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39"/>
  </p:notesMasterIdLst>
  <p:handoutMasterIdLst>
    <p:handoutMasterId r:id="rId40"/>
  </p:handoutMasterIdLst>
  <p:sldIdLst>
    <p:sldId id="523" r:id="rId2"/>
    <p:sldId id="528" r:id="rId3"/>
    <p:sldId id="527" r:id="rId4"/>
    <p:sldId id="559" r:id="rId5"/>
    <p:sldId id="565" r:id="rId6"/>
    <p:sldId id="257" r:id="rId7"/>
    <p:sldId id="531" r:id="rId8"/>
    <p:sldId id="578" r:id="rId9"/>
    <p:sldId id="599" r:id="rId10"/>
    <p:sldId id="593" r:id="rId11"/>
    <p:sldId id="557" r:id="rId12"/>
    <p:sldId id="553" r:id="rId13"/>
    <p:sldId id="609" r:id="rId14"/>
    <p:sldId id="608" r:id="rId15"/>
    <p:sldId id="545" r:id="rId16"/>
    <p:sldId id="611" r:id="rId17"/>
    <p:sldId id="562" r:id="rId18"/>
    <p:sldId id="622" r:id="rId19"/>
    <p:sldId id="575" r:id="rId20"/>
    <p:sldId id="610" r:id="rId21"/>
    <p:sldId id="615" r:id="rId22"/>
    <p:sldId id="582" r:id="rId23"/>
    <p:sldId id="540" r:id="rId24"/>
    <p:sldId id="621" r:id="rId25"/>
    <p:sldId id="619" r:id="rId26"/>
    <p:sldId id="620" r:id="rId27"/>
    <p:sldId id="594" r:id="rId28"/>
    <p:sldId id="558" r:id="rId29"/>
    <p:sldId id="564" r:id="rId30"/>
    <p:sldId id="525" r:id="rId31"/>
    <p:sldId id="537" r:id="rId32"/>
    <p:sldId id="591" r:id="rId33"/>
    <p:sldId id="555" r:id="rId34"/>
    <p:sldId id="613" r:id="rId35"/>
    <p:sldId id="574" r:id="rId36"/>
    <p:sldId id="556" r:id="rId37"/>
    <p:sldId id="614" r:id="rId38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FFFF"/>
    <a:srgbClr val="FF9966"/>
    <a:srgbClr val="FF6600"/>
    <a:srgbClr val="FFCC00"/>
    <a:srgbClr val="FFFFCC"/>
    <a:srgbClr val="00CC00"/>
    <a:srgbClr val="FF4B4B"/>
    <a:srgbClr val="FEF2DA"/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DBD7BC-8731-1EE2-194D-6DC61CCD99A7}" v="236" dt="2021-07-29T15:53:03.528"/>
    <p1510:client id="{933BB7E1-8E61-338D-2C08-575AAD699D47}" v="4" dt="2021-08-30T08:21:52.0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間スタイル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826" autoAdjust="0"/>
    <p:restoredTop sz="95117" autoAdjust="0"/>
  </p:normalViewPr>
  <p:slideViewPr>
    <p:cSldViewPr snapToGrid="0">
      <p:cViewPr varScale="1">
        <p:scale>
          <a:sx n="59" d="100"/>
          <a:sy n="59" d="100"/>
        </p:scale>
        <p:origin x="564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o, Nao[井戸 奈央]" userId="S::ido-nao@jica.go.jp::4521d902-96d4-4533-8547-ff3161096c8c" providerId="AD" clId="Web-{933BB7E1-8E61-338D-2C08-575AAD699D47}"/>
    <pc:docChg chg="addSld delSld modSld">
      <pc:chgData name="Ido, Nao[井戸 奈央]" userId="S::ido-nao@jica.go.jp::4521d902-96d4-4533-8547-ff3161096c8c" providerId="AD" clId="Web-{933BB7E1-8E61-338D-2C08-575AAD699D47}" dt="2021-08-30T08:21:52.043" v="3"/>
      <pc:docMkLst>
        <pc:docMk/>
      </pc:docMkLst>
      <pc:sldChg chg="modSp">
        <pc:chgData name="Ido, Nao[井戸 奈央]" userId="S::ido-nao@jica.go.jp::4521d902-96d4-4533-8547-ff3161096c8c" providerId="AD" clId="Web-{933BB7E1-8E61-338D-2C08-575AAD699D47}" dt="2021-08-30T08:21:49.043" v="2" actId="1076"/>
        <pc:sldMkLst>
          <pc:docMk/>
          <pc:sldMk cId="3073866848" sldId="556"/>
        </pc:sldMkLst>
        <pc:picChg chg="mod">
          <ac:chgData name="Ido, Nao[井戸 奈央]" userId="S::ido-nao@jica.go.jp::4521d902-96d4-4533-8547-ff3161096c8c" providerId="AD" clId="Web-{933BB7E1-8E61-338D-2C08-575AAD699D47}" dt="2021-08-30T08:21:49.043" v="2" actId="1076"/>
          <ac:picMkLst>
            <pc:docMk/>
            <pc:sldMk cId="3073866848" sldId="556"/>
            <ac:picMk id="3" creationId="{00000000-0000-0000-0000-000000000000}"/>
          </ac:picMkLst>
        </pc:picChg>
      </pc:sldChg>
      <pc:sldChg chg="add del replId">
        <pc:chgData name="Ido, Nao[井戸 奈央]" userId="S::ido-nao@jica.go.jp::4521d902-96d4-4533-8547-ff3161096c8c" providerId="AD" clId="Web-{933BB7E1-8E61-338D-2C08-575AAD699D47}" dt="2021-08-30T08:21:52.043" v="3"/>
        <pc:sldMkLst>
          <pc:docMk/>
          <pc:sldMk cId="3948421200" sldId="62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97408136482938"/>
          <c:y val="2.1748709248356046E-2"/>
          <c:w val="0.60805194663167106"/>
          <c:h val="0.9521528396536167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6C-46C1-A56C-E1E7EE86BB11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26C-46C1-A56C-E1E7EE86BB11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6C-46C1-A56C-E1E7EE86BB11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26C-46C1-A56C-E1E7EE86BB11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6C-46C1-A56C-E1E7EE86BB11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26C-46C1-A56C-E1E7EE86BB11}"/>
              </c:ext>
            </c:extLst>
          </c:dPt>
          <c:cat>
            <c:strRef>
              <c:f>Sheet1!$A$2:$A$7</c:f>
              <c:strCache>
                <c:ptCount val="6"/>
                <c:pt idx="0">
                  <c:v>ビタミンC</c:v>
                </c:pt>
                <c:pt idx="1">
                  <c:v>カロテン</c:v>
                </c:pt>
                <c:pt idx="2">
                  <c:v>食物繊維・カルシウム</c:v>
                </c:pt>
                <c:pt idx="3">
                  <c:v>たんぱく質</c:v>
                </c:pt>
                <c:pt idx="4">
                  <c:v>脂質</c:v>
                </c:pt>
                <c:pt idx="5">
                  <c:v>炭水化物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6C-46C1-A56C-E1E7EE86B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0.02345</cdr:x>
      <cdr:y>0.72754</cdr:y>
    </cdr:from>
    <cdr:to>
      <cdr:x>0.1386</cdr:x>
      <cdr:y>0.79862</cdr:y>
    </cdr:to>
    <cdr:sp macro="" textlink="">
      <cdr:nvSpPr>
        <cdr:cNvPr id="2" name="角丸四角形 1"/>
        <cdr:cNvSpPr/>
      </cdr:nvSpPr>
      <cdr:spPr bwMode="auto">
        <a:xfrm xmlns:a="http://schemas.openxmlformats.org/drawingml/2006/main">
          <a:off x="214459" y="4372062"/>
          <a:ext cx="1052945" cy="42716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 algn="ctr">
          <a:solidFill>
            <a:schemeClr val="tx1"/>
          </a:solidFill>
          <a:round/>
          <a:headEnd type="arrow"/>
          <a:tailEnd type="arrow" w="med" len="med"/>
        </a:ln>
        <a:effectLst xmlns:a="http://schemas.openxmlformats.org/drawingml/2006/main">
          <a:outerShdw dist="23000" dir="5400000" rotWithShape="0">
            <a:srgbClr val="000000">
              <a:alpha val="34999"/>
            </a:srgbClr>
          </a:outerShdw>
        </a:effectLst>
      </cdr:spPr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ja-JP" altLang="en-US" sz="2000" dirty="0"/>
            <a:t>きいろ</a:t>
          </a:r>
          <a:endParaRPr lang="ja-JP" sz="2000" dirty="0"/>
        </a:p>
      </cdr:txBody>
    </cdr:sp>
  </cdr:relSizeAnchor>
  <cdr:relSizeAnchor xmlns:cdr="http://schemas.openxmlformats.org/drawingml/2006/chartDrawing">
    <cdr:from>
      <cdr:x>0.83918</cdr:x>
      <cdr:y>0.69603</cdr:y>
    </cdr:from>
    <cdr:to>
      <cdr:x>0.95433</cdr:x>
      <cdr:y>0.76711</cdr:y>
    </cdr:to>
    <cdr:sp macro="" textlink="">
      <cdr:nvSpPr>
        <cdr:cNvPr id="3" name="角丸四角形 2"/>
        <cdr:cNvSpPr/>
      </cdr:nvSpPr>
      <cdr:spPr bwMode="auto">
        <a:xfrm xmlns:a="http://schemas.openxmlformats.org/drawingml/2006/main">
          <a:off x="7673473" y="4064435"/>
          <a:ext cx="1052932" cy="41506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2D050"/>
        </a:solidFill>
        <a:ln xmlns:a="http://schemas.openxmlformats.org/drawingml/2006/main" w="38100" algn="ctr">
          <a:solidFill>
            <a:schemeClr val="tx1"/>
          </a:solidFill>
          <a:round/>
          <a:headEnd type="arrow"/>
          <a:tailEnd type="arrow" w="med" len="med"/>
        </a:ln>
        <a:effectLst xmlns:a="http://schemas.openxmlformats.org/drawingml/2006/main">
          <a:outerShdw dist="23000" dir="5400000" rotWithShape="0">
            <a:srgbClr val="000000">
              <a:alpha val="34999"/>
            </a:srgb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2000" dirty="0"/>
            <a:t>みどり</a:t>
          </a:r>
          <a:endParaRPr lang="ja-JP" sz="2000" dirty="0"/>
        </a:p>
      </cdr:txBody>
    </cdr:sp>
  </cdr:relSizeAnchor>
  <cdr:relSizeAnchor xmlns:cdr="http://schemas.openxmlformats.org/drawingml/2006/chartDrawing">
    <cdr:from>
      <cdr:x>0.85611</cdr:x>
      <cdr:y>0.10876</cdr:y>
    </cdr:from>
    <cdr:to>
      <cdr:x>0.97127</cdr:x>
      <cdr:y>0.17984</cdr:y>
    </cdr:to>
    <cdr:sp macro="" textlink="">
      <cdr:nvSpPr>
        <cdr:cNvPr id="4" name="角丸四角形 3"/>
        <cdr:cNvSpPr/>
      </cdr:nvSpPr>
      <cdr:spPr bwMode="auto">
        <a:xfrm xmlns:a="http://schemas.openxmlformats.org/drawingml/2006/main">
          <a:off x="7828238" y="635100"/>
          <a:ext cx="1053023" cy="41506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4B4B"/>
        </a:solidFill>
        <a:ln xmlns:a="http://schemas.openxmlformats.org/drawingml/2006/main" w="38100" algn="ctr">
          <a:solidFill>
            <a:schemeClr val="tx1"/>
          </a:solidFill>
          <a:round/>
          <a:headEnd type="arrow"/>
          <a:tailEnd type="arrow" w="med" len="med"/>
        </a:ln>
        <a:effectLst xmlns:a="http://schemas.openxmlformats.org/drawingml/2006/main">
          <a:outerShdw dist="23000" dir="5400000" rotWithShape="0">
            <a:srgbClr val="000000">
              <a:alpha val="34999"/>
            </a:srgbClr>
          </a:outerShdw>
        </a:effectLst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ja-JP" altLang="en-US" sz="2000" dirty="0"/>
            <a:t>あか</a:t>
          </a:r>
          <a:endParaRPr lang="ja-JP" sz="2000" dirty="0"/>
        </a:p>
      </cdr:txBody>
    </cdr:sp>
  </cdr:relSizeAnchor>
  <cdr:relSizeAnchor xmlns:cdr="http://schemas.openxmlformats.org/drawingml/2006/chartDrawing">
    <cdr:from>
      <cdr:x>0.77778</cdr:x>
      <cdr:y>0.78403</cdr:y>
    </cdr:from>
    <cdr:to>
      <cdr:x>1</cdr:x>
      <cdr:y>0.86367</cdr:y>
    </cdr:to>
    <cdr:sp macro="" textlink="">
      <cdr:nvSpPr>
        <cdr:cNvPr id="5" name="テキスト ボックス 7"/>
        <cdr:cNvSpPr txBox="1"/>
      </cdr:nvSpPr>
      <cdr:spPr>
        <a:xfrm xmlns:a="http://schemas.openxmlformats.org/drawingml/2006/main">
          <a:off x="7112020" y="4578257"/>
          <a:ext cx="2031980" cy="465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dirty="0"/>
            <a:t>体の調子を整える</a:t>
          </a:r>
        </a:p>
      </cdr:txBody>
    </cdr:sp>
  </cdr:relSizeAnchor>
  <cdr:relSizeAnchor xmlns:cdr="http://schemas.openxmlformats.org/drawingml/2006/chartDrawing">
    <cdr:from>
      <cdr:x>0.8424</cdr:x>
      <cdr:y>0.19254</cdr:y>
    </cdr:from>
    <cdr:to>
      <cdr:x>0.97715</cdr:x>
      <cdr:y>0.25579</cdr:y>
    </cdr:to>
    <cdr:sp macro="" textlink="">
      <cdr:nvSpPr>
        <cdr:cNvPr id="6" name="テキスト ボックス 7"/>
        <cdr:cNvSpPr txBox="1"/>
      </cdr:nvSpPr>
      <cdr:spPr>
        <a:xfrm xmlns:a="http://schemas.openxmlformats.org/drawingml/2006/main">
          <a:off x="7702874" y="1124327"/>
          <a:ext cx="1232154" cy="36934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dirty="0"/>
            <a:t>体をつくる</a:t>
          </a:r>
        </a:p>
      </cdr:txBody>
    </cdr:sp>
  </cdr:relSizeAnchor>
  <cdr:relSizeAnchor xmlns:cdr="http://schemas.openxmlformats.org/drawingml/2006/chartDrawing">
    <cdr:from>
      <cdr:x>0.19009</cdr:x>
      <cdr:y>0.86059</cdr:y>
    </cdr:from>
    <cdr:to>
      <cdr:x>0.28878</cdr:x>
      <cdr:y>0.91181</cdr:y>
    </cdr:to>
    <cdr:sp macro="" textlink="">
      <cdr:nvSpPr>
        <cdr:cNvPr id="9" name="テキスト ボックス 33"/>
        <cdr:cNvSpPr txBox="1"/>
      </cdr:nvSpPr>
      <cdr:spPr>
        <a:xfrm xmlns:a="http://schemas.openxmlformats.org/drawingml/2006/main">
          <a:off x="1738220" y="5025334"/>
          <a:ext cx="902422" cy="29909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1400" dirty="0"/>
            <a:t>炭水化物</a:t>
          </a:r>
        </a:p>
      </cdr:txBody>
    </cdr:sp>
  </cdr:relSizeAnchor>
  <cdr:relSizeAnchor xmlns:cdr="http://schemas.openxmlformats.org/drawingml/2006/chartDrawing">
    <cdr:from>
      <cdr:x>0.08536</cdr:x>
      <cdr:y>0.49982</cdr:y>
    </cdr:from>
    <cdr:to>
      <cdr:x>0.18404</cdr:x>
      <cdr:y>0.55104</cdr:y>
    </cdr:to>
    <cdr:sp macro="" textlink="">
      <cdr:nvSpPr>
        <cdr:cNvPr id="10" name="テキスト ボックス 33"/>
        <cdr:cNvSpPr txBox="1"/>
      </cdr:nvSpPr>
      <cdr:spPr>
        <a:xfrm xmlns:a="http://schemas.openxmlformats.org/drawingml/2006/main">
          <a:off x="780544" y="2918686"/>
          <a:ext cx="902329" cy="299096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kumimoji="1" lang="ja-JP" altLang="en-US" sz="1400" dirty="0"/>
            <a:t>脂質</a:t>
          </a:r>
        </a:p>
      </cdr:txBody>
    </cdr:sp>
  </cdr:relSizeAnchor>
  <cdr:relSizeAnchor xmlns:cdr="http://schemas.openxmlformats.org/drawingml/2006/chartDrawing">
    <cdr:from>
      <cdr:x>0.18419</cdr:x>
      <cdr:y>0.9128</cdr:y>
    </cdr:from>
    <cdr:to>
      <cdr:x>0.44935</cdr:x>
      <cdr:y>0.99186</cdr:y>
    </cdr:to>
    <cdr:sp macro="" textlink="">
      <cdr:nvSpPr>
        <cdr:cNvPr id="11" name="テキスト ボックス 37"/>
        <cdr:cNvSpPr txBox="1"/>
      </cdr:nvSpPr>
      <cdr:spPr>
        <a:xfrm xmlns:a="http://schemas.openxmlformats.org/drawingml/2006/main">
          <a:off x="1684224" y="5330244"/>
          <a:ext cx="2424623" cy="461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Arial" charset="0"/>
              <a:ea typeface="ＭＳ Ｐゴシック" charset="-128"/>
              <a:cs typeface="+mn-cs"/>
            </a:defRPr>
          </a:lvl9pPr>
        </a:lstStyle>
        <a:p xmlns:a="http://schemas.openxmlformats.org/drawingml/2006/main">
          <a:r>
            <a:rPr kumimoji="1" lang="ja-JP" altLang="en-US" sz="1200" dirty="0"/>
            <a:t>穀物・芋・砂糖</a:t>
          </a:r>
          <a:endParaRPr kumimoji="1" lang="en-US" altLang="ja-JP" sz="1200" dirty="0"/>
        </a:p>
        <a:p xmlns:a="http://schemas.openxmlformats.org/drawingml/2006/main">
          <a:r>
            <a:rPr lang="ja-JP" altLang="en-US" sz="1200" dirty="0"/>
            <a:t>（エネルギー源）</a:t>
          </a:r>
          <a:endParaRPr kumimoji="1" lang="en-US" altLang="ja-JP" sz="1200" dirty="0"/>
        </a:p>
      </cdr:txBody>
    </cdr:sp>
  </cdr:relSizeAnchor>
  <cdr:relSizeAnchor xmlns:cdr="http://schemas.openxmlformats.org/drawingml/2006/chartDrawing">
    <cdr:from>
      <cdr:x>0.14788</cdr:x>
      <cdr:y>0.29811</cdr:y>
    </cdr:from>
    <cdr:to>
      <cdr:x>0.28223</cdr:x>
      <cdr:y>0.33139</cdr:y>
    </cdr:to>
    <cdr:grpSp>
      <cdr:nvGrpSpPr>
        <cdr:cNvPr id="48" name="グループ化 47">
          <a:extLst xmlns:a="http://schemas.openxmlformats.org/drawingml/2006/main">
            <a:ext uri="{FF2B5EF4-FFF2-40B4-BE49-F238E27FC236}">
              <a16:creationId xmlns:a16="http://schemas.microsoft.com/office/drawing/2014/main" id="{7AD2A227-1B3A-4CB3-9F10-09D0C49C96F6}"/>
            </a:ext>
          </a:extLst>
        </cdr:cNvPr>
        <cdr:cNvGrpSpPr/>
      </cdr:nvGrpSpPr>
      <cdr:grpSpPr>
        <a:xfrm xmlns:a="http://schemas.openxmlformats.org/drawingml/2006/main">
          <a:off x="1352215" y="1740792"/>
          <a:ext cx="1228496" cy="194336"/>
          <a:chOff x="1352246" y="1740763"/>
          <a:chExt cx="1228499" cy="194377"/>
        </a:xfrm>
      </cdr:grpSpPr>
      <cdr:cxnSp macro="">
        <cdr:nvCxnSpPr>
          <cdr:cNvPr id="16" name="直線矢印コネクタ 15">
            <a:extLst xmlns:a="http://schemas.openxmlformats.org/drawingml/2006/main">
              <a:ext uri="{FF2B5EF4-FFF2-40B4-BE49-F238E27FC236}">
                <a16:creationId xmlns:a16="http://schemas.microsoft.com/office/drawing/2014/main" id="{3147865B-2613-4705-B212-38C9B8ABF5CF}"/>
              </a:ext>
            </a:extLst>
          </cdr:cNvPr>
          <cdr:cNvCxnSpPr/>
        </cdr:nvCxnSpPr>
        <cdr:spPr>
          <a:xfrm xmlns:a="http://schemas.openxmlformats.org/drawingml/2006/main">
            <a:off x="2409713" y="1740763"/>
            <a:ext cx="171032" cy="194377"/>
          </a:xfrm>
          <a:prstGeom xmlns:a="http://schemas.openxmlformats.org/drawingml/2006/main" prst="straightConnector1">
            <a:avLst/>
          </a:prstGeom>
          <a:ln xmlns:a="http://schemas.openxmlformats.org/drawingml/2006/main" w="28575">
            <a:solidFill>
              <a:schemeClr val="accent4"/>
            </a:solidFill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45" name="直線矢印コネクタ 44">
            <a:extLst xmlns:a="http://schemas.openxmlformats.org/drawingml/2006/main">
              <a:ext uri="{FF2B5EF4-FFF2-40B4-BE49-F238E27FC236}">
                <a16:creationId xmlns:a16="http://schemas.microsoft.com/office/drawing/2014/main" id="{A235F7C0-9DB2-4CA2-99C3-558EA0F5F281}"/>
              </a:ext>
            </a:extLst>
          </cdr:cNvPr>
          <cdr:cNvCxnSpPr/>
        </cdr:nvCxnSpPr>
        <cdr:spPr>
          <a:xfrm xmlns:a="http://schemas.openxmlformats.org/drawingml/2006/main">
            <a:off x="1352246" y="1742680"/>
            <a:ext cx="1067805" cy="0"/>
          </a:xfrm>
          <a:prstGeom xmlns:a="http://schemas.openxmlformats.org/drawingml/2006/main" prst="straightConnector1">
            <a:avLst/>
          </a:prstGeom>
          <a:ln xmlns:a="http://schemas.openxmlformats.org/drawingml/2006/main" w="28575">
            <a:solidFill>
              <a:schemeClr val="accent4"/>
            </a:solidFill>
            <a:headEnd type="none" w="med" len="med"/>
            <a:tailEnd type="none" w="med" len="med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0.45341</cdr:x>
      <cdr:y>0.18725</cdr:y>
    </cdr:from>
    <cdr:to>
      <cdr:x>0.51512</cdr:x>
      <cdr:y>0.2976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6A5C093E-5BCF-4E0B-9B65-0FD3C478FCB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145984" y="1093410"/>
          <a:ext cx="564236" cy="644400"/>
        </a:xfrm>
        <a:prstGeom xmlns:a="http://schemas.openxmlformats.org/drawingml/2006/main" prst="rect">
          <a:avLst/>
        </a:prstGeom>
        <a:ln xmlns:a="http://schemas.openxmlformats.org/drawingml/2006/main" w="9525">
          <a:solidFill>
            <a:schemeClr val="tx1"/>
          </a:solidFill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F38E-F666-476D-AFFD-659A5AA14CFC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1C805-E1C0-44F2-ABA7-466A10385D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633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1DFF666-126E-429F-9659-2430B29B74B4}" type="datetimeFigureOut">
              <a:rPr lang="ja-JP" altLang="en-US"/>
              <a:pPr>
                <a:defRPr/>
              </a:pPr>
              <a:t>2021/8/30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A2297EA6-DF38-4BFE-A1DB-21C2C27A18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38707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5753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0709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19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362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9747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アメリカ、サウジアラビアのほか、エジプト、トルコ、リビアが多い。イラクも多い？</a:t>
            </a:r>
            <a:endParaRPr kumimoji="1" lang="en-US" altLang="ja-JP"/>
          </a:p>
          <a:p>
            <a:r>
              <a:rPr kumimoji="1" lang="ja-JP" altLang="en-US"/>
              <a:t>地図上ではわかりにくいが、大洋州やニュージーランドが高い。肉を中心とした消費文化。</a:t>
            </a:r>
            <a:endParaRPr kumimoji="1" lang="en-US" altLang="ja-JP"/>
          </a:p>
          <a:p>
            <a:r>
              <a:rPr kumimoji="1" lang="ja-JP" altLang="en-US"/>
              <a:t>アジアやアフリカは少ない。それに比べると中南米の低所得国は比較的多い。</a:t>
            </a:r>
            <a:endParaRPr kumimoji="1" lang="en-US" altLang="ja-JP"/>
          </a:p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1833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8730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1487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9951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2691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760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3547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1516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3531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7564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ja-JP" sz="1800" kern="100" dirty="0">
                <a:effectLst/>
                <a:ea typeface="UD デジタル 教科書体 NK-R" panose="02020400000000000000" pitchFamily="18" charset="-128"/>
                <a:cs typeface="ＭＳ ゴシック" panose="020B0609070205080204" pitchFamily="49" charset="-128"/>
              </a:rPr>
              <a:t>栄養相談の人のみ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6732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カロリーの記載をなくし、ウナギの代わりにインスタントラーメンを入れました。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3180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3396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4404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1752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endParaRPr lang="ja-JP" altLang="ja-JP" sz="16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3584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5738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89492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7455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7495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7514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4558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5E5D1-A704-491E-9B8B-E7FE3E64FDEC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768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70936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7795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1004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8270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194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4928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533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97EA6-DF38-4BFE-A1DB-21C2C27A1866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2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0D816-7CD7-4CC3-9F49-064698D24F6C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19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HGP創英角ｺﾞｼｯｸUB"/>
                <a:cs typeface="HGP創英角ｺﾞｼｯｸU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7934C-743F-4BA9-A59C-446E8F78D1FF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60232" y="6377941"/>
            <a:ext cx="210312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1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HGP創英角ｺﾞｼｯｸUB"/>
                <a:cs typeface="HGP創英角ｺﾞｼｯｸU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3BA9-74C2-4C48-8783-E2A6C9D30577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HGP創英角ｺﾞｼｯｸUB"/>
                <a:cs typeface="HGP創英角ｺﾞｼｯｸU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BA173-8F27-4F48-90FA-B284840767D4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94DA7-01E5-4C21-A0C1-C8A61FF9CED5}" type="datetime1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92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6347713" cy="615553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8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E1D8-F9B1-4F8B-A1F3-E23824290344}" type="datetime1">
              <a:rPr kumimoji="1" lang="en-US" altLang="ja-JP" smtClean="0"/>
              <a:t>8/30/2021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F840C-24E7-4D59-93C7-1E305B9C4C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76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9F8A2AE-5BD4-4CD8-86EC-9E2C02FC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9430-B453-43BA-AED4-2B1FF34DE23A}" type="datetime1">
              <a:rPr kumimoji="1" lang="en-US" altLang="ja-JP" smtClean="0"/>
              <a:t>8/30/2021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AB51152-EB1B-43C8-B893-4B7B7C95D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B32965-C716-48C4-9EE2-9D6C7AE77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99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799" y="259939"/>
            <a:ext cx="8788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HGP創英角ｺﾞｼｯｸUB"/>
                <a:cs typeface="HGP創英角ｺﾞｼｯｸU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8853" y="2125981"/>
            <a:ext cx="71862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2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2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153F68E-B9B1-4A7A-A9E1-0E52A9DD1500}" type="datetime1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t>8/30/2021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370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6" r:id="rId6"/>
    <p:sldLayoutId id="2147483817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microsoft.com/office/2007/relationships/hdphoto" Target="../media/hdphoto3.wdp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26" Type="http://schemas.openxmlformats.org/officeDocument/2006/relationships/image" Target="../media/image108.png"/><Relationship Id="rId3" Type="http://schemas.openxmlformats.org/officeDocument/2006/relationships/chart" Target="../charts/chart1.xml"/><Relationship Id="rId21" Type="http://schemas.openxmlformats.org/officeDocument/2006/relationships/image" Target="../media/image103.png"/><Relationship Id="rId7" Type="http://schemas.openxmlformats.org/officeDocument/2006/relationships/image" Target="../media/image7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5" Type="http://schemas.openxmlformats.org/officeDocument/2006/relationships/image" Target="../media/image89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Relationship Id="rId30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18" Type="http://schemas.openxmlformats.org/officeDocument/2006/relationships/image" Target="../media/image37.emf"/><Relationship Id="rId26" Type="http://schemas.openxmlformats.org/officeDocument/2006/relationships/image" Target="../media/image45.emf"/><Relationship Id="rId3" Type="http://schemas.openxmlformats.org/officeDocument/2006/relationships/image" Target="../media/image23.emf"/><Relationship Id="rId21" Type="http://schemas.openxmlformats.org/officeDocument/2006/relationships/image" Target="../media/image40.emf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17" Type="http://schemas.openxmlformats.org/officeDocument/2006/relationships/image" Target="../media/image36.emf"/><Relationship Id="rId25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5.emf"/><Relationship Id="rId20" Type="http://schemas.openxmlformats.org/officeDocument/2006/relationships/image" Target="../media/image39.emf"/><Relationship Id="rId29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24" Type="http://schemas.openxmlformats.org/officeDocument/2006/relationships/image" Target="../media/image43.emf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23" Type="http://schemas.openxmlformats.org/officeDocument/2006/relationships/image" Target="../media/image42.emf"/><Relationship Id="rId28" Type="http://schemas.openxmlformats.org/officeDocument/2006/relationships/image" Target="../media/image47.emf"/><Relationship Id="rId10" Type="http://schemas.openxmlformats.org/officeDocument/2006/relationships/image" Target="../media/image29.emf"/><Relationship Id="rId19" Type="http://schemas.openxmlformats.org/officeDocument/2006/relationships/image" Target="../media/image38.emf"/><Relationship Id="rId4" Type="http://schemas.openxmlformats.org/officeDocument/2006/relationships/image" Target="../media/image115.png"/><Relationship Id="rId9" Type="http://schemas.openxmlformats.org/officeDocument/2006/relationships/image" Target="../media/image28.emf"/><Relationship Id="rId14" Type="http://schemas.openxmlformats.org/officeDocument/2006/relationships/image" Target="../media/image33.emf"/><Relationship Id="rId22" Type="http://schemas.openxmlformats.org/officeDocument/2006/relationships/image" Target="../media/image41.emf"/><Relationship Id="rId27" Type="http://schemas.openxmlformats.org/officeDocument/2006/relationships/image" Target="../media/image46.emf"/><Relationship Id="rId30" Type="http://schemas.openxmlformats.org/officeDocument/2006/relationships/image" Target="../media/image11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2.png"/><Relationship Id="rId4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38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emf"/><Relationship Id="rId18" Type="http://schemas.openxmlformats.org/officeDocument/2006/relationships/image" Target="../media/image38.emf"/><Relationship Id="rId26" Type="http://schemas.openxmlformats.org/officeDocument/2006/relationships/image" Target="../media/image46.emf"/><Relationship Id="rId3" Type="http://schemas.openxmlformats.org/officeDocument/2006/relationships/image" Target="../media/image23.emf"/><Relationship Id="rId21" Type="http://schemas.openxmlformats.org/officeDocument/2006/relationships/image" Target="../media/image41.emf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17" Type="http://schemas.openxmlformats.org/officeDocument/2006/relationships/image" Target="../media/image37.emf"/><Relationship Id="rId25" Type="http://schemas.openxmlformats.org/officeDocument/2006/relationships/image" Target="../media/image45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emf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24" Type="http://schemas.openxmlformats.org/officeDocument/2006/relationships/image" Target="../media/image44.emf"/><Relationship Id="rId5" Type="http://schemas.openxmlformats.org/officeDocument/2006/relationships/image" Target="../media/image25.emf"/><Relationship Id="rId15" Type="http://schemas.openxmlformats.org/officeDocument/2006/relationships/image" Target="../media/image35.emf"/><Relationship Id="rId23" Type="http://schemas.openxmlformats.org/officeDocument/2006/relationships/image" Target="../media/image43.emf"/><Relationship Id="rId10" Type="http://schemas.openxmlformats.org/officeDocument/2006/relationships/image" Target="../media/image30.emf"/><Relationship Id="rId19" Type="http://schemas.openxmlformats.org/officeDocument/2006/relationships/image" Target="../media/image39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Relationship Id="rId14" Type="http://schemas.openxmlformats.org/officeDocument/2006/relationships/image" Target="../media/image34.emf"/><Relationship Id="rId22" Type="http://schemas.openxmlformats.org/officeDocument/2006/relationships/image" Target="../media/image42.emf"/><Relationship Id="rId27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2034" y="266490"/>
            <a:ext cx="7772400" cy="1477328"/>
          </a:xfrm>
        </p:spPr>
        <p:txBody>
          <a:bodyPr/>
          <a:lstStyle/>
          <a:p>
            <a:pPr algn="ctr"/>
            <a:r>
              <a:rPr kumimoji="1" lang="ja-JP" altLang="en-US" sz="4800" b="1" dirty="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「買い物ゲーム」で学ぶ！</a:t>
            </a:r>
            <a:br>
              <a:rPr kumimoji="1" lang="en-US" altLang="ja-JP" sz="4800" b="1" dirty="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 dirty="0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</a:t>
            </a:r>
            <a:r>
              <a:rPr kumimoji="1" lang="ja-JP" altLang="en-US" sz="4800" b="1">
                <a:solidFill>
                  <a:srgbClr val="FF66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の栄養問題</a:t>
            </a:r>
            <a:endParaRPr kumimoji="1" lang="ja-JP" altLang="en-US" sz="4800" b="1" dirty="0">
              <a:solidFill>
                <a:srgbClr val="FF66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8931">
            <a:off x="4170900" y="2351012"/>
            <a:ext cx="1844592" cy="18445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8703">
            <a:off x="603091" y="1820826"/>
            <a:ext cx="1510424" cy="151042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6311">
            <a:off x="253342" y="5269579"/>
            <a:ext cx="1292645" cy="129264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7621">
            <a:off x="7208405" y="1547177"/>
            <a:ext cx="1298576" cy="12985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5273">
            <a:off x="4706566" y="4881637"/>
            <a:ext cx="1328907" cy="132890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BF0012-513F-4BD3-A84B-945166581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04177">
            <a:off x="1824730" y="3561305"/>
            <a:ext cx="1541968" cy="175147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BD0F697-86DD-4E2C-994D-809E969F6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24082">
            <a:off x="6704469" y="3578115"/>
            <a:ext cx="1635294" cy="1867629"/>
          </a:xfrm>
          <a:prstGeom prst="rect">
            <a:avLst/>
          </a:prstGeom>
        </p:spPr>
      </p:pic>
      <p:pic>
        <p:nvPicPr>
          <p:cNvPr id="10" name="Picture 4" descr="新JICAロゴ">
            <a:extLst>
              <a:ext uri="{FF2B5EF4-FFF2-40B4-BE49-F238E27FC236}">
                <a16:creationId xmlns:a16="http://schemas.microsoft.com/office/drawing/2014/main" id="{47DCEC9E-3D0D-44A3-AA7B-A9A58907E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2642" y="5915901"/>
            <a:ext cx="787653" cy="70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5B22548-7A63-4F1D-B716-CFFBC19C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09409"/>
              </p:ext>
            </p:extLst>
          </p:nvPr>
        </p:nvGraphicFramePr>
        <p:xfrm>
          <a:off x="467544" y="1772816"/>
          <a:ext cx="7583902" cy="40556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24249">
                  <a:extLst>
                    <a:ext uri="{9D8B030D-6E8A-4147-A177-3AD203B41FA5}">
                      <a16:colId xmlns:a16="http://schemas.microsoft.com/office/drawing/2014/main" val="3973893490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1509541931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741602156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2288565491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1022750081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3402981927"/>
                    </a:ext>
                  </a:extLst>
                </a:gridCol>
                <a:gridCol w="864495">
                  <a:extLst>
                    <a:ext uri="{9D8B030D-6E8A-4147-A177-3AD203B41FA5}">
                      <a16:colId xmlns:a16="http://schemas.microsoft.com/office/drawing/2014/main" val="2340408809"/>
                    </a:ext>
                  </a:extLst>
                </a:gridCol>
                <a:gridCol w="1773913">
                  <a:extLst>
                    <a:ext uri="{9D8B030D-6E8A-4147-A177-3AD203B41FA5}">
                      <a16:colId xmlns:a16="http://schemas.microsoft.com/office/drawing/2014/main" val="973594867"/>
                    </a:ext>
                  </a:extLst>
                </a:gridCol>
              </a:tblGrid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食品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合計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79689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金額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円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07337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エネルギー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n-ea"/>
                          <a:ea typeface="+mn-ea"/>
                        </a:rPr>
                        <a:t>kcal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64580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色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合計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達成！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未達成</a:t>
                      </a:r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…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73740"/>
                  </a:ext>
                </a:extLst>
              </a:tr>
              <a:tr h="2728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炭水化物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b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ja-JP" sz="1100" u="none" strike="noStrike" dirty="0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以下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不足→糖分足りてる？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390117"/>
                  </a:ext>
                </a:extLst>
              </a:tr>
              <a:tr h="2728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ゴシック" panose="020B0609070205080204" pitchFamily="49" charset="-128"/>
                      </a:endParaRPr>
                    </a:p>
                  </a:txBody>
                  <a:tcPr marL="3529" marR="3529" marT="3529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ゴシック" panose="020B0609070205080204" pitchFamily="49" charset="-128"/>
                      </a:endParaRPr>
                    </a:p>
                  </a:txBody>
                  <a:tcPr marL="3529" marR="3529" marT="3529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ゴシック" panose="020B0609070205080204" pitchFamily="49" charset="-128"/>
                      </a:endParaRPr>
                    </a:p>
                  </a:txBody>
                  <a:tcPr marL="3529" marR="3529" marT="3529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過多→太りすぎ注意！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61437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たんぱく質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かぜをひきやすい弱い体に</a:t>
                      </a:r>
                      <a:r>
                        <a:rPr lang="en-US" altLang="ja-JP" sz="1100" u="none" strike="noStrike" dirty="0">
                          <a:effectLst/>
                          <a:latin typeface="+mn-ea"/>
                          <a:ea typeface="+mn-ea"/>
                        </a:rPr>
                        <a:t>…</a:t>
                      </a: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278426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カルシウム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骨折が心配</a:t>
                      </a:r>
                      <a:r>
                        <a:rPr lang="en-US" altLang="ja-JP" sz="1100" u="none" strike="noStrike" dirty="0">
                          <a:effectLst/>
                          <a:latin typeface="+mn-ea"/>
                          <a:ea typeface="+mn-ea"/>
                        </a:rPr>
                        <a:t>…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6686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鉄分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貧血気味かも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177280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ビタミン</a:t>
                      </a:r>
                      <a:r>
                        <a:rPr lang="en-US" sz="1100" u="none" strike="noStrike">
                          <a:effectLst/>
                          <a:latin typeface="+mn-ea"/>
                          <a:ea typeface="+mn-ea"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免疫力が低下しがち</a:t>
                      </a: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41305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ビタミン</a:t>
                      </a:r>
                      <a:r>
                        <a:rPr lang="en-US" sz="1100" u="none" strike="noStrike">
                          <a:effectLst/>
                          <a:latin typeface="+mn-ea"/>
                          <a:ea typeface="+mn-ea"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免疫力が低下しがち</a:t>
                      </a: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29227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脂質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以下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太りすぎ注意！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47260"/>
                  </a:ext>
                </a:extLst>
              </a:tr>
            </a:tbl>
          </a:graphicData>
        </a:graphic>
      </p:graphicFrame>
      <p:sp>
        <p:nvSpPr>
          <p:cNvPr id="4" name="楕円 3">
            <a:extLst>
              <a:ext uri="{FF2B5EF4-FFF2-40B4-BE49-F238E27FC236}">
                <a16:creationId xmlns:a16="http://schemas.microsoft.com/office/drawing/2014/main" id="{6D7790BD-B1C4-41E3-947F-D588D45BBCB7}"/>
              </a:ext>
            </a:extLst>
          </p:cNvPr>
          <p:cNvSpPr/>
          <p:nvPr/>
        </p:nvSpPr>
        <p:spPr>
          <a:xfrm>
            <a:off x="8205097" y="3310014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AAD73EA-D106-4191-8E61-2B100A0AD89A}"/>
              </a:ext>
            </a:extLst>
          </p:cNvPr>
          <p:cNvSpPr/>
          <p:nvPr/>
        </p:nvSpPr>
        <p:spPr>
          <a:xfrm>
            <a:off x="8205097" y="3708781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10D64CFD-323E-4E13-8751-5D0C49F9DC1D}"/>
              </a:ext>
            </a:extLst>
          </p:cNvPr>
          <p:cNvSpPr/>
          <p:nvPr/>
        </p:nvSpPr>
        <p:spPr>
          <a:xfrm>
            <a:off x="8205097" y="4026922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DE79F89-2A2F-479F-A896-C626E6998088}"/>
              </a:ext>
            </a:extLst>
          </p:cNvPr>
          <p:cNvSpPr/>
          <p:nvPr/>
        </p:nvSpPr>
        <p:spPr>
          <a:xfrm>
            <a:off x="8205097" y="4391383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D7D6D3F-ED7D-494D-87C6-FB69670331A7}"/>
              </a:ext>
            </a:extLst>
          </p:cNvPr>
          <p:cNvSpPr/>
          <p:nvPr/>
        </p:nvSpPr>
        <p:spPr>
          <a:xfrm>
            <a:off x="8240400" y="4725893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18BAE42-792D-4134-B16B-EA3B16C471FE}"/>
              </a:ext>
            </a:extLst>
          </p:cNvPr>
          <p:cNvSpPr/>
          <p:nvPr/>
        </p:nvSpPr>
        <p:spPr>
          <a:xfrm>
            <a:off x="8205097" y="5095085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24E5DAB-1657-4FCD-89B7-76DBE0594490}"/>
              </a:ext>
            </a:extLst>
          </p:cNvPr>
          <p:cNvSpPr/>
          <p:nvPr/>
        </p:nvSpPr>
        <p:spPr>
          <a:xfrm>
            <a:off x="8240400" y="5434988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8451B5-81DA-4E1C-90C7-9E1DBAF5A3DD}"/>
              </a:ext>
            </a:extLst>
          </p:cNvPr>
          <p:cNvSpPr txBox="1"/>
          <p:nvPr/>
        </p:nvSpPr>
        <p:spPr>
          <a:xfrm>
            <a:off x="6287184" y="6027782"/>
            <a:ext cx="18255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/>
              <a:t>コ達成！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DD5392A9-6E5B-4690-880D-0FF89F37E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52623"/>
              </p:ext>
            </p:extLst>
          </p:nvPr>
        </p:nvGraphicFramePr>
        <p:xfrm>
          <a:off x="5466156" y="5911356"/>
          <a:ext cx="821028" cy="377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028">
                  <a:extLst>
                    <a:ext uri="{9D8B030D-6E8A-4147-A177-3AD203B41FA5}">
                      <a16:colId xmlns:a16="http://schemas.microsoft.com/office/drawing/2014/main" val="1370761427"/>
                    </a:ext>
                  </a:extLst>
                </a:gridCol>
              </a:tblGrid>
              <a:tr h="377871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828977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A36C41-6D83-422F-A15E-330C188B483A}"/>
              </a:ext>
            </a:extLst>
          </p:cNvPr>
          <p:cNvSpPr txBox="1"/>
          <p:nvPr/>
        </p:nvSpPr>
        <p:spPr>
          <a:xfrm>
            <a:off x="467544" y="1274382"/>
            <a:ext cx="62108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1"/>
              <a:t>★手に入れた食品の栄養をチェックしてみよう！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45AF195-8D7F-4840-901A-E142953EECF2}"/>
              </a:ext>
            </a:extLst>
          </p:cNvPr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計算タイム　→</a:t>
            </a:r>
            <a:r>
              <a:rPr kumimoji="0" lang="ja-JP" altLang="en-US" sz="40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栄養素集計シートへ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7DB6CFF-5FC2-4582-862C-0DDB8C2A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9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買い物ゲーム１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1093408"/>
            <a:ext cx="7704856" cy="622402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☆結果共有☆</a:t>
            </a:r>
            <a:endParaRPr kumimoji="0" lang="en-US" altLang="ja-JP" sz="4000" kern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１．選んだ食べ物</a:t>
            </a:r>
            <a:endParaRPr kumimoji="0" lang="en-US" altLang="ja-JP" sz="4000" kern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２．選んだ理由</a:t>
            </a:r>
            <a:endParaRPr kumimoji="0" lang="en-US" altLang="ja-JP" sz="4000" kern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３．どのような栄養状況になった？</a:t>
            </a:r>
            <a:endParaRPr kumimoji="0" lang="en-US" altLang="ja-JP" sz="4000" kern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u="sng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→気づいたことを話し合ってみよう！</a:t>
            </a:r>
            <a:endParaRPr kumimoji="0" lang="en-US" altLang="ja-JP" sz="4000" u="sng" kern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2132856"/>
            <a:ext cx="1495370" cy="19848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2146489"/>
            <a:ext cx="2230558" cy="197125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3F3B70-43FC-45FF-982F-D4A0D435FA2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4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買い物ゲーム１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" y="1353022"/>
            <a:ext cx="9144000" cy="550497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☆気づきのポイント☆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ja-JP" altLang="en-US" sz="4000" b="1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所得の差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栄養摂取状況の変化～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１．低所得は栄養が</a:t>
            </a:r>
            <a:r>
              <a:rPr kumimoji="0" lang="ja-JP" altLang="en-US" sz="3600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不足しがち</a:t>
            </a:r>
            <a:endParaRPr kumimoji="0" lang="en-US" altLang="ja-JP" sz="3600" u="sng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２．低所得は</a:t>
            </a:r>
            <a:r>
              <a:rPr kumimoji="0" lang="ja-JP" altLang="en-US" sz="3600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過栄養</a:t>
            </a: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にもなりやすい</a:t>
            </a:r>
            <a:endParaRPr kumimoji="0" lang="en-US" altLang="ja-JP" sz="36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３．高所得でも</a:t>
            </a:r>
            <a:r>
              <a:rPr kumimoji="0" lang="ja-JP" altLang="en-US" sz="3600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栄養が偏る</a:t>
            </a: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リスク</a:t>
            </a:r>
            <a:endParaRPr kumimoji="0" lang="en-US" altLang="ja-JP" sz="36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E0ED70A-4051-42E5-89DF-67A9E9753E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819851-3B22-4BA3-B295-C09F2948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こんな風に、考えていませんか？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EA894E5-8C69-4FDC-AB29-15D76F2566D5}"/>
              </a:ext>
            </a:extLst>
          </p:cNvPr>
          <p:cNvGrpSpPr/>
          <p:nvPr/>
        </p:nvGrpSpPr>
        <p:grpSpPr>
          <a:xfrm>
            <a:off x="2103120" y="2494765"/>
            <a:ext cx="7040883" cy="3832685"/>
            <a:chOff x="2103120" y="2494765"/>
            <a:chExt cx="7040883" cy="383268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52D4CA6F-39A1-479A-A990-DB3AB2193882}"/>
                </a:ext>
              </a:extLst>
            </p:cNvPr>
            <p:cNvGrpSpPr/>
            <p:nvPr/>
          </p:nvGrpSpPr>
          <p:grpSpPr>
            <a:xfrm>
              <a:off x="4940262" y="2494765"/>
              <a:ext cx="4203741" cy="2984837"/>
              <a:chOff x="4940262" y="2494765"/>
              <a:chExt cx="4203741" cy="2984837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DADA02AC-8B7C-43C9-B9B6-E977D1DB1C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40262" y="4125264"/>
                <a:ext cx="3935101" cy="112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64B8E623-A391-44F3-B9AA-5E29886BF49B}"/>
                  </a:ext>
                </a:extLst>
              </p:cNvPr>
              <p:cNvGrpSpPr/>
              <p:nvPr/>
            </p:nvGrpSpPr>
            <p:grpSpPr>
              <a:xfrm>
                <a:off x="5773306" y="2494765"/>
                <a:ext cx="3370697" cy="2984837"/>
                <a:chOff x="6660231" y="1501895"/>
                <a:chExt cx="2344204" cy="1973681"/>
              </a:xfrm>
            </p:grpSpPr>
            <p:pic>
              <p:nvPicPr>
                <p:cNvPr id="6" name="Picture 26">
                  <a:extLst>
                    <a:ext uri="{FF2B5EF4-FFF2-40B4-BE49-F238E27FC236}">
                      <a16:creationId xmlns:a16="http://schemas.microsoft.com/office/drawing/2014/main" id="{E93CD955-A6CD-4D85-A0C0-8DAA828E01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6736" b="89767" l="9845" r="98187">
                              <a14:foregroundMark x1="27461" y1="6865" x2="69948" y2="10104"/>
                              <a14:foregroundMark x1="39119" y1="11917" x2="77979" y2="47150"/>
                              <a14:foregroundMark x1="77979" y1="47150" x2="92228" y2="66321"/>
                              <a14:foregroundMark x1="94819" y1="66710" x2="98187" y2="68782"/>
                              <a14:foregroundMark x1="78627" y1="21632" x2="95466" y2="66062"/>
                              <a14:foregroundMark x1="30440" y1="16192" x2="38342" y2="40285"/>
                              <a14:foregroundMark x1="59715" y1="37824" x2="56606" y2="32124"/>
                              <a14:backgroundMark x1="19819" y1="45596" x2="65803" y2="8484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658113" y="1979701"/>
                  <a:ext cx="1346322" cy="13463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20">
                  <a:extLst>
                    <a:ext uri="{FF2B5EF4-FFF2-40B4-BE49-F238E27FC236}">
                      <a16:creationId xmlns:a16="http://schemas.microsoft.com/office/drawing/2014/main" id="{4D858D19-07C8-4EC0-8D1C-CE11722134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31" y="1501895"/>
                  <a:ext cx="1605900" cy="19736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897876E-790A-4B50-B43E-E23D0BD6AABA}"/>
                </a:ext>
              </a:extLst>
            </p:cNvPr>
            <p:cNvSpPr txBox="1"/>
            <p:nvPr/>
          </p:nvSpPr>
          <p:spPr>
            <a:xfrm>
              <a:off x="2103120" y="5373343"/>
              <a:ext cx="68630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栄養のある食べ物が充分に食べられないのは、</a:t>
              </a:r>
              <a:endPara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r"/>
              <a:r>
                <a:rPr lang="ja-JP" altLang="en-US" sz="2800" b="1" u="sng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途上国</a:t>
              </a:r>
              <a:r>
                <a:rPr lang="ja-JP" altLang="en-US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の話？</a:t>
              </a: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AB7EA75-2C21-4DB0-8FDB-D13EDD412E49}"/>
              </a:ext>
            </a:extLst>
          </p:cNvPr>
          <p:cNvGrpSpPr/>
          <p:nvPr/>
        </p:nvGrpSpPr>
        <p:grpSpPr>
          <a:xfrm>
            <a:off x="244060" y="1284570"/>
            <a:ext cx="5413188" cy="3839884"/>
            <a:chOff x="244060" y="1284570"/>
            <a:chExt cx="5413188" cy="3839884"/>
          </a:xfrm>
        </p:grpSpPr>
        <p:pic>
          <p:nvPicPr>
            <p:cNvPr id="1026" name="Picture 2" descr="ソース画像を表示">
              <a:extLst>
                <a:ext uri="{FF2B5EF4-FFF2-40B4-BE49-F238E27FC236}">
                  <a16:creationId xmlns:a16="http://schemas.microsoft.com/office/drawing/2014/main" id="{31DC576F-FF44-474C-87E1-DB92E46AA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66" b="91016" l="7969" r="91094">
                          <a14:foregroundMark x1="11250" y1="46875" x2="7969" y2="91016"/>
                          <a14:foregroundMark x1="91094" y1="28906" x2="88438" y2="80859"/>
                          <a14:foregroundMark x1="88438" y1="80859" x2="91094" y2="824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60" y="1807790"/>
              <a:ext cx="4497498" cy="1798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531EA3D2-AA42-42B8-9EB4-F5BC6D84AF45}"/>
                </a:ext>
              </a:extLst>
            </p:cNvPr>
            <p:cNvSpPr txBox="1"/>
            <p:nvPr/>
          </p:nvSpPr>
          <p:spPr>
            <a:xfrm>
              <a:off x="268637" y="1284570"/>
              <a:ext cx="53886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肥満が多いのは</a:t>
              </a:r>
              <a:r>
                <a:rPr lang="ja-JP" altLang="en-US" sz="2800" b="1" u="sng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先進国</a:t>
              </a:r>
              <a:r>
                <a:rPr lang="ja-JP" altLang="en-US" sz="28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の話？</a:t>
              </a:r>
              <a:endPara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9A0A2D-9FDB-4B3A-BDA1-3FB838F6BA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37" y="2553946"/>
              <a:ext cx="3839656" cy="2481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849A041E-AE36-4041-8AB4-D6685743E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889" y="2139616"/>
              <a:ext cx="1761193" cy="298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8B1663D9-F92A-4D38-801F-205B847459F0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04F12A6-ECAD-4837-9296-FE944BA2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12" y="334686"/>
            <a:ext cx="8788400" cy="553998"/>
          </a:xfrm>
        </p:spPr>
        <p:txBody>
          <a:bodyPr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飢餓で苦しんでいる人はどこにいる？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963FF89-3B0D-4B89-8E15-5358B5995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8" y="5720205"/>
            <a:ext cx="943690" cy="96116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126B9EC-451D-4AF6-871C-117D92251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490" y="5720205"/>
            <a:ext cx="978642" cy="961166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F55641-BB07-4797-8777-565544D6B403}"/>
              </a:ext>
            </a:extLst>
          </p:cNvPr>
          <p:cNvSpPr txBox="1"/>
          <p:nvPr/>
        </p:nvSpPr>
        <p:spPr>
          <a:xfrm>
            <a:off x="2326687" y="5826146"/>
            <a:ext cx="661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十分な食料を入手できない飢餓人口は、サブサハラアフリカ、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アジア、中南米など、一般に所得が低い国に多いことがわかります。</a:t>
            </a:r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759D2B13-2E9A-42BF-BC22-293C8A58D0C3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1978FB-D4E0-4ACF-9805-C90B1046E6F6}"/>
              </a:ext>
            </a:extLst>
          </p:cNvPr>
          <p:cNvSpPr/>
          <p:nvPr/>
        </p:nvSpPr>
        <p:spPr>
          <a:xfrm>
            <a:off x="619932" y="1009925"/>
            <a:ext cx="7687160" cy="4364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49F8264-39C6-4B27-BA81-E6057FF7610D}"/>
              </a:ext>
            </a:extLst>
          </p:cNvPr>
          <p:cNvGrpSpPr/>
          <p:nvPr/>
        </p:nvGrpSpPr>
        <p:grpSpPr>
          <a:xfrm>
            <a:off x="630264" y="1072364"/>
            <a:ext cx="7596102" cy="4189598"/>
            <a:chOff x="161399" y="1603297"/>
            <a:chExt cx="8221088" cy="4534306"/>
          </a:xfrm>
        </p:grpSpPr>
        <p:sp>
          <p:nvSpPr>
            <p:cNvPr id="14" name="Freeform 607">
              <a:extLst>
                <a:ext uri="{FF2B5EF4-FFF2-40B4-BE49-F238E27FC236}">
                  <a16:creationId xmlns:a16="http://schemas.microsoft.com/office/drawing/2014/main" id="{FDA86F4F-9A4B-4BAB-B603-25F6A770B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879" y="3561896"/>
              <a:ext cx="451956" cy="404032"/>
            </a:xfrm>
            <a:custGeom>
              <a:avLst/>
              <a:gdLst>
                <a:gd name="T0" fmla="*/ 500 w 519"/>
                <a:gd name="T1" fmla="*/ 374 h 464"/>
                <a:gd name="T2" fmla="*/ 466 w 519"/>
                <a:gd name="T3" fmla="*/ 344 h 464"/>
                <a:gd name="T4" fmla="*/ 451 w 519"/>
                <a:gd name="T5" fmla="*/ 325 h 464"/>
                <a:gd name="T6" fmla="*/ 474 w 519"/>
                <a:gd name="T7" fmla="*/ 284 h 464"/>
                <a:gd name="T8" fmla="*/ 448 w 519"/>
                <a:gd name="T9" fmla="*/ 261 h 464"/>
                <a:gd name="T10" fmla="*/ 444 w 519"/>
                <a:gd name="T11" fmla="*/ 233 h 464"/>
                <a:gd name="T12" fmla="*/ 440 w 519"/>
                <a:gd name="T13" fmla="*/ 199 h 464"/>
                <a:gd name="T14" fmla="*/ 453 w 519"/>
                <a:gd name="T15" fmla="*/ 173 h 464"/>
                <a:gd name="T16" fmla="*/ 460 w 519"/>
                <a:gd name="T17" fmla="*/ 129 h 464"/>
                <a:gd name="T18" fmla="*/ 450 w 519"/>
                <a:gd name="T19" fmla="*/ 108 h 464"/>
                <a:gd name="T20" fmla="*/ 428 w 519"/>
                <a:gd name="T21" fmla="*/ 96 h 464"/>
                <a:gd name="T22" fmla="*/ 406 w 519"/>
                <a:gd name="T23" fmla="*/ 78 h 464"/>
                <a:gd name="T24" fmla="*/ 356 w 519"/>
                <a:gd name="T25" fmla="*/ 61 h 464"/>
                <a:gd name="T26" fmla="*/ 332 w 519"/>
                <a:gd name="T27" fmla="*/ 53 h 464"/>
                <a:gd name="T28" fmla="*/ 317 w 519"/>
                <a:gd name="T29" fmla="*/ 59 h 464"/>
                <a:gd name="T30" fmla="*/ 286 w 519"/>
                <a:gd name="T31" fmla="*/ 80 h 464"/>
                <a:gd name="T32" fmla="*/ 265 w 519"/>
                <a:gd name="T33" fmla="*/ 85 h 464"/>
                <a:gd name="T34" fmla="*/ 267 w 519"/>
                <a:gd name="T35" fmla="*/ 97 h 464"/>
                <a:gd name="T36" fmla="*/ 230 w 519"/>
                <a:gd name="T37" fmla="*/ 106 h 464"/>
                <a:gd name="T38" fmla="*/ 172 w 519"/>
                <a:gd name="T39" fmla="*/ 87 h 464"/>
                <a:gd name="T40" fmla="*/ 129 w 519"/>
                <a:gd name="T41" fmla="*/ 47 h 464"/>
                <a:gd name="T42" fmla="*/ 107 w 519"/>
                <a:gd name="T43" fmla="*/ 32 h 464"/>
                <a:gd name="T44" fmla="*/ 111 w 519"/>
                <a:gd name="T45" fmla="*/ 22 h 464"/>
                <a:gd name="T46" fmla="*/ 87 w 519"/>
                <a:gd name="T47" fmla="*/ 16 h 464"/>
                <a:gd name="T48" fmla="*/ 67 w 519"/>
                <a:gd name="T49" fmla="*/ 31 h 464"/>
                <a:gd name="T50" fmla="*/ 50 w 519"/>
                <a:gd name="T51" fmla="*/ 33 h 464"/>
                <a:gd name="T52" fmla="*/ 26 w 519"/>
                <a:gd name="T53" fmla="*/ 14 h 464"/>
                <a:gd name="T54" fmla="*/ 13 w 519"/>
                <a:gd name="T55" fmla="*/ 4 h 464"/>
                <a:gd name="T56" fmla="*/ 1 w 519"/>
                <a:gd name="T57" fmla="*/ 17 h 464"/>
                <a:gd name="T58" fmla="*/ 10 w 519"/>
                <a:gd name="T59" fmla="*/ 48 h 464"/>
                <a:gd name="T60" fmla="*/ 8 w 519"/>
                <a:gd name="T61" fmla="*/ 69 h 464"/>
                <a:gd name="T62" fmla="*/ 19 w 519"/>
                <a:gd name="T63" fmla="*/ 82 h 464"/>
                <a:gd name="T64" fmla="*/ 24 w 519"/>
                <a:gd name="T65" fmla="*/ 98 h 464"/>
                <a:gd name="T66" fmla="*/ 62 w 519"/>
                <a:gd name="T67" fmla="*/ 136 h 464"/>
                <a:gd name="T68" fmla="*/ 40 w 519"/>
                <a:gd name="T69" fmla="*/ 193 h 464"/>
                <a:gd name="T70" fmla="*/ 100 w 519"/>
                <a:gd name="T71" fmla="*/ 268 h 464"/>
                <a:gd name="T72" fmla="*/ 104 w 519"/>
                <a:gd name="T73" fmla="*/ 289 h 464"/>
                <a:gd name="T74" fmla="*/ 119 w 519"/>
                <a:gd name="T75" fmla="*/ 317 h 464"/>
                <a:gd name="T76" fmla="*/ 169 w 519"/>
                <a:gd name="T77" fmla="*/ 332 h 464"/>
                <a:gd name="T78" fmla="*/ 189 w 519"/>
                <a:gd name="T79" fmla="*/ 372 h 464"/>
                <a:gd name="T80" fmla="*/ 233 w 519"/>
                <a:gd name="T81" fmla="*/ 402 h 464"/>
                <a:gd name="T82" fmla="*/ 313 w 519"/>
                <a:gd name="T83" fmla="*/ 416 h 464"/>
                <a:gd name="T84" fmla="*/ 352 w 519"/>
                <a:gd name="T85" fmla="*/ 435 h 464"/>
                <a:gd name="T86" fmla="*/ 436 w 519"/>
                <a:gd name="T87" fmla="*/ 461 h 464"/>
                <a:gd name="T88" fmla="*/ 472 w 519"/>
                <a:gd name="T89" fmla="*/ 462 h 464"/>
                <a:gd name="T90" fmla="*/ 476 w 519"/>
                <a:gd name="T91" fmla="*/ 444 h 464"/>
                <a:gd name="T92" fmla="*/ 486 w 519"/>
                <a:gd name="T93" fmla="*/ 429 h 464"/>
                <a:gd name="T94" fmla="*/ 512 w 519"/>
                <a:gd name="T95" fmla="*/ 41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9" h="464">
                  <a:moveTo>
                    <a:pt x="501" y="403"/>
                  </a:moveTo>
                  <a:cubicBezTo>
                    <a:pt x="501" y="401"/>
                    <a:pt x="499" y="374"/>
                    <a:pt x="500" y="374"/>
                  </a:cubicBezTo>
                  <a:cubicBezTo>
                    <a:pt x="495" y="375"/>
                    <a:pt x="483" y="367"/>
                    <a:pt x="478" y="365"/>
                  </a:cubicBezTo>
                  <a:cubicBezTo>
                    <a:pt x="469" y="359"/>
                    <a:pt x="468" y="354"/>
                    <a:pt x="466" y="344"/>
                  </a:cubicBezTo>
                  <a:cubicBezTo>
                    <a:pt x="466" y="340"/>
                    <a:pt x="466" y="337"/>
                    <a:pt x="462" y="333"/>
                  </a:cubicBezTo>
                  <a:cubicBezTo>
                    <a:pt x="459" y="330"/>
                    <a:pt x="451" y="330"/>
                    <a:pt x="451" y="325"/>
                  </a:cubicBezTo>
                  <a:cubicBezTo>
                    <a:pt x="449" y="313"/>
                    <a:pt x="470" y="304"/>
                    <a:pt x="474" y="295"/>
                  </a:cubicBezTo>
                  <a:cubicBezTo>
                    <a:pt x="474" y="293"/>
                    <a:pt x="474" y="286"/>
                    <a:pt x="474" y="284"/>
                  </a:cubicBezTo>
                  <a:cubicBezTo>
                    <a:pt x="472" y="273"/>
                    <a:pt x="464" y="276"/>
                    <a:pt x="456" y="275"/>
                  </a:cubicBezTo>
                  <a:cubicBezTo>
                    <a:pt x="445" y="274"/>
                    <a:pt x="447" y="270"/>
                    <a:pt x="448" y="261"/>
                  </a:cubicBezTo>
                  <a:cubicBezTo>
                    <a:pt x="448" y="255"/>
                    <a:pt x="449" y="250"/>
                    <a:pt x="448" y="245"/>
                  </a:cubicBezTo>
                  <a:cubicBezTo>
                    <a:pt x="448" y="239"/>
                    <a:pt x="446" y="238"/>
                    <a:pt x="444" y="233"/>
                  </a:cubicBezTo>
                  <a:cubicBezTo>
                    <a:pt x="438" y="220"/>
                    <a:pt x="448" y="221"/>
                    <a:pt x="450" y="210"/>
                  </a:cubicBezTo>
                  <a:cubicBezTo>
                    <a:pt x="442" y="208"/>
                    <a:pt x="441" y="207"/>
                    <a:pt x="440" y="199"/>
                  </a:cubicBezTo>
                  <a:cubicBezTo>
                    <a:pt x="440" y="193"/>
                    <a:pt x="440" y="186"/>
                    <a:pt x="447" y="185"/>
                  </a:cubicBezTo>
                  <a:cubicBezTo>
                    <a:pt x="443" y="177"/>
                    <a:pt x="450" y="177"/>
                    <a:pt x="453" y="173"/>
                  </a:cubicBezTo>
                  <a:cubicBezTo>
                    <a:pt x="455" y="170"/>
                    <a:pt x="456" y="162"/>
                    <a:pt x="457" y="158"/>
                  </a:cubicBezTo>
                  <a:cubicBezTo>
                    <a:pt x="460" y="149"/>
                    <a:pt x="461" y="139"/>
                    <a:pt x="460" y="129"/>
                  </a:cubicBezTo>
                  <a:cubicBezTo>
                    <a:pt x="459" y="125"/>
                    <a:pt x="458" y="120"/>
                    <a:pt x="457" y="116"/>
                  </a:cubicBezTo>
                  <a:cubicBezTo>
                    <a:pt x="456" y="108"/>
                    <a:pt x="458" y="109"/>
                    <a:pt x="450" y="108"/>
                  </a:cubicBezTo>
                  <a:cubicBezTo>
                    <a:pt x="446" y="107"/>
                    <a:pt x="441" y="109"/>
                    <a:pt x="437" y="108"/>
                  </a:cubicBezTo>
                  <a:cubicBezTo>
                    <a:pt x="431" y="105"/>
                    <a:pt x="432" y="100"/>
                    <a:pt x="428" y="96"/>
                  </a:cubicBezTo>
                  <a:cubicBezTo>
                    <a:pt x="425" y="92"/>
                    <a:pt x="420" y="93"/>
                    <a:pt x="415" y="90"/>
                  </a:cubicBezTo>
                  <a:cubicBezTo>
                    <a:pt x="411" y="87"/>
                    <a:pt x="409" y="82"/>
                    <a:pt x="406" y="78"/>
                  </a:cubicBezTo>
                  <a:cubicBezTo>
                    <a:pt x="399" y="71"/>
                    <a:pt x="390" y="73"/>
                    <a:pt x="381" y="73"/>
                  </a:cubicBezTo>
                  <a:cubicBezTo>
                    <a:pt x="377" y="66"/>
                    <a:pt x="363" y="62"/>
                    <a:pt x="356" y="61"/>
                  </a:cubicBezTo>
                  <a:cubicBezTo>
                    <a:pt x="356" y="58"/>
                    <a:pt x="354" y="55"/>
                    <a:pt x="352" y="53"/>
                  </a:cubicBezTo>
                  <a:cubicBezTo>
                    <a:pt x="345" y="56"/>
                    <a:pt x="338" y="51"/>
                    <a:pt x="332" y="53"/>
                  </a:cubicBezTo>
                  <a:cubicBezTo>
                    <a:pt x="329" y="55"/>
                    <a:pt x="329" y="59"/>
                    <a:pt x="327" y="60"/>
                  </a:cubicBezTo>
                  <a:cubicBezTo>
                    <a:pt x="324" y="61"/>
                    <a:pt x="320" y="59"/>
                    <a:pt x="317" y="59"/>
                  </a:cubicBezTo>
                  <a:cubicBezTo>
                    <a:pt x="308" y="58"/>
                    <a:pt x="305" y="61"/>
                    <a:pt x="298" y="65"/>
                  </a:cubicBezTo>
                  <a:cubicBezTo>
                    <a:pt x="289" y="70"/>
                    <a:pt x="290" y="71"/>
                    <a:pt x="286" y="80"/>
                  </a:cubicBezTo>
                  <a:cubicBezTo>
                    <a:pt x="280" y="80"/>
                    <a:pt x="278" y="85"/>
                    <a:pt x="273" y="86"/>
                  </a:cubicBezTo>
                  <a:cubicBezTo>
                    <a:pt x="271" y="86"/>
                    <a:pt x="268" y="85"/>
                    <a:pt x="265" y="85"/>
                  </a:cubicBezTo>
                  <a:cubicBezTo>
                    <a:pt x="265" y="85"/>
                    <a:pt x="265" y="85"/>
                    <a:pt x="265" y="86"/>
                  </a:cubicBezTo>
                  <a:cubicBezTo>
                    <a:pt x="266" y="88"/>
                    <a:pt x="269" y="95"/>
                    <a:pt x="267" y="97"/>
                  </a:cubicBezTo>
                  <a:cubicBezTo>
                    <a:pt x="266" y="101"/>
                    <a:pt x="261" y="99"/>
                    <a:pt x="257" y="99"/>
                  </a:cubicBezTo>
                  <a:cubicBezTo>
                    <a:pt x="247" y="99"/>
                    <a:pt x="239" y="103"/>
                    <a:pt x="230" y="106"/>
                  </a:cubicBezTo>
                  <a:cubicBezTo>
                    <a:pt x="216" y="110"/>
                    <a:pt x="184" y="111"/>
                    <a:pt x="175" y="96"/>
                  </a:cubicBezTo>
                  <a:cubicBezTo>
                    <a:pt x="173" y="92"/>
                    <a:pt x="175" y="90"/>
                    <a:pt x="172" y="87"/>
                  </a:cubicBezTo>
                  <a:cubicBezTo>
                    <a:pt x="165" y="80"/>
                    <a:pt x="156" y="82"/>
                    <a:pt x="148" y="80"/>
                  </a:cubicBezTo>
                  <a:cubicBezTo>
                    <a:pt x="134" y="77"/>
                    <a:pt x="129" y="61"/>
                    <a:pt x="129" y="47"/>
                  </a:cubicBezTo>
                  <a:cubicBezTo>
                    <a:pt x="127" y="47"/>
                    <a:pt x="125" y="48"/>
                    <a:pt x="123" y="47"/>
                  </a:cubicBezTo>
                  <a:cubicBezTo>
                    <a:pt x="120" y="46"/>
                    <a:pt x="106" y="34"/>
                    <a:pt x="107" y="32"/>
                  </a:cubicBezTo>
                  <a:cubicBezTo>
                    <a:pt x="107" y="30"/>
                    <a:pt x="112" y="30"/>
                    <a:pt x="113" y="28"/>
                  </a:cubicBezTo>
                  <a:cubicBezTo>
                    <a:pt x="114" y="25"/>
                    <a:pt x="111" y="24"/>
                    <a:pt x="111" y="22"/>
                  </a:cubicBezTo>
                  <a:cubicBezTo>
                    <a:pt x="111" y="17"/>
                    <a:pt x="114" y="16"/>
                    <a:pt x="111" y="11"/>
                  </a:cubicBezTo>
                  <a:cubicBezTo>
                    <a:pt x="104" y="0"/>
                    <a:pt x="94" y="12"/>
                    <a:pt x="87" y="16"/>
                  </a:cubicBezTo>
                  <a:cubicBezTo>
                    <a:pt x="83" y="18"/>
                    <a:pt x="80" y="20"/>
                    <a:pt x="76" y="23"/>
                  </a:cubicBezTo>
                  <a:cubicBezTo>
                    <a:pt x="73" y="26"/>
                    <a:pt x="70" y="29"/>
                    <a:pt x="67" y="31"/>
                  </a:cubicBezTo>
                  <a:cubicBezTo>
                    <a:pt x="63" y="33"/>
                    <a:pt x="61" y="33"/>
                    <a:pt x="59" y="32"/>
                  </a:cubicBezTo>
                  <a:cubicBezTo>
                    <a:pt x="56" y="33"/>
                    <a:pt x="52" y="33"/>
                    <a:pt x="50" y="33"/>
                  </a:cubicBezTo>
                  <a:cubicBezTo>
                    <a:pt x="46" y="32"/>
                    <a:pt x="40" y="28"/>
                    <a:pt x="38" y="26"/>
                  </a:cubicBezTo>
                  <a:cubicBezTo>
                    <a:pt x="34" y="23"/>
                    <a:pt x="29" y="18"/>
                    <a:pt x="26" y="14"/>
                  </a:cubicBezTo>
                  <a:cubicBezTo>
                    <a:pt x="23" y="10"/>
                    <a:pt x="19" y="6"/>
                    <a:pt x="18" y="2"/>
                  </a:cubicBezTo>
                  <a:cubicBezTo>
                    <a:pt x="16" y="2"/>
                    <a:pt x="14" y="3"/>
                    <a:pt x="13" y="4"/>
                  </a:cubicBezTo>
                  <a:cubicBezTo>
                    <a:pt x="9" y="8"/>
                    <a:pt x="12" y="11"/>
                    <a:pt x="7" y="14"/>
                  </a:cubicBezTo>
                  <a:cubicBezTo>
                    <a:pt x="5" y="15"/>
                    <a:pt x="3" y="14"/>
                    <a:pt x="1" y="17"/>
                  </a:cubicBezTo>
                  <a:cubicBezTo>
                    <a:pt x="0" y="20"/>
                    <a:pt x="5" y="23"/>
                    <a:pt x="6" y="26"/>
                  </a:cubicBezTo>
                  <a:cubicBezTo>
                    <a:pt x="8" y="33"/>
                    <a:pt x="9" y="41"/>
                    <a:pt x="10" y="48"/>
                  </a:cubicBezTo>
                  <a:cubicBezTo>
                    <a:pt x="10" y="53"/>
                    <a:pt x="8" y="56"/>
                    <a:pt x="7" y="59"/>
                  </a:cubicBezTo>
                  <a:cubicBezTo>
                    <a:pt x="7" y="62"/>
                    <a:pt x="8" y="67"/>
                    <a:pt x="8" y="69"/>
                  </a:cubicBezTo>
                  <a:cubicBezTo>
                    <a:pt x="15" y="68"/>
                    <a:pt x="12" y="72"/>
                    <a:pt x="14" y="76"/>
                  </a:cubicBezTo>
                  <a:cubicBezTo>
                    <a:pt x="16" y="78"/>
                    <a:pt x="17" y="80"/>
                    <a:pt x="19" y="82"/>
                  </a:cubicBezTo>
                  <a:cubicBezTo>
                    <a:pt x="21" y="86"/>
                    <a:pt x="21" y="90"/>
                    <a:pt x="21" y="94"/>
                  </a:cubicBezTo>
                  <a:cubicBezTo>
                    <a:pt x="22" y="96"/>
                    <a:pt x="23" y="97"/>
                    <a:pt x="24" y="98"/>
                  </a:cubicBezTo>
                  <a:cubicBezTo>
                    <a:pt x="22" y="104"/>
                    <a:pt x="32" y="117"/>
                    <a:pt x="35" y="122"/>
                  </a:cubicBezTo>
                  <a:cubicBezTo>
                    <a:pt x="43" y="134"/>
                    <a:pt x="51" y="128"/>
                    <a:pt x="62" y="136"/>
                  </a:cubicBezTo>
                  <a:cubicBezTo>
                    <a:pt x="49" y="140"/>
                    <a:pt x="55" y="150"/>
                    <a:pt x="55" y="160"/>
                  </a:cubicBezTo>
                  <a:cubicBezTo>
                    <a:pt x="41" y="165"/>
                    <a:pt x="37" y="180"/>
                    <a:pt x="40" y="193"/>
                  </a:cubicBezTo>
                  <a:cubicBezTo>
                    <a:pt x="42" y="208"/>
                    <a:pt x="66" y="235"/>
                    <a:pt x="80" y="241"/>
                  </a:cubicBezTo>
                  <a:cubicBezTo>
                    <a:pt x="90" y="245"/>
                    <a:pt x="100" y="254"/>
                    <a:pt x="100" y="268"/>
                  </a:cubicBezTo>
                  <a:cubicBezTo>
                    <a:pt x="100" y="277"/>
                    <a:pt x="95" y="284"/>
                    <a:pt x="100" y="293"/>
                  </a:cubicBezTo>
                  <a:cubicBezTo>
                    <a:pt x="101" y="292"/>
                    <a:pt x="103" y="291"/>
                    <a:pt x="104" y="289"/>
                  </a:cubicBezTo>
                  <a:cubicBezTo>
                    <a:pt x="110" y="294"/>
                    <a:pt x="107" y="303"/>
                    <a:pt x="111" y="308"/>
                  </a:cubicBezTo>
                  <a:cubicBezTo>
                    <a:pt x="111" y="310"/>
                    <a:pt x="115" y="314"/>
                    <a:pt x="119" y="317"/>
                  </a:cubicBezTo>
                  <a:cubicBezTo>
                    <a:pt x="125" y="311"/>
                    <a:pt x="135" y="311"/>
                    <a:pt x="142" y="312"/>
                  </a:cubicBezTo>
                  <a:cubicBezTo>
                    <a:pt x="156" y="314"/>
                    <a:pt x="162" y="322"/>
                    <a:pt x="169" y="332"/>
                  </a:cubicBezTo>
                  <a:cubicBezTo>
                    <a:pt x="174" y="339"/>
                    <a:pt x="185" y="349"/>
                    <a:pt x="187" y="356"/>
                  </a:cubicBezTo>
                  <a:cubicBezTo>
                    <a:pt x="189" y="361"/>
                    <a:pt x="187" y="367"/>
                    <a:pt x="189" y="372"/>
                  </a:cubicBezTo>
                  <a:cubicBezTo>
                    <a:pt x="194" y="381"/>
                    <a:pt x="202" y="382"/>
                    <a:pt x="211" y="385"/>
                  </a:cubicBezTo>
                  <a:cubicBezTo>
                    <a:pt x="221" y="389"/>
                    <a:pt x="225" y="395"/>
                    <a:pt x="233" y="402"/>
                  </a:cubicBezTo>
                  <a:cubicBezTo>
                    <a:pt x="247" y="413"/>
                    <a:pt x="264" y="423"/>
                    <a:pt x="285" y="422"/>
                  </a:cubicBezTo>
                  <a:cubicBezTo>
                    <a:pt x="292" y="422"/>
                    <a:pt x="306" y="419"/>
                    <a:pt x="313" y="416"/>
                  </a:cubicBezTo>
                  <a:cubicBezTo>
                    <a:pt x="326" y="411"/>
                    <a:pt x="324" y="407"/>
                    <a:pt x="337" y="415"/>
                  </a:cubicBezTo>
                  <a:cubicBezTo>
                    <a:pt x="345" y="421"/>
                    <a:pt x="348" y="426"/>
                    <a:pt x="352" y="435"/>
                  </a:cubicBezTo>
                  <a:cubicBezTo>
                    <a:pt x="357" y="446"/>
                    <a:pt x="359" y="448"/>
                    <a:pt x="373" y="452"/>
                  </a:cubicBezTo>
                  <a:cubicBezTo>
                    <a:pt x="394" y="458"/>
                    <a:pt x="415" y="458"/>
                    <a:pt x="436" y="461"/>
                  </a:cubicBezTo>
                  <a:cubicBezTo>
                    <a:pt x="448" y="463"/>
                    <a:pt x="460" y="464"/>
                    <a:pt x="472" y="464"/>
                  </a:cubicBezTo>
                  <a:cubicBezTo>
                    <a:pt x="472" y="463"/>
                    <a:pt x="472" y="463"/>
                    <a:pt x="472" y="462"/>
                  </a:cubicBezTo>
                  <a:cubicBezTo>
                    <a:pt x="472" y="458"/>
                    <a:pt x="471" y="453"/>
                    <a:pt x="472" y="450"/>
                  </a:cubicBezTo>
                  <a:cubicBezTo>
                    <a:pt x="473" y="447"/>
                    <a:pt x="475" y="446"/>
                    <a:pt x="476" y="444"/>
                  </a:cubicBezTo>
                  <a:cubicBezTo>
                    <a:pt x="477" y="442"/>
                    <a:pt x="475" y="439"/>
                    <a:pt x="476" y="437"/>
                  </a:cubicBezTo>
                  <a:cubicBezTo>
                    <a:pt x="478" y="430"/>
                    <a:pt x="478" y="433"/>
                    <a:pt x="486" y="429"/>
                  </a:cubicBezTo>
                  <a:cubicBezTo>
                    <a:pt x="491" y="427"/>
                    <a:pt x="494" y="423"/>
                    <a:pt x="500" y="422"/>
                  </a:cubicBezTo>
                  <a:cubicBezTo>
                    <a:pt x="507" y="421"/>
                    <a:pt x="508" y="423"/>
                    <a:pt x="512" y="417"/>
                  </a:cubicBezTo>
                  <a:cubicBezTo>
                    <a:pt x="519" y="404"/>
                    <a:pt x="509" y="406"/>
                    <a:pt x="501" y="40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B8AF50F-92C2-43D2-9980-978FCA47F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546" y="3508442"/>
              <a:ext cx="294546" cy="304130"/>
            </a:xfrm>
            <a:custGeom>
              <a:avLst/>
              <a:gdLst>
                <a:gd name="T0" fmla="*/ 107 w 338"/>
                <a:gd name="T1" fmla="*/ 275 h 349"/>
                <a:gd name="T2" fmla="*/ 87 w 338"/>
                <a:gd name="T3" fmla="*/ 291 h 349"/>
                <a:gd name="T4" fmla="*/ 86 w 338"/>
                <a:gd name="T5" fmla="*/ 264 h 349"/>
                <a:gd name="T6" fmla="*/ 103 w 338"/>
                <a:gd name="T7" fmla="*/ 251 h 349"/>
                <a:gd name="T8" fmla="*/ 97 w 338"/>
                <a:gd name="T9" fmla="*/ 247 h 349"/>
                <a:gd name="T10" fmla="*/ 66 w 338"/>
                <a:gd name="T11" fmla="*/ 277 h 349"/>
                <a:gd name="T12" fmla="*/ 54 w 338"/>
                <a:gd name="T13" fmla="*/ 329 h 349"/>
                <a:gd name="T14" fmla="*/ 34 w 338"/>
                <a:gd name="T15" fmla="*/ 348 h 349"/>
                <a:gd name="T16" fmla="*/ 23 w 338"/>
                <a:gd name="T17" fmla="*/ 343 h 349"/>
                <a:gd name="T18" fmla="*/ 20 w 338"/>
                <a:gd name="T19" fmla="*/ 323 h 349"/>
                <a:gd name="T20" fmla="*/ 23 w 338"/>
                <a:gd name="T21" fmla="*/ 285 h 349"/>
                <a:gd name="T22" fmla="*/ 9 w 338"/>
                <a:gd name="T23" fmla="*/ 303 h 349"/>
                <a:gd name="T24" fmla="*/ 6 w 338"/>
                <a:gd name="T25" fmla="*/ 290 h 349"/>
                <a:gd name="T26" fmla="*/ 15 w 338"/>
                <a:gd name="T27" fmla="*/ 273 h 349"/>
                <a:gd name="T28" fmla="*/ 27 w 338"/>
                <a:gd name="T29" fmla="*/ 262 h 349"/>
                <a:gd name="T30" fmla="*/ 78 w 338"/>
                <a:gd name="T31" fmla="*/ 219 h 349"/>
                <a:gd name="T32" fmla="*/ 104 w 338"/>
                <a:gd name="T33" fmla="*/ 208 h 349"/>
                <a:gd name="T34" fmla="*/ 133 w 338"/>
                <a:gd name="T35" fmla="*/ 202 h 349"/>
                <a:gd name="T36" fmla="*/ 155 w 338"/>
                <a:gd name="T37" fmla="*/ 204 h 349"/>
                <a:gd name="T38" fmla="*/ 189 w 338"/>
                <a:gd name="T39" fmla="*/ 172 h 349"/>
                <a:gd name="T40" fmla="*/ 204 w 338"/>
                <a:gd name="T41" fmla="*/ 141 h 349"/>
                <a:gd name="T42" fmla="*/ 208 w 338"/>
                <a:gd name="T43" fmla="*/ 147 h 349"/>
                <a:gd name="T44" fmla="*/ 212 w 338"/>
                <a:gd name="T45" fmla="*/ 162 h 349"/>
                <a:gd name="T46" fmla="*/ 228 w 338"/>
                <a:gd name="T47" fmla="*/ 152 h 349"/>
                <a:gd name="T48" fmla="*/ 249 w 338"/>
                <a:gd name="T49" fmla="*/ 131 h 349"/>
                <a:gd name="T50" fmla="*/ 273 w 338"/>
                <a:gd name="T51" fmla="*/ 97 h 349"/>
                <a:gd name="T52" fmla="*/ 284 w 338"/>
                <a:gd name="T53" fmla="*/ 67 h 349"/>
                <a:gd name="T54" fmla="*/ 279 w 338"/>
                <a:gd name="T55" fmla="*/ 34 h 349"/>
                <a:gd name="T56" fmla="*/ 289 w 338"/>
                <a:gd name="T57" fmla="*/ 23 h 349"/>
                <a:gd name="T58" fmla="*/ 290 w 338"/>
                <a:gd name="T59" fmla="*/ 11 h 349"/>
                <a:gd name="T60" fmla="*/ 303 w 338"/>
                <a:gd name="T61" fmla="*/ 23 h 349"/>
                <a:gd name="T62" fmla="*/ 304 w 338"/>
                <a:gd name="T63" fmla="*/ 7 h 349"/>
                <a:gd name="T64" fmla="*/ 321 w 338"/>
                <a:gd name="T65" fmla="*/ 5 h 349"/>
                <a:gd name="T66" fmla="*/ 321 w 338"/>
                <a:gd name="T67" fmla="*/ 26 h 349"/>
                <a:gd name="T68" fmla="*/ 337 w 338"/>
                <a:gd name="T69" fmla="*/ 68 h 349"/>
                <a:gd name="T70" fmla="*/ 313 w 338"/>
                <a:gd name="T71" fmla="*/ 110 h 349"/>
                <a:gd name="T72" fmla="*/ 311 w 338"/>
                <a:gd name="T73" fmla="*/ 135 h 349"/>
                <a:gd name="T74" fmla="*/ 301 w 338"/>
                <a:gd name="T75" fmla="*/ 192 h 349"/>
                <a:gd name="T76" fmla="*/ 282 w 338"/>
                <a:gd name="T77" fmla="*/ 202 h 349"/>
                <a:gd name="T78" fmla="*/ 260 w 338"/>
                <a:gd name="T79" fmla="*/ 228 h 349"/>
                <a:gd name="T80" fmla="*/ 239 w 338"/>
                <a:gd name="T81" fmla="*/ 228 h 349"/>
                <a:gd name="T82" fmla="*/ 221 w 338"/>
                <a:gd name="T83" fmla="*/ 235 h 349"/>
                <a:gd name="T84" fmla="*/ 186 w 338"/>
                <a:gd name="T85" fmla="*/ 250 h 349"/>
                <a:gd name="T86" fmla="*/ 152 w 338"/>
                <a:gd name="T87" fmla="*/ 256 h 349"/>
                <a:gd name="T88" fmla="*/ 145 w 338"/>
                <a:gd name="T89" fmla="*/ 235 h 349"/>
                <a:gd name="T90" fmla="*/ 131 w 338"/>
                <a:gd name="T91" fmla="*/ 242 h 349"/>
                <a:gd name="T92" fmla="*/ 151 w 338"/>
                <a:gd name="T93" fmla="*/ 240 h 349"/>
                <a:gd name="T94" fmla="*/ 127 w 338"/>
                <a:gd name="T95" fmla="*/ 28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8" h="349">
                  <a:moveTo>
                    <a:pt x="127" y="280"/>
                  </a:moveTo>
                  <a:cubicBezTo>
                    <a:pt x="123" y="279"/>
                    <a:pt x="124" y="274"/>
                    <a:pt x="119" y="273"/>
                  </a:cubicBezTo>
                  <a:cubicBezTo>
                    <a:pt x="116" y="272"/>
                    <a:pt x="109" y="273"/>
                    <a:pt x="107" y="275"/>
                  </a:cubicBezTo>
                  <a:cubicBezTo>
                    <a:pt x="102" y="278"/>
                    <a:pt x="101" y="281"/>
                    <a:pt x="100" y="286"/>
                  </a:cubicBezTo>
                  <a:cubicBezTo>
                    <a:pt x="99" y="290"/>
                    <a:pt x="98" y="298"/>
                    <a:pt x="92" y="297"/>
                  </a:cubicBezTo>
                  <a:cubicBezTo>
                    <a:pt x="89" y="296"/>
                    <a:pt x="89" y="293"/>
                    <a:pt x="87" y="291"/>
                  </a:cubicBezTo>
                  <a:cubicBezTo>
                    <a:pt x="85" y="290"/>
                    <a:pt x="81" y="290"/>
                    <a:pt x="79" y="289"/>
                  </a:cubicBezTo>
                  <a:cubicBezTo>
                    <a:pt x="74" y="287"/>
                    <a:pt x="71" y="286"/>
                    <a:pt x="71" y="281"/>
                  </a:cubicBezTo>
                  <a:cubicBezTo>
                    <a:pt x="70" y="270"/>
                    <a:pt x="81" y="269"/>
                    <a:pt x="86" y="264"/>
                  </a:cubicBezTo>
                  <a:cubicBezTo>
                    <a:pt x="88" y="261"/>
                    <a:pt x="87" y="259"/>
                    <a:pt x="90" y="257"/>
                  </a:cubicBezTo>
                  <a:cubicBezTo>
                    <a:pt x="95" y="253"/>
                    <a:pt x="94" y="257"/>
                    <a:pt x="98" y="257"/>
                  </a:cubicBezTo>
                  <a:cubicBezTo>
                    <a:pt x="104" y="256"/>
                    <a:pt x="99" y="254"/>
                    <a:pt x="103" y="251"/>
                  </a:cubicBezTo>
                  <a:cubicBezTo>
                    <a:pt x="106" y="249"/>
                    <a:pt x="109" y="250"/>
                    <a:pt x="112" y="250"/>
                  </a:cubicBezTo>
                  <a:cubicBezTo>
                    <a:pt x="119" y="249"/>
                    <a:pt x="120" y="245"/>
                    <a:pt x="113" y="243"/>
                  </a:cubicBezTo>
                  <a:cubicBezTo>
                    <a:pt x="107" y="243"/>
                    <a:pt x="102" y="246"/>
                    <a:pt x="97" y="247"/>
                  </a:cubicBezTo>
                  <a:cubicBezTo>
                    <a:pt x="92" y="248"/>
                    <a:pt x="87" y="249"/>
                    <a:pt x="83" y="251"/>
                  </a:cubicBezTo>
                  <a:cubicBezTo>
                    <a:pt x="78" y="254"/>
                    <a:pt x="76" y="260"/>
                    <a:pt x="72" y="264"/>
                  </a:cubicBezTo>
                  <a:cubicBezTo>
                    <a:pt x="65" y="269"/>
                    <a:pt x="62" y="268"/>
                    <a:pt x="66" y="277"/>
                  </a:cubicBezTo>
                  <a:cubicBezTo>
                    <a:pt x="70" y="286"/>
                    <a:pt x="70" y="294"/>
                    <a:pt x="65" y="302"/>
                  </a:cubicBezTo>
                  <a:cubicBezTo>
                    <a:pt x="61" y="309"/>
                    <a:pt x="61" y="312"/>
                    <a:pt x="59" y="319"/>
                  </a:cubicBezTo>
                  <a:cubicBezTo>
                    <a:pt x="58" y="323"/>
                    <a:pt x="55" y="325"/>
                    <a:pt x="54" y="329"/>
                  </a:cubicBezTo>
                  <a:cubicBezTo>
                    <a:pt x="52" y="332"/>
                    <a:pt x="53" y="335"/>
                    <a:pt x="52" y="338"/>
                  </a:cubicBezTo>
                  <a:cubicBezTo>
                    <a:pt x="50" y="346"/>
                    <a:pt x="47" y="345"/>
                    <a:pt x="43" y="349"/>
                  </a:cubicBezTo>
                  <a:cubicBezTo>
                    <a:pt x="40" y="349"/>
                    <a:pt x="37" y="349"/>
                    <a:pt x="34" y="348"/>
                  </a:cubicBezTo>
                  <a:cubicBezTo>
                    <a:pt x="36" y="343"/>
                    <a:pt x="34" y="339"/>
                    <a:pt x="31" y="336"/>
                  </a:cubicBezTo>
                  <a:cubicBezTo>
                    <a:pt x="31" y="339"/>
                    <a:pt x="33" y="342"/>
                    <a:pt x="32" y="346"/>
                  </a:cubicBezTo>
                  <a:cubicBezTo>
                    <a:pt x="29" y="346"/>
                    <a:pt x="25" y="345"/>
                    <a:pt x="23" y="343"/>
                  </a:cubicBezTo>
                  <a:cubicBezTo>
                    <a:pt x="20" y="339"/>
                    <a:pt x="23" y="340"/>
                    <a:pt x="23" y="337"/>
                  </a:cubicBezTo>
                  <a:cubicBezTo>
                    <a:pt x="23" y="334"/>
                    <a:pt x="22" y="333"/>
                    <a:pt x="21" y="329"/>
                  </a:cubicBezTo>
                  <a:cubicBezTo>
                    <a:pt x="20" y="327"/>
                    <a:pt x="21" y="325"/>
                    <a:pt x="20" y="323"/>
                  </a:cubicBezTo>
                  <a:cubicBezTo>
                    <a:pt x="19" y="318"/>
                    <a:pt x="13" y="313"/>
                    <a:pt x="15" y="307"/>
                  </a:cubicBezTo>
                  <a:cubicBezTo>
                    <a:pt x="17" y="301"/>
                    <a:pt x="22" y="303"/>
                    <a:pt x="28" y="303"/>
                  </a:cubicBezTo>
                  <a:cubicBezTo>
                    <a:pt x="28" y="296"/>
                    <a:pt x="28" y="291"/>
                    <a:pt x="23" y="285"/>
                  </a:cubicBezTo>
                  <a:cubicBezTo>
                    <a:pt x="21" y="288"/>
                    <a:pt x="29" y="297"/>
                    <a:pt x="22" y="300"/>
                  </a:cubicBezTo>
                  <a:cubicBezTo>
                    <a:pt x="18" y="301"/>
                    <a:pt x="20" y="295"/>
                    <a:pt x="15" y="296"/>
                  </a:cubicBezTo>
                  <a:cubicBezTo>
                    <a:pt x="12" y="296"/>
                    <a:pt x="10" y="301"/>
                    <a:pt x="9" y="303"/>
                  </a:cubicBezTo>
                  <a:cubicBezTo>
                    <a:pt x="9" y="301"/>
                    <a:pt x="10" y="298"/>
                    <a:pt x="9" y="296"/>
                  </a:cubicBezTo>
                  <a:cubicBezTo>
                    <a:pt x="9" y="296"/>
                    <a:pt x="6" y="295"/>
                    <a:pt x="6" y="294"/>
                  </a:cubicBezTo>
                  <a:cubicBezTo>
                    <a:pt x="6" y="293"/>
                    <a:pt x="6" y="291"/>
                    <a:pt x="6" y="290"/>
                  </a:cubicBezTo>
                  <a:cubicBezTo>
                    <a:pt x="4" y="283"/>
                    <a:pt x="0" y="281"/>
                    <a:pt x="0" y="274"/>
                  </a:cubicBezTo>
                  <a:cubicBezTo>
                    <a:pt x="6" y="277"/>
                    <a:pt x="5" y="272"/>
                    <a:pt x="7" y="271"/>
                  </a:cubicBezTo>
                  <a:cubicBezTo>
                    <a:pt x="10" y="271"/>
                    <a:pt x="13" y="273"/>
                    <a:pt x="15" y="273"/>
                  </a:cubicBezTo>
                  <a:cubicBezTo>
                    <a:pt x="18" y="271"/>
                    <a:pt x="15" y="270"/>
                    <a:pt x="17" y="269"/>
                  </a:cubicBezTo>
                  <a:cubicBezTo>
                    <a:pt x="18" y="268"/>
                    <a:pt x="19" y="267"/>
                    <a:pt x="21" y="266"/>
                  </a:cubicBezTo>
                  <a:cubicBezTo>
                    <a:pt x="23" y="264"/>
                    <a:pt x="25" y="263"/>
                    <a:pt x="27" y="262"/>
                  </a:cubicBezTo>
                  <a:cubicBezTo>
                    <a:pt x="33" y="257"/>
                    <a:pt x="36" y="254"/>
                    <a:pt x="38" y="248"/>
                  </a:cubicBezTo>
                  <a:cubicBezTo>
                    <a:pt x="42" y="240"/>
                    <a:pt x="47" y="243"/>
                    <a:pt x="53" y="240"/>
                  </a:cubicBezTo>
                  <a:cubicBezTo>
                    <a:pt x="62" y="235"/>
                    <a:pt x="70" y="226"/>
                    <a:pt x="78" y="219"/>
                  </a:cubicBezTo>
                  <a:cubicBezTo>
                    <a:pt x="80" y="218"/>
                    <a:pt x="84" y="214"/>
                    <a:pt x="86" y="212"/>
                  </a:cubicBezTo>
                  <a:cubicBezTo>
                    <a:pt x="88" y="209"/>
                    <a:pt x="85" y="208"/>
                    <a:pt x="89" y="206"/>
                  </a:cubicBezTo>
                  <a:cubicBezTo>
                    <a:pt x="96" y="201"/>
                    <a:pt x="103" y="200"/>
                    <a:pt x="104" y="208"/>
                  </a:cubicBezTo>
                  <a:cubicBezTo>
                    <a:pt x="109" y="207"/>
                    <a:pt x="113" y="205"/>
                    <a:pt x="118" y="204"/>
                  </a:cubicBezTo>
                  <a:cubicBezTo>
                    <a:pt x="122" y="204"/>
                    <a:pt x="125" y="206"/>
                    <a:pt x="128" y="205"/>
                  </a:cubicBezTo>
                  <a:cubicBezTo>
                    <a:pt x="131" y="205"/>
                    <a:pt x="131" y="202"/>
                    <a:pt x="133" y="202"/>
                  </a:cubicBezTo>
                  <a:cubicBezTo>
                    <a:pt x="137" y="200"/>
                    <a:pt x="142" y="202"/>
                    <a:pt x="147" y="201"/>
                  </a:cubicBezTo>
                  <a:cubicBezTo>
                    <a:pt x="149" y="200"/>
                    <a:pt x="153" y="196"/>
                    <a:pt x="155" y="197"/>
                  </a:cubicBezTo>
                  <a:cubicBezTo>
                    <a:pt x="157" y="198"/>
                    <a:pt x="155" y="202"/>
                    <a:pt x="155" y="204"/>
                  </a:cubicBezTo>
                  <a:cubicBezTo>
                    <a:pt x="161" y="201"/>
                    <a:pt x="163" y="208"/>
                    <a:pt x="169" y="205"/>
                  </a:cubicBezTo>
                  <a:cubicBezTo>
                    <a:pt x="176" y="201"/>
                    <a:pt x="174" y="198"/>
                    <a:pt x="174" y="192"/>
                  </a:cubicBezTo>
                  <a:cubicBezTo>
                    <a:pt x="174" y="183"/>
                    <a:pt x="183" y="178"/>
                    <a:pt x="189" y="172"/>
                  </a:cubicBezTo>
                  <a:cubicBezTo>
                    <a:pt x="196" y="164"/>
                    <a:pt x="195" y="160"/>
                    <a:pt x="193" y="150"/>
                  </a:cubicBezTo>
                  <a:cubicBezTo>
                    <a:pt x="193" y="146"/>
                    <a:pt x="195" y="143"/>
                    <a:pt x="199" y="141"/>
                  </a:cubicBezTo>
                  <a:cubicBezTo>
                    <a:pt x="200" y="141"/>
                    <a:pt x="203" y="141"/>
                    <a:pt x="204" y="141"/>
                  </a:cubicBezTo>
                  <a:cubicBezTo>
                    <a:pt x="206" y="140"/>
                    <a:pt x="206" y="138"/>
                    <a:pt x="209" y="138"/>
                  </a:cubicBezTo>
                  <a:cubicBezTo>
                    <a:pt x="209" y="140"/>
                    <a:pt x="211" y="140"/>
                    <a:pt x="211" y="142"/>
                  </a:cubicBezTo>
                  <a:cubicBezTo>
                    <a:pt x="208" y="142"/>
                    <a:pt x="210" y="145"/>
                    <a:pt x="208" y="147"/>
                  </a:cubicBezTo>
                  <a:cubicBezTo>
                    <a:pt x="206" y="149"/>
                    <a:pt x="204" y="148"/>
                    <a:pt x="203" y="152"/>
                  </a:cubicBezTo>
                  <a:cubicBezTo>
                    <a:pt x="203" y="156"/>
                    <a:pt x="203" y="163"/>
                    <a:pt x="208" y="164"/>
                  </a:cubicBezTo>
                  <a:cubicBezTo>
                    <a:pt x="211" y="165"/>
                    <a:pt x="211" y="164"/>
                    <a:pt x="212" y="162"/>
                  </a:cubicBezTo>
                  <a:cubicBezTo>
                    <a:pt x="213" y="161"/>
                    <a:pt x="212" y="159"/>
                    <a:pt x="213" y="159"/>
                  </a:cubicBezTo>
                  <a:cubicBezTo>
                    <a:pt x="214" y="158"/>
                    <a:pt x="215" y="159"/>
                    <a:pt x="217" y="158"/>
                  </a:cubicBezTo>
                  <a:cubicBezTo>
                    <a:pt x="221" y="157"/>
                    <a:pt x="224" y="153"/>
                    <a:pt x="228" y="152"/>
                  </a:cubicBezTo>
                  <a:cubicBezTo>
                    <a:pt x="233" y="150"/>
                    <a:pt x="237" y="147"/>
                    <a:pt x="241" y="144"/>
                  </a:cubicBezTo>
                  <a:cubicBezTo>
                    <a:pt x="243" y="142"/>
                    <a:pt x="245" y="140"/>
                    <a:pt x="246" y="138"/>
                  </a:cubicBezTo>
                  <a:cubicBezTo>
                    <a:pt x="248" y="135"/>
                    <a:pt x="247" y="133"/>
                    <a:pt x="249" y="131"/>
                  </a:cubicBezTo>
                  <a:cubicBezTo>
                    <a:pt x="251" y="127"/>
                    <a:pt x="257" y="127"/>
                    <a:pt x="261" y="123"/>
                  </a:cubicBezTo>
                  <a:cubicBezTo>
                    <a:pt x="265" y="120"/>
                    <a:pt x="266" y="116"/>
                    <a:pt x="267" y="111"/>
                  </a:cubicBezTo>
                  <a:cubicBezTo>
                    <a:pt x="268" y="106"/>
                    <a:pt x="270" y="101"/>
                    <a:pt x="273" y="97"/>
                  </a:cubicBezTo>
                  <a:cubicBezTo>
                    <a:pt x="274" y="94"/>
                    <a:pt x="276" y="93"/>
                    <a:pt x="277" y="90"/>
                  </a:cubicBezTo>
                  <a:cubicBezTo>
                    <a:pt x="278" y="88"/>
                    <a:pt x="278" y="85"/>
                    <a:pt x="278" y="82"/>
                  </a:cubicBezTo>
                  <a:cubicBezTo>
                    <a:pt x="280" y="77"/>
                    <a:pt x="284" y="73"/>
                    <a:pt x="284" y="67"/>
                  </a:cubicBezTo>
                  <a:cubicBezTo>
                    <a:pt x="285" y="59"/>
                    <a:pt x="282" y="58"/>
                    <a:pt x="275" y="58"/>
                  </a:cubicBezTo>
                  <a:cubicBezTo>
                    <a:pt x="273" y="58"/>
                    <a:pt x="280" y="49"/>
                    <a:pt x="281" y="49"/>
                  </a:cubicBezTo>
                  <a:cubicBezTo>
                    <a:pt x="284" y="44"/>
                    <a:pt x="281" y="39"/>
                    <a:pt x="279" y="34"/>
                  </a:cubicBezTo>
                  <a:cubicBezTo>
                    <a:pt x="278" y="32"/>
                    <a:pt x="277" y="34"/>
                    <a:pt x="279" y="31"/>
                  </a:cubicBezTo>
                  <a:cubicBezTo>
                    <a:pt x="279" y="30"/>
                    <a:pt x="281" y="27"/>
                    <a:pt x="282" y="27"/>
                  </a:cubicBezTo>
                  <a:cubicBezTo>
                    <a:pt x="286" y="25"/>
                    <a:pt x="288" y="29"/>
                    <a:pt x="289" y="23"/>
                  </a:cubicBezTo>
                  <a:cubicBezTo>
                    <a:pt x="290" y="21"/>
                    <a:pt x="290" y="20"/>
                    <a:pt x="290" y="18"/>
                  </a:cubicBezTo>
                  <a:cubicBezTo>
                    <a:pt x="290" y="17"/>
                    <a:pt x="289" y="16"/>
                    <a:pt x="289" y="14"/>
                  </a:cubicBezTo>
                  <a:cubicBezTo>
                    <a:pt x="289" y="15"/>
                    <a:pt x="290" y="11"/>
                    <a:pt x="290" y="11"/>
                  </a:cubicBezTo>
                  <a:cubicBezTo>
                    <a:pt x="291" y="9"/>
                    <a:pt x="292" y="10"/>
                    <a:pt x="294" y="10"/>
                  </a:cubicBezTo>
                  <a:cubicBezTo>
                    <a:pt x="298" y="11"/>
                    <a:pt x="300" y="13"/>
                    <a:pt x="300" y="17"/>
                  </a:cubicBezTo>
                  <a:cubicBezTo>
                    <a:pt x="300" y="20"/>
                    <a:pt x="299" y="24"/>
                    <a:pt x="303" y="23"/>
                  </a:cubicBezTo>
                  <a:cubicBezTo>
                    <a:pt x="305" y="23"/>
                    <a:pt x="307" y="17"/>
                    <a:pt x="307" y="14"/>
                  </a:cubicBezTo>
                  <a:cubicBezTo>
                    <a:pt x="306" y="14"/>
                    <a:pt x="305" y="14"/>
                    <a:pt x="304" y="14"/>
                  </a:cubicBezTo>
                  <a:cubicBezTo>
                    <a:pt x="302" y="11"/>
                    <a:pt x="303" y="9"/>
                    <a:pt x="304" y="7"/>
                  </a:cubicBezTo>
                  <a:cubicBezTo>
                    <a:pt x="304" y="5"/>
                    <a:pt x="305" y="2"/>
                    <a:pt x="306" y="1"/>
                  </a:cubicBezTo>
                  <a:cubicBezTo>
                    <a:pt x="309" y="0"/>
                    <a:pt x="312" y="4"/>
                    <a:pt x="314" y="5"/>
                  </a:cubicBezTo>
                  <a:cubicBezTo>
                    <a:pt x="316" y="6"/>
                    <a:pt x="319" y="6"/>
                    <a:pt x="321" y="5"/>
                  </a:cubicBezTo>
                  <a:cubicBezTo>
                    <a:pt x="321" y="7"/>
                    <a:pt x="320" y="8"/>
                    <a:pt x="320" y="10"/>
                  </a:cubicBezTo>
                  <a:cubicBezTo>
                    <a:pt x="319" y="12"/>
                    <a:pt x="320" y="13"/>
                    <a:pt x="321" y="15"/>
                  </a:cubicBezTo>
                  <a:cubicBezTo>
                    <a:pt x="322" y="18"/>
                    <a:pt x="322" y="22"/>
                    <a:pt x="321" y="26"/>
                  </a:cubicBezTo>
                  <a:cubicBezTo>
                    <a:pt x="320" y="30"/>
                    <a:pt x="321" y="32"/>
                    <a:pt x="324" y="35"/>
                  </a:cubicBezTo>
                  <a:cubicBezTo>
                    <a:pt x="327" y="39"/>
                    <a:pt x="329" y="42"/>
                    <a:pt x="331" y="46"/>
                  </a:cubicBezTo>
                  <a:cubicBezTo>
                    <a:pt x="334" y="52"/>
                    <a:pt x="337" y="60"/>
                    <a:pt x="337" y="68"/>
                  </a:cubicBezTo>
                  <a:cubicBezTo>
                    <a:pt x="338" y="77"/>
                    <a:pt x="333" y="83"/>
                    <a:pt x="329" y="91"/>
                  </a:cubicBezTo>
                  <a:cubicBezTo>
                    <a:pt x="326" y="95"/>
                    <a:pt x="322" y="99"/>
                    <a:pt x="319" y="104"/>
                  </a:cubicBezTo>
                  <a:cubicBezTo>
                    <a:pt x="317" y="107"/>
                    <a:pt x="317" y="108"/>
                    <a:pt x="313" y="110"/>
                  </a:cubicBezTo>
                  <a:cubicBezTo>
                    <a:pt x="310" y="112"/>
                    <a:pt x="310" y="114"/>
                    <a:pt x="309" y="118"/>
                  </a:cubicBezTo>
                  <a:cubicBezTo>
                    <a:pt x="308" y="120"/>
                    <a:pt x="307" y="123"/>
                    <a:pt x="308" y="125"/>
                  </a:cubicBezTo>
                  <a:cubicBezTo>
                    <a:pt x="308" y="128"/>
                    <a:pt x="311" y="132"/>
                    <a:pt x="311" y="135"/>
                  </a:cubicBezTo>
                  <a:cubicBezTo>
                    <a:pt x="314" y="150"/>
                    <a:pt x="303" y="160"/>
                    <a:pt x="299" y="173"/>
                  </a:cubicBezTo>
                  <a:cubicBezTo>
                    <a:pt x="298" y="176"/>
                    <a:pt x="297" y="179"/>
                    <a:pt x="298" y="183"/>
                  </a:cubicBezTo>
                  <a:cubicBezTo>
                    <a:pt x="298" y="186"/>
                    <a:pt x="301" y="189"/>
                    <a:pt x="301" y="192"/>
                  </a:cubicBezTo>
                  <a:cubicBezTo>
                    <a:pt x="296" y="202"/>
                    <a:pt x="292" y="211"/>
                    <a:pt x="285" y="220"/>
                  </a:cubicBezTo>
                  <a:cubicBezTo>
                    <a:pt x="281" y="226"/>
                    <a:pt x="274" y="227"/>
                    <a:pt x="275" y="218"/>
                  </a:cubicBezTo>
                  <a:cubicBezTo>
                    <a:pt x="275" y="212"/>
                    <a:pt x="280" y="207"/>
                    <a:pt x="282" y="202"/>
                  </a:cubicBezTo>
                  <a:cubicBezTo>
                    <a:pt x="275" y="201"/>
                    <a:pt x="272" y="211"/>
                    <a:pt x="273" y="217"/>
                  </a:cubicBezTo>
                  <a:cubicBezTo>
                    <a:pt x="267" y="219"/>
                    <a:pt x="260" y="208"/>
                    <a:pt x="258" y="219"/>
                  </a:cubicBezTo>
                  <a:cubicBezTo>
                    <a:pt x="258" y="222"/>
                    <a:pt x="260" y="226"/>
                    <a:pt x="260" y="228"/>
                  </a:cubicBezTo>
                  <a:cubicBezTo>
                    <a:pt x="258" y="232"/>
                    <a:pt x="251" y="230"/>
                    <a:pt x="252" y="237"/>
                  </a:cubicBezTo>
                  <a:cubicBezTo>
                    <a:pt x="243" y="241"/>
                    <a:pt x="250" y="223"/>
                    <a:pt x="250" y="219"/>
                  </a:cubicBezTo>
                  <a:cubicBezTo>
                    <a:pt x="241" y="217"/>
                    <a:pt x="243" y="224"/>
                    <a:pt x="239" y="228"/>
                  </a:cubicBezTo>
                  <a:cubicBezTo>
                    <a:pt x="237" y="230"/>
                    <a:pt x="236" y="227"/>
                    <a:pt x="233" y="230"/>
                  </a:cubicBezTo>
                  <a:cubicBezTo>
                    <a:pt x="232" y="232"/>
                    <a:pt x="235" y="234"/>
                    <a:pt x="233" y="236"/>
                  </a:cubicBezTo>
                  <a:cubicBezTo>
                    <a:pt x="232" y="237"/>
                    <a:pt x="223" y="235"/>
                    <a:pt x="221" y="235"/>
                  </a:cubicBezTo>
                  <a:cubicBezTo>
                    <a:pt x="212" y="234"/>
                    <a:pt x="203" y="233"/>
                    <a:pt x="193" y="233"/>
                  </a:cubicBezTo>
                  <a:cubicBezTo>
                    <a:pt x="191" y="239"/>
                    <a:pt x="199" y="238"/>
                    <a:pt x="198" y="243"/>
                  </a:cubicBezTo>
                  <a:cubicBezTo>
                    <a:pt x="197" y="248"/>
                    <a:pt x="188" y="248"/>
                    <a:pt x="186" y="250"/>
                  </a:cubicBezTo>
                  <a:cubicBezTo>
                    <a:pt x="183" y="252"/>
                    <a:pt x="180" y="258"/>
                    <a:pt x="177" y="261"/>
                  </a:cubicBezTo>
                  <a:cubicBezTo>
                    <a:pt x="176" y="263"/>
                    <a:pt x="174" y="270"/>
                    <a:pt x="173" y="271"/>
                  </a:cubicBezTo>
                  <a:cubicBezTo>
                    <a:pt x="167" y="276"/>
                    <a:pt x="154" y="261"/>
                    <a:pt x="152" y="256"/>
                  </a:cubicBezTo>
                  <a:cubicBezTo>
                    <a:pt x="151" y="254"/>
                    <a:pt x="151" y="248"/>
                    <a:pt x="152" y="246"/>
                  </a:cubicBezTo>
                  <a:cubicBezTo>
                    <a:pt x="153" y="243"/>
                    <a:pt x="160" y="240"/>
                    <a:pt x="160" y="237"/>
                  </a:cubicBezTo>
                  <a:cubicBezTo>
                    <a:pt x="159" y="232"/>
                    <a:pt x="149" y="235"/>
                    <a:pt x="145" y="235"/>
                  </a:cubicBezTo>
                  <a:cubicBezTo>
                    <a:pt x="139" y="234"/>
                    <a:pt x="134" y="232"/>
                    <a:pt x="128" y="232"/>
                  </a:cubicBezTo>
                  <a:cubicBezTo>
                    <a:pt x="126" y="238"/>
                    <a:pt x="135" y="236"/>
                    <a:pt x="133" y="241"/>
                  </a:cubicBezTo>
                  <a:cubicBezTo>
                    <a:pt x="133" y="242"/>
                    <a:pt x="132" y="241"/>
                    <a:pt x="131" y="242"/>
                  </a:cubicBezTo>
                  <a:cubicBezTo>
                    <a:pt x="130" y="246"/>
                    <a:pt x="134" y="248"/>
                    <a:pt x="138" y="248"/>
                  </a:cubicBezTo>
                  <a:cubicBezTo>
                    <a:pt x="141" y="241"/>
                    <a:pt x="141" y="239"/>
                    <a:pt x="151" y="239"/>
                  </a:cubicBezTo>
                  <a:cubicBezTo>
                    <a:pt x="151" y="239"/>
                    <a:pt x="151" y="240"/>
                    <a:pt x="151" y="240"/>
                  </a:cubicBezTo>
                  <a:cubicBezTo>
                    <a:pt x="146" y="241"/>
                    <a:pt x="146" y="244"/>
                    <a:pt x="146" y="248"/>
                  </a:cubicBezTo>
                  <a:cubicBezTo>
                    <a:pt x="135" y="248"/>
                    <a:pt x="141" y="256"/>
                    <a:pt x="142" y="263"/>
                  </a:cubicBezTo>
                  <a:cubicBezTo>
                    <a:pt x="135" y="265"/>
                    <a:pt x="127" y="272"/>
                    <a:pt x="127" y="28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8CF3927-069D-4849-A89A-D00846F3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405" y="3605396"/>
              <a:ext cx="11428" cy="17326"/>
            </a:xfrm>
            <a:custGeom>
              <a:avLst/>
              <a:gdLst>
                <a:gd name="T0" fmla="*/ 3 w 13"/>
                <a:gd name="T1" fmla="*/ 19 h 20"/>
                <a:gd name="T2" fmla="*/ 0 w 13"/>
                <a:gd name="T3" fmla="*/ 17 h 20"/>
                <a:gd name="T4" fmla="*/ 2 w 13"/>
                <a:gd name="T5" fmla="*/ 13 h 20"/>
                <a:gd name="T6" fmla="*/ 0 w 13"/>
                <a:gd name="T7" fmla="*/ 12 h 20"/>
                <a:gd name="T8" fmla="*/ 5 w 13"/>
                <a:gd name="T9" fmla="*/ 4 h 20"/>
                <a:gd name="T10" fmla="*/ 8 w 13"/>
                <a:gd name="T11" fmla="*/ 8 h 20"/>
                <a:gd name="T12" fmla="*/ 9 w 13"/>
                <a:gd name="T13" fmla="*/ 14 h 20"/>
                <a:gd name="T14" fmla="*/ 3 w 13"/>
                <a:gd name="T1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3" y="19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0" y="9"/>
                    <a:pt x="2" y="5"/>
                    <a:pt x="5" y="4"/>
                  </a:cubicBezTo>
                  <a:cubicBezTo>
                    <a:pt x="9" y="0"/>
                    <a:pt x="8" y="5"/>
                    <a:pt x="8" y="8"/>
                  </a:cubicBezTo>
                  <a:cubicBezTo>
                    <a:pt x="13" y="7"/>
                    <a:pt x="11" y="12"/>
                    <a:pt x="9" y="14"/>
                  </a:cubicBezTo>
                  <a:cubicBezTo>
                    <a:pt x="7" y="16"/>
                    <a:pt x="6" y="18"/>
                    <a:pt x="3" y="19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E1233414-D467-443B-81E5-60A29BAE1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163" y="3381629"/>
              <a:ext cx="140084" cy="132343"/>
            </a:xfrm>
            <a:custGeom>
              <a:avLst/>
              <a:gdLst>
                <a:gd name="T0" fmla="*/ 18 w 161"/>
                <a:gd name="T1" fmla="*/ 80 h 152"/>
                <a:gd name="T2" fmla="*/ 24 w 161"/>
                <a:gd name="T3" fmla="*/ 84 h 152"/>
                <a:gd name="T4" fmla="*/ 32 w 161"/>
                <a:gd name="T5" fmla="*/ 85 h 152"/>
                <a:gd name="T6" fmla="*/ 32 w 161"/>
                <a:gd name="T7" fmla="*/ 84 h 152"/>
                <a:gd name="T8" fmla="*/ 36 w 161"/>
                <a:gd name="T9" fmla="*/ 86 h 152"/>
                <a:gd name="T10" fmla="*/ 41 w 161"/>
                <a:gd name="T11" fmla="*/ 85 h 152"/>
                <a:gd name="T12" fmla="*/ 44 w 161"/>
                <a:gd name="T13" fmla="*/ 76 h 152"/>
                <a:gd name="T14" fmla="*/ 43 w 161"/>
                <a:gd name="T15" fmla="*/ 69 h 152"/>
                <a:gd name="T16" fmla="*/ 50 w 161"/>
                <a:gd name="T17" fmla="*/ 57 h 152"/>
                <a:gd name="T18" fmla="*/ 50 w 161"/>
                <a:gd name="T19" fmla="*/ 47 h 152"/>
                <a:gd name="T20" fmla="*/ 53 w 161"/>
                <a:gd name="T21" fmla="*/ 38 h 152"/>
                <a:gd name="T22" fmla="*/ 53 w 161"/>
                <a:gd name="T23" fmla="*/ 21 h 152"/>
                <a:gd name="T24" fmla="*/ 50 w 161"/>
                <a:gd name="T25" fmla="*/ 6 h 152"/>
                <a:gd name="T26" fmla="*/ 54 w 161"/>
                <a:gd name="T27" fmla="*/ 3 h 152"/>
                <a:gd name="T28" fmla="*/ 55 w 161"/>
                <a:gd name="T29" fmla="*/ 3 h 152"/>
                <a:gd name="T30" fmla="*/ 57 w 161"/>
                <a:gd name="T31" fmla="*/ 2 h 152"/>
                <a:gd name="T32" fmla="*/ 60 w 161"/>
                <a:gd name="T33" fmla="*/ 1 h 152"/>
                <a:gd name="T34" fmla="*/ 66 w 161"/>
                <a:gd name="T35" fmla="*/ 9 h 152"/>
                <a:gd name="T36" fmla="*/ 72 w 161"/>
                <a:gd name="T37" fmla="*/ 16 h 152"/>
                <a:gd name="T38" fmla="*/ 85 w 161"/>
                <a:gd name="T39" fmla="*/ 32 h 152"/>
                <a:gd name="T40" fmla="*/ 91 w 161"/>
                <a:gd name="T41" fmla="*/ 40 h 152"/>
                <a:gd name="T42" fmla="*/ 99 w 161"/>
                <a:gd name="T43" fmla="*/ 45 h 152"/>
                <a:gd name="T44" fmla="*/ 112 w 161"/>
                <a:gd name="T45" fmla="*/ 51 h 152"/>
                <a:gd name="T46" fmla="*/ 120 w 161"/>
                <a:gd name="T47" fmla="*/ 53 h 152"/>
                <a:gd name="T48" fmla="*/ 124 w 161"/>
                <a:gd name="T49" fmla="*/ 58 h 152"/>
                <a:gd name="T50" fmla="*/ 149 w 161"/>
                <a:gd name="T51" fmla="*/ 45 h 152"/>
                <a:gd name="T52" fmla="*/ 145 w 161"/>
                <a:gd name="T53" fmla="*/ 60 h 152"/>
                <a:gd name="T54" fmla="*/ 149 w 161"/>
                <a:gd name="T55" fmla="*/ 71 h 152"/>
                <a:gd name="T56" fmla="*/ 151 w 161"/>
                <a:gd name="T57" fmla="*/ 82 h 152"/>
                <a:gd name="T58" fmla="*/ 161 w 161"/>
                <a:gd name="T59" fmla="*/ 79 h 152"/>
                <a:gd name="T60" fmla="*/ 159 w 161"/>
                <a:gd name="T61" fmla="*/ 83 h 152"/>
                <a:gd name="T62" fmla="*/ 156 w 161"/>
                <a:gd name="T63" fmla="*/ 86 h 152"/>
                <a:gd name="T64" fmla="*/ 149 w 161"/>
                <a:gd name="T65" fmla="*/ 88 h 152"/>
                <a:gd name="T66" fmla="*/ 135 w 161"/>
                <a:gd name="T67" fmla="*/ 93 h 152"/>
                <a:gd name="T68" fmla="*/ 134 w 161"/>
                <a:gd name="T69" fmla="*/ 93 h 152"/>
                <a:gd name="T70" fmla="*/ 134 w 161"/>
                <a:gd name="T71" fmla="*/ 96 h 152"/>
                <a:gd name="T72" fmla="*/ 116 w 161"/>
                <a:gd name="T73" fmla="*/ 97 h 152"/>
                <a:gd name="T74" fmla="*/ 101 w 161"/>
                <a:gd name="T75" fmla="*/ 109 h 152"/>
                <a:gd name="T76" fmla="*/ 96 w 161"/>
                <a:gd name="T77" fmla="*/ 124 h 152"/>
                <a:gd name="T78" fmla="*/ 94 w 161"/>
                <a:gd name="T79" fmla="*/ 131 h 152"/>
                <a:gd name="T80" fmla="*/ 88 w 161"/>
                <a:gd name="T81" fmla="*/ 128 h 152"/>
                <a:gd name="T82" fmla="*/ 79 w 161"/>
                <a:gd name="T83" fmla="*/ 123 h 152"/>
                <a:gd name="T84" fmla="*/ 71 w 161"/>
                <a:gd name="T85" fmla="*/ 119 h 152"/>
                <a:gd name="T86" fmla="*/ 53 w 161"/>
                <a:gd name="T87" fmla="*/ 108 h 152"/>
                <a:gd name="T88" fmla="*/ 38 w 161"/>
                <a:gd name="T89" fmla="*/ 114 h 152"/>
                <a:gd name="T90" fmla="*/ 33 w 161"/>
                <a:gd name="T91" fmla="*/ 119 h 152"/>
                <a:gd name="T92" fmla="*/ 27 w 161"/>
                <a:gd name="T93" fmla="*/ 112 h 152"/>
                <a:gd name="T94" fmla="*/ 17 w 161"/>
                <a:gd name="T95" fmla="*/ 113 h 152"/>
                <a:gd name="T96" fmla="*/ 19 w 161"/>
                <a:gd name="T97" fmla="*/ 124 h 152"/>
                <a:gd name="T98" fmla="*/ 28 w 161"/>
                <a:gd name="T99" fmla="*/ 126 h 152"/>
                <a:gd name="T100" fmla="*/ 31 w 161"/>
                <a:gd name="T101" fmla="*/ 131 h 152"/>
                <a:gd name="T102" fmla="*/ 38 w 161"/>
                <a:gd name="T103" fmla="*/ 139 h 152"/>
                <a:gd name="T104" fmla="*/ 21 w 161"/>
                <a:gd name="T105" fmla="*/ 140 h 152"/>
                <a:gd name="T106" fmla="*/ 10 w 161"/>
                <a:gd name="T107" fmla="*/ 151 h 152"/>
                <a:gd name="T108" fmla="*/ 9 w 161"/>
                <a:gd name="T109" fmla="*/ 135 h 152"/>
                <a:gd name="T110" fmla="*/ 4 w 161"/>
                <a:gd name="T111" fmla="*/ 125 h 152"/>
                <a:gd name="T112" fmla="*/ 2 w 161"/>
                <a:gd name="T113" fmla="*/ 114 h 152"/>
                <a:gd name="T114" fmla="*/ 2 w 161"/>
                <a:gd name="T115" fmla="*/ 109 h 152"/>
                <a:gd name="T116" fmla="*/ 7 w 161"/>
                <a:gd name="T117" fmla="*/ 103 h 152"/>
                <a:gd name="T118" fmla="*/ 20 w 161"/>
                <a:gd name="T119" fmla="*/ 92 h 152"/>
                <a:gd name="T120" fmla="*/ 18 w 161"/>
                <a:gd name="T121" fmla="*/ 8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152">
                  <a:moveTo>
                    <a:pt x="18" y="80"/>
                  </a:moveTo>
                  <a:cubicBezTo>
                    <a:pt x="23" y="77"/>
                    <a:pt x="22" y="82"/>
                    <a:pt x="24" y="84"/>
                  </a:cubicBezTo>
                  <a:cubicBezTo>
                    <a:pt x="26" y="85"/>
                    <a:pt x="30" y="86"/>
                    <a:pt x="32" y="85"/>
                  </a:cubicBezTo>
                  <a:cubicBezTo>
                    <a:pt x="32" y="85"/>
                    <a:pt x="32" y="85"/>
                    <a:pt x="32" y="84"/>
                  </a:cubicBezTo>
                  <a:cubicBezTo>
                    <a:pt x="34" y="84"/>
                    <a:pt x="35" y="85"/>
                    <a:pt x="36" y="86"/>
                  </a:cubicBezTo>
                  <a:cubicBezTo>
                    <a:pt x="39" y="87"/>
                    <a:pt x="38" y="86"/>
                    <a:pt x="41" y="85"/>
                  </a:cubicBezTo>
                  <a:cubicBezTo>
                    <a:pt x="45" y="82"/>
                    <a:pt x="43" y="80"/>
                    <a:pt x="44" y="76"/>
                  </a:cubicBezTo>
                  <a:cubicBezTo>
                    <a:pt x="42" y="73"/>
                    <a:pt x="45" y="71"/>
                    <a:pt x="43" y="69"/>
                  </a:cubicBezTo>
                  <a:cubicBezTo>
                    <a:pt x="43" y="62"/>
                    <a:pt x="48" y="63"/>
                    <a:pt x="50" y="57"/>
                  </a:cubicBezTo>
                  <a:cubicBezTo>
                    <a:pt x="52" y="53"/>
                    <a:pt x="50" y="51"/>
                    <a:pt x="50" y="47"/>
                  </a:cubicBezTo>
                  <a:cubicBezTo>
                    <a:pt x="50" y="44"/>
                    <a:pt x="52" y="40"/>
                    <a:pt x="53" y="38"/>
                  </a:cubicBezTo>
                  <a:cubicBezTo>
                    <a:pt x="55" y="32"/>
                    <a:pt x="55" y="27"/>
                    <a:pt x="53" y="21"/>
                  </a:cubicBezTo>
                  <a:cubicBezTo>
                    <a:pt x="50" y="16"/>
                    <a:pt x="47" y="12"/>
                    <a:pt x="50" y="6"/>
                  </a:cubicBezTo>
                  <a:cubicBezTo>
                    <a:pt x="52" y="2"/>
                    <a:pt x="50" y="4"/>
                    <a:pt x="54" y="3"/>
                  </a:cubicBezTo>
                  <a:cubicBezTo>
                    <a:pt x="54" y="3"/>
                    <a:pt x="55" y="4"/>
                    <a:pt x="55" y="3"/>
                  </a:cubicBezTo>
                  <a:cubicBezTo>
                    <a:pt x="56" y="3"/>
                    <a:pt x="56" y="2"/>
                    <a:pt x="57" y="2"/>
                  </a:cubicBezTo>
                  <a:cubicBezTo>
                    <a:pt x="59" y="1"/>
                    <a:pt x="57" y="0"/>
                    <a:pt x="60" y="1"/>
                  </a:cubicBezTo>
                  <a:cubicBezTo>
                    <a:pt x="62" y="1"/>
                    <a:pt x="64" y="7"/>
                    <a:pt x="66" y="9"/>
                  </a:cubicBezTo>
                  <a:cubicBezTo>
                    <a:pt x="68" y="11"/>
                    <a:pt x="70" y="13"/>
                    <a:pt x="72" y="16"/>
                  </a:cubicBezTo>
                  <a:cubicBezTo>
                    <a:pt x="76" y="22"/>
                    <a:pt x="80" y="27"/>
                    <a:pt x="85" y="32"/>
                  </a:cubicBezTo>
                  <a:cubicBezTo>
                    <a:pt x="87" y="34"/>
                    <a:pt x="88" y="38"/>
                    <a:pt x="91" y="40"/>
                  </a:cubicBezTo>
                  <a:cubicBezTo>
                    <a:pt x="94" y="42"/>
                    <a:pt x="97" y="43"/>
                    <a:pt x="99" y="45"/>
                  </a:cubicBezTo>
                  <a:cubicBezTo>
                    <a:pt x="104" y="48"/>
                    <a:pt x="107" y="50"/>
                    <a:pt x="112" y="51"/>
                  </a:cubicBezTo>
                  <a:cubicBezTo>
                    <a:pt x="115" y="51"/>
                    <a:pt x="118" y="51"/>
                    <a:pt x="120" y="53"/>
                  </a:cubicBezTo>
                  <a:cubicBezTo>
                    <a:pt x="122" y="54"/>
                    <a:pt x="122" y="57"/>
                    <a:pt x="124" y="58"/>
                  </a:cubicBezTo>
                  <a:cubicBezTo>
                    <a:pt x="135" y="64"/>
                    <a:pt x="141" y="48"/>
                    <a:pt x="149" y="45"/>
                  </a:cubicBezTo>
                  <a:cubicBezTo>
                    <a:pt x="152" y="51"/>
                    <a:pt x="147" y="54"/>
                    <a:pt x="145" y="60"/>
                  </a:cubicBezTo>
                  <a:cubicBezTo>
                    <a:pt x="143" y="64"/>
                    <a:pt x="143" y="71"/>
                    <a:pt x="149" y="71"/>
                  </a:cubicBezTo>
                  <a:cubicBezTo>
                    <a:pt x="149" y="75"/>
                    <a:pt x="147" y="80"/>
                    <a:pt x="151" y="82"/>
                  </a:cubicBezTo>
                  <a:cubicBezTo>
                    <a:pt x="155" y="84"/>
                    <a:pt x="156" y="78"/>
                    <a:pt x="161" y="79"/>
                  </a:cubicBezTo>
                  <a:cubicBezTo>
                    <a:pt x="161" y="82"/>
                    <a:pt x="160" y="82"/>
                    <a:pt x="159" y="83"/>
                  </a:cubicBezTo>
                  <a:cubicBezTo>
                    <a:pt x="159" y="83"/>
                    <a:pt x="156" y="86"/>
                    <a:pt x="156" y="86"/>
                  </a:cubicBezTo>
                  <a:cubicBezTo>
                    <a:pt x="154" y="87"/>
                    <a:pt x="151" y="87"/>
                    <a:pt x="149" y="88"/>
                  </a:cubicBezTo>
                  <a:cubicBezTo>
                    <a:pt x="147" y="89"/>
                    <a:pt x="136" y="101"/>
                    <a:pt x="135" y="93"/>
                  </a:cubicBezTo>
                  <a:cubicBezTo>
                    <a:pt x="135" y="93"/>
                    <a:pt x="134" y="93"/>
                    <a:pt x="134" y="93"/>
                  </a:cubicBezTo>
                  <a:cubicBezTo>
                    <a:pt x="134" y="94"/>
                    <a:pt x="134" y="95"/>
                    <a:pt x="134" y="96"/>
                  </a:cubicBezTo>
                  <a:cubicBezTo>
                    <a:pt x="127" y="97"/>
                    <a:pt x="122" y="93"/>
                    <a:pt x="116" y="97"/>
                  </a:cubicBezTo>
                  <a:cubicBezTo>
                    <a:pt x="111" y="100"/>
                    <a:pt x="104" y="104"/>
                    <a:pt x="101" y="109"/>
                  </a:cubicBezTo>
                  <a:cubicBezTo>
                    <a:pt x="98" y="114"/>
                    <a:pt x="97" y="119"/>
                    <a:pt x="96" y="124"/>
                  </a:cubicBezTo>
                  <a:cubicBezTo>
                    <a:pt x="96" y="126"/>
                    <a:pt x="96" y="130"/>
                    <a:pt x="94" y="131"/>
                  </a:cubicBezTo>
                  <a:cubicBezTo>
                    <a:pt x="91" y="134"/>
                    <a:pt x="90" y="129"/>
                    <a:pt x="88" y="128"/>
                  </a:cubicBezTo>
                  <a:cubicBezTo>
                    <a:pt x="86" y="126"/>
                    <a:pt x="81" y="125"/>
                    <a:pt x="79" y="123"/>
                  </a:cubicBezTo>
                  <a:cubicBezTo>
                    <a:pt x="76" y="122"/>
                    <a:pt x="73" y="120"/>
                    <a:pt x="71" y="119"/>
                  </a:cubicBezTo>
                  <a:cubicBezTo>
                    <a:pt x="64" y="116"/>
                    <a:pt x="60" y="111"/>
                    <a:pt x="53" y="108"/>
                  </a:cubicBezTo>
                  <a:cubicBezTo>
                    <a:pt x="48" y="106"/>
                    <a:pt x="42" y="110"/>
                    <a:pt x="38" y="114"/>
                  </a:cubicBezTo>
                  <a:cubicBezTo>
                    <a:pt x="36" y="115"/>
                    <a:pt x="34" y="120"/>
                    <a:pt x="33" y="119"/>
                  </a:cubicBezTo>
                  <a:cubicBezTo>
                    <a:pt x="31" y="119"/>
                    <a:pt x="29" y="113"/>
                    <a:pt x="27" y="112"/>
                  </a:cubicBezTo>
                  <a:cubicBezTo>
                    <a:pt x="24" y="109"/>
                    <a:pt x="19" y="109"/>
                    <a:pt x="17" y="113"/>
                  </a:cubicBezTo>
                  <a:cubicBezTo>
                    <a:pt x="16" y="117"/>
                    <a:pt x="15" y="121"/>
                    <a:pt x="19" y="124"/>
                  </a:cubicBezTo>
                  <a:cubicBezTo>
                    <a:pt x="22" y="125"/>
                    <a:pt x="26" y="124"/>
                    <a:pt x="28" y="126"/>
                  </a:cubicBezTo>
                  <a:cubicBezTo>
                    <a:pt x="30" y="128"/>
                    <a:pt x="30" y="129"/>
                    <a:pt x="31" y="131"/>
                  </a:cubicBezTo>
                  <a:cubicBezTo>
                    <a:pt x="33" y="133"/>
                    <a:pt x="42" y="135"/>
                    <a:pt x="38" y="139"/>
                  </a:cubicBezTo>
                  <a:cubicBezTo>
                    <a:pt x="33" y="143"/>
                    <a:pt x="26" y="135"/>
                    <a:pt x="21" y="140"/>
                  </a:cubicBezTo>
                  <a:cubicBezTo>
                    <a:pt x="18" y="143"/>
                    <a:pt x="17" y="152"/>
                    <a:pt x="10" y="151"/>
                  </a:cubicBezTo>
                  <a:cubicBezTo>
                    <a:pt x="4" y="149"/>
                    <a:pt x="8" y="139"/>
                    <a:pt x="9" y="135"/>
                  </a:cubicBezTo>
                  <a:cubicBezTo>
                    <a:pt x="10" y="129"/>
                    <a:pt x="9" y="128"/>
                    <a:pt x="4" y="125"/>
                  </a:cubicBezTo>
                  <a:cubicBezTo>
                    <a:pt x="0" y="122"/>
                    <a:pt x="0" y="119"/>
                    <a:pt x="2" y="114"/>
                  </a:cubicBezTo>
                  <a:cubicBezTo>
                    <a:pt x="2" y="112"/>
                    <a:pt x="2" y="111"/>
                    <a:pt x="2" y="109"/>
                  </a:cubicBezTo>
                  <a:cubicBezTo>
                    <a:pt x="2" y="105"/>
                    <a:pt x="4" y="105"/>
                    <a:pt x="7" y="103"/>
                  </a:cubicBezTo>
                  <a:cubicBezTo>
                    <a:pt x="12" y="101"/>
                    <a:pt x="21" y="98"/>
                    <a:pt x="20" y="92"/>
                  </a:cubicBezTo>
                  <a:cubicBezTo>
                    <a:pt x="19" y="87"/>
                    <a:pt x="11" y="84"/>
                    <a:pt x="18" y="8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4CC53365-63B7-4044-801C-E3B60BCC5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143" y="3818471"/>
              <a:ext cx="8847" cy="12165"/>
            </a:xfrm>
            <a:custGeom>
              <a:avLst/>
              <a:gdLst>
                <a:gd name="T0" fmla="*/ 6 w 10"/>
                <a:gd name="T1" fmla="*/ 14 h 14"/>
                <a:gd name="T2" fmla="*/ 5 w 10"/>
                <a:gd name="T3" fmla="*/ 7 h 14"/>
                <a:gd name="T4" fmla="*/ 8 w 10"/>
                <a:gd name="T5" fmla="*/ 0 h 14"/>
                <a:gd name="T6" fmla="*/ 6 w 10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6" y="14"/>
                  </a:moveTo>
                  <a:cubicBezTo>
                    <a:pt x="0" y="14"/>
                    <a:pt x="5" y="9"/>
                    <a:pt x="5" y="7"/>
                  </a:cubicBezTo>
                  <a:cubicBezTo>
                    <a:pt x="6" y="4"/>
                    <a:pt x="4" y="0"/>
                    <a:pt x="8" y="0"/>
                  </a:cubicBezTo>
                  <a:cubicBezTo>
                    <a:pt x="10" y="3"/>
                    <a:pt x="9" y="12"/>
                    <a:pt x="6" y="14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4D0E5D6-BFDF-433E-AA0A-FFAB94EAE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21" y="3827319"/>
              <a:ext cx="11059" cy="8847"/>
            </a:xfrm>
            <a:custGeom>
              <a:avLst/>
              <a:gdLst>
                <a:gd name="T0" fmla="*/ 7 w 13"/>
                <a:gd name="T1" fmla="*/ 1 h 10"/>
                <a:gd name="T2" fmla="*/ 12 w 13"/>
                <a:gd name="T3" fmla="*/ 6 h 10"/>
                <a:gd name="T4" fmla="*/ 2 w 13"/>
                <a:gd name="T5" fmla="*/ 6 h 10"/>
                <a:gd name="T6" fmla="*/ 7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10" y="1"/>
                    <a:pt x="13" y="3"/>
                    <a:pt x="12" y="6"/>
                  </a:cubicBezTo>
                  <a:cubicBezTo>
                    <a:pt x="10" y="10"/>
                    <a:pt x="4" y="9"/>
                    <a:pt x="2" y="6"/>
                  </a:cubicBezTo>
                  <a:cubicBezTo>
                    <a:pt x="0" y="2"/>
                    <a:pt x="4" y="0"/>
                    <a:pt x="7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071464C-9972-4A71-B412-49D51E68A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058" y="3754327"/>
              <a:ext cx="19169" cy="18064"/>
            </a:xfrm>
            <a:custGeom>
              <a:avLst/>
              <a:gdLst>
                <a:gd name="T0" fmla="*/ 6 w 22"/>
                <a:gd name="T1" fmla="*/ 12 h 21"/>
                <a:gd name="T2" fmla="*/ 9 w 22"/>
                <a:gd name="T3" fmla="*/ 12 h 21"/>
                <a:gd name="T4" fmla="*/ 12 w 22"/>
                <a:gd name="T5" fmla="*/ 8 h 21"/>
                <a:gd name="T6" fmla="*/ 14 w 22"/>
                <a:gd name="T7" fmla="*/ 5 h 21"/>
                <a:gd name="T8" fmla="*/ 16 w 22"/>
                <a:gd name="T9" fmla="*/ 3 h 21"/>
                <a:gd name="T10" fmla="*/ 19 w 22"/>
                <a:gd name="T11" fmla="*/ 4 h 21"/>
                <a:gd name="T12" fmla="*/ 22 w 22"/>
                <a:gd name="T13" fmla="*/ 5 h 21"/>
                <a:gd name="T14" fmla="*/ 16 w 22"/>
                <a:gd name="T15" fmla="*/ 9 h 21"/>
                <a:gd name="T16" fmla="*/ 14 w 22"/>
                <a:gd name="T17" fmla="*/ 14 h 21"/>
                <a:gd name="T18" fmla="*/ 12 w 22"/>
                <a:gd name="T19" fmla="*/ 14 h 21"/>
                <a:gd name="T20" fmla="*/ 11 w 22"/>
                <a:gd name="T21" fmla="*/ 17 h 21"/>
                <a:gd name="T22" fmla="*/ 6 w 22"/>
                <a:gd name="T2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6" y="12"/>
                  </a:moveTo>
                  <a:cubicBezTo>
                    <a:pt x="7" y="12"/>
                    <a:pt x="8" y="12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8"/>
                    <a:pt x="14" y="6"/>
                    <a:pt x="14" y="5"/>
                  </a:cubicBezTo>
                  <a:cubicBezTo>
                    <a:pt x="14" y="5"/>
                    <a:pt x="16" y="3"/>
                    <a:pt x="16" y="3"/>
                  </a:cubicBezTo>
                  <a:cubicBezTo>
                    <a:pt x="17" y="1"/>
                    <a:pt x="20" y="0"/>
                    <a:pt x="19" y="4"/>
                  </a:cubicBezTo>
                  <a:cubicBezTo>
                    <a:pt x="20" y="4"/>
                    <a:pt x="21" y="5"/>
                    <a:pt x="22" y="5"/>
                  </a:cubicBezTo>
                  <a:cubicBezTo>
                    <a:pt x="21" y="7"/>
                    <a:pt x="18" y="8"/>
                    <a:pt x="16" y="9"/>
                  </a:cubicBezTo>
                  <a:cubicBezTo>
                    <a:pt x="15" y="11"/>
                    <a:pt x="15" y="12"/>
                    <a:pt x="14" y="14"/>
                  </a:cubicBezTo>
                  <a:cubicBezTo>
                    <a:pt x="14" y="14"/>
                    <a:pt x="12" y="14"/>
                    <a:pt x="12" y="14"/>
                  </a:cubicBezTo>
                  <a:cubicBezTo>
                    <a:pt x="11" y="15"/>
                    <a:pt x="12" y="16"/>
                    <a:pt x="11" y="17"/>
                  </a:cubicBezTo>
                  <a:cubicBezTo>
                    <a:pt x="7" y="21"/>
                    <a:pt x="0" y="17"/>
                    <a:pt x="6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1DA056AF-CCD8-4764-B30A-45A305888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232" y="3788980"/>
              <a:ext cx="8479" cy="8847"/>
            </a:xfrm>
            <a:custGeom>
              <a:avLst/>
              <a:gdLst>
                <a:gd name="T0" fmla="*/ 5 w 10"/>
                <a:gd name="T1" fmla="*/ 3 h 10"/>
                <a:gd name="T2" fmla="*/ 10 w 10"/>
                <a:gd name="T3" fmla="*/ 1 h 10"/>
                <a:gd name="T4" fmla="*/ 6 w 10"/>
                <a:gd name="T5" fmla="*/ 5 h 10"/>
                <a:gd name="T6" fmla="*/ 2 w 10"/>
                <a:gd name="T7" fmla="*/ 8 h 10"/>
                <a:gd name="T8" fmla="*/ 5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3"/>
                  </a:moveTo>
                  <a:cubicBezTo>
                    <a:pt x="7" y="1"/>
                    <a:pt x="7" y="0"/>
                    <a:pt x="10" y="1"/>
                  </a:cubicBezTo>
                  <a:cubicBezTo>
                    <a:pt x="10" y="3"/>
                    <a:pt x="7" y="4"/>
                    <a:pt x="6" y="5"/>
                  </a:cubicBezTo>
                  <a:cubicBezTo>
                    <a:pt x="6" y="6"/>
                    <a:pt x="5" y="10"/>
                    <a:pt x="2" y="8"/>
                  </a:cubicBezTo>
                  <a:cubicBezTo>
                    <a:pt x="0" y="7"/>
                    <a:pt x="4" y="4"/>
                    <a:pt x="5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E35455B-8C22-4A79-921B-9D2CB07A8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4486" y="3709721"/>
              <a:ext cx="14746" cy="18432"/>
            </a:xfrm>
            <a:custGeom>
              <a:avLst/>
              <a:gdLst>
                <a:gd name="T0" fmla="*/ 15 w 17"/>
                <a:gd name="T1" fmla="*/ 3 h 21"/>
                <a:gd name="T2" fmla="*/ 13 w 17"/>
                <a:gd name="T3" fmla="*/ 9 h 21"/>
                <a:gd name="T4" fmla="*/ 12 w 17"/>
                <a:gd name="T5" fmla="*/ 16 h 21"/>
                <a:gd name="T6" fmla="*/ 10 w 17"/>
                <a:gd name="T7" fmla="*/ 21 h 21"/>
                <a:gd name="T8" fmla="*/ 15 w 1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5" y="3"/>
                  </a:moveTo>
                  <a:cubicBezTo>
                    <a:pt x="17" y="6"/>
                    <a:pt x="13" y="7"/>
                    <a:pt x="13" y="9"/>
                  </a:cubicBezTo>
                  <a:cubicBezTo>
                    <a:pt x="12" y="11"/>
                    <a:pt x="13" y="13"/>
                    <a:pt x="12" y="16"/>
                  </a:cubicBezTo>
                  <a:cubicBezTo>
                    <a:pt x="11" y="18"/>
                    <a:pt x="9" y="18"/>
                    <a:pt x="10" y="21"/>
                  </a:cubicBezTo>
                  <a:cubicBezTo>
                    <a:pt x="0" y="18"/>
                    <a:pt x="12" y="0"/>
                    <a:pt x="15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6DEA058-DF29-45D7-959E-0D688DDD5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131" y="3741056"/>
              <a:ext cx="21750" cy="11428"/>
            </a:xfrm>
            <a:custGeom>
              <a:avLst/>
              <a:gdLst>
                <a:gd name="T0" fmla="*/ 5 w 25"/>
                <a:gd name="T1" fmla="*/ 6 h 13"/>
                <a:gd name="T2" fmla="*/ 11 w 25"/>
                <a:gd name="T3" fmla="*/ 4 h 13"/>
                <a:gd name="T4" fmla="*/ 18 w 25"/>
                <a:gd name="T5" fmla="*/ 0 h 13"/>
                <a:gd name="T6" fmla="*/ 21 w 25"/>
                <a:gd name="T7" fmla="*/ 7 h 13"/>
                <a:gd name="T8" fmla="*/ 9 w 25"/>
                <a:gd name="T9" fmla="*/ 12 h 13"/>
                <a:gd name="T10" fmla="*/ 5 w 25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5" y="6"/>
                  </a:moveTo>
                  <a:cubicBezTo>
                    <a:pt x="7" y="5"/>
                    <a:pt x="9" y="5"/>
                    <a:pt x="11" y="4"/>
                  </a:cubicBezTo>
                  <a:cubicBezTo>
                    <a:pt x="13" y="2"/>
                    <a:pt x="14" y="0"/>
                    <a:pt x="18" y="0"/>
                  </a:cubicBezTo>
                  <a:cubicBezTo>
                    <a:pt x="23" y="1"/>
                    <a:pt x="25" y="4"/>
                    <a:pt x="21" y="7"/>
                  </a:cubicBezTo>
                  <a:cubicBezTo>
                    <a:pt x="17" y="10"/>
                    <a:pt x="14" y="13"/>
                    <a:pt x="9" y="12"/>
                  </a:cubicBezTo>
                  <a:cubicBezTo>
                    <a:pt x="5" y="12"/>
                    <a:pt x="0" y="9"/>
                    <a:pt x="5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7EA06DA-4B75-48C7-8977-0268F0F5A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910" y="3879666"/>
              <a:ext cx="13640" cy="14746"/>
            </a:xfrm>
            <a:custGeom>
              <a:avLst/>
              <a:gdLst>
                <a:gd name="T0" fmla="*/ 2 w 16"/>
                <a:gd name="T1" fmla="*/ 6 h 17"/>
                <a:gd name="T2" fmla="*/ 15 w 16"/>
                <a:gd name="T3" fmla="*/ 0 h 17"/>
                <a:gd name="T4" fmla="*/ 9 w 16"/>
                <a:gd name="T5" fmla="*/ 9 h 17"/>
                <a:gd name="T6" fmla="*/ 2 w 16"/>
                <a:gd name="T7" fmla="*/ 15 h 17"/>
                <a:gd name="T8" fmla="*/ 2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2" y="6"/>
                  </a:moveTo>
                  <a:cubicBezTo>
                    <a:pt x="4" y="4"/>
                    <a:pt x="11" y="0"/>
                    <a:pt x="15" y="0"/>
                  </a:cubicBezTo>
                  <a:cubicBezTo>
                    <a:pt x="16" y="3"/>
                    <a:pt x="10" y="6"/>
                    <a:pt x="9" y="9"/>
                  </a:cubicBezTo>
                  <a:cubicBezTo>
                    <a:pt x="7" y="11"/>
                    <a:pt x="6" y="17"/>
                    <a:pt x="2" y="15"/>
                  </a:cubicBezTo>
                  <a:cubicBezTo>
                    <a:pt x="0" y="13"/>
                    <a:pt x="1" y="8"/>
                    <a:pt x="2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50E563B-DB26-4C12-861F-F2EBC38DE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906" y="3895149"/>
              <a:ext cx="7742" cy="10691"/>
            </a:xfrm>
            <a:custGeom>
              <a:avLst/>
              <a:gdLst>
                <a:gd name="T0" fmla="*/ 2 w 9"/>
                <a:gd name="T1" fmla="*/ 0 h 12"/>
                <a:gd name="T2" fmla="*/ 5 w 9"/>
                <a:gd name="T3" fmla="*/ 8 h 12"/>
                <a:gd name="T4" fmla="*/ 2 w 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2" y="0"/>
                  </a:moveTo>
                  <a:cubicBezTo>
                    <a:pt x="2" y="0"/>
                    <a:pt x="9" y="5"/>
                    <a:pt x="5" y="8"/>
                  </a:cubicBezTo>
                  <a:cubicBezTo>
                    <a:pt x="0" y="12"/>
                    <a:pt x="1" y="2"/>
                    <a:pt x="2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F5458A27-AB40-4487-B841-15ACF39EC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3796" y="3908420"/>
              <a:ext cx="4424" cy="5161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3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5" y="0"/>
                    <a:pt x="4" y="6"/>
                    <a:pt x="1" y="3"/>
                  </a:cubicBezTo>
                  <a:cubicBezTo>
                    <a:pt x="0" y="1"/>
                    <a:pt x="3" y="0"/>
                    <a:pt x="5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0D0FFF6A-F754-4C81-8037-C31F8C39A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69" y="3923166"/>
              <a:ext cx="12165" cy="15483"/>
            </a:xfrm>
            <a:custGeom>
              <a:avLst/>
              <a:gdLst>
                <a:gd name="T0" fmla="*/ 3 w 14"/>
                <a:gd name="T1" fmla="*/ 9 h 18"/>
                <a:gd name="T2" fmla="*/ 14 w 14"/>
                <a:gd name="T3" fmla="*/ 0 h 18"/>
                <a:gd name="T4" fmla="*/ 13 w 14"/>
                <a:gd name="T5" fmla="*/ 8 h 18"/>
                <a:gd name="T6" fmla="*/ 8 w 14"/>
                <a:gd name="T7" fmla="*/ 15 h 18"/>
                <a:gd name="T8" fmla="*/ 3 w 14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3" y="9"/>
                  </a:moveTo>
                  <a:cubicBezTo>
                    <a:pt x="7" y="4"/>
                    <a:pt x="9" y="3"/>
                    <a:pt x="14" y="0"/>
                  </a:cubicBezTo>
                  <a:cubicBezTo>
                    <a:pt x="14" y="0"/>
                    <a:pt x="14" y="7"/>
                    <a:pt x="13" y="8"/>
                  </a:cubicBezTo>
                  <a:cubicBezTo>
                    <a:pt x="12" y="11"/>
                    <a:pt x="11" y="14"/>
                    <a:pt x="8" y="15"/>
                  </a:cubicBezTo>
                  <a:cubicBezTo>
                    <a:pt x="3" y="18"/>
                    <a:pt x="0" y="14"/>
                    <a:pt x="3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49276CC5-182B-4A70-8BEE-C8276B212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622" y="3983992"/>
              <a:ext cx="10691" cy="9585"/>
            </a:xfrm>
            <a:custGeom>
              <a:avLst/>
              <a:gdLst>
                <a:gd name="T0" fmla="*/ 0 w 12"/>
                <a:gd name="T1" fmla="*/ 7 h 11"/>
                <a:gd name="T2" fmla="*/ 4 w 12"/>
                <a:gd name="T3" fmla="*/ 2 h 11"/>
                <a:gd name="T4" fmla="*/ 0 w 12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cubicBezTo>
                    <a:pt x="0" y="4"/>
                    <a:pt x="2" y="2"/>
                    <a:pt x="4" y="2"/>
                  </a:cubicBezTo>
                  <a:cubicBezTo>
                    <a:pt x="11" y="0"/>
                    <a:pt x="12" y="11"/>
                    <a:pt x="0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93FDED3-6E51-4BFD-9BF8-A8EDEB467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046" y="3962242"/>
              <a:ext cx="47924" cy="86262"/>
            </a:xfrm>
            <a:custGeom>
              <a:avLst/>
              <a:gdLst>
                <a:gd name="T0" fmla="*/ 19 w 55"/>
                <a:gd name="T1" fmla="*/ 99 h 99"/>
                <a:gd name="T2" fmla="*/ 18 w 55"/>
                <a:gd name="T3" fmla="*/ 99 h 99"/>
                <a:gd name="T4" fmla="*/ 17 w 55"/>
                <a:gd name="T5" fmla="*/ 88 h 99"/>
                <a:gd name="T6" fmla="*/ 13 w 55"/>
                <a:gd name="T7" fmla="*/ 87 h 99"/>
                <a:gd name="T8" fmla="*/ 5 w 55"/>
                <a:gd name="T9" fmla="*/ 73 h 99"/>
                <a:gd name="T10" fmla="*/ 1 w 55"/>
                <a:gd name="T11" fmla="*/ 56 h 99"/>
                <a:gd name="T12" fmla="*/ 8 w 55"/>
                <a:gd name="T13" fmla="*/ 39 h 99"/>
                <a:gd name="T14" fmla="*/ 29 w 55"/>
                <a:gd name="T15" fmla="*/ 6 h 99"/>
                <a:gd name="T16" fmla="*/ 52 w 55"/>
                <a:gd name="T17" fmla="*/ 15 h 99"/>
                <a:gd name="T18" fmla="*/ 46 w 55"/>
                <a:gd name="T19" fmla="*/ 26 h 99"/>
                <a:gd name="T20" fmla="*/ 45 w 55"/>
                <a:gd name="T21" fmla="*/ 36 h 99"/>
                <a:gd name="T22" fmla="*/ 37 w 55"/>
                <a:gd name="T23" fmla="*/ 60 h 99"/>
                <a:gd name="T24" fmla="*/ 26 w 55"/>
                <a:gd name="T25" fmla="*/ 80 h 99"/>
                <a:gd name="T26" fmla="*/ 24 w 55"/>
                <a:gd name="T27" fmla="*/ 92 h 99"/>
                <a:gd name="T28" fmla="*/ 19 w 55"/>
                <a:gd name="T2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9">
                  <a:moveTo>
                    <a:pt x="19" y="99"/>
                  </a:moveTo>
                  <a:cubicBezTo>
                    <a:pt x="18" y="99"/>
                    <a:pt x="18" y="99"/>
                    <a:pt x="18" y="99"/>
                  </a:cubicBezTo>
                  <a:cubicBezTo>
                    <a:pt x="17" y="95"/>
                    <a:pt x="17" y="91"/>
                    <a:pt x="17" y="88"/>
                  </a:cubicBezTo>
                  <a:cubicBezTo>
                    <a:pt x="16" y="87"/>
                    <a:pt x="13" y="88"/>
                    <a:pt x="13" y="87"/>
                  </a:cubicBezTo>
                  <a:cubicBezTo>
                    <a:pt x="10" y="83"/>
                    <a:pt x="8" y="78"/>
                    <a:pt x="5" y="73"/>
                  </a:cubicBezTo>
                  <a:cubicBezTo>
                    <a:pt x="3" y="67"/>
                    <a:pt x="0" y="63"/>
                    <a:pt x="1" y="56"/>
                  </a:cubicBezTo>
                  <a:cubicBezTo>
                    <a:pt x="1" y="47"/>
                    <a:pt x="5" y="46"/>
                    <a:pt x="8" y="39"/>
                  </a:cubicBezTo>
                  <a:cubicBezTo>
                    <a:pt x="14" y="27"/>
                    <a:pt x="18" y="13"/>
                    <a:pt x="29" y="6"/>
                  </a:cubicBezTo>
                  <a:cubicBezTo>
                    <a:pt x="38" y="0"/>
                    <a:pt x="55" y="1"/>
                    <a:pt x="52" y="15"/>
                  </a:cubicBezTo>
                  <a:cubicBezTo>
                    <a:pt x="52" y="19"/>
                    <a:pt x="47" y="22"/>
                    <a:pt x="46" y="26"/>
                  </a:cubicBezTo>
                  <a:cubicBezTo>
                    <a:pt x="45" y="29"/>
                    <a:pt x="46" y="33"/>
                    <a:pt x="45" y="36"/>
                  </a:cubicBezTo>
                  <a:cubicBezTo>
                    <a:pt x="43" y="44"/>
                    <a:pt x="39" y="52"/>
                    <a:pt x="37" y="60"/>
                  </a:cubicBezTo>
                  <a:cubicBezTo>
                    <a:pt x="34" y="67"/>
                    <a:pt x="29" y="73"/>
                    <a:pt x="26" y="80"/>
                  </a:cubicBezTo>
                  <a:cubicBezTo>
                    <a:pt x="24" y="84"/>
                    <a:pt x="25" y="88"/>
                    <a:pt x="24" y="92"/>
                  </a:cubicBezTo>
                  <a:cubicBezTo>
                    <a:pt x="24" y="92"/>
                    <a:pt x="21" y="97"/>
                    <a:pt x="19" y="9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F3427ADB-B27F-4727-BB85-F73EE7BDB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506" y="3414438"/>
              <a:ext cx="26174" cy="28754"/>
            </a:xfrm>
            <a:custGeom>
              <a:avLst/>
              <a:gdLst>
                <a:gd name="T0" fmla="*/ 3 w 30"/>
                <a:gd name="T1" fmla="*/ 32 h 33"/>
                <a:gd name="T2" fmla="*/ 0 w 30"/>
                <a:gd name="T3" fmla="*/ 29 h 33"/>
                <a:gd name="T4" fmla="*/ 3 w 30"/>
                <a:gd name="T5" fmla="*/ 20 h 33"/>
                <a:gd name="T6" fmla="*/ 9 w 30"/>
                <a:gd name="T7" fmla="*/ 13 h 33"/>
                <a:gd name="T8" fmla="*/ 22 w 30"/>
                <a:gd name="T9" fmla="*/ 0 h 33"/>
                <a:gd name="T10" fmla="*/ 30 w 30"/>
                <a:gd name="T11" fmla="*/ 4 h 33"/>
                <a:gd name="T12" fmla="*/ 24 w 30"/>
                <a:gd name="T13" fmla="*/ 10 h 33"/>
                <a:gd name="T14" fmla="*/ 15 w 30"/>
                <a:gd name="T15" fmla="*/ 13 h 33"/>
                <a:gd name="T16" fmla="*/ 10 w 30"/>
                <a:gd name="T17" fmla="*/ 20 h 33"/>
                <a:gd name="T18" fmla="*/ 5 w 30"/>
                <a:gd name="T19" fmla="*/ 25 h 33"/>
                <a:gd name="T20" fmla="*/ 4 w 30"/>
                <a:gd name="T21" fmla="*/ 33 h 33"/>
                <a:gd name="T22" fmla="*/ 3 w 30"/>
                <a:gd name="T23" fmla="*/ 32 h 33"/>
                <a:gd name="T24" fmla="*/ 2 w 30"/>
                <a:gd name="T25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3">
                  <a:moveTo>
                    <a:pt x="3" y="32"/>
                  </a:moveTo>
                  <a:cubicBezTo>
                    <a:pt x="3" y="30"/>
                    <a:pt x="2" y="28"/>
                    <a:pt x="0" y="29"/>
                  </a:cubicBezTo>
                  <a:cubicBezTo>
                    <a:pt x="0" y="24"/>
                    <a:pt x="0" y="23"/>
                    <a:pt x="3" y="20"/>
                  </a:cubicBezTo>
                  <a:cubicBezTo>
                    <a:pt x="6" y="18"/>
                    <a:pt x="7" y="15"/>
                    <a:pt x="9" y="13"/>
                  </a:cubicBezTo>
                  <a:cubicBezTo>
                    <a:pt x="12" y="9"/>
                    <a:pt x="16" y="0"/>
                    <a:pt x="22" y="0"/>
                  </a:cubicBezTo>
                  <a:cubicBezTo>
                    <a:pt x="23" y="5"/>
                    <a:pt x="30" y="1"/>
                    <a:pt x="30" y="4"/>
                  </a:cubicBezTo>
                  <a:cubicBezTo>
                    <a:pt x="28" y="6"/>
                    <a:pt x="23" y="5"/>
                    <a:pt x="24" y="10"/>
                  </a:cubicBezTo>
                  <a:cubicBezTo>
                    <a:pt x="19" y="10"/>
                    <a:pt x="18" y="11"/>
                    <a:pt x="15" y="13"/>
                  </a:cubicBezTo>
                  <a:cubicBezTo>
                    <a:pt x="13" y="16"/>
                    <a:pt x="12" y="18"/>
                    <a:pt x="10" y="20"/>
                  </a:cubicBezTo>
                  <a:cubicBezTo>
                    <a:pt x="9" y="22"/>
                    <a:pt x="6" y="23"/>
                    <a:pt x="5" y="25"/>
                  </a:cubicBezTo>
                  <a:cubicBezTo>
                    <a:pt x="3" y="27"/>
                    <a:pt x="4" y="30"/>
                    <a:pt x="4" y="33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2" y="32"/>
                    <a:pt x="2" y="31"/>
                    <a:pt x="2" y="3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2EADEAE2-ABEC-414D-8674-66D810642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8103" y="3379049"/>
              <a:ext cx="50504" cy="37970"/>
            </a:xfrm>
            <a:custGeom>
              <a:avLst/>
              <a:gdLst>
                <a:gd name="T0" fmla="*/ 11 w 58"/>
                <a:gd name="T1" fmla="*/ 34 h 44"/>
                <a:gd name="T2" fmla="*/ 12 w 58"/>
                <a:gd name="T3" fmla="*/ 28 h 44"/>
                <a:gd name="T4" fmla="*/ 18 w 58"/>
                <a:gd name="T5" fmla="*/ 23 h 44"/>
                <a:gd name="T6" fmla="*/ 22 w 58"/>
                <a:gd name="T7" fmla="*/ 18 h 44"/>
                <a:gd name="T8" fmla="*/ 28 w 58"/>
                <a:gd name="T9" fmla="*/ 14 h 44"/>
                <a:gd name="T10" fmla="*/ 33 w 58"/>
                <a:gd name="T11" fmla="*/ 8 h 44"/>
                <a:gd name="T12" fmla="*/ 47 w 58"/>
                <a:gd name="T13" fmla="*/ 5 h 44"/>
                <a:gd name="T14" fmla="*/ 55 w 58"/>
                <a:gd name="T15" fmla="*/ 2 h 44"/>
                <a:gd name="T16" fmla="*/ 56 w 58"/>
                <a:gd name="T17" fmla="*/ 9 h 44"/>
                <a:gd name="T18" fmla="*/ 49 w 58"/>
                <a:gd name="T19" fmla="*/ 11 h 44"/>
                <a:gd name="T20" fmla="*/ 43 w 58"/>
                <a:gd name="T21" fmla="*/ 15 h 44"/>
                <a:gd name="T22" fmla="*/ 37 w 58"/>
                <a:gd name="T23" fmla="*/ 19 h 44"/>
                <a:gd name="T24" fmla="*/ 30 w 58"/>
                <a:gd name="T25" fmla="*/ 25 h 44"/>
                <a:gd name="T26" fmla="*/ 27 w 58"/>
                <a:gd name="T27" fmla="*/ 25 h 44"/>
                <a:gd name="T28" fmla="*/ 25 w 58"/>
                <a:gd name="T29" fmla="*/ 23 h 44"/>
                <a:gd name="T30" fmla="*/ 24 w 58"/>
                <a:gd name="T31" fmla="*/ 28 h 44"/>
                <a:gd name="T32" fmla="*/ 18 w 58"/>
                <a:gd name="T33" fmla="*/ 32 h 44"/>
                <a:gd name="T34" fmla="*/ 14 w 58"/>
                <a:gd name="T35" fmla="*/ 38 h 44"/>
                <a:gd name="T36" fmla="*/ 8 w 58"/>
                <a:gd name="T37" fmla="*/ 40 h 44"/>
                <a:gd name="T38" fmla="*/ 4 w 58"/>
                <a:gd name="T39" fmla="*/ 44 h 44"/>
                <a:gd name="T40" fmla="*/ 11 w 58"/>
                <a:gd name="T41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44">
                  <a:moveTo>
                    <a:pt x="11" y="34"/>
                  </a:moveTo>
                  <a:cubicBezTo>
                    <a:pt x="12" y="31"/>
                    <a:pt x="10" y="30"/>
                    <a:pt x="12" y="28"/>
                  </a:cubicBezTo>
                  <a:cubicBezTo>
                    <a:pt x="15" y="26"/>
                    <a:pt x="16" y="26"/>
                    <a:pt x="18" y="23"/>
                  </a:cubicBezTo>
                  <a:cubicBezTo>
                    <a:pt x="19" y="21"/>
                    <a:pt x="20" y="19"/>
                    <a:pt x="22" y="18"/>
                  </a:cubicBezTo>
                  <a:cubicBezTo>
                    <a:pt x="24" y="16"/>
                    <a:pt x="26" y="16"/>
                    <a:pt x="28" y="14"/>
                  </a:cubicBezTo>
                  <a:cubicBezTo>
                    <a:pt x="30" y="11"/>
                    <a:pt x="29" y="1"/>
                    <a:pt x="33" y="8"/>
                  </a:cubicBezTo>
                  <a:cubicBezTo>
                    <a:pt x="38" y="16"/>
                    <a:pt x="41" y="9"/>
                    <a:pt x="47" y="5"/>
                  </a:cubicBezTo>
                  <a:cubicBezTo>
                    <a:pt x="49" y="4"/>
                    <a:pt x="52" y="0"/>
                    <a:pt x="55" y="2"/>
                  </a:cubicBezTo>
                  <a:cubicBezTo>
                    <a:pt x="58" y="4"/>
                    <a:pt x="56" y="7"/>
                    <a:pt x="56" y="9"/>
                  </a:cubicBezTo>
                  <a:cubicBezTo>
                    <a:pt x="54" y="11"/>
                    <a:pt x="51" y="11"/>
                    <a:pt x="49" y="11"/>
                  </a:cubicBezTo>
                  <a:cubicBezTo>
                    <a:pt x="47" y="12"/>
                    <a:pt x="45" y="14"/>
                    <a:pt x="43" y="15"/>
                  </a:cubicBezTo>
                  <a:cubicBezTo>
                    <a:pt x="40" y="16"/>
                    <a:pt x="39" y="17"/>
                    <a:pt x="37" y="19"/>
                  </a:cubicBezTo>
                  <a:cubicBezTo>
                    <a:pt x="35" y="21"/>
                    <a:pt x="32" y="24"/>
                    <a:pt x="30" y="25"/>
                  </a:cubicBezTo>
                  <a:cubicBezTo>
                    <a:pt x="30" y="25"/>
                    <a:pt x="28" y="25"/>
                    <a:pt x="27" y="25"/>
                  </a:cubicBezTo>
                  <a:cubicBezTo>
                    <a:pt x="26" y="25"/>
                    <a:pt x="26" y="23"/>
                    <a:pt x="25" y="23"/>
                  </a:cubicBezTo>
                  <a:cubicBezTo>
                    <a:pt x="22" y="23"/>
                    <a:pt x="24" y="27"/>
                    <a:pt x="24" y="28"/>
                  </a:cubicBezTo>
                  <a:cubicBezTo>
                    <a:pt x="23" y="31"/>
                    <a:pt x="20" y="31"/>
                    <a:pt x="18" y="32"/>
                  </a:cubicBezTo>
                  <a:cubicBezTo>
                    <a:pt x="16" y="34"/>
                    <a:pt x="15" y="36"/>
                    <a:pt x="14" y="38"/>
                  </a:cubicBezTo>
                  <a:cubicBezTo>
                    <a:pt x="11" y="40"/>
                    <a:pt x="11" y="38"/>
                    <a:pt x="8" y="40"/>
                  </a:cubicBezTo>
                  <a:cubicBezTo>
                    <a:pt x="6" y="41"/>
                    <a:pt x="6" y="43"/>
                    <a:pt x="4" y="44"/>
                  </a:cubicBezTo>
                  <a:cubicBezTo>
                    <a:pt x="0" y="40"/>
                    <a:pt x="9" y="36"/>
                    <a:pt x="11" y="3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D5FA1CD-C2B4-44A1-851D-D0C89F800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2942" y="3432871"/>
              <a:ext cx="9585" cy="9585"/>
            </a:xfrm>
            <a:custGeom>
              <a:avLst/>
              <a:gdLst>
                <a:gd name="T0" fmla="*/ 2 w 11"/>
                <a:gd name="T1" fmla="*/ 7 h 11"/>
                <a:gd name="T2" fmla="*/ 5 w 11"/>
                <a:gd name="T3" fmla="*/ 3 h 11"/>
                <a:gd name="T4" fmla="*/ 10 w 11"/>
                <a:gd name="T5" fmla="*/ 3 h 11"/>
                <a:gd name="T6" fmla="*/ 2 w 11"/>
                <a:gd name="T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2" y="7"/>
                  </a:moveTo>
                  <a:cubicBezTo>
                    <a:pt x="0" y="4"/>
                    <a:pt x="3" y="4"/>
                    <a:pt x="5" y="3"/>
                  </a:cubicBezTo>
                  <a:cubicBezTo>
                    <a:pt x="7" y="3"/>
                    <a:pt x="9" y="0"/>
                    <a:pt x="10" y="3"/>
                  </a:cubicBezTo>
                  <a:cubicBezTo>
                    <a:pt x="11" y="7"/>
                    <a:pt x="3" y="11"/>
                    <a:pt x="2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D872DB8-B7B1-498D-8B1F-1F616B695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930" y="3356193"/>
              <a:ext cx="26911" cy="26174"/>
            </a:xfrm>
            <a:custGeom>
              <a:avLst/>
              <a:gdLst>
                <a:gd name="T0" fmla="*/ 10 w 31"/>
                <a:gd name="T1" fmla="*/ 14 h 30"/>
                <a:gd name="T2" fmla="*/ 25 w 31"/>
                <a:gd name="T3" fmla="*/ 2 h 30"/>
                <a:gd name="T4" fmla="*/ 30 w 31"/>
                <a:gd name="T5" fmla="*/ 4 h 30"/>
                <a:gd name="T6" fmla="*/ 27 w 31"/>
                <a:gd name="T7" fmla="*/ 6 h 30"/>
                <a:gd name="T8" fmla="*/ 23 w 31"/>
                <a:gd name="T9" fmla="*/ 11 h 30"/>
                <a:gd name="T10" fmla="*/ 9 w 31"/>
                <a:gd name="T11" fmla="*/ 24 h 30"/>
                <a:gd name="T12" fmla="*/ 3 w 31"/>
                <a:gd name="T13" fmla="*/ 23 h 30"/>
                <a:gd name="T14" fmla="*/ 10 w 31"/>
                <a:gd name="T15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0">
                  <a:moveTo>
                    <a:pt x="10" y="14"/>
                  </a:moveTo>
                  <a:cubicBezTo>
                    <a:pt x="15" y="10"/>
                    <a:pt x="19" y="5"/>
                    <a:pt x="25" y="2"/>
                  </a:cubicBezTo>
                  <a:cubicBezTo>
                    <a:pt x="27" y="2"/>
                    <a:pt x="31" y="0"/>
                    <a:pt x="30" y="4"/>
                  </a:cubicBezTo>
                  <a:cubicBezTo>
                    <a:pt x="30" y="5"/>
                    <a:pt x="27" y="6"/>
                    <a:pt x="27" y="6"/>
                  </a:cubicBezTo>
                  <a:cubicBezTo>
                    <a:pt x="25" y="8"/>
                    <a:pt x="25" y="9"/>
                    <a:pt x="23" y="11"/>
                  </a:cubicBezTo>
                  <a:cubicBezTo>
                    <a:pt x="20" y="16"/>
                    <a:pt x="14" y="20"/>
                    <a:pt x="9" y="24"/>
                  </a:cubicBezTo>
                  <a:cubicBezTo>
                    <a:pt x="6" y="26"/>
                    <a:pt x="0" y="30"/>
                    <a:pt x="3" y="23"/>
                  </a:cubicBezTo>
                  <a:cubicBezTo>
                    <a:pt x="4" y="20"/>
                    <a:pt x="7" y="16"/>
                    <a:pt x="10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BE0DA4F7-173A-48CF-9B31-43DC9BE46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014" y="3324121"/>
              <a:ext cx="17326" cy="19907"/>
            </a:xfrm>
            <a:custGeom>
              <a:avLst/>
              <a:gdLst>
                <a:gd name="T0" fmla="*/ 1 w 20"/>
                <a:gd name="T1" fmla="*/ 16 h 23"/>
                <a:gd name="T2" fmla="*/ 3 w 20"/>
                <a:gd name="T3" fmla="*/ 14 h 23"/>
                <a:gd name="T4" fmla="*/ 5 w 20"/>
                <a:gd name="T5" fmla="*/ 11 h 23"/>
                <a:gd name="T6" fmla="*/ 10 w 20"/>
                <a:gd name="T7" fmla="*/ 7 h 23"/>
                <a:gd name="T8" fmla="*/ 13 w 20"/>
                <a:gd name="T9" fmla="*/ 2 h 23"/>
                <a:gd name="T10" fmla="*/ 13 w 20"/>
                <a:gd name="T11" fmla="*/ 9 h 23"/>
                <a:gd name="T12" fmla="*/ 1 w 20"/>
                <a:gd name="T1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3">
                  <a:moveTo>
                    <a:pt x="1" y="16"/>
                  </a:moveTo>
                  <a:cubicBezTo>
                    <a:pt x="1" y="14"/>
                    <a:pt x="3" y="15"/>
                    <a:pt x="3" y="14"/>
                  </a:cubicBezTo>
                  <a:cubicBezTo>
                    <a:pt x="4" y="13"/>
                    <a:pt x="5" y="12"/>
                    <a:pt x="5" y="11"/>
                  </a:cubicBezTo>
                  <a:cubicBezTo>
                    <a:pt x="6" y="10"/>
                    <a:pt x="9" y="9"/>
                    <a:pt x="10" y="7"/>
                  </a:cubicBezTo>
                  <a:cubicBezTo>
                    <a:pt x="11" y="6"/>
                    <a:pt x="10" y="3"/>
                    <a:pt x="13" y="2"/>
                  </a:cubicBezTo>
                  <a:cubicBezTo>
                    <a:pt x="20" y="0"/>
                    <a:pt x="14" y="7"/>
                    <a:pt x="13" y="9"/>
                  </a:cubicBezTo>
                  <a:cubicBezTo>
                    <a:pt x="12" y="10"/>
                    <a:pt x="0" y="23"/>
                    <a:pt x="1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E6884C2-107E-4CFA-9408-471BDC3D7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9" y="3236015"/>
              <a:ext cx="12165" cy="31335"/>
            </a:xfrm>
            <a:custGeom>
              <a:avLst/>
              <a:gdLst>
                <a:gd name="T0" fmla="*/ 13 w 14"/>
                <a:gd name="T1" fmla="*/ 4 h 36"/>
                <a:gd name="T2" fmla="*/ 12 w 14"/>
                <a:gd name="T3" fmla="*/ 9 h 36"/>
                <a:gd name="T4" fmla="*/ 12 w 14"/>
                <a:gd name="T5" fmla="*/ 13 h 36"/>
                <a:gd name="T6" fmla="*/ 13 w 14"/>
                <a:gd name="T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6">
                  <a:moveTo>
                    <a:pt x="13" y="4"/>
                  </a:moveTo>
                  <a:cubicBezTo>
                    <a:pt x="14" y="6"/>
                    <a:pt x="12" y="8"/>
                    <a:pt x="12" y="9"/>
                  </a:cubicBezTo>
                  <a:cubicBezTo>
                    <a:pt x="12" y="9"/>
                    <a:pt x="12" y="13"/>
                    <a:pt x="12" y="13"/>
                  </a:cubicBezTo>
                  <a:cubicBezTo>
                    <a:pt x="8" y="36"/>
                    <a:pt x="0" y="0"/>
                    <a:pt x="13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10A3E0B-D8B4-411E-A001-B8F84A3D1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853" y="3193253"/>
              <a:ext cx="31335" cy="35021"/>
            </a:xfrm>
            <a:custGeom>
              <a:avLst/>
              <a:gdLst>
                <a:gd name="T0" fmla="*/ 1 w 36"/>
                <a:gd name="T1" fmla="*/ 35 h 40"/>
                <a:gd name="T2" fmla="*/ 0 w 36"/>
                <a:gd name="T3" fmla="*/ 27 h 40"/>
                <a:gd name="T4" fmla="*/ 7 w 36"/>
                <a:gd name="T5" fmla="*/ 24 h 40"/>
                <a:gd name="T6" fmla="*/ 18 w 36"/>
                <a:gd name="T7" fmla="*/ 9 h 40"/>
                <a:gd name="T8" fmla="*/ 34 w 36"/>
                <a:gd name="T9" fmla="*/ 2 h 40"/>
                <a:gd name="T10" fmla="*/ 35 w 36"/>
                <a:gd name="T11" fmla="*/ 9 h 40"/>
                <a:gd name="T12" fmla="*/ 27 w 36"/>
                <a:gd name="T13" fmla="*/ 12 h 40"/>
                <a:gd name="T14" fmla="*/ 26 w 36"/>
                <a:gd name="T15" fmla="*/ 16 h 40"/>
                <a:gd name="T16" fmla="*/ 22 w 36"/>
                <a:gd name="T17" fmla="*/ 19 h 40"/>
                <a:gd name="T18" fmla="*/ 20 w 36"/>
                <a:gd name="T19" fmla="*/ 26 h 40"/>
                <a:gd name="T20" fmla="*/ 13 w 36"/>
                <a:gd name="T21" fmla="*/ 30 h 40"/>
                <a:gd name="T22" fmla="*/ 1 w 36"/>
                <a:gd name="T2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0">
                  <a:moveTo>
                    <a:pt x="1" y="35"/>
                  </a:moveTo>
                  <a:cubicBezTo>
                    <a:pt x="1" y="34"/>
                    <a:pt x="0" y="28"/>
                    <a:pt x="0" y="27"/>
                  </a:cubicBezTo>
                  <a:cubicBezTo>
                    <a:pt x="2" y="23"/>
                    <a:pt x="3" y="25"/>
                    <a:pt x="7" y="24"/>
                  </a:cubicBezTo>
                  <a:cubicBezTo>
                    <a:pt x="14" y="20"/>
                    <a:pt x="14" y="15"/>
                    <a:pt x="18" y="9"/>
                  </a:cubicBezTo>
                  <a:cubicBezTo>
                    <a:pt x="19" y="7"/>
                    <a:pt x="32" y="0"/>
                    <a:pt x="34" y="2"/>
                  </a:cubicBezTo>
                  <a:cubicBezTo>
                    <a:pt x="36" y="3"/>
                    <a:pt x="36" y="7"/>
                    <a:pt x="35" y="9"/>
                  </a:cubicBezTo>
                  <a:cubicBezTo>
                    <a:pt x="33" y="12"/>
                    <a:pt x="30" y="11"/>
                    <a:pt x="27" y="12"/>
                  </a:cubicBezTo>
                  <a:cubicBezTo>
                    <a:pt x="27" y="12"/>
                    <a:pt x="26" y="16"/>
                    <a:pt x="26" y="16"/>
                  </a:cubicBezTo>
                  <a:cubicBezTo>
                    <a:pt x="26" y="16"/>
                    <a:pt x="23" y="18"/>
                    <a:pt x="22" y="19"/>
                  </a:cubicBezTo>
                  <a:cubicBezTo>
                    <a:pt x="21" y="21"/>
                    <a:pt x="22" y="24"/>
                    <a:pt x="20" y="26"/>
                  </a:cubicBezTo>
                  <a:cubicBezTo>
                    <a:pt x="18" y="30"/>
                    <a:pt x="15" y="29"/>
                    <a:pt x="13" y="30"/>
                  </a:cubicBezTo>
                  <a:cubicBezTo>
                    <a:pt x="12" y="30"/>
                    <a:pt x="1" y="40"/>
                    <a:pt x="1" y="3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84BCC05B-AC69-437F-9FD1-F327C4AED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083" y="3055012"/>
              <a:ext cx="75940" cy="313346"/>
            </a:xfrm>
            <a:custGeom>
              <a:avLst/>
              <a:gdLst>
                <a:gd name="T0" fmla="*/ 26 w 87"/>
                <a:gd name="T1" fmla="*/ 332 h 360"/>
                <a:gd name="T2" fmla="*/ 17 w 87"/>
                <a:gd name="T3" fmla="*/ 352 h 360"/>
                <a:gd name="T4" fmla="*/ 11 w 87"/>
                <a:gd name="T5" fmla="*/ 349 h 360"/>
                <a:gd name="T6" fmla="*/ 13 w 87"/>
                <a:gd name="T7" fmla="*/ 310 h 360"/>
                <a:gd name="T8" fmla="*/ 15 w 87"/>
                <a:gd name="T9" fmla="*/ 266 h 360"/>
                <a:gd name="T10" fmla="*/ 14 w 87"/>
                <a:gd name="T11" fmla="*/ 216 h 360"/>
                <a:gd name="T12" fmla="*/ 18 w 87"/>
                <a:gd name="T13" fmla="*/ 179 h 360"/>
                <a:gd name="T14" fmla="*/ 20 w 87"/>
                <a:gd name="T15" fmla="*/ 146 h 360"/>
                <a:gd name="T16" fmla="*/ 9 w 87"/>
                <a:gd name="T17" fmla="*/ 80 h 360"/>
                <a:gd name="T18" fmla="*/ 7 w 87"/>
                <a:gd name="T19" fmla="*/ 56 h 360"/>
                <a:gd name="T20" fmla="*/ 23 w 87"/>
                <a:gd name="T21" fmla="*/ 49 h 360"/>
                <a:gd name="T22" fmla="*/ 25 w 87"/>
                <a:gd name="T23" fmla="*/ 49 h 360"/>
                <a:gd name="T24" fmla="*/ 31 w 87"/>
                <a:gd name="T25" fmla="*/ 23 h 360"/>
                <a:gd name="T26" fmla="*/ 28 w 87"/>
                <a:gd name="T27" fmla="*/ 8 h 360"/>
                <a:gd name="T28" fmla="*/ 41 w 87"/>
                <a:gd name="T29" fmla="*/ 25 h 360"/>
                <a:gd name="T30" fmla="*/ 43 w 87"/>
                <a:gd name="T31" fmla="*/ 42 h 360"/>
                <a:gd name="T32" fmla="*/ 46 w 87"/>
                <a:gd name="T33" fmla="*/ 98 h 360"/>
                <a:gd name="T34" fmla="*/ 57 w 87"/>
                <a:gd name="T35" fmla="*/ 152 h 360"/>
                <a:gd name="T36" fmla="*/ 66 w 87"/>
                <a:gd name="T37" fmla="*/ 202 h 360"/>
                <a:gd name="T38" fmla="*/ 75 w 87"/>
                <a:gd name="T39" fmla="*/ 227 h 360"/>
                <a:gd name="T40" fmla="*/ 86 w 87"/>
                <a:gd name="T41" fmla="*/ 247 h 360"/>
                <a:gd name="T42" fmla="*/ 86 w 87"/>
                <a:gd name="T43" fmla="*/ 249 h 360"/>
                <a:gd name="T44" fmla="*/ 51 w 87"/>
                <a:gd name="T45" fmla="*/ 225 h 360"/>
                <a:gd name="T46" fmla="*/ 39 w 87"/>
                <a:gd name="T47" fmla="*/ 240 h 360"/>
                <a:gd name="T48" fmla="*/ 29 w 87"/>
                <a:gd name="T49" fmla="*/ 263 h 360"/>
                <a:gd name="T50" fmla="*/ 46 w 87"/>
                <a:gd name="T51" fmla="*/ 313 h 360"/>
                <a:gd name="T52" fmla="*/ 49 w 87"/>
                <a:gd name="T53" fmla="*/ 350 h 360"/>
                <a:gd name="T54" fmla="*/ 29 w 87"/>
                <a:gd name="T55" fmla="*/ 329 h 360"/>
                <a:gd name="T56" fmla="*/ 26 w 87"/>
                <a:gd name="T57" fmla="*/ 3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360">
                  <a:moveTo>
                    <a:pt x="26" y="332"/>
                  </a:moveTo>
                  <a:cubicBezTo>
                    <a:pt x="22" y="339"/>
                    <a:pt x="22" y="347"/>
                    <a:pt x="17" y="352"/>
                  </a:cubicBezTo>
                  <a:cubicBezTo>
                    <a:pt x="11" y="359"/>
                    <a:pt x="15" y="360"/>
                    <a:pt x="11" y="349"/>
                  </a:cubicBezTo>
                  <a:cubicBezTo>
                    <a:pt x="7" y="335"/>
                    <a:pt x="11" y="325"/>
                    <a:pt x="13" y="310"/>
                  </a:cubicBezTo>
                  <a:cubicBezTo>
                    <a:pt x="15" y="296"/>
                    <a:pt x="17" y="279"/>
                    <a:pt x="15" y="266"/>
                  </a:cubicBezTo>
                  <a:cubicBezTo>
                    <a:pt x="12" y="248"/>
                    <a:pt x="12" y="235"/>
                    <a:pt x="14" y="216"/>
                  </a:cubicBezTo>
                  <a:cubicBezTo>
                    <a:pt x="16" y="204"/>
                    <a:pt x="19" y="191"/>
                    <a:pt x="18" y="179"/>
                  </a:cubicBezTo>
                  <a:cubicBezTo>
                    <a:pt x="17" y="166"/>
                    <a:pt x="18" y="159"/>
                    <a:pt x="20" y="146"/>
                  </a:cubicBezTo>
                  <a:cubicBezTo>
                    <a:pt x="0" y="133"/>
                    <a:pt x="5" y="99"/>
                    <a:pt x="9" y="80"/>
                  </a:cubicBezTo>
                  <a:cubicBezTo>
                    <a:pt x="11" y="72"/>
                    <a:pt x="6" y="64"/>
                    <a:pt x="7" y="56"/>
                  </a:cubicBezTo>
                  <a:cubicBezTo>
                    <a:pt x="8" y="49"/>
                    <a:pt x="20" y="35"/>
                    <a:pt x="23" y="49"/>
                  </a:cubicBezTo>
                  <a:cubicBezTo>
                    <a:pt x="23" y="49"/>
                    <a:pt x="24" y="49"/>
                    <a:pt x="25" y="49"/>
                  </a:cubicBezTo>
                  <a:cubicBezTo>
                    <a:pt x="27" y="43"/>
                    <a:pt x="32" y="29"/>
                    <a:pt x="31" y="23"/>
                  </a:cubicBezTo>
                  <a:cubicBezTo>
                    <a:pt x="31" y="20"/>
                    <a:pt x="25" y="11"/>
                    <a:pt x="28" y="8"/>
                  </a:cubicBezTo>
                  <a:cubicBezTo>
                    <a:pt x="36" y="0"/>
                    <a:pt x="42" y="18"/>
                    <a:pt x="41" y="25"/>
                  </a:cubicBezTo>
                  <a:cubicBezTo>
                    <a:pt x="41" y="30"/>
                    <a:pt x="40" y="36"/>
                    <a:pt x="43" y="42"/>
                  </a:cubicBezTo>
                  <a:cubicBezTo>
                    <a:pt x="50" y="62"/>
                    <a:pt x="50" y="77"/>
                    <a:pt x="46" y="98"/>
                  </a:cubicBezTo>
                  <a:cubicBezTo>
                    <a:pt x="42" y="118"/>
                    <a:pt x="52" y="131"/>
                    <a:pt x="57" y="152"/>
                  </a:cubicBezTo>
                  <a:cubicBezTo>
                    <a:pt x="60" y="168"/>
                    <a:pt x="61" y="186"/>
                    <a:pt x="66" y="202"/>
                  </a:cubicBezTo>
                  <a:cubicBezTo>
                    <a:pt x="68" y="209"/>
                    <a:pt x="72" y="219"/>
                    <a:pt x="75" y="227"/>
                  </a:cubicBezTo>
                  <a:cubicBezTo>
                    <a:pt x="77" y="232"/>
                    <a:pt x="87" y="241"/>
                    <a:pt x="86" y="247"/>
                  </a:cubicBezTo>
                  <a:cubicBezTo>
                    <a:pt x="86" y="247"/>
                    <a:pt x="86" y="248"/>
                    <a:pt x="86" y="249"/>
                  </a:cubicBezTo>
                  <a:cubicBezTo>
                    <a:pt x="75" y="252"/>
                    <a:pt x="72" y="220"/>
                    <a:pt x="51" y="225"/>
                  </a:cubicBezTo>
                  <a:cubicBezTo>
                    <a:pt x="39" y="228"/>
                    <a:pt x="42" y="230"/>
                    <a:pt x="39" y="240"/>
                  </a:cubicBezTo>
                  <a:cubicBezTo>
                    <a:pt x="37" y="249"/>
                    <a:pt x="31" y="254"/>
                    <a:pt x="29" y="263"/>
                  </a:cubicBezTo>
                  <a:cubicBezTo>
                    <a:pt x="23" y="283"/>
                    <a:pt x="37" y="296"/>
                    <a:pt x="46" y="313"/>
                  </a:cubicBezTo>
                  <a:cubicBezTo>
                    <a:pt x="49" y="320"/>
                    <a:pt x="63" y="346"/>
                    <a:pt x="49" y="350"/>
                  </a:cubicBezTo>
                  <a:cubicBezTo>
                    <a:pt x="48" y="342"/>
                    <a:pt x="37" y="322"/>
                    <a:pt x="29" y="329"/>
                  </a:cubicBezTo>
                  <a:cubicBezTo>
                    <a:pt x="29" y="329"/>
                    <a:pt x="27" y="332"/>
                    <a:pt x="26" y="3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FBDE0E06-D928-43D6-8CBF-4610340C9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042" y="4130343"/>
              <a:ext cx="106169" cy="148194"/>
            </a:xfrm>
            <a:custGeom>
              <a:avLst/>
              <a:gdLst>
                <a:gd name="T0" fmla="*/ 22 w 122"/>
                <a:gd name="T1" fmla="*/ 108 h 170"/>
                <a:gd name="T2" fmla="*/ 21 w 122"/>
                <a:gd name="T3" fmla="*/ 119 h 170"/>
                <a:gd name="T4" fmla="*/ 10 w 122"/>
                <a:gd name="T5" fmla="*/ 109 h 170"/>
                <a:gd name="T6" fmla="*/ 7 w 122"/>
                <a:gd name="T7" fmla="*/ 94 h 170"/>
                <a:gd name="T8" fmla="*/ 3 w 122"/>
                <a:gd name="T9" fmla="*/ 78 h 170"/>
                <a:gd name="T10" fmla="*/ 0 w 122"/>
                <a:gd name="T11" fmla="*/ 72 h 170"/>
                <a:gd name="T12" fmla="*/ 7 w 122"/>
                <a:gd name="T13" fmla="*/ 65 h 170"/>
                <a:gd name="T14" fmla="*/ 17 w 122"/>
                <a:gd name="T15" fmla="*/ 69 h 170"/>
                <a:gd name="T16" fmla="*/ 14 w 122"/>
                <a:gd name="T17" fmla="*/ 55 h 170"/>
                <a:gd name="T18" fmla="*/ 16 w 122"/>
                <a:gd name="T19" fmla="*/ 30 h 170"/>
                <a:gd name="T20" fmla="*/ 19 w 122"/>
                <a:gd name="T21" fmla="*/ 14 h 170"/>
                <a:gd name="T22" fmla="*/ 27 w 122"/>
                <a:gd name="T23" fmla="*/ 2 h 170"/>
                <a:gd name="T24" fmla="*/ 52 w 122"/>
                <a:gd name="T25" fmla="*/ 8 h 170"/>
                <a:gd name="T26" fmla="*/ 69 w 122"/>
                <a:gd name="T27" fmla="*/ 7 h 170"/>
                <a:gd name="T28" fmla="*/ 65 w 122"/>
                <a:gd name="T29" fmla="*/ 22 h 170"/>
                <a:gd name="T30" fmla="*/ 71 w 122"/>
                <a:gd name="T31" fmla="*/ 39 h 170"/>
                <a:gd name="T32" fmla="*/ 74 w 122"/>
                <a:gd name="T33" fmla="*/ 45 h 170"/>
                <a:gd name="T34" fmla="*/ 66 w 122"/>
                <a:gd name="T35" fmla="*/ 63 h 170"/>
                <a:gd name="T36" fmla="*/ 50 w 122"/>
                <a:gd name="T37" fmla="*/ 75 h 170"/>
                <a:gd name="T38" fmla="*/ 45 w 122"/>
                <a:gd name="T39" fmla="*/ 91 h 170"/>
                <a:gd name="T40" fmla="*/ 52 w 122"/>
                <a:gd name="T41" fmla="*/ 103 h 170"/>
                <a:gd name="T42" fmla="*/ 62 w 122"/>
                <a:gd name="T43" fmla="*/ 101 h 170"/>
                <a:gd name="T44" fmla="*/ 78 w 122"/>
                <a:gd name="T45" fmla="*/ 109 h 170"/>
                <a:gd name="T46" fmla="*/ 86 w 122"/>
                <a:gd name="T47" fmla="*/ 117 h 170"/>
                <a:gd name="T48" fmla="*/ 89 w 122"/>
                <a:gd name="T49" fmla="*/ 134 h 170"/>
                <a:gd name="T50" fmla="*/ 95 w 122"/>
                <a:gd name="T51" fmla="*/ 127 h 170"/>
                <a:gd name="T52" fmla="*/ 111 w 122"/>
                <a:gd name="T53" fmla="*/ 134 h 170"/>
                <a:gd name="T54" fmla="*/ 103 w 122"/>
                <a:gd name="T55" fmla="*/ 142 h 170"/>
                <a:gd name="T56" fmla="*/ 118 w 122"/>
                <a:gd name="T57" fmla="*/ 151 h 170"/>
                <a:gd name="T58" fmla="*/ 114 w 122"/>
                <a:gd name="T59" fmla="*/ 170 h 170"/>
                <a:gd name="T60" fmla="*/ 107 w 122"/>
                <a:gd name="T61" fmla="*/ 162 h 170"/>
                <a:gd name="T62" fmla="*/ 93 w 122"/>
                <a:gd name="T63" fmla="*/ 150 h 170"/>
                <a:gd name="T64" fmla="*/ 80 w 122"/>
                <a:gd name="T65" fmla="*/ 135 h 170"/>
                <a:gd name="T66" fmla="*/ 79 w 122"/>
                <a:gd name="T67" fmla="*/ 147 h 170"/>
                <a:gd name="T68" fmla="*/ 73 w 122"/>
                <a:gd name="T69" fmla="*/ 145 h 170"/>
                <a:gd name="T70" fmla="*/ 65 w 122"/>
                <a:gd name="T71" fmla="*/ 139 h 170"/>
                <a:gd name="T72" fmla="*/ 49 w 122"/>
                <a:gd name="T73" fmla="*/ 132 h 170"/>
                <a:gd name="T74" fmla="*/ 34 w 122"/>
                <a:gd name="T75" fmla="*/ 138 h 170"/>
                <a:gd name="T76" fmla="*/ 22 w 122"/>
                <a:gd name="T77" fmla="*/ 134 h 170"/>
                <a:gd name="T78" fmla="*/ 23 w 122"/>
                <a:gd name="T79" fmla="*/ 122 h 170"/>
                <a:gd name="T80" fmla="*/ 29 w 122"/>
                <a:gd name="T81" fmla="*/ 10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70">
                  <a:moveTo>
                    <a:pt x="29" y="109"/>
                  </a:moveTo>
                  <a:cubicBezTo>
                    <a:pt x="27" y="107"/>
                    <a:pt x="23" y="106"/>
                    <a:pt x="22" y="108"/>
                  </a:cubicBezTo>
                  <a:cubicBezTo>
                    <a:pt x="21" y="110"/>
                    <a:pt x="24" y="113"/>
                    <a:pt x="24" y="114"/>
                  </a:cubicBezTo>
                  <a:cubicBezTo>
                    <a:pt x="24" y="116"/>
                    <a:pt x="23" y="119"/>
                    <a:pt x="21" y="119"/>
                  </a:cubicBezTo>
                  <a:cubicBezTo>
                    <a:pt x="19" y="119"/>
                    <a:pt x="19" y="114"/>
                    <a:pt x="16" y="114"/>
                  </a:cubicBezTo>
                  <a:cubicBezTo>
                    <a:pt x="15" y="110"/>
                    <a:pt x="13" y="111"/>
                    <a:pt x="10" y="109"/>
                  </a:cubicBezTo>
                  <a:cubicBezTo>
                    <a:pt x="7" y="107"/>
                    <a:pt x="9" y="106"/>
                    <a:pt x="9" y="102"/>
                  </a:cubicBezTo>
                  <a:cubicBezTo>
                    <a:pt x="9" y="100"/>
                    <a:pt x="8" y="96"/>
                    <a:pt x="7" y="94"/>
                  </a:cubicBezTo>
                  <a:cubicBezTo>
                    <a:pt x="6" y="91"/>
                    <a:pt x="4" y="89"/>
                    <a:pt x="3" y="86"/>
                  </a:cubicBezTo>
                  <a:cubicBezTo>
                    <a:pt x="2" y="84"/>
                    <a:pt x="4" y="81"/>
                    <a:pt x="3" y="78"/>
                  </a:cubicBezTo>
                  <a:cubicBezTo>
                    <a:pt x="3" y="77"/>
                    <a:pt x="1" y="77"/>
                    <a:pt x="0" y="76"/>
                  </a:cubicBezTo>
                  <a:cubicBezTo>
                    <a:pt x="0" y="75"/>
                    <a:pt x="0" y="74"/>
                    <a:pt x="0" y="72"/>
                  </a:cubicBezTo>
                  <a:cubicBezTo>
                    <a:pt x="0" y="70"/>
                    <a:pt x="0" y="66"/>
                    <a:pt x="1" y="64"/>
                  </a:cubicBezTo>
                  <a:cubicBezTo>
                    <a:pt x="4" y="61"/>
                    <a:pt x="6" y="63"/>
                    <a:pt x="7" y="65"/>
                  </a:cubicBezTo>
                  <a:cubicBezTo>
                    <a:pt x="9" y="68"/>
                    <a:pt x="8" y="71"/>
                    <a:pt x="11" y="72"/>
                  </a:cubicBezTo>
                  <a:cubicBezTo>
                    <a:pt x="13" y="73"/>
                    <a:pt x="17" y="72"/>
                    <a:pt x="17" y="69"/>
                  </a:cubicBezTo>
                  <a:cubicBezTo>
                    <a:pt x="17" y="68"/>
                    <a:pt x="15" y="65"/>
                    <a:pt x="15" y="63"/>
                  </a:cubicBezTo>
                  <a:cubicBezTo>
                    <a:pt x="14" y="60"/>
                    <a:pt x="14" y="57"/>
                    <a:pt x="14" y="55"/>
                  </a:cubicBezTo>
                  <a:cubicBezTo>
                    <a:pt x="15" y="49"/>
                    <a:pt x="18" y="44"/>
                    <a:pt x="18" y="37"/>
                  </a:cubicBezTo>
                  <a:cubicBezTo>
                    <a:pt x="18" y="34"/>
                    <a:pt x="16" y="33"/>
                    <a:pt x="16" y="30"/>
                  </a:cubicBezTo>
                  <a:cubicBezTo>
                    <a:pt x="15" y="27"/>
                    <a:pt x="17" y="25"/>
                    <a:pt x="18" y="22"/>
                  </a:cubicBezTo>
                  <a:cubicBezTo>
                    <a:pt x="19" y="19"/>
                    <a:pt x="18" y="17"/>
                    <a:pt x="19" y="14"/>
                  </a:cubicBezTo>
                  <a:cubicBezTo>
                    <a:pt x="20" y="12"/>
                    <a:pt x="21" y="9"/>
                    <a:pt x="22" y="6"/>
                  </a:cubicBezTo>
                  <a:cubicBezTo>
                    <a:pt x="23" y="3"/>
                    <a:pt x="23" y="3"/>
                    <a:pt x="27" y="2"/>
                  </a:cubicBezTo>
                  <a:cubicBezTo>
                    <a:pt x="30" y="2"/>
                    <a:pt x="33" y="1"/>
                    <a:pt x="36" y="1"/>
                  </a:cubicBezTo>
                  <a:cubicBezTo>
                    <a:pt x="44" y="0"/>
                    <a:pt x="46" y="6"/>
                    <a:pt x="52" y="8"/>
                  </a:cubicBezTo>
                  <a:cubicBezTo>
                    <a:pt x="58" y="9"/>
                    <a:pt x="63" y="9"/>
                    <a:pt x="62" y="2"/>
                  </a:cubicBezTo>
                  <a:cubicBezTo>
                    <a:pt x="64" y="2"/>
                    <a:pt x="68" y="6"/>
                    <a:pt x="69" y="7"/>
                  </a:cubicBezTo>
                  <a:cubicBezTo>
                    <a:pt x="71" y="9"/>
                    <a:pt x="72" y="9"/>
                    <a:pt x="72" y="13"/>
                  </a:cubicBezTo>
                  <a:cubicBezTo>
                    <a:pt x="72" y="18"/>
                    <a:pt x="71" y="23"/>
                    <a:pt x="65" y="22"/>
                  </a:cubicBezTo>
                  <a:cubicBezTo>
                    <a:pt x="65" y="27"/>
                    <a:pt x="64" y="33"/>
                    <a:pt x="68" y="37"/>
                  </a:cubicBezTo>
                  <a:cubicBezTo>
                    <a:pt x="69" y="38"/>
                    <a:pt x="70" y="37"/>
                    <a:pt x="71" y="39"/>
                  </a:cubicBezTo>
                  <a:cubicBezTo>
                    <a:pt x="72" y="39"/>
                    <a:pt x="72" y="41"/>
                    <a:pt x="72" y="42"/>
                  </a:cubicBezTo>
                  <a:cubicBezTo>
                    <a:pt x="73" y="43"/>
                    <a:pt x="73" y="43"/>
                    <a:pt x="74" y="45"/>
                  </a:cubicBezTo>
                  <a:cubicBezTo>
                    <a:pt x="74" y="46"/>
                    <a:pt x="73" y="47"/>
                    <a:pt x="73" y="48"/>
                  </a:cubicBezTo>
                  <a:cubicBezTo>
                    <a:pt x="71" y="54"/>
                    <a:pt x="70" y="58"/>
                    <a:pt x="66" y="63"/>
                  </a:cubicBezTo>
                  <a:cubicBezTo>
                    <a:pt x="64" y="66"/>
                    <a:pt x="62" y="67"/>
                    <a:pt x="59" y="69"/>
                  </a:cubicBezTo>
                  <a:cubicBezTo>
                    <a:pt x="56" y="71"/>
                    <a:pt x="51" y="73"/>
                    <a:pt x="50" y="75"/>
                  </a:cubicBezTo>
                  <a:cubicBezTo>
                    <a:pt x="46" y="79"/>
                    <a:pt x="50" y="78"/>
                    <a:pt x="50" y="82"/>
                  </a:cubicBezTo>
                  <a:cubicBezTo>
                    <a:pt x="50" y="85"/>
                    <a:pt x="45" y="88"/>
                    <a:pt x="45" y="91"/>
                  </a:cubicBezTo>
                  <a:cubicBezTo>
                    <a:pt x="43" y="96"/>
                    <a:pt x="49" y="103"/>
                    <a:pt x="52" y="105"/>
                  </a:cubicBezTo>
                  <a:cubicBezTo>
                    <a:pt x="52" y="105"/>
                    <a:pt x="52" y="104"/>
                    <a:pt x="52" y="103"/>
                  </a:cubicBezTo>
                  <a:cubicBezTo>
                    <a:pt x="53" y="103"/>
                    <a:pt x="55" y="104"/>
                    <a:pt x="56" y="105"/>
                  </a:cubicBezTo>
                  <a:cubicBezTo>
                    <a:pt x="56" y="102"/>
                    <a:pt x="59" y="101"/>
                    <a:pt x="62" y="101"/>
                  </a:cubicBezTo>
                  <a:cubicBezTo>
                    <a:pt x="65" y="102"/>
                    <a:pt x="66" y="107"/>
                    <a:pt x="68" y="109"/>
                  </a:cubicBezTo>
                  <a:cubicBezTo>
                    <a:pt x="71" y="110"/>
                    <a:pt x="75" y="109"/>
                    <a:pt x="78" y="109"/>
                  </a:cubicBezTo>
                  <a:cubicBezTo>
                    <a:pt x="81" y="110"/>
                    <a:pt x="84" y="110"/>
                    <a:pt x="87" y="111"/>
                  </a:cubicBezTo>
                  <a:cubicBezTo>
                    <a:pt x="89" y="115"/>
                    <a:pt x="87" y="114"/>
                    <a:pt x="86" y="117"/>
                  </a:cubicBezTo>
                  <a:cubicBezTo>
                    <a:pt x="83" y="121"/>
                    <a:pt x="86" y="122"/>
                    <a:pt x="88" y="125"/>
                  </a:cubicBezTo>
                  <a:cubicBezTo>
                    <a:pt x="89" y="128"/>
                    <a:pt x="88" y="131"/>
                    <a:pt x="89" y="134"/>
                  </a:cubicBezTo>
                  <a:cubicBezTo>
                    <a:pt x="91" y="136"/>
                    <a:pt x="95" y="137"/>
                    <a:pt x="96" y="133"/>
                  </a:cubicBezTo>
                  <a:cubicBezTo>
                    <a:pt x="96" y="131"/>
                    <a:pt x="90" y="128"/>
                    <a:pt x="95" y="127"/>
                  </a:cubicBezTo>
                  <a:cubicBezTo>
                    <a:pt x="99" y="125"/>
                    <a:pt x="100" y="130"/>
                    <a:pt x="102" y="131"/>
                  </a:cubicBezTo>
                  <a:cubicBezTo>
                    <a:pt x="105" y="133"/>
                    <a:pt x="109" y="130"/>
                    <a:pt x="111" y="134"/>
                  </a:cubicBezTo>
                  <a:cubicBezTo>
                    <a:pt x="113" y="136"/>
                    <a:pt x="111" y="137"/>
                    <a:pt x="108" y="138"/>
                  </a:cubicBezTo>
                  <a:cubicBezTo>
                    <a:pt x="105" y="139"/>
                    <a:pt x="103" y="138"/>
                    <a:pt x="103" y="142"/>
                  </a:cubicBezTo>
                  <a:cubicBezTo>
                    <a:pt x="103" y="146"/>
                    <a:pt x="107" y="147"/>
                    <a:pt x="110" y="148"/>
                  </a:cubicBezTo>
                  <a:cubicBezTo>
                    <a:pt x="113" y="148"/>
                    <a:pt x="115" y="149"/>
                    <a:pt x="118" y="151"/>
                  </a:cubicBezTo>
                  <a:cubicBezTo>
                    <a:pt x="122" y="154"/>
                    <a:pt x="120" y="155"/>
                    <a:pt x="119" y="160"/>
                  </a:cubicBezTo>
                  <a:cubicBezTo>
                    <a:pt x="118" y="163"/>
                    <a:pt x="118" y="169"/>
                    <a:pt x="114" y="170"/>
                  </a:cubicBezTo>
                  <a:cubicBezTo>
                    <a:pt x="112" y="170"/>
                    <a:pt x="109" y="167"/>
                    <a:pt x="108" y="166"/>
                  </a:cubicBezTo>
                  <a:cubicBezTo>
                    <a:pt x="107" y="165"/>
                    <a:pt x="108" y="163"/>
                    <a:pt x="107" y="162"/>
                  </a:cubicBezTo>
                  <a:cubicBezTo>
                    <a:pt x="105" y="160"/>
                    <a:pt x="100" y="160"/>
                    <a:pt x="97" y="158"/>
                  </a:cubicBezTo>
                  <a:cubicBezTo>
                    <a:pt x="94" y="155"/>
                    <a:pt x="94" y="153"/>
                    <a:pt x="93" y="150"/>
                  </a:cubicBezTo>
                  <a:cubicBezTo>
                    <a:pt x="92" y="143"/>
                    <a:pt x="86" y="146"/>
                    <a:pt x="82" y="142"/>
                  </a:cubicBezTo>
                  <a:cubicBezTo>
                    <a:pt x="81" y="139"/>
                    <a:pt x="82" y="136"/>
                    <a:pt x="80" y="135"/>
                  </a:cubicBezTo>
                  <a:cubicBezTo>
                    <a:pt x="79" y="133"/>
                    <a:pt x="75" y="133"/>
                    <a:pt x="74" y="132"/>
                  </a:cubicBezTo>
                  <a:cubicBezTo>
                    <a:pt x="69" y="137"/>
                    <a:pt x="78" y="143"/>
                    <a:pt x="79" y="147"/>
                  </a:cubicBezTo>
                  <a:cubicBezTo>
                    <a:pt x="79" y="150"/>
                    <a:pt x="76" y="154"/>
                    <a:pt x="73" y="151"/>
                  </a:cubicBezTo>
                  <a:cubicBezTo>
                    <a:pt x="72" y="150"/>
                    <a:pt x="74" y="146"/>
                    <a:pt x="73" y="145"/>
                  </a:cubicBezTo>
                  <a:cubicBezTo>
                    <a:pt x="71" y="143"/>
                    <a:pt x="69" y="144"/>
                    <a:pt x="68" y="142"/>
                  </a:cubicBezTo>
                  <a:cubicBezTo>
                    <a:pt x="67" y="142"/>
                    <a:pt x="66" y="140"/>
                    <a:pt x="65" y="139"/>
                  </a:cubicBezTo>
                  <a:cubicBezTo>
                    <a:pt x="63" y="137"/>
                    <a:pt x="61" y="136"/>
                    <a:pt x="59" y="135"/>
                  </a:cubicBezTo>
                  <a:cubicBezTo>
                    <a:pt x="56" y="134"/>
                    <a:pt x="51" y="131"/>
                    <a:pt x="49" y="132"/>
                  </a:cubicBezTo>
                  <a:cubicBezTo>
                    <a:pt x="46" y="134"/>
                    <a:pt x="47" y="138"/>
                    <a:pt x="44" y="140"/>
                  </a:cubicBezTo>
                  <a:cubicBezTo>
                    <a:pt x="42" y="141"/>
                    <a:pt x="36" y="140"/>
                    <a:pt x="34" y="138"/>
                  </a:cubicBezTo>
                  <a:cubicBezTo>
                    <a:pt x="31" y="136"/>
                    <a:pt x="31" y="132"/>
                    <a:pt x="26" y="133"/>
                  </a:cubicBezTo>
                  <a:cubicBezTo>
                    <a:pt x="24" y="133"/>
                    <a:pt x="24" y="135"/>
                    <a:pt x="22" y="134"/>
                  </a:cubicBezTo>
                  <a:cubicBezTo>
                    <a:pt x="20" y="133"/>
                    <a:pt x="22" y="129"/>
                    <a:pt x="22" y="127"/>
                  </a:cubicBezTo>
                  <a:cubicBezTo>
                    <a:pt x="22" y="126"/>
                    <a:pt x="23" y="123"/>
                    <a:pt x="23" y="122"/>
                  </a:cubicBezTo>
                  <a:cubicBezTo>
                    <a:pt x="25" y="120"/>
                    <a:pt x="27" y="120"/>
                    <a:pt x="29" y="118"/>
                  </a:cubicBezTo>
                  <a:cubicBezTo>
                    <a:pt x="31" y="115"/>
                    <a:pt x="33" y="111"/>
                    <a:pt x="29" y="108"/>
                  </a:cubicBezTo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A243A529-DB19-4976-8F12-1CE05B081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1313" y="4240198"/>
              <a:ext cx="10322" cy="14746"/>
            </a:xfrm>
            <a:custGeom>
              <a:avLst/>
              <a:gdLst>
                <a:gd name="T0" fmla="*/ 0 w 12"/>
                <a:gd name="T1" fmla="*/ 10 h 17"/>
                <a:gd name="T2" fmla="*/ 4 w 12"/>
                <a:gd name="T3" fmla="*/ 1 h 17"/>
                <a:gd name="T4" fmla="*/ 11 w 12"/>
                <a:gd name="T5" fmla="*/ 8 h 17"/>
                <a:gd name="T6" fmla="*/ 4 w 12"/>
                <a:gd name="T7" fmla="*/ 16 h 17"/>
                <a:gd name="T8" fmla="*/ 1 w 12"/>
                <a:gd name="T9" fmla="*/ 15 h 17"/>
                <a:gd name="T10" fmla="*/ 0 w 12"/>
                <a:gd name="T11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0" y="10"/>
                  </a:moveTo>
                  <a:cubicBezTo>
                    <a:pt x="2" y="7"/>
                    <a:pt x="0" y="1"/>
                    <a:pt x="4" y="1"/>
                  </a:cubicBezTo>
                  <a:cubicBezTo>
                    <a:pt x="8" y="0"/>
                    <a:pt x="7" y="7"/>
                    <a:pt x="11" y="8"/>
                  </a:cubicBezTo>
                  <a:cubicBezTo>
                    <a:pt x="12" y="11"/>
                    <a:pt x="7" y="16"/>
                    <a:pt x="4" y="16"/>
                  </a:cubicBezTo>
                  <a:cubicBezTo>
                    <a:pt x="1" y="16"/>
                    <a:pt x="2" y="17"/>
                    <a:pt x="1" y="15"/>
                  </a:cubicBezTo>
                  <a:cubicBezTo>
                    <a:pt x="1" y="14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85004D7-6666-403A-AB9A-A47087837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207" y="4251258"/>
              <a:ext cx="30597" cy="35758"/>
            </a:xfrm>
            <a:custGeom>
              <a:avLst/>
              <a:gdLst>
                <a:gd name="T0" fmla="*/ 1 w 35"/>
                <a:gd name="T1" fmla="*/ 8 h 41"/>
                <a:gd name="T2" fmla="*/ 0 w 35"/>
                <a:gd name="T3" fmla="*/ 5 h 41"/>
                <a:gd name="T4" fmla="*/ 24 w 35"/>
                <a:gd name="T5" fmla="*/ 6 h 41"/>
                <a:gd name="T6" fmla="*/ 32 w 35"/>
                <a:gd name="T7" fmla="*/ 22 h 41"/>
                <a:gd name="T8" fmla="*/ 33 w 35"/>
                <a:gd name="T9" fmla="*/ 32 h 41"/>
                <a:gd name="T10" fmla="*/ 23 w 35"/>
                <a:gd name="T11" fmla="*/ 40 h 41"/>
                <a:gd name="T12" fmla="*/ 20 w 35"/>
                <a:gd name="T13" fmla="*/ 34 h 41"/>
                <a:gd name="T14" fmla="*/ 14 w 35"/>
                <a:gd name="T15" fmla="*/ 23 h 41"/>
                <a:gd name="T16" fmla="*/ 11 w 35"/>
                <a:gd name="T17" fmla="*/ 13 h 41"/>
                <a:gd name="T18" fmla="*/ 1 w 35"/>
                <a:gd name="T19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1">
                  <a:moveTo>
                    <a:pt x="1" y="8"/>
                  </a:moveTo>
                  <a:cubicBezTo>
                    <a:pt x="1" y="7"/>
                    <a:pt x="0" y="6"/>
                    <a:pt x="0" y="5"/>
                  </a:cubicBezTo>
                  <a:cubicBezTo>
                    <a:pt x="1" y="0"/>
                    <a:pt x="21" y="4"/>
                    <a:pt x="24" y="6"/>
                  </a:cubicBezTo>
                  <a:cubicBezTo>
                    <a:pt x="33" y="10"/>
                    <a:pt x="31" y="14"/>
                    <a:pt x="32" y="22"/>
                  </a:cubicBezTo>
                  <a:cubicBezTo>
                    <a:pt x="34" y="27"/>
                    <a:pt x="35" y="27"/>
                    <a:pt x="33" y="32"/>
                  </a:cubicBezTo>
                  <a:cubicBezTo>
                    <a:pt x="31" y="35"/>
                    <a:pt x="27" y="40"/>
                    <a:pt x="23" y="40"/>
                  </a:cubicBezTo>
                  <a:cubicBezTo>
                    <a:pt x="17" y="41"/>
                    <a:pt x="21" y="38"/>
                    <a:pt x="20" y="34"/>
                  </a:cubicBezTo>
                  <a:cubicBezTo>
                    <a:pt x="19" y="30"/>
                    <a:pt x="16" y="26"/>
                    <a:pt x="14" y="23"/>
                  </a:cubicBezTo>
                  <a:cubicBezTo>
                    <a:pt x="13" y="20"/>
                    <a:pt x="13" y="16"/>
                    <a:pt x="11" y="13"/>
                  </a:cubicBezTo>
                  <a:cubicBezTo>
                    <a:pt x="10" y="11"/>
                    <a:pt x="4" y="10"/>
                    <a:pt x="1" y="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35086CA-9ABD-4F7C-9689-E11B5EE0B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122" y="4253101"/>
              <a:ext cx="12165" cy="8847"/>
            </a:xfrm>
            <a:custGeom>
              <a:avLst/>
              <a:gdLst>
                <a:gd name="T0" fmla="*/ 7 w 14"/>
                <a:gd name="T1" fmla="*/ 0 h 10"/>
                <a:gd name="T2" fmla="*/ 7 w 14"/>
                <a:gd name="T3" fmla="*/ 9 h 10"/>
                <a:gd name="T4" fmla="*/ 7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7" y="0"/>
                  </a:moveTo>
                  <a:cubicBezTo>
                    <a:pt x="14" y="0"/>
                    <a:pt x="13" y="9"/>
                    <a:pt x="7" y="9"/>
                  </a:cubicBezTo>
                  <a:cubicBezTo>
                    <a:pt x="1" y="10"/>
                    <a:pt x="0" y="0"/>
                    <a:pt x="7" y="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697068CB-EA4F-4453-8CEB-C6EA6A507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385" y="4273008"/>
              <a:ext cx="36496" cy="57508"/>
            </a:xfrm>
            <a:custGeom>
              <a:avLst/>
              <a:gdLst>
                <a:gd name="T0" fmla="*/ 9 w 42"/>
                <a:gd name="T1" fmla="*/ 18 h 66"/>
                <a:gd name="T2" fmla="*/ 13 w 42"/>
                <a:gd name="T3" fmla="*/ 24 h 66"/>
                <a:gd name="T4" fmla="*/ 23 w 42"/>
                <a:gd name="T5" fmla="*/ 29 h 66"/>
                <a:gd name="T6" fmla="*/ 32 w 42"/>
                <a:gd name="T7" fmla="*/ 32 h 66"/>
                <a:gd name="T8" fmla="*/ 40 w 42"/>
                <a:gd name="T9" fmla="*/ 32 h 66"/>
                <a:gd name="T10" fmla="*/ 39 w 42"/>
                <a:gd name="T11" fmla="*/ 41 h 66"/>
                <a:gd name="T12" fmla="*/ 32 w 42"/>
                <a:gd name="T13" fmla="*/ 45 h 66"/>
                <a:gd name="T14" fmla="*/ 28 w 42"/>
                <a:gd name="T15" fmla="*/ 51 h 66"/>
                <a:gd name="T16" fmla="*/ 27 w 42"/>
                <a:gd name="T17" fmla="*/ 59 h 66"/>
                <a:gd name="T18" fmla="*/ 20 w 42"/>
                <a:gd name="T19" fmla="*/ 57 h 66"/>
                <a:gd name="T20" fmla="*/ 13 w 42"/>
                <a:gd name="T21" fmla="*/ 60 h 66"/>
                <a:gd name="T22" fmla="*/ 6 w 42"/>
                <a:gd name="T23" fmla="*/ 64 h 66"/>
                <a:gd name="T24" fmla="*/ 7 w 42"/>
                <a:gd name="T25" fmla="*/ 48 h 66"/>
                <a:gd name="T26" fmla="*/ 10 w 42"/>
                <a:gd name="T27" fmla="*/ 34 h 66"/>
                <a:gd name="T28" fmla="*/ 10 w 42"/>
                <a:gd name="T29" fmla="*/ 28 h 66"/>
                <a:gd name="T30" fmla="*/ 4 w 42"/>
                <a:gd name="T31" fmla="*/ 27 h 66"/>
                <a:gd name="T32" fmla="*/ 12 w 42"/>
                <a:gd name="T33" fmla="*/ 0 h 66"/>
                <a:gd name="T34" fmla="*/ 9 w 42"/>
                <a:gd name="T35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66">
                  <a:moveTo>
                    <a:pt x="9" y="18"/>
                  </a:moveTo>
                  <a:cubicBezTo>
                    <a:pt x="9" y="23"/>
                    <a:pt x="8" y="21"/>
                    <a:pt x="13" y="24"/>
                  </a:cubicBezTo>
                  <a:cubicBezTo>
                    <a:pt x="17" y="27"/>
                    <a:pt x="18" y="28"/>
                    <a:pt x="23" y="29"/>
                  </a:cubicBezTo>
                  <a:cubicBezTo>
                    <a:pt x="25" y="30"/>
                    <a:pt x="29" y="32"/>
                    <a:pt x="32" y="32"/>
                  </a:cubicBezTo>
                  <a:cubicBezTo>
                    <a:pt x="33" y="32"/>
                    <a:pt x="39" y="32"/>
                    <a:pt x="40" y="32"/>
                  </a:cubicBezTo>
                  <a:cubicBezTo>
                    <a:pt x="42" y="34"/>
                    <a:pt x="40" y="39"/>
                    <a:pt x="39" y="41"/>
                  </a:cubicBezTo>
                  <a:cubicBezTo>
                    <a:pt x="37" y="45"/>
                    <a:pt x="37" y="45"/>
                    <a:pt x="32" y="45"/>
                  </a:cubicBezTo>
                  <a:cubicBezTo>
                    <a:pt x="32" y="48"/>
                    <a:pt x="29" y="49"/>
                    <a:pt x="28" y="51"/>
                  </a:cubicBezTo>
                  <a:cubicBezTo>
                    <a:pt x="27" y="54"/>
                    <a:pt x="28" y="57"/>
                    <a:pt x="27" y="59"/>
                  </a:cubicBezTo>
                  <a:cubicBezTo>
                    <a:pt x="24" y="66"/>
                    <a:pt x="19" y="64"/>
                    <a:pt x="20" y="57"/>
                  </a:cubicBezTo>
                  <a:cubicBezTo>
                    <a:pt x="17" y="56"/>
                    <a:pt x="15" y="58"/>
                    <a:pt x="13" y="60"/>
                  </a:cubicBezTo>
                  <a:cubicBezTo>
                    <a:pt x="11" y="60"/>
                    <a:pt x="7" y="64"/>
                    <a:pt x="6" y="64"/>
                  </a:cubicBezTo>
                  <a:cubicBezTo>
                    <a:pt x="1" y="64"/>
                    <a:pt x="8" y="52"/>
                    <a:pt x="7" y="48"/>
                  </a:cubicBezTo>
                  <a:cubicBezTo>
                    <a:pt x="11" y="45"/>
                    <a:pt x="10" y="38"/>
                    <a:pt x="10" y="34"/>
                  </a:cubicBezTo>
                  <a:cubicBezTo>
                    <a:pt x="11" y="32"/>
                    <a:pt x="12" y="30"/>
                    <a:pt x="10" y="28"/>
                  </a:cubicBezTo>
                  <a:cubicBezTo>
                    <a:pt x="8" y="26"/>
                    <a:pt x="6" y="28"/>
                    <a:pt x="4" y="27"/>
                  </a:cubicBezTo>
                  <a:cubicBezTo>
                    <a:pt x="0" y="23"/>
                    <a:pt x="8" y="2"/>
                    <a:pt x="12" y="0"/>
                  </a:cubicBezTo>
                  <a:cubicBezTo>
                    <a:pt x="12" y="6"/>
                    <a:pt x="10" y="12"/>
                    <a:pt x="9" y="1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95F00192-1641-4720-BBAD-87728A336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720" y="4274114"/>
              <a:ext cx="24330" cy="24330"/>
            </a:xfrm>
            <a:custGeom>
              <a:avLst/>
              <a:gdLst>
                <a:gd name="T0" fmla="*/ 4 w 28"/>
                <a:gd name="T1" fmla="*/ 11 h 28"/>
                <a:gd name="T2" fmla="*/ 12 w 28"/>
                <a:gd name="T3" fmla="*/ 4 h 28"/>
                <a:gd name="T4" fmla="*/ 27 w 28"/>
                <a:gd name="T5" fmla="*/ 28 h 28"/>
                <a:gd name="T6" fmla="*/ 20 w 28"/>
                <a:gd name="T7" fmla="*/ 20 h 28"/>
                <a:gd name="T8" fmla="*/ 15 w 28"/>
                <a:gd name="T9" fmla="*/ 18 h 28"/>
                <a:gd name="T10" fmla="*/ 11 w 28"/>
                <a:gd name="T11" fmla="*/ 14 h 28"/>
                <a:gd name="T12" fmla="*/ 2 w 28"/>
                <a:gd name="T13" fmla="*/ 20 h 28"/>
                <a:gd name="T14" fmla="*/ 4 w 28"/>
                <a:gd name="T15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8">
                  <a:moveTo>
                    <a:pt x="4" y="11"/>
                  </a:moveTo>
                  <a:cubicBezTo>
                    <a:pt x="6" y="7"/>
                    <a:pt x="4" y="0"/>
                    <a:pt x="12" y="4"/>
                  </a:cubicBezTo>
                  <a:cubicBezTo>
                    <a:pt x="19" y="8"/>
                    <a:pt x="28" y="19"/>
                    <a:pt x="27" y="28"/>
                  </a:cubicBezTo>
                  <a:cubicBezTo>
                    <a:pt x="24" y="28"/>
                    <a:pt x="23" y="22"/>
                    <a:pt x="20" y="20"/>
                  </a:cubicBezTo>
                  <a:cubicBezTo>
                    <a:pt x="19" y="19"/>
                    <a:pt x="17" y="19"/>
                    <a:pt x="15" y="18"/>
                  </a:cubicBezTo>
                  <a:cubicBezTo>
                    <a:pt x="14" y="17"/>
                    <a:pt x="14" y="15"/>
                    <a:pt x="11" y="14"/>
                  </a:cubicBezTo>
                  <a:cubicBezTo>
                    <a:pt x="9" y="16"/>
                    <a:pt x="4" y="23"/>
                    <a:pt x="2" y="20"/>
                  </a:cubicBezTo>
                  <a:cubicBezTo>
                    <a:pt x="0" y="18"/>
                    <a:pt x="4" y="13"/>
                    <a:pt x="4" y="1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9D21C0F-A879-4F8B-9E7D-C0F79A76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474" y="4273008"/>
              <a:ext cx="35758" cy="64513"/>
            </a:xfrm>
            <a:custGeom>
              <a:avLst/>
              <a:gdLst>
                <a:gd name="T0" fmla="*/ 0 w 41"/>
                <a:gd name="T1" fmla="*/ 2 h 74"/>
                <a:gd name="T2" fmla="*/ 9 w 41"/>
                <a:gd name="T3" fmla="*/ 5 h 74"/>
                <a:gd name="T4" fmla="*/ 17 w 41"/>
                <a:gd name="T5" fmla="*/ 3 h 74"/>
                <a:gd name="T6" fmla="*/ 25 w 41"/>
                <a:gd name="T7" fmla="*/ 4 h 74"/>
                <a:gd name="T8" fmla="*/ 27 w 41"/>
                <a:gd name="T9" fmla="*/ 10 h 74"/>
                <a:gd name="T10" fmla="*/ 31 w 41"/>
                <a:gd name="T11" fmla="*/ 13 h 74"/>
                <a:gd name="T12" fmla="*/ 34 w 41"/>
                <a:gd name="T13" fmla="*/ 31 h 74"/>
                <a:gd name="T14" fmla="*/ 36 w 41"/>
                <a:gd name="T15" fmla="*/ 40 h 74"/>
                <a:gd name="T16" fmla="*/ 41 w 41"/>
                <a:gd name="T17" fmla="*/ 48 h 74"/>
                <a:gd name="T18" fmla="*/ 31 w 41"/>
                <a:gd name="T19" fmla="*/ 44 h 74"/>
                <a:gd name="T20" fmla="*/ 22 w 41"/>
                <a:gd name="T21" fmla="*/ 40 h 74"/>
                <a:gd name="T22" fmla="*/ 28 w 41"/>
                <a:gd name="T23" fmla="*/ 71 h 74"/>
                <a:gd name="T24" fmla="*/ 18 w 41"/>
                <a:gd name="T25" fmla="*/ 72 h 74"/>
                <a:gd name="T26" fmla="*/ 15 w 41"/>
                <a:gd name="T27" fmla="*/ 61 h 74"/>
                <a:gd name="T28" fmla="*/ 10 w 41"/>
                <a:gd name="T29" fmla="*/ 57 h 74"/>
                <a:gd name="T30" fmla="*/ 11 w 41"/>
                <a:gd name="T31" fmla="*/ 48 h 74"/>
                <a:gd name="T32" fmla="*/ 2 w 41"/>
                <a:gd name="T33" fmla="*/ 44 h 74"/>
                <a:gd name="T34" fmla="*/ 4 w 41"/>
                <a:gd name="T35" fmla="*/ 36 h 74"/>
                <a:gd name="T36" fmla="*/ 3 w 41"/>
                <a:gd name="T37" fmla="*/ 28 h 74"/>
                <a:gd name="T38" fmla="*/ 12 w 41"/>
                <a:gd name="T39" fmla="*/ 39 h 74"/>
                <a:gd name="T40" fmla="*/ 16 w 41"/>
                <a:gd name="T41" fmla="*/ 32 h 74"/>
                <a:gd name="T42" fmla="*/ 16 w 41"/>
                <a:gd name="T43" fmla="*/ 27 h 74"/>
                <a:gd name="T44" fmla="*/ 14 w 41"/>
                <a:gd name="T45" fmla="*/ 21 h 74"/>
                <a:gd name="T46" fmla="*/ 6 w 41"/>
                <a:gd name="T47" fmla="*/ 16 h 74"/>
                <a:gd name="T48" fmla="*/ 0 w 41"/>
                <a:gd name="T49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74">
                  <a:moveTo>
                    <a:pt x="0" y="2"/>
                  </a:moveTo>
                  <a:cubicBezTo>
                    <a:pt x="5" y="1"/>
                    <a:pt x="5" y="4"/>
                    <a:pt x="9" y="5"/>
                  </a:cubicBezTo>
                  <a:cubicBezTo>
                    <a:pt x="12" y="6"/>
                    <a:pt x="15" y="4"/>
                    <a:pt x="17" y="3"/>
                  </a:cubicBezTo>
                  <a:cubicBezTo>
                    <a:pt x="22" y="1"/>
                    <a:pt x="22" y="0"/>
                    <a:pt x="25" y="4"/>
                  </a:cubicBezTo>
                  <a:cubicBezTo>
                    <a:pt x="26" y="6"/>
                    <a:pt x="25" y="8"/>
                    <a:pt x="27" y="10"/>
                  </a:cubicBezTo>
                  <a:cubicBezTo>
                    <a:pt x="28" y="11"/>
                    <a:pt x="30" y="11"/>
                    <a:pt x="31" y="13"/>
                  </a:cubicBezTo>
                  <a:cubicBezTo>
                    <a:pt x="35" y="17"/>
                    <a:pt x="33" y="26"/>
                    <a:pt x="34" y="31"/>
                  </a:cubicBezTo>
                  <a:cubicBezTo>
                    <a:pt x="35" y="34"/>
                    <a:pt x="35" y="38"/>
                    <a:pt x="36" y="40"/>
                  </a:cubicBezTo>
                  <a:cubicBezTo>
                    <a:pt x="37" y="44"/>
                    <a:pt x="41" y="44"/>
                    <a:pt x="41" y="48"/>
                  </a:cubicBezTo>
                  <a:cubicBezTo>
                    <a:pt x="37" y="49"/>
                    <a:pt x="34" y="45"/>
                    <a:pt x="31" y="44"/>
                  </a:cubicBezTo>
                  <a:cubicBezTo>
                    <a:pt x="27" y="44"/>
                    <a:pt x="24" y="45"/>
                    <a:pt x="22" y="40"/>
                  </a:cubicBezTo>
                  <a:cubicBezTo>
                    <a:pt x="11" y="50"/>
                    <a:pt x="34" y="62"/>
                    <a:pt x="28" y="71"/>
                  </a:cubicBezTo>
                  <a:cubicBezTo>
                    <a:pt x="27" y="73"/>
                    <a:pt x="20" y="74"/>
                    <a:pt x="18" y="72"/>
                  </a:cubicBezTo>
                  <a:cubicBezTo>
                    <a:pt x="15" y="69"/>
                    <a:pt x="17" y="64"/>
                    <a:pt x="15" y="61"/>
                  </a:cubicBezTo>
                  <a:cubicBezTo>
                    <a:pt x="12" y="58"/>
                    <a:pt x="11" y="63"/>
                    <a:pt x="10" y="57"/>
                  </a:cubicBezTo>
                  <a:cubicBezTo>
                    <a:pt x="10" y="54"/>
                    <a:pt x="12" y="52"/>
                    <a:pt x="11" y="48"/>
                  </a:cubicBezTo>
                  <a:cubicBezTo>
                    <a:pt x="6" y="47"/>
                    <a:pt x="1" y="54"/>
                    <a:pt x="2" y="44"/>
                  </a:cubicBezTo>
                  <a:cubicBezTo>
                    <a:pt x="2" y="41"/>
                    <a:pt x="4" y="38"/>
                    <a:pt x="4" y="36"/>
                  </a:cubicBezTo>
                  <a:cubicBezTo>
                    <a:pt x="4" y="33"/>
                    <a:pt x="0" y="30"/>
                    <a:pt x="3" y="28"/>
                  </a:cubicBezTo>
                  <a:cubicBezTo>
                    <a:pt x="9" y="22"/>
                    <a:pt x="9" y="38"/>
                    <a:pt x="12" y="39"/>
                  </a:cubicBezTo>
                  <a:cubicBezTo>
                    <a:pt x="14" y="39"/>
                    <a:pt x="16" y="33"/>
                    <a:pt x="16" y="32"/>
                  </a:cubicBezTo>
                  <a:cubicBezTo>
                    <a:pt x="16" y="30"/>
                    <a:pt x="11" y="27"/>
                    <a:pt x="16" y="27"/>
                  </a:cubicBezTo>
                  <a:cubicBezTo>
                    <a:pt x="18" y="27"/>
                    <a:pt x="14" y="21"/>
                    <a:pt x="14" y="21"/>
                  </a:cubicBezTo>
                  <a:cubicBezTo>
                    <a:pt x="12" y="19"/>
                    <a:pt x="9" y="18"/>
                    <a:pt x="6" y="16"/>
                  </a:cubicBezTo>
                  <a:cubicBezTo>
                    <a:pt x="1" y="13"/>
                    <a:pt x="0" y="9"/>
                    <a:pt x="0" y="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E1075072-E7A3-40F4-A1A7-EDE49FF08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4309" y="4322037"/>
              <a:ext cx="19169" cy="27648"/>
            </a:xfrm>
            <a:custGeom>
              <a:avLst/>
              <a:gdLst>
                <a:gd name="T0" fmla="*/ 11 w 22"/>
                <a:gd name="T1" fmla="*/ 11 h 32"/>
                <a:gd name="T2" fmla="*/ 19 w 22"/>
                <a:gd name="T3" fmla="*/ 0 h 32"/>
                <a:gd name="T4" fmla="*/ 17 w 22"/>
                <a:gd name="T5" fmla="*/ 11 h 32"/>
                <a:gd name="T6" fmla="*/ 22 w 22"/>
                <a:gd name="T7" fmla="*/ 19 h 32"/>
                <a:gd name="T8" fmla="*/ 8 w 22"/>
                <a:gd name="T9" fmla="*/ 30 h 32"/>
                <a:gd name="T10" fmla="*/ 1 w 22"/>
                <a:gd name="T11" fmla="*/ 27 h 32"/>
                <a:gd name="T12" fmla="*/ 4 w 22"/>
                <a:gd name="T13" fmla="*/ 19 h 32"/>
                <a:gd name="T14" fmla="*/ 12 w 22"/>
                <a:gd name="T15" fmla="*/ 6 h 32"/>
                <a:gd name="T16" fmla="*/ 11 w 22"/>
                <a:gd name="T17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32">
                  <a:moveTo>
                    <a:pt x="11" y="11"/>
                  </a:moveTo>
                  <a:cubicBezTo>
                    <a:pt x="12" y="6"/>
                    <a:pt x="12" y="0"/>
                    <a:pt x="19" y="0"/>
                  </a:cubicBezTo>
                  <a:cubicBezTo>
                    <a:pt x="17" y="3"/>
                    <a:pt x="16" y="8"/>
                    <a:pt x="17" y="11"/>
                  </a:cubicBezTo>
                  <a:cubicBezTo>
                    <a:pt x="18" y="14"/>
                    <a:pt x="22" y="15"/>
                    <a:pt x="22" y="19"/>
                  </a:cubicBezTo>
                  <a:cubicBezTo>
                    <a:pt x="22" y="27"/>
                    <a:pt x="14" y="29"/>
                    <a:pt x="8" y="30"/>
                  </a:cubicBezTo>
                  <a:cubicBezTo>
                    <a:pt x="4" y="31"/>
                    <a:pt x="3" y="32"/>
                    <a:pt x="1" y="27"/>
                  </a:cubicBezTo>
                  <a:cubicBezTo>
                    <a:pt x="0" y="23"/>
                    <a:pt x="2" y="21"/>
                    <a:pt x="4" y="19"/>
                  </a:cubicBezTo>
                  <a:cubicBezTo>
                    <a:pt x="8" y="15"/>
                    <a:pt x="11" y="13"/>
                    <a:pt x="12" y="6"/>
                  </a:cubicBezTo>
                  <a:lnTo>
                    <a:pt x="11" y="11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D5F8C5BD-36AD-4879-953C-F0B7E586E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881" y="4308029"/>
              <a:ext cx="19169" cy="42763"/>
            </a:xfrm>
            <a:custGeom>
              <a:avLst/>
              <a:gdLst>
                <a:gd name="T0" fmla="*/ 13 w 22"/>
                <a:gd name="T1" fmla="*/ 18 h 49"/>
                <a:gd name="T2" fmla="*/ 15 w 22"/>
                <a:gd name="T3" fmla="*/ 7 h 49"/>
                <a:gd name="T4" fmla="*/ 20 w 22"/>
                <a:gd name="T5" fmla="*/ 1 h 49"/>
                <a:gd name="T6" fmla="*/ 19 w 22"/>
                <a:gd name="T7" fmla="*/ 19 h 49"/>
                <a:gd name="T8" fmla="*/ 17 w 22"/>
                <a:gd name="T9" fmla="*/ 30 h 49"/>
                <a:gd name="T10" fmla="*/ 12 w 22"/>
                <a:gd name="T11" fmla="*/ 32 h 49"/>
                <a:gd name="T12" fmla="*/ 9 w 22"/>
                <a:gd name="T13" fmla="*/ 38 h 49"/>
                <a:gd name="T14" fmla="*/ 1 w 22"/>
                <a:gd name="T15" fmla="*/ 49 h 49"/>
                <a:gd name="T16" fmla="*/ 6 w 22"/>
                <a:gd name="T17" fmla="*/ 28 h 49"/>
                <a:gd name="T18" fmla="*/ 13 w 22"/>
                <a:gd name="T19" fmla="*/ 19 h 49"/>
                <a:gd name="T20" fmla="*/ 13 w 22"/>
                <a:gd name="T21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9">
                  <a:moveTo>
                    <a:pt x="13" y="18"/>
                  </a:moveTo>
                  <a:cubicBezTo>
                    <a:pt x="15" y="15"/>
                    <a:pt x="14" y="11"/>
                    <a:pt x="15" y="7"/>
                  </a:cubicBezTo>
                  <a:cubicBezTo>
                    <a:pt x="15" y="6"/>
                    <a:pt x="20" y="0"/>
                    <a:pt x="20" y="1"/>
                  </a:cubicBezTo>
                  <a:cubicBezTo>
                    <a:pt x="22" y="6"/>
                    <a:pt x="19" y="13"/>
                    <a:pt x="19" y="19"/>
                  </a:cubicBezTo>
                  <a:cubicBezTo>
                    <a:pt x="19" y="24"/>
                    <a:pt x="20" y="27"/>
                    <a:pt x="17" y="30"/>
                  </a:cubicBezTo>
                  <a:cubicBezTo>
                    <a:pt x="16" y="31"/>
                    <a:pt x="13" y="31"/>
                    <a:pt x="12" y="32"/>
                  </a:cubicBezTo>
                  <a:cubicBezTo>
                    <a:pt x="11" y="33"/>
                    <a:pt x="10" y="37"/>
                    <a:pt x="9" y="38"/>
                  </a:cubicBezTo>
                  <a:cubicBezTo>
                    <a:pt x="8" y="41"/>
                    <a:pt x="5" y="49"/>
                    <a:pt x="1" y="49"/>
                  </a:cubicBezTo>
                  <a:cubicBezTo>
                    <a:pt x="0" y="42"/>
                    <a:pt x="3" y="33"/>
                    <a:pt x="6" y="28"/>
                  </a:cubicBezTo>
                  <a:cubicBezTo>
                    <a:pt x="8" y="24"/>
                    <a:pt x="12" y="22"/>
                    <a:pt x="13" y="19"/>
                  </a:cubicBezTo>
                  <a:cubicBezTo>
                    <a:pt x="13" y="18"/>
                    <a:pt x="13" y="18"/>
                    <a:pt x="13" y="1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ED9210BB-5359-4AAE-8E54-68B1D7861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131" y="4315770"/>
              <a:ext cx="29491" cy="47924"/>
            </a:xfrm>
            <a:custGeom>
              <a:avLst/>
              <a:gdLst>
                <a:gd name="T0" fmla="*/ 29 w 34"/>
                <a:gd name="T1" fmla="*/ 0 h 55"/>
                <a:gd name="T2" fmla="*/ 20 w 34"/>
                <a:gd name="T3" fmla="*/ 1 h 55"/>
                <a:gd name="T4" fmla="*/ 15 w 34"/>
                <a:gd name="T5" fmla="*/ 11 h 55"/>
                <a:gd name="T6" fmla="*/ 12 w 34"/>
                <a:gd name="T7" fmla="*/ 15 h 55"/>
                <a:gd name="T8" fmla="*/ 12 w 34"/>
                <a:gd name="T9" fmla="*/ 20 h 55"/>
                <a:gd name="T10" fmla="*/ 6 w 34"/>
                <a:gd name="T11" fmla="*/ 25 h 55"/>
                <a:gd name="T12" fmla="*/ 2 w 34"/>
                <a:gd name="T13" fmla="*/ 35 h 55"/>
                <a:gd name="T14" fmla="*/ 10 w 34"/>
                <a:gd name="T15" fmla="*/ 41 h 55"/>
                <a:gd name="T16" fmla="*/ 23 w 34"/>
                <a:gd name="T17" fmla="*/ 51 h 55"/>
                <a:gd name="T18" fmla="*/ 24 w 34"/>
                <a:gd name="T19" fmla="*/ 39 h 55"/>
                <a:gd name="T20" fmla="*/ 24 w 34"/>
                <a:gd name="T21" fmla="*/ 26 h 55"/>
                <a:gd name="T22" fmla="*/ 27 w 34"/>
                <a:gd name="T23" fmla="*/ 14 h 55"/>
                <a:gd name="T24" fmla="*/ 32 w 34"/>
                <a:gd name="T25" fmla="*/ 1 h 55"/>
                <a:gd name="T26" fmla="*/ 29 w 34"/>
                <a:gd name="T2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55">
                  <a:moveTo>
                    <a:pt x="29" y="0"/>
                  </a:moveTo>
                  <a:cubicBezTo>
                    <a:pt x="26" y="0"/>
                    <a:pt x="21" y="0"/>
                    <a:pt x="20" y="1"/>
                  </a:cubicBezTo>
                  <a:cubicBezTo>
                    <a:pt x="17" y="3"/>
                    <a:pt x="16" y="8"/>
                    <a:pt x="15" y="11"/>
                  </a:cubicBezTo>
                  <a:cubicBezTo>
                    <a:pt x="14" y="12"/>
                    <a:pt x="13" y="13"/>
                    <a:pt x="12" y="15"/>
                  </a:cubicBezTo>
                  <a:cubicBezTo>
                    <a:pt x="12" y="16"/>
                    <a:pt x="13" y="18"/>
                    <a:pt x="12" y="20"/>
                  </a:cubicBezTo>
                  <a:cubicBezTo>
                    <a:pt x="11" y="24"/>
                    <a:pt x="9" y="23"/>
                    <a:pt x="6" y="25"/>
                  </a:cubicBezTo>
                  <a:cubicBezTo>
                    <a:pt x="2" y="28"/>
                    <a:pt x="0" y="30"/>
                    <a:pt x="2" y="35"/>
                  </a:cubicBezTo>
                  <a:cubicBezTo>
                    <a:pt x="4" y="39"/>
                    <a:pt x="7" y="39"/>
                    <a:pt x="10" y="41"/>
                  </a:cubicBezTo>
                  <a:cubicBezTo>
                    <a:pt x="14" y="44"/>
                    <a:pt x="16" y="55"/>
                    <a:pt x="23" y="51"/>
                  </a:cubicBezTo>
                  <a:cubicBezTo>
                    <a:pt x="28" y="47"/>
                    <a:pt x="25" y="43"/>
                    <a:pt x="24" y="39"/>
                  </a:cubicBezTo>
                  <a:cubicBezTo>
                    <a:pt x="22" y="34"/>
                    <a:pt x="22" y="30"/>
                    <a:pt x="24" y="26"/>
                  </a:cubicBezTo>
                  <a:cubicBezTo>
                    <a:pt x="25" y="22"/>
                    <a:pt x="26" y="17"/>
                    <a:pt x="27" y="14"/>
                  </a:cubicBezTo>
                  <a:cubicBezTo>
                    <a:pt x="29" y="11"/>
                    <a:pt x="34" y="5"/>
                    <a:pt x="32" y="1"/>
                  </a:cubicBezTo>
                  <a:cubicBezTo>
                    <a:pt x="32" y="1"/>
                    <a:pt x="30" y="0"/>
                    <a:pt x="29" y="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6A384AB0-2086-409C-AF68-CB14FA2E5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966" y="4413461"/>
              <a:ext cx="11428" cy="11059"/>
            </a:xfrm>
            <a:custGeom>
              <a:avLst/>
              <a:gdLst>
                <a:gd name="T0" fmla="*/ 5 w 13"/>
                <a:gd name="T1" fmla="*/ 12 h 13"/>
                <a:gd name="T2" fmla="*/ 0 w 13"/>
                <a:gd name="T3" fmla="*/ 3 h 13"/>
                <a:gd name="T4" fmla="*/ 13 w 13"/>
                <a:gd name="T5" fmla="*/ 5 h 13"/>
                <a:gd name="T6" fmla="*/ 5 w 13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5" y="12"/>
                  </a:moveTo>
                  <a:cubicBezTo>
                    <a:pt x="2" y="11"/>
                    <a:pt x="1" y="5"/>
                    <a:pt x="0" y="3"/>
                  </a:cubicBezTo>
                  <a:cubicBezTo>
                    <a:pt x="4" y="2"/>
                    <a:pt x="9" y="0"/>
                    <a:pt x="13" y="5"/>
                  </a:cubicBezTo>
                  <a:cubicBezTo>
                    <a:pt x="12" y="7"/>
                    <a:pt x="8" y="13"/>
                    <a:pt x="5" y="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B617A9C-FEE5-4AEF-B893-A91316E5E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809" y="4338626"/>
              <a:ext cx="109487" cy="104326"/>
            </a:xfrm>
            <a:custGeom>
              <a:avLst/>
              <a:gdLst>
                <a:gd name="T0" fmla="*/ 7 w 126"/>
                <a:gd name="T1" fmla="*/ 60 h 120"/>
                <a:gd name="T2" fmla="*/ 8 w 126"/>
                <a:gd name="T3" fmla="*/ 56 h 120"/>
                <a:gd name="T4" fmla="*/ 16 w 126"/>
                <a:gd name="T5" fmla="*/ 52 h 120"/>
                <a:gd name="T6" fmla="*/ 28 w 126"/>
                <a:gd name="T7" fmla="*/ 46 h 120"/>
                <a:gd name="T8" fmla="*/ 30 w 126"/>
                <a:gd name="T9" fmla="*/ 41 h 120"/>
                <a:gd name="T10" fmla="*/ 37 w 126"/>
                <a:gd name="T11" fmla="*/ 37 h 120"/>
                <a:gd name="T12" fmla="*/ 48 w 126"/>
                <a:gd name="T13" fmla="*/ 35 h 120"/>
                <a:gd name="T14" fmla="*/ 53 w 126"/>
                <a:gd name="T15" fmla="*/ 46 h 120"/>
                <a:gd name="T16" fmla="*/ 62 w 126"/>
                <a:gd name="T17" fmla="*/ 44 h 120"/>
                <a:gd name="T18" fmla="*/ 65 w 126"/>
                <a:gd name="T19" fmla="*/ 38 h 120"/>
                <a:gd name="T20" fmla="*/ 75 w 126"/>
                <a:gd name="T21" fmla="*/ 39 h 120"/>
                <a:gd name="T22" fmla="*/ 86 w 126"/>
                <a:gd name="T23" fmla="*/ 31 h 120"/>
                <a:gd name="T24" fmla="*/ 93 w 126"/>
                <a:gd name="T25" fmla="*/ 27 h 120"/>
                <a:gd name="T26" fmla="*/ 97 w 126"/>
                <a:gd name="T27" fmla="*/ 19 h 120"/>
                <a:gd name="T28" fmla="*/ 94 w 126"/>
                <a:gd name="T29" fmla="*/ 7 h 120"/>
                <a:gd name="T30" fmla="*/ 102 w 126"/>
                <a:gd name="T31" fmla="*/ 8 h 120"/>
                <a:gd name="T32" fmla="*/ 119 w 126"/>
                <a:gd name="T33" fmla="*/ 33 h 120"/>
                <a:gd name="T34" fmla="*/ 121 w 126"/>
                <a:gd name="T35" fmla="*/ 57 h 120"/>
                <a:gd name="T36" fmla="*/ 124 w 126"/>
                <a:gd name="T37" fmla="*/ 79 h 120"/>
                <a:gd name="T38" fmla="*/ 117 w 126"/>
                <a:gd name="T39" fmla="*/ 89 h 120"/>
                <a:gd name="T40" fmla="*/ 113 w 126"/>
                <a:gd name="T41" fmla="*/ 101 h 120"/>
                <a:gd name="T42" fmla="*/ 110 w 126"/>
                <a:gd name="T43" fmla="*/ 85 h 120"/>
                <a:gd name="T44" fmla="*/ 103 w 126"/>
                <a:gd name="T45" fmla="*/ 73 h 120"/>
                <a:gd name="T46" fmla="*/ 98 w 126"/>
                <a:gd name="T47" fmla="*/ 84 h 120"/>
                <a:gd name="T48" fmla="*/ 94 w 126"/>
                <a:gd name="T49" fmla="*/ 87 h 120"/>
                <a:gd name="T50" fmla="*/ 102 w 126"/>
                <a:gd name="T51" fmla="*/ 110 h 120"/>
                <a:gd name="T52" fmla="*/ 97 w 126"/>
                <a:gd name="T53" fmla="*/ 113 h 120"/>
                <a:gd name="T54" fmla="*/ 94 w 126"/>
                <a:gd name="T55" fmla="*/ 119 h 120"/>
                <a:gd name="T56" fmla="*/ 83 w 126"/>
                <a:gd name="T57" fmla="*/ 111 h 120"/>
                <a:gd name="T58" fmla="*/ 70 w 126"/>
                <a:gd name="T59" fmla="*/ 107 h 120"/>
                <a:gd name="T60" fmla="*/ 55 w 126"/>
                <a:gd name="T61" fmla="*/ 84 h 120"/>
                <a:gd name="T62" fmla="*/ 57 w 126"/>
                <a:gd name="T63" fmla="*/ 76 h 120"/>
                <a:gd name="T64" fmla="*/ 64 w 126"/>
                <a:gd name="T65" fmla="*/ 72 h 120"/>
                <a:gd name="T66" fmla="*/ 52 w 126"/>
                <a:gd name="T67" fmla="*/ 67 h 120"/>
                <a:gd name="T68" fmla="*/ 39 w 126"/>
                <a:gd name="T69" fmla="*/ 65 h 120"/>
                <a:gd name="T70" fmla="*/ 26 w 126"/>
                <a:gd name="T71" fmla="*/ 69 h 120"/>
                <a:gd name="T72" fmla="*/ 24 w 126"/>
                <a:gd name="T73" fmla="*/ 73 h 120"/>
                <a:gd name="T74" fmla="*/ 22 w 126"/>
                <a:gd name="T75" fmla="*/ 60 h 120"/>
                <a:gd name="T76" fmla="*/ 13 w 126"/>
                <a:gd name="T77" fmla="*/ 73 h 120"/>
                <a:gd name="T78" fmla="*/ 1 w 126"/>
                <a:gd name="T79" fmla="*/ 78 h 120"/>
                <a:gd name="T80" fmla="*/ 7 w 126"/>
                <a:gd name="T81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20">
                  <a:moveTo>
                    <a:pt x="7" y="60"/>
                  </a:moveTo>
                  <a:cubicBezTo>
                    <a:pt x="8" y="59"/>
                    <a:pt x="7" y="57"/>
                    <a:pt x="8" y="56"/>
                  </a:cubicBezTo>
                  <a:cubicBezTo>
                    <a:pt x="10" y="53"/>
                    <a:pt x="13" y="53"/>
                    <a:pt x="16" y="52"/>
                  </a:cubicBezTo>
                  <a:cubicBezTo>
                    <a:pt x="20" y="51"/>
                    <a:pt x="26" y="49"/>
                    <a:pt x="28" y="46"/>
                  </a:cubicBezTo>
                  <a:cubicBezTo>
                    <a:pt x="30" y="45"/>
                    <a:pt x="29" y="42"/>
                    <a:pt x="30" y="41"/>
                  </a:cubicBezTo>
                  <a:cubicBezTo>
                    <a:pt x="32" y="38"/>
                    <a:pt x="34" y="39"/>
                    <a:pt x="37" y="37"/>
                  </a:cubicBezTo>
                  <a:cubicBezTo>
                    <a:pt x="41" y="35"/>
                    <a:pt x="44" y="33"/>
                    <a:pt x="48" y="35"/>
                  </a:cubicBezTo>
                  <a:cubicBezTo>
                    <a:pt x="53" y="38"/>
                    <a:pt x="52" y="41"/>
                    <a:pt x="53" y="46"/>
                  </a:cubicBezTo>
                  <a:cubicBezTo>
                    <a:pt x="56" y="52"/>
                    <a:pt x="60" y="49"/>
                    <a:pt x="62" y="44"/>
                  </a:cubicBezTo>
                  <a:cubicBezTo>
                    <a:pt x="64" y="42"/>
                    <a:pt x="62" y="40"/>
                    <a:pt x="65" y="38"/>
                  </a:cubicBezTo>
                  <a:cubicBezTo>
                    <a:pt x="70" y="35"/>
                    <a:pt x="72" y="40"/>
                    <a:pt x="75" y="39"/>
                  </a:cubicBezTo>
                  <a:cubicBezTo>
                    <a:pt x="78" y="37"/>
                    <a:pt x="78" y="18"/>
                    <a:pt x="86" y="31"/>
                  </a:cubicBezTo>
                  <a:cubicBezTo>
                    <a:pt x="89" y="24"/>
                    <a:pt x="88" y="29"/>
                    <a:pt x="93" y="27"/>
                  </a:cubicBezTo>
                  <a:cubicBezTo>
                    <a:pt x="97" y="26"/>
                    <a:pt x="98" y="22"/>
                    <a:pt x="97" y="19"/>
                  </a:cubicBezTo>
                  <a:cubicBezTo>
                    <a:pt x="97" y="15"/>
                    <a:pt x="93" y="11"/>
                    <a:pt x="94" y="7"/>
                  </a:cubicBezTo>
                  <a:cubicBezTo>
                    <a:pt x="95" y="0"/>
                    <a:pt x="99" y="6"/>
                    <a:pt x="102" y="8"/>
                  </a:cubicBezTo>
                  <a:cubicBezTo>
                    <a:pt x="109" y="13"/>
                    <a:pt x="119" y="22"/>
                    <a:pt x="119" y="33"/>
                  </a:cubicBezTo>
                  <a:cubicBezTo>
                    <a:pt x="120" y="41"/>
                    <a:pt x="119" y="48"/>
                    <a:pt x="121" y="57"/>
                  </a:cubicBezTo>
                  <a:cubicBezTo>
                    <a:pt x="122" y="63"/>
                    <a:pt x="126" y="73"/>
                    <a:pt x="124" y="79"/>
                  </a:cubicBezTo>
                  <a:cubicBezTo>
                    <a:pt x="122" y="83"/>
                    <a:pt x="118" y="84"/>
                    <a:pt x="117" y="89"/>
                  </a:cubicBezTo>
                  <a:cubicBezTo>
                    <a:pt x="116" y="94"/>
                    <a:pt x="117" y="97"/>
                    <a:pt x="113" y="101"/>
                  </a:cubicBezTo>
                  <a:cubicBezTo>
                    <a:pt x="110" y="96"/>
                    <a:pt x="112" y="90"/>
                    <a:pt x="110" y="85"/>
                  </a:cubicBezTo>
                  <a:cubicBezTo>
                    <a:pt x="109" y="83"/>
                    <a:pt x="104" y="74"/>
                    <a:pt x="103" y="73"/>
                  </a:cubicBezTo>
                  <a:cubicBezTo>
                    <a:pt x="100" y="73"/>
                    <a:pt x="99" y="82"/>
                    <a:pt x="98" y="84"/>
                  </a:cubicBezTo>
                  <a:cubicBezTo>
                    <a:pt x="96" y="86"/>
                    <a:pt x="95" y="83"/>
                    <a:pt x="94" y="87"/>
                  </a:cubicBezTo>
                  <a:cubicBezTo>
                    <a:pt x="93" y="95"/>
                    <a:pt x="106" y="101"/>
                    <a:pt x="102" y="110"/>
                  </a:cubicBezTo>
                  <a:cubicBezTo>
                    <a:pt x="101" y="111"/>
                    <a:pt x="98" y="112"/>
                    <a:pt x="97" y="113"/>
                  </a:cubicBezTo>
                  <a:cubicBezTo>
                    <a:pt x="96" y="116"/>
                    <a:pt x="98" y="118"/>
                    <a:pt x="94" y="119"/>
                  </a:cubicBezTo>
                  <a:cubicBezTo>
                    <a:pt x="90" y="120"/>
                    <a:pt x="86" y="113"/>
                    <a:pt x="83" y="111"/>
                  </a:cubicBezTo>
                  <a:cubicBezTo>
                    <a:pt x="79" y="108"/>
                    <a:pt x="74" y="109"/>
                    <a:pt x="70" y="107"/>
                  </a:cubicBezTo>
                  <a:cubicBezTo>
                    <a:pt x="62" y="102"/>
                    <a:pt x="55" y="94"/>
                    <a:pt x="55" y="84"/>
                  </a:cubicBezTo>
                  <a:cubicBezTo>
                    <a:pt x="55" y="83"/>
                    <a:pt x="56" y="77"/>
                    <a:pt x="57" y="76"/>
                  </a:cubicBezTo>
                  <a:cubicBezTo>
                    <a:pt x="58" y="74"/>
                    <a:pt x="63" y="75"/>
                    <a:pt x="64" y="72"/>
                  </a:cubicBezTo>
                  <a:cubicBezTo>
                    <a:pt x="66" y="67"/>
                    <a:pt x="55" y="68"/>
                    <a:pt x="52" y="67"/>
                  </a:cubicBezTo>
                  <a:cubicBezTo>
                    <a:pt x="48" y="66"/>
                    <a:pt x="44" y="64"/>
                    <a:pt x="39" y="65"/>
                  </a:cubicBezTo>
                  <a:cubicBezTo>
                    <a:pt x="34" y="67"/>
                    <a:pt x="34" y="70"/>
                    <a:pt x="26" y="69"/>
                  </a:cubicBezTo>
                  <a:cubicBezTo>
                    <a:pt x="26" y="71"/>
                    <a:pt x="25" y="71"/>
                    <a:pt x="24" y="73"/>
                  </a:cubicBezTo>
                  <a:cubicBezTo>
                    <a:pt x="21" y="69"/>
                    <a:pt x="22" y="64"/>
                    <a:pt x="22" y="60"/>
                  </a:cubicBezTo>
                  <a:cubicBezTo>
                    <a:pt x="13" y="59"/>
                    <a:pt x="15" y="69"/>
                    <a:pt x="13" y="73"/>
                  </a:cubicBezTo>
                  <a:cubicBezTo>
                    <a:pt x="11" y="78"/>
                    <a:pt x="2" y="87"/>
                    <a:pt x="1" y="78"/>
                  </a:cubicBezTo>
                  <a:cubicBezTo>
                    <a:pt x="0" y="72"/>
                    <a:pt x="5" y="65"/>
                    <a:pt x="7" y="6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33A2CF1F-88CA-49C1-8D2C-00984C10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212" y="4301762"/>
              <a:ext cx="70411" cy="88106"/>
            </a:xfrm>
            <a:custGeom>
              <a:avLst/>
              <a:gdLst>
                <a:gd name="T0" fmla="*/ 2 w 81"/>
                <a:gd name="T1" fmla="*/ 98 h 101"/>
                <a:gd name="T2" fmla="*/ 7 w 81"/>
                <a:gd name="T3" fmla="*/ 85 h 101"/>
                <a:gd name="T4" fmla="*/ 14 w 81"/>
                <a:gd name="T5" fmla="*/ 72 h 101"/>
                <a:gd name="T6" fmla="*/ 26 w 81"/>
                <a:gd name="T7" fmla="*/ 64 h 101"/>
                <a:gd name="T8" fmla="*/ 31 w 81"/>
                <a:gd name="T9" fmla="*/ 56 h 101"/>
                <a:gd name="T10" fmla="*/ 38 w 81"/>
                <a:gd name="T11" fmla="*/ 50 h 101"/>
                <a:gd name="T12" fmla="*/ 62 w 81"/>
                <a:gd name="T13" fmla="*/ 25 h 101"/>
                <a:gd name="T14" fmla="*/ 77 w 81"/>
                <a:gd name="T15" fmla="*/ 1 h 101"/>
                <a:gd name="T16" fmla="*/ 76 w 81"/>
                <a:gd name="T17" fmla="*/ 16 h 101"/>
                <a:gd name="T18" fmla="*/ 81 w 81"/>
                <a:gd name="T19" fmla="*/ 29 h 101"/>
                <a:gd name="T20" fmla="*/ 61 w 81"/>
                <a:gd name="T21" fmla="*/ 40 h 101"/>
                <a:gd name="T22" fmla="*/ 53 w 81"/>
                <a:gd name="T23" fmla="*/ 44 h 101"/>
                <a:gd name="T24" fmla="*/ 48 w 81"/>
                <a:gd name="T25" fmla="*/ 55 h 101"/>
                <a:gd name="T26" fmla="*/ 32 w 81"/>
                <a:gd name="T27" fmla="*/ 69 h 101"/>
                <a:gd name="T28" fmla="*/ 13 w 81"/>
                <a:gd name="T29" fmla="*/ 85 h 101"/>
                <a:gd name="T30" fmla="*/ 2 w 81"/>
                <a:gd name="T31" fmla="*/ 9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01">
                  <a:moveTo>
                    <a:pt x="2" y="98"/>
                  </a:moveTo>
                  <a:cubicBezTo>
                    <a:pt x="0" y="91"/>
                    <a:pt x="4" y="89"/>
                    <a:pt x="7" y="85"/>
                  </a:cubicBezTo>
                  <a:cubicBezTo>
                    <a:pt x="11" y="81"/>
                    <a:pt x="12" y="75"/>
                    <a:pt x="14" y="72"/>
                  </a:cubicBezTo>
                  <a:cubicBezTo>
                    <a:pt x="18" y="67"/>
                    <a:pt x="22" y="68"/>
                    <a:pt x="26" y="64"/>
                  </a:cubicBezTo>
                  <a:cubicBezTo>
                    <a:pt x="27" y="63"/>
                    <a:pt x="29" y="58"/>
                    <a:pt x="31" y="56"/>
                  </a:cubicBezTo>
                  <a:cubicBezTo>
                    <a:pt x="33" y="54"/>
                    <a:pt x="36" y="52"/>
                    <a:pt x="38" y="50"/>
                  </a:cubicBezTo>
                  <a:cubicBezTo>
                    <a:pt x="46" y="41"/>
                    <a:pt x="54" y="35"/>
                    <a:pt x="62" y="25"/>
                  </a:cubicBezTo>
                  <a:cubicBezTo>
                    <a:pt x="67" y="18"/>
                    <a:pt x="65" y="0"/>
                    <a:pt x="77" y="1"/>
                  </a:cubicBezTo>
                  <a:cubicBezTo>
                    <a:pt x="77" y="6"/>
                    <a:pt x="75" y="11"/>
                    <a:pt x="76" y="16"/>
                  </a:cubicBezTo>
                  <a:cubicBezTo>
                    <a:pt x="76" y="22"/>
                    <a:pt x="80" y="24"/>
                    <a:pt x="81" y="29"/>
                  </a:cubicBezTo>
                  <a:cubicBezTo>
                    <a:pt x="71" y="30"/>
                    <a:pt x="70" y="36"/>
                    <a:pt x="61" y="40"/>
                  </a:cubicBezTo>
                  <a:cubicBezTo>
                    <a:pt x="58" y="42"/>
                    <a:pt x="55" y="41"/>
                    <a:pt x="53" y="44"/>
                  </a:cubicBezTo>
                  <a:cubicBezTo>
                    <a:pt x="51" y="46"/>
                    <a:pt x="50" y="52"/>
                    <a:pt x="48" y="55"/>
                  </a:cubicBezTo>
                  <a:cubicBezTo>
                    <a:pt x="44" y="62"/>
                    <a:pt x="37" y="64"/>
                    <a:pt x="32" y="69"/>
                  </a:cubicBezTo>
                  <a:cubicBezTo>
                    <a:pt x="26" y="74"/>
                    <a:pt x="18" y="80"/>
                    <a:pt x="13" y="85"/>
                  </a:cubicBezTo>
                  <a:cubicBezTo>
                    <a:pt x="13" y="85"/>
                    <a:pt x="2" y="101"/>
                    <a:pt x="2" y="9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98291837-71F3-4DE8-9432-F9E03F35F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885" y="4281855"/>
              <a:ext cx="11059" cy="17326"/>
            </a:xfrm>
            <a:custGeom>
              <a:avLst/>
              <a:gdLst>
                <a:gd name="T0" fmla="*/ 4 w 13"/>
                <a:gd name="T1" fmla="*/ 20 h 20"/>
                <a:gd name="T2" fmla="*/ 0 w 13"/>
                <a:gd name="T3" fmla="*/ 10 h 20"/>
                <a:gd name="T4" fmla="*/ 6 w 13"/>
                <a:gd name="T5" fmla="*/ 1 h 20"/>
                <a:gd name="T6" fmla="*/ 12 w 13"/>
                <a:gd name="T7" fmla="*/ 11 h 20"/>
                <a:gd name="T8" fmla="*/ 4 w 13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0">
                  <a:moveTo>
                    <a:pt x="4" y="20"/>
                  </a:moveTo>
                  <a:cubicBezTo>
                    <a:pt x="4" y="20"/>
                    <a:pt x="0" y="13"/>
                    <a:pt x="0" y="10"/>
                  </a:cubicBezTo>
                  <a:cubicBezTo>
                    <a:pt x="1" y="6"/>
                    <a:pt x="0" y="0"/>
                    <a:pt x="6" y="1"/>
                  </a:cubicBezTo>
                  <a:cubicBezTo>
                    <a:pt x="9" y="2"/>
                    <a:pt x="13" y="8"/>
                    <a:pt x="12" y="11"/>
                  </a:cubicBezTo>
                  <a:cubicBezTo>
                    <a:pt x="11" y="15"/>
                    <a:pt x="5" y="15"/>
                    <a:pt x="4" y="2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AD960436-DFD0-4E48-9742-F776EBD88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606" y="4531058"/>
              <a:ext cx="158516" cy="176580"/>
            </a:xfrm>
            <a:custGeom>
              <a:avLst/>
              <a:gdLst>
                <a:gd name="T0" fmla="*/ 16 w 182"/>
                <a:gd name="T1" fmla="*/ 96 h 203"/>
                <a:gd name="T2" fmla="*/ 35 w 182"/>
                <a:gd name="T3" fmla="*/ 30 h 203"/>
                <a:gd name="T4" fmla="*/ 59 w 182"/>
                <a:gd name="T5" fmla="*/ 22 h 203"/>
                <a:gd name="T6" fmla="*/ 117 w 182"/>
                <a:gd name="T7" fmla="*/ 19 h 203"/>
                <a:gd name="T8" fmla="*/ 146 w 182"/>
                <a:gd name="T9" fmla="*/ 20 h 203"/>
                <a:gd name="T10" fmla="*/ 174 w 182"/>
                <a:gd name="T11" fmla="*/ 0 h 203"/>
                <a:gd name="T12" fmla="*/ 161 w 182"/>
                <a:gd name="T13" fmla="*/ 29 h 203"/>
                <a:gd name="T14" fmla="*/ 146 w 182"/>
                <a:gd name="T15" fmla="*/ 36 h 203"/>
                <a:gd name="T16" fmla="*/ 124 w 182"/>
                <a:gd name="T17" fmla="*/ 38 h 203"/>
                <a:gd name="T18" fmla="*/ 42 w 182"/>
                <a:gd name="T19" fmla="*/ 37 h 203"/>
                <a:gd name="T20" fmla="*/ 41 w 182"/>
                <a:gd name="T21" fmla="*/ 71 h 203"/>
                <a:gd name="T22" fmla="*/ 57 w 182"/>
                <a:gd name="T23" fmla="*/ 83 h 203"/>
                <a:gd name="T24" fmla="*/ 70 w 182"/>
                <a:gd name="T25" fmla="*/ 75 h 203"/>
                <a:gd name="T26" fmla="*/ 101 w 182"/>
                <a:gd name="T27" fmla="*/ 67 h 203"/>
                <a:gd name="T28" fmla="*/ 127 w 182"/>
                <a:gd name="T29" fmla="*/ 73 h 203"/>
                <a:gd name="T30" fmla="*/ 93 w 182"/>
                <a:gd name="T31" fmla="*/ 91 h 203"/>
                <a:gd name="T32" fmla="*/ 89 w 182"/>
                <a:gd name="T33" fmla="*/ 112 h 203"/>
                <a:gd name="T34" fmla="*/ 99 w 182"/>
                <a:gd name="T35" fmla="*/ 142 h 203"/>
                <a:gd name="T36" fmla="*/ 115 w 182"/>
                <a:gd name="T37" fmla="*/ 166 h 203"/>
                <a:gd name="T38" fmla="*/ 90 w 182"/>
                <a:gd name="T39" fmla="*/ 169 h 203"/>
                <a:gd name="T40" fmla="*/ 89 w 182"/>
                <a:gd name="T41" fmla="*/ 179 h 203"/>
                <a:gd name="T42" fmla="*/ 75 w 182"/>
                <a:gd name="T43" fmla="*/ 155 h 203"/>
                <a:gd name="T44" fmla="*/ 61 w 182"/>
                <a:gd name="T45" fmla="*/ 120 h 203"/>
                <a:gd name="T46" fmla="*/ 46 w 182"/>
                <a:gd name="T47" fmla="*/ 149 h 203"/>
                <a:gd name="T48" fmla="*/ 47 w 182"/>
                <a:gd name="T49" fmla="*/ 195 h 203"/>
                <a:gd name="T50" fmla="*/ 17 w 182"/>
                <a:gd name="T51" fmla="*/ 179 h 203"/>
                <a:gd name="T52" fmla="*/ 21 w 182"/>
                <a:gd name="T53" fmla="*/ 151 h 203"/>
                <a:gd name="T54" fmla="*/ 7 w 182"/>
                <a:gd name="T55" fmla="*/ 141 h 203"/>
                <a:gd name="T56" fmla="*/ 3 w 182"/>
                <a:gd name="T57" fmla="*/ 120 h 203"/>
                <a:gd name="T58" fmla="*/ 15 w 182"/>
                <a:gd name="T59" fmla="*/ 109 h 203"/>
                <a:gd name="T60" fmla="*/ 16 w 182"/>
                <a:gd name="T61" fmla="*/ 9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2" h="203">
                  <a:moveTo>
                    <a:pt x="16" y="96"/>
                  </a:moveTo>
                  <a:cubicBezTo>
                    <a:pt x="19" y="76"/>
                    <a:pt x="24" y="47"/>
                    <a:pt x="35" y="30"/>
                  </a:cubicBezTo>
                  <a:cubicBezTo>
                    <a:pt x="45" y="16"/>
                    <a:pt x="42" y="22"/>
                    <a:pt x="59" y="22"/>
                  </a:cubicBezTo>
                  <a:cubicBezTo>
                    <a:pt x="56" y="6"/>
                    <a:pt x="106" y="18"/>
                    <a:pt x="117" y="19"/>
                  </a:cubicBezTo>
                  <a:cubicBezTo>
                    <a:pt x="125" y="21"/>
                    <a:pt x="139" y="23"/>
                    <a:pt x="146" y="20"/>
                  </a:cubicBezTo>
                  <a:cubicBezTo>
                    <a:pt x="156" y="15"/>
                    <a:pt x="162" y="5"/>
                    <a:pt x="174" y="0"/>
                  </a:cubicBezTo>
                  <a:cubicBezTo>
                    <a:pt x="182" y="12"/>
                    <a:pt x="169" y="19"/>
                    <a:pt x="161" y="29"/>
                  </a:cubicBezTo>
                  <a:cubicBezTo>
                    <a:pt x="154" y="36"/>
                    <a:pt x="156" y="35"/>
                    <a:pt x="146" y="36"/>
                  </a:cubicBezTo>
                  <a:cubicBezTo>
                    <a:pt x="139" y="37"/>
                    <a:pt x="131" y="38"/>
                    <a:pt x="124" y="38"/>
                  </a:cubicBezTo>
                  <a:cubicBezTo>
                    <a:pt x="97" y="38"/>
                    <a:pt x="69" y="36"/>
                    <a:pt x="42" y="37"/>
                  </a:cubicBezTo>
                  <a:cubicBezTo>
                    <a:pt x="35" y="49"/>
                    <a:pt x="33" y="60"/>
                    <a:pt x="41" y="71"/>
                  </a:cubicBezTo>
                  <a:cubicBezTo>
                    <a:pt x="45" y="76"/>
                    <a:pt x="51" y="81"/>
                    <a:pt x="57" y="83"/>
                  </a:cubicBezTo>
                  <a:cubicBezTo>
                    <a:pt x="67" y="86"/>
                    <a:pt x="63" y="82"/>
                    <a:pt x="70" y="75"/>
                  </a:cubicBezTo>
                  <a:cubicBezTo>
                    <a:pt x="81" y="64"/>
                    <a:pt x="86" y="72"/>
                    <a:pt x="101" y="67"/>
                  </a:cubicBezTo>
                  <a:cubicBezTo>
                    <a:pt x="109" y="64"/>
                    <a:pt x="132" y="54"/>
                    <a:pt x="127" y="73"/>
                  </a:cubicBezTo>
                  <a:cubicBezTo>
                    <a:pt x="110" y="73"/>
                    <a:pt x="108" y="83"/>
                    <a:pt x="93" y="91"/>
                  </a:cubicBezTo>
                  <a:cubicBezTo>
                    <a:pt x="73" y="101"/>
                    <a:pt x="78" y="97"/>
                    <a:pt x="89" y="112"/>
                  </a:cubicBezTo>
                  <a:cubicBezTo>
                    <a:pt x="95" y="121"/>
                    <a:pt x="94" y="133"/>
                    <a:pt x="99" y="142"/>
                  </a:cubicBezTo>
                  <a:cubicBezTo>
                    <a:pt x="103" y="150"/>
                    <a:pt x="114" y="155"/>
                    <a:pt x="115" y="166"/>
                  </a:cubicBezTo>
                  <a:cubicBezTo>
                    <a:pt x="107" y="169"/>
                    <a:pt x="98" y="168"/>
                    <a:pt x="90" y="169"/>
                  </a:cubicBezTo>
                  <a:cubicBezTo>
                    <a:pt x="91" y="172"/>
                    <a:pt x="89" y="176"/>
                    <a:pt x="89" y="179"/>
                  </a:cubicBezTo>
                  <a:cubicBezTo>
                    <a:pt x="75" y="176"/>
                    <a:pt x="71" y="169"/>
                    <a:pt x="75" y="155"/>
                  </a:cubicBezTo>
                  <a:cubicBezTo>
                    <a:pt x="59" y="153"/>
                    <a:pt x="61" y="132"/>
                    <a:pt x="61" y="120"/>
                  </a:cubicBezTo>
                  <a:cubicBezTo>
                    <a:pt x="41" y="110"/>
                    <a:pt x="44" y="137"/>
                    <a:pt x="46" y="149"/>
                  </a:cubicBezTo>
                  <a:cubicBezTo>
                    <a:pt x="47" y="165"/>
                    <a:pt x="47" y="180"/>
                    <a:pt x="47" y="195"/>
                  </a:cubicBezTo>
                  <a:cubicBezTo>
                    <a:pt x="27" y="199"/>
                    <a:pt x="12" y="203"/>
                    <a:pt x="17" y="179"/>
                  </a:cubicBezTo>
                  <a:cubicBezTo>
                    <a:pt x="19" y="171"/>
                    <a:pt x="22" y="160"/>
                    <a:pt x="21" y="151"/>
                  </a:cubicBezTo>
                  <a:cubicBezTo>
                    <a:pt x="18" y="137"/>
                    <a:pt x="16" y="148"/>
                    <a:pt x="7" y="141"/>
                  </a:cubicBezTo>
                  <a:cubicBezTo>
                    <a:pt x="2" y="138"/>
                    <a:pt x="0" y="126"/>
                    <a:pt x="3" y="120"/>
                  </a:cubicBezTo>
                  <a:cubicBezTo>
                    <a:pt x="6" y="114"/>
                    <a:pt x="13" y="113"/>
                    <a:pt x="15" y="109"/>
                  </a:cubicBezTo>
                  <a:cubicBezTo>
                    <a:pt x="17" y="105"/>
                    <a:pt x="16" y="101"/>
                    <a:pt x="16" y="9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66BFC13A-E134-4164-BF6C-431523E0A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207" y="4604786"/>
              <a:ext cx="53085" cy="13271"/>
            </a:xfrm>
            <a:custGeom>
              <a:avLst/>
              <a:gdLst>
                <a:gd name="T0" fmla="*/ 61 w 61"/>
                <a:gd name="T1" fmla="*/ 12 h 15"/>
                <a:gd name="T2" fmla="*/ 22 w 61"/>
                <a:gd name="T3" fmla="*/ 14 h 15"/>
                <a:gd name="T4" fmla="*/ 12 w 61"/>
                <a:gd name="T5" fmla="*/ 4 h 15"/>
                <a:gd name="T6" fmla="*/ 31 w 61"/>
                <a:gd name="T7" fmla="*/ 7 h 15"/>
                <a:gd name="T8" fmla="*/ 61 w 61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61" y="12"/>
                  </a:moveTo>
                  <a:cubicBezTo>
                    <a:pt x="49" y="12"/>
                    <a:pt x="34" y="15"/>
                    <a:pt x="22" y="14"/>
                  </a:cubicBezTo>
                  <a:cubicBezTo>
                    <a:pt x="16" y="14"/>
                    <a:pt x="0" y="11"/>
                    <a:pt x="12" y="4"/>
                  </a:cubicBezTo>
                  <a:cubicBezTo>
                    <a:pt x="16" y="0"/>
                    <a:pt x="26" y="6"/>
                    <a:pt x="31" y="7"/>
                  </a:cubicBezTo>
                  <a:cubicBezTo>
                    <a:pt x="39" y="8"/>
                    <a:pt x="58" y="0"/>
                    <a:pt x="61" y="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F431126A-B679-43E5-B3CC-B908D8EB6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389" y="4637964"/>
              <a:ext cx="41657" cy="22856"/>
            </a:xfrm>
            <a:custGeom>
              <a:avLst/>
              <a:gdLst>
                <a:gd name="T0" fmla="*/ 30 w 48"/>
                <a:gd name="T1" fmla="*/ 24 h 26"/>
                <a:gd name="T2" fmla="*/ 6 w 48"/>
                <a:gd name="T3" fmla="*/ 15 h 26"/>
                <a:gd name="T4" fmla="*/ 35 w 48"/>
                <a:gd name="T5" fmla="*/ 4 h 26"/>
                <a:gd name="T6" fmla="*/ 30 w 48"/>
                <a:gd name="T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6">
                  <a:moveTo>
                    <a:pt x="30" y="24"/>
                  </a:moveTo>
                  <a:cubicBezTo>
                    <a:pt x="25" y="26"/>
                    <a:pt x="8" y="21"/>
                    <a:pt x="6" y="15"/>
                  </a:cubicBezTo>
                  <a:cubicBezTo>
                    <a:pt x="0" y="0"/>
                    <a:pt x="27" y="3"/>
                    <a:pt x="35" y="4"/>
                  </a:cubicBezTo>
                  <a:cubicBezTo>
                    <a:pt x="35" y="15"/>
                    <a:pt x="48" y="20"/>
                    <a:pt x="30" y="2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F876970C-ADCE-432C-8863-4984B4323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304" y="4517049"/>
              <a:ext cx="35758" cy="75572"/>
            </a:xfrm>
            <a:custGeom>
              <a:avLst/>
              <a:gdLst>
                <a:gd name="T0" fmla="*/ 16 w 41"/>
                <a:gd name="T1" fmla="*/ 71 h 87"/>
                <a:gd name="T2" fmla="*/ 9 w 41"/>
                <a:gd name="T3" fmla="*/ 11 h 87"/>
                <a:gd name="T4" fmla="*/ 24 w 41"/>
                <a:gd name="T5" fmla="*/ 4 h 87"/>
                <a:gd name="T6" fmla="*/ 18 w 41"/>
                <a:gd name="T7" fmla="*/ 35 h 87"/>
                <a:gd name="T8" fmla="*/ 39 w 41"/>
                <a:gd name="T9" fmla="*/ 23 h 87"/>
                <a:gd name="T10" fmla="*/ 30 w 41"/>
                <a:gd name="T11" fmla="*/ 46 h 87"/>
                <a:gd name="T12" fmla="*/ 41 w 41"/>
                <a:gd name="T13" fmla="*/ 55 h 87"/>
                <a:gd name="T14" fmla="*/ 21 w 41"/>
                <a:gd name="T15" fmla="*/ 49 h 87"/>
                <a:gd name="T16" fmla="*/ 28 w 41"/>
                <a:gd name="T17" fmla="*/ 87 h 87"/>
                <a:gd name="T18" fmla="*/ 16 w 41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87">
                  <a:moveTo>
                    <a:pt x="16" y="71"/>
                  </a:moveTo>
                  <a:cubicBezTo>
                    <a:pt x="6" y="52"/>
                    <a:pt x="0" y="25"/>
                    <a:pt x="9" y="11"/>
                  </a:cubicBezTo>
                  <a:cubicBezTo>
                    <a:pt x="11" y="9"/>
                    <a:pt x="25" y="0"/>
                    <a:pt x="24" y="4"/>
                  </a:cubicBezTo>
                  <a:cubicBezTo>
                    <a:pt x="24" y="13"/>
                    <a:pt x="23" y="27"/>
                    <a:pt x="18" y="35"/>
                  </a:cubicBezTo>
                  <a:cubicBezTo>
                    <a:pt x="28" y="32"/>
                    <a:pt x="26" y="19"/>
                    <a:pt x="39" y="23"/>
                  </a:cubicBezTo>
                  <a:cubicBezTo>
                    <a:pt x="40" y="32"/>
                    <a:pt x="29" y="37"/>
                    <a:pt x="30" y="46"/>
                  </a:cubicBezTo>
                  <a:cubicBezTo>
                    <a:pt x="36" y="47"/>
                    <a:pt x="40" y="50"/>
                    <a:pt x="41" y="55"/>
                  </a:cubicBezTo>
                  <a:cubicBezTo>
                    <a:pt x="35" y="54"/>
                    <a:pt x="28" y="51"/>
                    <a:pt x="21" y="49"/>
                  </a:cubicBezTo>
                  <a:cubicBezTo>
                    <a:pt x="20" y="49"/>
                    <a:pt x="28" y="84"/>
                    <a:pt x="28" y="87"/>
                  </a:cubicBezTo>
                  <a:cubicBezTo>
                    <a:pt x="24" y="84"/>
                    <a:pt x="20" y="78"/>
                    <a:pt x="16" y="7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947536ED-B4BB-4DDE-AD74-E5D7554D3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567" y="4598151"/>
              <a:ext cx="27648" cy="13640"/>
            </a:xfrm>
            <a:custGeom>
              <a:avLst/>
              <a:gdLst>
                <a:gd name="T0" fmla="*/ 8 w 32"/>
                <a:gd name="T1" fmla="*/ 4 h 16"/>
                <a:gd name="T2" fmla="*/ 30 w 32"/>
                <a:gd name="T3" fmla="*/ 9 h 16"/>
                <a:gd name="T4" fmla="*/ 17 w 32"/>
                <a:gd name="T5" fmla="*/ 16 h 16"/>
                <a:gd name="T6" fmla="*/ 8 w 32"/>
                <a:gd name="T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8" y="4"/>
                  </a:moveTo>
                  <a:cubicBezTo>
                    <a:pt x="13" y="0"/>
                    <a:pt x="25" y="8"/>
                    <a:pt x="30" y="9"/>
                  </a:cubicBezTo>
                  <a:cubicBezTo>
                    <a:pt x="32" y="10"/>
                    <a:pt x="20" y="16"/>
                    <a:pt x="17" y="16"/>
                  </a:cubicBezTo>
                  <a:cubicBezTo>
                    <a:pt x="11" y="15"/>
                    <a:pt x="0" y="10"/>
                    <a:pt x="8" y="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BCDB3E3F-7CBE-49A7-93C8-7779D8E65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56" y="4611790"/>
              <a:ext cx="18064" cy="14746"/>
            </a:xfrm>
            <a:custGeom>
              <a:avLst/>
              <a:gdLst>
                <a:gd name="T0" fmla="*/ 0 w 21"/>
                <a:gd name="T1" fmla="*/ 2 h 17"/>
                <a:gd name="T2" fmla="*/ 9 w 21"/>
                <a:gd name="T3" fmla="*/ 0 h 17"/>
                <a:gd name="T4" fmla="*/ 0 w 21"/>
                <a:gd name="T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2"/>
                  </a:moveTo>
                  <a:cubicBezTo>
                    <a:pt x="4" y="1"/>
                    <a:pt x="7" y="0"/>
                    <a:pt x="9" y="0"/>
                  </a:cubicBezTo>
                  <a:cubicBezTo>
                    <a:pt x="21" y="0"/>
                    <a:pt x="8" y="17"/>
                    <a:pt x="0" y="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F0089D9-71AC-462C-8351-24E56D836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715" y="4569396"/>
              <a:ext cx="32441" cy="20644"/>
            </a:xfrm>
            <a:custGeom>
              <a:avLst/>
              <a:gdLst>
                <a:gd name="T0" fmla="*/ 3 w 37"/>
                <a:gd name="T1" fmla="*/ 8 h 24"/>
                <a:gd name="T2" fmla="*/ 1 w 37"/>
                <a:gd name="T3" fmla="*/ 5 h 24"/>
                <a:gd name="T4" fmla="*/ 28 w 37"/>
                <a:gd name="T5" fmla="*/ 5 h 24"/>
                <a:gd name="T6" fmla="*/ 3 w 37"/>
                <a:gd name="T7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4">
                  <a:moveTo>
                    <a:pt x="3" y="8"/>
                  </a:moveTo>
                  <a:cubicBezTo>
                    <a:pt x="1" y="7"/>
                    <a:pt x="1" y="8"/>
                    <a:pt x="1" y="5"/>
                  </a:cubicBezTo>
                  <a:cubicBezTo>
                    <a:pt x="6" y="4"/>
                    <a:pt x="23" y="0"/>
                    <a:pt x="28" y="5"/>
                  </a:cubicBezTo>
                  <a:cubicBezTo>
                    <a:pt x="37" y="14"/>
                    <a:pt x="0" y="24"/>
                    <a:pt x="3" y="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8B5234FB-158E-4301-A9C7-346A414C7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69" y="4635384"/>
              <a:ext cx="77415" cy="26911"/>
            </a:xfrm>
            <a:custGeom>
              <a:avLst/>
              <a:gdLst>
                <a:gd name="T0" fmla="*/ 36 w 89"/>
                <a:gd name="T1" fmla="*/ 0 h 31"/>
                <a:gd name="T2" fmla="*/ 82 w 89"/>
                <a:gd name="T3" fmla="*/ 12 h 31"/>
                <a:gd name="T4" fmla="*/ 85 w 89"/>
                <a:gd name="T5" fmla="*/ 27 h 31"/>
                <a:gd name="T6" fmla="*/ 72 w 89"/>
                <a:gd name="T7" fmla="*/ 26 h 31"/>
                <a:gd name="T8" fmla="*/ 41 w 89"/>
                <a:gd name="T9" fmla="*/ 17 h 31"/>
                <a:gd name="T10" fmla="*/ 9 w 89"/>
                <a:gd name="T11" fmla="*/ 14 h 31"/>
                <a:gd name="T12" fmla="*/ 36 w 89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31">
                  <a:moveTo>
                    <a:pt x="36" y="0"/>
                  </a:moveTo>
                  <a:cubicBezTo>
                    <a:pt x="50" y="0"/>
                    <a:pt x="74" y="3"/>
                    <a:pt x="82" y="12"/>
                  </a:cubicBezTo>
                  <a:cubicBezTo>
                    <a:pt x="85" y="16"/>
                    <a:pt x="89" y="22"/>
                    <a:pt x="85" y="27"/>
                  </a:cubicBezTo>
                  <a:cubicBezTo>
                    <a:pt x="81" y="31"/>
                    <a:pt x="77" y="27"/>
                    <a:pt x="72" y="26"/>
                  </a:cubicBezTo>
                  <a:cubicBezTo>
                    <a:pt x="62" y="22"/>
                    <a:pt x="52" y="17"/>
                    <a:pt x="41" y="17"/>
                  </a:cubicBezTo>
                  <a:cubicBezTo>
                    <a:pt x="32" y="16"/>
                    <a:pt x="14" y="23"/>
                    <a:pt x="9" y="14"/>
                  </a:cubicBezTo>
                  <a:cubicBezTo>
                    <a:pt x="0" y="1"/>
                    <a:pt x="30" y="0"/>
                    <a:pt x="36" y="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3FC9D610-EED5-4736-ABC6-23AED9946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558" y="4685888"/>
              <a:ext cx="19169" cy="54191"/>
            </a:xfrm>
            <a:custGeom>
              <a:avLst/>
              <a:gdLst>
                <a:gd name="T0" fmla="*/ 2 w 22"/>
                <a:gd name="T1" fmla="*/ 55 h 62"/>
                <a:gd name="T2" fmla="*/ 18 w 22"/>
                <a:gd name="T3" fmla="*/ 19 h 62"/>
                <a:gd name="T4" fmla="*/ 20 w 22"/>
                <a:gd name="T5" fmla="*/ 44 h 62"/>
                <a:gd name="T6" fmla="*/ 2 w 22"/>
                <a:gd name="T7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62">
                  <a:moveTo>
                    <a:pt x="2" y="55"/>
                  </a:moveTo>
                  <a:cubicBezTo>
                    <a:pt x="0" y="44"/>
                    <a:pt x="2" y="0"/>
                    <a:pt x="18" y="19"/>
                  </a:cubicBezTo>
                  <a:cubicBezTo>
                    <a:pt x="22" y="23"/>
                    <a:pt x="22" y="39"/>
                    <a:pt x="20" y="44"/>
                  </a:cubicBezTo>
                  <a:cubicBezTo>
                    <a:pt x="19" y="46"/>
                    <a:pt x="3" y="62"/>
                    <a:pt x="2" y="5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D3021971-5040-456F-A4CA-F7D7D52FD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99" y="4668561"/>
              <a:ext cx="93267" cy="58983"/>
            </a:xfrm>
            <a:custGeom>
              <a:avLst/>
              <a:gdLst>
                <a:gd name="T0" fmla="*/ 7 w 107"/>
                <a:gd name="T1" fmla="*/ 34 h 68"/>
                <a:gd name="T2" fmla="*/ 76 w 107"/>
                <a:gd name="T3" fmla="*/ 19 h 68"/>
                <a:gd name="T4" fmla="*/ 89 w 107"/>
                <a:gd name="T5" fmla="*/ 11 h 68"/>
                <a:gd name="T6" fmla="*/ 104 w 107"/>
                <a:gd name="T7" fmla="*/ 4 h 68"/>
                <a:gd name="T8" fmla="*/ 106 w 107"/>
                <a:gd name="T9" fmla="*/ 19 h 68"/>
                <a:gd name="T10" fmla="*/ 7 w 107"/>
                <a:gd name="T11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68">
                  <a:moveTo>
                    <a:pt x="7" y="34"/>
                  </a:moveTo>
                  <a:cubicBezTo>
                    <a:pt x="27" y="29"/>
                    <a:pt x="68" y="46"/>
                    <a:pt x="76" y="19"/>
                  </a:cubicBezTo>
                  <a:cubicBezTo>
                    <a:pt x="74" y="25"/>
                    <a:pt x="91" y="10"/>
                    <a:pt x="89" y="11"/>
                  </a:cubicBezTo>
                  <a:cubicBezTo>
                    <a:pt x="96" y="7"/>
                    <a:pt x="92" y="0"/>
                    <a:pt x="104" y="4"/>
                  </a:cubicBezTo>
                  <a:cubicBezTo>
                    <a:pt x="106" y="9"/>
                    <a:pt x="107" y="14"/>
                    <a:pt x="106" y="19"/>
                  </a:cubicBezTo>
                  <a:cubicBezTo>
                    <a:pt x="97" y="58"/>
                    <a:pt x="0" y="68"/>
                    <a:pt x="7" y="3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BB82148D-9B1B-4DAE-AB1A-F89FEC06E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951" y="4633540"/>
              <a:ext cx="60089" cy="53085"/>
            </a:xfrm>
            <a:custGeom>
              <a:avLst/>
              <a:gdLst>
                <a:gd name="T0" fmla="*/ 48 w 69"/>
                <a:gd name="T1" fmla="*/ 25 h 61"/>
                <a:gd name="T2" fmla="*/ 59 w 69"/>
                <a:gd name="T3" fmla="*/ 56 h 61"/>
                <a:gd name="T4" fmla="*/ 34 w 69"/>
                <a:gd name="T5" fmla="*/ 23 h 61"/>
                <a:gd name="T6" fmla="*/ 0 w 69"/>
                <a:gd name="T7" fmla="*/ 2 h 61"/>
                <a:gd name="T8" fmla="*/ 48 w 69"/>
                <a:gd name="T9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1">
                  <a:moveTo>
                    <a:pt x="48" y="25"/>
                  </a:moveTo>
                  <a:cubicBezTo>
                    <a:pt x="53" y="30"/>
                    <a:pt x="69" y="50"/>
                    <a:pt x="59" y="56"/>
                  </a:cubicBezTo>
                  <a:cubicBezTo>
                    <a:pt x="51" y="61"/>
                    <a:pt x="41" y="29"/>
                    <a:pt x="34" y="23"/>
                  </a:cubicBezTo>
                  <a:cubicBezTo>
                    <a:pt x="29" y="20"/>
                    <a:pt x="6" y="1"/>
                    <a:pt x="0" y="2"/>
                  </a:cubicBezTo>
                  <a:cubicBezTo>
                    <a:pt x="13" y="0"/>
                    <a:pt x="39" y="18"/>
                    <a:pt x="48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6C7E2AE0-27C2-4F4E-9339-EFB7A7F5F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7264" y="4691048"/>
              <a:ext cx="39445" cy="59352"/>
            </a:xfrm>
            <a:custGeom>
              <a:avLst/>
              <a:gdLst>
                <a:gd name="T0" fmla="*/ 41 w 45"/>
                <a:gd name="T1" fmla="*/ 45 h 68"/>
                <a:gd name="T2" fmla="*/ 0 w 45"/>
                <a:gd name="T3" fmla="*/ 0 h 68"/>
                <a:gd name="T4" fmla="*/ 41 w 45"/>
                <a:gd name="T5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68">
                  <a:moveTo>
                    <a:pt x="41" y="45"/>
                  </a:moveTo>
                  <a:cubicBezTo>
                    <a:pt x="32" y="68"/>
                    <a:pt x="2" y="1"/>
                    <a:pt x="0" y="0"/>
                  </a:cubicBezTo>
                  <a:cubicBezTo>
                    <a:pt x="8" y="7"/>
                    <a:pt x="45" y="31"/>
                    <a:pt x="41" y="4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A61C76DA-F788-4454-8374-209DF63B3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70" y="4723489"/>
              <a:ext cx="33178" cy="38339"/>
            </a:xfrm>
            <a:custGeom>
              <a:avLst/>
              <a:gdLst>
                <a:gd name="T0" fmla="*/ 38 w 38"/>
                <a:gd name="T1" fmla="*/ 24 h 44"/>
                <a:gd name="T2" fmla="*/ 0 w 38"/>
                <a:gd name="T3" fmla="*/ 0 h 44"/>
                <a:gd name="T4" fmla="*/ 38 w 38"/>
                <a:gd name="T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4">
                  <a:moveTo>
                    <a:pt x="38" y="24"/>
                  </a:moveTo>
                  <a:cubicBezTo>
                    <a:pt x="24" y="44"/>
                    <a:pt x="3" y="1"/>
                    <a:pt x="0" y="0"/>
                  </a:cubicBezTo>
                  <a:cubicBezTo>
                    <a:pt x="13" y="5"/>
                    <a:pt x="23" y="23"/>
                    <a:pt x="38" y="2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FE87334F-5CC0-4FAF-A488-38A36E294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522" y="4742658"/>
              <a:ext cx="47924" cy="30229"/>
            </a:xfrm>
            <a:custGeom>
              <a:avLst/>
              <a:gdLst>
                <a:gd name="T0" fmla="*/ 52 w 55"/>
                <a:gd name="T1" fmla="*/ 35 h 35"/>
                <a:gd name="T2" fmla="*/ 25 w 55"/>
                <a:gd name="T3" fmla="*/ 19 h 35"/>
                <a:gd name="T4" fmla="*/ 6 w 55"/>
                <a:gd name="T5" fmla="*/ 2 h 35"/>
                <a:gd name="T6" fmla="*/ 52 w 55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5">
                  <a:moveTo>
                    <a:pt x="52" y="35"/>
                  </a:moveTo>
                  <a:cubicBezTo>
                    <a:pt x="42" y="34"/>
                    <a:pt x="32" y="24"/>
                    <a:pt x="25" y="19"/>
                  </a:cubicBezTo>
                  <a:cubicBezTo>
                    <a:pt x="24" y="19"/>
                    <a:pt x="0" y="2"/>
                    <a:pt x="6" y="2"/>
                  </a:cubicBezTo>
                  <a:cubicBezTo>
                    <a:pt x="20" y="0"/>
                    <a:pt x="55" y="17"/>
                    <a:pt x="52" y="3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4110E11F-D185-48DC-9038-912F88CF6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704" y="4765146"/>
              <a:ext cx="43500" cy="36496"/>
            </a:xfrm>
            <a:custGeom>
              <a:avLst/>
              <a:gdLst>
                <a:gd name="T0" fmla="*/ 38 w 50"/>
                <a:gd name="T1" fmla="*/ 36 h 42"/>
                <a:gd name="T2" fmla="*/ 15 w 50"/>
                <a:gd name="T3" fmla="*/ 42 h 42"/>
                <a:gd name="T4" fmla="*/ 2 w 50"/>
                <a:gd name="T5" fmla="*/ 35 h 42"/>
                <a:gd name="T6" fmla="*/ 4 w 50"/>
                <a:gd name="T7" fmla="*/ 26 h 42"/>
                <a:gd name="T8" fmla="*/ 15 w 50"/>
                <a:gd name="T9" fmla="*/ 27 h 42"/>
                <a:gd name="T10" fmla="*/ 13 w 50"/>
                <a:gd name="T11" fmla="*/ 20 h 42"/>
                <a:gd name="T12" fmla="*/ 22 w 50"/>
                <a:gd name="T13" fmla="*/ 22 h 42"/>
                <a:gd name="T14" fmla="*/ 28 w 50"/>
                <a:gd name="T15" fmla="*/ 26 h 42"/>
                <a:gd name="T16" fmla="*/ 34 w 50"/>
                <a:gd name="T17" fmla="*/ 24 h 42"/>
                <a:gd name="T18" fmla="*/ 29 w 50"/>
                <a:gd name="T19" fmla="*/ 14 h 42"/>
                <a:gd name="T20" fmla="*/ 28 w 50"/>
                <a:gd name="T21" fmla="*/ 1 h 42"/>
                <a:gd name="T22" fmla="*/ 40 w 50"/>
                <a:gd name="T23" fmla="*/ 13 h 42"/>
                <a:gd name="T24" fmla="*/ 48 w 50"/>
                <a:gd name="T25" fmla="*/ 23 h 42"/>
                <a:gd name="T26" fmla="*/ 48 w 50"/>
                <a:gd name="T27" fmla="*/ 34 h 42"/>
                <a:gd name="T28" fmla="*/ 38 w 50"/>
                <a:gd name="T2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42">
                  <a:moveTo>
                    <a:pt x="38" y="36"/>
                  </a:moveTo>
                  <a:cubicBezTo>
                    <a:pt x="31" y="38"/>
                    <a:pt x="23" y="42"/>
                    <a:pt x="15" y="42"/>
                  </a:cubicBezTo>
                  <a:cubicBezTo>
                    <a:pt x="11" y="41"/>
                    <a:pt x="4" y="39"/>
                    <a:pt x="2" y="35"/>
                  </a:cubicBezTo>
                  <a:cubicBezTo>
                    <a:pt x="0" y="32"/>
                    <a:pt x="0" y="26"/>
                    <a:pt x="4" y="26"/>
                  </a:cubicBezTo>
                  <a:cubicBezTo>
                    <a:pt x="8" y="26"/>
                    <a:pt x="12" y="28"/>
                    <a:pt x="15" y="27"/>
                  </a:cubicBezTo>
                  <a:cubicBezTo>
                    <a:pt x="16" y="25"/>
                    <a:pt x="13" y="22"/>
                    <a:pt x="13" y="20"/>
                  </a:cubicBezTo>
                  <a:cubicBezTo>
                    <a:pt x="15" y="16"/>
                    <a:pt x="20" y="20"/>
                    <a:pt x="22" y="22"/>
                  </a:cubicBezTo>
                  <a:cubicBezTo>
                    <a:pt x="24" y="24"/>
                    <a:pt x="25" y="26"/>
                    <a:pt x="28" y="26"/>
                  </a:cubicBezTo>
                  <a:cubicBezTo>
                    <a:pt x="32" y="27"/>
                    <a:pt x="35" y="28"/>
                    <a:pt x="34" y="24"/>
                  </a:cubicBezTo>
                  <a:cubicBezTo>
                    <a:pt x="34" y="21"/>
                    <a:pt x="31" y="17"/>
                    <a:pt x="29" y="14"/>
                  </a:cubicBezTo>
                  <a:cubicBezTo>
                    <a:pt x="28" y="11"/>
                    <a:pt x="27" y="4"/>
                    <a:pt x="28" y="1"/>
                  </a:cubicBezTo>
                  <a:cubicBezTo>
                    <a:pt x="35" y="0"/>
                    <a:pt x="38" y="7"/>
                    <a:pt x="40" y="13"/>
                  </a:cubicBezTo>
                  <a:cubicBezTo>
                    <a:pt x="42" y="18"/>
                    <a:pt x="46" y="19"/>
                    <a:pt x="48" y="23"/>
                  </a:cubicBezTo>
                  <a:cubicBezTo>
                    <a:pt x="49" y="26"/>
                    <a:pt x="50" y="31"/>
                    <a:pt x="48" y="34"/>
                  </a:cubicBezTo>
                  <a:cubicBezTo>
                    <a:pt x="46" y="36"/>
                    <a:pt x="42" y="36"/>
                    <a:pt x="38" y="3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7B43B20A-FF82-4E8E-A62D-9862564C8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780" y="4810489"/>
              <a:ext cx="23593" cy="15483"/>
            </a:xfrm>
            <a:custGeom>
              <a:avLst/>
              <a:gdLst>
                <a:gd name="T0" fmla="*/ 27 w 27"/>
                <a:gd name="T1" fmla="*/ 16 h 18"/>
                <a:gd name="T2" fmla="*/ 9 w 27"/>
                <a:gd name="T3" fmla="*/ 12 h 18"/>
                <a:gd name="T4" fmla="*/ 0 w 27"/>
                <a:gd name="T5" fmla="*/ 0 h 18"/>
                <a:gd name="T6" fmla="*/ 27 w 27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8">
                  <a:moveTo>
                    <a:pt x="27" y="16"/>
                  </a:moveTo>
                  <a:cubicBezTo>
                    <a:pt x="22" y="18"/>
                    <a:pt x="13" y="15"/>
                    <a:pt x="9" y="12"/>
                  </a:cubicBezTo>
                  <a:cubicBezTo>
                    <a:pt x="7" y="11"/>
                    <a:pt x="0" y="0"/>
                    <a:pt x="0" y="0"/>
                  </a:cubicBezTo>
                  <a:cubicBezTo>
                    <a:pt x="12" y="0"/>
                    <a:pt x="26" y="3"/>
                    <a:pt x="27" y="1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9B98A24B-28F5-4E07-A46F-00F61017F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801" y="4915921"/>
              <a:ext cx="17326" cy="25068"/>
            </a:xfrm>
            <a:custGeom>
              <a:avLst/>
              <a:gdLst>
                <a:gd name="T0" fmla="*/ 0 w 20"/>
                <a:gd name="T1" fmla="*/ 2 h 29"/>
                <a:gd name="T2" fmla="*/ 9 w 20"/>
                <a:gd name="T3" fmla="*/ 11 h 29"/>
                <a:gd name="T4" fmla="*/ 20 w 20"/>
                <a:gd name="T5" fmla="*/ 28 h 29"/>
                <a:gd name="T6" fmla="*/ 5 w 20"/>
                <a:gd name="T7" fmla="*/ 22 h 29"/>
                <a:gd name="T8" fmla="*/ 0 w 20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9">
                  <a:moveTo>
                    <a:pt x="0" y="2"/>
                  </a:moveTo>
                  <a:cubicBezTo>
                    <a:pt x="4" y="2"/>
                    <a:pt x="6" y="8"/>
                    <a:pt x="9" y="11"/>
                  </a:cubicBezTo>
                  <a:cubicBezTo>
                    <a:pt x="14" y="0"/>
                    <a:pt x="20" y="24"/>
                    <a:pt x="20" y="28"/>
                  </a:cubicBezTo>
                  <a:cubicBezTo>
                    <a:pt x="20" y="29"/>
                    <a:pt x="6" y="24"/>
                    <a:pt x="5" y="22"/>
                  </a:cubicBezTo>
                  <a:cubicBezTo>
                    <a:pt x="0" y="18"/>
                    <a:pt x="1" y="8"/>
                    <a:pt x="0" y="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37F0F4DE-249E-4733-A519-92DA9AA30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288" y="5044577"/>
              <a:ext cx="91423" cy="66356"/>
            </a:xfrm>
            <a:custGeom>
              <a:avLst/>
              <a:gdLst>
                <a:gd name="T0" fmla="*/ 21 w 105"/>
                <a:gd name="T1" fmla="*/ 26 h 76"/>
                <a:gd name="T2" fmla="*/ 5 w 105"/>
                <a:gd name="T3" fmla="*/ 2 h 76"/>
                <a:gd name="T4" fmla="*/ 45 w 105"/>
                <a:gd name="T5" fmla="*/ 25 h 76"/>
                <a:gd name="T6" fmla="*/ 77 w 105"/>
                <a:gd name="T7" fmla="*/ 54 h 76"/>
                <a:gd name="T8" fmla="*/ 96 w 105"/>
                <a:gd name="T9" fmla="*/ 65 h 76"/>
                <a:gd name="T10" fmla="*/ 89 w 105"/>
                <a:gd name="T11" fmla="*/ 74 h 76"/>
                <a:gd name="T12" fmla="*/ 47 w 105"/>
                <a:gd name="T13" fmla="*/ 51 h 76"/>
                <a:gd name="T14" fmla="*/ 21 w 105"/>
                <a:gd name="T15" fmla="*/ 2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6">
                  <a:moveTo>
                    <a:pt x="21" y="26"/>
                  </a:moveTo>
                  <a:cubicBezTo>
                    <a:pt x="20" y="25"/>
                    <a:pt x="0" y="3"/>
                    <a:pt x="5" y="2"/>
                  </a:cubicBezTo>
                  <a:cubicBezTo>
                    <a:pt x="19" y="0"/>
                    <a:pt x="34" y="18"/>
                    <a:pt x="45" y="25"/>
                  </a:cubicBezTo>
                  <a:cubicBezTo>
                    <a:pt x="58" y="34"/>
                    <a:pt x="66" y="44"/>
                    <a:pt x="77" y="54"/>
                  </a:cubicBezTo>
                  <a:cubicBezTo>
                    <a:pt x="82" y="60"/>
                    <a:pt x="91" y="60"/>
                    <a:pt x="96" y="65"/>
                  </a:cubicBezTo>
                  <a:cubicBezTo>
                    <a:pt x="105" y="74"/>
                    <a:pt x="97" y="76"/>
                    <a:pt x="89" y="74"/>
                  </a:cubicBezTo>
                  <a:cubicBezTo>
                    <a:pt x="73" y="71"/>
                    <a:pt x="60" y="60"/>
                    <a:pt x="47" y="51"/>
                  </a:cubicBezTo>
                  <a:cubicBezTo>
                    <a:pt x="35" y="44"/>
                    <a:pt x="28" y="39"/>
                    <a:pt x="21" y="2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7B9CB3D2-2849-496D-8411-9AC55A891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454" y="4981908"/>
              <a:ext cx="15114" cy="10691"/>
            </a:xfrm>
            <a:custGeom>
              <a:avLst/>
              <a:gdLst>
                <a:gd name="T0" fmla="*/ 11 w 17"/>
                <a:gd name="T1" fmla="*/ 12 h 12"/>
                <a:gd name="T2" fmla="*/ 4 w 17"/>
                <a:gd name="T3" fmla="*/ 3 h 12"/>
                <a:gd name="T4" fmla="*/ 15 w 17"/>
                <a:gd name="T5" fmla="*/ 5 h 12"/>
                <a:gd name="T6" fmla="*/ 11 w 1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1" y="12"/>
                  </a:moveTo>
                  <a:cubicBezTo>
                    <a:pt x="8" y="12"/>
                    <a:pt x="0" y="7"/>
                    <a:pt x="4" y="3"/>
                  </a:cubicBezTo>
                  <a:cubicBezTo>
                    <a:pt x="7" y="0"/>
                    <a:pt x="13" y="3"/>
                    <a:pt x="15" y="5"/>
                  </a:cubicBezTo>
                  <a:cubicBezTo>
                    <a:pt x="17" y="9"/>
                    <a:pt x="16" y="12"/>
                    <a:pt x="11" y="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464501D0-C3A6-47A1-AFC5-95C28A845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0703" y="4943569"/>
              <a:ext cx="19169" cy="20275"/>
            </a:xfrm>
            <a:custGeom>
              <a:avLst/>
              <a:gdLst>
                <a:gd name="T0" fmla="*/ 8 w 22"/>
                <a:gd name="T1" fmla="*/ 19 h 23"/>
                <a:gd name="T2" fmla="*/ 6 w 22"/>
                <a:gd name="T3" fmla="*/ 10 h 23"/>
                <a:gd name="T4" fmla="*/ 1 w 22"/>
                <a:gd name="T5" fmla="*/ 7 h 23"/>
                <a:gd name="T6" fmla="*/ 8 w 22"/>
                <a:gd name="T7" fmla="*/ 5 h 23"/>
                <a:gd name="T8" fmla="*/ 12 w 22"/>
                <a:gd name="T9" fmla="*/ 9 h 23"/>
                <a:gd name="T10" fmla="*/ 16 w 22"/>
                <a:gd name="T11" fmla="*/ 12 h 23"/>
                <a:gd name="T12" fmla="*/ 21 w 22"/>
                <a:gd name="T13" fmla="*/ 20 h 23"/>
                <a:gd name="T14" fmla="*/ 14 w 22"/>
                <a:gd name="T15" fmla="*/ 20 h 23"/>
                <a:gd name="T16" fmla="*/ 8 w 22"/>
                <a:gd name="T1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3">
                  <a:moveTo>
                    <a:pt x="8" y="19"/>
                  </a:moveTo>
                  <a:cubicBezTo>
                    <a:pt x="7" y="17"/>
                    <a:pt x="9" y="12"/>
                    <a:pt x="6" y="10"/>
                  </a:cubicBezTo>
                  <a:cubicBezTo>
                    <a:pt x="4" y="9"/>
                    <a:pt x="1" y="11"/>
                    <a:pt x="1" y="7"/>
                  </a:cubicBezTo>
                  <a:cubicBezTo>
                    <a:pt x="0" y="1"/>
                    <a:pt x="6" y="0"/>
                    <a:pt x="8" y="5"/>
                  </a:cubicBezTo>
                  <a:cubicBezTo>
                    <a:pt x="10" y="8"/>
                    <a:pt x="9" y="8"/>
                    <a:pt x="12" y="9"/>
                  </a:cubicBezTo>
                  <a:cubicBezTo>
                    <a:pt x="15" y="10"/>
                    <a:pt x="15" y="10"/>
                    <a:pt x="16" y="12"/>
                  </a:cubicBezTo>
                  <a:cubicBezTo>
                    <a:pt x="18" y="14"/>
                    <a:pt x="22" y="18"/>
                    <a:pt x="21" y="20"/>
                  </a:cubicBezTo>
                  <a:cubicBezTo>
                    <a:pt x="19" y="20"/>
                    <a:pt x="16" y="19"/>
                    <a:pt x="14" y="20"/>
                  </a:cubicBezTo>
                  <a:cubicBezTo>
                    <a:pt x="11" y="20"/>
                    <a:pt x="10" y="23"/>
                    <a:pt x="8" y="19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F91B81B3-F072-4A85-84F7-9017AD2D9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054" y="4978590"/>
              <a:ext cx="34284" cy="25068"/>
            </a:xfrm>
            <a:custGeom>
              <a:avLst/>
              <a:gdLst>
                <a:gd name="T0" fmla="*/ 30 w 39"/>
                <a:gd name="T1" fmla="*/ 27 h 29"/>
                <a:gd name="T2" fmla="*/ 5 w 39"/>
                <a:gd name="T3" fmla="*/ 21 h 29"/>
                <a:gd name="T4" fmla="*/ 10 w 39"/>
                <a:gd name="T5" fmla="*/ 5 h 29"/>
                <a:gd name="T6" fmla="*/ 37 w 39"/>
                <a:gd name="T7" fmla="*/ 15 h 29"/>
                <a:gd name="T8" fmla="*/ 30 w 39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9">
                  <a:moveTo>
                    <a:pt x="30" y="27"/>
                  </a:moveTo>
                  <a:cubicBezTo>
                    <a:pt x="22" y="29"/>
                    <a:pt x="9" y="29"/>
                    <a:pt x="5" y="21"/>
                  </a:cubicBezTo>
                  <a:cubicBezTo>
                    <a:pt x="0" y="11"/>
                    <a:pt x="11" y="13"/>
                    <a:pt x="10" y="5"/>
                  </a:cubicBezTo>
                  <a:cubicBezTo>
                    <a:pt x="21" y="0"/>
                    <a:pt x="35" y="2"/>
                    <a:pt x="37" y="15"/>
                  </a:cubicBezTo>
                  <a:cubicBezTo>
                    <a:pt x="39" y="23"/>
                    <a:pt x="38" y="24"/>
                    <a:pt x="30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7C0A82F1-0A05-44F5-B679-AEF6FB7BA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914" y="4949836"/>
              <a:ext cx="36496" cy="24330"/>
            </a:xfrm>
            <a:custGeom>
              <a:avLst/>
              <a:gdLst>
                <a:gd name="T0" fmla="*/ 10 w 42"/>
                <a:gd name="T1" fmla="*/ 25 h 28"/>
                <a:gd name="T2" fmla="*/ 3 w 42"/>
                <a:gd name="T3" fmla="*/ 15 h 28"/>
                <a:gd name="T4" fmla="*/ 41 w 42"/>
                <a:gd name="T5" fmla="*/ 2 h 28"/>
                <a:gd name="T6" fmla="*/ 32 w 42"/>
                <a:gd name="T7" fmla="*/ 9 h 28"/>
                <a:gd name="T8" fmla="*/ 28 w 42"/>
                <a:gd name="T9" fmla="*/ 20 h 28"/>
                <a:gd name="T10" fmla="*/ 17 w 42"/>
                <a:gd name="T11" fmla="*/ 20 h 28"/>
                <a:gd name="T12" fmla="*/ 6 w 42"/>
                <a:gd name="T13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8">
                  <a:moveTo>
                    <a:pt x="10" y="25"/>
                  </a:moveTo>
                  <a:cubicBezTo>
                    <a:pt x="4" y="25"/>
                    <a:pt x="0" y="15"/>
                    <a:pt x="3" y="15"/>
                  </a:cubicBezTo>
                  <a:cubicBezTo>
                    <a:pt x="15" y="12"/>
                    <a:pt x="29" y="0"/>
                    <a:pt x="41" y="2"/>
                  </a:cubicBezTo>
                  <a:cubicBezTo>
                    <a:pt x="42" y="9"/>
                    <a:pt x="36" y="6"/>
                    <a:pt x="32" y="9"/>
                  </a:cubicBezTo>
                  <a:cubicBezTo>
                    <a:pt x="29" y="12"/>
                    <a:pt x="31" y="17"/>
                    <a:pt x="28" y="20"/>
                  </a:cubicBezTo>
                  <a:cubicBezTo>
                    <a:pt x="25" y="21"/>
                    <a:pt x="20" y="20"/>
                    <a:pt x="17" y="20"/>
                  </a:cubicBezTo>
                  <a:cubicBezTo>
                    <a:pt x="13" y="21"/>
                    <a:pt x="11" y="28"/>
                    <a:pt x="6" y="23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BEA3D754-F180-4022-A763-81CEC2CE3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8511" y="4886061"/>
              <a:ext cx="14746" cy="8847"/>
            </a:xfrm>
            <a:custGeom>
              <a:avLst/>
              <a:gdLst>
                <a:gd name="T0" fmla="*/ 10 w 17"/>
                <a:gd name="T1" fmla="*/ 10 h 10"/>
                <a:gd name="T2" fmla="*/ 0 w 17"/>
                <a:gd name="T3" fmla="*/ 2 h 10"/>
                <a:gd name="T4" fmla="*/ 14 w 17"/>
                <a:gd name="T5" fmla="*/ 1 h 10"/>
                <a:gd name="T6" fmla="*/ 16 w 17"/>
                <a:gd name="T7" fmla="*/ 8 h 10"/>
                <a:gd name="T8" fmla="*/ 7 w 17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0" y="10"/>
                  </a:moveTo>
                  <a:cubicBezTo>
                    <a:pt x="6" y="10"/>
                    <a:pt x="2" y="6"/>
                    <a:pt x="0" y="2"/>
                  </a:cubicBezTo>
                  <a:cubicBezTo>
                    <a:pt x="1" y="1"/>
                    <a:pt x="12" y="0"/>
                    <a:pt x="14" y="1"/>
                  </a:cubicBezTo>
                  <a:cubicBezTo>
                    <a:pt x="16" y="1"/>
                    <a:pt x="17" y="7"/>
                    <a:pt x="16" y="8"/>
                  </a:cubicBezTo>
                  <a:cubicBezTo>
                    <a:pt x="14" y="10"/>
                    <a:pt x="9" y="10"/>
                    <a:pt x="7" y="1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3DF54DAF-5A3F-42A5-9805-6BDAF9933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994" y="4894171"/>
              <a:ext cx="17695" cy="7742"/>
            </a:xfrm>
            <a:custGeom>
              <a:avLst/>
              <a:gdLst>
                <a:gd name="T0" fmla="*/ 20 w 20"/>
                <a:gd name="T1" fmla="*/ 8 h 9"/>
                <a:gd name="T2" fmla="*/ 3 w 20"/>
                <a:gd name="T3" fmla="*/ 6 h 9"/>
                <a:gd name="T4" fmla="*/ 9 w 20"/>
                <a:gd name="T5" fmla="*/ 0 h 9"/>
                <a:gd name="T6" fmla="*/ 16 w 20"/>
                <a:gd name="T7" fmla="*/ 3 h 9"/>
                <a:gd name="T8" fmla="*/ 20 w 20"/>
                <a:gd name="T9" fmla="*/ 7 h 9"/>
                <a:gd name="T10" fmla="*/ 20 w 20"/>
                <a:gd name="T1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9">
                  <a:moveTo>
                    <a:pt x="20" y="8"/>
                  </a:moveTo>
                  <a:cubicBezTo>
                    <a:pt x="16" y="8"/>
                    <a:pt x="6" y="9"/>
                    <a:pt x="3" y="6"/>
                  </a:cubicBezTo>
                  <a:cubicBezTo>
                    <a:pt x="0" y="2"/>
                    <a:pt x="5" y="0"/>
                    <a:pt x="9" y="0"/>
                  </a:cubicBezTo>
                  <a:cubicBezTo>
                    <a:pt x="11" y="1"/>
                    <a:pt x="14" y="2"/>
                    <a:pt x="16" y="3"/>
                  </a:cubicBezTo>
                  <a:cubicBezTo>
                    <a:pt x="18" y="4"/>
                    <a:pt x="17" y="7"/>
                    <a:pt x="20" y="7"/>
                  </a:cubicBezTo>
                  <a:cubicBezTo>
                    <a:pt x="20" y="7"/>
                    <a:pt x="20" y="8"/>
                    <a:pt x="20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60ED8857-9A49-465E-9CD3-E26D0B099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305" y="5419118"/>
              <a:ext cx="143033" cy="216762"/>
            </a:xfrm>
            <a:custGeom>
              <a:avLst/>
              <a:gdLst>
                <a:gd name="T0" fmla="*/ 39 w 164"/>
                <a:gd name="T1" fmla="*/ 162 h 249"/>
                <a:gd name="T2" fmla="*/ 49 w 164"/>
                <a:gd name="T3" fmla="*/ 158 h 249"/>
                <a:gd name="T4" fmla="*/ 54 w 164"/>
                <a:gd name="T5" fmla="*/ 150 h 249"/>
                <a:gd name="T6" fmla="*/ 59 w 164"/>
                <a:gd name="T7" fmla="*/ 131 h 249"/>
                <a:gd name="T8" fmla="*/ 62 w 164"/>
                <a:gd name="T9" fmla="*/ 114 h 249"/>
                <a:gd name="T10" fmla="*/ 55 w 164"/>
                <a:gd name="T11" fmla="*/ 91 h 249"/>
                <a:gd name="T12" fmla="*/ 43 w 164"/>
                <a:gd name="T13" fmla="*/ 67 h 249"/>
                <a:gd name="T14" fmla="*/ 27 w 164"/>
                <a:gd name="T15" fmla="*/ 44 h 249"/>
                <a:gd name="T16" fmla="*/ 19 w 164"/>
                <a:gd name="T17" fmla="*/ 34 h 249"/>
                <a:gd name="T18" fmla="*/ 16 w 164"/>
                <a:gd name="T19" fmla="*/ 21 h 249"/>
                <a:gd name="T20" fmla="*/ 13 w 164"/>
                <a:gd name="T21" fmla="*/ 3 h 249"/>
                <a:gd name="T22" fmla="*/ 22 w 164"/>
                <a:gd name="T23" fmla="*/ 17 h 249"/>
                <a:gd name="T24" fmla="*/ 37 w 164"/>
                <a:gd name="T25" fmla="*/ 25 h 249"/>
                <a:gd name="T26" fmla="*/ 55 w 164"/>
                <a:gd name="T27" fmla="*/ 49 h 249"/>
                <a:gd name="T28" fmla="*/ 64 w 164"/>
                <a:gd name="T29" fmla="*/ 75 h 249"/>
                <a:gd name="T30" fmla="*/ 71 w 164"/>
                <a:gd name="T31" fmla="*/ 85 h 249"/>
                <a:gd name="T32" fmla="*/ 82 w 164"/>
                <a:gd name="T33" fmla="*/ 89 h 249"/>
                <a:gd name="T34" fmla="*/ 80 w 164"/>
                <a:gd name="T35" fmla="*/ 75 h 249"/>
                <a:gd name="T36" fmla="*/ 94 w 164"/>
                <a:gd name="T37" fmla="*/ 99 h 249"/>
                <a:gd name="T38" fmla="*/ 113 w 164"/>
                <a:gd name="T39" fmla="*/ 121 h 249"/>
                <a:gd name="T40" fmla="*/ 139 w 164"/>
                <a:gd name="T41" fmla="*/ 116 h 249"/>
                <a:gd name="T42" fmla="*/ 149 w 164"/>
                <a:gd name="T43" fmla="*/ 108 h 249"/>
                <a:gd name="T44" fmla="*/ 160 w 164"/>
                <a:gd name="T45" fmla="*/ 114 h 249"/>
                <a:gd name="T46" fmla="*/ 163 w 164"/>
                <a:gd name="T47" fmla="*/ 114 h 249"/>
                <a:gd name="T48" fmla="*/ 160 w 164"/>
                <a:gd name="T49" fmla="*/ 134 h 249"/>
                <a:gd name="T50" fmla="*/ 151 w 164"/>
                <a:gd name="T51" fmla="*/ 143 h 249"/>
                <a:gd name="T52" fmla="*/ 145 w 164"/>
                <a:gd name="T53" fmla="*/ 150 h 249"/>
                <a:gd name="T54" fmla="*/ 148 w 164"/>
                <a:gd name="T55" fmla="*/ 164 h 249"/>
                <a:gd name="T56" fmla="*/ 119 w 164"/>
                <a:gd name="T57" fmla="*/ 169 h 249"/>
                <a:gd name="T58" fmla="*/ 119 w 164"/>
                <a:gd name="T59" fmla="*/ 186 h 249"/>
                <a:gd name="T60" fmla="*/ 113 w 164"/>
                <a:gd name="T61" fmla="*/ 203 h 249"/>
                <a:gd name="T62" fmla="*/ 102 w 164"/>
                <a:gd name="T63" fmla="*/ 217 h 249"/>
                <a:gd name="T64" fmla="*/ 93 w 164"/>
                <a:gd name="T65" fmla="*/ 236 h 249"/>
                <a:gd name="T66" fmla="*/ 79 w 164"/>
                <a:gd name="T67" fmla="*/ 243 h 249"/>
                <a:gd name="T68" fmla="*/ 71 w 164"/>
                <a:gd name="T69" fmla="*/ 248 h 249"/>
                <a:gd name="T70" fmla="*/ 64 w 164"/>
                <a:gd name="T71" fmla="*/ 241 h 249"/>
                <a:gd name="T72" fmla="*/ 59 w 164"/>
                <a:gd name="T73" fmla="*/ 232 h 249"/>
                <a:gd name="T74" fmla="*/ 65 w 164"/>
                <a:gd name="T75" fmla="*/ 226 h 249"/>
                <a:gd name="T76" fmla="*/ 68 w 164"/>
                <a:gd name="T77" fmla="*/ 219 h 249"/>
                <a:gd name="T78" fmla="*/ 67 w 164"/>
                <a:gd name="T79" fmla="*/ 191 h 249"/>
                <a:gd name="T80" fmla="*/ 39 w 164"/>
                <a:gd name="T81" fmla="*/ 177 h 249"/>
                <a:gd name="T82" fmla="*/ 47 w 164"/>
                <a:gd name="T83" fmla="*/ 15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4" h="249">
                  <a:moveTo>
                    <a:pt x="39" y="162"/>
                  </a:moveTo>
                  <a:cubicBezTo>
                    <a:pt x="42" y="159"/>
                    <a:pt x="46" y="160"/>
                    <a:pt x="49" y="158"/>
                  </a:cubicBezTo>
                  <a:cubicBezTo>
                    <a:pt x="52" y="156"/>
                    <a:pt x="52" y="153"/>
                    <a:pt x="54" y="150"/>
                  </a:cubicBezTo>
                  <a:cubicBezTo>
                    <a:pt x="57" y="143"/>
                    <a:pt x="58" y="138"/>
                    <a:pt x="59" y="131"/>
                  </a:cubicBezTo>
                  <a:cubicBezTo>
                    <a:pt x="61" y="125"/>
                    <a:pt x="63" y="120"/>
                    <a:pt x="62" y="114"/>
                  </a:cubicBezTo>
                  <a:cubicBezTo>
                    <a:pt x="62" y="106"/>
                    <a:pt x="57" y="98"/>
                    <a:pt x="55" y="91"/>
                  </a:cubicBezTo>
                  <a:cubicBezTo>
                    <a:pt x="52" y="81"/>
                    <a:pt x="50" y="74"/>
                    <a:pt x="43" y="67"/>
                  </a:cubicBezTo>
                  <a:cubicBezTo>
                    <a:pt x="36" y="60"/>
                    <a:pt x="33" y="52"/>
                    <a:pt x="27" y="44"/>
                  </a:cubicBezTo>
                  <a:cubicBezTo>
                    <a:pt x="24" y="40"/>
                    <a:pt x="20" y="39"/>
                    <a:pt x="19" y="34"/>
                  </a:cubicBezTo>
                  <a:cubicBezTo>
                    <a:pt x="17" y="30"/>
                    <a:pt x="18" y="25"/>
                    <a:pt x="16" y="21"/>
                  </a:cubicBezTo>
                  <a:cubicBezTo>
                    <a:pt x="14" y="18"/>
                    <a:pt x="0" y="0"/>
                    <a:pt x="13" y="3"/>
                  </a:cubicBezTo>
                  <a:cubicBezTo>
                    <a:pt x="18" y="4"/>
                    <a:pt x="19" y="13"/>
                    <a:pt x="22" y="17"/>
                  </a:cubicBezTo>
                  <a:cubicBezTo>
                    <a:pt x="26" y="20"/>
                    <a:pt x="33" y="22"/>
                    <a:pt x="37" y="25"/>
                  </a:cubicBezTo>
                  <a:cubicBezTo>
                    <a:pt x="46" y="29"/>
                    <a:pt x="52" y="40"/>
                    <a:pt x="55" y="49"/>
                  </a:cubicBezTo>
                  <a:cubicBezTo>
                    <a:pt x="58" y="58"/>
                    <a:pt x="61" y="66"/>
                    <a:pt x="64" y="75"/>
                  </a:cubicBezTo>
                  <a:cubicBezTo>
                    <a:pt x="66" y="82"/>
                    <a:pt x="65" y="82"/>
                    <a:pt x="71" y="85"/>
                  </a:cubicBezTo>
                  <a:cubicBezTo>
                    <a:pt x="74" y="87"/>
                    <a:pt x="79" y="88"/>
                    <a:pt x="82" y="89"/>
                  </a:cubicBezTo>
                  <a:cubicBezTo>
                    <a:pt x="82" y="84"/>
                    <a:pt x="75" y="78"/>
                    <a:pt x="80" y="75"/>
                  </a:cubicBezTo>
                  <a:cubicBezTo>
                    <a:pt x="90" y="79"/>
                    <a:pt x="92" y="90"/>
                    <a:pt x="94" y="99"/>
                  </a:cubicBezTo>
                  <a:cubicBezTo>
                    <a:pt x="97" y="108"/>
                    <a:pt x="103" y="117"/>
                    <a:pt x="113" y="121"/>
                  </a:cubicBezTo>
                  <a:cubicBezTo>
                    <a:pt x="124" y="127"/>
                    <a:pt x="132" y="124"/>
                    <a:pt x="139" y="116"/>
                  </a:cubicBezTo>
                  <a:cubicBezTo>
                    <a:pt x="143" y="111"/>
                    <a:pt x="142" y="109"/>
                    <a:pt x="149" y="108"/>
                  </a:cubicBezTo>
                  <a:cubicBezTo>
                    <a:pt x="154" y="108"/>
                    <a:pt x="159" y="107"/>
                    <a:pt x="160" y="114"/>
                  </a:cubicBezTo>
                  <a:cubicBezTo>
                    <a:pt x="161" y="114"/>
                    <a:pt x="162" y="113"/>
                    <a:pt x="163" y="114"/>
                  </a:cubicBezTo>
                  <a:cubicBezTo>
                    <a:pt x="164" y="118"/>
                    <a:pt x="161" y="129"/>
                    <a:pt x="160" y="134"/>
                  </a:cubicBezTo>
                  <a:cubicBezTo>
                    <a:pt x="158" y="139"/>
                    <a:pt x="155" y="139"/>
                    <a:pt x="151" y="143"/>
                  </a:cubicBezTo>
                  <a:cubicBezTo>
                    <a:pt x="148" y="146"/>
                    <a:pt x="153" y="151"/>
                    <a:pt x="145" y="150"/>
                  </a:cubicBezTo>
                  <a:cubicBezTo>
                    <a:pt x="143" y="156"/>
                    <a:pt x="148" y="159"/>
                    <a:pt x="148" y="164"/>
                  </a:cubicBezTo>
                  <a:cubicBezTo>
                    <a:pt x="139" y="160"/>
                    <a:pt x="123" y="155"/>
                    <a:pt x="119" y="169"/>
                  </a:cubicBezTo>
                  <a:cubicBezTo>
                    <a:pt x="117" y="175"/>
                    <a:pt x="120" y="180"/>
                    <a:pt x="119" y="186"/>
                  </a:cubicBezTo>
                  <a:cubicBezTo>
                    <a:pt x="119" y="192"/>
                    <a:pt x="115" y="197"/>
                    <a:pt x="113" y="203"/>
                  </a:cubicBezTo>
                  <a:cubicBezTo>
                    <a:pt x="110" y="208"/>
                    <a:pt x="105" y="211"/>
                    <a:pt x="102" y="217"/>
                  </a:cubicBezTo>
                  <a:cubicBezTo>
                    <a:pt x="98" y="223"/>
                    <a:pt x="97" y="230"/>
                    <a:pt x="93" y="236"/>
                  </a:cubicBezTo>
                  <a:cubicBezTo>
                    <a:pt x="88" y="243"/>
                    <a:pt x="86" y="240"/>
                    <a:pt x="79" y="243"/>
                  </a:cubicBezTo>
                  <a:cubicBezTo>
                    <a:pt x="75" y="245"/>
                    <a:pt x="76" y="249"/>
                    <a:pt x="71" y="248"/>
                  </a:cubicBezTo>
                  <a:cubicBezTo>
                    <a:pt x="70" y="248"/>
                    <a:pt x="65" y="242"/>
                    <a:pt x="64" y="241"/>
                  </a:cubicBezTo>
                  <a:cubicBezTo>
                    <a:pt x="60" y="237"/>
                    <a:pt x="56" y="239"/>
                    <a:pt x="59" y="232"/>
                  </a:cubicBezTo>
                  <a:cubicBezTo>
                    <a:pt x="59" y="232"/>
                    <a:pt x="64" y="228"/>
                    <a:pt x="65" y="226"/>
                  </a:cubicBezTo>
                  <a:cubicBezTo>
                    <a:pt x="66" y="224"/>
                    <a:pt x="67" y="221"/>
                    <a:pt x="68" y="219"/>
                  </a:cubicBezTo>
                  <a:cubicBezTo>
                    <a:pt x="73" y="208"/>
                    <a:pt x="78" y="199"/>
                    <a:pt x="67" y="191"/>
                  </a:cubicBezTo>
                  <a:cubicBezTo>
                    <a:pt x="57" y="185"/>
                    <a:pt x="46" y="184"/>
                    <a:pt x="39" y="177"/>
                  </a:cubicBezTo>
                  <a:cubicBezTo>
                    <a:pt x="30" y="166"/>
                    <a:pt x="37" y="163"/>
                    <a:pt x="47" y="156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B0A842DF-3580-4C12-8619-9E7AFBA93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8" y="4817493"/>
              <a:ext cx="944832" cy="746133"/>
            </a:xfrm>
            <a:custGeom>
              <a:avLst/>
              <a:gdLst>
                <a:gd name="T0" fmla="*/ 205 w 1085"/>
                <a:gd name="T1" fmla="*/ 254 h 857"/>
                <a:gd name="T2" fmla="*/ 261 w 1085"/>
                <a:gd name="T3" fmla="*/ 161 h 857"/>
                <a:gd name="T4" fmla="*/ 293 w 1085"/>
                <a:gd name="T5" fmla="*/ 166 h 857"/>
                <a:gd name="T6" fmla="*/ 315 w 1085"/>
                <a:gd name="T7" fmla="*/ 127 h 857"/>
                <a:gd name="T8" fmla="*/ 383 w 1085"/>
                <a:gd name="T9" fmla="*/ 91 h 857"/>
                <a:gd name="T10" fmla="*/ 405 w 1085"/>
                <a:gd name="T11" fmla="*/ 107 h 857"/>
                <a:gd name="T12" fmla="*/ 450 w 1085"/>
                <a:gd name="T13" fmla="*/ 107 h 857"/>
                <a:gd name="T14" fmla="*/ 472 w 1085"/>
                <a:gd name="T15" fmla="*/ 66 h 857"/>
                <a:gd name="T16" fmla="*/ 506 w 1085"/>
                <a:gd name="T17" fmla="*/ 21 h 857"/>
                <a:gd name="T18" fmla="*/ 565 w 1085"/>
                <a:gd name="T19" fmla="*/ 34 h 857"/>
                <a:gd name="T20" fmla="*/ 638 w 1085"/>
                <a:gd name="T21" fmla="*/ 37 h 857"/>
                <a:gd name="T22" fmla="*/ 623 w 1085"/>
                <a:gd name="T23" fmla="*/ 131 h 857"/>
                <a:gd name="T24" fmla="*/ 739 w 1085"/>
                <a:gd name="T25" fmla="*/ 192 h 857"/>
                <a:gd name="T26" fmla="*/ 769 w 1085"/>
                <a:gd name="T27" fmla="*/ 65 h 857"/>
                <a:gd name="T28" fmla="*/ 837 w 1085"/>
                <a:gd name="T29" fmla="*/ 113 h 857"/>
                <a:gd name="T30" fmla="*/ 868 w 1085"/>
                <a:gd name="T31" fmla="*/ 126 h 857"/>
                <a:gd name="T32" fmla="*/ 892 w 1085"/>
                <a:gd name="T33" fmla="*/ 216 h 857"/>
                <a:gd name="T34" fmla="*/ 987 w 1085"/>
                <a:gd name="T35" fmla="*/ 329 h 857"/>
                <a:gd name="T36" fmla="*/ 1015 w 1085"/>
                <a:gd name="T37" fmla="*/ 355 h 857"/>
                <a:gd name="T38" fmla="*/ 1080 w 1085"/>
                <a:gd name="T39" fmla="*/ 410 h 857"/>
                <a:gd name="T40" fmla="*/ 1081 w 1085"/>
                <a:gd name="T41" fmla="*/ 501 h 857"/>
                <a:gd name="T42" fmla="*/ 1040 w 1085"/>
                <a:gd name="T43" fmla="*/ 657 h 857"/>
                <a:gd name="T44" fmla="*/ 997 w 1085"/>
                <a:gd name="T45" fmla="*/ 737 h 857"/>
                <a:gd name="T46" fmla="*/ 950 w 1085"/>
                <a:gd name="T47" fmla="*/ 809 h 857"/>
                <a:gd name="T48" fmla="*/ 857 w 1085"/>
                <a:gd name="T49" fmla="*/ 827 h 857"/>
                <a:gd name="T50" fmla="*/ 815 w 1085"/>
                <a:gd name="T51" fmla="*/ 844 h 857"/>
                <a:gd name="T52" fmla="*/ 727 w 1085"/>
                <a:gd name="T53" fmla="*/ 800 h 857"/>
                <a:gd name="T54" fmla="*/ 676 w 1085"/>
                <a:gd name="T55" fmla="*/ 733 h 857"/>
                <a:gd name="T56" fmla="*/ 649 w 1085"/>
                <a:gd name="T57" fmla="*/ 720 h 857"/>
                <a:gd name="T58" fmla="*/ 632 w 1085"/>
                <a:gd name="T59" fmla="*/ 684 h 857"/>
                <a:gd name="T60" fmla="*/ 586 w 1085"/>
                <a:gd name="T61" fmla="*/ 669 h 857"/>
                <a:gd name="T62" fmla="*/ 464 w 1085"/>
                <a:gd name="T63" fmla="*/ 602 h 857"/>
                <a:gd name="T64" fmla="*/ 305 w 1085"/>
                <a:gd name="T65" fmla="*/ 650 h 857"/>
                <a:gd name="T66" fmla="*/ 150 w 1085"/>
                <a:gd name="T67" fmla="*/ 707 h 857"/>
                <a:gd name="T68" fmla="*/ 71 w 1085"/>
                <a:gd name="T69" fmla="*/ 659 h 857"/>
                <a:gd name="T70" fmla="*/ 51 w 1085"/>
                <a:gd name="T71" fmla="*/ 521 h 857"/>
                <a:gd name="T72" fmla="*/ 1 w 1085"/>
                <a:gd name="T73" fmla="*/ 433 h 857"/>
                <a:gd name="T74" fmla="*/ 31 w 1085"/>
                <a:gd name="T75" fmla="*/ 413 h 857"/>
                <a:gd name="T76" fmla="*/ 26 w 1085"/>
                <a:gd name="T77" fmla="*/ 364 h 857"/>
                <a:gd name="T78" fmla="*/ 35 w 1085"/>
                <a:gd name="T79" fmla="*/ 316 h 857"/>
                <a:gd name="T80" fmla="*/ 49 w 1085"/>
                <a:gd name="T81" fmla="*/ 322 h 857"/>
                <a:gd name="T82" fmla="*/ 61 w 1085"/>
                <a:gd name="T83" fmla="*/ 306 h 857"/>
                <a:gd name="T84" fmla="*/ 121 w 1085"/>
                <a:gd name="T85" fmla="*/ 276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85" h="857">
                  <a:moveTo>
                    <a:pt x="121" y="276"/>
                  </a:moveTo>
                  <a:cubicBezTo>
                    <a:pt x="149" y="271"/>
                    <a:pt x="179" y="266"/>
                    <a:pt x="205" y="254"/>
                  </a:cubicBezTo>
                  <a:cubicBezTo>
                    <a:pt x="228" y="244"/>
                    <a:pt x="246" y="216"/>
                    <a:pt x="251" y="192"/>
                  </a:cubicBezTo>
                  <a:cubicBezTo>
                    <a:pt x="253" y="181"/>
                    <a:pt x="247" y="166"/>
                    <a:pt x="261" y="161"/>
                  </a:cubicBezTo>
                  <a:cubicBezTo>
                    <a:pt x="275" y="155"/>
                    <a:pt x="277" y="175"/>
                    <a:pt x="285" y="182"/>
                  </a:cubicBezTo>
                  <a:cubicBezTo>
                    <a:pt x="288" y="177"/>
                    <a:pt x="290" y="170"/>
                    <a:pt x="293" y="166"/>
                  </a:cubicBezTo>
                  <a:cubicBezTo>
                    <a:pt x="294" y="166"/>
                    <a:pt x="304" y="155"/>
                    <a:pt x="305" y="155"/>
                  </a:cubicBezTo>
                  <a:cubicBezTo>
                    <a:pt x="310" y="145"/>
                    <a:pt x="310" y="136"/>
                    <a:pt x="315" y="127"/>
                  </a:cubicBezTo>
                  <a:cubicBezTo>
                    <a:pt x="322" y="113"/>
                    <a:pt x="338" y="103"/>
                    <a:pt x="351" y="97"/>
                  </a:cubicBezTo>
                  <a:cubicBezTo>
                    <a:pt x="361" y="92"/>
                    <a:pt x="372" y="88"/>
                    <a:pt x="383" y="91"/>
                  </a:cubicBezTo>
                  <a:cubicBezTo>
                    <a:pt x="389" y="92"/>
                    <a:pt x="396" y="94"/>
                    <a:pt x="399" y="100"/>
                  </a:cubicBezTo>
                  <a:cubicBezTo>
                    <a:pt x="400" y="101"/>
                    <a:pt x="402" y="105"/>
                    <a:pt x="405" y="107"/>
                  </a:cubicBezTo>
                  <a:cubicBezTo>
                    <a:pt x="408" y="110"/>
                    <a:pt x="431" y="122"/>
                    <a:pt x="435" y="121"/>
                  </a:cubicBezTo>
                  <a:cubicBezTo>
                    <a:pt x="450" y="120"/>
                    <a:pt x="445" y="121"/>
                    <a:pt x="450" y="107"/>
                  </a:cubicBezTo>
                  <a:cubicBezTo>
                    <a:pt x="453" y="101"/>
                    <a:pt x="448" y="95"/>
                    <a:pt x="454" y="85"/>
                  </a:cubicBezTo>
                  <a:cubicBezTo>
                    <a:pt x="457" y="78"/>
                    <a:pt x="467" y="72"/>
                    <a:pt x="472" y="66"/>
                  </a:cubicBezTo>
                  <a:cubicBezTo>
                    <a:pt x="454" y="41"/>
                    <a:pt x="517" y="44"/>
                    <a:pt x="528" y="42"/>
                  </a:cubicBezTo>
                  <a:cubicBezTo>
                    <a:pt x="535" y="24"/>
                    <a:pt x="519" y="25"/>
                    <a:pt x="506" y="21"/>
                  </a:cubicBezTo>
                  <a:cubicBezTo>
                    <a:pt x="506" y="21"/>
                    <a:pt x="506" y="18"/>
                    <a:pt x="506" y="18"/>
                  </a:cubicBezTo>
                  <a:cubicBezTo>
                    <a:pt x="533" y="10"/>
                    <a:pt x="540" y="28"/>
                    <a:pt x="565" y="34"/>
                  </a:cubicBezTo>
                  <a:cubicBezTo>
                    <a:pt x="582" y="38"/>
                    <a:pt x="610" y="36"/>
                    <a:pt x="621" y="45"/>
                  </a:cubicBezTo>
                  <a:cubicBezTo>
                    <a:pt x="626" y="39"/>
                    <a:pt x="631" y="40"/>
                    <a:pt x="638" y="37"/>
                  </a:cubicBezTo>
                  <a:cubicBezTo>
                    <a:pt x="650" y="58"/>
                    <a:pt x="622" y="83"/>
                    <a:pt x="614" y="104"/>
                  </a:cubicBezTo>
                  <a:cubicBezTo>
                    <a:pt x="607" y="125"/>
                    <a:pt x="605" y="118"/>
                    <a:pt x="623" y="131"/>
                  </a:cubicBezTo>
                  <a:cubicBezTo>
                    <a:pt x="634" y="140"/>
                    <a:pt x="648" y="151"/>
                    <a:pt x="661" y="158"/>
                  </a:cubicBezTo>
                  <a:cubicBezTo>
                    <a:pt x="675" y="167"/>
                    <a:pt x="723" y="201"/>
                    <a:pt x="739" y="192"/>
                  </a:cubicBezTo>
                  <a:cubicBezTo>
                    <a:pt x="755" y="185"/>
                    <a:pt x="764" y="139"/>
                    <a:pt x="765" y="120"/>
                  </a:cubicBezTo>
                  <a:cubicBezTo>
                    <a:pt x="767" y="102"/>
                    <a:pt x="766" y="82"/>
                    <a:pt x="769" y="65"/>
                  </a:cubicBezTo>
                  <a:cubicBezTo>
                    <a:pt x="771" y="57"/>
                    <a:pt x="781" y="12"/>
                    <a:pt x="786" y="10"/>
                  </a:cubicBezTo>
                  <a:cubicBezTo>
                    <a:pt x="809" y="0"/>
                    <a:pt x="822" y="109"/>
                    <a:pt x="837" y="113"/>
                  </a:cubicBezTo>
                  <a:cubicBezTo>
                    <a:pt x="838" y="109"/>
                    <a:pt x="841" y="108"/>
                    <a:pt x="842" y="103"/>
                  </a:cubicBezTo>
                  <a:cubicBezTo>
                    <a:pt x="850" y="113"/>
                    <a:pt x="862" y="115"/>
                    <a:pt x="868" y="126"/>
                  </a:cubicBezTo>
                  <a:cubicBezTo>
                    <a:pt x="872" y="135"/>
                    <a:pt x="870" y="147"/>
                    <a:pt x="872" y="157"/>
                  </a:cubicBezTo>
                  <a:cubicBezTo>
                    <a:pt x="877" y="176"/>
                    <a:pt x="885" y="198"/>
                    <a:pt x="892" y="216"/>
                  </a:cubicBezTo>
                  <a:cubicBezTo>
                    <a:pt x="904" y="246"/>
                    <a:pt x="927" y="246"/>
                    <a:pt x="950" y="265"/>
                  </a:cubicBezTo>
                  <a:cubicBezTo>
                    <a:pt x="969" y="280"/>
                    <a:pt x="969" y="313"/>
                    <a:pt x="987" y="329"/>
                  </a:cubicBezTo>
                  <a:cubicBezTo>
                    <a:pt x="997" y="321"/>
                    <a:pt x="1008" y="327"/>
                    <a:pt x="1014" y="337"/>
                  </a:cubicBezTo>
                  <a:cubicBezTo>
                    <a:pt x="1018" y="343"/>
                    <a:pt x="1012" y="350"/>
                    <a:pt x="1015" y="355"/>
                  </a:cubicBezTo>
                  <a:cubicBezTo>
                    <a:pt x="1019" y="361"/>
                    <a:pt x="1025" y="363"/>
                    <a:pt x="1030" y="369"/>
                  </a:cubicBezTo>
                  <a:cubicBezTo>
                    <a:pt x="1044" y="385"/>
                    <a:pt x="1055" y="413"/>
                    <a:pt x="1080" y="410"/>
                  </a:cubicBezTo>
                  <a:cubicBezTo>
                    <a:pt x="1083" y="423"/>
                    <a:pt x="1075" y="436"/>
                    <a:pt x="1075" y="451"/>
                  </a:cubicBezTo>
                  <a:cubicBezTo>
                    <a:pt x="1075" y="467"/>
                    <a:pt x="1079" y="485"/>
                    <a:pt x="1081" y="501"/>
                  </a:cubicBezTo>
                  <a:cubicBezTo>
                    <a:pt x="1085" y="526"/>
                    <a:pt x="1081" y="554"/>
                    <a:pt x="1077" y="581"/>
                  </a:cubicBezTo>
                  <a:cubicBezTo>
                    <a:pt x="1074" y="608"/>
                    <a:pt x="1054" y="637"/>
                    <a:pt x="1040" y="657"/>
                  </a:cubicBezTo>
                  <a:cubicBezTo>
                    <a:pt x="1031" y="669"/>
                    <a:pt x="1024" y="677"/>
                    <a:pt x="1019" y="693"/>
                  </a:cubicBezTo>
                  <a:cubicBezTo>
                    <a:pt x="1013" y="710"/>
                    <a:pt x="1003" y="721"/>
                    <a:pt x="997" y="737"/>
                  </a:cubicBezTo>
                  <a:cubicBezTo>
                    <a:pt x="992" y="753"/>
                    <a:pt x="998" y="777"/>
                    <a:pt x="991" y="792"/>
                  </a:cubicBezTo>
                  <a:cubicBezTo>
                    <a:pt x="983" y="810"/>
                    <a:pt x="968" y="803"/>
                    <a:pt x="950" y="809"/>
                  </a:cubicBezTo>
                  <a:cubicBezTo>
                    <a:pt x="928" y="816"/>
                    <a:pt x="922" y="834"/>
                    <a:pt x="904" y="843"/>
                  </a:cubicBezTo>
                  <a:cubicBezTo>
                    <a:pt x="878" y="857"/>
                    <a:pt x="879" y="828"/>
                    <a:pt x="857" y="827"/>
                  </a:cubicBezTo>
                  <a:cubicBezTo>
                    <a:pt x="858" y="824"/>
                    <a:pt x="858" y="819"/>
                    <a:pt x="859" y="816"/>
                  </a:cubicBezTo>
                  <a:cubicBezTo>
                    <a:pt x="853" y="816"/>
                    <a:pt x="817" y="839"/>
                    <a:pt x="815" y="844"/>
                  </a:cubicBezTo>
                  <a:cubicBezTo>
                    <a:pt x="803" y="844"/>
                    <a:pt x="781" y="831"/>
                    <a:pt x="767" y="825"/>
                  </a:cubicBezTo>
                  <a:cubicBezTo>
                    <a:pt x="755" y="820"/>
                    <a:pt x="737" y="813"/>
                    <a:pt x="727" y="800"/>
                  </a:cubicBezTo>
                  <a:cubicBezTo>
                    <a:pt x="717" y="786"/>
                    <a:pt x="724" y="769"/>
                    <a:pt x="715" y="756"/>
                  </a:cubicBezTo>
                  <a:cubicBezTo>
                    <a:pt x="709" y="746"/>
                    <a:pt x="687" y="734"/>
                    <a:pt x="676" y="733"/>
                  </a:cubicBezTo>
                  <a:cubicBezTo>
                    <a:pt x="683" y="718"/>
                    <a:pt x="692" y="708"/>
                    <a:pt x="679" y="692"/>
                  </a:cubicBezTo>
                  <a:cubicBezTo>
                    <a:pt x="661" y="695"/>
                    <a:pt x="668" y="721"/>
                    <a:pt x="649" y="720"/>
                  </a:cubicBezTo>
                  <a:cubicBezTo>
                    <a:pt x="651" y="713"/>
                    <a:pt x="680" y="655"/>
                    <a:pt x="664" y="654"/>
                  </a:cubicBezTo>
                  <a:cubicBezTo>
                    <a:pt x="656" y="654"/>
                    <a:pt x="638" y="678"/>
                    <a:pt x="632" y="684"/>
                  </a:cubicBezTo>
                  <a:cubicBezTo>
                    <a:pt x="622" y="693"/>
                    <a:pt x="613" y="718"/>
                    <a:pt x="605" y="711"/>
                  </a:cubicBezTo>
                  <a:cubicBezTo>
                    <a:pt x="599" y="707"/>
                    <a:pt x="594" y="678"/>
                    <a:pt x="586" y="669"/>
                  </a:cubicBezTo>
                  <a:cubicBezTo>
                    <a:pt x="577" y="658"/>
                    <a:pt x="572" y="647"/>
                    <a:pt x="563" y="637"/>
                  </a:cubicBezTo>
                  <a:cubicBezTo>
                    <a:pt x="542" y="611"/>
                    <a:pt x="495" y="602"/>
                    <a:pt x="464" y="602"/>
                  </a:cubicBezTo>
                  <a:cubicBezTo>
                    <a:pt x="429" y="602"/>
                    <a:pt x="402" y="626"/>
                    <a:pt x="365" y="628"/>
                  </a:cubicBezTo>
                  <a:cubicBezTo>
                    <a:pt x="343" y="630"/>
                    <a:pt x="325" y="651"/>
                    <a:pt x="305" y="650"/>
                  </a:cubicBezTo>
                  <a:cubicBezTo>
                    <a:pt x="299" y="688"/>
                    <a:pt x="274" y="683"/>
                    <a:pt x="244" y="679"/>
                  </a:cubicBezTo>
                  <a:cubicBezTo>
                    <a:pt x="202" y="673"/>
                    <a:pt x="183" y="688"/>
                    <a:pt x="150" y="707"/>
                  </a:cubicBezTo>
                  <a:cubicBezTo>
                    <a:pt x="119" y="726"/>
                    <a:pt x="91" y="710"/>
                    <a:pt x="67" y="689"/>
                  </a:cubicBezTo>
                  <a:cubicBezTo>
                    <a:pt x="43" y="670"/>
                    <a:pt x="60" y="677"/>
                    <a:pt x="71" y="659"/>
                  </a:cubicBezTo>
                  <a:cubicBezTo>
                    <a:pt x="76" y="652"/>
                    <a:pt x="79" y="631"/>
                    <a:pt x="79" y="622"/>
                  </a:cubicBezTo>
                  <a:cubicBezTo>
                    <a:pt x="78" y="595"/>
                    <a:pt x="61" y="550"/>
                    <a:pt x="51" y="521"/>
                  </a:cubicBezTo>
                  <a:cubicBezTo>
                    <a:pt x="46" y="506"/>
                    <a:pt x="34" y="488"/>
                    <a:pt x="26" y="475"/>
                  </a:cubicBezTo>
                  <a:cubicBezTo>
                    <a:pt x="19" y="463"/>
                    <a:pt x="0" y="449"/>
                    <a:pt x="1" y="433"/>
                  </a:cubicBezTo>
                  <a:cubicBezTo>
                    <a:pt x="15" y="427"/>
                    <a:pt x="21" y="443"/>
                    <a:pt x="34" y="444"/>
                  </a:cubicBezTo>
                  <a:cubicBezTo>
                    <a:pt x="34" y="434"/>
                    <a:pt x="35" y="422"/>
                    <a:pt x="31" y="413"/>
                  </a:cubicBezTo>
                  <a:cubicBezTo>
                    <a:pt x="26" y="400"/>
                    <a:pt x="15" y="401"/>
                    <a:pt x="17" y="383"/>
                  </a:cubicBezTo>
                  <a:cubicBezTo>
                    <a:pt x="18" y="375"/>
                    <a:pt x="23" y="370"/>
                    <a:pt x="26" y="364"/>
                  </a:cubicBezTo>
                  <a:cubicBezTo>
                    <a:pt x="28" y="356"/>
                    <a:pt x="27" y="346"/>
                    <a:pt x="26" y="339"/>
                  </a:cubicBezTo>
                  <a:cubicBezTo>
                    <a:pt x="25" y="330"/>
                    <a:pt x="28" y="321"/>
                    <a:pt x="35" y="316"/>
                  </a:cubicBezTo>
                  <a:cubicBezTo>
                    <a:pt x="36" y="318"/>
                    <a:pt x="38" y="339"/>
                    <a:pt x="45" y="333"/>
                  </a:cubicBezTo>
                  <a:cubicBezTo>
                    <a:pt x="48" y="330"/>
                    <a:pt x="44" y="325"/>
                    <a:pt x="49" y="322"/>
                  </a:cubicBezTo>
                  <a:cubicBezTo>
                    <a:pt x="52" y="319"/>
                    <a:pt x="54" y="318"/>
                    <a:pt x="55" y="314"/>
                  </a:cubicBezTo>
                  <a:cubicBezTo>
                    <a:pt x="57" y="311"/>
                    <a:pt x="59" y="309"/>
                    <a:pt x="61" y="306"/>
                  </a:cubicBezTo>
                  <a:cubicBezTo>
                    <a:pt x="67" y="301"/>
                    <a:pt x="73" y="296"/>
                    <a:pt x="80" y="292"/>
                  </a:cubicBezTo>
                  <a:cubicBezTo>
                    <a:pt x="93" y="285"/>
                    <a:pt x="107" y="279"/>
                    <a:pt x="121" y="27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25642295-491E-431A-8549-B6A8423F5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2640" y="5599384"/>
              <a:ext cx="184690" cy="203860"/>
            </a:xfrm>
            <a:custGeom>
              <a:avLst/>
              <a:gdLst>
                <a:gd name="T0" fmla="*/ 159 w 212"/>
                <a:gd name="T1" fmla="*/ 9 h 234"/>
                <a:gd name="T2" fmla="*/ 181 w 212"/>
                <a:gd name="T3" fmla="*/ 30 h 234"/>
                <a:gd name="T4" fmla="*/ 186 w 212"/>
                <a:gd name="T5" fmla="*/ 30 h 234"/>
                <a:gd name="T6" fmla="*/ 196 w 212"/>
                <a:gd name="T7" fmla="*/ 15 h 234"/>
                <a:gd name="T8" fmla="*/ 212 w 212"/>
                <a:gd name="T9" fmla="*/ 24 h 234"/>
                <a:gd name="T10" fmla="*/ 208 w 212"/>
                <a:gd name="T11" fmla="*/ 35 h 234"/>
                <a:gd name="T12" fmla="*/ 211 w 212"/>
                <a:gd name="T13" fmla="*/ 51 h 234"/>
                <a:gd name="T14" fmla="*/ 193 w 212"/>
                <a:gd name="T15" fmla="*/ 76 h 234"/>
                <a:gd name="T16" fmla="*/ 173 w 212"/>
                <a:gd name="T17" fmla="*/ 100 h 234"/>
                <a:gd name="T18" fmla="*/ 160 w 212"/>
                <a:gd name="T19" fmla="*/ 124 h 234"/>
                <a:gd name="T20" fmla="*/ 161 w 212"/>
                <a:gd name="T21" fmla="*/ 125 h 234"/>
                <a:gd name="T22" fmla="*/ 130 w 212"/>
                <a:gd name="T23" fmla="*/ 151 h 234"/>
                <a:gd name="T24" fmla="*/ 117 w 212"/>
                <a:gd name="T25" fmla="*/ 191 h 234"/>
                <a:gd name="T26" fmla="*/ 98 w 212"/>
                <a:gd name="T27" fmla="*/ 209 h 234"/>
                <a:gd name="T28" fmla="*/ 85 w 212"/>
                <a:gd name="T29" fmla="*/ 226 h 234"/>
                <a:gd name="T30" fmla="*/ 42 w 212"/>
                <a:gd name="T31" fmla="*/ 216 h 234"/>
                <a:gd name="T32" fmla="*/ 30 w 212"/>
                <a:gd name="T33" fmla="*/ 214 h 234"/>
                <a:gd name="T34" fmla="*/ 17 w 212"/>
                <a:gd name="T35" fmla="*/ 213 h 234"/>
                <a:gd name="T36" fmla="*/ 1 w 212"/>
                <a:gd name="T37" fmla="*/ 195 h 234"/>
                <a:gd name="T38" fmla="*/ 35 w 212"/>
                <a:gd name="T39" fmla="*/ 149 h 234"/>
                <a:gd name="T40" fmla="*/ 85 w 212"/>
                <a:gd name="T41" fmla="*/ 111 h 234"/>
                <a:gd name="T42" fmla="*/ 126 w 212"/>
                <a:gd name="T43" fmla="*/ 70 h 234"/>
                <a:gd name="T44" fmla="*/ 136 w 212"/>
                <a:gd name="T45" fmla="*/ 52 h 234"/>
                <a:gd name="T46" fmla="*/ 148 w 212"/>
                <a:gd name="T47" fmla="*/ 43 h 234"/>
                <a:gd name="T48" fmla="*/ 159 w 212"/>
                <a:gd name="T49" fmla="*/ 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234">
                  <a:moveTo>
                    <a:pt x="159" y="9"/>
                  </a:moveTo>
                  <a:cubicBezTo>
                    <a:pt x="172" y="0"/>
                    <a:pt x="183" y="17"/>
                    <a:pt x="181" y="30"/>
                  </a:cubicBezTo>
                  <a:cubicBezTo>
                    <a:pt x="183" y="30"/>
                    <a:pt x="184" y="30"/>
                    <a:pt x="186" y="30"/>
                  </a:cubicBezTo>
                  <a:cubicBezTo>
                    <a:pt x="188" y="26"/>
                    <a:pt x="191" y="17"/>
                    <a:pt x="196" y="15"/>
                  </a:cubicBezTo>
                  <a:cubicBezTo>
                    <a:pt x="205" y="12"/>
                    <a:pt x="205" y="21"/>
                    <a:pt x="212" y="24"/>
                  </a:cubicBezTo>
                  <a:cubicBezTo>
                    <a:pt x="212" y="29"/>
                    <a:pt x="208" y="31"/>
                    <a:pt x="208" y="35"/>
                  </a:cubicBezTo>
                  <a:cubicBezTo>
                    <a:pt x="208" y="41"/>
                    <a:pt x="212" y="47"/>
                    <a:pt x="211" y="51"/>
                  </a:cubicBezTo>
                  <a:cubicBezTo>
                    <a:pt x="209" y="57"/>
                    <a:pt x="197" y="69"/>
                    <a:pt x="193" y="76"/>
                  </a:cubicBezTo>
                  <a:cubicBezTo>
                    <a:pt x="188" y="86"/>
                    <a:pt x="177" y="92"/>
                    <a:pt x="173" y="100"/>
                  </a:cubicBezTo>
                  <a:cubicBezTo>
                    <a:pt x="168" y="109"/>
                    <a:pt x="175" y="122"/>
                    <a:pt x="160" y="124"/>
                  </a:cubicBezTo>
                  <a:cubicBezTo>
                    <a:pt x="160" y="125"/>
                    <a:pt x="161" y="125"/>
                    <a:pt x="161" y="125"/>
                  </a:cubicBezTo>
                  <a:cubicBezTo>
                    <a:pt x="146" y="132"/>
                    <a:pt x="135" y="134"/>
                    <a:pt x="130" y="151"/>
                  </a:cubicBezTo>
                  <a:cubicBezTo>
                    <a:pt x="126" y="165"/>
                    <a:pt x="127" y="179"/>
                    <a:pt x="117" y="191"/>
                  </a:cubicBezTo>
                  <a:cubicBezTo>
                    <a:pt x="112" y="198"/>
                    <a:pt x="103" y="201"/>
                    <a:pt x="98" y="209"/>
                  </a:cubicBezTo>
                  <a:cubicBezTo>
                    <a:pt x="93" y="216"/>
                    <a:pt x="91" y="222"/>
                    <a:pt x="85" y="226"/>
                  </a:cubicBezTo>
                  <a:cubicBezTo>
                    <a:pt x="73" y="234"/>
                    <a:pt x="46" y="231"/>
                    <a:pt x="42" y="216"/>
                  </a:cubicBezTo>
                  <a:cubicBezTo>
                    <a:pt x="37" y="217"/>
                    <a:pt x="34" y="214"/>
                    <a:pt x="30" y="214"/>
                  </a:cubicBezTo>
                  <a:cubicBezTo>
                    <a:pt x="28" y="213"/>
                    <a:pt x="18" y="213"/>
                    <a:pt x="17" y="213"/>
                  </a:cubicBezTo>
                  <a:cubicBezTo>
                    <a:pt x="12" y="211"/>
                    <a:pt x="2" y="201"/>
                    <a:pt x="1" y="195"/>
                  </a:cubicBezTo>
                  <a:cubicBezTo>
                    <a:pt x="0" y="183"/>
                    <a:pt x="26" y="157"/>
                    <a:pt x="35" y="149"/>
                  </a:cubicBezTo>
                  <a:cubicBezTo>
                    <a:pt x="51" y="135"/>
                    <a:pt x="68" y="123"/>
                    <a:pt x="85" y="111"/>
                  </a:cubicBezTo>
                  <a:cubicBezTo>
                    <a:pt x="104" y="98"/>
                    <a:pt x="115" y="90"/>
                    <a:pt x="126" y="70"/>
                  </a:cubicBezTo>
                  <a:cubicBezTo>
                    <a:pt x="129" y="65"/>
                    <a:pt x="133" y="56"/>
                    <a:pt x="136" y="52"/>
                  </a:cubicBezTo>
                  <a:cubicBezTo>
                    <a:pt x="139" y="48"/>
                    <a:pt x="145" y="47"/>
                    <a:pt x="148" y="43"/>
                  </a:cubicBezTo>
                  <a:cubicBezTo>
                    <a:pt x="155" y="33"/>
                    <a:pt x="148" y="16"/>
                    <a:pt x="159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1515250A-4BDE-4DC1-8C1B-FC821B173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176" y="5594223"/>
              <a:ext cx="92161" cy="115754"/>
            </a:xfrm>
            <a:custGeom>
              <a:avLst/>
              <a:gdLst>
                <a:gd name="T0" fmla="*/ 56 w 106"/>
                <a:gd name="T1" fmla="*/ 30 h 133"/>
                <a:gd name="T2" fmla="*/ 4 w 106"/>
                <a:gd name="T3" fmla="*/ 23 h 133"/>
                <a:gd name="T4" fmla="*/ 24 w 106"/>
                <a:gd name="T5" fmla="*/ 66 h 133"/>
                <a:gd name="T6" fmla="*/ 51 w 106"/>
                <a:gd name="T7" fmla="*/ 118 h 133"/>
                <a:gd name="T8" fmla="*/ 106 w 106"/>
                <a:gd name="T9" fmla="*/ 23 h 133"/>
                <a:gd name="T10" fmla="*/ 56 w 106"/>
                <a:gd name="T11" fmla="*/ 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33">
                  <a:moveTo>
                    <a:pt x="56" y="30"/>
                  </a:moveTo>
                  <a:cubicBezTo>
                    <a:pt x="37" y="28"/>
                    <a:pt x="13" y="0"/>
                    <a:pt x="4" y="23"/>
                  </a:cubicBezTo>
                  <a:cubicBezTo>
                    <a:pt x="0" y="34"/>
                    <a:pt x="19" y="57"/>
                    <a:pt x="24" y="66"/>
                  </a:cubicBezTo>
                  <a:cubicBezTo>
                    <a:pt x="31" y="82"/>
                    <a:pt x="32" y="109"/>
                    <a:pt x="51" y="118"/>
                  </a:cubicBezTo>
                  <a:cubicBezTo>
                    <a:pt x="82" y="133"/>
                    <a:pt x="104" y="52"/>
                    <a:pt x="106" y="23"/>
                  </a:cubicBezTo>
                  <a:cubicBezTo>
                    <a:pt x="87" y="19"/>
                    <a:pt x="75" y="31"/>
                    <a:pt x="56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6CE4D81E-326E-4BC3-B83B-C9967015A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486" y="5457457"/>
              <a:ext cx="37602" cy="12165"/>
            </a:xfrm>
            <a:custGeom>
              <a:avLst/>
              <a:gdLst>
                <a:gd name="T0" fmla="*/ 30 w 43"/>
                <a:gd name="T1" fmla="*/ 0 h 14"/>
                <a:gd name="T2" fmla="*/ 42 w 43"/>
                <a:gd name="T3" fmla="*/ 5 h 14"/>
                <a:gd name="T4" fmla="*/ 42 w 43"/>
                <a:gd name="T5" fmla="*/ 7 h 14"/>
                <a:gd name="T6" fmla="*/ 21 w 43"/>
                <a:gd name="T7" fmla="*/ 13 h 14"/>
                <a:gd name="T8" fmla="*/ 2 w 43"/>
                <a:gd name="T9" fmla="*/ 12 h 14"/>
                <a:gd name="T10" fmla="*/ 5 w 43"/>
                <a:gd name="T11" fmla="*/ 3 h 14"/>
                <a:gd name="T12" fmla="*/ 17 w 43"/>
                <a:gd name="T13" fmla="*/ 2 h 14"/>
                <a:gd name="T14" fmla="*/ 30 w 43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4">
                  <a:moveTo>
                    <a:pt x="30" y="0"/>
                  </a:moveTo>
                  <a:cubicBezTo>
                    <a:pt x="34" y="1"/>
                    <a:pt x="36" y="6"/>
                    <a:pt x="42" y="5"/>
                  </a:cubicBezTo>
                  <a:cubicBezTo>
                    <a:pt x="42" y="5"/>
                    <a:pt x="43" y="7"/>
                    <a:pt x="42" y="7"/>
                  </a:cubicBezTo>
                  <a:cubicBezTo>
                    <a:pt x="34" y="8"/>
                    <a:pt x="30" y="12"/>
                    <a:pt x="21" y="13"/>
                  </a:cubicBezTo>
                  <a:cubicBezTo>
                    <a:pt x="17" y="14"/>
                    <a:pt x="7" y="12"/>
                    <a:pt x="2" y="12"/>
                  </a:cubicBezTo>
                  <a:cubicBezTo>
                    <a:pt x="0" y="11"/>
                    <a:pt x="4" y="4"/>
                    <a:pt x="5" y="3"/>
                  </a:cubicBezTo>
                  <a:cubicBezTo>
                    <a:pt x="9" y="1"/>
                    <a:pt x="14" y="3"/>
                    <a:pt x="17" y="2"/>
                  </a:cubicBezTo>
                  <a:cubicBezTo>
                    <a:pt x="21" y="1"/>
                    <a:pt x="25" y="0"/>
                    <a:pt x="30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D83A83AF-0241-46D6-86CC-FF086312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711" y="4831502"/>
              <a:ext cx="35758" cy="19907"/>
            </a:xfrm>
            <a:custGeom>
              <a:avLst/>
              <a:gdLst>
                <a:gd name="T0" fmla="*/ 39 w 41"/>
                <a:gd name="T1" fmla="*/ 4 h 23"/>
                <a:gd name="T2" fmla="*/ 36 w 41"/>
                <a:gd name="T3" fmla="*/ 15 h 23"/>
                <a:gd name="T4" fmla="*/ 26 w 41"/>
                <a:gd name="T5" fmla="*/ 21 h 23"/>
                <a:gd name="T6" fmla="*/ 0 w 41"/>
                <a:gd name="T7" fmla="*/ 16 h 23"/>
                <a:gd name="T8" fmla="*/ 39 w 4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3">
                  <a:moveTo>
                    <a:pt x="39" y="4"/>
                  </a:moveTo>
                  <a:cubicBezTo>
                    <a:pt x="41" y="4"/>
                    <a:pt x="37" y="14"/>
                    <a:pt x="36" y="15"/>
                  </a:cubicBezTo>
                  <a:cubicBezTo>
                    <a:pt x="34" y="17"/>
                    <a:pt x="29" y="20"/>
                    <a:pt x="26" y="21"/>
                  </a:cubicBezTo>
                  <a:cubicBezTo>
                    <a:pt x="18" y="23"/>
                    <a:pt x="7" y="19"/>
                    <a:pt x="0" y="16"/>
                  </a:cubicBezTo>
                  <a:cubicBezTo>
                    <a:pt x="4" y="0"/>
                    <a:pt x="24" y="4"/>
                    <a:pt x="39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346BA3AC-899C-42F8-87DE-5739EBA98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029" y="4785053"/>
              <a:ext cx="43500" cy="24699"/>
            </a:xfrm>
            <a:custGeom>
              <a:avLst/>
              <a:gdLst>
                <a:gd name="T0" fmla="*/ 0 w 50"/>
                <a:gd name="T1" fmla="*/ 13 h 28"/>
                <a:gd name="T2" fmla="*/ 50 w 50"/>
                <a:gd name="T3" fmla="*/ 19 h 28"/>
                <a:gd name="T4" fmla="*/ 41 w 50"/>
                <a:gd name="T5" fmla="*/ 28 h 28"/>
                <a:gd name="T6" fmla="*/ 34 w 50"/>
                <a:gd name="T7" fmla="*/ 27 h 28"/>
                <a:gd name="T8" fmla="*/ 28 w 50"/>
                <a:gd name="T9" fmla="*/ 21 h 28"/>
                <a:gd name="T10" fmla="*/ 23 w 50"/>
                <a:gd name="T11" fmla="*/ 18 h 28"/>
                <a:gd name="T12" fmla="*/ 10 w 50"/>
                <a:gd name="T13" fmla="*/ 16 h 28"/>
                <a:gd name="T14" fmla="*/ 0 w 50"/>
                <a:gd name="T15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8">
                  <a:moveTo>
                    <a:pt x="0" y="13"/>
                  </a:moveTo>
                  <a:cubicBezTo>
                    <a:pt x="7" y="0"/>
                    <a:pt x="49" y="2"/>
                    <a:pt x="50" y="19"/>
                  </a:cubicBezTo>
                  <a:cubicBezTo>
                    <a:pt x="50" y="24"/>
                    <a:pt x="47" y="28"/>
                    <a:pt x="41" y="28"/>
                  </a:cubicBezTo>
                  <a:cubicBezTo>
                    <a:pt x="39" y="28"/>
                    <a:pt x="36" y="28"/>
                    <a:pt x="34" y="27"/>
                  </a:cubicBezTo>
                  <a:cubicBezTo>
                    <a:pt x="30" y="25"/>
                    <a:pt x="31" y="23"/>
                    <a:pt x="28" y="21"/>
                  </a:cubicBezTo>
                  <a:cubicBezTo>
                    <a:pt x="27" y="20"/>
                    <a:pt x="25" y="19"/>
                    <a:pt x="23" y="18"/>
                  </a:cubicBezTo>
                  <a:cubicBezTo>
                    <a:pt x="19" y="17"/>
                    <a:pt x="14" y="18"/>
                    <a:pt x="10" y="16"/>
                  </a:cubicBezTo>
                  <a:cubicBezTo>
                    <a:pt x="9" y="16"/>
                    <a:pt x="1" y="12"/>
                    <a:pt x="0" y="1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FF11FA5D-7155-4242-9D2D-DE7DC7E98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716" y="4815650"/>
              <a:ext cx="16589" cy="12165"/>
            </a:xfrm>
            <a:custGeom>
              <a:avLst/>
              <a:gdLst>
                <a:gd name="T0" fmla="*/ 16 w 19"/>
                <a:gd name="T1" fmla="*/ 0 h 14"/>
                <a:gd name="T2" fmla="*/ 17 w 19"/>
                <a:gd name="T3" fmla="*/ 3 h 14"/>
                <a:gd name="T4" fmla="*/ 0 w 19"/>
                <a:gd name="T5" fmla="*/ 14 h 14"/>
                <a:gd name="T6" fmla="*/ 16 w 19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6" y="0"/>
                  </a:moveTo>
                  <a:cubicBezTo>
                    <a:pt x="16" y="1"/>
                    <a:pt x="17" y="2"/>
                    <a:pt x="17" y="3"/>
                  </a:cubicBezTo>
                  <a:cubicBezTo>
                    <a:pt x="19" y="8"/>
                    <a:pt x="3" y="14"/>
                    <a:pt x="0" y="14"/>
                  </a:cubicBezTo>
                  <a:cubicBezTo>
                    <a:pt x="0" y="6"/>
                    <a:pt x="10" y="3"/>
                    <a:pt x="16" y="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689C64B6-D280-49E0-ADF9-77A0BDF63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144" y="4764409"/>
              <a:ext cx="101008" cy="53822"/>
            </a:xfrm>
            <a:custGeom>
              <a:avLst/>
              <a:gdLst>
                <a:gd name="T0" fmla="*/ 23 w 116"/>
                <a:gd name="T1" fmla="*/ 56 h 62"/>
                <a:gd name="T2" fmla="*/ 21 w 116"/>
                <a:gd name="T3" fmla="*/ 29 h 62"/>
                <a:gd name="T4" fmla="*/ 37 w 116"/>
                <a:gd name="T5" fmla="*/ 21 h 62"/>
                <a:gd name="T6" fmla="*/ 51 w 116"/>
                <a:gd name="T7" fmla="*/ 10 h 62"/>
                <a:gd name="T8" fmla="*/ 68 w 116"/>
                <a:gd name="T9" fmla="*/ 6 h 62"/>
                <a:gd name="T10" fmla="*/ 85 w 116"/>
                <a:gd name="T11" fmla="*/ 1 h 62"/>
                <a:gd name="T12" fmla="*/ 102 w 116"/>
                <a:gd name="T13" fmla="*/ 10 h 62"/>
                <a:gd name="T14" fmla="*/ 88 w 116"/>
                <a:gd name="T15" fmla="*/ 16 h 62"/>
                <a:gd name="T16" fmla="*/ 76 w 116"/>
                <a:gd name="T17" fmla="*/ 21 h 62"/>
                <a:gd name="T18" fmla="*/ 47 w 116"/>
                <a:gd name="T19" fmla="*/ 36 h 62"/>
                <a:gd name="T20" fmla="*/ 23 w 116"/>
                <a:gd name="T21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62">
                  <a:moveTo>
                    <a:pt x="23" y="56"/>
                  </a:moveTo>
                  <a:cubicBezTo>
                    <a:pt x="0" y="62"/>
                    <a:pt x="8" y="37"/>
                    <a:pt x="21" y="29"/>
                  </a:cubicBezTo>
                  <a:cubicBezTo>
                    <a:pt x="26" y="26"/>
                    <a:pt x="32" y="24"/>
                    <a:pt x="37" y="21"/>
                  </a:cubicBezTo>
                  <a:cubicBezTo>
                    <a:pt x="42" y="18"/>
                    <a:pt x="46" y="13"/>
                    <a:pt x="51" y="10"/>
                  </a:cubicBezTo>
                  <a:cubicBezTo>
                    <a:pt x="55" y="8"/>
                    <a:pt x="63" y="8"/>
                    <a:pt x="68" y="6"/>
                  </a:cubicBezTo>
                  <a:cubicBezTo>
                    <a:pt x="74" y="5"/>
                    <a:pt x="79" y="2"/>
                    <a:pt x="85" y="1"/>
                  </a:cubicBezTo>
                  <a:cubicBezTo>
                    <a:pt x="92" y="0"/>
                    <a:pt x="116" y="1"/>
                    <a:pt x="102" y="10"/>
                  </a:cubicBezTo>
                  <a:cubicBezTo>
                    <a:pt x="99" y="12"/>
                    <a:pt x="92" y="14"/>
                    <a:pt x="88" y="16"/>
                  </a:cubicBezTo>
                  <a:cubicBezTo>
                    <a:pt x="84" y="18"/>
                    <a:pt x="81" y="19"/>
                    <a:pt x="76" y="21"/>
                  </a:cubicBezTo>
                  <a:cubicBezTo>
                    <a:pt x="66" y="24"/>
                    <a:pt x="55" y="29"/>
                    <a:pt x="47" y="36"/>
                  </a:cubicBezTo>
                  <a:cubicBezTo>
                    <a:pt x="39" y="43"/>
                    <a:pt x="33" y="54"/>
                    <a:pt x="23" y="5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C129B64E-5200-4B1B-A7CA-DC4FA745D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406" y="4735654"/>
              <a:ext cx="25068" cy="31335"/>
            </a:xfrm>
            <a:custGeom>
              <a:avLst/>
              <a:gdLst>
                <a:gd name="T0" fmla="*/ 25 w 29"/>
                <a:gd name="T1" fmla="*/ 12 h 36"/>
                <a:gd name="T2" fmla="*/ 10 w 29"/>
                <a:gd name="T3" fmla="*/ 33 h 36"/>
                <a:gd name="T4" fmla="*/ 10 w 29"/>
                <a:gd name="T5" fmla="*/ 22 h 36"/>
                <a:gd name="T6" fmla="*/ 12 w 29"/>
                <a:gd name="T7" fmla="*/ 11 h 36"/>
                <a:gd name="T8" fmla="*/ 29 w 29"/>
                <a:gd name="T9" fmla="*/ 1 h 36"/>
                <a:gd name="T10" fmla="*/ 25 w 29"/>
                <a:gd name="T11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6">
                  <a:moveTo>
                    <a:pt x="25" y="12"/>
                  </a:moveTo>
                  <a:cubicBezTo>
                    <a:pt x="24" y="18"/>
                    <a:pt x="15" y="31"/>
                    <a:pt x="10" y="33"/>
                  </a:cubicBezTo>
                  <a:cubicBezTo>
                    <a:pt x="0" y="36"/>
                    <a:pt x="8" y="27"/>
                    <a:pt x="10" y="22"/>
                  </a:cubicBezTo>
                  <a:cubicBezTo>
                    <a:pt x="11" y="18"/>
                    <a:pt x="10" y="15"/>
                    <a:pt x="12" y="11"/>
                  </a:cubicBezTo>
                  <a:cubicBezTo>
                    <a:pt x="15" y="6"/>
                    <a:pt x="22" y="0"/>
                    <a:pt x="29" y="1"/>
                  </a:cubicBezTo>
                  <a:cubicBezTo>
                    <a:pt x="25" y="5"/>
                    <a:pt x="27" y="8"/>
                    <a:pt x="25" y="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0D0AEF03-6FC5-4D94-9EAC-5145FE4B8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546" y="4745239"/>
              <a:ext cx="28754" cy="18064"/>
            </a:xfrm>
            <a:custGeom>
              <a:avLst/>
              <a:gdLst>
                <a:gd name="T0" fmla="*/ 32 w 33"/>
                <a:gd name="T1" fmla="*/ 5 h 21"/>
                <a:gd name="T2" fmla="*/ 6 w 33"/>
                <a:gd name="T3" fmla="*/ 8 h 21"/>
                <a:gd name="T4" fmla="*/ 32 w 33"/>
                <a:gd name="T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1">
                  <a:moveTo>
                    <a:pt x="32" y="5"/>
                  </a:moveTo>
                  <a:cubicBezTo>
                    <a:pt x="33" y="7"/>
                    <a:pt x="0" y="21"/>
                    <a:pt x="6" y="8"/>
                  </a:cubicBezTo>
                  <a:cubicBezTo>
                    <a:pt x="8" y="2"/>
                    <a:pt x="28" y="0"/>
                    <a:pt x="32" y="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036936C7-50B3-4722-97D9-778063BF8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199" y="4759248"/>
              <a:ext cx="125339" cy="21750"/>
            </a:xfrm>
            <a:custGeom>
              <a:avLst/>
              <a:gdLst>
                <a:gd name="T0" fmla="*/ 144 w 144"/>
                <a:gd name="T1" fmla="*/ 4 h 25"/>
                <a:gd name="T2" fmla="*/ 109 w 144"/>
                <a:gd name="T3" fmla="*/ 3 h 25"/>
                <a:gd name="T4" fmla="*/ 90 w 144"/>
                <a:gd name="T5" fmla="*/ 3 h 25"/>
                <a:gd name="T6" fmla="*/ 60 w 144"/>
                <a:gd name="T7" fmla="*/ 12 h 25"/>
                <a:gd name="T8" fmla="*/ 46 w 144"/>
                <a:gd name="T9" fmla="*/ 12 h 25"/>
                <a:gd name="T10" fmla="*/ 27 w 144"/>
                <a:gd name="T11" fmla="*/ 7 h 25"/>
                <a:gd name="T12" fmla="*/ 0 w 144"/>
                <a:gd name="T13" fmla="*/ 20 h 25"/>
                <a:gd name="T14" fmla="*/ 22 w 144"/>
                <a:gd name="T15" fmla="*/ 22 h 25"/>
                <a:gd name="T16" fmla="*/ 42 w 144"/>
                <a:gd name="T17" fmla="*/ 25 h 25"/>
                <a:gd name="T18" fmla="*/ 80 w 144"/>
                <a:gd name="T19" fmla="*/ 16 h 25"/>
                <a:gd name="T20" fmla="*/ 144 w 144"/>
                <a:gd name="T21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25">
                  <a:moveTo>
                    <a:pt x="144" y="4"/>
                  </a:moveTo>
                  <a:cubicBezTo>
                    <a:pt x="144" y="0"/>
                    <a:pt x="112" y="2"/>
                    <a:pt x="109" y="3"/>
                  </a:cubicBezTo>
                  <a:cubicBezTo>
                    <a:pt x="103" y="4"/>
                    <a:pt x="96" y="3"/>
                    <a:pt x="90" y="3"/>
                  </a:cubicBezTo>
                  <a:cubicBezTo>
                    <a:pt x="77" y="4"/>
                    <a:pt x="72" y="13"/>
                    <a:pt x="60" y="12"/>
                  </a:cubicBezTo>
                  <a:cubicBezTo>
                    <a:pt x="55" y="11"/>
                    <a:pt x="51" y="12"/>
                    <a:pt x="46" y="12"/>
                  </a:cubicBezTo>
                  <a:cubicBezTo>
                    <a:pt x="39" y="12"/>
                    <a:pt x="34" y="8"/>
                    <a:pt x="27" y="7"/>
                  </a:cubicBezTo>
                  <a:cubicBezTo>
                    <a:pt x="13" y="5"/>
                    <a:pt x="7" y="9"/>
                    <a:pt x="0" y="20"/>
                  </a:cubicBezTo>
                  <a:cubicBezTo>
                    <a:pt x="7" y="23"/>
                    <a:pt x="15" y="21"/>
                    <a:pt x="22" y="22"/>
                  </a:cubicBezTo>
                  <a:cubicBezTo>
                    <a:pt x="29" y="22"/>
                    <a:pt x="35" y="25"/>
                    <a:pt x="42" y="25"/>
                  </a:cubicBezTo>
                  <a:cubicBezTo>
                    <a:pt x="55" y="24"/>
                    <a:pt x="68" y="20"/>
                    <a:pt x="80" y="16"/>
                  </a:cubicBezTo>
                  <a:cubicBezTo>
                    <a:pt x="88" y="13"/>
                    <a:pt x="144" y="11"/>
                    <a:pt x="144" y="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F7FD61A7-7235-42BB-91D6-BCC20D76C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284" y="4757404"/>
              <a:ext cx="106906" cy="26174"/>
            </a:xfrm>
            <a:custGeom>
              <a:avLst/>
              <a:gdLst>
                <a:gd name="T0" fmla="*/ 50 w 123"/>
                <a:gd name="T1" fmla="*/ 25 h 30"/>
                <a:gd name="T2" fmla="*/ 44 w 123"/>
                <a:gd name="T3" fmla="*/ 24 h 30"/>
                <a:gd name="T4" fmla="*/ 20 w 123"/>
                <a:gd name="T5" fmla="*/ 17 h 30"/>
                <a:gd name="T6" fmla="*/ 0 w 123"/>
                <a:gd name="T7" fmla="*/ 8 h 30"/>
                <a:gd name="T8" fmla="*/ 8 w 123"/>
                <a:gd name="T9" fmla="*/ 4 h 30"/>
                <a:gd name="T10" fmla="*/ 14 w 123"/>
                <a:gd name="T11" fmla="*/ 5 h 30"/>
                <a:gd name="T12" fmla="*/ 19 w 123"/>
                <a:gd name="T13" fmla="*/ 3 h 30"/>
                <a:gd name="T14" fmla="*/ 43 w 123"/>
                <a:gd name="T15" fmla="*/ 11 h 30"/>
                <a:gd name="T16" fmla="*/ 59 w 123"/>
                <a:gd name="T17" fmla="*/ 13 h 30"/>
                <a:gd name="T18" fmla="*/ 97 w 123"/>
                <a:gd name="T19" fmla="*/ 5 h 30"/>
                <a:gd name="T20" fmla="*/ 112 w 123"/>
                <a:gd name="T21" fmla="*/ 10 h 30"/>
                <a:gd name="T22" fmla="*/ 123 w 123"/>
                <a:gd name="T23" fmla="*/ 19 h 30"/>
                <a:gd name="T24" fmla="*/ 84 w 123"/>
                <a:gd name="T25" fmla="*/ 27 h 30"/>
                <a:gd name="T26" fmla="*/ 50 w 123"/>
                <a:gd name="T2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30">
                  <a:moveTo>
                    <a:pt x="50" y="25"/>
                  </a:moveTo>
                  <a:cubicBezTo>
                    <a:pt x="48" y="25"/>
                    <a:pt x="46" y="24"/>
                    <a:pt x="44" y="24"/>
                  </a:cubicBezTo>
                  <a:cubicBezTo>
                    <a:pt x="39" y="24"/>
                    <a:pt x="20" y="26"/>
                    <a:pt x="20" y="17"/>
                  </a:cubicBezTo>
                  <a:cubicBezTo>
                    <a:pt x="17" y="19"/>
                    <a:pt x="1" y="12"/>
                    <a:pt x="0" y="8"/>
                  </a:cubicBezTo>
                  <a:cubicBezTo>
                    <a:pt x="0" y="3"/>
                    <a:pt x="5" y="5"/>
                    <a:pt x="8" y="4"/>
                  </a:cubicBezTo>
                  <a:cubicBezTo>
                    <a:pt x="9" y="4"/>
                    <a:pt x="12" y="5"/>
                    <a:pt x="14" y="5"/>
                  </a:cubicBezTo>
                  <a:cubicBezTo>
                    <a:pt x="15" y="5"/>
                    <a:pt x="17" y="3"/>
                    <a:pt x="19" y="3"/>
                  </a:cubicBezTo>
                  <a:cubicBezTo>
                    <a:pt x="30" y="3"/>
                    <a:pt x="32" y="13"/>
                    <a:pt x="43" y="11"/>
                  </a:cubicBezTo>
                  <a:cubicBezTo>
                    <a:pt x="46" y="10"/>
                    <a:pt x="62" y="0"/>
                    <a:pt x="59" y="13"/>
                  </a:cubicBezTo>
                  <a:cubicBezTo>
                    <a:pt x="74" y="16"/>
                    <a:pt x="82" y="2"/>
                    <a:pt x="97" y="5"/>
                  </a:cubicBezTo>
                  <a:cubicBezTo>
                    <a:pt x="102" y="6"/>
                    <a:pt x="106" y="9"/>
                    <a:pt x="112" y="10"/>
                  </a:cubicBezTo>
                  <a:cubicBezTo>
                    <a:pt x="122" y="11"/>
                    <a:pt x="120" y="10"/>
                    <a:pt x="123" y="19"/>
                  </a:cubicBezTo>
                  <a:cubicBezTo>
                    <a:pt x="110" y="22"/>
                    <a:pt x="97" y="24"/>
                    <a:pt x="84" y="27"/>
                  </a:cubicBezTo>
                  <a:cubicBezTo>
                    <a:pt x="72" y="30"/>
                    <a:pt x="61" y="26"/>
                    <a:pt x="50" y="2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DB7A70A1-0A81-4A53-ADA7-688E3B38C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4840" y="4707638"/>
              <a:ext cx="226347" cy="69674"/>
            </a:xfrm>
            <a:custGeom>
              <a:avLst/>
              <a:gdLst>
                <a:gd name="T0" fmla="*/ 247 w 260"/>
                <a:gd name="T1" fmla="*/ 80 h 80"/>
                <a:gd name="T2" fmla="*/ 224 w 260"/>
                <a:gd name="T3" fmla="*/ 69 h 80"/>
                <a:gd name="T4" fmla="*/ 201 w 260"/>
                <a:gd name="T5" fmla="*/ 67 h 80"/>
                <a:gd name="T6" fmla="*/ 182 w 260"/>
                <a:gd name="T7" fmla="*/ 67 h 80"/>
                <a:gd name="T8" fmla="*/ 160 w 260"/>
                <a:gd name="T9" fmla="*/ 66 h 80"/>
                <a:gd name="T10" fmla="*/ 124 w 260"/>
                <a:gd name="T11" fmla="*/ 57 h 80"/>
                <a:gd name="T12" fmla="*/ 108 w 260"/>
                <a:gd name="T13" fmla="*/ 55 h 80"/>
                <a:gd name="T14" fmla="*/ 95 w 260"/>
                <a:gd name="T15" fmla="*/ 52 h 80"/>
                <a:gd name="T16" fmla="*/ 76 w 260"/>
                <a:gd name="T17" fmla="*/ 52 h 80"/>
                <a:gd name="T18" fmla="*/ 56 w 260"/>
                <a:gd name="T19" fmla="*/ 46 h 80"/>
                <a:gd name="T20" fmla="*/ 32 w 260"/>
                <a:gd name="T21" fmla="*/ 31 h 80"/>
                <a:gd name="T22" fmla="*/ 24 w 260"/>
                <a:gd name="T23" fmla="*/ 30 h 80"/>
                <a:gd name="T24" fmla="*/ 18 w 260"/>
                <a:gd name="T25" fmla="*/ 24 h 80"/>
                <a:gd name="T26" fmla="*/ 0 w 260"/>
                <a:gd name="T27" fmla="*/ 24 h 80"/>
                <a:gd name="T28" fmla="*/ 11 w 260"/>
                <a:gd name="T29" fmla="*/ 16 h 80"/>
                <a:gd name="T30" fmla="*/ 17 w 260"/>
                <a:gd name="T31" fmla="*/ 6 h 80"/>
                <a:gd name="T32" fmla="*/ 34 w 260"/>
                <a:gd name="T33" fmla="*/ 4 h 80"/>
                <a:gd name="T34" fmla="*/ 48 w 260"/>
                <a:gd name="T35" fmla="*/ 2 h 80"/>
                <a:gd name="T36" fmla="*/ 80 w 260"/>
                <a:gd name="T37" fmla="*/ 7 h 80"/>
                <a:gd name="T38" fmla="*/ 91 w 260"/>
                <a:gd name="T39" fmla="*/ 24 h 80"/>
                <a:gd name="T40" fmla="*/ 131 w 260"/>
                <a:gd name="T41" fmla="*/ 28 h 80"/>
                <a:gd name="T42" fmla="*/ 156 w 260"/>
                <a:gd name="T43" fmla="*/ 15 h 80"/>
                <a:gd name="T44" fmla="*/ 169 w 260"/>
                <a:gd name="T45" fmla="*/ 21 h 80"/>
                <a:gd name="T46" fmla="*/ 188 w 260"/>
                <a:gd name="T47" fmla="*/ 27 h 80"/>
                <a:gd name="T48" fmla="*/ 225 w 260"/>
                <a:gd name="T49" fmla="*/ 29 h 80"/>
                <a:gd name="T50" fmla="*/ 255 w 260"/>
                <a:gd name="T51" fmla="*/ 35 h 80"/>
                <a:gd name="T52" fmla="*/ 214 w 260"/>
                <a:gd name="T53" fmla="*/ 37 h 80"/>
                <a:gd name="T54" fmla="*/ 201 w 260"/>
                <a:gd name="T55" fmla="*/ 39 h 80"/>
                <a:gd name="T56" fmla="*/ 207 w 260"/>
                <a:gd name="T57" fmla="*/ 47 h 80"/>
                <a:gd name="T58" fmla="*/ 231 w 260"/>
                <a:gd name="T59" fmla="*/ 48 h 80"/>
                <a:gd name="T60" fmla="*/ 241 w 260"/>
                <a:gd name="T61" fmla="*/ 51 h 80"/>
                <a:gd name="T62" fmla="*/ 241 w 260"/>
                <a:gd name="T63" fmla="*/ 60 h 80"/>
                <a:gd name="T64" fmla="*/ 241 w 260"/>
                <a:gd name="T65" fmla="*/ 71 h 80"/>
                <a:gd name="T66" fmla="*/ 247 w 260"/>
                <a:gd name="T6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0" h="80">
                  <a:moveTo>
                    <a:pt x="247" y="80"/>
                  </a:moveTo>
                  <a:cubicBezTo>
                    <a:pt x="237" y="79"/>
                    <a:pt x="233" y="72"/>
                    <a:pt x="224" y="69"/>
                  </a:cubicBezTo>
                  <a:cubicBezTo>
                    <a:pt x="217" y="67"/>
                    <a:pt x="208" y="67"/>
                    <a:pt x="201" y="67"/>
                  </a:cubicBezTo>
                  <a:cubicBezTo>
                    <a:pt x="194" y="68"/>
                    <a:pt x="188" y="68"/>
                    <a:pt x="182" y="67"/>
                  </a:cubicBezTo>
                  <a:cubicBezTo>
                    <a:pt x="174" y="65"/>
                    <a:pt x="167" y="67"/>
                    <a:pt x="160" y="66"/>
                  </a:cubicBezTo>
                  <a:cubicBezTo>
                    <a:pt x="147" y="64"/>
                    <a:pt x="137" y="59"/>
                    <a:pt x="124" y="57"/>
                  </a:cubicBezTo>
                  <a:cubicBezTo>
                    <a:pt x="119" y="57"/>
                    <a:pt x="113" y="56"/>
                    <a:pt x="108" y="55"/>
                  </a:cubicBezTo>
                  <a:cubicBezTo>
                    <a:pt x="103" y="54"/>
                    <a:pt x="101" y="52"/>
                    <a:pt x="95" y="52"/>
                  </a:cubicBezTo>
                  <a:cubicBezTo>
                    <a:pt x="88" y="52"/>
                    <a:pt x="83" y="53"/>
                    <a:pt x="76" y="52"/>
                  </a:cubicBezTo>
                  <a:cubicBezTo>
                    <a:pt x="68" y="51"/>
                    <a:pt x="63" y="48"/>
                    <a:pt x="56" y="46"/>
                  </a:cubicBezTo>
                  <a:cubicBezTo>
                    <a:pt x="47" y="43"/>
                    <a:pt x="23" y="45"/>
                    <a:pt x="32" y="31"/>
                  </a:cubicBezTo>
                  <a:cubicBezTo>
                    <a:pt x="30" y="30"/>
                    <a:pt x="26" y="31"/>
                    <a:pt x="24" y="30"/>
                  </a:cubicBezTo>
                  <a:cubicBezTo>
                    <a:pt x="22" y="29"/>
                    <a:pt x="20" y="25"/>
                    <a:pt x="18" y="24"/>
                  </a:cubicBezTo>
                  <a:cubicBezTo>
                    <a:pt x="13" y="22"/>
                    <a:pt x="5" y="24"/>
                    <a:pt x="0" y="24"/>
                  </a:cubicBezTo>
                  <a:cubicBezTo>
                    <a:pt x="6" y="21"/>
                    <a:pt x="7" y="21"/>
                    <a:pt x="11" y="16"/>
                  </a:cubicBezTo>
                  <a:cubicBezTo>
                    <a:pt x="13" y="13"/>
                    <a:pt x="15" y="9"/>
                    <a:pt x="17" y="6"/>
                  </a:cubicBezTo>
                  <a:cubicBezTo>
                    <a:pt x="23" y="0"/>
                    <a:pt x="27" y="4"/>
                    <a:pt x="34" y="4"/>
                  </a:cubicBezTo>
                  <a:cubicBezTo>
                    <a:pt x="39" y="5"/>
                    <a:pt x="43" y="3"/>
                    <a:pt x="48" y="2"/>
                  </a:cubicBezTo>
                  <a:cubicBezTo>
                    <a:pt x="58" y="1"/>
                    <a:pt x="70" y="5"/>
                    <a:pt x="80" y="7"/>
                  </a:cubicBezTo>
                  <a:cubicBezTo>
                    <a:pt x="90" y="9"/>
                    <a:pt x="90" y="13"/>
                    <a:pt x="91" y="24"/>
                  </a:cubicBezTo>
                  <a:cubicBezTo>
                    <a:pt x="104" y="26"/>
                    <a:pt x="118" y="27"/>
                    <a:pt x="131" y="28"/>
                  </a:cubicBezTo>
                  <a:cubicBezTo>
                    <a:pt x="146" y="29"/>
                    <a:pt x="142" y="14"/>
                    <a:pt x="156" y="15"/>
                  </a:cubicBezTo>
                  <a:cubicBezTo>
                    <a:pt x="155" y="23"/>
                    <a:pt x="164" y="20"/>
                    <a:pt x="169" y="21"/>
                  </a:cubicBezTo>
                  <a:cubicBezTo>
                    <a:pt x="175" y="22"/>
                    <a:pt x="182" y="26"/>
                    <a:pt x="188" y="27"/>
                  </a:cubicBezTo>
                  <a:cubicBezTo>
                    <a:pt x="200" y="30"/>
                    <a:pt x="212" y="28"/>
                    <a:pt x="225" y="29"/>
                  </a:cubicBezTo>
                  <a:cubicBezTo>
                    <a:pt x="229" y="30"/>
                    <a:pt x="253" y="32"/>
                    <a:pt x="255" y="35"/>
                  </a:cubicBezTo>
                  <a:cubicBezTo>
                    <a:pt x="260" y="42"/>
                    <a:pt x="219" y="38"/>
                    <a:pt x="214" y="37"/>
                  </a:cubicBezTo>
                  <a:cubicBezTo>
                    <a:pt x="210" y="37"/>
                    <a:pt x="203" y="35"/>
                    <a:pt x="201" y="39"/>
                  </a:cubicBezTo>
                  <a:cubicBezTo>
                    <a:pt x="199" y="44"/>
                    <a:pt x="204" y="46"/>
                    <a:pt x="207" y="47"/>
                  </a:cubicBezTo>
                  <a:cubicBezTo>
                    <a:pt x="215" y="51"/>
                    <a:pt x="223" y="48"/>
                    <a:pt x="231" y="48"/>
                  </a:cubicBezTo>
                  <a:cubicBezTo>
                    <a:pt x="235" y="48"/>
                    <a:pt x="239" y="48"/>
                    <a:pt x="241" y="51"/>
                  </a:cubicBezTo>
                  <a:cubicBezTo>
                    <a:pt x="246" y="56"/>
                    <a:pt x="242" y="55"/>
                    <a:pt x="241" y="60"/>
                  </a:cubicBezTo>
                  <a:cubicBezTo>
                    <a:pt x="241" y="63"/>
                    <a:pt x="240" y="68"/>
                    <a:pt x="241" y="71"/>
                  </a:cubicBezTo>
                  <a:cubicBezTo>
                    <a:pt x="243" y="75"/>
                    <a:pt x="247" y="76"/>
                    <a:pt x="247" y="8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52A61CB9-168B-4EF1-936F-B4E711EA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340" y="4616951"/>
              <a:ext cx="31335" cy="37602"/>
            </a:xfrm>
            <a:custGeom>
              <a:avLst/>
              <a:gdLst>
                <a:gd name="T0" fmla="*/ 29 w 36"/>
                <a:gd name="T1" fmla="*/ 22 h 43"/>
                <a:gd name="T2" fmla="*/ 17 w 36"/>
                <a:gd name="T3" fmla="*/ 31 h 43"/>
                <a:gd name="T4" fmla="*/ 29 w 36"/>
                <a:gd name="T5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3">
                  <a:moveTo>
                    <a:pt x="29" y="22"/>
                  </a:moveTo>
                  <a:cubicBezTo>
                    <a:pt x="36" y="34"/>
                    <a:pt x="18" y="43"/>
                    <a:pt x="17" y="31"/>
                  </a:cubicBezTo>
                  <a:cubicBezTo>
                    <a:pt x="0" y="35"/>
                    <a:pt x="17" y="0"/>
                    <a:pt x="29" y="2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A704751B-13CA-4818-A8DD-E07019E52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836" y="4603312"/>
              <a:ext cx="43500" cy="41657"/>
            </a:xfrm>
            <a:custGeom>
              <a:avLst/>
              <a:gdLst>
                <a:gd name="T0" fmla="*/ 38 w 50"/>
                <a:gd name="T1" fmla="*/ 47 h 48"/>
                <a:gd name="T2" fmla="*/ 24 w 50"/>
                <a:gd name="T3" fmla="*/ 35 h 48"/>
                <a:gd name="T4" fmla="*/ 21 w 50"/>
                <a:gd name="T5" fmla="*/ 27 h 48"/>
                <a:gd name="T6" fmla="*/ 20 w 50"/>
                <a:gd name="T7" fmla="*/ 20 h 48"/>
                <a:gd name="T8" fmla="*/ 14 w 50"/>
                <a:gd name="T9" fmla="*/ 18 h 48"/>
                <a:gd name="T10" fmla="*/ 3 w 50"/>
                <a:gd name="T11" fmla="*/ 14 h 48"/>
                <a:gd name="T12" fmla="*/ 11 w 50"/>
                <a:gd name="T13" fmla="*/ 11 h 48"/>
                <a:gd name="T14" fmla="*/ 29 w 50"/>
                <a:gd name="T15" fmla="*/ 7 h 48"/>
                <a:gd name="T16" fmla="*/ 29 w 50"/>
                <a:gd name="T17" fmla="*/ 12 h 48"/>
                <a:gd name="T18" fmla="*/ 34 w 50"/>
                <a:gd name="T19" fmla="*/ 18 h 48"/>
                <a:gd name="T20" fmla="*/ 37 w 50"/>
                <a:gd name="T21" fmla="*/ 28 h 48"/>
                <a:gd name="T22" fmla="*/ 49 w 50"/>
                <a:gd name="T23" fmla="*/ 39 h 48"/>
                <a:gd name="T24" fmla="*/ 38 w 50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8">
                  <a:moveTo>
                    <a:pt x="38" y="47"/>
                  </a:moveTo>
                  <a:cubicBezTo>
                    <a:pt x="32" y="45"/>
                    <a:pt x="27" y="40"/>
                    <a:pt x="24" y="35"/>
                  </a:cubicBezTo>
                  <a:cubicBezTo>
                    <a:pt x="23" y="33"/>
                    <a:pt x="21" y="30"/>
                    <a:pt x="21" y="27"/>
                  </a:cubicBezTo>
                  <a:cubicBezTo>
                    <a:pt x="21" y="25"/>
                    <a:pt x="22" y="23"/>
                    <a:pt x="20" y="20"/>
                  </a:cubicBezTo>
                  <a:cubicBezTo>
                    <a:pt x="18" y="19"/>
                    <a:pt x="16" y="18"/>
                    <a:pt x="14" y="18"/>
                  </a:cubicBezTo>
                  <a:cubicBezTo>
                    <a:pt x="14" y="18"/>
                    <a:pt x="0" y="17"/>
                    <a:pt x="3" y="14"/>
                  </a:cubicBezTo>
                  <a:cubicBezTo>
                    <a:pt x="5" y="12"/>
                    <a:pt x="8" y="11"/>
                    <a:pt x="11" y="11"/>
                  </a:cubicBezTo>
                  <a:cubicBezTo>
                    <a:pt x="9" y="0"/>
                    <a:pt x="25" y="2"/>
                    <a:pt x="29" y="7"/>
                  </a:cubicBezTo>
                  <a:cubicBezTo>
                    <a:pt x="30" y="9"/>
                    <a:pt x="28" y="11"/>
                    <a:pt x="29" y="12"/>
                  </a:cubicBezTo>
                  <a:cubicBezTo>
                    <a:pt x="30" y="14"/>
                    <a:pt x="33" y="16"/>
                    <a:pt x="34" y="18"/>
                  </a:cubicBezTo>
                  <a:cubicBezTo>
                    <a:pt x="35" y="21"/>
                    <a:pt x="36" y="23"/>
                    <a:pt x="37" y="28"/>
                  </a:cubicBezTo>
                  <a:cubicBezTo>
                    <a:pt x="44" y="29"/>
                    <a:pt x="50" y="31"/>
                    <a:pt x="49" y="39"/>
                  </a:cubicBezTo>
                  <a:cubicBezTo>
                    <a:pt x="49" y="46"/>
                    <a:pt x="46" y="48"/>
                    <a:pt x="38" y="47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D2F2D68D-F231-4DC9-AE15-44324FA0F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501" y="4629485"/>
              <a:ext cx="16589" cy="22487"/>
            </a:xfrm>
            <a:custGeom>
              <a:avLst/>
              <a:gdLst>
                <a:gd name="T0" fmla="*/ 18 w 19"/>
                <a:gd name="T1" fmla="*/ 24 h 26"/>
                <a:gd name="T2" fmla="*/ 7 w 19"/>
                <a:gd name="T3" fmla="*/ 16 h 26"/>
                <a:gd name="T4" fmla="*/ 9 w 19"/>
                <a:gd name="T5" fmla="*/ 10 h 26"/>
                <a:gd name="T6" fmla="*/ 3 w 19"/>
                <a:gd name="T7" fmla="*/ 0 h 26"/>
                <a:gd name="T8" fmla="*/ 15 w 19"/>
                <a:gd name="T9" fmla="*/ 10 h 26"/>
                <a:gd name="T10" fmla="*/ 18 w 19"/>
                <a:gd name="T1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6">
                  <a:moveTo>
                    <a:pt x="18" y="24"/>
                  </a:moveTo>
                  <a:cubicBezTo>
                    <a:pt x="19" y="26"/>
                    <a:pt x="8" y="19"/>
                    <a:pt x="7" y="16"/>
                  </a:cubicBezTo>
                  <a:cubicBezTo>
                    <a:pt x="7" y="14"/>
                    <a:pt x="9" y="12"/>
                    <a:pt x="9" y="10"/>
                  </a:cubicBezTo>
                  <a:cubicBezTo>
                    <a:pt x="6" y="7"/>
                    <a:pt x="0" y="5"/>
                    <a:pt x="3" y="0"/>
                  </a:cubicBezTo>
                  <a:cubicBezTo>
                    <a:pt x="8" y="2"/>
                    <a:pt x="10" y="8"/>
                    <a:pt x="15" y="10"/>
                  </a:cubicBezTo>
                  <a:cubicBezTo>
                    <a:pt x="16" y="15"/>
                    <a:pt x="18" y="19"/>
                    <a:pt x="18" y="2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00D68D84-652F-4E39-B618-4B7F763CF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36" y="4616214"/>
              <a:ext cx="14008" cy="14008"/>
            </a:xfrm>
            <a:custGeom>
              <a:avLst/>
              <a:gdLst>
                <a:gd name="T0" fmla="*/ 5 w 16"/>
                <a:gd name="T1" fmla="*/ 1 h 16"/>
                <a:gd name="T2" fmla="*/ 12 w 16"/>
                <a:gd name="T3" fmla="*/ 13 h 16"/>
                <a:gd name="T4" fmla="*/ 5 w 16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5" y="1"/>
                  </a:moveTo>
                  <a:cubicBezTo>
                    <a:pt x="11" y="0"/>
                    <a:pt x="16" y="11"/>
                    <a:pt x="12" y="13"/>
                  </a:cubicBezTo>
                  <a:cubicBezTo>
                    <a:pt x="8" y="16"/>
                    <a:pt x="0" y="3"/>
                    <a:pt x="5" y="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9F2C0013-0AC9-482E-95E0-88513EE44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167" y="4592621"/>
              <a:ext cx="18432" cy="21750"/>
            </a:xfrm>
            <a:custGeom>
              <a:avLst/>
              <a:gdLst>
                <a:gd name="T0" fmla="*/ 19 w 21"/>
                <a:gd name="T1" fmla="*/ 18 h 25"/>
                <a:gd name="T2" fmla="*/ 20 w 21"/>
                <a:gd name="T3" fmla="*/ 25 h 25"/>
                <a:gd name="T4" fmla="*/ 6 w 21"/>
                <a:gd name="T5" fmla="*/ 18 h 25"/>
                <a:gd name="T6" fmla="*/ 3 w 21"/>
                <a:gd name="T7" fmla="*/ 2 h 25"/>
                <a:gd name="T8" fmla="*/ 19 w 21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5">
                  <a:moveTo>
                    <a:pt x="19" y="18"/>
                  </a:moveTo>
                  <a:cubicBezTo>
                    <a:pt x="20" y="21"/>
                    <a:pt x="21" y="23"/>
                    <a:pt x="20" y="25"/>
                  </a:cubicBezTo>
                  <a:cubicBezTo>
                    <a:pt x="16" y="24"/>
                    <a:pt x="9" y="22"/>
                    <a:pt x="6" y="18"/>
                  </a:cubicBezTo>
                  <a:cubicBezTo>
                    <a:pt x="4" y="16"/>
                    <a:pt x="0" y="2"/>
                    <a:pt x="3" y="2"/>
                  </a:cubicBezTo>
                  <a:cubicBezTo>
                    <a:pt x="13" y="0"/>
                    <a:pt x="16" y="10"/>
                    <a:pt x="19" y="1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0CFDEAD6-26C7-4218-AC46-118D551E6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268" y="4571977"/>
              <a:ext cx="10322" cy="18064"/>
            </a:xfrm>
            <a:custGeom>
              <a:avLst/>
              <a:gdLst>
                <a:gd name="T0" fmla="*/ 1 w 12"/>
                <a:gd name="T1" fmla="*/ 0 h 21"/>
                <a:gd name="T2" fmla="*/ 7 w 12"/>
                <a:gd name="T3" fmla="*/ 15 h 21"/>
                <a:gd name="T4" fmla="*/ 1 w 12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1">
                  <a:moveTo>
                    <a:pt x="1" y="0"/>
                  </a:moveTo>
                  <a:cubicBezTo>
                    <a:pt x="6" y="2"/>
                    <a:pt x="12" y="11"/>
                    <a:pt x="7" y="15"/>
                  </a:cubicBezTo>
                  <a:cubicBezTo>
                    <a:pt x="0" y="21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DA6B0758-E3A6-44C1-B58C-9FA613CE1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252" y="4535113"/>
              <a:ext cx="21013" cy="24699"/>
            </a:xfrm>
            <a:custGeom>
              <a:avLst/>
              <a:gdLst>
                <a:gd name="T0" fmla="*/ 17 w 24"/>
                <a:gd name="T1" fmla="*/ 27 h 28"/>
                <a:gd name="T2" fmla="*/ 14 w 24"/>
                <a:gd name="T3" fmla="*/ 19 h 28"/>
                <a:gd name="T4" fmla="*/ 9 w 24"/>
                <a:gd name="T5" fmla="*/ 15 h 28"/>
                <a:gd name="T6" fmla="*/ 7 w 24"/>
                <a:gd name="T7" fmla="*/ 8 h 28"/>
                <a:gd name="T8" fmla="*/ 0 w 24"/>
                <a:gd name="T9" fmla="*/ 2 h 28"/>
                <a:gd name="T10" fmla="*/ 12 w 24"/>
                <a:gd name="T11" fmla="*/ 1 h 28"/>
                <a:gd name="T12" fmla="*/ 20 w 24"/>
                <a:gd name="T13" fmla="*/ 9 h 28"/>
                <a:gd name="T14" fmla="*/ 23 w 24"/>
                <a:gd name="T15" fmla="*/ 17 h 28"/>
                <a:gd name="T16" fmla="*/ 21 w 24"/>
                <a:gd name="T17" fmla="*/ 27 h 28"/>
                <a:gd name="T18" fmla="*/ 16 w 24"/>
                <a:gd name="T1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8">
                  <a:moveTo>
                    <a:pt x="17" y="27"/>
                  </a:moveTo>
                  <a:cubicBezTo>
                    <a:pt x="16" y="25"/>
                    <a:pt x="16" y="21"/>
                    <a:pt x="14" y="19"/>
                  </a:cubicBezTo>
                  <a:cubicBezTo>
                    <a:pt x="13" y="17"/>
                    <a:pt x="10" y="16"/>
                    <a:pt x="9" y="15"/>
                  </a:cubicBezTo>
                  <a:cubicBezTo>
                    <a:pt x="8" y="13"/>
                    <a:pt x="8" y="10"/>
                    <a:pt x="7" y="8"/>
                  </a:cubicBezTo>
                  <a:cubicBezTo>
                    <a:pt x="5" y="5"/>
                    <a:pt x="1" y="6"/>
                    <a:pt x="0" y="2"/>
                  </a:cubicBezTo>
                  <a:cubicBezTo>
                    <a:pt x="3" y="2"/>
                    <a:pt x="10" y="0"/>
                    <a:pt x="12" y="1"/>
                  </a:cubicBezTo>
                  <a:cubicBezTo>
                    <a:pt x="14" y="1"/>
                    <a:pt x="19" y="8"/>
                    <a:pt x="20" y="9"/>
                  </a:cubicBezTo>
                  <a:cubicBezTo>
                    <a:pt x="23" y="13"/>
                    <a:pt x="24" y="9"/>
                    <a:pt x="23" y="17"/>
                  </a:cubicBezTo>
                  <a:cubicBezTo>
                    <a:pt x="23" y="21"/>
                    <a:pt x="21" y="23"/>
                    <a:pt x="21" y="27"/>
                  </a:cubicBezTo>
                  <a:cubicBezTo>
                    <a:pt x="17" y="28"/>
                    <a:pt x="17" y="26"/>
                    <a:pt x="16" y="24"/>
                  </a:cubicBezTo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6B82CE25-2143-40EA-AF03-859C0173F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493" y="4503778"/>
              <a:ext cx="23593" cy="15852"/>
            </a:xfrm>
            <a:custGeom>
              <a:avLst/>
              <a:gdLst>
                <a:gd name="T0" fmla="*/ 15 w 27"/>
                <a:gd name="T1" fmla="*/ 2 h 18"/>
                <a:gd name="T2" fmla="*/ 26 w 27"/>
                <a:gd name="T3" fmla="*/ 15 h 18"/>
                <a:gd name="T4" fmla="*/ 4 w 27"/>
                <a:gd name="T5" fmla="*/ 2 h 18"/>
                <a:gd name="T6" fmla="*/ 15 w 27"/>
                <a:gd name="T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8">
                  <a:moveTo>
                    <a:pt x="15" y="2"/>
                  </a:moveTo>
                  <a:cubicBezTo>
                    <a:pt x="20" y="5"/>
                    <a:pt x="26" y="10"/>
                    <a:pt x="26" y="15"/>
                  </a:cubicBezTo>
                  <a:cubicBezTo>
                    <a:pt x="27" y="18"/>
                    <a:pt x="0" y="5"/>
                    <a:pt x="4" y="2"/>
                  </a:cubicBezTo>
                  <a:cubicBezTo>
                    <a:pt x="7" y="0"/>
                    <a:pt x="11" y="1"/>
                    <a:pt x="15" y="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3D6FCE9D-BE83-4129-B830-25D4EEE23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646" y="4434105"/>
              <a:ext cx="251783" cy="276114"/>
            </a:xfrm>
            <a:custGeom>
              <a:avLst/>
              <a:gdLst>
                <a:gd name="T0" fmla="*/ 230 w 289"/>
                <a:gd name="T1" fmla="*/ 158 h 317"/>
                <a:gd name="T2" fmla="*/ 222 w 289"/>
                <a:gd name="T3" fmla="*/ 178 h 317"/>
                <a:gd name="T4" fmla="*/ 247 w 289"/>
                <a:gd name="T5" fmla="*/ 188 h 317"/>
                <a:gd name="T6" fmla="*/ 259 w 289"/>
                <a:gd name="T7" fmla="*/ 215 h 317"/>
                <a:gd name="T8" fmla="*/ 289 w 289"/>
                <a:gd name="T9" fmla="*/ 244 h 317"/>
                <a:gd name="T10" fmla="*/ 287 w 289"/>
                <a:gd name="T11" fmla="*/ 267 h 317"/>
                <a:gd name="T12" fmla="*/ 284 w 289"/>
                <a:gd name="T13" fmla="*/ 312 h 317"/>
                <a:gd name="T14" fmla="*/ 277 w 289"/>
                <a:gd name="T15" fmla="*/ 310 h 317"/>
                <a:gd name="T16" fmla="*/ 268 w 289"/>
                <a:gd name="T17" fmla="*/ 303 h 317"/>
                <a:gd name="T18" fmla="*/ 265 w 289"/>
                <a:gd name="T19" fmla="*/ 310 h 317"/>
                <a:gd name="T20" fmla="*/ 255 w 289"/>
                <a:gd name="T21" fmla="*/ 317 h 317"/>
                <a:gd name="T22" fmla="*/ 235 w 289"/>
                <a:gd name="T23" fmla="*/ 301 h 317"/>
                <a:gd name="T24" fmla="*/ 217 w 289"/>
                <a:gd name="T25" fmla="*/ 287 h 317"/>
                <a:gd name="T26" fmla="*/ 190 w 289"/>
                <a:gd name="T27" fmla="*/ 263 h 317"/>
                <a:gd name="T28" fmla="*/ 175 w 289"/>
                <a:gd name="T29" fmla="*/ 246 h 317"/>
                <a:gd name="T30" fmla="*/ 159 w 289"/>
                <a:gd name="T31" fmla="*/ 227 h 317"/>
                <a:gd name="T32" fmla="*/ 125 w 289"/>
                <a:gd name="T33" fmla="*/ 164 h 317"/>
                <a:gd name="T34" fmla="*/ 99 w 289"/>
                <a:gd name="T35" fmla="*/ 129 h 317"/>
                <a:gd name="T36" fmla="*/ 72 w 289"/>
                <a:gd name="T37" fmla="*/ 97 h 317"/>
                <a:gd name="T38" fmla="*/ 64 w 289"/>
                <a:gd name="T39" fmla="*/ 79 h 317"/>
                <a:gd name="T40" fmla="*/ 41 w 289"/>
                <a:gd name="T41" fmla="*/ 57 h 317"/>
                <a:gd name="T42" fmla="*/ 16 w 289"/>
                <a:gd name="T43" fmla="*/ 35 h 317"/>
                <a:gd name="T44" fmla="*/ 1 w 289"/>
                <a:gd name="T45" fmla="*/ 8 h 317"/>
                <a:gd name="T46" fmla="*/ 31 w 289"/>
                <a:gd name="T47" fmla="*/ 16 h 317"/>
                <a:gd name="T48" fmla="*/ 70 w 289"/>
                <a:gd name="T49" fmla="*/ 26 h 317"/>
                <a:gd name="T50" fmla="*/ 85 w 289"/>
                <a:gd name="T51" fmla="*/ 44 h 317"/>
                <a:gd name="T52" fmla="*/ 95 w 289"/>
                <a:gd name="T53" fmla="*/ 56 h 317"/>
                <a:gd name="T54" fmla="*/ 117 w 289"/>
                <a:gd name="T55" fmla="*/ 72 h 317"/>
                <a:gd name="T56" fmla="*/ 135 w 289"/>
                <a:gd name="T57" fmla="*/ 90 h 317"/>
                <a:gd name="T58" fmla="*/ 166 w 289"/>
                <a:gd name="T59" fmla="*/ 105 h 317"/>
                <a:gd name="T60" fmla="*/ 182 w 289"/>
                <a:gd name="T61" fmla="*/ 117 h 317"/>
                <a:gd name="T62" fmla="*/ 200 w 289"/>
                <a:gd name="T63" fmla="*/ 130 h 317"/>
                <a:gd name="T64" fmla="*/ 213 w 289"/>
                <a:gd name="T65" fmla="*/ 13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9" h="317">
                  <a:moveTo>
                    <a:pt x="213" y="138"/>
                  </a:moveTo>
                  <a:cubicBezTo>
                    <a:pt x="225" y="141"/>
                    <a:pt x="229" y="148"/>
                    <a:pt x="230" y="158"/>
                  </a:cubicBezTo>
                  <a:cubicBezTo>
                    <a:pt x="221" y="157"/>
                    <a:pt x="227" y="165"/>
                    <a:pt x="230" y="168"/>
                  </a:cubicBezTo>
                  <a:cubicBezTo>
                    <a:pt x="225" y="168"/>
                    <a:pt x="220" y="172"/>
                    <a:pt x="222" y="178"/>
                  </a:cubicBezTo>
                  <a:cubicBezTo>
                    <a:pt x="223" y="181"/>
                    <a:pt x="233" y="184"/>
                    <a:pt x="236" y="184"/>
                  </a:cubicBezTo>
                  <a:cubicBezTo>
                    <a:pt x="242" y="185"/>
                    <a:pt x="244" y="182"/>
                    <a:pt x="247" y="188"/>
                  </a:cubicBezTo>
                  <a:cubicBezTo>
                    <a:pt x="249" y="191"/>
                    <a:pt x="248" y="197"/>
                    <a:pt x="250" y="201"/>
                  </a:cubicBezTo>
                  <a:cubicBezTo>
                    <a:pt x="251" y="206"/>
                    <a:pt x="255" y="212"/>
                    <a:pt x="259" y="215"/>
                  </a:cubicBezTo>
                  <a:cubicBezTo>
                    <a:pt x="264" y="220"/>
                    <a:pt x="266" y="218"/>
                    <a:pt x="272" y="221"/>
                  </a:cubicBezTo>
                  <a:cubicBezTo>
                    <a:pt x="279" y="224"/>
                    <a:pt x="289" y="235"/>
                    <a:pt x="289" y="244"/>
                  </a:cubicBezTo>
                  <a:cubicBezTo>
                    <a:pt x="289" y="248"/>
                    <a:pt x="287" y="249"/>
                    <a:pt x="286" y="253"/>
                  </a:cubicBezTo>
                  <a:cubicBezTo>
                    <a:pt x="286" y="258"/>
                    <a:pt x="288" y="261"/>
                    <a:pt x="287" y="267"/>
                  </a:cubicBezTo>
                  <a:cubicBezTo>
                    <a:pt x="285" y="271"/>
                    <a:pt x="288" y="285"/>
                    <a:pt x="286" y="291"/>
                  </a:cubicBezTo>
                  <a:cubicBezTo>
                    <a:pt x="285" y="295"/>
                    <a:pt x="285" y="308"/>
                    <a:pt x="284" y="312"/>
                  </a:cubicBezTo>
                  <a:cubicBezTo>
                    <a:pt x="284" y="316"/>
                    <a:pt x="282" y="315"/>
                    <a:pt x="280" y="314"/>
                  </a:cubicBezTo>
                  <a:cubicBezTo>
                    <a:pt x="278" y="313"/>
                    <a:pt x="278" y="311"/>
                    <a:pt x="277" y="310"/>
                  </a:cubicBezTo>
                  <a:cubicBezTo>
                    <a:pt x="276" y="309"/>
                    <a:pt x="273" y="307"/>
                    <a:pt x="272" y="305"/>
                  </a:cubicBezTo>
                  <a:cubicBezTo>
                    <a:pt x="271" y="303"/>
                    <a:pt x="268" y="303"/>
                    <a:pt x="268" y="303"/>
                  </a:cubicBezTo>
                  <a:cubicBezTo>
                    <a:pt x="268" y="304"/>
                    <a:pt x="270" y="310"/>
                    <a:pt x="269" y="310"/>
                  </a:cubicBezTo>
                  <a:cubicBezTo>
                    <a:pt x="266" y="315"/>
                    <a:pt x="268" y="311"/>
                    <a:pt x="265" y="310"/>
                  </a:cubicBezTo>
                  <a:cubicBezTo>
                    <a:pt x="261" y="310"/>
                    <a:pt x="257" y="306"/>
                    <a:pt x="253" y="306"/>
                  </a:cubicBezTo>
                  <a:cubicBezTo>
                    <a:pt x="253" y="310"/>
                    <a:pt x="255" y="313"/>
                    <a:pt x="255" y="317"/>
                  </a:cubicBezTo>
                  <a:cubicBezTo>
                    <a:pt x="248" y="316"/>
                    <a:pt x="247" y="309"/>
                    <a:pt x="243" y="305"/>
                  </a:cubicBezTo>
                  <a:cubicBezTo>
                    <a:pt x="241" y="303"/>
                    <a:pt x="237" y="303"/>
                    <a:pt x="235" y="301"/>
                  </a:cubicBezTo>
                  <a:cubicBezTo>
                    <a:pt x="234" y="299"/>
                    <a:pt x="233" y="297"/>
                    <a:pt x="232" y="295"/>
                  </a:cubicBezTo>
                  <a:cubicBezTo>
                    <a:pt x="227" y="291"/>
                    <a:pt x="221" y="290"/>
                    <a:pt x="217" y="287"/>
                  </a:cubicBezTo>
                  <a:cubicBezTo>
                    <a:pt x="212" y="283"/>
                    <a:pt x="209" y="278"/>
                    <a:pt x="204" y="274"/>
                  </a:cubicBezTo>
                  <a:cubicBezTo>
                    <a:pt x="199" y="270"/>
                    <a:pt x="194" y="269"/>
                    <a:pt x="190" y="263"/>
                  </a:cubicBezTo>
                  <a:cubicBezTo>
                    <a:pt x="187" y="258"/>
                    <a:pt x="187" y="256"/>
                    <a:pt x="181" y="251"/>
                  </a:cubicBezTo>
                  <a:cubicBezTo>
                    <a:pt x="179" y="250"/>
                    <a:pt x="177" y="247"/>
                    <a:pt x="175" y="246"/>
                  </a:cubicBezTo>
                  <a:cubicBezTo>
                    <a:pt x="171" y="243"/>
                    <a:pt x="171" y="244"/>
                    <a:pt x="168" y="239"/>
                  </a:cubicBezTo>
                  <a:cubicBezTo>
                    <a:pt x="165" y="235"/>
                    <a:pt x="163" y="232"/>
                    <a:pt x="159" y="227"/>
                  </a:cubicBezTo>
                  <a:cubicBezTo>
                    <a:pt x="151" y="216"/>
                    <a:pt x="144" y="199"/>
                    <a:pt x="138" y="186"/>
                  </a:cubicBezTo>
                  <a:cubicBezTo>
                    <a:pt x="135" y="179"/>
                    <a:pt x="131" y="170"/>
                    <a:pt x="125" y="164"/>
                  </a:cubicBezTo>
                  <a:cubicBezTo>
                    <a:pt x="121" y="159"/>
                    <a:pt x="112" y="151"/>
                    <a:pt x="104" y="149"/>
                  </a:cubicBezTo>
                  <a:cubicBezTo>
                    <a:pt x="103" y="142"/>
                    <a:pt x="102" y="136"/>
                    <a:pt x="99" y="129"/>
                  </a:cubicBezTo>
                  <a:cubicBezTo>
                    <a:pt x="97" y="123"/>
                    <a:pt x="97" y="116"/>
                    <a:pt x="94" y="111"/>
                  </a:cubicBezTo>
                  <a:cubicBezTo>
                    <a:pt x="90" y="103"/>
                    <a:pt x="78" y="101"/>
                    <a:pt x="72" y="97"/>
                  </a:cubicBezTo>
                  <a:cubicBezTo>
                    <a:pt x="69" y="94"/>
                    <a:pt x="68" y="97"/>
                    <a:pt x="66" y="91"/>
                  </a:cubicBezTo>
                  <a:cubicBezTo>
                    <a:pt x="64" y="87"/>
                    <a:pt x="66" y="83"/>
                    <a:pt x="64" y="79"/>
                  </a:cubicBezTo>
                  <a:cubicBezTo>
                    <a:pt x="62" y="75"/>
                    <a:pt x="57" y="73"/>
                    <a:pt x="54" y="69"/>
                  </a:cubicBezTo>
                  <a:cubicBezTo>
                    <a:pt x="50" y="64"/>
                    <a:pt x="47" y="61"/>
                    <a:pt x="41" y="57"/>
                  </a:cubicBezTo>
                  <a:cubicBezTo>
                    <a:pt x="35" y="54"/>
                    <a:pt x="33" y="53"/>
                    <a:pt x="28" y="49"/>
                  </a:cubicBezTo>
                  <a:cubicBezTo>
                    <a:pt x="23" y="44"/>
                    <a:pt x="20" y="39"/>
                    <a:pt x="16" y="35"/>
                  </a:cubicBezTo>
                  <a:cubicBezTo>
                    <a:pt x="11" y="30"/>
                    <a:pt x="9" y="31"/>
                    <a:pt x="6" y="24"/>
                  </a:cubicBezTo>
                  <a:cubicBezTo>
                    <a:pt x="4" y="20"/>
                    <a:pt x="0" y="13"/>
                    <a:pt x="1" y="8"/>
                  </a:cubicBezTo>
                  <a:cubicBezTo>
                    <a:pt x="3" y="0"/>
                    <a:pt x="8" y="6"/>
                    <a:pt x="13" y="9"/>
                  </a:cubicBezTo>
                  <a:cubicBezTo>
                    <a:pt x="18" y="12"/>
                    <a:pt x="26" y="14"/>
                    <a:pt x="31" y="16"/>
                  </a:cubicBezTo>
                  <a:cubicBezTo>
                    <a:pt x="40" y="18"/>
                    <a:pt x="56" y="14"/>
                    <a:pt x="64" y="18"/>
                  </a:cubicBezTo>
                  <a:cubicBezTo>
                    <a:pt x="67" y="20"/>
                    <a:pt x="68" y="24"/>
                    <a:pt x="70" y="26"/>
                  </a:cubicBezTo>
                  <a:cubicBezTo>
                    <a:pt x="72" y="29"/>
                    <a:pt x="75" y="29"/>
                    <a:pt x="77" y="31"/>
                  </a:cubicBezTo>
                  <a:cubicBezTo>
                    <a:pt x="80" y="35"/>
                    <a:pt x="83" y="39"/>
                    <a:pt x="85" y="44"/>
                  </a:cubicBezTo>
                  <a:cubicBezTo>
                    <a:pt x="86" y="46"/>
                    <a:pt x="84" y="48"/>
                    <a:pt x="86" y="51"/>
                  </a:cubicBezTo>
                  <a:cubicBezTo>
                    <a:pt x="87" y="51"/>
                    <a:pt x="93" y="55"/>
                    <a:pt x="95" y="56"/>
                  </a:cubicBezTo>
                  <a:cubicBezTo>
                    <a:pt x="100" y="61"/>
                    <a:pt x="106" y="61"/>
                    <a:pt x="112" y="65"/>
                  </a:cubicBezTo>
                  <a:cubicBezTo>
                    <a:pt x="114" y="66"/>
                    <a:pt x="115" y="70"/>
                    <a:pt x="117" y="72"/>
                  </a:cubicBezTo>
                  <a:cubicBezTo>
                    <a:pt x="120" y="74"/>
                    <a:pt x="123" y="75"/>
                    <a:pt x="126" y="77"/>
                  </a:cubicBezTo>
                  <a:cubicBezTo>
                    <a:pt x="131" y="81"/>
                    <a:pt x="132" y="85"/>
                    <a:pt x="135" y="90"/>
                  </a:cubicBezTo>
                  <a:cubicBezTo>
                    <a:pt x="140" y="99"/>
                    <a:pt x="141" y="99"/>
                    <a:pt x="149" y="97"/>
                  </a:cubicBezTo>
                  <a:cubicBezTo>
                    <a:pt x="158" y="95"/>
                    <a:pt x="163" y="95"/>
                    <a:pt x="166" y="105"/>
                  </a:cubicBezTo>
                  <a:cubicBezTo>
                    <a:pt x="169" y="104"/>
                    <a:pt x="172" y="104"/>
                    <a:pt x="174" y="102"/>
                  </a:cubicBezTo>
                  <a:cubicBezTo>
                    <a:pt x="177" y="108"/>
                    <a:pt x="174" y="115"/>
                    <a:pt x="182" y="117"/>
                  </a:cubicBezTo>
                  <a:cubicBezTo>
                    <a:pt x="192" y="113"/>
                    <a:pt x="201" y="117"/>
                    <a:pt x="197" y="128"/>
                  </a:cubicBezTo>
                  <a:cubicBezTo>
                    <a:pt x="200" y="130"/>
                    <a:pt x="200" y="130"/>
                    <a:pt x="200" y="130"/>
                  </a:cubicBezTo>
                  <a:cubicBezTo>
                    <a:pt x="201" y="126"/>
                    <a:pt x="206" y="125"/>
                    <a:pt x="209" y="127"/>
                  </a:cubicBezTo>
                  <a:cubicBezTo>
                    <a:pt x="212" y="129"/>
                    <a:pt x="216" y="133"/>
                    <a:pt x="213" y="13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DA6D3B14-C6EB-4D93-96DB-83DBF4E64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288" y="4678883"/>
              <a:ext cx="11428" cy="17326"/>
            </a:xfrm>
            <a:custGeom>
              <a:avLst/>
              <a:gdLst>
                <a:gd name="T0" fmla="*/ 3 w 13"/>
                <a:gd name="T1" fmla="*/ 13 h 20"/>
                <a:gd name="T2" fmla="*/ 2 w 13"/>
                <a:gd name="T3" fmla="*/ 7 h 20"/>
                <a:gd name="T4" fmla="*/ 12 w 13"/>
                <a:gd name="T5" fmla="*/ 0 h 20"/>
                <a:gd name="T6" fmla="*/ 12 w 13"/>
                <a:gd name="T7" fmla="*/ 8 h 20"/>
                <a:gd name="T8" fmla="*/ 10 w 13"/>
                <a:gd name="T9" fmla="*/ 14 h 20"/>
                <a:gd name="T10" fmla="*/ 9 w 13"/>
                <a:gd name="T11" fmla="*/ 19 h 20"/>
                <a:gd name="T12" fmla="*/ 2 w 13"/>
                <a:gd name="T13" fmla="*/ 19 h 20"/>
                <a:gd name="T14" fmla="*/ 3 w 13"/>
                <a:gd name="T1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3" y="13"/>
                  </a:moveTo>
                  <a:cubicBezTo>
                    <a:pt x="3" y="11"/>
                    <a:pt x="2" y="9"/>
                    <a:pt x="2" y="7"/>
                  </a:cubicBezTo>
                  <a:cubicBezTo>
                    <a:pt x="2" y="3"/>
                    <a:pt x="8" y="1"/>
                    <a:pt x="12" y="0"/>
                  </a:cubicBezTo>
                  <a:cubicBezTo>
                    <a:pt x="12" y="3"/>
                    <a:pt x="13" y="5"/>
                    <a:pt x="12" y="8"/>
                  </a:cubicBezTo>
                  <a:cubicBezTo>
                    <a:pt x="12" y="10"/>
                    <a:pt x="10" y="11"/>
                    <a:pt x="10" y="14"/>
                  </a:cubicBezTo>
                  <a:cubicBezTo>
                    <a:pt x="10" y="16"/>
                    <a:pt x="11" y="17"/>
                    <a:pt x="9" y="19"/>
                  </a:cubicBezTo>
                  <a:cubicBezTo>
                    <a:pt x="7" y="20"/>
                    <a:pt x="3" y="20"/>
                    <a:pt x="2" y="19"/>
                  </a:cubicBezTo>
                  <a:cubicBezTo>
                    <a:pt x="0" y="17"/>
                    <a:pt x="2" y="15"/>
                    <a:pt x="3" y="1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D45F3EAA-1FD1-4BE8-9E8C-25E386B97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703" y="4690311"/>
              <a:ext cx="6267" cy="9585"/>
            </a:xfrm>
            <a:custGeom>
              <a:avLst/>
              <a:gdLst>
                <a:gd name="T0" fmla="*/ 7 w 7"/>
                <a:gd name="T1" fmla="*/ 4 h 11"/>
                <a:gd name="T2" fmla="*/ 5 w 7"/>
                <a:gd name="T3" fmla="*/ 10 h 11"/>
                <a:gd name="T4" fmla="*/ 1 w 7"/>
                <a:gd name="T5" fmla="*/ 2 h 11"/>
                <a:gd name="T6" fmla="*/ 7 w 7"/>
                <a:gd name="T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">
                  <a:moveTo>
                    <a:pt x="7" y="4"/>
                  </a:moveTo>
                  <a:cubicBezTo>
                    <a:pt x="7" y="5"/>
                    <a:pt x="7" y="10"/>
                    <a:pt x="5" y="10"/>
                  </a:cubicBezTo>
                  <a:cubicBezTo>
                    <a:pt x="2" y="11"/>
                    <a:pt x="0" y="5"/>
                    <a:pt x="1" y="2"/>
                  </a:cubicBezTo>
                  <a:cubicBezTo>
                    <a:pt x="3" y="0"/>
                    <a:pt x="6" y="0"/>
                    <a:pt x="7" y="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45316BB8-2B85-4909-BE45-E7871B6AD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292" y="4675566"/>
              <a:ext cx="15852" cy="27648"/>
            </a:xfrm>
            <a:custGeom>
              <a:avLst/>
              <a:gdLst>
                <a:gd name="T0" fmla="*/ 11 w 18"/>
                <a:gd name="T1" fmla="*/ 20 h 32"/>
                <a:gd name="T2" fmla="*/ 4 w 18"/>
                <a:gd name="T3" fmla="*/ 32 h 32"/>
                <a:gd name="T4" fmla="*/ 1 w 18"/>
                <a:gd name="T5" fmla="*/ 27 h 32"/>
                <a:gd name="T6" fmla="*/ 4 w 18"/>
                <a:gd name="T7" fmla="*/ 25 h 32"/>
                <a:gd name="T8" fmla="*/ 4 w 18"/>
                <a:gd name="T9" fmla="*/ 21 h 32"/>
                <a:gd name="T10" fmla="*/ 5 w 18"/>
                <a:gd name="T11" fmla="*/ 17 h 32"/>
                <a:gd name="T12" fmla="*/ 9 w 18"/>
                <a:gd name="T13" fmla="*/ 4 h 32"/>
                <a:gd name="T14" fmla="*/ 15 w 18"/>
                <a:gd name="T15" fmla="*/ 0 h 32"/>
                <a:gd name="T16" fmla="*/ 17 w 18"/>
                <a:gd name="T17" fmla="*/ 7 h 32"/>
                <a:gd name="T18" fmla="*/ 13 w 18"/>
                <a:gd name="T19" fmla="*/ 12 h 32"/>
                <a:gd name="T20" fmla="*/ 11 w 18"/>
                <a:gd name="T2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2">
                  <a:moveTo>
                    <a:pt x="11" y="20"/>
                  </a:moveTo>
                  <a:cubicBezTo>
                    <a:pt x="11" y="24"/>
                    <a:pt x="9" y="32"/>
                    <a:pt x="4" y="32"/>
                  </a:cubicBezTo>
                  <a:cubicBezTo>
                    <a:pt x="2" y="32"/>
                    <a:pt x="0" y="30"/>
                    <a:pt x="1" y="27"/>
                  </a:cubicBezTo>
                  <a:cubicBezTo>
                    <a:pt x="1" y="26"/>
                    <a:pt x="3" y="26"/>
                    <a:pt x="4" y="25"/>
                  </a:cubicBezTo>
                  <a:cubicBezTo>
                    <a:pt x="4" y="23"/>
                    <a:pt x="3" y="22"/>
                    <a:pt x="4" y="21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7" y="13"/>
                    <a:pt x="6" y="8"/>
                    <a:pt x="9" y="4"/>
                  </a:cubicBezTo>
                  <a:cubicBezTo>
                    <a:pt x="10" y="3"/>
                    <a:pt x="13" y="0"/>
                    <a:pt x="15" y="0"/>
                  </a:cubicBezTo>
                  <a:cubicBezTo>
                    <a:pt x="18" y="1"/>
                    <a:pt x="18" y="5"/>
                    <a:pt x="17" y="7"/>
                  </a:cubicBezTo>
                  <a:cubicBezTo>
                    <a:pt x="16" y="11"/>
                    <a:pt x="14" y="9"/>
                    <a:pt x="13" y="12"/>
                  </a:cubicBezTo>
                  <a:cubicBezTo>
                    <a:pt x="11" y="14"/>
                    <a:pt x="12" y="18"/>
                    <a:pt x="11" y="2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B4056F69-0A5F-4E0B-9BCC-4FB0EF116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035" y="4472443"/>
              <a:ext cx="18801" cy="21013"/>
            </a:xfrm>
            <a:custGeom>
              <a:avLst/>
              <a:gdLst>
                <a:gd name="T0" fmla="*/ 4 w 22"/>
                <a:gd name="T1" fmla="*/ 1 h 24"/>
                <a:gd name="T2" fmla="*/ 11 w 22"/>
                <a:gd name="T3" fmla="*/ 16 h 24"/>
                <a:gd name="T4" fmla="*/ 4 w 22"/>
                <a:gd name="T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4">
                  <a:moveTo>
                    <a:pt x="4" y="1"/>
                  </a:moveTo>
                  <a:cubicBezTo>
                    <a:pt x="5" y="0"/>
                    <a:pt x="22" y="8"/>
                    <a:pt x="11" y="16"/>
                  </a:cubicBezTo>
                  <a:cubicBezTo>
                    <a:pt x="0" y="24"/>
                    <a:pt x="0" y="8"/>
                    <a:pt x="4" y="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5F8FFA77-0731-443F-84D6-A9B52F0AC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3150" y="4396872"/>
              <a:ext cx="15852" cy="16589"/>
            </a:xfrm>
            <a:custGeom>
              <a:avLst/>
              <a:gdLst>
                <a:gd name="T0" fmla="*/ 7 w 18"/>
                <a:gd name="T1" fmla="*/ 19 h 19"/>
                <a:gd name="T2" fmla="*/ 1 w 18"/>
                <a:gd name="T3" fmla="*/ 0 h 19"/>
                <a:gd name="T4" fmla="*/ 7 w 18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9">
                  <a:moveTo>
                    <a:pt x="7" y="19"/>
                  </a:moveTo>
                  <a:cubicBezTo>
                    <a:pt x="3" y="14"/>
                    <a:pt x="0" y="6"/>
                    <a:pt x="1" y="0"/>
                  </a:cubicBezTo>
                  <a:cubicBezTo>
                    <a:pt x="0" y="3"/>
                    <a:pt x="18" y="10"/>
                    <a:pt x="7" y="19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B3E162D7-C44A-413F-B9CC-634F5FEED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816" y="4313927"/>
              <a:ext cx="9585" cy="14008"/>
            </a:xfrm>
            <a:custGeom>
              <a:avLst/>
              <a:gdLst>
                <a:gd name="T0" fmla="*/ 1 w 11"/>
                <a:gd name="T1" fmla="*/ 3 h 16"/>
                <a:gd name="T2" fmla="*/ 11 w 11"/>
                <a:gd name="T3" fmla="*/ 9 h 16"/>
                <a:gd name="T4" fmla="*/ 1 w 11"/>
                <a:gd name="T5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6">
                  <a:moveTo>
                    <a:pt x="1" y="3"/>
                  </a:moveTo>
                  <a:cubicBezTo>
                    <a:pt x="2" y="0"/>
                    <a:pt x="11" y="5"/>
                    <a:pt x="11" y="9"/>
                  </a:cubicBezTo>
                  <a:cubicBezTo>
                    <a:pt x="11" y="16"/>
                    <a:pt x="0" y="11"/>
                    <a:pt x="1" y="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1F2EB4C9-2C3A-4B40-88E4-B3FB99625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239" y="4253838"/>
              <a:ext cx="12903" cy="56771"/>
            </a:xfrm>
            <a:custGeom>
              <a:avLst/>
              <a:gdLst>
                <a:gd name="T0" fmla="*/ 7 w 15"/>
                <a:gd name="T1" fmla="*/ 62 h 65"/>
                <a:gd name="T2" fmla="*/ 4 w 15"/>
                <a:gd name="T3" fmla="*/ 65 h 65"/>
                <a:gd name="T4" fmla="*/ 2 w 15"/>
                <a:gd name="T5" fmla="*/ 29 h 65"/>
                <a:gd name="T6" fmla="*/ 13 w 15"/>
                <a:gd name="T7" fmla="*/ 0 h 65"/>
                <a:gd name="T8" fmla="*/ 14 w 15"/>
                <a:gd name="T9" fmla="*/ 33 h 65"/>
                <a:gd name="T10" fmla="*/ 7 w 15"/>
                <a:gd name="T11" fmla="*/ 6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5">
                  <a:moveTo>
                    <a:pt x="7" y="62"/>
                  </a:moveTo>
                  <a:cubicBezTo>
                    <a:pt x="7" y="64"/>
                    <a:pt x="5" y="64"/>
                    <a:pt x="4" y="65"/>
                  </a:cubicBezTo>
                  <a:cubicBezTo>
                    <a:pt x="1" y="55"/>
                    <a:pt x="0" y="39"/>
                    <a:pt x="2" y="29"/>
                  </a:cubicBezTo>
                  <a:cubicBezTo>
                    <a:pt x="4" y="23"/>
                    <a:pt x="9" y="3"/>
                    <a:pt x="13" y="0"/>
                  </a:cubicBezTo>
                  <a:cubicBezTo>
                    <a:pt x="15" y="11"/>
                    <a:pt x="14" y="22"/>
                    <a:pt x="14" y="33"/>
                  </a:cubicBezTo>
                  <a:cubicBezTo>
                    <a:pt x="14" y="41"/>
                    <a:pt x="13" y="55"/>
                    <a:pt x="7" y="6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47E56785-8513-4496-8E34-2EB2C59BE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929" y="4561286"/>
              <a:ext cx="21013" cy="27280"/>
            </a:xfrm>
            <a:custGeom>
              <a:avLst/>
              <a:gdLst>
                <a:gd name="T0" fmla="*/ 13 w 24"/>
                <a:gd name="T1" fmla="*/ 27 h 31"/>
                <a:gd name="T2" fmla="*/ 3 w 24"/>
                <a:gd name="T3" fmla="*/ 23 h 31"/>
                <a:gd name="T4" fmla="*/ 6 w 24"/>
                <a:gd name="T5" fmla="*/ 19 h 31"/>
                <a:gd name="T6" fmla="*/ 9 w 24"/>
                <a:gd name="T7" fmla="*/ 11 h 31"/>
                <a:gd name="T8" fmla="*/ 7 w 24"/>
                <a:gd name="T9" fmla="*/ 5 h 31"/>
                <a:gd name="T10" fmla="*/ 7 w 24"/>
                <a:gd name="T11" fmla="*/ 1 h 31"/>
                <a:gd name="T12" fmla="*/ 14 w 24"/>
                <a:gd name="T13" fmla="*/ 7 h 31"/>
                <a:gd name="T14" fmla="*/ 20 w 24"/>
                <a:gd name="T15" fmla="*/ 12 h 31"/>
                <a:gd name="T16" fmla="*/ 18 w 24"/>
                <a:gd name="T17" fmla="*/ 14 h 31"/>
                <a:gd name="T18" fmla="*/ 24 w 24"/>
                <a:gd name="T19" fmla="*/ 19 h 31"/>
                <a:gd name="T20" fmla="*/ 13 w 24"/>
                <a:gd name="T21" fmla="*/ 18 h 31"/>
                <a:gd name="T22" fmla="*/ 13 w 24"/>
                <a:gd name="T23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1">
                  <a:moveTo>
                    <a:pt x="13" y="27"/>
                  </a:moveTo>
                  <a:cubicBezTo>
                    <a:pt x="11" y="31"/>
                    <a:pt x="3" y="27"/>
                    <a:pt x="3" y="23"/>
                  </a:cubicBezTo>
                  <a:cubicBezTo>
                    <a:pt x="2" y="20"/>
                    <a:pt x="6" y="20"/>
                    <a:pt x="6" y="19"/>
                  </a:cubicBezTo>
                  <a:cubicBezTo>
                    <a:pt x="7" y="16"/>
                    <a:pt x="10" y="14"/>
                    <a:pt x="9" y="11"/>
                  </a:cubicBezTo>
                  <a:cubicBezTo>
                    <a:pt x="9" y="10"/>
                    <a:pt x="0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ubicBezTo>
                    <a:pt x="13" y="0"/>
                    <a:pt x="11" y="4"/>
                    <a:pt x="14" y="7"/>
                  </a:cubicBezTo>
                  <a:cubicBezTo>
                    <a:pt x="16" y="9"/>
                    <a:pt x="19" y="10"/>
                    <a:pt x="20" y="12"/>
                  </a:cubicBezTo>
                  <a:cubicBezTo>
                    <a:pt x="19" y="12"/>
                    <a:pt x="19" y="13"/>
                    <a:pt x="18" y="14"/>
                  </a:cubicBezTo>
                  <a:cubicBezTo>
                    <a:pt x="21" y="15"/>
                    <a:pt x="23" y="16"/>
                    <a:pt x="24" y="19"/>
                  </a:cubicBezTo>
                  <a:cubicBezTo>
                    <a:pt x="20" y="20"/>
                    <a:pt x="16" y="19"/>
                    <a:pt x="13" y="18"/>
                  </a:cubicBezTo>
                  <a:cubicBezTo>
                    <a:pt x="12" y="20"/>
                    <a:pt x="14" y="25"/>
                    <a:pt x="13" y="27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A5E13AEF-B2D1-4BBC-82A5-400112C01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553" y="4855832"/>
              <a:ext cx="171788" cy="332516"/>
            </a:xfrm>
            <a:custGeom>
              <a:avLst/>
              <a:gdLst>
                <a:gd name="T0" fmla="*/ 26 w 197"/>
                <a:gd name="T1" fmla="*/ 132 h 382"/>
                <a:gd name="T2" fmla="*/ 71 w 197"/>
                <a:gd name="T3" fmla="*/ 95 h 382"/>
                <a:gd name="T4" fmla="*/ 120 w 197"/>
                <a:gd name="T5" fmla="*/ 54 h 382"/>
                <a:gd name="T6" fmla="*/ 141 w 197"/>
                <a:gd name="T7" fmla="*/ 31 h 382"/>
                <a:gd name="T8" fmla="*/ 154 w 197"/>
                <a:gd name="T9" fmla="*/ 0 h 382"/>
                <a:gd name="T10" fmla="*/ 160 w 197"/>
                <a:gd name="T11" fmla="*/ 0 h 382"/>
                <a:gd name="T12" fmla="*/ 180 w 197"/>
                <a:gd name="T13" fmla="*/ 46 h 382"/>
                <a:gd name="T14" fmla="*/ 188 w 197"/>
                <a:gd name="T15" fmla="*/ 104 h 382"/>
                <a:gd name="T16" fmla="*/ 173 w 197"/>
                <a:gd name="T17" fmla="*/ 93 h 382"/>
                <a:gd name="T18" fmla="*/ 136 w 197"/>
                <a:gd name="T19" fmla="*/ 242 h 382"/>
                <a:gd name="T20" fmla="*/ 127 w 197"/>
                <a:gd name="T21" fmla="*/ 278 h 382"/>
                <a:gd name="T22" fmla="*/ 102 w 197"/>
                <a:gd name="T23" fmla="*/ 350 h 382"/>
                <a:gd name="T24" fmla="*/ 83 w 197"/>
                <a:gd name="T25" fmla="*/ 370 h 382"/>
                <a:gd name="T26" fmla="*/ 51 w 197"/>
                <a:gd name="T27" fmla="*/ 382 h 382"/>
                <a:gd name="T28" fmla="*/ 9 w 197"/>
                <a:gd name="T29" fmla="*/ 329 h 382"/>
                <a:gd name="T30" fmla="*/ 10 w 197"/>
                <a:gd name="T31" fmla="*/ 311 h 382"/>
                <a:gd name="T32" fmla="*/ 3 w 197"/>
                <a:gd name="T33" fmla="*/ 293 h 382"/>
                <a:gd name="T34" fmla="*/ 6 w 197"/>
                <a:gd name="T35" fmla="*/ 259 h 382"/>
                <a:gd name="T36" fmla="*/ 22 w 197"/>
                <a:gd name="T37" fmla="*/ 244 h 382"/>
                <a:gd name="T38" fmla="*/ 28 w 197"/>
                <a:gd name="T39" fmla="*/ 222 h 382"/>
                <a:gd name="T40" fmla="*/ 21 w 197"/>
                <a:gd name="T41" fmla="*/ 186 h 382"/>
                <a:gd name="T42" fmla="*/ 26 w 197"/>
                <a:gd name="T43" fmla="*/ 13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7" h="382">
                  <a:moveTo>
                    <a:pt x="26" y="132"/>
                  </a:moveTo>
                  <a:cubicBezTo>
                    <a:pt x="38" y="111"/>
                    <a:pt x="48" y="104"/>
                    <a:pt x="71" y="95"/>
                  </a:cubicBezTo>
                  <a:cubicBezTo>
                    <a:pt x="99" y="86"/>
                    <a:pt x="107" y="79"/>
                    <a:pt x="120" y="54"/>
                  </a:cubicBezTo>
                  <a:cubicBezTo>
                    <a:pt x="126" y="43"/>
                    <a:pt x="133" y="40"/>
                    <a:pt x="141" y="31"/>
                  </a:cubicBezTo>
                  <a:cubicBezTo>
                    <a:pt x="146" y="26"/>
                    <a:pt x="150" y="2"/>
                    <a:pt x="154" y="0"/>
                  </a:cubicBezTo>
                  <a:cubicBezTo>
                    <a:pt x="156" y="0"/>
                    <a:pt x="158" y="0"/>
                    <a:pt x="160" y="0"/>
                  </a:cubicBezTo>
                  <a:cubicBezTo>
                    <a:pt x="163" y="1"/>
                    <a:pt x="178" y="42"/>
                    <a:pt x="180" y="46"/>
                  </a:cubicBezTo>
                  <a:cubicBezTo>
                    <a:pt x="188" y="64"/>
                    <a:pt x="197" y="86"/>
                    <a:pt x="188" y="104"/>
                  </a:cubicBezTo>
                  <a:cubicBezTo>
                    <a:pt x="183" y="100"/>
                    <a:pt x="179" y="95"/>
                    <a:pt x="173" y="93"/>
                  </a:cubicBezTo>
                  <a:cubicBezTo>
                    <a:pt x="185" y="96"/>
                    <a:pt x="140" y="229"/>
                    <a:pt x="136" y="242"/>
                  </a:cubicBezTo>
                  <a:cubicBezTo>
                    <a:pt x="133" y="254"/>
                    <a:pt x="132" y="266"/>
                    <a:pt x="127" y="278"/>
                  </a:cubicBezTo>
                  <a:cubicBezTo>
                    <a:pt x="118" y="300"/>
                    <a:pt x="110" y="326"/>
                    <a:pt x="102" y="350"/>
                  </a:cubicBezTo>
                  <a:cubicBezTo>
                    <a:pt x="95" y="366"/>
                    <a:pt x="97" y="364"/>
                    <a:pt x="83" y="370"/>
                  </a:cubicBezTo>
                  <a:cubicBezTo>
                    <a:pt x="75" y="373"/>
                    <a:pt x="59" y="382"/>
                    <a:pt x="51" y="382"/>
                  </a:cubicBezTo>
                  <a:cubicBezTo>
                    <a:pt x="26" y="381"/>
                    <a:pt x="11" y="351"/>
                    <a:pt x="9" y="329"/>
                  </a:cubicBezTo>
                  <a:cubicBezTo>
                    <a:pt x="8" y="323"/>
                    <a:pt x="10" y="317"/>
                    <a:pt x="10" y="311"/>
                  </a:cubicBezTo>
                  <a:cubicBezTo>
                    <a:pt x="9" y="303"/>
                    <a:pt x="5" y="301"/>
                    <a:pt x="3" y="293"/>
                  </a:cubicBezTo>
                  <a:cubicBezTo>
                    <a:pt x="0" y="283"/>
                    <a:pt x="0" y="268"/>
                    <a:pt x="6" y="259"/>
                  </a:cubicBezTo>
                  <a:cubicBezTo>
                    <a:pt x="10" y="253"/>
                    <a:pt x="18" y="251"/>
                    <a:pt x="22" y="244"/>
                  </a:cubicBezTo>
                  <a:cubicBezTo>
                    <a:pt x="25" y="237"/>
                    <a:pt x="26" y="229"/>
                    <a:pt x="28" y="222"/>
                  </a:cubicBezTo>
                  <a:cubicBezTo>
                    <a:pt x="32" y="206"/>
                    <a:pt x="27" y="200"/>
                    <a:pt x="21" y="186"/>
                  </a:cubicBezTo>
                  <a:cubicBezTo>
                    <a:pt x="15" y="167"/>
                    <a:pt x="16" y="150"/>
                    <a:pt x="26" y="132"/>
                  </a:cubicBezTo>
                  <a:close/>
                </a:path>
              </a:pathLst>
            </a:custGeom>
            <a:solidFill>
              <a:srgbClr val="FF00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5D0EBDB1-ACFB-44FC-AEE5-1F88DC8C1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113" y="4341207"/>
              <a:ext cx="54928" cy="97322"/>
            </a:xfrm>
            <a:custGeom>
              <a:avLst/>
              <a:gdLst>
                <a:gd name="T0" fmla="*/ 5 w 63"/>
                <a:gd name="T1" fmla="*/ 70 h 112"/>
                <a:gd name="T2" fmla="*/ 0 w 63"/>
                <a:gd name="T3" fmla="*/ 57 h 112"/>
                <a:gd name="T4" fmla="*/ 8 w 63"/>
                <a:gd name="T5" fmla="*/ 29 h 112"/>
                <a:gd name="T6" fmla="*/ 11 w 63"/>
                <a:gd name="T7" fmla="*/ 9 h 112"/>
                <a:gd name="T8" fmla="*/ 4 w 63"/>
                <a:gd name="T9" fmla="*/ 8 h 112"/>
                <a:gd name="T10" fmla="*/ 15 w 63"/>
                <a:gd name="T11" fmla="*/ 1 h 112"/>
                <a:gd name="T12" fmla="*/ 26 w 63"/>
                <a:gd name="T13" fmla="*/ 11 h 112"/>
                <a:gd name="T14" fmla="*/ 47 w 63"/>
                <a:gd name="T15" fmla="*/ 39 h 112"/>
                <a:gd name="T16" fmla="*/ 57 w 63"/>
                <a:gd name="T17" fmla="*/ 85 h 112"/>
                <a:gd name="T18" fmla="*/ 51 w 63"/>
                <a:gd name="T19" fmla="*/ 96 h 112"/>
                <a:gd name="T20" fmla="*/ 43 w 63"/>
                <a:gd name="T21" fmla="*/ 99 h 112"/>
                <a:gd name="T22" fmla="*/ 40 w 63"/>
                <a:gd name="T23" fmla="*/ 103 h 112"/>
                <a:gd name="T24" fmla="*/ 15 w 63"/>
                <a:gd name="T25" fmla="*/ 104 h 112"/>
                <a:gd name="T26" fmla="*/ 5 w 63"/>
                <a:gd name="T27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112">
                  <a:moveTo>
                    <a:pt x="5" y="70"/>
                  </a:moveTo>
                  <a:cubicBezTo>
                    <a:pt x="5" y="66"/>
                    <a:pt x="4" y="59"/>
                    <a:pt x="0" y="57"/>
                  </a:cubicBezTo>
                  <a:cubicBezTo>
                    <a:pt x="0" y="47"/>
                    <a:pt x="6" y="38"/>
                    <a:pt x="8" y="29"/>
                  </a:cubicBezTo>
                  <a:cubicBezTo>
                    <a:pt x="9" y="23"/>
                    <a:pt x="12" y="16"/>
                    <a:pt x="11" y="9"/>
                  </a:cubicBezTo>
                  <a:cubicBezTo>
                    <a:pt x="9" y="9"/>
                    <a:pt x="6" y="8"/>
                    <a:pt x="4" y="8"/>
                  </a:cubicBezTo>
                  <a:cubicBezTo>
                    <a:pt x="3" y="2"/>
                    <a:pt x="10" y="0"/>
                    <a:pt x="15" y="1"/>
                  </a:cubicBezTo>
                  <a:cubicBezTo>
                    <a:pt x="22" y="2"/>
                    <a:pt x="22" y="6"/>
                    <a:pt x="26" y="11"/>
                  </a:cubicBezTo>
                  <a:cubicBezTo>
                    <a:pt x="33" y="21"/>
                    <a:pt x="40" y="29"/>
                    <a:pt x="47" y="39"/>
                  </a:cubicBezTo>
                  <a:cubicBezTo>
                    <a:pt x="56" y="51"/>
                    <a:pt x="63" y="70"/>
                    <a:pt x="57" y="85"/>
                  </a:cubicBezTo>
                  <a:cubicBezTo>
                    <a:pt x="55" y="89"/>
                    <a:pt x="54" y="94"/>
                    <a:pt x="51" y="96"/>
                  </a:cubicBezTo>
                  <a:cubicBezTo>
                    <a:pt x="49" y="97"/>
                    <a:pt x="46" y="97"/>
                    <a:pt x="43" y="99"/>
                  </a:cubicBezTo>
                  <a:cubicBezTo>
                    <a:pt x="42" y="100"/>
                    <a:pt x="42" y="102"/>
                    <a:pt x="40" y="103"/>
                  </a:cubicBezTo>
                  <a:cubicBezTo>
                    <a:pt x="30" y="112"/>
                    <a:pt x="25" y="103"/>
                    <a:pt x="15" y="104"/>
                  </a:cubicBezTo>
                  <a:cubicBezTo>
                    <a:pt x="10" y="91"/>
                    <a:pt x="5" y="83"/>
                    <a:pt x="5" y="7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1BFAD331-B696-45F3-BB8C-B0A47E9B5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852" y="5043840"/>
              <a:ext cx="24330" cy="17326"/>
            </a:xfrm>
            <a:custGeom>
              <a:avLst/>
              <a:gdLst>
                <a:gd name="T0" fmla="*/ 17 w 28"/>
                <a:gd name="T1" fmla="*/ 0 h 20"/>
                <a:gd name="T2" fmla="*/ 9 w 28"/>
                <a:gd name="T3" fmla="*/ 17 h 20"/>
                <a:gd name="T4" fmla="*/ 17 w 28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0">
                  <a:moveTo>
                    <a:pt x="17" y="0"/>
                  </a:moveTo>
                  <a:cubicBezTo>
                    <a:pt x="28" y="1"/>
                    <a:pt x="17" y="20"/>
                    <a:pt x="9" y="17"/>
                  </a:cubicBezTo>
                  <a:cubicBezTo>
                    <a:pt x="0" y="13"/>
                    <a:pt x="9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1317D66F-B305-485B-8D2E-9F301B06D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509" y="5064852"/>
              <a:ext cx="16589" cy="16220"/>
            </a:xfrm>
            <a:custGeom>
              <a:avLst/>
              <a:gdLst>
                <a:gd name="T0" fmla="*/ 8 w 19"/>
                <a:gd name="T1" fmla="*/ 17 h 19"/>
                <a:gd name="T2" fmla="*/ 13 w 19"/>
                <a:gd name="T3" fmla="*/ 6 h 19"/>
                <a:gd name="T4" fmla="*/ 1 w 19"/>
                <a:gd name="T5" fmla="*/ 8 h 19"/>
                <a:gd name="T6" fmla="*/ 8 w 19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8" y="17"/>
                  </a:moveTo>
                  <a:cubicBezTo>
                    <a:pt x="16" y="19"/>
                    <a:pt x="19" y="10"/>
                    <a:pt x="13" y="6"/>
                  </a:cubicBezTo>
                  <a:cubicBezTo>
                    <a:pt x="9" y="2"/>
                    <a:pt x="1" y="0"/>
                    <a:pt x="1" y="8"/>
                  </a:cubicBezTo>
                  <a:cubicBezTo>
                    <a:pt x="0" y="12"/>
                    <a:pt x="5" y="15"/>
                    <a:pt x="8" y="17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6057663F-34EC-4A12-966C-38900F0F0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904" y="4272270"/>
              <a:ext cx="26174" cy="12165"/>
            </a:xfrm>
            <a:custGeom>
              <a:avLst/>
              <a:gdLst>
                <a:gd name="T0" fmla="*/ 30 w 30"/>
                <a:gd name="T1" fmla="*/ 6 h 14"/>
                <a:gd name="T2" fmla="*/ 15 w 30"/>
                <a:gd name="T3" fmla="*/ 13 h 14"/>
                <a:gd name="T4" fmla="*/ 8 w 30"/>
                <a:gd name="T5" fmla="*/ 13 h 14"/>
                <a:gd name="T6" fmla="*/ 6 w 30"/>
                <a:gd name="T7" fmla="*/ 9 h 14"/>
                <a:gd name="T8" fmla="*/ 2 w 30"/>
                <a:gd name="T9" fmla="*/ 9 h 14"/>
                <a:gd name="T10" fmla="*/ 5 w 30"/>
                <a:gd name="T11" fmla="*/ 2 h 14"/>
                <a:gd name="T12" fmla="*/ 13 w 30"/>
                <a:gd name="T13" fmla="*/ 4 h 14"/>
                <a:gd name="T14" fmla="*/ 22 w 30"/>
                <a:gd name="T15" fmla="*/ 3 h 14"/>
                <a:gd name="T16" fmla="*/ 30 w 30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4">
                  <a:moveTo>
                    <a:pt x="30" y="6"/>
                  </a:moveTo>
                  <a:cubicBezTo>
                    <a:pt x="29" y="11"/>
                    <a:pt x="19" y="12"/>
                    <a:pt x="15" y="13"/>
                  </a:cubicBezTo>
                  <a:cubicBezTo>
                    <a:pt x="13" y="13"/>
                    <a:pt x="10" y="14"/>
                    <a:pt x="8" y="13"/>
                  </a:cubicBezTo>
                  <a:cubicBezTo>
                    <a:pt x="6" y="12"/>
                    <a:pt x="7" y="10"/>
                    <a:pt x="6" y="9"/>
                  </a:cubicBezTo>
                  <a:cubicBezTo>
                    <a:pt x="5" y="9"/>
                    <a:pt x="2" y="10"/>
                    <a:pt x="2" y="9"/>
                  </a:cubicBezTo>
                  <a:cubicBezTo>
                    <a:pt x="0" y="6"/>
                    <a:pt x="2" y="3"/>
                    <a:pt x="5" y="2"/>
                  </a:cubicBezTo>
                  <a:cubicBezTo>
                    <a:pt x="9" y="0"/>
                    <a:pt x="10" y="3"/>
                    <a:pt x="13" y="4"/>
                  </a:cubicBezTo>
                  <a:cubicBezTo>
                    <a:pt x="17" y="5"/>
                    <a:pt x="20" y="2"/>
                    <a:pt x="22" y="3"/>
                  </a:cubicBezTo>
                  <a:cubicBezTo>
                    <a:pt x="26" y="3"/>
                    <a:pt x="27" y="5"/>
                    <a:pt x="30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88555BC3-603E-4FFF-AA27-036A35F32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440" y="3659217"/>
              <a:ext cx="14746" cy="19907"/>
            </a:xfrm>
            <a:custGeom>
              <a:avLst/>
              <a:gdLst>
                <a:gd name="T0" fmla="*/ 15 w 17"/>
                <a:gd name="T1" fmla="*/ 7 h 23"/>
                <a:gd name="T2" fmla="*/ 14 w 17"/>
                <a:gd name="T3" fmla="*/ 11 h 23"/>
                <a:gd name="T4" fmla="*/ 12 w 17"/>
                <a:gd name="T5" fmla="*/ 15 h 23"/>
                <a:gd name="T6" fmla="*/ 8 w 17"/>
                <a:gd name="T7" fmla="*/ 15 h 23"/>
                <a:gd name="T8" fmla="*/ 4 w 17"/>
                <a:gd name="T9" fmla="*/ 23 h 23"/>
                <a:gd name="T10" fmla="*/ 3 w 17"/>
                <a:gd name="T11" fmla="*/ 15 h 23"/>
                <a:gd name="T12" fmla="*/ 5 w 17"/>
                <a:gd name="T13" fmla="*/ 8 h 23"/>
                <a:gd name="T14" fmla="*/ 16 w 17"/>
                <a:gd name="T15" fmla="*/ 3 h 23"/>
                <a:gd name="T16" fmla="*/ 15 w 17"/>
                <a:gd name="T17" fmla="*/ 7 h 23"/>
                <a:gd name="T18" fmla="*/ 15 w 17"/>
                <a:gd name="T1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3">
                  <a:moveTo>
                    <a:pt x="15" y="7"/>
                  </a:moveTo>
                  <a:cubicBezTo>
                    <a:pt x="15" y="9"/>
                    <a:pt x="15" y="10"/>
                    <a:pt x="14" y="11"/>
                  </a:cubicBezTo>
                  <a:cubicBezTo>
                    <a:pt x="14" y="13"/>
                    <a:pt x="12" y="14"/>
                    <a:pt x="12" y="15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8" y="17"/>
                    <a:pt x="6" y="22"/>
                    <a:pt x="4" y="23"/>
                  </a:cubicBezTo>
                  <a:cubicBezTo>
                    <a:pt x="0" y="23"/>
                    <a:pt x="3" y="17"/>
                    <a:pt x="3" y="15"/>
                  </a:cubicBezTo>
                  <a:cubicBezTo>
                    <a:pt x="3" y="12"/>
                    <a:pt x="2" y="10"/>
                    <a:pt x="5" y="8"/>
                  </a:cubicBezTo>
                  <a:cubicBezTo>
                    <a:pt x="6" y="6"/>
                    <a:pt x="14" y="0"/>
                    <a:pt x="16" y="3"/>
                  </a:cubicBezTo>
                  <a:cubicBezTo>
                    <a:pt x="17" y="5"/>
                    <a:pt x="15" y="5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6209AC87-36D5-40DA-B106-9E877AD47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855" y="3685391"/>
              <a:ext cx="65250" cy="19907"/>
            </a:xfrm>
            <a:custGeom>
              <a:avLst/>
              <a:gdLst>
                <a:gd name="T0" fmla="*/ 32 w 75"/>
                <a:gd name="T1" fmla="*/ 19 h 23"/>
                <a:gd name="T2" fmla="*/ 12 w 75"/>
                <a:gd name="T3" fmla="*/ 13 h 23"/>
                <a:gd name="T4" fmla="*/ 1 w 75"/>
                <a:gd name="T5" fmla="*/ 9 h 23"/>
                <a:gd name="T6" fmla="*/ 4 w 75"/>
                <a:gd name="T7" fmla="*/ 4 h 23"/>
                <a:gd name="T8" fmla="*/ 5 w 75"/>
                <a:gd name="T9" fmla="*/ 1 h 23"/>
                <a:gd name="T10" fmla="*/ 9 w 75"/>
                <a:gd name="T11" fmla="*/ 1 h 23"/>
                <a:gd name="T12" fmla="*/ 13 w 75"/>
                <a:gd name="T13" fmla="*/ 2 h 23"/>
                <a:gd name="T14" fmla="*/ 15 w 75"/>
                <a:gd name="T15" fmla="*/ 1 h 23"/>
                <a:gd name="T16" fmla="*/ 21 w 75"/>
                <a:gd name="T17" fmla="*/ 3 h 23"/>
                <a:gd name="T18" fmla="*/ 22 w 75"/>
                <a:gd name="T19" fmla="*/ 6 h 23"/>
                <a:gd name="T20" fmla="*/ 25 w 75"/>
                <a:gd name="T21" fmla="*/ 7 h 23"/>
                <a:gd name="T22" fmla="*/ 33 w 75"/>
                <a:gd name="T23" fmla="*/ 6 h 23"/>
                <a:gd name="T24" fmla="*/ 39 w 75"/>
                <a:gd name="T25" fmla="*/ 7 h 23"/>
                <a:gd name="T26" fmla="*/ 47 w 75"/>
                <a:gd name="T27" fmla="*/ 6 h 23"/>
                <a:gd name="T28" fmla="*/ 55 w 75"/>
                <a:gd name="T29" fmla="*/ 9 h 23"/>
                <a:gd name="T30" fmla="*/ 61 w 75"/>
                <a:gd name="T31" fmla="*/ 6 h 23"/>
                <a:gd name="T32" fmla="*/ 67 w 75"/>
                <a:gd name="T33" fmla="*/ 13 h 23"/>
                <a:gd name="T34" fmla="*/ 75 w 75"/>
                <a:gd name="T35" fmla="*/ 12 h 23"/>
                <a:gd name="T36" fmla="*/ 73 w 75"/>
                <a:gd name="T37" fmla="*/ 18 h 23"/>
                <a:gd name="T38" fmla="*/ 66 w 75"/>
                <a:gd name="T39" fmla="*/ 20 h 23"/>
                <a:gd name="T40" fmla="*/ 58 w 75"/>
                <a:gd name="T41" fmla="*/ 19 h 23"/>
                <a:gd name="T42" fmla="*/ 52 w 75"/>
                <a:gd name="T43" fmla="*/ 21 h 23"/>
                <a:gd name="T44" fmla="*/ 44 w 75"/>
                <a:gd name="T45" fmla="*/ 23 h 23"/>
                <a:gd name="T46" fmla="*/ 36 w 75"/>
                <a:gd name="T47" fmla="*/ 22 h 23"/>
                <a:gd name="T48" fmla="*/ 32 w 75"/>
                <a:gd name="T4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23">
                  <a:moveTo>
                    <a:pt x="32" y="19"/>
                  </a:moveTo>
                  <a:cubicBezTo>
                    <a:pt x="28" y="12"/>
                    <a:pt x="19" y="14"/>
                    <a:pt x="12" y="13"/>
                  </a:cubicBezTo>
                  <a:cubicBezTo>
                    <a:pt x="8" y="12"/>
                    <a:pt x="2" y="14"/>
                    <a:pt x="1" y="9"/>
                  </a:cubicBezTo>
                  <a:cubicBezTo>
                    <a:pt x="0" y="6"/>
                    <a:pt x="2" y="5"/>
                    <a:pt x="4" y="4"/>
                  </a:cubicBezTo>
                  <a:cubicBezTo>
                    <a:pt x="4" y="3"/>
                    <a:pt x="3" y="2"/>
                    <a:pt x="5" y="1"/>
                  </a:cubicBezTo>
                  <a:cubicBezTo>
                    <a:pt x="6" y="1"/>
                    <a:pt x="8" y="1"/>
                    <a:pt x="9" y="1"/>
                  </a:cubicBezTo>
                  <a:cubicBezTo>
                    <a:pt x="10" y="2"/>
                    <a:pt x="12" y="2"/>
                    <a:pt x="13" y="2"/>
                  </a:cubicBezTo>
                  <a:cubicBezTo>
                    <a:pt x="14" y="2"/>
                    <a:pt x="14" y="1"/>
                    <a:pt x="15" y="1"/>
                  </a:cubicBezTo>
                  <a:cubicBezTo>
                    <a:pt x="18" y="0"/>
                    <a:pt x="19" y="0"/>
                    <a:pt x="21" y="3"/>
                  </a:cubicBezTo>
                  <a:cubicBezTo>
                    <a:pt x="21" y="4"/>
                    <a:pt x="21" y="5"/>
                    <a:pt x="22" y="6"/>
                  </a:cubicBezTo>
                  <a:cubicBezTo>
                    <a:pt x="22" y="6"/>
                    <a:pt x="25" y="7"/>
                    <a:pt x="25" y="7"/>
                  </a:cubicBezTo>
                  <a:cubicBezTo>
                    <a:pt x="28" y="8"/>
                    <a:pt x="31" y="6"/>
                    <a:pt x="33" y="6"/>
                  </a:cubicBezTo>
                  <a:cubicBezTo>
                    <a:pt x="35" y="6"/>
                    <a:pt x="37" y="7"/>
                    <a:pt x="39" y="7"/>
                  </a:cubicBezTo>
                  <a:cubicBezTo>
                    <a:pt x="42" y="7"/>
                    <a:pt x="45" y="5"/>
                    <a:pt x="47" y="6"/>
                  </a:cubicBezTo>
                  <a:cubicBezTo>
                    <a:pt x="50" y="7"/>
                    <a:pt x="52" y="9"/>
                    <a:pt x="55" y="9"/>
                  </a:cubicBezTo>
                  <a:cubicBezTo>
                    <a:pt x="57" y="9"/>
                    <a:pt x="58" y="6"/>
                    <a:pt x="61" y="6"/>
                  </a:cubicBezTo>
                  <a:cubicBezTo>
                    <a:pt x="68" y="7"/>
                    <a:pt x="57" y="15"/>
                    <a:pt x="67" y="13"/>
                  </a:cubicBezTo>
                  <a:cubicBezTo>
                    <a:pt x="69" y="13"/>
                    <a:pt x="72" y="11"/>
                    <a:pt x="75" y="12"/>
                  </a:cubicBezTo>
                  <a:cubicBezTo>
                    <a:pt x="74" y="14"/>
                    <a:pt x="74" y="16"/>
                    <a:pt x="73" y="18"/>
                  </a:cubicBezTo>
                  <a:cubicBezTo>
                    <a:pt x="72" y="21"/>
                    <a:pt x="70" y="20"/>
                    <a:pt x="66" y="20"/>
                  </a:cubicBezTo>
                  <a:cubicBezTo>
                    <a:pt x="64" y="19"/>
                    <a:pt x="61" y="19"/>
                    <a:pt x="58" y="19"/>
                  </a:cubicBezTo>
                  <a:cubicBezTo>
                    <a:pt x="56" y="20"/>
                    <a:pt x="54" y="21"/>
                    <a:pt x="52" y="21"/>
                  </a:cubicBezTo>
                  <a:cubicBezTo>
                    <a:pt x="49" y="21"/>
                    <a:pt x="47" y="22"/>
                    <a:pt x="44" y="23"/>
                  </a:cubicBezTo>
                  <a:cubicBezTo>
                    <a:pt x="42" y="23"/>
                    <a:pt x="39" y="22"/>
                    <a:pt x="36" y="22"/>
                  </a:cubicBezTo>
                  <a:cubicBezTo>
                    <a:pt x="33" y="22"/>
                    <a:pt x="34" y="22"/>
                    <a:pt x="32" y="1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E4559EC7-B471-4BFD-9CF8-DB4902895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8677" y="3597285"/>
              <a:ext cx="9585" cy="15852"/>
            </a:xfrm>
            <a:custGeom>
              <a:avLst/>
              <a:gdLst>
                <a:gd name="T0" fmla="*/ 3 w 11"/>
                <a:gd name="T1" fmla="*/ 10 h 18"/>
                <a:gd name="T2" fmla="*/ 0 w 11"/>
                <a:gd name="T3" fmla="*/ 3 h 18"/>
                <a:gd name="T4" fmla="*/ 7 w 11"/>
                <a:gd name="T5" fmla="*/ 0 h 18"/>
                <a:gd name="T6" fmla="*/ 9 w 11"/>
                <a:gd name="T7" fmla="*/ 7 h 18"/>
                <a:gd name="T8" fmla="*/ 9 w 11"/>
                <a:gd name="T9" fmla="*/ 15 h 18"/>
                <a:gd name="T10" fmla="*/ 2 w 11"/>
                <a:gd name="T11" fmla="*/ 15 h 18"/>
                <a:gd name="T12" fmla="*/ 3 w 11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3" y="10"/>
                  </a:move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5" y="0"/>
                    <a:pt x="7" y="0"/>
                  </a:cubicBezTo>
                  <a:cubicBezTo>
                    <a:pt x="11" y="2"/>
                    <a:pt x="9" y="3"/>
                    <a:pt x="9" y="7"/>
                  </a:cubicBezTo>
                  <a:cubicBezTo>
                    <a:pt x="9" y="10"/>
                    <a:pt x="11" y="12"/>
                    <a:pt x="9" y="15"/>
                  </a:cubicBezTo>
                  <a:cubicBezTo>
                    <a:pt x="8" y="17"/>
                    <a:pt x="4" y="18"/>
                    <a:pt x="2" y="15"/>
                  </a:cubicBezTo>
                  <a:cubicBezTo>
                    <a:pt x="0" y="13"/>
                    <a:pt x="3" y="12"/>
                    <a:pt x="3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F9D2E7AA-DB63-481B-AEB5-267308FA4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9783" y="3574061"/>
              <a:ext cx="19169" cy="15483"/>
            </a:xfrm>
            <a:custGeom>
              <a:avLst/>
              <a:gdLst>
                <a:gd name="T0" fmla="*/ 21 w 22"/>
                <a:gd name="T1" fmla="*/ 12 h 18"/>
                <a:gd name="T2" fmla="*/ 8 w 22"/>
                <a:gd name="T3" fmla="*/ 14 h 18"/>
                <a:gd name="T4" fmla="*/ 0 w 22"/>
                <a:gd name="T5" fmla="*/ 7 h 18"/>
                <a:gd name="T6" fmla="*/ 6 w 22"/>
                <a:gd name="T7" fmla="*/ 4 h 18"/>
                <a:gd name="T8" fmla="*/ 13 w 22"/>
                <a:gd name="T9" fmla="*/ 0 h 18"/>
                <a:gd name="T10" fmla="*/ 21 w 22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8">
                  <a:moveTo>
                    <a:pt x="21" y="12"/>
                  </a:moveTo>
                  <a:cubicBezTo>
                    <a:pt x="22" y="18"/>
                    <a:pt x="11" y="15"/>
                    <a:pt x="8" y="14"/>
                  </a:cubicBezTo>
                  <a:cubicBezTo>
                    <a:pt x="9" y="10"/>
                    <a:pt x="1" y="12"/>
                    <a:pt x="0" y="7"/>
                  </a:cubicBezTo>
                  <a:cubicBezTo>
                    <a:pt x="0" y="3"/>
                    <a:pt x="4" y="5"/>
                    <a:pt x="6" y="4"/>
                  </a:cubicBezTo>
                  <a:cubicBezTo>
                    <a:pt x="9" y="2"/>
                    <a:pt x="9" y="0"/>
                    <a:pt x="13" y="0"/>
                  </a:cubicBezTo>
                  <a:cubicBezTo>
                    <a:pt x="13" y="5"/>
                    <a:pt x="20" y="7"/>
                    <a:pt x="21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D529943-3F4F-4CF1-98D6-428145D41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613" y="3553786"/>
              <a:ext cx="11428" cy="9585"/>
            </a:xfrm>
            <a:custGeom>
              <a:avLst/>
              <a:gdLst>
                <a:gd name="T0" fmla="*/ 10 w 13"/>
                <a:gd name="T1" fmla="*/ 10 h 11"/>
                <a:gd name="T2" fmla="*/ 1 w 13"/>
                <a:gd name="T3" fmla="*/ 7 h 11"/>
                <a:gd name="T4" fmla="*/ 4 w 13"/>
                <a:gd name="T5" fmla="*/ 2 h 11"/>
                <a:gd name="T6" fmla="*/ 8 w 13"/>
                <a:gd name="T7" fmla="*/ 3 h 11"/>
                <a:gd name="T8" fmla="*/ 13 w 13"/>
                <a:gd name="T9" fmla="*/ 1 h 11"/>
                <a:gd name="T10" fmla="*/ 10 w 13"/>
                <a:gd name="T11" fmla="*/ 5 h 11"/>
                <a:gd name="T12" fmla="*/ 10 w 13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0" y="10"/>
                  </a:moveTo>
                  <a:cubicBezTo>
                    <a:pt x="7" y="10"/>
                    <a:pt x="3" y="11"/>
                    <a:pt x="1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5" y="2"/>
                    <a:pt x="6" y="3"/>
                    <a:pt x="8" y="3"/>
                  </a:cubicBezTo>
                  <a:cubicBezTo>
                    <a:pt x="10" y="2"/>
                    <a:pt x="10" y="0"/>
                    <a:pt x="13" y="1"/>
                  </a:cubicBezTo>
                  <a:cubicBezTo>
                    <a:pt x="13" y="3"/>
                    <a:pt x="11" y="3"/>
                    <a:pt x="10" y="5"/>
                  </a:cubicBezTo>
                  <a:cubicBezTo>
                    <a:pt x="10" y="6"/>
                    <a:pt x="10" y="8"/>
                    <a:pt x="10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303E187C-C97B-4EF2-AF9E-0BB554617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364" y="3623459"/>
              <a:ext cx="12165" cy="10691"/>
            </a:xfrm>
            <a:custGeom>
              <a:avLst/>
              <a:gdLst>
                <a:gd name="T0" fmla="*/ 11 w 14"/>
                <a:gd name="T1" fmla="*/ 1 h 12"/>
                <a:gd name="T2" fmla="*/ 0 w 14"/>
                <a:gd name="T3" fmla="*/ 7 h 12"/>
                <a:gd name="T4" fmla="*/ 0 w 14"/>
                <a:gd name="T5" fmla="*/ 5 h 12"/>
                <a:gd name="T6" fmla="*/ 11 w 14"/>
                <a:gd name="T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4" y="2"/>
                    <a:pt x="1" y="12"/>
                    <a:pt x="0" y="7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3" y="4"/>
                    <a:pt x="9" y="0"/>
                    <a:pt x="11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B25B98FB-25A4-4478-8A39-8934B79B0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427" y="3639311"/>
              <a:ext cx="8110" cy="8479"/>
            </a:xfrm>
            <a:custGeom>
              <a:avLst/>
              <a:gdLst>
                <a:gd name="T0" fmla="*/ 9 w 9"/>
                <a:gd name="T1" fmla="*/ 9 h 10"/>
                <a:gd name="T2" fmla="*/ 1 w 9"/>
                <a:gd name="T3" fmla="*/ 0 h 10"/>
                <a:gd name="T4" fmla="*/ 9 w 9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0">
                  <a:moveTo>
                    <a:pt x="9" y="9"/>
                  </a:moveTo>
                  <a:cubicBezTo>
                    <a:pt x="6" y="10"/>
                    <a:pt x="0" y="3"/>
                    <a:pt x="1" y="0"/>
                  </a:cubicBezTo>
                  <a:cubicBezTo>
                    <a:pt x="5" y="1"/>
                    <a:pt x="9" y="5"/>
                    <a:pt x="9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AEC72145-1C13-4386-BAC2-21300BE96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113" y="3647789"/>
              <a:ext cx="12165" cy="6267"/>
            </a:xfrm>
            <a:custGeom>
              <a:avLst/>
              <a:gdLst>
                <a:gd name="T0" fmla="*/ 9 w 14"/>
                <a:gd name="T1" fmla="*/ 4 h 7"/>
                <a:gd name="T2" fmla="*/ 2 w 14"/>
                <a:gd name="T3" fmla="*/ 7 h 7"/>
                <a:gd name="T4" fmla="*/ 0 w 14"/>
                <a:gd name="T5" fmla="*/ 5 h 7"/>
                <a:gd name="T6" fmla="*/ 6 w 14"/>
                <a:gd name="T7" fmla="*/ 0 h 7"/>
                <a:gd name="T8" fmla="*/ 14 w 14"/>
                <a:gd name="T9" fmla="*/ 1 h 7"/>
                <a:gd name="T10" fmla="*/ 9 w 14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9" y="4"/>
                  </a:moveTo>
                  <a:cubicBezTo>
                    <a:pt x="9" y="5"/>
                    <a:pt x="2" y="7"/>
                    <a:pt x="2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3" y="4"/>
                    <a:pt x="4" y="1"/>
                    <a:pt x="6" y="0"/>
                  </a:cubicBezTo>
                  <a:cubicBezTo>
                    <a:pt x="8" y="0"/>
                    <a:pt x="12" y="0"/>
                    <a:pt x="14" y="1"/>
                  </a:cubicBezTo>
                  <a:cubicBezTo>
                    <a:pt x="11" y="1"/>
                    <a:pt x="11" y="3"/>
                    <a:pt x="9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5A8829F6-C726-4428-80D0-AEA5F9F4F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766" y="3614980"/>
              <a:ext cx="15852" cy="16589"/>
            </a:xfrm>
            <a:custGeom>
              <a:avLst/>
              <a:gdLst>
                <a:gd name="T0" fmla="*/ 8 w 18"/>
                <a:gd name="T1" fmla="*/ 11 h 19"/>
                <a:gd name="T2" fmla="*/ 2 w 18"/>
                <a:gd name="T3" fmla="*/ 5 h 19"/>
                <a:gd name="T4" fmla="*/ 6 w 18"/>
                <a:gd name="T5" fmla="*/ 2 h 19"/>
                <a:gd name="T6" fmla="*/ 8 w 18"/>
                <a:gd name="T7" fmla="*/ 5 h 19"/>
                <a:gd name="T8" fmla="*/ 11 w 18"/>
                <a:gd name="T9" fmla="*/ 7 h 19"/>
                <a:gd name="T10" fmla="*/ 11 w 18"/>
                <a:gd name="T11" fmla="*/ 12 h 19"/>
                <a:gd name="T12" fmla="*/ 17 w 18"/>
                <a:gd name="T13" fmla="*/ 14 h 19"/>
                <a:gd name="T14" fmla="*/ 12 w 18"/>
                <a:gd name="T15" fmla="*/ 17 h 19"/>
                <a:gd name="T16" fmla="*/ 8 w 18"/>
                <a:gd name="T1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8" y="11"/>
                  </a:moveTo>
                  <a:cubicBezTo>
                    <a:pt x="7" y="9"/>
                    <a:pt x="4" y="5"/>
                    <a:pt x="2" y="5"/>
                  </a:cubicBezTo>
                  <a:cubicBezTo>
                    <a:pt x="0" y="2"/>
                    <a:pt x="3" y="0"/>
                    <a:pt x="6" y="2"/>
                  </a:cubicBezTo>
                  <a:cubicBezTo>
                    <a:pt x="7" y="2"/>
                    <a:pt x="7" y="4"/>
                    <a:pt x="8" y="5"/>
                  </a:cubicBezTo>
                  <a:cubicBezTo>
                    <a:pt x="8" y="5"/>
                    <a:pt x="10" y="6"/>
                    <a:pt x="11" y="7"/>
                  </a:cubicBezTo>
                  <a:cubicBezTo>
                    <a:pt x="12" y="8"/>
                    <a:pt x="10" y="11"/>
                    <a:pt x="11" y="12"/>
                  </a:cubicBezTo>
                  <a:cubicBezTo>
                    <a:pt x="12" y="14"/>
                    <a:pt x="15" y="14"/>
                    <a:pt x="17" y="14"/>
                  </a:cubicBezTo>
                  <a:cubicBezTo>
                    <a:pt x="18" y="18"/>
                    <a:pt x="15" y="19"/>
                    <a:pt x="12" y="17"/>
                  </a:cubicBezTo>
                  <a:cubicBezTo>
                    <a:pt x="12" y="14"/>
                    <a:pt x="11" y="14"/>
                    <a:pt x="8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03EA8B3E-3EFF-4074-885E-03A07E679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037" y="3629726"/>
              <a:ext cx="9585" cy="5161"/>
            </a:xfrm>
            <a:custGeom>
              <a:avLst/>
              <a:gdLst>
                <a:gd name="T0" fmla="*/ 2 w 11"/>
                <a:gd name="T1" fmla="*/ 1 h 6"/>
                <a:gd name="T2" fmla="*/ 0 w 11"/>
                <a:gd name="T3" fmla="*/ 5 h 6"/>
                <a:gd name="T4" fmla="*/ 2 w 11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2" y="1"/>
                  </a:moveTo>
                  <a:cubicBezTo>
                    <a:pt x="11" y="0"/>
                    <a:pt x="6" y="6"/>
                    <a:pt x="0" y="5"/>
                  </a:cubicBezTo>
                  <a:cubicBezTo>
                    <a:pt x="0" y="4"/>
                    <a:pt x="2" y="1"/>
                    <a:pt x="2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DCC70535-AC25-4781-B2A9-933499192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9092" y="3638205"/>
              <a:ext cx="6267" cy="10691"/>
            </a:xfrm>
            <a:custGeom>
              <a:avLst/>
              <a:gdLst>
                <a:gd name="T0" fmla="*/ 4 w 7"/>
                <a:gd name="T1" fmla="*/ 11 h 12"/>
                <a:gd name="T2" fmla="*/ 0 w 7"/>
                <a:gd name="T3" fmla="*/ 7 h 12"/>
                <a:gd name="T4" fmla="*/ 4 w 7"/>
                <a:gd name="T5" fmla="*/ 0 h 12"/>
                <a:gd name="T6" fmla="*/ 4 w 7"/>
                <a:gd name="T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1" y="12"/>
                    <a:pt x="0" y="9"/>
                    <a:pt x="0" y="7"/>
                  </a:cubicBezTo>
                  <a:cubicBezTo>
                    <a:pt x="0" y="4"/>
                    <a:pt x="2" y="2"/>
                    <a:pt x="4" y="0"/>
                  </a:cubicBezTo>
                  <a:cubicBezTo>
                    <a:pt x="7" y="1"/>
                    <a:pt x="7" y="9"/>
                    <a:pt x="4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BCDBA230-4DE3-45D4-A369-E943A46A6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8770" y="3640048"/>
              <a:ext cx="9585" cy="7004"/>
            </a:xfrm>
            <a:custGeom>
              <a:avLst/>
              <a:gdLst>
                <a:gd name="T0" fmla="*/ 0 w 11"/>
                <a:gd name="T1" fmla="*/ 8 h 8"/>
                <a:gd name="T2" fmla="*/ 6 w 11"/>
                <a:gd name="T3" fmla="*/ 1 h 8"/>
                <a:gd name="T4" fmla="*/ 9 w 11"/>
                <a:gd name="T5" fmla="*/ 5 h 8"/>
                <a:gd name="T6" fmla="*/ 0 w 11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0" y="8"/>
                  </a:moveTo>
                  <a:cubicBezTo>
                    <a:pt x="0" y="7"/>
                    <a:pt x="5" y="2"/>
                    <a:pt x="6" y="1"/>
                  </a:cubicBezTo>
                  <a:cubicBezTo>
                    <a:pt x="8" y="0"/>
                    <a:pt x="11" y="2"/>
                    <a:pt x="9" y="5"/>
                  </a:cubicBezTo>
                  <a:cubicBezTo>
                    <a:pt x="8" y="7"/>
                    <a:pt x="3" y="8"/>
                    <a:pt x="0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DA253649-BDFA-49E4-B3FF-DE02B06EB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9508" y="3652213"/>
              <a:ext cx="6267" cy="4424"/>
            </a:xfrm>
            <a:custGeom>
              <a:avLst/>
              <a:gdLst>
                <a:gd name="T0" fmla="*/ 2 w 7"/>
                <a:gd name="T1" fmla="*/ 5 h 5"/>
                <a:gd name="T2" fmla="*/ 1 w 7"/>
                <a:gd name="T3" fmla="*/ 4 h 5"/>
                <a:gd name="T4" fmla="*/ 5 w 7"/>
                <a:gd name="T5" fmla="*/ 0 h 5"/>
                <a:gd name="T6" fmla="*/ 2 w 7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2" y="5"/>
                    <a:pt x="1" y="5"/>
                    <a:pt x="1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7" y="2"/>
                    <a:pt x="5" y="5"/>
                    <a:pt x="2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FA84814E-D005-4675-951A-E97FADAA8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037" y="3649633"/>
              <a:ext cx="5898" cy="7004"/>
            </a:xfrm>
            <a:custGeom>
              <a:avLst/>
              <a:gdLst>
                <a:gd name="T0" fmla="*/ 1 w 7"/>
                <a:gd name="T1" fmla="*/ 1 h 8"/>
                <a:gd name="T2" fmla="*/ 4 w 7"/>
                <a:gd name="T3" fmla="*/ 7 h 8"/>
                <a:gd name="T4" fmla="*/ 1 w 7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1" y="1"/>
                  </a:moveTo>
                  <a:cubicBezTo>
                    <a:pt x="5" y="0"/>
                    <a:pt x="7" y="6"/>
                    <a:pt x="4" y="7"/>
                  </a:cubicBezTo>
                  <a:cubicBezTo>
                    <a:pt x="2" y="8"/>
                    <a:pt x="0" y="2"/>
                    <a:pt x="1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F274CEB7-2E59-4C4F-A916-C375A3F89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12" y="3658480"/>
              <a:ext cx="8110" cy="7742"/>
            </a:xfrm>
            <a:custGeom>
              <a:avLst/>
              <a:gdLst>
                <a:gd name="T0" fmla="*/ 5 w 9"/>
                <a:gd name="T1" fmla="*/ 8 h 9"/>
                <a:gd name="T2" fmla="*/ 1 w 9"/>
                <a:gd name="T3" fmla="*/ 3 h 9"/>
                <a:gd name="T4" fmla="*/ 5 w 9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5" y="8"/>
                  </a:moveTo>
                  <a:cubicBezTo>
                    <a:pt x="9" y="7"/>
                    <a:pt x="4" y="0"/>
                    <a:pt x="1" y="3"/>
                  </a:cubicBezTo>
                  <a:cubicBezTo>
                    <a:pt x="0" y="4"/>
                    <a:pt x="2" y="9"/>
                    <a:pt x="5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B7D91C15-E617-4C81-9B6F-CBD0AFD77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868" y="3582540"/>
              <a:ext cx="9585" cy="12165"/>
            </a:xfrm>
            <a:custGeom>
              <a:avLst/>
              <a:gdLst>
                <a:gd name="T0" fmla="*/ 9 w 11"/>
                <a:gd name="T1" fmla="*/ 10 h 14"/>
                <a:gd name="T2" fmla="*/ 5 w 11"/>
                <a:gd name="T3" fmla="*/ 14 h 14"/>
                <a:gd name="T4" fmla="*/ 1 w 11"/>
                <a:gd name="T5" fmla="*/ 8 h 14"/>
                <a:gd name="T6" fmla="*/ 9 w 11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4">
                  <a:moveTo>
                    <a:pt x="9" y="10"/>
                  </a:moveTo>
                  <a:cubicBezTo>
                    <a:pt x="11" y="11"/>
                    <a:pt x="7" y="14"/>
                    <a:pt x="5" y="14"/>
                  </a:cubicBezTo>
                  <a:cubicBezTo>
                    <a:pt x="3" y="13"/>
                    <a:pt x="1" y="10"/>
                    <a:pt x="1" y="8"/>
                  </a:cubicBezTo>
                  <a:cubicBezTo>
                    <a:pt x="0" y="0"/>
                    <a:pt x="9" y="10"/>
                    <a:pt x="9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472228EB-C248-434D-ADBF-82435ADE2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6" y="3583646"/>
              <a:ext cx="46080" cy="35390"/>
            </a:xfrm>
            <a:custGeom>
              <a:avLst/>
              <a:gdLst>
                <a:gd name="T0" fmla="*/ 25 w 53"/>
                <a:gd name="T1" fmla="*/ 20 h 41"/>
                <a:gd name="T2" fmla="*/ 11 w 53"/>
                <a:gd name="T3" fmla="*/ 0 h 41"/>
                <a:gd name="T4" fmla="*/ 18 w 53"/>
                <a:gd name="T5" fmla="*/ 2 h 41"/>
                <a:gd name="T6" fmla="*/ 18 w 53"/>
                <a:gd name="T7" fmla="*/ 6 h 41"/>
                <a:gd name="T8" fmla="*/ 22 w 53"/>
                <a:gd name="T9" fmla="*/ 9 h 41"/>
                <a:gd name="T10" fmla="*/ 28 w 53"/>
                <a:gd name="T11" fmla="*/ 12 h 41"/>
                <a:gd name="T12" fmla="*/ 32 w 53"/>
                <a:gd name="T13" fmla="*/ 14 h 41"/>
                <a:gd name="T14" fmla="*/ 36 w 53"/>
                <a:gd name="T15" fmla="*/ 14 h 41"/>
                <a:gd name="T16" fmla="*/ 40 w 53"/>
                <a:gd name="T17" fmla="*/ 28 h 41"/>
                <a:gd name="T18" fmla="*/ 48 w 53"/>
                <a:gd name="T19" fmla="*/ 38 h 41"/>
                <a:gd name="T20" fmla="*/ 41 w 53"/>
                <a:gd name="T21" fmla="*/ 37 h 41"/>
                <a:gd name="T22" fmla="*/ 36 w 53"/>
                <a:gd name="T23" fmla="*/ 29 h 41"/>
                <a:gd name="T24" fmla="*/ 31 w 53"/>
                <a:gd name="T25" fmla="*/ 24 h 41"/>
                <a:gd name="T26" fmla="*/ 25 w 53"/>
                <a:gd name="T2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1">
                  <a:moveTo>
                    <a:pt x="25" y="20"/>
                  </a:moveTo>
                  <a:cubicBezTo>
                    <a:pt x="22" y="19"/>
                    <a:pt x="0" y="3"/>
                    <a:pt x="11" y="0"/>
                  </a:cubicBezTo>
                  <a:cubicBezTo>
                    <a:pt x="14" y="0"/>
                    <a:pt x="16" y="0"/>
                    <a:pt x="18" y="2"/>
                  </a:cubicBezTo>
                  <a:cubicBezTo>
                    <a:pt x="18" y="3"/>
                    <a:pt x="17" y="5"/>
                    <a:pt x="18" y="6"/>
                  </a:cubicBezTo>
                  <a:cubicBezTo>
                    <a:pt x="18" y="7"/>
                    <a:pt x="21" y="8"/>
                    <a:pt x="22" y="9"/>
                  </a:cubicBezTo>
                  <a:cubicBezTo>
                    <a:pt x="25" y="11"/>
                    <a:pt x="25" y="11"/>
                    <a:pt x="28" y="12"/>
                  </a:cubicBezTo>
                  <a:cubicBezTo>
                    <a:pt x="30" y="13"/>
                    <a:pt x="30" y="14"/>
                    <a:pt x="32" y="14"/>
                  </a:cubicBezTo>
                  <a:cubicBezTo>
                    <a:pt x="33" y="15"/>
                    <a:pt x="35" y="14"/>
                    <a:pt x="36" y="14"/>
                  </a:cubicBezTo>
                  <a:cubicBezTo>
                    <a:pt x="40" y="17"/>
                    <a:pt x="38" y="24"/>
                    <a:pt x="40" y="28"/>
                  </a:cubicBezTo>
                  <a:cubicBezTo>
                    <a:pt x="42" y="31"/>
                    <a:pt x="53" y="31"/>
                    <a:pt x="48" y="38"/>
                  </a:cubicBezTo>
                  <a:cubicBezTo>
                    <a:pt x="46" y="41"/>
                    <a:pt x="43" y="39"/>
                    <a:pt x="41" y="37"/>
                  </a:cubicBezTo>
                  <a:cubicBezTo>
                    <a:pt x="37" y="35"/>
                    <a:pt x="37" y="33"/>
                    <a:pt x="36" y="29"/>
                  </a:cubicBezTo>
                  <a:cubicBezTo>
                    <a:pt x="35" y="26"/>
                    <a:pt x="33" y="25"/>
                    <a:pt x="31" y="24"/>
                  </a:cubicBezTo>
                  <a:cubicBezTo>
                    <a:pt x="29" y="23"/>
                    <a:pt x="27" y="21"/>
                    <a:pt x="25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5B2EF93B-1CEB-4112-89FB-3AEF9D233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8266" y="3662904"/>
              <a:ext cx="11428" cy="9585"/>
            </a:xfrm>
            <a:custGeom>
              <a:avLst/>
              <a:gdLst>
                <a:gd name="T0" fmla="*/ 3 w 13"/>
                <a:gd name="T1" fmla="*/ 1 h 11"/>
                <a:gd name="T2" fmla="*/ 9 w 13"/>
                <a:gd name="T3" fmla="*/ 8 h 11"/>
                <a:gd name="T4" fmla="*/ 3 w 13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1"/>
                  </a:moveTo>
                  <a:cubicBezTo>
                    <a:pt x="6" y="0"/>
                    <a:pt x="13" y="4"/>
                    <a:pt x="9" y="8"/>
                  </a:cubicBezTo>
                  <a:cubicBezTo>
                    <a:pt x="5" y="11"/>
                    <a:pt x="0" y="2"/>
                    <a:pt x="3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55E9615A-6554-4B46-AC03-8D804AD6E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025" y="3616455"/>
              <a:ext cx="11059" cy="10691"/>
            </a:xfrm>
            <a:custGeom>
              <a:avLst/>
              <a:gdLst>
                <a:gd name="T0" fmla="*/ 8 w 13"/>
                <a:gd name="T1" fmla="*/ 12 h 12"/>
                <a:gd name="T2" fmla="*/ 1 w 13"/>
                <a:gd name="T3" fmla="*/ 3 h 12"/>
                <a:gd name="T4" fmla="*/ 4 w 13"/>
                <a:gd name="T5" fmla="*/ 1 h 12"/>
                <a:gd name="T6" fmla="*/ 12 w 13"/>
                <a:gd name="T7" fmla="*/ 10 h 12"/>
                <a:gd name="T8" fmla="*/ 9 w 13"/>
                <a:gd name="T9" fmla="*/ 9 h 12"/>
                <a:gd name="T10" fmla="*/ 8 w 13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8" y="12"/>
                  </a:moveTo>
                  <a:cubicBezTo>
                    <a:pt x="6" y="11"/>
                    <a:pt x="0" y="5"/>
                    <a:pt x="1" y="3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5" y="5"/>
                    <a:pt x="13" y="5"/>
                    <a:pt x="12" y="10"/>
                  </a:cubicBezTo>
                  <a:cubicBezTo>
                    <a:pt x="11" y="9"/>
                    <a:pt x="10" y="9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CA02189F-4F02-40E2-A5CA-6B05B038C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178" y="3600972"/>
              <a:ext cx="17326" cy="14008"/>
            </a:xfrm>
            <a:custGeom>
              <a:avLst/>
              <a:gdLst>
                <a:gd name="T0" fmla="*/ 15 w 20"/>
                <a:gd name="T1" fmla="*/ 7 h 16"/>
                <a:gd name="T2" fmla="*/ 17 w 20"/>
                <a:gd name="T3" fmla="*/ 15 h 16"/>
                <a:gd name="T4" fmla="*/ 8 w 20"/>
                <a:gd name="T5" fmla="*/ 12 h 16"/>
                <a:gd name="T6" fmla="*/ 11 w 20"/>
                <a:gd name="T7" fmla="*/ 2 h 16"/>
                <a:gd name="T8" fmla="*/ 15 w 2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5" y="7"/>
                  </a:moveTo>
                  <a:cubicBezTo>
                    <a:pt x="15" y="11"/>
                    <a:pt x="20" y="13"/>
                    <a:pt x="17" y="15"/>
                  </a:cubicBezTo>
                  <a:cubicBezTo>
                    <a:pt x="15" y="16"/>
                    <a:pt x="8" y="15"/>
                    <a:pt x="8" y="12"/>
                  </a:cubicBezTo>
                  <a:cubicBezTo>
                    <a:pt x="0" y="13"/>
                    <a:pt x="9" y="3"/>
                    <a:pt x="11" y="2"/>
                  </a:cubicBezTo>
                  <a:cubicBezTo>
                    <a:pt x="17" y="0"/>
                    <a:pt x="15" y="4"/>
                    <a:pt x="15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541C596D-68EC-47B1-BEC8-842506837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012" y="3558947"/>
              <a:ext cx="12165" cy="18432"/>
            </a:xfrm>
            <a:custGeom>
              <a:avLst/>
              <a:gdLst>
                <a:gd name="T0" fmla="*/ 13 w 14"/>
                <a:gd name="T1" fmla="*/ 20 h 21"/>
                <a:gd name="T2" fmla="*/ 13 w 14"/>
                <a:gd name="T3" fmla="*/ 21 h 21"/>
                <a:gd name="T4" fmla="*/ 2 w 14"/>
                <a:gd name="T5" fmla="*/ 8 h 21"/>
                <a:gd name="T6" fmla="*/ 5 w 14"/>
                <a:gd name="T7" fmla="*/ 3 h 21"/>
                <a:gd name="T8" fmla="*/ 8 w 14"/>
                <a:gd name="T9" fmla="*/ 11 h 21"/>
                <a:gd name="T10" fmla="*/ 13 w 14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1">
                  <a:moveTo>
                    <a:pt x="13" y="20"/>
                  </a:moveTo>
                  <a:cubicBezTo>
                    <a:pt x="13" y="20"/>
                    <a:pt x="13" y="21"/>
                    <a:pt x="13" y="21"/>
                  </a:cubicBezTo>
                  <a:cubicBezTo>
                    <a:pt x="9" y="19"/>
                    <a:pt x="3" y="11"/>
                    <a:pt x="2" y="8"/>
                  </a:cubicBezTo>
                  <a:cubicBezTo>
                    <a:pt x="1" y="5"/>
                    <a:pt x="0" y="0"/>
                    <a:pt x="5" y="3"/>
                  </a:cubicBezTo>
                  <a:cubicBezTo>
                    <a:pt x="6" y="3"/>
                    <a:pt x="7" y="9"/>
                    <a:pt x="8" y="11"/>
                  </a:cubicBezTo>
                  <a:cubicBezTo>
                    <a:pt x="9" y="14"/>
                    <a:pt x="14" y="17"/>
                    <a:pt x="13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75177317-E0BF-4447-9899-BC0F7E6B7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903" y="3517290"/>
              <a:ext cx="40919" cy="79996"/>
            </a:xfrm>
            <a:custGeom>
              <a:avLst/>
              <a:gdLst>
                <a:gd name="T0" fmla="*/ 10 w 47"/>
                <a:gd name="T1" fmla="*/ 42 h 92"/>
                <a:gd name="T2" fmla="*/ 9 w 47"/>
                <a:gd name="T3" fmla="*/ 32 h 92"/>
                <a:gd name="T4" fmla="*/ 1 w 47"/>
                <a:gd name="T5" fmla="*/ 19 h 92"/>
                <a:gd name="T6" fmla="*/ 4 w 47"/>
                <a:gd name="T7" fmla="*/ 7 h 92"/>
                <a:gd name="T8" fmla="*/ 29 w 47"/>
                <a:gd name="T9" fmla="*/ 3 h 92"/>
                <a:gd name="T10" fmla="*/ 37 w 47"/>
                <a:gd name="T11" fmla="*/ 2 h 92"/>
                <a:gd name="T12" fmla="*/ 40 w 47"/>
                <a:gd name="T13" fmla="*/ 8 h 92"/>
                <a:gd name="T14" fmla="*/ 46 w 47"/>
                <a:gd name="T15" fmla="*/ 22 h 92"/>
                <a:gd name="T16" fmla="*/ 42 w 47"/>
                <a:gd name="T17" fmla="*/ 50 h 92"/>
                <a:gd name="T18" fmla="*/ 36 w 47"/>
                <a:gd name="T19" fmla="*/ 73 h 92"/>
                <a:gd name="T20" fmla="*/ 28 w 47"/>
                <a:gd name="T21" fmla="*/ 71 h 92"/>
                <a:gd name="T22" fmla="*/ 8 w 47"/>
                <a:gd name="T23" fmla="*/ 62 h 92"/>
                <a:gd name="T24" fmla="*/ 10 w 47"/>
                <a:gd name="T25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92">
                  <a:moveTo>
                    <a:pt x="10" y="42"/>
                  </a:moveTo>
                  <a:cubicBezTo>
                    <a:pt x="10" y="39"/>
                    <a:pt x="10" y="36"/>
                    <a:pt x="9" y="32"/>
                  </a:cubicBezTo>
                  <a:cubicBezTo>
                    <a:pt x="7" y="27"/>
                    <a:pt x="2" y="24"/>
                    <a:pt x="1" y="19"/>
                  </a:cubicBezTo>
                  <a:cubicBezTo>
                    <a:pt x="0" y="15"/>
                    <a:pt x="4" y="7"/>
                    <a:pt x="4" y="7"/>
                  </a:cubicBezTo>
                  <a:cubicBezTo>
                    <a:pt x="9" y="22"/>
                    <a:pt x="21" y="5"/>
                    <a:pt x="29" y="3"/>
                  </a:cubicBezTo>
                  <a:cubicBezTo>
                    <a:pt x="31" y="2"/>
                    <a:pt x="34" y="0"/>
                    <a:pt x="37" y="2"/>
                  </a:cubicBezTo>
                  <a:cubicBezTo>
                    <a:pt x="41" y="4"/>
                    <a:pt x="38" y="6"/>
                    <a:pt x="40" y="8"/>
                  </a:cubicBezTo>
                  <a:cubicBezTo>
                    <a:pt x="43" y="14"/>
                    <a:pt x="46" y="15"/>
                    <a:pt x="46" y="22"/>
                  </a:cubicBezTo>
                  <a:cubicBezTo>
                    <a:pt x="47" y="31"/>
                    <a:pt x="44" y="41"/>
                    <a:pt x="42" y="50"/>
                  </a:cubicBezTo>
                  <a:cubicBezTo>
                    <a:pt x="41" y="58"/>
                    <a:pt x="45" y="71"/>
                    <a:pt x="36" y="73"/>
                  </a:cubicBezTo>
                  <a:cubicBezTo>
                    <a:pt x="33" y="73"/>
                    <a:pt x="30" y="72"/>
                    <a:pt x="28" y="71"/>
                  </a:cubicBezTo>
                  <a:cubicBezTo>
                    <a:pt x="25" y="92"/>
                    <a:pt x="3" y="78"/>
                    <a:pt x="8" y="62"/>
                  </a:cubicBezTo>
                  <a:cubicBezTo>
                    <a:pt x="9" y="55"/>
                    <a:pt x="11" y="49"/>
                    <a:pt x="10" y="4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08022AB7-E330-4E79-8B47-698733B8B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25" y="3462362"/>
              <a:ext cx="25436" cy="53085"/>
            </a:xfrm>
            <a:custGeom>
              <a:avLst/>
              <a:gdLst>
                <a:gd name="T0" fmla="*/ 28 w 29"/>
                <a:gd name="T1" fmla="*/ 34 h 61"/>
                <a:gd name="T2" fmla="*/ 14 w 29"/>
                <a:gd name="T3" fmla="*/ 59 h 61"/>
                <a:gd name="T4" fmla="*/ 5 w 29"/>
                <a:gd name="T5" fmla="*/ 41 h 61"/>
                <a:gd name="T6" fmla="*/ 2 w 29"/>
                <a:gd name="T7" fmla="*/ 24 h 61"/>
                <a:gd name="T8" fmla="*/ 14 w 29"/>
                <a:gd name="T9" fmla="*/ 11 h 61"/>
                <a:gd name="T10" fmla="*/ 21 w 29"/>
                <a:gd name="T11" fmla="*/ 4 h 61"/>
                <a:gd name="T12" fmla="*/ 26 w 29"/>
                <a:gd name="T13" fmla="*/ 0 h 61"/>
                <a:gd name="T14" fmla="*/ 25 w 29"/>
                <a:gd name="T15" fmla="*/ 15 h 61"/>
                <a:gd name="T16" fmla="*/ 28 w 29"/>
                <a:gd name="T17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1">
                  <a:moveTo>
                    <a:pt x="28" y="34"/>
                  </a:moveTo>
                  <a:cubicBezTo>
                    <a:pt x="28" y="40"/>
                    <a:pt x="21" y="61"/>
                    <a:pt x="14" y="59"/>
                  </a:cubicBezTo>
                  <a:cubicBezTo>
                    <a:pt x="10" y="57"/>
                    <a:pt x="6" y="45"/>
                    <a:pt x="5" y="41"/>
                  </a:cubicBezTo>
                  <a:cubicBezTo>
                    <a:pt x="5" y="36"/>
                    <a:pt x="0" y="30"/>
                    <a:pt x="2" y="24"/>
                  </a:cubicBezTo>
                  <a:cubicBezTo>
                    <a:pt x="3" y="19"/>
                    <a:pt x="10" y="14"/>
                    <a:pt x="14" y="11"/>
                  </a:cubicBezTo>
                  <a:cubicBezTo>
                    <a:pt x="17" y="8"/>
                    <a:pt x="18" y="7"/>
                    <a:pt x="21" y="4"/>
                  </a:cubicBezTo>
                  <a:cubicBezTo>
                    <a:pt x="23" y="2"/>
                    <a:pt x="22" y="0"/>
                    <a:pt x="26" y="0"/>
                  </a:cubicBezTo>
                  <a:cubicBezTo>
                    <a:pt x="28" y="5"/>
                    <a:pt x="25" y="9"/>
                    <a:pt x="25" y="15"/>
                  </a:cubicBezTo>
                  <a:cubicBezTo>
                    <a:pt x="25" y="21"/>
                    <a:pt x="29" y="27"/>
                    <a:pt x="28" y="3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63692C7A-8EDA-4CF1-9580-E17F677D1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806" y="3577379"/>
              <a:ext cx="16589" cy="14008"/>
            </a:xfrm>
            <a:custGeom>
              <a:avLst/>
              <a:gdLst>
                <a:gd name="T0" fmla="*/ 8 w 19"/>
                <a:gd name="T1" fmla="*/ 4 h 16"/>
                <a:gd name="T2" fmla="*/ 7 w 19"/>
                <a:gd name="T3" fmla="*/ 15 h 16"/>
                <a:gd name="T4" fmla="*/ 8 w 19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">
                  <a:moveTo>
                    <a:pt x="8" y="4"/>
                  </a:moveTo>
                  <a:cubicBezTo>
                    <a:pt x="19" y="0"/>
                    <a:pt x="12" y="16"/>
                    <a:pt x="7" y="15"/>
                  </a:cubicBezTo>
                  <a:cubicBezTo>
                    <a:pt x="0" y="15"/>
                    <a:pt x="3" y="5"/>
                    <a:pt x="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940A5C42-3619-4434-A389-34021D947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560" y="3557472"/>
              <a:ext cx="25436" cy="22487"/>
            </a:xfrm>
            <a:custGeom>
              <a:avLst/>
              <a:gdLst>
                <a:gd name="T0" fmla="*/ 28 w 29"/>
                <a:gd name="T1" fmla="*/ 6 h 26"/>
                <a:gd name="T2" fmla="*/ 25 w 29"/>
                <a:gd name="T3" fmla="*/ 17 h 26"/>
                <a:gd name="T4" fmla="*/ 12 w 29"/>
                <a:gd name="T5" fmla="*/ 21 h 26"/>
                <a:gd name="T6" fmla="*/ 9 w 29"/>
                <a:gd name="T7" fmla="*/ 17 h 26"/>
                <a:gd name="T8" fmla="*/ 1 w 29"/>
                <a:gd name="T9" fmla="*/ 13 h 26"/>
                <a:gd name="T10" fmla="*/ 5 w 29"/>
                <a:gd name="T11" fmla="*/ 7 h 26"/>
                <a:gd name="T12" fmla="*/ 23 w 29"/>
                <a:gd name="T13" fmla="*/ 0 h 26"/>
                <a:gd name="T14" fmla="*/ 22 w 29"/>
                <a:gd name="T15" fmla="*/ 6 h 26"/>
                <a:gd name="T16" fmla="*/ 28 w 29"/>
                <a:gd name="T1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6">
                  <a:moveTo>
                    <a:pt x="28" y="6"/>
                  </a:moveTo>
                  <a:cubicBezTo>
                    <a:pt x="29" y="5"/>
                    <a:pt x="26" y="16"/>
                    <a:pt x="25" y="17"/>
                  </a:cubicBezTo>
                  <a:cubicBezTo>
                    <a:pt x="22" y="23"/>
                    <a:pt x="18" y="26"/>
                    <a:pt x="12" y="21"/>
                  </a:cubicBezTo>
                  <a:cubicBezTo>
                    <a:pt x="11" y="20"/>
                    <a:pt x="9" y="17"/>
                    <a:pt x="9" y="17"/>
                  </a:cubicBezTo>
                  <a:cubicBezTo>
                    <a:pt x="6" y="16"/>
                    <a:pt x="1" y="19"/>
                    <a:pt x="1" y="13"/>
                  </a:cubicBezTo>
                  <a:cubicBezTo>
                    <a:pt x="0" y="9"/>
                    <a:pt x="3" y="9"/>
                    <a:pt x="5" y="7"/>
                  </a:cubicBezTo>
                  <a:cubicBezTo>
                    <a:pt x="10" y="2"/>
                    <a:pt x="16" y="1"/>
                    <a:pt x="23" y="0"/>
                  </a:cubicBezTo>
                  <a:cubicBezTo>
                    <a:pt x="22" y="2"/>
                    <a:pt x="23" y="4"/>
                    <a:pt x="22" y="6"/>
                  </a:cubicBezTo>
                  <a:cubicBezTo>
                    <a:pt x="24" y="5"/>
                    <a:pt x="26" y="6"/>
                    <a:pt x="28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F2A90A82-92C5-4F5F-8600-4058511EE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052" y="3553048"/>
              <a:ext cx="20275" cy="10322"/>
            </a:xfrm>
            <a:custGeom>
              <a:avLst/>
              <a:gdLst>
                <a:gd name="T0" fmla="*/ 19 w 23"/>
                <a:gd name="T1" fmla="*/ 9 h 12"/>
                <a:gd name="T2" fmla="*/ 8 w 23"/>
                <a:gd name="T3" fmla="*/ 1 h 12"/>
                <a:gd name="T4" fmla="*/ 19 w 23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2">
                  <a:moveTo>
                    <a:pt x="19" y="9"/>
                  </a:moveTo>
                  <a:cubicBezTo>
                    <a:pt x="14" y="12"/>
                    <a:pt x="0" y="4"/>
                    <a:pt x="8" y="1"/>
                  </a:cubicBezTo>
                  <a:cubicBezTo>
                    <a:pt x="11" y="0"/>
                    <a:pt x="23" y="7"/>
                    <a:pt x="19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2E66C5B9-FA42-4113-9FC7-B7F8DD8CD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0780" y="4093847"/>
              <a:ext cx="60089" cy="48661"/>
            </a:xfrm>
            <a:custGeom>
              <a:avLst/>
              <a:gdLst>
                <a:gd name="T0" fmla="*/ 5 w 69"/>
                <a:gd name="T1" fmla="*/ 46 h 56"/>
                <a:gd name="T2" fmla="*/ 5 w 69"/>
                <a:gd name="T3" fmla="*/ 20 h 56"/>
                <a:gd name="T4" fmla="*/ 18 w 69"/>
                <a:gd name="T5" fmla="*/ 14 h 56"/>
                <a:gd name="T6" fmla="*/ 25 w 69"/>
                <a:gd name="T7" fmla="*/ 7 h 56"/>
                <a:gd name="T8" fmla="*/ 40 w 69"/>
                <a:gd name="T9" fmla="*/ 3 h 56"/>
                <a:gd name="T10" fmla="*/ 55 w 69"/>
                <a:gd name="T11" fmla="*/ 1 h 56"/>
                <a:gd name="T12" fmla="*/ 62 w 69"/>
                <a:gd name="T13" fmla="*/ 4 h 56"/>
                <a:gd name="T14" fmla="*/ 69 w 69"/>
                <a:gd name="T15" fmla="*/ 7 h 56"/>
                <a:gd name="T16" fmla="*/ 67 w 69"/>
                <a:gd name="T17" fmla="*/ 10 h 56"/>
                <a:gd name="T18" fmla="*/ 62 w 69"/>
                <a:gd name="T19" fmla="*/ 15 h 56"/>
                <a:gd name="T20" fmla="*/ 58 w 69"/>
                <a:gd name="T21" fmla="*/ 23 h 56"/>
                <a:gd name="T22" fmla="*/ 54 w 69"/>
                <a:gd name="T23" fmla="*/ 26 h 56"/>
                <a:gd name="T24" fmla="*/ 52 w 69"/>
                <a:gd name="T25" fmla="*/ 32 h 56"/>
                <a:gd name="T26" fmla="*/ 51 w 69"/>
                <a:gd name="T27" fmla="*/ 42 h 56"/>
                <a:gd name="T28" fmla="*/ 40 w 69"/>
                <a:gd name="T29" fmla="*/ 48 h 56"/>
                <a:gd name="T30" fmla="*/ 40 w 69"/>
                <a:gd name="T31" fmla="*/ 50 h 56"/>
                <a:gd name="T32" fmla="*/ 34 w 69"/>
                <a:gd name="T33" fmla="*/ 50 h 56"/>
                <a:gd name="T34" fmla="*/ 28 w 69"/>
                <a:gd name="T35" fmla="*/ 55 h 56"/>
                <a:gd name="T36" fmla="*/ 22 w 69"/>
                <a:gd name="T37" fmla="*/ 51 h 56"/>
                <a:gd name="T38" fmla="*/ 5 w 69"/>
                <a:gd name="T3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56">
                  <a:moveTo>
                    <a:pt x="5" y="46"/>
                  </a:moveTo>
                  <a:cubicBezTo>
                    <a:pt x="0" y="42"/>
                    <a:pt x="1" y="25"/>
                    <a:pt x="5" y="20"/>
                  </a:cubicBezTo>
                  <a:cubicBezTo>
                    <a:pt x="6" y="19"/>
                    <a:pt x="18" y="13"/>
                    <a:pt x="18" y="14"/>
                  </a:cubicBezTo>
                  <a:cubicBezTo>
                    <a:pt x="17" y="6"/>
                    <a:pt x="19" y="9"/>
                    <a:pt x="25" y="7"/>
                  </a:cubicBezTo>
                  <a:cubicBezTo>
                    <a:pt x="30" y="5"/>
                    <a:pt x="35" y="5"/>
                    <a:pt x="40" y="3"/>
                  </a:cubicBezTo>
                  <a:cubicBezTo>
                    <a:pt x="46" y="2"/>
                    <a:pt x="49" y="0"/>
                    <a:pt x="55" y="1"/>
                  </a:cubicBezTo>
                  <a:cubicBezTo>
                    <a:pt x="59" y="2"/>
                    <a:pt x="59" y="2"/>
                    <a:pt x="62" y="4"/>
                  </a:cubicBezTo>
                  <a:cubicBezTo>
                    <a:pt x="65" y="5"/>
                    <a:pt x="65" y="8"/>
                    <a:pt x="69" y="7"/>
                  </a:cubicBezTo>
                  <a:cubicBezTo>
                    <a:pt x="69" y="10"/>
                    <a:pt x="68" y="9"/>
                    <a:pt x="67" y="10"/>
                  </a:cubicBezTo>
                  <a:cubicBezTo>
                    <a:pt x="66" y="11"/>
                    <a:pt x="63" y="14"/>
                    <a:pt x="62" y="15"/>
                  </a:cubicBezTo>
                  <a:cubicBezTo>
                    <a:pt x="60" y="18"/>
                    <a:pt x="60" y="21"/>
                    <a:pt x="58" y="23"/>
                  </a:cubicBezTo>
                  <a:cubicBezTo>
                    <a:pt x="57" y="25"/>
                    <a:pt x="55" y="24"/>
                    <a:pt x="54" y="26"/>
                  </a:cubicBezTo>
                  <a:cubicBezTo>
                    <a:pt x="53" y="27"/>
                    <a:pt x="53" y="30"/>
                    <a:pt x="52" y="32"/>
                  </a:cubicBezTo>
                  <a:cubicBezTo>
                    <a:pt x="52" y="35"/>
                    <a:pt x="52" y="38"/>
                    <a:pt x="51" y="42"/>
                  </a:cubicBezTo>
                  <a:cubicBezTo>
                    <a:pt x="45" y="40"/>
                    <a:pt x="45" y="48"/>
                    <a:pt x="40" y="48"/>
                  </a:cubicBezTo>
                  <a:cubicBezTo>
                    <a:pt x="40" y="49"/>
                    <a:pt x="40" y="49"/>
                    <a:pt x="40" y="50"/>
                  </a:cubicBezTo>
                  <a:cubicBezTo>
                    <a:pt x="38" y="50"/>
                    <a:pt x="36" y="50"/>
                    <a:pt x="34" y="50"/>
                  </a:cubicBezTo>
                  <a:cubicBezTo>
                    <a:pt x="32" y="53"/>
                    <a:pt x="32" y="55"/>
                    <a:pt x="28" y="55"/>
                  </a:cubicBezTo>
                  <a:cubicBezTo>
                    <a:pt x="25" y="56"/>
                    <a:pt x="22" y="54"/>
                    <a:pt x="22" y="51"/>
                  </a:cubicBezTo>
                  <a:cubicBezTo>
                    <a:pt x="17" y="51"/>
                    <a:pt x="8" y="51"/>
                    <a:pt x="5" y="4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7D0BB58E-86CA-4234-B706-D23445F99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645" y="4483871"/>
              <a:ext cx="15114" cy="16589"/>
            </a:xfrm>
            <a:custGeom>
              <a:avLst/>
              <a:gdLst>
                <a:gd name="T0" fmla="*/ 6 w 17"/>
                <a:gd name="T1" fmla="*/ 15 h 19"/>
                <a:gd name="T2" fmla="*/ 0 w 17"/>
                <a:gd name="T3" fmla="*/ 11 h 19"/>
                <a:gd name="T4" fmla="*/ 3 w 17"/>
                <a:gd name="T5" fmla="*/ 8 h 19"/>
                <a:gd name="T6" fmla="*/ 11 w 17"/>
                <a:gd name="T7" fmla="*/ 0 h 19"/>
                <a:gd name="T8" fmla="*/ 12 w 17"/>
                <a:gd name="T9" fmla="*/ 8 h 19"/>
                <a:gd name="T10" fmla="*/ 5 w 17"/>
                <a:gd name="T1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9">
                  <a:moveTo>
                    <a:pt x="6" y="15"/>
                  </a:moveTo>
                  <a:cubicBezTo>
                    <a:pt x="5" y="15"/>
                    <a:pt x="1" y="12"/>
                    <a:pt x="0" y="11"/>
                  </a:cubicBezTo>
                  <a:cubicBezTo>
                    <a:pt x="0" y="9"/>
                    <a:pt x="2" y="9"/>
                    <a:pt x="3" y="8"/>
                  </a:cubicBezTo>
                  <a:cubicBezTo>
                    <a:pt x="5" y="5"/>
                    <a:pt x="7" y="1"/>
                    <a:pt x="11" y="0"/>
                  </a:cubicBezTo>
                  <a:cubicBezTo>
                    <a:pt x="17" y="0"/>
                    <a:pt x="13" y="5"/>
                    <a:pt x="12" y="8"/>
                  </a:cubicBezTo>
                  <a:cubicBezTo>
                    <a:pt x="11" y="10"/>
                    <a:pt x="9" y="19"/>
                    <a:pt x="5" y="15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D204B084-3ADB-4933-A443-65DB2EDC9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471" y="4531058"/>
              <a:ext cx="4424" cy="5161"/>
            </a:xfrm>
            <a:custGeom>
              <a:avLst/>
              <a:gdLst>
                <a:gd name="T0" fmla="*/ 2 w 5"/>
                <a:gd name="T1" fmla="*/ 5 h 6"/>
                <a:gd name="T2" fmla="*/ 3 w 5"/>
                <a:gd name="T3" fmla="*/ 0 h 6"/>
                <a:gd name="T4" fmla="*/ 5 w 5"/>
                <a:gd name="T5" fmla="*/ 5 h 6"/>
                <a:gd name="T6" fmla="*/ 2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2" y="5"/>
                  </a:moveTo>
                  <a:cubicBezTo>
                    <a:pt x="1" y="3"/>
                    <a:pt x="0" y="0"/>
                    <a:pt x="3" y="0"/>
                  </a:cubicBezTo>
                  <a:cubicBezTo>
                    <a:pt x="4" y="2"/>
                    <a:pt x="5" y="3"/>
                    <a:pt x="5" y="5"/>
                  </a:cubicBezTo>
                  <a:cubicBezTo>
                    <a:pt x="4" y="6"/>
                    <a:pt x="3" y="5"/>
                    <a:pt x="2" y="5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1" name="Freeform 136">
              <a:extLst>
                <a:ext uri="{FF2B5EF4-FFF2-40B4-BE49-F238E27FC236}">
                  <a16:creationId xmlns:a16="http://schemas.microsoft.com/office/drawing/2014/main" id="{18109BAC-A330-4AC3-8307-A72DF3284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70" y="4558706"/>
              <a:ext cx="8479" cy="14008"/>
            </a:xfrm>
            <a:custGeom>
              <a:avLst/>
              <a:gdLst>
                <a:gd name="T0" fmla="*/ 1 w 10"/>
                <a:gd name="T1" fmla="*/ 16 h 16"/>
                <a:gd name="T2" fmla="*/ 1 w 10"/>
                <a:gd name="T3" fmla="*/ 5 h 16"/>
                <a:gd name="T4" fmla="*/ 8 w 10"/>
                <a:gd name="T5" fmla="*/ 8 h 16"/>
                <a:gd name="T6" fmla="*/ 3 w 10"/>
                <a:gd name="T7" fmla="*/ 15 h 16"/>
                <a:gd name="T8" fmla="*/ 1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1" y="16"/>
                  </a:moveTo>
                  <a:cubicBezTo>
                    <a:pt x="0" y="15"/>
                    <a:pt x="0" y="6"/>
                    <a:pt x="1" y="5"/>
                  </a:cubicBezTo>
                  <a:cubicBezTo>
                    <a:pt x="4" y="0"/>
                    <a:pt x="10" y="3"/>
                    <a:pt x="8" y="8"/>
                  </a:cubicBezTo>
                  <a:cubicBezTo>
                    <a:pt x="7" y="9"/>
                    <a:pt x="4" y="15"/>
                    <a:pt x="3" y="15"/>
                  </a:cubicBezTo>
                  <a:cubicBezTo>
                    <a:pt x="2" y="16"/>
                    <a:pt x="2" y="16"/>
                    <a:pt x="1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2" name="Freeform 137">
              <a:extLst>
                <a:ext uri="{FF2B5EF4-FFF2-40B4-BE49-F238E27FC236}">
                  <a16:creationId xmlns:a16="http://schemas.microsoft.com/office/drawing/2014/main" id="{575542C6-5F06-4043-BCAA-42463FBF0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16" y="3016673"/>
              <a:ext cx="120178" cy="156673"/>
            </a:xfrm>
            <a:custGeom>
              <a:avLst/>
              <a:gdLst>
                <a:gd name="T0" fmla="*/ 42 w 138"/>
                <a:gd name="T1" fmla="*/ 176 h 180"/>
                <a:gd name="T2" fmla="*/ 27 w 138"/>
                <a:gd name="T3" fmla="*/ 178 h 180"/>
                <a:gd name="T4" fmla="*/ 22 w 138"/>
                <a:gd name="T5" fmla="*/ 172 h 180"/>
                <a:gd name="T6" fmla="*/ 15 w 138"/>
                <a:gd name="T7" fmla="*/ 168 h 180"/>
                <a:gd name="T8" fmla="*/ 3 w 138"/>
                <a:gd name="T9" fmla="*/ 161 h 180"/>
                <a:gd name="T10" fmla="*/ 16 w 138"/>
                <a:gd name="T11" fmla="*/ 152 h 180"/>
                <a:gd name="T12" fmla="*/ 11 w 138"/>
                <a:gd name="T13" fmla="*/ 143 h 180"/>
                <a:gd name="T14" fmla="*/ 17 w 138"/>
                <a:gd name="T15" fmla="*/ 139 h 180"/>
                <a:gd name="T16" fmla="*/ 24 w 138"/>
                <a:gd name="T17" fmla="*/ 132 h 180"/>
                <a:gd name="T18" fmla="*/ 22 w 138"/>
                <a:gd name="T19" fmla="*/ 130 h 180"/>
                <a:gd name="T20" fmla="*/ 26 w 138"/>
                <a:gd name="T21" fmla="*/ 122 h 180"/>
                <a:gd name="T22" fmla="*/ 32 w 138"/>
                <a:gd name="T23" fmla="*/ 111 h 180"/>
                <a:gd name="T24" fmla="*/ 40 w 138"/>
                <a:gd name="T25" fmla="*/ 103 h 180"/>
                <a:gd name="T26" fmla="*/ 17 w 138"/>
                <a:gd name="T27" fmla="*/ 97 h 180"/>
                <a:gd name="T28" fmla="*/ 12 w 138"/>
                <a:gd name="T29" fmla="*/ 86 h 180"/>
                <a:gd name="T30" fmla="*/ 25 w 138"/>
                <a:gd name="T31" fmla="*/ 75 h 180"/>
                <a:gd name="T32" fmla="*/ 9 w 138"/>
                <a:gd name="T33" fmla="*/ 69 h 180"/>
                <a:gd name="T34" fmla="*/ 10 w 138"/>
                <a:gd name="T35" fmla="*/ 59 h 180"/>
                <a:gd name="T36" fmla="*/ 38 w 138"/>
                <a:gd name="T37" fmla="*/ 57 h 180"/>
                <a:gd name="T38" fmla="*/ 51 w 138"/>
                <a:gd name="T39" fmla="*/ 55 h 180"/>
                <a:gd name="T40" fmla="*/ 57 w 138"/>
                <a:gd name="T41" fmla="*/ 44 h 180"/>
                <a:gd name="T42" fmla="*/ 49 w 138"/>
                <a:gd name="T43" fmla="*/ 35 h 180"/>
                <a:gd name="T44" fmla="*/ 57 w 138"/>
                <a:gd name="T45" fmla="*/ 27 h 180"/>
                <a:gd name="T46" fmla="*/ 60 w 138"/>
                <a:gd name="T47" fmla="*/ 17 h 180"/>
                <a:gd name="T48" fmla="*/ 80 w 138"/>
                <a:gd name="T49" fmla="*/ 12 h 180"/>
                <a:gd name="T50" fmla="*/ 97 w 138"/>
                <a:gd name="T51" fmla="*/ 13 h 180"/>
                <a:gd name="T52" fmla="*/ 116 w 138"/>
                <a:gd name="T53" fmla="*/ 11 h 180"/>
                <a:gd name="T54" fmla="*/ 126 w 138"/>
                <a:gd name="T55" fmla="*/ 25 h 180"/>
                <a:gd name="T56" fmla="*/ 129 w 138"/>
                <a:gd name="T57" fmla="*/ 29 h 180"/>
                <a:gd name="T58" fmla="*/ 133 w 138"/>
                <a:gd name="T59" fmla="*/ 36 h 180"/>
                <a:gd name="T60" fmla="*/ 137 w 138"/>
                <a:gd name="T61" fmla="*/ 46 h 180"/>
                <a:gd name="T62" fmla="*/ 133 w 138"/>
                <a:gd name="T63" fmla="*/ 58 h 180"/>
                <a:gd name="T64" fmla="*/ 118 w 138"/>
                <a:gd name="T65" fmla="*/ 69 h 180"/>
                <a:gd name="T66" fmla="*/ 116 w 138"/>
                <a:gd name="T67" fmla="*/ 76 h 180"/>
                <a:gd name="T68" fmla="*/ 120 w 138"/>
                <a:gd name="T69" fmla="*/ 94 h 180"/>
                <a:gd name="T70" fmla="*/ 121 w 138"/>
                <a:gd name="T71" fmla="*/ 112 h 180"/>
                <a:gd name="T72" fmla="*/ 116 w 138"/>
                <a:gd name="T73" fmla="*/ 130 h 180"/>
                <a:gd name="T74" fmla="*/ 111 w 138"/>
                <a:gd name="T75" fmla="*/ 141 h 180"/>
                <a:gd name="T76" fmla="*/ 109 w 138"/>
                <a:gd name="T77" fmla="*/ 151 h 180"/>
                <a:gd name="T78" fmla="*/ 97 w 138"/>
                <a:gd name="T79" fmla="*/ 151 h 180"/>
                <a:gd name="T80" fmla="*/ 78 w 138"/>
                <a:gd name="T81" fmla="*/ 155 h 180"/>
                <a:gd name="T82" fmla="*/ 62 w 138"/>
                <a:gd name="T83" fmla="*/ 1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80">
                  <a:moveTo>
                    <a:pt x="50" y="173"/>
                  </a:moveTo>
                  <a:cubicBezTo>
                    <a:pt x="47" y="174"/>
                    <a:pt x="46" y="176"/>
                    <a:pt x="42" y="176"/>
                  </a:cubicBezTo>
                  <a:cubicBezTo>
                    <a:pt x="37" y="178"/>
                    <a:pt x="31" y="180"/>
                    <a:pt x="26" y="180"/>
                  </a:cubicBezTo>
                  <a:cubicBezTo>
                    <a:pt x="26" y="179"/>
                    <a:pt x="26" y="178"/>
                    <a:pt x="27" y="178"/>
                  </a:cubicBezTo>
                  <a:cubicBezTo>
                    <a:pt x="24" y="177"/>
                    <a:pt x="21" y="179"/>
                    <a:pt x="19" y="177"/>
                  </a:cubicBezTo>
                  <a:cubicBezTo>
                    <a:pt x="20" y="175"/>
                    <a:pt x="22" y="174"/>
                    <a:pt x="22" y="172"/>
                  </a:cubicBezTo>
                  <a:cubicBezTo>
                    <a:pt x="18" y="172"/>
                    <a:pt x="14" y="174"/>
                    <a:pt x="9" y="174"/>
                  </a:cubicBezTo>
                  <a:cubicBezTo>
                    <a:pt x="10" y="171"/>
                    <a:pt x="17" y="170"/>
                    <a:pt x="15" y="168"/>
                  </a:cubicBezTo>
                  <a:cubicBezTo>
                    <a:pt x="14" y="165"/>
                    <a:pt x="6" y="170"/>
                    <a:pt x="10" y="164"/>
                  </a:cubicBezTo>
                  <a:cubicBezTo>
                    <a:pt x="7" y="163"/>
                    <a:pt x="6" y="164"/>
                    <a:pt x="3" y="161"/>
                  </a:cubicBezTo>
                  <a:cubicBezTo>
                    <a:pt x="4" y="159"/>
                    <a:pt x="7" y="157"/>
                    <a:pt x="9" y="156"/>
                  </a:cubicBezTo>
                  <a:cubicBezTo>
                    <a:pt x="12" y="155"/>
                    <a:pt x="14" y="153"/>
                    <a:pt x="16" y="152"/>
                  </a:cubicBezTo>
                  <a:cubicBezTo>
                    <a:pt x="11" y="149"/>
                    <a:pt x="4" y="155"/>
                    <a:pt x="0" y="151"/>
                  </a:cubicBezTo>
                  <a:cubicBezTo>
                    <a:pt x="1" y="147"/>
                    <a:pt x="7" y="144"/>
                    <a:pt x="11" y="143"/>
                  </a:cubicBezTo>
                  <a:cubicBezTo>
                    <a:pt x="15" y="143"/>
                    <a:pt x="19" y="145"/>
                    <a:pt x="19" y="139"/>
                  </a:cubicBezTo>
                  <a:cubicBezTo>
                    <a:pt x="18" y="139"/>
                    <a:pt x="18" y="139"/>
                    <a:pt x="17" y="139"/>
                  </a:cubicBezTo>
                  <a:cubicBezTo>
                    <a:pt x="18" y="137"/>
                    <a:pt x="21" y="136"/>
                    <a:pt x="23" y="135"/>
                  </a:cubicBezTo>
                  <a:cubicBezTo>
                    <a:pt x="23" y="134"/>
                    <a:pt x="23" y="133"/>
                    <a:pt x="24" y="132"/>
                  </a:cubicBezTo>
                  <a:cubicBezTo>
                    <a:pt x="23" y="132"/>
                    <a:pt x="19" y="133"/>
                    <a:pt x="19" y="132"/>
                  </a:cubicBezTo>
                  <a:cubicBezTo>
                    <a:pt x="17" y="130"/>
                    <a:pt x="20" y="130"/>
                    <a:pt x="22" y="130"/>
                  </a:cubicBezTo>
                  <a:cubicBezTo>
                    <a:pt x="21" y="130"/>
                    <a:pt x="20" y="130"/>
                    <a:pt x="20" y="130"/>
                  </a:cubicBezTo>
                  <a:cubicBezTo>
                    <a:pt x="22" y="127"/>
                    <a:pt x="24" y="125"/>
                    <a:pt x="26" y="122"/>
                  </a:cubicBezTo>
                  <a:cubicBezTo>
                    <a:pt x="28" y="120"/>
                    <a:pt x="28" y="118"/>
                    <a:pt x="29" y="116"/>
                  </a:cubicBezTo>
                  <a:cubicBezTo>
                    <a:pt x="30" y="114"/>
                    <a:pt x="32" y="113"/>
                    <a:pt x="32" y="111"/>
                  </a:cubicBezTo>
                  <a:cubicBezTo>
                    <a:pt x="33" y="110"/>
                    <a:pt x="31" y="109"/>
                    <a:pt x="32" y="107"/>
                  </a:cubicBezTo>
                  <a:cubicBezTo>
                    <a:pt x="33" y="105"/>
                    <a:pt x="38" y="105"/>
                    <a:pt x="40" y="103"/>
                  </a:cubicBezTo>
                  <a:cubicBezTo>
                    <a:pt x="39" y="105"/>
                    <a:pt x="25" y="103"/>
                    <a:pt x="23" y="102"/>
                  </a:cubicBezTo>
                  <a:cubicBezTo>
                    <a:pt x="19" y="101"/>
                    <a:pt x="19" y="99"/>
                    <a:pt x="17" y="97"/>
                  </a:cubicBezTo>
                  <a:cubicBezTo>
                    <a:pt x="16" y="96"/>
                    <a:pt x="13" y="95"/>
                    <a:pt x="12" y="93"/>
                  </a:cubicBezTo>
                  <a:cubicBezTo>
                    <a:pt x="9" y="89"/>
                    <a:pt x="14" y="89"/>
                    <a:pt x="12" y="86"/>
                  </a:cubicBezTo>
                  <a:cubicBezTo>
                    <a:pt x="19" y="85"/>
                    <a:pt x="15" y="82"/>
                    <a:pt x="17" y="79"/>
                  </a:cubicBezTo>
                  <a:cubicBezTo>
                    <a:pt x="18" y="77"/>
                    <a:pt x="23" y="76"/>
                    <a:pt x="25" y="75"/>
                  </a:cubicBezTo>
                  <a:cubicBezTo>
                    <a:pt x="26" y="70"/>
                    <a:pt x="18" y="74"/>
                    <a:pt x="16" y="73"/>
                  </a:cubicBezTo>
                  <a:cubicBezTo>
                    <a:pt x="13" y="72"/>
                    <a:pt x="13" y="69"/>
                    <a:pt x="9" y="69"/>
                  </a:cubicBezTo>
                  <a:cubicBezTo>
                    <a:pt x="7" y="65"/>
                    <a:pt x="17" y="68"/>
                    <a:pt x="16" y="61"/>
                  </a:cubicBezTo>
                  <a:cubicBezTo>
                    <a:pt x="13" y="62"/>
                    <a:pt x="8" y="64"/>
                    <a:pt x="10" y="59"/>
                  </a:cubicBezTo>
                  <a:cubicBezTo>
                    <a:pt x="11" y="57"/>
                    <a:pt x="15" y="54"/>
                    <a:pt x="17" y="53"/>
                  </a:cubicBezTo>
                  <a:cubicBezTo>
                    <a:pt x="21" y="52"/>
                    <a:pt x="39" y="50"/>
                    <a:pt x="38" y="57"/>
                  </a:cubicBezTo>
                  <a:cubicBezTo>
                    <a:pt x="41" y="56"/>
                    <a:pt x="42" y="54"/>
                    <a:pt x="44" y="54"/>
                  </a:cubicBezTo>
                  <a:cubicBezTo>
                    <a:pt x="46" y="53"/>
                    <a:pt x="49" y="54"/>
                    <a:pt x="51" y="55"/>
                  </a:cubicBezTo>
                  <a:cubicBezTo>
                    <a:pt x="52" y="53"/>
                    <a:pt x="52" y="51"/>
                    <a:pt x="50" y="50"/>
                  </a:cubicBezTo>
                  <a:cubicBezTo>
                    <a:pt x="52" y="48"/>
                    <a:pt x="55" y="45"/>
                    <a:pt x="57" y="44"/>
                  </a:cubicBezTo>
                  <a:cubicBezTo>
                    <a:pt x="60" y="42"/>
                    <a:pt x="61" y="43"/>
                    <a:pt x="62" y="39"/>
                  </a:cubicBezTo>
                  <a:cubicBezTo>
                    <a:pt x="60" y="39"/>
                    <a:pt x="45" y="42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0"/>
                    <a:pt x="56" y="31"/>
                    <a:pt x="57" y="27"/>
                  </a:cubicBezTo>
                  <a:cubicBezTo>
                    <a:pt x="57" y="25"/>
                    <a:pt x="55" y="24"/>
                    <a:pt x="55" y="22"/>
                  </a:cubicBezTo>
                  <a:cubicBezTo>
                    <a:pt x="55" y="19"/>
                    <a:pt x="57" y="18"/>
                    <a:pt x="60" y="17"/>
                  </a:cubicBezTo>
                  <a:cubicBezTo>
                    <a:pt x="65" y="13"/>
                    <a:pt x="72" y="10"/>
                    <a:pt x="78" y="8"/>
                  </a:cubicBezTo>
                  <a:cubicBezTo>
                    <a:pt x="78" y="10"/>
                    <a:pt x="79" y="11"/>
                    <a:pt x="80" y="12"/>
                  </a:cubicBezTo>
                  <a:cubicBezTo>
                    <a:pt x="80" y="8"/>
                    <a:pt x="81" y="7"/>
                    <a:pt x="85" y="7"/>
                  </a:cubicBezTo>
                  <a:cubicBezTo>
                    <a:pt x="83" y="0"/>
                    <a:pt x="101" y="8"/>
                    <a:pt x="97" y="13"/>
                  </a:cubicBezTo>
                  <a:cubicBezTo>
                    <a:pt x="100" y="13"/>
                    <a:pt x="102" y="13"/>
                    <a:pt x="105" y="13"/>
                  </a:cubicBezTo>
                  <a:cubicBezTo>
                    <a:pt x="107" y="7"/>
                    <a:pt x="111" y="9"/>
                    <a:pt x="116" y="11"/>
                  </a:cubicBezTo>
                  <a:cubicBezTo>
                    <a:pt x="123" y="13"/>
                    <a:pt x="120" y="14"/>
                    <a:pt x="123" y="19"/>
                  </a:cubicBezTo>
                  <a:cubicBezTo>
                    <a:pt x="123" y="21"/>
                    <a:pt x="125" y="23"/>
                    <a:pt x="126" y="25"/>
                  </a:cubicBezTo>
                  <a:cubicBezTo>
                    <a:pt x="126" y="25"/>
                    <a:pt x="126" y="27"/>
                    <a:pt x="127" y="27"/>
                  </a:cubicBezTo>
                  <a:cubicBezTo>
                    <a:pt x="127" y="28"/>
                    <a:pt x="129" y="28"/>
                    <a:pt x="129" y="29"/>
                  </a:cubicBezTo>
                  <a:cubicBezTo>
                    <a:pt x="132" y="33"/>
                    <a:pt x="129" y="34"/>
                    <a:pt x="127" y="37"/>
                  </a:cubicBezTo>
                  <a:cubicBezTo>
                    <a:pt x="128" y="36"/>
                    <a:pt x="132" y="35"/>
                    <a:pt x="133" y="36"/>
                  </a:cubicBezTo>
                  <a:cubicBezTo>
                    <a:pt x="134" y="37"/>
                    <a:pt x="133" y="38"/>
                    <a:pt x="134" y="39"/>
                  </a:cubicBezTo>
                  <a:cubicBezTo>
                    <a:pt x="135" y="42"/>
                    <a:pt x="137" y="44"/>
                    <a:pt x="137" y="46"/>
                  </a:cubicBezTo>
                  <a:cubicBezTo>
                    <a:pt x="138" y="49"/>
                    <a:pt x="135" y="52"/>
                    <a:pt x="134" y="55"/>
                  </a:cubicBezTo>
                  <a:cubicBezTo>
                    <a:pt x="133" y="56"/>
                    <a:pt x="134" y="57"/>
                    <a:pt x="133" y="58"/>
                  </a:cubicBezTo>
                  <a:cubicBezTo>
                    <a:pt x="131" y="59"/>
                    <a:pt x="128" y="57"/>
                    <a:pt x="127" y="57"/>
                  </a:cubicBezTo>
                  <a:cubicBezTo>
                    <a:pt x="125" y="61"/>
                    <a:pt x="124" y="68"/>
                    <a:pt x="118" y="69"/>
                  </a:cubicBezTo>
                  <a:cubicBezTo>
                    <a:pt x="115" y="70"/>
                    <a:pt x="113" y="67"/>
                    <a:pt x="112" y="70"/>
                  </a:cubicBezTo>
                  <a:cubicBezTo>
                    <a:pt x="111" y="72"/>
                    <a:pt x="115" y="74"/>
                    <a:pt x="116" y="76"/>
                  </a:cubicBezTo>
                  <a:cubicBezTo>
                    <a:pt x="117" y="79"/>
                    <a:pt x="116" y="82"/>
                    <a:pt x="117" y="85"/>
                  </a:cubicBezTo>
                  <a:cubicBezTo>
                    <a:pt x="118" y="88"/>
                    <a:pt x="120" y="90"/>
                    <a:pt x="120" y="94"/>
                  </a:cubicBezTo>
                  <a:cubicBezTo>
                    <a:pt x="119" y="98"/>
                    <a:pt x="119" y="100"/>
                    <a:pt x="120" y="103"/>
                  </a:cubicBezTo>
                  <a:cubicBezTo>
                    <a:pt x="121" y="106"/>
                    <a:pt x="121" y="110"/>
                    <a:pt x="121" y="112"/>
                  </a:cubicBezTo>
                  <a:cubicBezTo>
                    <a:pt x="124" y="116"/>
                    <a:pt x="119" y="119"/>
                    <a:pt x="118" y="122"/>
                  </a:cubicBezTo>
                  <a:cubicBezTo>
                    <a:pt x="117" y="125"/>
                    <a:pt x="117" y="127"/>
                    <a:pt x="116" y="130"/>
                  </a:cubicBezTo>
                  <a:cubicBezTo>
                    <a:pt x="115" y="133"/>
                    <a:pt x="115" y="136"/>
                    <a:pt x="113" y="139"/>
                  </a:cubicBezTo>
                  <a:cubicBezTo>
                    <a:pt x="112" y="141"/>
                    <a:pt x="111" y="139"/>
                    <a:pt x="111" y="141"/>
                  </a:cubicBezTo>
                  <a:cubicBezTo>
                    <a:pt x="110" y="143"/>
                    <a:pt x="112" y="144"/>
                    <a:pt x="112" y="145"/>
                  </a:cubicBezTo>
                  <a:cubicBezTo>
                    <a:pt x="113" y="148"/>
                    <a:pt x="112" y="150"/>
                    <a:pt x="109" y="151"/>
                  </a:cubicBezTo>
                  <a:cubicBezTo>
                    <a:pt x="107" y="151"/>
                    <a:pt x="105" y="149"/>
                    <a:pt x="103" y="149"/>
                  </a:cubicBezTo>
                  <a:cubicBezTo>
                    <a:pt x="101" y="149"/>
                    <a:pt x="99" y="150"/>
                    <a:pt x="97" y="151"/>
                  </a:cubicBezTo>
                  <a:cubicBezTo>
                    <a:pt x="94" y="152"/>
                    <a:pt x="90" y="151"/>
                    <a:pt x="86" y="152"/>
                  </a:cubicBezTo>
                  <a:cubicBezTo>
                    <a:pt x="84" y="153"/>
                    <a:pt x="81" y="155"/>
                    <a:pt x="78" y="155"/>
                  </a:cubicBezTo>
                  <a:cubicBezTo>
                    <a:pt x="74" y="157"/>
                    <a:pt x="67" y="157"/>
                    <a:pt x="63" y="162"/>
                  </a:cubicBezTo>
                  <a:cubicBezTo>
                    <a:pt x="62" y="163"/>
                    <a:pt x="63" y="165"/>
                    <a:pt x="62" y="167"/>
                  </a:cubicBezTo>
                  <a:cubicBezTo>
                    <a:pt x="59" y="171"/>
                    <a:pt x="54" y="171"/>
                    <a:pt x="50" y="17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3" name="Freeform 138">
              <a:extLst>
                <a:ext uri="{FF2B5EF4-FFF2-40B4-BE49-F238E27FC236}">
                  <a16:creationId xmlns:a16="http://schemas.microsoft.com/office/drawing/2014/main" id="{F58DE4A3-281B-48AE-996B-57EAD4C64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92" y="2879906"/>
              <a:ext cx="204965" cy="350211"/>
            </a:xfrm>
            <a:custGeom>
              <a:avLst/>
              <a:gdLst>
                <a:gd name="T0" fmla="*/ 54 w 235"/>
                <a:gd name="T1" fmla="*/ 144 h 402"/>
                <a:gd name="T2" fmla="*/ 41 w 235"/>
                <a:gd name="T3" fmla="*/ 155 h 402"/>
                <a:gd name="T4" fmla="*/ 37 w 235"/>
                <a:gd name="T5" fmla="*/ 141 h 402"/>
                <a:gd name="T6" fmla="*/ 25 w 235"/>
                <a:gd name="T7" fmla="*/ 146 h 402"/>
                <a:gd name="T8" fmla="*/ 25 w 235"/>
                <a:gd name="T9" fmla="*/ 130 h 402"/>
                <a:gd name="T10" fmla="*/ 18 w 235"/>
                <a:gd name="T11" fmla="*/ 112 h 402"/>
                <a:gd name="T12" fmla="*/ 20 w 235"/>
                <a:gd name="T13" fmla="*/ 95 h 402"/>
                <a:gd name="T14" fmla="*/ 32 w 235"/>
                <a:gd name="T15" fmla="*/ 77 h 402"/>
                <a:gd name="T16" fmla="*/ 14 w 235"/>
                <a:gd name="T17" fmla="*/ 69 h 402"/>
                <a:gd name="T18" fmla="*/ 28 w 235"/>
                <a:gd name="T19" fmla="*/ 59 h 402"/>
                <a:gd name="T20" fmla="*/ 41 w 235"/>
                <a:gd name="T21" fmla="*/ 38 h 402"/>
                <a:gd name="T22" fmla="*/ 44 w 235"/>
                <a:gd name="T23" fmla="*/ 23 h 402"/>
                <a:gd name="T24" fmla="*/ 61 w 235"/>
                <a:gd name="T25" fmla="*/ 4 h 402"/>
                <a:gd name="T26" fmla="*/ 105 w 235"/>
                <a:gd name="T27" fmla="*/ 8 h 402"/>
                <a:gd name="T28" fmla="*/ 86 w 235"/>
                <a:gd name="T29" fmla="*/ 32 h 402"/>
                <a:gd name="T30" fmla="*/ 87 w 235"/>
                <a:gd name="T31" fmla="*/ 50 h 402"/>
                <a:gd name="T32" fmla="*/ 115 w 235"/>
                <a:gd name="T33" fmla="*/ 49 h 402"/>
                <a:gd name="T34" fmla="*/ 133 w 235"/>
                <a:gd name="T35" fmla="*/ 78 h 402"/>
                <a:gd name="T36" fmla="*/ 119 w 235"/>
                <a:gd name="T37" fmla="*/ 106 h 402"/>
                <a:gd name="T38" fmla="*/ 115 w 235"/>
                <a:gd name="T39" fmla="*/ 123 h 402"/>
                <a:gd name="T40" fmla="*/ 105 w 235"/>
                <a:gd name="T41" fmla="*/ 132 h 402"/>
                <a:gd name="T42" fmla="*/ 142 w 235"/>
                <a:gd name="T43" fmla="*/ 151 h 402"/>
                <a:gd name="T44" fmla="*/ 154 w 235"/>
                <a:gd name="T45" fmla="*/ 189 h 402"/>
                <a:gd name="T46" fmla="*/ 182 w 235"/>
                <a:gd name="T47" fmla="*/ 222 h 402"/>
                <a:gd name="T48" fmla="*/ 193 w 235"/>
                <a:gd name="T49" fmla="*/ 246 h 402"/>
                <a:gd name="T50" fmla="*/ 190 w 235"/>
                <a:gd name="T51" fmla="*/ 273 h 402"/>
                <a:gd name="T52" fmla="*/ 232 w 235"/>
                <a:gd name="T53" fmla="*/ 281 h 402"/>
                <a:gd name="T54" fmla="*/ 225 w 235"/>
                <a:gd name="T55" fmla="*/ 314 h 402"/>
                <a:gd name="T56" fmla="*/ 204 w 235"/>
                <a:gd name="T57" fmla="*/ 335 h 402"/>
                <a:gd name="T58" fmla="*/ 224 w 235"/>
                <a:gd name="T59" fmla="*/ 347 h 402"/>
                <a:gd name="T60" fmla="*/ 203 w 235"/>
                <a:gd name="T61" fmla="*/ 362 h 402"/>
                <a:gd name="T62" fmla="*/ 163 w 235"/>
                <a:gd name="T63" fmla="*/ 367 h 402"/>
                <a:gd name="T64" fmla="*/ 146 w 235"/>
                <a:gd name="T65" fmla="*/ 368 h 402"/>
                <a:gd name="T66" fmla="*/ 120 w 235"/>
                <a:gd name="T67" fmla="*/ 376 h 402"/>
                <a:gd name="T68" fmla="*/ 92 w 235"/>
                <a:gd name="T69" fmla="*/ 374 h 402"/>
                <a:gd name="T70" fmla="*/ 81 w 235"/>
                <a:gd name="T71" fmla="*/ 384 h 402"/>
                <a:gd name="T72" fmla="*/ 45 w 235"/>
                <a:gd name="T73" fmla="*/ 397 h 402"/>
                <a:gd name="T74" fmla="*/ 47 w 235"/>
                <a:gd name="T75" fmla="*/ 384 h 402"/>
                <a:gd name="T76" fmla="*/ 61 w 235"/>
                <a:gd name="T77" fmla="*/ 369 h 402"/>
                <a:gd name="T78" fmla="*/ 66 w 235"/>
                <a:gd name="T79" fmla="*/ 358 h 402"/>
                <a:gd name="T80" fmla="*/ 102 w 235"/>
                <a:gd name="T81" fmla="*/ 347 h 402"/>
                <a:gd name="T82" fmla="*/ 91 w 235"/>
                <a:gd name="T83" fmla="*/ 338 h 402"/>
                <a:gd name="T84" fmla="*/ 67 w 235"/>
                <a:gd name="T85" fmla="*/ 324 h 402"/>
                <a:gd name="T86" fmla="*/ 46 w 235"/>
                <a:gd name="T87" fmla="*/ 326 h 402"/>
                <a:gd name="T88" fmla="*/ 65 w 235"/>
                <a:gd name="T89" fmla="*/ 306 h 402"/>
                <a:gd name="T90" fmla="*/ 68 w 235"/>
                <a:gd name="T91" fmla="*/ 277 h 402"/>
                <a:gd name="T92" fmla="*/ 64 w 235"/>
                <a:gd name="T93" fmla="*/ 271 h 402"/>
                <a:gd name="T94" fmla="*/ 65 w 235"/>
                <a:gd name="T95" fmla="*/ 252 h 402"/>
                <a:gd name="T96" fmla="*/ 79 w 235"/>
                <a:gd name="T97" fmla="*/ 258 h 402"/>
                <a:gd name="T98" fmla="*/ 96 w 235"/>
                <a:gd name="T99" fmla="*/ 253 h 402"/>
                <a:gd name="T100" fmla="*/ 104 w 235"/>
                <a:gd name="T101" fmla="*/ 249 h 402"/>
                <a:gd name="T102" fmla="*/ 107 w 235"/>
                <a:gd name="T103" fmla="*/ 235 h 402"/>
                <a:gd name="T104" fmla="*/ 92 w 235"/>
                <a:gd name="T105" fmla="*/ 209 h 402"/>
                <a:gd name="T106" fmla="*/ 92 w 235"/>
                <a:gd name="T107" fmla="*/ 182 h 402"/>
                <a:gd name="T108" fmla="*/ 78 w 235"/>
                <a:gd name="T109" fmla="*/ 189 h 402"/>
                <a:gd name="T110" fmla="*/ 63 w 235"/>
                <a:gd name="T111" fmla="*/ 190 h 402"/>
                <a:gd name="T112" fmla="*/ 53 w 235"/>
                <a:gd name="T113" fmla="*/ 187 h 402"/>
                <a:gd name="T114" fmla="*/ 60 w 235"/>
                <a:gd name="T115" fmla="*/ 15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5" h="402">
                  <a:moveTo>
                    <a:pt x="60" y="158"/>
                  </a:moveTo>
                  <a:cubicBezTo>
                    <a:pt x="61" y="156"/>
                    <a:pt x="65" y="153"/>
                    <a:pt x="62" y="150"/>
                  </a:cubicBezTo>
                  <a:cubicBezTo>
                    <a:pt x="60" y="148"/>
                    <a:pt x="58" y="149"/>
                    <a:pt x="56" y="148"/>
                  </a:cubicBezTo>
                  <a:cubicBezTo>
                    <a:pt x="54" y="146"/>
                    <a:pt x="55" y="145"/>
                    <a:pt x="54" y="144"/>
                  </a:cubicBezTo>
                  <a:cubicBezTo>
                    <a:pt x="53" y="142"/>
                    <a:pt x="51" y="143"/>
                    <a:pt x="50" y="142"/>
                  </a:cubicBezTo>
                  <a:cubicBezTo>
                    <a:pt x="48" y="141"/>
                    <a:pt x="48" y="140"/>
                    <a:pt x="46" y="139"/>
                  </a:cubicBezTo>
                  <a:cubicBezTo>
                    <a:pt x="46" y="143"/>
                    <a:pt x="43" y="143"/>
                    <a:pt x="42" y="145"/>
                  </a:cubicBezTo>
                  <a:cubicBezTo>
                    <a:pt x="41" y="148"/>
                    <a:pt x="42" y="152"/>
                    <a:pt x="41" y="155"/>
                  </a:cubicBezTo>
                  <a:cubicBezTo>
                    <a:pt x="40" y="157"/>
                    <a:pt x="40" y="162"/>
                    <a:pt x="39" y="163"/>
                  </a:cubicBezTo>
                  <a:cubicBezTo>
                    <a:pt x="37" y="167"/>
                    <a:pt x="34" y="163"/>
                    <a:pt x="31" y="163"/>
                  </a:cubicBezTo>
                  <a:cubicBezTo>
                    <a:pt x="35" y="158"/>
                    <a:pt x="34" y="149"/>
                    <a:pt x="36" y="144"/>
                  </a:cubicBezTo>
                  <a:cubicBezTo>
                    <a:pt x="36" y="142"/>
                    <a:pt x="37" y="143"/>
                    <a:pt x="37" y="141"/>
                  </a:cubicBezTo>
                  <a:cubicBezTo>
                    <a:pt x="37" y="140"/>
                    <a:pt x="35" y="137"/>
                    <a:pt x="35" y="136"/>
                  </a:cubicBezTo>
                  <a:cubicBezTo>
                    <a:pt x="34" y="133"/>
                    <a:pt x="35" y="129"/>
                    <a:pt x="37" y="127"/>
                  </a:cubicBezTo>
                  <a:cubicBezTo>
                    <a:pt x="33" y="127"/>
                    <a:pt x="32" y="133"/>
                    <a:pt x="31" y="135"/>
                  </a:cubicBezTo>
                  <a:cubicBezTo>
                    <a:pt x="29" y="140"/>
                    <a:pt x="27" y="142"/>
                    <a:pt x="25" y="146"/>
                  </a:cubicBezTo>
                  <a:cubicBezTo>
                    <a:pt x="23" y="149"/>
                    <a:pt x="25" y="152"/>
                    <a:pt x="20" y="152"/>
                  </a:cubicBezTo>
                  <a:cubicBezTo>
                    <a:pt x="15" y="151"/>
                    <a:pt x="18" y="148"/>
                    <a:pt x="18" y="144"/>
                  </a:cubicBezTo>
                  <a:cubicBezTo>
                    <a:pt x="16" y="145"/>
                    <a:pt x="14" y="145"/>
                    <a:pt x="13" y="145"/>
                  </a:cubicBezTo>
                  <a:cubicBezTo>
                    <a:pt x="12" y="138"/>
                    <a:pt x="21" y="134"/>
                    <a:pt x="25" y="130"/>
                  </a:cubicBezTo>
                  <a:cubicBezTo>
                    <a:pt x="28" y="127"/>
                    <a:pt x="31" y="126"/>
                    <a:pt x="32" y="122"/>
                  </a:cubicBezTo>
                  <a:cubicBezTo>
                    <a:pt x="33" y="120"/>
                    <a:pt x="33" y="117"/>
                    <a:pt x="35" y="114"/>
                  </a:cubicBezTo>
                  <a:cubicBezTo>
                    <a:pt x="29" y="115"/>
                    <a:pt x="22" y="119"/>
                    <a:pt x="16" y="118"/>
                  </a:cubicBezTo>
                  <a:cubicBezTo>
                    <a:pt x="9" y="115"/>
                    <a:pt x="16" y="114"/>
                    <a:pt x="18" y="112"/>
                  </a:cubicBezTo>
                  <a:cubicBezTo>
                    <a:pt x="21" y="108"/>
                    <a:pt x="18" y="107"/>
                    <a:pt x="17" y="104"/>
                  </a:cubicBezTo>
                  <a:cubicBezTo>
                    <a:pt x="19" y="103"/>
                    <a:pt x="19" y="101"/>
                    <a:pt x="21" y="100"/>
                  </a:cubicBezTo>
                  <a:cubicBezTo>
                    <a:pt x="22" y="99"/>
                    <a:pt x="23" y="98"/>
                    <a:pt x="25" y="98"/>
                  </a:cubicBezTo>
                  <a:cubicBezTo>
                    <a:pt x="23" y="97"/>
                    <a:pt x="21" y="97"/>
                    <a:pt x="20" y="95"/>
                  </a:cubicBezTo>
                  <a:cubicBezTo>
                    <a:pt x="22" y="94"/>
                    <a:pt x="23" y="94"/>
                    <a:pt x="25" y="93"/>
                  </a:cubicBezTo>
                  <a:cubicBezTo>
                    <a:pt x="27" y="92"/>
                    <a:pt x="29" y="91"/>
                    <a:pt x="31" y="91"/>
                  </a:cubicBezTo>
                  <a:cubicBezTo>
                    <a:pt x="29" y="89"/>
                    <a:pt x="28" y="87"/>
                    <a:pt x="27" y="86"/>
                  </a:cubicBezTo>
                  <a:cubicBezTo>
                    <a:pt x="31" y="84"/>
                    <a:pt x="30" y="79"/>
                    <a:pt x="32" y="77"/>
                  </a:cubicBezTo>
                  <a:cubicBezTo>
                    <a:pt x="30" y="76"/>
                    <a:pt x="28" y="78"/>
                    <a:pt x="27" y="79"/>
                  </a:cubicBezTo>
                  <a:cubicBezTo>
                    <a:pt x="25" y="78"/>
                    <a:pt x="24" y="76"/>
                    <a:pt x="25" y="75"/>
                  </a:cubicBezTo>
                  <a:cubicBezTo>
                    <a:pt x="22" y="75"/>
                    <a:pt x="20" y="76"/>
                    <a:pt x="17" y="74"/>
                  </a:cubicBezTo>
                  <a:cubicBezTo>
                    <a:pt x="14" y="73"/>
                    <a:pt x="15" y="71"/>
                    <a:pt x="14" y="69"/>
                  </a:cubicBezTo>
                  <a:cubicBezTo>
                    <a:pt x="11" y="66"/>
                    <a:pt x="0" y="61"/>
                    <a:pt x="8" y="56"/>
                  </a:cubicBezTo>
                  <a:cubicBezTo>
                    <a:pt x="10" y="55"/>
                    <a:pt x="13" y="55"/>
                    <a:pt x="14" y="53"/>
                  </a:cubicBezTo>
                  <a:cubicBezTo>
                    <a:pt x="17" y="51"/>
                    <a:pt x="17" y="46"/>
                    <a:pt x="21" y="51"/>
                  </a:cubicBezTo>
                  <a:cubicBezTo>
                    <a:pt x="23" y="53"/>
                    <a:pt x="28" y="56"/>
                    <a:pt x="28" y="59"/>
                  </a:cubicBezTo>
                  <a:cubicBezTo>
                    <a:pt x="29" y="63"/>
                    <a:pt x="26" y="65"/>
                    <a:pt x="32" y="68"/>
                  </a:cubicBezTo>
                  <a:cubicBezTo>
                    <a:pt x="29" y="64"/>
                    <a:pt x="30" y="59"/>
                    <a:pt x="31" y="54"/>
                  </a:cubicBezTo>
                  <a:cubicBezTo>
                    <a:pt x="32" y="49"/>
                    <a:pt x="30" y="41"/>
                    <a:pt x="36" y="39"/>
                  </a:cubicBezTo>
                  <a:cubicBezTo>
                    <a:pt x="38" y="38"/>
                    <a:pt x="40" y="38"/>
                    <a:pt x="41" y="38"/>
                  </a:cubicBezTo>
                  <a:cubicBezTo>
                    <a:pt x="44" y="36"/>
                    <a:pt x="44" y="34"/>
                    <a:pt x="47" y="35"/>
                  </a:cubicBezTo>
                  <a:cubicBezTo>
                    <a:pt x="46" y="32"/>
                    <a:pt x="44" y="31"/>
                    <a:pt x="44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5" y="25"/>
                    <a:pt x="44" y="23"/>
                    <a:pt x="44" y="23"/>
                  </a:cubicBezTo>
                  <a:cubicBezTo>
                    <a:pt x="46" y="18"/>
                    <a:pt x="50" y="20"/>
                    <a:pt x="48" y="14"/>
                  </a:cubicBezTo>
                  <a:cubicBezTo>
                    <a:pt x="52" y="13"/>
                    <a:pt x="49" y="10"/>
                    <a:pt x="50" y="7"/>
                  </a:cubicBezTo>
                  <a:cubicBezTo>
                    <a:pt x="50" y="7"/>
                    <a:pt x="53" y="2"/>
                    <a:pt x="53" y="2"/>
                  </a:cubicBezTo>
                  <a:cubicBezTo>
                    <a:pt x="55" y="1"/>
                    <a:pt x="59" y="3"/>
                    <a:pt x="61" y="4"/>
                  </a:cubicBezTo>
                  <a:cubicBezTo>
                    <a:pt x="64" y="4"/>
                    <a:pt x="68" y="4"/>
                    <a:pt x="72" y="4"/>
                  </a:cubicBezTo>
                  <a:cubicBezTo>
                    <a:pt x="78" y="5"/>
                    <a:pt x="84" y="3"/>
                    <a:pt x="91" y="2"/>
                  </a:cubicBezTo>
                  <a:cubicBezTo>
                    <a:pt x="96" y="2"/>
                    <a:pt x="101" y="0"/>
                    <a:pt x="106" y="0"/>
                  </a:cubicBezTo>
                  <a:cubicBezTo>
                    <a:pt x="106" y="3"/>
                    <a:pt x="104" y="5"/>
                    <a:pt x="105" y="8"/>
                  </a:cubicBezTo>
                  <a:cubicBezTo>
                    <a:pt x="105" y="10"/>
                    <a:pt x="107" y="11"/>
                    <a:pt x="106" y="13"/>
                  </a:cubicBezTo>
                  <a:cubicBezTo>
                    <a:pt x="105" y="17"/>
                    <a:pt x="100" y="20"/>
                    <a:pt x="97" y="23"/>
                  </a:cubicBezTo>
                  <a:cubicBezTo>
                    <a:pt x="95" y="24"/>
                    <a:pt x="93" y="25"/>
                    <a:pt x="91" y="27"/>
                  </a:cubicBezTo>
                  <a:cubicBezTo>
                    <a:pt x="89" y="29"/>
                    <a:pt x="88" y="31"/>
                    <a:pt x="86" y="32"/>
                  </a:cubicBezTo>
                  <a:cubicBezTo>
                    <a:pt x="82" y="36"/>
                    <a:pt x="77" y="39"/>
                    <a:pt x="85" y="41"/>
                  </a:cubicBezTo>
                  <a:cubicBezTo>
                    <a:pt x="84" y="43"/>
                    <a:pt x="83" y="47"/>
                    <a:pt x="82" y="49"/>
                  </a:cubicBezTo>
                  <a:cubicBezTo>
                    <a:pt x="81" y="51"/>
                    <a:pt x="78" y="52"/>
                    <a:pt x="78" y="55"/>
                  </a:cubicBezTo>
                  <a:cubicBezTo>
                    <a:pt x="81" y="54"/>
                    <a:pt x="84" y="52"/>
                    <a:pt x="87" y="50"/>
                  </a:cubicBezTo>
                  <a:cubicBezTo>
                    <a:pt x="88" y="50"/>
                    <a:pt x="88" y="48"/>
                    <a:pt x="90" y="48"/>
                  </a:cubicBezTo>
                  <a:cubicBezTo>
                    <a:pt x="92" y="47"/>
                    <a:pt x="93" y="49"/>
                    <a:pt x="95" y="49"/>
                  </a:cubicBezTo>
                  <a:cubicBezTo>
                    <a:pt x="98" y="49"/>
                    <a:pt x="101" y="48"/>
                    <a:pt x="105" y="49"/>
                  </a:cubicBezTo>
                  <a:cubicBezTo>
                    <a:pt x="109" y="50"/>
                    <a:pt x="111" y="50"/>
                    <a:pt x="115" y="49"/>
                  </a:cubicBezTo>
                  <a:cubicBezTo>
                    <a:pt x="118" y="49"/>
                    <a:pt x="121" y="50"/>
                    <a:pt x="124" y="50"/>
                  </a:cubicBezTo>
                  <a:cubicBezTo>
                    <a:pt x="127" y="50"/>
                    <a:pt x="130" y="48"/>
                    <a:pt x="133" y="49"/>
                  </a:cubicBezTo>
                  <a:cubicBezTo>
                    <a:pt x="139" y="52"/>
                    <a:pt x="137" y="59"/>
                    <a:pt x="140" y="63"/>
                  </a:cubicBezTo>
                  <a:cubicBezTo>
                    <a:pt x="133" y="65"/>
                    <a:pt x="134" y="73"/>
                    <a:pt x="133" y="78"/>
                  </a:cubicBezTo>
                  <a:cubicBezTo>
                    <a:pt x="131" y="81"/>
                    <a:pt x="128" y="84"/>
                    <a:pt x="128" y="87"/>
                  </a:cubicBezTo>
                  <a:cubicBezTo>
                    <a:pt x="126" y="91"/>
                    <a:pt x="126" y="91"/>
                    <a:pt x="124" y="95"/>
                  </a:cubicBezTo>
                  <a:cubicBezTo>
                    <a:pt x="123" y="97"/>
                    <a:pt x="121" y="99"/>
                    <a:pt x="120" y="102"/>
                  </a:cubicBezTo>
                  <a:cubicBezTo>
                    <a:pt x="120" y="102"/>
                    <a:pt x="119" y="106"/>
                    <a:pt x="119" y="106"/>
                  </a:cubicBezTo>
                  <a:cubicBezTo>
                    <a:pt x="118" y="107"/>
                    <a:pt x="116" y="107"/>
                    <a:pt x="115" y="108"/>
                  </a:cubicBezTo>
                  <a:cubicBezTo>
                    <a:pt x="114" y="109"/>
                    <a:pt x="113" y="112"/>
                    <a:pt x="113" y="112"/>
                  </a:cubicBezTo>
                  <a:cubicBezTo>
                    <a:pt x="113" y="116"/>
                    <a:pt x="114" y="113"/>
                    <a:pt x="116" y="115"/>
                  </a:cubicBezTo>
                  <a:cubicBezTo>
                    <a:pt x="117" y="117"/>
                    <a:pt x="117" y="121"/>
                    <a:pt x="115" y="123"/>
                  </a:cubicBezTo>
                  <a:cubicBezTo>
                    <a:pt x="113" y="124"/>
                    <a:pt x="111" y="124"/>
                    <a:pt x="109" y="125"/>
                  </a:cubicBezTo>
                  <a:cubicBezTo>
                    <a:pt x="107" y="125"/>
                    <a:pt x="107" y="125"/>
                    <a:pt x="105" y="127"/>
                  </a:cubicBezTo>
                  <a:cubicBezTo>
                    <a:pt x="102" y="128"/>
                    <a:pt x="99" y="131"/>
                    <a:pt x="95" y="131"/>
                  </a:cubicBezTo>
                  <a:cubicBezTo>
                    <a:pt x="98" y="132"/>
                    <a:pt x="102" y="133"/>
                    <a:pt x="105" y="132"/>
                  </a:cubicBezTo>
                  <a:cubicBezTo>
                    <a:pt x="110" y="132"/>
                    <a:pt x="115" y="125"/>
                    <a:pt x="121" y="129"/>
                  </a:cubicBezTo>
                  <a:cubicBezTo>
                    <a:pt x="122" y="130"/>
                    <a:pt x="122" y="132"/>
                    <a:pt x="123" y="133"/>
                  </a:cubicBezTo>
                  <a:cubicBezTo>
                    <a:pt x="125" y="134"/>
                    <a:pt x="126" y="133"/>
                    <a:pt x="128" y="134"/>
                  </a:cubicBezTo>
                  <a:cubicBezTo>
                    <a:pt x="135" y="138"/>
                    <a:pt x="140" y="143"/>
                    <a:pt x="142" y="151"/>
                  </a:cubicBezTo>
                  <a:cubicBezTo>
                    <a:pt x="143" y="154"/>
                    <a:pt x="145" y="156"/>
                    <a:pt x="145" y="159"/>
                  </a:cubicBezTo>
                  <a:cubicBezTo>
                    <a:pt x="146" y="162"/>
                    <a:pt x="145" y="164"/>
                    <a:pt x="146" y="168"/>
                  </a:cubicBezTo>
                  <a:cubicBezTo>
                    <a:pt x="148" y="171"/>
                    <a:pt x="148" y="174"/>
                    <a:pt x="149" y="178"/>
                  </a:cubicBezTo>
                  <a:cubicBezTo>
                    <a:pt x="150" y="181"/>
                    <a:pt x="153" y="185"/>
                    <a:pt x="154" y="189"/>
                  </a:cubicBezTo>
                  <a:cubicBezTo>
                    <a:pt x="156" y="194"/>
                    <a:pt x="159" y="196"/>
                    <a:pt x="164" y="198"/>
                  </a:cubicBezTo>
                  <a:cubicBezTo>
                    <a:pt x="166" y="200"/>
                    <a:pt x="169" y="201"/>
                    <a:pt x="172" y="202"/>
                  </a:cubicBezTo>
                  <a:cubicBezTo>
                    <a:pt x="176" y="205"/>
                    <a:pt x="181" y="211"/>
                    <a:pt x="182" y="215"/>
                  </a:cubicBezTo>
                  <a:cubicBezTo>
                    <a:pt x="183" y="218"/>
                    <a:pt x="182" y="220"/>
                    <a:pt x="182" y="222"/>
                  </a:cubicBezTo>
                  <a:cubicBezTo>
                    <a:pt x="182" y="225"/>
                    <a:pt x="183" y="225"/>
                    <a:pt x="184" y="228"/>
                  </a:cubicBezTo>
                  <a:cubicBezTo>
                    <a:pt x="186" y="233"/>
                    <a:pt x="187" y="238"/>
                    <a:pt x="190" y="242"/>
                  </a:cubicBezTo>
                  <a:cubicBezTo>
                    <a:pt x="187" y="241"/>
                    <a:pt x="185" y="240"/>
                    <a:pt x="183" y="240"/>
                  </a:cubicBezTo>
                  <a:cubicBezTo>
                    <a:pt x="184" y="242"/>
                    <a:pt x="191" y="246"/>
                    <a:pt x="193" y="246"/>
                  </a:cubicBezTo>
                  <a:cubicBezTo>
                    <a:pt x="194" y="248"/>
                    <a:pt x="194" y="251"/>
                    <a:pt x="194" y="253"/>
                  </a:cubicBezTo>
                  <a:cubicBezTo>
                    <a:pt x="195" y="256"/>
                    <a:pt x="196" y="259"/>
                    <a:pt x="197" y="262"/>
                  </a:cubicBezTo>
                  <a:cubicBezTo>
                    <a:pt x="197" y="267"/>
                    <a:pt x="195" y="264"/>
                    <a:pt x="193" y="267"/>
                  </a:cubicBezTo>
                  <a:cubicBezTo>
                    <a:pt x="193" y="267"/>
                    <a:pt x="190" y="273"/>
                    <a:pt x="190" y="273"/>
                  </a:cubicBezTo>
                  <a:cubicBezTo>
                    <a:pt x="190" y="274"/>
                    <a:pt x="194" y="277"/>
                    <a:pt x="195" y="277"/>
                  </a:cubicBezTo>
                  <a:cubicBezTo>
                    <a:pt x="199" y="277"/>
                    <a:pt x="197" y="275"/>
                    <a:pt x="199" y="272"/>
                  </a:cubicBezTo>
                  <a:cubicBezTo>
                    <a:pt x="203" y="266"/>
                    <a:pt x="223" y="271"/>
                    <a:pt x="227" y="274"/>
                  </a:cubicBezTo>
                  <a:cubicBezTo>
                    <a:pt x="230" y="276"/>
                    <a:pt x="230" y="279"/>
                    <a:pt x="232" y="281"/>
                  </a:cubicBezTo>
                  <a:cubicBezTo>
                    <a:pt x="234" y="284"/>
                    <a:pt x="235" y="284"/>
                    <a:pt x="235" y="287"/>
                  </a:cubicBezTo>
                  <a:cubicBezTo>
                    <a:pt x="234" y="291"/>
                    <a:pt x="232" y="295"/>
                    <a:pt x="231" y="298"/>
                  </a:cubicBezTo>
                  <a:cubicBezTo>
                    <a:pt x="230" y="301"/>
                    <a:pt x="231" y="304"/>
                    <a:pt x="231" y="307"/>
                  </a:cubicBezTo>
                  <a:cubicBezTo>
                    <a:pt x="230" y="311"/>
                    <a:pt x="228" y="311"/>
                    <a:pt x="225" y="314"/>
                  </a:cubicBezTo>
                  <a:cubicBezTo>
                    <a:pt x="222" y="316"/>
                    <a:pt x="223" y="319"/>
                    <a:pt x="221" y="321"/>
                  </a:cubicBezTo>
                  <a:cubicBezTo>
                    <a:pt x="219" y="322"/>
                    <a:pt x="213" y="322"/>
                    <a:pt x="212" y="324"/>
                  </a:cubicBezTo>
                  <a:cubicBezTo>
                    <a:pt x="212" y="328"/>
                    <a:pt x="215" y="329"/>
                    <a:pt x="212" y="332"/>
                  </a:cubicBezTo>
                  <a:cubicBezTo>
                    <a:pt x="210" y="334"/>
                    <a:pt x="206" y="335"/>
                    <a:pt x="204" y="335"/>
                  </a:cubicBezTo>
                  <a:cubicBezTo>
                    <a:pt x="208" y="338"/>
                    <a:pt x="216" y="339"/>
                    <a:pt x="221" y="339"/>
                  </a:cubicBezTo>
                  <a:cubicBezTo>
                    <a:pt x="222" y="339"/>
                    <a:pt x="223" y="338"/>
                    <a:pt x="224" y="339"/>
                  </a:cubicBezTo>
                  <a:cubicBezTo>
                    <a:pt x="227" y="341"/>
                    <a:pt x="223" y="340"/>
                    <a:pt x="224" y="341"/>
                  </a:cubicBezTo>
                  <a:cubicBezTo>
                    <a:pt x="224" y="342"/>
                    <a:pt x="224" y="346"/>
                    <a:pt x="224" y="347"/>
                  </a:cubicBezTo>
                  <a:cubicBezTo>
                    <a:pt x="225" y="352"/>
                    <a:pt x="220" y="350"/>
                    <a:pt x="218" y="352"/>
                  </a:cubicBezTo>
                  <a:cubicBezTo>
                    <a:pt x="216" y="353"/>
                    <a:pt x="217" y="354"/>
                    <a:pt x="216" y="355"/>
                  </a:cubicBezTo>
                  <a:cubicBezTo>
                    <a:pt x="215" y="355"/>
                    <a:pt x="213" y="356"/>
                    <a:pt x="213" y="356"/>
                  </a:cubicBezTo>
                  <a:cubicBezTo>
                    <a:pt x="210" y="359"/>
                    <a:pt x="206" y="361"/>
                    <a:pt x="203" y="362"/>
                  </a:cubicBezTo>
                  <a:cubicBezTo>
                    <a:pt x="200" y="364"/>
                    <a:pt x="198" y="365"/>
                    <a:pt x="195" y="366"/>
                  </a:cubicBezTo>
                  <a:cubicBezTo>
                    <a:pt x="191" y="368"/>
                    <a:pt x="192" y="368"/>
                    <a:pt x="188" y="366"/>
                  </a:cubicBezTo>
                  <a:cubicBezTo>
                    <a:pt x="185" y="365"/>
                    <a:pt x="181" y="365"/>
                    <a:pt x="177" y="365"/>
                  </a:cubicBezTo>
                  <a:cubicBezTo>
                    <a:pt x="173" y="365"/>
                    <a:pt x="168" y="367"/>
                    <a:pt x="163" y="367"/>
                  </a:cubicBezTo>
                  <a:cubicBezTo>
                    <a:pt x="162" y="367"/>
                    <a:pt x="160" y="365"/>
                    <a:pt x="158" y="365"/>
                  </a:cubicBezTo>
                  <a:cubicBezTo>
                    <a:pt x="156" y="365"/>
                    <a:pt x="155" y="366"/>
                    <a:pt x="153" y="365"/>
                  </a:cubicBezTo>
                  <a:cubicBezTo>
                    <a:pt x="158" y="364"/>
                    <a:pt x="159" y="370"/>
                    <a:pt x="155" y="372"/>
                  </a:cubicBezTo>
                  <a:cubicBezTo>
                    <a:pt x="152" y="374"/>
                    <a:pt x="147" y="371"/>
                    <a:pt x="146" y="368"/>
                  </a:cubicBezTo>
                  <a:cubicBezTo>
                    <a:pt x="143" y="368"/>
                    <a:pt x="139" y="368"/>
                    <a:pt x="137" y="369"/>
                  </a:cubicBezTo>
                  <a:cubicBezTo>
                    <a:pt x="133" y="371"/>
                    <a:pt x="135" y="373"/>
                    <a:pt x="132" y="375"/>
                  </a:cubicBezTo>
                  <a:cubicBezTo>
                    <a:pt x="130" y="376"/>
                    <a:pt x="126" y="373"/>
                    <a:pt x="123" y="374"/>
                  </a:cubicBezTo>
                  <a:cubicBezTo>
                    <a:pt x="122" y="374"/>
                    <a:pt x="122" y="376"/>
                    <a:pt x="120" y="376"/>
                  </a:cubicBezTo>
                  <a:cubicBezTo>
                    <a:pt x="119" y="376"/>
                    <a:pt x="118" y="372"/>
                    <a:pt x="117" y="372"/>
                  </a:cubicBezTo>
                  <a:cubicBezTo>
                    <a:pt x="115" y="370"/>
                    <a:pt x="108" y="368"/>
                    <a:pt x="106" y="368"/>
                  </a:cubicBezTo>
                  <a:cubicBezTo>
                    <a:pt x="102" y="369"/>
                    <a:pt x="100" y="371"/>
                    <a:pt x="97" y="373"/>
                  </a:cubicBezTo>
                  <a:cubicBezTo>
                    <a:pt x="95" y="373"/>
                    <a:pt x="94" y="372"/>
                    <a:pt x="92" y="374"/>
                  </a:cubicBezTo>
                  <a:cubicBezTo>
                    <a:pt x="91" y="375"/>
                    <a:pt x="89" y="377"/>
                    <a:pt x="88" y="378"/>
                  </a:cubicBezTo>
                  <a:cubicBezTo>
                    <a:pt x="87" y="378"/>
                    <a:pt x="86" y="378"/>
                    <a:pt x="85" y="379"/>
                  </a:cubicBezTo>
                  <a:cubicBezTo>
                    <a:pt x="85" y="379"/>
                    <a:pt x="85" y="380"/>
                    <a:pt x="85" y="381"/>
                  </a:cubicBezTo>
                  <a:cubicBezTo>
                    <a:pt x="83" y="383"/>
                    <a:pt x="83" y="383"/>
                    <a:pt x="81" y="384"/>
                  </a:cubicBezTo>
                  <a:cubicBezTo>
                    <a:pt x="75" y="385"/>
                    <a:pt x="69" y="383"/>
                    <a:pt x="64" y="384"/>
                  </a:cubicBezTo>
                  <a:cubicBezTo>
                    <a:pt x="58" y="386"/>
                    <a:pt x="56" y="393"/>
                    <a:pt x="50" y="393"/>
                  </a:cubicBezTo>
                  <a:cubicBezTo>
                    <a:pt x="50" y="395"/>
                    <a:pt x="53" y="398"/>
                    <a:pt x="51" y="400"/>
                  </a:cubicBezTo>
                  <a:cubicBezTo>
                    <a:pt x="49" y="402"/>
                    <a:pt x="46" y="399"/>
                    <a:pt x="45" y="397"/>
                  </a:cubicBezTo>
                  <a:cubicBezTo>
                    <a:pt x="44" y="396"/>
                    <a:pt x="45" y="394"/>
                    <a:pt x="41" y="394"/>
                  </a:cubicBezTo>
                  <a:cubicBezTo>
                    <a:pt x="39" y="394"/>
                    <a:pt x="37" y="396"/>
                    <a:pt x="35" y="396"/>
                  </a:cubicBezTo>
                  <a:cubicBezTo>
                    <a:pt x="34" y="392"/>
                    <a:pt x="35" y="390"/>
                    <a:pt x="38" y="389"/>
                  </a:cubicBezTo>
                  <a:cubicBezTo>
                    <a:pt x="43" y="387"/>
                    <a:pt x="43" y="388"/>
                    <a:pt x="47" y="384"/>
                  </a:cubicBezTo>
                  <a:cubicBezTo>
                    <a:pt x="49" y="381"/>
                    <a:pt x="52" y="381"/>
                    <a:pt x="53" y="378"/>
                  </a:cubicBezTo>
                  <a:cubicBezTo>
                    <a:pt x="53" y="377"/>
                    <a:pt x="53" y="375"/>
                    <a:pt x="53" y="374"/>
                  </a:cubicBezTo>
                  <a:cubicBezTo>
                    <a:pt x="55" y="372"/>
                    <a:pt x="57" y="373"/>
                    <a:pt x="59" y="371"/>
                  </a:cubicBezTo>
                  <a:cubicBezTo>
                    <a:pt x="60" y="370"/>
                    <a:pt x="60" y="370"/>
                    <a:pt x="61" y="369"/>
                  </a:cubicBezTo>
                  <a:cubicBezTo>
                    <a:pt x="62" y="368"/>
                    <a:pt x="61" y="367"/>
                    <a:pt x="61" y="367"/>
                  </a:cubicBezTo>
                  <a:cubicBezTo>
                    <a:pt x="62" y="366"/>
                    <a:pt x="63" y="366"/>
                    <a:pt x="64" y="366"/>
                  </a:cubicBezTo>
                  <a:cubicBezTo>
                    <a:pt x="65" y="364"/>
                    <a:pt x="65" y="365"/>
                    <a:pt x="66" y="363"/>
                  </a:cubicBezTo>
                  <a:cubicBezTo>
                    <a:pt x="66" y="362"/>
                    <a:pt x="66" y="360"/>
                    <a:pt x="66" y="358"/>
                  </a:cubicBezTo>
                  <a:cubicBezTo>
                    <a:pt x="67" y="354"/>
                    <a:pt x="67" y="355"/>
                    <a:pt x="71" y="354"/>
                  </a:cubicBezTo>
                  <a:cubicBezTo>
                    <a:pt x="73" y="354"/>
                    <a:pt x="75" y="354"/>
                    <a:pt x="76" y="352"/>
                  </a:cubicBezTo>
                  <a:cubicBezTo>
                    <a:pt x="77" y="350"/>
                    <a:pt x="74" y="348"/>
                    <a:pt x="76" y="346"/>
                  </a:cubicBezTo>
                  <a:cubicBezTo>
                    <a:pt x="80" y="341"/>
                    <a:pt x="97" y="347"/>
                    <a:pt x="102" y="347"/>
                  </a:cubicBezTo>
                  <a:cubicBezTo>
                    <a:pt x="104" y="347"/>
                    <a:pt x="105" y="347"/>
                    <a:pt x="107" y="345"/>
                  </a:cubicBezTo>
                  <a:cubicBezTo>
                    <a:pt x="109" y="343"/>
                    <a:pt x="107" y="342"/>
                    <a:pt x="108" y="340"/>
                  </a:cubicBezTo>
                  <a:cubicBezTo>
                    <a:pt x="110" y="337"/>
                    <a:pt x="114" y="335"/>
                    <a:pt x="115" y="331"/>
                  </a:cubicBezTo>
                  <a:cubicBezTo>
                    <a:pt x="106" y="330"/>
                    <a:pt x="101" y="344"/>
                    <a:pt x="91" y="338"/>
                  </a:cubicBezTo>
                  <a:cubicBezTo>
                    <a:pt x="87" y="336"/>
                    <a:pt x="88" y="330"/>
                    <a:pt x="81" y="331"/>
                  </a:cubicBezTo>
                  <a:cubicBezTo>
                    <a:pt x="78" y="331"/>
                    <a:pt x="72" y="335"/>
                    <a:pt x="71" y="330"/>
                  </a:cubicBezTo>
                  <a:cubicBezTo>
                    <a:pt x="72" y="329"/>
                    <a:pt x="74" y="329"/>
                    <a:pt x="74" y="328"/>
                  </a:cubicBezTo>
                  <a:cubicBezTo>
                    <a:pt x="72" y="326"/>
                    <a:pt x="69" y="325"/>
                    <a:pt x="67" y="324"/>
                  </a:cubicBezTo>
                  <a:cubicBezTo>
                    <a:pt x="62" y="323"/>
                    <a:pt x="62" y="325"/>
                    <a:pt x="60" y="328"/>
                  </a:cubicBezTo>
                  <a:cubicBezTo>
                    <a:pt x="59" y="330"/>
                    <a:pt x="55" y="332"/>
                    <a:pt x="52" y="330"/>
                  </a:cubicBezTo>
                  <a:cubicBezTo>
                    <a:pt x="50" y="329"/>
                    <a:pt x="51" y="328"/>
                    <a:pt x="50" y="327"/>
                  </a:cubicBezTo>
                  <a:cubicBezTo>
                    <a:pt x="49" y="326"/>
                    <a:pt x="47" y="326"/>
                    <a:pt x="46" y="326"/>
                  </a:cubicBezTo>
                  <a:cubicBezTo>
                    <a:pt x="45" y="326"/>
                    <a:pt x="45" y="324"/>
                    <a:pt x="45" y="324"/>
                  </a:cubicBezTo>
                  <a:cubicBezTo>
                    <a:pt x="47" y="323"/>
                    <a:pt x="51" y="323"/>
                    <a:pt x="50" y="320"/>
                  </a:cubicBezTo>
                  <a:cubicBezTo>
                    <a:pt x="50" y="318"/>
                    <a:pt x="46" y="318"/>
                    <a:pt x="45" y="318"/>
                  </a:cubicBezTo>
                  <a:cubicBezTo>
                    <a:pt x="43" y="313"/>
                    <a:pt x="62" y="307"/>
                    <a:pt x="65" y="306"/>
                  </a:cubicBezTo>
                  <a:cubicBezTo>
                    <a:pt x="70" y="304"/>
                    <a:pt x="74" y="304"/>
                    <a:pt x="76" y="299"/>
                  </a:cubicBezTo>
                  <a:cubicBezTo>
                    <a:pt x="78" y="293"/>
                    <a:pt x="79" y="285"/>
                    <a:pt x="78" y="279"/>
                  </a:cubicBezTo>
                  <a:cubicBezTo>
                    <a:pt x="77" y="274"/>
                    <a:pt x="73" y="272"/>
                    <a:pt x="68" y="274"/>
                  </a:cubicBezTo>
                  <a:cubicBezTo>
                    <a:pt x="68" y="275"/>
                    <a:pt x="68" y="276"/>
                    <a:pt x="68" y="277"/>
                  </a:cubicBezTo>
                  <a:cubicBezTo>
                    <a:pt x="66" y="277"/>
                    <a:pt x="65" y="277"/>
                    <a:pt x="64" y="277"/>
                  </a:cubicBezTo>
                  <a:cubicBezTo>
                    <a:pt x="62" y="278"/>
                    <a:pt x="61" y="278"/>
                    <a:pt x="59" y="280"/>
                  </a:cubicBezTo>
                  <a:cubicBezTo>
                    <a:pt x="58" y="279"/>
                    <a:pt x="58" y="277"/>
                    <a:pt x="58" y="276"/>
                  </a:cubicBezTo>
                  <a:cubicBezTo>
                    <a:pt x="61" y="276"/>
                    <a:pt x="62" y="274"/>
                    <a:pt x="64" y="271"/>
                  </a:cubicBezTo>
                  <a:cubicBezTo>
                    <a:pt x="66" y="269"/>
                    <a:pt x="68" y="268"/>
                    <a:pt x="69" y="267"/>
                  </a:cubicBezTo>
                  <a:cubicBezTo>
                    <a:pt x="73" y="263"/>
                    <a:pt x="65" y="257"/>
                    <a:pt x="62" y="256"/>
                  </a:cubicBezTo>
                  <a:cubicBezTo>
                    <a:pt x="63" y="255"/>
                    <a:pt x="63" y="255"/>
                    <a:pt x="63" y="254"/>
                  </a:cubicBezTo>
                  <a:cubicBezTo>
                    <a:pt x="63" y="256"/>
                    <a:pt x="66" y="251"/>
                    <a:pt x="65" y="252"/>
                  </a:cubicBezTo>
                  <a:cubicBezTo>
                    <a:pt x="69" y="249"/>
                    <a:pt x="72" y="249"/>
                    <a:pt x="76" y="251"/>
                  </a:cubicBezTo>
                  <a:cubicBezTo>
                    <a:pt x="76" y="252"/>
                    <a:pt x="76" y="254"/>
                    <a:pt x="76" y="255"/>
                  </a:cubicBezTo>
                  <a:cubicBezTo>
                    <a:pt x="77" y="255"/>
                    <a:pt x="78" y="255"/>
                    <a:pt x="79" y="255"/>
                  </a:cubicBezTo>
                  <a:cubicBezTo>
                    <a:pt x="79" y="256"/>
                    <a:pt x="79" y="257"/>
                    <a:pt x="79" y="258"/>
                  </a:cubicBezTo>
                  <a:cubicBezTo>
                    <a:pt x="80" y="258"/>
                    <a:pt x="81" y="258"/>
                    <a:pt x="81" y="258"/>
                  </a:cubicBezTo>
                  <a:cubicBezTo>
                    <a:pt x="82" y="257"/>
                    <a:pt x="83" y="255"/>
                    <a:pt x="83" y="254"/>
                  </a:cubicBezTo>
                  <a:cubicBezTo>
                    <a:pt x="85" y="253"/>
                    <a:pt x="85" y="255"/>
                    <a:pt x="87" y="255"/>
                  </a:cubicBezTo>
                  <a:cubicBezTo>
                    <a:pt x="90" y="255"/>
                    <a:pt x="95" y="256"/>
                    <a:pt x="96" y="253"/>
                  </a:cubicBezTo>
                  <a:cubicBezTo>
                    <a:pt x="101" y="252"/>
                    <a:pt x="100" y="256"/>
                    <a:pt x="104" y="256"/>
                  </a:cubicBezTo>
                  <a:cubicBezTo>
                    <a:pt x="103" y="255"/>
                    <a:pt x="102" y="253"/>
                    <a:pt x="102" y="252"/>
                  </a:cubicBezTo>
                  <a:cubicBezTo>
                    <a:pt x="103" y="252"/>
                    <a:pt x="103" y="251"/>
                    <a:pt x="104" y="251"/>
                  </a:cubicBezTo>
                  <a:cubicBezTo>
                    <a:pt x="104" y="250"/>
                    <a:pt x="104" y="250"/>
                    <a:pt x="104" y="249"/>
                  </a:cubicBezTo>
                  <a:cubicBezTo>
                    <a:pt x="105" y="249"/>
                    <a:pt x="106" y="249"/>
                    <a:pt x="106" y="249"/>
                  </a:cubicBezTo>
                  <a:cubicBezTo>
                    <a:pt x="107" y="246"/>
                    <a:pt x="104" y="245"/>
                    <a:pt x="105" y="242"/>
                  </a:cubicBezTo>
                  <a:cubicBezTo>
                    <a:pt x="105" y="240"/>
                    <a:pt x="108" y="240"/>
                    <a:pt x="108" y="238"/>
                  </a:cubicBezTo>
                  <a:cubicBezTo>
                    <a:pt x="108" y="236"/>
                    <a:pt x="107" y="236"/>
                    <a:pt x="107" y="235"/>
                  </a:cubicBezTo>
                  <a:cubicBezTo>
                    <a:pt x="106" y="229"/>
                    <a:pt x="109" y="224"/>
                    <a:pt x="111" y="219"/>
                  </a:cubicBezTo>
                  <a:cubicBezTo>
                    <a:pt x="109" y="219"/>
                    <a:pt x="105" y="219"/>
                    <a:pt x="103" y="218"/>
                  </a:cubicBezTo>
                  <a:cubicBezTo>
                    <a:pt x="100" y="217"/>
                    <a:pt x="100" y="215"/>
                    <a:pt x="98" y="214"/>
                  </a:cubicBezTo>
                  <a:cubicBezTo>
                    <a:pt x="96" y="212"/>
                    <a:pt x="93" y="213"/>
                    <a:pt x="92" y="209"/>
                  </a:cubicBezTo>
                  <a:cubicBezTo>
                    <a:pt x="91" y="208"/>
                    <a:pt x="91" y="204"/>
                    <a:pt x="91" y="203"/>
                  </a:cubicBezTo>
                  <a:cubicBezTo>
                    <a:pt x="91" y="198"/>
                    <a:pt x="92" y="194"/>
                    <a:pt x="94" y="191"/>
                  </a:cubicBezTo>
                  <a:cubicBezTo>
                    <a:pt x="96" y="187"/>
                    <a:pt x="97" y="184"/>
                    <a:pt x="100" y="181"/>
                  </a:cubicBezTo>
                  <a:cubicBezTo>
                    <a:pt x="98" y="181"/>
                    <a:pt x="94" y="181"/>
                    <a:pt x="92" y="182"/>
                  </a:cubicBezTo>
                  <a:cubicBezTo>
                    <a:pt x="91" y="182"/>
                    <a:pt x="91" y="184"/>
                    <a:pt x="90" y="184"/>
                  </a:cubicBezTo>
                  <a:cubicBezTo>
                    <a:pt x="88" y="185"/>
                    <a:pt x="86" y="184"/>
                    <a:pt x="85" y="185"/>
                  </a:cubicBezTo>
                  <a:cubicBezTo>
                    <a:pt x="83" y="186"/>
                    <a:pt x="84" y="187"/>
                    <a:pt x="83" y="188"/>
                  </a:cubicBezTo>
                  <a:cubicBezTo>
                    <a:pt x="82" y="189"/>
                    <a:pt x="79" y="189"/>
                    <a:pt x="78" y="189"/>
                  </a:cubicBezTo>
                  <a:cubicBezTo>
                    <a:pt x="74" y="188"/>
                    <a:pt x="74" y="185"/>
                    <a:pt x="69" y="186"/>
                  </a:cubicBezTo>
                  <a:cubicBezTo>
                    <a:pt x="74" y="188"/>
                    <a:pt x="70" y="191"/>
                    <a:pt x="70" y="194"/>
                  </a:cubicBezTo>
                  <a:cubicBezTo>
                    <a:pt x="69" y="193"/>
                    <a:pt x="68" y="192"/>
                    <a:pt x="67" y="191"/>
                  </a:cubicBezTo>
                  <a:cubicBezTo>
                    <a:pt x="66" y="190"/>
                    <a:pt x="64" y="190"/>
                    <a:pt x="63" y="190"/>
                  </a:cubicBezTo>
                  <a:cubicBezTo>
                    <a:pt x="60" y="188"/>
                    <a:pt x="60" y="186"/>
                    <a:pt x="56" y="186"/>
                  </a:cubicBezTo>
                  <a:cubicBezTo>
                    <a:pt x="56" y="190"/>
                    <a:pt x="58" y="193"/>
                    <a:pt x="58" y="197"/>
                  </a:cubicBezTo>
                  <a:cubicBezTo>
                    <a:pt x="57" y="195"/>
                    <a:pt x="54" y="194"/>
                    <a:pt x="54" y="192"/>
                  </a:cubicBezTo>
                  <a:cubicBezTo>
                    <a:pt x="53" y="190"/>
                    <a:pt x="54" y="189"/>
                    <a:pt x="53" y="187"/>
                  </a:cubicBezTo>
                  <a:cubicBezTo>
                    <a:pt x="52" y="186"/>
                    <a:pt x="50" y="185"/>
                    <a:pt x="50" y="183"/>
                  </a:cubicBezTo>
                  <a:cubicBezTo>
                    <a:pt x="48" y="180"/>
                    <a:pt x="49" y="182"/>
                    <a:pt x="49" y="179"/>
                  </a:cubicBezTo>
                  <a:cubicBezTo>
                    <a:pt x="50" y="176"/>
                    <a:pt x="52" y="173"/>
                    <a:pt x="54" y="170"/>
                  </a:cubicBezTo>
                  <a:cubicBezTo>
                    <a:pt x="57" y="166"/>
                    <a:pt x="57" y="162"/>
                    <a:pt x="60" y="15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" name="Freeform 139">
              <a:extLst>
                <a:ext uri="{FF2B5EF4-FFF2-40B4-BE49-F238E27FC236}">
                  <a16:creationId xmlns:a16="http://schemas.microsoft.com/office/drawing/2014/main" id="{8BAF25C5-408C-4A78-B324-95EC50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94" y="3006351"/>
              <a:ext cx="8847" cy="12165"/>
            </a:xfrm>
            <a:custGeom>
              <a:avLst/>
              <a:gdLst>
                <a:gd name="T0" fmla="*/ 2 w 10"/>
                <a:gd name="T1" fmla="*/ 0 h 14"/>
                <a:gd name="T2" fmla="*/ 8 w 10"/>
                <a:gd name="T3" fmla="*/ 8 h 14"/>
                <a:gd name="T4" fmla="*/ 5 w 10"/>
                <a:gd name="T5" fmla="*/ 12 h 14"/>
                <a:gd name="T6" fmla="*/ 2 w 10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2" y="0"/>
                  </a:moveTo>
                  <a:cubicBezTo>
                    <a:pt x="7" y="0"/>
                    <a:pt x="7" y="3"/>
                    <a:pt x="8" y="8"/>
                  </a:cubicBezTo>
                  <a:cubicBezTo>
                    <a:pt x="10" y="11"/>
                    <a:pt x="9" y="14"/>
                    <a:pt x="5" y="12"/>
                  </a:cubicBezTo>
                  <a:cubicBezTo>
                    <a:pt x="0" y="11"/>
                    <a:pt x="0" y="5"/>
                    <a:pt x="2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" name="Freeform 140">
              <a:extLst>
                <a:ext uri="{FF2B5EF4-FFF2-40B4-BE49-F238E27FC236}">
                  <a16:creationId xmlns:a16="http://schemas.microsoft.com/office/drawing/2014/main" id="{733DBA26-3334-45D5-ADE6-1572C0BCE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637" y="2886911"/>
              <a:ext cx="24330" cy="34652"/>
            </a:xfrm>
            <a:custGeom>
              <a:avLst/>
              <a:gdLst>
                <a:gd name="T0" fmla="*/ 4 w 28"/>
                <a:gd name="T1" fmla="*/ 39 h 40"/>
                <a:gd name="T2" fmla="*/ 2 w 28"/>
                <a:gd name="T3" fmla="*/ 36 h 40"/>
                <a:gd name="T4" fmla="*/ 2 w 28"/>
                <a:gd name="T5" fmla="*/ 29 h 40"/>
                <a:gd name="T6" fmla="*/ 1 w 28"/>
                <a:gd name="T7" fmla="*/ 19 h 40"/>
                <a:gd name="T8" fmla="*/ 7 w 28"/>
                <a:gd name="T9" fmla="*/ 11 h 40"/>
                <a:gd name="T10" fmla="*/ 27 w 28"/>
                <a:gd name="T11" fmla="*/ 0 h 40"/>
                <a:gd name="T12" fmla="*/ 24 w 28"/>
                <a:gd name="T13" fmla="*/ 13 h 40"/>
                <a:gd name="T14" fmla="*/ 22 w 28"/>
                <a:gd name="T15" fmla="*/ 23 h 40"/>
                <a:gd name="T16" fmla="*/ 4 w 28"/>
                <a:gd name="T17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0">
                  <a:moveTo>
                    <a:pt x="4" y="39"/>
                  </a:moveTo>
                  <a:cubicBezTo>
                    <a:pt x="3" y="38"/>
                    <a:pt x="2" y="37"/>
                    <a:pt x="2" y="36"/>
                  </a:cubicBezTo>
                  <a:cubicBezTo>
                    <a:pt x="1" y="33"/>
                    <a:pt x="7" y="29"/>
                    <a:pt x="2" y="29"/>
                  </a:cubicBezTo>
                  <a:cubicBezTo>
                    <a:pt x="2" y="26"/>
                    <a:pt x="0" y="22"/>
                    <a:pt x="1" y="19"/>
                  </a:cubicBezTo>
                  <a:cubicBezTo>
                    <a:pt x="1" y="16"/>
                    <a:pt x="4" y="14"/>
                    <a:pt x="7" y="11"/>
                  </a:cubicBezTo>
                  <a:cubicBezTo>
                    <a:pt x="12" y="7"/>
                    <a:pt x="21" y="3"/>
                    <a:pt x="27" y="0"/>
                  </a:cubicBezTo>
                  <a:cubicBezTo>
                    <a:pt x="28" y="6"/>
                    <a:pt x="25" y="8"/>
                    <a:pt x="24" y="13"/>
                  </a:cubicBezTo>
                  <a:cubicBezTo>
                    <a:pt x="23" y="16"/>
                    <a:pt x="24" y="20"/>
                    <a:pt x="22" y="23"/>
                  </a:cubicBezTo>
                  <a:cubicBezTo>
                    <a:pt x="21" y="27"/>
                    <a:pt x="9" y="40"/>
                    <a:pt x="4" y="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6" name="Freeform 141">
              <a:extLst>
                <a:ext uri="{FF2B5EF4-FFF2-40B4-BE49-F238E27FC236}">
                  <a16:creationId xmlns:a16="http://schemas.microsoft.com/office/drawing/2014/main" id="{3F2054FA-1B88-4952-8DC8-A59BCD6E7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209" y="2922669"/>
              <a:ext cx="14008" cy="39076"/>
            </a:xfrm>
            <a:custGeom>
              <a:avLst/>
              <a:gdLst>
                <a:gd name="T0" fmla="*/ 7 w 16"/>
                <a:gd name="T1" fmla="*/ 7 h 45"/>
                <a:gd name="T2" fmla="*/ 4 w 16"/>
                <a:gd name="T3" fmla="*/ 2 h 45"/>
                <a:gd name="T4" fmla="*/ 11 w 16"/>
                <a:gd name="T5" fmla="*/ 0 h 45"/>
                <a:gd name="T6" fmla="*/ 15 w 16"/>
                <a:gd name="T7" fmla="*/ 5 h 45"/>
                <a:gd name="T8" fmla="*/ 14 w 16"/>
                <a:gd name="T9" fmla="*/ 20 h 45"/>
                <a:gd name="T10" fmla="*/ 13 w 16"/>
                <a:gd name="T11" fmla="*/ 27 h 45"/>
                <a:gd name="T12" fmla="*/ 11 w 16"/>
                <a:gd name="T13" fmla="*/ 33 h 45"/>
                <a:gd name="T14" fmla="*/ 6 w 16"/>
                <a:gd name="T15" fmla="*/ 39 h 45"/>
                <a:gd name="T16" fmla="*/ 0 w 16"/>
                <a:gd name="T17" fmla="*/ 45 h 45"/>
                <a:gd name="T18" fmla="*/ 3 w 16"/>
                <a:gd name="T19" fmla="*/ 37 h 45"/>
                <a:gd name="T20" fmla="*/ 4 w 16"/>
                <a:gd name="T21" fmla="*/ 34 h 45"/>
                <a:gd name="T22" fmla="*/ 7 w 16"/>
                <a:gd name="T23" fmla="*/ 31 h 45"/>
                <a:gd name="T24" fmla="*/ 6 w 16"/>
                <a:gd name="T25" fmla="*/ 18 h 45"/>
                <a:gd name="T26" fmla="*/ 7 w 16"/>
                <a:gd name="T2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45">
                  <a:moveTo>
                    <a:pt x="7" y="7"/>
                  </a:moveTo>
                  <a:cubicBezTo>
                    <a:pt x="5" y="5"/>
                    <a:pt x="2" y="6"/>
                    <a:pt x="4" y="2"/>
                  </a:cubicBezTo>
                  <a:cubicBezTo>
                    <a:pt x="5" y="0"/>
                    <a:pt x="9" y="0"/>
                    <a:pt x="11" y="0"/>
                  </a:cubicBezTo>
                  <a:cubicBezTo>
                    <a:pt x="16" y="0"/>
                    <a:pt x="16" y="1"/>
                    <a:pt x="15" y="5"/>
                  </a:cubicBezTo>
                  <a:cubicBezTo>
                    <a:pt x="15" y="10"/>
                    <a:pt x="14" y="15"/>
                    <a:pt x="14" y="20"/>
                  </a:cubicBezTo>
                  <a:cubicBezTo>
                    <a:pt x="13" y="23"/>
                    <a:pt x="13" y="25"/>
                    <a:pt x="13" y="27"/>
                  </a:cubicBezTo>
                  <a:cubicBezTo>
                    <a:pt x="13" y="30"/>
                    <a:pt x="13" y="31"/>
                    <a:pt x="11" y="33"/>
                  </a:cubicBezTo>
                  <a:cubicBezTo>
                    <a:pt x="9" y="35"/>
                    <a:pt x="7" y="37"/>
                    <a:pt x="6" y="39"/>
                  </a:cubicBezTo>
                  <a:cubicBezTo>
                    <a:pt x="4" y="42"/>
                    <a:pt x="2" y="42"/>
                    <a:pt x="0" y="45"/>
                  </a:cubicBezTo>
                  <a:cubicBezTo>
                    <a:pt x="0" y="42"/>
                    <a:pt x="2" y="40"/>
                    <a:pt x="3" y="37"/>
                  </a:cubicBezTo>
                  <a:cubicBezTo>
                    <a:pt x="3" y="36"/>
                    <a:pt x="3" y="36"/>
                    <a:pt x="4" y="34"/>
                  </a:cubicBezTo>
                  <a:cubicBezTo>
                    <a:pt x="5" y="33"/>
                    <a:pt x="7" y="32"/>
                    <a:pt x="7" y="31"/>
                  </a:cubicBezTo>
                  <a:cubicBezTo>
                    <a:pt x="10" y="27"/>
                    <a:pt x="7" y="22"/>
                    <a:pt x="6" y="18"/>
                  </a:cubicBezTo>
                  <a:cubicBezTo>
                    <a:pt x="6" y="14"/>
                    <a:pt x="9" y="10"/>
                    <a:pt x="7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7" name="Freeform 142">
              <a:extLst>
                <a:ext uri="{FF2B5EF4-FFF2-40B4-BE49-F238E27FC236}">
                  <a16:creationId xmlns:a16="http://schemas.microsoft.com/office/drawing/2014/main" id="{C7BBF8AB-385A-4F55-8A2D-930106E7A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92" y="2965432"/>
              <a:ext cx="15114" cy="12165"/>
            </a:xfrm>
            <a:custGeom>
              <a:avLst/>
              <a:gdLst>
                <a:gd name="T0" fmla="*/ 15 w 17"/>
                <a:gd name="T1" fmla="*/ 0 h 14"/>
                <a:gd name="T2" fmla="*/ 0 w 17"/>
                <a:gd name="T3" fmla="*/ 12 h 14"/>
                <a:gd name="T4" fmla="*/ 1 w 17"/>
                <a:gd name="T5" fmla="*/ 7 h 14"/>
                <a:gd name="T6" fmla="*/ 8 w 17"/>
                <a:gd name="T7" fmla="*/ 3 h 14"/>
                <a:gd name="T8" fmla="*/ 15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7" y="5"/>
                    <a:pt x="2" y="14"/>
                    <a:pt x="0" y="12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4" y="7"/>
                    <a:pt x="6" y="4"/>
                    <a:pt x="8" y="3"/>
                  </a:cubicBezTo>
                  <a:cubicBezTo>
                    <a:pt x="10" y="2"/>
                    <a:pt x="13" y="1"/>
                    <a:pt x="15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8" name="Freeform 143">
              <a:extLst>
                <a:ext uri="{FF2B5EF4-FFF2-40B4-BE49-F238E27FC236}">
                  <a16:creationId xmlns:a16="http://schemas.microsoft.com/office/drawing/2014/main" id="{B790454D-182F-4AE6-ACDF-E7DAA249B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40" y="2947737"/>
              <a:ext cx="10322" cy="8110"/>
            </a:xfrm>
            <a:custGeom>
              <a:avLst/>
              <a:gdLst>
                <a:gd name="T0" fmla="*/ 11 w 12"/>
                <a:gd name="T1" fmla="*/ 3 h 9"/>
                <a:gd name="T2" fmla="*/ 8 w 12"/>
                <a:gd name="T3" fmla="*/ 9 h 9"/>
                <a:gd name="T4" fmla="*/ 4 w 12"/>
                <a:gd name="T5" fmla="*/ 4 h 9"/>
                <a:gd name="T6" fmla="*/ 0 w 12"/>
                <a:gd name="T7" fmla="*/ 2 h 9"/>
                <a:gd name="T8" fmla="*/ 11 w 12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1" y="3"/>
                  </a:moveTo>
                  <a:cubicBezTo>
                    <a:pt x="12" y="5"/>
                    <a:pt x="11" y="9"/>
                    <a:pt x="8" y="9"/>
                  </a:cubicBezTo>
                  <a:cubicBezTo>
                    <a:pt x="6" y="9"/>
                    <a:pt x="5" y="4"/>
                    <a:pt x="4" y="4"/>
                  </a:cubicBezTo>
                  <a:cubicBezTo>
                    <a:pt x="2" y="4"/>
                    <a:pt x="0" y="4"/>
                    <a:pt x="0" y="2"/>
                  </a:cubicBezTo>
                  <a:cubicBezTo>
                    <a:pt x="2" y="0"/>
                    <a:pt x="9" y="1"/>
                    <a:pt x="11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9" name="Freeform 144">
              <a:extLst>
                <a:ext uri="{FF2B5EF4-FFF2-40B4-BE49-F238E27FC236}">
                  <a16:creationId xmlns:a16="http://schemas.microsoft.com/office/drawing/2014/main" id="{20B92B16-F726-4B14-AA97-8D3E2E95E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00" y="2855576"/>
              <a:ext cx="19169" cy="25068"/>
            </a:xfrm>
            <a:custGeom>
              <a:avLst/>
              <a:gdLst>
                <a:gd name="T0" fmla="*/ 8 w 22"/>
                <a:gd name="T1" fmla="*/ 15 h 29"/>
                <a:gd name="T2" fmla="*/ 2 w 22"/>
                <a:gd name="T3" fmla="*/ 14 h 29"/>
                <a:gd name="T4" fmla="*/ 0 w 22"/>
                <a:gd name="T5" fmla="*/ 13 h 29"/>
                <a:gd name="T6" fmla="*/ 5 w 22"/>
                <a:gd name="T7" fmla="*/ 3 h 29"/>
                <a:gd name="T8" fmla="*/ 14 w 22"/>
                <a:gd name="T9" fmla="*/ 0 h 29"/>
                <a:gd name="T10" fmla="*/ 16 w 22"/>
                <a:gd name="T11" fmla="*/ 5 h 29"/>
                <a:gd name="T12" fmla="*/ 20 w 22"/>
                <a:gd name="T13" fmla="*/ 10 h 29"/>
                <a:gd name="T14" fmla="*/ 17 w 22"/>
                <a:gd name="T15" fmla="*/ 10 h 29"/>
                <a:gd name="T16" fmla="*/ 21 w 22"/>
                <a:gd name="T17" fmla="*/ 17 h 29"/>
                <a:gd name="T18" fmla="*/ 13 w 22"/>
                <a:gd name="T19" fmla="*/ 25 h 29"/>
                <a:gd name="T20" fmla="*/ 13 w 22"/>
                <a:gd name="T21" fmla="*/ 15 h 29"/>
                <a:gd name="T22" fmla="*/ 9 w 22"/>
                <a:gd name="T2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9">
                  <a:moveTo>
                    <a:pt x="8" y="15"/>
                  </a:moveTo>
                  <a:cubicBezTo>
                    <a:pt x="16" y="18"/>
                    <a:pt x="1" y="29"/>
                    <a:pt x="2" y="14"/>
                  </a:cubicBezTo>
                  <a:cubicBezTo>
                    <a:pt x="1" y="14"/>
                    <a:pt x="1" y="14"/>
                    <a:pt x="0" y="13"/>
                  </a:cubicBezTo>
                  <a:cubicBezTo>
                    <a:pt x="3" y="10"/>
                    <a:pt x="2" y="6"/>
                    <a:pt x="5" y="3"/>
                  </a:cubicBezTo>
                  <a:cubicBezTo>
                    <a:pt x="6" y="3"/>
                    <a:pt x="13" y="0"/>
                    <a:pt x="14" y="0"/>
                  </a:cubicBezTo>
                  <a:cubicBezTo>
                    <a:pt x="18" y="1"/>
                    <a:pt x="19" y="3"/>
                    <a:pt x="16" y="5"/>
                  </a:cubicBezTo>
                  <a:cubicBezTo>
                    <a:pt x="19" y="6"/>
                    <a:pt x="20" y="7"/>
                    <a:pt x="20" y="10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9" y="11"/>
                    <a:pt x="22" y="13"/>
                    <a:pt x="21" y="17"/>
                  </a:cubicBezTo>
                  <a:cubicBezTo>
                    <a:pt x="16" y="16"/>
                    <a:pt x="18" y="24"/>
                    <a:pt x="13" y="25"/>
                  </a:cubicBezTo>
                  <a:cubicBezTo>
                    <a:pt x="12" y="22"/>
                    <a:pt x="12" y="18"/>
                    <a:pt x="13" y="15"/>
                  </a:cubicBezTo>
                  <a:cubicBezTo>
                    <a:pt x="12" y="14"/>
                    <a:pt x="10" y="15"/>
                    <a:pt x="9" y="16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0" name="Freeform 145">
              <a:extLst>
                <a:ext uri="{FF2B5EF4-FFF2-40B4-BE49-F238E27FC236}">
                  <a16:creationId xmlns:a16="http://schemas.microsoft.com/office/drawing/2014/main" id="{7256C073-9C5B-42C4-85EB-83C68B041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713" y="2781479"/>
              <a:ext cx="22856" cy="45343"/>
            </a:xfrm>
            <a:custGeom>
              <a:avLst/>
              <a:gdLst>
                <a:gd name="T0" fmla="*/ 17 w 26"/>
                <a:gd name="T1" fmla="*/ 40 h 52"/>
                <a:gd name="T2" fmla="*/ 11 w 26"/>
                <a:gd name="T3" fmla="*/ 52 h 52"/>
                <a:gd name="T4" fmla="*/ 8 w 26"/>
                <a:gd name="T5" fmla="*/ 41 h 52"/>
                <a:gd name="T6" fmla="*/ 9 w 26"/>
                <a:gd name="T7" fmla="*/ 32 h 52"/>
                <a:gd name="T8" fmla="*/ 0 w 26"/>
                <a:gd name="T9" fmla="*/ 26 h 52"/>
                <a:gd name="T10" fmla="*/ 3 w 26"/>
                <a:gd name="T11" fmla="*/ 15 h 52"/>
                <a:gd name="T12" fmla="*/ 17 w 26"/>
                <a:gd name="T13" fmla="*/ 9 h 52"/>
                <a:gd name="T14" fmla="*/ 18 w 26"/>
                <a:gd name="T15" fmla="*/ 2 h 52"/>
                <a:gd name="T16" fmla="*/ 26 w 26"/>
                <a:gd name="T17" fmla="*/ 1 h 52"/>
                <a:gd name="T18" fmla="*/ 25 w 26"/>
                <a:gd name="T19" fmla="*/ 9 h 52"/>
                <a:gd name="T20" fmla="*/ 21 w 26"/>
                <a:gd name="T21" fmla="*/ 15 h 52"/>
                <a:gd name="T22" fmla="*/ 22 w 26"/>
                <a:gd name="T23" fmla="*/ 18 h 52"/>
                <a:gd name="T24" fmla="*/ 19 w 26"/>
                <a:gd name="T25" fmla="*/ 21 h 52"/>
                <a:gd name="T26" fmla="*/ 20 w 26"/>
                <a:gd name="T27" fmla="*/ 28 h 52"/>
                <a:gd name="T28" fmla="*/ 17 w 26"/>
                <a:gd name="T2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52">
                  <a:moveTo>
                    <a:pt x="17" y="40"/>
                  </a:moveTo>
                  <a:cubicBezTo>
                    <a:pt x="17" y="44"/>
                    <a:pt x="15" y="50"/>
                    <a:pt x="11" y="52"/>
                  </a:cubicBezTo>
                  <a:cubicBezTo>
                    <a:pt x="10" y="48"/>
                    <a:pt x="9" y="44"/>
                    <a:pt x="8" y="41"/>
                  </a:cubicBezTo>
                  <a:cubicBezTo>
                    <a:pt x="8" y="38"/>
                    <a:pt x="9" y="35"/>
                    <a:pt x="9" y="32"/>
                  </a:cubicBezTo>
                  <a:cubicBezTo>
                    <a:pt x="3" y="38"/>
                    <a:pt x="3" y="27"/>
                    <a:pt x="0" y="26"/>
                  </a:cubicBezTo>
                  <a:cubicBezTo>
                    <a:pt x="5" y="25"/>
                    <a:pt x="7" y="18"/>
                    <a:pt x="3" y="15"/>
                  </a:cubicBezTo>
                  <a:cubicBezTo>
                    <a:pt x="5" y="7"/>
                    <a:pt x="14" y="12"/>
                    <a:pt x="17" y="9"/>
                  </a:cubicBezTo>
                  <a:cubicBezTo>
                    <a:pt x="19" y="6"/>
                    <a:pt x="16" y="4"/>
                    <a:pt x="18" y="2"/>
                  </a:cubicBezTo>
                  <a:cubicBezTo>
                    <a:pt x="20" y="0"/>
                    <a:pt x="24" y="0"/>
                    <a:pt x="26" y="1"/>
                  </a:cubicBezTo>
                  <a:cubicBezTo>
                    <a:pt x="25" y="3"/>
                    <a:pt x="26" y="6"/>
                    <a:pt x="25" y="9"/>
                  </a:cubicBezTo>
                  <a:cubicBezTo>
                    <a:pt x="24" y="11"/>
                    <a:pt x="23" y="12"/>
                    <a:pt x="21" y="15"/>
                  </a:cubicBezTo>
                  <a:cubicBezTo>
                    <a:pt x="21" y="15"/>
                    <a:pt x="22" y="17"/>
                    <a:pt x="22" y="18"/>
                  </a:cubicBezTo>
                  <a:cubicBezTo>
                    <a:pt x="21" y="19"/>
                    <a:pt x="19" y="20"/>
                    <a:pt x="19" y="21"/>
                  </a:cubicBezTo>
                  <a:cubicBezTo>
                    <a:pt x="18" y="23"/>
                    <a:pt x="20" y="25"/>
                    <a:pt x="20" y="28"/>
                  </a:cubicBezTo>
                  <a:cubicBezTo>
                    <a:pt x="19" y="31"/>
                    <a:pt x="18" y="35"/>
                    <a:pt x="17" y="4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1" name="Freeform 146">
              <a:extLst>
                <a:ext uri="{FF2B5EF4-FFF2-40B4-BE49-F238E27FC236}">
                  <a16:creationId xmlns:a16="http://schemas.microsoft.com/office/drawing/2014/main" id="{D8D77ADC-7AA7-4794-84C3-CF30D5F1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90" y="2696322"/>
              <a:ext cx="28754" cy="39076"/>
            </a:xfrm>
            <a:custGeom>
              <a:avLst/>
              <a:gdLst>
                <a:gd name="T0" fmla="*/ 8 w 33"/>
                <a:gd name="T1" fmla="*/ 16 h 45"/>
                <a:gd name="T2" fmla="*/ 33 w 33"/>
                <a:gd name="T3" fmla="*/ 12 h 45"/>
                <a:gd name="T4" fmla="*/ 24 w 33"/>
                <a:gd name="T5" fmla="*/ 26 h 45"/>
                <a:gd name="T6" fmla="*/ 22 w 33"/>
                <a:gd name="T7" fmla="*/ 45 h 45"/>
                <a:gd name="T8" fmla="*/ 14 w 33"/>
                <a:gd name="T9" fmla="*/ 33 h 45"/>
                <a:gd name="T10" fmla="*/ 12 w 33"/>
                <a:gd name="T11" fmla="*/ 27 h 45"/>
                <a:gd name="T12" fmla="*/ 4 w 33"/>
                <a:gd name="T13" fmla="*/ 26 h 45"/>
                <a:gd name="T14" fmla="*/ 8 w 33"/>
                <a:gd name="T15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45">
                  <a:moveTo>
                    <a:pt x="8" y="16"/>
                  </a:moveTo>
                  <a:cubicBezTo>
                    <a:pt x="11" y="13"/>
                    <a:pt x="31" y="0"/>
                    <a:pt x="33" y="12"/>
                  </a:cubicBezTo>
                  <a:cubicBezTo>
                    <a:pt x="33" y="13"/>
                    <a:pt x="25" y="23"/>
                    <a:pt x="24" y="26"/>
                  </a:cubicBezTo>
                  <a:cubicBezTo>
                    <a:pt x="22" y="32"/>
                    <a:pt x="22" y="39"/>
                    <a:pt x="22" y="45"/>
                  </a:cubicBezTo>
                  <a:cubicBezTo>
                    <a:pt x="17" y="43"/>
                    <a:pt x="20" y="35"/>
                    <a:pt x="14" y="33"/>
                  </a:cubicBezTo>
                  <a:cubicBezTo>
                    <a:pt x="15" y="33"/>
                    <a:pt x="13" y="28"/>
                    <a:pt x="12" y="27"/>
                  </a:cubicBezTo>
                  <a:cubicBezTo>
                    <a:pt x="10" y="26"/>
                    <a:pt x="6" y="28"/>
                    <a:pt x="4" y="26"/>
                  </a:cubicBezTo>
                  <a:cubicBezTo>
                    <a:pt x="0" y="22"/>
                    <a:pt x="4" y="19"/>
                    <a:pt x="8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2" name="Freeform 147">
              <a:extLst>
                <a:ext uri="{FF2B5EF4-FFF2-40B4-BE49-F238E27FC236}">
                  <a16:creationId xmlns:a16="http://schemas.microsoft.com/office/drawing/2014/main" id="{AE28FA4A-94C4-4A21-A809-CAC208FAE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92" y="2738716"/>
              <a:ext cx="9585" cy="17695"/>
            </a:xfrm>
            <a:custGeom>
              <a:avLst/>
              <a:gdLst>
                <a:gd name="T0" fmla="*/ 10 w 11"/>
                <a:gd name="T1" fmla="*/ 20 h 20"/>
                <a:gd name="T2" fmla="*/ 0 w 11"/>
                <a:gd name="T3" fmla="*/ 8 h 20"/>
                <a:gd name="T4" fmla="*/ 3 w 11"/>
                <a:gd name="T5" fmla="*/ 0 h 20"/>
                <a:gd name="T6" fmla="*/ 10 w 11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0">
                  <a:moveTo>
                    <a:pt x="10" y="20"/>
                  </a:moveTo>
                  <a:cubicBezTo>
                    <a:pt x="5" y="20"/>
                    <a:pt x="1" y="11"/>
                    <a:pt x="0" y="8"/>
                  </a:cubicBezTo>
                  <a:cubicBezTo>
                    <a:pt x="0" y="5"/>
                    <a:pt x="0" y="2"/>
                    <a:pt x="3" y="0"/>
                  </a:cubicBezTo>
                  <a:cubicBezTo>
                    <a:pt x="8" y="4"/>
                    <a:pt x="11" y="13"/>
                    <a:pt x="10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" name="Freeform 148">
              <a:extLst>
                <a:ext uri="{FF2B5EF4-FFF2-40B4-BE49-F238E27FC236}">
                  <a16:creationId xmlns:a16="http://schemas.microsoft.com/office/drawing/2014/main" id="{6D4EF34A-5700-4704-9325-807882A09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56" y="3870818"/>
              <a:ext cx="17326" cy="23593"/>
            </a:xfrm>
            <a:custGeom>
              <a:avLst/>
              <a:gdLst>
                <a:gd name="T0" fmla="*/ 19 w 20"/>
                <a:gd name="T1" fmla="*/ 16 h 27"/>
                <a:gd name="T2" fmla="*/ 0 w 20"/>
                <a:gd name="T3" fmla="*/ 24 h 27"/>
                <a:gd name="T4" fmla="*/ 7 w 20"/>
                <a:gd name="T5" fmla="*/ 19 h 27"/>
                <a:gd name="T6" fmla="*/ 9 w 20"/>
                <a:gd name="T7" fmla="*/ 12 h 27"/>
                <a:gd name="T8" fmla="*/ 19 w 20"/>
                <a:gd name="T9" fmla="*/ 2 h 27"/>
                <a:gd name="T10" fmla="*/ 19 w 20"/>
                <a:gd name="T11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16"/>
                  </a:moveTo>
                  <a:cubicBezTo>
                    <a:pt x="17" y="22"/>
                    <a:pt x="4" y="27"/>
                    <a:pt x="0" y="24"/>
                  </a:cubicBezTo>
                  <a:cubicBezTo>
                    <a:pt x="1" y="21"/>
                    <a:pt x="4" y="22"/>
                    <a:pt x="7" y="19"/>
                  </a:cubicBezTo>
                  <a:cubicBezTo>
                    <a:pt x="9" y="17"/>
                    <a:pt x="8" y="14"/>
                    <a:pt x="9" y="12"/>
                  </a:cubicBezTo>
                  <a:cubicBezTo>
                    <a:pt x="11" y="8"/>
                    <a:pt x="14" y="0"/>
                    <a:pt x="19" y="2"/>
                  </a:cubicBezTo>
                  <a:cubicBezTo>
                    <a:pt x="20" y="7"/>
                    <a:pt x="20" y="12"/>
                    <a:pt x="19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4" name="Freeform 149">
              <a:extLst>
                <a:ext uri="{FF2B5EF4-FFF2-40B4-BE49-F238E27FC236}">
                  <a16:creationId xmlns:a16="http://schemas.microsoft.com/office/drawing/2014/main" id="{799197AC-837A-40E7-AE63-9F32FC63C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21" y="3858653"/>
              <a:ext cx="14746" cy="14008"/>
            </a:xfrm>
            <a:custGeom>
              <a:avLst/>
              <a:gdLst>
                <a:gd name="T0" fmla="*/ 11 w 17"/>
                <a:gd name="T1" fmla="*/ 4 h 16"/>
                <a:gd name="T2" fmla="*/ 15 w 17"/>
                <a:gd name="T3" fmla="*/ 0 h 16"/>
                <a:gd name="T4" fmla="*/ 15 w 17"/>
                <a:gd name="T5" fmla="*/ 8 h 16"/>
                <a:gd name="T6" fmla="*/ 5 w 17"/>
                <a:gd name="T7" fmla="*/ 13 h 16"/>
                <a:gd name="T8" fmla="*/ 11 w 17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1" y="4"/>
                  </a:moveTo>
                  <a:cubicBezTo>
                    <a:pt x="12" y="1"/>
                    <a:pt x="12" y="1"/>
                    <a:pt x="15" y="0"/>
                  </a:cubicBezTo>
                  <a:cubicBezTo>
                    <a:pt x="17" y="3"/>
                    <a:pt x="17" y="5"/>
                    <a:pt x="15" y="8"/>
                  </a:cubicBezTo>
                  <a:cubicBezTo>
                    <a:pt x="14" y="11"/>
                    <a:pt x="8" y="16"/>
                    <a:pt x="5" y="13"/>
                  </a:cubicBezTo>
                  <a:cubicBezTo>
                    <a:pt x="0" y="7"/>
                    <a:pt x="11" y="6"/>
                    <a:pt x="11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5" name="Freeform 150">
              <a:extLst>
                <a:ext uri="{FF2B5EF4-FFF2-40B4-BE49-F238E27FC236}">
                  <a16:creationId xmlns:a16="http://schemas.microsoft.com/office/drawing/2014/main" id="{CD696AFE-2F31-4944-9828-CB94C63A4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15" y="3884090"/>
              <a:ext cx="22856" cy="18064"/>
            </a:xfrm>
            <a:custGeom>
              <a:avLst/>
              <a:gdLst>
                <a:gd name="T0" fmla="*/ 13 w 26"/>
                <a:gd name="T1" fmla="*/ 18 h 21"/>
                <a:gd name="T2" fmla="*/ 2 w 26"/>
                <a:gd name="T3" fmla="*/ 14 h 21"/>
                <a:gd name="T4" fmla="*/ 13 w 26"/>
                <a:gd name="T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13" y="18"/>
                  </a:moveTo>
                  <a:cubicBezTo>
                    <a:pt x="9" y="21"/>
                    <a:pt x="3" y="19"/>
                    <a:pt x="2" y="14"/>
                  </a:cubicBezTo>
                  <a:cubicBezTo>
                    <a:pt x="0" y="0"/>
                    <a:pt x="26" y="7"/>
                    <a:pt x="1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6" name="Freeform 151">
              <a:extLst>
                <a:ext uri="{FF2B5EF4-FFF2-40B4-BE49-F238E27FC236}">
                  <a16:creationId xmlns:a16="http://schemas.microsoft.com/office/drawing/2014/main" id="{D3D940AB-6663-4976-B1EB-559A3D68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28" y="3877823"/>
              <a:ext cx="19169" cy="14746"/>
            </a:xfrm>
            <a:custGeom>
              <a:avLst/>
              <a:gdLst>
                <a:gd name="T0" fmla="*/ 16 w 22"/>
                <a:gd name="T1" fmla="*/ 8 h 17"/>
                <a:gd name="T2" fmla="*/ 8 w 22"/>
                <a:gd name="T3" fmla="*/ 17 h 17"/>
                <a:gd name="T4" fmla="*/ 0 w 22"/>
                <a:gd name="T5" fmla="*/ 10 h 17"/>
                <a:gd name="T6" fmla="*/ 8 w 22"/>
                <a:gd name="T7" fmla="*/ 6 h 17"/>
                <a:gd name="T8" fmla="*/ 14 w 22"/>
                <a:gd name="T9" fmla="*/ 1 h 17"/>
                <a:gd name="T10" fmla="*/ 20 w 22"/>
                <a:gd name="T11" fmla="*/ 0 h 17"/>
                <a:gd name="T12" fmla="*/ 16 w 22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7">
                  <a:moveTo>
                    <a:pt x="16" y="8"/>
                  </a:moveTo>
                  <a:cubicBezTo>
                    <a:pt x="13" y="12"/>
                    <a:pt x="15" y="17"/>
                    <a:pt x="8" y="17"/>
                  </a:cubicBezTo>
                  <a:cubicBezTo>
                    <a:pt x="4" y="17"/>
                    <a:pt x="0" y="13"/>
                    <a:pt x="0" y="10"/>
                  </a:cubicBezTo>
                  <a:cubicBezTo>
                    <a:pt x="0" y="4"/>
                    <a:pt x="3" y="7"/>
                    <a:pt x="8" y="6"/>
                  </a:cubicBezTo>
                  <a:cubicBezTo>
                    <a:pt x="10" y="5"/>
                    <a:pt x="12" y="2"/>
                    <a:pt x="14" y="1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2" y="3"/>
                    <a:pt x="17" y="5"/>
                    <a:pt x="16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7" name="Freeform 152">
              <a:extLst>
                <a:ext uri="{FF2B5EF4-FFF2-40B4-BE49-F238E27FC236}">
                  <a16:creationId xmlns:a16="http://schemas.microsoft.com/office/drawing/2014/main" id="{6F5B70F5-A1B1-4FD8-B06D-E0DE56514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0" y="3886670"/>
              <a:ext cx="9585" cy="9585"/>
            </a:xfrm>
            <a:custGeom>
              <a:avLst/>
              <a:gdLst>
                <a:gd name="T0" fmla="*/ 6 w 11"/>
                <a:gd name="T1" fmla="*/ 1 h 11"/>
                <a:gd name="T2" fmla="*/ 2 w 11"/>
                <a:gd name="T3" fmla="*/ 6 h 11"/>
                <a:gd name="T4" fmla="*/ 6 w 11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1">
                  <a:moveTo>
                    <a:pt x="6" y="1"/>
                  </a:moveTo>
                  <a:cubicBezTo>
                    <a:pt x="11" y="4"/>
                    <a:pt x="6" y="11"/>
                    <a:pt x="2" y="6"/>
                  </a:cubicBezTo>
                  <a:cubicBezTo>
                    <a:pt x="0" y="3"/>
                    <a:pt x="2" y="0"/>
                    <a:pt x="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8" name="Freeform 153">
              <a:extLst>
                <a:ext uri="{FF2B5EF4-FFF2-40B4-BE49-F238E27FC236}">
                  <a16:creationId xmlns:a16="http://schemas.microsoft.com/office/drawing/2014/main" id="{5DF64C55-AA0A-40CA-B2D4-3F7A85810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32" y="3894412"/>
              <a:ext cx="13640" cy="9585"/>
            </a:xfrm>
            <a:custGeom>
              <a:avLst/>
              <a:gdLst>
                <a:gd name="T0" fmla="*/ 12 w 16"/>
                <a:gd name="T1" fmla="*/ 10 h 11"/>
                <a:gd name="T2" fmla="*/ 16 w 16"/>
                <a:gd name="T3" fmla="*/ 2 h 11"/>
                <a:gd name="T4" fmla="*/ 12 w 16"/>
                <a:gd name="T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12" y="10"/>
                  </a:moveTo>
                  <a:cubicBezTo>
                    <a:pt x="0" y="11"/>
                    <a:pt x="15" y="0"/>
                    <a:pt x="16" y="2"/>
                  </a:cubicBezTo>
                  <a:cubicBezTo>
                    <a:pt x="16" y="6"/>
                    <a:pt x="16" y="9"/>
                    <a:pt x="12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9" name="Freeform 154">
              <a:extLst>
                <a:ext uri="{FF2B5EF4-FFF2-40B4-BE49-F238E27FC236}">
                  <a16:creationId xmlns:a16="http://schemas.microsoft.com/office/drawing/2014/main" id="{D32E8C97-95B6-4189-9632-928699289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17" y="3870081"/>
              <a:ext cx="8479" cy="12165"/>
            </a:xfrm>
            <a:custGeom>
              <a:avLst/>
              <a:gdLst>
                <a:gd name="T0" fmla="*/ 9 w 10"/>
                <a:gd name="T1" fmla="*/ 4 h 14"/>
                <a:gd name="T2" fmla="*/ 6 w 10"/>
                <a:gd name="T3" fmla="*/ 14 h 14"/>
                <a:gd name="T4" fmla="*/ 1 w 10"/>
                <a:gd name="T5" fmla="*/ 1 h 14"/>
                <a:gd name="T6" fmla="*/ 9 w 10"/>
                <a:gd name="T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9" y="4"/>
                  </a:moveTo>
                  <a:cubicBezTo>
                    <a:pt x="10" y="8"/>
                    <a:pt x="9" y="12"/>
                    <a:pt x="6" y="14"/>
                  </a:cubicBezTo>
                  <a:cubicBezTo>
                    <a:pt x="6" y="13"/>
                    <a:pt x="0" y="2"/>
                    <a:pt x="1" y="1"/>
                  </a:cubicBezTo>
                  <a:cubicBezTo>
                    <a:pt x="5" y="0"/>
                    <a:pt x="8" y="0"/>
                    <a:pt x="9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0" name="Freeform 155">
              <a:extLst>
                <a:ext uri="{FF2B5EF4-FFF2-40B4-BE49-F238E27FC236}">
                  <a16:creationId xmlns:a16="http://schemas.microsoft.com/office/drawing/2014/main" id="{BD65E564-B3CD-4B69-A24A-35C8F40DF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153" y="3022571"/>
              <a:ext cx="16589" cy="17695"/>
            </a:xfrm>
            <a:custGeom>
              <a:avLst/>
              <a:gdLst>
                <a:gd name="T0" fmla="*/ 7 w 19"/>
                <a:gd name="T1" fmla="*/ 14 h 20"/>
                <a:gd name="T2" fmla="*/ 2 w 19"/>
                <a:gd name="T3" fmla="*/ 10 h 20"/>
                <a:gd name="T4" fmla="*/ 2 w 19"/>
                <a:gd name="T5" fmla="*/ 2 h 20"/>
                <a:gd name="T6" fmla="*/ 10 w 19"/>
                <a:gd name="T7" fmla="*/ 5 h 20"/>
                <a:gd name="T8" fmla="*/ 5 w 19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7" y="14"/>
                  </a:moveTo>
                  <a:cubicBezTo>
                    <a:pt x="5" y="14"/>
                    <a:pt x="3" y="12"/>
                    <a:pt x="2" y="10"/>
                  </a:cubicBezTo>
                  <a:cubicBezTo>
                    <a:pt x="1" y="8"/>
                    <a:pt x="0" y="4"/>
                    <a:pt x="2" y="2"/>
                  </a:cubicBezTo>
                  <a:cubicBezTo>
                    <a:pt x="5" y="0"/>
                    <a:pt x="9" y="2"/>
                    <a:pt x="10" y="5"/>
                  </a:cubicBezTo>
                  <a:cubicBezTo>
                    <a:pt x="19" y="5"/>
                    <a:pt x="16" y="20"/>
                    <a:pt x="5" y="13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1" name="Freeform 156">
              <a:extLst>
                <a:ext uri="{FF2B5EF4-FFF2-40B4-BE49-F238E27FC236}">
                  <a16:creationId xmlns:a16="http://schemas.microsoft.com/office/drawing/2014/main" id="{5536343C-71E2-403A-8D51-F8DB68AAA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597" y="2937415"/>
              <a:ext cx="20644" cy="48661"/>
            </a:xfrm>
            <a:custGeom>
              <a:avLst/>
              <a:gdLst>
                <a:gd name="T0" fmla="*/ 12 w 24"/>
                <a:gd name="T1" fmla="*/ 32 h 56"/>
                <a:gd name="T2" fmla="*/ 5 w 24"/>
                <a:gd name="T3" fmla="*/ 56 h 56"/>
                <a:gd name="T4" fmla="*/ 3 w 24"/>
                <a:gd name="T5" fmla="*/ 32 h 56"/>
                <a:gd name="T6" fmla="*/ 14 w 24"/>
                <a:gd name="T7" fmla="*/ 9 h 56"/>
                <a:gd name="T8" fmla="*/ 19 w 24"/>
                <a:gd name="T9" fmla="*/ 0 h 56"/>
                <a:gd name="T10" fmla="*/ 20 w 24"/>
                <a:gd name="T11" fmla="*/ 9 h 56"/>
                <a:gd name="T12" fmla="*/ 12 w 24"/>
                <a:gd name="T1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56">
                  <a:moveTo>
                    <a:pt x="12" y="32"/>
                  </a:moveTo>
                  <a:cubicBezTo>
                    <a:pt x="9" y="40"/>
                    <a:pt x="9" y="48"/>
                    <a:pt x="5" y="56"/>
                  </a:cubicBezTo>
                  <a:cubicBezTo>
                    <a:pt x="2" y="47"/>
                    <a:pt x="0" y="42"/>
                    <a:pt x="3" y="32"/>
                  </a:cubicBezTo>
                  <a:cubicBezTo>
                    <a:pt x="6" y="24"/>
                    <a:pt x="11" y="17"/>
                    <a:pt x="14" y="9"/>
                  </a:cubicBezTo>
                  <a:cubicBezTo>
                    <a:pt x="15" y="7"/>
                    <a:pt x="16" y="0"/>
                    <a:pt x="19" y="0"/>
                  </a:cubicBezTo>
                  <a:cubicBezTo>
                    <a:pt x="24" y="0"/>
                    <a:pt x="21" y="6"/>
                    <a:pt x="20" y="9"/>
                  </a:cubicBezTo>
                  <a:cubicBezTo>
                    <a:pt x="19" y="17"/>
                    <a:pt x="16" y="24"/>
                    <a:pt x="12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2" name="Freeform 157">
              <a:extLst>
                <a:ext uri="{FF2B5EF4-FFF2-40B4-BE49-F238E27FC236}">
                  <a16:creationId xmlns:a16="http://schemas.microsoft.com/office/drawing/2014/main" id="{B559DAFF-1100-4579-B64E-07C3C0CD0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411" y="2908661"/>
              <a:ext cx="31335" cy="51241"/>
            </a:xfrm>
            <a:custGeom>
              <a:avLst/>
              <a:gdLst>
                <a:gd name="T0" fmla="*/ 9 w 36"/>
                <a:gd name="T1" fmla="*/ 48 h 59"/>
                <a:gd name="T2" fmla="*/ 3 w 36"/>
                <a:gd name="T3" fmla="*/ 54 h 59"/>
                <a:gd name="T4" fmla="*/ 4 w 36"/>
                <a:gd name="T5" fmla="*/ 45 h 59"/>
                <a:gd name="T6" fmla="*/ 0 w 36"/>
                <a:gd name="T7" fmla="*/ 35 h 59"/>
                <a:gd name="T8" fmla="*/ 2 w 36"/>
                <a:gd name="T9" fmla="*/ 23 h 59"/>
                <a:gd name="T10" fmla="*/ 6 w 36"/>
                <a:gd name="T11" fmla="*/ 18 h 59"/>
                <a:gd name="T12" fmla="*/ 8 w 36"/>
                <a:gd name="T13" fmla="*/ 12 h 59"/>
                <a:gd name="T14" fmla="*/ 11 w 36"/>
                <a:gd name="T15" fmla="*/ 9 h 59"/>
                <a:gd name="T16" fmla="*/ 14 w 36"/>
                <a:gd name="T17" fmla="*/ 6 h 59"/>
                <a:gd name="T18" fmla="*/ 17 w 36"/>
                <a:gd name="T19" fmla="*/ 5 h 59"/>
                <a:gd name="T20" fmla="*/ 24 w 36"/>
                <a:gd name="T21" fmla="*/ 4 h 59"/>
                <a:gd name="T22" fmla="*/ 30 w 36"/>
                <a:gd name="T23" fmla="*/ 1 h 59"/>
                <a:gd name="T24" fmla="*/ 36 w 36"/>
                <a:gd name="T25" fmla="*/ 3 h 59"/>
                <a:gd name="T26" fmla="*/ 30 w 36"/>
                <a:gd name="T27" fmla="*/ 8 h 59"/>
                <a:gd name="T28" fmla="*/ 24 w 36"/>
                <a:gd name="T29" fmla="*/ 13 h 59"/>
                <a:gd name="T30" fmla="*/ 21 w 36"/>
                <a:gd name="T31" fmla="*/ 27 h 59"/>
                <a:gd name="T32" fmla="*/ 24 w 36"/>
                <a:gd name="T33" fmla="*/ 31 h 59"/>
                <a:gd name="T34" fmla="*/ 18 w 36"/>
                <a:gd name="T35" fmla="*/ 34 h 59"/>
                <a:gd name="T36" fmla="*/ 18 w 36"/>
                <a:gd name="T37" fmla="*/ 41 h 59"/>
                <a:gd name="T38" fmla="*/ 11 w 36"/>
                <a:gd name="T39" fmla="*/ 43 h 59"/>
                <a:gd name="T40" fmla="*/ 9 w 36"/>
                <a:gd name="T41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59">
                  <a:moveTo>
                    <a:pt x="9" y="48"/>
                  </a:moveTo>
                  <a:cubicBezTo>
                    <a:pt x="8" y="51"/>
                    <a:pt x="6" y="59"/>
                    <a:pt x="3" y="54"/>
                  </a:cubicBezTo>
                  <a:cubicBezTo>
                    <a:pt x="1" y="51"/>
                    <a:pt x="4" y="47"/>
                    <a:pt x="4" y="45"/>
                  </a:cubicBezTo>
                  <a:cubicBezTo>
                    <a:pt x="4" y="41"/>
                    <a:pt x="1" y="38"/>
                    <a:pt x="0" y="35"/>
                  </a:cubicBezTo>
                  <a:cubicBezTo>
                    <a:pt x="5" y="34"/>
                    <a:pt x="1" y="26"/>
                    <a:pt x="2" y="23"/>
                  </a:cubicBezTo>
                  <a:cubicBezTo>
                    <a:pt x="3" y="21"/>
                    <a:pt x="5" y="20"/>
                    <a:pt x="6" y="18"/>
                  </a:cubicBezTo>
                  <a:cubicBezTo>
                    <a:pt x="7" y="16"/>
                    <a:pt x="7" y="14"/>
                    <a:pt x="8" y="12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2" y="8"/>
                    <a:pt x="12" y="7"/>
                    <a:pt x="14" y="6"/>
                  </a:cubicBezTo>
                  <a:cubicBezTo>
                    <a:pt x="14" y="6"/>
                    <a:pt x="16" y="5"/>
                    <a:pt x="17" y="5"/>
                  </a:cubicBezTo>
                  <a:cubicBezTo>
                    <a:pt x="21" y="4"/>
                    <a:pt x="21" y="4"/>
                    <a:pt x="24" y="4"/>
                  </a:cubicBezTo>
                  <a:cubicBezTo>
                    <a:pt x="27" y="4"/>
                    <a:pt x="28" y="1"/>
                    <a:pt x="30" y="1"/>
                  </a:cubicBezTo>
                  <a:cubicBezTo>
                    <a:pt x="32" y="0"/>
                    <a:pt x="35" y="2"/>
                    <a:pt x="36" y="3"/>
                  </a:cubicBezTo>
                  <a:cubicBezTo>
                    <a:pt x="33" y="4"/>
                    <a:pt x="32" y="5"/>
                    <a:pt x="30" y="8"/>
                  </a:cubicBezTo>
                  <a:cubicBezTo>
                    <a:pt x="28" y="12"/>
                    <a:pt x="28" y="12"/>
                    <a:pt x="24" y="13"/>
                  </a:cubicBezTo>
                  <a:cubicBezTo>
                    <a:pt x="19" y="15"/>
                    <a:pt x="20" y="22"/>
                    <a:pt x="21" y="27"/>
                  </a:cubicBezTo>
                  <a:cubicBezTo>
                    <a:pt x="23" y="28"/>
                    <a:pt x="25" y="28"/>
                    <a:pt x="24" y="31"/>
                  </a:cubicBezTo>
                  <a:cubicBezTo>
                    <a:pt x="23" y="31"/>
                    <a:pt x="19" y="33"/>
                    <a:pt x="18" y="34"/>
                  </a:cubicBezTo>
                  <a:cubicBezTo>
                    <a:pt x="16" y="36"/>
                    <a:pt x="19" y="38"/>
                    <a:pt x="18" y="41"/>
                  </a:cubicBezTo>
                  <a:cubicBezTo>
                    <a:pt x="14" y="41"/>
                    <a:pt x="14" y="41"/>
                    <a:pt x="11" y="43"/>
                  </a:cubicBezTo>
                  <a:cubicBezTo>
                    <a:pt x="10" y="45"/>
                    <a:pt x="9" y="46"/>
                    <a:pt x="9" y="4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3" name="Freeform 158">
              <a:extLst>
                <a:ext uri="{FF2B5EF4-FFF2-40B4-BE49-F238E27FC236}">
                  <a16:creationId xmlns:a16="http://schemas.microsoft.com/office/drawing/2014/main" id="{C5B0A8AE-D2AE-4199-B9B0-6451A7C5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940" y="2858894"/>
              <a:ext cx="26174" cy="21013"/>
            </a:xfrm>
            <a:custGeom>
              <a:avLst/>
              <a:gdLst>
                <a:gd name="T0" fmla="*/ 13 w 30"/>
                <a:gd name="T1" fmla="*/ 21 h 24"/>
                <a:gd name="T2" fmla="*/ 11 w 30"/>
                <a:gd name="T3" fmla="*/ 14 h 24"/>
                <a:gd name="T4" fmla="*/ 2 w 30"/>
                <a:gd name="T5" fmla="*/ 12 h 24"/>
                <a:gd name="T6" fmla="*/ 4 w 30"/>
                <a:gd name="T7" fmla="*/ 8 h 24"/>
                <a:gd name="T8" fmla="*/ 10 w 30"/>
                <a:gd name="T9" fmla="*/ 8 h 24"/>
                <a:gd name="T10" fmla="*/ 14 w 30"/>
                <a:gd name="T11" fmla="*/ 4 h 24"/>
                <a:gd name="T12" fmla="*/ 20 w 30"/>
                <a:gd name="T13" fmla="*/ 2 h 24"/>
                <a:gd name="T14" fmla="*/ 20 w 30"/>
                <a:gd name="T15" fmla="*/ 5 h 24"/>
                <a:gd name="T16" fmla="*/ 27 w 30"/>
                <a:gd name="T17" fmla="*/ 11 h 24"/>
                <a:gd name="T18" fmla="*/ 29 w 30"/>
                <a:gd name="T19" fmla="*/ 11 h 24"/>
                <a:gd name="T20" fmla="*/ 28 w 30"/>
                <a:gd name="T21" fmla="*/ 18 h 24"/>
                <a:gd name="T22" fmla="*/ 20 w 30"/>
                <a:gd name="T23" fmla="*/ 18 h 24"/>
                <a:gd name="T24" fmla="*/ 17 w 30"/>
                <a:gd name="T25" fmla="*/ 23 h 24"/>
                <a:gd name="T26" fmla="*/ 13 w 30"/>
                <a:gd name="T2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4">
                  <a:moveTo>
                    <a:pt x="13" y="21"/>
                  </a:moveTo>
                  <a:cubicBezTo>
                    <a:pt x="9" y="21"/>
                    <a:pt x="12" y="16"/>
                    <a:pt x="11" y="14"/>
                  </a:cubicBezTo>
                  <a:cubicBezTo>
                    <a:pt x="9" y="10"/>
                    <a:pt x="4" y="15"/>
                    <a:pt x="2" y="12"/>
                  </a:cubicBezTo>
                  <a:cubicBezTo>
                    <a:pt x="0" y="9"/>
                    <a:pt x="2" y="9"/>
                    <a:pt x="4" y="8"/>
                  </a:cubicBezTo>
                  <a:cubicBezTo>
                    <a:pt x="6" y="8"/>
                    <a:pt x="9" y="9"/>
                    <a:pt x="10" y="8"/>
                  </a:cubicBezTo>
                  <a:cubicBezTo>
                    <a:pt x="12" y="7"/>
                    <a:pt x="11" y="4"/>
                    <a:pt x="14" y="4"/>
                  </a:cubicBezTo>
                  <a:cubicBezTo>
                    <a:pt x="13" y="0"/>
                    <a:pt x="17" y="1"/>
                    <a:pt x="20" y="2"/>
                  </a:cubicBezTo>
                  <a:cubicBezTo>
                    <a:pt x="19" y="3"/>
                    <a:pt x="20" y="4"/>
                    <a:pt x="20" y="5"/>
                  </a:cubicBezTo>
                  <a:cubicBezTo>
                    <a:pt x="22" y="6"/>
                    <a:pt x="27" y="8"/>
                    <a:pt x="27" y="11"/>
                  </a:cubicBezTo>
                  <a:cubicBezTo>
                    <a:pt x="28" y="10"/>
                    <a:pt x="29" y="11"/>
                    <a:pt x="29" y="11"/>
                  </a:cubicBezTo>
                  <a:cubicBezTo>
                    <a:pt x="30" y="14"/>
                    <a:pt x="27" y="15"/>
                    <a:pt x="28" y="18"/>
                  </a:cubicBezTo>
                  <a:cubicBezTo>
                    <a:pt x="25" y="16"/>
                    <a:pt x="22" y="22"/>
                    <a:pt x="20" y="18"/>
                  </a:cubicBezTo>
                  <a:cubicBezTo>
                    <a:pt x="19" y="19"/>
                    <a:pt x="18" y="22"/>
                    <a:pt x="17" y="23"/>
                  </a:cubicBezTo>
                  <a:cubicBezTo>
                    <a:pt x="15" y="24"/>
                    <a:pt x="12" y="24"/>
                    <a:pt x="13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" name="Freeform 159">
              <a:extLst>
                <a:ext uri="{FF2B5EF4-FFF2-40B4-BE49-F238E27FC236}">
                  <a16:creationId xmlns:a16="http://schemas.microsoft.com/office/drawing/2014/main" id="{28DFE982-66BB-4246-8C19-A90BF9509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673" y="2878063"/>
              <a:ext cx="39445" cy="38339"/>
            </a:xfrm>
            <a:custGeom>
              <a:avLst/>
              <a:gdLst>
                <a:gd name="T0" fmla="*/ 5 w 45"/>
                <a:gd name="T1" fmla="*/ 16 h 44"/>
                <a:gd name="T2" fmla="*/ 0 w 45"/>
                <a:gd name="T3" fmla="*/ 18 h 44"/>
                <a:gd name="T4" fmla="*/ 3 w 45"/>
                <a:gd name="T5" fmla="*/ 23 h 44"/>
                <a:gd name="T6" fmla="*/ 11 w 45"/>
                <a:gd name="T7" fmla="*/ 30 h 44"/>
                <a:gd name="T8" fmla="*/ 7 w 45"/>
                <a:gd name="T9" fmla="*/ 34 h 44"/>
                <a:gd name="T10" fmla="*/ 6 w 45"/>
                <a:gd name="T11" fmla="*/ 40 h 44"/>
                <a:gd name="T12" fmla="*/ 13 w 45"/>
                <a:gd name="T13" fmla="*/ 31 h 44"/>
                <a:gd name="T14" fmla="*/ 15 w 45"/>
                <a:gd name="T15" fmla="*/ 27 h 44"/>
                <a:gd name="T16" fmla="*/ 17 w 45"/>
                <a:gd name="T17" fmla="*/ 25 h 44"/>
                <a:gd name="T18" fmla="*/ 24 w 45"/>
                <a:gd name="T19" fmla="*/ 25 h 44"/>
                <a:gd name="T20" fmla="*/ 29 w 45"/>
                <a:gd name="T21" fmla="*/ 21 h 44"/>
                <a:gd name="T22" fmla="*/ 35 w 45"/>
                <a:gd name="T23" fmla="*/ 17 h 44"/>
                <a:gd name="T24" fmla="*/ 38 w 45"/>
                <a:gd name="T25" fmla="*/ 15 h 44"/>
                <a:gd name="T26" fmla="*/ 41 w 45"/>
                <a:gd name="T27" fmla="*/ 14 h 44"/>
                <a:gd name="T28" fmla="*/ 41 w 45"/>
                <a:gd name="T29" fmla="*/ 8 h 44"/>
                <a:gd name="T30" fmla="*/ 43 w 45"/>
                <a:gd name="T31" fmla="*/ 3 h 44"/>
                <a:gd name="T32" fmla="*/ 34 w 45"/>
                <a:gd name="T33" fmla="*/ 0 h 44"/>
                <a:gd name="T34" fmla="*/ 29 w 45"/>
                <a:gd name="T35" fmla="*/ 4 h 44"/>
                <a:gd name="T36" fmla="*/ 22 w 45"/>
                <a:gd name="T37" fmla="*/ 5 h 44"/>
                <a:gd name="T38" fmla="*/ 19 w 45"/>
                <a:gd name="T39" fmla="*/ 4 h 44"/>
                <a:gd name="T40" fmla="*/ 14 w 45"/>
                <a:gd name="T41" fmla="*/ 6 h 44"/>
                <a:gd name="T42" fmla="*/ 13 w 45"/>
                <a:gd name="T43" fmla="*/ 9 h 44"/>
                <a:gd name="T44" fmla="*/ 7 w 45"/>
                <a:gd name="T45" fmla="*/ 10 h 44"/>
                <a:gd name="T46" fmla="*/ 5 w 45"/>
                <a:gd name="T47" fmla="*/ 9 h 44"/>
                <a:gd name="T48" fmla="*/ 5 w 45"/>
                <a:gd name="T4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44">
                  <a:moveTo>
                    <a:pt x="5" y="16"/>
                  </a:moveTo>
                  <a:cubicBezTo>
                    <a:pt x="4" y="17"/>
                    <a:pt x="1" y="16"/>
                    <a:pt x="0" y="18"/>
                  </a:cubicBezTo>
                  <a:cubicBezTo>
                    <a:pt x="0" y="20"/>
                    <a:pt x="2" y="21"/>
                    <a:pt x="3" y="23"/>
                  </a:cubicBezTo>
                  <a:cubicBezTo>
                    <a:pt x="5" y="24"/>
                    <a:pt x="11" y="27"/>
                    <a:pt x="11" y="30"/>
                  </a:cubicBezTo>
                  <a:cubicBezTo>
                    <a:pt x="10" y="32"/>
                    <a:pt x="7" y="33"/>
                    <a:pt x="7" y="34"/>
                  </a:cubicBezTo>
                  <a:cubicBezTo>
                    <a:pt x="6" y="36"/>
                    <a:pt x="6" y="39"/>
                    <a:pt x="6" y="40"/>
                  </a:cubicBezTo>
                  <a:cubicBezTo>
                    <a:pt x="12" y="44"/>
                    <a:pt x="12" y="34"/>
                    <a:pt x="13" y="31"/>
                  </a:cubicBezTo>
                  <a:cubicBezTo>
                    <a:pt x="14" y="31"/>
                    <a:pt x="15" y="27"/>
                    <a:pt x="15" y="27"/>
                  </a:cubicBezTo>
                  <a:cubicBezTo>
                    <a:pt x="16" y="26"/>
                    <a:pt x="15" y="25"/>
                    <a:pt x="17" y="25"/>
                  </a:cubicBezTo>
                  <a:cubicBezTo>
                    <a:pt x="19" y="24"/>
                    <a:pt x="22" y="25"/>
                    <a:pt x="24" y="25"/>
                  </a:cubicBezTo>
                  <a:cubicBezTo>
                    <a:pt x="25" y="24"/>
                    <a:pt x="28" y="22"/>
                    <a:pt x="29" y="21"/>
                  </a:cubicBezTo>
                  <a:cubicBezTo>
                    <a:pt x="31" y="20"/>
                    <a:pt x="33" y="19"/>
                    <a:pt x="35" y="17"/>
                  </a:cubicBezTo>
                  <a:cubicBezTo>
                    <a:pt x="36" y="17"/>
                    <a:pt x="37" y="15"/>
                    <a:pt x="38" y="15"/>
                  </a:cubicBezTo>
                  <a:cubicBezTo>
                    <a:pt x="38" y="15"/>
                    <a:pt x="41" y="14"/>
                    <a:pt x="41" y="14"/>
                  </a:cubicBezTo>
                  <a:cubicBezTo>
                    <a:pt x="43" y="12"/>
                    <a:pt x="44" y="10"/>
                    <a:pt x="41" y="8"/>
                  </a:cubicBezTo>
                  <a:cubicBezTo>
                    <a:pt x="44" y="8"/>
                    <a:pt x="45" y="5"/>
                    <a:pt x="43" y="3"/>
                  </a:cubicBezTo>
                  <a:cubicBezTo>
                    <a:pt x="42" y="0"/>
                    <a:pt x="37" y="0"/>
                    <a:pt x="34" y="0"/>
                  </a:cubicBezTo>
                  <a:cubicBezTo>
                    <a:pt x="35" y="3"/>
                    <a:pt x="31" y="4"/>
                    <a:pt x="29" y="4"/>
                  </a:cubicBezTo>
                  <a:cubicBezTo>
                    <a:pt x="27" y="4"/>
                    <a:pt x="25" y="5"/>
                    <a:pt x="22" y="5"/>
                  </a:cubicBezTo>
                  <a:cubicBezTo>
                    <a:pt x="21" y="4"/>
                    <a:pt x="21" y="4"/>
                    <a:pt x="19" y="4"/>
                  </a:cubicBezTo>
                  <a:cubicBezTo>
                    <a:pt x="19" y="8"/>
                    <a:pt x="16" y="6"/>
                    <a:pt x="14" y="6"/>
                  </a:cubicBezTo>
                  <a:cubicBezTo>
                    <a:pt x="14" y="7"/>
                    <a:pt x="14" y="8"/>
                    <a:pt x="13" y="9"/>
                  </a:cubicBezTo>
                  <a:cubicBezTo>
                    <a:pt x="12" y="9"/>
                    <a:pt x="9" y="9"/>
                    <a:pt x="7" y="10"/>
                  </a:cubicBezTo>
                  <a:cubicBezTo>
                    <a:pt x="6" y="10"/>
                    <a:pt x="7" y="8"/>
                    <a:pt x="5" y="9"/>
                  </a:cubicBezTo>
                  <a:cubicBezTo>
                    <a:pt x="4" y="11"/>
                    <a:pt x="6" y="14"/>
                    <a:pt x="5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5" name="Freeform 160">
              <a:extLst>
                <a:ext uri="{FF2B5EF4-FFF2-40B4-BE49-F238E27FC236}">
                  <a16:creationId xmlns:a16="http://schemas.microsoft.com/office/drawing/2014/main" id="{8C0B54CF-B9EB-4F31-A3D0-62954CAA1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588" y="2796225"/>
              <a:ext cx="26174" cy="26174"/>
            </a:xfrm>
            <a:custGeom>
              <a:avLst/>
              <a:gdLst>
                <a:gd name="T0" fmla="*/ 24 w 30"/>
                <a:gd name="T1" fmla="*/ 2 h 30"/>
                <a:gd name="T2" fmla="*/ 30 w 30"/>
                <a:gd name="T3" fmla="*/ 23 h 30"/>
                <a:gd name="T4" fmla="*/ 17 w 30"/>
                <a:gd name="T5" fmla="*/ 25 h 30"/>
                <a:gd name="T6" fmla="*/ 14 w 30"/>
                <a:gd name="T7" fmla="*/ 23 h 30"/>
                <a:gd name="T8" fmla="*/ 10 w 30"/>
                <a:gd name="T9" fmla="*/ 22 h 30"/>
                <a:gd name="T10" fmla="*/ 6 w 30"/>
                <a:gd name="T11" fmla="*/ 18 h 30"/>
                <a:gd name="T12" fmla="*/ 1 w 30"/>
                <a:gd name="T13" fmla="*/ 17 h 30"/>
                <a:gd name="T14" fmla="*/ 4 w 30"/>
                <a:gd name="T15" fmla="*/ 8 h 30"/>
                <a:gd name="T16" fmla="*/ 7 w 30"/>
                <a:gd name="T17" fmla="*/ 4 h 30"/>
                <a:gd name="T18" fmla="*/ 24 w 30"/>
                <a:gd name="T1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24" y="2"/>
                  </a:moveTo>
                  <a:cubicBezTo>
                    <a:pt x="24" y="2"/>
                    <a:pt x="30" y="21"/>
                    <a:pt x="30" y="23"/>
                  </a:cubicBezTo>
                  <a:cubicBezTo>
                    <a:pt x="30" y="30"/>
                    <a:pt x="21" y="27"/>
                    <a:pt x="17" y="25"/>
                  </a:cubicBezTo>
                  <a:cubicBezTo>
                    <a:pt x="16" y="25"/>
                    <a:pt x="15" y="23"/>
                    <a:pt x="14" y="23"/>
                  </a:cubicBezTo>
                  <a:cubicBezTo>
                    <a:pt x="13" y="22"/>
                    <a:pt x="11" y="22"/>
                    <a:pt x="10" y="22"/>
                  </a:cubicBezTo>
                  <a:cubicBezTo>
                    <a:pt x="8" y="21"/>
                    <a:pt x="8" y="19"/>
                    <a:pt x="6" y="18"/>
                  </a:cubicBezTo>
                  <a:cubicBezTo>
                    <a:pt x="5" y="18"/>
                    <a:pt x="1" y="17"/>
                    <a:pt x="1" y="17"/>
                  </a:cubicBezTo>
                  <a:cubicBezTo>
                    <a:pt x="0" y="13"/>
                    <a:pt x="3" y="10"/>
                    <a:pt x="4" y="8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12" y="0"/>
                    <a:pt x="18" y="1"/>
                    <a:pt x="24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6" name="Freeform 161">
              <a:extLst>
                <a:ext uri="{FF2B5EF4-FFF2-40B4-BE49-F238E27FC236}">
                  <a16:creationId xmlns:a16="http://schemas.microsoft.com/office/drawing/2014/main" id="{80E0F498-10E1-47EF-B790-CD5578D72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726" y="2294870"/>
              <a:ext cx="50504" cy="53085"/>
            </a:xfrm>
            <a:custGeom>
              <a:avLst/>
              <a:gdLst>
                <a:gd name="T0" fmla="*/ 26 w 58"/>
                <a:gd name="T1" fmla="*/ 59 h 61"/>
                <a:gd name="T2" fmla="*/ 7 w 58"/>
                <a:gd name="T3" fmla="*/ 55 h 61"/>
                <a:gd name="T4" fmla="*/ 2 w 58"/>
                <a:gd name="T5" fmla="*/ 48 h 61"/>
                <a:gd name="T6" fmla="*/ 3 w 58"/>
                <a:gd name="T7" fmla="*/ 26 h 61"/>
                <a:gd name="T8" fmla="*/ 25 w 58"/>
                <a:gd name="T9" fmla="*/ 0 h 61"/>
                <a:gd name="T10" fmla="*/ 35 w 58"/>
                <a:gd name="T11" fmla="*/ 3 h 61"/>
                <a:gd name="T12" fmla="*/ 36 w 58"/>
                <a:gd name="T13" fmla="*/ 6 h 61"/>
                <a:gd name="T14" fmla="*/ 41 w 58"/>
                <a:gd name="T15" fmla="*/ 8 h 61"/>
                <a:gd name="T16" fmla="*/ 54 w 58"/>
                <a:gd name="T17" fmla="*/ 21 h 61"/>
                <a:gd name="T18" fmla="*/ 57 w 58"/>
                <a:gd name="T19" fmla="*/ 29 h 61"/>
                <a:gd name="T20" fmla="*/ 50 w 58"/>
                <a:gd name="T21" fmla="*/ 34 h 61"/>
                <a:gd name="T22" fmla="*/ 39 w 58"/>
                <a:gd name="T23" fmla="*/ 51 h 61"/>
                <a:gd name="T24" fmla="*/ 32 w 58"/>
                <a:gd name="T25" fmla="*/ 55 h 61"/>
                <a:gd name="T26" fmla="*/ 26 w 58"/>
                <a:gd name="T27" fmla="*/ 5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61">
                  <a:moveTo>
                    <a:pt x="26" y="59"/>
                  </a:moveTo>
                  <a:cubicBezTo>
                    <a:pt x="18" y="61"/>
                    <a:pt x="13" y="59"/>
                    <a:pt x="7" y="55"/>
                  </a:cubicBezTo>
                  <a:cubicBezTo>
                    <a:pt x="3" y="53"/>
                    <a:pt x="3" y="53"/>
                    <a:pt x="2" y="48"/>
                  </a:cubicBezTo>
                  <a:cubicBezTo>
                    <a:pt x="0" y="40"/>
                    <a:pt x="2" y="33"/>
                    <a:pt x="3" y="26"/>
                  </a:cubicBezTo>
                  <a:cubicBezTo>
                    <a:pt x="4" y="14"/>
                    <a:pt x="12" y="1"/>
                    <a:pt x="25" y="0"/>
                  </a:cubicBezTo>
                  <a:cubicBezTo>
                    <a:pt x="29" y="0"/>
                    <a:pt x="32" y="0"/>
                    <a:pt x="35" y="3"/>
                  </a:cubicBezTo>
                  <a:cubicBezTo>
                    <a:pt x="36" y="4"/>
                    <a:pt x="35" y="6"/>
                    <a:pt x="36" y="6"/>
                  </a:cubicBezTo>
                  <a:cubicBezTo>
                    <a:pt x="37" y="7"/>
                    <a:pt x="40" y="7"/>
                    <a:pt x="41" y="8"/>
                  </a:cubicBezTo>
                  <a:cubicBezTo>
                    <a:pt x="45" y="11"/>
                    <a:pt x="52" y="16"/>
                    <a:pt x="54" y="21"/>
                  </a:cubicBezTo>
                  <a:cubicBezTo>
                    <a:pt x="56" y="22"/>
                    <a:pt x="58" y="27"/>
                    <a:pt x="57" y="29"/>
                  </a:cubicBezTo>
                  <a:cubicBezTo>
                    <a:pt x="56" y="33"/>
                    <a:pt x="53" y="31"/>
                    <a:pt x="50" y="34"/>
                  </a:cubicBezTo>
                  <a:cubicBezTo>
                    <a:pt x="45" y="39"/>
                    <a:pt x="45" y="47"/>
                    <a:pt x="39" y="51"/>
                  </a:cubicBezTo>
                  <a:cubicBezTo>
                    <a:pt x="37" y="53"/>
                    <a:pt x="34" y="53"/>
                    <a:pt x="32" y="55"/>
                  </a:cubicBezTo>
                  <a:cubicBezTo>
                    <a:pt x="29" y="56"/>
                    <a:pt x="29" y="58"/>
                    <a:pt x="26" y="5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7" name="Freeform 162">
              <a:extLst>
                <a:ext uri="{FF2B5EF4-FFF2-40B4-BE49-F238E27FC236}">
                  <a16:creationId xmlns:a16="http://schemas.microsoft.com/office/drawing/2014/main" id="{15E33EEA-D033-46C2-B079-C001F5C4B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657" y="2229621"/>
              <a:ext cx="52347" cy="56402"/>
            </a:xfrm>
            <a:custGeom>
              <a:avLst/>
              <a:gdLst>
                <a:gd name="T0" fmla="*/ 21 w 60"/>
                <a:gd name="T1" fmla="*/ 47 h 65"/>
                <a:gd name="T2" fmla="*/ 3 w 60"/>
                <a:gd name="T3" fmla="*/ 18 h 65"/>
                <a:gd name="T4" fmla="*/ 10 w 60"/>
                <a:gd name="T5" fmla="*/ 18 h 65"/>
                <a:gd name="T6" fmla="*/ 12 w 60"/>
                <a:gd name="T7" fmla="*/ 4 h 65"/>
                <a:gd name="T8" fmla="*/ 28 w 60"/>
                <a:gd name="T9" fmla="*/ 4 h 65"/>
                <a:gd name="T10" fmla="*/ 55 w 60"/>
                <a:gd name="T11" fmla="*/ 41 h 65"/>
                <a:gd name="T12" fmla="*/ 54 w 60"/>
                <a:gd name="T13" fmla="*/ 59 h 65"/>
                <a:gd name="T14" fmla="*/ 31 w 60"/>
                <a:gd name="T15" fmla="*/ 58 h 65"/>
                <a:gd name="T16" fmla="*/ 22 w 60"/>
                <a:gd name="T17" fmla="*/ 45 h 65"/>
                <a:gd name="T18" fmla="*/ 21 w 60"/>
                <a:gd name="T19" fmla="*/ 4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5">
                  <a:moveTo>
                    <a:pt x="21" y="47"/>
                  </a:moveTo>
                  <a:cubicBezTo>
                    <a:pt x="18" y="53"/>
                    <a:pt x="0" y="18"/>
                    <a:pt x="3" y="18"/>
                  </a:cubicBezTo>
                  <a:cubicBezTo>
                    <a:pt x="5" y="18"/>
                    <a:pt x="8" y="17"/>
                    <a:pt x="10" y="18"/>
                  </a:cubicBezTo>
                  <a:cubicBezTo>
                    <a:pt x="7" y="14"/>
                    <a:pt x="10" y="6"/>
                    <a:pt x="12" y="4"/>
                  </a:cubicBezTo>
                  <a:cubicBezTo>
                    <a:pt x="18" y="0"/>
                    <a:pt x="22" y="3"/>
                    <a:pt x="28" y="4"/>
                  </a:cubicBezTo>
                  <a:cubicBezTo>
                    <a:pt x="27" y="20"/>
                    <a:pt x="47" y="28"/>
                    <a:pt x="55" y="41"/>
                  </a:cubicBezTo>
                  <a:cubicBezTo>
                    <a:pt x="60" y="48"/>
                    <a:pt x="60" y="54"/>
                    <a:pt x="54" y="59"/>
                  </a:cubicBezTo>
                  <a:cubicBezTo>
                    <a:pt x="46" y="65"/>
                    <a:pt x="39" y="62"/>
                    <a:pt x="31" y="58"/>
                  </a:cubicBezTo>
                  <a:cubicBezTo>
                    <a:pt x="39" y="51"/>
                    <a:pt x="29" y="44"/>
                    <a:pt x="22" y="45"/>
                  </a:cubicBezTo>
                  <a:cubicBezTo>
                    <a:pt x="21" y="46"/>
                    <a:pt x="22" y="46"/>
                    <a:pt x="21" y="4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8" name="Freeform 163">
              <a:extLst>
                <a:ext uri="{FF2B5EF4-FFF2-40B4-BE49-F238E27FC236}">
                  <a16:creationId xmlns:a16="http://schemas.microsoft.com/office/drawing/2014/main" id="{B6B79754-60EA-4756-A0D4-384FC47EB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404" y="1678131"/>
              <a:ext cx="410300" cy="554807"/>
            </a:xfrm>
            <a:custGeom>
              <a:avLst/>
              <a:gdLst>
                <a:gd name="T0" fmla="*/ 115 w 471"/>
                <a:gd name="T1" fmla="*/ 623 h 637"/>
                <a:gd name="T2" fmla="*/ 65 w 471"/>
                <a:gd name="T3" fmla="*/ 609 h 637"/>
                <a:gd name="T4" fmla="*/ 60 w 471"/>
                <a:gd name="T5" fmla="*/ 593 h 637"/>
                <a:gd name="T6" fmla="*/ 44 w 471"/>
                <a:gd name="T7" fmla="*/ 597 h 637"/>
                <a:gd name="T8" fmla="*/ 6 w 471"/>
                <a:gd name="T9" fmla="*/ 547 h 637"/>
                <a:gd name="T10" fmla="*/ 19 w 471"/>
                <a:gd name="T11" fmla="*/ 498 h 637"/>
                <a:gd name="T12" fmla="*/ 35 w 471"/>
                <a:gd name="T13" fmla="*/ 457 h 637"/>
                <a:gd name="T14" fmla="*/ 50 w 471"/>
                <a:gd name="T15" fmla="*/ 411 h 637"/>
                <a:gd name="T16" fmla="*/ 77 w 471"/>
                <a:gd name="T17" fmla="*/ 388 h 637"/>
                <a:gd name="T18" fmla="*/ 94 w 471"/>
                <a:gd name="T19" fmla="*/ 354 h 637"/>
                <a:gd name="T20" fmla="*/ 71 w 471"/>
                <a:gd name="T21" fmla="*/ 336 h 637"/>
                <a:gd name="T22" fmla="*/ 101 w 471"/>
                <a:gd name="T23" fmla="*/ 295 h 637"/>
                <a:gd name="T24" fmla="*/ 116 w 471"/>
                <a:gd name="T25" fmla="*/ 274 h 637"/>
                <a:gd name="T26" fmla="*/ 141 w 471"/>
                <a:gd name="T27" fmla="*/ 256 h 637"/>
                <a:gd name="T28" fmla="*/ 117 w 471"/>
                <a:gd name="T29" fmla="*/ 227 h 637"/>
                <a:gd name="T30" fmla="*/ 133 w 471"/>
                <a:gd name="T31" fmla="*/ 218 h 637"/>
                <a:gd name="T32" fmla="*/ 159 w 471"/>
                <a:gd name="T33" fmla="*/ 185 h 637"/>
                <a:gd name="T34" fmla="*/ 183 w 471"/>
                <a:gd name="T35" fmla="*/ 161 h 637"/>
                <a:gd name="T36" fmla="*/ 206 w 471"/>
                <a:gd name="T37" fmla="*/ 133 h 637"/>
                <a:gd name="T38" fmla="*/ 223 w 471"/>
                <a:gd name="T39" fmla="*/ 124 h 637"/>
                <a:gd name="T40" fmla="*/ 228 w 471"/>
                <a:gd name="T41" fmla="*/ 105 h 637"/>
                <a:gd name="T42" fmla="*/ 250 w 471"/>
                <a:gd name="T43" fmla="*/ 107 h 637"/>
                <a:gd name="T44" fmla="*/ 257 w 471"/>
                <a:gd name="T45" fmla="*/ 92 h 637"/>
                <a:gd name="T46" fmla="*/ 296 w 471"/>
                <a:gd name="T47" fmla="*/ 94 h 637"/>
                <a:gd name="T48" fmla="*/ 325 w 471"/>
                <a:gd name="T49" fmla="*/ 82 h 637"/>
                <a:gd name="T50" fmla="*/ 357 w 471"/>
                <a:gd name="T51" fmla="*/ 77 h 637"/>
                <a:gd name="T52" fmla="*/ 389 w 471"/>
                <a:gd name="T53" fmla="*/ 60 h 637"/>
                <a:gd name="T54" fmla="*/ 394 w 471"/>
                <a:gd name="T55" fmla="*/ 29 h 637"/>
                <a:gd name="T56" fmla="*/ 416 w 471"/>
                <a:gd name="T57" fmla="*/ 10 h 637"/>
                <a:gd name="T58" fmla="*/ 456 w 471"/>
                <a:gd name="T59" fmla="*/ 12 h 637"/>
                <a:gd name="T60" fmla="*/ 467 w 471"/>
                <a:gd name="T61" fmla="*/ 57 h 637"/>
                <a:gd name="T62" fmla="*/ 450 w 471"/>
                <a:gd name="T63" fmla="*/ 81 h 637"/>
                <a:gd name="T64" fmla="*/ 384 w 471"/>
                <a:gd name="T65" fmla="*/ 127 h 637"/>
                <a:gd name="T66" fmla="*/ 344 w 471"/>
                <a:gd name="T67" fmla="*/ 148 h 637"/>
                <a:gd name="T68" fmla="*/ 321 w 471"/>
                <a:gd name="T69" fmla="*/ 161 h 637"/>
                <a:gd name="T70" fmla="*/ 287 w 471"/>
                <a:gd name="T71" fmla="*/ 179 h 637"/>
                <a:gd name="T72" fmla="*/ 264 w 471"/>
                <a:gd name="T73" fmla="*/ 202 h 637"/>
                <a:gd name="T74" fmla="*/ 250 w 471"/>
                <a:gd name="T75" fmla="*/ 214 h 637"/>
                <a:gd name="T76" fmla="*/ 238 w 471"/>
                <a:gd name="T77" fmla="*/ 224 h 637"/>
                <a:gd name="T78" fmla="*/ 234 w 471"/>
                <a:gd name="T79" fmla="*/ 240 h 637"/>
                <a:gd name="T80" fmla="*/ 217 w 471"/>
                <a:gd name="T81" fmla="*/ 267 h 637"/>
                <a:gd name="T82" fmla="*/ 210 w 471"/>
                <a:gd name="T83" fmla="*/ 277 h 637"/>
                <a:gd name="T84" fmla="*/ 197 w 471"/>
                <a:gd name="T85" fmla="*/ 280 h 637"/>
                <a:gd name="T86" fmla="*/ 187 w 471"/>
                <a:gd name="T87" fmla="*/ 309 h 637"/>
                <a:gd name="T88" fmla="*/ 184 w 471"/>
                <a:gd name="T89" fmla="*/ 318 h 637"/>
                <a:gd name="T90" fmla="*/ 166 w 471"/>
                <a:gd name="T91" fmla="*/ 315 h 637"/>
                <a:gd name="T92" fmla="*/ 166 w 471"/>
                <a:gd name="T93" fmla="*/ 351 h 637"/>
                <a:gd name="T94" fmla="*/ 161 w 471"/>
                <a:gd name="T95" fmla="*/ 364 h 637"/>
                <a:gd name="T96" fmla="*/ 152 w 471"/>
                <a:gd name="T97" fmla="*/ 381 h 637"/>
                <a:gd name="T98" fmla="*/ 118 w 471"/>
                <a:gd name="T99" fmla="*/ 390 h 637"/>
                <a:gd name="T100" fmla="*/ 122 w 471"/>
                <a:gd name="T101" fmla="*/ 421 h 637"/>
                <a:gd name="T102" fmla="*/ 126 w 471"/>
                <a:gd name="T103" fmla="*/ 435 h 637"/>
                <a:gd name="T104" fmla="*/ 111 w 471"/>
                <a:gd name="T105" fmla="*/ 461 h 637"/>
                <a:gd name="T106" fmla="*/ 108 w 471"/>
                <a:gd name="T107" fmla="*/ 495 h 637"/>
                <a:gd name="T108" fmla="*/ 121 w 471"/>
                <a:gd name="T109" fmla="*/ 559 h 637"/>
                <a:gd name="T110" fmla="*/ 145 w 471"/>
                <a:gd name="T111" fmla="*/ 59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1" h="637">
                  <a:moveTo>
                    <a:pt x="159" y="606"/>
                  </a:moveTo>
                  <a:cubicBezTo>
                    <a:pt x="166" y="611"/>
                    <a:pt x="162" y="629"/>
                    <a:pt x="155" y="627"/>
                  </a:cubicBezTo>
                  <a:cubicBezTo>
                    <a:pt x="154" y="637"/>
                    <a:pt x="133" y="627"/>
                    <a:pt x="128" y="626"/>
                  </a:cubicBezTo>
                  <a:cubicBezTo>
                    <a:pt x="126" y="626"/>
                    <a:pt x="124" y="626"/>
                    <a:pt x="122" y="626"/>
                  </a:cubicBezTo>
                  <a:cubicBezTo>
                    <a:pt x="119" y="625"/>
                    <a:pt x="118" y="624"/>
                    <a:pt x="115" y="623"/>
                  </a:cubicBezTo>
                  <a:cubicBezTo>
                    <a:pt x="111" y="620"/>
                    <a:pt x="107" y="621"/>
                    <a:pt x="102" y="620"/>
                  </a:cubicBezTo>
                  <a:cubicBezTo>
                    <a:pt x="105" y="629"/>
                    <a:pt x="95" y="624"/>
                    <a:pt x="92" y="622"/>
                  </a:cubicBezTo>
                  <a:cubicBezTo>
                    <a:pt x="88" y="620"/>
                    <a:pt x="83" y="616"/>
                    <a:pt x="78" y="614"/>
                  </a:cubicBezTo>
                  <a:cubicBezTo>
                    <a:pt x="76" y="613"/>
                    <a:pt x="73" y="614"/>
                    <a:pt x="71" y="614"/>
                  </a:cubicBezTo>
                  <a:cubicBezTo>
                    <a:pt x="69" y="613"/>
                    <a:pt x="68" y="611"/>
                    <a:pt x="65" y="609"/>
                  </a:cubicBezTo>
                  <a:cubicBezTo>
                    <a:pt x="63" y="608"/>
                    <a:pt x="59" y="608"/>
                    <a:pt x="56" y="607"/>
                  </a:cubicBezTo>
                  <a:cubicBezTo>
                    <a:pt x="54" y="606"/>
                    <a:pt x="54" y="604"/>
                    <a:pt x="51" y="603"/>
                  </a:cubicBezTo>
                  <a:cubicBezTo>
                    <a:pt x="51" y="603"/>
                    <a:pt x="51" y="602"/>
                    <a:pt x="51" y="602"/>
                  </a:cubicBezTo>
                  <a:cubicBezTo>
                    <a:pt x="53" y="601"/>
                    <a:pt x="57" y="600"/>
                    <a:pt x="59" y="599"/>
                  </a:cubicBezTo>
                  <a:cubicBezTo>
                    <a:pt x="65" y="596"/>
                    <a:pt x="64" y="598"/>
                    <a:pt x="60" y="593"/>
                  </a:cubicBezTo>
                  <a:cubicBezTo>
                    <a:pt x="58" y="591"/>
                    <a:pt x="49" y="580"/>
                    <a:pt x="58" y="580"/>
                  </a:cubicBezTo>
                  <a:cubicBezTo>
                    <a:pt x="60" y="575"/>
                    <a:pt x="53" y="572"/>
                    <a:pt x="48" y="573"/>
                  </a:cubicBezTo>
                  <a:cubicBezTo>
                    <a:pt x="46" y="577"/>
                    <a:pt x="48" y="578"/>
                    <a:pt x="47" y="582"/>
                  </a:cubicBezTo>
                  <a:cubicBezTo>
                    <a:pt x="46" y="585"/>
                    <a:pt x="44" y="585"/>
                    <a:pt x="44" y="589"/>
                  </a:cubicBezTo>
                  <a:cubicBezTo>
                    <a:pt x="44" y="591"/>
                    <a:pt x="47" y="596"/>
                    <a:pt x="44" y="597"/>
                  </a:cubicBezTo>
                  <a:cubicBezTo>
                    <a:pt x="43" y="597"/>
                    <a:pt x="39" y="590"/>
                    <a:pt x="38" y="588"/>
                  </a:cubicBezTo>
                  <a:cubicBezTo>
                    <a:pt x="36" y="583"/>
                    <a:pt x="36" y="576"/>
                    <a:pt x="30" y="573"/>
                  </a:cubicBezTo>
                  <a:cubicBezTo>
                    <a:pt x="25" y="570"/>
                    <a:pt x="19" y="572"/>
                    <a:pt x="21" y="563"/>
                  </a:cubicBezTo>
                  <a:cubicBezTo>
                    <a:pt x="30" y="562"/>
                    <a:pt x="26" y="556"/>
                    <a:pt x="29" y="550"/>
                  </a:cubicBezTo>
                  <a:cubicBezTo>
                    <a:pt x="22" y="550"/>
                    <a:pt x="11" y="554"/>
                    <a:pt x="6" y="547"/>
                  </a:cubicBezTo>
                  <a:cubicBezTo>
                    <a:pt x="5" y="547"/>
                    <a:pt x="4" y="547"/>
                    <a:pt x="3" y="547"/>
                  </a:cubicBezTo>
                  <a:cubicBezTo>
                    <a:pt x="1" y="542"/>
                    <a:pt x="1" y="536"/>
                    <a:pt x="0" y="531"/>
                  </a:cubicBezTo>
                  <a:cubicBezTo>
                    <a:pt x="0" y="524"/>
                    <a:pt x="2" y="515"/>
                    <a:pt x="0" y="509"/>
                  </a:cubicBezTo>
                  <a:cubicBezTo>
                    <a:pt x="6" y="506"/>
                    <a:pt x="1" y="497"/>
                    <a:pt x="10" y="495"/>
                  </a:cubicBezTo>
                  <a:cubicBezTo>
                    <a:pt x="15" y="494"/>
                    <a:pt x="14" y="498"/>
                    <a:pt x="19" y="498"/>
                  </a:cubicBezTo>
                  <a:cubicBezTo>
                    <a:pt x="23" y="498"/>
                    <a:pt x="23" y="495"/>
                    <a:pt x="25" y="493"/>
                  </a:cubicBezTo>
                  <a:cubicBezTo>
                    <a:pt x="27" y="491"/>
                    <a:pt x="32" y="486"/>
                    <a:pt x="32" y="482"/>
                  </a:cubicBezTo>
                  <a:cubicBezTo>
                    <a:pt x="32" y="478"/>
                    <a:pt x="30" y="479"/>
                    <a:pt x="30" y="475"/>
                  </a:cubicBezTo>
                  <a:cubicBezTo>
                    <a:pt x="31" y="473"/>
                    <a:pt x="35" y="468"/>
                    <a:pt x="35" y="464"/>
                  </a:cubicBezTo>
                  <a:cubicBezTo>
                    <a:pt x="36" y="462"/>
                    <a:pt x="36" y="460"/>
                    <a:pt x="35" y="457"/>
                  </a:cubicBezTo>
                  <a:cubicBezTo>
                    <a:pt x="35" y="456"/>
                    <a:pt x="36" y="456"/>
                    <a:pt x="36" y="456"/>
                  </a:cubicBezTo>
                  <a:cubicBezTo>
                    <a:pt x="35" y="452"/>
                    <a:pt x="31" y="453"/>
                    <a:pt x="32" y="447"/>
                  </a:cubicBezTo>
                  <a:cubicBezTo>
                    <a:pt x="17" y="445"/>
                    <a:pt x="34" y="424"/>
                    <a:pt x="45" y="427"/>
                  </a:cubicBezTo>
                  <a:cubicBezTo>
                    <a:pt x="44" y="425"/>
                    <a:pt x="44" y="424"/>
                    <a:pt x="42" y="422"/>
                  </a:cubicBezTo>
                  <a:cubicBezTo>
                    <a:pt x="45" y="420"/>
                    <a:pt x="50" y="415"/>
                    <a:pt x="50" y="411"/>
                  </a:cubicBezTo>
                  <a:cubicBezTo>
                    <a:pt x="44" y="411"/>
                    <a:pt x="45" y="406"/>
                    <a:pt x="47" y="402"/>
                  </a:cubicBezTo>
                  <a:cubicBezTo>
                    <a:pt x="48" y="400"/>
                    <a:pt x="49" y="399"/>
                    <a:pt x="51" y="397"/>
                  </a:cubicBezTo>
                  <a:cubicBezTo>
                    <a:pt x="54" y="394"/>
                    <a:pt x="54" y="396"/>
                    <a:pt x="57" y="394"/>
                  </a:cubicBezTo>
                  <a:cubicBezTo>
                    <a:pt x="62" y="391"/>
                    <a:pt x="63" y="389"/>
                    <a:pt x="69" y="390"/>
                  </a:cubicBezTo>
                  <a:cubicBezTo>
                    <a:pt x="72" y="391"/>
                    <a:pt x="78" y="395"/>
                    <a:pt x="77" y="388"/>
                  </a:cubicBezTo>
                  <a:cubicBezTo>
                    <a:pt x="73" y="388"/>
                    <a:pt x="71" y="385"/>
                    <a:pt x="70" y="382"/>
                  </a:cubicBezTo>
                  <a:cubicBezTo>
                    <a:pt x="75" y="381"/>
                    <a:pt x="76" y="380"/>
                    <a:pt x="77" y="377"/>
                  </a:cubicBezTo>
                  <a:cubicBezTo>
                    <a:pt x="77" y="374"/>
                    <a:pt x="74" y="374"/>
                    <a:pt x="74" y="371"/>
                  </a:cubicBezTo>
                  <a:cubicBezTo>
                    <a:pt x="75" y="371"/>
                    <a:pt x="77" y="368"/>
                    <a:pt x="77" y="368"/>
                  </a:cubicBezTo>
                  <a:cubicBezTo>
                    <a:pt x="82" y="361"/>
                    <a:pt x="87" y="358"/>
                    <a:pt x="94" y="354"/>
                  </a:cubicBezTo>
                  <a:cubicBezTo>
                    <a:pt x="86" y="353"/>
                    <a:pt x="78" y="361"/>
                    <a:pt x="71" y="359"/>
                  </a:cubicBezTo>
                  <a:cubicBezTo>
                    <a:pt x="69" y="359"/>
                    <a:pt x="64" y="355"/>
                    <a:pt x="64" y="352"/>
                  </a:cubicBezTo>
                  <a:cubicBezTo>
                    <a:pt x="59" y="353"/>
                    <a:pt x="59" y="347"/>
                    <a:pt x="58" y="344"/>
                  </a:cubicBezTo>
                  <a:cubicBezTo>
                    <a:pt x="60" y="344"/>
                    <a:pt x="66" y="345"/>
                    <a:pt x="68" y="344"/>
                  </a:cubicBezTo>
                  <a:cubicBezTo>
                    <a:pt x="69" y="343"/>
                    <a:pt x="69" y="338"/>
                    <a:pt x="71" y="336"/>
                  </a:cubicBezTo>
                  <a:cubicBezTo>
                    <a:pt x="75" y="329"/>
                    <a:pt x="83" y="330"/>
                    <a:pt x="89" y="327"/>
                  </a:cubicBezTo>
                  <a:cubicBezTo>
                    <a:pt x="80" y="322"/>
                    <a:pt x="87" y="316"/>
                    <a:pt x="93" y="311"/>
                  </a:cubicBezTo>
                  <a:cubicBezTo>
                    <a:pt x="99" y="305"/>
                    <a:pt x="105" y="313"/>
                    <a:pt x="112" y="311"/>
                  </a:cubicBezTo>
                  <a:cubicBezTo>
                    <a:pt x="111" y="302"/>
                    <a:pt x="100" y="306"/>
                    <a:pt x="96" y="301"/>
                  </a:cubicBezTo>
                  <a:cubicBezTo>
                    <a:pt x="94" y="298"/>
                    <a:pt x="97" y="296"/>
                    <a:pt x="101" y="295"/>
                  </a:cubicBezTo>
                  <a:cubicBezTo>
                    <a:pt x="105" y="295"/>
                    <a:pt x="107" y="298"/>
                    <a:pt x="111" y="298"/>
                  </a:cubicBezTo>
                  <a:cubicBezTo>
                    <a:pt x="115" y="297"/>
                    <a:pt x="118" y="294"/>
                    <a:pt x="113" y="291"/>
                  </a:cubicBezTo>
                  <a:cubicBezTo>
                    <a:pt x="109" y="288"/>
                    <a:pt x="99" y="292"/>
                    <a:pt x="105" y="284"/>
                  </a:cubicBezTo>
                  <a:cubicBezTo>
                    <a:pt x="109" y="278"/>
                    <a:pt x="121" y="282"/>
                    <a:pt x="123" y="275"/>
                  </a:cubicBezTo>
                  <a:cubicBezTo>
                    <a:pt x="121" y="272"/>
                    <a:pt x="118" y="272"/>
                    <a:pt x="116" y="274"/>
                  </a:cubicBezTo>
                  <a:cubicBezTo>
                    <a:pt x="115" y="273"/>
                    <a:pt x="110" y="269"/>
                    <a:pt x="109" y="267"/>
                  </a:cubicBezTo>
                  <a:cubicBezTo>
                    <a:pt x="109" y="267"/>
                    <a:pt x="113" y="259"/>
                    <a:pt x="113" y="259"/>
                  </a:cubicBezTo>
                  <a:cubicBezTo>
                    <a:pt x="117" y="256"/>
                    <a:pt x="119" y="259"/>
                    <a:pt x="123" y="259"/>
                  </a:cubicBezTo>
                  <a:cubicBezTo>
                    <a:pt x="126" y="259"/>
                    <a:pt x="131" y="256"/>
                    <a:pt x="133" y="255"/>
                  </a:cubicBezTo>
                  <a:cubicBezTo>
                    <a:pt x="135" y="258"/>
                    <a:pt x="139" y="258"/>
                    <a:pt x="141" y="256"/>
                  </a:cubicBezTo>
                  <a:cubicBezTo>
                    <a:pt x="138" y="254"/>
                    <a:pt x="134" y="251"/>
                    <a:pt x="131" y="250"/>
                  </a:cubicBezTo>
                  <a:cubicBezTo>
                    <a:pt x="127" y="248"/>
                    <a:pt x="121" y="250"/>
                    <a:pt x="118" y="248"/>
                  </a:cubicBezTo>
                  <a:cubicBezTo>
                    <a:pt x="108" y="242"/>
                    <a:pt x="129" y="237"/>
                    <a:pt x="132" y="235"/>
                  </a:cubicBezTo>
                  <a:cubicBezTo>
                    <a:pt x="127" y="233"/>
                    <a:pt x="130" y="228"/>
                    <a:pt x="129" y="224"/>
                  </a:cubicBezTo>
                  <a:cubicBezTo>
                    <a:pt x="126" y="226"/>
                    <a:pt x="119" y="230"/>
                    <a:pt x="117" y="227"/>
                  </a:cubicBezTo>
                  <a:cubicBezTo>
                    <a:pt x="115" y="223"/>
                    <a:pt x="124" y="216"/>
                    <a:pt x="115" y="218"/>
                  </a:cubicBezTo>
                  <a:cubicBezTo>
                    <a:pt x="113" y="212"/>
                    <a:pt x="117" y="202"/>
                    <a:pt x="125" y="204"/>
                  </a:cubicBezTo>
                  <a:cubicBezTo>
                    <a:pt x="125" y="206"/>
                    <a:pt x="126" y="207"/>
                    <a:pt x="126" y="209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1" y="210"/>
                    <a:pt x="132" y="214"/>
                    <a:pt x="133" y="218"/>
                  </a:cubicBezTo>
                  <a:cubicBezTo>
                    <a:pt x="133" y="218"/>
                    <a:pt x="135" y="218"/>
                    <a:pt x="135" y="218"/>
                  </a:cubicBezTo>
                  <a:cubicBezTo>
                    <a:pt x="137" y="214"/>
                    <a:pt x="136" y="211"/>
                    <a:pt x="138" y="207"/>
                  </a:cubicBezTo>
                  <a:cubicBezTo>
                    <a:pt x="140" y="204"/>
                    <a:pt x="146" y="202"/>
                    <a:pt x="147" y="198"/>
                  </a:cubicBezTo>
                  <a:cubicBezTo>
                    <a:pt x="140" y="196"/>
                    <a:pt x="140" y="193"/>
                    <a:pt x="144" y="188"/>
                  </a:cubicBezTo>
                  <a:cubicBezTo>
                    <a:pt x="150" y="182"/>
                    <a:pt x="153" y="187"/>
                    <a:pt x="159" y="185"/>
                  </a:cubicBezTo>
                  <a:cubicBezTo>
                    <a:pt x="162" y="191"/>
                    <a:pt x="166" y="190"/>
                    <a:pt x="172" y="192"/>
                  </a:cubicBezTo>
                  <a:cubicBezTo>
                    <a:pt x="172" y="189"/>
                    <a:pt x="171" y="188"/>
                    <a:pt x="168" y="188"/>
                  </a:cubicBezTo>
                  <a:cubicBezTo>
                    <a:pt x="168" y="186"/>
                    <a:pt x="167" y="185"/>
                    <a:pt x="166" y="184"/>
                  </a:cubicBezTo>
                  <a:cubicBezTo>
                    <a:pt x="168" y="182"/>
                    <a:pt x="167" y="178"/>
                    <a:pt x="164" y="177"/>
                  </a:cubicBezTo>
                  <a:cubicBezTo>
                    <a:pt x="158" y="166"/>
                    <a:pt x="180" y="167"/>
                    <a:pt x="183" y="161"/>
                  </a:cubicBezTo>
                  <a:cubicBezTo>
                    <a:pt x="184" y="158"/>
                    <a:pt x="178" y="159"/>
                    <a:pt x="176" y="159"/>
                  </a:cubicBezTo>
                  <a:cubicBezTo>
                    <a:pt x="175" y="157"/>
                    <a:pt x="175" y="157"/>
                    <a:pt x="173" y="156"/>
                  </a:cubicBezTo>
                  <a:cubicBezTo>
                    <a:pt x="176" y="151"/>
                    <a:pt x="188" y="150"/>
                    <a:pt x="193" y="147"/>
                  </a:cubicBezTo>
                  <a:cubicBezTo>
                    <a:pt x="199" y="143"/>
                    <a:pt x="193" y="143"/>
                    <a:pt x="194" y="139"/>
                  </a:cubicBezTo>
                  <a:cubicBezTo>
                    <a:pt x="195" y="134"/>
                    <a:pt x="202" y="133"/>
                    <a:pt x="206" y="133"/>
                  </a:cubicBezTo>
                  <a:cubicBezTo>
                    <a:pt x="206" y="133"/>
                    <a:pt x="206" y="132"/>
                    <a:pt x="206" y="131"/>
                  </a:cubicBezTo>
                  <a:cubicBezTo>
                    <a:pt x="205" y="131"/>
                    <a:pt x="204" y="131"/>
                    <a:pt x="203" y="130"/>
                  </a:cubicBezTo>
                  <a:cubicBezTo>
                    <a:pt x="203" y="126"/>
                    <a:pt x="209" y="126"/>
                    <a:pt x="212" y="125"/>
                  </a:cubicBezTo>
                  <a:cubicBezTo>
                    <a:pt x="217" y="125"/>
                    <a:pt x="219" y="128"/>
                    <a:pt x="223" y="128"/>
                  </a:cubicBezTo>
                  <a:cubicBezTo>
                    <a:pt x="223" y="127"/>
                    <a:pt x="224" y="126"/>
                    <a:pt x="223" y="124"/>
                  </a:cubicBezTo>
                  <a:cubicBezTo>
                    <a:pt x="228" y="124"/>
                    <a:pt x="229" y="120"/>
                    <a:pt x="235" y="121"/>
                  </a:cubicBezTo>
                  <a:cubicBezTo>
                    <a:pt x="236" y="119"/>
                    <a:pt x="237" y="117"/>
                    <a:pt x="237" y="115"/>
                  </a:cubicBezTo>
                  <a:cubicBezTo>
                    <a:pt x="234" y="115"/>
                    <a:pt x="231" y="114"/>
                    <a:pt x="229" y="113"/>
                  </a:cubicBezTo>
                  <a:cubicBezTo>
                    <a:pt x="230" y="112"/>
                    <a:pt x="231" y="110"/>
                    <a:pt x="232" y="109"/>
                  </a:cubicBezTo>
                  <a:cubicBezTo>
                    <a:pt x="230" y="109"/>
                    <a:pt x="229" y="107"/>
                    <a:pt x="228" y="105"/>
                  </a:cubicBezTo>
                  <a:cubicBezTo>
                    <a:pt x="221" y="104"/>
                    <a:pt x="228" y="101"/>
                    <a:pt x="231" y="100"/>
                  </a:cubicBezTo>
                  <a:cubicBezTo>
                    <a:pt x="235" y="100"/>
                    <a:pt x="238" y="99"/>
                    <a:pt x="242" y="99"/>
                  </a:cubicBezTo>
                  <a:cubicBezTo>
                    <a:pt x="241" y="101"/>
                    <a:pt x="233" y="104"/>
                    <a:pt x="238" y="106"/>
                  </a:cubicBezTo>
                  <a:cubicBezTo>
                    <a:pt x="240" y="107"/>
                    <a:pt x="241" y="104"/>
                    <a:pt x="243" y="104"/>
                  </a:cubicBezTo>
                  <a:cubicBezTo>
                    <a:pt x="245" y="105"/>
                    <a:pt x="247" y="106"/>
                    <a:pt x="250" y="107"/>
                  </a:cubicBezTo>
                  <a:cubicBezTo>
                    <a:pt x="248" y="108"/>
                    <a:pt x="246" y="108"/>
                    <a:pt x="244" y="108"/>
                  </a:cubicBezTo>
                  <a:cubicBezTo>
                    <a:pt x="244" y="112"/>
                    <a:pt x="244" y="115"/>
                    <a:pt x="242" y="117"/>
                  </a:cubicBezTo>
                  <a:cubicBezTo>
                    <a:pt x="244" y="117"/>
                    <a:pt x="252" y="114"/>
                    <a:pt x="253" y="113"/>
                  </a:cubicBezTo>
                  <a:cubicBezTo>
                    <a:pt x="255" y="111"/>
                    <a:pt x="259" y="106"/>
                    <a:pt x="260" y="102"/>
                  </a:cubicBezTo>
                  <a:cubicBezTo>
                    <a:pt x="251" y="101"/>
                    <a:pt x="254" y="98"/>
                    <a:pt x="257" y="92"/>
                  </a:cubicBezTo>
                  <a:cubicBezTo>
                    <a:pt x="259" y="88"/>
                    <a:pt x="256" y="88"/>
                    <a:pt x="261" y="85"/>
                  </a:cubicBezTo>
                  <a:cubicBezTo>
                    <a:pt x="264" y="84"/>
                    <a:pt x="267" y="84"/>
                    <a:pt x="270" y="84"/>
                  </a:cubicBezTo>
                  <a:cubicBezTo>
                    <a:pt x="276" y="85"/>
                    <a:pt x="281" y="88"/>
                    <a:pt x="288" y="89"/>
                  </a:cubicBezTo>
                  <a:cubicBezTo>
                    <a:pt x="296" y="90"/>
                    <a:pt x="292" y="90"/>
                    <a:pt x="292" y="98"/>
                  </a:cubicBezTo>
                  <a:cubicBezTo>
                    <a:pt x="299" y="101"/>
                    <a:pt x="296" y="94"/>
                    <a:pt x="296" y="94"/>
                  </a:cubicBezTo>
                  <a:cubicBezTo>
                    <a:pt x="298" y="91"/>
                    <a:pt x="302" y="89"/>
                    <a:pt x="305" y="88"/>
                  </a:cubicBezTo>
                  <a:cubicBezTo>
                    <a:pt x="306" y="91"/>
                    <a:pt x="306" y="95"/>
                    <a:pt x="309" y="95"/>
                  </a:cubicBezTo>
                  <a:cubicBezTo>
                    <a:pt x="313" y="96"/>
                    <a:pt x="311" y="93"/>
                    <a:pt x="313" y="91"/>
                  </a:cubicBezTo>
                  <a:cubicBezTo>
                    <a:pt x="315" y="90"/>
                    <a:pt x="319" y="89"/>
                    <a:pt x="321" y="87"/>
                  </a:cubicBezTo>
                  <a:cubicBezTo>
                    <a:pt x="324" y="85"/>
                    <a:pt x="323" y="83"/>
                    <a:pt x="325" y="82"/>
                  </a:cubicBezTo>
                  <a:cubicBezTo>
                    <a:pt x="329" y="80"/>
                    <a:pt x="336" y="80"/>
                    <a:pt x="337" y="85"/>
                  </a:cubicBezTo>
                  <a:cubicBezTo>
                    <a:pt x="340" y="85"/>
                    <a:pt x="342" y="83"/>
                    <a:pt x="341" y="80"/>
                  </a:cubicBezTo>
                  <a:cubicBezTo>
                    <a:pt x="343" y="79"/>
                    <a:pt x="345" y="78"/>
                    <a:pt x="348" y="78"/>
                  </a:cubicBezTo>
                  <a:cubicBezTo>
                    <a:pt x="347" y="77"/>
                    <a:pt x="348" y="76"/>
                    <a:pt x="348" y="75"/>
                  </a:cubicBezTo>
                  <a:cubicBezTo>
                    <a:pt x="352" y="74"/>
                    <a:pt x="354" y="77"/>
                    <a:pt x="357" y="77"/>
                  </a:cubicBezTo>
                  <a:cubicBezTo>
                    <a:pt x="356" y="76"/>
                    <a:pt x="356" y="74"/>
                    <a:pt x="355" y="73"/>
                  </a:cubicBezTo>
                  <a:cubicBezTo>
                    <a:pt x="357" y="69"/>
                    <a:pt x="356" y="65"/>
                    <a:pt x="361" y="64"/>
                  </a:cubicBezTo>
                  <a:cubicBezTo>
                    <a:pt x="366" y="62"/>
                    <a:pt x="367" y="65"/>
                    <a:pt x="371" y="61"/>
                  </a:cubicBezTo>
                  <a:cubicBezTo>
                    <a:pt x="374" y="57"/>
                    <a:pt x="373" y="55"/>
                    <a:pt x="379" y="55"/>
                  </a:cubicBezTo>
                  <a:cubicBezTo>
                    <a:pt x="383" y="55"/>
                    <a:pt x="386" y="58"/>
                    <a:pt x="389" y="60"/>
                  </a:cubicBezTo>
                  <a:cubicBezTo>
                    <a:pt x="393" y="53"/>
                    <a:pt x="380" y="45"/>
                    <a:pt x="385" y="38"/>
                  </a:cubicBezTo>
                  <a:cubicBezTo>
                    <a:pt x="385" y="38"/>
                    <a:pt x="384" y="39"/>
                    <a:pt x="384" y="38"/>
                  </a:cubicBezTo>
                  <a:cubicBezTo>
                    <a:pt x="385" y="37"/>
                    <a:pt x="387" y="34"/>
                    <a:pt x="389" y="34"/>
                  </a:cubicBezTo>
                  <a:cubicBezTo>
                    <a:pt x="392" y="33"/>
                    <a:pt x="391" y="36"/>
                    <a:pt x="393" y="37"/>
                  </a:cubicBezTo>
                  <a:cubicBezTo>
                    <a:pt x="402" y="38"/>
                    <a:pt x="395" y="33"/>
                    <a:pt x="394" y="29"/>
                  </a:cubicBezTo>
                  <a:cubicBezTo>
                    <a:pt x="393" y="30"/>
                    <a:pt x="398" y="28"/>
                    <a:pt x="397" y="28"/>
                  </a:cubicBezTo>
                  <a:cubicBezTo>
                    <a:pt x="397" y="29"/>
                    <a:pt x="400" y="25"/>
                    <a:pt x="399" y="26"/>
                  </a:cubicBezTo>
                  <a:cubicBezTo>
                    <a:pt x="401" y="24"/>
                    <a:pt x="402" y="22"/>
                    <a:pt x="405" y="23"/>
                  </a:cubicBezTo>
                  <a:cubicBezTo>
                    <a:pt x="405" y="21"/>
                    <a:pt x="406" y="20"/>
                    <a:pt x="406" y="18"/>
                  </a:cubicBezTo>
                  <a:cubicBezTo>
                    <a:pt x="410" y="16"/>
                    <a:pt x="417" y="16"/>
                    <a:pt x="416" y="10"/>
                  </a:cubicBezTo>
                  <a:cubicBezTo>
                    <a:pt x="419" y="9"/>
                    <a:pt x="421" y="9"/>
                    <a:pt x="424" y="8"/>
                  </a:cubicBezTo>
                  <a:cubicBezTo>
                    <a:pt x="426" y="7"/>
                    <a:pt x="428" y="5"/>
                    <a:pt x="431" y="5"/>
                  </a:cubicBezTo>
                  <a:cubicBezTo>
                    <a:pt x="435" y="4"/>
                    <a:pt x="447" y="0"/>
                    <a:pt x="447" y="7"/>
                  </a:cubicBezTo>
                  <a:cubicBezTo>
                    <a:pt x="451" y="7"/>
                    <a:pt x="456" y="6"/>
                    <a:pt x="458" y="9"/>
                  </a:cubicBezTo>
                  <a:cubicBezTo>
                    <a:pt x="457" y="10"/>
                    <a:pt x="456" y="11"/>
                    <a:pt x="456" y="12"/>
                  </a:cubicBezTo>
                  <a:cubicBezTo>
                    <a:pt x="458" y="13"/>
                    <a:pt x="460" y="14"/>
                    <a:pt x="461" y="16"/>
                  </a:cubicBezTo>
                  <a:cubicBezTo>
                    <a:pt x="463" y="18"/>
                    <a:pt x="461" y="19"/>
                    <a:pt x="462" y="21"/>
                  </a:cubicBezTo>
                  <a:cubicBezTo>
                    <a:pt x="464" y="25"/>
                    <a:pt x="465" y="28"/>
                    <a:pt x="469" y="28"/>
                  </a:cubicBezTo>
                  <a:cubicBezTo>
                    <a:pt x="466" y="34"/>
                    <a:pt x="469" y="34"/>
                    <a:pt x="471" y="39"/>
                  </a:cubicBezTo>
                  <a:cubicBezTo>
                    <a:pt x="467" y="41"/>
                    <a:pt x="459" y="56"/>
                    <a:pt x="467" y="57"/>
                  </a:cubicBezTo>
                  <a:cubicBezTo>
                    <a:pt x="467" y="58"/>
                    <a:pt x="467" y="59"/>
                    <a:pt x="467" y="59"/>
                  </a:cubicBezTo>
                  <a:cubicBezTo>
                    <a:pt x="460" y="60"/>
                    <a:pt x="463" y="67"/>
                    <a:pt x="460" y="71"/>
                  </a:cubicBezTo>
                  <a:cubicBezTo>
                    <a:pt x="459" y="72"/>
                    <a:pt x="456" y="72"/>
                    <a:pt x="456" y="73"/>
                  </a:cubicBezTo>
                  <a:cubicBezTo>
                    <a:pt x="456" y="73"/>
                    <a:pt x="454" y="75"/>
                    <a:pt x="454" y="76"/>
                  </a:cubicBezTo>
                  <a:cubicBezTo>
                    <a:pt x="452" y="78"/>
                    <a:pt x="455" y="80"/>
                    <a:pt x="450" y="81"/>
                  </a:cubicBezTo>
                  <a:cubicBezTo>
                    <a:pt x="450" y="83"/>
                    <a:pt x="450" y="84"/>
                    <a:pt x="448" y="84"/>
                  </a:cubicBezTo>
                  <a:cubicBezTo>
                    <a:pt x="450" y="86"/>
                    <a:pt x="451" y="88"/>
                    <a:pt x="451" y="90"/>
                  </a:cubicBezTo>
                  <a:cubicBezTo>
                    <a:pt x="440" y="90"/>
                    <a:pt x="430" y="100"/>
                    <a:pt x="423" y="106"/>
                  </a:cubicBezTo>
                  <a:cubicBezTo>
                    <a:pt x="413" y="114"/>
                    <a:pt x="398" y="119"/>
                    <a:pt x="387" y="121"/>
                  </a:cubicBezTo>
                  <a:cubicBezTo>
                    <a:pt x="388" y="125"/>
                    <a:pt x="386" y="125"/>
                    <a:pt x="384" y="127"/>
                  </a:cubicBezTo>
                  <a:cubicBezTo>
                    <a:pt x="383" y="127"/>
                    <a:pt x="381" y="126"/>
                    <a:pt x="380" y="127"/>
                  </a:cubicBezTo>
                  <a:cubicBezTo>
                    <a:pt x="379" y="127"/>
                    <a:pt x="379" y="129"/>
                    <a:pt x="378" y="129"/>
                  </a:cubicBezTo>
                  <a:cubicBezTo>
                    <a:pt x="374" y="132"/>
                    <a:pt x="371" y="134"/>
                    <a:pt x="368" y="137"/>
                  </a:cubicBezTo>
                  <a:cubicBezTo>
                    <a:pt x="364" y="139"/>
                    <a:pt x="363" y="139"/>
                    <a:pt x="359" y="141"/>
                  </a:cubicBezTo>
                  <a:cubicBezTo>
                    <a:pt x="353" y="143"/>
                    <a:pt x="349" y="146"/>
                    <a:pt x="344" y="148"/>
                  </a:cubicBezTo>
                  <a:cubicBezTo>
                    <a:pt x="342" y="149"/>
                    <a:pt x="341" y="148"/>
                    <a:pt x="339" y="150"/>
                  </a:cubicBezTo>
                  <a:cubicBezTo>
                    <a:pt x="337" y="151"/>
                    <a:pt x="333" y="153"/>
                    <a:pt x="331" y="155"/>
                  </a:cubicBezTo>
                  <a:cubicBezTo>
                    <a:pt x="330" y="157"/>
                    <a:pt x="330" y="161"/>
                    <a:pt x="327" y="160"/>
                  </a:cubicBezTo>
                  <a:cubicBezTo>
                    <a:pt x="328" y="158"/>
                    <a:pt x="328" y="154"/>
                    <a:pt x="328" y="151"/>
                  </a:cubicBezTo>
                  <a:cubicBezTo>
                    <a:pt x="325" y="154"/>
                    <a:pt x="324" y="159"/>
                    <a:pt x="321" y="161"/>
                  </a:cubicBezTo>
                  <a:cubicBezTo>
                    <a:pt x="319" y="163"/>
                    <a:pt x="317" y="164"/>
                    <a:pt x="314" y="164"/>
                  </a:cubicBezTo>
                  <a:cubicBezTo>
                    <a:pt x="313" y="165"/>
                    <a:pt x="309" y="165"/>
                    <a:pt x="308" y="165"/>
                  </a:cubicBezTo>
                  <a:cubicBezTo>
                    <a:pt x="306" y="166"/>
                    <a:pt x="306" y="168"/>
                    <a:pt x="305" y="170"/>
                  </a:cubicBezTo>
                  <a:cubicBezTo>
                    <a:pt x="302" y="173"/>
                    <a:pt x="298" y="173"/>
                    <a:pt x="295" y="176"/>
                  </a:cubicBezTo>
                  <a:cubicBezTo>
                    <a:pt x="293" y="177"/>
                    <a:pt x="289" y="184"/>
                    <a:pt x="287" y="179"/>
                  </a:cubicBezTo>
                  <a:cubicBezTo>
                    <a:pt x="285" y="179"/>
                    <a:pt x="279" y="177"/>
                    <a:pt x="280" y="181"/>
                  </a:cubicBezTo>
                  <a:cubicBezTo>
                    <a:pt x="283" y="183"/>
                    <a:pt x="277" y="189"/>
                    <a:pt x="275" y="188"/>
                  </a:cubicBezTo>
                  <a:cubicBezTo>
                    <a:pt x="274" y="190"/>
                    <a:pt x="274" y="191"/>
                    <a:pt x="274" y="192"/>
                  </a:cubicBezTo>
                  <a:cubicBezTo>
                    <a:pt x="274" y="192"/>
                    <a:pt x="275" y="193"/>
                    <a:pt x="275" y="193"/>
                  </a:cubicBezTo>
                  <a:cubicBezTo>
                    <a:pt x="272" y="196"/>
                    <a:pt x="270" y="204"/>
                    <a:pt x="264" y="202"/>
                  </a:cubicBezTo>
                  <a:cubicBezTo>
                    <a:pt x="263" y="202"/>
                    <a:pt x="266" y="197"/>
                    <a:pt x="266" y="197"/>
                  </a:cubicBezTo>
                  <a:cubicBezTo>
                    <a:pt x="266" y="195"/>
                    <a:pt x="264" y="193"/>
                    <a:pt x="262" y="193"/>
                  </a:cubicBezTo>
                  <a:cubicBezTo>
                    <a:pt x="264" y="193"/>
                    <a:pt x="257" y="207"/>
                    <a:pt x="256" y="208"/>
                  </a:cubicBezTo>
                  <a:cubicBezTo>
                    <a:pt x="255" y="209"/>
                    <a:pt x="252" y="208"/>
                    <a:pt x="251" y="210"/>
                  </a:cubicBezTo>
                  <a:cubicBezTo>
                    <a:pt x="250" y="211"/>
                    <a:pt x="250" y="212"/>
                    <a:pt x="250" y="214"/>
                  </a:cubicBezTo>
                  <a:cubicBezTo>
                    <a:pt x="250" y="216"/>
                    <a:pt x="251" y="222"/>
                    <a:pt x="248" y="223"/>
                  </a:cubicBezTo>
                  <a:cubicBezTo>
                    <a:pt x="247" y="224"/>
                    <a:pt x="244" y="222"/>
                    <a:pt x="244" y="220"/>
                  </a:cubicBezTo>
                  <a:cubicBezTo>
                    <a:pt x="243" y="219"/>
                    <a:pt x="244" y="217"/>
                    <a:pt x="245" y="216"/>
                  </a:cubicBezTo>
                  <a:cubicBezTo>
                    <a:pt x="242" y="215"/>
                    <a:pt x="242" y="217"/>
                    <a:pt x="241" y="219"/>
                  </a:cubicBezTo>
                  <a:cubicBezTo>
                    <a:pt x="240" y="222"/>
                    <a:pt x="240" y="223"/>
                    <a:pt x="238" y="224"/>
                  </a:cubicBezTo>
                  <a:cubicBezTo>
                    <a:pt x="235" y="227"/>
                    <a:pt x="232" y="225"/>
                    <a:pt x="228" y="225"/>
                  </a:cubicBezTo>
                  <a:cubicBezTo>
                    <a:pt x="228" y="225"/>
                    <a:pt x="232" y="228"/>
                    <a:pt x="233" y="229"/>
                  </a:cubicBezTo>
                  <a:cubicBezTo>
                    <a:pt x="235" y="230"/>
                    <a:pt x="237" y="229"/>
                    <a:pt x="240" y="229"/>
                  </a:cubicBezTo>
                  <a:cubicBezTo>
                    <a:pt x="245" y="230"/>
                    <a:pt x="246" y="231"/>
                    <a:pt x="245" y="236"/>
                  </a:cubicBezTo>
                  <a:cubicBezTo>
                    <a:pt x="244" y="240"/>
                    <a:pt x="239" y="243"/>
                    <a:pt x="234" y="240"/>
                  </a:cubicBezTo>
                  <a:cubicBezTo>
                    <a:pt x="233" y="241"/>
                    <a:pt x="234" y="243"/>
                    <a:pt x="235" y="244"/>
                  </a:cubicBezTo>
                  <a:cubicBezTo>
                    <a:pt x="241" y="244"/>
                    <a:pt x="235" y="253"/>
                    <a:pt x="232" y="254"/>
                  </a:cubicBezTo>
                  <a:cubicBezTo>
                    <a:pt x="227" y="255"/>
                    <a:pt x="222" y="252"/>
                    <a:pt x="217" y="252"/>
                  </a:cubicBezTo>
                  <a:cubicBezTo>
                    <a:pt x="221" y="252"/>
                    <a:pt x="225" y="259"/>
                    <a:pt x="225" y="263"/>
                  </a:cubicBezTo>
                  <a:cubicBezTo>
                    <a:pt x="225" y="266"/>
                    <a:pt x="220" y="268"/>
                    <a:pt x="217" y="267"/>
                  </a:cubicBezTo>
                  <a:cubicBezTo>
                    <a:pt x="215" y="266"/>
                    <a:pt x="213" y="262"/>
                    <a:pt x="211" y="260"/>
                  </a:cubicBezTo>
                  <a:cubicBezTo>
                    <a:pt x="210" y="258"/>
                    <a:pt x="207" y="254"/>
                    <a:pt x="204" y="253"/>
                  </a:cubicBezTo>
                  <a:cubicBezTo>
                    <a:pt x="206" y="259"/>
                    <a:pt x="208" y="261"/>
                    <a:pt x="207" y="268"/>
                  </a:cubicBezTo>
                  <a:cubicBezTo>
                    <a:pt x="206" y="269"/>
                    <a:pt x="204" y="271"/>
                    <a:pt x="205" y="273"/>
                  </a:cubicBezTo>
                  <a:cubicBezTo>
                    <a:pt x="206" y="275"/>
                    <a:pt x="210" y="273"/>
                    <a:pt x="210" y="277"/>
                  </a:cubicBezTo>
                  <a:cubicBezTo>
                    <a:pt x="208" y="277"/>
                    <a:pt x="206" y="277"/>
                    <a:pt x="205" y="276"/>
                  </a:cubicBezTo>
                  <a:cubicBezTo>
                    <a:pt x="204" y="278"/>
                    <a:pt x="205" y="281"/>
                    <a:pt x="205" y="284"/>
                  </a:cubicBezTo>
                  <a:cubicBezTo>
                    <a:pt x="205" y="287"/>
                    <a:pt x="203" y="290"/>
                    <a:pt x="203" y="293"/>
                  </a:cubicBezTo>
                  <a:cubicBezTo>
                    <a:pt x="199" y="295"/>
                    <a:pt x="203" y="285"/>
                    <a:pt x="203" y="282"/>
                  </a:cubicBezTo>
                  <a:cubicBezTo>
                    <a:pt x="200" y="281"/>
                    <a:pt x="200" y="281"/>
                    <a:pt x="197" y="280"/>
                  </a:cubicBezTo>
                  <a:cubicBezTo>
                    <a:pt x="195" y="279"/>
                    <a:pt x="194" y="276"/>
                    <a:pt x="192" y="275"/>
                  </a:cubicBezTo>
                  <a:cubicBezTo>
                    <a:pt x="190" y="274"/>
                    <a:pt x="182" y="269"/>
                    <a:pt x="182" y="272"/>
                  </a:cubicBezTo>
                  <a:cubicBezTo>
                    <a:pt x="192" y="276"/>
                    <a:pt x="199" y="295"/>
                    <a:pt x="192" y="304"/>
                  </a:cubicBezTo>
                  <a:cubicBezTo>
                    <a:pt x="192" y="304"/>
                    <a:pt x="191" y="306"/>
                    <a:pt x="191" y="306"/>
                  </a:cubicBezTo>
                  <a:cubicBezTo>
                    <a:pt x="189" y="307"/>
                    <a:pt x="186" y="306"/>
                    <a:pt x="187" y="309"/>
                  </a:cubicBezTo>
                  <a:cubicBezTo>
                    <a:pt x="186" y="309"/>
                    <a:pt x="185" y="309"/>
                    <a:pt x="185" y="309"/>
                  </a:cubicBezTo>
                  <a:cubicBezTo>
                    <a:pt x="185" y="309"/>
                    <a:pt x="185" y="310"/>
                    <a:pt x="185" y="310"/>
                  </a:cubicBezTo>
                  <a:cubicBezTo>
                    <a:pt x="187" y="310"/>
                    <a:pt x="188" y="311"/>
                    <a:pt x="188" y="313"/>
                  </a:cubicBezTo>
                  <a:cubicBezTo>
                    <a:pt x="187" y="313"/>
                    <a:pt x="186" y="313"/>
                    <a:pt x="185" y="313"/>
                  </a:cubicBezTo>
                  <a:cubicBezTo>
                    <a:pt x="185" y="314"/>
                    <a:pt x="184" y="316"/>
                    <a:pt x="184" y="318"/>
                  </a:cubicBezTo>
                  <a:cubicBezTo>
                    <a:pt x="181" y="317"/>
                    <a:pt x="182" y="315"/>
                    <a:pt x="181" y="314"/>
                  </a:cubicBezTo>
                  <a:cubicBezTo>
                    <a:pt x="179" y="317"/>
                    <a:pt x="182" y="321"/>
                    <a:pt x="181" y="324"/>
                  </a:cubicBezTo>
                  <a:cubicBezTo>
                    <a:pt x="181" y="324"/>
                    <a:pt x="177" y="327"/>
                    <a:pt x="177" y="327"/>
                  </a:cubicBezTo>
                  <a:cubicBezTo>
                    <a:pt x="175" y="327"/>
                    <a:pt x="173" y="324"/>
                    <a:pt x="172" y="323"/>
                  </a:cubicBezTo>
                  <a:cubicBezTo>
                    <a:pt x="168" y="320"/>
                    <a:pt x="168" y="319"/>
                    <a:pt x="166" y="315"/>
                  </a:cubicBezTo>
                  <a:cubicBezTo>
                    <a:pt x="165" y="311"/>
                    <a:pt x="163" y="307"/>
                    <a:pt x="159" y="305"/>
                  </a:cubicBezTo>
                  <a:cubicBezTo>
                    <a:pt x="160" y="308"/>
                    <a:pt x="162" y="310"/>
                    <a:pt x="163" y="313"/>
                  </a:cubicBezTo>
                  <a:cubicBezTo>
                    <a:pt x="164" y="316"/>
                    <a:pt x="163" y="317"/>
                    <a:pt x="165" y="320"/>
                  </a:cubicBezTo>
                  <a:cubicBezTo>
                    <a:pt x="166" y="322"/>
                    <a:pt x="173" y="333"/>
                    <a:pt x="171" y="335"/>
                  </a:cubicBezTo>
                  <a:cubicBezTo>
                    <a:pt x="171" y="342"/>
                    <a:pt x="174" y="348"/>
                    <a:pt x="166" y="351"/>
                  </a:cubicBezTo>
                  <a:cubicBezTo>
                    <a:pt x="165" y="348"/>
                    <a:pt x="162" y="341"/>
                    <a:pt x="160" y="340"/>
                  </a:cubicBezTo>
                  <a:cubicBezTo>
                    <a:pt x="157" y="338"/>
                    <a:pt x="149" y="338"/>
                    <a:pt x="145" y="338"/>
                  </a:cubicBezTo>
                  <a:cubicBezTo>
                    <a:pt x="153" y="338"/>
                    <a:pt x="160" y="344"/>
                    <a:pt x="162" y="350"/>
                  </a:cubicBezTo>
                  <a:cubicBezTo>
                    <a:pt x="163" y="352"/>
                    <a:pt x="165" y="355"/>
                    <a:pt x="165" y="357"/>
                  </a:cubicBezTo>
                  <a:cubicBezTo>
                    <a:pt x="165" y="362"/>
                    <a:pt x="163" y="361"/>
                    <a:pt x="161" y="364"/>
                  </a:cubicBezTo>
                  <a:cubicBezTo>
                    <a:pt x="157" y="363"/>
                    <a:pt x="157" y="368"/>
                    <a:pt x="152" y="366"/>
                  </a:cubicBezTo>
                  <a:cubicBezTo>
                    <a:pt x="149" y="364"/>
                    <a:pt x="147" y="361"/>
                    <a:pt x="144" y="360"/>
                  </a:cubicBezTo>
                  <a:cubicBezTo>
                    <a:pt x="144" y="363"/>
                    <a:pt x="147" y="365"/>
                    <a:pt x="149" y="367"/>
                  </a:cubicBezTo>
                  <a:cubicBezTo>
                    <a:pt x="151" y="369"/>
                    <a:pt x="155" y="372"/>
                    <a:pt x="155" y="374"/>
                  </a:cubicBezTo>
                  <a:cubicBezTo>
                    <a:pt x="155" y="377"/>
                    <a:pt x="153" y="379"/>
                    <a:pt x="152" y="381"/>
                  </a:cubicBezTo>
                  <a:cubicBezTo>
                    <a:pt x="151" y="384"/>
                    <a:pt x="147" y="393"/>
                    <a:pt x="143" y="388"/>
                  </a:cubicBezTo>
                  <a:cubicBezTo>
                    <a:pt x="143" y="390"/>
                    <a:pt x="142" y="394"/>
                    <a:pt x="141" y="395"/>
                  </a:cubicBezTo>
                  <a:cubicBezTo>
                    <a:pt x="139" y="397"/>
                    <a:pt x="138" y="395"/>
                    <a:pt x="135" y="394"/>
                  </a:cubicBezTo>
                  <a:cubicBezTo>
                    <a:pt x="129" y="393"/>
                    <a:pt x="124" y="395"/>
                    <a:pt x="122" y="389"/>
                  </a:cubicBezTo>
                  <a:cubicBezTo>
                    <a:pt x="121" y="392"/>
                    <a:pt x="119" y="391"/>
                    <a:pt x="118" y="390"/>
                  </a:cubicBezTo>
                  <a:cubicBezTo>
                    <a:pt x="120" y="392"/>
                    <a:pt x="122" y="394"/>
                    <a:pt x="125" y="395"/>
                  </a:cubicBezTo>
                  <a:cubicBezTo>
                    <a:pt x="128" y="396"/>
                    <a:pt x="132" y="396"/>
                    <a:pt x="134" y="399"/>
                  </a:cubicBezTo>
                  <a:cubicBezTo>
                    <a:pt x="144" y="408"/>
                    <a:pt x="126" y="409"/>
                    <a:pt x="122" y="412"/>
                  </a:cubicBezTo>
                  <a:cubicBezTo>
                    <a:pt x="127" y="413"/>
                    <a:pt x="138" y="414"/>
                    <a:pt x="129" y="419"/>
                  </a:cubicBezTo>
                  <a:cubicBezTo>
                    <a:pt x="127" y="420"/>
                    <a:pt x="124" y="420"/>
                    <a:pt x="122" y="421"/>
                  </a:cubicBezTo>
                  <a:cubicBezTo>
                    <a:pt x="121" y="421"/>
                    <a:pt x="115" y="422"/>
                    <a:pt x="115" y="423"/>
                  </a:cubicBezTo>
                  <a:cubicBezTo>
                    <a:pt x="120" y="424"/>
                    <a:pt x="124" y="422"/>
                    <a:pt x="129" y="422"/>
                  </a:cubicBezTo>
                  <a:cubicBezTo>
                    <a:pt x="129" y="422"/>
                    <a:pt x="129" y="423"/>
                    <a:pt x="129" y="423"/>
                  </a:cubicBezTo>
                  <a:cubicBezTo>
                    <a:pt x="127" y="424"/>
                    <a:pt x="127" y="428"/>
                    <a:pt x="127" y="430"/>
                  </a:cubicBezTo>
                  <a:cubicBezTo>
                    <a:pt x="127" y="433"/>
                    <a:pt x="127" y="434"/>
                    <a:pt x="126" y="435"/>
                  </a:cubicBezTo>
                  <a:cubicBezTo>
                    <a:pt x="125" y="437"/>
                    <a:pt x="123" y="436"/>
                    <a:pt x="123" y="439"/>
                  </a:cubicBezTo>
                  <a:cubicBezTo>
                    <a:pt x="120" y="439"/>
                    <a:pt x="113" y="440"/>
                    <a:pt x="110" y="438"/>
                  </a:cubicBezTo>
                  <a:cubicBezTo>
                    <a:pt x="116" y="440"/>
                    <a:pt x="121" y="443"/>
                    <a:pt x="121" y="450"/>
                  </a:cubicBezTo>
                  <a:cubicBezTo>
                    <a:pt x="118" y="451"/>
                    <a:pt x="116" y="450"/>
                    <a:pt x="114" y="450"/>
                  </a:cubicBezTo>
                  <a:cubicBezTo>
                    <a:pt x="116" y="450"/>
                    <a:pt x="113" y="461"/>
                    <a:pt x="111" y="461"/>
                  </a:cubicBezTo>
                  <a:cubicBezTo>
                    <a:pt x="111" y="465"/>
                    <a:pt x="111" y="467"/>
                    <a:pt x="107" y="469"/>
                  </a:cubicBezTo>
                  <a:cubicBezTo>
                    <a:pt x="109" y="471"/>
                    <a:pt x="107" y="477"/>
                    <a:pt x="107" y="480"/>
                  </a:cubicBezTo>
                  <a:cubicBezTo>
                    <a:pt x="106" y="480"/>
                    <a:pt x="106" y="481"/>
                    <a:pt x="105" y="481"/>
                  </a:cubicBezTo>
                  <a:cubicBezTo>
                    <a:pt x="108" y="483"/>
                    <a:pt x="109" y="484"/>
                    <a:pt x="110" y="488"/>
                  </a:cubicBezTo>
                  <a:cubicBezTo>
                    <a:pt x="111" y="492"/>
                    <a:pt x="109" y="492"/>
                    <a:pt x="108" y="495"/>
                  </a:cubicBezTo>
                  <a:cubicBezTo>
                    <a:pt x="107" y="498"/>
                    <a:pt x="107" y="501"/>
                    <a:pt x="106" y="505"/>
                  </a:cubicBezTo>
                  <a:cubicBezTo>
                    <a:pt x="106" y="509"/>
                    <a:pt x="106" y="510"/>
                    <a:pt x="108" y="514"/>
                  </a:cubicBezTo>
                  <a:cubicBezTo>
                    <a:pt x="111" y="520"/>
                    <a:pt x="110" y="526"/>
                    <a:pt x="111" y="532"/>
                  </a:cubicBezTo>
                  <a:cubicBezTo>
                    <a:pt x="112" y="537"/>
                    <a:pt x="116" y="542"/>
                    <a:pt x="116" y="547"/>
                  </a:cubicBezTo>
                  <a:cubicBezTo>
                    <a:pt x="119" y="549"/>
                    <a:pt x="120" y="555"/>
                    <a:pt x="121" y="559"/>
                  </a:cubicBezTo>
                  <a:cubicBezTo>
                    <a:pt x="122" y="564"/>
                    <a:pt x="124" y="567"/>
                    <a:pt x="126" y="571"/>
                  </a:cubicBezTo>
                  <a:cubicBezTo>
                    <a:pt x="127" y="572"/>
                    <a:pt x="128" y="573"/>
                    <a:pt x="128" y="573"/>
                  </a:cubicBezTo>
                  <a:cubicBezTo>
                    <a:pt x="129" y="574"/>
                    <a:pt x="128" y="576"/>
                    <a:pt x="129" y="577"/>
                  </a:cubicBezTo>
                  <a:cubicBezTo>
                    <a:pt x="130" y="579"/>
                    <a:pt x="131" y="580"/>
                    <a:pt x="133" y="581"/>
                  </a:cubicBezTo>
                  <a:cubicBezTo>
                    <a:pt x="139" y="585"/>
                    <a:pt x="139" y="592"/>
                    <a:pt x="145" y="597"/>
                  </a:cubicBezTo>
                  <a:cubicBezTo>
                    <a:pt x="149" y="601"/>
                    <a:pt x="154" y="603"/>
                    <a:pt x="159" y="60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9" name="Freeform 164">
              <a:extLst>
                <a:ext uri="{FF2B5EF4-FFF2-40B4-BE49-F238E27FC236}">
                  <a16:creationId xmlns:a16="http://schemas.microsoft.com/office/drawing/2014/main" id="{839C9EB1-79D1-41E6-9CCC-B8D4A8AC9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767" y="2002905"/>
              <a:ext cx="42025" cy="40182"/>
            </a:xfrm>
            <a:custGeom>
              <a:avLst/>
              <a:gdLst>
                <a:gd name="T0" fmla="*/ 15 w 48"/>
                <a:gd name="T1" fmla="*/ 44 h 46"/>
                <a:gd name="T2" fmla="*/ 1 w 48"/>
                <a:gd name="T3" fmla="*/ 40 h 46"/>
                <a:gd name="T4" fmla="*/ 4 w 48"/>
                <a:gd name="T5" fmla="*/ 30 h 46"/>
                <a:gd name="T6" fmla="*/ 4 w 48"/>
                <a:gd name="T7" fmla="*/ 10 h 46"/>
                <a:gd name="T8" fmla="*/ 25 w 48"/>
                <a:gd name="T9" fmla="*/ 1 h 46"/>
                <a:gd name="T10" fmla="*/ 40 w 48"/>
                <a:gd name="T11" fmla="*/ 12 h 46"/>
                <a:gd name="T12" fmla="*/ 48 w 48"/>
                <a:gd name="T13" fmla="*/ 33 h 46"/>
                <a:gd name="T14" fmla="*/ 37 w 48"/>
                <a:gd name="T15" fmla="*/ 34 h 46"/>
                <a:gd name="T16" fmla="*/ 25 w 48"/>
                <a:gd name="T17" fmla="*/ 36 h 46"/>
                <a:gd name="T18" fmla="*/ 15 w 48"/>
                <a:gd name="T19" fmla="*/ 4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15" y="44"/>
                  </a:moveTo>
                  <a:cubicBezTo>
                    <a:pt x="11" y="46"/>
                    <a:pt x="1" y="46"/>
                    <a:pt x="1" y="40"/>
                  </a:cubicBezTo>
                  <a:cubicBezTo>
                    <a:pt x="0" y="37"/>
                    <a:pt x="4" y="33"/>
                    <a:pt x="4" y="30"/>
                  </a:cubicBezTo>
                  <a:cubicBezTo>
                    <a:pt x="5" y="24"/>
                    <a:pt x="2" y="15"/>
                    <a:pt x="4" y="10"/>
                  </a:cubicBezTo>
                  <a:cubicBezTo>
                    <a:pt x="7" y="3"/>
                    <a:pt x="18" y="1"/>
                    <a:pt x="25" y="1"/>
                  </a:cubicBezTo>
                  <a:cubicBezTo>
                    <a:pt x="34" y="0"/>
                    <a:pt x="36" y="5"/>
                    <a:pt x="40" y="12"/>
                  </a:cubicBezTo>
                  <a:cubicBezTo>
                    <a:pt x="43" y="18"/>
                    <a:pt x="48" y="25"/>
                    <a:pt x="48" y="33"/>
                  </a:cubicBezTo>
                  <a:cubicBezTo>
                    <a:pt x="42" y="33"/>
                    <a:pt x="42" y="31"/>
                    <a:pt x="37" y="34"/>
                  </a:cubicBezTo>
                  <a:cubicBezTo>
                    <a:pt x="32" y="37"/>
                    <a:pt x="29" y="35"/>
                    <a:pt x="25" y="36"/>
                  </a:cubicBezTo>
                  <a:cubicBezTo>
                    <a:pt x="21" y="37"/>
                    <a:pt x="19" y="43"/>
                    <a:pt x="15" y="4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0" name="Freeform 165">
              <a:extLst>
                <a:ext uri="{FF2B5EF4-FFF2-40B4-BE49-F238E27FC236}">
                  <a16:creationId xmlns:a16="http://schemas.microsoft.com/office/drawing/2014/main" id="{D1A2F1C8-9DE3-40A6-9FBD-FDF38EBE2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876" y="2031659"/>
              <a:ext cx="19169" cy="21750"/>
            </a:xfrm>
            <a:custGeom>
              <a:avLst/>
              <a:gdLst>
                <a:gd name="T0" fmla="*/ 5 w 22"/>
                <a:gd name="T1" fmla="*/ 15 h 25"/>
                <a:gd name="T2" fmla="*/ 15 w 22"/>
                <a:gd name="T3" fmla="*/ 1 h 25"/>
                <a:gd name="T4" fmla="*/ 19 w 22"/>
                <a:gd name="T5" fmla="*/ 8 h 25"/>
                <a:gd name="T6" fmla="*/ 19 w 22"/>
                <a:gd name="T7" fmla="*/ 19 h 25"/>
                <a:gd name="T8" fmla="*/ 15 w 22"/>
                <a:gd name="T9" fmla="*/ 25 h 25"/>
                <a:gd name="T10" fmla="*/ 5 w 22"/>
                <a:gd name="T11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5">
                  <a:moveTo>
                    <a:pt x="5" y="15"/>
                  </a:moveTo>
                  <a:cubicBezTo>
                    <a:pt x="0" y="8"/>
                    <a:pt x="8" y="0"/>
                    <a:pt x="15" y="1"/>
                  </a:cubicBezTo>
                  <a:cubicBezTo>
                    <a:pt x="21" y="2"/>
                    <a:pt x="20" y="4"/>
                    <a:pt x="19" y="8"/>
                  </a:cubicBezTo>
                  <a:cubicBezTo>
                    <a:pt x="19" y="12"/>
                    <a:pt x="18" y="16"/>
                    <a:pt x="19" y="19"/>
                  </a:cubicBezTo>
                  <a:cubicBezTo>
                    <a:pt x="21" y="25"/>
                    <a:pt x="22" y="25"/>
                    <a:pt x="15" y="25"/>
                  </a:cubicBezTo>
                  <a:cubicBezTo>
                    <a:pt x="13" y="21"/>
                    <a:pt x="7" y="19"/>
                    <a:pt x="5" y="1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1" name="Freeform 166">
              <a:extLst>
                <a:ext uri="{FF2B5EF4-FFF2-40B4-BE49-F238E27FC236}">
                  <a16:creationId xmlns:a16="http://schemas.microsoft.com/office/drawing/2014/main" id="{A2C10B22-7C6E-4C54-A455-E6B15731C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109" y="1997744"/>
              <a:ext cx="8847" cy="11428"/>
            </a:xfrm>
            <a:custGeom>
              <a:avLst/>
              <a:gdLst>
                <a:gd name="T0" fmla="*/ 5 w 10"/>
                <a:gd name="T1" fmla="*/ 2 h 13"/>
                <a:gd name="T2" fmla="*/ 9 w 10"/>
                <a:gd name="T3" fmla="*/ 11 h 13"/>
                <a:gd name="T4" fmla="*/ 0 w 10"/>
                <a:gd name="T5" fmla="*/ 7 h 13"/>
                <a:gd name="T6" fmla="*/ 5 w 10"/>
                <a:gd name="T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5" y="2"/>
                  </a:moveTo>
                  <a:cubicBezTo>
                    <a:pt x="8" y="3"/>
                    <a:pt x="10" y="9"/>
                    <a:pt x="9" y="11"/>
                  </a:cubicBezTo>
                  <a:cubicBezTo>
                    <a:pt x="5" y="11"/>
                    <a:pt x="1" y="13"/>
                    <a:pt x="0" y="7"/>
                  </a:cubicBezTo>
                  <a:cubicBezTo>
                    <a:pt x="0" y="4"/>
                    <a:pt x="1" y="0"/>
                    <a:pt x="5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2" name="Freeform 167">
              <a:extLst>
                <a:ext uri="{FF2B5EF4-FFF2-40B4-BE49-F238E27FC236}">
                  <a16:creationId xmlns:a16="http://schemas.microsoft.com/office/drawing/2014/main" id="{437F4BBD-FADC-41D3-B998-542A76F0A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5800" y="2024655"/>
              <a:ext cx="19169" cy="9585"/>
            </a:xfrm>
            <a:custGeom>
              <a:avLst/>
              <a:gdLst>
                <a:gd name="T0" fmla="*/ 6 w 22"/>
                <a:gd name="T1" fmla="*/ 8 h 11"/>
                <a:gd name="T2" fmla="*/ 4 w 22"/>
                <a:gd name="T3" fmla="*/ 0 h 11"/>
                <a:gd name="T4" fmla="*/ 11 w 22"/>
                <a:gd name="T5" fmla="*/ 2 h 11"/>
                <a:gd name="T6" fmla="*/ 18 w 22"/>
                <a:gd name="T7" fmla="*/ 9 h 11"/>
                <a:gd name="T8" fmla="*/ 6 w 22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8"/>
                  </a:moveTo>
                  <a:cubicBezTo>
                    <a:pt x="3" y="6"/>
                    <a:pt x="0" y="2"/>
                    <a:pt x="4" y="0"/>
                  </a:cubicBezTo>
                  <a:cubicBezTo>
                    <a:pt x="5" y="0"/>
                    <a:pt x="9" y="1"/>
                    <a:pt x="11" y="2"/>
                  </a:cubicBezTo>
                  <a:cubicBezTo>
                    <a:pt x="13" y="2"/>
                    <a:pt x="22" y="6"/>
                    <a:pt x="18" y="9"/>
                  </a:cubicBezTo>
                  <a:cubicBezTo>
                    <a:pt x="15" y="11"/>
                    <a:pt x="8" y="8"/>
                    <a:pt x="6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3" name="Freeform 168">
              <a:extLst>
                <a:ext uri="{FF2B5EF4-FFF2-40B4-BE49-F238E27FC236}">
                  <a16:creationId xmlns:a16="http://schemas.microsoft.com/office/drawing/2014/main" id="{BB2C184B-FEF2-4BC4-99BE-8FDCBC0FF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4046" y="2032765"/>
              <a:ext cx="25068" cy="37233"/>
            </a:xfrm>
            <a:custGeom>
              <a:avLst/>
              <a:gdLst>
                <a:gd name="T0" fmla="*/ 27 w 29"/>
                <a:gd name="T1" fmla="*/ 35 h 43"/>
                <a:gd name="T2" fmla="*/ 2 w 29"/>
                <a:gd name="T3" fmla="*/ 27 h 43"/>
                <a:gd name="T4" fmla="*/ 10 w 29"/>
                <a:gd name="T5" fmla="*/ 13 h 43"/>
                <a:gd name="T6" fmla="*/ 19 w 29"/>
                <a:gd name="T7" fmla="*/ 4 h 43"/>
                <a:gd name="T8" fmla="*/ 26 w 29"/>
                <a:gd name="T9" fmla="*/ 18 h 43"/>
                <a:gd name="T10" fmla="*/ 27 w 29"/>
                <a:gd name="T11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7" y="35"/>
                  </a:moveTo>
                  <a:cubicBezTo>
                    <a:pt x="21" y="43"/>
                    <a:pt x="4" y="34"/>
                    <a:pt x="2" y="27"/>
                  </a:cubicBezTo>
                  <a:cubicBezTo>
                    <a:pt x="0" y="22"/>
                    <a:pt x="8" y="17"/>
                    <a:pt x="10" y="13"/>
                  </a:cubicBezTo>
                  <a:cubicBezTo>
                    <a:pt x="12" y="9"/>
                    <a:pt x="13" y="0"/>
                    <a:pt x="19" y="4"/>
                  </a:cubicBezTo>
                  <a:cubicBezTo>
                    <a:pt x="24" y="6"/>
                    <a:pt x="25" y="13"/>
                    <a:pt x="26" y="18"/>
                  </a:cubicBezTo>
                  <a:cubicBezTo>
                    <a:pt x="26" y="21"/>
                    <a:pt x="29" y="32"/>
                    <a:pt x="27" y="3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4" name="Freeform 169">
              <a:extLst>
                <a:ext uri="{FF2B5EF4-FFF2-40B4-BE49-F238E27FC236}">
                  <a16:creationId xmlns:a16="http://schemas.microsoft.com/office/drawing/2014/main" id="{1CB8F3ED-94BE-43DC-BF1E-000AE019F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546" y="2071841"/>
              <a:ext cx="40182" cy="28017"/>
            </a:xfrm>
            <a:custGeom>
              <a:avLst/>
              <a:gdLst>
                <a:gd name="T0" fmla="*/ 11 w 46"/>
                <a:gd name="T1" fmla="*/ 18 h 32"/>
                <a:gd name="T2" fmla="*/ 32 w 46"/>
                <a:gd name="T3" fmla="*/ 1 h 32"/>
                <a:gd name="T4" fmla="*/ 43 w 46"/>
                <a:gd name="T5" fmla="*/ 6 h 32"/>
                <a:gd name="T6" fmla="*/ 45 w 46"/>
                <a:gd name="T7" fmla="*/ 14 h 32"/>
                <a:gd name="T8" fmla="*/ 39 w 46"/>
                <a:gd name="T9" fmla="*/ 19 h 32"/>
                <a:gd name="T10" fmla="*/ 26 w 46"/>
                <a:gd name="T11" fmla="*/ 30 h 32"/>
                <a:gd name="T12" fmla="*/ 8 w 46"/>
                <a:gd name="T13" fmla="*/ 31 h 32"/>
                <a:gd name="T14" fmla="*/ 11 w 46"/>
                <a:gd name="T1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32">
                  <a:moveTo>
                    <a:pt x="11" y="18"/>
                  </a:moveTo>
                  <a:cubicBezTo>
                    <a:pt x="17" y="14"/>
                    <a:pt x="22" y="0"/>
                    <a:pt x="32" y="1"/>
                  </a:cubicBezTo>
                  <a:cubicBezTo>
                    <a:pt x="36" y="2"/>
                    <a:pt x="39" y="4"/>
                    <a:pt x="43" y="6"/>
                  </a:cubicBezTo>
                  <a:cubicBezTo>
                    <a:pt x="43" y="9"/>
                    <a:pt x="46" y="11"/>
                    <a:pt x="45" y="14"/>
                  </a:cubicBezTo>
                  <a:cubicBezTo>
                    <a:pt x="44" y="16"/>
                    <a:pt x="41" y="18"/>
                    <a:pt x="39" y="19"/>
                  </a:cubicBezTo>
                  <a:cubicBezTo>
                    <a:pt x="35" y="22"/>
                    <a:pt x="30" y="29"/>
                    <a:pt x="26" y="30"/>
                  </a:cubicBezTo>
                  <a:cubicBezTo>
                    <a:pt x="22" y="31"/>
                    <a:pt x="12" y="32"/>
                    <a:pt x="8" y="31"/>
                  </a:cubicBezTo>
                  <a:cubicBezTo>
                    <a:pt x="0" y="29"/>
                    <a:pt x="8" y="21"/>
                    <a:pt x="11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0635711B-EAB9-4534-9862-CB5F5B6FC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7232" y="2147782"/>
              <a:ext cx="92529" cy="62669"/>
            </a:xfrm>
            <a:custGeom>
              <a:avLst/>
              <a:gdLst>
                <a:gd name="T0" fmla="*/ 16 w 106"/>
                <a:gd name="T1" fmla="*/ 62 h 72"/>
                <a:gd name="T2" fmla="*/ 5 w 106"/>
                <a:gd name="T3" fmla="*/ 68 h 72"/>
                <a:gd name="T4" fmla="*/ 4 w 106"/>
                <a:gd name="T5" fmla="*/ 57 h 72"/>
                <a:gd name="T6" fmla="*/ 1 w 106"/>
                <a:gd name="T7" fmla="*/ 45 h 72"/>
                <a:gd name="T8" fmla="*/ 4 w 106"/>
                <a:gd name="T9" fmla="*/ 40 h 72"/>
                <a:gd name="T10" fmla="*/ 7 w 106"/>
                <a:gd name="T11" fmla="*/ 35 h 72"/>
                <a:gd name="T12" fmla="*/ 18 w 106"/>
                <a:gd name="T13" fmla="*/ 28 h 72"/>
                <a:gd name="T14" fmla="*/ 27 w 106"/>
                <a:gd name="T15" fmla="*/ 15 h 72"/>
                <a:gd name="T16" fmla="*/ 45 w 106"/>
                <a:gd name="T17" fmla="*/ 5 h 72"/>
                <a:gd name="T18" fmla="*/ 84 w 106"/>
                <a:gd name="T19" fmla="*/ 8 h 72"/>
                <a:gd name="T20" fmla="*/ 96 w 106"/>
                <a:gd name="T21" fmla="*/ 21 h 72"/>
                <a:gd name="T22" fmla="*/ 105 w 106"/>
                <a:gd name="T23" fmla="*/ 35 h 72"/>
                <a:gd name="T24" fmla="*/ 76 w 106"/>
                <a:gd name="T25" fmla="*/ 54 h 72"/>
                <a:gd name="T26" fmla="*/ 67 w 106"/>
                <a:gd name="T27" fmla="*/ 56 h 72"/>
                <a:gd name="T28" fmla="*/ 57 w 106"/>
                <a:gd name="T29" fmla="*/ 61 h 72"/>
                <a:gd name="T30" fmla="*/ 40 w 106"/>
                <a:gd name="T31" fmla="*/ 55 h 72"/>
                <a:gd name="T32" fmla="*/ 25 w 106"/>
                <a:gd name="T33" fmla="*/ 63 h 72"/>
                <a:gd name="T34" fmla="*/ 16 w 106"/>
                <a:gd name="T35" fmla="*/ 6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72">
                  <a:moveTo>
                    <a:pt x="16" y="62"/>
                  </a:moveTo>
                  <a:cubicBezTo>
                    <a:pt x="12" y="63"/>
                    <a:pt x="9" y="72"/>
                    <a:pt x="5" y="68"/>
                  </a:cubicBezTo>
                  <a:cubicBezTo>
                    <a:pt x="3" y="66"/>
                    <a:pt x="5" y="60"/>
                    <a:pt x="4" y="57"/>
                  </a:cubicBezTo>
                  <a:cubicBezTo>
                    <a:pt x="2" y="53"/>
                    <a:pt x="0" y="49"/>
                    <a:pt x="1" y="45"/>
                  </a:cubicBezTo>
                  <a:cubicBezTo>
                    <a:pt x="2" y="43"/>
                    <a:pt x="3" y="42"/>
                    <a:pt x="4" y="40"/>
                  </a:cubicBezTo>
                  <a:cubicBezTo>
                    <a:pt x="6" y="38"/>
                    <a:pt x="6" y="37"/>
                    <a:pt x="7" y="35"/>
                  </a:cubicBezTo>
                  <a:cubicBezTo>
                    <a:pt x="9" y="32"/>
                    <a:pt x="13" y="28"/>
                    <a:pt x="18" y="28"/>
                  </a:cubicBezTo>
                  <a:cubicBezTo>
                    <a:pt x="18" y="23"/>
                    <a:pt x="22" y="18"/>
                    <a:pt x="27" y="15"/>
                  </a:cubicBezTo>
                  <a:cubicBezTo>
                    <a:pt x="33" y="12"/>
                    <a:pt x="38" y="8"/>
                    <a:pt x="45" y="5"/>
                  </a:cubicBezTo>
                  <a:cubicBezTo>
                    <a:pt x="57" y="0"/>
                    <a:pt x="73" y="1"/>
                    <a:pt x="84" y="8"/>
                  </a:cubicBezTo>
                  <a:cubicBezTo>
                    <a:pt x="90" y="12"/>
                    <a:pt x="92" y="15"/>
                    <a:pt x="96" y="21"/>
                  </a:cubicBezTo>
                  <a:cubicBezTo>
                    <a:pt x="99" y="26"/>
                    <a:pt x="105" y="28"/>
                    <a:pt x="105" y="35"/>
                  </a:cubicBezTo>
                  <a:cubicBezTo>
                    <a:pt x="106" y="49"/>
                    <a:pt x="85" y="50"/>
                    <a:pt x="76" y="54"/>
                  </a:cubicBezTo>
                  <a:cubicBezTo>
                    <a:pt x="73" y="55"/>
                    <a:pt x="70" y="56"/>
                    <a:pt x="67" y="56"/>
                  </a:cubicBezTo>
                  <a:cubicBezTo>
                    <a:pt x="63" y="57"/>
                    <a:pt x="61" y="61"/>
                    <a:pt x="57" y="61"/>
                  </a:cubicBezTo>
                  <a:cubicBezTo>
                    <a:pt x="49" y="63"/>
                    <a:pt x="47" y="55"/>
                    <a:pt x="40" y="55"/>
                  </a:cubicBezTo>
                  <a:cubicBezTo>
                    <a:pt x="33" y="55"/>
                    <a:pt x="31" y="61"/>
                    <a:pt x="25" y="63"/>
                  </a:cubicBezTo>
                  <a:cubicBezTo>
                    <a:pt x="22" y="63"/>
                    <a:pt x="19" y="61"/>
                    <a:pt x="16" y="6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41092FB1-FEFB-4FCD-9B4D-59B5653C3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11" y="1936181"/>
              <a:ext cx="24330" cy="32809"/>
            </a:xfrm>
            <a:custGeom>
              <a:avLst/>
              <a:gdLst>
                <a:gd name="T0" fmla="*/ 22 w 28"/>
                <a:gd name="T1" fmla="*/ 30 h 38"/>
                <a:gd name="T2" fmla="*/ 15 w 28"/>
                <a:gd name="T3" fmla="*/ 34 h 38"/>
                <a:gd name="T4" fmla="*/ 13 w 28"/>
                <a:gd name="T5" fmla="*/ 37 h 38"/>
                <a:gd name="T6" fmla="*/ 6 w 28"/>
                <a:gd name="T7" fmla="*/ 31 h 38"/>
                <a:gd name="T8" fmla="*/ 1 w 28"/>
                <a:gd name="T9" fmla="*/ 23 h 38"/>
                <a:gd name="T10" fmla="*/ 4 w 28"/>
                <a:gd name="T11" fmla="*/ 7 h 38"/>
                <a:gd name="T12" fmla="*/ 21 w 28"/>
                <a:gd name="T13" fmla="*/ 2 h 38"/>
                <a:gd name="T14" fmla="*/ 25 w 28"/>
                <a:gd name="T15" fmla="*/ 18 h 38"/>
                <a:gd name="T16" fmla="*/ 22 w 28"/>
                <a:gd name="T17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8">
                  <a:moveTo>
                    <a:pt x="22" y="30"/>
                  </a:moveTo>
                  <a:cubicBezTo>
                    <a:pt x="20" y="32"/>
                    <a:pt x="17" y="32"/>
                    <a:pt x="15" y="34"/>
                  </a:cubicBezTo>
                  <a:cubicBezTo>
                    <a:pt x="14" y="34"/>
                    <a:pt x="14" y="37"/>
                    <a:pt x="13" y="37"/>
                  </a:cubicBezTo>
                  <a:cubicBezTo>
                    <a:pt x="9" y="38"/>
                    <a:pt x="7" y="34"/>
                    <a:pt x="6" y="31"/>
                  </a:cubicBezTo>
                  <a:cubicBezTo>
                    <a:pt x="5" y="29"/>
                    <a:pt x="2" y="26"/>
                    <a:pt x="1" y="23"/>
                  </a:cubicBezTo>
                  <a:cubicBezTo>
                    <a:pt x="0" y="18"/>
                    <a:pt x="2" y="11"/>
                    <a:pt x="4" y="7"/>
                  </a:cubicBezTo>
                  <a:cubicBezTo>
                    <a:pt x="6" y="2"/>
                    <a:pt x="15" y="0"/>
                    <a:pt x="21" y="2"/>
                  </a:cubicBezTo>
                  <a:cubicBezTo>
                    <a:pt x="28" y="4"/>
                    <a:pt x="26" y="12"/>
                    <a:pt x="25" y="18"/>
                  </a:cubicBezTo>
                  <a:cubicBezTo>
                    <a:pt x="24" y="22"/>
                    <a:pt x="25" y="27"/>
                    <a:pt x="22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7" name="Freeform 172">
              <a:extLst>
                <a:ext uri="{FF2B5EF4-FFF2-40B4-BE49-F238E27FC236}">
                  <a16:creationId xmlns:a16="http://schemas.microsoft.com/office/drawing/2014/main" id="{D12F8B6B-D3E1-444C-9878-D31B0A53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5901" y="1967516"/>
              <a:ext cx="89949" cy="62669"/>
            </a:xfrm>
            <a:custGeom>
              <a:avLst/>
              <a:gdLst>
                <a:gd name="T0" fmla="*/ 41 w 103"/>
                <a:gd name="T1" fmla="*/ 56 h 72"/>
                <a:gd name="T2" fmla="*/ 17 w 103"/>
                <a:gd name="T3" fmla="*/ 47 h 72"/>
                <a:gd name="T4" fmla="*/ 11 w 103"/>
                <a:gd name="T5" fmla="*/ 51 h 72"/>
                <a:gd name="T6" fmla="*/ 3 w 103"/>
                <a:gd name="T7" fmla="*/ 53 h 72"/>
                <a:gd name="T8" fmla="*/ 2 w 103"/>
                <a:gd name="T9" fmla="*/ 46 h 72"/>
                <a:gd name="T10" fmla="*/ 10 w 103"/>
                <a:gd name="T11" fmla="*/ 45 h 72"/>
                <a:gd name="T12" fmla="*/ 17 w 103"/>
                <a:gd name="T13" fmla="*/ 42 h 72"/>
                <a:gd name="T14" fmla="*/ 26 w 103"/>
                <a:gd name="T15" fmla="*/ 27 h 72"/>
                <a:gd name="T16" fmla="*/ 42 w 103"/>
                <a:gd name="T17" fmla="*/ 7 h 72"/>
                <a:gd name="T18" fmla="*/ 60 w 103"/>
                <a:gd name="T19" fmla="*/ 1 h 72"/>
                <a:gd name="T20" fmla="*/ 67 w 103"/>
                <a:gd name="T21" fmla="*/ 5 h 72"/>
                <a:gd name="T22" fmla="*/ 75 w 103"/>
                <a:gd name="T23" fmla="*/ 9 h 72"/>
                <a:gd name="T24" fmla="*/ 88 w 103"/>
                <a:gd name="T25" fmla="*/ 25 h 72"/>
                <a:gd name="T26" fmla="*/ 98 w 103"/>
                <a:gd name="T27" fmla="*/ 38 h 72"/>
                <a:gd name="T28" fmla="*/ 99 w 103"/>
                <a:gd name="T29" fmla="*/ 53 h 72"/>
                <a:gd name="T30" fmla="*/ 99 w 103"/>
                <a:gd name="T31" fmla="*/ 68 h 72"/>
                <a:gd name="T32" fmla="*/ 82 w 103"/>
                <a:gd name="T33" fmla="*/ 67 h 72"/>
                <a:gd name="T34" fmla="*/ 74 w 103"/>
                <a:gd name="T35" fmla="*/ 66 h 72"/>
                <a:gd name="T36" fmla="*/ 64 w 103"/>
                <a:gd name="T37" fmla="*/ 63 h 72"/>
                <a:gd name="T38" fmla="*/ 41 w 103"/>
                <a:gd name="T39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72">
                  <a:moveTo>
                    <a:pt x="41" y="56"/>
                  </a:moveTo>
                  <a:cubicBezTo>
                    <a:pt x="32" y="51"/>
                    <a:pt x="28" y="44"/>
                    <a:pt x="17" y="47"/>
                  </a:cubicBezTo>
                  <a:cubicBezTo>
                    <a:pt x="15" y="48"/>
                    <a:pt x="13" y="50"/>
                    <a:pt x="11" y="51"/>
                  </a:cubicBezTo>
                  <a:cubicBezTo>
                    <a:pt x="9" y="52"/>
                    <a:pt x="5" y="54"/>
                    <a:pt x="3" y="53"/>
                  </a:cubicBezTo>
                  <a:cubicBezTo>
                    <a:pt x="1" y="52"/>
                    <a:pt x="0" y="47"/>
                    <a:pt x="2" y="46"/>
                  </a:cubicBezTo>
                  <a:cubicBezTo>
                    <a:pt x="3" y="44"/>
                    <a:pt x="8" y="45"/>
                    <a:pt x="10" y="45"/>
                  </a:cubicBezTo>
                  <a:cubicBezTo>
                    <a:pt x="13" y="45"/>
                    <a:pt x="15" y="44"/>
                    <a:pt x="17" y="42"/>
                  </a:cubicBezTo>
                  <a:cubicBezTo>
                    <a:pt x="22" y="39"/>
                    <a:pt x="24" y="33"/>
                    <a:pt x="26" y="27"/>
                  </a:cubicBezTo>
                  <a:cubicBezTo>
                    <a:pt x="29" y="21"/>
                    <a:pt x="32" y="0"/>
                    <a:pt x="42" y="7"/>
                  </a:cubicBezTo>
                  <a:cubicBezTo>
                    <a:pt x="46" y="3"/>
                    <a:pt x="54" y="0"/>
                    <a:pt x="60" y="1"/>
                  </a:cubicBezTo>
                  <a:cubicBezTo>
                    <a:pt x="63" y="1"/>
                    <a:pt x="64" y="3"/>
                    <a:pt x="67" y="5"/>
                  </a:cubicBezTo>
                  <a:cubicBezTo>
                    <a:pt x="70" y="6"/>
                    <a:pt x="73" y="6"/>
                    <a:pt x="75" y="9"/>
                  </a:cubicBezTo>
                  <a:cubicBezTo>
                    <a:pt x="80" y="14"/>
                    <a:pt x="84" y="20"/>
                    <a:pt x="88" y="25"/>
                  </a:cubicBezTo>
                  <a:cubicBezTo>
                    <a:pt x="92" y="29"/>
                    <a:pt x="96" y="33"/>
                    <a:pt x="98" y="38"/>
                  </a:cubicBezTo>
                  <a:cubicBezTo>
                    <a:pt x="101" y="44"/>
                    <a:pt x="99" y="47"/>
                    <a:pt x="99" y="53"/>
                  </a:cubicBezTo>
                  <a:cubicBezTo>
                    <a:pt x="99" y="59"/>
                    <a:pt x="103" y="64"/>
                    <a:pt x="99" y="68"/>
                  </a:cubicBezTo>
                  <a:cubicBezTo>
                    <a:pt x="93" y="72"/>
                    <a:pt x="87" y="68"/>
                    <a:pt x="82" y="67"/>
                  </a:cubicBezTo>
                  <a:cubicBezTo>
                    <a:pt x="79" y="66"/>
                    <a:pt x="76" y="66"/>
                    <a:pt x="74" y="66"/>
                  </a:cubicBezTo>
                  <a:cubicBezTo>
                    <a:pt x="70" y="66"/>
                    <a:pt x="67" y="64"/>
                    <a:pt x="64" y="63"/>
                  </a:cubicBezTo>
                  <a:cubicBezTo>
                    <a:pt x="56" y="62"/>
                    <a:pt x="47" y="60"/>
                    <a:pt x="41" y="5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8" name="Freeform 173">
              <a:extLst>
                <a:ext uri="{FF2B5EF4-FFF2-40B4-BE49-F238E27FC236}">
                  <a16:creationId xmlns:a16="http://schemas.microsoft.com/office/drawing/2014/main" id="{D2CD7C65-0C66-4DEE-9BFB-865F232B8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3418" y="1931757"/>
              <a:ext cx="26174" cy="40919"/>
            </a:xfrm>
            <a:custGeom>
              <a:avLst/>
              <a:gdLst>
                <a:gd name="T0" fmla="*/ 19 w 30"/>
                <a:gd name="T1" fmla="*/ 24 h 47"/>
                <a:gd name="T2" fmla="*/ 26 w 30"/>
                <a:gd name="T3" fmla="*/ 43 h 47"/>
                <a:gd name="T4" fmla="*/ 12 w 30"/>
                <a:gd name="T5" fmla="*/ 31 h 47"/>
                <a:gd name="T6" fmla="*/ 2 w 30"/>
                <a:gd name="T7" fmla="*/ 19 h 47"/>
                <a:gd name="T8" fmla="*/ 19 w 30"/>
                <a:gd name="T9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7">
                  <a:moveTo>
                    <a:pt x="19" y="24"/>
                  </a:moveTo>
                  <a:cubicBezTo>
                    <a:pt x="21" y="28"/>
                    <a:pt x="30" y="38"/>
                    <a:pt x="26" y="43"/>
                  </a:cubicBezTo>
                  <a:cubicBezTo>
                    <a:pt x="21" y="47"/>
                    <a:pt x="14" y="34"/>
                    <a:pt x="12" y="31"/>
                  </a:cubicBezTo>
                  <a:cubicBezTo>
                    <a:pt x="8" y="25"/>
                    <a:pt x="10" y="22"/>
                    <a:pt x="2" y="19"/>
                  </a:cubicBezTo>
                  <a:cubicBezTo>
                    <a:pt x="0" y="0"/>
                    <a:pt x="15" y="17"/>
                    <a:pt x="19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9" name="Freeform 174">
              <a:extLst>
                <a:ext uri="{FF2B5EF4-FFF2-40B4-BE49-F238E27FC236}">
                  <a16:creationId xmlns:a16="http://schemas.microsoft.com/office/drawing/2014/main" id="{21B563C8-A268-4101-91AD-5D0F0177E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893" y="1794254"/>
              <a:ext cx="19169" cy="46818"/>
            </a:xfrm>
            <a:custGeom>
              <a:avLst/>
              <a:gdLst>
                <a:gd name="T0" fmla="*/ 4 w 22"/>
                <a:gd name="T1" fmla="*/ 53 h 54"/>
                <a:gd name="T2" fmla="*/ 17 w 22"/>
                <a:gd name="T3" fmla="*/ 47 h 54"/>
                <a:gd name="T4" fmla="*/ 16 w 22"/>
                <a:gd name="T5" fmla="*/ 42 h 54"/>
                <a:gd name="T6" fmla="*/ 16 w 22"/>
                <a:gd name="T7" fmla="*/ 36 h 54"/>
                <a:gd name="T8" fmla="*/ 18 w 22"/>
                <a:gd name="T9" fmla="*/ 30 h 54"/>
                <a:gd name="T10" fmla="*/ 22 w 22"/>
                <a:gd name="T11" fmla="*/ 25 h 54"/>
                <a:gd name="T12" fmla="*/ 16 w 22"/>
                <a:gd name="T13" fmla="*/ 19 h 54"/>
                <a:gd name="T14" fmla="*/ 10 w 22"/>
                <a:gd name="T15" fmla="*/ 8 h 54"/>
                <a:gd name="T16" fmla="*/ 7 w 22"/>
                <a:gd name="T17" fmla="*/ 0 h 54"/>
                <a:gd name="T18" fmla="*/ 6 w 22"/>
                <a:gd name="T19" fmla="*/ 20 h 54"/>
                <a:gd name="T20" fmla="*/ 3 w 22"/>
                <a:gd name="T21" fmla="*/ 41 h 54"/>
                <a:gd name="T22" fmla="*/ 4 w 22"/>
                <a:gd name="T23" fmla="*/ 52 h 54"/>
                <a:gd name="T24" fmla="*/ 4 w 22"/>
                <a:gd name="T25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54">
                  <a:moveTo>
                    <a:pt x="4" y="53"/>
                  </a:moveTo>
                  <a:cubicBezTo>
                    <a:pt x="7" y="54"/>
                    <a:pt x="16" y="50"/>
                    <a:pt x="17" y="47"/>
                  </a:cubicBezTo>
                  <a:cubicBezTo>
                    <a:pt x="18" y="45"/>
                    <a:pt x="16" y="44"/>
                    <a:pt x="16" y="42"/>
                  </a:cubicBezTo>
                  <a:cubicBezTo>
                    <a:pt x="15" y="39"/>
                    <a:pt x="15" y="39"/>
                    <a:pt x="16" y="36"/>
                  </a:cubicBezTo>
                  <a:cubicBezTo>
                    <a:pt x="17" y="34"/>
                    <a:pt x="17" y="31"/>
                    <a:pt x="18" y="30"/>
                  </a:cubicBezTo>
                  <a:cubicBezTo>
                    <a:pt x="20" y="28"/>
                    <a:pt x="22" y="28"/>
                    <a:pt x="22" y="25"/>
                  </a:cubicBezTo>
                  <a:cubicBezTo>
                    <a:pt x="22" y="24"/>
                    <a:pt x="17" y="20"/>
                    <a:pt x="16" y="19"/>
                  </a:cubicBezTo>
                  <a:cubicBezTo>
                    <a:pt x="13" y="16"/>
                    <a:pt x="11" y="13"/>
                    <a:pt x="10" y="8"/>
                  </a:cubicBezTo>
                  <a:cubicBezTo>
                    <a:pt x="9" y="5"/>
                    <a:pt x="11" y="1"/>
                    <a:pt x="7" y="0"/>
                  </a:cubicBezTo>
                  <a:cubicBezTo>
                    <a:pt x="7" y="7"/>
                    <a:pt x="7" y="13"/>
                    <a:pt x="6" y="20"/>
                  </a:cubicBezTo>
                  <a:cubicBezTo>
                    <a:pt x="5" y="27"/>
                    <a:pt x="5" y="34"/>
                    <a:pt x="3" y="41"/>
                  </a:cubicBezTo>
                  <a:cubicBezTo>
                    <a:pt x="2" y="44"/>
                    <a:pt x="0" y="50"/>
                    <a:pt x="4" y="52"/>
                  </a:cubicBezTo>
                  <a:cubicBezTo>
                    <a:pt x="4" y="52"/>
                    <a:pt x="4" y="53"/>
                    <a:pt x="4" y="5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0" name="Freeform 175">
              <a:extLst>
                <a:ext uri="{FF2B5EF4-FFF2-40B4-BE49-F238E27FC236}">
                  <a16:creationId xmlns:a16="http://schemas.microsoft.com/office/drawing/2014/main" id="{65D5A507-9E2E-4E90-8B66-61BCD1428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2172" y="1759232"/>
              <a:ext cx="205334" cy="147089"/>
            </a:xfrm>
            <a:custGeom>
              <a:avLst/>
              <a:gdLst>
                <a:gd name="T0" fmla="*/ 23 w 236"/>
                <a:gd name="T1" fmla="*/ 37 h 169"/>
                <a:gd name="T2" fmla="*/ 41 w 236"/>
                <a:gd name="T3" fmla="*/ 18 h 169"/>
                <a:gd name="T4" fmla="*/ 68 w 236"/>
                <a:gd name="T5" fmla="*/ 1 h 169"/>
                <a:gd name="T6" fmla="*/ 77 w 236"/>
                <a:gd name="T7" fmla="*/ 19 h 169"/>
                <a:gd name="T8" fmla="*/ 91 w 236"/>
                <a:gd name="T9" fmla="*/ 29 h 169"/>
                <a:gd name="T10" fmla="*/ 90 w 236"/>
                <a:gd name="T11" fmla="*/ 40 h 169"/>
                <a:gd name="T12" fmla="*/ 103 w 236"/>
                <a:gd name="T13" fmla="*/ 47 h 169"/>
                <a:gd name="T14" fmla="*/ 110 w 236"/>
                <a:gd name="T15" fmla="*/ 64 h 169"/>
                <a:gd name="T16" fmla="*/ 119 w 236"/>
                <a:gd name="T17" fmla="*/ 51 h 169"/>
                <a:gd name="T18" fmla="*/ 118 w 236"/>
                <a:gd name="T19" fmla="*/ 25 h 169"/>
                <a:gd name="T20" fmla="*/ 133 w 236"/>
                <a:gd name="T21" fmla="*/ 18 h 169"/>
                <a:gd name="T22" fmla="*/ 135 w 236"/>
                <a:gd name="T23" fmla="*/ 10 h 169"/>
                <a:gd name="T24" fmla="*/ 171 w 236"/>
                <a:gd name="T25" fmla="*/ 44 h 169"/>
                <a:gd name="T26" fmla="*/ 203 w 236"/>
                <a:gd name="T27" fmla="*/ 49 h 169"/>
                <a:gd name="T28" fmla="*/ 220 w 236"/>
                <a:gd name="T29" fmla="*/ 62 h 169"/>
                <a:gd name="T30" fmla="*/ 236 w 236"/>
                <a:gd name="T31" fmla="*/ 79 h 169"/>
                <a:gd name="T32" fmla="*/ 224 w 236"/>
                <a:gd name="T33" fmla="*/ 104 h 169"/>
                <a:gd name="T34" fmla="*/ 209 w 236"/>
                <a:gd name="T35" fmla="*/ 127 h 169"/>
                <a:gd name="T36" fmla="*/ 199 w 236"/>
                <a:gd name="T37" fmla="*/ 130 h 169"/>
                <a:gd name="T38" fmla="*/ 187 w 236"/>
                <a:gd name="T39" fmla="*/ 125 h 169"/>
                <a:gd name="T40" fmla="*/ 174 w 236"/>
                <a:gd name="T41" fmla="*/ 119 h 169"/>
                <a:gd name="T42" fmla="*/ 160 w 236"/>
                <a:gd name="T43" fmla="*/ 98 h 169"/>
                <a:gd name="T44" fmla="*/ 168 w 236"/>
                <a:gd name="T45" fmla="*/ 72 h 169"/>
                <a:gd name="T46" fmla="*/ 155 w 236"/>
                <a:gd name="T47" fmla="*/ 60 h 169"/>
                <a:gd name="T48" fmla="*/ 154 w 236"/>
                <a:gd name="T49" fmla="*/ 102 h 169"/>
                <a:gd name="T50" fmla="*/ 183 w 236"/>
                <a:gd name="T51" fmla="*/ 130 h 169"/>
                <a:gd name="T52" fmla="*/ 188 w 236"/>
                <a:gd name="T53" fmla="*/ 142 h 169"/>
                <a:gd name="T54" fmla="*/ 163 w 236"/>
                <a:gd name="T55" fmla="*/ 147 h 169"/>
                <a:gd name="T56" fmla="*/ 145 w 236"/>
                <a:gd name="T57" fmla="*/ 141 h 169"/>
                <a:gd name="T58" fmla="*/ 150 w 236"/>
                <a:gd name="T59" fmla="*/ 131 h 169"/>
                <a:gd name="T60" fmla="*/ 130 w 236"/>
                <a:gd name="T61" fmla="*/ 140 h 169"/>
                <a:gd name="T62" fmla="*/ 105 w 236"/>
                <a:gd name="T63" fmla="*/ 147 h 169"/>
                <a:gd name="T64" fmla="*/ 89 w 236"/>
                <a:gd name="T65" fmla="*/ 141 h 169"/>
                <a:gd name="T66" fmla="*/ 78 w 236"/>
                <a:gd name="T67" fmla="*/ 143 h 169"/>
                <a:gd name="T68" fmla="*/ 79 w 236"/>
                <a:gd name="T69" fmla="*/ 155 h 169"/>
                <a:gd name="T70" fmla="*/ 63 w 236"/>
                <a:gd name="T71" fmla="*/ 165 h 169"/>
                <a:gd name="T72" fmla="*/ 39 w 236"/>
                <a:gd name="T73" fmla="*/ 152 h 169"/>
                <a:gd name="T74" fmla="*/ 20 w 236"/>
                <a:gd name="T75" fmla="*/ 122 h 169"/>
                <a:gd name="T76" fmla="*/ 25 w 236"/>
                <a:gd name="T77" fmla="*/ 94 h 169"/>
                <a:gd name="T78" fmla="*/ 18 w 236"/>
                <a:gd name="T79" fmla="*/ 79 h 169"/>
                <a:gd name="T80" fmla="*/ 17 w 236"/>
                <a:gd name="T81" fmla="*/ 62 h 169"/>
                <a:gd name="T82" fmla="*/ 27 w 236"/>
                <a:gd name="T83" fmla="*/ 4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169">
                  <a:moveTo>
                    <a:pt x="26" y="44"/>
                  </a:moveTo>
                  <a:cubicBezTo>
                    <a:pt x="25" y="42"/>
                    <a:pt x="23" y="39"/>
                    <a:pt x="23" y="37"/>
                  </a:cubicBezTo>
                  <a:cubicBezTo>
                    <a:pt x="21" y="32"/>
                    <a:pt x="24" y="26"/>
                    <a:pt x="29" y="24"/>
                  </a:cubicBezTo>
                  <a:cubicBezTo>
                    <a:pt x="35" y="22"/>
                    <a:pt x="39" y="26"/>
                    <a:pt x="41" y="18"/>
                  </a:cubicBezTo>
                  <a:cubicBezTo>
                    <a:pt x="42" y="13"/>
                    <a:pt x="44" y="11"/>
                    <a:pt x="47" y="8"/>
                  </a:cubicBezTo>
                  <a:cubicBezTo>
                    <a:pt x="54" y="4"/>
                    <a:pt x="60" y="0"/>
                    <a:pt x="68" y="1"/>
                  </a:cubicBezTo>
                  <a:cubicBezTo>
                    <a:pt x="66" y="6"/>
                    <a:pt x="66" y="11"/>
                    <a:pt x="70" y="15"/>
                  </a:cubicBezTo>
                  <a:cubicBezTo>
                    <a:pt x="72" y="17"/>
                    <a:pt x="75" y="17"/>
                    <a:pt x="77" y="19"/>
                  </a:cubicBezTo>
                  <a:cubicBezTo>
                    <a:pt x="80" y="22"/>
                    <a:pt x="80" y="25"/>
                    <a:pt x="82" y="26"/>
                  </a:cubicBezTo>
                  <a:cubicBezTo>
                    <a:pt x="84" y="27"/>
                    <a:pt x="90" y="27"/>
                    <a:pt x="91" y="29"/>
                  </a:cubicBezTo>
                  <a:cubicBezTo>
                    <a:pt x="93" y="32"/>
                    <a:pt x="90" y="33"/>
                    <a:pt x="89" y="35"/>
                  </a:cubicBezTo>
                  <a:cubicBezTo>
                    <a:pt x="87" y="38"/>
                    <a:pt x="88" y="37"/>
                    <a:pt x="90" y="40"/>
                  </a:cubicBezTo>
                  <a:cubicBezTo>
                    <a:pt x="91" y="43"/>
                    <a:pt x="92" y="44"/>
                    <a:pt x="96" y="46"/>
                  </a:cubicBezTo>
                  <a:cubicBezTo>
                    <a:pt x="98" y="46"/>
                    <a:pt x="102" y="45"/>
                    <a:pt x="103" y="47"/>
                  </a:cubicBezTo>
                  <a:cubicBezTo>
                    <a:pt x="106" y="49"/>
                    <a:pt x="103" y="51"/>
                    <a:pt x="102" y="54"/>
                  </a:cubicBezTo>
                  <a:cubicBezTo>
                    <a:pt x="101" y="60"/>
                    <a:pt x="105" y="63"/>
                    <a:pt x="110" y="64"/>
                  </a:cubicBezTo>
                  <a:cubicBezTo>
                    <a:pt x="116" y="66"/>
                    <a:pt x="123" y="66"/>
                    <a:pt x="122" y="58"/>
                  </a:cubicBezTo>
                  <a:cubicBezTo>
                    <a:pt x="122" y="56"/>
                    <a:pt x="120" y="53"/>
                    <a:pt x="119" y="51"/>
                  </a:cubicBezTo>
                  <a:cubicBezTo>
                    <a:pt x="118" y="48"/>
                    <a:pt x="119" y="45"/>
                    <a:pt x="118" y="42"/>
                  </a:cubicBezTo>
                  <a:cubicBezTo>
                    <a:pt x="118" y="37"/>
                    <a:pt x="115" y="30"/>
                    <a:pt x="118" y="25"/>
                  </a:cubicBezTo>
                  <a:cubicBezTo>
                    <a:pt x="120" y="23"/>
                    <a:pt x="124" y="21"/>
                    <a:pt x="126" y="21"/>
                  </a:cubicBezTo>
                  <a:cubicBezTo>
                    <a:pt x="129" y="20"/>
                    <a:pt x="132" y="21"/>
                    <a:pt x="133" y="18"/>
                  </a:cubicBezTo>
                  <a:cubicBezTo>
                    <a:pt x="135" y="14"/>
                    <a:pt x="126" y="6"/>
                    <a:pt x="129" y="5"/>
                  </a:cubicBezTo>
                  <a:cubicBezTo>
                    <a:pt x="131" y="4"/>
                    <a:pt x="134" y="8"/>
                    <a:pt x="135" y="10"/>
                  </a:cubicBezTo>
                  <a:cubicBezTo>
                    <a:pt x="143" y="17"/>
                    <a:pt x="150" y="23"/>
                    <a:pt x="156" y="32"/>
                  </a:cubicBezTo>
                  <a:cubicBezTo>
                    <a:pt x="160" y="38"/>
                    <a:pt x="164" y="40"/>
                    <a:pt x="171" y="44"/>
                  </a:cubicBezTo>
                  <a:cubicBezTo>
                    <a:pt x="178" y="47"/>
                    <a:pt x="179" y="41"/>
                    <a:pt x="185" y="41"/>
                  </a:cubicBezTo>
                  <a:cubicBezTo>
                    <a:pt x="193" y="40"/>
                    <a:pt x="197" y="44"/>
                    <a:pt x="203" y="49"/>
                  </a:cubicBezTo>
                  <a:cubicBezTo>
                    <a:pt x="206" y="52"/>
                    <a:pt x="207" y="55"/>
                    <a:pt x="212" y="56"/>
                  </a:cubicBezTo>
                  <a:cubicBezTo>
                    <a:pt x="217" y="57"/>
                    <a:pt x="217" y="59"/>
                    <a:pt x="220" y="62"/>
                  </a:cubicBezTo>
                  <a:cubicBezTo>
                    <a:pt x="223" y="65"/>
                    <a:pt x="227" y="66"/>
                    <a:pt x="230" y="69"/>
                  </a:cubicBezTo>
                  <a:cubicBezTo>
                    <a:pt x="232" y="71"/>
                    <a:pt x="235" y="76"/>
                    <a:pt x="236" y="79"/>
                  </a:cubicBezTo>
                  <a:cubicBezTo>
                    <a:pt x="230" y="74"/>
                    <a:pt x="221" y="87"/>
                    <a:pt x="220" y="92"/>
                  </a:cubicBezTo>
                  <a:cubicBezTo>
                    <a:pt x="219" y="96"/>
                    <a:pt x="221" y="99"/>
                    <a:pt x="224" y="104"/>
                  </a:cubicBezTo>
                  <a:cubicBezTo>
                    <a:pt x="220" y="106"/>
                    <a:pt x="218" y="109"/>
                    <a:pt x="218" y="112"/>
                  </a:cubicBezTo>
                  <a:cubicBezTo>
                    <a:pt x="217" y="116"/>
                    <a:pt x="213" y="125"/>
                    <a:pt x="209" y="127"/>
                  </a:cubicBezTo>
                  <a:cubicBezTo>
                    <a:pt x="208" y="128"/>
                    <a:pt x="204" y="128"/>
                    <a:pt x="202" y="128"/>
                  </a:cubicBezTo>
                  <a:cubicBezTo>
                    <a:pt x="201" y="128"/>
                    <a:pt x="201" y="129"/>
                    <a:pt x="199" y="130"/>
                  </a:cubicBezTo>
                  <a:cubicBezTo>
                    <a:pt x="197" y="130"/>
                    <a:pt x="197" y="128"/>
                    <a:pt x="195" y="127"/>
                  </a:cubicBezTo>
                  <a:cubicBezTo>
                    <a:pt x="192" y="126"/>
                    <a:pt x="191" y="125"/>
                    <a:pt x="187" y="125"/>
                  </a:cubicBezTo>
                  <a:cubicBezTo>
                    <a:pt x="183" y="126"/>
                    <a:pt x="184" y="127"/>
                    <a:pt x="180" y="124"/>
                  </a:cubicBezTo>
                  <a:cubicBezTo>
                    <a:pt x="178" y="122"/>
                    <a:pt x="176" y="121"/>
                    <a:pt x="174" y="119"/>
                  </a:cubicBezTo>
                  <a:cubicBezTo>
                    <a:pt x="170" y="116"/>
                    <a:pt x="166" y="110"/>
                    <a:pt x="165" y="104"/>
                  </a:cubicBezTo>
                  <a:cubicBezTo>
                    <a:pt x="163" y="101"/>
                    <a:pt x="162" y="100"/>
                    <a:pt x="160" y="98"/>
                  </a:cubicBezTo>
                  <a:cubicBezTo>
                    <a:pt x="159" y="96"/>
                    <a:pt x="159" y="92"/>
                    <a:pt x="159" y="90"/>
                  </a:cubicBezTo>
                  <a:cubicBezTo>
                    <a:pt x="158" y="82"/>
                    <a:pt x="162" y="77"/>
                    <a:pt x="168" y="72"/>
                  </a:cubicBezTo>
                  <a:cubicBezTo>
                    <a:pt x="172" y="68"/>
                    <a:pt x="175" y="61"/>
                    <a:pt x="170" y="57"/>
                  </a:cubicBezTo>
                  <a:cubicBezTo>
                    <a:pt x="165" y="53"/>
                    <a:pt x="158" y="55"/>
                    <a:pt x="155" y="60"/>
                  </a:cubicBezTo>
                  <a:cubicBezTo>
                    <a:pt x="151" y="65"/>
                    <a:pt x="148" y="69"/>
                    <a:pt x="148" y="76"/>
                  </a:cubicBezTo>
                  <a:cubicBezTo>
                    <a:pt x="148" y="85"/>
                    <a:pt x="151" y="94"/>
                    <a:pt x="154" y="102"/>
                  </a:cubicBezTo>
                  <a:cubicBezTo>
                    <a:pt x="156" y="107"/>
                    <a:pt x="158" y="111"/>
                    <a:pt x="160" y="116"/>
                  </a:cubicBezTo>
                  <a:cubicBezTo>
                    <a:pt x="164" y="124"/>
                    <a:pt x="175" y="127"/>
                    <a:pt x="183" y="130"/>
                  </a:cubicBezTo>
                  <a:cubicBezTo>
                    <a:pt x="187" y="131"/>
                    <a:pt x="188" y="131"/>
                    <a:pt x="190" y="135"/>
                  </a:cubicBezTo>
                  <a:cubicBezTo>
                    <a:pt x="191" y="138"/>
                    <a:pt x="190" y="140"/>
                    <a:pt x="188" y="142"/>
                  </a:cubicBezTo>
                  <a:cubicBezTo>
                    <a:pt x="182" y="146"/>
                    <a:pt x="175" y="144"/>
                    <a:pt x="168" y="144"/>
                  </a:cubicBezTo>
                  <a:cubicBezTo>
                    <a:pt x="165" y="144"/>
                    <a:pt x="165" y="143"/>
                    <a:pt x="163" y="147"/>
                  </a:cubicBezTo>
                  <a:cubicBezTo>
                    <a:pt x="162" y="149"/>
                    <a:pt x="162" y="152"/>
                    <a:pt x="158" y="152"/>
                  </a:cubicBezTo>
                  <a:cubicBezTo>
                    <a:pt x="154" y="152"/>
                    <a:pt x="146" y="145"/>
                    <a:pt x="145" y="141"/>
                  </a:cubicBezTo>
                  <a:cubicBezTo>
                    <a:pt x="144" y="139"/>
                    <a:pt x="143" y="136"/>
                    <a:pt x="145" y="134"/>
                  </a:cubicBezTo>
                  <a:cubicBezTo>
                    <a:pt x="146" y="132"/>
                    <a:pt x="149" y="134"/>
                    <a:pt x="150" y="131"/>
                  </a:cubicBezTo>
                  <a:cubicBezTo>
                    <a:pt x="147" y="131"/>
                    <a:pt x="143" y="131"/>
                    <a:pt x="141" y="132"/>
                  </a:cubicBezTo>
                  <a:cubicBezTo>
                    <a:pt x="137" y="133"/>
                    <a:pt x="134" y="138"/>
                    <a:pt x="130" y="140"/>
                  </a:cubicBezTo>
                  <a:cubicBezTo>
                    <a:pt x="125" y="142"/>
                    <a:pt x="119" y="142"/>
                    <a:pt x="114" y="143"/>
                  </a:cubicBezTo>
                  <a:cubicBezTo>
                    <a:pt x="110" y="144"/>
                    <a:pt x="108" y="145"/>
                    <a:pt x="105" y="147"/>
                  </a:cubicBezTo>
                  <a:cubicBezTo>
                    <a:pt x="103" y="148"/>
                    <a:pt x="100" y="150"/>
                    <a:pt x="98" y="151"/>
                  </a:cubicBezTo>
                  <a:cubicBezTo>
                    <a:pt x="91" y="154"/>
                    <a:pt x="92" y="144"/>
                    <a:pt x="89" y="141"/>
                  </a:cubicBezTo>
                  <a:cubicBezTo>
                    <a:pt x="88" y="140"/>
                    <a:pt x="84" y="137"/>
                    <a:pt x="82" y="137"/>
                  </a:cubicBezTo>
                  <a:cubicBezTo>
                    <a:pt x="81" y="137"/>
                    <a:pt x="77" y="141"/>
                    <a:pt x="78" y="143"/>
                  </a:cubicBezTo>
                  <a:cubicBezTo>
                    <a:pt x="78" y="146"/>
                    <a:pt x="81" y="144"/>
                    <a:pt x="82" y="146"/>
                  </a:cubicBezTo>
                  <a:cubicBezTo>
                    <a:pt x="83" y="148"/>
                    <a:pt x="80" y="153"/>
                    <a:pt x="79" y="155"/>
                  </a:cubicBezTo>
                  <a:cubicBezTo>
                    <a:pt x="78" y="159"/>
                    <a:pt x="75" y="167"/>
                    <a:pt x="71" y="168"/>
                  </a:cubicBezTo>
                  <a:cubicBezTo>
                    <a:pt x="67" y="169"/>
                    <a:pt x="65" y="167"/>
                    <a:pt x="63" y="165"/>
                  </a:cubicBezTo>
                  <a:cubicBezTo>
                    <a:pt x="60" y="163"/>
                    <a:pt x="59" y="162"/>
                    <a:pt x="55" y="160"/>
                  </a:cubicBezTo>
                  <a:cubicBezTo>
                    <a:pt x="49" y="158"/>
                    <a:pt x="42" y="158"/>
                    <a:pt x="39" y="152"/>
                  </a:cubicBezTo>
                  <a:cubicBezTo>
                    <a:pt x="36" y="147"/>
                    <a:pt x="37" y="140"/>
                    <a:pt x="33" y="136"/>
                  </a:cubicBezTo>
                  <a:cubicBezTo>
                    <a:pt x="28" y="131"/>
                    <a:pt x="24" y="127"/>
                    <a:pt x="20" y="122"/>
                  </a:cubicBezTo>
                  <a:cubicBezTo>
                    <a:pt x="15" y="116"/>
                    <a:pt x="0" y="95"/>
                    <a:pt x="15" y="92"/>
                  </a:cubicBezTo>
                  <a:cubicBezTo>
                    <a:pt x="16" y="96"/>
                    <a:pt x="23" y="101"/>
                    <a:pt x="25" y="94"/>
                  </a:cubicBezTo>
                  <a:cubicBezTo>
                    <a:pt x="25" y="90"/>
                    <a:pt x="21" y="87"/>
                    <a:pt x="18" y="90"/>
                  </a:cubicBezTo>
                  <a:cubicBezTo>
                    <a:pt x="12" y="86"/>
                    <a:pt x="19" y="84"/>
                    <a:pt x="18" y="79"/>
                  </a:cubicBezTo>
                  <a:cubicBezTo>
                    <a:pt x="16" y="73"/>
                    <a:pt x="8" y="74"/>
                    <a:pt x="13" y="68"/>
                  </a:cubicBezTo>
                  <a:cubicBezTo>
                    <a:pt x="14" y="66"/>
                    <a:pt x="17" y="64"/>
                    <a:pt x="17" y="62"/>
                  </a:cubicBezTo>
                  <a:cubicBezTo>
                    <a:pt x="18" y="59"/>
                    <a:pt x="15" y="58"/>
                    <a:pt x="15" y="55"/>
                  </a:cubicBezTo>
                  <a:cubicBezTo>
                    <a:pt x="14" y="47"/>
                    <a:pt x="25" y="54"/>
                    <a:pt x="27" y="49"/>
                  </a:cubicBezTo>
                  <a:cubicBezTo>
                    <a:pt x="27" y="47"/>
                    <a:pt x="27" y="46"/>
                    <a:pt x="26" y="4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1" name="Freeform 176">
              <a:extLst>
                <a:ext uri="{FF2B5EF4-FFF2-40B4-BE49-F238E27FC236}">
                  <a16:creationId xmlns:a16="http://schemas.microsoft.com/office/drawing/2014/main" id="{6B871B08-1F2C-4AF4-B52E-970B94B92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095" y="1816003"/>
              <a:ext cx="113173" cy="82576"/>
            </a:xfrm>
            <a:custGeom>
              <a:avLst/>
              <a:gdLst>
                <a:gd name="T0" fmla="*/ 122 w 130"/>
                <a:gd name="T1" fmla="*/ 71 h 95"/>
                <a:gd name="T2" fmla="*/ 108 w 130"/>
                <a:gd name="T3" fmla="*/ 84 h 95"/>
                <a:gd name="T4" fmla="*/ 100 w 130"/>
                <a:gd name="T5" fmla="*/ 87 h 95"/>
                <a:gd name="T6" fmla="*/ 93 w 130"/>
                <a:gd name="T7" fmla="*/ 91 h 95"/>
                <a:gd name="T8" fmla="*/ 62 w 130"/>
                <a:gd name="T9" fmla="*/ 91 h 95"/>
                <a:gd name="T10" fmla="*/ 48 w 130"/>
                <a:gd name="T11" fmla="*/ 80 h 95"/>
                <a:gd name="T12" fmla="*/ 43 w 130"/>
                <a:gd name="T13" fmla="*/ 73 h 95"/>
                <a:gd name="T14" fmla="*/ 36 w 130"/>
                <a:gd name="T15" fmla="*/ 70 h 95"/>
                <a:gd name="T16" fmla="*/ 22 w 130"/>
                <a:gd name="T17" fmla="*/ 60 h 95"/>
                <a:gd name="T18" fmla="*/ 11 w 130"/>
                <a:gd name="T19" fmla="*/ 53 h 95"/>
                <a:gd name="T20" fmla="*/ 1 w 130"/>
                <a:gd name="T21" fmla="*/ 46 h 95"/>
                <a:gd name="T22" fmla="*/ 2 w 130"/>
                <a:gd name="T23" fmla="*/ 38 h 95"/>
                <a:gd name="T24" fmla="*/ 4 w 130"/>
                <a:gd name="T25" fmla="*/ 35 h 95"/>
                <a:gd name="T26" fmla="*/ 2 w 130"/>
                <a:gd name="T27" fmla="*/ 31 h 95"/>
                <a:gd name="T28" fmla="*/ 3 w 130"/>
                <a:gd name="T29" fmla="*/ 23 h 95"/>
                <a:gd name="T30" fmla="*/ 6 w 130"/>
                <a:gd name="T31" fmla="*/ 15 h 95"/>
                <a:gd name="T32" fmla="*/ 6 w 130"/>
                <a:gd name="T33" fmla="*/ 7 h 95"/>
                <a:gd name="T34" fmla="*/ 15 w 130"/>
                <a:gd name="T35" fmla="*/ 12 h 95"/>
                <a:gd name="T36" fmla="*/ 13 w 130"/>
                <a:gd name="T37" fmla="*/ 19 h 95"/>
                <a:gd name="T38" fmla="*/ 24 w 130"/>
                <a:gd name="T39" fmla="*/ 32 h 95"/>
                <a:gd name="T40" fmla="*/ 27 w 130"/>
                <a:gd name="T41" fmla="*/ 28 h 95"/>
                <a:gd name="T42" fmla="*/ 29 w 130"/>
                <a:gd name="T43" fmla="*/ 25 h 95"/>
                <a:gd name="T44" fmla="*/ 31 w 130"/>
                <a:gd name="T45" fmla="*/ 25 h 95"/>
                <a:gd name="T46" fmla="*/ 31 w 130"/>
                <a:gd name="T47" fmla="*/ 22 h 95"/>
                <a:gd name="T48" fmla="*/ 34 w 130"/>
                <a:gd name="T49" fmla="*/ 21 h 95"/>
                <a:gd name="T50" fmla="*/ 39 w 130"/>
                <a:gd name="T51" fmla="*/ 21 h 95"/>
                <a:gd name="T52" fmla="*/ 47 w 130"/>
                <a:gd name="T53" fmla="*/ 22 h 95"/>
                <a:gd name="T54" fmla="*/ 65 w 130"/>
                <a:gd name="T55" fmla="*/ 28 h 95"/>
                <a:gd name="T56" fmla="*/ 64 w 130"/>
                <a:gd name="T57" fmla="*/ 32 h 95"/>
                <a:gd name="T58" fmla="*/ 65 w 130"/>
                <a:gd name="T59" fmla="*/ 37 h 95"/>
                <a:gd name="T60" fmla="*/ 59 w 130"/>
                <a:gd name="T61" fmla="*/ 42 h 95"/>
                <a:gd name="T62" fmla="*/ 73 w 130"/>
                <a:gd name="T63" fmla="*/ 44 h 95"/>
                <a:gd name="T64" fmla="*/ 90 w 130"/>
                <a:gd name="T65" fmla="*/ 39 h 95"/>
                <a:gd name="T66" fmla="*/ 99 w 130"/>
                <a:gd name="T67" fmla="*/ 42 h 95"/>
                <a:gd name="T68" fmla="*/ 106 w 130"/>
                <a:gd name="T69" fmla="*/ 45 h 95"/>
                <a:gd name="T70" fmla="*/ 113 w 130"/>
                <a:gd name="T71" fmla="*/ 50 h 95"/>
                <a:gd name="T72" fmla="*/ 119 w 130"/>
                <a:gd name="T73" fmla="*/ 55 h 95"/>
                <a:gd name="T74" fmla="*/ 128 w 130"/>
                <a:gd name="T75" fmla="*/ 51 h 95"/>
                <a:gd name="T76" fmla="*/ 125 w 130"/>
                <a:gd name="T77" fmla="*/ 60 h 95"/>
                <a:gd name="T78" fmla="*/ 122 w 130"/>
                <a:gd name="T79" fmla="*/ 7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95">
                  <a:moveTo>
                    <a:pt x="122" y="71"/>
                  </a:moveTo>
                  <a:cubicBezTo>
                    <a:pt x="121" y="80"/>
                    <a:pt x="115" y="81"/>
                    <a:pt x="108" y="84"/>
                  </a:cubicBezTo>
                  <a:cubicBezTo>
                    <a:pt x="105" y="85"/>
                    <a:pt x="102" y="86"/>
                    <a:pt x="100" y="87"/>
                  </a:cubicBezTo>
                  <a:cubicBezTo>
                    <a:pt x="97" y="88"/>
                    <a:pt x="96" y="90"/>
                    <a:pt x="93" y="91"/>
                  </a:cubicBezTo>
                  <a:cubicBezTo>
                    <a:pt x="84" y="95"/>
                    <a:pt x="71" y="95"/>
                    <a:pt x="62" y="91"/>
                  </a:cubicBezTo>
                  <a:cubicBezTo>
                    <a:pt x="57" y="89"/>
                    <a:pt x="52" y="84"/>
                    <a:pt x="48" y="80"/>
                  </a:cubicBezTo>
                  <a:cubicBezTo>
                    <a:pt x="46" y="78"/>
                    <a:pt x="45" y="75"/>
                    <a:pt x="43" y="73"/>
                  </a:cubicBezTo>
                  <a:cubicBezTo>
                    <a:pt x="40" y="70"/>
                    <a:pt x="39" y="71"/>
                    <a:pt x="36" y="70"/>
                  </a:cubicBezTo>
                  <a:cubicBezTo>
                    <a:pt x="30" y="69"/>
                    <a:pt x="26" y="65"/>
                    <a:pt x="22" y="60"/>
                  </a:cubicBezTo>
                  <a:cubicBezTo>
                    <a:pt x="19" y="57"/>
                    <a:pt x="15" y="55"/>
                    <a:pt x="11" y="53"/>
                  </a:cubicBezTo>
                  <a:cubicBezTo>
                    <a:pt x="8" y="51"/>
                    <a:pt x="3" y="49"/>
                    <a:pt x="1" y="46"/>
                  </a:cubicBezTo>
                  <a:cubicBezTo>
                    <a:pt x="0" y="43"/>
                    <a:pt x="1" y="41"/>
                    <a:pt x="2" y="38"/>
                  </a:cubicBezTo>
                  <a:cubicBezTo>
                    <a:pt x="2" y="37"/>
                    <a:pt x="4" y="37"/>
                    <a:pt x="4" y="35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2" y="28"/>
                    <a:pt x="2" y="26"/>
                    <a:pt x="3" y="23"/>
                  </a:cubicBezTo>
                  <a:cubicBezTo>
                    <a:pt x="4" y="20"/>
                    <a:pt x="5" y="18"/>
                    <a:pt x="6" y="15"/>
                  </a:cubicBezTo>
                  <a:cubicBezTo>
                    <a:pt x="6" y="13"/>
                    <a:pt x="5" y="9"/>
                    <a:pt x="6" y="7"/>
                  </a:cubicBezTo>
                  <a:cubicBezTo>
                    <a:pt x="10" y="0"/>
                    <a:pt x="15" y="8"/>
                    <a:pt x="15" y="12"/>
                  </a:cubicBezTo>
                  <a:cubicBezTo>
                    <a:pt x="15" y="15"/>
                    <a:pt x="14" y="16"/>
                    <a:pt x="13" y="19"/>
                  </a:cubicBezTo>
                  <a:cubicBezTo>
                    <a:pt x="12" y="24"/>
                    <a:pt x="19" y="32"/>
                    <a:pt x="24" y="32"/>
                  </a:cubicBezTo>
                  <a:cubicBezTo>
                    <a:pt x="28" y="33"/>
                    <a:pt x="26" y="32"/>
                    <a:pt x="27" y="28"/>
                  </a:cubicBezTo>
                  <a:cubicBezTo>
                    <a:pt x="28" y="27"/>
                    <a:pt x="28" y="27"/>
                    <a:pt x="29" y="25"/>
                  </a:cubicBezTo>
                  <a:cubicBezTo>
                    <a:pt x="29" y="25"/>
                    <a:pt x="30" y="25"/>
                    <a:pt x="31" y="25"/>
                  </a:cubicBezTo>
                  <a:cubicBezTo>
                    <a:pt x="31" y="24"/>
                    <a:pt x="30" y="23"/>
                    <a:pt x="31" y="22"/>
                  </a:cubicBezTo>
                  <a:cubicBezTo>
                    <a:pt x="32" y="21"/>
                    <a:pt x="31" y="21"/>
                    <a:pt x="34" y="21"/>
                  </a:cubicBezTo>
                  <a:cubicBezTo>
                    <a:pt x="35" y="20"/>
                    <a:pt x="38" y="21"/>
                    <a:pt x="39" y="21"/>
                  </a:cubicBezTo>
                  <a:cubicBezTo>
                    <a:pt x="42" y="21"/>
                    <a:pt x="44" y="21"/>
                    <a:pt x="47" y="22"/>
                  </a:cubicBezTo>
                  <a:cubicBezTo>
                    <a:pt x="52" y="24"/>
                    <a:pt x="64" y="21"/>
                    <a:pt x="65" y="28"/>
                  </a:cubicBezTo>
                  <a:cubicBezTo>
                    <a:pt x="65" y="29"/>
                    <a:pt x="64" y="31"/>
                    <a:pt x="64" y="32"/>
                  </a:cubicBezTo>
                  <a:cubicBezTo>
                    <a:pt x="64" y="34"/>
                    <a:pt x="65" y="36"/>
                    <a:pt x="65" y="37"/>
                  </a:cubicBezTo>
                  <a:cubicBezTo>
                    <a:pt x="65" y="42"/>
                    <a:pt x="62" y="40"/>
                    <a:pt x="59" y="42"/>
                  </a:cubicBezTo>
                  <a:cubicBezTo>
                    <a:pt x="62" y="44"/>
                    <a:pt x="70" y="45"/>
                    <a:pt x="73" y="44"/>
                  </a:cubicBezTo>
                  <a:cubicBezTo>
                    <a:pt x="79" y="43"/>
                    <a:pt x="84" y="38"/>
                    <a:pt x="90" y="39"/>
                  </a:cubicBezTo>
                  <a:cubicBezTo>
                    <a:pt x="93" y="40"/>
                    <a:pt x="96" y="42"/>
                    <a:pt x="99" y="42"/>
                  </a:cubicBezTo>
                  <a:cubicBezTo>
                    <a:pt x="102" y="43"/>
                    <a:pt x="104" y="44"/>
                    <a:pt x="106" y="45"/>
                  </a:cubicBezTo>
                  <a:cubicBezTo>
                    <a:pt x="110" y="46"/>
                    <a:pt x="111" y="47"/>
                    <a:pt x="113" y="50"/>
                  </a:cubicBezTo>
                  <a:cubicBezTo>
                    <a:pt x="114" y="52"/>
                    <a:pt x="116" y="56"/>
                    <a:pt x="119" y="55"/>
                  </a:cubicBezTo>
                  <a:cubicBezTo>
                    <a:pt x="122" y="55"/>
                    <a:pt x="123" y="48"/>
                    <a:pt x="128" y="51"/>
                  </a:cubicBezTo>
                  <a:cubicBezTo>
                    <a:pt x="130" y="53"/>
                    <a:pt x="126" y="58"/>
                    <a:pt x="125" y="60"/>
                  </a:cubicBezTo>
                  <a:cubicBezTo>
                    <a:pt x="123" y="64"/>
                    <a:pt x="122" y="66"/>
                    <a:pt x="122" y="7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2" name="Freeform 177">
              <a:extLst>
                <a:ext uri="{FF2B5EF4-FFF2-40B4-BE49-F238E27FC236}">
                  <a16:creationId xmlns:a16="http://schemas.microsoft.com/office/drawing/2014/main" id="{7EECDA52-CC90-4B10-A5A1-C74BD74D1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180" y="1705411"/>
              <a:ext cx="23593" cy="14746"/>
            </a:xfrm>
            <a:custGeom>
              <a:avLst/>
              <a:gdLst>
                <a:gd name="T0" fmla="*/ 23 w 27"/>
                <a:gd name="T1" fmla="*/ 13 h 17"/>
                <a:gd name="T2" fmla="*/ 10 w 27"/>
                <a:gd name="T3" fmla="*/ 14 h 17"/>
                <a:gd name="T4" fmla="*/ 1 w 27"/>
                <a:gd name="T5" fmla="*/ 13 h 17"/>
                <a:gd name="T6" fmla="*/ 8 w 27"/>
                <a:gd name="T7" fmla="*/ 7 h 17"/>
                <a:gd name="T8" fmla="*/ 17 w 27"/>
                <a:gd name="T9" fmla="*/ 2 h 17"/>
                <a:gd name="T10" fmla="*/ 27 w 27"/>
                <a:gd name="T11" fmla="*/ 0 h 17"/>
                <a:gd name="T12" fmla="*/ 23 w 27"/>
                <a:gd name="T13" fmla="*/ 7 h 17"/>
                <a:gd name="T14" fmla="*/ 23 w 27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7">
                  <a:moveTo>
                    <a:pt x="23" y="13"/>
                  </a:moveTo>
                  <a:cubicBezTo>
                    <a:pt x="21" y="16"/>
                    <a:pt x="13" y="13"/>
                    <a:pt x="10" y="14"/>
                  </a:cubicBezTo>
                  <a:cubicBezTo>
                    <a:pt x="8" y="14"/>
                    <a:pt x="1" y="17"/>
                    <a:pt x="1" y="13"/>
                  </a:cubicBezTo>
                  <a:cubicBezTo>
                    <a:pt x="0" y="12"/>
                    <a:pt x="7" y="8"/>
                    <a:pt x="8" y="7"/>
                  </a:cubicBezTo>
                  <a:cubicBezTo>
                    <a:pt x="11" y="4"/>
                    <a:pt x="13" y="2"/>
                    <a:pt x="17" y="2"/>
                  </a:cubicBezTo>
                  <a:cubicBezTo>
                    <a:pt x="20" y="1"/>
                    <a:pt x="23" y="2"/>
                    <a:pt x="27" y="0"/>
                  </a:cubicBezTo>
                  <a:cubicBezTo>
                    <a:pt x="26" y="2"/>
                    <a:pt x="23" y="3"/>
                    <a:pt x="23" y="7"/>
                  </a:cubicBezTo>
                  <a:cubicBezTo>
                    <a:pt x="22" y="9"/>
                    <a:pt x="24" y="11"/>
                    <a:pt x="23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3" name="Freeform 178">
              <a:extLst>
                <a:ext uri="{FF2B5EF4-FFF2-40B4-BE49-F238E27FC236}">
                  <a16:creationId xmlns:a16="http://schemas.microsoft.com/office/drawing/2014/main" id="{E2D99937-33AA-4C40-944A-D6353834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027" y="1761076"/>
              <a:ext cx="7004" cy="11059"/>
            </a:xfrm>
            <a:custGeom>
              <a:avLst/>
              <a:gdLst>
                <a:gd name="T0" fmla="*/ 7 w 8"/>
                <a:gd name="T1" fmla="*/ 9 h 13"/>
                <a:gd name="T2" fmla="*/ 4 w 8"/>
                <a:gd name="T3" fmla="*/ 11 h 13"/>
                <a:gd name="T4" fmla="*/ 0 w 8"/>
                <a:gd name="T5" fmla="*/ 5 h 13"/>
                <a:gd name="T6" fmla="*/ 8 w 8"/>
                <a:gd name="T7" fmla="*/ 1 h 13"/>
                <a:gd name="T8" fmla="*/ 7 w 8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9"/>
                  </a:moveTo>
                  <a:cubicBezTo>
                    <a:pt x="6" y="13"/>
                    <a:pt x="7" y="13"/>
                    <a:pt x="4" y="11"/>
                  </a:cubicBezTo>
                  <a:cubicBezTo>
                    <a:pt x="3" y="10"/>
                    <a:pt x="0" y="6"/>
                    <a:pt x="0" y="5"/>
                  </a:cubicBezTo>
                  <a:cubicBezTo>
                    <a:pt x="0" y="0"/>
                    <a:pt x="4" y="1"/>
                    <a:pt x="8" y="1"/>
                  </a:cubicBezTo>
                  <a:cubicBezTo>
                    <a:pt x="7" y="4"/>
                    <a:pt x="8" y="7"/>
                    <a:pt x="7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4" name="Freeform 179">
              <a:extLst>
                <a:ext uri="{FF2B5EF4-FFF2-40B4-BE49-F238E27FC236}">
                  <a16:creationId xmlns:a16="http://schemas.microsoft.com/office/drawing/2014/main" id="{E53179D7-ECDA-4889-962F-A92710F85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187" y="1911482"/>
              <a:ext cx="50504" cy="43869"/>
            </a:xfrm>
            <a:custGeom>
              <a:avLst/>
              <a:gdLst>
                <a:gd name="T0" fmla="*/ 17 w 58"/>
                <a:gd name="T1" fmla="*/ 35 h 50"/>
                <a:gd name="T2" fmla="*/ 8 w 58"/>
                <a:gd name="T3" fmla="*/ 21 h 50"/>
                <a:gd name="T4" fmla="*/ 21 w 58"/>
                <a:gd name="T5" fmla="*/ 16 h 50"/>
                <a:gd name="T6" fmla="*/ 22 w 58"/>
                <a:gd name="T7" fmla="*/ 2 h 50"/>
                <a:gd name="T8" fmla="*/ 31 w 58"/>
                <a:gd name="T9" fmla="*/ 3 h 50"/>
                <a:gd name="T10" fmla="*/ 41 w 58"/>
                <a:gd name="T11" fmla="*/ 5 h 50"/>
                <a:gd name="T12" fmla="*/ 57 w 58"/>
                <a:gd name="T13" fmla="*/ 14 h 50"/>
                <a:gd name="T14" fmla="*/ 58 w 58"/>
                <a:gd name="T15" fmla="*/ 22 h 50"/>
                <a:gd name="T16" fmla="*/ 55 w 58"/>
                <a:gd name="T17" fmla="*/ 30 h 50"/>
                <a:gd name="T18" fmla="*/ 51 w 58"/>
                <a:gd name="T19" fmla="*/ 37 h 50"/>
                <a:gd name="T20" fmla="*/ 44 w 58"/>
                <a:gd name="T21" fmla="*/ 41 h 50"/>
                <a:gd name="T22" fmla="*/ 41 w 58"/>
                <a:gd name="T23" fmla="*/ 48 h 50"/>
                <a:gd name="T24" fmla="*/ 30 w 58"/>
                <a:gd name="T25" fmla="*/ 45 h 50"/>
                <a:gd name="T26" fmla="*/ 21 w 58"/>
                <a:gd name="T27" fmla="*/ 39 h 50"/>
                <a:gd name="T28" fmla="*/ 17 w 58"/>
                <a:gd name="T2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0">
                  <a:moveTo>
                    <a:pt x="17" y="35"/>
                  </a:moveTo>
                  <a:cubicBezTo>
                    <a:pt x="14" y="33"/>
                    <a:pt x="0" y="27"/>
                    <a:pt x="8" y="21"/>
                  </a:cubicBezTo>
                  <a:cubicBezTo>
                    <a:pt x="13" y="17"/>
                    <a:pt x="18" y="26"/>
                    <a:pt x="21" y="16"/>
                  </a:cubicBezTo>
                  <a:cubicBezTo>
                    <a:pt x="22" y="12"/>
                    <a:pt x="17" y="6"/>
                    <a:pt x="22" y="2"/>
                  </a:cubicBezTo>
                  <a:cubicBezTo>
                    <a:pt x="25" y="0"/>
                    <a:pt x="28" y="2"/>
                    <a:pt x="31" y="3"/>
                  </a:cubicBezTo>
                  <a:cubicBezTo>
                    <a:pt x="35" y="4"/>
                    <a:pt x="38" y="4"/>
                    <a:pt x="41" y="5"/>
                  </a:cubicBezTo>
                  <a:cubicBezTo>
                    <a:pt x="48" y="5"/>
                    <a:pt x="56" y="7"/>
                    <a:pt x="57" y="14"/>
                  </a:cubicBezTo>
                  <a:cubicBezTo>
                    <a:pt x="58" y="16"/>
                    <a:pt x="58" y="20"/>
                    <a:pt x="58" y="22"/>
                  </a:cubicBezTo>
                  <a:cubicBezTo>
                    <a:pt x="58" y="26"/>
                    <a:pt x="56" y="27"/>
                    <a:pt x="55" y="30"/>
                  </a:cubicBezTo>
                  <a:cubicBezTo>
                    <a:pt x="53" y="32"/>
                    <a:pt x="54" y="35"/>
                    <a:pt x="51" y="37"/>
                  </a:cubicBezTo>
                  <a:cubicBezTo>
                    <a:pt x="48" y="39"/>
                    <a:pt x="47" y="37"/>
                    <a:pt x="44" y="41"/>
                  </a:cubicBezTo>
                  <a:cubicBezTo>
                    <a:pt x="43" y="43"/>
                    <a:pt x="43" y="47"/>
                    <a:pt x="41" y="48"/>
                  </a:cubicBezTo>
                  <a:cubicBezTo>
                    <a:pt x="38" y="50"/>
                    <a:pt x="32" y="46"/>
                    <a:pt x="30" y="45"/>
                  </a:cubicBezTo>
                  <a:cubicBezTo>
                    <a:pt x="26" y="43"/>
                    <a:pt x="23" y="42"/>
                    <a:pt x="21" y="39"/>
                  </a:cubicBezTo>
                  <a:cubicBezTo>
                    <a:pt x="19" y="37"/>
                    <a:pt x="20" y="36"/>
                    <a:pt x="17" y="3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5" name="Freeform 180">
              <a:extLst>
                <a:ext uri="{FF2B5EF4-FFF2-40B4-BE49-F238E27FC236}">
                  <a16:creationId xmlns:a16="http://schemas.microsoft.com/office/drawing/2014/main" id="{A811CE28-DB7A-4AAF-B5A0-4ED4F3352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13" y="1718313"/>
              <a:ext cx="18432" cy="23593"/>
            </a:xfrm>
            <a:custGeom>
              <a:avLst/>
              <a:gdLst>
                <a:gd name="T0" fmla="*/ 19 w 21"/>
                <a:gd name="T1" fmla="*/ 23 h 27"/>
                <a:gd name="T2" fmla="*/ 11 w 21"/>
                <a:gd name="T3" fmla="*/ 18 h 27"/>
                <a:gd name="T4" fmla="*/ 7 w 21"/>
                <a:gd name="T5" fmla="*/ 13 h 27"/>
                <a:gd name="T6" fmla="*/ 2 w 21"/>
                <a:gd name="T7" fmla="*/ 11 h 27"/>
                <a:gd name="T8" fmla="*/ 0 w 21"/>
                <a:gd name="T9" fmla="*/ 3 h 27"/>
                <a:gd name="T10" fmla="*/ 6 w 21"/>
                <a:gd name="T11" fmla="*/ 1 h 27"/>
                <a:gd name="T12" fmla="*/ 11 w 21"/>
                <a:gd name="T13" fmla="*/ 5 h 27"/>
                <a:gd name="T14" fmla="*/ 19 w 21"/>
                <a:gd name="T1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7">
                  <a:moveTo>
                    <a:pt x="19" y="23"/>
                  </a:moveTo>
                  <a:cubicBezTo>
                    <a:pt x="17" y="27"/>
                    <a:pt x="12" y="20"/>
                    <a:pt x="11" y="18"/>
                  </a:cubicBezTo>
                  <a:cubicBezTo>
                    <a:pt x="9" y="16"/>
                    <a:pt x="9" y="14"/>
                    <a:pt x="7" y="13"/>
                  </a:cubicBezTo>
                  <a:cubicBezTo>
                    <a:pt x="5" y="12"/>
                    <a:pt x="3" y="12"/>
                    <a:pt x="2" y="11"/>
                  </a:cubicBezTo>
                  <a:cubicBezTo>
                    <a:pt x="1" y="10"/>
                    <a:pt x="0" y="4"/>
                    <a:pt x="0" y="3"/>
                  </a:cubicBezTo>
                  <a:cubicBezTo>
                    <a:pt x="0" y="0"/>
                    <a:pt x="3" y="1"/>
                    <a:pt x="6" y="1"/>
                  </a:cubicBezTo>
                  <a:cubicBezTo>
                    <a:pt x="10" y="2"/>
                    <a:pt x="10" y="2"/>
                    <a:pt x="11" y="5"/>
                  </a:cubicBezTo>
                  <a:cubicBezTo>
                    <a:pt x="13" y="9"/>
                    <a:pt x="21" y="18"/>
                    <a:pt x="19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6" name="Freeform 190">
              <a:extLst>
                <a:ext uri="{FF2B5EF4-FFF2-40B4-BE49-F238E27FC236}">
                  <a16:creationId xmlns:a16="http://schemas.microsoft.com/office/drawing/2014/main" id="{FA1C2D01-8E0D-491D-9BC9-C1A2FEB6E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5175" y="1661542"/>
              <a:ext cx="27648" cy="35021"/>
            </a:xfrm>
            <a:custGeom>
              <a:avLst/>
              <a:gdLst>
                <a:gd name="T0" fmla="*/ 13 w 32"/>
                <a:gd name="T1" fmla="*/ 24 h 40"/>
                <a:gd name="T2" fmla="*/ 2 w 32"/>
                <a:gd name="T3" fmla="*/ 23 h 40"/>
                <a:gd name="T4" fmla="*/ 9 w 32"/>
                <a:gd name="T5" fmla="*/ 15 h 40"/>
                <a:gd name="T6" fmla="*/ 22 w 32"/>
                <a:gd name="T7" fmla="*/ 7 h 40"/>
                <a:gd name="T8" fmla="*/ 32 w 32"/>
                <a:gd name="T9" fmla="*/ 2 h 40"/>
                <a:gd name="T10" fmla="*/ 28 w 32"/>
                <a:gd name="T11" fmla="*/ 18 h 40"/>
                <a:gd name="T12" fmla="*/ 16 w 32"/>
                <a:gd name="T13" fmla="*/ 31 h 40"/>
                <a:gd name="T14" fmla="*/ 23 w 32"/>
                <a:gd name="T15" fmla="*/ 30 h 40"/>
                <a:gd name="T16" fmla="*/ 24 w 32"/>
                <a:gd name="T17" fmla="*/ 39 h 40"/>
                <a:gd name="T18" fmla="*/ 11 w 32"/>
                <a:gd name="T19" fmla="*/ 34 h 40"/>
                <a:gd name="T20" fmla="*/ 13 w 32"/>
                <a:gd name="T2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0">
                  <a:moveTo>
                    <a:pt x="13" y="24"/>
                  </a:moveTo>
                  <a:cubicBezTo>
                    <a:pt x="11" y="24"/>
                    <a:pt x="3" y="27"/>
                    <a:pt x="2" y="23"/>
                  </a:cubicBezTo>
                  <a:cubicBezTo>
                    <a:pt x="0" y="20"/>
                    <a:pt x="7" y="17"/>
                    <a:pt x="9" y="15"/>
                  </a:cubicBezTo>
                  <a:cubicBezTo>
                    <a:pt x="14" y="13"/>
                    <a:pt x="18" y="11"/>
                    <a:pt x="22" y="7"/>
                  </a:cubicBezTo>
                  <a:cubicBezTo>
                    <a:pt x="25" y="5"/>
                    <a:pt x="27" y="0"/>
                    <a:pt x="32" y="2"/>
                  </a:cubicBezTo>
                  <a:cubicBezTo>
                    <a:pt x="32" y="7"/>
                    <a:pt x="31" y="13"/>
                    <a:pt x="28" y="18"/>
                  </a:cubicBezTo>
                  <a:cubicBezTo>
                    <a:pt x="25" y="24"/>
                    <a:pt x="17" y="23"/>
                    <a:pt x="16" y="31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4" y="33"/>
                    <a:pt x="25" y="35"/>
                    <a:pt x="24" y="39"/>
                  </a:cubicBezTo>
                  <a:cubicBezTo>
                    <a:pt x="20" y="40"/>
                    <a:pt x="13" y="38"/>
                    <a:pt x="11" y="34"/>
                  </a:cubicBezTo>
                  <a:cubicBezTo>
                    <a:pt x="10" y="31"/>
                    <a:pt x="9" y="24"/>
                    <a:pt x="13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7" name="Freeform 194">
              <a:extLst>
                <a:ext uri="{FF2B5EF4-FFF2-40B4-BE49-F238E27FC236}">
                  <a16:creationId xmlns:a16="http://schemas.microsoft.com/office/drawing/2014/main" id="{2C704E3C-F1AB-464A-8B04-A5E1027EB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300" y="1781720"/>
              <a:ext cx="19169" cy="14008"/>
            </a:xfrm>
            <a:custGeom>
              <a:avLst/>
              <a:gdLst>
                <a:gd name="T0" fmla="*/ 15 w 22"/>
                <a:gd name="T1" fmla="*/ 16 h 16"/>
                <a:gd name="T2" fmla="*/ 1 w 22"/>
                <a:gd name="T3" fmla="*/ 8 h 16"/>
                <a:gd name="T4" fmla="*/ 9 w 22"/>
                <a:gd name="T5" fmla="*/ 2 h 16"/>
                <a:gd name="T6" fmla="*/ 11 w 22"/>
                <a:gd name="T7" fmla="*/ 7 h 16"/>
                <a:gd name="T8" fmla="*/ 17 w 22"/>
                <a:gd name="T9" fmla="*/ 10 h 16"/>
                <a:gd name="T10" fmla="*/ 15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15" y="16"/>
                  </a:moveTo>
                  <a:cubicBezTo>
                    <a:pt x="11" y="16"/>
                    <a:pt x="2" y="13"/>
                    <a:pt x="1" y="8"/>
                  </a:cubicBezTo>
                  <a:cubicBezTo>
                    <a:pt x="0" y="3"/>
                    <a:pt x="6" y="0"/>
                    <a:pt x="9" y="2"/>
                  </a:cubicBezTo>
                  <a:cubicBezTo>
                    <a:pt x="12" y="4"/>
                    <a:pt x="10" y="5"/>
                    <a:pt x="11" y="7"/>
                  </a:cubicBezTo>
                  <a:cubicBezTo>
                    <a:pt x="13" y="9"/>
                    <a:pt x="13" y="8"/>
                    <a:pt x="17" y="10"/>
                  </a:cubicBezTo>
                  <a:cubicBezTo>
                    <a:pt x="22" y="13"/>
                    <a:pt x="22" y="16"/>
                    <a:pt x="15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8" name="Freeform 195">
              <a:extLst>
                <a:ext uri="{FF2B5EF4-FFF2-40B4-BE49-F238E27FC236}">
                  <a16:creationId xmlns:a16="http://schemas.microsoft.com/office/drawing/2014/main" id="{7E3287EA-475C-4140-8F3E-3F550EC24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308" y="1780245"/>
              <a:ext cx="26174" cy="9585"/>
            </a:xfrm>
            <a:custGeom>
              <a:avLst/>
              <a:gdLst>
                <a:gd name="T0" fmla="*/ 25 w 30"/>
                <a:gd name="T1" fmla="*/ 5 h 11"/>
                <a:gd name="T2" fmla="*/ 22 w 30"/>
                <a:gd name="T3" fmla="*/ 10 h 11"/>
                <a:gd name="T4" fmla="*/ 1 w 30"/>
                <a:gd name="T5" fmla="*/ 8 h 11"/>
                <a:gd name="T6" fmla="*/ 16 w 30"/>
                <a:gd name="T7" fmla="*/ 1 h 11"/>
                <a:gd name="T8" fmla="*/ 25 w 30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25" y="5"/>
                  </a:moveTo>
                  <a:cubicBezTo>
                    <a:pt x="29" y="7"/>
                    <a:pt x="30" y="10"/>
                    <a:pt x="22" y="10"/>
                  </a:cubicBezTo>
                  <a:cubicBezTo>
                    <a:pt x="21" y="11"/>
                    <a:pt x="1" y="10"/>
                    <a:pt x="1" y="8"/>
                  </a:cubicBezTo>
                  <a:cubicBezTo>
                    <a:pt x="0" y="0"/>
                    <a:pt x="11" y="1"/>
                    <a:pt x="16" y="1"/>
                  </a:cubicBezTo>
                  <a:cubicBezTo>
                    <a:pt x="18" y="2"/>
                    <a:pt x="22" y="3"/>
                    <a:pt x="25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9" name="Freeform 196">
              <a:extLst>
                <a:ext uri="{FF2B5EF4-FFF2-40B4-BE49-F238E27FC236}">
                  <a16:creationId xmlns:a16="http://schemas.microsoft.com/office/drawing/2014/main" id="{D592E6BD-A6D6-4A2F-9502-4E0CD5D61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8558" y="1822639"/>
              <a:ext cx="26174" cy="46449"/>
            </a:xfrm>
            <a:custGeom>
              <a:avLst/>
              <a:gdLst>
                <a:gd name="T0" fmla="*/ 16 w 30"/>
                <a:gd name="T1" fmla="*/ 46 h 53"/>
                <a:gd name="T2" fmla="*/ 12 w 30"/>
                <a:gd name="T3" fmla="*/ 9 h 53"/>
                <a:gd name="T4" fmla="*/ 28 w 30"/>
                <a:gd name="T5" fmla="*/ 3 h 53"/>
                <a:gd name="T6" fmla="*/ 26 w 30"/>
                <a:gd name="T7" fmla="*/ 6 h 53"/>
                <a:gd name="T8" fmla="*/ 24 w 30"/>
                <a:gd name="T9" fmla="*/ 7 h 53"/>
                <a:gd name="T10" fmla="*/ 25 w 30"/>
                <a:gd name="T11" fmla="*/ 10 h 53"/>
                <a:gd name="T12" fmla="*/ 29 w 30"/>
                <a:gd name="T13" fmla="*/ 20 h 53"/>
                <a:gd name="T14" fmla="*/ 29 w 30"/>
                <a:gd name="T15" fmla="*/ 25 h 53"/>
                <a:gd name="T16" fmla="*/ 25 w 30"/>
                <a:gd name="T17" fmla="*/ 28 h 53"/>
                <a:gd name="T18" fmla="*/ 26 w 30"/>
                <a:gd name="T19" fmla="*/ 38 h 53"/>
                <a:gd name="T20" fmla="*/ 23 w 30"/>
                <a:gd name="T21" fmla="*/ 48 h 53"/>
                <a:gd name="T22" fmla="*/ 16 w 30"/>
                <a:gd name="T2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53">
                  <a:moveTo>
                    <a:pt x="16" y="46"/>
                  </a:moveTo>
                  <a:cubicBezTo>
                    <a:pt x="9" y="34"/>
                    <a:pt x="0" y="22"/>
                    <a:pt x="12" y="9"/>
                  </a:cubicBezTo>
                  <a:cubicBezTo>
                    <a:pt x="13" y="8"/>
                    <a:pt x="28" y="0"/>
                    <a:pt x="28" y="3"/>
                  </a:cubicBezTo>
                  <a:cubicBezTo>
                    <a:pt x="29" y="6"/>
                    <a:pt x="26" y="5"/>
                    <a:pt x="26" y="6"/>
                  </a:cubicBezTo>
                  <a:cubicBezTo>
                    <a:pt x="26" y="6"/>
                    <a:pt x="24" y="6"/>
                    <a:pt x="24" y="7"/>
                  </a:cubicBezTo>
                  <a:cubicBezTo>
                    <a:pt x="23" y="9"/>
                    <a:pt x="25" y="9"/>
                    <a:pt x="25" y="10"/>
                  </a:cubicBezTo>
                  <a:cubicBezTo>
                    <a:pt x="25" y="13"/>
                    <a:pt x="28" y="16"/>
                    <a:pt x="29" y="20"/>
                  </a:cubicBezTo>
                  <a:cubicBezTo>
                    <a:pt x="29" y="21"/>
                    <a:pt x="30" y="23"/>
                    <a:pt x="29" y="25"/>
                  </a:cubicBezTo>
                  <a:cubicBezTo>
                    <a:pt x="29" y="27"/>
                    <a:pt x="26" y="26"/>
                    <a:pt x="25" y="28"/>
                  </a:cubicBezTo>
                  <a:cubicBezTo>
                    <a:pt x="23" y="32"/>
                    <a:pt x="26" y="34"/>
                    <a:pt x="26" y="38"/>
                  </a:cubicBezTo>
                  <a:cubicBezTo>
                    <a:pt x="26" y="40"/>
                    <a:pt x="24" y="45"/>
                    <a:pt x="23" y="48"/>
                  </a:cubicBezTo>
                  <a:cubicBezTo>
                    <a:pt x="21" y="53"/>
                    <a:pt x="20" y="53"/>
                    <a:pt x="16" y="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0" name="Freeform 261">
              <a:extLst>
                <a:ext uri="{FF2B5EF4-FFF2-40B4-BE49-F238E27FC236}">
                  <a16:creationId xmlns:a16="http://schemas.microsoft.com/office/drawing/2014/main" id="{ED820439-7BB1-465A-A0CD-9B0D1733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3549" y="2556975"/>
              <a:ext cx="14746" cy="12165"/>
            </a:xfrm>
            <a:custGeom>
              <a:avLst/>
              <a:gdLst>
                <a:gd name="T0" fmla="*/ 12 w 17"/>
                <a:gd name="T1" fmla="*/ 12 h 14"/>
                <a:gd name="T2" fmla="*/ 8 w 17"/>
                <a:gd name="T3" fmla="*/ 14 h 14"/>
                <a:gd name="T4" fmla="*/ 5 w 17"/>
                <a:gd name="T5" fmla="*/ 10 h 14"/>
                <a:gd name="T6" fmla="*/ 2 w 17"/>
                <a:gd name="T7" fmla="*/ 6 h 14"/>
                <a:gd name="T8" fmla="*/ 10 w 17"/>
                <a:gd name="T9" fmla="*/ 0 h 14"/>
                <a:gd name="T10" fmla="*/ 10 w 17"/>
                <a:gd name="T11" fmla="*/ 6 h 14"/>
                <a:gd name="T12" fmla="*/ 14 w 17"/>
                <a:gd name="T13" fmla="*/ 11 h 14"/>
                <a:gd name="T14" fmla="*/ 12 w 17"/>
                <a:gd name="T1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2" y="12"/>
                  </a:moveTo>
                  <a:cubicBezTo>
                    <a:pt x="11" y="12"/>
                    <a:pt x="9" y="14"/>
                    <a:pt x="8" y="14"/>
                  </a:cubicBezTo>
                  <a:cubicBezTo>
                    <a:pt x="6" y="14"/>
                    <a:pt x="6" y="11"/>
                    <a:pt x="5" y="10"/>
                  </a:cubicBezTo>
                  <a:cubicBezTo>
                    <a:pt x="4" y="8"/>
                    <a:pt x="2" y="8"/>
                    <a:pt x="2" y="6"/>
                  </a:cubicBezTo>
                  <a:cubicBezTo>
                    <a:pt x="0" y="1"/>
                    <a:pt x="6" y="0"/>
                    <a:pt x="10" y="0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1" y="7"/>
                    <a:pt x="17" y="8"/>
                    <a:pt x="14" y="11"/>
                  </a:cubicBezTo>
                  <a:cubicBezTo>
                    <a:pt x="13" y="12"/>
                    <a:pt x="13" y="12"/>
                    <a:pt x="12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1" name="Freeform 262">
              <a:extLst>
                <a:ext uri="{FF2B5EF4-FFF2-40B4-BE49-F238E27FC236}">
                  <a16:creationId xmlns:a16="http://schemas.microsoft.com/office/drawing/2014/main" id="{8F80EE8D-12BD-4F64-A0FF-C072B0BFD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440" y="2183172"/>
              <a:ext cx="7742" cy="16589"/>
            </a:xfrm>
            <a:custGeom>
              <a:avLst/>
              <a:gdLst>
                <a:gd name="T0" fmla="*/ 9 w 9"/>
                <a:gd name="T1" fmla="*/ 14 h 19"/>
                <a:gd name="T2" fmla="*/ 5 w 9"/>
                <a:gd name="T3" fmla="*/ 18 h 19"/>
                <a:gd name="T4" fmla="*/ 1 w 9"/>
                <a:gd name="T5" fmla="*/ 16 h 19"/>
                <a:gd name="T6" fmla="*/ 1 w 9"/>
                <a:gd name="T7" fmla="*/ 6 h 19"/>
                <a:gd name="T8" fmla="*/ 7 w 9"/>
                <a:gd name="T9" fmla="*/ 3 h 19"/>
                <a:gd name="T10" fmla="*/ 6 w 9"/>
                <a:gd name="T11" fmla="*/ 9 h 19"/>
                <a:gd name="T12" fmla="*/ 7 w 9"/>
                <a:gd name="T13" fmla="*/ 10 h 19"/>
                <a:gd name="T14" fmla="*/ 7 w 9"/>
                <a:gd name="T15" fmla="*/ 11 h 19"/>
                <a:gd name="T16" fmla="*/ 6 w 9"/>
                <a:gd name="T17" fmla="*/ 11 h 19"/>
                <a:gd name="T18" fmla="*/ 9 w 9"/>
                <a:gd name="T1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9">
                  <a:moveTo>
                    <a:pt x="9" y="14"/>
                  </a:moveTo>
                  <a:cubicBezTo>
                    <a:pt x="9" y="15"/>
                    <a:pt x="6" y="17"/>
                    <a:pt x="5" y="18"/>
                  </a:cubicBezTo>
                  <a:cubicBezTo>
                    <a:pt x="3" y="18"/>
                    <a:pt x="3" y="19"/>
                    <a:pt x="1" y="16"/>
                  </a:cubicBezTo>
                  <a:cubicBezTo>
                    <a:pt x="0" y="14"/>
                    <a:pt x="0" y="8"/>
                    <a:pt x="1" y="6"/>
                  </a:cubicBezTo>
                  <a:cubicBezTo>
                    <a:pt x="2" y="5"/>
                    <a:pt x="5" y="0"/>
                    <a:pt x="7" y="3"/>
                  </a:cubicBezTo>
                  <a:cubicBezTo>
                    <a:pt x="8" y="5"/>
                    <a:pt x="5" y="7"/>
                    <a:pt x="6" y="9"/>
                  </a:cubicBezTo>
                  <a:cubicBezTo>
                    <a:pt x="6" y="9"/>
                    <a:pt x="7" y="10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7" y="13"/>
                    <a:pt x="9" y="12"/>
                    <a:pt x="9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2" name="Freeform 263">
              <a:extLst>
                <a:ext uri="{FF2B5EF4-FFF2-40B4-BE49-F238E27FC236}">
                  <a16:creationId xmlns:a16="http://schemas.microsoft.com/office/drawing/2014/main" id="{F1F6062E-D813-4744-AB1E-928FC799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9923" y="2181697"/>
              <a:ext cx="8110" cy="10322"/>
            </a:xfrm>
            <a:custGeom>
              <a:avLst/>
              <a:gdLst>
                <a:gd name="T0" fmla="*/ 9 w 9"/>
                <a:gd name="T1" fmla="*/ 5 h 12"/>
                <a:gd name="T2" fmla="*/ 1 w 9"/>
                <a:gd name="T3" fmla="*/ 7 h 12"/>
                <a:gd name="T4" fmla="*/ 9 w 9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9" y="5"/>
                  </a:moveTo>
                  <a:cubicBezTo>
                    <a:pt x="9" y="5"/>
                    <a:pt x="3" y="12"/>
                    <a:pt x="1" y="7"/>
                  </a:cubicBezTo>
                  <a:cubicBezTo>
                    <a:pt x="0" y="4"/>
                    <a:pt x="7" y="0"/>
                    <a:pt x="9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3" name="Freeform 264">
              <a:extLst>
                <a:ext uri="{FF2B5EF4-FFF2-40B4-BE49-F238E27FC236}">
                  <a16:creationId xmlns:a16="http://schemas.microsoft.com/office/drawing/2014/main" id="{DACCC89F-9B24-4066-B1C0-730184AF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359" y="2199761"/>
              <a:ext cx="38339" cy="32441"/>
            </a:xfrm>
            <a:custGeom>
              <a:avLst/>
              <a:gdLst>
                <a:gd name="T0" fmla="*/ 21 w 44"/>
                <a:gd name="T1" fmla="*/ 31 h 37"/>
                <a:gd name="T2" fmla="*/ 4 w 44"/>
                <a:gd name="T3" fmla="*/ 33 h 37"/>
                <a:gd name="T4" fmla="*/ 7 w 44"/>
                <a:gd name="T5" fmla="*/ 29 h 37"/>
                <a:gd name="T6" fmla="*/ 8 w 44"/>
                <a:gd name="T7" fmla="*/ 24 h 37"/>
                <a:gd name="T8" fmla="*/ 3 w 44"/>
                <a:gd name="T9" fmla="*/ 25 h 37"/>
                <a:gd name="T10" fmla="*/ 1 w 44"/>
                <a:gd name="T11" fmla="*/ 20 h 37"/>
                <a:gd name="T12" fmla="*/ 8 w 44"/>
                <a:gd name="T13" fmla="*/ 20 h 37"/>
                <a:gd name="T14" fmla="*/ 12 w 44"/>
                <a:gd name="T15" fmla="*/ 19 h 37"/>
                <a:gd name="T16" fmla="*/ 15 w 44"/>
                <a:gd name="T17" fmla="*/ 14 h 37"/>
                <a:gd name="T18" fmla="*/ 19 w 44"/>
                <a:gd name="T19" fmla="*/ 15 h 37"/>
                <a:gd name="T20" fmla="*/ 20 w 44"/>
                <a:gd name="T21" fmla="*/ 18 h 37"/>
                <a:gd name="T22" fmla="*/ 24 w 44"/>
                <a:gd name="T23" fmla="*/ 18 h 37"/>
                <a:gd name="T24" fmla="*/ 21 w 44"/>
                <a:gd name="T25" fmla="*/ 12 h 37"/>
                <a:gd name="T26" fmla="*/ 26 w 44"/>
                <a:gd name="T27" fmla="*/ 13 h 37"/>
                <a:gd name="T28" fmla="*/ 29 w 44"/>
                <a:gd name="T29" fmla="*/ 13 h 37"/>
                <a:gd name="T30" fmla="*/ 29 w 44"/>
                <a:gd name="T31" fmla="*/ 15 h 37"/>
                <a:gd name="T32" fmla="*/ 30 w 44"/>
                <a:gd name="T33" fmla="*/ 9 h 37"/>
                <a:gd name="T34" fmla="*/ 37 w 44"/>
                <a:gd name="T35" fmla="*/ 6 h 37"/>
                <a:gd name="T36" fmla="*/ 44 w 44"/>
                <a:gd name="T37" fmla="*/ 8 h 37"/>
                <a:gd name="T38" fmla="*/ 36 w 44"/>
                <a:gd name="T39" fmla="*/ 17 h 37"/>
                <a:gd name="T40" fmla="*/ 33 w 44"/>
                <a:gd name="T41" fmla="*/ 20 h 37"/>
                <a:gd name="T42" fmla="*/ 31 w 44"/>
                <a:gd name="T43" fmla="*/ 25 h 37"/>
                <a:gd name="T44" fmla="*/ 27 w 44"/>
                <a:gd name="T45" fmla="*/ 29 h 37"/>
                <a:gd name="T46" fmla="*/ 22 w 44"/>
                <a:gd name="T47" fmla="*/ 32 h 37"/>
                <a:gd name="T48" fmla="*/ 21 w 44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37">
                  <a:moveTo>
                    <a:pt x="21" y="31"/>
                  </a:moveTo>
                  <a:cubicBezTo>
                    <a:pt x="20" y="30"/>
                    <a:pt x="7" y="37"/>
                    <a:pt x="4" y="33"/>
                  </a:cubicBezTo>
                  <a:cubicBezTo>
                    <a:pt x="3" y="30"/>
                    <a:pt x="6" y="30"/>
                    <a:pt x="7" y="29"/>
                  </a:cubicBezTo>
                  <a:cubicBezTo>
                    <a:pt x="8" y="27"/>
                    <a:pt x="8" y="26"/>
                    <a:pt x="8" y="24"/>
                  </a:cubicBezTo>
                  <a:cubicBezTo>
                    <a:pt x="6" y="24"/>
                    <a:pt x="5" y="25"/>
                    <a:pt x="3" y="25"/>
                  </a:cubicBezTo>
                  <a:cubicBezTo>
                    <a:pt x="3" y="22"/>
                    <a:pt x="0" y="23"/>
                    <a:pt x="1" y="20"/>
                  </a:cubicBezTo>
                  <a:cubicBezTo>
                    <a:pt x="4" y="18"/>
                    <a:pt x="6" y="20"/>
                    <a:pt x="8" y="20"/>
                  </a:cubicBezTo>
                  <a:cubicBezTo>
                    <a:pt x="9" y="18"/>
                    <a:pt x="10" y="18"/>
                    <a:pt x="12" y="19"/>
                  </a:cubicBezTo>
                  <a:cubicBezTo>
                    <a:pt x="13" y="15"/>
                    <a:pt x="11" y="14"/>
                    <a:pt x="15" y="14"/>
                  </a:cubicBezTo>
                  <a:cubicBezTo>
                    <a:pt x="15" y="14"/>
                    <a:pt x="19" y="15"/>
                    <a:pt x="19" y="15"/>
                  </a:cubicBezTo>
                  <a:cubicBezTo>
                    <a:pt x="20" y="16"/>
                    <a:pt x="21" y="17"/>
                    <a:pt x="20" y="18"/>
                  </a:cubicBezTo>
                  <a:cubicBezTo>
                    <a:pt x="21" y="19"/>
                    <a:pt x="23" y="19"/>
                    <a:pt x="24" y="18"/>
                  </a:cubicBezTo>
                  <a:cubicBezTo>
                    <a:pt x="24" y="15"/>
                    <a:pt x="19" y="15"/>
                    <a:pt x="21" y="12"/>
                  </a:cubicBezTo>
                  <a:cubicBezTo>
                    <a:pt x="22" y="10"/>
                    <a:pt x="26" y="10"/>
                    <a:pt x="26" y="13"/>
                  </a:cubicBezTo>
                  <a:cubicBezTo>
                    <a:pt x="27" y="13"/>
                    <a:pt x="28" y="13"/>
                    <a:pt x="29" y="13"/>
                  </a:cubicBezTo>
                  <a:cubicBezTo>
                    <a:pt x="29" y="14"/>
                    <a:pt x="29" y="14"/>
                    <a:pt x="29" y="15"/>
                  </a:cubicBezTo>
                  <a:cubicBezTo>
                    <a:pt x="37" y="15"/>
                    <a:pt x="30" y="10"/>
                    <a:pt x="30" y="9"/>
                  </a:cubicBezTo>
                  <a:cubicBezTo>
                    <a:pt x="30" y="6"/>
                    <a:pt x="35" y="5"/>
                    <a:pt x="37" y="6"/>
                  </a:cubicBezTo>
                  <a:cubicBezTo>
                    <a:pt x="36" y="0"/>
                    <a:pt x="43" y="4"/>
                    <a:pt x="44" y="8"/>
                  </a:cubicBezTo>
                  <a:cubicBezTo>
                    <a:pt x="44" y="11"/>
                    <a:pt x="39" y="15"/>
                    <a:pt x="36" y="17"/>
                  </a:cubicBezTo>
                  <a:cubicBezTo>
                    <a:pt x="35" y="18"/>
                    <a:pt x="34" y="18"/>
                    <a:pt x="33" y="20"/>
                  </a:cubicBezTo>
                  <a:cubicBezTo>
                    <a:pt x="32" y="22"/>
                    <a:pt x="32" y="24"/>
                    <a:pt x="31" y="25"/>
                  </a:cubicBezTo>
                  <a:cubicBezTo>
                    <a:pt x="29" y="27"/>
                    <a:pt x="29" y="28"/>
                    <a:pt x="27" y="29"/>
                  </a:cubicBezTo>
                  <a:cubicBezTo>
                    <a:pt x="25" y="30"/>
                    <a:pt x="23" y="31"/>
                    <a:pt x="22" y="32"/>
                  </a:cubicBezTo>
                  <a:cubicBezTo>
                    <a:pt x="22" y="32"/>
                    <a:pt x="21" y="31"/>
                    <a:pt x="21" y="3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4" name="Freeform 265">
              <a:extLst>
                <a:ext uri="{FF2B5EF4-FFF2-40B4-BE49-F238E27FC236}">
                  <a16:creationId xmlns:a16="http://schemas.microsoft.com/office/drawing/2014/main" id="{3611AEC0-B73F-4E09-80F8-49906488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364" y="2233676"/>
              <a:ext cx="19907" cy="12165"/>
            </a:xfrm>
            <a:custGeom>
              <a:avLst/>
              <a:gdLst>
                <a:gd name="T0" fmla="*/ 9 w 23"/>
                <a:gd name="T1" fmla="*/ 11 h 14"/>
                <a:gd name="T2" fmla="*/ 11 w 23"/>
                <a:gd name="T3" fmla="*/ 1 h 14"/>
                <a:gd name="T4" fmla="*/ 19 w 23"/>
                <a:gd name="T5" fmla="*/ 5 h 14"/>
                <a:gd name="T6" fmla="*/ 23 w 23"/>
                <a:gd name="T7" fmla="*/ 12 h 14"/>
                <a:gd name="T8" fmla="*/ 17 w 23"/>
                <a:gd name="T9" fmla="*/ 13 h 14"/>
                <a:gd name="T10" fmla="*/ 9 w 23"/>
                <a:gd name="T1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4">
                  <a:moveTo>
                    <a:pt x="9" y="11"/>
                  </a:moveTo>
                  <a:cubicBezTo>
                    <a:pt x="0" y="8"/>
                    <a:pt x="3" y="2"/>
                    <a:pt x="11" y="1"/>
                  </a:cubicBezTo>
                  <a:cubicBezTo>
                    <a:pt x="17" y="0"/>
                    <a:pt x="15" y="6"/>
                    <a:pt x="19" y="5"/>
                  </a:cubicBezTo>
                  <a:cubicBezTo>
                    <a:pt x="20" y="8"/>
                    <a:pt x="23" y="9"/>
                    <a:pt x="23" y="12"/>
                  </a:cubicBezTo>
                  <a:cubicBezTo>
                    <a:pt x="22" y="14"/>
                    <a:pt x="20" y="14"/>
                    <a:pt x="17" y="13"/>
                  </a:cubicBezTo>
                  <a:cubicBezTo>
                    <a:pt x="15" y="12"/>
                    <a:pt x="12" y="12"/>
                    <a:pt x="9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5" name="Freeform 266">
              <a:extLst>
                <a:ext uri="{FF2B5EF4-FFF2-40B4-BE49-F238E27FC236}">
                  <a16:creationId xmlns:a16="http://schemas.microsoft.com/office/drawing/2014/main" id="{B07CD6CC-C41C-425A-8AB3-CCA6D0FE2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003" y="2218193"/>
              <a:ext cx="20275" cy="25068"/>
            </a:xfrm>
            <a:custGeom>
              <a:avLst/>
              <a:gdLst>
                <a:gd name="T0" fmla="*/ 5 w 23"/>
                <a:gd name="T1" fmla="*/ 24 h 29"/>
                <a:gd name="T2" fmla="*/ 5 w 23"/>
                <a:gd name="T3" fmla="*/ 13 h 29"/>
                <a:gd name="T4" fmla="*/ 11 w 23"/>
                <a:gd name="T5" fmla="*/ 7 h 29"/>
                <a:gd name="T6" fmla="*/ 15 w 23"/>
                <a:gd name="T7" fmla="*/ 5 h 29"/>
                <a:gd name="T8" fmla="*/ 16 w 23"/>
                <a:gd name="T9" fmla="*/ 1 h 29"/>
                <a:gd name="T10" fmla="*/ 21 w 23"/>
                <a:gd name="T11" fmla="*/ 5 h 29"/>
                <a:gd name="T12" fmla="*/ 18 w 23"/>
                <a:gd name="T13" fmla="*/ 18 h 29"/>
                <a:gd name="T14" fmla="*/ 8 w 23"/>
                <a:gd name="T15" fmla="*/ 27 h 29"/>
                <a:gd name="T16" fmla="*/ 5 w 23"/>
                <a:gd name="T1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9">
                  <a:moveTo>
                    <a:pt x="5" y="24"/>
                  </a:moveTo>
                  <a:cubicBezTo>
                    <a:pt x="2" y="19"/>
                    <a:pt x="0" y="18"/>
                    <a:pt x="5" y="13"/>
                  </a:cubicBezTo>
                  <a:cubicBezTo>
                    <a:pt x="7" y="10"/>
                    <a:pt x="8" y="8"/>
                    <a:pt x="11" y="7"/>
                  </a:cubicBezTo>
                  <a:cubicBezTo>
                    <a:pt x="13" y="6"/>
                    <a:pt x="13" y="7"/>
                    <a:pt x="15" y="5"/>
                  </a:cubicBezTo>
                  <a:cubicBezTo>
                    <a:pt x="16" y="4"/>
                    <a:pt x="15" y="2"/>
                    <a:pt x="16" y="1"/>
                  </a:cubicBezTo>
                  <a:cubicBezTo>
                    <a:pt x="19" y="0"/>
                    <a:pt x="21" y="4"/>
                    <a:pt x="21" y="5"/>
                  </a:cubicBezTo>
                  <a:cubicBezTo>
                    <a:pt x="23" y="11"/>
                    <a:pt x="21" y="13"/>
                    <a:pt x="18" y="18"/>
                  </a:cubicBezTo>
                  <a:cubicBezTo>
                    <a:pt x="17" y="20"/>
                    <a:pt x="13" y="29"/>
                    <a:pt x="8" y="27"/>
                  </a:cubicBezTo>
                  <a:cubicBezTo>
                    <a:pt x="8" y="27"/>
                    <a:pt x="6" y="24"/>
                    <a:pt x="5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6" name="Freeform 267">
              <a:extLst>
                <a:ext uri="{FF2B5EF4-FFF2-40B4-BE49-F238E27FC236}">
                  <a16:creationId xmlns:a16="http://schemas.microsoft.com/office/drawing/2014/main" id="{0E4C0A90-4260-43FB-85AE-59D20B11B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915" y="2245104"/>
              <a:ext cx="16589" cy="15852"/>
            </a:xfrm>
            <a:custGeom>
              <a:avLst/>
              <a:gdLst>
                <a:gd name="T0" fmla="*/ 18 w 19"/>
                <a:gd name="T1" fmla="*/ 10 h 18"/>
                <a:gd name="T2" fmla="*/ 7 w 19"/>
                <a:gd name="T3" fmla="*/ 16 h 18"/>
                <a:gd name="T4" fmla="*/ 13 w 19"/>
                <a:gd name="T5" fmla="*/ 0 h 18"/>
                <a:gd name="T6" fmla="*/ 16 w 19"/>
                <a:gd name="T7" fmla="*/ 5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9" y="16"/>
                    <a:pt x="10" y="18"/>
                    <a:pt x="7" y="16"/>
                  </a:cubicBezTo>
                  <a:cubicBezTo>
                    <a:pt x="0" y="12"/>
                    <a:pt x="6" y="0"/>
                    <a:pt x="13" y="0"/>
                  </a:cubicBezTo>
                  <a:cubicBezTo>
                    <a:pt x="17" y="1"/>
                    <a:pt x="16" y="2"/>
                    <a:pt x="16" y="5"/>
                  </a:cubicBezTo>
                  <a:cubicBezTo>
                    <a:pt x="17" y="6"/>
                    <a:pt x="18" y="8"/>
                    <a:pt x="18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7" name="Freeform 268">
              <a:extLst>
                <a:ext uri="{FF2B5EF4-FFF2-40B4-BE49-F238E27FC236}">
                  <a16:creationId xmlns:a16="http://schemas.microsoft.com/office/drawing/2014/main" id="{A6C37EDB-76F9-4C75-871C-6C2281169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860" y="2240680"/>
              <a:ext cx="7004" cy="11428"/>
            </a:xfrm>
            <a:custGeom>
              <a:avLst/>
              <a:gdLst>
                <a:gd name="T0" fmla="*/ 8 w 8"/>
                <a:gd name="T1" fmla="*/ 4 h 13"/>
                <a:gd name="T2" fmla="*/ 5 w 8"/>
                <a:gd name="T3" fmla="*/ 0 h 13"/>
                <a:gd name="T4" fmla="*/ 8 w 8"/>
                <a:gd name="T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8" y="4"/>
                  </a:moveTo>
                  <a:cubicBezTo>
                    <a:pt x="8" y="13"/>
                    <a:pt x="0" y="1"/>
                    <a:pt x="5" y="0"/>
                  </a:cubicBezTo>
                  <a:cubicBezTo>
                    <a:pt x="7" y="0"/>
                    <a:pt x="8" y="3"/>
                    <a:pt x="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8" name="Freeform 269">
              <a:extLst>
                <a:ext uri="{FF2B5EF4-FFF2-40B4-BE49-F238E27FC236}">
                  <a16:creationId xmlns:a16="http://schemas.microsoft.com/office/drawing/2014/main" id="{F65406BE-0B48-4793-A480-ED384EC20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427" y="2249527"/>
              <a:ext cx="9585" cy="8847"/>
            </a:xfrm>
            <a:custGeom>
              <a:avLst/>
              <a:gdLst>
                <a:gd name="T0" fmla="*/ 10 w 11"/>
                <a:gd name="T1" fmla="*/ 5 h 10"/>
                <a:gd name="T2" fmla="*/ 3 w 11"/>
                <a:gd name="T3" fmla="*/ 2 h 10"/>
                <a:gd name="T4" fmla="*/ 10 w 11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10" y="5"/>
                  </a:moveTo>
                  <a:cubicBezTo>
                    <a:pt x="11" y="10"/>
                    <a:pt x="0" y="6"/>
                    <a:pt x="3" y="2"/>
                  </a:cubicBezTo>
                  <a:cubicBezTo>
                    <a:pt x="6" y="0"/>
                    <a:pt x="7" y="4"/>
                    <a:pt x="10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9" name="Freeform 270">
              <a:extLst>
                <a:ext uri="{FF2B5EF4-FFF2-40B4-BE49-F238E27FC236}">
                  <a16:creationId xmlns:a16="http://schemas.microsoft.com/office/drawing/2014/main" id="{99A381BE-EE37-4165-8F1E-82C27FA09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588" y="2241786"/>
              <a:ext cx="16589" cy="17326"/>
            </a:xfrm>
            <a:custGeom>
              <a:avLst/>
              <a:gdLst>
                <a:gd name="T0" fmla="*/ 6 w 19"/>
                <a:gd name="T1" fmla="*/ 16 h 20"/>
                <a:gd name="T2" fmla="*/ 3 w 19"/>
                <a:gd name="T3" fmla="*/ 8 h 20"/>
                <a:gd name="T4" fmla="*/ 2 w 19"/>
                <a:gd name="T5" fmla="*/ 3 h 20"/>
                <a:gd name="T6" fmla="*/ 8 w 19"/>
                <a:gd name="T7" fmla="*/ 2 h 20"/>
                <a:gd name="T8" fmla="*/ 8 w 19"/>
                <a:gd name="T9" fmla="*/ 5 h 20"/>
                <a:gd name="T10" fmla="*/ 10 w 19"/>
                <a:gd name="T11" fmla="*/ 7 h 20"/>
                <a:gd name="T12" fmla="*/ 16 w 19"/>
                <a:gd name="T13" fmla="*/ 11 h 20"/>
                <a:gd name="T14" fmla="*/ 11 w 19"/>
                <a:gd name="T15" fmla="*/ 20 h 20"/>
                <a:gd name="T16" fmla="*/ 6 w 19"/>
                <a:gd name="T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0">
                  <a:moveTo>
                    <a:pt x="6" y="16"/>
                  </a:moveTo>
                  <a:cubicBezTo>
                    <a:pt x="6" y="13"/>
                    <a:pt x="5" y="11"/>
                    <a:pt x="3" y="8"/>
                  </a:cubicBezTo>
                  <a:cubicBezTo>
                    <a:pt x="2" y="6"/>
                    <a:pt x="0" y="6"/>
                    <a:pt x="2" y="3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9" y="6"/>
                    <a:pt x="10" y="6"/>
                    <a:pt x="10" y="7"/>
                  </a:cubicBezTo>
                  <a:cubicBezTo>
                    <a:pt x="12" y="8"/>
                    <a:pt x="15" y="9"/>
                    <a:pt x="16" y="11"/>
                  </a:cubicBezTo>
                  <a:cubicBezTo>
                    <a:pt x="19" y="15"/>
                    <a:pt x="16" y="20"/>
                    <a:pt x="11" y="20"/>
                  </a:cubicBezTo>
                  <a:cubicBezTo>
                    <a:pt x="7" y="20"/>
                    <a:pt x="7" y="18"/>
                    <a:pt x="6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0" name="Freeform 271">
              <a:extLst>
                <a:ext uri="{FF2B5EF4-FFF2-40B4-BE49-F238E27FC236}">
                  <a16:creationId xmlns:a16="http://schemas.microsoft.com/office/drawing/2014/main" id="{756F3AED-02B3-4D61-A9A8-DBC4EE1B4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4646" y="2463709"/>
              <a:ext cx="7004" cy="8847"/>
            </a:xfrm>
            <a:custGeom>
              <a:avLst/>
              <a:gdLst>
                <a:gd name="T0" fmla="*/ 7 w 8"/>
                <a:gd name="T1" fmla="*/ 10 h 10"/>
                <a:gd name="T2" fmla="*/ 1 w 8"/>
                <a:gd name="T3" fmla="*/ 5 h 10"/>
                <a:gd name="T4" fmla="*/ 5 w 8"/>
                <a:gd name="T5" fmla="*/ 2 h 10"/>
                <a:gd name="T6" fmla="*/ 7 w 8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7" y="10"/>
                  </a:moveTo>
                  <a:cubicBezTo>
                    <a:pt x="5" y="9"/>
                    <a:pt x="2" y="8"/>
                    <a:pt x="1" y="5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7" y="3"/>
                    <a:pt x="8" y="8"/>
                    <a:pt x="7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1" name="Freeform 272">
              <a:extLst>
                <a:ext uri="{FF2B5EF4-FFF2-40B4-BE49-F238E27FC236}">
                  <a16:creationId xmlns:a16="http://schemas.microsoft.com/office/drawing/2014/main" id="{0582D3D4-D56E-4F91-9C5F-805F173DF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153" y="2989762"/>
              <a:ext cx="47186" cy="64144"/>
            </a:xfrm>
            <a:custGeom>
              <a:avLst/>
              <a:gdLst>
                <a:gd name="T0" fmla="*/ 27 w 54"/>
                <a:gd name="T1" fmla="*/ 52 h 74"/>
                <a:gd name="T2" fmla="*/ 24 w 54"/>
                <a:gd name="T3" fmla="*/ 48 h 74"/>
                <a:gd name="T4" fmla="*/ 19 w 54"/>
                <a:gd name="T5" fmla="*/ 45 h 74"/>
                <a:gd name="T6" fmla="*/ 8 w 54"/>
                <a:gd name="T7" fmla="*/ 44 h 74"/>
                <a:gd name="T8" fmla="*/ 8 w 54"/>
                <a:gd name="T9" fmla="*/ 30 h 74"/>
                <a:gd name="T10" fmla="*/ 2 w 54"/>
                <a:gd name="T11" fmla="*/ 18 h 74"/>
                <a:gd name="T12" fmla="*/ 14 w 54"/>
                <a:gd name="T13" fmla="*/ 13 h 74"/>
                <a:gd name="T14" fmla="*/ 12 w 54"/>
                <a:gd name="T15" fmla="*/ 6 h 74"/>
                <a:gd name="T16" fmla="*/ 18 w 54"/>
                <a:gd name="T17" fmla="*/ 6 h 74"/>
                <a:gd name="T18" fmla="*/ 24 w 54"/>
                <a:gd name="T19" fmla="*/ 6 h 74"/>
                <a:gd name="T20" fmla="*/ 40 w 54"/>
                <a:gd name="T21" fmla="*/ 0 h 74"/>
                <a:gd name="T22" fmla="*/ 46 w 54"/>
                <a:gd name="T23" fmla="*/ 13 h 74"/>
                <a:gd name="T24" fmla="*/ 46 w 54"/>
                <a:gd name="T25" fmla="*/ 26 h 74"/>
                <a:gd name="T26" fmla="*/ 36 w 54"/>
                <a:gd name="T27" fmla="*/ 31 h 74"/>
                <a:gd name="T28" fmla="*/ 43 w 54"/>
                <a:gd name="T29" fmla="*/ 38 h 74"/>
                <a:gd name="T30" fmla="*/ 36 w 54"/>
                <a:gd name="T31" fmla="*/ 43 h 74"/>
                <a:gd name="T32" fmla="*/ 38 w 54"/>
                <a:gd name="T33" fmla="*/ 49 h 74"/>
                <a:gd name="T34" fmla="*/ 39 w 54"/>
                <a:gd name="T35" fmla="*/ 52 h 74"/>
                <a:gd name="T36" fmla="*/ 43 w 54"/>
                <a:gd name="T37" fmla="*/ 52 h 74"/>
                <a:gd name="T38" fmla="*/ 45 w 54"/>
                <a:gd name="T39" fmla="*/ 56 h 74"/>
                <a:gd name="T40" fmla="*/ 35 w 54"/>
                <a:gd name="T41" fmla="*/ 59 h 74"/>
                <a:gd name="T42" fmla="*/ 30 w 54"/>
                <a:gd name="T43" fmla="*/ 68 h 74"/>
                <a:gd name="T44" fmla="*/ 26 w 54"/>
                <a:gd name="T45" fmla="*/ 71 h 74"/>
                <a:gd name="T46" fmla="*/ 17 w 54"/>
                <a:gd name="T47" fmla="*/ 70 h 74"/>
                <a:gd name="T48" fmla="*/ 9 w 54"/>
                <a:gd name="T49" fmla="*/ 67 h 74"/>
                <a:gd name="T50" fmla="*/ 2 w 54"/>
                <a:gd name="T51" fmla="*/ 62 h 74"/>
                <a:gd name="T52" fmla="*/ 17 w 54"/>
                <a:gd name="T53" fmla="*/ 54 h 74"/>
                <a:gd name="T54" fmla="*/ 16 w 54"/>
                <a:gd name="T55" fmla="*/ 57 h 74"/>
                <a:gd name="T56" fmla="*/ 23 w 54"/>
                <a:gd name="T57" fmla="*/ 55 h 74"/>
                <a:gd name="T58" fmla="*/ 27 w 54"/>
                <a:gd name="T59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74">
                  <a:moveTo>
                    <a:pt x="27" y="52"/>
                  </a:moveTo>
                  <a:cubicBezTo>
                    <a:pt x="28" y="52"/>
                    <a:pt x="24" y="48"/>
                    <a:pt x="24" y="48"/>
                  </a:cubicBezTo>
                  <a:cubicBezTo>
                    <a:pt x="22" y="47"/>
                    <a:pt x="20" y="46"/>
                    <a:pt x="19" y="45"/>
                  </a:cubicBezTo>
                  <a:cubicBezTo>
                    <a:pt x="17" y="44"/>
                    <a:pt x="8" y="45"/>
                    <a:pt x="8" y="44"/>
                  </a:cubicBezTo>
                  <a:cubicBezTo>
                    <a:pt x="6" y="39"/>
                    <a:pt x="8" y="34"/>
                    <a:pt x="8" y="30"/>
                  </a:cubicBezTo>
                  <a:cubicBezTo>
                    <a:pt x="7" y="25"/>
                    <a:pt x="1" y="22"/>
                    <a:pt x="2" y="18"/>
                  </a:cubicBezTo>
                  <a:cubicBezTo>
                    <a:pt x="6" y="16"/>
                    <a:pt x="11" y="16"/>
                    <a:pt x="14" y="13"/>
                  </a:cubicBezTo>
                  <a:cubicBezTo>
                    <a:pt x="21" y="8"/>
                    <a:pt x="14" y="9"/>
                    <a:pt x="12" y="6"/>
                  </a:cubicBezTo>
                  <a:cubicBezTo>
                    <a:pt x="15" y="5"/>
                    <a:pt x="16" y="5"/>
                    <a:pt x="18" y="6"/>
                  </a:cubicBezTo>
                  <a:cubicBezTo>
                    <a:pt x="21" y="6"/>
                    <a:pt x="22" y="8"/>
                    <a:pt x="24" y="6"/>
                  </a:cubicBezTo>
                  <a:cubicBezTo>
                    <a:pt x="30" y="7"/>
                    <a:pt x="34" y="0"/>
                    <a:pt x="40" y="0"/>
                  </a:cubicBezTo>
                  <a:cubicBezTo>
                    <a:pt x="47" y="1"/>
                    <a:pt x="44" y="9"/>
                    <a:pt x="46" y="13"/>
                  </a:cubicBezTo>
                  <a:cubicBezTo>
                    <a:pt x="48" y="17"/>
                    <a:pt x="54" y="25"/>
                    <a:pt x="46" y="26"/>
                  </a:cubicBezTo>
                  <a:cubicBezTo>
                    <a:pt x="42" y="26"/>
                    <a:pt x="34" y="24"/>
                    <a:pt x="36" y="31"/>
                  </a:cubicBezTo>
                  <a:cubicBezTo>
                    <a:pt x="36" y="34"/>
                    <a:pt x="42" y="35"/>
                    <a:pt x="43" y="38"/>
                  </a:cubicBezTo>
                  <a:cubicBezTo>
                    <a:pt x="44" y="43"/>
                    <a:pt x="38" y="41"/>
                    <a:pt x="36" y="43"/>
                  </a:cubicBezTo>
                  <a:cubicBezTo>
                    <a:pt x="32" y="46"/>
                    <a:pt x="36" y="47"/>
                    <a:pt x="38" y="49"/>
                  </a:cubicBezTo>
                  <a:cubicBezTo>
                    <a:pt x="39" y="49"/>
                    <a:pt x="38" y="51"/>
                    <a:pt x="39" y="52"/>
                  </a:cubicBezTo>
                  <a:cubicBezTo>
                    <a:pt x="40" y="52"/>
                    <a:pt x="42" y="51"/>
                    <a:pt x="43" y="52"/>
                  </a:cubicBezTo>
                  <a:cubicBezTo>
                    <a:pt x="44" y="53"/>
                    <a:pt x="45" y="54"/>
                    <a:pt x="45" y="56"/>
                  </a:cubicBezTo>
                  <a:cubicBezTo>
                    <a:pt x="40" y="57"/>
                    <a:pt x="38" y="56"/>
                    <a:pt x="35" y="59"/>
                  </a:cubicBezTo>
                  <a:cubicBezTo>
                    <a:pt x="33" y="62"/>
                    <a:pt x="31" y="65"/>
                    <a:pt x="30" y="68"/>
                  </a:cubicBezTo>
                  <a:cubicBezTo>
                    <a:pt x="29" y="73"/>
                    <a:pt x="31" y="74"/>
                    <a:pt x="26" y="71"/>
                  </a:cubicBezTo>
                  <a:cubicBezTo>
                    <a:pt x="22" y="68"/>
                    <a:pt x="21" y="70"/>
                    <a:pt x="17" y="70"/>
                  </a:cubicBezTo>
                  <a:cubicBezTo>
                    <a:pt x="15" y="73"/>
                    <a:pt x="11" y="68"/>
                    <a:pt x="9" y="67"/>
                  </a:cubicBezTo>
                  <a:cubicBezTo>
                    <a:pt x="6" y="66"/>
                    <a:pt x="2" y="66"/>
                    <a:pt x="2" y="62"/>
                  </a:cubicBezTo>
                  <a:cubicBezTo>
                    <a:pt x="0" y="55"/>
                    <a:pt x="12" y="53"/>
                    <a:pt x="17" y="54"/>
                  </a:cubicBezTo>
                  <a:cubicBezTo>
                    <a:pt x="17" y="55"/>
                    <a:pt x="17" y="56"/>
                    <a:pt x="16" y="57"/>
                  </a:cubicBezTo>
                  <a:cubicBezTo>
                    <a:pt x="19" y="60"/>
                    <a:pt x="21" y="57"/>
                    <a:pt x="23" y="55"/>
                  </a:cubicBezTo>
                  <a:cubicBezTo>
                    <a:pt x="24" y="53"/>
                    <a:pt x="23" y="51"/>
                    <a:pt x="27" y="5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2" name="Freeform 273">
              <a:extLst>
                <a:ext uri="{FF2B5EF4-FFF2-40B4-BE49-F238E27FC236}">
                  <a16:creationId xmlns:a16="http://schemas.microsoft.com/office/drawing/2014/main" id="{43EB24EE-9CC5-4B60-BF02-1855B1B04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342" y="2478455"/>
              <a:ext cx="257681" cy="175105"/>
            </a:xfrm>
            <a:custGeom>
              <a:avLst/>
              <a:gdLst>
                <a:gd name="T0" fmla="*/ 28 w 296"/>
                <a:gd name="T1" fmla="*/ 60 h 201"/>
                <a:gd name="T2" fmla="*/ 12 w 296"/>
                <a:gd name="T3" fmla="*/ 60 h 201"/>
                <a:gd name="T4" fmla="*/ 4 w 296"/>
                <a:gd name="T5" fmla="*/ 66 h 201"/>
                <a:gd name="T6" fmla="*/ 22 w 296"/>
                <a:gd name="T7" fmla="*/ 76 h 201"/>
                <a:gd name="T8" fmla="*/ 52 w 296"/>
                <a:gd name="T9" fmla="*/ 68 h 201"/>
                <a:gd name="T10" fmla="*/ 65 w 296"/>
                <a:gd name="T11" fmla="*/ 72 h 201"/>
                <a:gd name="T12" fmla="*/ 51 w 296"/>
                <a:gd name="T13" fmla="*/ 96 h 201"/>
                <a:gd name="T14" fmla="*/ 73 w 296"/>
                <a:gd name="T15" fmla="*/ 100 h 201"/>
                <a:gd name="T16" fmla="*/ 35 w 296"/>
                <a:gd name="T17" fmla="*/ 103 h 201"/>
                <a:gd name="T18" fmla="*/ 17 w 296"/>
                <a:gd name="T19" fmla="*/ 118 h 201"/>
                <a:gd name="T20" fmla="*/ 57 w 296"/>
                <a:gd name="T21" fmla="*/ 117 h 201"/>
                <a:gd name="T22" fmla="*/ 69 w 296"/>
                <a:gd name="T23" fmla="*/ 132 h 201"/>
                <a:gd name="T24" fmla="*/ 72 w 296"/>
                <a:gd name="T25" fmla="*/ 157 h 201"/>
                <a:gd name="T26" fmla="*/ 50 w 296"/>
                <a:gd name="T27" fmla="*/ 163 h 201"/>
                <a:gd name="T28" fmla="*/ 73 w 296"/>
                <a:gd name="T29" fmla="*/ 172 h 201"/>
                <a:gd name="T30" fmla="*/ 94 w 296"/>
                <a:gd name="T31" fmla="*/ 175 h 201"/>
                <a:gd name="T32" fmla="*/ 127 w 296"/>
                <a:gd name="T33" fmla="*/ 192 h 201"/>
                <a:gd name="T34" fmla="*/ 170 w 296"/>
                <a:gd name="T35" fmla="*/ 196 h 201"/>
                <a:gd name="T36" fmla="*/ 213 w 296"/>
                <a:gd name="T37" fmla="*/ 175 h 201"/>
                <a:gd name="T38" fmla="*/ 242 w 296"/>
                <a:gd name="T39" fmla="*/ 149 h 201"/>
                <a:gd name="T40" fmla="*/ 269 w 296"/>
                <a:gd name="T41" fmla="*/ 129 h 201"/>
                <a:gd name="T42" fmla="*/ 275 w 296"/>
                <a:gd name="T43" fmla="*/ 122 h 201"/>
                <a:gd name="T44" fmla="*/ 281 w 296"/>
                <a:gd name="T45" fmla="*/ 114 h 201"/>
                <a:gd name="T46" fmla="*/ 286 w 296"/>
                <a:gd name="T47" fmla="*/ 101 h 201"/>
                <a:gd name="T48" fmla="*/ 295 w 296"/>
                <a:gd name="T49" fmla="*/ 91 h 201"/>
                <a:gd name="T50" fmla="*/ 286 w 296"/>
                <a:gd name="T51" fmla="*/ 82 h 201"/>
                <a:gd name="T52" fmla="*/ 286 w 296"/>
                <a:gd name="T53" fmla="*/ 62 h 201"/>
                <a:gd name="T54" fmla="*/ 261 w 296"/>
                <a:gd name="T55" fmla="*/ 54 h 201"/>
                <a:gd name="T56" fmla="*/ 251 w 296"/>
                <a:gd name="T57" fmla="*/ 28 h 201"/>
                <a:gd name="T58" fmla="*/ 262 w 296"/>
                <a:gd name="T59" fmla="*/ 11 h 201"/>
                <a:gd name="T60" fmla="*/ 241 w 296"/>
                <a:gd name="T61" fmla="*/ 23 h 201"/>
                <a:gd name="T62" fmla="*/ 229 w 296"/>
                <a:gd name="T63" fmla="*/ 3 h 201"/>
                <a:gd name="T64" fmla="*/ 210 w 296"/>
                <a:gd name="T65" fmla="*/ 26 h 201"/>
                <a:gd name="T66" fmla="*/ 192 w 296"/>
                <a:gd name="T67" fmla="*/ 36 h 201"/>
                <a:gd name="T68" fmla="*/ 172 w 296"/>
                <a:gd name="T69" fmla="*/ 53 h 201"/>
                <a:gd name="T70" fmla="*/ 149 w 296"/>
                <a:gd name="T71" fmla="*/ 24 h 201"/>
                <a:gd name="T72" fmla="*/ 135 w 296"/>
                <a:gd name="T73" fmla="*/ 39 h 201"/>
                <a:gd name="T74" fmla="*/ 125 w 296"/>
                <a:gd name="T75" fmla="*/ 41 h 201"/>
                <a:gd name="T76" fmla="*/ 114 w 296"/>
                <a:gd name="T77" fmla="*/ 55 h 201"/>
                <a:gd name="T78" fmla="*/ 93 w 296"/>
                <a:gd name="T79" fmla="*/ 72 h 201"/>
                <a:gd name="T80" fmla="*/ 86 w 296"/>
                <a:gd name="T81" fmla="*/ 62 h 201"/>
                <a:gd name="T82" fmla="*/ 88 w 296"/>
                <a:gd name="T83" fmla="*/ 41 h 201"/>
                <a:gd name="T84" fmla="*/ 75 w 296"/>
                <a:gd name="T85" fmla="*/ 24 h 201"/>
                <a:gd name="T86" fmla="*/ 61 w 296"/>
                <a:gd name="T87" fmla="*/ 12 h 201"/>
                <a:gd name="T88" fmla="*/ 51 w 296"/>
                <a:gd name="T89" fmla="*/ 8 h 201"/>
                <a:gd name="T90" fmla="*/ 38 w 296"/>
                <a:gd name="T91" fmla="*/ 10 h 201"/>
                <a:gd name="T92" fmla="*/ 43 w 296"/>
                <a:gd name="T93" fmla="*/ 20 h 201"/>
                <a:gd name="T94" fmla="*/ 58 w 296"/>
                <a:gd name="T95" fmla="*/ 41 h 201"/>
                <a:gd name="T96" fmla="*/ 39 w 296"/>
                <a:gd name="T97" fmla="*/ 30 h 201"/>
                <a:gd name="T98" fmla="*/ 27 w 296"/>
                <a:gd name="T99" fmla="*/ 4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6" h="201">
                  <a:moveTo>
                    <a:pt x="31" y="54"/>
                  </a:moveTo>
                  <a:cubicBezTo>
                    <a:pt x="31" y="56"/>
                    <a:pt x="28" y="55"/>
                    <a:pt x="27" y="54"/>
                  </a:cubicBezTo>
                  <a:cubicBezTo>
                    <a:pt x="27" y="57"/>
                    <a:pt x="30" y="58"/>
                    <a:pt x="30" y="60"/>
                  </a:cubicBezTo>
                  <a:cubicBezTo>
                    <a:pt x="30" y="60"/>
                    <a:pt x="29" y="60"/>
                    <a:pt x="28" y="60"/>
                  </a:cubicBezTo>
                  <a:cubicBezTo>
                    <a:pt x="27" y="59"/>
                    <a:pt x="26" y="56"/>
                    <a:pt x="25" y="55"/>
                  </a:cubicBezTo>
                  <a:cubicBezTo>
                    <a:pt x="23" y="54"/>
                    <a:pt x="21" y="53"/>
                    <a:pt x="20" y="53"/>
                  </a:cubicBezTo>
                  <a:cubicBezTo>
                    <a:pt x="17" y="51"/>
                    <a:pt x="14" y="47"/>
                    <a:pt x="12" y="52"/>
                  </a:cubicBezTo>
                  <a:cubicBezTo>
                    <a:pt x="11" y="55"/>
                    <a:pt x="16" y="59"/>
                    <a:pt x="12" y="60"/>
                  </a:cubicBezTo>
                  <a:cubicBezTo>
                    <a:pt x="13" y="60"/>
                    <a:pt x="13" y="61"/>
                    <a:pt x="12" y="61"/>
                  </a:cubicBezTo>
                  <a:cubicBezTo>
                    <a:pt x="14" y="61"/>
                    <a:pt x="15" y="63"/>
                    <a:pt x="15" y="64"/>
                  </a:cubicBezTo>
                  <a:cubicBezTo>
                    <a:pt x="11" y="63"/>
                    <a:pt x="9" y="57"/>
                    <a:pt x="5" y="61"/>
                  </a:cubicBezTo>
                  <a:cubicBezTo>
                    <a:pt x="3" y="63"/>
                    <a:pt x="4" y="64"/>
                    <a:pt x="4" y="66"/>
                  </a:cubicBezTo>
                  <a:cubicBezTo>
                    <a:pt x="3" y="67"/>
                    <a:pt x="1" y="67"/>
                    <a:pt x="0" y="69"/>
                  </a:cubicBezTo>
                  <a:cubicBezTo>
                    <a:pt x="2" y="71"/>
                    <a:pt x="6" y="69"/>
                    <a:pt x="9" y="69"/>
                  </a:cubicBezTo>
                  <a:cubicBezTo>
                    <a:pt x="12" y="70"/>
                    <a:pt x="16" y="71"/>
                    <a:pt x="15" y="75"/>
                  </a:cubicBezTo>
                  <a:cubicBezTo>
                    <a:pt x="17" y="75"/>
                    <a:pt x="20" y="76"/>
                    <a:pt x="22" y="76"/>
                  </a:cubicBezTo>
                  <a:cubicBezTo>
                    <a:pt x="24" y="69"/>
                    <a:pt x="32" y="70"/>
                    <a:pt x="37" y="70"/>
                  </a:cubicBezTo>
                  <a:cubicBezTo>
                    <a:pt x="35" y="63"/>
                    <a:pt x="43" y="69"/>
                    <a:pt x="46" y="66"/>
                  </a:cubicBezTo>
                  <a:cubicBezTo>
                    <a:pt x="45" y="66"/>
                    <a:pt x="46" y="67"/>
                    <a:pt x="46" y="68"/>
                  </a:cubicBezTo>
                  <a:cubicBezTo>
                    <a:pt x="48" y="68"/>
                    <a:pt x="51" y="67"/>
                    <a:pt x="52" y="68"/>
                  </a:cubicBezTo>
                  <a:cubicBezTo>
                    <a:pt x="54" y="68"/>
                    <a:pt x="54" y="68"/>
                    <a:pt x="56" y="68"/>
                  </a:cubicBezTo>
                  <a:cubicBezTo>
                    <a:pt x="57" y="69"/>
                    <a:pt x="56" y="70"/>
                    <a:pt x="58" y="70"/>
                  </a:cubicBezTo>
                  <a:cubicBezTo>
                    <a:pt x="58" y="73"/>
                    <a:pt x="59" y="73"/>
                    <a:pt x="61" y="73"/>
                  </a:cubicBezTo>
                  <a:cubicBezTo>
                    <a:pt x="64" y="74"/>
                    <a:pt x="63" y="73"/>
                    <a:pt x="65" y="72"/>
                  </a:cubicBezTo>
                  <a:cubicBezTo>
                    <a:pt x="69" y="70"/>
                    <a:pt x="72" y="72"/>
                    <a:pt x="69" y="76"/>
                  </a:cubicBezTo>
                  <a:cubicBezTo>
                    <a:pt x="66" y="80"/>
                    <a:pt x="49" y="87"/>
                    <a:pt x="50" y="91"/>
                  </a:cubicBezTo>
                  <a:cubicBezTo>
                    <a:pt x="51" y="91"/>
                    <a:pt x="52" y="91"/>
                    <a:pt x="53" y="91"/>
                  </a:cubicBezTo>
                  <a:cubicBezTo>
                    <a:pt x="53" y="93"/>
                    <a:pt x="51" y="94"/>
                    <a:pt x="51" y="96"/>
                  </a:cubicBezTo>
                  <a:cubicBezTo>
                    <a:pt x="54" y="96"/>
                    <a:pt x="55" y="93"/>
                    <a:pt x="58" y="93"/>
                  </a:cubicBezTo>
                  <a:cubicBezTo>
                    <a:pt x="60" y="92"/>
                    <a:pt x="62" y="93"/>
                    <a:pt x="64" y="93"/>
                  </a:cubicBezTo>
                  <a:cubicBezTo>
                    <a:pt x="69" y="94"/>
                    <a:pt x="71" y="90"/>
                    <a:pt x="75" y="89"/>
                  </a:cubicBezTo>
                  <a:cubicBezTo>
                    <a:pt x="76" y="94"/>
                    <a:pt x="72" y="95"/>
                    <a:pt x="73" y="100"/>
                  </a:cubicBezTo>
                  <a:cubicBezTo>
                    <a:pt x="69" y="100"/>
                    <a:pt x="64" y="99"/>
                    <a:pt x="60" y="98"/>
                  </a:cubicBezTo>
                  <a:cubicBezTo>
                    <a:pt x="56" y="96"/>
                    <a:pt x="54" y="98"/>
                    <a:pt x="50" y="101"/>
                  </a:cubicBezTo>
                  <a:cubicBezTo>
                    <a:pt x="48" y="94"/>
                    <a:pt x="49" y="96"/>
                    <a:pt x="44" y="99"/>
                  </a:cubicBezTo>
                  <a:cubicBezTo>
                    <a:pt x="42" y="101"/>
                    <a:pt x="35" y="99"/>
                    <a:pt x="35" y="103"/>
                  </a:cubicBezTo>
                  <a:cubicBezTo>
                    <a:pt x="33" y="103"/>
                    <a:pt x="31" y="104"/>
                    <a:pt x="29" y="103"/>
                  </a:cubicBezTo>
                  <a:cubicBezTo>
                    <a:pt x="29" y="106"/>
                    <a:pt x="24" y="108"/>
                    <a:pt x="22" y="108"/>
                  </a:cubicBezTo>
                  <a:cubicBezTo>
                    <a:pt x="20" y="107"/>
                    <a:pt x="20" y="105"/>
                    <a:pt x="17" y="106"/>
                  </a:cubicBezTo>
                  <a:cubicBezTo>
                    <a:pt x="11" y="107"/>
                    <a:pt x="14" y="115"/>
                    <a:pt x="17" y="118"/>
                  </a:cubicBezTo>
                  <a:cubicBezTo>
                    <a:pt x="20" y="119"/>
                    <a:pt x="27" y="119"/>
                    <a:pt x="26" y="115"/>
                  </a:cubicBezTo>
                  <a:cubicBezTo>
                    <a:pt x="29" y="114"/>
                    <a:pt x="31" y="113"/>
                    <a:pt x="34" y="113"/>
                  </a:cubicBezTo>
                  <a:cubicBezTo>
                    <a:pt x="36" y="113"/>
                    <a:pt x="39" y="113"/>
                    <a:pt x="41" y="114"/>
                  </a:cubicBezTo>
                  <a:cubicBezTo>
                    <a:pt x="45" y="114"/>
                    <a:pt x="55" y="114"/>
                    <a:pt x="57" y="117"/>
                  </a:cubicBezTo>
                  <a:cubicBezTo>
                    <a:pt x="59" y="119"/>
                    <a:pt x="57" y="121"/>
                    <a:pt x="57" y="123"/>
                  </a:cubicBezTo>
                  <a:cubicBezTo>
                    <a:pt x="57" y="125"/>
                    <a:pt x="58" y="127"/>
                    <a:pt x="59" y="129"/>
                  </a:cubicBezTo>
                  <a:cubicBezTo>
                    <a:pt x="60" y="131"/>
                    <a:pt x="61" y="134"/>
                    <a:pt x="63" y="134"/>
                  </a:cubicBezTo>
                  <a:cubicBezTo>
                    <a:pt x="66" y="135"/>
                    <a:pt x="67" y="133"/>
                    <a:pt x="69" y="132"/>
                  </a:cubicBezTo>
                  <a:cubicBezTo>
                    <a:pt x="69" y="134"/>
                    <a:pt x="67" y="136"/>
                    <a:pt x="66" y="139"/>
                  </a:cubicBezTo>
                  <a:cubicBezTo>
                    <a:pt x="66" y="141"/>
                    <a:pt x="67" y="143"/>
                    <a:pt x="66" y="144"/>
                  </a:cubicBezTo>
                  <a:cubicBezTo>
                    <a:pt x="68" y="145"/>
                    <a:pt x="70" y="145"/>
                    <a:pt x="72" y="145"/>
                  </a:cubicBezTo>
                  <a:cubicBezTo>
                    <a:pt x="69" y="149"/>
                    <a:pt x="76" y="152"/>
                    <a:pt x="72" y="157"/>
                  </a:cubicBezTo>
                  <a:cubicBezTo>
                    <a:pt x="70" y="160"/>
                    <a:pt x="61" y="163"/>
                    <a:pt x="57" y="163"/>
                  </a:cubicBezTo>
                  <a:cubicBezTo>
                    <a:pt x="56" y="167"/>
                    <a:pt x="53" y="162"/>
                    <a:pt x="53" y="159"/>
                  </a:cubicBezTo>
                  <a:cubicBezTo>
                    <a:pt x="52" y="159"/>
                    <a:pt x="50" y="159"/>
                    <a:pt x="49" y="158"/>
                  </a:cubicBezTo>
                  <a:cubicBezTo>
                    <a:pt x="47" y="160"/>
                    <a:pt x="50" y="161"/>
                    <a:pt x="50" y="163"/>
                  </a:cubicBezTo>
                  <a:cubicBezTo>
                    <a:pt x="50" y="164"/>
                    <a:pt x="49" y="166"/>
                    <a:pt x="49" y="167"/>
                  </a:cubicBezTo>
                  <a:cubicBezTo>
                    <a:pt x="47" y="177"/>
                    <a:pt x="51" y="174"/>
                    <a:pt x="58" y="174"/>
                  </a:cubicBezTo>
                  <a:cubicBezTo>
                    <a:pt x="59" y="172"/>
                    <a:pt x="71" y="173"/>
                    <a:pt x="73" y="173"/>
                  </a:cubicBezTo>
                  <a:cubicBezTo>
                    <a:pt x="74" y="173"/>
                    <a:pt x="73" y="172"/>
                    <a:pt x="73" y="172"/>
                  </a:cubicBezTo>
                  <a:cubicBezTo>
                    <a:pt x="76" y="173"/>
                    <a:pt x="78" y="174"/>
                    <a:pt x="81" y="173"/>
                  </a:cubicBezTo>
                  <a:cubicBezTo>
                    <a:pt x="82" y="173"/>
                    <a:pt x="83" y="173"/>
                    <a:pt x="84" y="173"/>
                  </a:cubicBezTo>
                  <a:cubicBezTo>
                    <a:pt x="86" y="172"/>
                    <a:pt x="85" y="171"/>
                    <a:pt x="88" y="171"/>
                  </a:cubicBezTo>
                  <a:cubicBezTo>
                    <a:pt x="91" y="171"/>
                    <a:pt x="92" y="174"/>
                    <a:pt x="94" y="175"/>
                  </a:cubicBezTo>
                  <a:cubicBezTo>
                    <a:pt x="97" y="176"/>
                    <a:pt x="99" y="176"/>
                    <a:pt x="101" y="177"/>
                  </a:cubicBezTo>
                  <a:cubicBezTo>
                    <a:pt x="104" y="179"/>
                    <a:pt x="106" y="181"/>
                    <a:pt x="108" y="183"/>
                  </a:cubicBezTo>
                  <a:cubicBezTo>
                    <a:pt x="111" y="185"/>
                    <a:pt x="111" y="187"/>
                    <a:pt x="114" y="189"/>
                  </a:cubicBezTo>
                  <a:cubicBezTo>
                    <a:pt x="118" y="193"/>
                    <a:pt x="122" y="190"/>
                    <a:pt x="127" y="192"/>
                  </a:cubicBezTo>
                  <a:cubicBezTo>
                    <a:pt x="130" y="192"/>
                    <a:pt x="132" y="195"/>
                    <a:pt x="135" y="196"/>
                  </a:cubicBezTo>
                  <a:cubicBezTo>
                    <a:pt x="139" y="197"/>
                    <a:pt x="143" y="197"/>
                    <a:pt x="147" y="198"/>
                  </a:cubicBezTo>
                  <a:cubicBezTo>
                    <a:pt x="152" y="199"/>
                    <a:pt x="158" y="201"/>
                    <a:pt x="163" y="199"/>
                  </a:cubicBezTo>
                  <a:cubicBezTo>
                    <a:pt x="166" y="198"/>
                    <a:pt x="168" y="196"/>
                    <a:pt x="170" y="196"/>
                  </a:cubicBezTo>
                  <a:cubicBezTo>
                    <a:pt x="173" y="195"/>
                    <a:pt x="176" y="194"/>
                    <a:pt x="178" y="192"/>
                  </a:cubicBezTo>
                  <a:cubicBezTo>
                    <a:pt x="180" y="190"/>
                    <a:pt x="179" y="188"/>
                    <a:pt x="180" y="185"/>
                  </a:cubicBezTo>
                  <a:cubicBezTo>
                    <a:pt x="185" y="176"/>
                    <a:pt x="196" y="176"/>
                    <a:pt x="204" y="176"/>
                  </a:cubicBezTo>
                  <a:cubicBezTo>
                    <a:pt x="207" y="176"/>
                    <a:pt x="210" y="177"/>
                    <a:pt x="213" y="175"/>
                  </a:cubicBezTo>
                  <a:cubicBezTo>
                    <a:pt x="214" y="173"/>
                    <a:pt x="214" y="170"/>
                    <a:pt x="216" y="168"/>
                  </a:cubicBezTo>
                  <a:cubicBezTo>
                    <a:pt x="218" y="167"/>
                    <a:pt x="221" y="165"/>
                    <a:pt x="222" y="163"/>
                  </a:cubicBezTo>
                  <a:cubicBezTo>
                    <a:pt x="225" y="160"/>
                    <a:pt x="228" y="157"/>
                    <a:pt x="231" y="155"/>
                  </a:cubicBezTo>
                  <a:cubicBezTo>
                    <a:pt x="234" y="153"/>
                    <a:pt x="238" y="150"/>
                    <a:pt x="242" y="149"/>
                  </a:cubicBezTo>
                  <a:cubicBezTo>
                    <a:pt x="246" y="148"/>
                    <a:pt x="251" y="151"/>
                    <a:pt x="255" y="149"/>
                  </a:cubicBezTo>
                  <a:cubicBezTo>
                    <a:pt x="259" y="147"/>
                    <a:pt x="256" y="145"/>
                    <a:pt x="258" y="142"/>
                  </a:cubicBezTo>
                  <a:cubicBezTo>
                    <a:pt x="260" y="140"/>
                    <a:pt x="264" y="140"/>
                    <a:pt x="266" y="139"/>
                  </a:cubicBezTo>
                  <a:cubicBezTo>
                    <a:pt x="269" y="136"/>
                    <a:pt x="269" y="133"/>
                    <a:pt x="269" y="129"/>
                  </a:cubicBezTo>
                  <a:cubicBezTo>
                    <a:pt x="268" y="129"/>
                    <a:pt x="268" y="129"/>
                    <a:pt x="268" y="127"/>
                  </a:cubicBezTo>
                  <a:cubicBezTo>
                    <a:pt x="269" y="127"/>
                    <a:pt x="270" y="126"/>
                    <a:pt x="271" y="125"/>
                  </a:cubicBezTo>
                  <a:cubicBezTo>
                    <a:pt x="271" y="125"/>
                    <a:pt x="273" y="124"/>
                    <a:pt x="273" y="124"/>
                  </a:cubicBezTo>
                  <a:cubicBezTo>
                    <a:pt x="274" y="123"/>
                    <a:pt x="274" y="124"/>
                    <a:pt x="275" y="122"/>
                  </a:cubicBezTo>
                  <a:cubicBezTo>
                    <a:pt x="275" y="122"/>
                    <a:pt x="274" y="120"/>
                    <a:pt x="274" y="120"/>
                  </a:cubicBezTo>
                  <a:cubicBezTo>
                    <a:pt x="277" y="120"/>
                    <a:pt x="284" y="122"/>
                    <a:pt x="283" y="117"/>
                  </a:cubicBezTo>
                  <a:cubicBezTo>
                    <a:pt x="282" y="117"/>
                    <a:pt x="282" y="116"/>
                    <a:pt x="281" y="116"/>
                  </a:cubicBezTo>
                  <a:cubicBezTo>
                    <a:pt x="281" y="116"/>
                    <a:pt x="281" y="115"/>
                    <a:pt x="281" y="114"/>
                  </a:cubicBezTo>
                  <a:cubicBezTo>
                    <a:pt x="282" y="114"/>
                    <a:pt x="286" y="114"/>
                    <a:pt x="287" y="113"/>
                  </a:cubicBezTo>
                  <a:cubicBezTo>
                    <a:pt x="289" y="111"/>
                    <a:pt x="287" y="108"/>
                    <a:pt x="287" y="107"/>
                  </a:cubicBezTo>
                  <a:cubicBezTo>
                    <a:pt x="288" y="107"/>
                    <a:pt x="292" y="107"/>
                    <a:pt x="291" y="104"/>
                  </a:cubicBezTo>
                  <a:cubicBezTo>
                    <a:pt x="288" y="104"/>
                    <a:pt x="288" y="103"/>
                    <a:pt x="286" y="101"/>
                  </a:cubicBezTo>
                  <a:cubicBezTo>
                    <a:pt x="284" y="100"/>
                    <a:pt x="282" y="101"/>
                    <a:pt x="280" y="99"/>
                  </a:cubicBezTo>
                  <a:cubicBezTo>
                    <a:pt x="284" y="98"/>
                    <a:pt x="289" y="103"/>
                    <a:pt x="292" y="102"/>
                  </a:cubicBezTo>
                  <a:cubicBezTo>
                    <a:pt x="293" y="102"/>
                    <a:pt x="296" y="97"/>
                    <a:pt x="296" y="96"/>
                  </a:cubicBezTo>
                  <a:cubicBezTo>
                    <a:pt x="296" y="95"/>
                    <a:pt x="295" y="93"/>
                    <a:pt x="295" y="91"/>
                  </a:cubicBezTo>
                  <a:cubicBezTo>
                    <a:pt x="295" y="91"/>
                    <a:pt x="293" y="92"/>
                    <a:pt x="293" y="92"/>
                  </a:cubicBezTo>
                  <a:cubicBezTo>
                    <a:pt x="292" y="91"/>
                    <a:pt x="292" y="89"/>
                    <a:pt x="291" y="88"/>
                  </a:cubicBezTo>
                  <a:cubicBezTo>
                    <a:pt x="293" y="87"/>
                    <a:pt x="294" y="85"/>
                    <a:pt x="293" y="83"/>
                  </a:cubicBezTo>
                  <a:cubicBezTo>
                    <a:pt x="291" y="82"/>
                    <a:pt x="289" y="83"/>
                    <a:pt x="286" y="82"/>
                  </a:cubicBezTo>
                  <a:cubicBezTo>
                    <a:pt x="289" y="83"/>
                    <a:pt x="293" y="71"/>
                    <a:pt x="293" y="69"/>
                  </a:cubicBezTo>
                  <a:cubicBezTo>
                    <a:pt x="292" y="67"/>
                    <a:pt x="290" y="66"/>
                    <a:pt x="289" y="66"/>
                  </a:cubicBezTo>
                  <a:cubicBezTo>
                    <a:pt x="289" y="65"/>
                    <a:pt x="287" y="65"/>
                    <a:pt x="287" y="64"/>
                  </a:cubicBezTo>
                  <a:cubicBezTo>
                    <a:pt x="286" y="64"/>
                    <a:pt x="287" y="62"/>
                    <a:pt x="286" y="62"/>
                  </a:cubicBezTo>
                  <a:cubicBezTo>
                    <a:pt x="284" y="61"/>
                    <a:pt x="282" y="62"/>
                    <a:pt x="280" y="62"/>
                  </a:cubicBezTo>
                  <a:cubicBezTo>
                    <a:pt x="280" y="62"/>
                    <a:pt x="277" y="60"/>
                    <a:pt x="276" y="59"/>
                  </a:cubicBezTo>
                  <a:cubicBezTo>
                    <a:pt x="273" y="57"/>
                    <a:pt x="272" y="55"/>
                    <a:pt x="273" y="51"/>
                  </a:cubicBezTo>
                  <a:cubicBezTo>
                    <a:pt x="270" y="51"/>
                    <a:pt x="262" y="51"/>
                    <a:pt x="261" y="54"/>
                  </a:cubicBezTo>
                  <a:cubicBezTo>
                    <a:pt x="259" y="48"/>
                    <a:pt x="271" y="38"/>
                    <a:pt x="264" y="33"/>
                  </a:cubicBezTo>
                  <a:cubicBezTo>
                    <a:pt x="261" y="32"/>
                    <a:pt x="253" y="36"/>
                    <a:pt x="254" y="30"/>
                  </a:cubicBezTo>
                  <a:cubicBezTo>
                    <a:pt x="253" y="30"/>
                    <a:pt x="252" y="30"/>
                    <a:pt x="251" y="30"/>
                  </a:cubicBezTo>
                  <a:cubicBezTo>
                    <a:pt x="251" y="29"/>
                    <a:pt x="251" y="29"/>
                    <a:pt x="251" y="28"/>
                  </a:cubicBezTo>
                  <a:cubicBezTo>
                    <a:pt x="254" y="28"/>
                    <a:pt x="257" y="26"/>
                    <a:pt x="258" y="23"/>
                  </a:cubicBezTo>
                  <a:cubicBezTo>
                    <a:pt x="258" y="20"/>
                    <a:pt x="255" y="21"/>
                    <a:pt x="258" y="18"/>
                  </a:cubicBezTo>
                  <a:cubicBezTo>
                    <a:pt x="260" y="16"/>
                    <a:pt x="271" y="14"/>
                    <a:pt x="269" y="11"/>
                  </a:cubicBezTo>
                  <a:cubicBezTo>
                    <a:pt x="268" y="10"/>
                    <a:pt x="263" y="11"/>
                    <a:pt x="262" y="11"/>
                  </a:cubicBezTo>
                  <a:cubicBezTo>
                    <a:pt x="258" y="10"/>
                    <a:pt x="257" y="12"/>
                    <a:pt x="255" y="15"/>
                  </a:cubicBezTo>
                  <a:cubicBezTo>
                    <a:pt x="252" y="18"/>
                    <a:pt x="252" y="18"/>
                    <a:pt x="248" y="19"/>
                  </a:cubicBezTo>
                  <a:cubicBezTo>
                    <a:pt x="247" y="20"/>
                    <a:pt x="242" y="22"/>
                    <a:pt x="246" y="23"/>
                  </a:cubicBezTo>
                  <a:cubicBezTo>
                    <a:pt x="245" y="27"/>
                    <a:pt x="243" y="24"/>
                    <a:pt x="241" y="23"/>
                  </a:cubicBezTo>
                  <a:cubicBezTo>
                    <a:pt x="240" y="21"/>
                    <a:pt x="236" y="21"/>
                    <a:pt x="235" y="19"/>
                  </a:cubicBezTo>
                  <a:cubicBezTo>
                    <a:pt x="235" y="17"/>
                    <a:pt x="238" y="15"/>
                    <a:pt x="237" y="13"/>
                  </a:cubicBezTo>
                  <a:cubicBezTo>
                    <a:pt x="236" y="10"/>
                    <a:pt x="234" y="9"/>
                    <a:pt x="231" y="9"/>
                  </a:cubicBezTo>
                  <a:cubicBezTo>
                    <a:pt x="232" y="7"/>
                    <a:pt x="231" y="4"/>
                    <a:pt x="229" y="3"/>
                  </a:cubicBezTo>
                  <a:cubicBezTo>
                    <a:pt x="226" y="0"/>
                    <a:pt x="225" y="2"/>
                    <a:pt x="222" y="3"/>
                  </a:cubicBezTo>
                  <a:cubicBezTo>
                    <a:pt x="220" y="3"/>
                    <a:pt x="216" y="2"/>
                    <a:pt x="215" y="3"/>
                  </a:cubicBezTo>
                  <a:cubicBezTo>
                    <a:pt x="212" y="5"/>
                    <a:pt x="216" y="11"/>
                    <a:pt x="216" y="15"/>
                  </a:cubicBezTo>
                  <a:cubicBezTo>
                    <a:pt x="217" y="21"/>
                    <a:pt x="216" y="23"/>
                    <a:pt x="210" y="26"/>
                  </a:cubicBezTo>
                  <a:cubicBezTo>
                    <a:pt x="209" y="27"/>
                    <a:pt x="205" y="29"/>
                    <a:pt x="203" y="27"/>
                  </a:cubicBezTo>
                  <a:cubicBezTo>
                    <a:pt x="200" y="25"/>
                    <a:pt x="203" y="21"/>
                    <a:pt x="198" y="23"/>
                  </a:cubicBezTo>
                  <a:cubicBezTo>
                    <a:pt x="196" y="23"/>
                    <a:pt x="193" y="29"/>
                    <a:pt x="194" y="29"/>
                  </a:cubicBezTo>
                  <a:cubicBezTo>
                    <a:pt x="191" y="29"/>
                    <a:pt x="192" y="33"/>
                    <a:pt x="192" y="36"/>
                  </a:cubicBezTo>
                  <a:cubicBezTo>
                    <a:pt x="189" y="36"/>
                    <a:pt x="187" y="36"/>
                    <a:pt x="185" y="36"/>
                  </a:cubicBezTo>
                  <a:cubicBezTo>
                    <a:pt x="185" y="32"/>
                    <a:pt x="179" y="29"/>
                    <a:pt x="176" y="27"/>
                  </a:cubicBezTo>
                  <a:cubicBezTo>
                    <a:pt x="173" y="26"/>
                    <a:pt x="168" y="23"/>
                    <a:pt x="167" y="28"/>
                  </a:cubicBezTo>
                  <a:cubicBezTo>
                    <a:pt x="165" y="37"/>
                    <a:pt x="176" y="44"/>
                    <a:pt x="172" y="53"/>
                  </a:cubicBezTo>
                  <a:cubicBezTo>
                    <a:pt x="172" y="48"/>
                    <a:pt x="168" y="39"/>
                    <a:pt x="163" y="39"/>
                  </a:cubicBezTo>
                  <a:cubicBezTo>
                    <a:pt x="162" y="37"/>
                    <a:pt x="162" y="35"/>
                    <a:pt x="161" y="32"/>
                  </a:cubicBezTo>
                  <a:cubicBezTo>
                    <a:pt x="160" y="29"/>
                    <a:pt x="159" y="29"/>
                    <a:pt x="157" y="27"/>
                  </a:cubicBezTo>
                  <a:cubicBezTo>
                    <a:pt x="155" y="25"/>
                    <a:pt x="153" y="23"/>
                    <a:pt x="149" y="24"/>
                  </a:cubicBezTo>
                  <a:cubicBezTo>
                    <a:pt x="146" y="26"/>
                    <a:pt x="146" y="28"/>
                    <a:pt x="144" y="30"/>
                  </a:cubicBezTo>
                  <a:cubicBezTo>
                    <a:pt x="142" y="32"/>
                    <a:pt x="139" y="31"/>
                    <a:pt x="137" y="33"/>
                  </a:cubicBezTo>
                  <a:cubicBezTo>
                    <a:pt x="137" y="34"/>
                    <a:pt x="137" y="36"/>
                    <a:pt x="137" y="37"/>
                  </a:cubicBezTo>
                  <a:cubicBezTo>
                    <a:pt x="137" y="38"/>
                    <a:pt x="135" y="38"/>
                    <a:pt x="135" y="39"/>
                  </a:cubicBezTo>
                  <a:cubicBezTo>
                    <a:pt x="135" y="45"/>
                    <a:pt x="142" y="47"/>
                    <a:pt x="136" y="52"/>
                  </a:cubicBezTo>
                  <a:cubicBezTo>
                    <a:pt x="135" y="51"/>
                    <a:pt x="133" y="51"/>
                    <a:pt x="132" y="53"/>
                  </a:cubicBezTo>
                  <a:cubicBezTo>
                    <a:pt x="131" y="51"/>
                    <a:pt x="131" y="48"/>
                    <a:pt x="130" y="46"/>
                  </a:cubicBezTo>
                  <a:cubicBezTo>
                    <a:pt x="128" y="43"/>
                    <a:pt x="127" y="43"/>
                    <a:pt x="125" y="41"/>
                  </a:cubicBezTo>
                  <a:cubicBezTo>
                    <a:pt x="122" y="37"/>
                    <a:pt x="121" y="32"/>
                    <a:pt x="118" y="28"/>
                  </a:cubicBezTo>
                  <a:cubicBezTo>
                    <a:pt x="115" y="29"/>
                    <a:pt x="111" y="29"/>
                    <a:pt x="110" y="33"/>
                  </a:cubicBezTo>
                  <a:cubicBezTo>
                    <a:pt x="110" y="36"/>
                    <a:pt x="112" y="41"/>
                    <a:pt x="112" y="44"/>
                  </a:cubicBezTo>
                  <a:cubicBezTo>
                    <a:pt x="113" y="48"/>
                    <a:pt x="115" y="51"/>
                    <a:pt x="114" y="55"/>
                  </a:cubicBezTo>
                  <a:cubicBezTo>
                    <a:pt x="113" y="60"/>
                    <a:pt x="110" y="62"/>
                    <a:pt x="105" y="62"/>
                  </a:cubicBezTo>
                  <a:cubicBezTo>
                    <a:pt x="106" y="59"/>
                    <a:pt x="106" y="57"/>
                    <a:pt x="103" y="57"/>
                  </a:cubicBezTo>
                  <a:cubicBezTo>
                    <a:pt x="101" y="59"/>
                    <a:pt x="97" y="60"/>
                    <a:pt x="96" y="63"/>
                  </a:cubicBezTo>
                  <a:cubicBezTo>
                    <a:pt x="95" y="66"/>
                    <a:pt x="95" y="69"/>
                    <a:pt x="93" y="72"/>
                  </a:cubicBezTo>
                  <a:cubicBezTo>
                    <a:pt x="93" y="72"/>
                    <a:pt x="93" y="72"/>
                    <a:pt x="92" y="72"/>
                  </a:cubicBezTo>
                  <a:cubicBezTo>
                    <a:pt x="92" y="75"/>
                    <a:pt x="93" y="79"/>
                    <a:pt x="92" y="83"/>
                  </a:cubicBezTo>
                  <a:cubicBezTo>
                    <a:pt x="89" y="79"/>
                    <a:pt x="91" y="72"/>
                    <a:pt x="87" y="71"/>
                  </a:cubicBezTo>
                  <a:cubicBezTo>
                    <a:pt x="88" y="67"/>
                    <a:pt x="89" y="66"/>
                    <a:pt x="86" y="62"/>
                  </a:cubicBezTo>
                  <a:cubicBezTo>
                    <a:pt x="85" y="60"/>
                    <a:pt x="81" y="59"/>
                    <a:pt x="78" y="59"/>
                  </a:cubicBezTo>
                  <a:cubicBezTo>
                    <a:pt x="78" y="58"/>
                    <a:pt x="78" y="58"/>
                    <a:pt x="78" y="57"/>
                  </a:cubicBezTo>
                  <a:cubicBezTo>
                    <a:pt x="81" y="57"/>
                    <a:pt x="89" y="58"/>
                    <a:pt x="85" y="52"/>
                  </a:cubicBezTo>
                  <a:cubicBezTo>
                    <a:pt x="88" y="50"/>
                    <a:pt x="89" y="44"/>
                    <a:pt x="88" y="41"/>
                  </a:cubicBezTo>
                  <a:cubicBezTo>
                    <a:pt x="87" y="40"/>
                    <a:pt x="85" y="40"/>
                    <a:pt x="84" y="38"/>
                  </a:cubicBezTo>
                  <a:cubicBezTo>
                    <a:pt x="89" y="38"/>
                    <a:pt x="84" y="34"/>
                    <a:pt x="82" y="33"/>
                  </a:cubicBezTo>
                  <a:cubicBezTo>
                    <a:pt x="80" y="32"/>
                    <a:pt x="79" y="29"/>
                    <a:pt x="77" y="33"/>
                  </a:cubicBezTo>
                  <a:cubicBezTo>
                    <a:pt x="76" y="31"/>
                    <a:pt x="76" y="26"/>
                    <a:pt x="75" y="24"/>
                  </a:cubicBezTo>
                  <a:cubicBezTo>
                    <a:pt x="74" y="23"/>
                    <a:pt x="72" y="24"/>
                    <a:pt x="71" y="23"/>
                  </a:cubicBezTo>
                  <a:cubicBezTo>
                    <a:pt x="70" y="22"/>
                    <a:pt x="70" y="20"/>
                    <a:pt x="70" y="19"/>
                  </a:cubicBezTo>
                  <a:cubicBezTo>
                    <a:pt x="68" y="18"/>
                    <a:pt x="64" y="18"/>
                    <a:pt x="63" y="17"/>
                  </a:cubicBezTo>
                  <a:cubicBezTo>
                    <a:pt x="62" y="16"/>
                    <a:pt x="62" y="13"/>
                    <a:pt x="61" y="12"/>
                  </a:cubicBezTo>
                  <a:cubicBezTo>
                    <a:pt x="61" y="11"/>
                    <a:pt x="59" y="11"/>
                    <a:pt x="58" y="10"/>
                  </a:cubicBezTo>
                  <a:cubicBezTo>
                    <a:pt x="58" y="9"/>
                    <a:pt x="59" y="8"/>
                    <a:pt x="59" y="7"/>
                  </a:cubicBezTo>
                  <a:cubicBezTo>
                    <a:pt x="58" y="6"/>
                    <a:pt x="56" y="3"/>
                    <a:pt x="54" y="7"/>
                  </a:cubicBezTo>
                  <a:cubicBezTo>
                    <a:pt x="53" y="4"/>
                    <a:pt x="51" y="5"/>
                    <a:pt x="51" y="8"/>
                  </a:cubicBezTo>
                  <a:cubicBezTo>
                    <a:pt x="48" y="8"/>
                    <a:pt x="48" y="6"/>
                    <a:pt x="46" y="5"/>
                  </a:cubicBezTo>
                  <a:cubicBezTo>
                    <a:pt x="43" y="4"/>
                    <a:pt x="43" y="6"/>
                    <a:pt x="41" y="7"/>
                  </a:cubicBezTo>
                  <a:cubicBezTo>
                    <a:pt x="41" y="8"/>
                    <a:pt x="39" y="7"/>
                    <a:pt x="38" y="8"/>
                  </a:cubicBezTo>
                  <a:cubicBezTo>
                    <a:pt x="38" y="8"/>
                    <a:pt x="38" y="10"/>
                    <a:pt x="38" y="10"/>
                  </a:cubicBezTo>
                  <a:cubicBezTo>
                    <a:pt x="38" y="11"/>
                    <a:pt x="39" y="13"/>
                    <a:pt x="35" y="13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8" y="17"/>
                    <a:pt x="51" y="20"/>
                    <a:pt x="54" y="20"/>
                  </a:cubicBezTo>
                  <a:cubicBezTo>
                    <a:pt x="51" y="20"/>
                    <a:pt x="46" y="18"/>
                    <a:pt x="43" y="20"/>
                  </a:cubicBezTo>
                  <a:cubicBezTo>
                    <a:pt x="40" y="23"/>
                    <a:pt x="44" y="26"/>
                    <a:pt x="46" y="27"/>
                  </a:cubicBezTo>
                  <a:cubicBezTo>
                    <a:pt x="49" y="29"/>
                    <a:pt x="53" y="30"/>
                    <a:pt x="55" y="33"/>
                  </a:cubicBezTo>
                  <a:cubicBezTo>
                    <a:pt x="55" y="34"/>
                    <a:pt x="56" y="36"/>
                    <a:pt x="56" y="37"/>
                  </a:cubicBezTo>
                  <a:cubicBezTo>
                    <a:pt x="57" y="38"/>
                    <a:pt x="58" y="40"/>
                    <a:pt x="58" y="41"/>
                  </a:cubicBezTo>
                  <a:cubicBezTo>
                    <a:pt x="56" y="39"/>
                    <a:pt x="54" y="39"/>
                    <a:pt x="54" y="37"/>
                  </a:cubicBezTo>
                  <a:cubicBezTo>
                    <a:pt x="51" y="37"/>
                    <a:pt x="52" y="34"/>
                    <a:pt x="50" y="33"/>
                  </a:cubicBezTo>
                  <a:cubicBezTo>
                    <a:pt x="48" y="33"/>
                    <a:pt x="46" y="35"/>
                    <a:pt x="46" y="37"/>
                  </a:cubicBezTo>
                  <a:cubicBezTo>
                    <a:pt x="45" y="35"/>
                    <a:pt x="41" y="29"/>
                    <a:pt x="39" y="30"/>
                  </a:cubicBezTo>
                  <a:cubicBezTo>
                    <a:pt x="39" y="24"/>
                    <a:pt x="25" y="20"/>
                    <a:pt x="26" y="28"/>
                  </a:cubicBezTo>
                  <a:cubicBezTo>
                    <a:pt x="19" y="27"/>
                    <a:pt x="28" y="33"/>
                    <a:pt x="29" y="34"/>
                  </a:cubicBezTo>
                  <a:cubicBezTo>
                    <a:pt x="25" y="33"/>
                    <a:pt x="19" y="30"/>
                    <a:pt x="19" y="35"/>
                  </a:cubicBezTo>
                  <a:cubicBezTo>
                    <a:pt x="19" y="39"/>
                    <a:pt x="25" y="40"/>
                    <a:pt x="27" y="43"/>
                  </a:cubicBezTo>
                  <a:cubicBezTo>
                    <a:pt x="25" y="43"/>
                    <a:pt x="17" y="39"/>
                    <a:pt x="18" y="45"/>
                  </a:cubicBezTo>
                  <a:cubicBezTo>
                    <a:pt x="19" y="47"/>
                    <a:pt x="19" y="49"/>
                    <a:pt x="21" y="50"/>
                  </a:cubicBezTo>
                  <a:cubicBezTo>
                    <a:pt x="24" y="52"/>
                    <a:pt x="27" y="53"/>
                    <a:pt x="31" y="5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3" name="Freeform 274">
              <a:extLst>
                <a:ext uri="{FF2B5EF4-FFF2-40B4-BE49-F238E27FC236}">
                  <a16:creationId xmlns:a16="http://schemas.microsoft.com/office/drawing/2014/main" id="{BE1CF84E-4B63-4F9B-8D0F-C67A70788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5118" y="5868494"/>
              <a:ext cx="43500" cy="39076"/>
            </a:xfrm>
            <a:custGeom>
              <a:avLst/>
              <a:gdLst>
                <a:gd name="T0" fmla="*/ 0 w 50"/>
                <a:gd name="T1" fmla="*/ 28 h 45"/>
                <a:gd name="T2" fmla="*/ 4 w 50"/>
                <a:gd name="T3" fmla="*/ 7 h 45"/>
                <a:gd name="T4" fmla="*/ 6 w 50"/>
                <a:gd name="T5" fmla="*/ 1 h 45"/>
                <a:gd name="T6" fmla="*/ 15 w 50"/>
                <a:gd name="T7" fmla="*/ 6 h 45"/>
                <a:gd name="T8" fmla="*/ 15 w 50"/>
                <a:gd name="T9" fmla="*/ 8 h 45"/>
                <a:gd name="T10" fmla="*/ 22 w 50"/>
                <a:gd name="T11" fmla="*/ 8 h 45"/>
                <a:gd name="T12" fmla="*/ 20 w 50"/>
                <a:gd name="T13" fmla="*/ 13 h 45"/>
                <a:gd name="T14" fmla="*/ 26 w 50"/>
                <a:gd name="T15" fmla="*/ 14 h 45"/>
                <a:gd name="T16" fmla="*/ 27 w 50"/>
                <a:gd name="T17" fmla="*/ 21 h 45"/>
                <a:gd name="T18" fmla="*/ 33 w 50"/>
                <a:gd name="T19" fmla="*/ 23 h 45"/>
                <a:gd name="T20" fmla="*/ 39 w 50"/>
                <a:gd name="T21" fmla="*/ 19 h 45"/>
                <a:gd name="T22" fmla="*/ 46 w 50"/>
                <a:gd name="T23" fmla="*/ 17 h 45"/>
                <a:gd name="T24" fmla="*/ 49 w 50"/>
                <a:gd name="T25" fmla="*/ 22 h 45"/>
                <a:gd name="T26" fmla="*/ 49 w 50"/>
                <a:gd name="T27" fmla="*/ 28 h 45"/>
                <a:gd name="T28" fmla="*/ 46 w 50"/>
                <a:gd name="T29" fmla="*/ 32 h 45"/>
                <a:gd name="T30" fmla="*/ 39 w 50"/>
                <a:gd name="T31" fmla="*/ 28 h 45"/>
                <a:gd name="T32" fmla="*/ 42 w 50"/>
                <a:gd name="T33" fmla="*/ 37 h 45"/>
                <a:gd name="T34" fmla="*/ 37 w 50"/>
                <a:gd name="T35" fmla="*/ 45 h 45"/>
                <a:gd name="T36" fmla="*/ 29 w 50"/>
                <a:gd name="T37" fmla="*/ 42 h 45"/>
                <a:gd name="T38" fmla="*/ 22 w 50"/>
                <a:gd name="T39" fmla="*/ 41 h 45"/>
                <a:gd name="T40" fmla="*/ 15 w 50"/>
                <a:gd name="T41" fmla="*/ 39 h 45"/>
                <a:gd name="T42" fmla="*/ 9 w 50"/>
                <a:gd name="T43" fmla="*/ 44 h 45"/>
                <a:gd name="T44" fmla="*/ 2 w 50"/>
                <a:gd name="T45" fmla="*/ 44 h 45"/>
                <a:gd name="T46" fmla="*/ 2 w 50"/>
                <a:gd name="T47" fmla="*/ 35 h 45"/>
                <a:gd name="T48" fmla="*/ 2 w 50"/>
                <a:gd name="T49" fmla="*/ 29 h 45"/>
                <a:gd name="T50" fmla="*/ 0 w 50"/>
                <a:gd name="T51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45">
                  <a:moveTo>
                    <a:pt x="0" y="28"/>
                  </a:moveTo>
                  <a:cubicBezTo>
                    <a:pt x="3" y="22"/>
                    <a:pt x="1" y="13"/>
                    <a:pt x="4" y="7"/>
                  </a:cubicBezTo>
                  <a:cubicBezTo>
                    <a:pt x="4" y="5"/>
                    <a:pt x="6" y="3"/>
                    <a:pt x="6" y="1"/>
                  </a:cubicBezTo>
                  <a:cubicBezTo>
                    <a:pt x="13" y="0"/>
                    <a:pt x="11" y="5"/>
                    <a:pt x="15" y="6"/>
                  </a:cubicBezTo>
                  <a:cubicBezTo>
                    <a:pt x="15" y="7"/>
                    <a:pt x="15" y="7"/>
                    <a:pt x="15" y="8"/>
                  </a:cubicBezTo>
                  <a:cubicBezTo>
                    <a:pt x="16" y="8"/>
                    <a:pt x="21" y="7"/>
                    <a:pt x="22" y="8"/>
                  </a:cubicBezTo>
                  <a:cubicBezTo>
                    <a:pt x="23" y="9"/>
                    <a:pt x="20" y="12"/>
                    <a:pt x="20" y="13"/>
                  </a:cubicBezTo>
                  <a:cubicBezTo>
                    <a:pt x="23" y="12"/>
                    <a:pt x="23" y="9"/>
                    <a:pt x="26" y="14"/>
                  </a:cubicBezTo>
                  <a:cubicBezTo>
                    <a:pt x="27" y="16"/>
                    <a:pt x="26" y="19"/>
                    <a:pt x="27" y="21"/>
                  </a:cubicBezTo>
                  <a:cubicBezTo>
                    <a:pt x="27" y="23"/>
                    <a:pt x="30" y="25"/>
                    <a:pt x="33" y="23"/>
                  </a:cubicBezTo>
                  <a:cubicBezTo>
                    <a:pt x="36" y="21"/>
                    <a:pt x="34" y="17"/>
                    <a:pt x="39" y="19"/>
                  </a:cubicBezTo>
                  <a:cubicBezTo>
                    <a:pt x="41" y="17"/>
                    <a:pt x="43" y="16"/>
                    <a:pt x="46" y="17"/>
                  </a:cubicBezTo>
                  <a:cubicBezTo>
                    <a:pt x="50" y="18"/>
                    <a:pt x="49" y="18"/>
                    <a:pt x="49" y="22"/>
                  </a:cubicBezTo>
                  <a:cubicBezTo>
                    <a:pt x="49" y="24"/>
                    <a:pt x="50" y="25"/>
                    <a:pt x="49" y="28"/>
                  </a:cubicBezTo>
                  <a:cubicBezTo>
                    <a:pt x="48" y="29"/>
                    <a:pt x="46" y="29"/>
                    <a:pt x="46" y="32"/>
                  </a:cubicBezTo>
                  <a:cubicBezTo>
                    <a:pt x="44" y="33"/>
                    <a:pt x="39" y="31"/>
                    <a:pt x="39" y="28"/>
                  </a:cubicBezTo>
                  <a:cubicBezTo>
                    <a:pt x="31" y="27"/>
                    <a:pt x="42" y="35"/>
                    <a:pt x="42" y="37"/>
                  </a:cubicBezTo>
                  <a:cubicBezTo>
                    <a:pt x="42" y="40"/>
                    <a:pt x="39" y="44"/>
                    <a:pt x="37" y="45"/>
                  </a:cubicBezTo>
                  <a:cubicBezTo>
                    <a:pt x="33" y="45"/>
                    <a:pt x="31" y="43"/>
                    <a:pt x="29" y="42"/>
                  </a:cubicBezTo>
                  <a:cubicBezTo>
                    <a:pt x="26" y="41"/>
                    <a:pt x="24" y="41"/>
                    <a:pt x="22" y="41"/>
                  </a:cubicBezTo>
                  <a:cubicBezTo>
                    <a:pt x="20" y="40"/>
                    <a:pt x="17" y="39"/>
                    <a:pt x="15" y="39"/>
                  </a:cubicBezTo>
                  <a:cubicBezTo>
                    <a:pt x="12" y="40"/>
                    <a:pt x="11" y="43"/>
                    <a:pt x="9" y="44"/>
                  </a:cubicBezTo>
                  <a:cubicBezTo>
                    <a:pt x="7" y="45"/>
                    <a:pt x="4" y="44"/>
                    <a:pt x="2" y="44"/>
                  </a:cubicBezTo>
                  <a:cubicBezTo>
                    <a:pt x="1" y="41"/>
                    <a:pt x="2" y="38"/>
                    <a:pt x="2" y="35"/>
                  </a:cubicBezTo>
                  <a:cubicBezTo>
                    <a:pt x="3" y="32"/>
                    <a:pt x="2" y="32"/>
                    <a:pt x="2" y="29"/>
                  </a:cubicBezTo>
                  <a:cubicBezTo>
                    <a:pt x="2" y="29"/>
                    <a:pt x="1" y="28"/>
                    <a:pt x="0" y="2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4" name="Freeform 275">
              <a:extLst>
                <a:ext uri="{FF2B5EF4-FFF2-40B4-BE49-F238E27FC236}">
                  <a16:creationId xmlns:a16="http://schemas.microsoft.com/office/drawing/2014/main" id="{8B819034-7D8D-4A66-BA6F-4FA29346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354" y="2571721"/>
              <a:ext cx="15483" cy="11428"/>
            </a:xfrm>
            <a:custGeom>
              <a:avLst/>
              <a:gdLst>
                <a:gd name="T0" fmla="*/ 16 w 18"/>
                <a:gd name="T1" fmla="*/ 10 h 13"/>
                <a:gd name="T2" fmla="*/ 9 w 18"/>
                <a:gd name="T3" fmla="*/ 12 h 13"/>
                <a:gd name="T4" fmla="*/ 2 w 18"/>
                <a:gd name="T5" fmla="*/ 13 h 13"/>
                <a:gd name="T6" fmla="*/ 16 w 18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3">
                  <a:moveTo>
                    <a:pt x="16" y="10"/>
                  </a:moveTo>
                  <a:cubicBezTo>
                    <a:pt x="15" y="11"/>
                    <a:pt x="10" y="12"/>
                    <a:pt x="9" y="12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0" y="0"/>
                    <a:pt x="18" y="7"/>
                    <a:pt x="16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" name="Freeform 276">
              <a:extLst>
                <a:ext uri="{FF2B5EF4-FFF2-40B4-BE49-F238E27FC236}">
                  <a16:creationId xmlns:a16="http://schemas.microsoft.com/office/drawing/2014/main" id="{F813EB61-6A5C-4CEC-8313-EDC6477DC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8418" y="2629967"/>
              <a:ext cx="77415" cy="49767"/>
            </a:xfrm>
            <a:custGeom>
              <a:avLst/>
              <a:gdLst>
                <a:gd name="T0" fmla="*/ 13 w 89"/>
                <a:gd name="T1" fmla="*/ 30 h 57"/>
                <a:gd name="T2" fmla="*/ 2 w 89"/>
                <a:gd name="T3" fmla="*/ 23 h 57"/>
                <a:gd name="T4" fmla="*/ 3 w 89"/>
                <a:gd name="T5" fmla="*/ 7 h 57"/>
                <a:gd name="T6" fmla="*/ 8 w 89"/>
                <a:gd name="T7" fmla="*/ 4 h 57"/>
                <a:gd name="T8" fmla="*/ 9 w 89"/>
                <a:gd name="T9" fmla="*/ 9 h 57"/>
                <a:gd name="T10" fmla="*/ 14 w 89"/>
                <a:gd name="T11" fmla="*/ 11 h 57"/>
                <a:gd name="T12" fmla="*/ 25 w 89"/>
                <a:gd name="T13" fmla="*/ 13 h 57"/>
                <a:gd name="T14" fmla="*/ 36 w 89"/>
                <a:gd name="T15" fmla="*/ 9 h 57"/>
                <a:gd name="T16" fmla="*/ 51 w 89"/>
                <a:gd name="T17" fmla="*/ 19 h 57"/>
                <a:gd name="T18" fmla="*/ 74 w 89"/>
                <a:gd name="T19" fmla="*/ 28 h 57"/>
                <a:gd name="T20" fmla="*/ 83 w 89"/>
                <a:gd name="T21" fmla="*/ 39 h 57"/>
                <a:gd name="T22" fmla="*/ 66 w 89"/>
                <a:gd name="T23" fmla="*/ 41 h 57"/>
                <a:gd name="T24" fmla="*/ 55 w 89"/>
                <a:gd name="T25" fmla="*/ 51 h 57"/>
                <a:gd name="T26" fmla="*/ 55 w 89"/>
                <a:gd name="T27" fmla="*/ 46 h 57"/>
                <a:gd name="T28" fmla="*/ 51 w 89"/>
                <a:gd name="T29" fmla="*/ 42 h 57"/>
                <a:gd name="T30" fmla="*/ 43 w 89"/>
                <a:gd name="T31" fmla="*/ 38 h 57"/>
                <a:gd name="T32" fmla="*/ 30 w 89"/>
                <a:gd name="T33" fmla="*/ 27 h 57"/>
                <a:gd name="T34" fmla="*/ 20 w 89"/>
                <a:gd name="T35" fmla="*/ 25 h 57"/>
                <a:gd name="T36" fmla="*/ 13 w 89"/>
                <a:gd name="T37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57">
                  <a:moveTo>
                    <a:pt x="13" y="30"/>
                  </a:moveTo>
                  <a:cubicBezTo>
                    <a:pt x="8" y="32"/>
                    <a:pt x="4" y="28"/>
                    <a:pt x="2" y="23"/>
                  </a:cubicBezTo>
                  <a:cubicBezTo>
                    <a:pt x="0" y="18"/>
                    <a:pt x="3" y="13"/>
                    <a:pt x="3" y="7"/>
                  </a:cubicBezTo>
                  <a:cubicBezTo>
                    <a:pt x="3" y="4"/>
                    <a:pt x="4" y="0"/>
                    <a:pt x="8" y="4"/>
                  </a:cubicBezTo>
                  <a:cubicBezTo>
                    <a:pt x="9" y="5"/>
                    <a:pt x="8" y="7"/>
                    <a:pt x="9" y="9"/>
                  </a:cubicBezTo>
                  <a:cubicBezTo>
                    <a:pt x="11" y="10"/>
                    <a:pt x="12" y="10"/>
                    <a:pt x="14" y="11"/>
                  </a:cubicBezTo>
                  <a:cubicBezTo>
                    <a:pt x="17" y="12"/>
                    <a:pt x="22" y="14"/>
                    <a:pt x="25" y="13"/>
                  </a:cubicBezTo>
                  <a:cubicBezTo>
                    <a:pt x="31" y="13"/>
                    <a:pt x="31" y="10"/>
                    <a:pt x="36" y="9"/>
                  </a:cubicBezTo>
                  <a:cubicBezTo>
                    <a:pt x="47" y="5"/>
                    <a:pt x="46" y="13"/>
                    <a:pt x="51" y="19"/>
                  </a:cubicBezTo>
                  <a:cubicBezTo>
                    <a:pt x="57" y="25"/>
                    <a:pt x="66" y="27"/>
                    <a:pt x="74" y="28"/>
                  </a:cubicBezTo>
                  <a:cubicBezTo>
                    <a:pt x="80" y="29"/>
                    <a:pt x="89" y="32"/>
                    <a:pt x="83" y="39"/>
                  </a:cubicBezTo>
                  <a:cubicBezTo>
                    <a:pt x="78" y="44"/>
                    <a:pt x="72" y="36"/>
                    <a:pt x="66" y="41"/>
                  </a:cubicBezTo>
                  <a:cubicBezTo>
                    <a:pt x="63" y="44"/>
                    <a:pt x="62" y="57"/>
                    <a:pt x="55" y="51"/>
                  </a:cubicBezTo>
                  <a:cubicBezTo>
                    <a:pt x="54" y="50"/>
                    <a:pt x="56" y="48"/>
                    <a:pt x="55" y="46"/>
                  </a:cubicBezTo>
                  <a:cubicBezTo>
                    <a:pt x="54" y="44"/>
                    <a:pt x="52" y="43"/>
                    <a:pt x="51" y="42"/>
                  </a:cubicBezTo>
                  <a:cubicBezTo>
                    <a:pt x="48" y="40"/>
                    <a:pt x="47" y="38"/>
                    <a:pt x="43" y="38"/>
                  </a:cubicBezTo>
                  <a:cubicBezTo>
                    <a:pt x="39" y="32"/>
                    <a:pt x="37" y="29"/>
                    <a:pt x="30" y="27"/>
                  </a:cubicBezTo>
                  <a:cubicBezTo>
                    <a:pt x="27" y="26"/>
                    <a:pt x="23" y="24"/>
                    <a:pt x="20" y="25"/>
                  </a:cubicBezTo>
                  <a:cubicBezTo>
                    <a:pt x="16" y="25"/>
                    <a:pt x="16" y="29"/>
                    <a:pt x="13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6" name="Freeform 277">
              <a:extLst>
                <a:ext uri="{FF2B5EF4-FFF2-40B4-BE49-F238E27FC236}">
                  <a16:creationId xmlns:a16="http://schemas.microsoft.com/office/drawing/2014/main" id="{4B136366-C25C-4D86-9EE0-E46C6E242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0770" y="2791064"/>
              <a:ext cx="20644" cy="14746"/>
            </a:xfrm>
            <a:custGeom>
              <a:avLst/>
              <a:gdLst>
                <a:gd name="T0" fmla="*/ 8 w 24"/>
                <a:gd name="T1" fmla="*/ 1 h 17"/>
                <a:gd name="T2" fmla="*/ 10 w 24"/>
                <a:gd name="T3" fmla="*/ 7 h 17"/>
                <a:gd name="T4" fmla="*/ 15 w 24"/>
                <a:gd name="T5" fmla="*/ 9 h 17"/>
                <a:gd name="T6" fmla="*/ 24 w 24"/>
                <a:gd name="T7" fmla="*/ 17 h 17"/>
                <a:gd name="T8" fmla="*/ 13 w 24"/>
                <a:gd name="T9" fmla="*/ 14 h 17"/>
                <a:gd name="T10" fmla="*/ 4 w 24"/>
                <a:gd name="T11" fmla="*/ 7 h 17"/>
                <a:gd name="T12" fmla="*/ 1 w 24"/>
                <a:gd name="T13" fmla="*/ 3 h 17"/>
                <a:gd name="T14" fmla="*/ 8 w 24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8" y="1"/>
                  </a:moveTo>
                  <a:cubicBezTo>
                    <a:pt x="8" y="1"/>
                    <a:pt x="9" y="6"/>
                    <a:pt x="10" y="7"/>
                  </a:cubicBezTo>
                  <a:cubicBezTo>
                    <a:pt x="11" y="8"/>
                    <a:pt x="14" y="8"/>
                    <a:pt x="15" y="9"/>
                  </a:cubicBezTo>
                  <a:cubicBezTo>
                    <a:pt x="19" y="11"/>
                    <a:pt x="22" y="13"/>
                    <a:pt x="24" y="17"/>
                  </a:cubicBezTo>
                  <a:cubicBezTo>
                    <a:pt x="24" y="17"/>
                    <a:pt x="14" y="14"/>
                    <a:pt x="13" y="14"/>
                  </a:cubicBezTo>
                  <a:cubicBezTo>
                    <a:pt x="10" y="13"/>
                    <a:pt x="4" y="11"/>
                    <a:pt x="4" y="7"/>
                  </a:cubicBezTo>
                  <a:cubicBezTo>
                    <a:pt x="4" y="6"/>
                    <a:pt x="0" y="5"/>
                    <a:pt x="1" y="3"/>
                  </a:cubicBezTo>
                  <a:cubicBezTo>
                    <a:pt x="2" y="0"/>
                    <a:pt x="6" y="0"/>
                    <a:pt x="8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7" name="Freeform 278">
              <a:extLst>
                <a:ext uri="{FF2B5EF4-FFF2-40B4-BE49-F238E27FC236}">
                  <a16:creationId xmlns:a16="http://schemas.microsoft.com/office/drawing/2014/main" id="{BDDBD733-371E-4E27-B755-68AD30F4F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704" y="2851152"/>
              <a:ext cx="31335" cy="41657"/>
            </a:xfrm>
            <a:custGeom>
              <a:avLst/>
              <a:gdLst>
                <a:gd name="T0" fmla="*/ 36 w 36"/>
                <a:gd name="T1" fmla="*/ 16 h 48"/>
                <a:gd name="T2" fmla="*/ 10 w 36"/>
                <a:gd name="T3" fmla="*/ 35 h 48"/>
                <a:gd name="T4" fmla="*/ 1 w 36"/>
                <a:gd name="T5" fmla="*/ 41 h 48"/>
                <a:gd name="T6" fmla="*/ 8 w 36"/>
                <a:gd name="T7" fmla="*/ 30 h 48"/>
                <a:gd name="T8" fmla="*/ 14 w 36"/>
                <a:gd name="T9" fmla="*/ 15 h 48"/>
                <a:gd name="T10" fmla="*/ 10 w 36"/>
                <a:gd name="T11" fmla="*/ 16 h 48"/>
                <a:gd name="T12" fmla="*/ 10 w 36"/>
                <a:gd name="T13" fmla="*/ 14 h 48"/>
                <a:gd name="T14" fmla="*/ 20 w 36"/>
                <a:gd name="T15" fmla="*/ 11 h 48"/>
                <a:gd name="T16" fmla="*/ 28 w 36"/>
                <a:gd name="T17" fmla="*/ 5 h 48"/>
                <a:gd name="T18" fmla="*/ 36 w 36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48">
                  <a:moveTo>
                    <a:pt x="36" y="16"/>
                  </a:moveTo>
                  <a:cubicBezTo>
                    <a:pt x="35" y="26"/>
                    <a:pt x="16" y="29"/>
                    <a:pt x="10" y="35"/>
                  </a:cubicBezTo>
                  <a:cubicBezTo>
                    <a:pt x="9" y="37"/>
                    <a:pt x="2" y="48"/>
                    <a:pt x="1" y="41"/>
                  </a:cubicBezTo>
                  <a:cubicBezTo>
                    <a:pt x="0" y="37"/>
                    <a:pt x="7" y="33"/>
                    <a:pt x="8" y="30"/>
                  </a:cubicBezTo>
                  <a:cubicBezTo>
                    <a:pt x="11" y="25"/>
                    <a:pt x="12" y="20"/>
                    <a:pt x="14" y="15"/>
                  </a:cubicBezTo>
                  <a:cubicBezTo>
                    <a:pt x="13" y="16"/>
                    <a:pt x="12" y="15"/>
                    <a:pt x="10" y="16"/>
                  </a:cubicBezTo>
                  <a:cubicBezTo>
                    <a:pt x="10" y="16"/>
                    <a:pt x="10" y="14"/>
                    <a:pt x="10" y="14"/>
                  </a:cubicBezTo>
                  <a:cubicBezTo>
                    <a:pt x="13" y="13"/>
                    <a:pt x="16" y="13"/>
                    <a:pt x="20" y="11"/>
                  </a:cubicBezTo>
                  <a:cubicBezTo>
                    <a:pt x="24" y="10"/>
                    <a:pt x="25" y="7"/>
                    <a:pt x="28" y="5"/>
                  </a:cubicBezTo>
                  <a:cubicBezTo>
                    <a:pt x="35" y="0"/>
                    <a:pt x="36" y="10"/>
                    <a:pt x="36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8" name="Freeform 279">
              <a:extLst>
                <a:ext uri="{FF2B5EF4-FFF2-40B4-BE49-F238E27FC236}">
                  <a16:creationId xmlns:a16="http://schemas.microsoft.com/office/drawing/2014/main" id="{B1080EA9-902A-46E8-98D3-B34727FC9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475" y="3019991"/>
              <a:ext cx="26174" cy="28754"/>
            </a:xfrm>
            <a:custGeom>
              <a:avLst/>
              <a:gdLst>
                <a:gd name="T0" fmla="*/ 12 w 30"/>
                <a:gd name="T1" fmla="*/ 22 h 33"/>
                <a:gd name="T2" fmla="*/ 0 w 30"/>
                <a:gd name="T3" fmla="*/ 3 h 33"/>
                <a:gd name="T4" fmla="*/ 14 w 30"/>
                <a:gd name="T5" fmla="*/ 2 h 33"/>
                <a:gd name="T6" fmla="*/ 18 w 30"/>
                <a:gd name="T7" fmla="*/ 17 h 33"/>
                <a:gd name="T8" fmla="*/ 25 w 30"/>
                <a:gd name="T9" fmla="*/ 32 h 33"/>
                <a:gd name="T10" fmla="*/ 12 w 30"/>
                <a:gd name="T11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12" y="22"/>
                  </a:moveTo>
                  <a:cubicBezTo>
                    <a:pt x="12" y="22"/>
                    <a:pt x="1" y="2"/>
                    <a:pt x="0" y="3"/>
                  </a:cubicBezTo>
                  <a:cubicBezTo>
                    <a:pt x="4" y="0"/>
                    <a:pt x="9" y="0"/>
                    <a:pt x="14" y="2"/>
                  </a:cubicBezTo>
                  <a:cubicBezTo>
                    <a:pt x="14" y="10"/>
                    <a:pt x="13" y="11"/>
                    <a:pt x="18" y="17"/>
                  </a:cubicBezTo>
                  <a:cubicBezTo>
                    <a:pt x="20" y="19"/>
                    <a:pt x="30" y="29"/>
                    <a:pt x="25" y="32"/>
                  </a:cubicBezTo>
                  <a:cubicBezTo>
                    <a:pt x="24" y="33"/>
                    <a:pt x="14" y="24"/>
                    <a:pt x="12" y="2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9" name="Freeform 280">
              <a:extLst>
                <a:ext uri="{FF2B5EF4-FFF2-40B4-BE49-F238E27FC236}">
                  <a16:creationId xmlns:a16="http://schemas.microsoft.com/office/drawing/2014/main" id="{2B3B9CF7-CB02-4098-97F1-F8EFC6DA1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5305" y="3110677"/>
              <a:ext cx="22856" cy="12165"/>
            </a:xfrm>
            <a:custGeom>
              <a:avLst/>
              <a:gdLst>
                <a:gd name="T0" fmla="*/ 25 w 26"/>
                <a:gd name="T1" fmla="*/ 10 h 14"/>
                <a:gd name="T2" fmla="*/ 10 w 26"/>
                <a:gd name="T3" fmla="*/ 13 h 14"/>
                <a:gd name="T4" fmla="*/ 0 w 26"/>
                <a:gd name="T5" fmla="*/ 7 h 14"/>
                <a:gd name="T6" fmla="*/ 0 w 26"/>
                <a:gd name="T7" fmla="*/ 5 h 14"/>
                <a:gd name="T8" fmla="*/ 25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5" y="10"/>
                  </a:moveTo>
                  <a:cubicBezTo>
                    <a:pt x="26" y="11"/>
                    <a:pt x="12" y="14"/>
                    <a:pt x="10" y="13"/>
                  </a:cubicBezTo>
                  <a:cubicBezTo>
                    <a:pt x="10" y="13"/>
                    <a:pt x="0" y="7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8" y="0"/>
                    <a:pt x="20" y="2"/>
                    <a:pt x="25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0" name="Freeform 281">
              <a:extLst>
                <a:ext uri="{FF2B5EF4-FFF2-40B4-BE49-F238E27FC236}">
                  <a16:creationId xmlns:a16="http://schemas.microsoft.com/office/drawing/2014/main" id="{8B0FF8E2-727C-48B1-A4EA-3CEBA2FFD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156" y="3132427"/>
              <a:ext cx="17326" cy="8847"/>
            </a:xfrm>
            <a:custGeom>
              <a:avLst/>
              <a:gdLst>
                <a:gd name="T0" fmla="*/ 15 w 20"/>
                <a:gd name="T1" fmla="*/ 3 h 10"/>
                <a:gd name="T2" fmla="*/ 11 w 20"/>
                <a:gd name="T3" fmla="*/ 2 h 10"/>
                <a:gd name="T4" fmla="*/ 15 w 20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15" y="3"/>
                  </a:moveTo>
                  <a:cubicBezTo>
                    <a:pt x="20" y="10"/>
                    <a:pt x="0" y="6"/>
                    <a:pt x="11" y="2"/>
                  </a:cubicBezTo>
                  <a:cubicBezTo>
                    <a:pt x="14" y="1"/>
                    <a:pt x="14" y="0"/>
                    <a:pt x="15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1" name="Freeform 282">
              <a:extLst>
                <a:ext uri="{FF2B5EF4-FFF2-40B4-BE49-F238E27FC236}">
                  <a16:creationId xmlns:a16="http://schemas.microsoft.com/office/drawing/2014/main" id="{CCFE7E8E-30C5-489F-B2DC-FF7638C9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5898" y="3147173"/>
              <a:ext cx="10691" cy="12165"/>
            </a:xfrm>
            <a:custGeom>
              <a:avLst/>
              <a:gdLst>
                <a:gd name="T0" fmla="*/ 5 w 12"/>
                <a:gd name="T1" fmla="*/ 10 h 14"/>
                <a:gd name="T2" fmla="*/ 1 w 12"/>
                <a:gd name="T3" fmla="*/ 13 h 14"/>
                <a:gd name="T4" fmla="*/ 0 w 12"/>
                <a:gd name="T5" fmla="*/ 8 h 14"/>
                <a:gd name="T6" fmla="*/ 4 w 12"/>
                <a:gd name="T7" fmla="*/ 8 h 14"/>
                <a:gd name="T8" fmla="*/ 12 w 12"/>
                <a:gd name="T9" fmla="*/ 1 h 14"/>
                <a:gd name="T10" fmla="*/ 10 w 12"/>
                <a:gd name="T11" fmla="*/ 7 h 14"/>
                <a:gd name="T12" fmla="*/ 5 w 12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5" y="10"/>
                  </a:moveTo>
                  <a:cubicBezTo>
                    <a:pt x="4" y="11"/>
                    <a:pt x="3" y="14"/>
                    <a:pt x="1" y="13"/>
                  </a:cubicBezTo>
                  <a:cubicBezTo>
                    <a:pt x="0" y="12"/>
                    <a:pt x="0" y="8"/>
                    <a:pt x="0" y="8"/>
                  </a:cubicBezTo>
                  <a:cubicBezTo>
                    <a:pt x="2" y="8"/>
                    <a:pt x="3" y="7"/>
                    <a:pt x="4" y="8"/>
                  </a:cubicBezTo>
                  <a:cubicBezTo>
                    <a:pt x="5" y="5"/>
                    <a:pt x="8" y="0"/>
                    <a:pt x="12" y="1"/>
                  </a:cubicBezTo>
                  <a:cubicBezTo>
                    <a:pt x="12" y="3"/>
                    <a:pt x="10" y="4"/>
                    <a:pt x="10" y="7"/>
                  </a:cubicBezTo>
                  <a:cubicBezTo>
                    <a:pt x="12" y="9"/>
                    <a:pt x="7" y="9"/>
                    <a:pt x="5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2" name="Freeform 283">
              <a:extLst>
                <a:ext uri="{FF2B5EF4-FFF2-40B4-BE49-F238E27FC236}">
                  <a16:creationId xmlns:a16="http://schemas.microsoft.com/office/drawing/2014/main" id="{394E330E-170A-43FE-BCCA-B7006B077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982" y="3149753"/>
              <a:ext cx="8110" cy="9585"/>
            </a:xfrm>
            <a:custGeom>
              <a:avLst/>
              <a:gdLst>
                <a:gd name="T0" fmla="*/ 6 w 9"/>
                <a:gd name="T1" fmla="*/ 3 h 11"/>
                <a:gd name="T2" fmla="*/ 0 w 9"/>
                <a:gd name="T3" fmla="*/ 5 h 11"/>
                <a:gd name="T4" fmla="*/ 6 w 9"/>
                <a:gd name="T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1">
                  <a:moveTo>
                    <a:pt x="6" y="3"/>
                  </a:moveTo>
                  <a:cubicBezTo>
                    <a:pt x="9" y="8"/>
                    <a:pt x="0" y="11"/>
                    <a:pt x="0" y="5"/>
                  </a:cubicBezTo>
                  <a:cubicBezTo>
                    <a:pt x="0" y="2"/>
                    <a:pt x="5" y="0"/>
                    <a:pt x="6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3" name="Freeform 284">
              <a:extLst>
                <a:ext uri="{FF2B5EF4-FFF2-40B4-BE49-F238E27FC236}">
                  <a16:creationId xmlns:a16="http://schemas.microsoft.com/office/drawing/2014/main" id="{F558A9E7-0EDB-41C1-9E5B-BD74967EA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075" y="3164499"/>
              <a:ext cx="21013" cy="12534"/>
            </a:xfrm>
            <a:custGeom>
              <a:avLst/>
              <a:gdLst>
                <a:gd name="T0" fmla="*/ 5 w 24"/>
                <a:gd name="T1" fmla="*/ 5 h 14"/>
                <a:gd name="T2" fmla="*/ 0 w 24"/>
                <a:gd name="T3" fmla="*/ 3 h 14"/>
                <a:gd name="T4" fmla="*/ 3 w 24"/>
                <a:gd name="T5" fmla="*/ 1 h 14"/>
                <a:gd name="T6" fmla="*/ 9 w 24"/>
                <a:gd name="T7" fmla="*/ 4 h 14"/>
                <a:gd name="T8" fmla="*/ 14 w 24"/>
                <a:gd name="T9" fmla="*/ 9 h 14"/>
                <a:gd name="T10" fmla="*/ 22 w 24"/>
                <a:gd name="T11" fmla="*/ 12 h 14"/>
                <a:gd name="T12" fmla="*/ 18 w 24"/>
                <a:gd name="T13" fmla="*/ 14 h 14"/>
                <a:gd name="T14" fmla="*/ 11 w 24"/>
                <a:gd name="T15" fmla="*/ 10 h 14"/>
                <a:gd name="T16" fmla="*/ 5 w 24"/>
                <a:gd name="T1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4">
                  <a:moveTo>
                    <a:pt x="5" y="5"/>
                  </a:moveTo>
                  <a:cubicBezTo>
                    <a:pt x="4" y="4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5" y="1"/>
                    <a:pt x="8" y="3"/>
                    <a:pt x="9" y="4"/>
                  </a:cubicBezTo>
                  <a:cubicBezTo>
                    <a:pt x="11" y="6"/>
                    <a:pt x="12" y="8"/>
                    <a:pt x="14" y="9"/>
                  </a:cubicBezTo>
                  <a:cubicBezTo>
                    <a:pt x="16" y="10"/>
                    <a:pt x="21" y="10"/>
                    <a:pt x="22" y="12"/>
                  </a:cubicBezTo>
                  <a:cubicBezTo>
                    <a:pt x="24" y="14"/>
                    <a:pt x="20" y="14"/>
                    <a:pt x="18" y="14"/>
                  </a:cubicBezTo>
                  <a:cubicBezTo>
                    <a:pt x="14" y="14"/>
                    <a:pt x="13" y="13"/>
                    <a:pt x="11" y="10"/>
                  </a:cubicBezTo>
                  <a:cubicBezTo>
                    <a:pt x="9" y="9"/>
                    <a:pt x="8" y="6"/>
                    <a:pt x="5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4" name="Freeform 285">
              <a:extLst>
                <a:ext uri="{FF2B5EF4-FFF2-40B4-BE49-F238E27FC236}">
                  <a16:creationId xmlns:a16="http://schemas.microsoft.com/office/drawing/2014/main" id="{A0BB1DB6-2882-4960-AB1B-2866B92D4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8011" y="3153439"/>
              <a:ext cx="17326" cy="16589"/>
            </a:xfrm>
            <a:custGeom>
              <a:avLst/>
              <a:gdLst>
                <a:gd name="T0" fmla="*/ 11 w 20"/>
                <a:gd name="T1" fmla="*/ 10 h 19"/>
                <a:gd name="T2" fmla="*/ 11 w 20"/>
                <a:gd name="T3" fmla="*/ 8 h 19"/>
                <a:gd name="T4" fmla="*/ 5 w 20"/>
                <a:gd name="T5" fmla="*/ 7 h 19"/>
                <a:gd name="T6" fmla="*/ 19 w 20"/>
                <a:gd name="T7" fmla="*/ 5 h 19"/>
                <a:gd name="T8" fmla="*/ 16 w 20"/>
                <a:gd name="T9" fmla="*/ 12 h 19"/>
                <a:gd name="T10" fmla="*/ 11 w 20"/>
                <a:gd name="T1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9">
                  <a:moveTo>
                    <a:pt x="11" y="10"/>
                  </a:moveTo>
                  <a:cubicBezTo>
                    <a:pt x="11" y="9"/>
                    <a:pt x="11" y="9"/>
                    <a:pt x="11" y="8"/>
                  </a:cubicBezTo>
                  <a:cubicBezTo>
                    <a:pt x="9" y="8"/>
                    <a:pt x="7" y="8"/>
                    <a:pt x="5" y="7"/>
                  </a:cubicBezTo>
                  <a:cubicBezTo>
                    <a:pt x="0" y="0"/>
                    <a:pt x="17" y="5"/>
                    <a:pt x="19" y="5"/>
                  </a:cubicBezTo>
                  <a:cubicBezTo>
                    <a:pt x="20" y="7"/>
                    <a:pt x="17" y="11"/>
                    <a:pt x="16" y="12"/>
                  </a:cubicBezTo>
                  <a:cubicBezTo>
                    <a:pt x="11" y="19"/>
                    <a:pt x="5" y="10"/>
                    <a:pt x="11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5" name="Freeform 286">
              <a:extLst>
                <a:ext uri="{FF2B5EF4-FFF2-40B4-BE49-F238E27FC236}">
                  <a16:creationId xmlns:a16="http://schemas.microsoft.com/office/drawing/2014/main" id="{84B8139F-D728-487B-A2A7-3FC763DC2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338" y="3153439"/>
              <a:ext cx="14746" cy="10322"/>
            </a:xfrm>
            <a:custGeom>
              <a:avLst/>
              <a:gdLst>
                <a:gd name="T0" fmla="*/ 13 w 17"/>
                <a:gd name="T1" fmla="*/ 11 h 12"/>
                <a:gd name="T2" fmla="*/ 10 w 17"/>
                <a:gd name="T3" fmla="*/ 12 h 12"/>
                <a:gd name="T4" fmla="*/ 6 w 17"/>
                <a:gd name="T5" fmla="*/ 9 h 12"/>
                <a:gd name="T6" fmla="*/ 10 w 17"/>
                <a:gd name="T7" fmla="*/ 3 h 12"/>
                <a:gd name="T8" fmla="*/ 16 w 17"/>
                <a:gd name="T9" fmla="*/ 1 h 12"/>
                <a:gd name="T10" fmla="*/ 15 w 17"/>
                <a:gd name="T11" fmla="*/ 9 h 12"/>
                <a:gd name="T12" fmla="*/ 13 w 17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2">
                  <a:moveTo>
                    <a:pt x="13" y="11"/>
                  </a:moveTo>
                  <a:cubicBezTo>
                    <a:pt x="13" y="12"/>
                    <a:pt x="12" y="12"/>
                    <a:pt x="10" y="12"/>
                  </a:cubicBezTo>
                  <a:cubicBezTo>
                    <a:pt x="6" y="12"/>
                    <a:pt x="0" y="11"/>
                    <a:pt x="6" y="9"/>
                  </a:cubicBezTo>
                  <a:cubicBezTo>
                    <a:pt x="12" y="7"/>
                    <a:pt x="9" y="8"/>
                    <a:pt x="10" y="3"/>
                  </a:cubicBezTo>
                  <a:cubicBezTo>
                    <a:pt x="11" y="2"/>
                    <a:pt x="15" y="0"/>
                    <a:pt x="16" y="1"/>
                  </a:cubicBezTo>
                  <a:cubicBezTo>
                    <a:pt x="17" y="2"/>
                    <a:pt x="15" y="8"/>
                    <a:pt x="15" y="9"/>
                  </a:cubicBezTo>
                  <a:cubicBezTo>
                    <a:pt x="14" y="10"/>
                    <a:pt x="14" y="11"/>
                    <a:pt x="13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6" name="Freeform 287">
              <a:extLst>
                <a:ext uri="{FF2B5EF4-FFF2-40B4-BE49-F238E27FC236}">
                  <a16:creationId xmlns:a16="http://schemas.microsoft.com/office/drawing/2014/main" id="{327975BE-673E-4E7B-A67A-9DC346D30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923" y="3136851"/>
              <a:ext cx="97322" cy="32072"/>
            </a:xfrm>
            <a:custGeom>
              <a:avLst/>
              <a:gdLst>
                <a:gd name="T0" fmla="*/ 26 w 112"/>
                <a:gd name="T1" fmla="*/ 29 h 37"/>
                <a:gd name="T2" fmla="*/ 16 w 112"/>
                <a:gd name="T3" fmla="*/ 32 h 37"/>
                <a:gd name="T4" fmla="*/ 8 w 112"/>
                <a:gd name="T5" fmla="*/ 35 h 37"/>
                <a:gd name="T6" fmla="*/ 12 w 112"/>
                <a:gd name="T7" fmla="*/ 24 h 37"/>
                <a:gd name="T8" fmla="*/ 18 w 112"/>
                <a:gd name="T9" fmla="*/ 18 h 37"/>
                <a:gd name="T10" fmla="*/ 20 w 112"/>
                <a:gd name="T11" fmla="*/ 23 h 37"/>
                <a:gd name="T12" fmla="*/ 24 w 112"/>
                <a:gd name="T13" fmla="*/ 17 h 37"/>
                <a:gd name="T14" fmla="*/ 28 w 112"/>
                <a:gd name="T15" fmla="*/ 16 h 37"/>
                <a:gd name="T16" fmla="*/ 30 w 112"/>
                <a:gd name="T17" fmla="*/ 13 h 37"/>
                <a:gd name="T18" fmla="*/ 36 w 112"/>
                <a:gd name="T19" fmla="*/ 18 h 37"/>
                <a:gd name="T20" fmla="*/ 40 w 112"/>
                <a:gd name="T21" fmla="*/ 17 h 37"/>
                <a:gd name="T22" fmla="*/ 45 w 112"/>
                <a:gd name="T23" fmla="*/ 19 h 37"/>
                <a:gd name="T24" fmla="*/ 52 w 112"/>
                <a:gd name="T25" fmla="*/ 15 h 37"/>
                <a:gd name="T26" fmla="*/ 73 w 112"/>
                <a:gd name="T27" fmla="*/ 11 h 37"/>
                <a:gd name="T28" fmla="*/ 79 w 112"/>
                <a:gd name="T29" fmla="*/ 7 h 37"/>
                <a:gd name="T30" fmla="*/ 75 w 112"/>
                <a:gd name="T31" fmla="*/ 2 h 37"/>
                <a:gd name="T32" fmla="*/ 82 w 112"/>
                <a:gd name="T33" fmla="*/ 0 h 37"/>
                <a:gd name="T34" fmla="*/ 83 w 112"/>
                <a:gd name="T35" fmla="*/ 10 h 37"/>
                <a:gd name="T36" fmla="*/ 91 w 112"/>
                <a:gd name="T37" fmla="*/ 12 h 37"/>
                <a:gd name="T38" fmla="*/ 99 w 112"/>
                <a:gd name="T39" fmla="*/ 11 h 37"/>
                <a:gd name="T40" fmla="*/ 112 w 112"/>
                <a:gd name="T41" fmla="*/ 14 h 37"/>
                <a:gd name="T42" fmla="*/ 102 w 112"/>
                <a:gd name="T43" fmla="*/ 17 h 37"/>
                <a:gd name="T44" fmla="*/ 91 w 112"/>
                <a:gd name="T45" fmla="*/ 18 h 37"/>
                <a:gd name="T46" fmla="*/ 79 w 112"/>
                <a:gd name="T47" fmla="*/ 15 h 37"/>
                <a:gd name="T48" fmla="*/ 71 w 112"/>
                <a:gd name="T49" fmla="*/ 18 h 37"/>
                <a:gd name="T50" fmla="*/ 53 w 112"/>
                <a:gd name="T51" fmla="*/ 19 h 37"/>
                <a:gd name="T52" fmla="*/ 44 w 112"/>
                <a:gd name="T53" fmla="*/ 23 h 37"/>
                <a:gd name="T54" fmla="*/ 34 w 112"/>
                <a:gd name="T55" fmla="*/ 26 h 37"/>
                <a:gd name="T56" fmla="*/ 26 w 112"/>
                <a:gd name="T5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37">
                  <a:moveTo>
                    <a:pt x="26" y="29"/>
                  </a:moveTo>
                  <a:cubicBezTo>
                    <a:pt x="22" y="30"/>
                    <a:pt x="19" y="30"/>
                    <a:pt x="16" y="32"/>
                  </a:cubicBezTo>
                  <a:cubicBezTo>
                    <a:pt x="13" y="34"/>
                    <a:pt x="12" y="37"/>
                    <a:pt x="8" y="35"/>
                  </a:cubicBezTo>
                  <a:cubicBezTo>
                    <a:pt x="0" y="31"/>
                    <a:pt x="11" y="27"/>
                    <a:pt x="12" y="24"/>
                  </a:cubicBezTo>
                  <a:cubicBezTo>
                    <a:pt x="14" y="21"/>
                    <a:pt x="11" y="17"/>
                    <a:pt x="18" y="18"/>
                  </a:cubicBezTo>
                  <a:cubicBezTo>
                    <a:pt x="18" y="21"/>
                    <a:pt x="17" y="24"/>
                    <a:pt x="20" y="23"/>
                  </a:cubicBezTo>
                  <a:cubicBezTo>
                    <a:pt x="24" y="23"/>
                    <a:pt x="23" y="19"/>
                    <a:pt x="24" y="17"/>
                  </a:cubicBezTo>
                  <a:cubicBezTo>
                    <a:pt x="25" y="16"/>
                    <a:pt x="27" y="17"/>
                    <a:pt x="28" y="16"/>
                  </a:cubicBezTo>
                  <a:cubicBezTo>
                    <a:pt x="29" y="15"/>
                    <a:pt x="28" y="13"/>
                    <a:pt x="30" y="13"/>
                  </a:cubicBezTo>
                  <a:cubicBezTo>
                    <a:pt x="33" y="13"/>
                    <a:pt x="32" y="17"/>
                    <a:pt x="36" y="18"/>
                  </a:cubicBezTo>
                  <a:cubicBezTo>
                    <a:pt x="38" y="19"/>
                    <a:pt x="38" y="17"/>
                    <a:pt x="40" y="17"/>
                  </a:cubicBezTo>
                  <a:cubicBezTo>
                    <a:pt x="42" y="18"/>
                    <a:pt x="43" y="19"/>
                    <a:pt x="45" y="19"/>
                  </a:cubicBezTo>
                  <a:cubicBezTo>
                    <a:pt x="48" y="19"/>
                    <a:pt x="49" y="17"/>
                    <a:pt x="52" y="15"/>
                  </a:cubicBezTo>
                  <a:cubicBezTo>
                    <a:pt x="58" y="13"/>
                    <a:pt x="66" y="15"/>
                    <a:pt x="73" y="11"/>
                  </a:cubicBezTo>
                  <a:cubicBezTo>
                    <a:pt x="75" y="10"/>
                    <a:pt x="76" y="8"/>
                    <a:pt x="79" y="7"/>
                  </a:cubicBezTo>
                  <a:cubicBezTo>
                    <a:pt x="77" y="5"/>
                    <a:pt x="73" y="5"/>
                    <a:pt x="75" y="2"/>
                  </a:cubicBezTo>
                  <a:cubicBezTo>
                    <a:pt x="76" y="1"/>
                    <a:pt x="81" y="0"/>
                    <a:pt x="82" y="0"/>
                  </a:cubicBezTo>
                  <a:cubicBezTo>
                    <a:pt x="90" y="2"/>
                    <a:pt x="82" y="7"/>
                    <a:pt x="83" y="10"/>
                  </a:cubicBezTo>
                  <a:cubicBezTo>
                    <a:pt x="84" y="11"/>
                    <a:pt x="90" y="12"/>
                    <a:pt x="91" y="12"/>
                  </a:cubicBezTo>
                  <a:cubicBezTo>
                    <a:pt x="94" y="12"/>
                    <a:pt x="96" y="11"/>
                    <a:pt x="99" y="11"/>
                  </a:cubicBezTo>
                  <a:cubicBezTo>
                    <a:pt x="104" y="10"/>
                    <a:pt x="107" y="14"/>
                    <a:pt x="112" y="14"/>
                  </a:cubicBezTo>
                  <a:cubicBezTo>
                    <a:pt x="110" y="17"/>
                    <a:pt x="105" y="16"/>
                    <a:pt x="102" y="17"/>
                  </a:cubicBezTo>
                  <a:cubicBezTo>
                    <a:pt x="98" y="18"/>
                    <a:pt x="95" y="19"/>
                    <a:pt x="91" y="18"/>
                  </a:cubicBezTo>
                  <a:cubicBezTo>
                    <a:pt x="87" y="17"/>
                    <a:pt x="84" y="15"/>
                    <a:pt x="79" y="15"/>
                  </a:cubicBezTo>
                  <a:cubicBezTo>
                    <a:pt x="76" y="15"/>
                    <a:pt x="74" y="17"/>
                    <a:pt x="71" y="18"/>
                  </a:cubicBezTo>
                  <a:cubicBezTo>
                    <a:pt x="65" y="19"/>
                    <a:pt x="59" y="18"/>
                    <a:pt x="53" y="19"/>
                  </a:cubicBezTo>
                  <a:cubicBezTo>
                    <a:pt x="49" y="20"/>
                    <a:pt x="47" y="22"/>
                    <a:pt x="44" y="23"/>
                  </a:cubicBezTo>
                  <a:cubicBezTo>
                    <a:pt x="41" y="24"/>
                    <a:pt x="37" y="25"/>
                    <a:pt x="34" y="26"/>
                  </a:cubicBezTo>
                  <a:cubicBezTo>
                    <a:pt x="32" y="27"/>
                    <a:pt x="29" y="28"/>
                    <a:pt x="26" y="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7" name="Freeform 288">
              <a:extLst>
                <a:ext uri="{FF2B5EF4-FFF2-40B4-BE49-F238E27FC236}">
                  <a16:creationId xmlns:a16="http://schemas.microsoft.com/office/drawing/2014/main" id="{EFE5FE14-BB92-4AA6-9612-972630C90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1092" y="3136851"/>
              <a:ext cx="12165" cy="10322"/>
            </a:xfrm>
            <a:custGeom>
              <a:avLst/>
              <a:gdLst>
                <a:gd name="T0" fmla="*/ 9 w 14"/>
                <a:gd name="T1" fmla="*/ 1 h 12"/>
                <a:gd name="T2" fmla="*/ 0 w 14"/>
                <a:gd name="T3" fmla="*/ 7 h 12"/>
                <a:gd name="T4" fmla="*/ 9 w 14"/>
                <a:gd name="T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9" y="1"/>
                  </a:moveTo>
                  <a:cubicBezTo>
                    <a:pt x="14" y="2"/>
                    <a:pt x="0" y="12"/>
                    <a:pt x="0" y="7"/>
                  </a:cubicBezTo>
                  <a:cubicBezTo>
                    <a:pt x="0" y="2"/>
                    <a:pt x="5" y="0"/>
                    <a:pt x="9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8" name="Freeform 289">
              <a:extLst>
                <a:ext uri="{FF2B5EF4-FFF2-40B4-BE49-F238E27FC236}">
                  <a16:creationId xmlns:a16="http://schemas.microsoft.com/office/drawing/2014/main" id="{6457ECEB-3ED3-4DFA-BC8B-41357CFE9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748" y="3124685"/>
              <a:ext cx="9585" cy="9585"/>
            </a:xfrm>
            <a:custGeom>
              <a:avLst/>
              <a:gdLst>
                <a:gd name="T0" fmla="*/ 6 w 11"/>
                <a:gd name="T1" fmla="*/ 1 h 11"/>
                <a:gd name="T2" fmla="*/ 0 w 11"/>
                <a:gd name="T3" fmla="*/ 6 h 11"/>
                <a:gd name="T4" fmla="*/ 6 w 11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1">
                  <a:moveTo>
                    <a:pt x="6" y="1"/>
                  </a:moveTo>
                  <a:cubicBezTo>
                    <a:pt x="11" y="5"/>
                    <a:pt x="0" y="11"/>
                    <a:pt x="0" y="6"/>
                  </a:cubicBezTo>
                  <a:cubicBezTo>
                    <a:pt x="0" y="3"/>
                    <a:pt x="4" y="0"/>
                    <a:pt x="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9" name="Freeform 290">
              <a:extLst>
                <a:ext uri="{FF2B5EF4-FFF2-40B4-BE49-F238E27FC236}">
                  <a16:creationId xmlns:a16="http://schemas.microsoft.com/office/drawing/2014/main" id="{45C9D4F5-CC46-4930-AF28-C11B0EA0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019" y="3115838"/>
              <a:ext cx="14746" cy="11428"/>
            </a:xfrm>
            <a:custGeom>
              <a:avLst/>
              <a:gdLst>
                <a:gd name="T0" fmla="*/ 7 w 17"/>
                <a:gd name="T1" fmla="*/ 8 h 13"/>
                <a:gd name="T2" fmla="*/ 2 w 17"/>
                <a:gd name="T3" fmla="*/ 8 h 13"/>
                <a:gd name="T4" fmla="*/ 5 w 17"/>
                <a:gd name="T5" fmla="*/ 7 h 13"/>
                <a:gd name="T6" fmla="*/ 5 w 17"/>
                <a:gd name="T7" fmla="*/ 3 h 13"/>
                <a:gd name="T8" fmla="*/ 5 w 17"/>
                <a:gd name="T9" fmla="*/ 2 h 13"/>
                <a:gd name="T10" fmla="*/ 10 w 17"/>
                <a:gd name="T11" fmla="*/ 3 h 13"/>
                <a:gd name="T12" fmla="*/ 16 w 17"/>
                <a:gd name="T13" fmla="*/ 3 h 13"/>
                <a:gd name="T14" fmla="*/ 11 w 17"/>
                <a:gd name="T15" fmla="*/ 6 h 13"/>
                <a:gd name="T16" fmla="*/ 7 w 17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3">
                  <a:moveTo>
                    <a:pt x="7" y="8"/>
                  </a:moveTo>
                  <a:cubicBezTo>
                    <a:pt x="6" y="11"/>
                    <a:pt x="0" y="13"/>
                    <a:pt x="2" y="8"/>
                  </a:cubicBezTo>
                  <a:cubicBezTo>
                    <a:pt x="3" y="7"/>
                    <a:pt x="4" y="8"/>
                    <a:pt x="5" y="7"/>
                  </a:cubicBezTo>
                  <a:cubicBezTo>
                    <a:pt x="7" y="6"/>
                    <a:pt x="10" y="2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8" y="0"/>
                    <a:pt x="8" y="3"/>
                    <a:pt x="10" y="3"/>
                  </a:cubicBezTo>
                  <a:cubicBezTo>
                    <a:pt x="12" y="4"/>
                    <a:pt x="14" y="4"/>
                    <a:pt x="16" y="3"/>
                  </a:cubicBezTo>
                  <a:cubicBezTo>
                    <a:pt x="17" y="7"/>
                    <a:pt x="13" y="10"/>
                    <a:pt x="11" y="6"/>
                  </a:cubicBezTo>
                  <a:cubicBezTo>
                    <a:pt x="9" y="7"/>
                    <a:pt x="9" y="7"/>
                    <a:pt x="7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0" name="Freeform 291">
              <a:extLst>
                <a:ext uri="{FF2B5EF4-FFF2-40B4-BE49-F238E27FC236}">
                  <a16:creationId xmlns:a16="http://schemas.microsoft.com/office/drawing/2014/main" id="{0017D56C-998E-413A-B992-FE4192020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773" y="3093351"/>
              <a:ext cx="33178" cy="28754"/>
            </a:xfrm>
            <a:custGeom>
              <a:avLst/>
              <a:gdLst>
                <a:gd name="T0" fmla="*/ 4 w 38"/>
                <a:gd name="T1" fmla="*/ 25 h 33"/>
                <a:gd name="T2" fmla="*/ 6 w 38"/>
                <a:gd name="T3" fmla="*/ 18 h 33"/>
                <a:gd name="T4" fmla="*/ 18 w 38"/>
                <a:gd name="T5" fmla="*/ 8 h 33"/>
                <a:gd name="T6" fmla="*/ 22 w 38"/>
                <a:gd name="T7" fmla="*/ 1 h 33"/>
                <a:gd name="T8" fmla="*/ 32 w 38"/>
                <a:gd name="T9" fmla="*/ 8 h 33"/>
                <a:gd name="T10" fmla="*/ 20 w 38"/>
                <a:gd name="T11" fmla="*/ 17 h 33"/>
                <a:gd name="T12" fmla="*/ 8 w 38"/>
                <a:gd name="T13" fmla="*/ 28 h 33"/>
                <a:gd name="T14" fmla="*/ 5 w 38"/>
                <a:gd name="T15" fmla="*/ 31 h 33"/>
                <a:gd name="T16" fmla="*/ 1 w 38"/>
                <a:gd name="T17" fmla="*/ 33 h 33"/>
                <a:gd name="T18" fmla="*/ 4 w 38"/>
                <a:gd name="T1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3">
                  <a:moveTo>
                    <a:pt x="4" y="25"/>
                  </a:moveTo>
                  <a:cubicBezTo>
                    <a:pt x="5" y="23"/>
                    <a:pt x="5" y="21"/>
                    <a:pt x="6" y="18"/>
                  </a:cubicBezTo>
                  <a:cubicBezTo>
                    <a:pt x="8" y="11"/>
                    <a:pt x="16" y="15"/>
                    <a:pt x="18" y="8"/>
                  </a:cubicBezTo>
                  <a:cubicBezTo>
                    <a:pt x="18" y="4"/>
                    <a:pt x="17" y="2"/>
                    <a:pt x="22" y="1"/>
                  </a:cubicBezTo>
                  <a:cubicBezTo>
                    <a:pt x="28" y="0"/>
                    <a:pt x="38" y="0"/>
                    <a:pt x="32" y="8"/>
                  </a:cubicBezTo>
                  <a:cubicBezTo>
                    <a:pt x="28" y="12"/>
                    <a:pt x="23" y="12"/>
                    <a:pt x="20" y="17"/>
                  </a:cubicBezTo>
                  <a:cubicBezTo>
                    <a:pt x="17" y="21"/>
                    <a:pt x="12" y="24"/>
                    <a:pt x="8" y="28"/>
                  </a:cubicBezTo>
                  <a:cubicBezTo>
                    <a:pt x="6" y="29"/>
                    <a:pt x="6" y="30"/>
                    <a:pt x="5" y="31"/>
                  </a:cubicBezTo>
                  <a:cubicBezTo>
                    <a:pt x="4" y="32"/>
                    <a:pt x="2" y="32"/>
                    <a:pt x="1" y="33"/>
                  </a:cubicBezTo>
                  <a:cubicBezTo>
                    <a:pt x="0" y="29"/>
                    <a:pt x="3" y="28"/>
                    <a:pt x="4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1" name="Freeform 292">
              <a:extLst>
                <a:ext uri="{FF2B5EF4-FFF2-40B4-BE49-F238E27FC236}">
                  <a16:creationId xmlns:a16="http://schemas.microsoft.com/office/drawing/2014/main" id="{F40FA93C-F218-442D-91DA-56E40C864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422" y="3062016"/>
              <a:ext cx="72254" cy="43500"/>
            </a:xfrm>
            <a:custGeom>
              <a:avLst/>
              <a:gdLst>
                <a:gd name="T0" fmla="*/ 33 w 83"/>
                <a:gd name="T1" fmla="*/ 37 h 50"/>
                <a:gd name="T2" fmla="*/ 18 w 83"/>
                <a:gd name="T3" fmla="*/ 43 h 50"/>
                <a:gd name="T4" fmla="*/ 5 w 83"/>
                <a:gd name="T5" fmla="*/ 49 h 50"/>
                <a:gd name="T6" fmla="*/ 4 w 83"/>
                <a:gd name="T7" fmla="*/ 43 h 50"/>
                <a:gd name="T8" fmla="*/ 18 w 83"/>
                <a:gd name="T9" fmla="*/ 37 h 50"/>
                <a:gd name="T10" fmla="*/ 20 w 83"/>
                <a:gd name="T11" fmla="*/ 30 h 50"/>
                <a:gd name="T12" fmla="*/ 25 w 83"/>
                <a:gd name="T13" fmla="*/ 28 h 50"/>
                <a:gd name="T14" fmla="*/ 22 w 83"/>
                <a:gd name="T15" fmla="*/ 25 h 50"/>
                <a:gd name="T16" fmla="*/ 17 w 83"/>
                <a:gd name="T17" fmla="*/ 21 h 50"/>
                <a:gd name="T18" fmla="*/ 35 w 83"/>
                <a:gd name="T19" fmla="*/ 20 h 50"/>
                <a:gd name="T20" fmla="*/ 41 w 83"/>
                <a:gd name="T21" fmla="*/ 15 h 50"/>
                <a:gd name="T22" fmla="*/ 48 w 83"/>
                <a:gd name="T23" fmla="*/ 15 h 50"/>
                <a:gd name="T24" fmla="*/ 48 w 83"/>
                <a:gd name="T25" fmla="*/ 6 h 50"/>
                <a:gd name="T26" fmla="*/ 54 w 83"/>
                <a:gd name="T27" fmla="*/ 6 h 50"/>
                <a:gd name="T28" fmla="*/ 58 w 83"/>
                <a:gd name="T29" fmla="*/ 9 h 50"/>
                <a:gd name="T30" fmla="*/ 61 w 83"/>
                <a:gd name="T31" fmla="*/ 1 h 50"/>
                <a:gd name="T32" fmla="*/ 67 w 83"/>
                <a:gd name="T33" fmla="*/ 7 h 50"/>
                <a:gd name="T34" fmla="*/ 61 w 83"/>
                <a:gd name="T35" fmla="*/ 12 h 50"/>
                <a:gd name="T36" fmla="*/ 52 w 83"/>
                <a:gd name="T37" fmla="*/ 14 h 50"/>
                <a:gd name="T38" fmla="*/ 64 w 83"/>
                <a:gd name="T39" fmla="*/ 15 h 50"/>
                <a:gd name="T40" fmla="*/ 68 w 83"/>
                <a:gd name="T41" fmla="*/ 15 h 50"/>
                <a:gd name="T42" fmla="*/ 67 w 83"/>
                <a:gd name="T43" fmla="*/ 12 h 50"/>
                <a:gd name="T44" fmla="*/ 76 w 83"/>
                <a:gd name="T45" fmla="*/ 9 h 50"/>
                <a:gd name="T46" fmla="*/ 83 w 83"/>
                <a:gd name="T47" fmla="*/ 6 h 50"/>
                <a:gd name="T48" fmla="*/ 83 w 83"/>
                <a:gd name="T49" fmla="*/ 7 h 50"/>
                <a:gd name="T50" fmla="*/ 73 w 83"/>
                <a:gd name="T51" fmla="*/ 12 h 50"/>
                <a:gd name="T52" fmla="*/ 71 w 83"/>
                <a:gd name="T53" fmla="*/ 15 h 50"/>
                <a:gd name="T54" fmla="*/ 64 w 83"/>
                <a:gd name="T55" fmla="*/ 25 h 50"/>
                <a:gd name="T56" fmla="*/ 45 w 83"/>
                <a:gd name="T57" fmla="*/ 28 h 50"/>
                <a:gd name="T58" fmla="*/ 41 w 83"/>
                <a:gd name="T59" fmla="*/ 30 h 50"/>
                <a:gd name="T60" fmla="*/ 38 w 83"/>
                <a:gd name="T61" fmla="*/ 31 h 50"/>
                <a:gd name="T62" fmla="*/ 33 w 83"/>
                <a:gd name="T63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50">
                  <a:moveTo>
                    <a:pt x="33" y="37"/>
                  </a:moveTo>
                  <a:cubicBezTo>
                    <a:pt x="29" y="42"/>
                    <a:pt x="23" y="41"/>
                    <a:pt x="18" y="43"/>
                  </a:cubicBezTo>
                  <a:cubicBezTo>
                    <a:pt x="13" y="44"/>
                    <a:pt x="10" y="50"/>
                    <a:pt x="5" y="49"/>
                  </a:cubicBezTo>
                  <a:cubicBezTo>
                    <a:pt x="1" y="49"/>
                    <a:pt x="0" y="46"/>
                    <a:pt x="4" y="43"/>
                  </a:cubicBezTo>
                  <a:cubicBezTo>
                    <a:pt x="8" y="41"/>
                    <a:pt x="14" y="41"/>
                    <a:pt x="18" y="37"/>
                  </a:cubicBezTo>
                  <a:cubicBezTo>
                    <a:pt x="19" y="35"/>
                    <a:pt x="18" y="32"/>
                    <a:pt x="20" y="30"/>
                  </a:cubicBezTo>
                  <a:cubicBezTo>
                    <a:pt x="21" y="29"/>
                    <a:pt x="24" y="29"/>
                    <a:pt x="25" y="28"/>
                  </a:cubicBezTo>
                  <a:cubicBezTo>
                    <a:pt x="29" y="25"/>
                    <a:pt x="24" y="26"/>
                    <a:pt x="22" y="25"/>
                  </a:cubicBezTo>
                  <a:cubicBezTo>
                    <a:pt x="20" y="25"/>
                    <a:pt x="17" y="23"/>
                    <a:pt x="17" y="21"/>
                  </a:cubicBezTo>
                  <a:cubicBezTo>
                    <a:pt x="21" y="19"/>
                    <a:pt x="35" y="9"/>
                    <a:pt x="35" y="20"/>
                  </a:cubicBezTo>
                  <a:cubicBezTo>
                    <a:pt x="40" y="19"/>
                    <a:pt x="38" y="17"/>
                    <a:pt x="41" y="15"/>
                  </a:cubicBezTo>
                  <a:cubicBezTo>
                    <a:pt x="43" y="13"/>
                    <a:pt x="46" y="14"/>
                    <a:pt x="48" y="15"/>
                  </a:cubicBezTo>
                  <a:cubicBezTo>
                    <a:pt x="49" y="11"/>
                    <a:pt x="43" y="8"/>
                    <a:pt x="48" y="6"/>
                  </a:cubicBezTo>
                  <a:cubicBezTo>
                    <a:pt x="50" y="5"/>
                    <a:pt x="53" y="5"/>
                    <a:pt x="54" y="6"/>
                  </a:cubicBezTo>
                  <a:cubicBezTo>
                    <a:pt x="56" y="6"/>
                    <a:pt x="57" y="9"/>
                    <a:pt x="58" y="9"/>
                  </a:cubicBezTo>
                  <a:cubicBezTo>
                    <a:pt x="62" y="8"/>
                    <a:pt x="57" y="2"/>
                    <a:pt x="61" y="1"/>
                  </a:cubicBezTo>
                  <a:cubicBezTo>
                    <a:pt x="65" y="0"/>
                    <a:pt x="60" y="8"/>
                    <a:pt x="67" y="7"/>
                  </a:cubicBezTo>
                  <a:cubicBezTo>
                    <a:pt x="67" y="8"/>
                    <a:pt x="63" y="11"/>
                    <a:pt x="61" y="12"/>
                  </a:cubicBezTo>
                  <a:cubicBezTo>
                    <a:pt x="60" y="12"/>
                    <a:pt x="53" y="12"/>
                    <a:pt x="52" y="14"/>
                  </a:cubicBezTo>
                  <a:cubicBezTo>
                    <a:pt x="50" y="18"/>
                    <a:pt x="65" y="20"/>
                    <a:pt x="64" y="15"/>
                  </a:cubicBezTo>
                  <a:cubicBezTo>
                    <a:pt x="66" y="16"/>
                    <a:pt x="67" y="15"/>
                    <a:pt x="68" y="15"/>
                  </a:cubicBezTo>
                  <a:cubicBezTo>
                    <a:pt x="68" y="14"/>
                    <a:pt x="69" y="13"/>
                    <a:pt x="67" y="12"/>
                  </a:cubicBezTo>
                  <a:cubicBezTo>
                    <a:pt x="70" y="11"/>
                    <a:pt x="73" y="11"/>
                    <a:pt x="76" y="9"/>
                  </a:cubicBezTo>
                  <a:cubicBezTo>
                    <a:pt x="78" y="8"/>
                    <a:pt x="79" y="5"/>
                    <a:pt x="83" y="6"/>
                  </a:cubicBezTo>
                  <a:cubicBezTo>
                    <a:pt x="83" y="6"/>
                    <a:pt x="83" y="7"/>
                    <a:pt x="83" y="7"/>
                  </a:cubicBezTo>
                  <a:cubicBezTo>
                    <a:pt x="77" y="7"/>
                    <a:pt x="80" y="14"/>
                    <a:pt x="73" y="12"/>
                  </a:cubicBezTo>
                  <a:cubicBezTo>
                    <a:pt x="72" y="13"/>
                    <a:pt x="71" y="14"/>
                    <a:pt x="71" y="15"/>
                  </a:cubicBezTo>
                  <a:cubicBezTo>
                    <a:pt x="78" y="18"/>
                    <a:pt x="68" y="24"/>
                    <a:pt x="64" y="25"/>
                  </a:cubicBezTo>
                  <a:cubicBezTo>
                    <a:pt x="58" y="26"/>
                    <a:pt x="51" y="26"/>
                    <a:pt x="45" y="28"/>
                  </a:cubicBezTo>
                  <a:cubicBezTo>
                    <a:pt x="43" y="29"/>
                    <a:pt x="42" y="30"/>
                    <a:pt x="41" y="30"/>
                  </a:cubicBezTo>
                  <a:cubicBezTo>
                    <a:pt x="40" y="31"/>
                    <a:pt x="38" y="30"/>
                    <a:pt x="38" y="31"/>
                  </a:cubicBezTo>
                  <a:cubicBezTo>
                    <a:pt x="35" y="32"/>
                    <a:pt x="35" y="35"/>
                    <a:pt x="33" y="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2" name="Freeform 293">
              <a:extLst>
                <a:ext uri="{FF2B5EF4-FFF2-40B4-BE49-F238E27FC236}">
                  <a16:creationId xmlns:a16="http://schemas.microsoft.com/office/drawing/2014/main" id="{3BE95054-8AC5-4743-9965-B79D1C6F5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777" y="2872165"/>
              <a:ext cx="14008" cy="16589"/>
            </a:xfrm>
            <a:custGeom>
              <a:avLst/>
              <a:gdLst>
                <a:gd name="T0" fmla="*/ 12 w 16"/>
                <a:gd name="T1" fmla="*/ 11 h 19"/>
                <a:gd name="T2" fmla="*/ 6 w 16"/>
                <a:gd name="T3" fmla="*/ 6 h 19"/>
                <a:gd name="T4" fmla="*/ 15 w 16"/>
                <a:gd name="T5" fmla="*/ 0 h 19"/>
                <a:gd name="T6" fmla="*/ 13 w 16"/>
                <a:gd name="T7" fmla="*/ 5 h 19"/>
                <a:gd name="T8" fmla="*/ 12 w 16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2" y="11"/>
                  </a:moveTo>
                  <a:cubicBezTo>
                    <a:pt x="8" y="19"/>
                    <a:pt x="0" y="13"/>
                    <a:pt x="6" y="6"/>
                  </a:cubicBezTo>
                  <a:cubicBezTo>
                    <a:pt x="7" y="4"/>
                    <a:pt x="13" y="2"/>
                    <a:pt x="15" y="0"/>
                  </a:cubicBezTo>
                  <a:cubicBezTo>
                    <a:pt x="16" y="3"/>
                    <a:pt x="14" y="3"/>
                    <a:pt x="13" y="5"/>
                  </a:cubicBezTo>
                  <a:cubicBezTo>
                    <a:pt x="12" y="7"/>
                    <a:pt x="13" y="9"/>
                    <a:pt x="12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3" name="Freeform 294">
              <a:extLst>
                <a:ext uri="{FF2B5EF4-FFF2-40B4-BE49-F238E27FC236}">
                  <a16:creationId xmlns:a16="http://schemas.microsoft.com/office/drawing/2014/main" id="{AA32F84C-8FE4-4E12-805D-FC67A8287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1269" y="2799911"/>
              <a:ext cx="47186" cy="31335"/>
            </a:xfrm>
            <a:custGeom>
              <a:avLst/>
              <a:gdLst>
                <a:gd name="T0" fmla="*/ 14 w 54"/>
                <a:gd name="T1" fmla="*/ 24 h 36"/>
                <a:gd name="T2" fmla="*/ 6 w 54"/>
                <a:gd name="T3" fmla="*/ 19 h 36"/>
                <a:gd name="T4" fmla="*/ 0 w 54"/>
                <a:gd name="T5" fmla="*/ 11 h 36"/>
                <a:gd name="T6" fmla="*/ 16 w 54"/>
                <a:gd name="T7" fmla="*/ 9 h 36"/>
                <a:gd name="T8" fmla="*/ 18 w 54"/>
                <a:gd name="T9" fmla="*/ 7 h 36"/>
                <a:gd name="T10" fmla="*/ 23 w 54"/>
                <a:gd name="T11" fmla="*/ 4 h 36"/>
                <a:gd name="T12" fmla="*/ 30 w 54"/>
                <a:gd name="T13" fmla="*/ 1 h 36"/>
                <a:gd name="T14" fmla="*/ 36 w 54"/>
                <a:gd name="T15" fmla="*/ 2 h 36"/>
                <a:gd name="T16" fmla="*/ 39 w 54"/>
                <a:gd name="T17" fmla="*/ 4 h 36"/>
                <a:gd name="T18" fmla="*/ 44 w 54"/>
                <a:gd name="T19" fmla="*/ 3 h 36"/>
                <a:gd name="T20" fmla="*/ 48 w 54"/>
                <a:gd name="T21" fmla="*/ 17 h 36"/>
                <a:gd name="T22" fmla="*/ 46 w 54"/>
                <a:gd name="T23" fmla="*/ 28 h 36"/>
                <a:gd name="T24" fmla="*/ 39 w 54"/>
                <a:gd name="T25" fmla="*/ 30 h 36"/>
                <a:gd name="T26" fmla="*/ 37 w 54"/>
                <a:gd name="T27" fmla="*/ 32 h 36"/>
                <a:gd name="T28" fmla="*/ 35 w 54"/>
                <a:gd name="T29" fmla="*/ 35 h 36"/>
                <a:gd name="T30" fmla="*/ 29 w 54"/>
                <a:gd name="T31" fmla="*/ 31 h 36"/>
                <a:gd name="T32" fmla="*/ 21 w 54"/>
                <a:gd name="T33" fmla="*/ 29 h 36"/>
                <a:gd name="T34" fmla="*/ 14 w 54"/>
                <a:gd name="T3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36">
                  <a:moveTo>
                    <a:pt x="14" y="24"/>
                  </a:moveTo>
                  <a:cubicBezTo>
                    <a:pt x="11" y="23"/>
                    <a:pt x="8" y="22"/>
                    <a:pt x="6" y="19"/>
                  </a:cubicBezTo>
                  <a:cubicBezTo>
                    <a:pt x="4" y="17"/>
                    <a:pt x="3" y="13"/>
                    <a:pt x="0" y="11"/>
                  </a:cubicBezTo>
                  <a:cubicBezTo>
                    <a:pt x="1" y="7"/>
                    <a:pt x="13" y="11"/>
                    <a:pt x="16" y="9"/>
                  </a:cubicBezTo>
                  <a:cubicBezTo>
                    <a:pt x="17" y="8"/>
                    <a:pt x="17" y="8"/>
                    <a:pt x="18" y="7"/>
                  </a:cubicBezTo>
                  <a:cubicBezTo>
                    <a:pt x="20" y="5"/>
                    <a:pt x="20" y="5"/>
                    <a:pt x="23" y="4"/>
                  </a:cubicBezTo>
                  <a:cubicBezTo>
                    <a:pt x="25" y="3"/>
                    <a:pt x="28" y="1"/>
                    <a:pt x="30" y="1"/>
                  </a:cubicBezTo>
                  <a:cubicBezTo>
                    <a:pt x="33" y="0"/>
                    <a:pt x="35" y="1"/>
                    <a:pt x="36" y="2"/>
                  </a:cubicBezTo>
                  <a:cubicBezTo>
                    <a:pt x="38" y="2"/>
                    <a:pt x="37" y="3"/>
                    <a:pt x="39" y="4"/>
                  </a:cubicBezTo>
                  <a:cubicBezTo>
                    <a:pt x="41" y="4"/>
                    <a:pt x="42" y="3"/>
                    <a:pt x="44" y="3"/>
                  </a:cubicBezTo>
                  <a:cubicBezTo>
                    <a:pt x="50" y="5"/>
                    <a:pt x="47" y="13"/>
                    <a:pt x="48" y="17"/>
                  </a:cubicBezTo>
                  <a:cubicBezTo>
                    <a:pt x="49" y="22"/>
                    <a:pt x="54" y="27"/>
                    <a:pt x="46" y="28"/>
                  </a:cubicBezTo>
                  <a:cubicBezTo>
                    <a:pt x="43" y="29"/>
                    <a:pt x="41" y="28"/>
                    <a:pt x="39" y="30"/>
                  </a:cubicBezTo>
                  <a:cubicBezTo>
                    <a:pt x="38" y="31"/>
                    <a:pt x="37" y="31"/>
                    <a:pt x="37" y="32"/>
                  </a:cubicBezTo>
                  <a:cubicBezTo>
                    <a:pt x="36" y="33"/>
                    <a:pt x="37" y="34"/>
                    <a:pt x="35" y="35"/>
                  </a:cubicBezTo>
                  <a:cubicBezTo>
                    <a:pt x="33" y="36"/>
                    <a:pt x="31" y="32"/>
                    <a:pt x="29" y="31"/>
                  </a:cubicBezTo>
                  <a:cubicBezTo>
                    <a:pt x="26" y="30"/>
                    <a:pt x="23" y="31"/>
                    <a:pt x="21" y="29"/>
                  </a:cubicBezTo>
                  <a:cubicBezTo>
                    <a:pt x="18" y="28"/>
                    <a:pt x="17" y="25"/>
                    <a:pt x="14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4" name="Freeform 295">
              <a:extLst>
                <a:ext uri="{FF2B5EF4-FFF2-40B4-BE49-F238E27FC236}">
                  <a16:creationId xmlns:a16="http://schemas.microsoft.com/office/drawing/2014/main" id="{49B4F909-0F48-4157-8D3A-2885CA5E4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5979" y="2284180"/>
              <a:ext cx="14008" cy="11428"/>
            </a:xfrm>
            <a:custGeom>
              <a:avLst/>
              <a:gdLst>
                <a:gd name="T0" fmla="*/ 4 w 16"/>
                <a:gd name="T1" fmla="*/ 2 h 13"/>
                <a:gd name="T2" fmla="*/ 7 w 16"/>
                <a:gd name="T3" fmla="*/ 8 h 13"/>
                <a:gd name="T4" fmla="*/ 2 w 16"/>
                <a:gd name="T5" fmla="*/ 10 h 13"/>
                <a:gd name="T6" fmla="*/ 4 w 16"/>
                <a:gd name="T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4" y="2"/>
                  </a:moveTo>
                  <a:cubicBezTo>
                    <a:pt x="9" y="0"/>
                    <a:pt x="16" y="10"/>
                    <a:pt x="7" y="8"/>
                  </a:cubicBezTo>
                  <a:cubicBezTo>
                    <a:pt x="6" y="8"/>
                    <a:pt x="6" y="13"/>
                    <a:pt x="2" y="10"/>
                  </a:cubicBezTo>
                  <a:cubicBezTo>
                    <a:pt x="0" y="7"/>
                    <a:pt x="1" y="3"/>
                    <a:pt x="4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5" name="Freeform 296">
              <a:extLst>
                <a:ext uri="{FF2B5EF4-FFF2-40B4-BE49-F238E27FC236}">
                  <a16:creationId xmlns:a16="http://schemas.microsoft.com/office/drawing/2014/main" id="{F8B7AC74-B67E-4CC5-9A2F-9FDD550B4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7438" y="3053906"/>
              <a:ext cx="14008" cy="8110"/>
            </a:xfrm>
            <a:custGeom>
              <a:avLst/>
              <a:gdLst>
                <a:gd name="T0" fmla="*/ 15 w 16"/>
                <a:gd name="T1" fmla="*/ 7 h 9"/>
                <a:gd name="T2" fmla="*/ 1 w 16"/>
                <a:gd name="T3" fmla="*/ 5 h 9"/>
                <a:gd name="T4" fmla="*/ 10 w 16"/>
                <a:gd name="T5" fmla="*/ 4 h 9"/>
                <a:gd name="T6" fmla="*/ 10 w 16"/>
                <a:gd name="T7" fmla="*/ 5 h 9"/>
                <a:gd name="T8" fmla="*/ 15 w 16"/>
                <a:gd name="T9" fmla="*/ 7 h 9"/>
                <a:gd name="T10" fmla="*/ 15 w 16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15" y="7"/>
                  </a:moveTo>
                  <a:cubicBezTo>
                    <a:pt x="12" y="9"/>
                    <a:pt x="2" y="9"/>
                    <a:pt x="1" y="5"/>
                  </a:cubicBezTo>
                  <a:cubicBezTo>
                    <a:pt x="0" y="0"/>
                    <a:pt x="9" y="1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2" y="6"/>
                    <a:pt x="14" y="6"/>
                    <a:pt x="15" y="7"/>
                  </a:cubicBezTo>
                  <a:cubicBezTo>
                    <a:pt x="15" y="6"/>
                    <a:pt x="16" y="8"/>
                    <a:pt x="15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6" name="Freeform 297">
              <a:extLst>
                <a:ext uri="{FF2B5EF4-FFF2-40B4-BE49-F238E27FC236}">
                  <a16:creationId xmlns:a16="http://schemas.microsoft.com/office/drawing/2014/main" id="{B5C99A10-4DD7-49EC-ACAC-1C64C83DC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023" y="3032156"/>
              <a:ext cx="8847" cy="10691"/>
            </a:xfrm>
            <a:custGeom>
              <a:avLst/>
              <a:gdLst>
                <a:gd name="T0" fmla="*/ 7 w 10"/>
                <a:gd name="T1" fmla="*/ 6 h 12"/>
                <a:gd name="T2" fmla="*/ 2 w 10"/>
                <a:gd name="T3" fmla="*/ 12 h 12"/>
                <a:gd name="T4" fmla="*/ 7 w 10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7" y="6"/>
                  </a:moveTo>
                  <a:cubicBezTo>
                    <a:pt x="10" y="9"/>
                    <a:pt x="5" y="12"/>
                    <a:pt x="2" y="12"/>
                  </a:cubicBezTo>
                  <a:cubicBezTo>
                    <a:pt x="0" y="11"/>
                    <a:pt x="2" y="0"/>
                    <a:pt x="7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7" name="Freeform 298">
              <a:extLst>
                <a:ext uri="{FF2B5EF4-FFF2-40B4-BE49-F238E27FC236}">
                  <a16:creationId xmlns:a16="http://schemas.microsoft.com/office/drawing/2014/main" id="{D7DD7C5B-87BF-4FBB-B4AA-93C27D13B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519" y="3016673"/>
              <a:ext cx="18432" cy="16589"/>
            </a:xfrm>
            <a:custGeom>
              <a:avLst/>
              <a:gdLst>
                <a:gd name="T0" fmla="*/ 12 w 21"/>
                <a:gd name="T1" fmla="*/ 15 h 19"/>
                <a:gd name="T2" fmla="*/ 5 w 21"/>
                <a:gd name="T3" fmla="*/ 14 h 19"/>
                <a:gd name="T4" fmla="*/ 1 w 21"/>
                <a:gd name="T5" fmla="*/ 10 h 19"/>
                <a:gd name="T6" fmla="*/ 7 w 21"/>
                <a:gd name="T7" fmla="*/ 2 h 19"/>
                <a:gd name="T8" fmla="*/ 14 w 21"/>
                <a:gd name="T9" fmla="*/ 2 h 19"/>
                <a:gd name="T10" fmla="*/ 17 w 21"/>
                <a:gd name="T11" fmla="*/ 0 h 19"/>
                <a:gd name="T12" fmla="*/ 21 w 21"/>
                <a:gd name="T13" fmla="*/ 1 h 19"/>
                <a:gd name="T14" fmla="*/ 16 w 21"/>
                <a:gd name="T15" fmla="*/ 4 h 19"/>
                <a:gd name="T16" fmla="*/ 17 w 21"/>
                <a:gd name="T17" fmla="*/ 8 h 19"/>
                <a:gd name="T18" fmla="*/ 11 w 21"/>
                <a:gd name="T19" fmla="*/ 8 h 19"/>
                <a:gd name="T20" fmla="*/ 12 w 21"/>
                <a:gd name="T2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12" y="15"/>
                  </a:moveTo>
                  <a:cubicBezTo>
                    <a:pt x="11" y="17"/>
                    <a:pt x="7" y="15"/>
                    <a:pt x="5" y="14"/>
                  </a:cubicBezTo>
                  <a:cubicBezTo>
                    <a:pt x="3" y="19"/>
                    <a:pt x="0" y="12"/>
                    <a:pt x="1" y="10"/>
                  </a:cubicBezTo>
                  <a:cubicBezTo>
                    <a:pt x="1" y="7"/>
                    <a:pt x="4" y="2"/>
                    <a:pt x="7" y="2"/>
                  </a:cubicBezTo>
                  <a:cubicBezTo>
                    <a:pt x="10" y="2"/>
                    <a:pt x="12" y="3"/>
                    <a:pt x="14" y="2"/>
                  </a:cubicBezTo>
                  <a:cubicBezTo>
                    <a:pt x="16" y="1"/>
                    <a:pt x="14" y="0"/>
                    <a:pt x="17" y="0"/>
                  </a:cubicBezTo>
                  <a:cubicBezTo>
                    <a:pt x="19" y="0"/>
                    <a:pt x="20" y="1"/>
                    <a:pt x="21" y="1"/>
                  </a:cubicBezTo>
                  <a:cubicBezTo>
                    <a:pt x="20" y="2"/>
                    <a:pt x="17" y="3"/>
                    <a:pt x="16" y="4"/>
                  </a:cubicBezTo>
                  <a:cubicBezTo>
                    <a:pt x="16" y="5"/>
                    <a:pt x="17" y="7"/>
                    <a:pt x="17" y="8"/>
                  </a:cubicBezTo>
                  <a:cubicBezTo>
                    <a:pt x="15" y="10"/>
                    <a:pt x="13" y="11"/>
                    <a:pt x="11" y="8"/>
                  </a:cubicBezTo>
                  <a:cubicBezTo>
                    <a:pt x="11" y="9"/>
                    <a:pt x="13" y="13"/>
                    <a:pt x="12" y="1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8" name="Freeform 299">
              <a:extLst>
                <a:ext uri="{FF2B5EF4-FFF2-40B4-BE49-F238E27FC236}">
                  <a16:creationId xmlns:a16="http://schemas.microsoft.com/office/drawing/2014/main" id="{1AF5B184-D477-4DBE-8E85-D072FCCFE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527" y="3022571"/>
              <a:ext cx="11428" cy="18432"/>
            </a:xfrm>
            <a:custGeom>
              <a:avLst/>
              <a:gdLst>
                <a:gd name="T0" fmla="*/ 3 w 13"/>
                <a:gd name="T1" fmla="*/ 14 h 21"/>
                <a:gd name="T2" fmla="*/ 9 w 13"/>
                <a:gd name="T3" fmla="*/ 3 h 21"/>
                <a:gd name="T4" fmla="*/ 12 w 13"/>
                <a:gd name="T5" fmla="*/ 0 h 21"/>
                <a:gd name="T6" fmla="*/ 9 w 13"/>
                <a:gd name="T7" fmla="*/ 12 h 21"/>
                <a:gd name="T8" fmla="*/ 1 w 13"/>
                <a:gd name="T9" fmla="*/ 21 h 21"/>
                <a:gd name="T10" fmla="*/ 3 w 13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3" y="14"/>
                  </a:moveTo>
                  <a:cubicBezTo>
                    <a:pt x="5" y="9"/>
                    <a:pt x="5" y="6"/>
                    <a:pt x="9" y="3"/>
                  </a:cubicBezTo>
                  <a:cubicBezTo>
                    <a:pt x="10" y="2"/>
                    <a:pt x="10" y="1"/>
                    <a:pt x="12" y="0"/>
                  </a:cubicBezTo>
                  <a:cubicBezTo>
                    <a:pt x="13" y="5"/>
                    <a:pt x="11" y="8"/>
                    <a:pt x="9" y="12"/>
                  </a:cubicBezTo>
                  <a:cubicBezTo>
                    <a:pt x="7" y="16"/>
                    <a:pt x="4" y="18"/>
                    <a:pt x="1" y="21"/>
                  </a:cubicBezTo>
                  <a:cubicBezTo>
                    <a:pt x="0" y="18"/>
                    <a:pt x="2" y="16"/>
                    <a:pt x="3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9" name="Freeform 300">
              <a:extLst>
                <a:ext uri="{FF2B5EF4-FFF2-40B4-BE49-F238E27FC236}">
                  <a16:creationId xmlns:a16="http://schemas.microsoft.com/office/drawing/2014/main" id="{3142FD3F-EB2C-4A42-9A25-B574E314C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2221" y="2996766"/>
              <a:ext cx="9585" cy="10322"/>
            </a:xfrm>
            <a:custGeom>
              <a:avLst/>
              <a:gdLst>
                <a:gd name="T0" fmla="*/ 6 w 11"/>
                <a:gd name="T1" fmla="*/ 1 h 12"/>
                <a:gd name="T2" fmla="*/ 2 w 11"/>
                <a:gd name="T3" fmla="*/ 8 h 12"/>
                <a:gd name="T4" fmla="*/ 6 w 11"/>
                <a:gd name="T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6" y="1"/>
                  </a:moveTo>
                  <a:cubicBezTo>
                    <a:pt x="11" y="3"/>
                    <a:pt x="5" y="12"/>
                    <a:pt x="2" y="8"/>
                  </a:cubicBezTo>
                  <a:cubicBezTo>
                    <a:pt x="0" y="5"/>
                    <a:pt x="3" y="0"/>
                    <a:pt x="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0" name="Freeform 301">
              <a:extLst>
                <a:ext uri="{FF2B5EF4-FFF2-40B4-BE49-F238E27FC236}">
                  <a16:creationId xmlns:a16="http://schemas.microsoft.com/office/drawing/2014/main" id="{6C00BCBF-9447-4573-8F5D-4FBA47953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709" y="2968012"/>
              <a:ext cx="23593" cy="9585"/>
            </a:xfrm>
            <a:custGeom>
              <a:avLst/>
              <a:gdLst>
                <a:gd name="T0" fmla="*/ 13 w 27"/>
                <a:gd name="T1" fmla="*/ 1 h 11"/>
                <a:gd name="T2" fmla="*/ 26 w 27"/>
                <a:gd name="T3" fmla="*/ 2 h 11"/>
                <a:gd name="T4" fmla="*/ 16 w 27"/>
                <a:gd name="T5" fmla="*/ 6 h 11"/>
                <a:gd name="T6" fmla="*/ 1 w 27"/>
                <a:gd name="T7" fmla="*/ 11 h 11"/>
                <a:gd name="T8" fmla="*/ 5 w 27"/>
                <a:gd name="T9" fmla="*/ 3 h 11"/>
                <a:gd name="T10" fmla="*/ 13 w 2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13" y="1"/>
                  </a:moveTo>
                  <a:cubicBezTo>
                    <a:pt x="18" y="1"/>
                    <a:pt x="22" y="1"/>
                    <a:pt x="26" y="2"/>
                  </a:cubicBezTo>
                  <a:cubicBezTo>
                    <a:pt x="27" y="8"/>
                    <a:pt x="20" y="6"/>
                    <a:pt x="16" y="6"/>
                  </a:cubicBezTo>
                  <a:cubicBezTo>
                    <a:pt x="11" y="6"/>
                    <a:pt x="7" y="10"/>
                    <a:pt x="1" y="11"/>
                  </a:cubicBezTo>
                  <a:cubicBezTo>
                    <a:pt x="0" y="7"/>
                    <a:pt x="3" y="5"/>
                    <a:pt x="5" y="3"/>
                  </a:cubicBezTo>
                  <a:cubicBezTo>
                    <a:pt x="9" y="0"/>
                    <a:pt x="10" y="2"/>
                    <a:pt x="13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1" name="Freeform 302">
              <a:extLst>
                <a:ext uri="{FF2B5EF4-FFF2-40B4-BE49-F238E27FC236}">
                  <a16:creationId xmlns:a16="http://schemas.microsoft.com/office/drawing/2014/main" id="{1202B3F0-BD78-42B7-9241-04C3302F9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4709" y="2876589"/>
              <a:ext cx="67093" cy="92161"/>
            </a:xfrm>
            <a:custGeom>
              <a:avLst/>
              <a:gdLst>
                <a:gd name="T0" fmla="*/ 23 w 77"/>
                <a:gd name="T1" fmla="*/ 90 h 106"/>
                <a:gd name="T2" fmla="*/ 8 w 77"/>
                <a:gd name="T3" fmla="*/ 87 h 106"/>
                <a:gd name="T4" fmla="*/ 6 w 77"/>
                <a:gd name="T5" fmla="*/ 76 h 106"/>
                <a:gd name="T6" fmla="*/ 3 w 77"/>
                <a:gd name="T7" fmla="*/ 65 h 106"/>
                <a:gd name="T8" fmla="*/ 24 w 77"/>
                <a:gd name="T9" fmla="*/ 58 h 106"/>
                <a:gd name="T10" fmla="*/ 32 w 77"/>
                <a:gd name="T11" fmla="*/ 42 h 106"/>
                <a:gd name="T12" fmla="*/ 37 w 77"/>
                <a:gd name="T13" fmla="*/ 46 h 106"/>
                <a:gd name="T14" fmla="*/ 36 w 77"/>
                <a:gd name="T15" fmla="*/ 41 h 106"/>
                <a:gd name="T16" fmla="*/ 39 w 77"/>
                <a:gd name="T17" fmla="*/ 39 h 106"/>
                <a:gd name="T18" fmla="*/ 41 w 77"/>
                <a:gd name="T19" fmla="*/ 37 h 106"/>
                <a:gd name="T20" fmla="*/ 38 w 77"/>
                <a:gd name="T21" fmla="*/ 33 h 106"/>
                <a:gd name="T22" fmla="*/ 54 w 77"/>
                <a:gd name="T23" fmla="*/ 19 h 106"/>
                <a:gd name="T24" fmla="*/ 66 w 77"/>
                <a:gd name="T25" fmla="*/ 5 h 106"/>
                <a:gd name="T26" fmla="*/ 69 w 77"/>
                <a:gd name="T27" fmla="*/ 16 h 106"/>
                <a:gd name="T28" fmla="*/ 77 w 77"/>
                <a:gd name="T29" fmla="*/ 24 h 106"/>
                <a:gd name="T30" fmla="*/ 69 w 77"/>
                <a:gd name="T31" fmla="*/ 31 h 106"/>
                <a:gd name="T32" fmla="*/ 55 w 77"/>
                <a:gd name="T33" fmla="*/ 38 h 106"/>
                <a:gd name="T34" fmla="*/ 66 w 77"/>
                <a:gd name="T35" fmla="*/ 40 h 106"/>
                <a:gd name="T36" fmla="*/ 67 w 77"/>
                <a:gd name="T37" fmla="*/ 50 h 106"/>
                <a:gd name="T38" fmla="*/ 65 w 77"/>
                <a:gd name="T39" fmla="*/ 51 h 106"/>
                <a:gd name="T40" fmla="*/ 72 w 77"/>
                <a:gd name="T41" fmla="*/ 58 h 106"/>
                <a:gd name="T42" fmla="*/ 66 w 77"/>
                <a:gd name="T43" fmla="*/ 68 h 106"/>
                <a:gd name="T44" fmla="*/ 58 w 77"/>
                <a:gd name="T45" fmla="*/ 66 h 106"/>
                <a:gd name="T46" fmla="*/ 51 w 77"/>
                <a:gd name="T47" fmla="*/ 74 h 106"/>
                <a:gd name="T48" fmla="*/ 52 w 77"/>
                <a:gd name="T49" fmla="*/ 79 h 106"/>
                <a:gd name="T50" fmla="*/ 46 w 77"/>
                <a:gd name="T51" fmla="*/ 82 h 106"/>
                <a:gd name="T52" fmla="*/ 43 w 77"/>
                <a:gd name="T53" fmla="*/ 87 h 106"/>
                <a:gd name="T54" fmla="*/ 37 w 77"/>
                <a:gd name="T55" fmla="*/ 84 h 106"/>
                <a:gd name="T56" fmla="*/ 33 w 77"/>
                <a:gd name="T57" fmla="*/ 91 h 106"/>
                <a:gd name="T58" fmla="*/ 26 w 77"/>
                <a:gd name="T59" fmla="*/ 99 h 106"/>
                <a:gd name="T60" fmla="*/ 18 w 77"/>
                <a:gd name="T61" fmla="*/ 99 h 106"/>
                <a:gd name="T62" fmla="*/ 23 w 77"/>
                <a:gd name="T63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106">
                  <a:moveTo>
                    <a:pt x="23" y="90"/>
                  </a:moveTo>
                  <a:cubicBezTo>
                    <a:pt x="21" y="95"/>
                    <a:pt x="9" y="93"/>
                    <a:pt x="8" y="87"/>
                  </a:cubicBezTo>
                  <a:cubicBezTo>
                    <a:pt x="7" y="83"/>
                    <a:pt x="8" y="79"/>
                    <a:pt x="6" y="76"/>
                  </a:cubicBezTo>
                  <a:cubicBezTo>
                    <a:pt x="4" y="71"/>
                    <a:pt x="0" y="71"/>
                    <a:pt x="3" y="65"/>
                  </a:cubicBezTo>
                  <a:cubicBezTo>
                    <a:pt x="5" y="61"/>
                    <a:pt x="23" y="46"/>
                    <a:pt x="24" y="58"/>
                  </a:cubicBezTo>
                  <a:cubicBezTo>
                    <a:pt x="29" y="54"/>
                    <a:pt x="19" y="40"/>
                    <a:pt x="32" y="42"/>
                  </a:cubicBezTo>
                  <a:cubicBezTo>
                    <a:pt x="32" y="45"/>
                    <a:pt x="34" y="46"/>
                    <a:pt x="37" y="46"/>
                  </a:cubicBezTo>
                  <a:cubicBezTo>
                    <a:pt x="37" y="45"/>
                    <a:pt x="35" y="42"/>
                    <a:pt x="36" y="41"/>
                  </a:cubicBezTo>
                  <a:cubicBezTo>
                    <a:pt x="36" y="40"/>
                    <a:pt x="39" y="39"/>
                    <a:pt x="39" y="39"/>
                  </a:cubicBezTo>
                  <a:cubicBezTo>
                    <a:pt x="39" y="38"/>
                    <a:pt x="41" y="39"/>
                    <a:pt x="41" y="37"/>
                  </a:cubicBezTo>
                  <a:cubicBezTo>
                    <a:pt x="42" y="34"/>
                    <a:pt x="38" y="34"/>
                    <a:pt x="38" y="33"/>
                  </a:cubicBezTo>
                  <a:cubicBezTo>
                    <a:pt x="38" y="28"/>
                    <a:pt x="51" y="23"/>
                    <a:pt x="54" y="19"/>
                  </a:cubicBezTo>
                  <a:cubicBezTo>
                    <a:pt x="56" y="17"/>
                    <a:pt x="60" y="0"/>
                    <a:pt x="66" y="5"/>
                  </a:cubicBezTo>
                  <a:cubicBezTo>
                    <a:pt x="68" y="6"/>
                    <a:pt x="58" y="23"/>
                    <a:pt x="69" y="16"/>
                  </a:cubicBezTo>
                  <a:cubicBezTo>
                    <a:pt x="69" y="21"/>
                    <a:pt x="76" y="17"/>
                    <a:pt x="77" y="24"/>
                  </a:cubicBezTo>
                  <a:cubicBezTo>
                    <a:pt x="77" y="30"/>
                    <a:pt x="73" y="30"/>
                    <a:pt x="69" y="31"/>
                  </a:cubicBezTo>
                  <a:cubicBezTo>
                    <a:pt x="64" y="33"/>
                    <a:pt x="55" y="33"/>
                    <a:pt x="55" y="38"/>
                  </a:cubicBezTo>
                  <a:cubicBezTo>
                    <a:pt x="53" y="46"/>
                    <a:pt x="62" y="39"/>
                    <a:pt x="66" y="40"/>
                  </a:cubicBezTo>
                  <a:cubicBezTo>
                    <a:pt x="64" y="44"/>
                    <a:pt x="66" y="46"/>
                    <a:pt x="67" y="50"/>
                  </a:cubicBezTo>
                  <a:cubicBezTo>
                    <a:pt x="66" y="51"/>
                    <a:pt x="66" y="51"/>
                    <a:pt x="65" y="51"/>
                  </a:cubicBezTo>
                  <a:cubicBezTo>
                    <a:pt x="64" y="56"/>
                    <a:pt x="72" y="53"/>
                    <a:pt x="72" y="58"/>
                  </a:cubicBezTo>
                  <a:cubicBezTo>
                    <a:pt x="72" y="60"/>
                    <a:pt x="67" y="66"/>
                    <a:pt x="66" y="68"/>
                  </a:cubicBezTo>
                  <a:cubicBezTo>
                    <a:pt x="63" y="67"/>
                    <a:pt x="61" y="66"/>
                    <a:pt x="58" y="66"/>
                  </a:cubicBezTo>
                  <a:cubicBezTo>
                    <a:pt x="58" y="70"/>
                    <a:pt x="57" y="77"/>
                    <a:pt x="51" y="74"/>
                  </a:cubicBezTo>
                  <a:cubicBezTo>
                    <a:pt x="50" y="76"/>
                    <a:pt x="52" y="79"/>
                    <a:pt x="52" y="79"/>
                  </a:cubicBezTo>
                  <a:cubicBezTo>
                    <a:pt x="51" y="83"/>
                    <a:pt x="50" y="80"/>
                    <a:pt x="46" y="82"/>
                  </a:cubicBezTo>
                  <a:cubicBezTo>
                    <a:pt x="45" y="83"/>
                    <a:pt x="45" y="87"/>
                    <a:pt x="43" y="87"/>
                  </a:cubicBezTo>
                  <a:cubicBezTo>
                    <a:pt x="40" y="89"/>
                    <a:pt x="37" y="88"/>
                    <a:pt x="37" y="84"/>
                  </a:cubicBezTo>
                  <a:cubicBezTo>
                    <a:pt x="32" y="83"/>
                    <a:pt x="34" y="88"/>
                    <a:pt x="33" y="91"/>
                  </a:cubicBezTo>
                  <a:cubicBezTo>
                    <a:pt x="32" y="93"/>
                    <a:pt x="28" y="97"/>
                    <a:pt x="26" y="99"/>
                  </a:cubicBezTo>
                  <a:cubicBezTo>
                    <a:pt x="23" y="102"/>
                    <a:pt x="19" y="106"/>
                    <a:pt x="18" y="99"/>
                  </a:cubicBezTo>
                  <a:cubicBezTo>
                    <a:pt x="18" y="95"/>
                    <a:pt x="22" y="93"/>
                    <a:pt x="23" y="9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2" name="Freeform 303">
              <a:extLst>
                <a:ext uri="{FF2B5EF4-FFF2-40B4-BE49-F238E27FC236}">
                  <a16:creationId xmlns:a16="http://schemas.microsoft.com/office/drawing/2014/main" id="{070BD1A6-9C4F-4CBE-B296-EDDAFC13E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3962" y="2800648"/>
              <a:ext cx="24330" cy="33178"/>
            </a:xfrm>
            <a:custGeom>
              <a:avLst/>
              <a:gdLst>
                <a:gd name="T0" fmla="*/ 2 w 28"/>
                <a:gd name="T1" fmla="*/ 29 h 38"/>
                <a:gd name="T2" fmla="*/ 8 w 28"/>
                <a:gd name="T3" fmla="*/ 21 h 38"/>
                <a:gd name="T4" fmla="*/ 10 w 28"/>
                <a:gd name="T5" fmla="*/ 16 h 38"/>
                <a:gd name="T6" fmla="*/ 18 w 28"/>
                <a:gd name="T7" fmla="*/ 7 h 38"/>
                <a:gd name="T8" fmla="*/ 26 w 28"/>
                <a:gd name="T9" fmla="*/ 1 h 38"/>
                <a:gd name="T10" fmla="*/ 28 w 28"/>
                <a:gd name="T11" fmla="*/ 5 h 38"/>
                <a:gd name="T12" fmla="*/ 13 w 28"/>
                <a:gd name="T13" fmla="*/ 30 h 38"/>
                <a:gd name="T14" fmla="*/ 2 w 28"/>
                <a:gd name="T1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8">
                  <a:moveTo>
                    <a:pt x="2" y="29"/>
                  </a:moveTo>
                  <a:cubicBezTo>
                    <a:pt x="3" y="26"/>
                    <a:pt x="6" y="23"/>
                    <a:pt x="8" y="21"/>
                  </a:cubicBezTo>
                  <a:cubicBezTo>
                    <a:pt x="9" y="20"/>
                    <a:pt x="9" y="17"/>
                    <a:pt x="10" y="16"/>
                  </a:cubicBezTo>
                  <a:cubicBezTo>
                    <a:pt x="13" y="12"/>
                    <a:pt x="16" y="12"/>
                    <a:pt x="18" y="7"/>
                  </a:cubicBezTo>
                  <a:cubicBezTo>
                    <a:pt x="20" y="2"/>
                    <a:pt x="19" y="0"/>
                    <a:pt x="26" y="1"/>
                  </a:cubicBezTo>
                  <a:cubicBezTo>
                    <a:pt x="26" y="3"/>
                    <a:pt x="27" y="4"/>
                    <a:pt x="28" y="5"/>
                  </a:cubicBezTo>
                  <a:cubicBezTo>
                    <a:pt x="23" y="14"/>
                    <a:pt x="14" y="20"/>
                    <a:pt x="13" y="30"/>
                  </a:cubicBezTo>
                  <a:cubicBezTo>
                    <a:pt x="10" y="30"/>
                    <a:pt x="0" y="38"/>
                    <a:pt x="2" y="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3" name="Freeform 304">
              <a:extLst>
                <a:ext uri="{FF2B5EF4-FFF2-40B4-BE49-F238E27FC236}">
                  <a16:creationId xmlns:a16="http://schemas.microsoft.com/office/drawing/2014/main" id="{C6E47636-D45D-402E-B4A1-6FCEC96CA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9749" y="3066440"/>
              <a:ext cx="50504" cy="87737"/>
            </a:xfrm>
            <a:custGeom>
              <a:avLst/>
              <a:gdLst>
                <a:gd name="T0" fmla="*/ 10 w 58"/>
                <a:gd name="T1" fmla="*/ 36 h 101"/>
                <a:gd name="T2" fmla="*/ 0 w 58"/>
                <a:gd name="T3" fmla="*/ 0 h 101"/>
                <a:gd name="T4" fmla="*/ 38 w 58"/>
                <a:gd name="T5" fmla="*/ 7 h 101"/>
                <a:gd name="T6" fmla="*/ 39 w 58"/>
                <a:gd name="T7" fmla="*/ 53 h 101"/>
                <a:gd name="T8" fmla="*/ 57 w 58"/>
                <a:gd name="T9" fmla="*/ 99 h 101"/>
                <a:gd name="T10" fmla="*/ 10 w 58"/>
                <a:gd name="T11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10" y="36"/>
                  </a:moveTo>
                  <a:cubicBezTo>
                    <a:pt x="6" y="41"/>
                    <a:pt x="0" y="4"/>
                    <a:pt x="0" y="0"/>
                  </a:cubicBezTo>
                  <a:cubicBezTo>
                    <a:pt x="12" y="7"/>
                    <a:pt x="24" y="7"/>
                    <a:pt x="38" y="7"/>
                  </a:cubicBezTo>
                  <a:cubicBezTo>
                    <a:pt x="31" y="25"/>
                    <a:pt x="31" y="37"/>
                    <a:pt x="39" y="53"/>
                  </a:cubicBezTo>
                  <a:cubicBezTo>
                    <a:pt x="45" y="65"/>
                    <a:pt x="58" y="84"/>
                    <a:pt x="57" y="99"/>
                  </a:cubicBezTo>
                  <a:cubicBezTo>
                    <a:pt x="47" y="101"/>
                    <a:pt x="3" y="45"/>
                    <a:pt x="10" y="3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4" name="Freeform 305">
              <a:extLst>
                <a:ext uri="{FF2B5EF4-FFF2-40B4-BE49-F238E27FC236}">
                  <a16:creationId xmlns:a16="http://schemas.microsoft.com/office/drawing/2014/main" id="{7DF51F55-2340-420F-A4C9-268E56DA0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068" y="2789220"/>
              <a:ext cx="11059" cy="21750"/>
            </a:xfrm>
            <a:custGeom>
              <a:avLst/>
              <a:gdLst>
                <a:gd name="T0" fmla="*/ 13 w 13"/>
                <a:gd name="T1" fmla="*/ 0 h 25"/>
                <a:gd name="T2" fmla="*/ 5 w 13"/>
                <a:gd name="T3" fmla="*/ 25 h 25"/>
                <a:gd name="T4" fmla="*/ 3 w 13"/>
                <a:gd name="T5" fmla="*/ 10 h 25"/>
                <a:gd name="T6" fmla="*/ 13 w 13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5">
                  <a:moveTo>
                    <a:pt x="13" y="0"/>
                  </a:moveTo>
                  <a:cubicBezTo>
                    <a:pt x="10" y="8"/>
                    <a:pt x="9" y="19"/>
                    <a:pt x="5" y="25"/>
                  </a:cubicBezTo>
                  <a:cubicBezTo>
                    <a:pt x="0" y="22"/>
                    <a:pt x="1" y="14"/>
                    <a:pt x="3" y="10"/>
                  </a:cubicBezTo>
                  <a:cubicBezTo>
                    <a:pt x="4" y="7"/>
                    <a:pt x="13" y="0"/>
                    <a:pt x="13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5" name="Freeform 306">
              <a:extLst>
                <a:ext uri="{FF2B5EF4-FFF2-40B4-BE49-F238E27FC236}">
                  <a16:creationId xmlns:a16="http://schemas.microsoft.com/office/drawing/2014/main" id="{0199CDA0-D252-4345-A77E-1B7C62DFA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746" y="4567553"/>
              <a:ext cx="26174" cy="29491"/>
            </a:xfrm>
            <a:custGeom>
              <a:avLst/>
              <a:gdLst>
                <a:gd name="T0" fmla="*/ 8 w 30"/>
                <a:gd name="T1" fmla="*/ 11 h 34"/>
                <a:gd name="T2" fmla="*/ 12 w 30"/>
                <a:gd name="T3" fmla="*/ 6 h 34"/>
                <a:gd name="T4" fmla="*/ 9 w 30"/>
                <a:gd name="T5" fmla="*/ 6 h 34"/>
                <a:gd name="T6" fmla="*/ 15 w 30"/>
                <a:gd name="T7" fmla="*/ 0 h 34"/>
                <a:gd name="T8" fmla="*/ 19 w 30"/>
                <a:gd name="T9" fmla="*/ 4 h 34"/>
                <a:gd name="T10" fmla="*/ 21 w 30"/>
                <a:gd name="T11" fmla="*/ 10 h 34"/>
                <a:gd name="T12" fmla="*/ 25 w 30"/>
                <a:gd name="T13" fmla="*/ 15 h 34"/>
                <a:gd name="T14" fmla="*/ 25 w 30"/>
                <a:gd name="T15" fmla="*/ 18 h 34"/>
                <a:gd name="T16" fmla="*/ 28 w 30"/>
                <a:gd name="T17" fmla="*/ 21 h 34"/>
                <a:gd name="T18" fmla="*/ 29 w 30"/>
                <a:gd name="T19" fmla="*/ 26 h 34"/>
                <a:gd name="T20" fmla="*/ 9 w 30"/>
                <a:gd name="T21" fmla="*/ 26 h 34"/>
                <a:gd name="T22" fmla="*/ 21 w 30"/>
                <a:gd name="T23" fmla="*/ 21 h 34"/>
                <a:gd name="T24" fmla="*/ 17 w 30"/>
                <a:gd name="T25" fmla="*/ 14 h 34"/>
                <a:gd name="T26" fmla="*/ 15 w 30"/>
                <a:gd name="T27" fmla="*/ 14 h 34"/>
                <a:gd name="T28" fmla="*/ 8 w 30"/>
                <a:gd name="T2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8" y="11"/>
                  </a:moveTo>
                  <a:cubicBezTo>
                    <a:pt x="11" y="9"/>
                    <a:pt x="13" y="10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1"/>
                    <a:pt x="12" y="1"/>
                    <a:pt x="15" y="0"/>
                  </a:cubicBezTo>
                  <a:cubicBezTo>
                    <a:pt x="16" y="2"/>
                    <a:pt x="17" y="4"/>
                    <a:pt x="19" y="4"/>
                  </a:cubicBezTo>
                  <a:cubicBezTo>
                    <a:pt x="19" y="7"/>
                    <a:pt x="19" y="9"/>
                    <a:pt x="21" y="10"/>
                  </a:cubicBezTo>
                  <a:cubicBezTo>
                    <a:pt x="22" y="13"/>
                    <a:pt x="24" y="13"/>
                    <a:pt x="25" y="15"/>
                  </a:cubicBezTo>
                  <a:cubicBezTo>
                    <a:pt x="25" y="16"/>
                    <a:pt x="25" y="17"/>
                    <a:pt x="25" y="18"/>
                  </a:cubicBezTo>
                  <a:cubicBezTo>
                    <a:pt x="26" y="19"/>
                    <a:pt x="27" y="20"/>
                    <a:pt x="28" y="21"/>
                  </a:cubicBezTo>
                  <a:cubicBezTo>
                    <a:pt x="29" y="23"/>
                    <a:pt x="30" y="24"/>
                    <a:pt x="29" y="26"/>
                  </a:cubicBezTo>
                  <a:cubicBezTo>
                    <a:pt x="26" y="34"/>
                    <a:pt x="11" y="34"/>
                    <a:pt x="9" y="26"/>
                  </a:cubicBezTo>
                  <a:cubicBezTo>
                    <a:pt x="12" y="24"/>
                    <a:pt x="18" y="20"/>
                    <a:pt x="21" y="21"/>
                  </a:cubicBezTo>
                  <a:cubicBezTo>
                    <a:pt x="21" y="17"/>
                    <a:pt x="15" y="18"/>
                    <a:pt x="17" y="14"/>
                  </a:cubicBezTo>
                  <a:cubicBezTo>
                    <a:pt x="17" y="14"/>
                    <a:pt x="15" y="14"/>
                    <a:pt x="15" y="14"/>
                  </a:cubicBezTo>
                  <a:cubicBezTo>
                    <a:pt x="14" y="23"/>
                    <a:pt x="0" y="16"/>
                    <a:pt x="8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6" name="Freeform 307">
              <a:extLst>
                <a:ext uri="{FF2B5EF4-FFF2-40B4-BE49-F238E27FC236}">
                  <a16:creationId xmlns:a16="http://schemas.microsoft.com/office/drawing/2014/main" id="{8BF3D164-DAB4-42B6-96EA-5E1FC015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500" y="4581562"/>
              <a:ext cx="11428" cy="8479"/>
            </a:xfrm>
            <a:custGeom>
              <a:avLst/>
              <a:gdLst>
                <a:gd name="T0" fmla="*/ 9 w 13"/>
                <a:gd name="T1" fmla="*/ 10 h 10"/>
                <a:gd name="T2" fmla="*/ 11 w 13"/>
                <a:gd name="T3" fmla="*/ 1 h 10"/>
                <a:gd name="T4" fmla="*/ 7 w 13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0">
                  <a:moveTo>
                    <a:pt x="9" y="10"/>
                  </a:moveTo>
                  <a:cubicBezTo>
                    <a:pt x="0" y="8"/>
                    <a:pt x="1" y="0"/>
                    <a:pt x="11" y="1"/>
                  </a:cubicBezTo>
                  <a:cubicBezTo>
                    <a:pt x="13" y="7"/>
                    <a:pt x="11" y="8"/>
                    <a:pt x="7" y="1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7" name="Freeform 308">
              <a:extLst>
                <a:ext uri="{FF2B5EF4-FFF2-40B4-BE49-F238E27FC236}">
                  <a16:creationId xmlns:a16="http://schemas.microsoft.com/office/drawing/2014/main" id="{BC70BAB9-4799-4040-A0FA-6D08C4C45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653" y="4570134"/>
              <a:ext cx="11428" cy="11428"/>
            </a:xfrm>
            <a:custGeom>
              <a:avLst/>
              <a:gdLst>
                <a:gd name="T0" fmla="*/ 10 w 13"/>
                <a:gd name="T1" fmla="*/ 4 h 13"/>
                <a:gd name="T2" fmla="*/ 7 w 13"/>
                <a:gd name="T3" fmla="*/ 12 h 13"/>
                <a:gd name="T4" fmla="*/ 10 w 13"/>
                <a:gd name="T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0" y="4"/>
                  </a:moveTo>
                  <a:cubicBezTo>
                    <a:pt x="13" y="7"/>
                    <a:pt x="13" y="13"/>
                    <a:pt x="7" y="12"/>
                  </a:cubicBezTo>
                  <a:cubicBezTo>
                    <a:pt x="0" y="12"/>
                    <a:pt x="6" y="0"/>
                    <a:pt x="10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8" name="Freeform 309">
              <a:extLst>
                <a:ext uri="{FF2B5EF4-FFF2-40B4-BE49-F238E27FC236}">
                  <a16:creationId xmlns:a16="http://schemas.microsoft.com/office/drawing/2014/main" id="{D3384FB1-0D34-4E45-8CB8-C1BB10CBC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355" y="4130343"/>
              <a:ext cx="60089" cy="25436"/>
            </a:xfrm>
            <a:custGeom>
              <a:avLst/>
              <a:gdLst>
                <a:gd name="T0" fmla="*/ 34 w 69"/>
                <a:gd name="T1" fmla="*/ 21 h 29"/>
                <a:gd name="T2" fmla="*/ 2 w 69"/>
                <a:gd name="T3" fmla="*/ 7 h 29"/>
                <a:gd name="T4" fmla="*/ 33 w 69"/>
                <a:gd name="T5" fmla="*/ 5 h 29"/>
                <a:gd name="T6" fmla="*/ 68 w 69"/>
                <a:gd name="T7" fmla="*/ 17 h 29"/>
                <a:gd name="T8" fmla="*/ 68 w 69"/>
                <a:gd name="T9" fmla="*/ 24 h 29"/>
                <a:gd name="T10" fmla="*/ 49 w 69"/>
                <a:gd name="T11" fmla="*/ 20 h 29"/>
                <a:gd name="T12" fmla="*/ 34 w 69"/>
                <a:gd name="T1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9">
                  <a:moveTo>
                    <a:pt x="34" y="21"/>
                  </a:moveTo>
                  <a:cubicBezTo>
                    <a:pt x="32" y="29"/>
                    <a:pt x="0" y="13"/>
                    <a:pt x="2" y="7"/>
                  </a:cubicBezTo>
                  <a:cubicBezTo>
                    <a:pt x="5" y="0"/>
                    <a:pt x="28" y="4"/>
                    <a:pt x="33" y="5"/>
                  </a:cubicBezTo>
                  <a:cubicBezTo>
                    <a:pt x="46" y="9"/>
                    <a:pt x="56" y="12"/>
                    <a:pt x="68" y="17"/>
                  </a:cubicBezTo>
                  <a:cubicBezTo>
                    <a:pt x="69" y="19"/>
                    <a:pt x="69" y="22"/>
                    <a:pt x="68" y="24"/>
                  </a:cubicBezTo>
                  <a:cubicBezTo>
                    <a:pt x="61" y="24"/>
                    <a:pt x="55" y="20"/>
                    <a:pt x="49" y="20"/>
                  </a:cubicBezTo>
                  <a:cubicBezTo>
                    <a:pt x="43" y="20"/>
                    <a:pt x="41" y="23"/>
                    <a:pt x="34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9" name="Freeform 310">
              <a:extLst>
                <a:ext uri="{FF2B5EF4-FFF2-40B4-BE49-F238E27FC236}">
                  <a16:creationId xmlns:a16="http://schemas.microsoft.com/office/drawing/2014/main" id="{8062A5D2-6D31-42D2-B2AA-DB1E197A2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339" y="4044081"/>
              <a:ext cx="19169" cy="20275"/>
            </a:xfrm>
            <a:custGeom>
              <a:avLst/>
              <a:gdLst>
                <a:gd name="T0" fmla="*/ 21 w 22"/>
                <a:gd name="T1" fmla="*/ 18 h 23"/>
                <a:gd name="T2" fmla="*/ 6 w 22"/>
                <a:gd name="T3" fmla="*/ 15 h 23"/>
                <a:gd name="T4" fmla="*/ 4 w 22"/>
                <a:gd name="T5" fmla="*/ 3 h 23"/>
                <a:gd name="T6" fmla="*/ 21 w 22"/>
                <a:gd name="T7" fmla="*/ 10 h 23"/>
                <a:gd name="T8" fmla="*/ 21 w 2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21" y="18"/>
                  </a:moveTo>
                  <a:cubicBezTo>
                    <a:pt x="21" y="23"/>
                    <a:pt x="8" y="17"/>
                    <a:pt x="6" y="15"/>
                  </a:cubicBezTo>
                  <a:cubicBezTo>
                    <a:pt x="5" y="13"/>
                    <a:pt x="0" y="5"/>
                    <a:pt x="4" y="3"/>
                  </a:cubicBezTo>
                  <a:cubicBezTo>
                    <a:pt x="11" y="0"/>
                    <a:pt x="16" y="6"/>
                    <a:pt x="21" y="10"/>
                  </a:cubicBezTo>
                  <a:cubicBezTo>
                    <a:pt x="21" y="13"/>
                    <a:pt x="22" y="16"/>
                    <a:pt x="21" y="1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0" name="Freeform 311">
              <a:extLst>
                <a:ext uri="{FF2B5EF4-FFF2-40B4-BE49-F238E27FC236}">
                  <a16:creationId xmlns:a16="http://schemas.microsoft.com/office/drawing/2014/main" id="{9C6F732D-EB53-4A8A-A7DC-AFA091F62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4847" y="4017907"/>
              <a:ext cx="249203" cy="91423"/>
            </a:xfrm>
            <a:custGeom>
              <a:avLst/>
              <a:gdLst>
                <a:gd name="T0" fmla="*/ 25 w 286"/>
                <a:gd name="T1" fmla="*/ 27 h 105"/>
                <a:gd name="T2" fmla="*/ 16 w 286"/>
                <a:gd name="T3" fmla="*/ 35 h 105"/>
                <a:gd name="T4" fmla="*/ 4 w 286"/>
                <a:gd name="T5" fmla="*/ 36 h 105"/>
                <a:gd name="T6" fmla="*/ 29 w 286"/>
                <a:gd name="T7" fmla="*/ 10 h 105"/>
                <a:gd name="T8" fmla="*/ 53 w 286"/>
                <a:gd name="T9" fmla="*/ 3 h 105"/>
                <a:gd name="T10" fmla="*/ 76 w 286"/>
                <a:gd name="T11" fmla="*/ 2 h 105"/>
                <a:gd name="T12" fmla="*/ 102 w 286"/>
                <a:gd name="T13" fmla="*/ 1 h 105"/>
                <a:gd name="T14" fmla="*/ 121 w 286"/>
                <a:gd name="T15" fmla="*/ 8 h 105"/>
                <a:gd name="T16" fmla="*/ 158 w 286"/>
                <a:gd name="T17" fmla="*/ 22 h 105"/>
                <a:gd name="T18" fmla="*/ 177 w 286"/>
                <a:gd name="T19" fmla="*/ 27 h 105"/>
                <a:gd name="T20" fmla="*/ 187 w 286"/>
                <a:gd name="T21" fmla="*/ 39 h 105"/>
                <a:gd name="T22" fmla="*/ 196 w 286"/>
                <a:gd name="T23" fmla="*/ 45 h 105"/>
                <a:gd name="T24" fmla="*/ 216 w 286"/>
                <a:gd name="T25" fmla="*/ 53 h 105"/>
                <a:gd name="T26" fmla="*/ 232 w 286"/>
                <a:gd name="T27" fmla="*/ 59 h 105"/>
                <a:gd name="T28" fmla="*/ 241 w 286"/>
                <a:gd name="T29" fmla="*/ 60 h 105"/>
                <a:gd name="T30" fmla="*/ 242 w 286"/>
                <a:gd name="T31" fmla="*/ 67 h 105"/>
                <a:gd name="T32" fmla="*/ 264 w 286"/>
                <a:gd name="T33" fmla="*/ 73 h 105"/>
                <a:gd name="T34" fmla="*/ 281 w 286"/>
                <a:gd name="T35" fmla="*/ 82 h 105"/>
                <a:gd name="T36" fmla="*/ 269 w 286"/>
                <a:gd name="T37" fmla="*/ 90 h 105"/>
                <a:gd name="T38" fmla="*/ 247 w 286"/>
                <a:gd name="T39" fmla="*/ 95 h 105"/>
                <a:gd name="T40" fmla="*/ 225 w 286"/>
                <a:gd name="T41" fmla="*/ 89 h 105"/>
                <a:gd name="T42" fmla="*/ 183 w 286"/>
                <a:gd name="T43" fmla="*/ 94 h 105"/>
                <a:gd name="T44" fmla="*/ 193 w 286"/>
                <a:gd name="T45" fmla="*/ 75 h 105"/>
                <a:gd name="T46" fmla="*/ 156 w 286"/>
                <a:gd name="T47" fmla="*/ 57 h 105"/>
                <a:gd name="T48" fmla="*/ 149 w 286"/>
                <a:gd name="T49" fmla="*/ 49 h 105"/>
                <a:gd name="T50" fmla="*/ 136 w 286"/>
                <a:gd name="T51" fmla="*/ 42 h 105"/>
                <a:gd name="T52" fmla="*/ 109 w 286"/>
                <a:gd name="T53" fmla="*/ 33 h 105"/>
                <a:gd name="T54" fmla="*/ 70 w 286"/>
                <a:gd name="T55" fmla="*/ 17 h 105"/>
                <a:gd name="T56" fmla="*/ 46 w 286"/>
                <a:gd name="T57" fmla="*/ 19 h 105"/>
                <a:gd name="T58" fmla="*/ 25 w 286"/>
                <a:gd name="T59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6" h="105">
                  <a:moveTo>
                    <a:pt x="25" y="27"/>
                  </a:moveTo>
                  <a:cubicBezTo>
                    <a:pt x="22" y="28"/>
                    <a:pt x="17" y="34"/>
                    <a:pt x="16" y="35"/>
                  </a:cubicBezTo>
                  <a:cubicBezTo>
                    <a:pt x="12" y="36"/>
                    <a:pt x="9" y="36"/>
                    <a:pt x="4" y="36"/>
                  </a:cubicBezTo>
                  <a:cubicBezTo>
                    <a:pt x="0" y="21"/>
                    <a:pt x="17" y="12"/>
                    <a:pt x="29" y="10"/>
                  </a:cubicBezTo>
                  <a:cubicBezTo>
                    <a:pt x="38" y="8"/>
                    <a:pt x="44" y="5"/>
                    <a:pt x="53" y="3"/>
                  </a:cubicBezTo>
                  <a:cubicBezTo>
                    <a:pt x="61" y="2"/>
                    <a:pt x="68" y="3"/>
                    <a:pt x="76" y="2"/>
                  </a:cubicBezTo>
                  <a:cubicBezTo>
                    <a:pt x="85" y="2"/>
                    <a:pt x="93" y="0"/>
                    <a:pt x="102" y="1"/>
                  </a:cubicBezTo>
                  <a:cubicBezTo>
                    <a:pt x="110" y="1"/>
                    <a:pt x="114" y="5"/>
                    <a:pt x="121" y="8"/>
                  </a:cubicBezTo>
                  <a:cubicBezTo>
                    <a:pt x="132" y="14"/>
                    <a:pt x="146" y="19"/>
                    <a:pt x="158" y="22"/>
                  </a:cubicBezTo>
                  <a:cubicBezTo>
                    <a:pt x="164" y="23"/>
                    <a:pt x="172" y="23"/>
                    <a:pt x="177" y="27"/>
                  </a:cubicBezTo>
                  <a:cubicBezTo>
                    <a:pt x="180" y="30"/>
                    <a:pt x="182" y="35"/>
                    <a:pt x="187" y="39"/>
                  </a:cubicBezTo>
                  <a:cubicBezTo>
                    <a:pt x="190" y="41"/>
                    <a:pt x="193" y="43"/>
                    <a:pt x="196" y="45"/>
                  </a:cubicBezTo>
                  <a:cubicBezTo>
                    <a:pt x="202" y="48"/>
                    <a:pt x="209" y="51"/>
                    <a:pt x="216" y="53"/>
                  </a:cubicBezTo>
                  <a:cubicBezTo>
                    <a:pt x="221" y="54"/>
                    <a:pt x="227" y="57"/>
                    <a:pt x="232" y="59"/>
                  </a:cubicBezTo>
                  <a:cubicBezTo>
                    <a:pt x="234" y="59"/>
                    <a:pt x="239" y="59"/>
                    <a:pt x="241" y="60"/>
                  </a:cubicBezTo>
                  <a:cubicBezTo>
                    <a:pt x="243" y="62"/>
                    <a:pt x="240" y="65"/>
                    <a:pt x="242" y="67"/>
                  </a:cubicBezTo>
                  <a:cubicBezTo>
                    <a:pt x="247" y="71"/>
                    <a:pt x="258" y="70"/>
                    <a:pt x="264" y="73"/>
                  </a:cubicBezTo>
                  <a:cubicBezTo>
                    <a:pt x="267" y="75"/>
                    <a:pt x="281" y="81"/>
                    <a:pt x="281" y="82"/>
                  </a:cubicBezTo>
                  <a:cubicBezTo>
                    <a:pt x="286" y="90"/>
                    <a:pt x="274" y="90"/>
                    <a:pt x="269" y="90"/>
                  </a:cubicBezTo>
                  <a:cubicBezTo>
                    <a:pt x="261" y="91"/>
                    <a:pt x="255" y="95"/>
                    <a:pt x="247" y="95"/>
                  </a:cubicBezTo>
                  <a:cubicBezTo>
                    <a:pt x="239" y="95"/>
                    <a:pt x="233" y="90"/>
                    <a:pt x="225" y="89"/>
                  </a:cubicBezTo>
                  <a:cubicBezTo>
                    <a:pt x="219" y="88"/>
                    <a:pt x="186" y="105"/>
                    <a:pt x="183" y="94"/>
                  </a:cubicBezTo>
                  <a:cubicBezTo>
                    <a:pt x="180" y="80"/>
                    <a:pt x="220" y="85"/>
                    <a:pt x="193" y="75"/>
                  </a:cubicBezTo>
                  <a:cubicBezTo>
                    <a:pt x="180" y="69"/>
                    <a:pt x="168" y="67"/>
                    <a:pt x="156" y="57"/>
                  </a:cubicBezTo>
                  <a:cubicBezTo>
                    <a:pt x="153" y="55"/>
                    <a:pt x="151" y="51"/>
                    <a:pt x="149" y="49"/>
                  </a:cubicBezTo>
                  <a:cubicBezTo>
                    <a:pt x="146" y="46"/>
                    <a:pt x="140" y="44"/>
                    <a:pt x="136" y="42"/>
                  </a:cubicBezTo>
                  <a:cubicBezTo>
                    <a:pt x="128" y="37"/>
                    <a:pt x="118" y="35"/>
                    <a:pt x="109" y="33"/>
                  </a:cubicBezTo>
                  <a:cubicBezTo>
                    <a:pt x="103" y="32"/>
                    <a:pt x="60" y="29"/>
                    <a:pt x="70" y="17"/>
                  </a:cubicBezTo>
                  <a:cubicBezTo>
                    <a:pt x="64" y="12"/>
                    <a:pt x="52" y="15"/>
                    <a:pt x="46" y="19"/>
                  </a:cubicBezTo>
                  <a:cubicBezTo>
                    <a:pt x="38" y="23"/>
                    <a:pt x="34" y="25"/>
                    <a:pt x="25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1" name="Freeform 312">
              <a:extLst>
                <a:ext uri="{FF2B5EF4-FFF2-40B4-BE49-F238E27FC236}">
                  <a16:creationId xmlns:a16="http://schemas.microsoft.com/office/drawing/2014/main" id="{70235D14-C5FF-4719-B26D-BC0B9F1E7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5562" y="4129606"/>
              <a:ext cx="44974" cy="19907"/>
            </a:xfrm>
            <a:custGeom>
              <a:avLst/>
              <a:gdLst>
                <a:gd name="T0" fmla="*/ 48 w 52"/>
                <a:gd name="T1" fmla="*/ 14 h 23"/>
                <a:gd name="T2" fmla="*/ 43 w 52"/>
                <a:gd name="T3" fmla="*/ 7 h 23"/>
                <a:gd name="T4" fmla="*/ 28 w 52"/>
                <a:gd name="T5" fmla="*/ 5 h 23"/>
                <a:gd name="T6" fmla="*/ 1 w 52"/>
                <a:gd name="T7" fmla="*/ 8 h 23"/>
                <a:gd name="T8" fmla="*/ 3 w 52"/>
                <a:gd name="T9" fmla="*/ 14 h 23"/>
                <a:gd name="T10" fmla="*/ 6 w 52"/>
                <a:gd name="T11" fmla="*/ 21 h 23"/>
                <a:gd name="T12" fmla="*/ 29 w 52"/>
                <a:gd name="T13" fmla="*/ 22 h 23"/>
                <a:gd name="T14" fmla="*/ 48 w 52"/>
                <a:gd name="T15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23">
                  <a:moveTo>
                    <a:pt x="48" y="14"/>
                  </a:moveTo>
                  <a:cubicBezTo>
                    <a:pt x="52" y="13"/>
                    <a:pt x="43" y="7"/>
                    <a:pt x="43" y="7"/>
                  </a:cubicBezTo>
                  <a:cubicBezTo>
                    <a:pt x="38" y="5"/>
                    <a:pt x="32" y="5"/>
                    <a:pt x="28" y="5"/>
                  </a:cubicBezTo>
                  <a:cubicBezTo>
                    <a:pt x="21" y="4"/>
                    <a:pt x="5" y="0"/>
                    <a:pt x="1" y="8"/>
                  </a:cubicBezTo>
                  <a:cubicBezTo>
                    <a:pt x="2" y="7"/>
                    <a:pt x="3" y="15"/>
                    <a:pt x="3" y="14"/>
                  </a:cubicBezTo>
                  <a:cubicBezTo>
                    <a:pt x="4" y="18"/>
                    <a:pt x="0" y="18"/>
                    <a:pt x="6" y="21"/>
                  </a:cubicBezTo>
                  <a:cubicBezTo>
                    <a:pt x="10" y="23"/>
                    <a:pt x="24" y="22"/>
                    <a:pt x="29" y="22"/>
                  </a:cubicBezTo>
                  <a:cubicBezTo>
                    <a:pt x="38" y="22"/>
                    <a:pt x="41" y="16"/>
                    <a:pt x="48" y="1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2" name="Freeform 313">
              <a:extLst>
                <a:ext uri="{FF2B5EF4-FFF2-40B4-BE49-F238E27FC236}">
                  <a16:creationId xmlns:a16="http://schemas.microsoft.com/office/drawing/2014/main" id="{8A0629DF-ABE4-4565-B706-4E440BFF0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218" y="4317613"/>
              <a:ext cx="26174" cy="19169"/>
            </a:xfrm>
            <a:custGeom>
              <a:avLst/>
              <a:gdLst>
                <a:gd name="T0" fmla="*/ 28 w 30"/>
                <a:gd name="T1" fmla="*/ 1 h 22"/>
                <a:gd name="T2" fmla="*/ 23 w 30"/>
                <a:gd name="T3" fmla="*/ 18 h 22"/>
                <a:gd name="T4" fmla="*/ 0 w 30"/>
                <a:gd name="T5" fmla="*/ 20 h 22"/>
                <a:gd name="T6" fmla="*/ 9 w 30"/>
                <a:gd name="T7" fmla="*/ 12 h 22"/>
                <a:gd name="T8" fmla="*/ 4 w 30"/>
                <a:gd name="T9" fmla="*/ 6 h 22"/>
                <a:gd name="T10" fmla="*/ 11 w 30"/>
                <a:gd name="T11" fmla="*/ 1 h 22"/>
                <a:gd name="T12" fmla="*/ 28 w 30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2">
                  <a:moveTo>
                    <a:pt x="28" y="1"/>
                  </a:moveTo>
                  <a:cubicBezTo>
                    <a:pt x="20" y="7"/>
                    <a:pt x="30" y="13"/>
                    <a:pt x="23" y="18"/>
                  </a:cubicBezTo>
                  <a:cubicBezTo>
                    <a:pt x="17" y="22"/>
                    <a:pt x="6" y="20"/>
                    <a:pt x="0" y="20"/>
                  </a:cubicBezTo>
                  <a:cubicBezTo>
                    <a:pt x="1" y="16"/>
                    <a:pt x="5" y="13"/>
                    <a:pt x="9" y="12"/>
                  </a:cubicBezTo>
                  <a:cubicBezTo>
                    <a:pt x="10" y="8"/>
                    <a:pt x="8" y="6"/>
                    <a:pt x="4" y="6"/>
                  </a:cubicBezTo>
                  <a:cubicBezTo>
                    <a:pt x="2" y="6"/>
                    <a:pt x="10" y="1"/>
                    <a:pt x="11" y="1"/>
                  </a:cubicBezTo>
                  <a:cubicBezTo>
                    <a:pt x="16" y="0"/>
                    <a:pt x="23" y="1"/>
                    <a:pt x="28" y="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3" name="Freeform 314">
              <a:extLst>
                <a:ext uri="{FF2B5EF4-FFF2-40B4-BE49-F238E27FC236}">
                  <a16:creationId xmlns:a16="http://schemas.microsoft.com/office/drawing/2014/main" id="{59180FE9-FD2E-43EF-9CBE-1CEB8FAD2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218" y="4180110"/>
              <a:ext cx="14008" cy="19169"/>
            </a:xfrm>
            <a:custGeom>
              <a:avLst/>
              <a:gdLst>
                <a:gd name="T0" fmla="*/ 9 w 16"/>
                <a:gd name="T1" fmla="*/ 12 h 22"/>
                <a:gd name="T2" fmla="*/ 1 w 16"/>
                <a:gd name="T3" fmla="*/ 14 h 22"/>
                <a:gd name="T4" fmla="*/ 7 w 16"/>
                <a:gd name="T5" fmla="*/ 7 h 22"/>
                <a:gd name="T6" fmla="*/ 14 w 16"/>
                <a:gd name="T7" fmla="*/ 3 h 22"/>
                <a:gd name="T8" fmla="*/ 16 w 16"/>
                <a:gd name="T9" fmla="*/ 12 h 22"/>
                <a:gd name="T10" fmla="*/ 9 w 16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2">
                  <a:moveTo>
                    <a:pt x="9" y="12"/>
                  </a:moveTo>
                  <a:cubicBezTo>
                    <a:pt x="9" y="19"/>
                    <a:pt x="2" y="22"/>
                    <a:pt x="1" y="14"/>
                  </a:cubicBezTo>
                  <a:cubicBezTo>
                    <a:pt x="0" y="9"/>
                    <a:pt x="7" y="5"/>
                    <a:pt x="7" y="7"/>
                  </a:cubicBezTo>
                  <a:cubicBezTo>
                    <a:pt x="7" y="3"/>
                    <a:pt x="10" y="0"/>
                    <a:pt x="14" y="3"/>
                  </a:cubicBezTo>
                  <a:cubicBezTo>
                    <a:pt x="15" y="4"/>
                    <a:pt x="16" y="10"/>
                    <a:pt x="16" y="12"/>
                  </a:cubicBezTo>
                  <a:cubicBezTo>
                    <a:pt x="14" y="12"/>
                    <a:pt x="12" y="12"/>
                    <a:pt x="9" y="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4" name="Freeform 315">
              <a:extLst>
                <a:ext uri="{FF2B5EF4-FFF2-40B4-BE49-F238E27FC236}">
                  <a16:creationId xmlns:a16="http://schemas.microsoft.com/office/drawing/2014/main" id="{F0F562D6-6942-4E53-8278-C074C0E9C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0485" y="4198173"/>
              <a:ext cx="9585" cy="18432"/>
            </a:xfrm>
            <a:custGeom>
              <a:avLst/>
              <a:gdLst>
                <a:gd name="T0" fmla="*/ 10 w 11"/>
                <a:gd name="T1" fmla="*/ 18 h 21"/>
                <a:gd name="T2" fmla="*/ 8 w 11"/>
                <a:gd name="T3" fmla="*/ 7 h 21"/>
                <a:gd name="T4" fmla="*/ 10 w 11"/>
                <a:gd name="T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1">
                  <a:moveTo>
                    <a:pt x="10" y="18"/>
                  </a:moveTo>
                  <a:cubicBezTo>
                    <a:pt x="0" y="21"/>
                    <a:pt x="1" y="0"/>
                    <a:pt x="8" y="7"/>
                  </a:cubicBezTo>
                  <a:cubicBezTo>
                    <a:pt x="10" y="9"/>
                    <a:pt x="11" y="15"/>
                    <a:pt x="10" y="1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5" name="Freeform 316">
              <a:extLst>
                <a:ext uri="{FF2B5EF4-FFF2-40B4-BE49-F238E27FC236}">
                  <a16:creationId xmlns:a16="http://schemas.microsoft.com/office/drawing/2014/main" id="{72E8C41B-A6A7-45FA-BF61-244B30A9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489" y="4219923"/>
              <a:ext cx="18064" cy="16589"/>
            </a:xfrm>
            <a:custGeom>
              <a:avLst/>
              <a:gdLst>
                <a:gd name="T0" fmla="*/ 8 w 21"/>
                <a:gd name="T1" fmla="*/ 13 h 19"/>
                <a:gd name="T2" fmla="*/ 8 w 21"/>
                <a:gd name="T3" fmla="*/ 11 h 19"/>
                <a:gd name="T4" fmla="*/ 2 w 21"/>
                <a:gd name="T5" fmla="*/ 3 h 19"/>
                <a:gd name="T6" fmla="*/ 12 w 21"/>
                <a:gd name="T7" fmla="*/ 3 h 19"/>
                <a:gd name="T8" fmla="*/ 8 w 21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8" y="13"/>
                  </a:moveTo>
                  <a:cubicBezTo>
                    <a:pt x="8" y="13"/>
                    <a:pt x="8" y="12"/>
                    <a:pt x="8" y="11"/>
                  </a:cubicBezTo>
                  <a:cubicBezTo>
                    <a:pt x="5" y="11"/>
                    <a:pt x="0" y="7"/>
                    <a:pt x="2" y="3"/>
                  </a:cubicBezTo>
                  <a:cubicBezTo>
                    <a:pt x="4" y="0"/>
                    <a:pt x="9" y="2"/>
                    <a:pt x="12" y="3"/>
                  </a:cubicBezTo>
                  <a:cubicBezTo>
                    <a:pt x="21" y="7"/>
                    <a:pt x="17" y="19"/>
                    <a:pt x="8" y="1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6" name="Freeform 317">
              <a:extLst>
                <a:ext uri="{FF2B5EF4-FFF2-40B4-BE49-F238E27FC236}">
                  <a16:creationId xmlns:a16="http://schemas.microsoft.com/office/drawing/2014/main" id="{E2CDDF24-0BF3-4420-96A1-258AE20FC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807" y="4239092"/>
              <a:ext cx="8847" cy="12165"/>
            </a:xfrm>
            <a:custGeom>
              <a:avLst/>
              <a:gdLst>
                <a:gd name="T0" fmla="*/ 7 w 10"/>
                <a:gd name="T1" fmla="*/ 12 h 14"/>
                <a:gd name="T2" fmla="*/ 6 w 10"/>
                <a:gd name="T3" fmla="*/ 0 h 14"/>
                <a:gd name="T4" fmla="*/ 7 w 10"/>
                <a:gd name="T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4">
                  <a:moveTo>
                    <a:pt x="7" y="12"/>
                  </a:moveTo>
                  <a:cubicBezTo>
                    <a:pt x="0" y="14"/>
                    <a:pt x="1" y="3"/>
                    <a:pt x="6" y="0"/>
                  </a:cubicBezTo>
                  <a:cubicBezTo>
                    <a:pt x="6" y="2"/>
                    <a:pt x="10" y="11"/>
                    <a:pt x="7" y="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7" name="Freeform 318">
              <a:extLst>
                <a:ext uri="{FF2B5EF4-FFF2-40B4-BE49-F238E27FC236}">
                  <a16:creationId xmlns:a16="http://schemas.microsoft.com/office/drawing/2014/main" id="{E19725D3-F24F-4330-A586-A33F296CA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630" y="4062513"/>
              <a:ext cx="19907" cy="14008"/>
            </a:xfrm>
            <a:custGeom>
              <a:avLst/>
              <a:gdLst>
                <a:gd name="T0" fmla="*/ 9 w 23"/>
                <a:gd name="T1" fmla="*/ 14 h 16"/>
                <a:gd name="T2" fmla="*/ 12 w 23"/>
                <a:gd name="T3" fmla="*/ 3 h 16"/>
                <a:gd name="T4" fmla="*/ 17 w 23"/>
                <a:gd name="T5" fmla="*/ 6 h 16"/>
                <a:gd name="T6" fmla="*/ 23 w 23"/>
                <a:gd name="T7" fmla="*/ 1 h 16"/>
                <a:gd name="T8" fmla="*/ 9 w 23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9" y="14"/>
                  </a:moveTo>
                  <a:cubicBezTo>
                    <a:pt x="0" y="16"/>
                    <a:pt x="5" y="3"/>
                    <a:pt x="12" y="3"/>
                  </a:cubicBezTo>
                  <a:cubicBezTo>
                    <a:pt x="13" y="6"/>
                    <a:pt x="14" y="6"/>
                    <a:pt x="17" y="6"/>
                  </a:cubicBezTo>
                  <a:cubicBezTo>
                    <a:pt x="18" y="3"/>
                    <a:pt x="20" y="0"/>
                    <a:pt x="23" y="1"/>
                  </a:cubicBezTo>
                  <a:cubicBezTo>
                    <a:pt x="22" y="10"/>
                    <a:pt x="18" y="14"/>
                    <a:pt x="9" y="14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8" name="Freeform 319">
              <a:extLst>
                <a:ext uri="{FF2B5EF4-FFF2-40B4-BE49-F238E27FC236}">
                  <a16:creationId xmlns:a16="http://schemas.microsoft.com/office/drawing/2014/main" id="{940ED27E-A954-45C7-A5FC-E79D170D8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774" y="3964822"/>
              <a:ext cx="25436" cy="42763"/>
            </a:xfrm>
            <a:custGeom>
              <a:avLst/>
              <a:gdLst>
                <a:gd name="T0" fmla="*/ 29 w 29"/>
                <a:gd name="T1" fmla="*/ 40 h 49"/>
                <a:gd name="T2" fmla="*/ 21 w 29"/>
                <a:gd name="T3" fmla="*/ 45 h 49"/>
                <a:gd name="T4" fmla="*/ 17 w 29"/>
                <a:gd name="T5" fmla="*/ 34 h 49"/>
                <a:gd name="T6" fmla="*/ 8 w 29"/>
                <a:gd name="T7" fmla="*/ 23 h 49"/>
                <a:gd name="T8" fmla="*/ 2 w 29"/>
                <a:gd name="T9" fmla="*/ 20 h 49"/>
                <a:gd name="T10" fmla="*/ 5 w 29"/>
                <a:gd name="T11" fmla="*/ 15 h 49"/>
                <a:gd name="T12" fmla="*/ 9 w 29"/>
                <a:gd name="T13" fmla="*/ 1 h 49"/>
                <a:gd name="T14" fmla="*/ 14 w 29"/>
                <a:gd name="T15" fmla="*/ 0 h 49"/>
                <a:gd name="T16" fmla="*/ 14 w 29"/>
                <a:gd name="T17" fmla="*/ 6 h 49"/>
                <a:gd name="T18" fmla="*/ 19 w 29"/>
                <a:gd name="T19" fmla="*/ 13 h 49"/>
                <a:gd name="T20" fmla="*/ 24 w 29"/>
                <a:gd name="T21" fmla="*/ 26 h 49"/>
                <a:gd name="T22" fmla="*/ 29 w 29"/>
                <a:gd name="T23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49">
                  <a:moveTo>
                    <a:pt x="29" y="40"/>
                  </a:moveTo>
                  <a:cubicBezTo>
                    <a:pt x="28" y="45"/>
                    <a:pt x="25" y="49"/>
                    <a:pt x="21" y="45"/>
                  </a:cubicBezTo>
                  <a:cubicBezTo>
                    <a:pt x="18" y="43"/>
                    <a:pt x="19" y="37"/>
                    <a:pt x="17" y="34"/>
                  </a:cubicBezTo>
                  <a:cubicBezTo>
                    <a:pt x="15" y="30"/>
                    <a:pt x="12" y="26"/>
                    <a:pt x="8" y="23"/>
                  </a:cubicBezTo>
                  <a:cubicBezTo>
                    <a:pt x="7" y="22"/>
                    <a:pt x="3" y="22"/>
                    <a:pt x="2" y="20"/>
                  </a:cubicBezTo>
                  <a:cubicBezTo>
                    <a:pt x="0" y="16"/>
                    <a:pt x="3" y="17"/>
                    <a:pt x="5" y="15"/>
                  </a:cubicBezTo>
                  <a:cubicBezTo>
                    <a:pt x="9" y="10"/>
                    <a:pt x="11" y="7"/>
                    <a:pt x="9" y="1"/>
                  </a:cubicBezTo>
                  <a:cubicBezTo>
                    <a:pt x="10" y="0"/>
                    <a:pt x="13" y="0"/>
                    <a:pt x="14" y="0"/>
                  </a:cubicBezTo>
                  <a:cubicBezTo>
                    <a:pt x="14" y="2"/>
                    <a:pt x="14" y="5"/>
                    <a:pt x="14" y="6"/>
                  </a:cubicBezTo>
                  <a:cubicBezTo>
                    <a:pt x="15" y="9"/>
                    <a:pt x="18" y="11"/>
                    <a:pt x="19" y="13"/>
                  </a:cubicBezTo>
                  <a:cubicBezTo>
                    <a:pt x="21" y="17"/>
                    <a:pt x="22" y="22"/>
                    <a:pt x="24" y="26"/>
                  </a:cubicBezTo>
                  <a:cubicBezTo>
                    <a:pt x="26" y="30"/>
                    <a:pt x="29" y="35"/>
                    <a:pt x="29" y="4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9" name="Freeform 320">
              <a:extLst>
                <a:ext uri="{FF2B5EF4-FFF2-40B4-BE49-F238E27FC236}">
                  <a16:creationId xmlns:a16="http://schemas.microsoft.com/office/drawing/2014/main" id="{CBA88062-ACF3-455F-BF41-00BCC6D90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1549" y="3331125"/>
              <a:ext cx="61195" cy="38339"/>
            </a:xfrm>
            <a:custGeom>
              <a:avLst/>
              <a:gdLst>
                <a:gd name="T0" fmla="*/ 16 w 70"/>
                <a:gd name="T1" fmla="*/ 0 h 44"/>
                <a:gd name="T2" fmla="*/ 21 w 70"/>
                <a:gd name="T3" fmla="*/ 14 h 44"/>
                <a:gd name="T4" fmla="*/ 37 w 70"/>
                <a:gd name="T5" fmla="*/ 20 h 44"/>
                <a:gd name="T6" fmla="*/ 70 w 70"/>
                <a:gd name="T7" fmla="*/ 24 h 44"/>
                <a:gd name="T8" fmla="*/ 59 w 70"/>
                <a:gd name="T9" fmla="*/ 27 h 44"/>
                <a:gd name="T10" fmla="*/ 55 w 70"/>
                <a:gd name="T11" fmla="*/ 36 h 44"/>
                <a:gd name="T12" fmla="*/ 38 w 70"/>
                <a:gd name="T13" fmla="*/ 34 h 44"/>
                <a:gd name="T14" fmla="*/ 14 w 70"/>
                <a:gd name="T15" fmla="*/ 18 h 44"/>
                <a:gd name="T16" fmla="*/ 16 w 70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44">
                  <a:moveTo>
                    <a:pt x="16" y="0"/>
                  </a:moveTo>
                  <a:cubicBezTo>
                    <a:pt x="16" y="8"/>
                    <a:pt x="15" y="9"/>
                    <a:pt x="21" y="14"/>
                  </a:cubicBezTo>
                  <a:cubicBezTo>
                    <a:pt x="26" y="18"/>
                    <a:pt x="32" y="19"/>
                    <a:pt x="37" y="20"/>
                  </a:cubicBezTo>
                  <a:cubicBezTo>
                    <a:pt x="44" y="21"/>
                    <a:pt x="67" y="18"/>
                    <a:pt x="70" y="24"/>
                  </a:cubicBezTo>
                  <a:cubicBezTo>
                    <a:pt x="66" y="23"/>
                    <a:pt x="62" y="25"/>
                    <a:pt x="59" y="27"/>
                  </a:cubicBezTo>
                  <a:cubicBezTo>
                    <a:pt x="56" y="30"/>
                    <a:pt x="58" y="32"/>
                    <a:pt x="55" y="36"/>
                  </a:cubicBezTo>
                  <a:cubicBezTo>
                    <a:pt x="50" y="44"/>
                    <a:pt x="44" y="40"/>
                    <a:pt x="38" y="34"/>
                  </a:cubicBezTo>
                  <a:cubicBezTo>
                    <a:pt x="31" y="38"/>
                    <a:pt x="14" y="26"/>
                    <a:pt x="14" y="18"/>
                  </a:cubicBezTo>
                  <a:cubicBezTo>
                    <a:pt x="0" y="21"/>
                    <a:pt x="7" y="0"/>
                    <a:pt x="16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0" name="Freeform 321">
              <a:extLst>
                <a:ext uri="{FF2B5EF4-FFF2-40B4-BE49-F238E27FC236}">
                  <a16:creationId xmlns:a16="http://schemas.microsoft.com/office/drawing/2014/main" id="{04CBC3CD-FA53-4C89-9ACE-029FF315A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1227" y="3226431"/>
              <a:ext cx="83682" cy="35758"/>
            </a:xfrm>
            <a:custGeom>
              <a:avLst/>
              <a:gdLst>
                <a:gd name="T0" fmla="*/ 33 w 96"/>
                <a:gd name="T1" fmla="*/ 18 h 41"/>
                <a:gd name="T2" fmla="*/ 20 w 96"/>
                <a:gd name="T3" fmla="*/ 1 h 41"/>
                <a:gd name="T4" fmla="*/ 39 w 96"/>
                <a:gd name="T5" fmla="*/ 5 h 41"/>
                <a:gd name="T6" fmla="*/ 71 w 96"/>
                <a:gd name="T7" fmla="*/ 18 h 41"/>
                <a:gd name="T8" fmla="*/ 70 w 96"/>
                <a:gd name="T9" fmla="*/ 20 h 41"/>
                <a:gd name="T10" fmla="*/ 83 w 96"/>
                <a:gd name="T11" fmla="*/ 38 h 41"/>
                <a:gd name="T12" fmla="*/ 56 w 96"/>
                <a:gd name="T13" fmla="*/ 33 h 41"/>
                <a:gd name="T14" fmla="*/ 33 w 96"/>
                <a:gd name="T15" fmla="*/ 1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1">
                  <a:moveTo>
                    <a:pt x="33" y="18"/>
                  </a:moveTo>
                  <a:cubicBezTo>
                    <a:pt x="29" y="14"/>
                    <a:pt x="0" y="6"/>
                    <a:pt x="20" y="1"/>
                  </a:cubicBezTo>
                  <a:cubicBezTo>
                    <a:pt x="26" y="0"/>
                    <a:pt x="34" y="3"/>
                    <a:pt x="39" y="5"/>
                  </a:cubicBezTo>
                  <a:cubicBezTo>
                    <a:pt x="51" y="8"/>
                    <a:pt x="61" y="13"/>
                    <a:pt x="71" y="18"/>
                  </a:cubicBezTo>
                  <a:cubicBezTo>
                    <a:pt x="71" y="19"/>
                    <a:pt x="71" y="19"/>
                    <a:pt x="70" y="20"/>
                  </a:cubicBezTo>
                  <a:cubicBezTo>
                    <a:pt x="75" y="24"/>
                    <a:pt x="96" y="33"/>
                    <a:pt x="83" y="38"/>
                  </a:cubicBezTo>
                  <a:cubicBezTo>
                    <a:pt x="77" y="41"/>
                    <a:pt x="62" y="35"/>
                    <a:pt x="56" y="33"/>
                  </a:cubicBezTo>
                  <a:cubicBezTo>
                    <a:pt x="44" y="30"/>
                    <a:pt x="40" y="27"/>
                    <a:pt x="3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1" name="Freeform 322">
              <a:extLst>
                <a:ext uri="{FF2B5EF4-FFF2-40B4-BE49-F238E27FC236}">
                  <a16:creationId xmlns:a16="http://schemas.microsoft.com/office/drawing/2014/main" id="{E54D1827-527D-48A4-A688-37C4759B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0989" y="3165605"/>
              <a:ext cx="155936" cy="180266"/>
            </a:xfrm>
            <a:custGeom>
              <a:avLst/>
              <a:gdLst>
                <a:gd name="T0" fmla="*/ 52 w 179"/>
                <a:gd name="T1" fmla="*/ 51 h 207"/>
                <a:gd name="T2" fmla="*/ 65 w 179"/>
                <a:gd name="T3" fmla="*/ 32 h 207"/>
                <a:gd name="T4" fmla="*/ 74 w 179"/>
                <a:gd name="T5" fmla="*/ 13 h 207"/>
                <a:gd name="T6" fmla="*/ 96 w 179"/>
                <a:gd name="T7" fmla="*/ 0 h 207"/>
                <a:gd name="T8" fmla="*/ 96 w 179"/>
                <a:gd name="T9" fmla="*/ 3 h 207"/>
                <a:gd name="T10" fmla="*/ 106 w 179"/>
                <a:gd name="T11" fmla="*/ 1 h 207"/>
                <a:gd name="T12" fmla="*/ 105 w 179"/>
                <a:gd name="T13" fmla="*/ 14 h 207"/>
                <a:gd name="T14" fmla="*/ 93 w 179"/>
                <a:gd name="T15" fmla="*/ 15 h 207"/>
                <a:gd name="T16" fmla="*/ 88 w 179"/>
                <a:gd name="T17" fmla="*/ 46 h 207"/>
                <a:gd name="T18" fmla="*/ 76 w 179"/>
                <a:gd name="T19" fmla="*/ 65 h 207"/>
                <a:gd name="T20" fmla="*/ 70 w 179"/>
                <a:gd name="T21" fmla="*/ 82 h 207"/>
                <a:gd name="T22" fmla="*/ 90 w 179"/>
                <a:gd name="T23" fmla="*/ 66 h 207"/>
                <a:gd name="T24" fmla="*/ 94 w 179"/>
                <a:gd name="T25" fmla="*/ 67 h 207"/>
                <a:gd name="T26" fmla="*/ 104 w 179"/>
                <a:gd name="T27" fmla="*/ 70 h 207"/>
                <a:gd name="T28" fmla="*/ 104 w 179"/>
                <a:gd name="T29" fmla="*/ 86 h 207"/>
                <a:gd name="T30" fmla="*/ 118 w 179"/>
                <a:gd name="T31" fmla="*/ 87 h 207"/>
                <a:gd name="T32" fmla="*/ 132 w 179"/>
                <a:gd name="T33" fmla="*/ 83 h 207"/>
                <a:gd name="T34" fmla="*/ 133 w 179"/>
                <a:gd name="T35" fmla="*/ 85 h 207"/>
                <a:gd name="T36" fmla="*/ 144 w 179"/>
                <a:gd name="T37" fmla="*/ 82 h 207"/>
                <a:gd name="T38" fmla="*/ 133 w 179"/>
                <a:gd name="T39" fmla="*/ 93 h 207"/>
                <a:gd name="T40" fmla="*/ 149 w 179"/>
                <a:gd name="T41" fmla="*/ 95 h 207"/>
                <a:gd name="T42" fmla="*/ 157 w 179"/>
                <a:gd name="T43" fmla="*/ 99 h 207"/>
                <a:gd name="T44" fmla="*/ 155 w 179"/>
                <a:gd name="T45" fmla="*/ 106 h 207"/>
                <a:gd name="T46" fmla="*/ 159 w 179"/>
                <a:gd name="T47" fmla="*/ 129 h 207"/>
                <a:gd name="T48" fmla="*/ 170 w 179"/>
                <a:gd name="T49" fmla="*/ 126 h 207"/>
                <a:gd name="T50" fmla="*/ 172 w 179"/>
                <a:gd name="T51" fmla="*/ 126 h 207"/>
                <a:gd name="T52" fmla="*/ 156 w 179"/>
                <a:gd name="T53" fmla="*/ 167 h 207"/>
                <a:gd name="T54" fmla="*/ 176 w 179"/>
                <a:gd name="T55" fmla="*/ 145 h 207"/>
                <a:gd name="T56" fmla="*/ 169 w 179"/>
                <a:gd name="T57" fmla="*/ 172 h 207"/>
                <a:gd name="T58" fmla="*/ 178 w 179"/>
                <a:gd name="T59" fmla="*/ 160 h 207"/>
                <a:gd name="T60" fmla="*/ 175 w 179"/>
                <a:gd name="T61" fmla="*/ 189 h 207"/>
                <a:gd name="T62" fmla="*/ 168 w 179"/>
                <a:gd name="T63" fmla="*/ 204 h 207"/>
                <a:gd name="T64" fmla="*/ 161 w 179"/>
                <a:gd name="T65" fmla="*/ 204 h 207"/>
                <a:gd name="T66" fmla="*/ 154 w 179"/>
                <a:gd name="T67" fmla="*/ 207 h 207"/>
                <a:gd name="T68" fmla="*/ 154 w 179"/>
                <a:gd name="T69" fmla="*/ 189 h 207"/>
                <a:gd name="T70" fmla="*/ 143 w 179"/>
                <a:gd name="T71" fmla="*/ 199 h 207"/>
                <a:gd name="T72" fmla="*/ 141 w 179"/>
                <a:gd name="T73" fmla="*/ 188 h 207"/>
                <a:gd name="T74" fmla="*/ 146 w 179"/>
                <a:gd name="T75" fmla="*/ 173 h 207"/>
                <a:gd name="T76" fmla="*/ 142 w 179"/>
                <a:gd name="T77" fmla="*/ 159 h 207"/>
                <a:gd name="T78" fmla="*/ 120 w 179"/>
                <a:gd name="T79" fmla="*/ 179 h 207"/>
                <a:gd name="T80" fmla="*/ 107 w 179"/>
                <a:gd name="T81" fmla="*/ 195 h 207"/>
                <a:gd name="T82" fmla="*/ 88 w 179"/>
                <a:gd name="T83" fmla="*/ 193 h 207"/>
                <a:gd name="T84" fmla="*/ 101 w 179"/>
                <a:gd name="T85" fmla="*/ 182 h 207"/>
                <a:gd name="T86" fmla="*/ 118 w 179"/>
                <a:gd name="T87" fmla="*/ 169 h 207"/>
                <a:gd name="T88" fmla="*/ 112 w 179"/>
                <a:gd name="T89" fmla="*/ 167 h 207"/>
                <a:gd name="T90" fmla="*/ 107 w 179"/>
                <a:gd name="T91" fmla="*/ 171 h 207"/>
                <a:gd name="T92" fmla="*/ 89 w 179"/>
                <a:gd name="T93" fmla="*/ 170 h 207"/>
                <a:gd name="T94" fmla="*/ 89 w 179"/>
                <a:gd name="T95" fmla="*/ 167 h 207"/>
                <a:gd name="T96" fmla="*/ 74 w 179"/>
                <a:gd name="T97" fmla="*/ 168 h 207"/>
                <a:gd name="T98" fmla="*/ 58 w 179"/>
                <a:gd name="T99" fmla="*/ 167 h 207"/>
                <a:gd name="T100" fmla="*/ 24 w 179"/>
                <a:gd name="T101" fmla="*/ 165 h 207"/>
                <a:gd name="T102" fmla="*/ 7 w 179"/>
                <a:gd name="T103" fmla="*/ 168 h 207"/>
                <a:gd name="T104" fmla="*/ 2 w 179"/>
                <a:gd name="T105" fmla="*/ 162 h 207"/>
                <a:gd name="T106" fmla="*/ 0 w 179"/>
                <a:gd name="T107" fmla="*/ 154 h 207"/>
                <a:gd name="T108" fmla="*/ 13 w 179"/>
                <a:gd name="T109" fmla="*/ 142 h 207"/>
                <a:gd name="T110" fmla="*/ 20 w 179"/>
                <a:gd name="T111" fmla="*/ 135 h 207"/>
                <a:gd name="T112" fmla="*/ 20 w 179"/>
                <a:gd name="T113" fmla="*/ 128 h 207"/>
                <a:gd name="T114" fmla="*/ 41 w 179"/>
                <a:gd name="T115" fmla="*/ 77 h 207"/>
                <a:gd name="T116" fmla="*/ 52 w 179"/>
                <a:gd name="T117" fmla="*/ 5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9" h="207">
                  <a:moveTo>
                    <a:pt x="52" y="51"/>
                  </a:moveTo>
                  <a:cubicBezTo>
                    <a:pt x="55" y="44"/>
                    <a:pt x="61" y="39"/>
                    <a:pt x="65" y="32"/>
                  </a:cubicBezTo>
                  <a:cubicBezTo>
                    <a:pt x="68" y="25"/>
                    <a:pt x="68" y="19"/>
                    <a:pt x="74" y="13"/>
                  </a:cubicBezTo>
                  <a:cubicBezTo>
                    <a:pt x="76" y="11"/>
                    <a:pt x="96" y="1"/>
                    <a:pt x="96" y="0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9" y="3"/>
                    <a:pt x="103" y="1"/>
                    <a:pt x="106" y="1"/>
                  </a:cubicBezTo>
                  <a:cubicBezTo>
                    <a:pt x="106" y="5"/>
                    <a:pt x="105" y="9"/>
                    <a:pt x="105" y="14"/>
                  </a:cubicBezTo>
                  <a:cubicBezTo>
                    <a:pt x="101" y="15"/>
                    <a:pt x="97" y="16"/>
                    <a:pt x="93" y="15"/>
                  </a:cubicBezTo>
                  <a:cubicBezTo>
                    <a:pt x="102" y="23"/>
                    <a:pt x="92" y="38"/>
                    <a:pt x="88" y="46"/>
                  </a:cubicBezTo>
                  <a:cubicBezTo>
                    <a:pt x="84" y="53"/>
                    <a:pt x="80" y="59"/>
                    <a:pt x="76" y="65"/>
                  </a:cubicBezTo>
                  <a:cubicBezTo>
                    <a:pt x="72" y="71"/>
                    <a:pt x="73" y="75"/>
                    <a:pt x="70" y="82"/>
                  </a:cubicBezTo>
                  <a:cubicBezTo>
                    <a:pt x="75" y="80"/>
                    <a:pt x="85" y="60"/>
                    <a:pt x="90" y="66"/>
                  </a:cubicBezTo>
                  <a:cubicBezTo>
                    <a:pt x="91" y="66"/>
                    <a:pt x="93" y="67"/>
                    <a:pt x="94" y="67"/>
                  </a:cubicBezTo>
                  <a:cubicBezTo>
                    <a:pt x="93" y="73"/>
                    <a:pt x="99" y="73"/>
                    <a:pt x="104" y="70"/>
                  </a:cubicBezTo>
                  <a:cubicBezTo>
                    <a:pt x="108" y="78"/>
                    <a:pt x="84" y="79"/>
                    <a:pt x="104" y="86"/>
                  </a:cubicBezTo>
                  <a:cubicBezTo>
                    <a:pt x="110" y="88"/>
                    <a:pt x="112" y="89"/>
                    <a:pt x="118" y="87"/>
                  </a:cubicBezTo>
                  <a:cubicBezTo>
                    <a:pt x="123" y="85"/>
                    <a:pt x="126" y="82"/>
                    <a:pt x="132" y="83"/>
                  </a:cubicBezTo>
                  <a:cubicBezTo>
                    <a:pt x="132" y="84"/>
                    <a:pt x="132" y="85"/>
                    <a:pt x="133" y="85"/>
                  </a:cubicBezTo>
                  <a:cubicBezTo>
                    <a:pt x="136" y="83"/>
                    <a:pt x="140" y="81"/>
                    <a:pt x="144" y="82"/>
                  </a:cubicBezTo>
                  <a:cubicBezTo>
                    <a:pt x="144" y="88"/>
                    <a:pt x="136" y="88"/>
                    <a:pt x="133" y="93"/>
                  </a:cubicBezTo>
                  <a:cubicBezTo>
                    <a:pt x="139" y="94"/>
                    <a:pt x="143" y="93"/>
                    <a:pt x="149" y="95"/>
                  </a:cubicBezTo>
                  <a:cubicBezTo>
                    <a:pt x="150" y="95"/>
                    <a:pt x="156" y="98"/>
                    <a:pt x="157" y="99"/>
                  </a:cubicBezTo>
                  <a:cubicBezTo>
                    <a:pt x="159" y="103"/>
                    <a:pt x="156" y="102"/>
                    <a:pt x="155" y="106"/>
                  </a:cubicBezTo>
                  <a:cubicBezTo>
                    <a:pt x="155" y="110"/>
                    <a:pt x="149" y="131"/>
                    <a:pt x="159" y="129"/>
                  </a:cubicBezTo>
                  <a:cubicBezTo>
                    <a:pt x="163" y="123"/>
                    <a:pt x="166" y="131"/>
                    <a:pt x="170" y="126"/>
                  </a:cubicBezTo>
                  <a:cubicBezTo>
                    <a:pt x="170" y="126"/>
                    <a:pt x="172" y="126"/>
                    <a:pt x="172" y="126"/>
                  </a:cubicBezTo>
                  <a:cubicBezTo>
                    <a:pt x="170" y="130"/>
                    <a:pt x="142" y="165"/>
                    <a:pt x="156" y="167"/>
                  </a:cubicBezTo>
                  <a:cubicBezTo>
                    <a:pt x="159" y="156"/>
                    <a:pt x="163" y="147"/>
                    <a:pt x="176" y="145"/>
                  </a:cubicBezTo>
                  <a:cubicBezTo>
                    <a:pt x="175" y="155"/>
                    <a:pt x="159" y="161"/>
                    <a:pt x="169" y="172"/>
                  </a:cubicBezTo>
                  <a:cubicBezTo>
                    <a:pt x="171" y="167"/>
                    <a:pt x="178" y="164"/>
                    <a:pt x="178" y="160"/>
                  </a:cubicBezTo>
                  <a:cubicBezTo>
                    <a:pt x="179" y="172"/>
                    <a:pt x="179" y="177"/>
                    <a:pt x="175" y="189"/>
                  </a:cubicBezTo>
                  <a:cubicBezTo>
                    <a:pt x="173" y="194"/>
                    <a:pt x="172" y="201"/>
                    <a:pt x="168" y="204"/>
                  </a:cubicBezTo>
                  <a:cubicBezTo>
                    <a:pt x="168" y="204"/>
                    <a:pt x="162" y="204"/>
                    <a:pt x="161" y="204"/>
                  </a:cubicBezTo>
                  <a:cubicBezTo>
                    <a:pt x="159" y="205"/>
                    <a:pt x="156" y="206"/>
                    <a:pt x="154" y="207"/>
                  </a:cubicBezTo>
                  <a:cubicBezTo>
                    <a:pt x="154" y="201"/>
                    <a:pt x="155" y="195"/>
                    <a:pt x="154" y="189"/>
                  </a:cubicBezTo>
                  <a:cubicBezTo>
                    <a:pt x="149" y="191"/>
                    <a:pt x="148" y="199"/>
                    <a:pt x="143" y="199"/>
                  </a:cubicBezTo>
                  <a:cubicBezTo>
                    <a:pt x="138" y="199"/>
                    <a:pt x="140" y="193"/>
                    <a:pt x="141" y="188"/>
                  </a:cubicBezTo>
                  <a:cubicBezTo>
                    <a:pt x="142" y="184"/>
                    <a:pt x="146" y="179"/>
                    <a:pt x="146" y="173"/>
                  </a:cubicBezTo>
                  <a:cubicBezTo>
                    <a:pt x="147" y="167"/>
                    <a:pt x="143" y="164"/>
                    <a:pt x="142" y="159"/>
                  </a:cubicBezTo>
                  <a:cubicBezTo>
                    <a:pt x="139" y="166"/>
                    <a:pt x="128" y="185"/>
                    <a:pt x="120" y="179"/>
                  </a:cubicBezTo>
                  <a:cubicBezTo>
                    <a:pt x="118" y="187"/>
                    <a:pt x="115" y="192"/>
                    <a:pt x="107" y="195"/>
                  </a:cubicBezTo>
                  <a:cubicBezTo>
                    <a:pt x="99" y="198"/>
                    <a:pt x="96" y="192"/>
                    <a:pt x="88" y="193"/>
                  </a:cubicBezTo>
                  <a:cubicBezTo>
                    <a:pt x="89" y="189"/>
                    <a:pt x="98" y="184"/>
                    <a:pt x="101" y="182"/>
                  </a:cubicBezTo>
                  <a:cubicBezTo>
                    <a:pt x="106" y="179"/>
                    <a:pt x="113" y="169"/>
                    <a:pt x="118" y="169"/>
                  </a:cubicBezTo>
                  <a:cubicBezTo>
                    <a:pt x="117" y="168"/>
                    <a:pt x="112" y="167"/>
                    <a:pt x="112" y="167"/>
                  </a:cubicBezTo>
                  <a:cubicBezTo>
                    <a:pt x="108" y="168"/>
                    <a:pt x="109" y="170"/>
                    <a:pt x="107" y="171"/>
                  </a:cubicBezTo>
                  <a:cubicBezTo>
                    <a:pt x="99" y="174"/>
                    <a:pt x="96" y="174"/>
                    <a:pt x="89" y="170"/>
                  </a:cubicBezTo>
                  <a:cubicBezTo>
                    <a:pt x="89" y="169"/>
                    <a:pt x="89" y="168"/>
                    <a:pt x="89" y="167"/>
                  </a:cubicBezTo>
                  <a:cubicBezTo>
                    <a:pt x="85" y="166"/>
                    <a:pt x="78" y="167"/>
                    <a:pt x="74" y="168"/>
                  </a:cubicBezTo>
                  <a:cubicBezTo>
                    <a:pt x="66" y="169"/>
                    <a:pt x="66" y="169"/>
                    <a:pt x="58" y="167"/>
                  </a:cubicBezTo>
                  <a:cubicBezTo>
                    <a:pt x="47" y="164"/>
                    <a:pt x="34" y="162"/>
                    <a:pt x="24" y="165"/>
                  </a:cubicBezTo>
                  <a:cubicBezTo>
                    <a:pt x="19" y="166"/>
                    <a:pt x="12" y="170"/>
                    <a:pt x="7" y="168"/>
                  </a:cubicBezTo>
                  <a:cubicBezTo>
                    <a:pt x="3" y="166"/>
                    <a:pt x="4" y="166"/>
                    <a:pt x="2" y="162"/>
                  </a:cubicBezTo>
                  <a:cubicBezTo>
                    <a:pt x="2" y="163"/>
                    <a:pt x="0" y="154"/>
                    <a:pt x="0" y="154"/>
                  </a:cubicBezTo>
                  <a:cubicBezTo>
                    <a:pt x="1" y="149"/>
                    <a:pt x="8" y="146"/>
                    <a:pt x="13" y="142"/>
                  </a:cubicBezTo>
                  <a:cubicBezTo>
                    <a:pt x="15" y="140"/>
                    <a:pt x="18" y="139"/>
                    <a:pt x="20" y="135"/>
                  </a:cubicBezTo>
                  <a:cubicBezTo>
                    <a:pt x="22" y="131"/>
                    <a:pt x="20" y="132"/>
                    <a:pt x="20" y="128"/>
                  </a:cubicBezTo>
                  <a:cubicBezTo>
                    <a:pt x="22" y="109"/>
                    <a:pt x="33" y="95"/>
                    <a:pt x="41" y="77"/>
                  </a:cubicBezTo>
                  <a:cubicBezTo>
                    <a:pt x="44" y="68"/>
                    <a:pt x="49" y="60"/>
                    <a:pt x="52" y="5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2" name="Freeform 323">
              <a:extLst>
                <a:ext uri="{FF2B5EF4-FFF2-40B4-BE49-F238E27FC236}">
                  <a16:creationId xmlns:a16="http://schemas.microsoft.com/office/drawing/2014/main" id="{702F61B9-EE20-4FCC-AE6E-380D20A4C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863" y="2790326"/>
              <a:ext cx="16589" cy="21750"/>
            </a:xfrm>
            <a:custGeom>
              <a:avLst/>
              <a:gdLst>
                <a:gd name="T0" fmla="*/ 0 w 19"/>
                <a:gd name="T1" fmla="*/ 18 h 25"/>
                <a:gd name="T2" fmla="*/ 9 w 19"/>
                <a:gd name="T3" fmla="*/ 0 h 25"/>
                <a:gd name="T4" fmla="*/ 16 w 19"/>
                <a:gd name="T5" fmla="*/ 5 h 25"/>
                <a:gd name="T6" fmla="*/ 11 w 19"/>
                <a:gd name="T7" fmla="*/ 19 h 25"/>
                <a:gd name="T8" fmla="*/ 0 w 19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0" y="18"/>
                  </a:moveTo>
                  <a:cubicBezTo>
                    <a:pt x="0" y="14"/>
                    <a:pt x="4" y="0"/>
                    <a:pt x="9" y="0"/>
                  </a:cubicBezTo>
                  <a:cubicBezTo>
                    <a:pt x="12" y="0"/>
                    <a:pt x="15" y="3"/>
                    <a:pt x="16" y="5"/>
                  </a:cubicBezTo>
                  <a:cubicBezTo>
                    <a:pt x="19" y="9"/>
                    <a:pt x="14" y="16"/>
                    <a:pt x="11" y="19"/>
                  </a:cubicBezTo>
                  <a:cubicBezTo>
                    <a:pt x="8" y="21"/>
                    <a:pt x="1" y="25"/>
                    <a:pt x="0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3" name="Freeform 324">
              <a:extLst>
                <a:ext uri="{FF2B5EF4-FFF2-40B4-BE49-F238E27FC236}">
                  <a16:creationId xmlns:a16="http://schemas.microsoft.com/office/drawing/2014/main" id="{E9B1033A-A6D1-4783-9067-71FE593A2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936" y="3104410"/>
              <a:ext cx="32072" cy="22856"/>
            </a:xfrm>
            <a:custGeom>
              <a:avLst/>
              <a:gdLst>
                <a:gd name="T0" fmla="*/ 37 w 37"/>
                <a:gd name="T1" fmla="*/ 25 h 26"/>
                <a:gd name="T2" fmla="*/ 17 w 37"/>
                <a:gd name="T3" fmla="*/ 17 h 26"/>
                <a:gd name="T4" fmla="*/ 1 w 37"/>
                <a:gd name="T5" fmla="*/ 9 h 26"/>
                <a:gd name="T6" fmla="*/ 15 w 37"/>
                <a:gd name="T7" fmla="*/ 1 h 26"/>
                <a:gd name="T8" fmla="*/ 37 w 37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6">
                  <a:moveTo>
                    <a:pt x="37" y="25"/>
                  </a:moveTo>
                  <a:cubicBezTo>
                    <a:pt x="37" y="26"/>
                    <a:pt x="19" y="18"/>
                    <a:pt x="17" y="17"/>
                  </a:cubicBezTo>
                  <a:cubicBezTo>
                    <a:pt x="12" y="16"/>
                    <a:pt x="3" y="17"/>
                    <a:pt x="1" y="9"/>
                  </a:cubicBezTo>
                  <a:cubicBezTo>
                    <a:pt x="0" y="2"/>
                    <a:pt x="9" y="1"/>
                    <a:pt x="15" y="1"/>
                  </a:cubicBezTo>
                  <a:cubicBezTo>
                    <a:pt x="29" y="0"/>
                    <a:pt x="37" y="12"/>
                    <a:pt x="37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4" name="Freeform 325">
              <a:extLst>
                <a:ext uri="{FF2B5EF4-FFF2-40B4-BE49-F238E27FC236}">
                  <a16:creationId xmlns:a16="http://schemas.microsoft.com/office/drawing/2014/main" id="{79F0919A-9DB1-4ED8-A23A-FDD2FCA9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2537" y="2698903"/>
              <a:ext cx="27648" cy="46080"/>
            </a:xfrm>
            <a:custGeom>
              <a:avLst/>
              <a:gdLst>
                <a:gd name="T0" fmla="*/ 6 w 32"/>
                <a:gd name="T1" fmla="*/ 40 h 53"/>
                <a:gd name="T2" fmla="*/ 22 w 32"/>
                <a:gd name="T3" fmla="*/ 4 h 53"/>
                <a:gd name="T4" fmla="*/ 29 w 32"/>
                <a:gd name="T5" fmla="*/ 28 h 53"/>
                <a:gd name="T6" fmla="*/ 16 w 32"/>
                <a:gd name="T7" fmla="*/ 51 h 53"/>
                <a:gd name="T8" fmla="*/ 6 w 32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3">
                  <a:moveTo>
                    <a:pt x="6" y="40"/>
                  </a:moveTo>
                  <a:cubicBezTo>
                    <a:pt x="0" y="29"/>
                    <a:pt x="6" y="0"/>
                    <a:pt x="22" y="4"/>
                  </a:cubicBezTo>
                  <a:cubicBezTo>
                    <a:pt x="32" y="7"/>
                    <a:pt x="31" y="20"/>
                    <a:pt x="29" y="28"/>
                  </a:cubicBezTo>
                  <a:cubicBezTo>
                    <a:pt x="28" y="34"/>
                    <a:pt x="21" y="53"/>
                    <a:pt x="16" y="51"/>
                  </a:cubicBezTo>
                  <a:cubicBezTo>
                    <a:pt x="15" y="51"/>
                    <a:pt x="7" y="41"/>
                    <a:pt x="6" y="4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5" name="Freeform 326">
              <a:extLst>
                <a:ext uri="{FF2B5EF4-FFF2-40B4-BE49-F238E27FC236}">
                  <a16:creationId xmlns:a16="http://schemas.microsoft.com/office/drawing/2014/main" id="{96DE08CA-EEE1-457C-AF44-F2698A828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593" y="2671623"/>
              <a:ext cx="51610" cy="45343"/>
            </a:xfrm>
            <a:custGeom>
              <a:avLst/>
              <a:gdLst>
                <a:gd name="T0" fmla="*/ 11 w 59"/>
                <a:gd name="T1" fmla="*/ 21 h 52"/>
                <a:gd name="T2" fmla="*/ 21 w 59"/>
                <a:gd name="T3" fmla="*/ 4 h 52"/>
                <a:gd name="T4" fmla="*/ 24 w 59"/>
                <a:gd name="T5" fmla="*/ 8 h 52"/>
                <a:gd name="T6" fmla="*/ 30 w 59"/>
                <a:gd name="T7" fmla="*/ 6 h 52"/>
                <a:gd name="T8" fmla="*/ 35 w 59"/>
                <a:gd name="T9" fmla="*/ 3 h 52"/>
                <a:gd name="T10" fmla="*/ 40 w 59"/>
                <a:gd name="T11" fmla="*/ 5 h 52"/>
                <a:gd name="T12" fmla="*/ 50 w 59"/>
                <a:gd name="T13" fmla="*/ 1 h 52"/>
                <a:gd name="T14" fmla="*/ 56 w 59"/>
                <a:gd name="T15" fmla="*/ 16 h 52"/>
                <a:gd name="T16" fmla="*/ 41 w 59"/>
                <a:gd name="T17" fmla="*/ 32 h 52"/>
                <a:gd name="T18" fmla="*/ 33 w 59"/>
                <a:gd name="T19" fmla="*/ 40 h 52"/>
                <a:gd name="T20" fmla="*/ 25 w 59"/>
                <a:gd name="T21" fmla="*/ 50 h 52"/>
                <a:gd name="T22" fmla="*/ 15 w 59"/>
                <a:gd name="T23" fmla="*/ 46 h 52"/>
                <a:gd name="T24" fmla="*/ 6 w 59"/>
                <a:gd name="T25" fmla="*/ 50 h 52"/>
                <a:gd name="T26" fmla="*/ 4 w 59"/>
                <a:gd name="T27" fmla="*/ 38 h 52"/>
                <a:gd name="T28" fmla="*/ 0 w 59"/>
                <a:gd name="T29" fmla="*/ 33 h 52"/>
                <a:gd name="T30" fmla="*/ 3 w 59"/>
                <a:gd name="T31" fmla="*/ 27 h 52"/>
                <a:gd name="T32" fmla="*/ 11 w 59"/>
                <a:gd name="T33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2">
                  <a:moveTo>
                    <a:pt x="11" y="21"/>
                  </a:moveTo>
                  <a:cubicBezTo>
                    <a:pt x="14" y="16"/>
                    <a:pt x="11" y="2"/>
                    <a:pt x="21" y="4"/>
                  </a:cubicBezTo>
                  <a:cubicBezTo>
                    <a:pt x="22" y="4"/>
                    <a:pt x="22" y="8"/>
                    <a:pt x="24" y="8"/>
                  </a:cubicBezTo>
                  <a:cubicBezTo>
                    <a:pt x="27" y="9"/>
                    <a:pt x="27" y="7"/>
                    <a:pt x="30" y="6"/>
                  </a:cubicBezTo>
                  <a:cubicBezTo>
                    <a:pt x="32" y="5"/>
                    <a:pt x="32" y="4"/>
                    <a:pt x="35" y="3"/>
                  </a:cubicBezTo>
                  <a:cubicBezTo>
                    <a:pt x="37" y="3"/>
                    <a:pt x="39" y="5"/>
                    <a:pt x="40" y="5"/>
                  </a:cubicBezTo>
                  <a:cubicBezTo>
                    <a:pt x="44" y="4"/>
                    <a:pt x="44" y="0"/>
                    <a:pt x="50" y="1"/>
                  </a:cubicBezTo>
                  <a:cubicBezTo>
                    <a:pt x="59" y="3"/>
                    <a:pt x="58" y="8"/>
                    <a:pt x="56" y="16"/>
                  </a:cubicBezTo>
                  <a:cubicBezTo>
                    <a:pt x="53" y="24"/>
                    <a:pt x="45" y="26"/>
                    <a:pt x="41" y="32"/>
                  </a:cubicBezTo>
                  <a:cubicBezTo>
                    <a:pt x="39" y="35"/>
                    <a:pt x="35" y="37"/>
                    <a:pt x="33" y="40"/>
                  </a:cubicBezTo>
                  <a:cubicBezTo>
                    <a:pt x="31" y="43"/>
                    <a:pt x="29" y="49"/>
                    <a:pt x="25" y="50"/>
                  </a:cubicBezTo>
                  <a:cubicBezTo>
                    <a:pt x="19" y="50"/>
                    <a:pt x="21" y="43"/>
                    <a:pt x="15" y="46"/>
                  </a:cubicBezTo>
                  <a:cubicBezTo>
                    <a:pt x="11" y="47"/>
                    <a:pt x="11" y="52"/>
                    <a:pt x="6" y="50"/>
                  </a:cubicBezTo>
                  <a:cubicBezTo>
                    <a:pt x="6" y="45"/>
                    <a:pt x="7" y="42"/>
                    <a:pt x="4" y="38"/>
                  </a:cubicBezTo>
                  <a:cubicBezTo>
                    <a:pt x="2" y="35"/>
                    <a:pt x="0" y="37"/>
                    <a:pt x="0" y="33"/>
                  </a:cubicBezTo>
                  <a:cubicBezTo>
                    <a:pt x="0" y="29"/>
                    <a:pt x="2" y="29"/>
                    <a:pt x="3" y="27"/>
                  </a:cubicBezTo>
                  <a:cubicBezTo>
                    <a:pt x="6" y="25"/>
                    <a:pt x="10" y="24"/>
                    <a:pt x="11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6" name="Freeform 327">
              <a:extLst>
                <a:ext uri="{FF2B5EF4-FFF2-40B4-BE49-F238E27FC236}">
                  <a16:creationId xmlns:a16="http://schemas.microsoft.com/office/drawing/2014/main" id="{74FA87C9-12E2-45D3-BAB7-A3236FA1F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335" y="2511632"/>
              <a:ext cx="169944" cy="158516"/>
            </a:xfrm>
            <a:custGeom>
              <a:avLst/>
              <a:gdLst>
                <a:gd name="T0" fmla="*/ 23 w 195"/>
                <a:gd name="T1" fmla="*/ 146 h 182"/>
                <a:gd name="T2" fmla="*/ 12 w 195"/>
                <a:gd name="T3" fmla="*/ 153 h 182"/>
                <a:gd name="T4" fmla="*/ 10 w 195"/>
                <a:gd name="T5" fmla="*/ 135 h 182"/>
                <a:gd name="T6" fmla="*/ 19 w 195"/>
                <a:gd name="T7" fmla="*/ 126 h 182"/>
                <a:gd name="T8" fmla="*/ 31 w 195"/>
                <a:gd name="T9" fmla="*/ 119 h 182"/>
                <a:gd name="T10" fmla="*/ 29 w 195"/>
                <a:gd name="T11" fmla="*/ 109 h 182"/>
                <a:gd name="T12" fmla="*/ 27 w 195"/>
                <a:gd name="T13" fmla="*/ 96 h 182"/>
                <a:gd name="T14" fmla="*/ 33 w 195"/>
                <a:gd name="T15" fmla="*/ 71 h 182"/>
                <a:gd name="T16" fmla="*/ 35 w 195"/>
                <a:gd name="T17" fmla="*/ 39 h 182"/>
                <a:gd name="T18" fmla="*/ 53 w 195"/>
                <a:gd name="T19" fmla="*/ 4 h 182"/>
                <a:gd name="T20" fmla="*/ 52 w 195"/>
                <a:gd name="T21" fmla="*/ 9 h 182"/>
                <a:gd name="T22" fmla="*/ 60 w 195"/>
                <a:gd name="T23" fmla="*/ 9 h 182"/>
                <a:gd name="T24" fmla="*/ 63 w 195"/>
                <a:gd name="T25" fmla="*/ 21 h 182"/>
                <a:gd name="T26" fmla="*/ 60 w 195"/>
                <a:gd name="T27" fmla="*/ 29 h 182"/>
                <a:gd name="T28" fmla="*/ 65 w 195"/>
                <a:gd name="T29" fmla="*/ 40 h 182"/>
                <a:gd name="T30" fmla="*/ 70 w 195"/>
                <a:gd name="T31" fmla="*/ 50 h 182"/>
                <a:gd name="T32" fmla="*/ 80 w 195"/>
                <a:gd name="T33" fmla="*/ 35 h 182"/>
                <a:gd name="T34" fmla="*/ 84 w 195"/>
                <a:gd name="T35" fmla="*/ 39 h 182"/>
                <a:gd name="T36" fmla="*/ 89 w 195"/>
                <a:gd name="T37" fmla="*/ 41 h 182"/>
                <a:gd name="T38" fmla="*/ 87 w 195"/>
                <a:gd name="T39" fmla="*/ 50 h 182"/>
                <a:gd name="T40" fmla="*/ 108 w 195"/>
                <a:gd name="T41" fmla="*/ 56 h 182"/>
                <a:gd name="T42" fmla="*/ 112 w 195"/>
                <a:gd name="T43" fmla="*/ 64 h 182"/>
                <a:gd name="T44" fmla="*/ 120 w 195"/>
                <a:gd name="T45" fmla="*/ 71 h 182"/>
                <a:gd name="T46" fmla="*/ 129 w 195"/>
                <a:gd name="T47" fmla="*/ 78 h 182"/>
                <a:gd name="T48" fmla="*/ 141 w 195"/>
                <a:gd name="T49" fmla="*/ 82 h 182"/>
                <a:gd name="T50" fmla="*/ 155 w 195"/>
                <a:gd name="T51" fmla="*/ 113 h 182"/>
                <a:gd name="T52" fmla="*/ 153 w 195"/>
                <a:gd name="T53" fmla="*/ 120 h 182"/>
                <a:gd name="T54" fmla="*/ 146 w 195"/>
                <a:gd name="T55" fmla="*/ 125 h 182"/>
                <a:gd name="T56" fmla="*/ 160 w 195"/>
                <a:gd name="T57" fmla="*/ 120 h 182"/>
                <a:gd name="T58" fmla="*/ 172 w 195"/>
                <a:gd name="T59" fmla="*/ 125 h 182"/>
                <a:gd name="T60" fmla="*/ 179 w 195"/>
                <a:gd name="T61" fmla="*/ 119 h 182"/>
                <a:gd name="T62" fmla="*/ 181 w 195"/>
                <a:gd name="T63" fmla="*/ 124 h 182"/>
                <a:gd name="T64" fmla="*/ 186 w 195"/>
                <a:gd name="T65" fmla="*/ 129 h 182"/>
                <a:gd name="T66" fmla="*/ 187 w 195"/>
                <a:gd name="T67" fmla="*/ 133 h 182"/>
                <a:gd name="T68" fmla="*/ 194 w 195"/>
                <a:gd name="T69" fmla="*/ 138 h 182"/>
                <a:gd name="T70" fmla="*/ 185 w 195"/>
                <a:gd name="T71" fmla="*/ 143 h 182"/>
                <a:gd name="T72" fmla="*/ 178 w 195"/>
                <a:gd name="T73" fmla="*/ 150 h 182"/>
                <a:gd name="T74" fmla="*/ 171 w 195"/>
                <a:gd name="T75" fmla="*/ 159 h 182"/>
                <a:gd name="T76" fmla="*/ 160 w 195"/>
                <a:gd name="T77" fmla="*/ 153 h 182"/>
                <a:gd name="T78" fmla="*/ 153 w 195"/>
                <a:gd name="T79" fmla="*/ 151 h 182"/>
                <a:gd name="T80" fmla="*/ 147 w 195"/>
                <a:gd name="T81" fmla="*/ 147 h 182"/>
                <a:gd name="T82" fmla="*/ 130 w 195"/>
                <a:gd name="T83" fmla="*/ 138 h 182"/>
                <a:gd name="T84" fmla="*/ 133 w 195"/>
                <a:gd name="T85" fmla="*/ 129 h 182"/>
                <a:gd name="T86" fmla="*/ 119 w 195"/>
                <a:gd name="T87" fmla="*/ 127 h 182"/>
                <a:gd name="T88" fmla="*/ 119 w 195"/>
                <a:gd name="T89" fmla="*/ 114 h 182"/>
                <a:gd name="T90" fmla="*/ 107 w 195"/>
                <a:gd name="T91" fmla="*/ 120 h 182"/>
                <a:gd name="T92" fmla="*/ 101 w 195"/>
                <a:gd name="T93" fmla="*/ 127 h 182"/>
                <a:gd name="T94" fmla="*/ 102 w 195"/>
                <a:gd name="T95" fmla="*/ 138 h 182"/>
                <a:gd name="T96" fmla="*/ 97 w 195"/>
                <a:gd name="T97" fmla="*/ 142 h 182"/>
                <a:gd name="T98" fmla="*/ 93 w 195"/>
                <a:gd name="T99" fmla="*/ 147 h 182"/>
                <a:gd name="T100" fmla="*/ 83 w 195"/>
                <a:gd name="T101" fmla="*/ 152 h 182"/>
                <a:gd name="T102" fmla="*/ 79 w 195"/>
                <a:gd name="T103" fmla="*/ 162 h 182"/>
                <a:gd name="T104" fmla="*/ 71 w 195"/>
                <a:gd name="T105" fmla="*/ 172 h 182"/>
                <a:gd name="T106" fmla="*/ 60 w 195"/>
                <a:gd name="T107" fmla="*/ 179 h 182"/>
                <a:gd name="T108" fmla="*/ 46 w 195"/>
                <a:gd name="T109" fmla="*/ 158 h 182"/>
                <a:gd name="T110" fmla="*/ 47 w 195"/>
                <a:gd name="T111" fmla="*/ 146 h 182"/>
                <a:gd name="T112" fmla="*/ 37 w 195"/>
                <a:gd name="T113" fmla="*/ 145 h 182"/>
                <a:gd name="T114" fmla="*/ 30 w 195"/>
                <a:gd name="T115" fmla="*/ 147 h 182"/>
                <a:gd name="T116" fmla="*/ 23 w 195"/>
                <a:gd name="T117" fmla="*/ 14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5" h="182">
                  <a:moveTo>
                    <a:pt x="23" y="146"/>
                  </a:moveTo>
                  <a:cubicBezTo>
                    <a:pt x="19" y="148"/>
                    <a:pt x="18" y="153"/>
                    <a:pt x="12" y="153"/>
                  </a:cubicBezTo>
                  <a:cubicBezTo>
                    <a:pt x="0" y="153"/>
                    <a:pt x="6" y="140"/>
                    <a:pt x="10" y="135"/>
                  </a:cubicBezTo>
                  <a:cubicBezTo>
                    <a:pt x="12" y="131"/>
                    <a:pt x="15" y="128"/>
                    <a:pt x="19" y="126"/>
                  </a:cubicBezTo>
                  <a:cubicBezTo>
                    <a:pt x="22" y="124"/>
                    <a:pt x="30" y="122"/>
                    <a:pt x="31" y="119"/>
                  </a:cubicBezTo>
                  <a:cubicBezTo>
                    <a:pt x="33" y="116"/>
                    <a:pt x="30" y="112"/>
                    <a:pt x="29" y="109"/>
                  </a:cubicBezTo>
                  <a:cubicBezTo>
                    <a:pt x="28" y="105"/>
                    <a:pt x="27" y="100"/>
                    <a:pt x="27" y="96"/>
                  </a:cubicBezTo>
                  <a:cubicBezTo>
                    <a:pt x="26" y="86"/>
                    <a:pt x="31" y="80"/>
                    <a:pt x="33" y="71"/>
                  </a:cubicBezTo>
                  <a:cubicBezTo>
                    <a:pt x="35" y="61"/>
                    <a:pt x="33" y="50"/>
                    <a:pt x="35" y="39"/>
                  </a:cubicBezTo>
                  <a:cubicBezTo>
                    <a:pt x="37" y="31"/>
                    <a:pt x="37" y="0"/>
                    <a:pt x="53" y="4"/>
                  </a:cubicBezTo>
                  <a:cubicBezTo>
                    <a:pt x="52" y="5"/>
                    <a:pt x="53" y="8"/>
                    <a:pt x="52" y="9"/>
                  </a:cubicBezTo>
                  <a:cubicBezTo>
                    <a:pt x="55" y="9"/>
                    <a:pt x="57" y="9"/>
                    <a:pt x="60" y="9"/>
                  </a:cubicBezTo>
                  <a:cubicBezTo>
                    <a:pt x="60" y="14"/>
                    <a:pt x="63" y="17"/>
                    <a:pt x="63" y="21"/>
                  </a:cubicBezTo>
                  <a:cubicBezTo>
                    <a:pt x="65" y="27"/>
                    <a:pt x="61" y="25"/>
                    <a:pt x="60" y="29"/>
                  </a:cubicBezTo>
                  <a:cubicBezTo>
                    <a:pt x="59" y="32"/>
                    <a:pt x="64" y="37"/>
                    <a:pt x="65" y="40"/>
                  </a:cubicBezTo>
                  <a:cubicBezTo>
                    <a:pt x="67" y="44"/>
                    <a:pt x="67" y="47"/>
                    <a:pt x="70" y="50"/>
                  </a:cubicBezTo>
                  <a:cubicBezTo>
                    <a:pt x="74" y="45"/>
                    <a:pt x="71" y="31"/>
                    <a:pt x="80" y="35"/>
                  </a:cubicBezTo>
                  <a:cubicBezTo>
                    <a:pt x="82" y="36"/>
                    <a:pt x="83" y="38"/>
                    <a:pt x="84" y="39"/>
                  </a:cubicBezTo>
                  <a:cubicBezTo>
                    <a:pt x="86" y="40"/>
                    <a:pt x="88" y="39"/>
                    <a:pt x="89" y="41"/>
                  </a:cubicBezTo>
                  <a:cubicBezTo>
                    <a:pt x="92" y="44"/>
                    <a:pt x="87" y="46"/>
                    <a:pt x="87" y="50"/>
                  </a:cubicBezTo>
                  <a:cubicBezTo>
                    <a:pt x="93" y="52"/>
                    <a:pt x="104" y="52"/>
                    <a:pt x="108" y="56"/>
                  </a:cubicBezTo>
                  <a:cubicBezTo>
                    <a:pt x="110" y="59"/>
                    <a:pt x="110" y="62"/>
                    <a:pt x="112" y="64"/>
                  </a:cubicBezTo>
                  <a:cubicBezTo>
                    <a:pt x="114" y="67"/>
                    <a:pt x="118" y="69"/>
                    <a:pt x="120" y="71"/>
                  </a:cubicBezTo>
                  <a:cubicBezTo>
                    <a:pt x="123" y="74"/>
                    <a:pt x="125" y="77"/>
                    <a:pt x="129" y="78"/>
                  </a:cubicBezTo>
                  <a:cubicBezTo>
                    <a:pt x="134" y="80"/>
                    <a:pt x="136" y="79"/>
                    <a:pt x="141" y="82"/>
                  </a:cubicBezTo>
                  <a:cubicBezTo>
                    <a:pt x="153" y="89"/>
                    <a:pt x="152" y="100"/>
                    <a:pt x="155" y="113"/>
                  </a:cubicBezTo>
                  <a:cubicBezTo>
                    <a:pt x="156" y="116"/>
                    <a:pt x="157" y="117"/>
                    <a:pt x="153" y="120"/>
                  </a:cubicBezTo>
                  <a:cubicBezTo>
                    <a:pt x="150" y="122"/>
                    <a:pt x="146" y="120"/>
                    <a:pt x="146" y="125"/>
                  </a:cubicBezTo>
                  <a:cubicBezTo>
                    <a:pt x="151" y="126"/>
                    <a:pt x="159" y="127"/>
                    <a:pt x="160" y="120"/>
                  </a:cubicBezTo>
                  <a:cubicBezTo>
                    <a:pt x="165" y="119"/>
                    <a:pt x="167" y="125"/>
                    <a:pt x="172" y="125"/>
                  </a:cubicBezTo>
                  <a:cubicBezTo>
                    <a:pt x="170" y="119"/>
                    <a:pt x="174" y="116"/>
                    <a:pt x="179" y="119"/>
                  </a:cubicBezTo>
                  <a:cubicBezTo>
                    <a:pt x="179" y="119"/>
                    <a:pt x="180" y="124"/>
                    <a:pt x="181" y="124"/>
                  </a:cubicBezTo>
                  <a:cubicBezTo>
                    <a:pt x="182" y="126"/>
                    <a:pt x="184" y="127"/>
                    <a:pt x="186" y="129"/>
                  </a:cubicBezTo>
                  <a:cubicBezTo>
                    <a:pt x="187" y="131"/>
                    <a:pt x="184" y="131"/>
                    <a:pt x="187" y="133"/>
                  </a:cubicBezTo>
                  <a:cubicBezTo>
                    <a:pt x="188" y="135"/>
                    <a:pt x="193" y="136"/>
                    <a:pt x="194" y="138"/>
                  </a:cubicBezTo>
                  <a:cubicBezTo>
                    <a:pt x="195" y="143"/>
                    <a:pt x="188" y="140"/>
                    <a:pt x="185" y="143"/>
                  </a:cubicBezTo>
                  <a:cubicBezTo>
                    <a:pt x="186" y="147"/>
                    <a:pt x="180" y="148"/>
                    <a:pt x="178" y="150"/>
                  </a:cubicBezTo>
                  <a:cubicBezTo>
                    <a:pt x="175" y="153"/>
                    <a:pt x="175" y="159"/>
                    <a:pt x="171" y="159"/>
                  </a:cubicBezTo>
                  <a:cubicBezTo>
                    <a:pt x="168" y="160"/>
                    <a:pt x="163" y="155"/>
                    <a:pt x="160" y="153"/>
                  </a:cubicBezTo>
                  <a:cubicBezTo>
                    <a:pt x="158" y="152"/>
                    <a:pt x="155" y="152"/>
                    <a:pt x="153" y="151"/>
                  </a:cubicBezTo>
                  <a:cubicBezTo>
                    <a:pt x="150" y="150"/>
                    <a:pt x="149" y="148"/>
                    <a:pt x="147" y="147"/>
                  </a:cubicBezTo>
                  <a:cubicBezTo>
                    <a:pt x="140" y="144"/>
                    <a:pt x="129" y="150"/>
                    <a:pt x="130" y="138"/>
                  </a:cubicBezTo>
                  <a:cubicBezTo>
                    <a:pt x="131" y="134"/>
                    <a:pt x="136" y="132"/>
                    <a:pt x="133" y="129"/>
                  </a:cubicBezTo>
                  <a:cubicBezTo>
                    <a:pt x="130" y="126"/>
                    <a:pt x="122" y="128"/>
                    <a:pt x="119" y="127"/>
                  </a:cubicBezTo>
                  <a:cubicBezTo>
                    <a:pt x="108" y="125"/>
                    <a:pt x="119" y="121"/>
                    <a:pt x="119" y="114"/>
                  </a:cubicBezTo>
                  <a:cubicBezTo>
                    <a:pt x="115" y="115"/>
                    <a:pt x="110" y="118"/>
                    <a:pt x="107" y="120"/>
                  </a:cubicBezTo>
                  <a:cubicBezTo>
                    <a:pt x="102" y="122"/>
                    <a:pt x="101" y="121"/>
                    <a:pt x="101" y="127"/>
                  </a:cubicBezTo>
                  <a:cubicBezTo>
                    <a:pt x="101" y="131"/>
                    <a:pt x="104" y="135"/>
                    <a:pt x="102" y="138"/>
                  </a:cubicBezTo>
                  <a:cubicBezTo>
                    <a:pt x="101" y="141"/>
                    <a:pt x="99" y="140"/>
                    <a:pt x="97" y="142"/>
                  </a:cubicBezTo>
                  <a:cubicBezTo>
                    <a:pt x="95" y="143"/>
                    <a:pt x="95" y="145"/>
                    <a:pt x="93" y="147"/>
                  </a:cubicBezTo>
                  <a:cubicBezTo>
                    <a:pt x="90" y="150"/>
                    <a:pt x="86" y="149"/>
                    <a:pt x="83" y="152"/>
                  </a:cubicBezTo>
                  <a:cubicBezTo>
                    <a:pt x="79" y="155"/>
                    <a:pt x="81" y="159"/>
                    <a:pt x="79" y="162"/>
                  </a:cubicBezTo>
                  <a:cubicBezTo>
                    <a:pt x="78" y="166"/>
                    <a:pt x="74" y="170"/>
                    <a:pt x="71" y="172"/>
                  </a:cubicBezTo>
                  <a:cubicBezTo>
                    <a:pt x="68" y="175"/>
                    <a:pt x="64" y="178"/>
                    <a:pt x="60" y="179"/>
                  </a:cubicBezTo>
                  <a:cubicBezTo>
                    <a:pt x="46" y="182"/>
                    <a:pt x="46" y="169"/>
                    <a:pt x="46" y="158"/>
                  </a:cubicBezTo>
                  <a:cubicBezTo>
                    <a:pt x="47" y="156"/>
                    <a:pt x="48" y="149"/>
                    <a:pt x="47" y="146"/>
                  </a:cubicBezTo>
                  <a:cubicBezTo>
                    <a:pt x="45" y="142"/>
                    <a:pt x="40" y="144"/>
                    <a:pt x="37" y="145"/>
                  </a:cubicBezTo>
                  <a:cubicBezTo>
                    <a:pt x="34" y="146"/>
                    <a:pt x="33" y="147"/>
                    <a:pt x="30" y="147"/>
                  </a:cubicBezTo>
                  <a:cubicBezTo>
                    <a:pt x="28" y="147"/>
                    <a:pt x="26" y="146"/>
                    <a:pt x="23" y="1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7" name="Freeform 328">
              <a:extLst>
                <a:ext uri="{FF2B5EF4-FFF2-40B4-BE49-F238E27FC236}">
                  <a16:creationId xmlns:a16="http://schemas.microsoft.com/office/drawing/2014/main" id="{6B4C23E2-9F12-434C-9C4C-CDC174D9F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4194" y="2644712"/>
              <a:ext cx="26911" cy="25436"/>
            </a:xfrm>
            <a:custGeom>
              <a:avLst/>
              <a:gdLst>
                <a:gd name="T0" fmla="*/ 10 w 31"/>
                <a:gd name="T1" fmla="*/ 17 h 29"/>
                <a:gd name="T2" fmla="*/ 3 w 31"/>
                <a:gd name="T3" fmla="*/ 3 h 29"/>
                <a:gd name="T4" fmla="*/ 14 w 31"/>
                <a:gd name="T5" fmla="*/ 3 h 29"/>
                <a:gd name="T6" fmla="*/ 29 w 31"/>
                <a:gd name="T7" fmla="*/ 14 h 29"/>
                <a:gd name="T8" fmla="*/ 18 w 31"/>
                <a:gd name="T9" fmla="*/ 28 h 29"/>
                <a:gd name="T10" fmla="*/ 10 w 31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9">
                  <a:moveTo>
                    <a:pt x="10" y="17"/>
                  </a:moveTo>
                  <a:cubicBezTo>
                    <a:pt x="8" y="13"/>
                    <a:pt x="0" y="8"/>
                    <a:pt x="3" y="3"/>
                  </a:cubicBezTo>
                  <a:cubicBezTo>
                    <a:pt x="6" y="0"/>
                    <a:pt x="10" y="3"/>
                    <a:pt x="14" y="3"/>
                  </a:cubicBezTo>
                  <a:cubicBezTo>
                    <a:pt x="23" y="5"/>
                    <a:pt x="26" y="5"/>
                    <a:pt x="29" y="14"/>
                  </a:cubicBezTo>
                  <a:cubicBezTo>
                    <a:pt x="31" y="20"/>
                    <a:pt x="26" y="29"/>
                    <a:pt x="18" y="28"/>
                  </a:cubicBezTo>
                  <a:cubicBezTo>
                    <a:pt x="15" y="27"/>
                    <a:pt x="12" y="20"/>
                    <a:pt x="10" y="1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8" name="Freeform 329">
              <a:extLst>
                <a:ext uri="{FF2B5EF4-FFF2-40B4-BE49-F238E27FC236}">
                  <a16:creationId xmlns:a16="http://schemas.microsoft.com/office/drawing/2014/main" id="{C470A6D5-66DB-43EC-919D-00A8E252D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935" y="2628124"/>
              <a:ext cx="42025" cy="37602"/>
            </a:xfrm>
            <a:custGeom>
              <a:avLst/>
              <a:gdLst>
                <a:gd name="T0" fmla="*/ 48 w 48"/>
                <a:gd name="T1" fmla="*/ 23 h 43"/>
                <a:gd name="T2" fmla="*/ 36 w 48"/>
                <a:gd name="T3" fmla="*/ 10 h 43"/>
                <a:gd name="T4" fmla="*/ 48 w 48"/>
                <a:gd name="T5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3">
                  <a:moveTo>
                    <a:pt x="48" y="23"/>
                  </a:moveTo>
                  <a:cubicBezTo>
                    <a:pt x="48" y="43"/>
                    <a:pt x="0" y="0"/>
                    <a:pt x="36" y="10"/>
                  </a:cubicBezTo>
                  <a:cubicBezTo>
                    <a:pt x="41" y="12"/>
                    <a:pt x="48" y="18"/>
                    <a:pt x="48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9" name="Freeform 330">
              <a:extLst>
                <a:ext uri="{FF2B5EF4-FFF2-40B4-BE49-F238E27FC236}">
                  <a16:creationId xmlns:a16="http://schemas.microsoft.com/office/drawing/2014/main" id="{3B430D6F-066C-41AB-BABB-8E95AA182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516" y="2617064"/>
              <a:ext cx="20275" cy="7742"/>
            </a:xfrm>
            <a:custGeom>
              <a:avLst/>
              <a:gdLst>
                <a:gd name="T0" fmla="*/ 16 w 23"/>
                <a:gd name="T1" fmla="*/ 1 h 9"/>
                <a:gd name="T2" fmla="*/ 13 w 23"/>
                <a:gd name="T3" fmla="*/ 9 h 9"/>
                <a:gd name="T4" fmla="*/ 5 w 23"/>
                <a:gd name="T5" fmla="*/ 2 h 9"/>
                <a:gd name="T6" fmla="*/ 16 w 23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9">
                  <a:moveTo>
                    <a:pt x="16" y="1"/>
                  </a:moveTo>
                  <a:cubicBezTo>
                    <a:pt x="23" y="3"/>
                    <a:pt x="18" y="8"/>
                    <a:pt x="13" y="9"/>
                  </a:cubicBezTo>
                  <a:cubicBezTo>
                    <a:pt x="10" y="9"/>
                    <a:pt x="0" y="6"/>
                    <a:pt x="5" y="2"/>
                  </a:cubicBezTo>
                  <a:cubicBezTo>
                    <a:pt x="6" y="1"/>
                    <a:pt x="15" y="0"/>
                    <a:pt x="1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0" name="Freeform 331">
              <a:extLst>
                <a:ext uri="{FF2B5EF4-FFF2-40B4-BE49-F238E27FC236}">
                  <a16:creationId xmlns:a16="http://schemas.microsoft.com/office/drawing/2014/main" id="{3894F813-C0F2-4B56-A512-C969AB3D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9799" y="2733555"/>
              <a:ext cx="19907" cy="29860"/>
            </a:xfrm>
            <a:custGeom>
              <a:avLst/>
              <a:gdLst>
                <a:gd name="T0" fmla="*/ 22 w 23"/>
                <a:gd name="T1" fmla="*/ 21 h 34"/>
                <a:gd name="T2" fmla="*/ 7 w 23"/>
                <a:gd name="T3" fmla="*/ 14 h 34"/>
                <a:gd name="T4" fmla="*/ 1 w 23"/>
                <a:gd name="T5" fmla="*/ 7 h 34"/>
                <a:gd name="T6" fmla="*/ 8 w 23"/>
                <a:gd name="T7" fmla="*/ 1 h 34"/>
                <a:gd name="T8" fmla="*/ 16 w 23"/>
                <a:gd name="T9" fmla="*/ 6 h 34"/>
                <a:gd name="T10" fmla="*/ 22 w 23"/>
                <a:gd name="T11" fmla="*/ 10 h 34"/>
                <a:gd name="T12" fmla="*/ 22 w 23"/>
                <a:gd name="T13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4">
                  <a:moveTo>
                    <a:pt x="22" y="21"/>
                  </a:moveTo>
                  <a:cubicBezTo>
                    <a:pt x="18" y="34"/>
                    <a:pt x="10" y="18"/>
                    <a:pt x="7" y="14"/>
                  </a:cubicBezTo>
                  <a:cubicBezTo>
                    <a:pt x="5" y="11"/>
                    <a:pt x="0" y="13"/>
                    <a:pt x="1" y="7"/>
                  </a:cubicBezTo>
                  <a:cubicBezTo>
                    <a:pt x="2" y="6"/>
                    <a:pt x="7" y="1"/>
                    <a:pt x="8" y="1"/>
                  </a:cubicBezTo>
                  <a:cubicBezTo>
                    <a:pt x="10" y="0"/>
                    <a:pt x="14" y="5"/>
                    <a:pt x="16" y="6"/>
                  </a:cubicBezTo>
                  <a:cubicBezTo>
                    <a:pt x="20" y="7"/>
                    <a:pt x="21" y="5"/>
                    <a:pt x="22" y="10"/>
                  </a:cubicBezTo>
                  <a:cubicBezTo>
                    <a:pt x="23" y="12"/>
                    <a:pt x="22" y="19"/>
                    <a:pt x="22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1" name="Freeform 332">
              <a:extLst>
                <a:ext uri="{FF2B5EF4-FFF2-40B4-BE49-F238E27FC236}">
                  <a16:creationId xmlns:a16="http://schemas.microsoft.com/office/drawing/2014/main" id="{3D96E6F8-4CCE-4501-BC7C-307AFEB58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665" y="1970833"/>
              <a:ext cx="671299" cy="760879"/>
            </a:xfrm>
            <a:custGeom>
              <a:avLst/>
              <a:gdLst>
                <a:gd name="T0" fmla="*/ 400 w 771"/>
                <a:gd name="T1" fmla="*/ 658 h 874"/>
                <a:gd name="T2" fmla="*/ 419 w 771"/>
                <a:gd name="T3" fmla="*/ 614 h 874"/>
                <a:gd name="T4" fmla="*/ 470 w 771"/>
                <a:gd name="T5" fmla="*/ 511 h 874"/>
                <a:gd name="T6" fmla="*/ 421 w 771"/>
                <a:gd name="T7" fmla="*/ 444 h 874"/>
                <a:gd name="T8" fmla="*/ 358 w 771"/>
                <a:gd name="T9" fmla="*/ 433 h 874"/>
                <a:gd name="T10" fmla="*/ 368 w 771"/>
                <a:gd name="T11" fmla="*/ 379 h 874"/>
                <a:gd name="T12" fmla="*/ 312 w 771"/>
                <a:gd name="T13" fmla="*/ 315 h 874"/>
                <a:gd name="T14" fmla="*/ 264 w 771"/>
                <a:gd name="T15" fmla="*/ 336 h 874"/>
                <a:gd name="T16" fmla="*/ 222 w 771"/>
                <a:gd name="T17" fmla="*/ 345 h 874"/>
                <a:gd name="T18" fmla="*/ 148 w 771"/>
                <a:gd name="T19" fmla="*/ 333 h 874"/>
                <a:gd name="T20" fmla="*/ 63 w 771"/>
                <a:gd name="T21" fmla="*/ 308 h 874"/>
                <a:gd name="T22" fmla="*/ 19 w 771"/>
                <a:gd name="T23" fmla="*/ 263 h 874"/>
                <a:gd name="T24" fmla="*/ 64 w 771"/>
                <a:gd name="T25" fmla="*/ 244 h 874"/>
                <a:gd name="T26" fmla="*/ 5 w 771"/>
                <a:gd name="T27" fmla="*/ 185 h 874"/>
                <a:gd name="T28" fmla="*/ 10 w 771"/>
                <a:gd name="T29" fmla="*/ 116 h 874"/>
                <a:gd name="T30" fmla="*/ 78 w 771"/>
                <a:gd name="T31" fmla="*/ 6 h 874"/>
                <a:gd name="T32" fmla="*/ 96 w 771"/>
                <a:gd name="T33" fmla="*/ 118 h 874"/>
                <a:gd name="T34" fmla="*/ 145 w 771"/>
                <a:gd name="T35" fmla="*/ 199 h 874"/>
                <a:gd name="T36" fmla="*/ 122 w 771"/>
                <a:gd name="T37" fmla="*/ 161 h 874"/>
                <a:gd name="T38" fmla="*/ 140 w 771"/>
                <a:gd name="T39" fmla="*/ 146 h 874"/>
                <a:gd name="T40" fmla="*/ 133 w 771"/>
                <a:gd name="T41" fmla="*/ 86 h 874"/>
                <a:gd name="T42" fmla="*/ 138 w 771"/>
                <a:gd name="T43" fmla="*/ 71 h 874"/>
                <a:gd name="T44" fmla="*/ 154 w 771"/>
                <a:gd name="T45" fmla="*/ 59 h 874"/>
                <a:gd name="T46" fmla="*/ 176 w 771"/>
                <a:gd name="T47" fmla="*/ 25 h 874"/>
                <a:gd name="T48" fmla="*/ 239 w 771"/>
                <a:gd name="T49" fmla="*/ 47 h 874"/>
                <a:gd name="T50" fmla="*/ 259 w 771"/>
                <a:gd name="T51" fmla="*/ 112 h 874"/>
                <a:gd name="T52" fmla="*/ 249 w 771"/>
                <a:gd name="T53" fmla="*/ 157 h 874"/>
                <a:gd name="T54" fmla="*/ 268 w 771"/>
                <a:gd name="T55" fmla="*/ 137 h 874"/>
                <a:gd name="T56" fmla="*/ 295 w 771"/>
                <a:gd name="T57" fmla="*/ 132 h 874"/>
                <a:gd name="T58" fmla="*/ 363 w 771"/>
                <a:gd name="T59" fmla="*/ 110 h 874"/>
                <a:gd name="T60" fmla="*/ 419 w 771"/>
                <a:gd name="T61" fmla="*/ 197 h 874"/>
                <a:gd name="T62" fmla="*/ 490 w 771"/>
                <a:gd name="T63" fmla="*/ 209 h 874"/>
                <a:gd name="T64" fmla="*/ 506 w 771"/>
                <a:gd name="T65" fmla="*/ 283 h 874"/>
                <a:gd name="T66" fmla="*/ 584 w 771"/>
                <a:gd name="T67" fmla="*/ 290 h 874"/>
                <a:gd name="T68" fmla="*/ 600 w 771"/>
                <a:gd name="T69" fmla="*/ 319 h 874"/>
                <a:gd name="T70" fmla="*/ 615 w 771"/>
                <a:gd name="T71" fmla="*/ 396 h 874"/>
                <a:gd name="T72" fmla="*/ 592 w 771"/>
                <a:gd name="T73" fmla="*/ 425 h 874"/>
                <a:gd name="T74" fmla="*/ 675 w 771"/>
                <a:gd name="T75" fmla="*/ 482 h 874"/>
                <a:gd name="T76" fmla="*/ 723 w 771"/>
                <a:gd name="T77" fmla="*/ 531 h 874"/>
                <a:gd name="T78" fmla="*/ 765 w 771"/>
                <a:gd name="T79" fmla="*/ 585 h 874"/>
                <a:gd name="T80" fmla="*/ 719 w 771"/>
                <a:gd name="T81" fmla="*/ 650 h 874"/>
                <a:gd name="T82" fmla="*/ 659 w 771"/>
                <a:gd name="T83" fmla="*/ 647 h 874"/>
                <a:gd name="T84" fmla="*/ 612 w 771"/>
                <a:gd name="T85" fmla="*/ 637 h 874"/>
                <a:gd name="T86" fmla="*/ 670 w 771"/>
                <a:gd name="T87" fmla="*/ 727 h 874"/>
                <a:gd name="T88" fmla="*/ 696 w 771"/>
                <a:gd name="T89" fmla="*/ 768 h 874"/>
                <a:gd name="T90" fmla="*/ 679 w 771"/>
                <a:gd name="T91" fmla="*/ 813 h 874"/>
                <a:gd name="T92" fmla="*/ 631 w 771"/>
                <a:gd name="T93" fmla="*/ 808 h 874"/>
                <a:gd name="T94" fmla="*/ 581 w 771"/>
                <a:gd name="T95" fmla="*/ 782 h 874"/>
                <a:gd name="T96" fmla="*/ 631 w 771"/>
                <a:gd name="T97" fmla="*/ 833 h 874"/>
                <a:gd name="T98" fmla="*/ 625 w 771"/>
                <a:gd name="T99" fmla="*/ 864 h 874"/>
                <a:gd name="T100" fmla="*/ 526 w 771"/>
                <a:gd name="T101" fmla="*/ 816 h 874"/>
                <a:gd name="T102" fmla="*/ 514 w 771"/>
                <a:gd name="T103" fmla="*/ 822 h 874"/>
                <a:gd name="T104" fmla="*/ 488 w 771"/>
                <a:gd name="T105" fmla="*/ 789 h 874"/>
                <a:gd name="T106" fmla="*/ 473 w 771"/>
                <a:gd name="T107" fmla="*/ 763 h 874"/>
                <a:gd name="T108" fmla="*/ 432 w 771"/>
                <a:gd name="T109" fmla="*/ 732 h 874"/>
                <a:gd name="T110" fmla="*/ 397 w 771"/>
                <a:gd name="T111" fmla="*/ 720 h 874"/>
                <a:gd name="T112" fmla="*/ 364 w 771"/>
                <a:gd name="T113" fmla="*/ 731 h 874"/>
                <a:gd name="T114" fmla="*/ 320 w 771"/>
                <a:gd name="T115" fmla="*/ 711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71" h="874">
                  <a:moveTo>
                    <a:pt x="331" y="676"/>
                  </a:moveTo>
                  <a:cubicBezTo>
                    <a:pt x="333" y="675"/>
                    <a:pt x="338" y="675"/>
                    <a:pt x="340" y="673"/>
                  </a:cubicBezTo>
                  <a:cubicBezTo>
                    <a:pt x="342" y="669"/>
                    <a:pt x="331" y="660"/>
                    <a:pt x="340" y="660"/>
                  </a:cubicBezTo>
                  <a:cubicBezTo>
                    <a:pt x="340" y="658"/>
                    <a:pt x="340" y="656"/>
                    <a:pt x="339" y="655"/>
                  </a:cubicBezTo>
                  <a:cubicBezTo>
                    <a:pt x="344" y="652"/>
                    <a:pt x="346" y="655"/>
                    <a:pt x="349" y="656"/>
                  </a:cubicBezTo>
                  <a:cubicBezTo>
                    <a:pt x="352" y="657"/>
                    <a:pt x="356" y="657"/>
                    <a:pt x="360" y="659"/>
                  </a:cubicBezTo>
                  <a:cubicBezTo>
                    <a:pt x="366" y="661"/>
                    <a:pt x="372" y="667"/>
                    <a:pt x="379" y="666"/>
                  </a:cubicBezTo>
                  <a:cubicBezTo>
                    <a:pt x="375" y="656"/>
                    <a:pt x="393" y="667"/>
                    <a:pt x="399" y="668"/>
                  </a:cubicBezTo>
                  <a:cubicBezTo>
                    <a:pt x="401" y="664"/>
                    <a:pt x="401" y="662"/>
                    <a:pt x="400" y="658"/>
                  </a:cubicBezTo>
                  <a:cubicBezTo>
                    <a:pt x="403" y="658"/>
                    <a:pt x="409" y="657"/>
                    <a:pt x="412" y="658"/>
                  </a:cubicBezTo>
                  <a:cubicBezTo>
                    <a:pt x="415" y="659"/>
                    <a:pt x="412" y="663"/>
                    <a:pt x="417" y="660"/>
                  </a:cubicBezTo>
                  <a:cubicBezTo>
                    <a:pt x="421" y="658"/>
                    <a:pt x="419" y="654"/>
                    <a:pt x="421" y="652"/>
                  </a:cubicBezTo>
                  <a:cubicBezTo>
                    <a:pt x="424" y="650"/>
                    <a:pt x="430" y="650"/>
                    <a:pt x="433" y="651"/>
                  </a:cubicBezTo>
                  <a:cubicBezTo>
                    <a:pt x="436" y="651"/>
                    <a:pt x="439" y="656"/>
                    <a:pt x="442" y="652"/>
                  </a:cubicBezTo>
                  <a:cubicBezTo>
                    <a:pt x="444" y="649"/>
                    <a:pt x="440" y="647"/>
                    <a:pt x="439" y="644"/>
                  </a:cubicBezTo>
                  <a:cubicBezTo>
                    <a:pt x="438" y="640"/>
                    <a:pt x="440" y="639"/>
                    <a:pt x="439" y="636"/>
                  </a:cubicBezTo>
                  <a:cubicBezTo>
                    <a:pt x="436" y="631"/>
                    <a:pt x="430" y="631"/>
                    <a:pt x="427" y="628"/>
                  </a:cubicBezTo>
                  <a:cubicBezTo>
                    <a:pt x="424" y="625"/>
                    <a:pt x="421" y="619"/>
                    <a:pt x="419" y="614"/>
                  </a:cubicBezTo>
                  <a:cubicBezTo>
                    <a:pt x="417" y="607"/>
                    <a:pt x="421" y="608"/>
                    <a:pt x="425" y="603"/>
                  </a:cubicBezTo>
                  <a:cubicBezTo>
                    <a:pt x="428" y="601"/>
                    <a:pt x="429" y="598"/>
                    <a:pt x="431" y="596"/>
                  </a:cubicBezTo>
                  <a:cubicBezTo>
                    <a:pt x="434" y="593"/>
                    <a:pt x="438" y="592"/>
                    <a:pt x="441" y="589"/>
                  </a:cubicBezTo>
                  <a:cubicBezTo>
                    <a:pt x="444" y="586"/>
                    <a:pt x="445" y="582"/>
                    <a:pt x="448" y="579"/>
                  </a:cubicBezTo>
                  <a:cubicBezTo>
                    <a:pt x="451" y="575"/>
                    <a:pt x="455" y="573"/>
                    <a:pt x="457" y="569"/>
                  </a:cubicBezTo>
                  <a:cubicBezTo>
                    <a:pt x="460" y="563"/>
                    <a:pt x="459" y="553"/>
                    <a:pt x="464" y="548"/>
                  </a:cubicBezTo>
                  <a:cubicBezTo>
                    <a:pt x="467" y="545"/>
                    <a:pt x="472" y="545"/>
                    <a:pt x="474" y="541"/>
                  </a:cubicBezTo>
                  <a:cubicBezTo>
                    <a:pt x="478" y="534"/>
                    <a:pt x="473" y="527"/>
                    <a:pt x="472" y="520"/>
                  </a:cubicBezTo>
                  <a:cubicBezTo>
                    <a:pt x="471" y="517"/>
                    <a:pt x="472" y="514"/>
                    <a:pt x="470" y="511"/>
                  </a:cubicBezTo>
                  <a:cubicBezTo>
                    <a:pt x="469" y="508"/>
                    <a:pt x="466" y="507"/>
                    <a:pt x="465" y="504"/>
                  </a:cubicBezTo>
                  <a:cubicBezTo>
                    <a:pt x="466" y="504"/>
                    <a:pt x="467" y="504"/>
                    <a:pt x="468" y="504"/>
                  </a:cubicBezTo>
                  <a:cubicBezTo>
                    <a:pt x="468" y="496"/>
                    <a:pt x="461" y="495"/>
                    <a:pt x="459" y="489"/>
                  </a:cubicBezTo>
                  <a:cubicBezTo>
                    <a:pt x="458" y="484"/>
                    <a:pt x="459" y="474"/>
                    <a:pt x="456" y="470"/>
                  </a:cubicBezTo>
                  <a:cubicBezTo>
                    <a:pt x="452" y="465"/>
                    <a:pt x="442" y="466"/>
                    <a:pt x="438" y="462"/>
                  </a:cubicBezTo>
                  <a:cubicBezTo>
                    <a:pt x="437" y="461"/>
                    <a:pt x="438" y="459"/>
                    <a:pt x="437" y="458"/>
                  </a:cubicBezTo>
                  <a:cubicBezTo>
                    <a:pt x="436" y="457"/>
                    <a:pt x="433" y="456"/>
                    <a:pt x="432" y="455"/>
                  </a:cubicBezTo>
                  <a:cubicBezTo>
                    <a:pt x="431" y="452"/>
                    <a:pt x="431" y="449"/>
                    <a:pt x="431" y="446"/>
                  </a:cubicBezTo>
                  <a:cubicBezTo>
                    <a:pt x="429" y="446"/>
                    <a:pt x="423" y="446"/>
                    <a:pt x="421" y="444"/>
                  </a:cubicBezTo>
                  <a:cubicBezTo>
                    <a:pt x="416" y="442"/>
                    <a:pt x="417" y="436"/>
                    <a:pt x="413" y="432"/>
                  </a:cubicBezTo>
                  <a:cubicBezTo>
                    <a:pt x="411" y="430"/>
                    <a:pt x="405" y="430"/>
                    <a:pt x="405" y="425"/>
                  </a:cubicBezTo>
                  <a:cubicBezTo>
                    <a:pt x="404" y="420"/>
                    <a:pt x="410" y="421"/>
                    <a:pt x="411" y="417"/>
                  </a:cubicBezTo>
                  <a:cubicBezTo>
                    <a:pt x="411" y="417"/>
                    <a:pt x="401" y="418"/>
                    <a:pt x="399" y="418"/>
                  </a:cubicBezTo>
                  <a:cubicBezTo>
                    <a:pt x="396" y="417"/>
                    <a:pt x="394" y="412"/>
                    <a:pt x="390" y="411"/>
                  </a:cubicBezTo>
                  <a:cubicBezTo>
                    <a:pt x="390" y="417"/>
                    <a:pt x="390" y="419"/>
                    <a:pt x="384" y="422"/>
                  </a:cubicBezTo>
                  <a:cubicBezTo>
                    <a:pt x="382" y="424"/>
                    <a:pt x="381" y="423"/>
                    <a:pt x="378" y="425"/>
                  </a:cubicBezTo>
                  <a:cubicBezTo>
                    <a:pt x="376" y="427"/>
                    <a:pt x="375" y="430"/>
                    <a:pt x="372" y="431"/>
                  </a:cubicBezTo>
                  <a:cubicBezTo>
                    <a:pt x="369" y="433"/>
                    <a:pt x="360" y="436"/>
                    <a:pt x="358" y="433"/>
                  </a:cubicBezTo>
                  <a:cubicBezTo>
                    <a:pt x="356" y="429"/>
                    <a:pt x="360" y="427"/>
                    <a:pt x="361" y="423"/>
                  </a:cubicBezTo>
                  <a:cubicBezTo>
                    <a:pt x="362" y="419"/>
                    <a:pt x="360" y="418"/>
                    <a:pt x="360" y="414"/>
                  </a:cubicBezTo>
                  <a:cubicBezTo>
                    <a:pt x="359" y="408"/>
                    <a:pt x="363" y="404"/>
                    <a:pt x="369" y="405"/>
                  </a:cubicBezTo>
                  <a:cubicBezTo>
                    <a:pt x="372" y="406"/>
                    <a:pt x="375" y="409"/>
                    <a:pt x="378" y="408"/>
                  </a:cubicBezTo>
                  <a:cubicBezTo>
                    <a:pt x="382" y="407"/>
                    <a:pt x="383" y="403"/>
                    <a:pt x="387" y="402"/>
                  </a:cubicBezTo>
                  <a:cubicBezTo>
                    <a:pt x="387" y="399"/>
                    <a:pt x="388" y="395"/>
                    <a:pt x="387" y="392"/>
                  </a:cubicBezTo>
                  <a:cubicBezTo>
                    <a:pt x="385" y="389"/>
                    <a:pt x="380" y="386"/>
                    <a:pt x="378" y="384"/>
                  </a:cubicBezTo>
                  <a:cubicBezTo>
                    <a:pt x="377" y="383"/>
                    <a:pt x="375" y="381"/>
                    <a:pt x="373" y="380"/>
                  </a:cubicBezTo>
                  <a:cubicBezTo>
                    <a:pt x="372" y="379"/>
                    <a:pt x="369" y="379"/>
                    <a:pt x="368" y="379"/>
                  </a:cubicBezTo>
                  <a:cubicBezTo>
                    <a:pt x="363" y="375"/>
                    <a:pt x="361" y="371"/>
                    <a:pt x="355" y="368"/>
                  </a:cubicBezTo>
                  <a:cubicBezTo>
                    <a:pt x="351" y="367"/>
                    <a:pt x="343" y="365"/>
                    <a:pt x="345" y="358"/>
                  </a:cubicBezTo>
                  <a:cubicBezTo>
                    <a:pt x="348" y="359"/>
                    <a:pt x="353" y="354"/>
                    <a:pt x="352" y="351"/>
                  </a:cubicBezTo>
                  <a:cubicBezTo>
                    <a:pt x="350" y="348"/>
                    <a:pt x="343" y="348"/>
                    <a:pt x="340" y="349"/>
                  </a:cubicBezTo>
                  <a:cubicBezTo>
                    <a:pt x="339" y="347"/>
                    <a:pt x="339" y="347"/>
                    <a:pt x="338" y="347"/>
                  </a:cubicBezTo>
                  <a:cubicBezTo>
                    <a:pt x="338" y="350"/>
                    <a:pt x="337" y="352"/>
                    <a:pt x="335" y="355"/>
                  </a:cubicBezTo>
                  <a:cubicBezTo>
                    <a:pt x="335" y="355"/>
                    <a:pt x="335" y="355"/>
                    <a:pt x="335" y="355"/>
                  </a:cubicBezTo>
                  <a:cubicBezTo>
                    <a:pt x="328" y="346"/>
                    <a:pt x="338" y="318"/>
                    <a:pt x="326" y="316"/>
                  </a:cubicBezTo>
                  <a:cubicBezTo>
                    <a:pt x="321" y="316"/>
                    <a:pt x="317" y="320"/>
                    <a:pt x="312" y="315"/>
                  </a:cubicBezTo>
                  <a:cubicBezTo>
                    <a:pt x="305" y="309"/>
                    <a:pt x="304" y="297"/>
                    <a:pt x="293" y="298"/>
                  </a:cubicBezTo>
                  <a:cubicBezTo>
                    <a:pt x="293" y="299"/>
                    <a:pt x="292" y="300"/>
                    <a:pt x="292" y="301"/>
                  </a:cubicBezTo>
                  <a:cubicBezTo>
                    <a:pt x="288" y="302"/>
                    <a:pt x="285" y="300"/>
                    <a:pt x="281" y="301"/>
                  </a:cubicBezTo>
                  <a:cubicBezTo>
                    <a:pt x="285" y="304"/>
                    <a:pt x="289" y="307"/>
                    <a:pt x="293" y="308"/>
                  </a:cubicBezTo>
                  <a:cubicBezTo>
                    <a:pt x="298" y="302"/>
                    <a:pt x="304" y="319"/>
                    <a:pt x="305" y="324"/>
                  </a:cubicBezTo>
                  <a:cubicBezTo>
                    <a:pt x="306" y="329"/>
                    <a:pt x="307" y="338"/>
                    <a:pt x="302" y="342"/>
                  </a:cubicBezTo>
                  <a:cubicBezTo>
                    <a:pt x="298" y="346"/>
                    <a:pt x="288" y="343"/>
                    <a:pt x="282" y="344"/>
                  </a:cubicBezTo>
                  <a:cubicBezTo>
                    <a:pt x="275" y="345"/>
                    <a:pt x="280" y="343"/>
                    <a:pt x="275" y="340"/>
                  </a:cubicBezTo>
                  <a:cubicBezTo>
                    <a:pt x="272" y="338"/>
                    <a:pt x="265" y="340"/>
                    <a:pt x="264" y="336"/>
                  </a:cubicBezTo>
                  <a:cubicBezTo>
                    <a:pt x="261" y="336"/>
                    <a:pt x="258" y="333"/>
                    <a:pt x="254" y="331"/>
                  </a:cubicBezTo>
                  <a:cubicBezTo>
                    <a:pt x="251" y="330"/>
                    <a:pt x="247" y="331"/>
                    <a:pt x="244" y="330"/>
                  </a:cubicBezTo>
                  <a:cubicBezTo>
                    <a:pt x="238" y="329"/>
                    <a:pt x="230" y="327"/>
                    <a:pt x="224" y="324"/>
                  </a:cubicBezTo>
                  <a:cubicBezTo>
                    <a:pt x="224" y="326"/>
                    <a:pt x="232" y="333"/>
                    <a:pt x="234" y="333"/>
                  </a:cubicBezTo>
                  <a:cubicBezTo>
                    <a:pt x="235" y="325"/>
                    <a:pt x="242" y="338"/>
                    <a:pt x="243" y="340"/>
                  </a:cubicBezTo>
                  <a:cubicBezTo>
                    <a:pt x="245" y="343"/>
                    <a:pt x="255" y="353"/>
                    <a:pt x="248" y="356"/>
                  </a:cubicBezTo>
                  <a:cubicBezTo>
                    <a:pt x="243" y="358"/>
                    <a:pt x="234" y="345"/>
                    <a:pt x="231" y="343"/>
                  </a:cubicBezTo>
                  <a:cubicBezTo>
                    <a:pt x="227" y="339"/>
                    <a:pt x="221" y="335"/>
                    <a:pt x="217" y="330"/>
                  </a:cubicBezTo>
                  <a:cubicBezTo>
                    <a:pt x="218" y="336"/>
                    <a:pt x="227" y="339"/>
                    <a:pt x="222" y="345"/>
                  </a:cubicBezTo>
                  <a:cubicBezTo>
                    <a:pt x="221" y="345"/>
                    <a:pt x="218" y="345"/>
                    <a:pt x="217" y="345"/>
                  </a:cubicBezTo>
                  <a:cubicBezTo>
                    <a:pt x="216" y="346"/>
                    <a:pt x="215" y="348"/>
                    <a:pt x="215" y="349"/>
                  </a:cubicBezTo>
                  <a:cubicBezTo>
                    <a:pt x="212" y="350"/>
                    <a:pt x="209" y="352"/>
                    <a:pt x="207" y="348"/>
                  </a:cubicBezTo>
                  <a:cubicBezTo>
                    <a:pt x="207" y="353"/>
                    <a:pt x="207" y="356"/>
                    <a:pt x="202" y="356"/>
                  </a:cubicBezTo>
                  <a:cubicBezTo>
                    <a:pt x="198" y="356"/>
                    <a:pt x="194" y="352"/>
                    <a:pt x="193" y="349"/>
                  </a:cubicBezTo>
                  <a:cubicBezTo>
                    <a:pt x="205" y="347"/>
                    <a:pt x="193" y="341"/>
                    <a:pt x="192" y="337"/>
                  </a:cubicBezTo>
                  <a:cubicBezTo>
                    <a:pt x="192" y="337"/>
                    <a:pt x="184" y="334"/>
                    <a:pt x="184" y="334"/>
                  </a:cubicBezTo>
                  <a:cubicBezTo>
                    <a:pt x="180" y="334"/>
                    <a:pt x="178" y="336"/>
                    <a:pt x="174" y="337"/>
                  </a:cubicBezTo>
                  <a:cubicBezTo>
                    <a:pt x="166" y="340"/>
                    <a:pt x="155" y="336"/>
                    <a:pt x="148" y="333"/>
                  </a:cubicBezTo>
                  <a:cubicBezTo>
                    <a:pt x="138" y="331"/>
                    <a:pt x="130" y="327"/>
                    <a:pt x="120" y="326"/>
                  </a:cubicBezTo>
                  <a:cubicBezTo>
                    <a:pt x="120" y="326"/>
                    <a:pt x="120" y="328"/>
                    <a:pt x="120" y="328"/>
                  </a:cubicBezTo>
                  <a:cubicBezTo>
                    <a:pt x="125" y="328"/>
                    <a:pt x="136" y="335"/>
                    <a:pt x="125" y="336"/>
                  </a:cubicBezTo>
                  <a:cubicBezTo>
                    <a:pt x="120" y="336"/>
                    <a:pt x="115" y="335"/>
                    <a:pt x="111" y="331"/>
                  </a:cubicBezTo>
                  <a:cubicBezTo>
                    <a:pt x="103" y="326"/>
                    <a:pt x="92" y="318"/>
                    <a:pt x="95" y="306"/>
                  </a:cubicBezTo>
                  <a:cubicBezTo>
                    <a:pt x="94" y="307"/>
                    <a:pt x="93" y="306"/>
                    <a:pt x="92" y="306"/>
                  </a:cubicBezTo>
                  <a:cubicBezTo>
                    <a:pt x="90" y="314"/>
                    <a:pt x="86" y="304"/>
                    <a:pt x="83" y="304"/>
                  </a:cubicBezTo>
                  <a:cubicBezTo>
                    <a:pt x="83" y="307"/>
                    <a:pt x="83" y="310"/>
                    <a:pt x="83" y="313"/>
                  </a:cubicBezTo>
                  <a:cubicBezTo>
                    <a:pt x="77" y="312"/>
                    <a:pt x="70" y="309"/>
                    <a:pt x="63" y="308"/>
                  </a:cubicBezTo>
                  <a:cubicBezTo>
                    <a:pt x="65" y="309"/>
                    <a:pt x="66" y="311"/>
                    <a:pt x="67" y="313"/>
                  </a:cubicBezTo>
                  <a:cubicBezTo>
                    <a:pt x="65" y="313"/>
                    <a:pt x="64" y="314"/>
                    <a:pt x="63" y="314"/>
                  </a:cubicBezTo>
                  <a:cubicBezTo>
                    <a:pt x="63" y="315"/>
                    <a:pt x="62" y="315"/>
                    <a:pt x="62" y="316"/>
                  </a:cubicBezTo>
                  <a:cubicBezTo>
                    <a:pt x="60" y="316"/>
                    <a:pt x="58" y="314"/>
                    <a:pt x="56" y="313"/>
                  </a:cubicBezTo>
                  <a:cubicBezTo>
                    <a:pt x="56" y="313"/>
                    <a:pt x="50" y="310"/>
                    <a:pt x="50" y="310"/>
                  </a:cubicBezTo>
                  <a:cubicBezTo>
                    <a:pt x="46" y="304"/>
                    <a:pt x="52" y="306"/>
                    <a:pt x="56" y="306"/>
                  </a:cubicBezTo>
                  <a:cubicBezTo>
                    <a:pt x="53" y="300"/>
                    <a:pt x="41" y="301"/>
                    <a:pt x="36" y="296"/>
                  </a:cubicBezTo>
                  <a:cubicBezTo>
                    <a:pt x="30" y="290"/>
                    <a:pt x="31" y="280"/>
                    <a:pt x="25" y="274"/>
                  </a:cubicBezTo>
                  <a:cubicBezTo>
                    <a:pt x="22" y="271"/>
                    <a:pt x="17" y="270"/>
                    <a:pt x="19" y="263"/>
                  </a:cubicBezTo>
                  <a:cubicBezTo>
                    <a:pt x="20" y="259"/>
                    <a:pt x="25" y="259"/>
                    <a:pt x="25" y="254"/>
                  </a:cubicBezTo>
                  <a:cubicBezTo>
                    <a:pt x="23" y="254"/>
                    <a:pt x="21" y="253"/>
                    <a:pt x="19" y="253"/>
                  </a:cubicBezTo>
                  <a:cubicBezTo>
                    <a:pt x="18" y="249"/>
                    <a:pt x="13" y="246"/>
                    <a:pt x="18" y="245"/>
                  </a:cubicBezTo>
                  <a:cubicBezTo>
                    <a:pt x="21" y="245"/>
                    <a:pt x="27" y="250"/>
                    <a:pt x="29" y="251"/>
                  </a:cubicBezTo>
                  <a:cubicBezTo>
                    <a:pt x="33" y="252"/>
                    <a:pt x="53" y="248"/>
                    <a:pt x="48" y="257"/>
                  </a:cubicBezTo>
                  <a:cubicBezTo>
                    <a:pt x="48" y="258"/>
                    <a:pt x="55" y="258"/>
                    <a:pt x="55" y="258"/>
                  </a:cubicBezTo>
                  <a:cubicBezTo>
                    <a:pt x="58" y="258"/>
                    <a:pt x="60" y="257"/>
                    <a:pt x="63" y="257"/>
                  </a:cubicBezTo>
                  <a:cubicBezTo>
                    <a:pt x="68" y="256"/>
                    <a:pt x="75" y="259"/>
                    <a:pt x="75" y="251"/>
                  </a:cubicBezTo>
                  <a:cubicBezTo>
                    <a:pt x="72" y="249"/>
                    <a:pt x="67" y="246"/>
                    <a:pt x="64" y="244"/>
                  </a:cubicBezTo>
                  <a:cubicBezTo>
                    <a:pt x="60" y="241"/>
                    <a:pt x="61" y="238"/>
                    <a:pt x="61" y="234"/>
                  </a:cubicBezTo>
                  <a:cubicBezTo>
                    <a:pt x="58" y="233"/>
                    <a:pt x="54" y="234"/>
                    <a:pt x="55" y="237"/>
                  </a:cubicBezTo>
                  <a:cubicBezTo>
                    <a:pt x="55" y="239"/>
                    <a:pt x="51" y="236"/>
                    <a:pt x="51" y="236"/>
                  </a:cubicBezTo>
                  <a:cubicBezTo>
                    <a:pt x="49" y="235"/>
                    <a:pt x="48" y="235"/>
                    <a:pt x="46" y="234"/>
                  </a:cubicBezTo>
                  <a:cubicBezTo>
                    <a:pt x="43" y="234"/>
                    <a:pt x="39" y="235"/>
                    <a:pt x="36" y="234"/>
                  </a:cubicBezTo>
                  <a:cubicBezTo>
                    <a:pt x="28" y="232"/>
                    <a:pt x="17" y="232"/>
                    <a:pt x="10" y="228"/>
                  </a:cubicBezTo>
                  <a:cubicBezTo>
                    <a:pt x="5" y="225"/>
                    <a:pt x="4" y="217"/>
                    <a:pt x="3" y="211"/>
                  </a:cubicBezTo>
                  <a:cubicBezTo>
                    <a:pt x="2" y="206"/>
                    <a:pt x="2" y="203"/>
                    <a:pt x="5" y="198"/>
                  </a:cubicBezTo>
                  <a:cubicBezTo>
                    <a:pt x="8" y="192"/>
                    <a:pt x="7" y="191"/>
                    <a:pt x="5" y="185"/>
                  </a:cubicBezTo>
                  <a:cubicBezTo>
                    <a:pt x="4" y="182"/>
                    <a:pt x="2" y="181"/>
                    <a:pt x="1" y="179"/>
                  </a:cubicBezTo>
                  <a:cubicBezTo>
                    <a:pt x="2" y="180"/>
                    <a:pt x="0" y="174"/>
                    <a:pt x="0" y="175"/>
                  </a:cubicBezTo>
                  <a:cubicBezTo>
                    <a:pt x="0" y="173"/>
                    <a:pt x="2" y="174"/>
                    <a:pt x="2" y="172"/>
                  </a:cubicBezTo>
                  <a:cubicBezTo>
                    <a:pt x="4" y="168"/>
                    <a:pt x="1" y="165"/>
                    <a:pt x="4" y="162"/>
                  </a:cubicBezTo>
                  <a:cubicBezTo>
                    <a:pt x="6" y="159"/>
                    <a:pt x="11" y="158"/>
                    <a:pt x="13" y="156"/>
                  </a:cubicBezTo>
                  <a:cubicBezTo>
                    <a:pt x="8" y="154"/>
                    <a:pt x="9" y="155"/>
                    <a:pt x="7" y="151"/>
                  </a:cubicBezTo>
                  <a:cubicBezTo>
                    <a:pt x="6" y="149"/>
                    <a:pt x="5" y="148"/>
                    <a:pt x="5" y="144"/>
                  </a:cubicBezTo>
                  <a:cubicBezTo>
                    <a:pt x="5" y="140"/>
                    <a:pt x="6" y="138"/>
                    <a:pt x="7" y="134"/>
                  </a:cubicBezTo>
                  <a:cubicBezTo>
                    <a:pt x="8" y="128"/>
                    <a:pt x="7" y="122"/>
                    <a:pt x="10" y="116"/>
                  </a:cubicBezTo>
                  <a:cubicBezTo>
                    <a:pt x="11" y="115"/>
                    <a:pt x="14" y="113"/>
                    <a:pt x="14" y="112"/>
                  </a:cubicBezTo>
                  <a:cubicBezTo>
                    <a:pt x="15" y="110"/>
                    <a:pt x="14" y="109"/>
                    <a:pt x="14" y="107"/>
                  </a:cubicBezTo>
                  <a:cubicBezTo>
                    <a:pt x="15" y="102"/>
                    <a:pt x="18" y="100"/>
                    <a:pt x="19" y="96"/>
                  </a:cubicBezTo>
                  <a:cubicBezTo>
                    <a:pt x="22" y="89"/>
                    <a:pt x="20" y="84"/>
                    <a:pt x="21" y="77"/>
                  </a:cubicBezTo>
                  <a:cubicBezTo>
                    <a:pt x="23" y="69"/>
                    <a:pt x="28" y="62"/>
                    <a:pt x="31" y="55"/>
                  </a:cubicBezTo>
                  <a:cubicBezTo>
                    <a:pt x="33" y="50"/>
                    <a:pt x="36" y="46"/>
                    <a:pt x="39" y="42"/>
                  </a:cubicBezTo>
                  <a:cubicBezTo>
                    <a:pt x="43" y="37"/>
                    <a:pt x="46" y="32"/>
                    <a:pt x="49" y="28"/>
                  </a:cubicBezTo>
                  <a:cubicBezTo>
                    <a:pt x="53" y="23"/>
                    <a:pt x="58" y="21"/>
                    <a:pt x="62" y="17"/>
                  </a:cubicBezTo>
                  <a:cubicBezTo>
                    <a:pt x="67" y="13"/>
                    <a:pt x="72" y="9"/>
                    <a:pt x="78" y="6"/>
                  </a:cubicBezTo>
                  <a:cubicBezTo>
                    <a:pt x="90" y="0"/>
                    <a:pt x="103" y="1"/>
                    <a:pt x="115" y="3"/>
                  </a:cubicBezTo>
                  <a:cubicBezTo>
                    <a:pt x="121" y="4"/>
                    <a:pt x="129" y="3"/>
                    <a:pt x="134" y="6"/>
                  </a:cubicBezTo>
                  <a:cubicBezTo>
                    <a:pt x="139" y="8"/>
                    <a:pt x="144" y="14"/>
                    <a:pt x="140" y="19"/>
                  </a:cubicBezTo>
                  <a:cubicBezTo>
                    <a:pt x="139" y="21"/>
                    <a:pt x="136" y="22"/>
                    <a:pt x="134" y="24"/>
                  </a:cubicBezTo>
                  <a:cubicBezTo>
                    <a:pt x="131" y="26"/>
                    <a:pt x="129" y="27"/>
                    <a:pt x="126" y="29"/>
                  </a:cubicBezTo>
                  <a:cubicBezTo>
                    <a:pt x="117" y="36"/>
                    <a:pt x="113" y="49"/>
                    <a:pt x="108" y="58"/>
                  </a:cubicBezTo>
                  <a:cubicBezTo>
                    <a:pt x="105" y="63"/>
                    <a:pt x="104" y="69"/>
                    <a:pt x="102" y="74"/>
                  </a:cubicBezTo>
                  <a:cubicBezTo>
                    <a:pt x="100" y="81"/>
                    <a:pt x="96" y="88"/>
                    <a:pt x="93" y="96"/>
                  </a:cubicBezTo>
                  <a:cubicBezTo>
                    <a:pt x="90" y="104"/>
                    <a:pt x="91" y="110"/>
                    <a:pt x="96" y="118"/>
                  </a:cubicBezTo>
                  <a:cubicBezTo>
                    <a:pt x="99" y="124"/>
                    <a:pt x="102" y="126"/>
                    <a:pt x="103" y="133"/>
                  </a:cubicBezTo>
                  <a:cubicBezTo>
                    <a:pt x="104" y="139"/>
                    <a:pt x="99" y="144"/>
                    <a:pt x="99" y="150"/>
                  </a:cubicBezTo>
                  <a:cubicBezTo>
                    <a:pt x="98" y="171"/>
                    <a:pt x="105" y="189"/>
                    <a:pt x="119" y="204"/>
                  </a:cubicBezTo>
                  <a:cubicBezTo>
                    <a:pt x="123" y="208"/>
                    <a:pt x="126" y="212"/>
                    <a:pt x="130" y="215"/>
                  </a:cubicBezTo>
                  <a:cubicBezTo>
                    <a:pt x="134" y="217"/>
                    <a:pt x="140" y="220"/>
                    <a:pt x="144" y="220"/>
                  </a:cubicBezTo>
                  <a:cubicBezTo>
                    <a:pt x="144" y="216"/>
                    <a:pt x="147" y="218"/>
                    <a:pt x="149" y="215"/>
                  </a:cubicBezTo>
                  <a:cubicBezTo>
                    <a:pt x="150" y="213"/>
                    <a:pt x="148" y="209"/>
                    <a:pt x="147" y="207"/>
                  </a:cubicBezTo>
                  <a:cubicBezTo>
                    <a:pt x="146" y="205"/>
                    <a:pt x="145" y="206"/>
                    <a:pt x="145" y="204"/>
                  </a:cubicBezTo>
                  <a:cubicBezTo>
                    <a:pt x="144" y="203"/>
                    <a:pt x="145" y="200"/>
                    <a:pt x="145" y="199"/>
                  </a:cubicBezTo>
                  <a:cubicBezTo>
                    <a:pt x="143" y="196"/>
                    <a:pt x="140" y="199"/>
                    <a:pt x="141" y="202"/>
                  </a:cubicBezTo>
                  <a:cubicBezTo>
                    <a:pt x="139" y="203"/>
                    <a:pt x="133" y="200"/>
                    <a:pt x="131" y="199"/>
                  </a:cubicBezTo>
                  <a:cubicBezTo>
                    <a:pt x="127" y="198"/>
                    <a:pt x="127" y="195"/>
                    <a:pt x="124" y="192"/>
                  </a:cubicBezTo>
                  <a:cubicBezTo>
                    <a:pt x="123" y="191"/>
                    <a:pt x="121" y="189"/>
                    <a:pt x="121" y="189"/>
                  </a:cubicBezTo>
                  <a:cubicBezTo>
                    <a:pt x="120" y="186"/>
                    <a:pt x="122" y="188"/>
                    <a:pt x="123" y="186"/>
                  </a:cubicBezTo>
                  <a:cubicBezTo>
                    <a:pt x="125" y="182"/>
                    <a:pt x="118" y="175"/>
                    <a:pt x="114" y="173"/>
                  </a:cubicBezTo>
                  <a:cubicBezTo>
                    <a:pt x="112" y="172"/>
                    <a:pt x="108" y="173"/>
                    <a:pt x="108" y="169"/>
                  </a:cubicBezTo>
                  <a:cubicBezTo>
                    <a:pt x="109" y="165"/>
                    <a:pt x="113" y="167"/>
                    <a:pt x="116" y="166"/>
                  </a:cubicBezTo>
                  <a:cubicBezTo>
                    <a:pt x="119" y="165"/>
                    <a:pt x="118" y="161"/>
                    <a:pt x="122" y="161"/>
                  </a:cubicBezTo>
                  <a:cubicBezTo>
                    <a:pt x="122" y="161"/>
                    <a:pt x="122" y="159"/>
                    <a:pt x="123" y="159"/>
                  </a:cubicBezTo>
                  <a:cubicBezTo>
                    <a:pt x="123" y="158"/>
                    <a:pt x="125" y="156"/>
                    <a:pt x="125" y="157"/>
                  </a:cubicBezTo>
                  <a:cubicBezTo>
                    <a:pt x="127" y="154"/>
                    <a:pt x="125" y="156"/>
                    <a:pt x="124" y="153"/>
                  </a:cubicBezTo>
                  <a:cubicBezTo>
                    <a:pt x="121" y="147"/>
                    <a:pt x="126" y="146"/>
                    <a:pt x="131" y="146"/>
                  </a:cubicBezTo>
                  <a:cubicBezTo>
                    <a:pt x="137" y="147"/>
                    <a:pt x="142" y="151"/>
                    <a:pt x="146" y="156"/>
                  </a:cubicBezTo>
                  <a:cubicBezTo>
                    <a:pt x="147" y="158"/>
                    <a:pt x="150" y="160"/>
                    <a:pt x="152" y="162"/>
                  </a:cubicBezTo>
                  <a:cubicBezTo>
                    <a:pt x="155" y="164"/>
                    <a:pt x="155" y="166"/>
                    <a:pt x="157" y="168"/>
                  </a:cubicBezTo>
                  <a:cubicBezTo>
                    <a:pt x="159" y="162"/>
                    <a:pt x="147" y="158"/>
                    <a:pt x="145" y="154"/>
                  </a:cubicBezTo>
                  <a:cubicBezTo>
                    <a:pt x="143" y="151"/>
                    <a:pt x="142" y="148"/>
                    <a:pt x="140" y="146"/>
                  </a:cubicBezTo>
                  <a:cubicBezTo>
                    <a:pt x="138" y="144"/>
                    <a:pt x="136" y="141"/>
                    <a:pt x="134" y="139"/>
                  </a:cubicBezTo>
                  <a:cubicBezTo>
                    <a:pt x="132" y="136"/>
                    <a:pt x="128" y="135"/>
                    <a:pt x="126" y="132"/>
                  </a:cubicBezTo>
                  <a:cubicBezTo>
                    <a:pt x="123" y="129"/>
                    <a:pt x="120" y="125"/>
                    <a:pt x="120" y="120"/>
                  </a:cubicBezTo>
                  <a:cubicBezTo>
                    <a:pt x="125" y="120"/>
                    <a:pt x="120" y="116"/>
                    <a:pt x="119" y="114"/>
                  </a:cubicBezTo>
                  <a:cubicBezTo>
                    <a:pt x="118" y="112"/>
                    <a:pt x="119" y="109"/>
                    <a:pt x="118" y="105"/>
                  </a:cubicBezTo>
                  <a:cubicBezTo>
                    <a:pt x="118" y="102"/>
                    <a:pt x="119" y="99"/>
                    <a:pt x="119" y="96"/>
                  </a:cubicBezTo>
                  <a:cubicBezTo>
                    <a:pt x="119" y="93"/>
                    <a:pt x="117" y="90"/>
                    <a:pt x="119" y="87"/>
                  </a:cubicBezTo>
                  <a:cubicBezTo>
                    <a:pt x="120" y="85"/>
                    <a:pt x="123" y="83"/>
                    <a:pt x="125" y="83"/>
                  </a:cubicBezTo>
                  <a:cubicBezTo>
                    <a:pt x="129" y="82"/>
                    <a:pt x="130" y="84"/>
                    <a:pt x="133" y="86"/>
                  </a:cubicBezTo>
                  <a:cubicBezTo>
                    <a:pt x="138" y="90"/>
                    <a:pt x="146" y="92"/>
                    <a:pt x="152" y="95"/>
                  </a:cubicBezTo>
                  <a:cubicBezTo>
                    <a:pt x="150" y="92"/>
                    <a:pt x="147" y="90"/>
                    <a:pt x="144" y="88"/>
                  </a:cubicBezTo>
                  <a:cubicBezTo>
                    <a:pt x="142" y="86"/>
                    <a:pt x="140" y="86"/>
                    <a:pt x="139" y="84"/>
                  </a:cubicBezTo>
                  <a:cubicBezTo>
                    <a:pt x="136" y="81"/>
                    <a:pt x="136" y="80"/>
                    <a:pt x="132" y="79"/>
                  </a:cubicBezTo>
                  <a:cubicBezTo>
                    <a:pt x="129" y="79"/>
                    <a:pt x="124" y="82"/>
                    <a:pt x="122" y="78"/>
                  </a:cubicBezTo>
                  <a:cubicBezTo>
                    <a:pt x="120" y="75"/>
                    <a:pt x="124" y="68"/>
                    <a:pt x="127" y="67"/>
                  </a:cubicBezTo>
                  <a:cubicBezTo>
                    <a:pt x="128" y="70"/>
                    <a:pt x="130" y="72"/>
                    <a:pt x="131" y="74"/>
                  </a:cubicBezTo>
                  <a:cubicBezTo>
                    <a:pt x="131" y="72"/>
                    <a:pt x="130" y="67"/>
                    <a:pt x="134" y="67"/>
                  </a:cubicBezTo>
                  <a:cubicBezTo>
                    <a:pt x="136" y="68"/>
                    <a:pt x="137" y="70"/>
                    <a:pt x="138" y="71"/>
                  </a:cubicBezTo>
                  <a:cubicBezTo>
                    <a:pt x="140" y="72"/>
                    <a:pt x="142" y="72"/>
                    <a:pt x="144" y="73"/>
                  </a:cubicBezTo>
                  <a:cubicBezTo>
                    <a:pt x="150" y="74"/>
                    <a:pt x="157" y="78"/>
                    <a:pt x="163" y="77"/>
                  </a:cubicBezTo>
                  <a:cubicBezTo>
                    <a:pt x="160" y="75"/>
                    <a:pt x="157" y="74"/>
                    <a:pt x="154" y="72"/>
                  </a:cubicBezTo>
                  <a:cubicBezTo>
                    <a:pt x="151" y="71"/>
                    <a:pt x="147" y="71"/>
                    <a:pt x="144" y="70"/>
                  </a:cubicBezTo>
                  <a:cubicBezTo>
                    <a:pt x="142" y="68"/>
                    <a:pt x="140" y="66"/>
                    <a:pt x="137" y="64"/>
                  </a:cubicBezTo>
                  <a:cubicBezTo>
                    <a:pt x="136" y="63"/>
                    <a:pt x="132" y="62"/>
                    <a:pt x="131" y="60"/>
                  </a:cubicBezTo>
                  <a:cubicBezTo>
                    <a:pt x="134" y="58"/>
                    <a:pt x="132" y="53"/>
                    <a:pt x="135" y="51"/>
                  </a:cubicBezTo>
                  <a:cubicBezTo>
                    <a:pt x="137" y="48"/>
                    <a:pt x="141" y="47"/>
                    <a:pt x="144" y="45"/>
                  </a:cubicBezTo>
                  <a:cubicBezTo>
                    <a:pt x="145" y="52"/>
                    <a:pt x="149" y="55"/>
                    <a:pt x="154" y="59"/>
                  </a:cubicBezTo>
                  <a:cubicBezTo>
                    <a:pt x="154" y="55"/>
                    <a:pt x="150" y="54"/>
                    <a:pt x="148" y="51"/>
                  </a:cubicBezTo>
                  <a:cubicBezTo>
                    <a:pt x="147" y="49"/>
                    <a:pt x="148" y="45"/>
                    <a:pt x="146" y="44"/>
                  </a:cubicBezTo>
                  <a:cubicBezTo>
                    <a:pt x="149" y="41"/>
                    <a:pt x="157" y="37"/>
                    <a:pt x="162" y="37"/>
                  </a:cubicBezTo>
                  <a:cubicBezTo>
                    <a:pt x="163" y="39"/>
                    <a:pt x="168" y="41"/>
                    <a:pt x="170" y="41"/>
                  </a:cubicBezTo>
                  <a:cubicBezTo>
                    <a:pt x="170" y="44"/>
                    <a:pt x="171" y="49"/>
                    <a:pt x="174" y="50"/>
                  </a:cubicBezTo>
                  <a:cubicBezTo>
                    <a:pt x="174" y="48"/>
                    <a:pt x="174" y="45"/>
                    <a:pt x="173" y="43"/>
                  </a:cubicBezTo>
                  <a:cubicBezTo>
                    <a:pt x="172" y="40"/>
                    <a:pt x="171" y="40"/>
                    <a:pt x="168" y="38"/>
                  </a:cubicBezTo>
                  <a:cubicBezTo>
                    <a:pt x="167" y="37"/>
                    <a:pt x="163" y="35"/>
                    <a:pt x="164" y="33"/>
                  </a:cubicBezTo>
                  <a:cubicBezTo>
                    <a:pt x="164" y="32"/>
                    <a:pt x="174" y="26"/>
                    <a:pt x="176" y="25"/>
                  </a:cubicBezTo>
                  <a:cubicBezTo>
                    <a:pt x="178" y="23"/>
                    <a:pt x="181" y="22"/>
                    <a:pt x="184" y="21"/>
                  </a:cubicBezTo>
                  <a:cubicBezTo>
                    <a:pt x="186" y="20"/>
                    <a:pt x="188" y="19"/>
                    <a:pt x="190" y="18"/>
                  </a:cubicBezTo>
                  <a:cubicBezTo>
                    <a:pt x="192" y="16"/>
                    <a:pt x="192" y="13"/>
                    <a:pt x="196" y="13"/>
                  </a:cubicBezTo>
                  <a:cubicBezTo>
                    <a:pt x="198" y="12"/>
                    <a:pt x="201" y="14"/>
                    <a:pt x="203" y="14"/>
                  </a:cubicBezTo>
                  <a:cubicBezTo>
                    <a:pt x="207" y="14"/>
                    <a:pt x="210" y="14"/>
                    <a:pt x="213" y="13"/>
                  </a:cubicBezTo>
                  <a:cubicBezTo>
                    <a:pt x="218" y="13"/>
                    <a:pt x="227" y="11"/>
                    <a:pt x="230" y="15"/>
                  </a:cubicBezTo>
                  <a:cubicBezTo>
                    <a:pt x="233" y="19"/>
                    <a:pt x="236" y="26"/>
                    <a:pt x="238" y="30"/>
                  </a:cubicBezTo>
                  <a:cubicBezTo>
                    <a:pt x="239" y="32"/>
                    <a:pt x="238" y="34"/>
                    <a:pt x="238" y="36"/>
                  </a:cubicBezTo>
                  <a:cubicBezTo>
                    <a:pt x="239" y="40"/>
                    <a:pt x="240" y="43"/>
                    <a:pt x="239" y="47"/>
                  </a:cubicBezTo>
                  <a:cubicBezTo>
                    <a:pt x="239" y="52"/>
                    <a:pt x="238" y="55"/>
                    <a:pt x="241" y="58"/>
                  </a:cubicBezTo>
                  <a:cubicBezTo>
                    <a:pt x="244" y="63"/>
                    <a:pt x="250" y="63"/>
                    <a:pt x="254" y="67"/>
                  </a:cubicBezTo>
                  <a:cubicBezTo>
                    <a:pt x="258" y="71"/>
                    <a:pt x="256" y="76"/>
                    <a:pt x="255" y="80"/>
                  </a:cubicBezTo>
                  <a:cubicBezTo>
                    <a:pt x="254" y="83"/>
                    <a:pt x="254" y="86"/>
                    <a:pt x="255" y="88"/>
                  </a:cubicBezTo>
                  <a:cubicBezTo>
                    <a:pt x="255" y="90"/>
                    <a:pt x="257" y="90"/>
                    <a:pt x="257" y="92"/>
                  </a:cubicBezTo>
                  <a:cubicBezTo>
                    <a:pt x="257" y="94"/>
                    <a:pt x="256" y="95"/>
                    <a:pt x="257" y="96"/>
                  </a:cubicBezTo>
                  <a:cubicBezTo>
                    <a:pt x="258" y="97"/>
                    <a:pt x="260" y="97"/>
                    <a:pt x="261" y="98"/>
                  </a:cubicBezTo>
                  <a:cubicBezTo>
                    <a:pt x="263" y="100"/>
                    <a:pt x="264" y="103"/>
                    <a:pt x="263" y="106"/>
                  </a:cubicBezTo>
                  <a:cubicBezTo>
                    <a:pt x="262" y="109"/>
                    <a:pt x="260" y="109"/>
                    <a:pt x="259" y="112"/>
                  </a:cubicBezTo>
                  <a:cubicBezTo>
                    <a:pt x="257" y="114"/>
                    <a:pt x="257" y="115"/>
                    <a:pt x="257" y="118"/>
                  </a:cubicBezTo>
                  <a:cubicBezTo>
                    <a:pt x="255" y="122"/>
                    <a:pt x="249" y="125"/>
                    <a:pt x="246" y="129"/>
                  </a:cubicBezTo>
                  <a:cubicBezTo>
                    <a:pt x="245" y="131"/>
                    <a:pt x="244" y="134"/>
                    <a:pt x="243" y="136"/>
                  </a:cubicBezTo>
                  <a:cubicBezTo>
                    <a:pt x="242" y="138"/>
                    <a:pt x="240" y="139"/>
                    <a:pt x="239" y="141"/>
                  </a:cubicBezTo>
                  <a:cubicBezTo>
                    <a:pt x="241" y="139"/>
                    <a:pt x="243" y="138"/>
                    <a:pt x="245" y="136"/>
                  </a:cubicBezTo>
                  <a:cubicBezTo>
                    <a:pt x="247" y="133"/>
                    <a:pt x="249" y="128"/>
                    <a:pt x="253" y="126"/>
                  </a:cubicBezTo>
                  <a:cubicBezTo>
                    <a:pt x="258" y="123"/>
                    <a:pt x="258" y="128"/>
                    <a:pt x="258" y="132"/>
                  </a:cubicBezTo>
                  <a:cubicBezTo>
                    <a:pt x="257" y="138"/>
                    <a:pt x="255" y="138"/>
                    <a:pt x="251" y="143"/>
                  </a:cubicBezTo>
                  <a:cubicBezTo>
                    <a:pt x="249" y="146"/>
                    <a:pt x="247" y="153"/>
                    <a:pt x="249" y="157"/>
                  </a:cubicBezTo>
                  <a:cubicBezTo>
                    <a:pt x="251" y="160"/>
                    <a:pt x="257" y="160"/>
                    <a:pt x="256" y="165"/>
                  </a:cubicBezTo>
                  <a:cubicBezTo>
                    <a:pt x="252" y="163"/>
                    <a:pt x="249" y="162"/>
                    <a:pt x="245" y="163"/>
                  </a:cubicBezTo>
                  <a:cubicBezTo>
                    <a:pt x="245" y="165"/>
                    <a:pt x="248" y="165"/>
                    <a:pt x="250" y="165"/>
                  </a:cubicBezTo>
                  <a:cubicBezTo>
                    <a:pt x="249" y="173"/>
                    <a:pt x="261" y="168"/>
                    <a:pt x="260" y="162"/>
                  </a:cubicBezTo>
                  <a:cubicBezTo>
                    <a:pt x="260" y="160"/>
                    <a:pt x="256" y="158"/>
                    <a:pt x="257" y="155"/>
                  </a:cubicBezTo>
                  <a:cubicBezTo>
                    <a:pt x="258" y="153"/>
                    <a:pt x="259" y="155"/>
                    <a:pt x="261" y="154"/>
                  </a:cubicBezTo>
                  <a:cubicBezTo>
                    <a:pt x="262" y="152"/>
                    <a:pt x="261" y="152"/>
                    <a:pt x="262" y="150"/>
                  </a:cubicBezTo>
                  <a:cubicBezTo>
                    <a:pt x="263" y="148"/>
                    <a:pt x="263" y="145"/>
                    <a:pt x="263" y="143"/>
                  </a:cubicBezTo>
                  <a:cubicBezTo>
                    <a:pt x="265" y="140"/>
                    <a:pt x="267" y="139"/>
                    <a:pt x="268" y="137"/>
                  </a:cubicBezTo>
                  <a:cubicBezTo>
                    <a:pt x="269" y="133"/>
                    <a:pt x="269" y="131"/>
                    <a:pt x="269" y="128"/>
                  </a:cubicBezTo>
                  <a:cubicBezTo>
                    <a:pt x="270" y="124"/>
                    <a:pt x="273" y="124"/>
                    <a:pt x="277" y="125"/>
                  </a:cubicBezTo>
                  <a:cubicBezTo>
                    <a:pt x="275" y="124"/>
                    <a:pt x="280" y="128"/>
                    <a:pt x="280" y="128"/>
                  </a:cubicBezTo>
                  <a:cubicBezTo>
                    <a:pt x="282" y="130"/>
                    <a:pt x="283" y="130"/>
                    <a:pt x="285" y="132"/>
                  </a:cubicBezTo>
                  <a:cubicBezTo>
                    <a:pt x="286" y="132"/>
                    <a:pt x="287" y="133"/>
                    <a:pt x="288" y="134"/>
                  </a:cubicBezTo>
                  <a:cubicBezTo>
                    <a:pt x="289" y="134"/>
                    <a:pt x="290" y="134"/>
                    <a:pt x="291" y="134"/>
                  </a:cubicBezTo>
                  <a:cubicBezTo>
                    <a:pt x="291" y="135"/>
                    <a:pt x="291" y="136"/>
                    <a:pt x="292" y="136"/>
                  </a:cubicBezTo>
                  <a:cubicBezTo>
                    <a:pt x="293" y="137"/>
                    <a:pt x="293" y="138"/>
                    <a:pt x="294" y="139"/>
                  </a:cubicBezTo>
                  <a:cubicBezTo>
                    <a:pt x="294" y="137"/>
                    <a:pt x="293" y="133"/>
                    <a:pt x="295" y="132"/>
                  </a:cubicBezTo>
                  <a:cubicBezTo>
                    <a:pt x="298" y="128"/>
                    <a:pt x="299" y="133"/>
                    <a:pt x="301" y="135"/>
                  </a:cubicBezTo>
                  <a:cubicBezTo>
                    <a:pt x="302" y="135"/>
                    <a:pt x="304" y="134"/>
                    <a:pt x="304" y="136"/>
                  </a:cubicBezTo>
                  <a:cubicBezTo>
                    <a:pt x="304" y="138"/>
                    <a:pt x="303" y="137"/>
                    <a:pt x="302" y="137"/>
                  </a:cubicBezTo>
                  <a:cubicBezTo>
                    <a:pt x="301" y="139"/>
                    <a:pt x="298" y="139"/>
                    <a:pt x="299" y="143"/>
                  </a:cubicBezTo>
                  <a:cubicBezTo>
                    <a:pt x="307" y="138"/>
                    <a:pt x="310" y="140"/>
                    <a:pt x="318" y="142"/>
                  </a:cubicBezTo>
                  <a:cubicBezTo>
                    <a:pt x="318" y="139"/>
                    <a:pt x="311" y="135"/>
                    <a:pt x="309" y="133"/>
                  </a:cubicBezTo>
                  <a:cubicBezTo>
                    <a:pt x="307" y="118"/>
                    <a:pt x="319" y="114"/>
                    <a:pt x="330" y="108"/>
                  </a:cubicBezTo>
                  <a:cubicBezTo>
                    <a:pt x="336" y="104"/>
                    <a:pt x="340" y="104"/>
                    <a:pt x="347" y="106"/>
                  </a:cubicBezTo>
                  <a:cubicBezTo>
                    <a:pt x="352" y="107"/>
                    <a:pt x="358" y="107"/>
                    <a:pt x="363" y="110"/>
                  </a:cubicBezTo>
                  <a:cubicBezTo>
                    <a:pt x="368" y="112"/>
                    <a:pt x="371" y="115"/>
                    <a:pt x="376" y="117"/>
                  </a:cubicBezTo>
                  <a:cubicBezTo>
                    <a:pt x="381" y="119"/>
                    <a:pt x="385" y="119"/>
                    <a:pt x="390" y="121"/>
                  </a:cubicBezTo>
                  <a:cubicBezTo>
                    <a:pt x="401" y="124"/>
                    <a:pt x="399" y="131"/>
                    <a:pt x="403" y="141"/>
                  </a:cubicBezTo>
                  <a:cubicBezTo>
                    <a:pt x="406" y="150"/>
                    <a:pt x="404" y="154"/>
                    <a:pt x="397" y="161"/>
                  </a:cubicBezTo>
                  <a:cubicBezTo>
                    <a:pt x="402" y="157"/>
                    <a:pt x="415" y="159"/>
                    <a:pt x="420" y="162"/>
                  </a:cubicBezTo>
                  <a:cubicBezTo>
                    <a:pt x="429" y="166"/>
                    <a:pt x="430" y="179"/>
                    <a:pt x="423" y="186"/>
                  </a:cubicBezTo>
                  <a:cubicBezTo>
                    <a:pt x="418" y="189"/>
                    <a:pt x="412" y="191"/>
                    <a:pt x="408" y="194"/>
                  </a:cubicBezTo>
                  <a:cubicBezTo>
                    <a:pt x="411" y="194"/>
                    <a:pt x="413" y="196"/>
                    <a:pt x="413" y="199"/>
                  </a:cubicBezTo>
                  <a:cubicBezTo>
                    <a:pt x="418" y="201"/>
                    <a:pt x="417" y="198"/>
                    <a:pt x="419" y="197"/>
                  </a:cubicBezTo>
                  <a:cubicBezTo>
                    <a:pt x="422" y="195"/>
                    <a:pt x="424" y="193"/>
                    <a:pt x="427" y="192"/>
                  </a:cubicBezTo>
                  <a:cubicBezTo>
                    <a:pt x="432" y="190"/>
                    <a:pt x="437" y="189"/>
                    <a:pt x="443" y="190"/>
                  </a:cubicBezTo>
                  <a:cubicBezTo>
                    <a:pt x="441" y="196"/>
                    <a:pt x="434" y="199"/>
                    <a:pt x="435" y="205"/>
                  </a:cubicBezTo>
                  <a:cubicBezTo>
                    <a:pt x="436" y="205"/>
                    <a:pt x="439" y="205"/>
                    <a:pt x="441" y="205"/>
                  </a:cubicBezTo>
                  <a:cubicBezTo>
                    <a:pt x="440" y="210"/>
                    <a:pt x="445" y="209"/>
                    <a:pt x="444" y="214"/>
                  </a:cubicBezTo>
                  <a:cubicBezTo>
                    <a:pt x="445" y="212"/>
                    <a:pt x="446" y="209"/>
                    <a:pt x="448" y="208"/>
                  </a:cubicBezTo>
                  <a:cubicBezTo>
                    <a:pt x="450" y="207"/>
                    <a:pt x="451" y="210"/>
                    <a:pt x="453" y="209"/>
                  </a:cubicBezTo>
                  <a:cubicBezTo>
                    <a:pt x="456" y="207"/>
                    <a:pt x="455" y="202"/>
                    <a:pt x="457" y="200"/>
                  </a:cubicBezTo>
                  <a:cubicBezTo>
                    <a:pt x="466" y="194"/>
                    <a:pt x="483" y="205"/>
                    <a:pt x="490" y="209"/>
                  </a:cubicBezTo>
                  <a:cubicBezTo>
                    <a:pt x="497" y="215"/>
                    <a:pt x="511" y="226"/>
                    <a:pt x="504" y="236"/>
                  </a:cubicBezTo>
                  <a:cubicBezTo>
                    <a:pt x="502" y="238"/>
                    <a:pt x="500" y="243"/>
                    <a:pt x="498" y="245"/>
                  </a:cubicBezTo>
                  <a:cubicBezTo>
                    <a:pt x="495" y="249"/>
                    <a:pt x="487" y="249"/>
                    <a:pt x="483" y="249"/>
                  </a:cubicBezTo>
                  <a:cubicBezTo>
                    <a:pt x="489" y="248"/>
                    <a:pt x="495" y="252"/>
                    <a:pt x="501" y="252"/>
                  </a:cubicBezTo>
                  <a:cubicBezTo>
                    <a:pt x="502" y="255"/>
                    <a:pt x="501" y="257"/>
                    <a:pt x="500" y="260"/>
                  </a:cubicBezTo>
                  <a:cubicBezTo>
                    <a:pt x="501" y="257"/>
                    <a:pt x="504" y="253"/>
                    <a:pt x="506" y="251"/>
                  </a:cubicBezTo>
                  <a:cubicBezTo>
                    <a:pt x="509" y="249"/>
                    <a:pt x="515" y="245"/>
                    <a:pt x="519" y="247"/>
                  </a:cubicBezTo>
                  <a:cubicBezTo>
                    <a:pt x="523" y="249"/>
                    <a:pt x="523" y="257"/>
                    <a:pt x="522" y="261"/>
                  </a:cubicBezTo>
                  <a:cubicBezTo>
                    <a:pt x="519" y="271"/>
                    <a:pt x="512" y="277"/>
                    <a:pt x="506" y="283"/>
                  </a:cubicBezTo>
                  <a:cubicBezTo>
                    <a:pt x="512" y="283"/>
                    <a:pt x="513" y="282"/>
                    <a:pt x="516" y="279"/>
                  </a:cubicBezTo>
                  <a:cubicBezTo>
                    <a:pt x="519" y="275"/>
                    <a:pt x="520" y="275"/>
                    <a:pt x="525" y="272"/>
                  </a:cubicBezTo>
                  <a:cubicBezTo>
                    <a:pt x="529" y="270"/>
                    <a:pt x="531" y="266"/>
                    <a:pt x="534" y="264"/>
                  </a:cubicBezTo>
                  <a:cubicBezTo>
                    <a:pt x="537" y="264"/>
                    <a:pt x="541" y="264"/>
                    <a:pt x="543" y="264"/>
                  </a:cubicBezTo>
                  <a:cubicBezTo>
                    <a:pt x="541" y="267"/>
                    <a:pt x="541" y="271"/>
                    <a:pt x="539" y="275"/>
                  </a:cubicBezTo>
                  <a:cubicBezTo>
                    <a:pt x="537" y="279"/>
                    <a:pt x="534" y="281"/>
                    <a:pt x="532" y="284"/>
                  </a:cubicBezTo>
                  <a:cubicBezTo>
                    <a:pt x="537" y="283"/>
                    <a:pt x="541" y="279"/>
                    <a:pt x="546" y="275"/>
                  </a:cubicBezTo>
                  <a:cubicBezTo>
                    <a:pt x="557" y="266"/>
                    <a:pt x="561" y="278"/>
                    <a:pt x="570" y="282"/>
                  </a:cubicBezTo>
                  <a:cubicBezTo>
                    <a:pt x="574" y="285"/>
                    <a:pt x="579" y="289"/>
                    <a:pt x="584" y="290"/>
                  </a:cubicBezTo>
                  <a:cubicBezTo>
                    <a:pt x="584" y="295"/>
                    <a:pt x="590" y="299"/>
                    <a:pt x="588" y="302"/>
                  </a:cubicBezTo>
                  <a:cubicBezTo>
                    <a:pt x="585" y="305"/>
                    <a:pt x="580" y="302"/>
                    <a:pt x="578" y="304"/>
                  </a:cubicBezTo>
                  <a:cubicBezTo>
                    <a:pt x="575" y="305"/>
                    <a:pt x="575" y="309"/>
                    <a:pt x="572" y="310"/>
                  </a:cubicBezTo>
                  <a:cubicBezTo>
                    <a:pt x="568" y="313"/>
                    <a:pt x="559" y="312"/>
                    <a:pt x="554" y="314"/>
                  </a:cubicBezTo>
                  <a:cubicBezTo>
                    <a:pt x="550" y="316"/>
                    <a:pt x="545" y="320"/>
                    <a:pt x="543" y="323"/>
                  </a:cubicBezTo>
                  <a:cubicBezTo>
                    <a:pt x="549" y="324"/>
                    <a:pt x="556" y="319"/>
                    <a:pt x="562" y="318"/>
                  </a:cubicBezTo>
                  <a:cubicBezTo>
                    <a:pt x="568" y="316"/>
                    <a:pt x="575" y="320"/>
                    <a:pt x="580" y="318"/>
                  </a:cubicBezTo>
                  <a:cubicBezTo>
                    <a:pt x="586" y="315"/>
                    <a:pt x="584" y="304"/>
                    <a:pt x="592" y="308"/>
                  </a:cubicBezTo>
                  <a:cubicBezTo>
                    <a:pt x="595" y="310"/>
                    <a:pt x="597" y="317"/>
                    <a:pt x="600" y="319"/>
                  </a:cubicBezTo>
                  <a:cubicBezTo>
                    <a:pt x="603" y="323"/>
                    <a:pt x="608" y="327"/>
                    <a:pt x="610" y="332"/>
                  </a:cubicBezTo>
                  <a:cubicBezTo>
                    <a:pt x="612" y="339"/>
                    <a:pt x="612" y="349"/>
                    <a:pt x="614" y="356"/>
                  </a:cubicBezTo>
                  <a:cubicBezTo>
                    <a:pt x="607" y="357"/>
                    <a:pt x="596" y="350"/>
                    <a:pt x="590" y="353"/>
                  </a:cubicBezTo>
                  <a:cubicBezTo>
                    <a:pt x="587" y="354"/>
                    <a:pt x="584" y="359"/>
                    <a:pt x="581" y="361"/>
                  </a:cubicBezTo>
                  <a:cubicBezTo>
                    <a:pt x="577" y="363"/>
                    <a:pt x="575" y="363"/>
                    <a:pt x="571" y="363"/>
                  </a:cubicBezTo>
                  <a:cubicBezTo>
                    <a:pt x="579" y="366"/>
                    <a:pt x="587" y="374"/>
                    <a:pt x="596" y="373"/>
                  </a:cubicBezTo>
                  <a:cubicBezTo>
                    <a:pt x="605" y="373"/>
                    <a:pt x="617" y="375"/>
                    <a:pt x="621" y="383"/>
                  </a:cubicBezTo>
                  <a:cubicBezTo>
                    <a:pt x="623" y="385"/>
                    <a:pt x="627" y="393"/>
                    <a:pt x="626" y="396"/>
                  </a:cubicBezTo>
                  <a:cubicBezTo>
                    <a:pt x="624" y="404"/>
                    <a:pt x="619" y="396"/>
                    <a:pt x="615" y="396"/>
                  </a:cubicBezTo>
                  <a:cubicBezTo>
                    <a:pt x="613" y="396"/>
                    <a:pt x="611" y="398"/>
                    <a:pt x="609" y="398"/>
                  </a:cubicBezTo>
                  <a:cubicBezTo>
                    <a:pt x="606" y="399"/>
                    <a:pt x="604" y="398"/>
                    <a:pt x="601" y="397"/>
                  </a:cubicBezTo>
                  <a:cubicBezTo>
                    <a:pt x="597" y="396"/>
                    <a:pt x="591" y="391"/>
                    <a:pt x="587" y="392"/>
                  </a:cubicBezTo>
                  <a:cubicBezTo>
                    <a:pt x="587" y="393"/>
                    <a:pt x="586" y="394"/>
                    <a:pt x="587" y="395"/>
                  </a:cubicBezTo>
                  <a:cubicBezTo>
                    <a:pt x="584" y="395"/>
                    <a:pt x="582" y="395"/>
                    <a:pt x="579" y="395"/>
                  </a:cubicBezTo>
                  <a:cubicBezTo>
                    <a:pt x="579" y="396"/>
                    <a:pt x="579" y="397"/>
                    <a:pt x="579" y="397"/>
                  </a:cubicBezTo>
                  <a:cubicBezTo>
                    <a:pt x="583" y="399"/>
                    <a:pt x="599" y="403"/>
                    <a:pt x="598" y="409"/>
                  </a:cubicBezTo>
                  <a:cubicBezTo>
                    <a:pt x="595" y="411"/>
                    <a:pt x="592" y="410"/>
                    <a:pt x="590" y="412"/>
                  </a:cubicBezTo>
                  <a:cubicBezTo>
                    <a:pt x="596" y="418"/>
                    <a:pt x="594" y="418"/>
                    <a:pt x="592" y="425"/>
                  </a:cubicBezTo>
                  <a:cubicBezTo>
                    <a:pt x="591" y="428"/>
                    <a:pt x="592" y="434"/>
                    <a:pt x="590" y="437"/>
                  </a:cubicBezTo>
                  <a:cubicBezTo>
                    <a:pt x="597" y="439"/>
                    <a:pt x="603" y="440"/>
                    <a:pt x="610" y="441"/>
                  </a:cubicBezTo>
                  <a:cubicBezTo>
                    <a:pt x="615" y="442"/>
                    <a:pt x="614" y="444"/>
                    <a:pt x="617" y="446"/>
                  </a:cubicBezTo>
                  <a:cubicBezTo>
                    <a:pt x="620" y="447"/>
                    <a:pt x="623" y="448"/>
                    <a:pt x="626" y="449"/>
                  </a:cubicBezTo>
                  <a:cubicBezTo>
                    <a:pt x="628" y="451"/>
                    <a:pt x="630" y="455"/>
                    <a:pt x="631" y="457"/>
                  </a:cubicBezTo>
                  <a:cubicBezTo>
                    <a:pt x="633" y="459"/>
                    <a:pt x="635" y="460"/>
                    <a:pt x="637" y="462"/>
                  </a:cubicBezTo>
                  <a:cubicBezTo>
                    <a:pt x="639" y="467"/>
                    <a:pt x="638" y="474"/>
                    <a:pt x="639" y="479"/>
                  </a:cubicBezTo>
                  <a:cubicBezTo>
                    <a:pt x="645" y="466"/>
                    <a:pt x="651" y="475"/>
                    <a:pt x="660" y="477"/>
                  </a:cubicBezTo>
                  <a:cubicBezTo>
                    <a:pt x="665" y="478"/>
                    <a:pt x="671" y="479"/>
                    <a:pt x="675" y="482"/>
                  </a:cubicBezTo>
                  <a:cubicBezTo>
                    <a:pt x="680" y="485"/>
                    <a:pt x="679" y="491"/>
                    <a:pt x="682" y="496"/>
                  </a:cubicBezTo>
                  <a:cubicBezTo>
                    <a:pt x="683" y="497"/>
                    <a:pt x="685" y="497"/>
                    <a:pt x="685" y="498"/>
                  </a:cubicBezTo>
                  <a:cubicBezTo>
                    <a:pt x="686" y="499"/>
                    <a:pt x="686" y="501"/>
                    <a:pt x="687" y="502"/>
                  </a:cubicBezTo>
                  <a:cubicBezTo>
                    <a:pt x="689" y="505"/>
                    <a:pt x="688" y="505"/>
                    <a:pt x="691" y="507"/>
                  </a:cubicBezTo>
                  <a:cubicBezTo>
                    <a:pt x="693" y="509"/>
                    <a:pt x="695" y="507"/>
                    <a:pt x="696" y="511"/>
                  </a:cubicBezTo>
                  <a:cubicBezTo>
                    <a:pt x="703" y="508"/>
                    <a:pt x="703" y="516"/>
                    <a:pt x="701" y="521"/>
                  </a:cubicBezTo>
                  <a:cubicBezTo>
                    <a:pt x="700" y="525"/>
                    <a:pt x="697" y="522"/>
                    <a:pt x="701" y="526"/>
                  </a:cubicBezTo>
                  <a:cubicBezTo>
                    <a:pt x="703" y="528"/>
                    <a:pt x="707" y="529"/>
                    <a:pt x="709" y="529"/>
                  </a:cubicBezTo>
                  <a:cubicBezTo>
                    <a:pt x="713" y="530"/>
                    <a:pt x="720" y="529"/>
                    <a:pt x="723" y="531"/>
                  </a:cubicBezTo>
                  <a:cubicBezTo>
                    <a:pt x="726" y="533"/>
                    <a:pt x="727" y="542"/>
                    <a:pt x="726" y="545"/>
                  </a:cubicBezTo>
                  <a:cubicBezTo>
                    <a:pt x="733" y="546"/>
                    <a:pt x="731" y="539"/>
                    <a:pt x="735" y="538"/>
                  </a:cubicBezTo>
                  <a:cubicBezTo>
                    <a:pt x="737" y="537"/>
                    <a:pt x="739" y="539"/>
                    <a:pt x="740" y="541"/>
                  </a:cubicBezTo>
                  <a:cubicBezTo>
                    <a:pt x="741" y="545"/>
                    <a:pt x="738" y="545"/>
                    <a:pt x="737" y="549"/>
                  </a:cubicBezTo>
                  <a:cubicBezTo>
                    <a:pt x="735" y="556"/>
                    <a:pt x="743" y="550"/>
                    <a:pt x="746" y="550"/>
                  </a:cubicBezTo>
                  <a:cubicBezTo>
                    <a:pt x="750" y="550"/>
                    <a:pt x="749" y="551"/>
                    <a:pt x="752" y="554"/>
                  </a:cubicBezTo>
                  <a:cubicBezTo>
                    <a:pt x="758" y="558"/>
                    <a:pt x="759" y="562"/>
                    <a:pt x="764" y="568"/>
                  </a:cubicBezTo>
                  <a:cubicBezTo>
                    <a:pt x="766" y="571"/>
                    <a:pt x="771" y="574"/>
                    <a:pt x="771" y="578"/>
                  </a:cubicBezTo>
                  <a:cubicBezTo>
                    <a:pt x="770" y="582"/>
                    <a:pt x="767" y="582"/>
                    <a:pt x="765" y="585"/>
                  </a:cubicBezTo>
                  <a:cubicBezTo>
                    <a:pt x="764" y="587"/>
                    <a:pt x="764" y="592"/>
                    <a:pt x="762" y="595"/>
                  </a:cubicBezTo>
                  <a:cubicBezTo>
                    <a:pt x="760" y="600"/>
                    <a:pt x="761" y="600"/>
                    <a:pt x="756" y="602"/>
                  </a:cubicBezTo>
                  <a:cubicBezTo>
                    <a:pt x="754" y="602"/>
                    <a:pt x="747" y="603"/>
                    <a:pt x="746" y="604"/>
                  </a:cubicBezTo>
                  <a:cubicBezTo>
                    <a:pt x="744" y="607"/>
                    <a:pt x="751" y="613"/>
                    <a:pt x="751" y="617"/>
                  </a:cubicBezTo>
                  <a:cubicBezTo>
                    <a:pt x="750" y="622"/>
                    <a:pt x="745" y="627"/>
                    <a:pt x="744" y="632"/>
                  </a:cubicBezTo>
                  <a:cubicBezTo>
                    <a:pt x="744" y="632"/>
                    <a:pt x="742" y="638"/>
                    <a:pt x="742" y="637"/>
                  </a:cubicBezTo>
                  <a:cubicBezTo>
                    <a:pt x="743" y="640"/>
                    <a:pt x="748" y="640"/>
                    <a:pt x="747" y="644"/>
                  </a:cubicBezTo>
                  <a:cubicBezTo>
                    <a:pt x="747" y="648"/>
                    <a:pt x="737" y="649"/>
                    <a:pt x="734" y="650"/>
                  </a:cubicBezTo>
                  <a:cubicBezTo>
                    <a:pt x="729" y="651"/>
                    <a:pt x="724" y="650"/>
                    <a:pt x="719" y="650"/>
                  </a:cubicBezTo>
                  <a:cubicBezTo>
                    <a:pt x="718" y="654"/>
                    <a:pt x="717" y="657"/>
                    <a:pt x="718" y="661"/>
                  </a:cubicBezTo>
                  <a:cubicBezTo>
                    <a:pt x="718" y="664"/>
                    <a:pt x="721" y="665"/>
                    <a:pt x="718" y="669"/>
                  </a:cubicBezTo>
                  <a:cubicBezTo>
                    <a:pt x="716" y="674"/>
                    <a:pt x="715" y="672"/>
                    <a:pt x="714" y="678"/>
                  </a:cubicBezTo>
                  <a:cubicBezTo>
                    <a:pt x="714" y="681"/>
                    <a:pt x="714" y="685"/>
                    <a:pt x="714" y="688"/>
                  </a:cubicBezTo>
                  <a:cubicBezTo>
                    <a:pt x="707" y="688"/>
                    <a:pt x="703" y="686"/>
                    <a:pt x="698" y="683"/>
                  </a:cubicBezTo>
                  <a:cubicBezTo>
                    <a:pt x="694" y="681"/>
                    <a:pt x="685" y="679"/>
                    <a:pt x="685" y="675"/>
                  </a:cubicBezTo>
                  <a:cubicBezTo>
                    <a:pt x="683" y="681"/>
                    <a:pt x="674" y="669"/>
                    <a:pt x="672" y="666"/>
                  </a:cubicBezTo>
                  <a:cubicBezTo>
                    <a:pt x="669" y="663"/>
                    <a:pt x="669" y="659"/>
                    <a:pt x="666" y="656"/>
                  </a:cubicBezTo>
                  <a:cubicBezTo>
                    <a:pt x="663" y="653"/>
                    <a:pt x="661" y="652"/>
                    <a:pt x="659" y="647"/>
                  </a:cubicBezTo>
                  <a:cubicBezTo>
                    <a:pt x="656" y="641"/>
                    <a:pt x="656" y="636"/>
                    <a:pt x="657" y="630"/>
                  </a:cubicBezTo>
                  <a:cubicBezTo>
                    <a:pt x="658" y="622"/>
                    <a:pt x="660" y="624"/>
                    <a:pt x="666" y="620"/>
                  </a:cubicBezTo>
                  <a:cubicBezTo>
                    <a:pt x="659" y="619"/>
                    <a:pt x="651" y="623"/>
                    <a:pt x="644" y="622"/>
                  </a:cubicBezTo>
                  <a:cubicBezTo>
                    <a:pt x="643" y="618"/>
                    <a:pt x="645" y="615"/>
                    <a:pt x="645" y="611"/>
                  </a:cubicBezTo>
                  <a:cubicBezTo>
                    <a:pt x="635" y="613"/>
                    <a:pt x="634" y="609"/>
                    <a:pt x="628" y="604"/>
                  </a:cubicBezTo>
                  <a:cubicBezTo>
                    <a:pt x="624" y="602"/>
                    <a:pt x="617" y="600"/>
                    <a:pt x="613" y="597"/>
                  </a:cubicBezTo>
                  <a:cubicBezTo>
                    <a:pt x="614" y="606"/>
                    <a:pt x="607" y="602"/>
                    <a:pt x="602" y="601"/>
                  </a:cubicBezTo>
                  <a:cubicBezTo>
                    <a:pt x="605" y="609"/>
                    <a:pt x="618" y="616"/>
                    <a:pt x="618" y="624"/>
                  </a:cubicBezTo>
                  <a:cubicBezTo>
                    <a:pt x="610" y="623"/>
                    <a:pt x="612" y="632"/>
                    <a:pt x="612" y="637"/>
                  </a:cubicBezTo>
                  <a:cubicBezTo>
                    <a:pt x="612" y="645"/>
                    <a:pt x="617" y="649"/>
                    <a:pt x="620" y="656"/>
                  </a:cubicBezTo>
                  <a:cubicBezTo>
                    <a:pt x="623" y="662"/>
                    <a:pt x="622" y="669"/>
                    <a:pt x="625" y="675"/>
                  </a:cubicBezTo>
                  <a:cubicBezTo>
                    <a:pt x="625" y="677"/>
                    <a:pt x="627" y="677"/>
                    <a:pt x="628" y="679"/>
                  </a:cubicBezTo>
                  <a:cubicBezTo>
                    <a:pt x="629" y="682"/>
                    <a:pt x="628" y="684"/>
                    <a:pt x="631" y="687"/>
                  </a:cubicBezTo>
                  <a:cubicBezTo>
                    <a:pt x="634" y="689"/>
                    <a:pt x="642" y="689"/>
                    <a:pt x="646" y="691"/>
                  </a:cubicBezTo>
                  <a:cubicBezTo>
                    <a:pt x="654" y="694"/>
                    <a:pt x="664" y="698"/>
                    <a:pt x="667" y="705"/>
                  </a:cubicBezTo>
                  <a:cubicBezTo>
                    <a:pt x="668" y="707"/>
                    <a:pt x="667" y="710"/>
                    <a:pt x="668" y="712"/>
                  </a:cubicBezTo>
                  <a:cubicBezTo>
                    <a:pt x="669" y="714"/>
                    <a:pt x="671" y="715"/>
                    <a:pt x="672" y="717"/>
                  </a:cubicBezTo>
                  <a:cubicBezTo>
                    <a:pt x="672" y="721"/>
                    <a:pt x="669" y="723"/>
                    <a:pt x="670" y="727"/>
                  </a:cubicBezTo>
                  <a:cubicBezTo>
                    <a:pt x="671" y="728"/>
                    <a:pt x="674" y="730"/>
                    <a:pt x="674" y="732"/>
                  </a:cubicBezTo>
                  <a:cubicBezTo>
                    <a:pt x="675" y="739"/>
                    <a:pt x="669" y="737"/>
                    <a:pt x="676" y="742"/>
                  </a:cubicBezTo>
                  <a:cubicBezTo>
                    <a:pt x="677" y="742"/>
                    <a:pt x="676" y="744"/>
                    <a:pt x="678" y="745"/>
                  </a:cubicBezTo>
                  <a:cubicBezTo>
                    <a:pt x="679" y="746"/>
                    <a:pt x="681" y="745"/>
                    <a:pt x="682" y="746"/>
                  </a:cubicBezTo>
                  <a:cubicBezTo>
                    <a:pt x="684" y="749"/>
                    <a:pt x="680" y="757"/>
                    <a:pt x="686" y="758"/>
                  </a:cubicBezTo>
                  <a:cubicBezTo>
                    <a:pt x="689" y="758"/>
                    <a:pt x="689" y="752"/>
                    <a:pt x="693" y="754"/>
                  </a:cubicBezTo>
                  <a:cubicBezTo>
                    <a:pt x="693" y="755"/>
                    <a:pt x="694" y="762"/>
                    <a:pt x="695" y="762"/>
                  </a:cubicBezTo>
                  <a:cubicBezTo>
                    <a:pt x="695" y="763"/>
                    <a:pt x="697" y="764"/>
                    <a:pt x="697" y="765"/>
                  </a:cubicBezTo>
                  <a:cubicBezTo>
                    <a:pt x="697" y="767"/>
                    <a:pt x="695" y="767"/>
                    <a:pt x="696" y="768"/>
                  </a:cubicBezTo>
                  <a:cubicBezTo>
                    <a:pt x="696" y="771"/>
                    <a:pt x="697" y="773"/>
                    <a:pt x="698" y="776"/>
                  </a:cubicBezTo>
                  <a:cubicBezTo>
                    <a:pt x="686" y="773"/>
                    <a:pt x="699" y="790"/>
                    <a:pt x="698" y="793"/>
                  </a:cubicBezTo>
                  <a:cubicBezTo>
                    <a:pt x="693" y="791"/>
                    <a:pt x="692" y="784"/>
                    <a:pt x="686" y="783"/>
                  </a:cubicBezTo>
                  <a:cubicBezTo>
                    <a:pt x="685" y="786"/>
                    <a:pt x="684" y="791"/>
                    <a:pt x="681" y="792"/>
                  </a:cubicBezTo>
                  <a:cubicBezTo>
                    <a:pt x="677" y="794"/>
                    <a:pt x="677" y="789"/>
                    <a:pt x="674" y="786"/>
                  </a:cubicBezTo>
                  <a:cubicBezTo>
                    <a:pt x="674" y="788"/>
                    <a:pt x="674" y="792"/>
                    <a:pt x="674" y="794"/>
                  </a:cubicBezTo>
                  <a:cubicBezTo>
                    <a:pt x="675" y="796"/>
                    <a:pt x="677" y="798"/>
                    <a:pt x="678" y="799"/>
                  </a:cubicBezTo>
                  <a:cubicBezTo>
                    <a:pt x="678" y="801"/>
                    <a:pt x="677" y="804"/>
                    <a:pt x="677" y="806"/>
                  </a:cubicBezTo>
                  <a:cubicBezTo>
                    <a:pt x="677" y="808"/>
                    <a:pt x="679" y="811"/>
                    <a:pt x="679" y="813"/>
                  </a:cubicBezTo>
                  <a:cubicBezTo>
                    <a:pt x="676" y="815"/>
                    <a:pt x="672" y="815"/>
                    <a:pt x="668" y="812"/>
                  </a:cubicBezTo>
                  <a:cubicBezTo>
                    <a:pt x="668" y="817"/>
                    <a:pt x="674" y="827"/>
                    <a:pt x="677" y="830"/>
                  </a:cubicBezTo>
                  <a:cubicBezTo>
                    <a:pt x="681" y="834"/>
                    <a:pt x="690" y="832"/>
                    <a:pt x="692" y="836"/>
                  </a:cubicBezTo>
                  <a:cubicBezTo>
                    <a:pt x="688" y="838"/>
                    <a:pt x="682" y="835"/>
                    <a:pt x="682" y="842"/>
                  </a:cubicBezTo>
                  <a:cubicBezTo>
                    <a:pt x="673" y="844"/>
                    <a:pt x="672" y="837"/>
                    <a:pt x="667" y="831"/>
                  </a:cubicBezTo>
                  <a:cubicBezTo>
                    <a:pt x="663" y="825"/>
                    <a:pt x="660" y="825"/>
                    <a:pt x="661" y="817"/>
                  </a:cubicBezTo>
                  <a:cubicBezTo>
                    <a:pt x="655" y="816"/>
                    <a:pt x="652" y="813"/>
                    <a:pt x="647" y="810"/>
                  </a:cubicBezTo>
                  <a:cubicBezTo>
                    <a:pt x="642" y="807"/>
                    <a:pt x="636" y="808"/>
                    <a:pt x="631" y="805"/>
                  </a:cubicBezTo>
                  <a:cubicBezTo>
                    <a:pt x="631" y="806"/>
                    <a:pt x="631" y="807"/>
                    <a:pt x="631" y="808"/>
                  </a:cubicBezTo>
                  <a:cubicBezTo>
                    <a:pt x="625" y="803"/>
                    <a:pt x="620" y="798"/>
                    <a:pt x="616" y="792"/>
                  </a:cubicBezTo>
                  <a:cubicBezTo>
                    <a:pt x="612" y="787"/>
                    <a:pt x="607" y="780"/>
                    <a:pt x="600" y="778"/>
                  </a:cubicBezTo>
                  <a:cubicBezTo>
                    <a:pt x="599" y="777"/>
                    <a:pt x="598" y="779"/>
                    <a:pt x="597" y="778"/>
                  </a:cubicBezTo>
                  <a:cubicBezTo>
                    <a:pt x="595" y="778"/>
                    <a:pt x="594" y="776"/>
                    <a:pt x="592" y="776"/>
                  </a:cubicBezTo>
                  <a:cubicBezTo>
                    <a:pt x="588" y="774"/>
                    <a:pt x="587" y="773"/>
                    <a:pt x="584" y="770"/>
                  </a:cubicBezTo>
                  <a:cubicBezTo>
                    <a:pt x="580" y="767"/>
                    <a:pt x="573" y="763"/>
                    <a:pt x="568" y="764"/>
                  </a:cubicBezTo>
                  <a:cubicBezTo>
                    <a:pt x="566" y="769"/>
                    <a:pt x="570" y="771"/>
                    <a:pt x="573" y="774"/>
                  </a:cubicBezTo>
                  <a:cubicBezTo>
                    <a:pt x="575" y="775"/>
                    <a:pt x="575" y="775"/>
                    <a:pt x="577" y="777"/>
                  </a:cubicBezTo>
                  <a:cubicBezTo>
                    <a:pt x="579" y="779"/>
                    <a:pt x="578" y="781"/>
                    <a:pt x="581" y="782"/>
                  </a:cubicBezTo>
                  <a:cubicBezTo>
                    <a:pt x="583" y="784"/>
                    <a:pt x="587" y="783"/>
                    <a:pt x="590" y="785"/>
                  </a:cubicBezTo>
                  <a:cubicBezTo>
                    <a:pt x="592" y="786"/>
                    <a:pt x="590" y="789"/>
                    <a:pt x="591" y="790"/>
                  </a:cubicBezTo>
                  <a:cubicBezTo>
                    <a:pt x="592" y="791"/>
                    <a:pt x="595" y="790"/>
                    <a:pt x="597" y="791"/>
                  </a:cubicBezTo>
                  <a:cubicBezTo>
                    <a:pt x="599" y="794"/>
                    <a:pt x="598" y="797"/>
                    <a:pt x="600" y="799"/>
                  </a:cubicBezTo>
                  <a:cubicBezTo>
                    <a:pt x="601" y="803"/>
                    <a:pt x="603" y="803"/>
                    <a:pt x="606" y="806"/>
                  </a:cubicBezTo>
                  <a:cubicBezTo>
                    <a:pt x="610" y="809"/>
                    <a:pt x="614" y="814"/>
                    <a:pt x="617" y="818"/>
                  </a:cubicBezTo>
                  <a:cubicBezTo>
                    <a:pt x="619" y="820"/>
                    <a:pt x="619" y="822"/>
                    <a:pt x="620" y="824"/>
                  </a:cubicBezTo>
                  <a:cubicBezTo>
                    <a:pt x="622" y="826"/>
                    <a:pt x="626" y="826"/>
                    <a:pt x="628" y="827"/>
                  </a:cubicBezTo>
                  <a:cubicBezTo>
                    <a:pt x="630" y="829"/>
                    <a:pt x="630" y="831"/>
                    <a:pt x="631" y="833"/>
                  </a:cubicBezTo>
                  <a:cubicBezTo>
                    <a:pt x="632" y="834"/>
                    <a:pt x="630" y="835"/>
                    <a:pt x="631" y="836"/>
                  </a:cubicBezTo>
                  <a:cubicBezTo>
                    <a:pt x="632" y="837"/>
                    <a:pt x="635" y="838"/>
                    <a:pt x="636" y="839"/>
                  </a:cubicBezTo>
                  <a:cubicBezTo>
                    <a:pt x="638" y="841"/>
                    <a:pt x="638" y="843"/>
                    <a:pt x="640" y="845"/>
                  </a:cubicBezTo>
                  <a:cubicBezTo>
                    <a:pt x="642" y="847"/>
                    <a:pt x="645" y="847"/>
                    <a:pt x="646" y="851"/>
                  </a:cubicBezTo>
                  <a:cubicBezTo>
                    <a:pt x="647" y="853"/>
                    <a:pt x="645" y="854"/>
                    <a:pt x="646" y="856"/>
                  </a:cubicBezTo>
                  <a:cubicBezTo>
                    <a:pt x="646" y="859"/>
                    <a:pt x="647" y="861"/>
                    <a:pt x="648" y="863"/>
                  </a:cubicBezTo>
                  <a:cubicBezTo>
                    <a:pt x="647" y="863"/>
                    <a:pt x="645" y="863"/>
                    <a:pt x="644" y="863"/>
                  </a:cubicBezTo>
                  <a:cubicBezTo>
                    <a:pt x="644" y="868"/>
                    <a:pt x="645" y="869"/>
                    <a:pt x="641" y="871"/>
                  </a:cubicBezTo>
                  <a:cubicBezTo>
                    <a:pt x="634" y="874"/>
                    <a:pt x="630" y="866"/>
                    <a:pt x="625" y="864"/>
                  </a:cubicBezTo>
                  <a:cubicBezTo>
                    <a:pt x="620" y="862"/>
                    <a:pt x="597" y="861"/>
                    <a:pt x="596" y="855"/>
                  </a:cubicBezTo>
                  <a:cubicBezTo>
                    <a:pt x="590" y="853"/>
                    <a:pt x="584" y="852"/>
                    <a:pt x="579" y="850"/>
                  </a:cubicBezTo>
                  <a:cubicBezTo>
                    <a:pt x="576" y="849"/>
                    <a:pt x="574" y="847"/>
                    <a:pt x="573" y="846"/>
                  </a:cubicBezTo>
                  <a:cubicBezTo>
                    <a:pt x="567" y="844"/>
                    <a:pt x="554" y="841"/>
                    <a:pt x="554" y="833"/>
                  </a:cubicBezTo>
                  <a:cubicBezTo>
                    <a:pt x="550" y="832"/>
                    <a:pt x="549" y="828"/>
                    <a:pt x="548" y="825"/>
                  </a:cubicBezTo>
                  <a:cubicBezTo>
                    <a:pt x="547" y="823"/>
                    <a:pt x="547" y="822"/>
                    <a:pt x="544" y="821"/>
                  </a:cubicBezTo>
                  <a:cubicBezTo>
                    <a:pt x="542" y="821"/>
                    <a:pt x="539" y="821"/>
                    <a:pt x="537" y="821"/>
                  </a:cubicBezTo>
                  <a:cubicBezTo>
                    <a:pt x="534" y="821"/>
                    <a:pt x="533" y="821"/>
                    <a:pt x="531" y="820"/>
                  </a:cubicBezTo>
                  <a:cubicBezTo>
                    <a:pt x="528" y="819"/>
                    <a:pt x="528" y="818"/>
                    <a:pt x="526" y="816"/>
                  </a:cubicBezTo>
                  <a:cubicBezTo>
                    <a:pt x="524" y="814"/>
                    <a:pt x="523" y="815"/>
                    <a:pt x="520" y="815"/>
                  </a:cubicBezTo>
                  <a:cubicBezTo>
                    <a:pt x="517" y="815"/>
                    <a:pt x="516" y="813"/>
                    <a:pt x="513" y="812"/>
                  </a:cubicBezTo>
                  <a:cubicBezTo>
                    <a:pt x="515" y="814"/>
                    <a:pt x="519" y="817"/>
                    <a:pt x="522" y="818"/>
                  </a:cubicBezTo>
                  <a:cubicBezTo>
                    <a:pt x="523" y="819"/>
                    <a:pt x="524" y="819"/>
                    <a:pt x="525" y="820"/>
                  </a:cubicBezTo>
                  <a:cubicBezTo>
                    <a:pt x="526" y="820"/>
                    <a:pt x="527" y="822"/>
                    <a:pt x="528" y="823"/>
                  </a:cubicBezTo>
                  <a:cubicBezTo>
                    <a:pt x="530" y="825"/>
                    <a:pt x="533" y="827"/>
                    <a:pt x="533" y="829"/>
                  </a:cubicBezTo>
                  <a:cubicBezTo>
                    <a:pt x="533" y="832"/>
                    <a:pt x="531" y="832"/>
                    <a:pt x="528" y="833"/>
                  </a:cubicBezTo>
                  <a:cubicBezTo>
                    <a:pt x="523" y="833"/>
                    <a:pt x="520" y="835"/>
                    <a:pt x="517" y="830"/>
                  </a:cubicBezTo>
                  <a:cubicBezTo>
                    <a:pt x="516" y="827"/>
                    <a:pt x="516" y="825"/>
                    <a:pt x="514" y="822"/>
                  </a:cubicBezTo>
                  <a:cubicBezTo>
                    <a:pt x="514" y="822"/>
                    <a:pt x="512" y="820"/>
                    <a:pt x="512" y="819"/>
                  </a:cubicBezTo>
                  <a:cubicBezTo>
                    <a:pt x="510" y="818"/>
                    <a:pt x="510" y="820"/>
                    <a:pt x="509" y="819"/>
                  </a:cubicBezTo>
                  <a:cubicBezTo>
                    <a:pt x="509" y="819"/>
                    <a:pt x="509" y="819"/>
                    <a:pt x="509" y="819"/>
                  </a:cubicBezTo>
                  <a:cubicBezTo>
                    <a:pt x="507" y="818"/>
                    <a:pt x="505" y="816"/>
                    <a:pt x="505" y="813"/>
                  </a:cubicBezTo>
                  <a:cubicBezTo>
                    <a:pt x="505" y="812"/>
                    <a:pt x="507" y="809"/>
                    <a:pt x="506" y="807"/>
                  </a:cubicBezTo>
                  <a:cubicBezTo>
                    <a:pt x="505" y="804"/>
                    <a:pt x="501" y="806"/>
                    <a:pt x="499" y="806"/>
                  </a:cubicBezTo>
                  <a:cubicBezTo>
                    <a:pt x="496" y="805"/>
                    <a:pt x="496" y="802"/>
                    <a:pt x="495" y="799"/>
                  </a:cubicBezTo>
                  <a:cubicBezTo>
                    <a:pt x="493" y="796"/>
                    <a:pt x="491" y="794"/>
                    <a:pt x="490" y="791"/>
                  </a:cubicBezTo>
                  <a:cubicBezTo>
                    <a:pt x="489" y="790"/>
                    <a:pt x="488" y="790"/>
                    <a:pt x="488" y="789"/>
                  </a:cubicBezTo>
                  <a:cubicBezTo>
                    <a:pt x="488" y="788"/>
                    <a:pt x="488" y="786"/>
                    <a:pt x="487" y="786"/>
                  </a:cubicBezTo>
                  <a:cubicBezTo>
                    <a:pt x="486" y="785"/>
                    <a:pt x="485" y="786"/>
                    <a:pt x="484" y="785"/>
                  </a:cubicBezTo>
                  <a:cubicBezTo>
                    <a:pt x="484" y="785"/>
                    <a:pt x="483" y="782"/>
                    <a:pt x="482" y="782"/>
                  </a:cubicBezTo>
                  <a:cubicBezTo>
                    <a:pt x="481" y="780"/>
                    <a:pt x="478" y="777"/>
                    <a:pt x="483" y="777"/>
                  </a:cubicBezTo>
                  <a:cubicBezTo>
                    <a:pt x="484" y="777"/>
                    <a:pt x="499" y="783"/>
                    <a:pt x="495" y="776"/>
                  </a:cubicBezTo>
                  <a:cubicBezTo>
                    <a:pt x="495" y="776"/>
                    <a:pt x="493" y="775"/>
                    <a:pt x="492" y="775"/>
                  </a:cubicBezTo>
                  <a:cubicBezTo>
                    <a:pt x="491" y="774"/>
                    <a:pt x="491" y="772"/>
                    <a:pt x="490" y="771"/>
                  </a:cubicBezTo>
                  <a:cubicBezTo>
                    <a:pt x="489" y="770"/>
                    <a:pt x="483" y="769"/>
                    <a:pt x="480" y="768"/>
                  </a:cubicBezTo>
                  <a:cubicBezTo>
                    <a:pt x="477" y="767"/>
                    <a:pt x="475" y="765"/>
                    <a:pt x="473" y="763"/>
                  </a:cubicBezTo>
                  <a:cubicBezTo>
                    <a:pt x="471" y="762"/>
                    <a:pt x="471" y="762"/>
                    <a:pt x="469" y="761"/>
                  </a:cubicBezTo>
                  <a:cubicBezTo>
                    <a:pt x="467" y="761"/>
                    <a:pt x="467" y="760"/>
                    <a:pt x="465" y="759"/>
                  </a:cubicBezTo>
                  <a:cubicBezTo>
                    <a:pt x="463" y="758"/>
                    <a:pt x="461" y="756"/>
                    <a:pt x="460" y="754"/>
                  </a:cubicBezTo>
                  <a:cubicBezTo>
                    <a:pt x="460" y="751"/>
                    <a:pt x="461" y="749"/>
                    <a:pt x="462" y="747"/>
                  </a:cubicBezTo>
                  <a:cubicBezTo>
                    <a:pt x="459" y="746"/>
                    <a:pt x="457" y="746"/>
                    <a:pt x="455" y="745"/>
                  </a:cubicBezTo>
                  <a:cubicBezTo>
                    <a:pt x="452" y="744"/>
                    <a:pt x="451" y="742"/>
                    <a:pt x="448" y="742"/>
                  </a:cubicBezTo>
                  <a:cubicBezTo>
                    <a:pt x="445" y="742"/>
                    <a:pt x="442" y="743"/>
                    <a:pt x="440" y="742"/>
                  </a:cubicBezTo>
                  <a:cubicBezTo>
                    <a:pt x="436" y="741"/>
                    <a:pt x="435" y="738"/>
                    <a:pt x="433" y="734"/>
                  </a:cubicBezTo>
                  <a:cubicBezTo>
                    <a:pt x="433" y="733"/>
                    <a:pt x="432" y="734"/>
                    <a:pt x="432" y="732"/>
                  </a:cubicBezTo>
                  <a:cubicBezTo>
                    <a:pt x="432" y="731"/>
                    <a:pt x="433" y="729"/>
                    <a:pt x="433" y="728"/>
                  </a:cubicBezTo>
                  <a:cubicBezTo>
                    <a:pt x="432" y="728"/>
                    <a:pt x="427" y="724"/>
                    <a:pt x="426" y="724"/>
                  </a:cubicBezTo>
                  <a:cubicBezTo>
                    <a:pt x="424" y="723"/>
                    <a:pt x="421" y="723"/>
                    <a:pt x="422" y="719"/>
                  </a:cubicBezTo>
                  <a:cubicBezTo>
                    <a:pt x="419" y="719"/>
                    <a:pt x="418" y="721"/>
                    <a:pt x="417" y="722"/>
                  </a:cubicBezTo>
                  <a:cubicBezTo>
                    <a:pt x="415" y="724"/>
                    <a:pt x="414" y="725"/>
                    <a:pt x="412" y="725"/>
                  </a:cubicBezTo>
                  <a:cubicBezTo>
                    <a:pt x="408" y="725"/>
                    <a:pt x="407" y="723"/>
                    <a:pt x="405" y="722"/>
                  </a:cubicBezTo>
                  <a:cubicBezTo>
                    <a:pt x="403" y="721"/>
                    <a:pt x="401" y="721"/>
                    <a:pt x="400" y="721"/>
                  </a:cubicBezTo>
                  <a:cubicBezTo>
                    <a:pt x="399" y="721"/>
                    <a:pt x="399" y="722"/>
                    <a:pt x="399" y="722"/>
                  </a:cubicBezTo>
                  <a:cubicBezTo>
                    <a:pt x="398" y="722"/>
                    <a:pt x="398" y="721"/>
                    <a:pt x="397" y="720"/>
                  </a:cubicBezTo>
                  <a:cubicBezTo>
                    <a:pt x="396" y="719"/>
                    <a:pt x="395" y="718"/>
                    <a:pt x="394" y="718"/>
                  </a:cubicBezTo>
                  <a:cubicBezTo>
                    <a:pt x="393" y="716"/>
                    <a:pt x="391" y="713"/>
                    <a:pt x="389" y="714"/>
                  </a:cubicBezTo>
                  <a:cubicBezTo>
                    <a:pt x="385" y="715"/>
                    <a:pt x="388" y="718"/>
                    <a:pt x="389" y="720"/>
                  </a:cubicBezTo>
                  <a:cubicBezTo>
                    <a:pt x="390" y="723"/>
                    <a:pt x="389" y="724"/>
                    <a:pt x="386" y="722"/>
                  </a:cubicBezTo>
                  <a:cubicBezTo>
                    <a:pt x="384" y="724"/>
                    <a:pt x="389" y="726"/>
                    <a:pt x="387" y="727"/>
                  </a:cubicBezTo>
                  <a:cubicBezTo>
                    <a:pt x="386" y="730"/>
                    <a:pt x="382" y="725"/>
                    <a:pt x="381" y="725"/>
                  </a:cubicBezTo>
                  <a:cubicBezTo>
                    <a:pt x="380" y="724"/>
                    <a:pt x="376" y="724"/>
                    <a:pt x="375" y="724"/>
                  </a:cubicBezTo>
                  <a:cubicBezTo>
                    <a:pt x="372" y="725"/>
                    <a:pt x="372" y="727"/>
                    <a:pt x="370" y="729"/>
                  </a:cubicBezTo>
                  <a:cubicBezTo>
                    <a:pt x="368" y="732"/>
                    <a:pt x="366" y="729"/>
                    <a:pt x="364" y="731"/>
                  </a:cubicBezTo>
                  <a:cubicBezTo>
                    <a:pt x="363" y="732"/>
                    <a:pt x="364" y="735"/>
                    <a:pt x="363" y="737"/>
                  </a:cubicBezTo>
                  <a:cubicBezTo>
                    <a:pt x="361" y="740"/>
                    <a:pt x="361" y="738"/>
                    <a:pt x="359" y="736"/>
                  </a:cubicBezTo>
                  <a:cubicBezTo>
                    <a:pt x="355" y="731"/>
                    <a:pt x="350" y="732"/>
                    <a:pt x="344" y="732"/>
                  </a:cubicBezTo>
                  <a:cubicBezTo>
                    <a:pt x="340" y="731"/>
                    <a:pt x="339" y="732"/>
                    <a:pt x="337" y="728"/>
                  </a:cubicBezTo>
                  <a:cubicBezTo>
                    <a:pt x="335" y="724"/>
                    <a:pt x="333" y="727"/>
                    <a:pt x="330" y="726"/>
                  </a:cubicBezTo>
                  <a:cubicBezTo>
                    <a:pt x="328" y="725"/>
                    <a:pt x="328" y="723"/>
                    <a:pt x="327" y="723"/>
                  </a:cubicBezTo>
                  <a:cubicBezTo>
                    <a:pt x="326" y="722"/>
                    <a:pt x="324" y="722"/>
                    <a:pt x="323" y="721"/>
                  </a:cubicBezTo>
                  <a:cubicBezTo>
                    <a:pt x="320" y="718"/>
                    <a:pt x="323" y="717"/>
                    <a:pt x="322" y="714"/>
                  </a:cubicBezTo>
                  <a:cubicBezTo>
                    <a:pt x="321" y="713"/>
                    <a:pt x="320" y="712"/>
                    <a:pt x="320" y="711"/>
                  </a:cubicBezTo>
                  <a:cubicBezTo>
                    <a:pt x="319" y="710"/>
                    <a:pt x="319" y="709"/>
                    <a:pt x="319" y="708"/>
                  </a:cubicBezTo>
                  <a:cubicBezTo>
                    <a:pt x="319" y="706"/>
                    <a:pt x="318" y="704"/>
                    <a:pt x="319" y="701"/>
                  </a:cubicBezTo>
                  <a:cubicBezTo>
                    <a:pt x="320" y="699"/>
                    <a:pt x="322" y="698"/>
                    <a:pt x="322" y="696"/>
                  </a:cubicBezTo>
                  <a:cubicBezTo>
                    <a:pt x="323" y="693"/>
                    <a:pt x="320" y="691"/>
                    <a:pt x="320" y="688"/>
                  </a:cubicBezTo>
                  <a:cubicBezTo>
                    <a:pt x="319" y="685"/>
                    <a:pt x="322" y="684"/>
                    <a:pt x="324" y="682"/>
                  </a:cubicBezTo>
                  <a:cubicBezTo>
                    <a:pt x="326" y="680"/>
                    <a:pt x="328" y="677"/>
                    <a:pt x="331" y="67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2" name="Freeform 333">
              <a:extLst>
                <a:ext uri="{FF2B5EF4-FFF2-40B4-BE49-F238E27FC236}">
                  <a16:creationId xmlns:a16="http://schemas.microsoft.com/office/drawing/2014/main" id="{97F69C5B-155B-4EBE-B68F-99E984687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4791" y="2369705"/>
              <a:ext cx="54559" cy="71517"/>
            </a:xfrm>
            <a:custGeom>
              <a:avLst/>
              <a:gdLst>
                <a:gd name="T0" fmla="*/ 48 w 63"/>
                <a:gd name="T1" fmla="*/ 4 h 82"/>
                <a:gd name="T2" fmla="*/ 63 w 63"/>
                <a:gd name="T3" fmla="*/ 17 h 82"/>
                <a:gd name="T4" fmla="*/ 60 w 63"/>
                <a:gd name="T5" fmla="*/ 27 h 82"/>
                <a:gd name="T6" fmla="*/ 61 w 63"/>
                <a:gd name="T7" fmla="*/ 37 h 82"/>
                <a:gd name="T8" fmla="*/ 59 w 63"/>
                <a:gd name="T9" fmla="*/ 59 h 82"/>
                <a:gd name="T10" fmla="*/ 55 w 63"/>
                <a:gd name="T11" fmla="*/ 69 h 82"/>
                <a:gd name="T12" fmla="*/ 49 w 63"/>
                <a:gd name="T13" fmla="*/ 71 h 82"/>
                <a:gd name="T14" fmla="*/ 46 w 63"/>
                <a:gd name="T15" fmla="*/ 75 h 82"/>
                <a:gd name="T16" fmla="*/ 19 w 63"/>
                <a:gd name="T17" fmla="*/ 80 h 82"/>
                <a:gd name="T18" fmla="*/ 4 w 63"/>
                <a:gd name="T19" fmla="*/ 68 h 82"/>
                <a:gd name="T20" fmla="*/ 1 w 63"/>
                <a:gd name="T21" fmla="*/ 44 h 82"/>
                <a:gd name="T22" fmla="*/ 6 w 63"/>
                <a:gd name="T23" fmla="*/ 32 h 82"/>
                <a:gd name="T24" fmla="*/ 8 w 63"/>
                <a:gd name="T25" fmla="*/ 20 h 82"/>
                <a:gd name="T26" fmla="*/ 28 w 63"/>
                <a:gd name="T27" fmla="*/ 0 h 82"/>
                <a:gd name="T28" fmla="*/ 30 w 63"/>
                <a:gd name="T29" fmla="*/ 3 h 82"/>
                <a:gd name="T30" fmla="*/ 35 w 63"/>
                <a:gd name="T31" fmla="*/ 2 h 82"/>
                <a:gd name="T32" fmla="*/ 48 w 63"/>
                <a:gd name="T3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48" y="4"/>
                  </a:moveTo>
                  <a:cubicBezTo>
                    <a:pt x="55" y="6"/>
                    <a:pt x="62" y="7"/>
                    <a:pt x="63" y="17"/>
                  </a:cubicBezTo>
                  <a:cubicBezTo>
                    <a:pt x="63" y="21"/>
                    <a:pt x="61" y="23"/>
                    <a:pt x="60" y="27"/>
                  </a:cubicBezTo>
                  <a:cubicBezTo>
                    <a:pt x="59" y="31"/>
                    <a:pt x="61" y="34"/>
                    <a:pt x="61" y="37"/>
                  </a:cubicBezTo>
                  <a:cubicBezTo>
                    <a:pt x="62" y="44"/>
                    <a:pt x="60" y="52"/>
                    <a:pt x="59" y="59"/>
                  </a:cubicBezTo>
                  <a:cubicBezTo>
                    <a:pt x="58" y="64"/>
                    <a:pt x="59" y="66"/>
                    <a:pt x="55" y="69"/>
                  </a:cubicBezTo>
                  <a:cubicBezTo>
                    <a:pt x="54" y="70"/>
                    <a:pt x="51" y="71"/>
                    <a:pt x="49" y="71"/>
                  </a:cubicBezTo>
                  <a:cubicBezTo>
                    <a:pt x="49" y="72"/>
                    <a:pt x="47" y="74"/>
                    <a:pt x="46" y="75"/>
                  </a:cubicBezTo>
                  <a:cubicBezTo>
                    <a:pt x="38" y="80"/>
                    <a:pt x="27" y="79"/>
                    <a:pt x="19" y="80"/>
                  </a:cubicBezTo>
                  <a:cubicBezTo>
                    <a:pt x="9" y="82"/>
                    <a:pt x="5" y="78"/>
                    <a:pt x="4" y="68"/>
                  </a:cubicBezTo>
                  <a:cubicBezTo>
                    <a:pt x="2" y="61"/>
                    <a:pt x="0" y="52"/>
                    <a:pt x="1" y="44"/>
                  </a:cubicBezTo>
                  <a:cubicBezTo>
                    <a:pt x="2" y="40"/>
                    <a:pt x="5" y="36"/>
                    <a:pt x="6" y="32"/>
                  </a:cubicBezTo>
                  <a:cubicBezTo>
                    <a:pt x="7" y="28"/>
                    <a:pt x="7" y="24"/>
                    <a:pt x="8" y="20"/>
                  </a:cubicBezTo>
                  <a:cubicBezTo>
                    <a:pt x="10" y="14"/>
                    <a:pt x="20" y="2"/>
                    <a:pt x="28" y="0"/>
                  </a:cubicBezTo>
                  <a:cubicBezTo>
                    <a:pt x="27" y="0"/>
                    <a:pt x="29" y="3"/>
                    <a:pt x="30" y="3"/>
                  </a:cubicBezTo>
                  <a:cubicBezTo>
                    <a:pt x="31" y="4"/>
                    <a:pt x="33" y="2"/>
                    <a:pt x="35" y="2"/>
                  </a:cubicBezTo>
                  <a:cubicBezTo>
                    <a:pt x="40" y="1"/>
                    <a:pt x="42" y="1"/>
                    <a:pt x="4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3" name="Freeform 334">
              <a:extLst>
                <a:ext uri="{FF2B5EF4-FFF2-40B4-BE49-F238E27FC236}">
                  <a16:creationId xmlns:a16="http://schemas.microsoft.com/office/drawing/2014/main" id="{5AA96C2C-9666-4FB1-8DF3-2481D8A47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3037" y="2379290"/>
              <a:ext cx="37602" cy="31335"/>
            </a:xfrm>
            <a:custGeom>
              <a:avLst/>
              <a:gdLst>
                <a:gd name="T0" fmla="*/ 17 w 43"/>
                <a:gd name="T1" fmla="*/ 2 h 36"/>
                <a:gd name="T2" fmla="*/ 16 w 43"/>
                <a:gd name="T3" fmla="*/ 7 h 36"/>
                <a:gd name="T4" fmla="*/ 27 w 43"/>
                <a:gd name="T5" fmla="*/ 12 h 36"/>
                <a:gd name="T6" fmla="*/ 37 w 43"/>
                <a:gd name="T7" fmla="*/ 12 h 36"/>
                <a:gd name="T8" fmla="*/ 40 w 43"/>
                <a:gd name="T9" fmla="*/ 30 h 36"/>
                <a:gd name="T10" fmla="*/ 17 w 43"/>
                <a:gd name="T11" fmla="*/ 29 h 36"/>
                <a:gd name="T12" fmla="*/ 9 w 43"/>
                <a:gd name="T13" fmla="*/ 31 h 36"/>
                <a:gd name="T14" fmla="*/ 3 w 43"/>
                <a:gd name="T15" fmla="*/ 22 h 36"/>
                <a:gd name="T16" fmla="*/ 5 w 43"/>
                <a:gd name="T17" fmla="*/ 8 h 36"/>
                <a:gd name="T18" fmla="*/ 10 w 43"/>
                <a:gd name="T19" fmla="*/ 8 h 36"/>
                <a:gd name="T20" fmla="*/ 11 w 43"/>
                <a:gd name="T21" fmla="*/ 5 h 36"/>
                <a:gd name="T22" fmla="*/ 17 w 43"/>
                <a:gd name="T23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36">
                  <a:moveTo>
                    <a:pt x="17" y="2"/>
                  </a:moveTo>
                  <a:cubicBezTo>
                    <a:pt x="16" y="4"/>
                    <a:pt x="17" y="6"/>
                    <a:pt x="16" y="7"/>
                  </a:cubicBezTo>
                  <a:cubicBezTo>
                    <a:pt x="20" y="7"/>
                    <a:pt x="23" y="10"/>
                    <a:pt x="27" y="12"/>
                  </a:cubicBezTo>
                  <a:cubicBezTo>
                    <a:pt x="30" y="13"/>
                    <a:pt x="33" y="12"/>
                    <a:pt x="37" y="12"/>
                  </a:cubicBezTo>
                  <a:cubicBezTo>
                    <a:pt x="37" y="17"/>
                    <a:pt x="43" y="25"/>
                    <a:pt x="40" y="30"/>
                  </a:cubicBezTo>
                  <a:cubicBezTo>
                    <a:pt x="35" y="36"/>
                    <a:pt x="23" y="28"/>
                    <a:pt x="17" y="29"/>
                  </a:cubicBezTo>
                  <a:cubicBezTo>
                    <a:pt x="13" y="30"/>
                    <a:pt x="12" y="32"/>
                    <a:pt x="9" y="31"/>
                  </a:cubicBezTo>
                  <a:cubicBezTo>
                    <a:pt x="6" y="29"/>
                    <a:pt x="4" y="25"/>
                    <a:pt x="3" y="22"/>
                  </a:cubicBezTo>
                  <a:cubicBezTo>
                    <a:pt x="0" y="16"/>
                    <a:pt x="0" y="12"/>
                    <a:pt x="5" y="8"/>
                  </a:cubicBezTo>
                  <a:cubicBezTo>
                    <a:pt x="7" y="7"/>
                    <a:pt x="8" y="9"/>
                    <a:pt x="10" y="8"/>
                  </a:cubicBezTo>
                  <a:cubicBezTo>
                    <a:pt x="11" y="7"/>
                    <a:pt x="11" y="5"/>
                    <a:pt x="11" y="5"/>
                  </a:cubicBezTo>
                  <a:cubicBezTo>
                    <a:pt x="14" y="3"/>
                    <a:pt x="12" y="0"/>
                    <a:pt x="17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4" name="Freeform 335">
              <a:extLst>
                <a:ext uri="{FF2B5EF4-FFF2-40B4-BE49-F238E27FC236}">
                  <a16:creationId xmlns:a16="http://schemas.microsoft.com/office/drawing/2014/main" id="{DAB5EC67-AB98-4C6C-972A-8C10416E0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185" y="2342794"/>
              <a:ext cx="19169" cy="31335"/>
            </a:xfrm>
            <a:custGeom>
              <a:avLst/>
              <a:gdLst>
                <a:gd name="T0" fmla="*/ 13 w 22"/>
                <a:gd name="T1" fmla="*/ 30 h 36"/>
                <a:gd name="T2" fmla="*/ 5 w 22"/>
                <a:gd name="T3" fmla="*/ 7 h 36"/>
                <a:gd name="T4" fmla="*/ 13 w 22"/>
                <a:gd name="T5" fmla="*/ 4 h 36"/>
                <a:gd name="T6" fmla="*/ 15 w 22"/>
                <a:gd name="T7" fmla="*/ 13 h 36"/>
                <a:gd name="T8" fmla="*/ 22 w 22"/>
                <a:gd name="T9" fmla="*/ 21 h 36"/>
                <a:gd name="T10" fmla="*/ 19 w 22"/>
                <a:gd name="T11" fmla="*/ 26 h 36"/>
                <a:gd name="T12" fmla="*/ 20 w 22"/>
                <a:gd name="T13" fmla="*/ 30 h 36"/>
                <a:gd name="T14" fmla="*/ 13 w 22"/>
                <a:gd name="T15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6">
                  <a:moveTo>
                    <a:pt x="13" y="30"/>
                  </a:moveTo>
                  <a:cubicBezTo>
                    <a:pt x="6" y="25"/>
                    <a:pt x="0" y="16"/>
                    <a:pt x="5" y="7"/>
                  </a:cubicBezTo>
                  <a:cubicBezTo>
                    <a:pt x="7" y="3"/>
                    <a:pt x="10" y="0"/>
                    <a:pt x="13" y="4"/>
                  </a:cubicBezTo>
                  <a:cubicBezTo>
                    <a:pt x="16" y="6"/>
                    <a:pt x="14" y="10"/>
                    <a:pt x="15" y="13"/>
                  </a:cubicBezTo>
                  <a:cubicBezTo>
                    <a:pt x="17" y="16"/>
                    <a:pt x="21" y="17"/>
                    <a:pt x="22" y="21"/>
                  </a:cubicBezTo>
                  <a:cubicBezTo>
                    <a:pt x="22" y="22"/>
                    <a:pt x="19" y="25"/>
                    <a:pt x="19" y="26"/>
                  </a:cubicBezTo>
                  <a:cubicBezTo>
                    <a:pt x="19" y="27"/>
                    <a:pt x="21" y="29"/>
                    <a:pt x="20" y="30"/>
                  </a:cubicBezTo>
                  <a:cubicBezTo>
                    <a:pt x="18" y="36"/>
                    <a:pt x="15" y="33"/>
                    <a:pt x="13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5" name="Freeform 336">
              <a:extLst>
                <a:ext uri="{FF2B5EF4-FFF2-40B4-BE49-F238E27FC236}">
                  <a16:creationId xmlns:a16="http://schemas.microsoft.com/office/drawing/2014/main" id="{D3BDEF94-96F9-42A4-8C71-61DCAE78D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2211" y="2296345"/>
              <a:ext cx="19169" cy="23593"/>
            </a:xfrm>
            <a:custGeom>
              <a:avLst/>
              <a:gdLst>
                <a:gd name="T0" fmla="*/ 3 w 22"/>
                <a:gd name="T1" fmla="*/ 8 h 27"/>
                <a:gd name="T2" fmla="*/ 21 w 22"/>
                <a:gd name="T3" fmla="*/ 4 h 27"/>
                <a:gd name="T4" fmla="*/ 21 w 22"/>
                <a:gd name="T5" fmla="*/ 13 h 27"/>
                <a:gd name="T6" fmla="*/ 8 w 22"/>
                <a:gd name="T7" fmla="*/ 26 h 27"/>
                <a:gd name="T8" fmla="*/ 3 w 22"/>
                <a:gd name="T9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3" y="8"/>
                  </a:moveTo>
                  <a:cubicBezTo>
                    <a:pt x="6" y="0"/>
                    <a:pt x="14" y="4"/>
                    <a:pt x="21" y="4"/>
                  </a:cubicBezTo>
                  <a:cubicBezTo>
                    <a:pt x="21" y="6"/>
                    <a:pt x="22" y="11"/>
                    <a:pt x="21" y="13"/>
                  </a:cubicBezTo>
                  <a:cubicBezTo>
                    <a:pt x="21" y="16"/>
                    <a:pt x="12" y="27"/>
                    <a:pt x="8" y="26"/>
                  </a:cubicBezTo>
                  <a:cubicBezTo>
                    <a:pt x="2" y="25"/>
                    <a:pt x="0" y="12"/>
                    <a:pt x="3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" name="Freeform 337">
              <a:extLst>
                <a:ext uri="{FF2B5EF4-FFF2-40B4-BE49-F238E27FC236}">
                  <a16:creationId xmlns:a16="http://schemas.microsoft.com/office/drawing/2014/main" id="{3FC655BB-FE2C-4BE5-9B43-1583193C2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6452" y="2277544"/>
              <a:ext cx="25068" cy="22487"/>
            </a:xfrm>
            <a:custGeom>
              <a:avLst/>
              <a:gdLst>
                <a:gd name="T0" fmla="*/ 26 w 29"/>
                <a:gd name="T1" fmla="*/ 13 h 26"/>
                <a:gd name="T2" fmla="*/ 4 w 29"/>
                <a:gd name="T3" fmla="*/ 22 h 26"/>
                <a:gd name="T4" fmla="*/ 8 w 29"/>
                <a:gd name="T5" fmla="*/ 16 h 26"/>
                <a:gd name="T6" fmla="*/ 20 w 29"/>
                <a:gd name="T7" fmla="*/ 3 h 26"/>
                <a:gd name="T8" fmla="*/ 26 w 29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6">
                  <a:moveTo>
                    <a:pt x="26" y="13"/>
                  </a:moveTo>
                  <a:cubicBezTo>
                    <a:pt x="24" y="17"/>
                    <a:pt x="9" y="26"/>
                    <a:pt x="4" y="22"/>
                  </a:cubicBezTo>
                  <a:cubicBezTo>
                    <a:pt x="0" y="19"/>
                    <a:pt x="7" y="17"/>
                    <a:pt x="8" y="16"/>
                  </a:cubicBezTo>
                  <a:cubicBezTo>
                    <a:pt x="11" y="11"/>
                    <a:pt x="15" y="6"/>
                    <a:pt x="20" y="3"/>
                  </a:cubicBezTo>
                  <a:cubicBezTo>
                    <a:pt x="27" y="0"/>
                    <a:pt x="29" y="8"/>
                    <a:pt x="26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7" name="Freeform 338">
              <a:extLst>
                <a:ext uri="{FF2B5EF4-FFF2-40B4-BE49-F238E27FC236}">
                  <a16:creationId xmlns:a16="http://schemas.microsoft.com/office/drawing/2014/main" id="{C259F29E-8617-4582-B87C-F83986E6F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5025" y="2293764"/>
              <a:ext cx="30597" cy="51610"/>
            </a:xfrm>
            <a:custGeom>
              <a:avLst/>
              <a:gdLst>
                <a:gd name="T0" fmla="*/ 12 w 35"/>
                <a:gd name="T1" fmla="*/ 30 h 59"/>
                <a:gd name="T2" fmla="*/ 32 w 35"/>
                <a:gd name="T3" fmla="*/ 12 h 59"/>
                <a:gd name="T4" fmla="*/ 29 w 35"/>
                <a:gd name="T5" fmla="*/ 23 h 59"/>
                <a:gd name="T6" fmla="*/ 18 w 35"/>
                <a:gd name="T7" fmla="*/ 42 h 59"/>
                <a:gd name="T8" fmla="*/ 1 w 35"/>
                <a:gd name="T9" fmla="*/ 48 h 59"/>
                <a:gd name="T10" fmla="*/ 6 w 35"/>
                <a:gd name="T11" fmla="*/ 38 h 59"/>
                <a:gd name="T12" fmla="*/ 7 w 35"/>
                <a:gd name="T13" fmla="*/ 33 h 59"/>
                <a:gd name="T14" fmla="*/ 12 w 35"/>
                <a:gd name="T15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9">
                  <a:moveTo>
                    <a:pt x="12" y="30"/>
                  </a:moveTo>
                  <a:cubicBezTo>
                    <a:pt x="16" y="27"/>
                    <a:pt x="23" y="0"/>
                    <a:pt x="32" y="12"/>
                  </a:cubicBezTo>
                  <a:cubicBezTo>
                    <a:pt x="35" y="15"/>
                    <a:pt x="34" y="23"/>
                    <a:pt x="29" y="23"/>
                  </a:cubicBezTo>
                  <a:cubicBezTo>
                    <a:pt x="26" y="30"/>
                    <a:pt x="22" y="36"/>
                    <a:pt x="18" y="42"/>
                  </a:cubicBezTo>
                  <a:cubicBezTo>
                    <a:pt x="16" y="45"/>
                    <a:pt x="4" y="59"/>
                    <a:pt x="1" y="48"/>
                  </a:cubicBezTo>
                  <a:cubicBezTo>
                    <a:pt x="0" y="44"/>
                    <a:pt x="4" y="42"/>
                    <a:pt x="6" y="38"/>
                  </a:cubicBezTo>
                  <a:cubicBezTo>
                    <a:pt x="7" y="37"/>
                    <a:pt x="6" y="35"/>
                    <a:pt x="7" y="33"/>
                  </a:cubicBezTo>
                  <a:cubicBezTo>
                    <a:pt x="9" y="31"/>
                    <a:pt x="11" y="32"/>
                    <a:pt x="12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8" name="Freeform 339">
              <a:extLst>
                <a:ext uri="{FF2B5EF4-FFF2-40B4-BE49-F238E27FC236}">
                  <a16:creationId xmlns:a16="http://schemas.microsoft.com/office/drawing/2014/main" id="{3893B815-DE46-4580-B34D-37ECF1E99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342" y="2360120"/>
              <a:ext cx="14008" cy="31335"/>
            </a:xfrm>
            <a:custGeom>
              <a:avLst/>
              <a:gdLst>
                <a:gd name="T0" fmla="*/ 11 w 16"/>
                <a:gd name="T1" fmla="*/ 19 h 36"/>
                <a:gd name="T2" fmla="*/ 12 w 16"/>
                <a:gd name="T3" fmla="*/ 12 h 36"/>
                <a:gd name="T4" fmla="*/ 11 w 16"/>
                <a:gd name="T5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6">
                  <a:moveTo>
                    <a:pt x="11" y="19"/>
                  </a:moveTo>
                  <a:cubicBezTo>
                    <a:pt x="1" y="36"/>
                    <a:pt x="0" y="0"/>
                    <a:pt x="12" y="12"/>
                  </a:cubicBezTo>
                  <a:cubicBezTo>
                    <a:pt x="16" y="15"/>
                    <a:pt x="13" y="16"/>
                    <a:pt x="11" y="1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9" name="Freeform 340">
              <a:extLst>
                <a:ext uri="{FF2B5EF4-FFF2-40B4-BE49-F238E27FC236}">
                  <a16:creationId xmlns:a16="http://schemas.microsoft.com/office/drawing/2014/main" id="{3102173B-1D16-48F7-8B8B-E4E17EA4A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609" y="2348692"/>
              <a:ext cx="16589" cy="17326"/>
            </a:xfrm>
            <a:custGeom>
              <a:avLst/>
              <a:gdLst>
                <a:gd name="T0" fmla="*/ 11 w 19"/>
                <a:gd name="T1" fmla="*/ 10 h 20"/>
                <a:gd name="T2" fmla="*/ 4 w 19"/>
                <a:gd name="T3" fmla="*/ 10 h 20"/>
                <a:gd name="T4" fmla="*/ 8 w 19"/>
                <a:gd name="T5" fmla="*/ 7 h 20"/>
                <a:gd name="T6" fmla="*/ 5 w 19"/>
                <a:gd name="T7" fmla="*/ 1 h 20"/>
                <a:gd name="T8" fmla="*/ 17 w 19"/>
                <a:gd name="T9" fmla="*/ 10 h 20"/>
                <a:gd name="T10" fmla="*/ 11 w 19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">
                  <a:moveTo>
                    <a:pt x="11" y="10"/>
                  </a:moveTo>
                  <a:cubicBezTo>
                    <a:pt x="13" y="20"/>
                    <a:pt x="0" y="20"/>
                    <a:pt x="4" y="10"/>
                  </a:cubicBezTo>
                  <a:cubicBezTo>
                    <a:pt x="5" y="8"/>
                    <a:pt x="7" y="9"/>
                    <a:pt x="8" y="7"/>
                  </a:cubicBezTo>
                  <a:cubicBezTo>
                    <a:pt x="8" y="5"/>
                    <a:pt x="6" y="2"/>
                    <a:pt x="5" y="1"/>
                  </a:cubicBezTo>
                  <a:cubicBezTo>
                    <a:pt x="10" y="0"/>
                    <a:pt x="19" y="3"/>
                    <a:pt x="17" y="10"/>
                  </a:cubicBezTo>
                  <a:cubicBezTo>
                    <a:pt x="15" y="9"/>
                    <a:pt x="13" y="10"/>
                    <a:pt x="11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0" name="Freeform 341">
              <a:extLst>
                <a:ext uri="{FF2B5EF4-FFF2-40B4-BE49-F238E27FC236}">
                  <a16:creationId xmlns:a16="http://schemas.microsoft.com/office/drawing/2014/main" id="{8475067A-446C-41F1-B66F-821DB29A5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936" y="2288603"/>
              <a:ext cx="17326" cy="19169"/>
            </a:xfrm>
            <a:custGeom>
              <a:avLst/>
              <a:gdLst>
                <a:gd name="T0" fmla="*/ 17 w 20"/>
                <a:gd name="T1" fmla="*/ 21 h 22"/>
                <a:gd name="T2" fmla="*/ 4 w 20"/>
                <a:gd name="T3" fmla="*/ 15 h 22"/>
                <a:gd name="T4" fmla="*/ 13 w 20"/>
                <a:gd name="T5" fmla="*/ 14 h 22"/>
                <a:gd name="T6" fmla="*/ 14 w 20"/>
                <a:gd name="T7" fmla="*/ 7 h 22"/>
                <a:gd name="T8" fmla="*/ 17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17" y="21"/>
                  </a:moveTo>
                  <a:cubicBezTo>
                    <a:pt x="13" y="22"/>
                    <a:pt x="0" y="20"/>
                    <a:pt x="4" y="15"/>
                  </a:cubicBezTo>
                  <a:cubicBezTo>
                    <a:pt x="7" y="12"/>
                    <a:pt x="10" y="14"/>
                    <a:pt x="13" y="14"/>
                  </a:cubicBezTo>
                  <a:cubicBezTo>
                    <a:pt x="14" y="12"/>
                    <a:pt x="4" y="0"/>
                    <a:pt x="14" y="7"/>
                  </a:cubicBezTo>
                  <a:cubicBezTo>
                    <a:pt x="20" y="11"/>
                    <a:pt x="17" y="15"/>
                    <a:pt x="17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1" name="Freeform 342">
              <a:extLst>
                <a:ext uri="{FF2B5EF4-FFF2-40B4-BE49-F238E27FC236}">
                  <a16:creationId xmlns:a16="http://schemas.microsoft.com/office/drawing/2014/main" id="{CE69E532-0065-4CFB-B56D-77B2B8DA2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427" y="2267959"/>
              <a:ext cx="33915" cy="32072"/>
            </a:xfrm>
            <a:custGeom>
              <a:avLst/>
              <a:gdLst>
                <a:gd name="T0" fmla="*/ 1 w 39"/>
                <a:gd name="T1" fmla="*/ 18 h 37"/>
                <a:gd name="T2" fmla="*/ 18 w 39"/>
                <a:gd name="T3" fmla="*/ 11 h 37"/>
                <a:gd name="T4" fmla="*/ 38 w 39"/>
                <a:gd name="T5" fmla="*/ 13 h 37"/>
                <a:gd name="T6" fmla="*/ 22 w 39"/>
                <a:gd name="T7" fmla="*/ 23 h 37"/>
                <a:gd name="T8" fmla="*/ 15 w 39"/>
                <a:gd name="T9" fmla="*/ 31 h 37"/>
                <a:gd name="T10" fmla="*/ 8 w 39"/>
                <a:gd name="T11" fmla="*/ 20 h 37"/>
                <a:gd name="T12" fmla="*/ 1 w 39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7">
                  <a:moveTo>
                    <a:pt x="1" y="18"/>
                  </a:moveTo>
                  <a:cubicBezTo>
                    <a:pt x="0" y="15"/>
                    <a:pt x="17" y="3"/>
                    <a:pt x="18" y="11"/>
                  </a:cubicBezTo>
                  <a:cubicBezTo>
                    <a:pt x="25" y="12"/>
                    <a:pt x="38" y="0"/>
                    <a:pt x="38" y="13"/>
                  </a:cubicBezTo>
                  <a:cubicBezTo>
                    <a:pt x="39" y="21"/>
                    <a:pt x="31" y="25"/>
                    <a:pt x="22" y="23"/>
                  </a:cubicBezTo>
                  <a:cubicBezTo>
                    <a:pt x="21" y="29"/>
                    <a:pt x="25" y="37"/>
                    <a:pt x="15" y="31"/>
                  </a:cubicBezTo>
                  <a:cubicBezTo>
                    <a:pt x="10" y="37"/>
                    <a:pt x="11" y="22"/>
                    <a:pt x="8" y="20"/>
                  </a:cubicBezTo>
                  <a:cubicBezTo>
                    <a:pt x="6" y="18"/>
                    <a:pt x="2" y="22"/>
                    <a:pt x="1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2" name="Freeform 343">
              <a:extLst>
                <a:ext uri="{FF2B5EF4-FFF2-40B4-BE49-F238E27FC236}">
                  <a16:creationId xmlns:a16="http://schemas.microsoft.com/office/drawing/2014/main" id="{8519384D-1063-4E3B-B7B2-FD7F31F18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3037" y="2349798"/>
              <a:ext cx="19169" cy="29491"/>
            </a:xfrm>
            <a:custGeom>
              <a:avLst/>
              <a:gdLst>
                <a:gd name="T0" fmla="*/ 11 w 22"/>
                <a:gd name="T1" fmla="*/ 20 h 34"/>
                <a:gd name="T2" fmla="*/ 7 w 22"/>
                <a:gd name="T3" fmla="*/ 11 h 34"/>
                <a:gd name="T4" fmla="*/ 0 w 22"/>
                <a:gd name="T5" fmla="*/ 4 h 34"/>
                <a:gd name="T6" fmla="*/ 4 w 22"/>
                <a:gd name="T7" fmla="*/ 0 h 34"/>
                <a:gd name="T8" fmla="*/ 7 w 22"/>
                <a:gd name="T9" fmla="*/ 7 h 34"/>
                <a:gd name="T10" fmla="*/ 14 w 22"/>
                <a:gd name="T11" fmla="*/ 11 h 34"/>
                <a:gd name="T12" fmla="*/ 21 w 22"/>
                <a:gd name="T13" fmla="*/ 34 h 34"/>
                <a:gd name="T14" fmla="*/ 11 w 22"/>
                <a:gd name="T15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4">
                  <a:moveTo>
                    <a:pt x="11" y="20"/>
                  </a:moveTo>
                  <a:cubicBezTo>
                    <a:pt x="9" y="16"/>
                    <a:pt x="9" y="14"/>
                    <a:pt x="7" y="11"/>
                  </a:cubicBezTo>
                  <a:cubicBezTo>
                    <a:pt x="5" y="9"/>
                    <a:pt x="1" y="8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" y="0"/>
                    <a:pt x="6" y="6"/>
                    <a:pt x="7" y="7"/>
                  </a:cubicBezTo>
                  <a:cubicBezTo>
                    <a:pt x="9" y="9"/>
                    <a:pt x="12" y="9"/>
                    <a:pt x="14" y="11"/>
                  </a:cubicBezTo>
                  <a:cubicBezTo>
                    <a:pt x="18" y="15"/>
                    <a:pt x="22" y="28"/>
                    <a:pt x="21" y="34"/>
                  </a:cubicBezTo>
                  <a:cubicBezTo>
                    <a:pt x="19" y="34"/>
                    <a:pt x="12" y="23"/>
                    <a:pt x="11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3" name="Freeform 344">
              <a:extLst>
                <a:ext uri="{FF2B5EF4-FFF2-40B4-BE49-F238E27FC236}">
                  <a16:creationId xmlns:a16="http://schemas.microsoft.com/office/drawing/2014/main" id="{A82B8A95-7FB6-46BB-9F2C-0ED8AC5BF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847" y="1979681"/>
              <a:ext cx="119440" cy="92161"/>
            </a:xfrm>
            <a:custGeom>
              <a:avLst/>
              <a:gdLst>
                <a:gd name="T0" fmla="*/ 0 w 137"/>
                <a:gd name="T1" fmla="*/ 38 h 106"/>
                <a:gd name="T2" fmla="*/ 3 w 137"/>
                <a:gd name="T3" fmla="*/ 0 h 106"/>
                <a:gd name="T4" fmla="*/ 48 w 137"/>
                <a:gd name="T5" fmla="*/ 11 h 106"/>
                <a:gd name="T6" fmla="*/ 96 w 137"/>
                <a:gd name="T7" fmla="*/ 22 h 106"/>
                <a:gd name="T8" fmla="*/ 106 w 137"/>
                <a:gd name="T9" fmla="*/ 40 h 106"/>
                <a:gd name="T10" fmla="*/ 117 w 137"/>
                <a:gd name="T11" fmla="*/ 58 h 106"/>
                <a:gd name="T12" fmla="*/ 117 w 137"/>
                <a:gd name="T13" fmla="*/ 88 h 106"/>
                <a:gd name="T14" fmla="*/ 93 w 137"/>
                <a:gd name="T15" fmla="*/ 81 h 106"/>
                <a:gd name="T16" fmla="*/ 69 w 137"/>
                <a:gd name="T17" fmla="*/ 80 h 106"/>
                <a:gd name="T18" fmla="*/ 28 w 137"/>
                <a:gd name="T19" fmla="*/ 91 h 106"/>
                <a:gd name="T20" fmla="*/ 19 w 137"/>
                <a:gd name="T21" fmla="*/ 70 h 106"/>
                <a:gd name="T22" fmla="*/ 18 w 137"/>
                <a:gd name="T23" fmla="*/ 50 h 106"/>
                <a:gd name="T24" fmla="*/ 0 w 137"/>
                <a:gd name="T25" fmla="*/ 3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06">
                  <a:moveTo>
                    <a:pt x="0" y="38"/>
                  </a:moveTo>
                  <a:cubicBezTo>
                    <a:pt x="0" y="35"/>
                    <a:pt x="3" y="0"/>
                    <a:pt x="3" y="0"/>
                  </a:cubicBezTo>
                  <a:cubicBezTo>
                    <a:pt x="20" y="0"/>
                    <a:pt x="32" y="10"/>
                    <a:pt x="48" y="11"/>
                  </a:cubicBezTo>
                  <a:cubicBezTo>
                    <a:pt x="67" y="12"/>
                    <a:pt x="80" y="9"/>
                    <a:pt x="96" y="22"/>
                  </a:cubicBezTo>
                  <a:cubicBezTo>
                    <a:pt x="102" y="27"/>
                    <a:pt x="102" y="35"/>
                    <a:pt x="106" y="40"/>
                  </a:cubicBezTo>
                  <a:cubicBezTo>
                    <a:pt x="110" y="47"/>
                    <a:pt x="114" y="51"/>
                    <a:pt x="117" y="58"/>
                  </a:cubicBezTo>
                  <a:cubicBezTo>
                    <a:pt x="121" y="67"/>
                    <a:pt x="137" y="87"/>
                    <a:pt x="117" y="88"/>
                  </a:cubicBezTo>
                  <a:cubicBezTo>
                    <a:pt x="108" y="88"/>
                    <a:pt x="102" y="82"/>
                    <a:pt x="93" y="81"/>
                  </a:cubicBezTo>
                  <a:cubicBezTo>
                    <a:pt x="86" y="80"/>
                    <a:pt x="75" y="79"/>
                    <a:pt x="69" y="80"/>
                  </a:cubicBezTo>
                  <a:cubicBezTo>
                    <a:pt x="52" y="84"/>
                    <a:pt x="47" y="106"/>
                    <a:pt x="28" y="91"/>
                  </a:cubicBezTo>
                  <a:cubicBezTo>
                    <a:pt x="22" y="86"/>
                    <a:pt x="20" y="78"/>
                    <a:pt x="19" y="70"/>
                  </a:cubicBezTo>
                  <a:cubicBezTo>
                    <a:pt x="18" y="65"/>
                    <a:pt x="20" y="54"/>
                    <a:pt x="18" y="50"/>
                  </a:cubicBezTo>
                  <a:cubicBezTo>
                    <a:pt x="14" y="44"/>
                    <a:pt x="2" y="47"/>
                    <a:pt x="0" y="3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4" name="Freeform 345">
              <a:extLst>
                <a:ext uri="{FF2B5EF4-FFF2-40B4-BE49-F238E27FC236}">
                  <a16:creationId xmlns:a16="http://schemas.microsoft.com/office/drawing/2014/main" id="{CF88ED9F-972F-4642-BDFF-EFA3DCC08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9597" y="2251371"/>
              <a:ext cx="25068" cy="12903"/>
            </a:xfrm>
            <a:custGeom>
              <a:avLst/>
              <a:gdLst>
                <a:gd name="T0" fmla="*/ 27 w 29"/>
                <a:gd name="T1" fmla="*/ 14 h 15"/>
                <a:gd name="T2" fmla="*/ 4 w 29"/>
                <a:gd name="T3" fmla="*/ 8 h 15"/>
                <a:gd name="T4" fmla="*/ 13 w 29"/>
                <a:gd name="T5" fmla="*/ 2 h 15"/>
                <a:gd name="T6" fmla="*/ 23 w 29"/>
                <a:gd name="T7" fmla="*/ 4 h 15"/>
                <a:gd name="T8" fmla="*/ 27 w 29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27" y="14"/>
                  </a:moveTo>
                  <a:cubicBezTo>
                    <a:pt x="19" y="15"/>
                    <a:pt x="8" y="14"/>
                    <a:pt x="4" y="8"/>
                  </a:cubicBezTo>
                  <a:cubicBezTo>
                    <a:pt x="0" y="0"/>
                    <a:pt x="8" y="1"/>
                    <a:pt x="13" y="2"/>
                  </a:cubicBezTo>
                  <a:cubicBezTo>
                    <a:pt x="16" y="2"/>
                    <a:pt x="21" y="3"/>
                    <a:pt x="23" y="4"/>
                  </a:cubicBezTo>
                  <a:cubicBezTo>
                    <a:pt x="24" y="5"/>
                    <a:pt x="29" y="13"/>
                    <a:pt x="27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5" name="Freeform 346">
              <a:extLst>
                <a:ext uri="{FF2B5EF4-FFF2-40B4-BE49-F238E27FC236}">
                  <a16:creationId xmlns:a16="http://schemas.microsoft.com/office/drawing/2014/main" id="{A6327AA4-1A88-47E0-B490-DD50E1D59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6746" y="2268697"/>
              <a:ext cx="14008" cy="14008"/>
            </a:xfrm>
            <a:custGeom>
              <a:avLst/>
              <a:gdLst>
                <a:gd name="T0" fmla="*/ 12 w 16"/>
                <a:gd name="T1" fmla="*/ 14 h 16"/>
                <a:gd name="T2" fmla="*/ 7 w 16"/>
                <a:gd name="T3" fmla="*/ 13 h 16"/>
                <a:gd name="T4" fmla="*/ 3 w 16"/>
                <a:gd name="T5" fmla="*/ 8 h 16"/>
                <a:gd name="T6" fmla="*/ 2 w 16"/>
                <a:gd name="T7" fmla="*/ 2 h 16"/>
                <a:gd name="T8" fmla="*/ 8 w 16"/>
                <a:gd name="T9" fmla="*/ 3 h 16"/>
                <a:gd name="T10" fmla="*/ 16 w 16"/>
                <a:gd name="T11" fmla="*/ 5 h 16"/>
                <a:gd name="T12" fmla="*/ 12 w 16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12" y="14"/>
                  </a:moveTo>
                  <a:cubicBezTo>
                    <a:pt x="12" y="16"/>
                    <a:pt x="7" y="14"/>
                    <a:pt x="7" y="13"/>
                  </a:cubicBezTo>
                  <a:cubicBezTo>
                    <a:pt x="5" y="12"/>
                    <a:pt x="5" y="9"/>
                    <a:pt x="3" y="8"/>
                  </a:cubicBezTo>
                  <a:cubicBezTo>
                    <a:pt x="3" y="8"/>
                    <a:pt x="0" y="2"/>
                    <a:pt x="2" y="2"/>
                  </a:cubicBezTo>
                  <a:cubicBezTo>
                    <a:pt x="4" y="3"/>
                    <a:pt x="6" y="2"/>
                    <a:pt x="8" y="3"/>
                  </a:cubicBezTo>
                  <a:cubicBezTo>
                    <a:pt x="11" y="0"/>
                    <a:pt x="15" y="1"/>
                    <a:pt x="16" y="5"/>
                  </a:cubicBezTo>
                  <a:cubicBezTo>
                    <a:pt x="16" y="8"/>
                    <a:pt x="12" y="11"/>
                    <a:pt x="12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6" name="Freeform 347">
              <a:extLst>
                <a:ext uri="{FF2B5EF4-FFF2-40B4-BE49-F238E27FC236}">
                  <a16:creationId xmlns:a16="http://schemas.microsoft.com/office/drawing/2014/main" id="{E981CAD6-371D-407B-B8E9-E6A91B0CC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025" y="2367124"/>
              <a:ext cx="13640" cy="46818"/>
            </a:xfrm>
            <a:custGeom>
              <a:avLst/>
              <a:gdLst>
                <a:gd name="T0" fmla="*/ 1 w 16"/>
                <a:gd name="T1" fmla="*/ 32 h 54"/>
                <a:gd name="T2" fmla="*/ 12 w 16"/>
                <a:gd name="T3" fmla="*/ 9 h 54"/>
                <a:gd name="T4" fmla="*/ 14 w 16"/>
                <a:gd name="T5" fmla="*/ 18 h 54"/>
                <a:gd name="T6" fmla="*/ 11 w 16"/>
                <a:gd name="T7" fmla="*/ 41 h 54"/>
                <a:gd name="T8" fmla="*/ 1 w 16"/>
                <a:gd name="T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4">
                  <a:moveTo>
                    <a:pt x="1" y="32"/>
                  </a:moveTo>
                  <a:cubicBezTo>
                    <a:pt x="1" y="29"/>
                    <a:pt x="1" y="0"/>
                    <a:pt x="12" y="9"/>
                  </a:cubicBezTo>
                  <a:cubicBezTo>
                    <a:pt x="14" y="11"/>
                    <a:pt x="14" y="15"/>
                    <a:pt x="14" y="18"/>
                  </a:cubicBezTo>
                  <a:cubicBezTo>
                    <a:pt x="16" y="27"/>
                    <a:pt x="15" y="32"/>
                    <a:pt x="11" y="41"/>
                  </a:cubicBezTo>
                  <a:cubicBezTo>
                    <a:pt x="6" y="54"/>
                    <a:pt x="0" y="41"/>
                    <a:pt x="1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7" name="Freeform 348">
              <a:extLst>
                <a:ext uri="{FF2B5EF4-FFF2-40B4-BE49-F238E27FC236}">
                  <a16:creationId xmlns:a16="http://schemas.microsoft.com/office/drawing/2014/main" id="{B9383A90-EFB8-44EA-802E-7D25346B4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742" y="2268697"/>
              <a:ext cx="106169" cy="98428"/>
            </a:xfrm>
            <a:custGeom>
              <a:avLst/>
              <a:gdLst>
                <a:gd name="T0" fmla="*/ 6 w 122"/>
                <a:gd name="T1" fmla="*/ 57 h 113"/>
                <a:gd name="T2" fmla="*/ 27 w 122"/>
                <a:gd name="T3" fmla="*/ 49 h 113"/>
                <a:gd name="T4" fmla="*/ 30 w 122"/>
                <a:gd name="T5" fmla="*/ 30 h 113"/>
                <a:gd name="T6" fmla="*/ 38 w 122"/>
                <a:gd name="T7" fmla="*/ 26 h 113"/>
                <a:gd name="T8" fmla="*/ 44 w 122"/>
                <a:gd name="T9" fmla="*/ 3 h 113"/>
                <a:gd name="T10" fmla="*/ 54 w 122"/>
                <a:gd name="T11" fmla="*/ 5 h 113"/>
                <a:gd name="T12" fmla="*/ 59 w 122"/>
                <a:gd name="T13" fmla="*/ 10 h 113"/>
                <a:gd name="T14" fmla="*/ 65 w 122"/>
                <a:gd name="T15" fmla="*/ 13 h 113"/>
                <a:gd name="T16" fmla="*/ 71 w 122"/>
                <a:gd name="T17" fmla="*/ 24 h 113"/>
                <a:gd name="T18" fmla="*/ 83 w 122"/>
                <a:gd name="T19" fmla="*/ 33 h 113"/>
                <a:gd name="T20" fmla="*/ 90 w 122"/>
                <a:gd name="T21" fmla="*/ 43 h 113"/>
                <a:gd name="T22" fmla="*/ 95 w 122"/>
                <a:gd name="T23" fmla="*/ 48 h 113"/>
                <a:gd name="T24" fmla="*/ 96 w 122"/>
                <a:gd name="T25" fmla="*/ 51 h 113"/>
                <a:gd name="T26" fmla="*/ 99 w 122"/>
                <a:gd name="T27" fmla="*/ 52 h 113"/>
                <a:gd name="T28" fmla="*/ 102 w 122"/>
                <a:gd name="T29" fmla="*/ 65 h 113"/>
                <a:gd name="T30" fmla="*/ 105 w 122"/>
                <a:gd name="T31" fmla="*/ 77 h 113"/>
                <a:gd name="T32" fmla="*/ 112 w 122"/>
                <a:gd name="T33" fmla="*/ 79 h 113"/>
                <a:gd name="T34" fmla="*/ 121 w 122"/>
                <a:gd name="T35" fmla="*/ 77 h 113"/>
                <a:gd name="T36" fmla="*/ 115 w 122"/>
                <a:gd name="T37" fmla="*/ 88 h 113"/>
                <a:gd name="T38" fmla="*/ 109 w 122"/>
                <a:gd name="T39" fmla="*/ 87 h 113"/>
                <a:gd name="T40" fmla="*/ 105 w 122"/>
                <a:gd name="T41" fmla="*/ 91 h 113"/>
                <a:gd name="T42" fmla="*/ 102 w 122"/>
                <a:gd name="T43" fmla="*/ 95 h 113"/>
                <a:gd name="T44" fmla="*/ 94 w 122"/>
                <a:gd name="T45" fmla="*/ 103 h 113"/>
                <a:gd name="T46" fmla="*/ 78 w 122"/>
                <a:gd name="T47" fmla="*/ 106 h 113"/>
                <a:gd name="T48" fmla="*/ 70 w 122"/>
                <a:gd name="T49" fmla="*/ 101 h 113"/>
                <a:gd name="T50" fmla="*/ 62 w 122"/>
                <a:gd name="T51" fmla="*/ 102 h 113"/>
                <a:gd name="T52" fmla="*/ 47 w 122"/>
                <a:gd name="T53" fmla="*/ 93 h 113"/>
                <a:gd name="T54" fmla="*/ 37 w 122"/>
                <a:gd name="T55" fmla="*/ 82 h 113"/>
                <a:gd name="T56" fmla="*/ 33 w 122"/>
                <a:gd name="T57" fmla="*/ 87 h 113"/>
                <a:gd name="T58" fmla="*/ 21 w 122"/>
                <a:gd name="T59" fmla="*/ 74 h 113"/>
                <a:gd name="T60" fmla="*/ 8 w 122"/>
                <a:gd name="T61" fmla="*/ 75 h 113"/>
                <a:gd name="T62" fmla="*/ 6 w 122"/>
                <a:gd name="T63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13">
                  <a:moveTo>
                    <a:pt x="6" y="57"/>
                  </a:moveTo>
                  <a:cubicBezTo>
                    <a:pt x="13" y="53"/>
                    <a:pt x="21" y="57"/>
                    <a:pt x="27" y="49"/>
                  </a:cubicBezTo>
                  <a:cubicBezTo>
                    <a:pt x="32" y="43"/>
                    <a:pt x="30" y="38"/>
                    <a:pt x="30" y="30"/>
                  </a:cubicBezTo>
                  <a:cubicBezTo>
                    <a:pt x="30" y="21"/>
                    <a:pt x="33" y="25"/>
                    <a:pt x="38" y="26"/>
                  </a:cubicBezTo>
                  <a:cubicBezTo>
                    <a:pt x="37" y="18"/>
                    <a:pt x="36" y="9"/>
                    <a:pt x="44" y="3"/>
                  </a:cubicBezTo>
                  <a:cubicBezTo>
                    <a:pt x="48" y="0"/>
                    <a:pt x="49" y="1"/>
                    <a:pt x="54" y="5"/>
                  </a:cubicBezTo>
                  <a:cubicBezTo>
                    <a:pt x="56" y="6"/>
                    <a:pt x="57" y="8"/>
                    <a:pt x="59" y="10"/>
                  </a:cubicBezTo>
                  <a:cubicBezTo>
                    <a:pt x="61" y="11"/>
                    <a:pt x="63" y="12"/>
                    <a:pt x="65" y="13"/>
                  </a:cubicBezTo>
                  <a:cubicBezTo>
                    <a:pt x="70" y="17"/>
                    <a:pt x="68" y="20"/>
                    <a:pt x="71" y="24"/>
                  </a:cubicBezTo>
                  <a:cubicBezTo>
                    <a:pt x="73" y="29"/>
                    <a:pt x="79" y="30"/>
                    <a:pt x="83" y="33"/>
                  </a:cubicBezTo>
                  <a:cubicBezTo>
                    <a:pt x="87" y="36"/>
                    <a:pt x="87" y="40"/>
                    <a:pt x="90" y="43"/>
                  </a:cubicBezTo>
                  <a:cubicBezTo>
                    <a:pt x="91" y="45"/>
                    <a:pt x="94" y="47"/>
                    <a:pt x="95" y="48"/>
                  </a:cubicBezTo>
                  <a:cubicBezTo>
                    <a:pt x="96" y="49"/>
                    <a:pt x="95" y="51"/>
                    <a:pt x="96" y="51"/>
                  </a:cubicBezTo>
                  <a:cubicBezTo>
                    <a:pt x="96" y="52"/>
                    <a:pt x="99" y="52"/>
                    <a:pt x="99" y="52"/>
                  </a:cubicBezTo>
                  <a:cubicBezTo>
                    <a:pt x="101" y="56"/>
                    <a:pt x="101" y="61"/>
                    <a:pt x="102" y="65"/>
                  </a:cubicBezTo>
                  <a:cubicBezTo>
                    <a:pt x="103" y="69"/>
                    <a:pt x="105" y="73"/>
                    <a:pt x="105" y="77"/>
                  </a:cubicBezTo>
                  <a:cubicBezTo>
                    <a:pt x="108" y="77"/>
                    <a:pt x="110" y="79"/>
                    <a:pt x="112" y="79"/>
                  </a:cubicBezTo>
                  <a:cubicBezTo>
                    <a:pt x="116" y="78"/>
                    <a:pt x="115" y="74"/>
                    <a:pt x="121" y="77"/>
                  </a:cubicBezTo>
                  <a:cubicBezTo>
                    <a:pt x="122" y="81"/>
                    <a:pt x="117" y="85"/>
                    <a:pt x="115" y="88"/>
                  </a:cubicBezTo>
                  <a:cubicBezTo>
                    <a:pt x="113" y="92"/>
                    <a:pt x="108" y="95"/>
                    <a:pt x="109" y="87"/>
                  </a:cubicBezTo>
                  <a:cubicBezTo>
                    <a:pt x="106" y="87"/>
                    <a:pt x="107" y="90"/>
                    <a:pt x="105" y="91"/>
                  </a:cubicBezTo>
                  <a:cubicBezTo>
                    <a:pt x="105" y="92"/>
                    <a:pt x="103" y="94"/>
                    <a:pt x="102" y="95"/>
                  </a:cubicBezTo>
                  <a:cubicBezTo>
                    <a:pt x="100" y="97"/>
                    <a:pt x="97" y="102"/>
                    <a:pt x="94" y="103"/>
                  </a:cubicBezTo>
                  <a:cubicBezTo>
                    <a:pt x="92" y="113"/>
                    <a:pt x="84" y="109"/>
                    <a:pt x="78" y="106"/>
                  </a:cubicBezTo>
                  <a:cubicBezTo>
                    <a:pt x="75" y="104"/>
                    <a:pt x="73" y="102"/>
                    <a:pt x="70" y="101"/>
                  </a:cubicBezTo>
                  <a:cubicBezTo>
                    <a:pt x="67" y="101"/>
                    <a:pt x="65" y="103"/>
                    <a:pt x="62" y="102"/>
                  </a:cubicBezTo>
                  <a:cubicBezTo>
                    <a:pt x="57" y="101"/>
                    <a:pt x="52" y="95"/>
                    <a:pt x="47" y="93"/>
                  </a:cubicBezTo>
                  <a:cubicBezTo>
                    <a:pt x="42" y="91"/>
                    <a:pt x="36" y="90"/>
                    <a:pt x="37" y="82"/>
                  </a:cubicBezTo>
                  <a:cubicBezTo>
                    <a:pt x="35" y="83"/>
                    <a:pt x="34" y="84"/>
                    <a:pt x="33" y="87"/>
                  </a:cubicBezTo>
                  <a:cubicBezTo>
                    <a:pt x="28" y="86"/>
                    <a:pt x="20" y="80"/>
                    <a:pt x="21" y="74"/>
                  </a:cubicBezTo>
                  <a:cubicBezTo>
                    <a:pt x="16" y="78"/>
                    <a:pt x="12" y="82"/>
                    <a:pt x="8" y="75"/>
                  </a:cubicBezTo>
                  <a:cubicBezTo>
                    <a:pt x="5" y="70"/>
                    <a:pt x="0" y="61"/>
                    <a:pt x="6" y="5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8" name="Freeform 349">
              <a:extLst>
                <a:ext uri="{FF2B5EF4-FFF2-40B4-BE49-F238E27FC236}">
                  <a16:creationId xmlns:a16="http://schemas.microsoft.com/office/drawing/2014/main" id="{FA937CD0-D781-4F84-9D73-4C1FB9745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149" y="2318464"/>
              <a:ext cx="19169" cy="31335"/>
            </a:xfrm>
            <a:custGeom>
              <a:avLst/>
              <a:gdLst>
                <a:gd name="T0" fmla="*/ 1 w 22"/>
                <a:gd name="T1" fmla="*/ 24 h 36"/>
                <a:gd name="T2" fmla="*/ 3 w 22"/>
                <a:gd name="T3" fmla="*/ 18 h 36"/>
                <a:gd name="T4" fmla="*/ 2 w 22"/>
                <a:gd name="T5" fmla="*/ 13 h 36"/>
                <a:gd name="T6" fmla="*/ 10 w 22"/>
                <a:gd name="T7" fmla="*/ 5 h 36"/>
                <a:gd name="T8" fmla="*/ 18 w 22"/>
                <a:gd name="T9" fmla="*/ 2 h 36"/>
                <a:gd name="T10" fmla="*/ 22 w 22"/>
                <a:gd name="T11" fmla="*/ 13 h 36"/>
                <a:gd name="T12" fmla="*/ 18 w 22"/>
                <a:gd name="T13" fmla="*/ 16 h 36"/>
                <a:gd name="T14" fmla="*/ 17 w 22"/>
                <a:gd name="T15" fmla="*/ 20 h 36"/>
                <a:gd name="T16" fmla="*/ 12 w 22"/>
                <a:gd name="T17" fmla="*/ 33 h 36"/>
                <a:gd name="T18" fmla="*/ 1 w 22"/>
                <a:gd name="T1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6">
                  <a:moveTo>
                    <a:pt x="1" y="24"/>
                  </a:moveTo>
                  <a:cubicBezTo>
                    <a:pt x="0" y="22"/>
                    <a:pt x="3" y="20"/>
                    <a:pt x="3" y="18"/>
                  </a:cubicBezTo>
                  <a:cubicBezTo>
                    <a:pt x="3" y="16"/>
                    <a:pt x="1" y="14"/>
                    <a:pt x="2" y="13"/>
                  </a:cubicBezTo>
                  <a:cubicBezTo>
                    <a:pt x="3" y="8"/>
                    <a:pt x="7" y="7"/>
                    <a:pt x="10" y="5"/>
                  </a:cubicBezTo>
                  <a:cubicBezTo>
                    <a:pt x="12" y="3"/>
                    <a:pt x="14" y="0"/>
                    <a:pt x="18" y="2"/>
                  </a:cubicBezTo>
                  <a:cubicBezTo>
                    <a:pt x="20" y="3"/>
                    <a:pt x="22" y="11"/>
                    <a:pt x="22" y="13"/>
                  </a:cubicBezTo>
                  <a:cubicBezTo>
                    <a:pt x="22" y="13"/>
                    <a:pt x="19" y="15"/>
                    <a:pt x="18" y="16"/>
                  </a:cubicBezTo>
                  <a:cubicBezTo>
                    <a:pt x="18" y="16"/>
                    <a:pt x="17" y="20"/>
                    <a:pt x="17" y="20"/>
                  </a:cubicBezTo>
                  <a:cubicBezTo>
                    <a:pt x="16" y="24"/>
                    <a:pt x="15" y="30"/>
                    <a:pt x="12" y="33"/>
                  </a:cubicBezTo>
                  <a:cubicBezTo>
                    <a:pt x="7" y="36"/>
                    <a:pt x="1" y="29"/>
                    <a:pt x="1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79" name="Freeform 350">
              <a:extLst>
                <a:ext uri="{FF2B5EF4-FFF2-40B4-BE49-F238E27FC236}">
                  <a16:creationId xmlns:a16="http://schemas.microsoft.com/office/drawing/2014/main" id="{E04900AE-F4FF-4237-82E1-90560B769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810" y="2338370"/>
              <a:ext cx="15852" cy="16589"/>
            </a:xfrm>
            <a:custGeom>
              <a:avLst/>
              <a:gdLst>
                <a:gd name="T0" fmla="*/ 18 w 18"/>
                <a:gd name="T1" fmla="*/ 10 h 19"/>
                <a:gd name="T2" fmla="*/ 10 w 18"/>
                <a:gd name="T3" fmla="*/ 19 h 19"/>
                <a:gd name="T4" fmla="*/ 1 w 18"/>
                <a:gd name="T5" fmla="*/ 12 h 19"/>
                <a:gd name="T6" fmla="*/ 6 w 18"/>
                <a:gd name="T7" fmla="*/ 7 h 19"/>
                <a:gd name="T8" fmla="*/ 15 w 18"/>
                <a:gd name="T9" fmla="*/ 2 h 19"/>
                <a:gd name="T10" fmla="*/ 18 w 18"/>
                <a:gd name="T1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9">
                  <a:moveTo>
                    <a:pt x="18" y="10"/>
                  </a:moveTo>
                  <a:cubicBezTo>
                    <a:pt x="18" y="15"/>
                    <a:pt x="16" y="19"/>
                    <a:pt x="10" y="19"/>
                  </a:cubicBezTo>
                  <a:cubicBezTo>
                    <a:pt x="8" y="18"/>
                    <a:pt x="1" y="14"/>
                    <a:pt x="1" y="12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5" y="1"/>
                    <a:pt x="11" y="0"/>
                    <a:pt x="15" y="2"/>
                  </a:cubicBezTo>
                  <a:cubicBezTo>
                    <a:pt x="18" y="4"/>
                    <a:pt x="18" y="6"/>
                    <a:pt x="18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0" name="Freeform 351">
              <a:extLst>
                <a:ext uri="{FF2B5EF4-FFF2-40B4-BE49-F238E27FC236}">
                  <a16:creationId xmlns:a16="http://schemas.microsoft.com/office/drawing/2014/main" id="{F91C6DAA-4EFA-467A-BEED-579AD3243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823" y="2353116"/>
              <a:ext cx="23225" cy="17326"/>
            </a:xfrm>
            <a:custGeom>
              <a:avLst/>
              <a:gdLst>
                <a:gd name="T0" fmla="*/ 23 w 27"/>
                <a:gd name="T1" fmla="*/ 8 h 20"/>
                <a:gd name="T2" fmla="*/ 4 w 27"/>
                <a:gd name="T3" fmla="*/ 9 h 20"/>
                <a:gd name="T4" fmla="*/ 9 w 27"/>
                <a:gd name="T5" fmla="*/ 1 h 20"/>
                <a:gd name="T6" fmla="*/ 23 w 27"/>
                <a:gd name="T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23" y="8"/>
                  </a:moveTo>
                  <a:cubicBezTo>
                    <a:pt x="27" y="20"/>
                    <a:pt x="7" y="12"/>
                    <a:pt x="4" y="9"/>
                  </a:cubicBezTo>
                  <a:cubicBezTo>
                    <a:pt x="0" y="4"/>
                    <a:pt x="3" y="0"/>
                    <a:pt x="9" y="1"/>
                  </a:cubicBezTo>
                  <a:cubicBezTo>
                    <a:pt x="13" y="1"/>
                    <a:pt x="21" y="5"/>
                    <a:pt x="23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1" name="Freeform 352">
              <a:extLst>
                <a:ext uri="{FF2B5EF4-FFF2-40B4-BE49-F238E27FC236}">
                  <a16:creationId xmlns:a16="http://schemas.microsoft.com/office/drawing/2014/main" id="{B472F4A9-C390-4A1B-A4AE-21DC73EBD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625" y="1978575"/>
              <a:ext cx="432787" cy="384863"/>
            </a:xfrm>
            <a:custGeom>
              <a:avLst/>
              <a:gdLst>
                <a:gd name="T0" fmla="*/ 153 w 497"/>
                <a:gd name="T1" fmla="*/ 417 h 442"/>
                <a:gd name="T2" fmla="*/ 72 w 497"/>
                <a:gd name="T3" fmla="*/ 363 h 442"/>
                <a:gd name="T4" fmla="*/ 73 w 497"/>
                <a:gd name="T5" fmla="*/ 312 h 442"/>
                <a:gd name="T6" fmla="*/ 192 w 497"/>
                <a:gd name="T7" fmla="*/ 299 h 442"/>
                <a:gd name="T8" fmla="*/ 182 w 497"/>
                <a:gd name="T9" fmla="*/ 283 h 442"/>
                <a:gd name="T10" fmla="*/ 132 w 497"/>
                <a:gd name="T11" fmla="*/ 272 h 442"/>
                <a:gd name="T12" fmla="*/ 61 w 497"/>
                <a:gd name="T13" fmla="*/ 277 h 442"/>
                <a:gd name="T14" fmla="*/ 64 w 497"/>
                <a:gd name="T15" fmla="*/ 225 h 442"/>
                <a:gd name="T16" fmla="*/ 94 w 497"/>
                <a:gd name="T17" fmla="*/ 198 h 442"/>
                <a:gd name="T18" fmla="*/ 37 w 497"/>
                <a:gd name="T19" fmla="*/ 194 h 442"/>
                <a:gd name="T20" fmla="*/ 13 w 497"/>
                <a:gd name="T21" fmla="*/ 196 h 442"/>
                <a:gd name="T22" fmla="*/ 23 w 497"/>
                <a:gd name="T23" fmla="*/ 127 h 442"/>
                <a:gd name="T24" fmla="*/ 101 w 497"/>
                <a:gd name="T25" fmla="*/ 54 h 442"/>
                <a:gd name="T26" fmla="*/ 144 w 497"/>
                <a:gd name="T27" fmla="*/ 71 h 442"/>
                <a:gd name="T28" fmla="*/ 128 w 497"/>
                <a:gd name="T29" fmla="*/ 107 h 442"/>
                <a:gd name="T30" fmla="*/ 145 w 497"/>
                <a:gd name="T31" fmla="*/ 102 h 442"/>
                <a:gd name="T32" fmla="*/ 160 w 497"/>
                <a:gd name="T33" fmla="*/ 80 h 442"/>
                <a:gd name="T34" fmla="*/ 213 w 497"/>
                <a:gd name="T35" fmla="*/ 93 h 442"/>
                <a:gd name="T36" fmla="*/ 217 w 497"/>
                <a:gd name="T37" fmla="*/ 130 h 442"/>
                <a:gd name="T38" fmla="*/ 244 w 497"/>
                <a:gd name="T39" fmla="*/ 102 h 442"/>
                <a:gd name="T40" fmla="*/ 255 w 497"/>
                <a:gd name="T41" fmla="*/ 79 h 442"/>
                <a:gd name="T42" fmla="*/ 280 w 497"/>
                <a:gd name="T43" fmla="*/ 110 h 442"/>
                <a:gd name="T44" fmla="*/ 290 w 497"/>
                <a:gd name="T45" fmla="*/ 139 h 442"/>
                <a:gd name="T46" fmla="*/ 297 w 497"/>
                <a:gd name="T47" fmla="*/ 163 h 442"/>
                <a:gd name="T48" fmla="*/ 309 w 497"/>
                <a:gd name="T49" fmla="*/ 192 h 442"/>
                <a:gd name="T50" fmla="*/ 313 w 497"/>
                <a:gd name="T51" fmla="*/ 184 h 442"/>
                <a:gd name="T52" fmla="*/ 316 w 497"/>
                <a:gd name="T53" fmla="*/ 161 h 442"/>
                <a:gd name="T54" fmla="*/ 306 w 497"/>
                <a:gd name="T55" fmla="*/ 108 h 442"/>
                <a:gd name="T56" fmla="*/ 297 w 497"/>
                <a:gd name="T57" fmla="*/ 53 h 442"/>
                <a:gd name="T58" fmla="*/ 324 w 497"/>
                <a:gd name="T59" fmla="*/ 50 h 442"/>
                <a:gd name="T60" fmla="*/ 343 w 497"/>
                <a:gd name="T61" fmla="*/ 53 h 442"/>
                <a:gd name="T62" fmla="*/ 371 w 497"/>
                <a:gd name="T63" fmla="*/ 82 h 442"/>
                <a:gd name="T64" fmla="*/ 330 w 497"/>
                <a:gd name="T65" fmla="*/ 27 h 442"/>
                <a:gd name="T66" fmla="*/ 374 w 497"/>
                <a:gd name="T67" fmla="*/ 1 h 442"/>
                <a:gd name="T68" fmla="*/ 390 w 497"/>
                <a:gd name="T69" fmla="*/ 60 h 442"/>
                <a:gd name="T70" fmla="*/ 394 w 497"/>
                <a:gd name="T71" fmla="*/ 178 h 442"/>
                <a:gd name="T72" fmla="*/ 399 w 497"/>
                <a:gd name="T73" fmla="*/ 229 h 442"/>
                <a:gd name="T74" fmla="*/ 413 w 497"/>
                <a:gd name="T75" fmla="*/ 264 h 442"/>
                <a:gd name="T76" fmla="*/ 441 w 497"/>
                <a:gd name="T77" fmla="*/ 272 h 442"/>
                <a:gd name="T78" fmla="*/ 477 w 497"/>
                <a:gd name="T79" fmla="*/ 307 h 442"/>
                <a:gd name="T80" fmla="*/ 494 w 497"/>
                <a:gd name="T81" fmla="*/ 347 h 442"/>
                <a:gd name="T82" fmla="*/ 464 w 497"/>
                <a:gd name="T83" fmla="*/ 344 h 442"/>
                <a:gd name="T84" fmla="*/ 426 w 497"/>
                <a:gd name="T85" fmla="*/ 351 h 442"/>
                <a:gd name="T86" fmla="*/ 450 w 497"/>
                <a:gd name="T87" fmla="*/ 369 h 442"/>
                <a:gd name="T88" fmla="*/ 465 w 497"/>
                <a:gd name="T89" fmla="*/ 379 h 442"/>
                <a:gd name="T90" fmla="*/ 471 w 497"/>
                <a:gd name="T91" fmla="*/ 395 h 442"/>
                <a:gd name="T92" fmla="*/ 441 w 497"/>
                <a:gd name="T93" fmla="*/ 414 h 442"/>
                <a:gd name="T94" fmla="*/ 397 w 497"/>
                <a:gd name="T95" fmla="*/ 410 h 442"/>
                <a:gd name="T96" fmla="*/ 354 w 497"/>
                <a:gd name="T97" fmla="*/ 392 h 442"/>
                <a:gd name="T98" fmla="*/ 331 w 497"/>
                <a:gd name="T99" fmla="*/ 375 h 442"/>
                <a:gd name="T100" fmla="*/ 279 w 497"/>
                <a:gd name="T101" fmla="*/ 420 h 442"/>
                <a:gd name="T102" fmla="*/ 241 w 497"/>
                <a:gd name="T103" fmla="*/ 432 h 442"/>
                <a:gd name="T104" fmla="*/ 211 w 497"/>
                <a:gd name="T105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7" h="442">
                  <a:moveTo>
                    <a:pt x="163" y="437"/>
                  </a:moveTo>
                  <a:cubicBezTo>
                    <a:pt x="164" y="437"/>
                    <a:pt x="165" y="436"/>
                    <a:pt x="166" y="435"/>
                  </a:cubicBezTo>
                  <a:cubicBezTo>
                    <a:pt x="165" y="430"/>
                    <a:pt x="160" y="432"/>
                    <a:pt x="158" y="429"/>
                  </a:cubicBezTo>
                  <a:cubicBezTo>
                    <a:pt x="156" y="427"/>
                    <a:pt x="154" y="420"/>
                    <a:pt x="153" y="417"/>
                  </a:cubicBezTo>
                  <a:cubicBezTo>
                    <a:pt x="150" y="408"/>
                    <a:pt x="154" y="400"/>
                    <a:pt x="152" y="391"/>
                  </a:cubicBezTo>
                  <a:cubicBezTo>
                    <a:pt x="148" y="379"/>
                    <a:pt x="130" y="380"/>
                    <a:pt x="120" y="380"/>
                  </a:cubicBezTo>
                  <a:cubicBezTo>
                    <a:pt x="104" y="380"/>
                    <a:pt x="89" y="383"/>
                    <a:pt x="77" y="371"/>
                  </a:cubicBezTo>
                  <a:cubicBezTo>
                    <a:pt x="74" y="368"/>
                    <a:pt x="74" y="367"/>
                    <a:pt x="72" y="363"/>
                  </a:cubicBezTo>
                  <a:cubicBezTo>
                    <a:pt x="71" y="362"/>
                    <a:pt x="75" y="362"/>
                    <a:pt x="74" y="360"/>
                  </a:cubicBezTo>
                  <a:cubicBezTo>
                    <a:pt x="73" y="358"/>
                    <a:pt x="70" y="359"/>
                    <a:pt x="70" y="358"/>
                  </a:cubicBezTo>
                  <a:cubicBezTo>
                    <a:pt x="67" y="353"/>
                    <a:pt x="63" y="350"/>
                    <a:pt x="58" y="345"/>
                  </a:cubicBezTo>
                  <a:cubicBezTo>
                    <a:pt x="46" y="330"/>
                    <a:pt x="56" y="314"/>
                    <a:pt x="73" y="312"/>
                  </a:cubicBezTo>
                  <a:cubicBezTo>
                    <a:pt x="85" y="310"/>
                    <a:pt x="97" y="306"/>
                    <a:pt x="110" y="304"/>
                  </a:cubicBezTo>
                  <a:cubicBezTo>
                    <a:pt x="120" y="302"/>
                    <a:pt x="130" y="298"/>
                    <a:pt x="140" y="300"/>
                  </a:cubicBezTo>
                  <a:cubicBezTo>
                    <a:pt x="151" y="302"/>
                    <a:pt x="162" y="303"/>
                    <a:pt x="174" y="305"/>
                  </a:cubicBezTo>
                  <a:cubicBezTo>
                    <a:pt x="181" y="306"/>
                    <a:pt x="188" y="306"/>
                    <a:pt x="192" y="299"/>
                  </a:cubicBezTo>
                  <a:cubicBezTo>
                    <a:pt x="191" y="298"/>
                    <a:pt x="190" y="297"/>
                    <a:pt x="190" y="297"/>
                  </a:cubicBezTo>
                  <a:cubicBezTo>
                    <a:pt x="192" y="297"/>
                    <a:pt x="195" y="297"/>
                    <a:pt x="197" y="297"/>
                  </a:cubicBezTo>
                  <a:cubicBezTo>
                    <a:pt x="195" y="291"/>
                    <a:pt x="194" y="286"/>
                    <a:pt x="190" y="284"/>
                  </a:cubicBezTo>
                  <a:cubicBezTo>
                    <a:pt x="188" y="283"/>
                    <a:pt x="184" y="283"/>
                    <a:pt x="182" y="283"/>
                  </a:cubicBezTo>
                  <a:cubicBezTo>
                    <a:pt x="179" y="282"/>
                    <a:pt x="175" y="279"/>
                    <a:pt x="172" y="278"/>
                  </a:cubicBezTo>
                  <a:cubicBezTo>
                    <a:pt x="167" y="275"/>
                    <a:pt x="162" y="273"/>
                    <a:pt x="156" y="272"/>
                  </a:cubicBezTo>
                  <a:cubicBezTo>
                    <a:pt x="151" y="271"/>
                    <a:pt x="145" y="267"/>
                    <a:pt x="141" y="268"/>
                  </a:cubicBezTo>
                  <a:cubicBezTo>
                    <a:pt x="137" y="268"/>
                    <a:pt x="135" y="271"/>
                    <a:pt x="132" y="272"/>
                  </a:cubicBezTo>
                  <a:cubicBezTo>
                    <a:pt x="129" y="274"/>
                    <a:pt x="125" y="274"/>
                    <a:pt x="121" y="275"/>
                  </a:cubicBezTo>
                  <a:cubicBezTo>
                    <a:pt x="113" y="276"/>
                    <a:pt x="111" y="279"/>
                    <a:pt x="104" y="281"/>
                  </a:cubicBezTo>
                  <a:cubicBezTo>
                    <a:pt x="91" y="286"/>
                    <a:pt x="78" y="270"/>
                    <a:pt x="65" y="277"/>
                  </a:cubicBezTo>
                  <a:cubicBezTo>
                    <a:pt x="64" y="277"/>
                    <a:pt x="62" y="277"/>
                    <a:pt x="61" y="277"/>
                  </a:cubicBezTo>
                  <a:cubicBezTo>
                    <a:pt x="63" y="279"/>
                    <a:pt x="64" y="281"/>
                    <a:pt x="66" y="282"/>
                  </a:cubicBezTo>
                  <a:cubicBezTo>
                    <a:pt x="57" y="291"/>
                    <a:pt x="42" y="274"/>
                    <a:pt x="41" y="266"/>
                  </a:cubicBezTo>
                  <a:cubicBezTo>
                    <a:pt x="34" y="265"/>
                    <a:pt x="31" y="258"/>
                    <a:pt x="28" y="253"/>
                  </a:cubicBezTo>
                  <a:cubicBezTo>
                    <a:pt x="17" y="232"/>
                    <a:pt x="51" y="230"/>
                    <a:pt x="64" y="225"/>
                  </a:cubicBezTo>
                  <a:cubicBezTo>
                    <a:pt x="75" y="221"/>
                    <a:pt x="81" y="214"/>
                    <a:pt x="94" y="214"/>
                  </a:cubicBezTo>
                  <a:cubicBezTo>
                    <a:pt x="91" y="211"/>
                    <a:pt x="87" y="210"/>
                    <a:pt x="84" y="210"/>
                  </a:cubicBezTo>
                  <a:cubicBezTo>
                    <a:pt x="88" y="208"/>
                    <a:pt x="100" y="208"/>
                    <a:pt x="102" y="204"/>
                  </a:cubicBezTo>
                  <a:cubicBezTo>
                    <a:pt x="106" y="198"/>
                    <a:pt x="99" y="198"/>
                    <a:pt x="94" y="198"/>
                  </a:cubicBezTo>
                  <a:cubicBezTo>
                    <a:pt x="84" y="199"/>
                    <a:pt x="71" y="206"/>
                    <a:pt x="62" y="210"/>
                  </a:cubicBezTo>
                  <a:cubicBezTo>
                    <a:pt x="55" y="213"/>
                    <a:pt x="38" y="218"/>
                    <a:pt x="31" y="214"/>
                  </a:cubicBezTo>
                  <a:cubicBezTo>
                    <a:pt x="17" y="205"/>
                    <a:pt x="40" y="199"/>
                    <a:pt x="41" y="196"/>
                  </a:cubicBezTo>
                  <a:cubicBezTo>
                    <a:pt x="40" y="196"/>
                    <a:pt x="39" y="194"/>
                    <a:pt x="37" y="194"/>
                  </a:cubicBezTo>
                  <a:cubicBezTo>
                    <a:pt x="38" y="193"/>
                    <a:pt x="37" y="192"/>
                    <a:pt x="38" y="190"/>
                  </a:cubicBezTo>
                  <a:cubicBezTo>
                    <a:pt x="34" y="190"/>
                    <a:pt x="23" y="203"/>
                    <a:pt x="24" y="191"/>
                  </a:cubicBezTo>
                  <a:cubicBezTo>
                    <a:pt x="20" y="190"/>
                    <a:pt x="16" y="191"/>
                    <a:pt x="12" y="191"/>
                  </a:cubicBezTo>
                  <a:cubicBezTo>
                    <a:pt x="12" y="193"/>
                    <a:pt x="12" y="195"/>
                    <a:pt x="13" y="196"/>
                  </a:cubicBezTo>
                  <a:cubicBezTo>
                    <a:pt x="0" y="195"/>
                    <a:pt x="10" y="163"/>
                    <a:pt x="13" y="158"/>
                  </a:cubicBezTo>
                  <a:cubicBezTo>
                    <a:pt x="14" y="156"/>
                    <a:pt x="15" y="151"/>
                    <a:pt x="16" y="149"/>
                  </a:cubicBezTo>
                  <a:cubicBezTo>
                    <a:pt x="21" y="143"/>
                    <a:pt x="30" y="145"/>
                    <a:pt x="33" y="140"/>
                  </a:cubicBezTo>
                  <a:cubicBezTo>
                    <a:pt x="39" y="131"/>
                    <a:pt x="26" y="131"/>
                    <a:pt x="23" y="127"/>
                  </a:cubicBezTo>
                  <a:cubicBezTo>
                    <a:pt x="13" y="116"/>
                    <a:pt x="39" y="100"/>
                    <a:pt x="45" y="94"/>
                  </a:cubicBezTo>
                  <a:cubicBezTo>
                    <a:pt x="49" y="89"/>
                    <a:pt x="51" y="81"/>
                    <a:pt x="57" y="77"/>
                  </a:cubicBezTo>
                  <a:cubicBezTo>
                    <a:pt x="64" y="73"/>
                    <a:pt x="72" y="72"/>
                    <a:pt x="78" y="67"/>
                  </a:cubicBezTo>
                  <a:cubicBezTo>
                    <a:pt x="85" y="62"/>
                    <a:pt x="93" y="58"/>
                    <a:pt x="101" y="54"/>
                  </a:cubicBezTo>
                  <a:cubicBezTo>
                    <a:pt x="105" y="52"/>
                    <a:pt x="108" y="49"/>
                    <a:pt x="112" y="46"/>
                  </a:cubicBezTo>
                  <a:cubicBezTo>
                    <a:pt x="114" y="45"/>
                    <a:pt x="117" y="44"/>
                    <a:pt x="118" y="43"/>
                  </a:cubicBezTo>
                  <a:cubicBezTo>
                    <a:pt x="120" y="42"/>
                    <a:pt x="120" y="40"/>
                    <a:pt x="122" y="39"/>
                  </a:cubicBezTo>
                  <a:cubicBezTo>
                    <a:pt x="141" y="29"/>
                    <a:pt x="146" y="59"/>
                    <a:pt x="144" y="71"/>
                  </a:cubicBezTo>
                  <a:cubicBezTo>
                    <a:pt x="143" y="78"/>
                    <a:pt x="145" y="84"/>
                    <a:pt x="146" y="90"/>
                  </a:cubicBezTo>
                  <a:cubicBezTo>
                    <a:pt x="144" y="90"/>
                    <a:pt x="140" y="91"/>
                    <a:pt x="138" y="92"/>
                  </a:cubicBezTo>
                  <a:cubicBezTo>
                    <a:pt x="135" y="94"/>
                    <a:pt x="136" y="96"/>
                    <a:pt x="134" y="99"/>
                  </a:cubicBezTo>
                  <a:cubicBezTo>
                    <a:pt x="138" y="102"/>
                    <a:pt x="131" y="105"/>
                    <a:pt x="128" y="107"/>
                  </a:cubicBezTo>
                  <a:cubicBezTo>
                    <a:pt x="127" y="109"/>
                    <a:pt x="122" y="109"/>
                    <a:pt x="127" y="111"/>
                  </a:cubicBezTo>
                  <a:cubicBezTo>
                    <a:pt x="130" y="113"/>
                    <a:pt x="131" y="111"/>
                    <a:pt x="133" y="110"/>
                  </a:cubicBezTo>
                  <a:cubicBezTo>
                    <a:pt x="134" y="109"/>
                    <a:pt x="136" y="106"/>
                    <a:pt x="138" y="105"/>
                  </a:cubicBezTo>
                  <a:cubicBezTo>
                    <a:pt x="140" y="104"/>
                    <a:pt x="142" y="103"/>
                    <a:pt x="145" y="102"/>
                  </a:cubicBezTo>
                  <a:cubicBezTo>
                    <a:pt x="149" y="101"/>
                    <a:pt x="155" y="100"/>
                    <a:pt x="157" y="96"/>
                  </a:cubicBezTo>
                  <a:cubicBezTo>
                    <a:pt x="156" y="96"/>
                    <a:pt x="155" y="95"/>
                    <a:pt x="154" y="95"/>
                  </a:cubicBezTo>
                  <a:cubicBezTo>
                    <a:pt x="153" y="91"/>
                    <a:pt x="156" y="90"/>
                    <a:pt x="157" y="87"/>
                  </a:cubicBezTo>
                  <a:cubicBezTo>
                    <a:pt x="159" y="85"/>
                    <a:pt x="159" y="82"/>
                    <a:pt x="160" y="80"/>
                  </a:cubicBezTo>
                  <a:cubicBezTo>
                    <a:pt x="163" y="72"/>
                    <a:pt x="166" y="70"/>
                    <a:pt x="173" y="73"/>
                  </a:cubicBezTo>
                  <a:cubicBezTo>
                    <a:pt x="179" y="74"/>
                    <a:pt x="183" y="77"/>
                    <a:pt x="187" y="80"/>
                  </a:cubicBezTo>
                  <a:cubicBezTo>
                    <a:pt x="192" y="82"/>
                    <a:pt x="197" y="82"/>
                    <a:pt x="201" y="85"/>
                  </a:cubicBezTo>
                  <a:cubicBezTo>
                    <a:pt x="205" y="87"/>
                    <a:pt x="209" y="91"/>
                    <a:pt x="213" y="93"/>
                  </a:cubicBezTo>
                  <a:cubicBezTo>
                    <a:pt x="216" y="96"/>
                    <a:pt x="219" y="96"/>
                    <a:pt x="219" y="102"/>
                  </a:cubicBezTo>
                  <a:cubicBezTo>
                    <a:pt x="220" y="108"/>
                    <a:pt x="214" y="117"/>
                    <a:pt x="211" y="123"/>
                  </a:cubicBezTo>
                  <a:cubicBezTo>
                    <a:pt x="214" y="123"/>
                    <a:pt x="215" y="119"/>
                    <a:pt x="218" y="120"/>
                  </a:cubicBezTo>
                  <a:cubicBezTo>
                    <a:pt x="219" y="123"/>
                    <a:pt x="217" y="127"/>
                    <a:pt x="217" y="130"/>
                  </a:cubicBezTo>
                  <a:cubicBezTo>
                    <a:pt x="218" y="131"/>
                    <a:pt x="220" y="131"/>
                    <a:pt x="221" y="131"/>
                  </a:cubicBezTo>
                  <a:cubicBezTo>
                    <a:pt x="224" y="122"/>
                    <a:pt x="229" y="116"/>
                    <a:pt x="235" y="108"/>
                  </a:cubicBezTo>
                  <a:cubicBezTo>
                    <a:pt x="236" y="108"/>
                    <a:pt x="237" y="109"/>
                    <a:pt x="237" y="109"/>
                  </a:cubicBezTo>
                  <a:cubicBezTo>
                    <a:pt x="239" y="106"/>
                    <a:pt x="243" y="104"/>
                    <a:pt x="244" y="102"/>
                  </a:cubicBezTo>
                  <a:cubicBezTo>
                    <a:pt x="245" y="100"/>
                    <a:pt x="245" y="96"/>
                    <a:pt x="245" y="93"/>
                  </a:cubicBezTo>
                  <a:cubicBezTo>
                    <a:pt x="244" y="87"/>
                    <a:pt x="244" y="91"/>
                    <a:pt x="239" y="88"/>
                  </a:cubicBezTo>
                  <a:cubicBezTo>
                    <a:pt x="237" y="87"/>
                    <a:pt x="234" y="85"/>
                    <a:pt x="232" y="82"/>
                  </a:cubicBezTo>
                  <a:cubicBezTo>
                    <a:pt x="224" y="66"/>
                    <a:pt x="256" y="70"/>
                    <a:pt x="255" y="79"/>
                  </a:cubicBezTo>
                  <a:cubicBezTo>
                    <a:pt x="263" y="78"/>
                    <a:pt x="262" y="90"/>
                    <a:pt x="270" y="93"/>
                  </a:cubicBezTo>
                  <a:cubicBezTo>
                    <a:pt x="271" y="94"/>
                    <a:pt x="277" y="92"/>
                    <a:pt x="278" y="94"/>
                  </a:cubicBezTo>
                  <a:cubicBezTo>
                    <a:pt x="279" y="96"/>
                    <a:pt x="275" y="99"/>
                    <a:pt x="275" y="102"/>
                  </a:cubicBezTo>
                  <a:cubicBezTo>
                    <a:pt x="281" y="103"/>
                    <a:pt x="273" y="110"/>
                    <a:pt x="280" y="110"/>
                  </a:cubicBezTo>
                  <a:cubicBezTo>
                    <a:pt x="282" y="110"/>
                    <a:pt x="285" y="105"/>
                    <a:pt x="288" y="109"/>
                  </a:cubicBezTo>
                  <a:cubicBezTo>
                    <a:pt x="288" y="111"/>
                    <a:pt x="287" y="116"/>
                    <a:pt x="287" y="117"/>
                  </a:cubicBezTo>
                  <a:cubicBezTo>
                    <a:pt x="287" y="122"/>
                    <a:pt x="286" y="129"/>
                    <a:pt x="287" y="133"/>
                  </a:cubicBezTo>
                  <a:cubicBezTo>
                    <a:pt x="288" y="136"/>
                    <a:pt x="290" y="137"/>
                    <a:pt x="290" y="139"/>
                  </a:cubicBezTo>
                  <a:cubicBezTo>
                    <a:pt x="291" y="142"/>
                    <a:pt x="290" y="145"/>
                    <a:pt x="291" y="148"/>
                  </a:cubicBezTo>
                  <a:cubicBezTo>
                    <a:pt x="291" y="148"/>
                    <a:pt x="292" y="148"/>
                    <a:pt x="293" y="148"/>
                  </a:cubicBezTo>
                  <a:cubicBezTo>
                    <a:pt x="293" y="153"/>
                    <a:pt x="293" y="158"/>
                    <a:pt x="294" y="163"/>
                  </a:cubicBezTo>
                  <a:cubicBezTo>
                    <a:pt x="295" y="163"/>
                    <a:pt x="296" y="163"/>
                    <a:pt x="297" y="163"/>
                  </a:cubicBezTo>
                  <a:cubicBezTo>
                    <a:pt x="297" y="159"/>
                    <a:pt x="297" y="154"/>
                    <a:pt x="303" y="155"/>
                  </a:cubicBezTo>
                  <a:cubicBezTo>
                    <a:pt x="304" y="163"/>
                    <a:pt x="298" y="165"/>
                    <a:pt x="297" y="172"/>
                  </a:cubicBezTo>
                  <a:cubicBezTo>
                    <a:pt x="295" y="179"/>
                    <a:pt x="301" y="181"/>
                    <a:pt x="301" y="187"/>
                  </a:cubicBezTo>
                  <a:cubicBezTo>
                    <a:pt x="306" y="187"/>
                    <a:pt x="305" y="192"/>
                    <a:pt x="309" y="192"/>
                  </a:cubicBezTo>
                  <a:cubicBezTo>
                    <a:pt x="309" y="191"/>
                    <a:pt x="309" y="189"/>
                    <a:pt x="309" y="188"/>
                  </a:cubicBezTo>
                  <a:cubicBezTo>
                    <a:pt x="309" y="187"/>
                    <a:pt x="308" y="186"/>
                    <a:pt x="309" y="185"/>
                  </a:cubicBezTo>
                  <a:cubicBezTo>
                    <a:pt x="309" y="184"/>
                    <a:pt x="311" y="184"/>
                    <a:pt x="311" y="184"/>
                  </a:cubicBezTo>
                  <a:cubicBezTo>
                    <a:pt x="311" y="183"/>
                    <a:pt x="313" y="184"/>
                    <a:pt x="313" y="184"/>
                  </a:cubicBezTo>
                  <a:cubicBezTo>
                    <a:pt x="314" y="183"/>
                    <a:pt x="314" y="182"/>
                    <a:pt x="315" y="181"/>
                  </a:cubicBezTo>
                  <a:cubicBezTo>
                    <a:pt x="315" y="180"/>
                    <a:pt x="315" y="177"/>
                    <a:pt x="315" y="176"/>
                  </a:cubicBezTo>
                  <a:cubicBezTo>
                    <a:pt x="327" y="177"/>
                    <a:pt x="316" y="169"/>
                    <a:pt x="322" y="168"/>
                  </a:cubicBezTo>
                  <a:cubicBezTo>
                    <a:pt x="322" y="164"/>
                    <a:pt x="320" y="161"/>
                    <a:pt x="316" y="161"/>
                  </a:cubicBezTo>
                  <a:cubicBezTo>
                    <a:pt x="317" y="157"/>
                    <a:pt x="312" y="153"/>
                    <a:pt x="311" y="149"/>
                  </a:cubicBezTo>
                  <a:cubicBezTo>
                    <a:pt x="310" y="145"/>
                    <a:pt x="310" y="141"/>
                    <a:pt x="309" y="137"/>
                  </a:cubicBezTo>
                  <a:cubicBezTo>
                    <a:pt x="309" y="132"/>
                    <a:pt x="307" y="127"/>
                    <a:pt x="306" y="122"/>
                  </a:cubicBezTo>
                  <a:cubicBezTo>
                    <a:pt x="305" y="117"/>
                    <a:pt x="307" y="112"/>
                    <a:pt x="306" y="108"/>
                  </a:cubicBezTo>
                  <a:cubicBezTo>
                    <a:pt x="306" y="105"/>
                    <a:pt x="302" y="102"/>
                    <a:pt x="302" y="99"/>
                  </a:cubicBezTo>
                  <a:cubicBezTo>
                    <a:pt x="301" y="93"/>
                    <a:pt x="301" y="88"/>
                    <a:pt x="300" y="82"/>
                  </a:cubicBezTo>
                  <a:cubicBezTo>
                    <a:pt x="300" y="78"/>
                    <a:pt x="299" y="72"/>
                    <a:pt x="299" y="68"/>
                  </a:cubicBezTo>
                  <a:cubicBezTo>
                    <a:pt x="298" y="64"/>
                    <a:pt x="297" y="58"/>
                    <a:pt x="297" y="53"/>
                  </a:cubicBezTo>
                  <a:cubicBezTo>
                    <a:pt x="299" y="53"/>
                    <a:pt x="301" y="53"/>
                    <a:pt x="303" y="52"/>
                  </a:cubicBezTo>
                  <a:cubicBezTo>
                    <a:pt x="301" y="50"/>
                    <a:pt x="300" y="47"/>
                    <a:pt x="299" y="45"/>
                  </a:cubicBezTo>
                  <a:cubicBezTo>
                    <a:pt x="305" y="39"/>
                    <a:pt x="309" y="40"/>
                    <a:pt x="316" y="44"/>
                  </a:cubicBezTo>
                  <a:cubicBezTo>
                    <a:pt x="320" y="46"/>
                    <a:pt x="321" y="46"/>
                    <a:pt x="324" y="50"/>
                  </a:cubicBezTo>
                  <a:cubicBezTo>
                    <a:pt x="326" y="53"/>
                    <a:pt x="326" y="56"/>
                    <a:pt x="330" y="57"/>
                  </a:cubicBezTo>
                  <a:cubicBezTo>
                    <a:pt x="331" y="52"/>
                    <a:pt x="324" y="43"/>
                    <a:pt x="334" y="44"/>
                  </a:cubicBezTo>
                  <a:cubicBezTo>
                    <a:pt x="338" y="44"/>
                    <a:pt x="340" y="47"/>
                    <a:pt x="342" y="50"/>
                  </a:cubicBezTo>
                  <a:cubicBezTo>
                    <a:pt x="343" y="51"/>
                    <a:pt x="342" y="52"/>
                    <a:pt x="343" y="53"/>
                  </a:cubicBezTo>
                  <a:cubicBezTo>
                    <a:pt x="345" y="54"/>
                    <a:pt x="348" y="53"/>
                    <a:pt x="349" y="54"/>
                  </a:cubicBezTo>
                  <a:cubicBezTo>
                    <a:pt x="351" y="56"/>
                    <a:pt x="353" y="60"/>
                    <a:pt x="355" y="62"/>
                  </a:cubicBezTo>
                  <a:cubicBezTo>
                    <a:pt x="358" y="64"/>
                    <a:pt x="361" y="64"/>
                    <a:pt x="363" y="66"/>
                  </a:cubicBezTo>
                  <a:cubicBezTo>
                    <a:pt x="367" y="70"/>
                    <a:pt x="366" y="81"/>
                    <a:pt x="371" y="82"/>
                  </a:cubicBezTo>
                  <a:cubicBezTo>
                    <a:pt x="371" y="77"/>
                    <a:pt x="368" y="69"/>
                    <a:pt x="364" y="65"/>
                  </a:cubicBezTo>
                  <a:cubicBezTo>
                    <a:pt x="362" y="62"/>
                    <a:pt x="359" y="61"/>
                    <a:pt x="357" y="58"/>
                  </a:cubicBezTo>
                  <a:cubicBezTo>
                    <a:pt x="355" y="55"/>
                    <a:pt x="354" y="51"/>
                    <a:pt x="353" y="48"/>
                  </a:cubicBezTo>
                  <a:cubicBezTo>
                    <a:pt x="349" y="41"/>
                    <a:pt x="339" y="29"/>
                    <a:pt x="330" y="27"/>
                  </a:cubicBezTo>
                  <a:cubicBezTo>
                    <a:pt x="332" y="22"/>
                    <a:pt x="335" y="19"/>
                    <a:pt x="337" y="15"/>
                  </a:cubicBezTo>
                  <a:cubicBezTo>
                    <a:pt x="340" y="11"/>
                    <a:pt x="339" y="7"/>
                    <a:pt x="345" y="5"/>
                  </a:cubicBezTo>
                  <a:cubicBezTo>
                    <a:pt x="349" y="3"/>
                    <a:pt x="355" y="3"/>
                    <a:pt x="360" y="3"/>
                  </a:cubicBezTo>
                  <a:cubicBezTo>
                    <a:pt x="364" y="3"/>
                    <a:pt x="370" y="0"/>
                    <a:pt x="374" y="1"/>
                  </a:cubicBezTo>
                  <a:cubicBezTo>
                    <a:pt x="378" y="2"/>
                    <a:pt x="384" y="6"/>
                    <a:pt x="387" y="8"/>
                  </a:cubicBezTo>
                  <a:cubicBezTo>
                    <a:pt x="391" y="10"/>
                    <a:pt x="396" y="14"/>
                    <a:pt x="398" y="18"/>
                  </a:cubicBezTo>
                  <a:cubicBezTo>
                    <a:pt x="401" y="25"/>
                    <a:pt x="396" y="37"/>
                    <a:pt x="395" y="45"/>
                  </a:cubicBezTo>
                  <a:cubicBezTo>
                    <a:pt x="395" y="51"/>
                    <a:pt x="392" y="55"/>
                    <a:pt x="390" y="60"/>
                  </a:cubicBezTo>
                  <a:cubicBezTo>
                    <a:pt x="386" y="67"/>
                    <a:pt x="381" y="74"/>
                    <a:pt x="379" y="81"/>
                  </a:cubicBezTo>
                  <a:cubicBezTo>
                    <a:pt x="377" y="91"/>
                    <a:pt x="376" y="102"/>
                    <a:pt x="376" y="112"/>
                  </a:cubicBezTo>
                  <a:cubicBezTo>
                    <a:pt x="377" y="123"/>
                    <a:pt x="381" y="134"/>
                    <a:pt x="383" y="145"/>
                  </a:cubicBezTo>
                  <a:cubicBezTo>
                    <a:pt x="386" y="156"/>
                    <a:pt x="387" y="168"/>
                    <a:pt x="394" y="178"/>
                  </a:cubicBezTo>
                  <a:cubicBezTo>
                    <a:pt x="397" y="184"/>
                    <a:pt x="403" y="191"/>
                    <a:pt x="403" y="198"/>
                  </a:cubicBezTo>
                  <a:cubicBezTo>
                    <a:pt x="404" y="204"/>
                    <a:pt x="403" y="210"/>
                    <a:pt x="404" y="216"/>
                  </a:cubicBezTo>
                  <a:cubicBezTo>
                    <a:pt x="402" y="216"/>
                    <a:pt x="401" y="217"/>
                    <a:pt x="399" y="217"/>
                  </a:cubicBezTo>
                  <a:cubicBezTo>
                    <a:pt x="398" y="221"/>
                    <a:pt x="400" y="224"/>
                    <a:pt x="399" y="229"/>
                  </a:cubicBezTo>
                  <a:cubicBezTo>
                    <a:pt x="396" y="239"/>
                    <a:pt x="397" y="239"/>
                    <a:pt x="404" y="245"/>
                  </a:cubicBezTo>
                  <a:cubicBezTo>
                    <a:pt x="406" y="247"/>
                    <a:pt x="407" y="248"/>
                    <a:pt x="408" y="251"/>
                  </a:cubicBezTo>
                  <a:cubicBezTo>
                    <a:pt x="410" y="253"/>
                    <a:pt x="412" y="256"/>
                    <a:pt x="412" y="258"/>
                  </a:cubicBezTo>
                  <a:cubicBezTo>
                    <a:pt x="413" y="260"/>
                    <a:pt x="412" y="263"/>
                    <a:pt x="413" y="264"/>
                  </a:cubicBezTo>
                  <a:cubicBezTo>
                    <a:pt x="414" y="267"/>
                    <a:pt x="417" y="267"/>
                    <a:pt x="419" y="270"/>
                  </a:cubicBezTo>
                  <a:cubicBezTo>
                    <a:pt x="422" y="275"/>
                    <a:pt x="420" y="279"/>
                    <a:pt x="428" y="279"/>
                  </a:cubicBezTo>
                  <a:cubicBezTo>
                    <a:pt x="429" y="277"/>
                    <a:pt x="428" y="273"/>
                    <a:pt x="429" y="271"/>
                  </a:cubicBezTo>
                  <a:cubicBezTo>
                    <a:pt x="431" y="269"/>
                    <a:pt x="440" y="270"/>
                    <a:pt x="441" y="272"/>
                  </a:cubicBezTo>
                  <a:cubicBezTo>
                    <a:pt x="445" y="276"/>
                    <a:pt x="442" y="283"/>
                    <a:pt x="448" y="288"/>
                  </a:cubicBezTo>
                  <a:cubicBezTo>
                    <a:pt x="450" y="290"/>
                    <a:pt x="454" y="291"/>
                    <a:pt x="456" y="293"/>
                  </a:cubicBezTo>
                  <a:cubicBezTo>
                    <a:pt x="459" y="295"/>
                    <a:pt x="462" y="299"/>
                    <a:pt x="464" y="300"/>
                  </a:cubicBezTo>
                  <a:cubicBezTo>
                    <a:pt x="469" y="302"/>
                    <a:pt x="477" y="297"/>
                    <a:pt x="477" y="307"/>
                  </a:cubicBezTo>
                  <a:cubicBezTo>
                    <a:pt x="470" y="309"/>
                    <a:pt x="476" y="312"/>
                    <a:pt x="480" y="314"/>
                  </a:cubicBezTo>
                  <a:cubicBezTo>
                    <a:pt x="479" y="309"/>
                    <a:pt x="483" y="309"/>
                    <a:pt x="486" y="311"/>
                  </a:cubicBezTo>
                  <a:cubicBezTo>
                    <a:pt x="486" y="304"/>
                    <a:pt x="490" y="309"/>
                    <a:pt x="491" y="313"/>
                  </a:cubicBezTo>
                  <a:cubicBezTo>
                    <a:pt x="494" y="323"/>
                    <a:pt x="497" y="336"/>
                    <a:pt x="494" y="347"/>
                  </a:cubicBezTo>
                  <a:cubicBezTo>
                    <a:pt x="492" y="351"/>
                    <a:pt x="491" y="353"/>
                    <a:pt x="487" y="352"/>
                  </a:cubicBezTo>
                  <a:cubicBezTo>
                    <a:pt x="481" y="351"/>
                    <a:pt x="481" y="345"/>
                    <a:pt x="479" y="341"/>
                  </a:cubicBezTo>
                  <a:cubicBezTo>
                    <a:pt x="476" y="344"/>
                    <a:pt x="475" y="348"/>
                    <a:pt x="473" y="351"/>
                  </a:cubicBezTo>
                  <a:cubicBezTo>
                    <a:pt x="470" y="349"/>
                    <a:pt x="467" y="346"/>
                    <a:pt x="464" y="344"/>
                  </a:cubicBezTo>
                  <a:cubicBezTo>
                    <a:pt x="463" y="342"/>
                    <a:pt x="460" y="338"/>
                    <a:pt x="458" y="337"/>
                  </a:cubicBezTo>
                  <a:cubicBezTo>
                    <a:pt x="458" y="345"/>
                    <a:pt x="450" y="341"/>
                    <a:pt x="448" y="344"/>
                  </a:cubicBezTo>
                  <a:cubicBezTo>
                    <a:pt x="446" y="347"/>
                    <a:pt x="452" y="353"/>
                    <a:pt x="450" y="357"/>
                  </a:cubicBezTo>
                  <a:cubicBezTo>
                    <a:pt x="446" y="370"/>
                    <a:pt x="432" y="350"/>
                    <a:pt x="426" y="351"/>
                  </a:cubicBezTo>
                  <a:cubicBezTo>
                    <a:pt x="426" y="355"/>
                    <a:pt x="435" y="363"/>
                    <a:pt x="439" y="364"/>
                  </a:cubicBezTo>
                  <a:cubicBezTo>
                    <a:pt x="439" y="369"/>
                    <a:pt x="437" y="374"/>
                    <a:pt x="438" y="379"/>
                  </a:cubicBezTo>
                  <a:cubicBezTo>
                    <a:pt x="440" y="375"/>
                    <a:pt x="441" y="372"/>
                    <a:pt x="446" y="369"/>
                  </a:cubicBezTo>
                  <a:cubicBezTo>
                    <a:pt x="447" y="368"/>
                    <a:pt x="449" y="369"/>
                    <a:pt x="450" y="369"/>
                  </a:cubicBezTo>
                  <a:cubicBezTo>
                    <a:pt x="451" y="368"/>
                    <a:pt x="451" y="365"/>
                    <a:pt x="452" y="364"/>
                  </a:cubicBezTo>
                  <a:cubicBezTo>
                    <a:pt x="458" y="361"/>
                    <a:pt x="466" y="366"/>
                    <a:pt x="466" y="372"/>
                  </a:cubicBezTo>
                  <a:cubicBezTo>
                    <a:pt x="465" y="373"/>
                    <a:pt x="463" y="374"/>
                    <a:pt x="463" y="375"/>
                  </a:cubicBezTo>
                  <a:cubicBezTo>
                    <a:pt x="463" y="378"/>
                    <a:pt x="464" y="377"/>
                    <a:pt x="465" y="379"/>
                  </a:cubicBezTo>
                  <a:cubicBezTo>
                    <a:pt x="467" y="383"/>
                    <a:pt x="470" y="384"/>
                    <a:pt x="473" y="385"/>
                  </a:cubicBezTo>
                  <a:cubicBezTo>
                    <a:pt x="476" y="387"/>
                    <a:pt x="476" y="383"/>
                    <a:pt x="477" y="388"/>
                  </a:cubicBezTo>
                  <a:cubicBezTo>
                    <a:pt x="478" y="392"/>
                    <a:pt x="476" y="395"/>
                    <a:pt x="474" y="398"/>
                  </a:cubicBezTo>
                  <a:cubicBezTo>
                    <a:pt x="474" y="396"/>
                    <a:pt x="472" y="396"/>
                    <a:pt x="471" y="395"/>
                  </a:cubicBezTo>
                  <a:cubicBezTo>
                    <a:pt x="469" y="403"/>
                    <a:pt x="464" y="402"/>
                    <a:pt x="457" y="406"/>
                  </a:cubicBezTo>
                  <a:cubicBezTo>
                    <a:pt x="455" y="408"/>
                    <a:pt x="452" y="410"/>
                    <a:pt x="450" y="412"/>
                  </a:cubicBezTo>
                  <a:cubicBezTo>
                    <a:pt x="448" y="413"/>
                    <a:pt x="450" y="414"/>
                    <a:pt x="448" y="415"/>
                  </a:cubicBezTo>
                  <a:cubicBezTo>
                    <a:pt x="445" y="416"/>
                    <a:pt x="443" y="414"/>
                    <a:pt x="441" y="414"/>
                  </a:cubicBezTo>
                  <a:cubicBezTo>
                    <a:pt x="434" y="414"/>
                    <a:pt x="429" y="417"/>
                    <a:pt x="422" y="417"/>
                  </a:cubicBezTo>
                  <a:cubicBezTo>
                    <a:pt x="417" y="417"/>
                    <a:pt x="414" y="413"/>
                    <a:pt x="410" y="411"/>
                  </a:cubicBezTo>
                  <a:cubicBezTo>
                    <a:pt x="406" y="409"/>
                    <a:pt x="401" y="410"/>
                    <a:pt x="397" y="408"/>
                  </a:cubicBezTo>
                  <a:cubicBezTo>
                    <a:pt x="397" y="408"/>
                    <a:pt x="397" y="409"/>
                    <a:pt x="397" y="410"/>
                  </a:cubicBezTo>
                  <a:cubicBezTo>
                    <a:pt x="393" y="412"/>
                    <a:pt x="384" y="411"/>
                    <a:pt x="380" y="408"/>
                  </a:cubicBezTo>
                  <a:cubicBezTo>
                    <a:pt x="372" y="402"/>
                    <a:pt x="382" y="402"/>
                    <a:pt x="385" y="396"/>
                  </a:cubicBezTo>
                  <a:cubicBezTo>
                    <a:pt x="380" y="393"/>
                    <a:pt x="366" y="396"/>
                    <a:pt x="366" y="388"/>
                  </a:cubicBezTo>
                  <a:cubicBezTo>
                    <a:pt x="361" y="387"/>
                    <a:pt x="359" y="392"/>
                    <a:pt x="354" y="392"/>
                  </a:cubicBezTo>
                  <a:cubicBezTo>
                    <a:pt x="351" y="392"/>
                    <a:pt x="345" y="387"/>
                    <a:pt x="346" y="383"/>
                  </a:cubicBezTo>
                  <a:cubicBezTo>
                    <a:pt x="346" y="378"/>
                    <a:pt x="350" y="380"/>
                    <a:pt x="349" y="375"/>
                  </a:cubicBezTo>
                  <a:cubicBezTo>
                    <a:pt x="349" y="373"/>
                    <a:pt x="343" y="366"/>
                    <a:pt x="341" y="365"/>
                  </a:cubicBezTo>
                  <a:cubicBezTo>
                    <a:pt x="339" y="370"/>
                    <a:pt x="337" y="378"/>
                    <a:pt x="331" y="375"/>
                  </a:cubicBezTo>
                  <a:cubicBezTo>
                    <a:pt x="335" y="377"/>
                    <a:pt x="331" y="387"/>
                    <a:pt x="329" y="390"/>
                  </a:cubicBezTo>
                  <a:cubicBezTo>
                    <a:pt x="326" y="395"/>
                    <a:pt x="322" y="401"/>
                    <a:pt x="317" y="404"/>
                  </a:cubicBezTo>
                  <a:cubicBezTo>
                    <a:pt x="309" y="407"/>
                    <a:pt x="298" y="406"/>
                    <a:pt x="289" y="406"/>
                  </a:cubicBezTo>
                  <a:cubicBezTo>
                    <a:pt x="289" y="411"/>
                    <a:pt x="283" y="418"/>
                    <a:pt x="279" y="420"/>
                  </a:cubicBezTo>
                  <a:cubicBezTo>
                    <a:pt x="276" y="422"/>
                    <a:pt x="273" y="421"/>
                    <a:pt x="269" y="423"/>
                  </a:cubicBezTo>
                  <a:cubicBezTo>
                    <a:pt x="266" y="424"/>
                    <a:pt x="264" y="426"/>
                    <a:pt x="261" y="427"/>
                  </a:cubicBezTo>
                  <a:cubicBezTo>
                    <a:pt x="257" y="429"/>
                    <a:pt x="252" y="427"/>
                    <a:pt x="248" y="428"/>
                  </a:cubicBezTo>
                  <a:cubicBezTo>
                    <a:pt x="243" y="429"/>
                    <a:pt x="245" y="430"/>
                    <a:pt x="241" y="432"/>
                  </a:cubicBezTo>
                  <a:cubicBezTo>
                    <a:pt x="236" y="436"/>
                    <a:pt x="230" y="439"/>
                    <a:pt x="224" y="442"/>
                  </a:cubicBezTo>
                  <a:cubicBezTo>
                    <a:pt x="223" y="440"/>
                    <a:pt x="222" y="437"/>
                    <a:pt x="221" y="435"/>
                  </a:cubicBezTo>
                  <a:cubicBezTo>
                    <a:pt x="219" y="435"/>
                    <a:pt x="218" y="438"/>
                    <a:pt x="216" y="438"/>
                  </a:cubicBezTo>
                  <a:cubicBezTo>
                    <a:pt x="213" y="438"/>
                    <a:pt x="213" y="436"/>
                    <a:pt x="211" y="435"/>
                  </a:cubicBezTo>
                  <a:cubicBezTo>
                    <a:pt x="203" y="433"/>
                    <a:pt x="193" y="438"/>
                    <a:pt x="184" y="439"/>
                  </a:cubicBezTo>
                  <a:cubicBezTo>
                    <a:pt x="180" y="439"/>
                    <a:pt x="176" y="440"/>
                    <a:pt x="171" y="440"/>
                  </a:cubicBezTo>
                  <a:cubicBezTo>
                    <a:pt x="171" y="440"/>
                    <a:pt x="163" y="437"/>
                    <a:pt x="163" y="4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2" name="Freeform 353">
              <a:extLst>
                <a:ext uri="{FF2B5EF4-FFF2-40B4-BE49-F238E27FC236}">
                  <a16:creationId xmlns:a16="http://schemas.microsoft.com/office/drawing/2014/main" id="{033D2BBF-DEB7-4947-A3B9-D56315A99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908" y="1963092"/>
              <a:ext cx="154093" cy="209758"/>
            </a:xfrm>
            <a:custGeom>
              <a:avLst/>
              <a:gdLst>
                <a:gd name="T0" fmla="*/ 25 w 177"/>
                <a:gd name="T1" fmla="*/ 82 h 241"/>
                <a:gd name="T2" fmla="*/ 37 w 177"/>
                <a:gd name="T3" fmla="*/ 100 h 241"/>
                <a:gd name="T4" fmla="*/ 69 w 177"/>
                <a:gd name="T5" fmla="*/ 105 h 241"/>
                <a:gd name="T6" fmla="*/ 68 w 177"/>
                <a:gd name="T7" fmla="*/ 87 h 241"/>
                <a:gd name="T8" fmla="*/ 65 w 177"/>
                <a:gd name="T9" fmla="*/ 73 h 241"/>
                <a:gd name="T10" fmla="*/ 77 w 177"/>
                <a:gd name="T11" fmla="*/ 69 h 241"/>
                <a:gd name="T12" fmla="*/ 61 w 177"/>
                <a:gd name="T13" fmla="*/ 64 h 241"/>
                <a:gd name="T14" fmla="*/ 44 w 177"/>
                <a:gd name="T15" fmla="*/ 56 h 241"/>
                <a:gd name="T16" fmla="*/ 38 w 177"/>
                <a:gd name="T17" fmla="*/ 49 h 241"/>
                <a:gd name="T18" fmla="*/ 44 w 177"/>
                <a:gd name="T19" fmla="*/ 35 h 241"/>
                <a:gd name="T20" fmla="*/ 53 w 177"/>
                <a:gd name="T21" fmla="*/ 32 h 241"/>
                <a:gd name="T22" fmla="*/ 55 w 177"/>
                <a:gd name="T23" fmla="*/ 12 h 241"/>
                <a:gd name="T24" fmla="*/ 80 w 177"/>
                <a:gd name="T25" fmla="*/ 15 h 241"/>
                <a:gd name="T26" fmla="*/ 79 w 177"/>
                <a:gd name="T27" fmla="*/ 2 h 241"/>
                <a:gd name="T28" fmla="*/ 93 w 177"/>
                <a:gd name="T29" fmla="*/ 13 h 241"/>
                <a:gd name="T30" fmla="*/ 108 w 177"/>
                <a:gd name="T31" fmla="*/ 20 h 241"/>
                <a:gd name="T32" fmla="*/ 122 w 177"/>
                <a:gd name="T33" fmla="*/ 16 h 241"/>
                <a:gd name="T34" fmla="*/ 135 w 177"/>
                <a:gd name="T35" fmla="*/ 6 h 241"/>
                <a:gd name="T36" fmla="*/ 153 w 177"/>
                <a:gd name="T37" fmla="*/ 9 h 241"/>
                <a:gd name="T38" fmla="*/ 150 w 177"/>
                <a:gd name="T39" fmla="*/ 39 h 241"/>
                <a:gd name="T40" fmla="*/ 151 w 177"/>
                <a:gd name="T41" fmla="*/ 47 h 241"/>
                <a:gd name="T42" fmla="*/ 136 w 177"/>
                <a:gd name="T43" fmla="*/ 66 h 241"/>
                <a:gd name="T44" fmla="*/ 123 w 177"/>
                <a:gd name="T45" fmla="*/ 81 h 241"/>
                <a:gd name="T46" fmla="*/ 126 w 177"/>
                <a:gd name="T47" fmla="*/ 89 h 241"/>
                <a:gd name="T48" fmla="*/ 135 w 177"/>
                <a:gd name="T49" fmla="*/ 86 h 241"/>
                <a:gd name="T50" fmla="*/ 153 w 177"/>
                <a:gd name="T51" fmla="*/ 104 h 241"/>
                <a:gd name="T52" fmla="*/ 160 w 177"/>
                <a:gd name="T53" fmla="*/ 109 h 241"/>
                <a:gd name="T54" fmla="*/ 168 w 177"/>
                <a:gd name="T55" fmla="*/ 109 h 241"/>
                <a:gd name="T56" fmla="*/ 153 w 177"/>
                <a:gd name="T57" fmla="*/ 124 h 241"/>
                <a:gd name="T58" fmla="*/ 167 w 177"/>
                <a:gd name="T59" fmla="*/ 115 h 241"/>
                <a:gd name="T60" fmla="*/ 174 w 177"/>
                <a:gd name="T61" fmla="*/ 126 h 241"/>
                <a:gd name="T62" fmla="*/ 177 w 177"/>
                <a:gd name="T63" fmla="*/ 139 h 241"/>
                <a:gd name="T64" fmla="*/ 172 w 177"/>
                <a:gd name="T65" fmla="*/ 179 h 241"/>
                <a:gd name="T66" fmla="*/ 161 w 177"/>
                <a:gd name="T67" fmla="*/ 203 h 241"/>
                <a:gd name="T68" fmla="*/ 121 w 177"/>
                <a:gd name="T69" fmla="*/ 205 h 241"/>
                <a:gd name="T70" fmla="*/ 121 w 177"/>
                <a:gd name="T71" fmla="*/ 232 h 241"/>
                <a:gd name="T72" fmla="*/ 102 w 177"/>
                <a:gd name="T73" fmla="*/ 234 h 241"/>
                <a:gd name="T74" fmla="*/ 96 w 177"/>
                <a:gd name="T75" fmla="*/ 226 h 241"/>
                <a:gd name="T76" fmla="*/ 81 w 177"/>
                <a:gd name="T77" fmla="*/ 192 h 241"/>
                <a:gd name="T78" fmla="*/ 55 w 177"/>
                <a:gd name="T79" fmla="*/ 163 h 241"/>
                <a:gd name="T80" fmla="*/ 39 w 177"/>
                <a:gd name="T81" fmla="*/ 159 h 241"/>
                <a:gd name="T82" fmla="*/ 28 w 177"/>
                <a:gd name="T83" fmla="*/ 149 h 241"/>
                <a:gd name="T84" fmla="*/ 5 w 177"/>
                <a:gd name="T85" fmla="*/ 11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241">
                  <a:moveTo>
                    <a:pt x="8" y="96"/>
                  </a:moveTo>
                  <a:cubicBezTo>
                    <a:pt x="10" y="88"/>
                    <a:pt x="15" y="79"/>
                    <a:pt x="25" y="82"/>
                  </a:cubicBezTo>
                  <a:cubicBezTo>
                    <a:pt x="31" y="84"/>
                    <a:pt x="30" y="87"/>
                    <a:pt x="31" y="91"/>
                  </a:cubicBezTo>
                  <a:cubicBezTo>
                    <a:pt x="32" y="95"/>
                    <a:pt x="36" y="97"/>
                    <a:pt x="37" y="100"/>
                  </a:cubicBezTo>
                  <a:cubicBezTo>
                    <a:pt x="42" y="108"/>
                    <a:pt x="43" y="116"/>
                    <a:pt x="54" y="116"/>
                  </a:cubicBezTo>
                  <a:cubicBezTo>
                    <a:pt x="62" y="117"/>
                    <a:pt x="68" y="113"/>
                    <a:pt x="69" y="105"/>
                  </a:cubicBezTo>
                  <a:cubicBezTo>
                    <a:pt x="69" y="100"/>
                    <a:pt x="67" y="99"/>
                    <a:pt x="66" y="95"/>
                  </a:cubicBezTo>
                  <a:cubicBezTo>
                    <a:pt x="66" y="91"/>
                    <a:pt x="68" y="90"/>
                    <a:pt x="68" y="87"/>
                  </a:cubicBezTo>
                  <a:cubicBezTo>
                    <a:pt x="68" y="82"/>
                    <a:pt x="65" y="84"/>
                    <a:pt x="63" y="81"/>
                  </a:cubicBezTo>
                  <a:cubicBezTo>
                    <a:pt x="62" y="78"/>
                    <a:pt x="64" y="75"/>
                    <a:pt x="65" y="73"/>
                  </a:cubicBezTo>
                  <a:cubicBezTo>
                    <a:pt x="65" y="70"/>
                    <a:pt x="65" y="65"/>
                    <a:pt x="68" y="64"/>
                  </a:cubicBezTo>
                  <a:cubicBezTo>
                    <a:pt x="73" y="63"/>
                    <a:pt x="72" y="69"/>
                    <a:pt x="77" y="69"/>
                  </a:cubicBezTo>
                  <a:cubicBezTo>
                    <a:pt x="76" y="64"/>
                    <a:pt x="69" y="63"/>
                    <a:pt x="70" y="58"/>
                  </a:cubicBezTo>
                  <a:cubicBezTo>
                    <a:pt x="67" y="58"/>
                    <a:pt x="64" y="63"/>
                    <a:pt x="61" y="64"/>
                  </a:cubicBezTo>
                  <a:cubicBezTo>
                    <a:pt x="58" y="65"/>
                    <a:pt x="54" y="65"/>
                    <a:pt x="51" y="64"/>
                  </a:cubicBezTo>
                  <a:cubicBezTo>
                    <a:pt x="48" y="63"/>
                    <a:pt x="47" y="59"/>
                    <a:pt x="44" y="56"/>
                  </a:cubicBezTo>
                  <a:cubicBezTo>
                    <a:pt x="43" y="55"/>
                    <a:pt x="40" y="55"/>
                    <a:pt x="39" y="53"/>
                  </a:cubicBezTo>
                  <a:cubicBezTo>
                    <a:pt x="38" y="52"/>
                    <a:pt x="39" y="50"/>
                    <a:pt x="38" y="49"/>
                  </a:cubicBezTo>
                  <a:cubicBezTo>
                    <a:pt x="35" y="45"/>
                    <a:pt x="32" y="47"/>
                    <a:pt x="36" y="41"/>
                  </a:cubicBezTo>
                  <a:cubicBezTo>
                    <a:pt x="37" y="39"/>
                    <a:pt x="42" y="36"/>
                    <a:pt x="44" y="35"/>
                  </a:cubicBezTo>
                  <a:cubicBezTo>
                    <a:pt x="52" y="30"/>
                    <a:pt x="54" y="39"/>
                    <a:pt x="61" y="42"/>
                  </a:cubicBezTo>
                  <a:cubicBezTo>
                    <a:pt x="62" y="34"/>
                    <a:pt x="56" y="36"/>
                    <a:pt x="53" y="32"/>
                  </a:cubicBezTo>
                  <a:cubicBezTo>
                    <a:pt x="51" y="30"/>
                    <a:pt x="51" y="24"/>
                    <a:pt x="50" y="21"/>
                  </a:cubicBezTo>
                  <a:cubicBezTo>
                    <a:pt x="49" y="17"/>
                    <a:pt x="49" y="14"/>
                    <a:pt x="55" y="12"/>
                  </a:cubicBezTo>
                  <a:cubicBezTo>
                    <a:pt x="59" y="10"/>
                    <a:pt x="63" y="10"/>
                    <a:pt x="67" y="10"/>
                  </a:cubicBezTo>
                  <a:cubicBezTo>
                    <a:pt x="68" y="15"/>
                    <a:pt x="76" y="16"/>
                    <a:pt x="80" y="15"/>
                  </a:cubicBezTo>
                  <a:cubicBezTo>
                    <a:pt x="78" y="12"/>
                    <a:pt x="74" y="14"/>
                    <a:pt x="71" y="11"/>
                  </a:cubicBezTo>
                  <a:cubicBezTo>
                    <a:pt x="68" y="6"/>
                    <a:pt x="73" y="0"/>
                    <a:pt x="79" y="2"/>
                  </a:cubicBezTo>
                  <a:cubicBezTo>
                    <a:pt x="83" y="3"/>
                    <a:pt x="83" y="9"/>
                    <a:pt x="87" y="11"/>
                  </a:cubicBezTo>
                  <a:cubicBezTo>
                    <a:pt x="88" y="13"/>
                    <a:pt x="91" y="12"/>
                    <a:pt x="93" y="13"/>
                  </a:cubicBezTo>
                  <a:cubicBezTo>
                    <a:pt x="94" y="14"/>
                    <a:pt x="95" y="16"/>
                    <a:pt x="96" y="17"/>
                  </a:cubicBezTo>
                  <a:cubicBezTo>
                    <a:pt x="100" y="20"/>
                    <a:pt x="104" y="21"/>
                    <a:pt x="108" y="20"/>
                  </a:cubicBezTo>
                  <a:cubicBezTo>
                    <a:pt x="110" y="20"/>
                    <a:pt x="112" y="18"/>
                    <a:pt x="114" y="17"/>
                  </a:cubicBezTo>
                  <a:cubicBezTo>
                    <a:pt x="116" y="16"/>
                    <a:pt x="119" y="17"/>
                    <a:pt x="122" y="16"/>
                  </a:cubicBezTo>
                  <a:cubicBezTo>
                    <a:pt x="125" y="15"/>
                    <a:pt x="129" y="14"/>
                    <a:pt x="132" y="11"/>
                  </a:cubicBezTo>
                  <a:cubicBezTo>
                    <a:pt x="134" y="9"/>
                    <a:pt x="132" y="7"/>
                    <a:pt x="135" y="6"/>
                  </a:cubicBezTo>
                  <a:cubicBezTo>
                    <a:pt x="137" y="5"/>
                    <a:pt x="139" y="6"/>
                    <a:pt x="141" y="6"/>
                  </a:cubicBezTo>
                  <a:cubicBezTo>
                    <a:pt x="146" y="6"/>
                    <a:pt x="149" y="9"/>
                    <a:pt x="153" y="9"/>
                  </a:cubicBezTo>
                  <a:cubicBezTo>
                    <a:pt x="156" y="19"/>
                    <a:pt x="164" y="22"/>
                    <a:pt x="158" y="32"/>
                  </a:cubicBezTo>
                  <a:cubicBezTo>
                    <a:pt x="156" y="37"/>
                    <a:pt x="155" y="37"/>
                    <a:pt x="150" y="39"/>
                  </a:cubicBezTo>
                  <a:cubicBezTo>
                    <a:pt x="147" y="40"/>
                    <a:pt x="140" y="39"/>
                    <a:pt x="141" y="45"/>
                  </a:cubicBezTo>
                  <a:cubicBezTo>
                    <a:pt x="146" y="45"/>
                    <a:pt x="148" y="44"/>
                    <a:pt x="151" y="47"/>
                  </a:cubicBezTo>
                  <a:cubicBezTo>
                    <a:pt x="151" y="47"/>
                    <a:pt x="154" y="56"/>
                    <a:pt x="154" y="57"/>
                  </a:cubicBezTo>
                  <a:cubicBezTo>
                    <a:pt x="153" y="61"/>
                    <a:pt x="140" y="62"/>
                    <a:pt x="136" y="66"/>
                  </a:cubicBezTo>
                  <a:cubicBezTo>
                    <a:pt x="134" y="68"/>
                    <a:pt x="133" y="72"/>
                    <a:pt x="132" y="75"/>
                  </a:cubicBezTo>
                  <a:cubicBezTo>
                    <a:pt x="129" y="78"/>
                    <a:pt x="125" y="79"/>
                    <a:pt x="123" y="81"/>
                  </a:cubicBezTo>
                  <a:cubicBezTo>
                    <a:pt x="120" y="86"/>
                    <a:pt x="118" y="92"/>
                    <a:pt x="121" y="97"/>
                  </a:cubicBezTo>
                  <a:cubicBezTo>
                    <a:pt x="122" y="94"/>
                    <a:pt x="123" y="90"/>
                    <a:pt x="126" y="89"/>
                  </a:cubicBezTo>
                  <a:cubicBezTo>
                    <a:pt x="127" y="88"/>
                    <a:pt x="129" y="89"/>
                    <a:pt x="131" y="88"/>
                  </a:cubicBezTo>
                  <a:cubicBezTo>
                    <a:pt x="132" y="88"/>
                    <a:pt x="134" y="86"/>
                    <a:pt x="135" y="86"/>
                  </a:cubicBezTo>
                  <a:cubicBezTo>
                    <a:pt x="144" y="85"/>
                    <a:pt x="145" y="92"/>
                    <a:pt x="152" y="93"/>
                  </a:cubicBezTo>
                  <a:cubicBezTo>
                    <a:pt x="152" y="97"/>
                    <a:pt x="152" y="100"/>
                    <a:pt x="153" y="104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5" y="105"/>
                    <a:pt x="154" y="114"/>
                    <a:pt x="160" y="109"/>
                  </a:cubicBezTo>
                  <a:cubicBezTo>
                    <a:pt x="161" y="107"/>
                    <a:pt x="161" y="95"/>
                    <a:pt x="167" y="100"/>
                  </a:cubicBezTo>
                  <a:cubicBezTo>
                    <a:pt x="168" y="101"/>
                    <a:pt x="168" y="108"/>
                    <a:pt x="168" y="109"/>
                  </a:cubicBezTo>
                  <a:cubicBezTo>
                    <a:pt x="166" y="114"/>
                    <a:pt x="164" y="113"/>
                    <a:pt x="160" y="115"/>
                  </a:cubicBezTo>
                  <a:cubicBezTo>
                    <a:pt x="156" y="117"/>
                    <a:pt x="155" y="118"/>
                    <a:pt x="153" y="124"/>
                  </a:cubicBezTo>
                  <a:cubicBezTo>
                    <a:pt x="155" y="123"/>
                    <a:pt x="158" y="121"/>
                    <a:pt x="160" y="120"/>
                  </a:cubicBezTo>
                  <a:cubicBezTo>
                    <a:pt x="161" y="119"/>
                    <a:pt x="167" y="115"/>
                    <a:pt x="167" y="115"/>
                  </a:cubicBezTo>
                  <a:cubicBezTo>
                    <a:pt x="172" y="114"/>
                    <a:pt x="169" y="115"/>
                    <a:pt x="171" y="119"/>
                  </a:cubicBezTo>
                  <a:cubicBezTo>
                    <a:pt x="172" y="120"/>
                    <a:pt x="174" y="124"/>
                    <a:pt x="174" y="126"/>
                  </a:cubicBezTo>
                  <a:cubicBezTo>
                    <a:pt x="175" y="128"/>
                    <a:pt x="174" y="131"/>
                    <a:pt x="174" y="133"/>
                  </a:cubicBezTo>
                  <a:cubicBezTo>
                    <a:pt x="175" y="135"/>
                    <a:pt x="177" y="137"/>
                    <a:pt x="177" y="139"/>
                  </a:cubicBezTo>
                  <a:cubicBezTo>
                    <a:pt x="177" y="146"/>
                    <a:pt x="171" y="150"/>
                    <a:pt x="167" y="153"/>
                  </a:cubicBezTo>
                  <a:cubicBezTo>
                    <a:pt x="176" y="158"/>
                    <a:pt x="172" y="172"/>
                    <a:pt x="172" y="179"/>
                  </a:cubicBezTo>
                  <a:cubicBezTo>
                    <a:pt x="172" y="191"/>
                    <a:pt x="175" y="198"/>
                    <a:pt x="161" y="198"/>
                  </a:cubicBezTo>
                  <a:cubicBezTo>
                    <a:pt x="162" y="199"/>
                    <a:pt x="161" y="201"/>
                    <a:pt x="161" y="203"/>
                  </a:cubicBezTo>
                  <a:cubicBezTo>
                    <a:pt x="155" y="205"/>
                    <a:pt x="151" y="211"/>
                    <a:pt x="144" y="211"/>
                  </a:cubicBezTo>
                  <a:cubicBezTo>
                    <a:pt x="136" y="212"/>
                    <a:pt x="127" y="208"/>
                    <a:pt x="121" y="205"/>
                  </a:cubicBezTo>
                  <a:cubicBezTo>
                    <a:pt x="124" y="208"/>
                    <a:pt x="131" y="220"/>
                    <a:pt x="129" y="225"/>
                  </a:cubicBezTo>
                  <a:cubicBezTo>
                    <a:pt x="128" y="227"/>
                    <a:pt x="123" y="230"/>
                    <a:pt x="121" y="232"/>
                  </a:cubicBezTo>
                  <a:cubicBezTo>
                    <a:pt x="119" y="236"/>
                    <a:pt x="119" y="240"/>
                    <a:pt x="113" y="240"/>
                  </a:cubicBezTo>
                  <a:cubicBezTo>
                    <a:pt x="107" y="241"/>
                    <a:pt x="106" y="237"/>
                    <a:pt x="102" y="234"/>
                  </a:cubicBezTo>
                  <a:cubicBezTo>
                    <a:pt x="101" y="233"/>
                    <a:pt x="99" y="235"/>
                    <a:pt x="98" y="233"/>
                  </a:cubicBezTo>
                  <a:cubicBezTo>
                    <a:pt x="97" y="231"/>
                    <a:pt x="97" y="228"/>
                    <a:pt x="96" y="226"/>
                  </a:cubicBezTo>
                  <a:cubicBezTo>
                    <a:pt x="93" y="217"/>
                    <a:pt x="90" y="211"/>
                    <a:pt x="86" y="202"/>
                  </a:cubicBezTo>
                  <a:cubicBezTo>
                    <a:pt x="84" y="198"/>
                    <a:pt x="81" y="196"/>
                    <a:pt x="81" y="192"/>
                  </a:cubicBezTo>
                  <a:cubicBezTo>
                    <a:pt x="73" y="191"/>
                    <a:pt x="68" y="178"/>
                    <a:pt x="64" y="172"/>
                  </a:cubicBezTo>
                  <a:cubicBezTo>
                    <a:pt x="61" y="167"/>
                    <a:pt x="60" y="165"/>
                    <a:pt x="55" y="163"/>
                  </a:cubicBezTo>
                  <a:cubicBezTo>
                    <a:pt x="51" y="161"/>
                    <a:pt x="46" y="159"/>
                    <a:pt x="46" y="153"/>
                  </a:cubicBezTo>
                  <a:cubicBezTo>
                    <a:pt x="42" y="152"/>
                    <a:pt x="39" y="154"/>
                    <a:pt x="39" y="159"/>
                  </a:cubicBezTo>
                  <a:cubicBezTo>
                    <a:pt x="37" y="158"/>
                    <a:pt x="36" y="155"/>
                    <a:pt x="34" y="153"/>
                  </a:cubicBezTo>
                  <a:cubicBezTo>
                    <a:pt x="32" y="152"/>
                    <a:pt x="30" y="152"/>
                    <a:pt x="28" y="149"/>
                  </a:cubicBezTo>
                  <a:cubicBezTo>
                    <a:pt x="25" y="146"/>
                    <a:pt x="25" y="141"/>
                    <a:pt x="26" y="136"/>
                  </a:cubicBezTo>
                  <a:cubicBezTo>
                    <a:pt x="18" y="133"/>
                    <a:pt x="9" y="126"/>
                    <a:pt x="5" y="119"/>
                  </a:cubicBezTo>
                  <a:cubicBezTo>
                    <a:pt x="0" y="109"/>
                    <a:pt x="7" y="105"/>
                    <a:pt x="8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3" name="Freeform 354">
              <a:extLst>
                <a:ext uri="{FF2B5EF4-FFF2-40B4-BE49-F238E27FC236}">
                  <a16:creationId xmlns:a16="http://schemas.microsoft.com/office/drawing/2014/main" id="{576B2544-308D-4B1F-BDAB-6219E0D2E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251" y="2022075"/>
              <a:ext cx="17326" cy="30597"/>
            </a:xfrm>
            <a:custGeom>
              <a:avLst/>
              <a:gdLst>
                <a:gd name="T0" fmla="*/ 15 w 20"/>
                <a:gd name="T1" fmla="*/ 27 h 35"/>
                <a:gd name="T2" fmla="*/ 4 w 20"/>
                <a:gd name="T3" fmla="*/ 9 h 35"/>
                <a:gd name="T4" fmla="*/ 16 w 20"/>
                <a:gd name="T5" fmla="*/ 11 h 35"/>
                <a:gd name="T6" fmla="*/ 15 w 20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5">
                  <a:moveTo>
                    <a:pt x="15" y="27"/>
                  </a:moveTo>
                  <a:cubicBezTo>
                    <a:pt x="4" y="35"/>
                    <a:pt x="0" y="16"/>
                    <a:pt x="4" y="9"/>
                  </a:cubicBezTo>
                  <a:cubicBezTo>
                    <a:pt x="8" y="0"/>
                    <a:pt x="13" y="4"/>
                    <a:pt x="16" y="11"/>
                  </a:cubicBezTo>
                  <a:cubicBezTo>
                    <a:pt x="18" y="16"/>
                    <a:pt x="20" y="24"/>
                    <a:pt x="15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4" name="Freeform 355">
              <a:extLst>
                <a:ext uri="{FF2B5EF4-FFF2-40B4-BE49-F238E27FC236}">
                  <a16:creationId xmlns:a16="http://schemas.microsoft.com/office/drawing/2014/main" id="{3A1B3B92-190C-46FA-8A77-F97B7244D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319" y="1948346"/>
              <a:ext cx="56771" cy="27648"/>
            </a:xfrm>
            <a:custGeom>
              <a:avLst/>
              <a:gdLst>
                <a:gd name="T0" fmla="*/ 19 w 65"/>
                <a:gd name="T1" fmla="*/ 29 h 32"/>
                <a:gd name="T2" fmla="*/ 36 w 65"/>
                <a:gd name="T3" fmla="*/ 8 h 32"/>
                <a:gd name="T4" fmla="*/ 61 w 65"/>
                <a:gd name="T5" fmla="*/ 1 h 32"/>
                <a:gd name="T6" fmla="*/ 40 w 65"/>
                <a:gd name="T7" fmla="*/ 28 h 32"/>
                <a:gd name="T8" fmla="*/ 19 w 65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2">
                  <a:moveTo>
                    <a:pt x="19" y="29"/>
                  </a:moveTo>
                  <a:cubicBezTo>
                    <a:pt x="0" y="22"/>
                    <a:pt x="29" y="11"/>
                    <a:pt x="36" y="8"/>
                  </a:cubicBezTo>
                  <a:cubicBezTo>
                    <a:pt x="43" y="5"/>
                    <a:pt x="52" y="0"/>
                    <a:pt x="61" y="1"/>
                  </a:cubicBezTo>
                  <a:cubicBezTo>
                    <a:pt x="65" y="10"/>
                    <a:pt x="47" y="26"/>
                    <a:pt x="40" y="28"/>
                  </a:cubicBezTo>
                  <a:cubicBezTo>
                    <a:pt x="32" y="30"/>
                    <a:pt x="27" y="32"/>
                    <a:pt x="19" y="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5" name="Freeform 356">
              <a:extLst>
                <a:ext uri="{FF2B5EF4-FFF2-40B4-BE49-F238E27FC236}">
                  <a16:creationId xmlns:a16="http://schemas.microsoft.com/office/drawing/2014/main" id="{38EEBE59-EC98-473F-96BA-D7A5EDFD5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7850" y="1910007"/>
              <a:ext cx="249203" cy="279431"/>
            </a:xfrm>
            <a:custGeom>
              <a:avLst/>
              <a:gdLst>
                <a:gd name="T0" fmla="*/ 71 w 286"/>
                <a:gd name="T1" fmla="*/ 14 h 321"/>
                <a:gd name="T2" fmla="*/ 105 w 286"/>
                <a:gd name="T3" fmla="*/ 4 h 321"/>
                <a:gd name="T4" fmla="*/ 123 w 286"/>
                <a:gd name="T5" fmla="*/ 3 h 321"/>
                <a:gd name="T6" fmla="*/ 126 w 286"/>
                <a:gd name="T7" fmla="*/ 10 h 321"/>
                <a:gd name="T8" fmla="*/ 133 w 286"/>
                <a:gd name="T9" fmla="*/ 14 h 321"/>
                <a:gd name="T10" fmla="*/ 149 w 286"/>
                <a:gd name="T11" fmla="*/ 26 h 321"/>
                <a:gd name="T12" fmla="*/ 166 w 286"/>
                <a:gd name="T13" fmla="*/ 34 h 321"/>
                <a:gd name="T14" fmla="*/ 166 w 286"/>
                <a:gd name="T15" fmla="*/ 40 h 321"/>
                <a:gd name="T16" fmla="*/ 181 w 286"/>
                <a:gd name="T17" fmla="*/ 39 h 321"/>
                <a:gd name="T18" fmla="*/ 181 w 286"/>
                <a:gd name="T19" fmla="*/ 56 h 321"/>
                <a:gd name="T20" fmla="*/ 187 w 286"/>
                <a:gd name="T21" fmla="*/ 42 h 321"/>
                <a:gd name="T22" fmla="*/ 201 w 286"/>
                <a:gd name="T23" fmla="*/ 34 h 321"/>
                <a:gd name="T24" fmla="*/ 217 w 286"/>
                <a:gd name="T25" fmla="*/ 31 h 321"/>
                <a:gd name="T26" fmla="*/ 233 w 286"/>
                <a:gd name="T27" fmla="*/ 41 h 321"/>
                <a:gd name="T28" fmla="*/ 258 w 286"/>
                <a:gd name="T29" fmla="*/ 75 h 321"/>
                <a:gd name="T30" fmla="*/ 280 w 286"/>
                <a:gd name="T31" fmla="*/ 100 h 321"/>
                <a:gd name="T32" fmla="*/ 238 w 286"/>
                <a:gd name="T33" fmla="*/ 137 h 321"/>
                <a:gd name="T34" fmla="*/ 224 w 286"/>
                <a:gd name="T35" fmla="*/ 151 h 321"/>
                <a:gd name="T36" fmla="*/ 208 w 286"/>
                <a:gd name="T37" fmla="*/ 160 h 321"/>
                <a:gd name="T38" fmla="*/ 193 w 286"/>
                <a:gd name="T39" fmla="*/ 173 h 321"/>
                <a:gd name="T40" fmla="*/ 182 w 286"/>
                <a:gd name="T41" fmla="*/ 183 h 321"/>
                <a:gd name="T42" fmla="*/ 176 w 286"/>
                <a:gd name="T43" fmla="*/ 201 h 321"/>
                <a:gd name="T44" fmla="*/ 173 w 286"/>
                <a:gd name="T45" fmla="*/ 214 h 321"/>
                <a:gd name="T46" fmla="*/ 164 w 286"/>
                <a:gd name="T47" fmla="*/ 221 h 321"/>
                <a:gd name="T48" fmla="*/ 153 w 286"/>
                <a:gd name="T49" fmla="*/ 221 h 321"/>
                <a:gd name="T50" fmla="*/ 144 w 286"/>
                <a:gd name="T51" fmla="*/ 249 h 321"/>
                <a:gd name="T52" fmla="*/ 143 w 286"/>
                <a:gd name="T53" fmla="*/ 280 h 321"/>
                <a:gd name="T54" fmla="*/ 126 w 286"/>
                <a:gd name="T55" fmla="*/ 292 h 321"/>
                <a:gd name="T56" fmla="*/ 113 w 286"/>
                <a:gd name="T57" fmla="*/ 287 h 321"/>
                <a:gd name="T58" fmla="*/ 102 w 286"/>
                <a:gd name="T59" fmla="*/ 297 h 321"/>
                <a:gd name="T60" fmla="*/ 90 w 286"/>
                <a:gd name="T61" fmla="*/ 306 h 321"/>
                <a:gd name="T62" fmla="*/ 80 w 286"/>
                <a:gd name="T63" fmla="*/ 318 h 321"/>
                <a:gd name="T64" fmla="*/ 65 w 286"/>
                <a:gd name="T65" fmla="*/ 306 h 321"/>
                <a:gd name="T66" fmla="*/ 52 w 286"/>
                <a:gd name="T67" fmla="*/ 271 h 321"/>
                <a:gd name="T68" fmla="*/ 40 w 286"/>
                <a:gd name="T69" fmla="*/ 259 h 321"/>
                <a:gd name="T70" fmla="*/ 22 w 286"/>
                <a:gd name="T71" fmla="*/ 252 h 321"/>
                <a:gd name="T72" fmla="*/ 8 w 286"/>
                <a:gd name="T73" fmla="*/ 243 h 321"/>
                <a:gd name="T74" fmla="*/ 0 w 286"/>
                <a:gd name="T75" fmla="*/ 236 h 321"/>
                <a:gd name="T76" fmla="*/ 6 w 286"/>
                <a:gd name="T77" fmla="*/ 218 h 321"/>
                <a:gd name="T78" fmla="*/ 10 w 286"/>
                <a:gd name="T79" fmla="*/ 213 h 321"/>
                <a:gd name="T80" fmla="*/ 11 w 286"/>
                <a:gd name="T81" fmla="*/ 203 h 321"/>
                <a:gd name="T82" fmla="*/ 21 w 286"/>
                <a:gd name="T83" fmla="*/ 179 h 321"/>
                <a:gd name="T84" fmla="*/ 17 w 286"/>
                <a:gd name="T85" fmla="*/ 161 h 321"/>
                <a:gd name="T86" fmla="*/ 34 w 286"/>
                <a:gd name="T87" fmla="*/ 157 h 321"/>
                <a:gd name="T88" fmla="*/ 26 w 286"/>
                <a:gd name="T89" fmla="*/ 143 h 321"/>
                <a:gd name="T90" fmla="*/ 32 w 286"/>
                <a:gd name="T91" fmla="*/ 131 h 321"/>
                <a:gd name="T92" fmla="*/ 39 w 286"/>
                <a:gd name="T93" fmla="*/ 110 h 321"/>
                <a:gd name="T94" fmla="*/ 45 w 286"/>
                <a:gd name="T95" fmla="*/ 103 h 321"/>
                <a:gd name="T96" fmla="*/ 47 w 286"/>
                <a:gd name="T97" fmla="*/ 95 h 321"/>
                <a:gd name="T98" fmla="*/ 56 w 286"/>
                <a:gd name="T99" fmla="*/ 78 h 321"/>
                <a:gd name="T100" fmla="*/ 43 w 286"/>
                <a:gd name="T101" fmla="*/ 65 h 321"/>
                <a:gd name="T102" fmla="*/ 39 w 286"/>
                <a:gd name="T103" fmla="*/ 51 h 321"/>
                <a:gd name="T104" fmla="*/ 41 w 286"/>
                <a:gd name="T105" fmla="*/ 40 h 321"/>
                <a:gd name="T106" fmla="*/ 35 w 286"/>
                <a:gd name="T107" fmla="*/ 31 h 321"/>
                <a:gd name="T108" fmla="*/ 71 w 286"/>
                <a:gd name="T109" fmla="*/ 1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6" h="321">
                  <a:moveTo>
                    <a:pt x="71" y="14"/>
                  </a:moveTo>
                  <a:cubicBezTo>
                    <a:pt x="83" y="13"/>
                    <a:pt x="94" y="8"/>
                    <a:pt x="105" y="4"/>
                  </a:cubicBezTo>
                  <a:cubicBezTo>
                    <a:pt x="110" y="2"/>
                    <a:pt x="118" y="0"/>
                    <a:pt x="123" y="3"/>
                  </a:cubicBezTo>
                  <a:cubicBezTo>
                    <a:pt x="125" y="5"/>
                    <a:pt x="124" y="8"/>
                    <a:pt x="126" y="10"/>
                  </a:cubicBezTo>
                  <a:cubicBezTo>
                    <a:pt x="128" y="12"/>
                    <a:pt x="130" y="12"/>
                    <a:pt x="133" y="14"/>
                  </a:cubicBezTo>
                  <a:cubicBezTo>
                    <a:pt x="138" y="17"/>
                    <a:pt x="143" y="22"/>
                    <a:pt x="149" y="26"/>
                  </a:cubicBezTo>
                  <a:cubicBezTo>
                    <a:pt x="154" y="30"/>
                    <a:pt x="161" y="30"/>
                    <a:pt x="166" y="34"/>
                  </a:cubicBezTo>
                  <a:cubicBezTo>
                    <a:pt x="167" y="34"/>
                    <a:pt x="166" y="39"/>
                    <a:pt x="166" y="40"/>
                  </a:cubicBezTo>
                  <a:cubicBezTo>
                    <a:pt x="167" y="33"/>
                    <a:pt x="178" y="35"/>
                    <a:pt x="181" y="39"/>
                  </a:cubicBezTo>
                  <a:cubicBezTo>
                    <a:pt x="183" y="42"/>
                    <a:pt x="182" y="52"/>
                    <a:pt x="181" y="56"/>
                  </a:cubicBezTo>
                  <a:cubicBezTo>
                    <a:pt x="189" y="54"/>
                    <a:pt x="186" y="49"/>
                    <a:pt x="187" y="42"/>
                  </a:cubicBezTo>
                  <a:cubicBezTo>
                    <a:pt x="189" y="35"/>
                    <a:pt x="193" y="36"/>
                    <a:pt x="201" y="34"/>
                  </a:cubicBezTo>
                  <a:cubicBezTo>
                    <a:pt x="207" y="32"/>
                    <a:pt x="211" y="29"/>
                    <a:pt x="217" y="31"/>
                  </a:cubicBezTo>
                  <a:cubicBezTo>
                    <a:pt x="221" y="33"/>
                    <a:pt x="229" y="38"/>
                    <a:pt x="233" y="41"/>
                  </a:cubicBezTo>
                  <a:cubicBezTo>
                    <a:pt x="243" y="50"/>
                    <a:pt x="250" y="64"/>
                    <a:pt x="258" y="75"/>
                  </a:cubicBezTo>
                  <a:cubicBezTo>
                    <a:pt x="264" y="83"/>
                    <a:pt x="276" y="90"/>
                    <a:pt x="280" y="100"/>
                  </a:cubicBezTo>
                  <a:cubicBezTo>
                    <a:pt x="286" y="118"/>
                    <a:pt x="249" y="132"/>
                    <a:pt x="238" y="137"/>
                  </a:cubicBezTo>
                  <a:cubicBezTo>
                    <a:pt x="231" y="141"/>
                    <a:pt x="229" y="146"/>
                    <a:pt x="224" y="151"/>
                  </a:cubicBezTo>
                  <a:cubicBezTo>
                    <a:pt x="220" y="155"/>
                    <a:pt x="213" y="157"/>
                    <a:pt x="208" y="160"/>
                  </a:cubicBezTo>
                  <a:cubicBezTo>
                    <a:pt x="203" y="164"/>
                    <a:pt x="198" y="168"/>
                    <a:pt x="193" y="173"/>
                  </a:cubicBezTo>
                  <a:cubicBezTo>
                    <a:pt x="190" y="176"/>
                    <a:pt x="184" y="179"/>
                    <a:pt x="182" y="183"/>
                  </a:cubicBezTo>
                  <a:cubicBezTo>
                    <a:pt x="179" y="187"/>
                    <a:pt x="178" y="196"/>
                    <a:pt x="176" y="201"/>
                  </a:cubicBezTo>
                  <a:cubicBezTo>
                    <a:pt x="174" y="205"/>
                    <a:pt x="173" y="209"/>
                    <a:pt x="173" y="214"/>
                  </a:cubicBezTo>
                  <a:cubicBezTo>
                    <a:pt x="166" y="214"/>
                    <a:pt x="168" y="219"/>
                    <a:pt x="164" y="221"/>
                  </a:cubicBezTo>
                  <a:cubicBezTo>
                    <a:pt x="161" y="223"/>
                    <a:pt x="156" y="223"/>
                    <a:pt x="153" y="221"/>
                  </a:cubicBezTo>
                  <a:cubicBezTo>
                    <a:pt x="153" y="231"/>
                    <a:pt x="145" y="239"/>
                    <a:pt x="144" y="249"/>
                  </a:cubicBezTo>
                  <a:cubicBezTo>
                    <a:pt x="143" y="259"/>
                    <a:pt x="148" y="270"/>
                    <a:pt x="143" y="280"/>
                  </a:cubicBezTo>
                  <a:cubicBezTo>
                    <a:pt x="140" y="285"/>
                    <a:pt x="132" y="290"/>
                    <a:pt x="126" y="292"/>
                  </a:cubicBezTo>
                  <a:cubicBezTo>
                    <a:pt x="116" y="297"/>
                    <a:pt x="121" y="289"/>
                    <a:pt x="113" y="287"/>
                  </a:cubicBezTo>
                  <a:cubicBezTo>
                    <a:pt x="107" y="286"/>
                    <a:pt x="104" y="293"/>
                    <a:pt x="102" y="297"/>
                  </a:cubicBezTo>
                  <a:cubicBezTo>
                    <a:pt x="98" y="304"/>
                    <a:pt x="96" y="302"/>
                    <a:pt x="90" y="306"/>
                  </a:cubicBezTo>
                  <a:cubicBezTo>
                    <a:pt x="86" y="309"/>
                    <a:pt x="84" y="317"/>
                    <a:pt x="80" y="318"/>
                  </a:cubicBezTo>
                  <a:cubicBezTo>
                    <a:pt x="72" y="321"/>
                    <a:pt x="67" y="311"/>
                    <a:pt x="65" y="306"/>
                  </a:cubicBezTo>
                  <a:cubicBezTo>
                    <a:pt x="61" y="295"/>
                    <a:pt x="59" y="281"/>
                    <a:pt x="52" y="271"/>
                  </a:cubicBezTo>
                  <a:cubicBezTo>
                    <a:pt x="50" y="268"/>
                    <a:pt x="44" y="262"/>
                    <a:pt x="40" y="259"/>
                  </a:cubicBezTo>
                  <a:cubicBezTo>
                    <a:pt x="35" y="255"/>
                    <a:pt x="28" y="256"/>
                    <a:pt x="22" y="252"/>
                  </a:cubicBezTo>
                  <a:cubicBezTo>
                    <a:pt x="16" y="248"/>
                    <a:pt x="15" y="244"/>
                    <a:pt x="8" y="243"/>
                  </a:cubicBezTo>
                  <a:cubicBezTo>
                    <a:pt x="1" y="241"/>
                    <a:pt x="0" y="245"/>
                    <a:pt x="0" y="236"/>
                  </a:cubicBezTo>
                  <a:cubicBezTo>
                    <a:pt x="1" y="232"/>
                    <a:pt x="4" y="222"/>
                    <a:pt x="6" y="218"/>
                  </a:cubicBezTo>
                  <a:cubicBezTo>
                    <a:pt x="7" y="216"/>
                    <a:pt x="9" y="216"/>
                    <a:pt x="10" y="213"/>
                  </a:cubicBezTo>
                  <a:cubicBezTo>
                    <a:pt x="11" y="210"/>
                    <a:pt x="10" y="206"/>
                    <a:pt x="11" y="203"/>
                  </a:cubicBezTo>
                  <a:cubicBezTo>
                    <a:pt x="13" y="194"/>
                    <a:pt x="20" y="189"/>
                    <a:pt x="21" y="179"/>
                  </a:cubicBezTo>
                  <a:cubicBezTo>
                    <a:pt x="22" y="172"/>
                    <a:pt x="21" y="167"/>
                    <a:pt x="17" y="161"/>
                  </a:cubicBezTo>
                  <a:cubicBezTo>
                    <a:pt x="23" y="161"/>
                    <a:pt x="31" y="163"/>
                    <a:pt x="34" y="157"/>
                  </a:cubicBezTo>
                  <a:cubicBezTo>
                    <a:pt x="41" y="147"/>
                    <a:pt x="28" y="149"/>
                    <a:pt x="26" y="143"/>
                  </a:cubicBezTo>
                  <a:cubicBezTo>
                    <a:pt x="23" y="137"/>
                    <a:pt x="30" y="135"/>
                    <a:pt x="32" y="131"/>
                  </a:cubicBezTo>
                  <a:cubicBezTo>
                    <a:pt x="36" y="125"/>
                    <a:pt x="35" y="116"/>
                    <a:pt x="39" y="110"/>
                  </a:cubicBezTo>
                  <a:cubicBezTo>
                    <a:pt x="40" y="107"/>
                    <a:pt x="43" y="105"/>
                    <a:pt x="45" y="103"/>
                  </a:cubicBezTo>
                  <a:cubicBezTo>
                    <a:pt x="46" y="100"/>
                    <a:pt x="46" y="98"/>
                    <a:pt x="47" y="95"/>
                  </a:cubicBezTo>
                  <a:cubicBezTo>
                    <a:pt x="49" y="91"/>
                    <a:pt x="57" y="84"/>
                    <a:pt x="56" y="78"/>
                  </a:cubicBezTo>
                  <a:cubicBezTo>
                    <a:pt x="55" y="73"/>
                    <a:pt x="45" y="71"/>
                    <a:pt x="43" y="65"/>
                  </a:cubicBezTo>
                  <a:cubicBezTo>
                    <a:pt x="41" y="60"/>
                    <a:pt x="39" y="55"/>
                    <a:pt x="39" y="51"/>
                  </a:cubicBezTo>
                  <a:cubicBezTo>
                    <a:pt x="39" y="47"/>
                    <a:pt x="41" y="42"/>
                    <a:pt x="41" y="40"/>
                  </a:cubicBezTo>
                  <a:cubicBezTo>
                    <a:pt x="40" y="37"/>
                    <a:pt x="36" y="34"/>
                    <a:pt x="35" y="31"/>
                  </a:cubicBezTo>
                  <a:cubicBezTo>
                    <a:pt x="23" y="13"/>
                    <a:pt x="60" y="16"/>
                    <a:pt x="71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6" name="Freeform 357">
              <a:extLst>
                <a:ext uri="{FF2B5EF4-FFF2-40B4-BE49-F238E27FC236}">
                  <a16:creationId xmlns:a16="http://schemas.microsoft.com/office/drawing/2014/main" id="{B4497348-DB1C-4B81-B4EC-F9185583B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560" y="2288603"/>
              <a:ext cx="13271" cy="16589"/>
            </a:xfrm>
            <a:custGeom>
              <a:avLst/>
              <a:gdLst>
                <a:gd name="T0" fmla="*/ 3 w 15"/>
                <a:gd name="T1" fmla="*/ 18 h 19"/>
                <a:gd name="T2" fmla="*/ 3 w 15"/>
                <a:gd name="T3" fmla="*/ 10 h 19"/>
                <a:gd name="T4" fmla="*/ 1 w 15"/>
                <a:gd name="T5" fmla="*/ 3 h 19"/>
                <a:gd name="T6" fmla="*/ 10 w 15"/>
                <a:gd name="T7" fmla="*/ 5 h 19"/>
                <a:gd name="T8" fmla="*/ 3 w 15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9">
                  <a:moveTo>
                    <a:pt x="3" y="18"/>
                  </a:moveTo>
                  <a:cubicBezTo>
                    <a:pt x="2" y="15"/>
                    <a:pt x="3" y="13"/>
                    <a:pt x="3" y="10"/>
                  </a:cubicBezTo>
                  <a:cubicBezTo>
                    <a:pt x="3" y="7"/>
                    <a:pt x="0" y="6"/>
                    <a:pt x="1" y="3"/>
                  </a:cubicBezTo>
                  <a:cubicBezTo>
                    <a:pt x="3" y="0"/>
                    <a:pt x="9" y="3"/>
                    <a:pt x="10" y="5"/>
                  </a:cubicBezTo>
                  <a:cubicBezTo>
                    <a:pt x="15" y="9"/>
                    <a:pt x="9" y="19"/>
                    <a:pt x="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7" name="Freeform 358">
              <a:extLst>
                <a:ext uri="{FF2B5EF4-FFF2-40B4-BE49-F238E27FC236}">
                  <a16:creationId xmlns:a16="http://schemas.microsoft.com/office/drawing/2014/main" id="{AC693E6E-AB4D-419F-BAD3-A9DEA36ED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725" y="2211188"/>
              <a:ext cx="25436" cy="24330"/>
            </a:xfrm>
            <a:custGeom>
              <a:avLst/>
              <a:gdLst>
                <a:gd name="T0" fmla="*/ 9 w 29"/>
                <a:gd name="T1" fmla="*/ 3 h 28"/>
                <a:gd name="T2" fmla="*/ 17 w 29"/>
                <a:gd name="T3" fmla="*/ 15 h 28"/>
                <a:gd name="T4" fmla="*/ 20 w 29"/>
                <a:gd name="T5" fmla="*/ 27 h 28"/>
                <a:gd name="T6" fmla="*/ 9 w 29"/>
                <a:gd name="T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8">
                  <a:moveTo>
                    <a:pt x="9" y="3"/>
                  </a:moveTo>
                  <a:cubicBezTo>
                    <a:pt x="17" y="0"/>
                    <a:pt x="29" y="22"/>
                    <a:pt x="17" y="15"/>
                  </a:cubicBezTo>
                  <a:cubicBezTo>
                    <a:pt x="16" y="19"/>
                    <a:pt x="20" y="22"/>
                    <a:pt x="20" y="27"/>
                  </a:cubicBezTo>
                  <a:cubicBezTo>
                    <a:pt x="13" y="28"/>
                    <a:pt x="0" y="6"/>
                    <a:pt x="9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8" name="Freeform 359">
              <a:extLst>
                <a:ext uri="{FF2B5EF4-FFF2-40B4-BE49-F238E27FC236}">
                  <a16:creationId xmlns:a16="http://schemas.microsoft.com/office/drawing/2014/main" id="{346F2ED8-C731-4B42-85F7-40E406971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310" y="2286023"/>
              <a:ext cx="19169" cy="18432"/>
            </a:xfrm>
            <a:custGeom>
              <a:avLst/>
              <a:gdLst>
                <a:gd name="T0" fmla="*/ 0 w 22"/>
                <a:gd name="T1" fmla="*/ 5 h 21"/>
                <a:gd name="T2" fmla="*/ 13 w 22"/>
                <a:gd name="T3" fmla="*/ 6 h 21"/>
                <a:gd name="T4" fmla="*/ 15 w 22"/>
                <a:gd name="T5" fmla="*/ 21 h 21"/>
                <a:gd name="T6" fmla="*/ 7 w 22"/>
                <a:gd name="T7" fmla="*/ 13 h 21"/>
                <a:gd name="T8" fmla="*/ 0 w 22"/>
                <a:gd name="T9" fmla="*/ 5 h 21"/>
                <a:gd name="T10" fmla="*/ 2 w 22"/>
                <a:gd name="T11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0" y="5"/>
                  </a:moveTo>
                  <a:cubicBezTo>
                    <a:pt x="3" y="2"/>
                    <a:pt x="13" y="6"/>
                    <a:pt x="13" y="6"/>
                  </a:cubicBezTo>
                  <a:cubicBezTo>
                    <a:pt x="17" y="0"/>
                    <a:pt x="22" y="20"/>
                    <a:pt x="15" y="21"/>
                  </a:cubicBezTo>
                  <a:cubicBezTo>
                    <a:pt x="11" y="21"/>
                    <a:pt x="10" y="15"/>
                    <a:pt x="7" y="13"/>
                  </a:cubicBezTo>
                  <a:cubicBezTo>
                    <a:pt x="4" y="10"/>
                    <a:pt x="0" y="10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9" name="Freeform 360">
              <a:extLst>
                <a:ext uri="{FF2B5EF4-FFF2-40B4-BE49-F238E27FC236}">
                  <a16:creationId xmlns:a16="http://schemas.microsoft.com/office/drawing/2014/main" id="{AAE4323D-E724-492F-88BC-2FAAFC8DC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742" y="2281599"/>
              <a:ext cx="14008" cy="28754"/>
            </a:xfrm>
            <a:custGeom>
              <a:avLst/>
              <a:gdLst>
                <a:gd name="T0" fmla="*/ 2 w 16"/>
                <a:gd name="T1" fmla="*/ 25 h 33"/>
                <a:gd name="T2" fmla="*/ 12 w 16"/>
                <a:gd name="T3" fmla="*/ 6 h 33"/>
                <a:gd name="T4" fmla="*/ 14 w 16"/>
                <a:gd name="T5" fmla="*/ 10 h 33"/>
                <a:gd name="T6" fmla="*/ 15 w 16"/>
                <a:gd name="T7" fmla="*/ 14 h 33"/>
                <a:gd name="T8" fmla="*/ 5 w 16"/>
                <a:gd name="T9" fmla="*/ 33 h 33"/>
                <a:gd name="T10" fmla="*/ 2 w 16"/>
                <a:gd name="T11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3">
                  <a:moveTo>
                    <a:pt x="2" y="25"/>
                  </a:moveTo>
                  <a:cubicBezTo>
                    <a:pt x="0" y="18"/>
                    <a:pt x="0" y="0"/>
                    <a:pt x="12" y="6"/>
                  </a:cubicBezTo>
                  <a:cubicBezTo>
                    <a:pt x="12" y="6"/>
                    <a:pt x="14" y="9"/>
                    <a:pt x="14" y="10"/>
                  </a:cubicBezTo>
                  <a:cubicBezTo>
                    <a:pt x="16" y="13"/>
                    <a:pt x="15" y="11"/>
                    <a:pt x="15" y="14"/>
                  </a:cubicBezTo>
                  <a:cubicBezTo>
                    <a:pt x="16" y="23"/>
                    <a:pt x="13" y="29"/>
                    <a:pt x="5" y="33"/>
                  </a:cubicBezTo>
                  <a:cubicBezTo>
                    <a:pt x="4" y="29"/>
                    <a:pt x="7" y="24"/>
                    <a:pt x="2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0" name="Freeform 361">
              <a:extLst>
                <a:ext uri="{FF2B5EF4-FFF2-40B4-BE49-F238E27FC236}">
                  <a16:creationId xmlns:a16="http://schemas.microsoft.com/office/drawing/2014/main" id="{B6A40412-ECA6-4EE6-AB9B-DDAB4D1C5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146" y="1990740"/>
              <a:ext cx="34652" cy="9585"/>
            </a:xfrm>
            <a:custGeom>
              <a:avLst/>
              <a:gdLst>
                <a:gd name="T0" fmla="*/ 23 w 40"/>
                <a:gd name="T1" fmla="*/ 1 h 11"/>
                <a:gd name="T2" fmla="*/ 18 w 40"/>
                <a:gd name="T3" fmla="*/ 1 h 11"/>
                <a:gd name="T4" fmla="*/ 23 w 40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1">
                  <a:moveTo>
                    <a:pt x="23" y="1"/>
                  </a:moveTo>
                  <a:cubicBezTo>
                    <a:pt x="40" y="11"/>
                    <a:pt x="0" y="8"/>
                    <a:pt x="18" y="1"/>
                  </a:cubicBezTo>
                  <a:cubicBezTo>
                    <a:pt x="19" y="0"/>
                    <a:pt x="21" y="0"/>
                    <a:pt x="23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1" name="Freeform 403">
              <a:extLst>
                <a:ext uri="{FF2B5EF4-FFF2-40B4-BE49-F238E27FC236}">
                  <a16:creationId xmlns:a16="http://schemas.microsoft.com/office/drawing/2014/main" id="{6AB0AB70-2A0E-4303-B048-CE32E40E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9561" y="5963235"/>
              <a:ext cx="53085" cy="40919"/>
            </a:xfrm>
            <a:custGeom>
              <a:avLst/>
              <a:gdLst>
                <a:gd name="T0" fmla="*/ 21 w 61"/>
                <a:gd name="T1" fmla="*/ 9 h 47"/>
                <a:gd name="T2" fmla="*/ 24 w 61"/>
                <a:gd name="T3" fmla="*/ 6 h 47"/>
                <a:gd name="T4" fmla="*/ 26 w 61"/>
                <a:gd name="T5" fmla="*/ 3 h 47"/>
                <a:gd name="T6" fmla="*/ 33 w 61"/>
                <a:gd name="T7" fmla="*/ 1 h 47"/>
                <a:gd name="T8" fmla="*/ 45 w 61"/>
                <a:gd name="T9" fmla="*/ 4 h 47"/>
                <a:gd name="T10" fmla="*/ 57 w 61"/>
                <a:gd name="T11" fmla="*/ 11 h 47"/>
                <a:gd name="T12" fmla="*/ 52 w 61"/>
                <a:gd name="T13" fmla="*/ 11 h 47"/>
                <a:gd name="T14" fmla="*/ 52 w 61"/>
                <a:gd name="T15" fmla="*/ 12 h 47"/>
                <a:gd name="T16" fmla="*/ 48 w 61"/>
                <a:gd name="T17" fmla="*/ 22 h 47"/>
                <a:gd name="T18" fmla="*/ 41 w 61"/>
                <a:gd name="T19" fmla="*/ 27 h 47"/>
                <a:gd name="T20" fmla="*/ 36 w 61"/>
                <a:gd name="T21" fmla="*/ 32 h 47"/>
                <a:gd name="T22" fmla="*/ 27 w 61"/>
                <a:gd name="T23" fmla="*/ 36 h 47"/>
                <a:gd name="T24" fmla="*/ 19 w 61"/>
                <a:gd name="T25" fmla="*/ 41 h 47"/>
                <a:gd name="T26" fmla="*/ 10 w 61"/>
                <a:gd name="T27" fmla="*/ 44 h 47"/>
                <a:gd name="T28" fmla="*/ 2 w 61"/>
                <a:gd name="T29" fmla="*/ 44 h 47"/>
                <a:gd name="T30" fmla="*/ 5 w 61"/>
                <a:gd name="T31" fmla="*/ 31 h 47"/>
                <a:gd name="T32" fmla="*/ 9 w 61"/>
                <a:gd name="T33" fmla="*/ 24 h 47"/>
                <a:gd name="T34" fmla="*/ 16 w 61"/>
                <a:gd name="T35" fmla="*/ 20 h 47"/>
                <a:gd name="T36" fmla="*/ 21 w 61"/>
                <a:gd name="T3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47">
                  <a:moveTo>
                    <a:pt x="21" y="9"/>
                  </a:moveTo>
                  <a:cubicBezTo>
                    <a:pt x="22" y="8"/>
                    <a:pt x="24" y="7"/>
                    <a:pt x="24" y="6"/>
                  </a:cubicBezTo>
                  <a:cubicBezTo>
                    <a:pt x="25" y="5"/>
                    <a:pt x="25" y="4"/>
                    <a:pt x="26" y="3"/>
                  </a:cubicBezTo>
                  <a:cubicBezTo>
                    <a:pt x="28" y="1"/>
                    <a:pt x="31" y="1"/>
                    <a:pt x="33" y="1"/>
                  </a:cubicBezTo>
                  <a:cubicBezTo>
                    <a:pt x="35" y="0"/>
                    <a:pt x="46" y="0"/>
                    <a:pt x="45" y="4"/>
                  </a:cubicBezTo>
                  <a:cubicBezTo>
                    <a:pt x="51" y="4"/>
                    <a:pt x="57" y="4"/>
                    <a:pt x="57" y="11"/>
                  </a:cubicBezTo>
                  <a:cubicBezTo>
                    <a:pt x="55" y="11"/>
                    <a:pt x="53" y="11"/>
                    <a:pt x="52" y="11"/>
                  </a:cubicBezTo>
                  <a:cubicBezTo>
                    <a:pt x="52" y="11"/>
                    <a:pt x="52" y="12"/>
                    <a:pt x="52" y="12"/>
                  </a:cubicBezTo>
                  <a:cubicBezTo>
                    <a:pt x="61" y="16"/>
                    <a:pt x="54" y="18"/>
                    <a:pt x="48" y="22"/>
                  </a:cubicBezTo>
                  <a:cubicBezTo>
                    <a:pt x="46" y="23"/>
                    <a:pt x="44" y="25"/>
                    <a:pt x="41" y="27"/>
                  </a:cubicBezTo>
                  <a:cubicBezTo>
                    <a:pt x="38" y="28"/>
                    <a:pt x="38" y="30"/>
                    <a:pt x="36" y="32"/>
                  </a:cubicBezTo>
                  <a:cubicBezTo>
                    <a:pt x="33" y="35"/>
                    <a:pt x="30" y="35"/>
                    <a:pt x="27" y="36"/>
                  </a:cubicBezTo>
                  <a:cubicBezTo>
                    <a:pt x="24" y="37"/>
                    <a:pt x="22" y="40"/>
                    <a:pt x="19" y="41"/>
                  </a:cubicBezTo>
                  <a:cubicBezTo>
                    <a:pt x="15" y="42"/>
                    <a:pt x="13" y="43"/>
                    <a:pt x="10" y="44"/>
                  </a:cubicBezTo>
                  <a:cubicBezTo>
                    <a:pt x="7" y="46"/>
                    <a:pt x="4" y="47"/>
                    <a:pt x="2" y="44"/>
                  </a:cubicBezTo>
                  <a:cubicBezTo>
                    <a:pt x="0" y="42"/>
                    <a:pt x="4" y="33"/>
                    <a:pt x="5" y="31"/>
                  </a:cubicBezTo>
                  <a:cubicBezTo>
                    <a:pt x="6" y="29"/>
                    <a:pt x="7" y="26"/>
                    <a:pt x="9" y="24"/>
                  </a:cubicBezTo>
                  <a:cubicBezTo>
                    <a:pt x="11" y="21"/>
                    <a:pt x="13" y="22"/>
                    <a:pt x="16" y="20"/>
                  </a:cubicBezTo>
                  <a:cubicBezTo>
                    <a:pt x="21" y="17"/>
                    <a:pt x="19" y="13"/>
                    <a:pt x="21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2" name="Freeform 404">
              <a:extLst>
                <a:ext uri="{FF2B5EF4-FFF2-40B4-BE49-F238E27FC236}">
                  <a16:creationId xmlns:a16="http://schemas.microsoft.com/office/drawing/2014/main" id="{237DB3BD-7622-453F-B0EA-AADDD4991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646" y="5961760"/>
              <a:ext cx="50504" cy="39076"/>
            </a:xfrm>
            <a:custGeom>
              <a:avLst/>
              <a:gdLst>
                <a:gd name="T0" fmla="*/ 23 w 58"/>
                <a:gd name="T1" fmla="*/ 7 h 45"/>
                <a:gd name="T2" fmla="*/ 30 w 58"/>
                <a:gd name="T3" fmla="*/ 6 h 45"/>
                <a:gd name="T4" fmla="*/ 34 w 58"/>
                <a:gd name="T5" fmla="*/ 2 h 45"/>
                <a:gd name="T6" fmla="*/ 47 w 58"/>
                <a:gd name="T7" fmla="*/ 2 h 45"/>
                <a:gd name="T8" fmla="*/ 53 w 58"/>
                <a:gd name="T9" fmla="*/ 14 h 45"/>
                <a:gd name="T10" fmla="*/ 46 w 58"/>
                <a:gd name="T11" fmla="*/ 20 h 45"/>
                <a:gd name="T12" fmla="*/ 40 w 58"/>
                <a:gd name="T13" fmla="*/ 28 h 45"/>
                <a:gd name="T14" fmla="*/ 32 w 58"/>
                <a:gd name="T15" fmla="*/ 34 h 45"/>
                <a:gd name="T16" fmla="*/ 26 w 58"/>
                <a:gd name="T17" fmla="*/ 40 h 45"/>
                <a:gd name="T18" fmla="*/ 10 w 58"/>
                <a:gd name="T19" fmla="*/ 36 h 45"/>
                <a:gd name="T20" fmla="*/ 5 w 58"/>
                <a:gd name="T21" fmla="*/ 29 h 45"/>
                <a:gd name="T22" fmla="*/ 4 w 58"/>
                <a:gd name="T23" fmla="*/ 21 h 45"/>
                <a:gd name="T24" fmla="*/ 20 w 58"/>
                <a:gd name="T25" fmla="*/ 29 h 45"/>
                <a:gd name="T26" fmla="*/ 22 w 58"/>
                <a:gd name="T27" fmla="*/ 26 h 45"/>
                <a:gd name="T28" fmla="*/ 22 w 58"/>
                <a:gd name="T29" fmla="*/ 23 h 45"/>
                <a:gd name="T30" fmla="*/ 22 w 58"/>
                <a:gd name="T31" fmla="*/ 19 h 45"/>
                <a:gd name="T32" fmla="*/ 27 w 58"/>
                <a:gd name="T33" fmla="*/ 18 h 45"/>
                <a:gd name="T34" fmla="*/ 25 w 58"/>
                <a:gd name="T35" fmla="*/ 13 h 45"/>
                <a:gd name="T36" fmla="*/ 23 w 58"/>
                <a:gd name="T3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45">
                  <a:moveTo>
                    <a:pt x="23" y="7"/>
                  </a:moveTo>
                  <a:cubicBezTo>
                    <a:pt x="26" y="7"/>
                    <a:pt x="28" y="8"/>
                    <a:pt x="30" y="6"/>
                  </a:cubicBezTo>
                  <a:cubicBezTo>
                    <a:pt x="32" y="5"/>
                    <a:pt x="31" y="3"/>
                    <a:pt x="34" y="2"/>
                  </a:cubicBezTo>
                  <a:cubicBezTo>
                    <a:pt x="38" y="0"/>
                    <a:pt x="43" y="1"/>
                    <a:pt x="47" y="2"/>
                  </a:cubicBezTo>
                  <a:cubicBezTo>
                    <a:pt x="54" y="3"/>
                    <a:pt x="58" y="9"/>
                    <a:pt x="53" y="14"/>
                  </a:cubicBezTo>
                  <a:cubicBezTo>
                    <a:pt x="50" y="17"/>
                    <a:pt x="48" y="17"/>
                    <a:pt x="46" y="20"/>
                  </a:cubicBezTo>
                  <a:cubicBezTo>
                    <a:pt x="44" y="23"/>
                    <a:pt x="43" y="26"/>
                    <a:pt x="40" y="28"/>
                  </a:cubicBezTo>
                  <a:cubicBezTo>
                    <a:pt x="38" y="31"/>
                    <a:pt x="35" y="33"/>
                    <a:pt x="32" y="34"/>
                  </a:cubicBezTo>
                  <a:cubicBezTo>
                    <a:pt x="30" y="36"/>
                    <a:pt x="29" y="38"/>
                    <a:pt x="26" y="40"/>
                  </a:cubicBezTo>
                  <a:cubicBezTo>
                    <a:pt x="20" y="45"/>
                    <a:pt x="15" y="41"/>
                    <a:pt x="10" y="36"/>
                  </a:cubicBezTo>
                  <a:cubicBezTo>
                    <a:pt x="8" y="35"/>
                    <a:pt x="6" y="31"/>
                    <a:pt x="5" y="29"/>
                  </a:cubicBezTo>
                  <a:cubicBezTo>
                    <a:pt x="2" y="27"/>
                    <a:pt x="0" y="24"/>
                    <a:pt x="4" y="21"/>
                  </a:cubicBezTo>
                  <a:cubicBezTo>
                    <a:pt x="10" y="17"/>
                    <a:pt x="13" y="32"/>
                    <a:pt x="20" y="29"/>
                  </a:cubicBezTo>
                  <a:cubicBezTo>
                    <a:pt x="21" y="29"/>
                    <a:pt x="22" y="27"/>
                    <a:pt x="22" y="26"/>
                  </a:cubicBezTo>
                  <a:cubicBezTo>
                    <a:pt x="23" y="24"/>
                    <a:pt x="22" y="25"/>
                    <a:pt x="22" y="23"/>
                  </a:cubicBezTo>
                  <a:cubicBezTo>
                    <a:pt x="22" y="21"/>
                    <a:pt x="20" y="21"/>
                    <a:pt x="22" y="19"/>
                  </a:cubicBezTo>
                  <a:cubicBezTo>
                    <a:pt x="23" y="18"/>
                    <a:pt x="26" y="19"/>
                    <a:pt x="27" y="18"/>
                  </a:cubicBezTo>
                  <a:cubicBezTo>
                    <a:pt x="30" y="14"/>
                    <a:pt x="26" y="15"/>
                    <a:pt x="25" y="13"/>
                  </a:cubicBezTo>
                  <a:cubicBezTo>
                    <a:pt x="24" y="11"/>
                    <a:pt x="25" y="9"/>
                    <a:pt x="23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3" name="Freeform 405">
              <a:extLst>
                <a:ext uri="{FF2B5EF4-FFF2-40B4-BE49-F238E27FC236}">
                  <a16:creationId xmlns:a16="http://schemas.microsoft.com/office/drawing/2014/main" id="{ECA86F95-EE16-4072-94C0-445FC1B64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1609" y="5976506"/>
              <a:ext cx="20275" cy="33178"/>
            </a:xfrm>
            <a:custGeom>
              <a:avLst/>
              <a:gdLst>
                <a:gd name="T0" fmla="*/ 10 w 23"/>
                <a:gd name="T1" fmla="*/ 23 h 38"/>
                <a:gd name="T2" fmla="*/ 12 w 23"/>
                <a:gd name="T3" fmla="*/ 1 h 38"/>
                <a:gd name="T4" fmla="*/ 21 w 23"/>
                <a:gd name="T5" fmla="*/ 12 h 38"/>
                <a:gd name="T6" fmla="*/ 21 w 23"/>
                <a:gd name="T7" fmla="*/ 25 h 38"/>
                <a:gd name="T8" fmla="*/ 23 w 23"/>
                <a:gd name="T9" fmla="*/ 38 h 38"/>
                <a:gd name="T10" fmla="*/ 17 w 23"/>
                <a:gd name="T11" fmla="*/ 31 h 38"/>
                <a:gd name="T12" fmla="*/ 10 w 23"/>
                <a:gd name="T1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8">
                  <a:moveTo>
                    <a:pt x="10" y="23"/>
                  </a:moveTo>
                  <a:cubicBezTo>
                    <a:pt x="8" y="17"/>
                    <a:pt x="0" y="2"/>
                    <a:pt x="12" y="1"/>
                  </a:cubicBezTo>
                  <a:cubicBezTo>
                    <a:pt x="18" y="0"/>
                    <a:pt x="20" y="7"/>
                    <a:pt x="21" y="12"/>
                  </a:cubicBezTo>
                  <a:cubicBezTo>
                    <a:pt x="22" y="16"/>
                    <a:pt x="21" y="21"/>
                    <a:pt x="21" y="25"/>
                  </a:cubicBezTo>
                  <a:cubicBezTo>
                    <a:pt x="21" y="29"/>
                    <a:pt x="23" y="33"/>
                    <a:pt x="23" y="38"/>
                  </a:cubicBezTo>
                  <a:cubicBezTo>
                    <a:pt x="19" y="37"/>
                    <a:pt x="20" y="33"/>
                    <a:pt x="17" y="31"/>
                  </a:cubicBezTo>
                  <a:cubicBezTo>
                    <a:pt x="13" y="27"/>
                    <a:pt x="11" y="29"/>
                    <a:pt x="10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4" name="Freeform 406">
              <a:extLst>
                <a:ext uri="{FF2B5EF4-FFF2-40B4-BE49-F238E27FC236}">
                  <a16:creationId xmlns:a16="http://schemas.microsoft.com/office/drawing/2014/main" id="{6DAAEA2F-4F55-4119-8A9D-FEAEC8619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025" y="6064243"/>
              <a:ext cx="49767" cy="38339"/>
            </a:xfrm>
            <a:custGeom>
              <a:avLst/>
              <a:gdLst>
                <a:gd name="T0" fmla="*/ 37 w 57"/>
                <a:gd name="T1" fmla="*/ 27 h 44"/>
                <a:gd name="T2" fmla="*/ 28 w 57"/>
                <a:gd name="T3" fmla="*/ 22 h 44"/>
                <a:gd name="T4" fmla="*/ 22 w 57"/>
                <a:gd name="T5" fmla="*/ 17 h 44"/>
                <a:gd name="T6" fmla="*/ 12 w 57"/>
                <a:gd name="T7" fmla="*/ 14 h 44"/>
                <a:gd name="T8" fmla="*/ 1 w 57"/>
                <a:gd name="T9" fmla="*/ 4 h 44"/>
                <a:gd name="T10" fmla="*/ 46 w 57"/>
                <a:gd name="T11" fmla="*/ 18 h 44"/>
                <a:gd name="T12" fmla="*/ 56 w 57"/>
                <a:gd name="T13" fmla="*/ 36 h 44"/>
                <a:gd name="T14" fmla="*/ 55 w 57"/>
                <a:gd name="T15" fmla="*/ 42 h 44"/>
                <a:gd name="T16" fmla="*/ 47 w 57"/>
                <a:gd name="T17" fmla="*/ 41 h 44"/>
                <a:gd name="T18" fmla="*/ 37 w 57"/>
                <a:gd name="T19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4">
                  <a:moveTo>
                    <a:pt x="37" y="27"/>
                  </a:moveTo>
                  <a:cubicBezTo>
                    <a:pt x="35" y="25"/>
                    <a:pt x="31" y="24"/>
                    <a:pt x="28" y="22"/>
                  </a:cubicBezTo>
                  <a:cubicBezTo>
                    <a:pt x="26" y="20"/>
                    <a:pt x="24" y="18"/>
                    <a:pt x="22" y="17"/>
                  </a:cubicBezTo>
                  <a:cubicBezTo>
                    <a:pt x="19" y="15"/>
                    <a:pt x="15" y="15"/>
                    <a:pt x="12" y="14"/>
                  </a:cubicBezTo>
                  <a:cubicBezTo>
                    <a:pt x="9" y="12"/>
                    <a:pt x="0" y="7"/>
                    <a:pt x="1" y="4"/>
                  </a:cubicBezTo>
                  <a:cubicBezTo>
                    <a:pt x="15" y="0"/>
                    <a:pt x="36" y="7"/>
                    <a:pt x="46" y="18"/>
                  </a:cubicBezTo>
                  <a:cubicBezTo>
                    <a:pt x="51" y="23"/>
                    <a:pt x="55" y="29"/>
                    <a:pt x="56" y="36"/>
                  </a:cubicBezTo>
                  <a:cubicBezTo>
                    <a:pt x="56" y="38"/>
                    <a:pt x="57" y="41"/>
                    <a:pt x="55" y="42"/>
                  </a:cubicBezTo>
                  <a:cubicBezTo>
                    <a:pt x="53" y="44"/>
                    <a:pt x="49" y="42"/>
                    <a:pt x="47" y="41"/>
                  </a:cubicBezTo>
                  <a:cubicBezTo>
                    <a:pt x="43" y="38"/>
                    <a:pt x="41" y="31"/>
                    <a:pt x="37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5" name="Freeform 407">
              <a:extLst>
                <a:ext uri="{FF2B5EF4-FFF2-40B4-BE49-F238E27FC236}">
                  <a16:creationId xmlns:a16="http://schemas.microsoft.com/office/drawing/2014/main" id="{82E084D1-0EDC-4034-8A0B-B36CDEA8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531" y="4039657"/>
              <a:ext cx="19169" cy="12165"/>
            </a:xfrm>
            <a:custGeom>
              <a:avLst/>
              <a:gdLst>
                <a:gd name="T0" fmla="*/ 20 w 22"/>
                <a:gd name="T1" fmla="*/ 2 h 14"/>
                <a:gd name="T2" fmla="*/ 12 w 22"/>
                <a:gd name="T3" fmla="*/ 13 h 14"/>
                <a:gd name="T4" fmla="*/ 20 w 22"/>
                <a:gd name="T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4">
                  <a:moveTo>
                    <a:pt x="20" y="2"/>
                  </a:moveTo>
                  <a:cubicBezTo>
                    <a:pt x="22" y="3"/>
                    <a:pt x="16" y="14"/>
                    <a:pt x="12" y="13"/>
                  </a:cubicBezTo>
                  <a:cubicBezTo>
                    <a:pt x="0" y="13"/>
                    <a:pt x="8" y="0"/>
                    <a:pt x="20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6" name="Freeform 408">
              <a:extLst>
                <a:ext uri="{FF2B5EF4-FFF2-40B4-BE49-F238E27FC236}">
                  <a16:creationId xmlns:a16="http://schemas.microsoft.com/office/drawing/2014/main" id="{931BA1CC-3E46-4D26-A138-4AF5DF6B4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3607" y="4051085"/>
              <a:ext cx="14008" cy="16589"/>
            </a:xfrm>
            <a:custGeom>
              <a:avLst/>
              <a:gdLst>
                <a:gd name="T0" fmla="*/ 16 w 16"/>
                <a:gd name="T1" fmla="*/ 16 h 19"/>
                <a:gd name="T2" fmla="*/ 0 w 16"/>
                <a:gd name="T3" fmla="*/ 7 h 19"/>
                <a:gd name="T4" fmla="*/ 12 w 16"/>
                <a:gd name="T5" fmla="*/ 5 h 19"/>
                <a:gd name="T6" fmla="*/ 16 w 16"/>
                <a:gd name="T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6" y="16"/>
                  </a:moveTo>
                  <a:cubicBezTo>
                    <a:pt x="6" y="19"/>
                    <a:pt x="4" y="16"/>
                    <a:pt x="0" y="7"/>
                  </a:cubicBezTo>
                  <a:cubicBezTo>
                    <a:pt x="6" y="5"/>
                    <a:pt x="6" y="0"/>
                    <a:pt x="12" y="5"/>
                  </a:cubicBezTo>
                  <a:cubicBezTo>
                    <a:pt x="14" y="6"/>
                    <a:pt x="16" y="13"/>
                    <a:pt x="16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7" name="Freeform 409">
              <a:extLst>
                <a:ext uri="{FF2B5EF4-FFF2-40B4-BE49-F238E27FC236}">
                  <a16:creationId xmlns:a16="http://schemas.microsoft.com/office/drawing/2014/main" id="{F20452B3-EAB0-4E52-969C-D61F26EB3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48" y="4070254"/>
              <a:ext cx="26174" cy="14008"/>
            </a:xfrm>
            <a:custGeom>
              <a:avLst/>
              <a:gdLst>
                <a:gd name="T0" fmla="*/ 7 w 30"/>
                <a:gd name="T1" fmla="*/ 1 h 16"/>
                <a:gd name="T2" fmla="*/ 11 w 30"/>
                <a:gd name="T3" fmla="*/ 2 h 16"/>
                <a:gd name="T4" fmla="*/ 24 w 30"/>
                <a:gd name="T5" fmla="*/ 6 h 16"/>
                <a:gd name="T6" fmla="*/ 24 w 30"/>
                <a:gd name="T7" fmla="*/ 12 h 16"/>
                <a:gd name="T8" fmla="*/ 13 w 30"/>
                <a:gd name="T9" fmla="*/ 14 h 16"/>
                <a:gd name="T10" fmla="*/ 7 w 3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>
                  <a:moveTo>
                    <a:pt x="7" y="1"/>
                  </a:moveTo>
                  <a:cubicBezTo>
                    <a:pt x="9" y="0"/>
                    <a:pt x="9" y="2"/>
                    <a:pt x="11" y="2"/>
                  </a:cubicBezTo>
                  <a:cubicBezTo>
                    <a:pt x="15" y="2"/>
                    <a:pt x="21" y="4"/>
                    <a:pt x="24" y="6"/>
                  </a:cubicBezTo>
                  <a:cubicBezTo>
                    <a:pt x="30" y="10"/>
                    <a:pt x="29" y="9"/>
                    <a:pt x="24" y="12"/>
                  </a:cubicBezTo>
                  <a:cubicBezTo>
                    <a:pt x="21" y="14"/>
                    <a:pt x="17" y="16"/>
                    <a:pt x="13" y="14"/>
                  </a:cubicBezTo>
                  <a:cubicBezTo>
                    <a:pt x="12" y="11"/>
                    <a:pt x="0" y="5"/>
                    <a:pt x="7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8" name="Freeform 410">
              <a:extLst>
                <a:ext uri="{FF2B5EF4-FFF2-40B4-BE49-F238E27FC236}">
                  <a16:creationId xmlns:a16="http://schemas.microsoft.com/office/drawing/2014/main" id="{44142BC6-F999-4B4C-9E43-6E5F8C6DE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111" y="4089423"/>
              <a:ext cx="31335" cy="35021"/>
            </a:xfrm>
            <a:custGeom>
              <a:avLst/>
              <a:gdLst>
                <a:gd name="T0" fmla="*/ 3 w 36"/>
                <a:gd name="T1" fmla="*/ 27 h 40"/>
                <a:gd name="T2" fmla="*/ 1 w 36"/>
                <a:gd name="T3" fmla="*/ 17 h 40"/>
                <a:gd name="T4" fmla="*/ 7 w 36"/>
                <a:gd name="T5" fmla="*/ 11 h 40"/>
                <a:gd name="T6" fmla="*/ 6 w 36"/>
                <a:gd name="T7" fmla="*/ 2 h 40"/>
                <a:gd name="T8" fmla="*/ 20 w 36"/>
                <a:gd name="T9" fmla="*/ 6 h 40"/>
                <a:gd name="T10" fmla="*/ 30 w 36"/>
                <a:gd name="T11" fmla="*/ 12 h 40"/>
                <a:gd name="T12" fmla="*/ 35 w 36"/>
                <a:gd name="T13" fmla="*/ 21 h 40"/>
                <a:gd name="T14" fmla="*/ 29 w 36"/>
                <a:gd name="T15" fmla="*/ 29 h 40"/>
                <a:gd name="T16" fmla="*/ 17 w 36"/>
                <a:gd name="T17" fmla="*/ 35 h 40"/>
                <a:gd name="T18" fmla="*/ 8 w 36"/>
                <a:gd name="T19" fmla="*/ 37 h 40"/>
                <a:gd name="T20" fmla="*/ 3 w 36"/>
                <a:gd name="T2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40">
                  <a:moveTo>
                    <a:pt x="3" y="27"/>
                  </a:moveTo>
                  <a:cubicBezTo>
                    <a:pt x="1" y="23"/>
                    <a:pt x="0" y="19"/>
                    <a:pt x="1" y="17"/>
                  </a:cubicBezTo>
                  <a:cubicBezTo>
                    <a:pt x="2" y="14"/>
                    <a:pt x="6" y="14"/>
                    <a:pt x="7" y="11"/>
                  </a:cubicBezTo>
                  <a:cubicBezTo>
                    <a:pt x="8" y="8"/>
                    <a:pt x="4" y="5"/>
                    <a:pt x="6" y="2"/>
                  </a:cubicBezTo>
                  <a:cubicBezTo>
                    <a:pt x="8" y="0"/>
                    <a:pt x="17" y="5"/>
                    <a:pt x="20" y="6"/>
                  </a:cubicBezTo>
                  <a:cubicBezTo>
                    <a:pt x="24" y="8"/>
                    <a:pt x="27" y="9"/>
                    <a:pt x="30" y="12"/>
                  </a:cubicBezTo>
                  <a:cubicBezTo>
                    <a:pt x="31" y="14"/>
                    <a:pt x="35" y="20"/>
                    <a:pt x="35" y="21"/>
                  </a:cubicBezTo>
                  <a:cubicBezTo>
                    <a:pt x="36" y="25"/>
                    <a:pt x="32" y="28"/>
                    <a:pt x="29" y="29"/>
                  </a:cubicBezTo>
                  <a:cubicBezTo>
                    <a:pt x="22" y="31"/>
                    <a:pt x="22" y="29"/>
                    <a:pt x="17" y="35"/>
                  </a:cubicBezTo>
                  <a:cubicBezTo>
                    <a:pt x="13" y="39"/>
                    <a:pt x="12" y="40"/>
                    <a:pt x="8" y="37"/>
                  </a:cubicBezTo>
                  <a:cubicBezTo>
                    <a:pt x="7" y="36"/>
                    <a:pt x="4" y="31"/>
                    <a:pt x="3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9" name="Freeform 465">
              <a:extLst>
                <a:ext uri="{FF2B5EF4-FFF2-40B4-BE49-F238E27FC236}">
                  <a16:creationId xmlns:a16="http://schemas.microsoft.com/office/drawing/2014/main" id="{559DD8DF-E7AF-4103-A63D-8354B6ECB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2909" y="3028101"/>
              <a:ext cx="14008" cy="12165"/>
            </a:xfrm>
            <a:custGeom>
              <a:avLst/>
              <a:gdLst>
                <a:gd name="T0" fmla="*/ 1 w 16"/>
                <a:gd name="T1" fmla="*/ 12 h 14"/>
                <a:gd name="T2" fmla="*/ 15 w 16"/>
                <a:gd name="T3" fmla="*/ 6 h 14"/>
                <a:gd name="T4" fmla="*/ 12 w 16"/>
                <a:gd name="T5" fmla="*/ 11 h 14"/>
                <a:gd name="T6" fmla="*/ 7 w 16"/>
                <a:gd name="T7" fmla="*/ 12 h 14"/>
                <a:gd name="T8" fmla="*/ 1 w 16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" y="12"/>
                  </a:moveTo>
                  <a:cubicBezTo>
                    <a:pt x="0" y="7"/>
                    <a:pt x="16" y="0"/>
                    <a:pt x="15" y="6"/>
                  </a:cubicBezTo>
                  <a:cubicBezTo>
                    <a:pt x="15" y="6"/>
                    <a:pt x="12" y="10"/>
                    <a:pt x="12" y="11"/>
                  </a:cubicBezTo>
                  <a:cubicBezTo>
                    <a:pt x="11" y="13"/>
                    <a:pt x="9" y="13"/>
                    <a:pt x="7" y="12"/>
                  </a:cubicBezTo>
                  <a:cubicBezTo>
                    <a:pt x="6" y="14"/>
                    <a:pt x="1" y="14"/>
                    <a:pt x="1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0" name="Freeform 466">
              <a:extLst>
                <a:ext uri="{FF2B5EF4-FFF2-40B4-BE49-F238E27FC236}">
                  <a16:creationId xmlns:a16="http://schemas.microsoft.com/office/drawing/2014/main" id="{8289C582-B54E-459E-A157-7A9482A73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075" y="3026995"/>
              <a:ext cx="26174" cy="23593"/>
            </a:xfrm>
            <a:custGeom>
              <a:avLst/>
              <a:gdLst>
                <a:gd name="T0" fmla="*/ 10 w 30"/>
                <a:gd name="T1" fmla="*/ 17 h 27"/>
                <a:gd name="T2" fmla="*/ 5 w 30"/>
                <a:gd name="T3" fmla="*/ 20 h 27"/>
                <a:gd name="T4" fmla="*/ 5 w 30"/>
                <a:gd name="T5" fmla="*/ 14 h 27"/>
                <a:gd name="T6" fmla="*/ 16 w 30"/>
                <a:gd name="T7" fmla="*/ 2 h 27"/>
                <a:gd name="T8" fmla="*/ 23 w 30"/>
                <a:gd name="T9" fmla="*/ 4 h 27"/>
                <a:gd name="T10" fmla="*/ 29 w 30"/>
                <a:gd name="T11" fmla="*/ 7 h 27"/>
                <a:gd name="T12" fmla="*/ 24 w 30"/>
                <a:gd name="T13" fmla="*/ 11 h 27"/>
                <a:gd name="T14" fmla="*/ 15 w 30"/>
                <a:gd name="T15" fmla="*/ 27 h 27"/>
                <a:gd name="T16" fmla="*/ 10 w 30"/>
                <a:gd name="T17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10" y="17"/>
                  </a:moveTo>
                  <a:cubicBezTo>
                    <a:pt x="7" y="15"/>
                    <a:pt x="7" y="19"/>
                    <a:pt x="5" y="20"/>
                  </a:cubicBezTo>
                  <a:cubicBezTo>
                    <a:pt x="0" y="22"/>
                    <a:pt x="3" y="16"/>
                    <a:pt x="5" y="14"/>
                  </a:cubicBezTo>
                  <a:cubicBezTo>
                    <a:pt x="7" y="9"/>
                    <a:pt x="10" y="0"/>
                    <a:pt x="16" y="2"/>
                  </a:cubicBezTo>
                  <a:cubicBezTo>
                    <a:pt x="18" y="3"/>
                    <a:pt x="21" y="3"/>
                    <a:pt x="23" y="4"/>
                  </a:cubicBezTo>
                  <a:cubicBezTo>
                    <a:pt x="25" y="6"/>
                    <a:pt x="25" y="8"/>
                    <a:pt x="29" y="7"/>
                  </a:cubicBezTo>
                  <a:cubicBezTo>
                    <a:pt x="30" y="11"/>
                    <a:pt x="26" y="10"/>
                    <a:pt x="24" y="11"/>
                  </a:cubicBezTo>
                  <a:cubicBezTo>
                    <a:pt x="25" y="19"/>
                    <a:pt x="19" y="21"/>
                    <a:pt x="15" y="27"/>
                  </a:cubicBezTo>
                  <a:cubicBezTo>
                    <a:pt x="13" y="24"/>
                    <a:pt x="12" y="19"/>
                    <a:pt x="10" y="1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1" name="Freeform 467">
              <a:extLst>
                <a:ext uri="{FF2B5EF4-FFF2-40B4-BE49-F238E27FC236}">
                  <a16:creationId xmlns:a16="http://schemas.microsoft.com/office/drawing/2014/main" id="{52C85552-FE2F-4E88-BE8F-9E36ED309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2650" y="2975016"/>
              <a:ext cx="0" cy="737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2" name="Freeform 468">
              <a:extLst>
                <a:ext uri="{FF2B5EF4-FFF2-40B4-BE49-F238E27FC236}">
                  <a16:creationId xmlns:a16="http://schemas.microsoft.com/office/drawing/2014/main" id="{8593EA21-D2D1-4DD7-BC3D-9868EC99E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6165" y="1943923"/>
              <a:ext cx="1984404" cy="1549774"/>
            </a:xfrm>
            <a:custGeom>
              <a:avLst/>
              <a:gdLst>
                <a:gd name="T0" fmla="*/ 1419 w 2279"/>
                <a:gd name="T1" fmla="*/ 1524 h 1780"/>
                <a:gd name="T2" fmla="*/ 1585 w 2279"/>
                <a:gd name="T3" fmla="*/ 1659 h 1780"/>
                <a:gd name="T4" fmla="*/ 1780 w 2279"/>
                <a:gd name="T5" fmla="*/ 1670 h 1780"/>
                <a:gd name="T6" fmla="*/ 2043 w 2279"/>
                <a:gd name="T7" fmla="*/ 1641 h 1780"/>
                <a:gd name="T8" fmla="*/ 2017 w 2279"/>
                <a:gd name="T9" fmla="*/ 1725 h 1780"/>
                <a:gd name="T10" fmla="*/ 2148 w 2279"/>
                <a:gd name="T11" fmla="*/ 1647 h 1780"/>
                <a:gd name="T12" fmla="*/ 2112 w 2279"/>
                <a:gd name="T13" fmla="*/ 1640 h 1780"/>
                <a:gd name="T14" fmla="*/ 2009 w 2279"/>
                <a:gd name="T15" fmla="*/ 1566 h 1780"/>
                <a:gd name="T16" fmla="*/ 2044 w 2279"/>
                <a:gd name="T17" fmla="*/ 1521 h 1780"/>
                <a:gd name="T18" fmla="*/ 1881 w 2279"/>
                <a:gd name="T19" fmla="*/ 1581 h 1780"/>
                <a:gd name="T20" fmla="*/ 1982 w 2279"/>
                <a:gd name="T21" fmla="*/ 1468 h 1780"/>
                <a:gd name="T22" fmla="*/ 2170 w 2279"/>
                <a:gd name="T23" fmla="*/ 1453 h 1780"/>
                <a:gd name="T24" fmla="*/ 2277 w 2279"/>
                <a:gd name="T25" fmla="*/ 1374 h 1780"/>
                <a:gd name="T26" fmla="*/ 2212 w 2279"/>
                <a:gd name="T27" fmla="*/ 1283 h 1780"/>
                <a:gd name="T28" fmla="*/ 2158 w 2279"/>
                <a:gd name="T29" fmla="*/ 1228 h 1780"/>
                <a:gd name="T30" fmla="*/ 2117 w 2279"/>
                <a:gd name="T31" fmla="*/ 1133 h 1780"/>
                <a:gd name="T32" fmla="*/ 2076 w 2279"/>
                <a:gd name="T33" fmla="*/ 1056 h 1780"/>
                <a:gd name="T34" fmla="*/ 1999 w 2279"/>
                <a:gd name="T35" fmla="*/ 1068 h 1780"/>
                <a:gd name="T36" fmla="*/ 1910 w 2279"/>
                <a:gd name="T37" fmla="*/ 955 h 1780"/>
                <a:gd name="T38" fmla="*/ 1772 w 2279"/>
                <a:gd name="T39" fmla="*/ 881 h 1780"/>
                <a:gd name="T40" fmla="*/ 1684 w 2279"/>
                <a:gd name="T41" fmla="*/ 1029 h 1780"/>
                <a:gd name="T42" fmla="*/ 1645 w 2279"/>
                <a:gd name="T43" fmla="*/ 1293 h 1780"/>
                <a:gd name="T44" fmla="*/ 1570 w 2279"/>
                <a:gd name="T45" fmla="*/ 1326 h 1780"/>
                <a:gd name="T46" fmla="*/ 1287 w 2279"/>
                <a:gd name="T47" fmla="*/ 1117 h 1780"/>
                <a:gd name="T48" fmla="*/ 1275 w 2279"/>
                <a:gd name="T49" fmla="*/ 903 h 1780"/>
                <a:gd name="T50" fmla="*/ 1333 w 2279"/>
                <a:gd name="T51" fmla="*/ 807 h 1780"/>
                <a:gd name="T52" fmla="*/ 1415 w 2279"/>
                <a:gd name="T53" fmla="*/ 758 h 1780"/>
                <a:gd name="T54" fmla="*/ 1393 w 2279"/>
                <a:gd name="T55" fmla="*/ 675 h 1780"/>
                <a:gd name="T56" fmla="*/ 1509 w 2279"/>
                <a:gd name="T57" fmla="*/ 649 h 1780"/>
                <a:gd name="T58" fmla="*/ 1529 w 2279"/>
                <a:gd name="T59" fmla="*/ 634 h 1780"/>
                <a:gd name="T60" fmla="*/ 1593 w 2279"/>
                <a:gd name="T61" fmla="*/ 550 h 1780"/>
                <a:gd name="T62" fmla="*/ 1590 w 2279"/>
                <a:gd name="T63" fmla="*/ 452 h 1780"/>
                <a:gd name="T64" fmla="*/ 1548 w 2279"/>
                <a:gd name="T65" fmla="*/ 388 h 1780"/>
                <a:gd name="T66" fmla="*/ 1462 w 2279"/>
                <a:gd name="T67" fmla="*/ 519 h 1780"/>
                <a:gd name="T68" fmla="*/ 1365 w 2279"/>
                <a:gd name="T69" fmla="*/ 455 h 1780"/>
                <a:gd name="T70" fmla="*/ 1354 w 2279"/>
                <a:gd name="T71" fmla="*/ 422 h 1780"/>
                <a:gd name="T72" fmla="*/ 1296 w 2279"/>
                <a:gd name="T73" fmla="*/ 358 h 1780"/>
                <a:gd name="T74" fmla="*/ 1284 w 2279"/>
                <a:gd name="T75" fmla="*/ 269 h 1780"/>
                <a:gd name="T76" fmla="*/ 1258 w 2279"/>
                <a:gd name="T77" fmla="*/ 180 h 1780"/>
                <a:gd name="T78" fmla="*/ 1334 w 2279"/>
                <a:gd name="T79" fmla="*/ 62 h 1780"/>
                <a:gd name="T80" fmla="*/ 1221 w 2279"/>
                <a:gd name="T81" fmla="*/ 40 h 1780"/>
                <a:gd name="T82" fmla="*/ 1206 w 2279"/>
                <a:gd name="T83" fmla="*/ 243 h 1780"/>
                <a:gd name="T84" fmla="*/ 1199 w 2279"/>
                <a:gd name="T85" fmla="*/ 378 h 1780"/>
                <a:gd name="T86" fmla="*/ 1249 w 2279"/>
                <a:gd name="T87" fmla="*/ 485 h 1780"/>
                <a:gd name="T88" fmla="*/ 1200 w 2279"/>
                <a:gd name="T89" fmla="*/ 562 h 1780"/>
                <a:gd name="T90" fmla="*/ 1172 w 2279"/>
                <a:gd name="T91" fmla="*/ 484 h 1780"/>
                <a:gd name="T92" fmla="*/ 1117 w 2279"/>
                <a:gd name="T93" fmla="*/ 531 h 1780"/>
                <a:gd name="T94" fmla="*/ 975 w 2279"/>
                <a:gd name="T95" fmla="*/ 507 h 1780"/>
                <a:gd name="T96" fmla="*/ 864 w 2279"/>
                <a:gd name="T97" fmla="*/ 505 h 1780"/>
                <a:gd name="T98" fmla="*/ 927 w 2279"/>
                <a:gd name="T99" fmla="*/ 473 h 1780"/>
                <a:gd name="T100" fmla="*/ 886 w 2279"/>
                <a:gd name="T101" fmla="*/ 603 h 1780"/>
                <a:gd name="T102" fmla="*/ 859 w 2279"/>
                <a:gd name="T103" fmla="*/ 533 h 1780"/>
                <a:gd name="T104" fmla="*/ 688 w 2279"/>
                <a:gd name="T105" fmla="*/ 508 h 1780"/>
                <a:gd name="T106" fmla="*/ 477 w 2279"/>
                <a:gd name="T107" fmla="*/ 401 h 1780"/>
                <a:gd name="T108" fmla="*/ 422 w 2279"/>
                <a:gd name="T109" fmla="*/ 408 h 1780"/>
                <a:gd name="T110" fmla="*/ 309 w 2279"/>
                <a:gd name="T111" fmla="*/ 356 h 1780"/>
                <a:gd name="T112" fmla="*/ 109 w 2279"/>
                <a:gd name="T113" fmla="*/ 448 h 1780"/>
                <a:gd name="T114" fmla="*/ 134 w 2279"/>
                <a:gd name="T115" fmla="*/ 1022 h 1780"/>
                <a:gd name="T116" fmla="*/ 292 w 2279"/>
                <a:gd name="T117" fmla="*/ 1205 h 1780"/>
                <a:gd name="T118" fmla="*/ 338 w 2279"/>
                <a:gd name="T119" fmla="*/ 1385 h 1780"/>
                <a:gd name="T120" fmla="*/ 379 w 2279"/>
                <a:gd name="T121" fmla="*/ 1489 h 1780"/>
                <a:gd name="T122" fmla="*/ 464 w 2279"/>
                <a:gd name="T123" fmla="*/ 1498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79" h="1780">
                  <a:moveTo>
                    <a:pt x="1223" y="1500"/>
                  </a:moveTo>
                  <a:cubicBezTo>
                    <a:pt x="1223" y="1499"/>
                    <a:pt x="1230" y="1500"/>
                    <a:pt x="1231" y="1501"/>
                  </a:cubicBezTo>
                  <a:cubicBezTo>
                    <a:pt x="1233" y="1503"/>
                    <a:pt x="1233" y="1507"/>
                    <a:pt x="1233" y="1509"/>
                  </a:cubicBezTo>
                  <a:cubicBezTo>
                    <a:pt x="1234" y="1514"/>
                    <a:pt x="1234" y="1522"/>
                    <a:pt x="1239" y="1525"/>
                  </a:cubicBezTo>
                  <a:cubicBezTo>
                    <a:pt x="1241" y="1526"/>
                    <a:pt x="1243" y="1526"/>
                    <a:pt x="1244" y="1526"/>
                  </a:cubicBezTo>
                  <a:cubicBezTo>
                    <a:pt x="1246" y="1527"/>
                    <a:pt x="1248" y="1528"/>
                    <a:pt x="1249" y="1528"/>
                  </a:cubicBezTo>
                  <a:cubicBezTo>
                    <a:pt x="1252" y="1529"/>
                    <a:pt x="1259" y="1527"/>
                    <a:pt x="1259" y="1531"/>
                  </a:cubicBezTo>
                  <a:cubicBezTo>
                    <a:pt x="1261" y="1532"/>
                    <a:pt x="1264" y="1533"/>
                    <a:pt x="1267" y="1532"/>
                  </a:cubicBezTo>
                  <a:cubicBezTo>
                    <a:pt x="1271" y="1532"/>
                    <a:pt x="1271" y="1528"/>
                    <a:pt x="1275" y="1528"/>
                  </a:cubicBezTo>
                  <a:cubicBezTo>
                    <a:pt x="1280" y="1528"/>
                    <a:pt x="1286" y="1532"/>
                    <a:pt x="1289" y="1535"/>
                  </a:cubicBezTo>
                  <a:cubicBezTo>
                    <a:pt x="1292" y="1537"/>
                    <a:pt x="1293" y="1537"/>
                    <a:pt x="1295" y="1540"/>
                  </a:cubicBezTo>
                  <a:cubicBezTo>
                    <a:pt x="1296" y="1542"/>
                    <a:pt x="1297" y="1547"/>
                    <a:pt x="1301" y="1545"/>
                  </a:cubicBezTo>
                  <a:cubicBezTo>
                    <a:pt x="1303" y="1543"/>
                    <a:pt x="1301" y="1538"/>
                    <a:pt x="1306" y="1541"/>
                  </a:cubicBezTo>
                  <a:cubicBezTo>
                    <a:pt x="1307" y="1541"/>
                    <a:pt x="1307" y="1543"/>
                    <a:pt x="1308" y="1544"/>
                  </a:cubicBezTo>
                  <a:cubicBezTo>
                    <a:pt x="1309" y="1545"/>
                    <a:pt x="1311" y="1545"/>
                    <a:pt x="1312" y="1546"/>
                  </a:cubicBezTo>
                  <a:cubicBezTo>
                    <a:pt x="1317" y="1549"/>
                    <a:pt x="1320" y="1554"/>
                    <a:pt x="1327" y="1552"/>
                  </a:cubicBezTo>
                  <a:cubicBezTo>
                    <a:pt x="1330" y="1551"/>
                    <a:pt x="1332" y="1547"/>
                    <a:pt x="1335" y="1546"/>
                  </a:cubicBezTo>
                  <a:cubicBezTo>
                    <a:pt x="1339" y="1545"/>
                    <a:pt x="1337" y="1548"/>
                    <a:pt x="1340" y="1550"/>
                  </a:cubicBezTo>
                  <a:cubicBezTo>
                    <a:pt x="1346" y="1553"/>
                    <a:pt x="1354" y="1549"/>
                    <a:pt x="1359" y="1551"/>
                  </a:cubicBezTo>
                  <a:cubicBezTo>
                    <a:pt x="1362" y="1552"/>
                    <a:pt x="1364" y="1554"/>
                    <a:pt x="1367" y="1555"/>
                  </a:cubicBezTo>
                  <a:cubicBezTo>
                    <a:pt x="1368" y="1555"/>
                    <a:pt x="1369" y="1555"/>
                    <a:pt x="1370" y="1555"/>
                  </a:cubicBezTo>
                  <a:cubicBezTo>
                    <a:pt x="1371" y="1555"/>
                    <a:pt x="1372" y="1554"/>
                    <a:pt x="1373" y="1554"/>
                  </a:cubicBezTo>
                  <a:cubicBezTo>
                    <a:pt x="1377" y="1551"/>
                    <a:pt x="1381" y="1550"/>
                    <a:pt x="1383" y="1545"/>
                  </a:cubicBezTo>
                  <a:cubicBezTo>
                    <a:pt x="1385" y="1541"/>
                    <a:pt x="1385" y="1535"/>
                    <a:pt x="1390" y="1534"/>
                  </a:cubicBezTo>
                  <a:cubicBezTo>
                    <a:pt x="1390" y="1534"/>
                    <a:pt x="1390" y="1534"/>
                    <a:pt x="1390" y="1534"/>
                  </a:cubicBezTo>
                  <a:cubicBezTo>
                    <a:pt x="1393" y="1544"/>
                    <a:pt x="1414" y="1526"/>
                    <a:pt x="1419" y="1524"/>
                  </a:cubicBezTo>
                  <a:cubicBezTo>
                    <a:pt x="1429" y="1520"/>
                    <a:pt x="1439" y="1522"/>
                    <a:pt x="1449" y="1524"/>
                  </a:cubicBezTo>
                  <a:cubicBezTo>
                    <a:pt x="1455" y="1525"/>
                    <a:pt x="1455" y="1525"/>
                    <a:pt x="1457" y="1530"/>
                  </a:cubicBezTo>
                  <a:cubicBezTo>
                    <a:pt x="1459" y="1534"/>
                    <a:pt x="1460" y="1538"/>
                    <a:pt x="1462" y="1541"/>
                  </a:cubicBezTo>
                  <a:cubicBezTo>
                    <a:pt x="1466" y="1553"/>
                    <a:pt x="1471" y="1557"/>
                    <a:pt x="1483" y="1557"/>
                  </a:cubicBezTo>
                  <a:cubicBezTo>
                    <a:pt x="1489" y="1556"/>
                    <a:pt x="1497" y="1552"/>
                    <a:pt x="1497" y="1559"/>
                  </a:cubicBezTo>
                  <a:cubicBezTo>
                    <a:pt x="1496" y="1563"/>
                    <a:pt x="1492" y="1564"/>
                    <a:pt x="1493" y="1568"/>
                  </a:cubicBezTo>
                  <a:cubicBezTo>
                    <a:pt x="1493" y="1572"/>
                    <a:pt x="1495" y="1572"/>
                    <a:pt x="1498" y="1575"/>
                  </a:cubicBezTo>
                  <a:cubicBezTo>
                    <a:pt x="1500" y="1577"/>
                    <a:pt x="1503" y="1579"/>
                    <a:pt x="1503" y="1583"/>
                  </a:cubicBezTo>
                  <a:cubicBezTo>
                    <a:pt x="1503" y="1586"/>
                    <a:pt x="1499" y="1590"/>
                    <a:pt x="1499" y="1593"/>
                  </a:cubicBezTo>
                  <a:cubicBezTo>
                    <a:pt x="1500" y="1599"/>
                    <a:pt x="1505" y="1601"/>
                    <a:pt x="1502" y="1605"/>
                  </a:cubicBezTo>
                  <a:cubicBezTo>
                    <a:pt x="1505" y="1608"/>
                    <a:pt x="1507" y="1610"/>
                    <a:pt x="1510" y="1612"/>
                  </a:cubicBezTo>
                  <a:cubicBezTo>
                    <a:pt x="1519" y="1616"/>
                    <a:pt x="1520" y="1618"/>
                    <a:pt x="1519" y="1629"/>
                  </a:cubicBezTo>
                  <a:cubicBezTo>
                    <a:pt x="1526" y="1630"/>
                    <a:pt x="1528" y="1627"/>
                    <a:pt x="1532" y="1633"/>
                  </a:cubicBezTo>
                  <a:cubicBezTo>
                    <a:pt x="1533" y="1634"/>
                    <a:pt x="1533" y="1635"/>
                    <a:pt x="1534" y="1636"/>
                  </a:cubicBezTo>
                  <a:cubicBezTo>
                    <a:pt x="1535" y="1636"/>
                    <a:pt x="1537" y="1636"/>
                    <a:pt x="1539" y="1637"/>
                  </a:cubicBezTo>
                  <a:cubicBezTo>
                    <a:pt x="1554" y="1639"/>
                    <a:pt x="1567" y="1647"/>
                    <a:pt x="1582" y="1652"/>
                  </a:cubicBezTo>
                  <a:cubicBezTo>
                    <a:pt x="1582" y="1646"/>
                    <a:pt x="1584" y="1638"/>
                    <a:pt x="1590" y="1636"/>
                  </a:cubicBezTo>
                  <a:cubicBezTo>
                    <a:pt x="1595" y="1634"/>
                    <a:pt x="1606" y="1640"/>
                    <a:pt x="1610" y="1643"/>
                  </a:cubicBezTo>
                  <a:cubicBezTo>
                    <a:pt x="1615" y="1647"/>
                    <a:pt x="1616" y="1655"/>
                    <a:pt x="1619" y="1660"/>
                  </a:cubicBezTo>
                  <a:cubicBezTo>
                    <a:pt x="1623" y="1666"/>
                    <a:pt x="1627" y="1670"/>
                    <a:pt x="1631" y="1677"/>
                  </a:cubicBezTo>
                  <a:cubicBezTo>
                    <a:pt x="1625" y="1674"/>
                    <a:pt x="1621" y="1673"/>
                    <a:pt x="1622" y="1680"/>
                  </a:cubicBezTo>
                  <a:cubicBezTo>
                    <a:pt x="1623" y="1682"/>
                    <a:pt x="1626" y="1680"/>
                    <a:pt x="1625" y="1684"/>
                  </a:cubicBezTo>
                  <a:cubicBezTo>
                    <a:pt x="1625" y="1687"/>
                    <a:pt x="1623" y="1688"/>
                    <a:pt x="1621" y="1688"/>
                  </a:cubicBezTo>
                  <a:cubicBezTo>
                    <a:pt x="1614" y="1690"/>
                    <a:pt x="1613" y="1686"/>
                    <a:pt x="1610" y="1681"/>
                  </a:cubicBezTo>
                  <a:cubicBezTo>
                    <a:pt x="1607" y="1677"/>
                    <a:pt x="1603" y="1673"/>
                    <a:pt x="1600" y="1669"/>
                  </a:cubicBezTo>
                  <a:cubicBezTo>
                    <a:pt x="1597" y="1666"/>
                    <a:pt x="1590" y="1660"/>
                    <a:pt x="1585" y="1659"/>
                  </a:cubicBezTo>
                  <a:cubicBezTo>
                    <a:pt x="1577" y="1659"/>
                    <a:pt x="1584" y="1663"/>
                    <a:pt x="1587" y="1666"/>
                  </a:cubicBezTo>
                  <a:cubicBezTo>
                    <a:pt x="1591" y="1673"/>
                    <a:pt x="1592" y="1682"/>
                    <a:pt x="1590" y="1689"/>
                  </a:cubicBezTo>
                  <a:cubicBezTo>
                    <a:pt x="1587" y="1695"/>
                    <a:pt x="1581" y="1698"/>
                    <a:pt x="1580" y="1704"/>
                  </a:cubicBezTo>
                  <a:cubicBezTo>
                    <a:pt x="1579" y="1708"/>
                    <a:pt x="1581" y="1713"/>
                    <a:pt x="1580" y="1718"/>
                  </a:cubicBezTo>
                  <a:cubicBezTo>
                    <a:pt x="1580" y="1722"/>
                    <a:pt x="1582" y="1731"/>
                    <a:pt x="1580" y="1734"/>
                  </a:cubicBezTo>
                  <a:cubicBezTo>
                    <a:pt x="1578" y="1737"/>
                    <a:pt x="1574" y="1736"/>
                    <a:pt x="1571" y="1737"/>
                  </a:cubicBezTo>
                  <a:cubicBezTo>
                    <a:pt x="1569" y="1739"/>
                    <a:pt x="1567" y="1741"/>
                    <a:pt x="1564" y="1742"/>
                  </a:cubicBezTo>
                  <a:cubicBezTo>
                    <a:pt x="1562" y="1748"/>
                    <a:pt x="1559" y="1754"/>
                    <a:pt x="1557" y="1760"/>
                  </a:cubicBezTo>
                  <a:cubicBezTo>
                    <a:pt x="1557" y="1760"/>
                    <a:pt x="1557" y="1758"/>
                    <a:pt x="1557" y="1758"/>
                  </a:cubicBezTo>
                  <a:cubicBezTo>
                    <a:pt x="1556" y="1768"/>
                    <a:pt x="1541" y="1769"/>
                    <a:pt x="1545" y="1779"/>
                  </a:cubicBezTo>
                  <a:cubicBezTo>
                    <a:pt x="1549" y="1778"/>
                    <a:pt x="1553" y="1780"/>
                    <a:pt x="1557" y="1780"/>
                  </a:cubicBezTo>
                  <a:cubicBezTo>
                    <a:pt x="1563" y="1779"/>
                    <a:pt x="1565" y="1775"/>
                    <a:pt x="1570" y="1771"/>
                  </a:cubicBezTo>
                  <a:cubicBezTo>
                    <a:pt x="1576" y="1766"/>
                    <a:pt x="1588" y="1761"/>
                    <a:pt x="1596" y="1759"/>
                  </a:cubicBezTo>
                  <a:cubicBezTo>
                    <a:pt x="1601" y="1757"/>
                    <a:pt x="1607" y="1760"/>
                    <a:pt x="1612" y="1760"/>
                  </a:cubicBezTo>
                  <a:cubicBezTo>
                    <a:pt x="1621" y="1760"/>
                    <a:pt x="1619" y="1757"/>
                    <a:pt x="1625" y="1752"/>
                  </a:cubicBezTo>
                  <a:cubicBezTo>
                    <a:pt x="1631" y="1749"/>
                    <a:pt x="1644" y="1746"/>
                    <a:pt x="1651" y="1750"/>
                  </a:cubicBezTo>
                  <a:cubicBezTo>
                    <a:pt x="1653" y="1748"/>
                    <a:pt x="1654" y="1745"/>
                    <a:pt x="1654" y="1738"/>
                  </a:cubicBezTo>
                  <a:cubicBezTo>
                    <a:pt x="1655" y="1737"/>
                    <a:pt x="1655" y="1735"/>
                    <a:pt x="1655" y="1733"/>
                  </a:cubicBezTo>
                  <a:cubicBezTo>
                    <a:pt x="1648" y="1736"/>
                    <a:pt x="1639" y="1739"/>
                    <a:pt x="1636" y="1737"/>
                  </a:cubicBezTo>
                  <a:cubicBezTo>
                    <a:pt x="1631" y="1732"/>
                    <a:pt x="1639" y="1724"/>
                    <a:pt x="1642" y="1722"/>
                  </a:cubicBezTo>
                  <a:cubicBezTo>
                    <a:pt x="1659" y="1710"/>
                    <a:pt x="1672" y="1711"/>
                    <a:pt x="1692" y="1711"/>
                  </a:cubicBezTo>
                  <a:cubicBezTo>
                    <a:pt x="1702" y="1711"/>
                    <a:pt x="1706" y="1710"/>
                    <a:pt x="1713" y="1703"/>
                  </a:cubicBezTo>
                  <a:cubicBezTo>
                    <a:pt x="1718" y="1697"/>
                    <a:pt x="1722" y="1696"/>
                    <a:pt x="1726" y="1701"/>
                  </a:cubicBezTo>
                  <a:cubicBezTo>
                    <a:pt x="1726" y="1700"/>
                    <a:pt x="1727" y="1699"/>
                    <a:pt x="1727" y="1699"/>
                  </a:cubicBezTo>
                  <a:cubicBezTo>
                    <a:pt x="1732" y="1693"/>
                    <a:pt x="1738" y="1689"/>
                    <a:pt x="1743" y="1685"/>
                  </a:cubicBezTo>
                  <a:cubicBezTo>
                    <a:pt x="1756" y="1676"/>
                    <a:pt x="1763" y="1669"/>
                    <a:pt x="1780" y="1670"/>
                  </a:cubicBezTo>
                  <a:cubicBezTo>
                    <a:pt x="1797" y="1672"/>
                    <a:pt x="1813" y="1668"/>
                    <a:pt x="1830" y="1668"/>
                  </a:cubicBezTo>
                  <a:cubicBezTo>
                    <a:pt x="1837" y="1668"/>
                    <a:pt x="1843" y="1669"/>
                    <a:pt x="1850" y="1667"/>
                  </a:cubicBezTo>
                  <a:cubicBezTo>
                    <a:pt x="1857" y="1666"/>
                    <a:pt x="1857" y="1662"/>
                    <a:pt x="1863" y="1659"/>
                  </a:cubicBezTo>
                  <a:cubicBezTo>
                    <a:pt x="1870" y="1655"/>
                    <a:pt x="1873" y="1657"/>
                    <a:pt x="1878" y="1651"/>
                  </a:cubicBezTo>
                  <a:cubicBezTo>
                    <a:pt x="1882" y="1645"/>
                    <a:pt x="1885" y="1638"/>
                    <a:pt x="1888" y="1632"/>
                  </a:cubicBezTo>
                  <a:cubicBezTo>
                    <a:pt x="1893" y="1620"/>
                    <a:pt x="1894" y="1610"/>
                    <a:pt x="1901" y="1598"/>
                  </a:cubicBezTo>
                  <a:cubicBezTo>
                    <a:pt x="1905" y="1593"/>
                    <a:pt x="1908" y="1585"/>
                    <a:pt x="1912" y="1581"/>
                  </a:cubicBezTo>
                  <a:cubicBezTo>
                    <a:pt x="1920" y="1574"/>
                    <a:pt x="1921" y="1582"/>
                    <a:pt x="1928" y="1583"/>
                  </a:cubicBezTo>
                  <a:cubicBezTo>
                    <a:pt x="1936" y="1585"/>
                    <a:pt x="1940" y="1577"/>
                    <a:pt x="1946" y="1583"/>
                  </a:cubicBezTo>
                  <a:cubicBezTo>
                    <a:pt x="1949" y="1586"/>
                    <a:pt x="1954" y="1595"/>
                    <a:pt x="1955" y="1599"/>
                  </a:cubicBezTo>
                  <a:cubicBezTo>
                    <a:pt x="1962" y="1614"/>
                    <a:pt x="1946" y="1632"/>
                    <a:pt x="1955" y="1646"/>
                  </a:cubicBezTo>
                  <a:cubicBezTo>
                    <a:pt x="1957" y="1649"/>
                    <a:pt x="1960" y="1650"/>
                    <a:pt x="1962" y="1653"/>
                  </a:cubicBezTo>
                  <a:cubicBezTo>
                    <a:pt x="1963" y="1656"/>
                    <a:pt x="1964" y="1659"/>
                    <a:pt x="1965" y="1661"/>
                  </a:cubicBezTo>
                  <a:cubicBezTo>
                    <a:pt x="1967" y="1664"/>
                    <a:pt x="1970" y="1666"/>
                    <a:pt x="1973" y="1668"/>
                  </a:cubicBezTo>
                  <a:cubicBezTo>
                    <a:pt x="1972" y="1667"/>
                    <a:pt x="1972" y="1666"/>
                    <a:pt x="1974" y="1665"/>
                  </a:cubicBezTo>
                  <a:cubicBezTo>
                    <a:pt x="1976" y="1665"/>
                    <a:pt x="1976" y="1669"/>
                    <a:pt x="1979" y="1669"/>
                  </a:cubicBezTo>
                  <a:cubicBezTo>
                    <a:pt x="1981" y="1669"/>
                    <a:pt x="1982" y="1666"/>
                    <a:pt x="1984" y="1666"/>
                  </a:cubicBezTo>
                  <a:cubicBezTo>
                    <a:pt x="1988" y="1666"/>
                    <a:pt x="1987" y="1669"/>
                    <a:pt x="1992" y="1666"/>
                  </a:cubicBezTo>
                  <a:cubicBezTo>
                    <a:pt x="1994" y="1665"/>
                    <a:pt x="1996" y="1663"/>
                    <a:pt x="1999" y="1663"/>
                  </a:cubicBezTo>
                  <a:cubicBezTo>
                    <a:pt x="2000" y="1663"/>
                    <a:pt x="2001" y="1665"/>
                    <a:pt x="2002" y="1665"/>
                  </a:cubicBezTo>
                  <a:cubicBezTo>
                    <a:pt x="2003" y="1664"/>
                    <a:pt x="2004" y="1663"/>
                    <a:pt x="2005" y="1662"/>
                  </a:cubicBezTo>
                  <a:cubicBezTo>
                    <a:pt x="2008" y="1660"/>
                    <a:pt x="2010" y="1659"/>
                    <a:pt x="2012" y="1657"/>
                  </a:cubicBezTo>
                  <a:cubicBezTo>
                    <a:pt x="2016" y="1654"/>
                    <a:pt x="2022" y="1651"/>
                    <a:pt x="2027" y="1649"/>
                  </a:cubicBezTo>
                  <a:cubicBezTo>
                    <a:pt x="2030" y="1648"/>
                    <a:pt x="2032" y="1649"/>
                    <a:pt x="2034" y="1646"/>
                  </a:cubicBezTo>
                  <a:cubicBezTo>
                    <a:pt x="2036" y="1644"/>
                    <a:pt x="2034" y="1639"/>
                    <a:pt x="2039" y="1639"/>
                  </a:cubicBezTo>
                  <a:cubicBezTo>
                    <a:pt x="2039" y="1642"/>
                    <a:pt x="2041" y="1642"/>
                    <a:pt x="2043" y="1641"/>
                  </a:cubicBezTo>
                  <a:cubicBezTo>
                    <a:pt x="2041" y="1647"/>
                    <a:pt x="2028" y="1651"/>
                    <a:pt x="2028" y="1656"/>
                  </a:cubicBezTo>
                  <a:cubicBezTo>
                    <a:pt x="2029" y="1657"/>
                    <a:pt x="2030" y="1658"/>
                    <a:pt x="2031" y="1658"/>
                  </a:cubicBezTo>
                  <a:cubicBezTo>
                    <a:pt x="2034" y="1659"/>
                    <a:pt x="2034" y="1657"/>
                    <a:pt x="2036" y="1656"/>
                  </a:cubicBezTo>
                  <a:cubicBezTo>
                    <a:pt x="2038" y="1656"/>
                    <a:pt x="2040" y="1657"/>
                    <a:pt x="2042" y="1657"/>
                  </a:cubicBezTo>
                  <a:cubicBezTo>
                    <a:pt x="2044" y="1656"/>
                    <a:pt x="2045" y="1655"/>
                    <a:pt x="2047" y="1655"/>
                  </a:cubicBezTo>
                  <a:cubicBezTo>
                    <a:pt x="2051" y="1655"/>
                    <a:pt x="2055" y="1657"/>
                    <a:pt x="2059" y="1656"/>
                  </a:cubicBezTo>
                  <a:cubicBezTo>
                    <a:pt x="2062" y="1656"/>
                    <a:pt x="2066" y="1655"/>
                    <a:pt x="2070" y="1657"/>
                  </a:cubicBezTo>
                  <a:cubicBezTo>
                    <a:pt x="2068" y="1658"/>
                    <a:pt x="2062" y="1659"/>
                    <a:pt x="2059" y="1659"/>
                  </a:cubicBezTo>
                  <a:cubicBezTo>
                    <a:pt x="2057" y="1660"/>
                    <a:pt x="2055" y="1660"/>
                    <a:pt x="2054" y="1661"/>
                  </a:cubicBezTo>
                  <a:cubicBezTo>
                    <a:pt x="2052" y="1661"/>
                    <a:pt x="2051" y="1663"/>
                    <a:pt x="2050" y="1664"/>
                  </a:cubicBezTo>
                  <a:cubicBezTo>
                    <a:pt x="2043" y="1668"/>
                    <a:pt x="2048" y="1662"/>
                    <a:pt x="2045" y="1660"/>
                  </a:cubicBezTo>
                  <a:cubicBezTo>
                    <a:pt x="2043" y="1659"/>
                    <a:pt x="2028" y="1667"/>
                    <a:pt x="2025" y="1669"/>
                  </a:cubicBezTo>
                  <a:cubicBezTo>
                    <a:pt x="2021" y="1671"/>
                    <a:pt x="2019" y="1673"/>
                    <a:pt x="2015" y="1674"/>
                  </a:cubicBezTo>
                  <a:cubicBezTo>
                    <a:pt x="2012" y="1675"/>
                    <a:pt x="2011" y="1676"/>
                    <a:pt x="2009" y="1679"/>
                  </a:cubicBezTo>
                  <a:cubicBezTo>
                    <a:pt x="2007" y="1680"/>
                    <a:pt x="2004" y="1681"/>
                    <a:pt x="2003" y="1683"/>
                  </a:cubicBezTo>
                  <a:cubicBezTo>
                    <a:pt x="2002" y="1684"/>
                    <a:pt x="2002" y="1686"/>
                    <a:pt x="2001" y="1687"/>
                  </a:cubicBezTo>
                  <a:cubicBezTo>
                    <a:pt x="1999" y="1691"/>
                    <a:pt x="1995" y="1692"/>
                    <a:pt x="1994" y="1695"/>
                  </a:cubicBezTo>
                  <a:cubicBezTo>
                    <a:pt x="1996" y="1694"/>
                    <a:pt x="1998" y="1689"/>
                    <a:pt x="2001" y="1689"/>
                  </a:cubicBezTo>
                  <a:cubicBezTo>
                    <a:pt x="2002" y="1693"/>
                    <a:pt x="2000" y="1692"/>
                    <a:pt x="1998" y="1693"/>
                  </a:cubicBezTo>
                  <a:cubicBezTo>
                    <a:pt x="1997" y="1695"/>
                    <a:pt x="1996" y="1697"/>
                    <a:pt x="1995" y="1698"/>
                  </a:cubicBezTo>
                  <a:cubicBezTo>
                    <a:pt x="1994" y="1702"/>
                    <a:pt x="1995" y="1705"/>
                    <a:pt x="1996" y="1709"/>
                  </a:cubicBezTo>
                  <a:cubicBezTo>
                    <a:pt x="1996" y="1710"/>
                    <a:pt x="1999" y="1722"/>
                    <a:pt x="1999" y="1721"/>
                  </a:cubicBezTo>
                  <a:cubicBezTo>
                    <a:pt x="2000" y="1720"/>
                    <a:pt x="2002" y="1720"/>
                    <a:pt x="2004" y="1720"/>
                  </a:cubicBezTo>
                  <a:cubicBezTo>
                    <a:pt x="2004" y="1721"/>
                    <a:pt x="2004" y="1722"/>
                    <a:pt x="2004" y="1723"/>
                  </a:cubicBezTo>
                  <a:cubicBezTo>
                    <a:pt x="2008" y="1723"/>
                    <a:pt x="2009" y="1733"/>
                    <a:pt x="2016" y="1728"/>
                  </a:cubicBezTo>
                  <a:cubicBezTo>
                    <a:pt x="2017" y="1727"/>
                    <a:pt x="2016" y="1726"/>
                    <a:pt x="2017" y="1725"/>
                  </a:cubicBezTo>
                  <a:cubicBezTo>
                    <a:pt x="2018" y="1724"/>
                    <a:pt x="2019" y="1724"/>
                    <a:pt x="2020" y="1723"/>
                  </a:cubicBezTo>
                  <a:cubicBezTo>
                    <a:pt x="2023" y="1721"/>
                    <a:pt x="2022" y="1720"/>
                    <a:pt x="2026" y="1721"/>
                  </a:cubicBezTo>
                  <a:cubicBezTo>
                    <a:pt x="2025" y="1718"/>
                    <a:pt x="2030" y="1716"/>
                    <a:pt x="2032" y="1713"/>
                  </a:cubicBezTo>
                  <a:cubicBezTo>
                    <a:pt x="2034" y="1710"/>
                    <a:pt x="2036" y="1707"/>
                    <a:pt x="2039" y="1704"/>
                  </a:cubicBezTo>
                  <a:cubicBezTo>
                    <a:pt x="2041" y="1702"/>
                    <a:pt x="2046" y="1701"/>
                    <a:pt x="2048" y="1698"/>
                  </a:cubicBezTo>
                  <a:cubicBezTo>
                    <a:pt x="2050" y="1695"/>
                    <a:pt x="2047" y="1692"/>
                    <a:pt x="2047" y="1689"/>
                  </a:cubicBezTo>
                  <a:cubicBezTo>
                    <a:pt x="2050" y="1690"/>
                    <a:pt x="2052" y="1689"/>
                    <a:pt x="2051" y="1686"/>
                  </a:cubicBezTo>
                  <a:cubicBezTo>
                    <a:pt x="2056" y="1685"/>
                    <a:pt x="2054" y="1687"/>
                    <a:pt x="2056" y="1689"/>
                  </a:cubicBezTo>
                  <a:cubicBezTo>
                    <a:pt x="2057" y="1690"/>
                    <a:pt x="2059" y="1691"/>
                    <a:pt x="2061" y="1691"/>
                  </a:cubicBezTo>
                  <a:cubicBezTo>
                    <a:pt x="2068" y="1691"/>
                    <a:pt x="2069" y="1685"/>
                    <a:pt x="2075" y="1683"/>
                  </a:cubicBezTo>
                  <a:cubicBezTo>
                    <a:pt x="2081" y="1681"/>
                    <a:pt x="2088" y="1683"/>
                    <a:pt x="2093" y="1679"/>
                  </a:cubicBezTo>
                  <a:cubicBezTo>
                    <a:pt x="2095" y="1676"/>
                    <a:pt x="2095" y="1675"/>
                    <a:pt x="2098" y="1674"/>
                  </a:cubicBezTo>
                  <a:cubicBezTo>
                    <a:pt x="2100" y="1674"/>
                    <a:pt x="2102" y="1674"/>
                    <a:pt x="2103" y="1674"/>
                  </a:cubicBezTo>
                  <a:cubicBezTo>
                    <a:pt x="2105" y="1673"/>
                    <a:pt x="2105" y="1671"/>
                    <a:pt x="2107" y="1670"/>
                  </a:cubicBezTo>
                  <a:cubicBezTo>
                    <a:pt x="2108" y="1670"/>
                    <a:pt x="2110" y="1670"/>
                    <a:pt x="2112" y="1670"/>
                  </a:cubicBezTo>
                  <a:cubicBezTo>
                    <a:pt x="2113" y="1669"/>
                    <a:pt x="2114" y="1667"/>
                    <a:pt x="2115" y="1666"/>
                  </a:cubicBezTo>
                  <a:cubicBezTo>
                    <a:pt x="2116" y="1666"/>
                    <a:pt x="2125" y="1665"/>
                    <a:pt x="2126" y="1665"/>
                  </a:cubicBezTo>
                  <a:cubicBezTo>
                    <a:pt x="2125" y="1664"/>
                    <a:pt x="2125" y="1663"/>
                    <a:pt x="2125" y="1662"/>
                  </a:cubicBezTo>
                  <a:cubicBezTo>
                    <a:pt x="2127" y="1662"/>
                    <a:pt x="2137" y="1662"/>
                    <a:pt x="2136" y="1658"/>
                  </a:cubicBezTo>
                  <a:cubicBezTo>
                    <a:pt x="2135" y="1657"/>
                    <a:pt x="2123" y="1656"/>
                    <a:pt x="2122" y="1656"/>
                  </a:cubicBezTo>
                  <a:cubicBezTo>
                    <a:pt x="2123" y="1654"/>
                    <a:pt x="2124" y="1656"/>
                    <a:pt x="2125" y="1655"/>
                  </a:cubicBezTo>
                  <a:cubicBezTo>
                    <a:pt x="2126" y="1654"/>
                    <a:pt x="2128" y="1652"/>
                    <a:pt x="2128" y="1652"/>
                  </a:cubicBezTo>
                  <a:cubicBezTo>
                    <a:pt x="2131" y="1651"/>
                    <a:pt x="2132" y="1653"/>
                    <a:pt x="2135" y="1653"/>
                  </a:cubicBezTo>
                  <a:cubicBezTo>
                    <a:pt x="2135" y="1652"/>
                    <a:pt x="2135" y="1651"/>
                    <a:pt x="2135" y="1651"/>
                  </a:cubicBezTo>
                  <a:cubicBezTo>
                    <a:pt x="2136" y="1650"/>
                    <a:pt x="2137" y="1649"/>
                    <a:pt x="2137" y="1648"/>
                  </a:cubicBezTo>
                  <a:cubicBezTo>
                    <a:pt x="2142" y="1649"/>
                    <a:pt x="2143" y="1649"/>
                    <a:pt x="2148" y="1647"/>
                  </a:cubicBezTo>
                  <a:cubicBezTo>
                    <a:pt x="2149" y="1647"/>
                    <a:pt x="2150" y="1647"/>
                    <a:pt x="2151" y="1646"/>
                  </a:cubicBezTo>
                  <a:cubicBezTo>
                    <a:pt x="2152" y="1646"/>
                    <a:pt x="2152" y="1644"/>
                    <a:pt x="2153" y="1643"/>
                  </a:cubicBezTo>
                  <a:cubicBezTo>
                    <a:pt x="2155" y="1642"/>
                    <a:pt x="2157" y="1642"/>
                    <a:pt x="2158" y="1641"/>
                  </a:cubicBezTo>
                  <a:cubicBezTo>
                    <a:pt x="2159" y="1641"/>
                    <a:pt x="2158" y="1639"/>
                    <a:pt x="2159" y="1638"/>
                  </a:cubicBezTo>
                  <a:cubicBezTo>
                    <a:pt x="2160" y="1638"/>
                    <a:pt x="2161" y="1638"/>
                    <a:pt x="2162" y="1638"/>
                  </a:cubicBezTo>
                  <a:cubicBezTo>
                    <a:pt x="2163" y="1637"/>
                    <a:pt x="2164" y="1637"/>
                    <a:pt x="2165" y="1636"/>
                  </a:cubicBezTo>
                  <a:cubicBezTo>
                    <a:pt x="2166" y="1636"/>
                    <a:pt x="2165" y="1635"/>
                    <a:pt x="2166" y="1634"/>
                  </a:cubicBezTo>
                  <a:cubicBezTo>
                    <a:pt x="2166" y="1633"/>
                    <a:pt x="2171" y="1633"/>
                    <a:pt x="2169" y="1631"/>
                  </a:cubicBezTo>
                  <a:cubicBezTo>
                    <a:pt x="2169" y="1629"/>
                    <a:pt x="2165" y="1632"/>
                    <a:pt x="2163" y="1631"/>
                  </a:cubicBezTo>
                  <a:cubicBezTo>
                    <a:pt x="2163" y="1629"/>
                    <a:pt x="2165" y="1628"/>
                    <a:pt x="2166" y="1626"/>
                  </a:cubicBezTo>
                  <a:cubicBezTo>
                    <a:pt x="2165" y="1625"/>
                    <a:pt x="2161" y="1625"/>
                    <a:pt x="2161" y="1623"/>
                  </a:cubicBezTo>
                  <a:cubicBezTo>
                    <a:pt x="2160" y="1623"/>
                    <a:pt x="2158" y="1623"/>
                    <a:pt x="2157" y="1623"/>
                  </a:cubicBezTo>
                  <a:cubicBezTo>
                    <a:pt x="2156" y="1622"/>
                    <a:pt x="2155" y="1621"/>
                    <a:pt x="2154" y="1620"/>
                  </a:cubicBezTo>
                  <a:cubicBezTo>
                    <a:pt x="2152" y="1619"/>
                    <a:pt x="2150" y="1619"/>
                    <a:pt x="2147" y="1619"/>
                  </a:cubicBezTo>
                  <a:cubicBezTo>
                    <a:pt x="2149" y="1616"/>
                    <a:pt x="2157" y="1598"/>
                    <a:pt x="2151" y="1597"/>
                  </a:cubicBezTo>
                  <a:cubicBezTo>
                    <a:pt x="2151" y="1597"/>
                    <a:pt x="2150" y="1597"/>
                    <a:pt x="2149" y="1597"/>
                  </a:cubicBezTo>
                  <a:cubicBezTo>
                    <a:pt x="2150" y="1596"/>
                    <a:pt x="2149" y="1595"/>
                    <a:pt x="2150" y="1594"/>
                  </a:cubicBezTo>
                  <a:cubicBezTo>
                    <a:pt x="2146" y="1594"/>
                    <a:pt x="2148" y="1592"/>
                    <a:pt x="2144" y="1593"/>
                  </a:cubicBezTo>
                  <a:cubicBezTo>
                    <a:pt x="2143" y="1594"/>
                    <a:pt x="2140" y="1598"/>
                    <a:pt x="2139" y="1599"/>
                  </a:cubicBezTo>
                  <a:cubicBezTo>
                    <a:pt x="2138" y="1600"/>
                    <a:pt x="2138" y="1602"/>
                    <a:pt x="2137" y="1604"/>
                  </a:cubicBezTo>
                  <a:cubicBezTo>
                    <a:pt x="2136" y="1605"/>
                    <a:pt x="2134" y="1605"/>
                    <a:pt x="2134" y="1606"/>
                  </a:cubicBezTo>
                  <a:cubicBezTo>
                    <a:pt x="2133" y="1608"/>
                    <a:pt x="2133" y="1611"/>
                    <a:pt x="2132" y="1612"/>
                  </a:cubicBezTo>
                  <a:cubicBezTo>
                    <a:pt x="2130" y="1619"/>
                    <a:pt x="2117" y="1627"/>
                    <a:pt x="2119" y="1634"/>
                  </a:cubicBezTo>
                  <a:cubicBezTo>
                    <a:pt x="2120" y="1634"/>
                    <a:pt x="2120" y="1634"/>
                    <a:pt x="2120" y="1634"/>
                  </a:cubicBezTo>
                  <a:cubicBezTo>
                    <a:pt x="2121" y="1637"/>
                    <a:pt x="2119" y="1641"/>
                    <a:pt x="2122" y="1642"/>
                  </a:cubicBezTo>
                  <a:cubicBezTo>
                    <a:pt x="2121" y="1645"/>
                    <a:pt x="2107" y="1647"/>
                    <a:pt x="2112" y="1640"/>
                  </a:cubicBezTo>
                  <a:cubicBezTo>
                    <a:pt x="2108" y="1634"/>
                    <a:pt x="2102" y="1645"/>
                    <a:pt x="2096" y="1645"/>
                  </a:cubicBezTo>
                  <a:cubicBezTo>
                    <a:pt x="2093" y="1644"/>
                    <a:pt x="2091" y="1642"/>
                    <a:pt x="2088" y="1641"/>
                  </a:cubicBezTo>
                  <a:cubicBezTo>
                    <a:pt x="2085" y="1640"/>
                    <a:pt x="2082" y="1642"/>
                    <a:pt x="2080" y="1639"/>
                  </a:cubicBezTo>
                  <a:cubicBezTo>
                    <a:pt x="2075" y="1641"/>
                    <a:pt x="2072" y="1637"/>
                    <a:pt x="2068" y="1636"/>
                  </a:cubicBezTo>
                  <a:cubicBezTo>
                    <a:pt x="2065" y="1636"/>
                    <a:pt x="2058" y="1638"/>
                    <a:pt x="2057" y="1633"/>
                  </a:cubicBezTo>
                  <a:cubicBezTo>
                    <a:pt x="2056" y="1633"/>
                    <a:pt x="2055" y="1632"/>
                    <a:pt x="2054" y="1632"/>
                  </a:cubicBezTo>
                  <a:cubicBezTo>
                    <a:pt x="2056" y="1630"/>
                    <a:pt x="2061" y="1631"/>
                    <a:pt x="2061" y="1628"/>
                  </a:cubicBezTo>
                  <a:cubicBezTo>
                    <a:pt x="2060" y="1625"/>
                    <a:pt x="2052" y="1625"/>
                    <a:pt x="2050" y="1625"/>
                  </a:cubicBezTo>
                  <a:cubicBezTo>
                    <a:pt x="2047" y="1621"/>
                    <a:pt x="2044" y="1623"/>
                    <a:pt x="2040" y="1622"/>
                  </a:cubicBezTo>
                  <a:cubicBezTo>
                    <a:pt x="2041" y="1618"/>
                    <a:pt x="2039" y="1616"/>
                    <a:pt x="2039" y="1613"/>
                  </a:cubicBezTo>
                  <a:cubicBezTo>
                    <a:pt x="2039" y="1611"/>
                    <a:pt x="2041" y="1610"/>
                    <a:pt x="2041" y="1608"/>
                  </a:cubicBezTo>
                  <a:cubicBezTo>
                    <a:pt x="2040" y="1607"/>
                    <a:pt x="2037" y="1606"/>
                    <a:pt x="2035" y="1605"/>
                  </a:cubicBezTo>
                  <a:cubicBezTo>
                    <a:pt x="2029" y="1600"/>
                    <a:pt x="2031" y="1597"/>
                    <a:pt x="2034" y="1590"/>
                  </a:cubicBezTo>
                  <a:cubicBezTo>
                    <a:pt x="2031" y="1590"/>
                    <a:pt x="2025" y="1588"/>
                    <a:pt x="2024" y="1591"/>
                  </a:cubicBezTo>
                  <a:cubicBezTo>
                    <a:pt x="2022" y="1592"/>
                    <a:pt x="2020" y="1590"/>
                    <a:pt x="2021" y="1588"/>
                  </a:cubicBezTo>
                  <a:cubicBezTo>
                    <a:pt x="2029" y="1589"/>
                    <a:pt x="2030" y="1578"/>
                    <a:pt x="2031" y="1573"/>
                  </a:cubicBezTo>
                  <a:cubicBezTo>
                    <a:pt x="2032" y="1569"/>
                    <a:pt x="2034" y="1569"/>
                    <a:pt x="2036" y="1566"/>
                  </a:cubicBezTo>
                  <a:cubicBezTo>
                    <a:pt x="2038" y="1564"/>
                    <a:pt x="2040" y="1562"/>
                    <a:pt x="2041" y="1559"/>
                  </a:cubicBezTo>
                  <a:cubicBezTo>
                    <a:pt x="2042" y="1558"/>
                    <a:pt x="2042" y="1557"/>
                    <a:pt x="2042" y="1556"/>
                  </a:cubicBezTo>
                  <a:cubicBezTo>
                    <a:pt x="2042" y="1555"/>
                    <a:pt x="2040" y="1552"/>
                    <a:pt x="2040" y="1553"/>
                  </a:cubicBezTo>
                  <a:cubicBezTo>
                    <a:pt x="2039" y="1554"/>
                    <a:pt x="2038" y="1557"/>
                    <a:pt x="2037" y="1558"/>
                  </a:cubicBezTo>
                  <a:cubicBezTo>
                    <a:pt x="2035" y="1559"/>
                    <a:pt x="2033" y="1561"/>
                    <a:pt x="2031" y="1561"/>
                  </a:cubicBezTo>
                  <a:cubicBezTo>
                    <a:pt x="2029" y="1561"/>
                    <a:pt x="2027" y="1561"/>
                    <a:pt x="2025" y="1561"/>
                  </a:cubicBezTo>
                  <a:cubicBezTo>
                    <a:pt x="2024" y="1561"/>
                    <a:pt x="2023" y="1561"/>
                    <a:pt x="2022" y="1561"/>
                  </a:cubicBezTo>
                  <a:cubicBezTo>
                    <a:pt x="2021" y="1562"/>
                    <a:pt x="2021" y="1562"/>
                    <a:pt x="2020" y="1563"/>
                  </a:cubicBezTo>
                  <a:cubicBezTo>
                    <a:pt x="2017" y="1564"/>
                    <a:pt x="2012" y="1569"/>
                    <a:pt x="2009" y="1566"/>
                  </a:cubicBezTo>
                  <a:cubicBezTo>
                    <a:pt x="2006" y="1562"/>
                    <a:pt x="2010" y="1557"/>
                    <a:pt x="2002" y="1557"/>
                  </a:cubicBezTo>
                  <a:cubicBezTo>
                    <a:pt x="1999" y="1557"/>
                    <a:pt x="2000" y="1557"/>
                    <a:pt x="1998" y="1556"/>
                  </a:cubicBezTo>
                  <a:cubicBezTo>
                    <a:pt x="1997" y="1555"/>
                    <a:pt x="1996" y="1554"/>
                    <a:pt x="1994" y="1554"/>
                  </a:cubicBezTo>
                  <a:cubicBezTo>
                    <a:pt x="1993" y="1553"/>
                    <a:pt x="1992" y="1554"/>
                    <a:pt x="1991" y="1553"/>
                  </a:cubicBezTo>
                  <a:cubicBezTo>
                    <a:pt x="1989" y="1552"/>
                    <a:pt x="1988" y="1551"/>
                    <a:pt x="1986" y="1551"/>
                  </a:cubicBezTo>
                  <a:cubicBezTo>
                    <a:pt x="1986" y="1551"/>
                    <a:pt x="1986" y="1550"/>
                    <a:pt x="1986" y="1550"/>
                  </a:cubicBezTo>
                  <a:cubicBezTo>
                    <a:pt x="1988" y="1550"/>
                    <a:pt x="1990" y="1551"/>
                    <a:pt x="1991" y="1551"/>
                  </a:cubicBezTo>
                  <a:cubicBezTo>
                    <a:pt x="1993" y="1551"/>
                    <a:pt x="1993" y="1550"/>
                    <a:pt x="1994" y="1550"/>
                  </a:cubicBezTo>
                  <a:cubicBezTo>
                    <a:pt x="1995" y="1550"/>
                    <a:pt x="1996" y="1551"/>
                    <a:pt x="1997" y="1550"/>
                  </a:cubicBezTo>
                  <a:cubicBezTo>
                    <a:pt x="1998" y="1550"/>
                    <a:pt x="1998" y="1550"/>
                    <a:pt x="1999" y="1550"/>
                  </a:cubicBezTo>
                  <a:cubicBezTo>
                    <a:pt x="2000" y="1549"/>
                    <a:pt x="2001" y="1548"/>
                    <a:pt x="2001" y="1548"/>
                  </a:cubicBezTo>
                  <a:cubicBezTo>
                    <a:pt x="2003" y="1547"/>
                    <a:pt x="2009" y="1550"/>
                    <a:pt x="2011" y="1552"/>
                  </a:cubicBezTo>
                  <a:cubicBezTo>
                    <a:pt x="2013" y="1553"/>
                    <a:pt x="2014" y="1554"/>
                    <a:pt x="2017" y="1554"/>
                  </a:cubicBezTo>
                  <a:cubicBezTo>
                    <a:pt x="2019" y="1554"/>
                    <a:pt x="2021" y="1554"/>
                    <a:pt x="2022" y="1553"/>
                  </a:cubicBezTo>
                  <a:cubicBezTo>
                    <a:pt x="2024" y="1552"/>
                    <a:pt x="2026" y="1550"/>
                    <a:pt x="2028" y="1549"/>
                  </a:cubicBezTo>
                  <a:cubicBezTo>
                    <a:pt x="2030" y="1548"/>
                    <a:pt x="2032" y="1548"/>
                    <a:pt x="2034" y="1545"/>
                  </a:cubicBezTo>
                  <a:cubicBezTo>
                    <a:pt x="2035" y="1543"/>
                    <a:pt x="2036" y="1540"/>
                    <a:pt x="2039" y="1539"/>
                  </a:cubicBezTo>
                  <a:cubicBezTo>
                    <a:pt x="2042" y="1539"/>
                    <a:pt x="2047" y="1540"/>
                    <a:pt x="2046" y="1536"/>
                  </a:cubicBezTo>
                  <a:cubicBezTo>
                    <a:pt x="2048" y="1536"/>
                    <a:pt x="2050" y="1536"/>
                    <a:pt x="2051" y="1536"/>
                  </a:cubicBezTo>
                  <a:cubicBezTo>
                    <a:pt x="2051" y="1535"/>
                    <a:pt x="2051" y="1535"/>
                    <a:pt x="2051" y="1535"/>
                  </a:cubicBezTo>
                  <a:cubicBezTo>
                    <a:pt x="2050" y="1535"/>
                    <a:pt x="2049" y="1534"/>
                    <a:pt x="2049" y="1533"/>
                  </a:cubicBezTo>
                  <a:cubicBezTo>
                    <a:pt x="2047" y="1533"/>
                    <a:pt x="2046" y="1533"/>
                    <a:pt x="2046" y="1531"/>
                  </a:cubicBezTo>
                  <a:cubicBezTo>
                    <a:pt x="2047" y="1530"/>
                    <a:pt x="2048" y="1530"/>
                    <a:pt x="2050" y="1530"/>
                  </a:cubicBezTo>
                  <a:cubicBezTo>
                    <a:pt x="2050" y="1527"/>
                    <a:pt x="2048" y="1528"/>
                    <a:pt x="2046" y="1526"/>
                  </a:cubicBezTo>
                  <a:cubicBezTo>
                    <a:pt x="2047" y="1526"/>
                    <a:pt x="2047" y="1526"/>
                    <a:pt x="2047" y="1526"/>
                  </a:cubicBezTo>
                  <a:cubicBezTo>
                    <a:pt x="2046" y="1525"/>
                    <a:pt x="2044" y="1522"/>
                    <a:pt x="2044" y="1521"/>
                  </a:cubicBezTo>
                  <a:cubicBezTo>
                    <a:pt x="2046" y="1521"/>
                    <a:pt x="2048" y="1525"/>
                    <a:pt x="2050" y="1524"/>
                  </a:cubicBezTo>
                  <a:cubicBezTo>
                    <a:pt x="2048" y="1521"/>
                    <a:pt x="2048" y="1518"/>
                    <a:pt x="2046" y="1516"/>
                  </a:cubicBezTo>
                  <a:cubicBezTo>
                    <a:pt x="2045" y="1514"/>
                    <a:pt x="2043" y="1511"/>
                    <a:pt x="2042" y="1511"/>
                  </a:cubicBezTo>
                  <a:cubicBezTo>
                    <a:pt x="2041" y="1510"/>
                    <a:pt x="2039" y="1510"/>
                    <a:pt x="2038" y="1510"/>
                  </a:cubicBezTo>
                  <a:cubicBezTo>
                    <a:pt x="2037" y="1510"/>
                    <a:pt x="2036" y="1509"/>
                    <a:pt x="2035" y="1508"/>
                  </a:cubicBezTo>
                  <a:cubicBezTo>
                    <a:pt x="2032" y="1506"/>
                    <a:pt x="2026" y="1504"/>
                    <a:pt x="2022" y="1503"/>
                  </a:cubicBezTo>
                  <a:cubicBezTo>
                    <a:pt x="2016" y="1503"/>
                    <a:pt x="2012" y="1503"/>
                    <a:pt x="2007" y="1504"/>
                  </a:cubicBezTo>
                  <a:cubicBezTo>
                    <a:pt x="2005" y="1504"/>
                    <a:pt x="2003" y="1504"/>
                    <a:pt x="2001" y="1504"/>
                  </a:cubicBezTo>
                  <a:cubicBezTo>
                    <a:pt x="1994" y="1504"/>
                    <a:pt x="1987" y="1509"/>
                    <a:pt x="1981" y="1511"/>
                  </a:cubicBezTo>
                  <a:cubicBezTo>
                    <a:pt x="1976" y="1513"/>
                    <a:pt x="1971" y="1515"/>
                    <a:pt x="1966" y="1516"/>
                  </a:cubicBezTo>
                  <a:cubicBezTo>
                    <a:pt x="1957" y="1519"/>
                    <a:pt x="1950" y="1525"/>
                    <a:pt x="1942" y="1529"/>
                  </a:cubicBezTo>
                  <a:cubicBezTo>
                    <a:pt x="1940" y="1530"/>
                    <a:pt x="1938" y="1531"/>
                    <a:pt x="1936" y="1531"/>
                  </a:cubicBezTo>
                  <a:cubicBezTo>
                    <a:pt x="1933" y="1532"/>
                    <a:pt x="1931" y="1535"/>
                    <a:pt x="1929" y="1536"/>
                  </a:cubicBezTo>
                  <a:cubicBezTo>
                    <a:pt x="1925" y="1538"/>
                    <a:pt x="1923" y="1541"/>
                    <a:pt x="1919" y="1544"/>
                  </a:cubicBezTo>
                  <a:cubicBezTo>
                    <a:pt x="1918" y="1545"/>
                    <a:pt x="1916" y="1546"/>
                    <a:pt x="1915" y="1547"/>
                  </a:cubicBezTo>
                  <a:cubicBezTo>
                    <a:pt x="1913" y="1549"/>
                    <a:pt x="1914" y="1551"/>
                    <a:pt x="1911" y="1552"/>
                  </a:cubicBezTo>
                  <a:cubicBezTo>
                    <a:pt x="1912" y="1552"/>
                    <a:pt x="1911" y="1551"/>
                    <a:pt x="1912" y="1551"/>
                  </a:cubicBezTo>
                  <a:cubicBezTo>
                    <a:pt x="1907" y="1550"/>
                    <a:pt x="1907" y="1555"/>
                    <a:pt x="1906" y="1558"/>
                  </a:cubicBezTo>
                  <a:cubicBezTo>
                    <a:pt x="1905" y="1560"/>
                    <a:pt x="1904" y="1562"/>
                    <a:pt x="1903" y="1564"/>
                  </a:cubicBezTo>
                  <a:cubicBezTo>
                    <a:pt x="1900" y="1568"/>
                    <a:pt x="1895" y="1571"/>
                    <a:pt x="1893" y="1575"/>
                  </a:cubicBezTo>
                  <a:cubicBezTo>
                    <a:pt x="1892" y="1578"/>
                    <a:pt x="1891" y="1579"/>
                    <a:pt x="1889" y="1581"/>
                  </a:cubicBezTo>
                  <a:cubicBezTo>
                    <a:pt x="1888" y="1583"/>
                    <a:pt x="1887" y="1586"/>
                    <a:pt x="1886" y="1587"/>
                  </a:cubicBezTo>
                  <a:cubicBezTo>
                    <a:pt x="1882" y="1592"/>
                    <a:pt x="1877" y="1594"/>
                    <a:pt x="1873" y="1597"/>
                  </a:cubicBezTo>
                  <a:cubicBezTo>
                    <a:pt x="1873" y="1596"/>
                    <a:pt x="1873" y="1595"/>
                    <a:pt x="1873" y="1594"/>
                  </a:cubicBezTo>
                  <a:cubicBezTo>
                    <a:pt x="1873" y="1592"/>
                    <a:pt x="1874" y="1591"/>
                    <a:pt x="1875" y="1590"/>
                  </a:cubicBezTo>
                  <a:cubicBezTo>
                    <a:pt x="1876" y="1588"/>
                    <a:pt x="1878" y="1581"/>
                    <a:pt x="1881" y="1581"/>
                  </a:cubicBezTo>
                  <a:cubicBezTo>
                    <a:pt x="1880" y="1578"/>
                    <a:pt x="1882" y="1579"/>
                    <a:pt x="1884" y="1578"/>
                  </a:cubicBezTo>
                  <a:cubicBezTo>
                    <a:pt x="1884" y="1578"/>
                    <a:pt x="1884" y="1577"/>
                    <a:pt x="1885" y="1576"/>
                  </a:cubicBezTo>
                  <a:cubicBezTo>
                    <a:pt x="1885" y="1576"/>
                    <a:pt x="1886" y="1576"/>
                    <a:pt x="1886" y="1576"/>
                  </a:cubicBezTo>
                  <a:cubicBezTo>
                    <a:pt x="1888" y="1574"/>
                    <a:pt x="1888" y="1571"/>
                    <a:pt x="1890" y="1569"/>
                  </a:cubicBezTo>
                  <a:cubicBezTo>
                    <a:pt x="1892" y="1567"/>
                    <a:pt x="1895" y="1566"/>
                    <a:pt x="1897" y="1563"/>
                  </a:cubicBezTo>
                  <a:cubicBezTo>
                    <a:pt x="1900" y="1559"/>
                    <a:pt x="1900" y="1554"/>
                    <a:pt x="1902" y="1549"/>
                  </a:cubicBezTo>
                  <a:cubicBezTo>
                    <a:pt x="1903" y="1548"/>
                    <a:pt x="1903" y="1546"/>
                    <a:pt x="1904" y="1545"/>
                  </a:cubicBezTo>
                  <a:cubicBezTo>
                    <a:pt x="1905" y="1544"/>
                    <a:pt x="1906" y="1543"/>
                    <a:pt x="1907" y="1543"/>
                  </a:cubicBezTo>
                  <a:cubicBezTo>
                    <a:pt x="1907" y="1542"/>
                    <a:pt x="1906" y="1541"/>
                    <a:pt x="1907" y="1540"/>
                  </a:cubicBezTo>
                  <a:cubicBezTo>
                    <a:pt x="1907" y="1539"/>
                    <a:pt x="1908" y="1538"/>
                    <a:pt x="1909" y="1537"/>
                  </a:cubicBezTo>
                  <a:cubicBezTo>
                    <a:pt x="1911" y="1535"/>
                    <a:pt x="1913" y="1535"/>
                    <a:pt x="1915" y="1533"/>
                  </a:cubicBezTo>
                  <a:cubicBezTo>
                    <a:pt x="1918" y="1530"/>
                    <a:pt x="1918" y="1526"/>
                    <a:pt x="1921" y="1523"/>
                  </a:cubicBezTo>
                  <a:cubicBezTo>
                    <a:pt x="1922" y="1523"/>
                    <a:pt x="1923" y="1522"/>
                    <a:pt x="1924" y="1522"/>
                  </a:cubicBezTo>
                  <a:cubicBezTo>
                    <a:pt x="1924" y="1521"/>
                    <a:pt x="1925" y="1520"/>
                    <a:pt x="1925" y="1520"/>
                  </a:cubicBezTo>
                  <a:cubicBezTo>
                    <a:pt x="1927" y="1519"/>
                    <a:pt x="1928" y="1519"/>
                    <a:pt x="1930" y="1518"/>
                  </a:cubicBezTo>
                  <a:cubicBezTo>
                    <a:pt x="1932" y="1514"/>
                    <a:pt x="1930" y="1512"/>
                    <a:pt x="1936" y="1511"/>
                  </a:cubicBezTo>
                  <a:cubicBezTo>
                    <a:pt x="1938" y="1511"/>
                    <a:pt x="1942" y="1512"/>
                    <a:pt x="1943" y="1509"/>
                  </a:cubicBezTo>
                  <a:cubicBezTo>
                    <a:pt x="1944" y="1506"/>
                    <a:pt x="1943" y="1504"/>
                    <a:pt x="1947" y="1503"/>
                  </a:cubicBezTo>
                  <a:cubicBezTo>
                    <a:pt x="1949" y="1502"/>
                    <a:pt x="1953" y="1502"/>
                    <a:pt x="1956" y="1502"/>
                  </a:cubicBezTo>
                  <a:cubicBezTo>
                    <a:pt x="1961" y="1501"/>
                    <a:pt x="1963" y="1502"/>
                    <a:pt x="1966" y="1497"/>
                  </a:cubicBezTo>
                  <a:cubicBezTo>
                    <a:pt x="1968" y="1494"/>
                    <a:pt x="1969" y="1490"/>
                    <a:pt x="1969" y="1486"/>
                  </a:cubicBezTo>
                  <a:cubicBezTo>
                    <a:pt x="1969" y="1485"/>
                    <a:pt x="1969" y="1482"/>
                    <a:pt x="1970" y="1481"/>
                  </a:cubicBezTo>
                  <a:cubicBezTo>
                    <a:pt x="1972" y="1479"/>
                    <a:pt x="1973" y="1481"/>
                    <a:pt x="1974" y="1478"/>
                  </a:cubicBezTo>
                  <a:cubicBezTo>
                    <a:pt x="1975" y="1476"/>
                    <a:pt x="1974" y="1475"/>
                    <a:pt x="1976" y="1473"/>
                  </a:cubicBezTo>
                  <a:cubicBezTo>
                    <a:pt x="1977" y="1473"/>
                    <a:pt x="1979" y="1473"/>
                    <a:pt x="1980" y="1472"/>
                  </a:cubicBezTo>
                  <a:cubicBezTo>
                    <a:pt x="1982" y="1471"/>
                    <a:pt x="1981" y="1469"/>
                    <a:pt x="1982" y="1468"/>
                  </a:cubicBezTo>
                  <a:cubicBezTo>
                    <a:pt x="1985" y="1467"/>
                    <a:pt x="1988" y="1469"/>
                    <a:pt x="1990" y="1469"/>
                  </a:cubicBezTo>
                  <a:cubicBezTo>
                    <a:pt x="1992" y="1468"/>
                    <a:pt x="1994" y="1467"/>
                    <a:pt x="1995" y="1467"/>
                  </a:cubicBezTo>
                  <a:cubicBezTo>
                    <a:pt x="1997" y="1466"/>
                    <a:pt x="1998" y="1466"/>
                    <a:pt x="2000" y="1465"/>
                  </a:cubicBezTo>
                  <a:cubicBezTo>
                    <a:pt x="2008" y="1464"/>
                    <a:pt x="2016" y="1462"/>
                    <a:pt x="2024" y="1463"/>
                  </a:cubicBezTo>
                  <a:cubicBezTo>
                    <a:pt x="2025" y="1463"/>
                    <a:pt x="2027" y="1463"/>
                    <a:pt x="2028" y="1463"/>
                  </a:cubicBezTo>
                  <a:cubicBezTo>
                    <a:pt x="2030" y="1463"/>
                    <a:pt x="2030" y="1463"/>
                    <a:pt x="2032" y="1463"/>
                  </a:cubicBezTo>
                  <a:cubicBezTo>
                    <a:pt x="2034" y="1462"/>
                    <a:pt x="2036" y="1462"/>
                    <a:pt x="2038" y="1461"/>
                  </a:cubicBezTo>
                  <a:cubicBezTo>
                    <a:pt x="2042" y="1461"/>
                    <a:pt x="2046" y="1463"/>
                    <a:pt x="2051" y="1463"/>
                  </a:cubicBezTo>
                  <a:cubicBezTo>
                    <a:pt x="2054" y="1463"/>
                    <a:pt x="2058" y="1463"/>
                    <a:pt x="2062" y="1463"/>
                  </a:cubicBezTo>
                  <a:cubicBezTo>
                    <a:pt x="2064" y="1464"/>
                    <a:pt x="2066" y="1463"/>
                    <a:pt x="2068" y="1464"/>
                  </a:cubicBezTo>
                  <a:cubicBezTo>
                    <a:pt x="2074" y="1465"/>
                    <a:pt x="2075" y="1465"/>
                    <a:pt x="2080" y="1462"/>
                  </a:cubicBezTo>
                  <a:cubicBezTo>
                    <a:pt x="2082" y="1461"/>
                    <a:pt x="2085" y="1462"/>
                    <a:pt x="2087" y="1461"/>
                  </a:cubicBezTo>
                  <a:cubicBezTo>
                    <a:pt x="2091" y="1461"/>
                    <a:pt x="2097" y="1462"/>
                    <a:pt x="2102" y="1463"/>
                  </a:cubicBezTo>
                  <a:cubicBezTo>
                    <a:pt x="2104" y="1463"/>
                    <a:pt x="2105" y="1464"/>
                    <a:pt x="2107" y="1464"/>
                  </a:cubicBezTo>
                  <a:cubicBezTo>
                    <a:pt x="2110" y="1465"/>
                    <a:pt x="2110" y="1465"/>
                    <a:pt x="2111" y="1467"/>
                  </a:cubicBezTo>
                  <a:cubicBezTo>
                    <a:pt x="2113" y="1470"/>
                    <a:pt x="2113" y="1470"/>
                    <a:pt x="2116" y="1469"/>
                  </a:cubicBezTo>
                  <a:cubicBezTo>
                    <a:pt x="2118" y="1469"/>
                    <a:pt x="2119" y="1467"/>
                    <a:pt x="2121" y="1467"/>
                  </a:cubicBezTo>
                  <a:cubicBezTo>
                    <a:pt x="2124" y="1465"/>
                    <a:pt x="2129" y="1465"/>
                    <a:pt x="2132" y="1465"/>
                  </a:cubicBezTo>
                  <a:cubicBezTo>
                    <a:pt x="2134" y="1465"/>
                    <a:pt x="2136" y="1465"/>
                    <a:pt x="2138" y="1465"/>
                  </a:cubicBezTo>
                  <a:cubicBezTo>
                    <a:pt x="2140" y="1465"/>
                    <a:pt x="2143" y="1465"/>
                    <a:pt x="2145" y="1465"/>
                  </a:cubicBezTo>
                  <a:cubicBezTo>
                    <a:pt x="2150" y="1464"/>
                    <a:pt x="2152" y="1465"/>
                    <a:pt x="2157" y="1465"/>
                  </a:cubicBezTo>
                  <a:cubicBezTo>
                    <a:pt x="2159" y="1466"/>
                    <a:pt x="2160" y="1465"/>
                    <a:pt x="2161" y="1464"/>
                  </a:cubicBezTo>
                  <a:cubicBezTo>
                    <a:pt x="2163" y="1462"/>
                    <a:pt x="2165" y="1461"/>
                    <a:pt x="2166" y="1459"/>
                  </a:cubicBezTo>
                  <a:cubicBezTo>
                    <a:pt x="2166" y="1458"/>
                    <a:pt x="2167" y="1456"/>
                    <a:pt x="2168" y="1455"/>
                  </a:cubicBezTo>
                  <a:cubicBezTo>
                    <a:pt x="2169" y="1454"/>
                    <a:pt x="2170" y="1455"/>
                    <a:pt x="2170" y="1454"/>
                  </a:cubicBezTo>
                  <a:cubicBezTo>
                    <a:pt x="2171" y="1454"/>
                    <a:pt x="2170" y="1453"/>
                    <a:pt x="2170" y="1453"/>
                  </a:cubicBezTo>
                  <a:cubicBezTo>
                    <a:pt x="2171" y="1453"/>
                    <a:pt x="2172" y="1452"/>
                    <a:pt x="2172" y="1452"/>
                  </a:cubicBezTo>
                  <a:cubicBezTo>
                    <a:pt x="2174" y="1450"/>
                    <a:pt x="2180" y="1452"/>
                    <a:pt x="2180" y="1449"/>
                  </a:cubicBezTo>
                  <a:cubicBezTo>
                    <a:pt x="2181" y="1449"/>
                    <a:pt x="2184" y="1448"/>
                    <a:pt x="2183" y="1446"/>
                  </a:cubicBezTo>
                  <a:cubicBezTo>
                    <a:pt x="2179" y="1446"/>
                    <a:pt x="2182" y="1444"/>
                    <a:pt x="2184" y="1443"/>
                  </a:cubicBezTo>
                  <a:cubicBezTo>
                    <a:pt x="2187" y="1442"/>
                    <a:pt x="2188" y="1442"/>
                    <a:pt x="2189" y="1439"/>
                  </a:cubicBezTo>
                  <a:cubicBezTo>
                    <a:pt x="2189" y="1436"/>
                    <a:pt x="2188" y="1435"/>
                    <a:pt x="2190" y="1433"/>
                  </a:cubicBezTo>
                  <a:cubicBezTo>
                    <a:pt x="2193" y="1430"/>
                    <a:pt x="2196" y="1429"/>
                    <a:pt x="2199" y="1427"/>
                  </a:cubicBezTo>
                  <a:cubicBezTo>
                    <a:pt x="2201" y="1425"/>
                    <a:pt x="2203" y="1424"/>
                    <a:pt x="2206" y="1422"/>
                  </a:cubicBezTo>
                  <a:cubicBezTo>
                    <a:pt x="2207" y="1421"/>
                    <a:pt x="2209" y="1420"/>
                    <a:pt x="2210" y="1419"/>
                  </a:cubicBezTo>
                  <a:cubicBezTo>
                    <a:pt x="2211" y="1419"/>
                    <a:pt x="2212" y="1420"/>
                    <a:pt x="2212" y="1419"/>
                  </a:cubicBezTo>
                  <a:cubicBezTo>
                    <a:pt x="2213" y="1419"/>
                    <a:pt x="2214" y="1418"/>
                    <a:pt x="2214" y="1418"/>
                  </a:cubicBezTo>
                  <a:cubicBezTo>
                    <a:pt x="2217" y="1417"/>
                    <a:pt x="2219" y="1415"/>
                    <a:pt x="2222" y="1414"/>
                  </a:cubicBezTo>
                  <a:cubicBezTo>
                    <a:pt x="2224" y="1414"/>
                    <a:pt x="2225" y="1414"/>
                    <a:pt x="2227" y="1413"/>
                  </a:cubicBezTo>
                  <a:cubicBezTo>
                    <a:pt x="2228" y="1413"/>
                    <a:pt x="2230" y="1411"/>
                    <a:pt x="2231" y="1411"/>
                  </a:cubicBezTo>
                  <a:cubicBezTo>
                    <a:pt x="2234" y="1411"/>
                    <a:pt x="2233" y="1413"/>
                    <a:pt x="2235" y="1414"/>
                  </a:cubicBezTo>
                  <a:cubicBezTo>
                    <a:pt x="2237" y="1416"/>
                    <a:pt x="2237" y="1415"/>
                    <a:pt x="2239" y="1414"/>
                  </a:cubicBezTo>
                  <a:cubicBezTo>
                    <a:pt x="2244" y="1412"/>
                    <a:pt x="2246" y="1411"/>
                    <a:pt x="2248" y="1407"/>
                  </a:cubicBezTo>
                  <a:cubicBezTo>
                    <a:pt x="2250" y="1404"/>
                    <a:pt x="2254" y="1401"/>
                    <a:pt x="2257" y="1399"/>
                  </a:cubicBezTo>
                  <a:cubicBezTo>
                    <a:pt x="2260" y="1398"/>
                    <a:pt x="2263" y="1397"/>
                    <a:pt x="2266" y="1395"/>
                  </a:cubicBezTo>
                  <a:cubicBezTo>
                    <a:pt x="2268" y="1393"/>
                    <a:pt x="2269" y="1391"/>
                    <a:pt x="2271" y="1389"/>
                  </a:cubicBezTo>
                  <a:cubicBezTo>
                    <a:pt x="2272" y="1388"/>
                    <a:pt x="2273" y="1388"/>
                    <a:pt x="2274" y="1387"/>
                  </a:cubicBezTo>
                  <a:cubicBezTo>
                    <a:pt x="2276" y="1385"/>
                    <a:pt x="2277" y="1381"/>
                    <a:pt x="2278" y="1379"/>
                  </a:cubicBezTo>
                  <a:cubicBezTo>
                    <a:pt x="2278" y="1379"/>
                    <a:pt x="2278" y="1379"/>
                    <a:pt x="2278" y="1379"/>
                  </a:cubicBezTo>
                  <a:cubicBezTo>
                    <a:pt x="2278" y="1378"/>
                    <a:pt x="2279" y="1377"/>
                    <a:pt x="2279" y="1376"/>
                  </a:cubicBezTo>
                  <a:cubicBezTo>
                    <a:pt x="2277" y="1376"/>
                    <a:pt x="2275" y="1376"/>
                    <a:pt x="2274" y="1374"/>
                  </a:cubicBezTo>
                  <a:cubicBezTo>
                    <a:pt x="2275" y="1374"/>
                    <a:pt x="2276" y="1374"/>
                    <a:pt x="2277" y="1374"/>
                  </a:cubicBezTo>
                  <a:cubicBezTo>
                    <a:pt x="2277" y="1373"/>
                    <a:pt x="2277" y="1371"/>
                    <a:pt x="2277" y="1370"/>
                  </a:cubicBezTo>
                  <a:cubicBezTo>
                    <a:pt x="2277" y="1369"/>
                    <a:pt x="2276" y="1369"/>
                    <a:pt x="2275" y="1368"/>
                  </a:cubicBezTo>
                  <a:cubicBezTo>
                    <a:pt x="2273" y="1364"/>
                    <a:pt x="2276" y="1365"/>
                    <a:pt x="2276" y="1362"/>
                  </a:cubicBezTo>
                  <a:cubicBezTo>
                    <a:pt x="2274" y="1361"/>
                    <a:pt x="2273" y="1358"/>
                    <a:pt x="2271" y="1357"/>
                  </a:cubicBezTo>
                  <a:cubicBezTo>
                    <a:pt x="2272" y="1357"/>
                    <a:pt x="2272" y="1357"/>
                    <a:pt x="2272" y="1356"/>
                  </a:cubicBezTo>
                  <a:cubicBezTo>
                    <a:pt x="2272" y="1353"/>
                    <a:pt x="2272" y="1350"/>
                    <a:pt x="2273" y="1347"/>
                  </a:cubicBezTo>
                  <a:cubicBezTo>
                    <a:pt x="2274" y="1343"/>
                    <a:pt x="2274" y="1341"/>
                    <a:pt x="2274" y="1337"/>
                  </a:cubicBezTo>
                  <a:cubicBezTo>
                    <a:pt x="2274" y="1334"/>
                    <a:pt x="2275" y="1333"/>
                    <a:pt x="2274" y="1330"/>
                  </a:cubicBezTo>
                  <a:cubicBezTo>
                    <a:pt x="2274" y="1329"/>
                    <a:pt x="2272" y="1330"/>
                    <a:pt x="2273" y="1327"/>
                  </a:cubicBezTo>
                  <a:cubicBezTo>
                    <a:pt x="2273" y="1327"/>
                    <a:pt x="2273" y="1327"/>
                    <a:pt x="2274" y="1327"/>
                  </a:cubicBezTo>
                  <a:cubicBezTo>
                    <a:pt x="2276" y="1321"/>
                    <a:pt x="2274" y="1320"/>
                    <a:pt x="2268" y="1320"/>
                  </a:cubicBezTo>
                  <a:cubicBezTo>
                    <a:pt x="2268" y="1319"/>
                    <a:pt x="2268" y="1318"/>
                    <a:pt x="2269" y="1317"/>
                  </a:cubicBezTo>
                  <a:cubicBezTo>
                    <a:pt x="2266" y="1317"/>
                    <a:pt x="2263" y="1318"/>
                    <a:pt x="2260" y="1317"/>
                  </a:cubicBezTo>
                  <a:cubicBezTo>
                    <a:pt x="2260" y="1316"/>
                    <a:pt x="2260" y="1314"/>
                    <a:pt x="2261" y="1314"/>
                  </a:cubicBezTo>
                  <a:cubicBezTo>
                    <a:pt x="2258" y="1316"/>
                    <a:pt x="2256" y="1315"/>
                    <a:pt x="2253" y="1314"/>
                  </a:cubicBezTo>
                  <a:cubicBezTo>
                    <a:pt x="2253" y="1314"/>
                    <a:pt x="2254" y="1313"/>
                    <a:pt x="2254" y="1312"/>
                  </a:cubicBezTo>
                  <a:cubicBezTo>
                    <a:pt x="2256" y="1312"/>
                    <a:pt x="2260" y="1310"/>
                    <a:pt x="2260" y="1307"/>
                  </a:cubicBezTo>
                  <a:cubicBezTo>
                    <a:pt x="2255" y="1307"/>
                    <a:pt x="2252" y="1311"/>
                    <a:pt x="2246" y="1309"/>
                  </a:cubicBezTo>
                  <a:cubicBezTo>
                    <a:pt x="2246" y="1308"/>
                    <a:pt x="2246" y="1308"/>
                    <a:pt x="2246" y="1307"/>
                  </a:cubicBezTo>
                  <a:cubicBezTo>
                    <a:pt x="2243" y="1306"/>
                    <a:pt x="2238" y="1307"/>
                    <a:pt x="2236" y="1305"/>
                  </a:cubicBezTo>
                  <a:cubicBezTo>
                    <a:pt x="2236" y="1303"/>
                    <a:pt x="2234" y="1300"/>
                    <a:pt x="2233" y="1298"/>
                  </a:cubicBezTo>
                  <a:cubicBezTo>
                    <a:pt x="2229" y="1293"/>
                    <a:pt x="2230" y="1289"/>
                    <a:pt x="2222" y="1288"/>
                  </a:cubicBezTo>
                  <a:cubicBezTo>
                    <a:pt x="2216" y="1288"/>
                    <a:pt x="2211" y="1289"/>
                    <a:pt x="2206" y="1289"/>
                  </a:cubicBezTo>
                  <a:cubicBezTo>
                    <a:pt x="2205" y="1284"/>
                    <a:pt x="2212" y="1287"/>
                    <a:pt x="2213" y="1284"/>
                  </a:cubicBezTo>
                  <a:cubicBezTo>
                    <a:pt x="2213" y="1284"/>
                    <a:pt x="2212" y="1284"/>
                    <a:pt x="2212" y="1284"/>
                  </a:cubicBezTo>
                  <a:cubicBezTo>
                    <a:pt x="2212" y="1283"/>
                    <a:pt x="2212" y="1283"/>
                    <a:pt x="2212" y="1283"/>
                  </a:cubicBezTo>
                  <a:cubicBezTo>
                    <a:pt x="2216" y="1282"/>
                    <a:pt x="2221" y="1283"/>
                    <a:pt x="2225" y="1283"/>
                  </a:cubicBezTo>
                  <a:cubicBezTo>
                    <a:pt x="2225" y="1277"/>
                    <a:pt x="2242" y="1283"/>
                    <a:pt x="2240" y="1275"/>
                  </a:cubicBezTo>
                  <a:cubicBezTo>
                    <a:pt x="2235" y="1275"/>
                    <a:pt x="2232" y="1270"/>
                    <a:pt x="2227" y="1270"/>
                  </a:cubicBezTo>
                  <a:cubicBezTo>
                    <a:pt x="2226" y="1268"/>
                    <a:pt x="2224" y="1269"/>
                    <a:pt x="2222" y="1268"/>
                  </a:cubicBezTo>
                  <a:cubicBezTo>
                    <a:pt x="2221" y="1268"/>
                    <a:pt x="2219" y="1266"/>
                    <a:pt x="2217" y="1265"/>
                  </a:cubicBezTo>
                  <a:cubicBezTo>
                    <a:pt x="2219" y="1263"/>
                    <a:pt x="2218" y="1261"/>
                    <a:pt x="2215" y="1261"/>
                  </a:cubicBezTo>
                  <a:cubicBezTo>
                    <a:pt x="2215" y="1260"/>
                    <a:pt x="2215" y="1258"/>
                    <a:pt x="2216" y="1257"/>
                  </a:cubicBezTo>
                  <a:cubicBezTo>
                    <a:pt x="2211" y="1258"/>
                    <a:pt x="2209" y="1259"/>
                    <a:pt x="2206" y="1262"/>
                  </a:cubicBezTo>
                  <a:cubicBezTo>
                    <a:pt x="2206" y="1261"/>
                    <a:pt x="2205" y="1259"/>
                    <a:pt x="2205" y="1259"/>
                  </a:cubicBezTo>
                  <a:cubicBezTo>
                    <a:pt x="2205" y="1263"/>
                    <a:pt x="2197" y="1263"/>
                    <a:pt x="2196" y="1259"/>
                  </a:cubicBezTo>
                  <a:cubicBezTo>
                    <a:pt x="2201" y="1257"/>
                    <a:pt x="2193" y="1249"/>
                    <a:pt x="2189" y="1252"/>
                  </a:cubicBezTo>
                  <a:cubicBezTo>
                    <a:pt x="2189" y="1251"/>
                    <a:pt x="2189" y="1249"/>
                    <a:pt x="2189" y="1248"/>
                  </a:cubicBezTo>
                  <a:cubicBezTo>
                    <a:pt x="2190" y="1248"/>
                    <a:pt x="2189" y="1248"/>
                    <a:pt x="2189" y="1248"/>
                  </a:cubicBezTo>
                  <a:cubicBezTo>
                    <a:pt x="2188" y="1246"/>
                    <a:pt x="2186" y="1247"/>
                    <a:pt x="2184" y="1246"/>
                  </a:cubicBezTo>
                  <a:cubicBezTo>
                    <a:pt x="2184" y="1244"/>
                    <a:pt x="2184" y="1240"/>
                    <a:pt x="2181" y="1242"/>
                  </a:cubicBezTo>
                  <a:cubicBezTo>
                    <a:pt x="2179" y="1242"/>
                    <a:pt x="2180" y="1246"/>
                    <a:pt x="2176" y="1246"/>
                  </a:cubicBezTo>
                  <a:cubicBezTo>
                    <a:pt x="2176" y="1244"/>
                    <a:pt x="2176" y="1245"/>
                    <a:pt x="2175" y="1244"/>
                  </a:cubicBezTo>
                  <a:cubicBezTo>
                    <a:pt x="2173" y="1246"/>
                    <a:pt x="2170" y="1245"/>
                    <a:pt x="2167" y="1245"/>
                  </a:cubicBezTo>
                  <a:cubicBezTo>
                    <a:pt x="2169" y="1243"/>
                    <a:pt x="2169" y="1242"/>
                    <a:pt x="2169" y="1240"/>
                  </a:cubicBezTo>
                  <a:cubicBezTo>
                    <a:pt x="2168" y="1237"/>
                    <a:pt x="2168" y="1238"/>
                    <a:pt x="2165" y="1239"/>
                  </a:cubicBezTo>
                  <a:cubicBezTo>
                    <a:pt x="2164" y="1239"/>
                    <a:pt x="2162" y="1242"/>
                    <a:pt x="2160" y="1241"/>
                  </a:cubicBezTo>
                  <a:cubicBezTo>
                    <a:pt x="2158" y="1239"/>
                    <a:pt x="2160" y="1236"/>
                    <a:pt x="2162" y="1235"/>
                  </a:cubicBezTo>
                  <a:cubicBezTo>
                    <a:pt x="2159" y="1234"/>
                    <a:pt x="2157" y="1236"/>
                    <a:pt x="2155" y="1236"/>
                  </a:cubicBezTo>
                  <a:cubicBezTo>
                    <a:pt x="2156" y="1234"/>
                    <a:pt x="2159" y="1233"/>
                    <a:pt x="2159" y="1231"/>
                  </a:cubicBezTo>
                  <a:cubicBezTo>
                    <a:pt x="2159" y="1231"/>
                    <a:pt x="2158" y="1231"/>
                    <a:pt x="2158" y="1231"/>
                  </a:cubicBezTo>
                  <a:cubicBezTo>
                    <a:pt x="2159" y="1230"/>
                    <a:pt x="2158" y="1229"/>
                    <a:pt x="2158" y="1228"/>
                  </a:cubicBezTo>
                  <a:cubicBezTo>
                    <a:pt x="2156" y="1228"/>
                    <a:pt x="2154" y="1228"/>
                    <a:pt x="2152" y="1227"/>
                  </a:cubicBezTo>
                  <a:cubicBezTo>
                    <a:pt x="2152" y="1224"/>
                    <a:pt x="2152" y="1220"/>
                    <a:pt x="2152" y="1218"/>
                  </a:cubicBezTo>
                  <a:cubicBezTo>
                    <a:pt x="2152" y="1216"/>
                    <a:pt x="2154" y="1214"/>
                    <a:pt x="2152" y="1213"/>
                  </a:cubicBezTo>
                  <a:cubicBezTo>
                    <a:pt x="2150" y="1212"/>
                    <a:pt x="2148" y="1215"/>
                    <a:pt x="2147" y="1216"/>
                  </a:cubicBezTo>
                  <a:cubicBezTo>
                    <a:pt x="2147" y="1216"/>
                    <a:pt x="2145" y="1216"/>
                    <a:pt x="2144" y="1217"/>
                  </a:cubicBezTo>
                  <a:cubicBezTo>
                    <a:pt x="2145" y="1214"/>
                    <a:pt x="2144" y="1213"/>
                    <a:pt x="2141" y="1214"/>
                  </a:cubicBezTo>
                  <a:cubicBezTo>
                    <a:pt x="2142" y="1213"/>
                    <a:pt x="2141" y="1213"/>
                    <a:pt x="2142" y="1212"/>
                  </a:cubicBezTo>
                  <a:cubicBezTo>
                    <a:pt x="2141" y="1210"/>
                    <a:pt x="2143" y="1209"/>
                    <a:pt x="2141" y="1207"/>
                  </a:cubicBezTo>
                  <a:cubicBezTo>
                    <a:pt x="2141" y="1207"/>
                    <a:pt x="2142" y="1201"/>
                    <a:pt x="2142" y="1201"/>
                  </a:cubicBezTo>
                  <a:cubicBezTo>
                    <a:pt x="2139" y="1201"/>
                    <a:pt x="2135" y="1202"/>
                    <a:pt x="2133" y="1197"/>
                  </a:cubicBezTo>
                  <a:cubicBezTo>
                    <a:pt x="2134" y="1197"/>
                    <a:pt x="2134" y="1197"/>
                    <a:pt x="2134" y="1197"/>
                  </a:cubicBezTo>
                  <a:cubicBezTo>
                    <a:pt x="2134" y="1197"/>
                    <a:pt x="2134" y="1196"/>
                    <a:pt x="2134" y="1196"/>
                  </a:cubicBezTo>
                  <a:cubicBezTo>
                    <a:pt x="2131" y="1196"/>
                    <a:pt x="2131" y="1194"/>
                    <a:pt x="2133" y="1192"/>
                  </a:cubicBezTo>
                  <a:cubicBezTo>
                    <a:pt x="2125" y="1193"/>
                    <a:pt x="2131" y="1188"/>
                    <a:pt x="2132" y="1185"/>
                  </a:cubicBezTo>
                  <a:cubicBezTo>
                    <a:pt x="2131" y="1183"/>
                    <a:pt x="2129" y="1182"/>
                    <a:pt x="2128" y="1181"/>
                  </a:cubicBezTo>
                  <a:cubicBezTo>
                    <a:pt x="2129" y="1180"/>
                    <a:pt x="2130" y="1178"/>
                    <a:pt x="2131" y="1177"/>
                  </a:cubicBezTo>
                  <a:cubicBezTo>
                    <a:pt x="2131" y="1177"/>
                    <a:pt x="2131" y="1177"/>
                    <a:pt x="2131" y="1178"/>
                  </a:cubicBezTo>
                  <a:cubicBezTo>
                    <a:pt x="2137" y="1175"/>
                    <a:pt x="2127" y="1170"/>
                    <a:pt x="2131" y="1169"/>
                  </a:cubicBezTo>
                  <a:cubicBezTo>
                    <a:pt x="2132" y="1167"/>
                    <a:pt x="2133" y="1165"/>
                    <a:pt x="2133" y="1163"/>
                  </a:cubicBezTo>
                  <a:cubicBezTo>
                    <a:pt x="2129" y="1163"/>
                    <a:pt x="2126" y="1164"/>
                    <a:pt x="2125" y="1160"/>
                  </a:cubicBezTo>
                  <a:cubicBezTo>
                    <a:pt x="2124" y="1156"/>
                    <a:pt x="2128" y="1152"/>
                    <a:pt x="2122" y="1150"/>
                  </a:cubicBezTo>
                  <a:cubicBezTo>
                    <a:pt x="2119" y="1149"/>
                    <a:pt x="2118" y="1150"/>
                    <a:pt x="2117" y="1148"/>
                  </a:cubicBezTo>
                  <a:cubicBezTo>
                    <a:pt x="2116" y="1147"/>
                    <a:pt x="2116" y="1144"/>
                    <a:pt x="2116" y="1143"/>
                  </a:cubicBezTo>
                  <a:cubicBezTo>
                    <a:pt x="2116" y="1141"/>
                    <a:pt x="2117" y="1139"/>
                    <a:pt x="2117" y="1138"/>
                  </a:cubicBezTo>
                  <a:cubicBezTo>
                    <a:pt x="2117" y="1136"/>
                    <a:pt x="2119" y="1136"/>
                    <a:pt x="2118" y="1133"/>
                  </a:cubicBezTo>
                  <a:cubicBezTo>
                    <a:pt x="2118" y="1133"/>
                    <a:pt x="2117" y="1133"/>
                    <a:pt x="2117" y="1133"/>
                  </a:cubicBezTo>
                  <a:cubicBezTo>
                    <a:pt x="2120" y="1128"/>
                    <a:pt x="2106" y="1131"/>
                    <a:pt x="2105" y="1130"/>
                  </a:cubicBezTo>
                  <a:cubicBezTo>
                    <a:pt x="2106" y="1129"/>
                    <a:pt x="2108" y="1128"/>
                    <a:pt x="2109" y="1127"/>
                  </a:cubicBezTo>
                  <a:cubicBezTo>
                    <a:pt x="2109" y="1126"/>
                    <a:pt x="2108" y="1125"/>
                    <a:pt x="2108" y="1124"/>
                  </a:cubicBezTo>
                  <a:cubicBezTo>
                    <a:pt x="2110" y="1121"/>
                    <a:pt x="2113" y="1122"/>
                    <a:pt x="2115" y="1124"/>
                  </a:cubicBezTo>
                  <a:cubicBezTo>
                    <a:pt x="2116" y="1119"/>
                    <a:pt x="2116" y="1117"/>
                    <a:pt x="2111" y="1115"/>
                  </a:cubicBezTo>
                  <a:cubicBezTo>
                    <a:pt x="2111" y="1114"/>
                    <a:pt x="2107" y="1111"/>
                    <a:pt x="2106" y="1111"/>
                  </a:cubicBezTo>
                  <a:cubicBezTo>
                    <a:pt x="2104" y="1111"/>
                    <a:pt x="2103" y="1109"/>
                    <a:pt x="2103" y="1107"/>
                  </a:cubicBezTo>
                  <a:cubicBezTo>
                    <a:pt x="2103" y="1107"/>
                    <a:pt x="2102" y="1107"/>
                    <a:pt x="2102" y="1107"/>
                  </a:cubicBezTo>
                  <a:cubicBezTo>
                    <a:pt x="2102" y="1108"/>
                    <a:pt x="2102" y="1110"/>
                    <a:pt x="2102" y="1110"/>
                  </a:cubicBezTo>
                  <a:cubicBezTo>
                    <a:pt x="2101" y="1111"/>
                    <a:pt x="2099" y="1110"/>
                    <a:pt x="2098" y="1110"/>
                  </a:cubicBezTo>
                  <a:cubicBezTo>
                    <a:pt x="2100" y="1108"/>
                    <a:pt x="2098" y="1105"/>
                    <a:pt x="2098" y="1103"/>
                  </a:cubicBezTo>
                  <a:cubicBezTo>
                    <a:pt x="2096" y="1102"/>
                    <a:pt x="2095" y="1101"/>
                    <a:pt x="2095" y="1100"/>
                  </a:cubicBezTo>
                  <a:cubicBezTo>
                    <a:pt x="2095" y="1100"/>
                    <a:pt x="2094" y="1100"/>
                    <a:pt x="2094" y="1100"/>
                  </a:cubicBezTo>
                  <a:cubicBezTo>
                    <a:pt x="2094" y="1100"/>
                    <a:pt x="2094" y="1101"/>
                    <a:pt x="2094" y="1101"/>
                  </a:cubicBezTo>
                  <a:cubicBezTo>
                    <a:pt x="2091" y="1101"/>
                    <a:pt x="2089" y="1101"/>
                    <a:pt x="2086" y="1101"/>
                  </a:cubicBezTo>
                  <a:cubicBezTo>
                    <a:pt x="2089" y="1101"/>
                    <a:pt x="2091" y="1100"/>
                    <a:pt x="2092" y="1098"/>
                  </a:cubicBezTo>
                  <a:cubicBezTo>
                    <a:pt x="2090" y="1098"/>
                    <a:pt x="2090" y="1097"/>
                    <a:pt x="2092" y="1096"/>
                  </a:cubicBezTo>
                  <a:cubicBezTo>
                    <a:pt x="2092" y="1094"/>
                    <a:pt x="2092" y="1093"/>
                    <a:pt x="2092" y="1092"/>
                  </a:cubicBezTo>
                  <a:cubicBezTo>
                    <a:pt x="2092" y="1092"/>
                    <a:pt x="2091" y="1092"/>
                    <a:pt x="2091" y="1091"/>
                  </a:cubicBezTo>
                  <a:cubicBezTo>
                    <a:pt x="2091" y="1090"/>
                    <a:pt x="2090" y="1088"/>
                    <a:pt x="2090" y="1086"/>
                  </a:cubicBezTo>
                  <a:cubicBezTo>
                    <a:pt x="2091" y="1085"/>
                    <a:pt x="2093" y="1085"/>
                    <a:pt x="2092" y="1083"/>
                  </a:cubicBezTo>
                  <a:cubicBezTo>
                    <a:pt x="2088" y="1084"/>
                    <a:pt x="2085" y="1083"/>
                    <a:pt x="2081" y="1083"/>
                  </a:cubicBezTo>
                  <a:cubicBezTo>
                    <a:pt x="2080" y="1080"/>
                    <a:pt x="2084" y="1078"/>
                    <a:pt x="2084" y="1075"/>
                  </a:cubicBezTo>
                  <a:cubicBezTo>
                    <a:pt x="2085" y="1072"/>
                    <a:pt x="2084" y="1069"/>
                    <a:pt x="2083" y="1066"/>
                  </a:cubicBezTo>
                  <a:cubicBezTo>
                    <a:pt x="2083" y="1067"/>
                    <a:pt x="2078" y="1063"/>
                    <a:pt x="2081" y="1063"/>
                  </a:cubicBezTo>
                  <a:cubicBezTo>
                    <a:pt x="2072" y="1065"/>
                    <a:pt x="2079" y="1060"/>
                    <a:pt x="2076" y="1056"/>
                  </a:cubicBezTo>
                  <a:cubicBezTo>
                    <a:pt x="2077" y="1056"/>
                    <a:pt x="2077" y="1055"/>
                    <a:pt x="2078" y="1055"/>
                  </a:cubicBezTo>
                  <a:cubicBezTo>
                    <a:pt x="2075" y="1054"/>
                    <a:pt x="2072" y="1054"/>
                    <a:pt x="2068" y="1053"/>
                  </a:cubicBezTo>
                  <a:cubicBezTo>
                    <a:pt x="2072" y="1051"/>
                    <a:pt x="2072" y="1042"/>
                    <a:pt x="2067" y="1042"/>
                  </a:cubicBezTo>
                  <a:cubicBezTo>
                    <a:pt x="2068" y="1041"/>
                    <a:pt x="2067" y="1040"/>
                    <a:pt x="2067" y="1039"/>
                  </a:cubicBezTo>
                  <a:cubicBezTo>
                    <a:pt x="2066" y="1039"/>
                    <a:pt x="2062" y="1040"/>
                    <a:pt x="2061" y="1037"/>
                  </a:cubicBezTo>
                  <a:cubicBezTo>
                    <a:pt x="2061" y="1036"/>
                    <a:pt x="2066" y="1034"/>
                    <a:pt x="2061" y="1033"/>
                  </a:cubicBezTo>
                  <a:cubicBezTo>
                    <a:pt x="2062" y="1032"/>
                    <a:pt x="2062" y="1031"/>
                    <a:pt x="2062" y="1029"/>
                  </a:cubicBezTo>
                  <a:cubicBezTo>
                    <a:pt x="2061" y="1029"/>
                    <a:pt x="2060" y="1029"/>
                    <a:pt x="2059" y="1029"/>
                  </a:cubicBezTo>
                  <a:cubicBezTo>
                    <a:pt x="2059" y="1027"/>
                    <a:pt x="2058" y="1025"/>
                    <a:pt x="2056" y="1025"/>
                  </a:cubicBezTo>
                  <a:cubicBezTo>
                    <a:pt x="2058" y="1021"/>
                    <a:pt x="2051" y="1022"/>
                    <a:pt x="2055" y="1019"/>
                  </a:cubicBezTo>
                  <a:cubicBezTo>
                    <a:pt x="2054" y="1017"/>
                    <a:pt x="2053" y="1014"/>
                    <a:pt x="2052" y="1012"/>
                  </a:cubicBezTo>
                  <a:cubicBezTo>
                    <a:pt x="2052" y="1011"/>
                    <a:pt x="2051" y="1009"/>
                    <a:pt x="2050" y="1008"/>
                  </a:cubicBezTo>
                  <a:cubicBezTo>
                    <a:pt x="2049" y="1007"/>
                    <a:pt x="2049" y="1006"/>
                    <a:pt x="2049" y="1005"/>
                  </a:cubicBezTo>
                  <a:cubicBezTo>
                    <a:pt x="2048" y="1003"/>
                    <a:pt x="2047" y="1004"/>
                    <a:pt x="2047" y="1001"/>
                  </a:cubicBezTo>
                  <a:cubicBezTo>
                    <a:pt x="2047" y="1000"/>
                    <a:pt x="2047" y="999"/>
                    <a:pt x="2047" y="998"/>
                  </a:cubicBezTo>
                  <a:cubicBezTo>
                    <a:pt x="2047" y="994"/>
                    <a:pt x="2045" y="990"/>
                    <a:pt x="2044" y="987"/>
                  </a:cubicBezTo>
                  <a:cubicBezTo>
                    <a:pt x="2043" y="983"/>
                    <a:pt x="2042" y="980"/>
                    <a:pt x="2038" y="979"/>
                  </a:cubicBezTo>
                  <a:cubicBezTo>
                    <a:pt x="2039" y="973"/>
                    <a:pt x="2031" y="976"/>
                    <a:pt x="2030" y="980"/>
                  </a:cubicBezTo>
                  <a:cubicBezTo>
                    <a:pt x="2030" y="982"/>
                    <a:pt x="2032" y="984"/>
                    <a:pt x="2031" y="986"/>
                  </a:cubicBezTo>
                  <a:cubicBezTo>
                    <a:pt x="2031" y="989"/>
                    <a:pt x="2030" y="990"/>
                    <a:pt x="2029" y="993"/>
                  </a:cubicBezTo>
                  <a:cubicBezTo>
                    <a:pt x="2027" y="999"/>
                    <a:pt x="2025" y="1002"/>
                    <a:pt x="2022" y="1007"/>
                  </a:cubicBezTo>
                  <a:cubicBezTo>
                    <a:pt x="2019" y="1011"/>
                    <a:pt x="2018" y="1015"/>
                    <a:pt x="2012" y="1016"/>
                  </a:cubicBezTo>
                  <a:cubicBezTo>
                    <a:pt x="2013" y="1019"/>
                    <a:pt x="2014" y="1024"/>
                    <a:pt x="2015" y="1027"/>
                  </a:cubicBezTo>
                  <a:cubicBezTo>
                    <a:pt x="2015" y="1031"/>
                    <a:pt x="2013" y="1035"/>
                    <a:pt x="2011" y="1039"/>
                  </a:cubicBezTo>
                  <a:cubicBezTo>
                    <a:pt x="2008" y="1045"/>
                    <a:pt x="2008" y="1056"/>
                    <a:pt x="2000" y="1059"/>
                  </a:cubicBezTo>
                  <a:cubicBezTo>
                    <a:pt x="2000" y="1062"/>
                    <a:pt x="2001" y="1066"/>
                    <a:pt x="1999" y="1068"/>
                  </a:cubicBezTo>
                  <a:cubicBezTo>
                    <a:pt x="1996" y="1070"/>
                    <a:pt x="1993" y="1069"/>
                    <a:pt x="1992" y="1065"/>
                  </a:cubicBezTo>
                  <a:cubicBezTo>
                    <a:pt x="1991" y="1067"/>
                    <a:pt x="1989" y="1067"/>
                    <a:pt x="1988" y="1069"/>
                  </a:cubicBezTo>
                  <a:cubicBezTo>
                    <a:pt x="1986" y="1071"/>
                    <a:pt x="1987" y="1073"/>
                    <a:pt x="1986" y="1074"/>
                  </a:cubicBezTo>
                  <a:cubicBezTo>
                    <a:pt x="1984" y="1079"/>
                    <a:pt x="1982" y="1081"/>
                    <a:pt x="1977" y="1083"/>
                  </a:cubicBezTo>
                  <a:cubicBezTo>
                    <a:pt x="1974" y="1086"/>
                    <a:pt x="1966" y="1095"/>
                    <a:pt x="1961" y="1093"/>
                  </a:cubicBezTo>
                  <a:cubicBezTo>
                    <a:pt x="1961" y="1091"/>
                    <a:pt x="1960" y="1089"/>
                    <a:pt x="1958" y="1088"/>
                  </a:cubicBezTo>
                  <a:cubicBezTo>
                    <a:pt x="1956" y="1093"/>
                    <a:pt x="1953" y="1087"/>
                    <a:pt x="1952" y="1086"/>
                  </a:cubicBezTo>
                  <a:cubicBezTo>
                    <a:pt x="1950" y="1085"/>
                    <a:pt x="1951" y="1083"/>
                    <a:pt x="1950" y="1082"/>
                  </a:cubicBezTo>
                  <a:cubicBezTo>
                    <a:pt x="1949" y="1081"/>
                    <a:pt x="1948" y="1082"/>
                    <a:pt x="1947" y="1082"/>
                  </a:cubicBezTo>
                  <a:cubicBezTo>
                    <a:pt x="1940" y="1078"/>
                    <a:pt x="1939" y="1076"/>
                    <a:pt x="1938" y="1068"/>
                  </a:cubicBezTo>
                  <a:cubicBezTo>
                    <a:pt x="1935" y="1066"/>
                    <a:pt x="1930" y="1062"/>
                    <a:pt x="1926" y="1062"/>
                  </a:cubicBezTo>
                  <a:cubicBezTo>
                    <a:pt x="1921" y="1062"/>
                    <a:pt x="1917" y="1062"/>
                    <a:pt x="1912" y="1061"/>
                  </a:cubicBezTo>
                  <a:cubicBezTo>
                    <a:pt x="1913" y="1061"/>
                    <a:pt x="1915" y="1061"/>
                    <a:pt x="1916" y="1061"/>
                  </a:cubicBezTo>
                  <a:cubicBezTo>
                    <a:pt x="1915" y="1057"/>
                    <a:pt x="1920" y="1054"/>
                    <a:pt x="1917" y="1052"/>
                  </a:cubicBezTo>
                  <a:cubicBezTo>
                    <a:pt x="1915" y="1050"/>
                    <a:pt x="1909" y="1052"/>
                    <a:pt x="1907" y="1052"/>
                  </a:cubicBezTo>
                  <a:cubicBezTo>
                    <a:pt x="1908" y="1049"/>
                    <a:pt x="1915" y="1046"/>
                    <a:pt x="1914" y="1042"/>
                  </a:cubicBezTo>
                  <a:cubicBezTo>
                    <a:pt x="1913" y="1036"/>
                    <a:pt x="1907" y="1041"/>
                    <a:pt x="1903" y="1041"/>
                  </a:cubicBezTo>
                  <a:cubicBezTo>
                    <a:pt x="1906" y="1037"/>
                    <a:pt x="1903" y="1036"/>
                    <a:pt x="1903" y="1033"/>
                  </a:cubicBezTo>
                  <a:cubicBezTo>
                    <a:pt x="1903" y="1028"/>
                    <a:pt x="1905" y="1029"/>
                    <a:pt x="1906" y="1026"/>
                  </a:cubicBezTo>
                  <a:cubicBezTo>
                    <a:pt x="1908" y="1021"/>
                    <a:pt x="1907" y="1012"/>
                    <a:pt x="1903" y="1010"/>
                  </a:cubicBezTo>
                  <a:cubicBezTo>
                    <a:pt x="1903" y="1006"/>
                    <a:pt x="1899" y="1005"/>
                    <a:pt x="1896" y="1005"/>
                  </a:cubicBezTo>
                  <a:cubicBezTo>
                    <a:pt x="1900" y="1002"/>
                    <a:pt x="1906" y="1001"/>
                    <a:pt x="1906" y="995"/>
                  </a:cubicBezTo>
                  <a:cubicBezTo>
                    <a:pt x="1905" y="991"/>
                    <a:pt x="1898" y="986"/>
                    <a:pt x="1902" y="981"/>
                  </a:cubicBezTo>
                  <a:cubicBezTo>
                    <a:pt x="1902" y="979"/>
                    <a:pt x="1901" y="979"/>
                    <a:pt x="1904" y="977"/>
                  </a:cubicBezTo>
                  <a:cubicBezTo>
                    <a:pt x="1903" y="971"/>
                    <a:pt x="1903" y="967"/>
                    <a:pt x="1910" y="964"/>
                  </a:cubicBezTo>
                  <a:cubicBezTo>
                    <a:pt x="1910" y="961"/>
                    <a:pt x="1911" y="958"/>
                    <a:pt x="1910" y="955"/>
                  </a:cubicBezTo>
                  <a:cubicBezTo>
                    <a:pt x="1909" y="952"/>
                    <a:pt x="1907" y="952"/>
                    <a:pt x="1907" y="947"/>
                  </a:cubicBezTo>
                  <a:cubicBezTo>
                    <a:pt x="1905" y="947"/>
                    <a:pt x="1904" y="947"/>
                    <a:pt x="1902" y="948"/>
                  </a:cubicBezTo>
                  <a:cubicBezTo>
                    <a:pt x="1903" y="950"/>
                    <a:pt x="1903" y="952"/>
                    <a:pt x="1903" y="954"/>
                  </a:cubicBezTo>
                  <a:cubicBezTo>
                    <a:pt x="1902" y="954"/>
                    <a:pt x="1901" y="954"/>
                    <a:pt x="1901" y="954"/>
                  </a:cubicBezTo>
                  <a:cubicBezTo>
                    <a:pt x="1901" y="958"/>
                    <a:pt x="1894" y="961"/>
                    <a:pt x="1893" y="957"/>
                  </a:cubicBezTo>
                  <a:cubicBezTo>
                    <a:pt x="1892" y="954"/>
                    <a:pt x="1899" y="954"/>
                    <a:pt x="1897" y="949"/>
                  </a:cubicBezTo>
                  <a:cubicBezTo>
                    <a:pt x="1895" y="949"/>
                    <a:pt x="1893" y="948"/>
                    <a:pt x="1891" y="948"/>
                  </a:cubicBezTo>
                  <a:cubicBezTo>
                    <a:pt x="1892" y="948"/>
                    <a:pt x="1893" y="947"/>
                    <a:pt x="1894" y="946"/>
                  </a:cubicBezTo>
                  <a:cubicBezTo>
                    <a:pt x="1891" y="942"/>
                    <a:pt x="1884" y="948"/>
                    <a:pt x="1880" y="948"/>
                  </a:cubicBezTo>
                  <a:cubicBezTo>
                    <a:pt x="1875" y="949"/>
                    <a:pt x="1873" y="945"/>
                    <a:pt x="1869" y="944"/>
                  </a:cubicBezTo>
                  <a:cubicBezTo>
                    <a:pt x="1865" y="942"/>
                    <a:pt x="1861" y="944"/>
                    <a:pt x="1857" y="941"/>
                  </a:cubicBezTo>
                  <a:cubicBezTo>
                    <a:pt x="1856" y="940"/>
                    <a:pt x="1857" y="938"/>
                    <a:pt x="1854" y="936"/>
                  </a:cubicBezTo>
                  <a:cubicBezTo>
                    <a:pt x="1853" y="935"/>
                    <a:pt x="1851" y="935"/>
                    <a:pt x="1849" y="934"/>
                  </a:cubicBezTo>
                  <a:cubicBezTo>
                    <a:pt x="1848" y="932"/>
                    <a:pt x="1849" y="930"/>
                    <a:pt x="1851" y="928"/>
                  </a:cubicBezTo>
                  <a:cubicBezTo>
                    <a:pt x="1845" y="921"/>
                    <a:pt x="1855" y="921"/>
                    <a:pt x="1854" y="916"/>
                  </a:cubicBezTo>
                  <a:cubicBezTo>
                    <a:pt x="1850" y="915"/>
                    <a:pt x="1841" y="911"/>
                    <a:pt x="1839" y="908"/>
                  </a:cubicBezTo>
                  <a:cubicBezTo>
                    <a:pt x="1837" y="905"/>
                    <a:pt x="1838" y="904"/>
                    <a:pt x="1836" y="902"/>
                  </a:cubicBezTo>
                  <a:cubicBezTo>
                    <a:pt x="1834" y="900"/>
                    <a:pt x="1831" y="900"/>
                    <a:pt x="1830" y="899"/>
                  </a:cubicBezTo>
                  <a:cubicBezTo>
                    <a:pt x="1822" y="895"/>
                    <a:pt x="1826" y="891"/>
                    <a:pt x="1821" y="886"/>
                  </a:cubicBezTo>
                  <a:cubicBezTo>
                    <a:pt x="1817" y="883"/>
                    <a:pt x="1811" y="883"/>
                    <a:pt x="1810" y="877"/>
                  </a:cubicBezTo>
                  <a:cubicBezTo>
                    <a:pt x="1808" y="877"/>
                    <a:pt x="1803" y="874"/>
                    <a:pt x="1801" y="872"/>
                  </a:cubicBezTo>
                  <a:cubicBezTo>
                    <a:pt x="1801" y="873"/>
                    <a:pt x="1794" y="867"/>
                    <a:pt x="1797" y="867"/>
                  </a:cubicBezTo>
                  <a:cubicBezTo>
                    <a:pt x="1794" y="867"/>
                    <a:pt x="1793" y="869"/>
                    <a:pt x="1791" y="870"/>
                  </a:cubicBezTo>
                  <a:cubicBezTo>
                    <a:pt x="1790" y="871"/>
                    <a:pt x="1789" y="873"/>
                    <a:pt x="1788" y="874"/>
                  </a:cubicBezTo>
                  <a:cubicBezTo>
                    <a:pt x="1787" y="874"/>
                    <a:pt x="1785" y="873"/>
                    <a:pt x="1784" y="874"/>
                  </a:cubicBezTo>
                  <a:cubicBezTo>
                    <a:pt x="1779" y="877"/>
                    <a:pt x="1779" y="881"/>
                    <a:pt x="1772" y="881"/>
                  </a:cubicBezTo>
                  <a:cubicBezTo>
                    <a:pt x="1768" y="881"/>
                    <a:pt x="1761" y="881"/>
                    <a:pt x="1758" y="879"/>
                  </a:cubicBezTo>
                  <a:cubicBezTo>
                    <a:pt x="1752" y="878"/>
                    <a:pt x="1751" y="877"/>
                    <a:pt x="1745" y="876"/>
                  </a:cubicBezTo>
                  <a:cubicBezTo>
                    <a:pt x="1740" y="876"/>
                    <a:pt x="1734" y="874"/>
                    <a:pt x="1730" y="872"/>
                  </a:cubicBezTo>
                  <a:cubicBezTo>
                    <a:pt x="1721" y="869"/>
                    <a:pt x="1709" y="862"/>
                    <a:pt x="1699" y="861"/>
                  </a:cubicBezTo>
                  <a:cubicBezTo>
                    <a:pt x="1695" y="861"/>
                    <a:pt x="1691" y="864"/>
                    <a:pt x="1688" y="866"/>
                  </a:cubicBezTo>
                  <a:cubicBezTo>
                    <a:pt x="1680" y="870"/>
                    <a:pt x="1676" y="877"/>
                    <a:pt x="1675" y="885"/>
                  </a:cubicBezTo>
                  <a:cubicBezTo>
                    <a:pt x="1675" y="891"/>
                    <a:pt x="1677" y="895"/>
                    <a:pt x="1678" y="900"/>
                  </a:cubicBezTo>
                  <a:cubicBezTo>
                    <a:pt x="1678" y="904"/>
                    <a:pt x="1678" y="907"/>
                    <a:pt x="1679" y="910"/>
                  </a:cubicBezTo>
                  <a:cubicBezTo>
                    <a:pt x="1681" y="913"/>
                    <a:pt x="1687" y="914"/>
                    <a:pt x="1689" y="917"/>
                  </a:cubicBezTo>
                  <a:cubicBezTo>
                    <a:pt x="1690" y="920"/>
                    <a:pt x="1686" y="922"/>
                    <a:pt x="1686" y="925"/>
                  </a:cubicBezTo>
                  <a:cubicBezTo>
                    <a:pt x="1685" y="928"/>
                    <a:pt x="1687" y="931"/>
                    <a:pt x="1687" y="934"/>
                  </a:cubicBezTo>
                  <a:cubicBezTo>
                    <a:pt x="1687" y="942"/>
                    <a:pt x="1680" y="953"/>
                    <a:pt x="1674" y="957"/>
                  </a:cubicBezTo>
                  <a:cubicBezTo>
                    <a:pt x="1671" y="959"/>
                    <a:pt x="1664" y="959"/>
                    <a:pt x="1664" y="965"/>
                  </a:cubicBezTo>
                  <a:cubicBezTo>
                    <a:pt x="1668" y="965"/>
                    <a:pt x="1670" y="963"/>
                    <a:pt x="1674" y="962"/>
                  </a:cubicBezTo>
                  <a:cubicBezTo>
                    <a:pt x="1677" y="962"/>
                    <a:pt x="1687" y="963"/>
                    <a:pt x="1688" y="966"/>
                  </a:cubicBezTo>
                  <a:cubicBezTo>
                    <a:pt x="1690" y="969"/>
                    <a:pt x="1683" y="972"/>
                    <a:pt x="1691" y="976"/>
                  </a:cubicBezTo>
                  <a:cubicBezTo>
                    <a:pt x="1690" y="976"/>
                    <a:pt x="1686" y="979"/>
                    <a:pt x="1686" y="980"/>
                  </a:cubicBezTo>
                  <a:cubicBezTo>
                    <a:pt x="1686" y="984"/>
                    <a:pt x="1689" y="983"/>
                    <a:pt x="1689" y="985"/>
                  </a:cubicBezTo>
                  <a:cubicBezTo>
                    <a:pt x="1690" y="989"/>
                    <a:pt x="1687" y="992"/>
                    <a:pt x="1692" y="993"/>
                  </a:cubicBezTo>
                  <a:cubicBezTo>
                    <a:pt x="1691" y="995"/>
                    <a:pt x="1691" y="998"/>
                    <a:pt x="1690" y="1000"/>
                  </a:cubicBezTo>
                  <a:cubicBezTo>
                    <a:pt x="1696" y="1003"/>
                    <a:pt x="1702" y="1005"/>
                    <a:pt x="1692" y="1009"/>
                  </a:cubicBezTo>
                  <a:cubicBezTo>
                    <a:pt x="1693" y="1010"/>
                    <a:pt x="1694" y="1012"/>
                    <a:pt x="1696" y="1012"/>
                  </a:cubicBezTo>
                  <a:cubicBezTo>
                    <a:pt x="1694" y="1016"/>
                    <a:pt x="1693" y="1016"/>
                    <a:pt x="1691" y="1018"/>
                  </a:cubicBezTo>
                  <a:cubicBezTo>
                    <a:pt x="1689" y="1020"/>
                    <a:pt x="1686" y="1020"/>
                    <a:pt x="1684" y="1023"/>
                  </a:cubicBezTo>
                  <a:cubicBezTo>
                    <a:pt x="1684" y="1024"/>
                    <a:pt x="1686" y="1025"/>
                    <a:pt x="1686" y="1026"/>
                  </a:cubicBezTo>
                  <a:cubicBezTo>
                    <a:pt x="1686" y="1027"/>
                    <a:pt x="1684" y="1028"/>
                    <a:pt x="1684" y="1029"/>
                  </a:cubicBezTo>
                  <a:cubicBezTo>
                    <a:pt x="1683" y="1032"/>
                    <a:pt x="1682" y="1033"/>
                    <a:pt x="1683" y="1036"/>
                  </a:cubicBezTo>
                  <a:cubicBezTo>
                    <a:pt x="1684" y="1036"/>
                    <a:pt x="1685" y="1037"/>
                    <a:pt x="1686" y="1037"/>
                  </a:cubicBezTo>
                  <a:cubicBezTo>
                    <a:pt x="1684" y="1041"/>
                    <a:pt x="1681" y="1043"/>
                    <a:pt x="1677" y="1046"/>
                  </a:cubicBezTo>
                  <a:cubicBezTo>
                    <a:pt x="1671" y="1051"/>
                    <a:pt x="1667" y="1060"/>
                    <a:pt x="1664" y="1066"/>
                  </a:cubicBezTo>
                  <a:cubicBezTo>
                    <a:pt x="1663" y="1068"/>
                    <a:pt x="1660" y="1073"/>
                    <a:pt x="1661" y="1076"/>
                  </a:cubicBezTo>
                  <a:cubicBezTo>
                    <a:pt x="1663" y="1079"/>
                    <a:pt x="1670" y="1080"/>
                    <a:pt x="1671" y="1086"/>
                  </a:cubicBezTo>
                  <a:cubicBezTo>
                    <a:pt x="1678" y="1087"/>
                    <a:pt x="1684" y="1094"/>
                    <a:pt x="1690" y="1098"/>
                  </a:cubicBezTo>
                  <a:cubicBezTo>
                    <a:pt x="1694" y="1101"/>
                    <a:pt x="1698" y="1103"/>
                    <a:pt x="1700" y="1107"/>
                  </a:cubicBezTo>
                  <a:cubicBezTo>
                    <a:pt x="1701" y="1107"/>
                    <a:pt x="1705" y="1115"/>
                    <a:pt x="1704" y="1115"/>
                  </a:cubicBezTo>
                  <a:cubicBezTo>
                    <a:pt x="1713" y="1117"/>
                    <a:pt x="1712" y="1132"/>
                    <a:pt x="1714" y="1139"/>
                  </a:cubicBezTo>
                  <a:cubicBezTo>
                    <a:pt x="1715" y="1142"/>
                    <a:pt x="1717" y="1143"/>
                    <a:pt x="1718" y="1147"/>
                  </a:cubicBezTo>
                  <a:cubicBezTo>
                    <a:pt x="1718" y="1150"/>
                    <a:pt x="1718" y="1153"/>
                    <a:pt x="1718" y="1155"/>
                  </a:cubicBezTo>
                  <a:cubicBezTo>
                    <a:pt x="1719" y="1169"/>
                    <a:pt x="1722" y="1194"/>
                    <a:pt x="1714" y="1205"/>
                  </a:cubicBezTo>
                  <a:cubicBezTo>
                    <a:pt x="1710" y="1211"/>
                    <a:pt x="1706" y="1216"/>
                    <a:pt x="1702" y="1221"/>
                  </a:cubicBezTo>
                  <a:cubicBezTo>
                    <a:pt x="1697" y="1227"/>
                    <a:pt x="1694" y="1233"/>
                    <a:pt x="1688" y="1238"/>
                  </a:cubicBezTo>
                  <a:cubicBezTo>
                    <a:pt x="1685" y="1240"/>
                    <a:pt x="1683" y="1241"/>
                    <a:pt x="1680" y="1244"/>
                  </a:cubicBezTo>
                  <a:cubicBezTo>
                    <a:pt x="1673" y="1251"/>
                    <a:pt x="1668" y="1253"/>
                    <a:pt x="1659" y="1257"/>
                  </a:cubicBezTo>
                  <a:cubicBezTo>
                    <a:pt x="1655" y="1259"/>
                    <a:pt x="1650" y="1263"/>
                    <a:pt x="1646" y="1263"/>
                  </a:cubicBezTo>
                  <a:cubicBezTo>
                    <a:pt x="1647" y="1260"/>
                    <a:pt x="1651" y="1260"/>
                    <a:pt x="1652" y="1257"/>
                  </a:cubicBezTo>
                  <a:cubicBezTo>
                    <a:pt x="1649" y="1256"/>
                    <a:pt x="1644" y="1259"/>
                    <a:pt x="1640" y="1259"/>
                  </a:cubicBezTo>
                  <a:cubicBezTo>
                    <a:pt x="1637" y="1260"/>
                    <a:pt x="1635" y="1260"/>
                    <a:pt x="1632" y="1262"/>
                  </a:cubicBezTo>
                  <a:cubicBezTo>
                    <a:pt x="1634" y="1263"/>
                    <a:pt x="1635" y="1264"/>
                    <a:pt x="1637" y="1265"/>
                  </a:cubicBezTo>
                  <a:cubicBezTo>
                    <a:pt x="1635" y="1266"/>
                    <a:pt x="1634" y="1268"/>
                    <a:pt x="1634" y="1270"/>
                  </a:cubicBezTo>
                  <a:cubicBezTo>
                    <a:pt x="1639" y="1271"/>
                    <a:pt x="1637" y="1273"/>
                    <a:pt x="1638" y="1276"/>
                  </a:cubicBezTo>
                  <a:cubicBezTo>
                    <a:pt x="1639" y="1277"/>
                    <a:pt x="1641" y="1280"/>
                    <a:pt x="1641" y="1282"/>
                  </a:cubicBezTo>
                  <a:cubicBezTo>
                    <a:pt x="1642" y="1285"/>
                    <a:pt x="1643" y="1289"/>
                    <a:pt x="1645" y="1293"/>
                  </a:cubicBezTo>
                  <a:cubicBezTo>
                    <a:pt x="1653" y="1293"/>
                    <a:pt x="1651" y="1298"/>
                    <a:pt x="1651" y="1302"/>
                  </a:cubicBezTo>
                  <a:cubicBezTo>
                    <a:pt x="1650" y="1307"/>
                    <a:pt x="1651" y="1311"/>
                    <a:pt x="1651" y="1316"/>
                  </a:cubicBezTo>
                  <a:cubicBezTo>
                    <a:pt x="1651" y="1322"/>
                    <a:pt x="1652" y="1326"/>
                    <a:pt x="1653" y="1332"/>
                  </a:cubicBezTo>
                  <a:cubicBezTo>
                    <a:pt x="1653" y="1335"/>
                    <a:pt x="1653" y="1340"/>
                    <a:pt x="1653" y="1344"/>
                  </a:cubicBezTo>
                  <a:cubicBezTo>
                    <a:pt x="1659" y="1345"/>
                    <a:pt x="1657" y="1354"/>
                    <a:pt x="1658" y="1357"/>
                  </a:cubicBezTo>
                  <a:cubicBezTo>
                    <a:pt x="1660" y="1362"/>
                    <a:pt x="1665" y="1365"/>
                    <a:pt x="1666" y="1370"/>
                  </a:cubicBezTo>
                  <a:cubicBezTo>
                    <a:pt x="1667" y="1378"/>
                    <a:pt x="1662" y="1381"/>
                    <a:pt x="1658" y="1387"/>
                  </a:cubicBezTo>
                  <a:cubicBezTo>
                    <a:pt x="1658" y="1388"/>
                    <a:pt x="1655" y="1393"/>
                    <a:pt x="1655" y="1393"/>
                  </a:cubicBezTo>
                  <a:cubicBezTo>
                    <a:pt x="1653" y="1398"/>
                    <a:pt x="1653" y="1397"/>
                    <a:pt x="1655" y="1401"/>
                  </a:cubicBezTo>
                  <a:cubicBezTo>
                    <a:pt x="1656" y="1404"/>
                    <a:pt x="1658" y="1402"/>
                    <a:pt x="1658" y="1407"/>
                  </a:cubicBezTo>
                  <a:cubicBezTo>
                    <a:pt x="1658" y="1410"/>
                    <a:pt x="1658" y="1412"/>
                    <a:pt x="1656" y="1414"/>
                  </a:cubicBezTo>
                  <a:cubicBezTo>
                    <a:pt x="1654" y="1413"/>
                    <a:pt x="1654" y="1411"/>
                    <a:pt x="1654" y="1409"/>
                  </a:cubicBezTo>
                  <a:cubicBezTo>
                    <a:pt x="1650" y="1409"/>
                    <a:pt x="1648" y="1406"/>
                    <a:pt x="1648" y="1402"/>
                  </a:cubicBezTo>
                  <a:cubicBezTo>
                    <a:pt x="1644" y="1402"/>
                    <a:pt x="1644" y="1404"/>
                    <a:pt x="1642" y="1406"/>
                  </a:cubicBezTo>
                  <a:cubicBezTo>
                    <a:pt x="1641" y="1407"/>
                    <a:pt x="1642" y="1409"/>
                    <a:pt x="1641" y="1410"/>
                  </a:cubicBezTo>
                  <a:cubicBezTo>
                    <a:pt x="1640" y="1411"/>
                    <a:pt x="1637" y="1411"/>
                    <a:pt x="1637" y="1411"/>
                  </a:cubicBezTo>
                  <a:cubicBezTo>
                    <a:pt x="1634" y="1415"/>
                    <a:pt x="1635" y="1418"/>
                    <a:pt x="1634" y="1423"/>
                  </a:cubicBezTo>
                  <a:cubicBezTo>
                    <a:pt x="1630" y="1423"/>
                    <a:pt x="1627" y="1420"/>
                    <a:pt x="1624" y="1418"/>
                  </a:cubicBezTo>
                  <a:cubicBezTo>
                    <a:pt x="1620" y="1416"/>
                    <a:pt x="1618" y="1417"/>
                    <a:pt x="1616" y="1414"/>
                  </a:cubicBezTo>
                  <a:cubicBezTo>
                    <a:pt x="1612" y="1409"/>
                    <a:pt x="1614" y="1402"/>
                    <a:pt x="1611" y="1397"/>
                  </a:cubicBezTo>
                  <a:cubicBezTo>
                    <a:pt x="1609" y="1393"/>
                    <a:pt x="1604" y="1390"/>
                    <a:pt x="1601" y="1387"/>
                  </a:cubicBezTo>
                  <a:cubicBezTo>
                    <a:pt x="1596" y="1384"/>
                    <a:pt x="1593" y="1385"/>
                    <a:pt x="1590" y="1380"/>
                  </a:cubicBezTo>
                  <a:cubicBezTo>
                    <a:pt x="1587" y="1376"/>
                    <a:pt x="1587" y="1372"/>
                    <a:pt x="1586" y="1367"/>
                  </a:cubicBezTo>
                  <a:cubicBezTo>
                    <a:pt x="1583" y="1367"/>
                    <a:pt x="1578" y="1359"/>
                    <a:pt x="1576" y="1357"/>
                  </a:cubicBezTo>
                  <a:cubicBezTo>
                    <a:pt x="1574" y="1354"/>
                    <a:pt x="1569" y="1351"/>
                    <a:pt x="1568" y="1348"/>
                  </a:cubicBezTo>
                  <a:cubicBezTo>
                    <a:pt x="1564" y="1342"/>
                    <a:pt x="1570" y="1333"/>
                    <a:pt x="1570" y="1326"/>
                  </a:cubicBezTo>
                  <a:cubicBezTo>
                    <a:pt x="1570" y="1319"/>
                    <a:pt x="1573" y="1310"/>
                    <a:pt x="1571" y="1303"/>
                  </a:cubicBezTo>
                  <a:cubicBezTo>
                    <a:pt x="1569" y="1296"/>
                    <a:pt x="1562" y="1292"/>
                    <a:pt x="1563" y="1283"/>
                  </a:cubicBezTo>
                  <a:cubicBezTo>
                    <a:pt x="1563" y="1272"/>
                    <a:pt x="1576" y="1249"/>
                    <a:pt x="1557" y="1245"/>
                  </a:cubicBezTo>
                  <a:cubicBezTo>
                    <a:pt x="1556" y="1244"/>
                    <a:pt x="1554" y="1245"/>
                    <a:pt x="1552" y="1245"/>
                  </a:cubicBezTo>
                  <a:cubicBezTo>
                    <a:pt x="1551" y="1245"/>
                    <a:pt x="1548" y="1244"/>
                    <a:pt x="1547" y="1244"/>
                  </a:cubicBezTo>
                  <a:cubicBezTo>
                    <a:pt x="1543" y="1243"/>
                    <a:pt x="1538" y="1243"/>
                    <a:pt x="1534" y="1242"/>
                  </a:cubicBezTo>
                  <a:cubicBezTo>
                    <a:pt x="1529" y="1241"/>
                    <a:pt x="1525" y="1239"/>
                    <a:pt x="1521" y="1239"/>
                  </a:cubicBezTo>
                  <a:cubicBezTo>
                    <a:pt x="1516" y="1240"/>
                    <a:pt x="1512" y="1242"/>
                    <a:pt x="1508" y="1242"/>
                  </a:cubicBezTo>
                  <a:cubicBezTo>
                    <a:pt x="1498" y="1243"/>
                    <a:pt x="1491" y="1239"/>
                    <a:pt x="1484" y="1233"/>
                  </a:cubicBezTo>
                  <a:cubicBezTo>
                    <a:pt x="1480" y="1230"/>
                    <a:pt x="1477" y="1226"/>
                    <a:pt x="1473" y="1224"/>
                  </a:cubicBezTo>
                  <a:cubicBezTo>
                    <a:pt x="1470" y="1222"/>
                    <a:pt x="1466" y="1221"/>
                    <a:pt x="1462" y="1220"/>
                  </a:cubicBezTo>
                  <a:cubicBezTo>
                    <a:pt x="1455" y="1216"/>
                    <a:pt x="1448" y="1212"/>
                    <a:pt x="1441" y="1210"/>
                  </a:cubicBezTo>
                  <a:cubicBezTo>
                    <a:pt x="1433" y="1207"/>
                    <a:pt x="1426" y="1205"/>
                    <a:pt x="1422" y="1198"/>
                  </a:cubicBezTo>
                  <a:cubicBezTo>
                    <a:pt x="1420" y="1194"/>
                    <a:pt x="1418" y="1189"/>
                    <a:pt x="1416" y="1186"/>
                  </a:cubicBezTo>
                  <a:cubicBezTo>
                    <a:pt x="1414" y="1183"/>
                    <a:pt x="1416" y="1184"/>
                    <a:pt x="1412" y="1182"/>
                  </a:cubicBezTo>
                  <a:cubicBezTo>
                    <a:pt x="1408" y="1180"/>
                    <a:pt x="1405" y="1180"/>
                    <a:pt x="1401" y="1176"/>
                  </a:cubicBezTo>
                  <a:cubicBezTo>
                    <a:pt x="1398" y="1173"/>
                    <a:pt x="1395" y="1169"/>
                    <a:pt x="1392" y="1167"/>
                  </a:cubicBezTo>
                  <a:cubicBezTo>
                    <a:pt x="1389" y="1164"/>
                    <a:pt x="1383" y="1164"/>
                    <a:pt x="1379" y="1163"/>
                  </a:cubicBezTo>
                  <a:cubicBezTo>
                    <a:pt x="1374" y="1161"/>
                    <a:pt x="1370" y="1159"/>
                    <a:pt x="1365" y="1157"/>
                  </a:cubicBezTo>
                  <a:cubicBezTo>
                    <a:pt x="1363" y="1156"/>
                    <a:pt x="1360" y="1156"/>
                    <a:pt x="1358" y="1155"/>
                  </a:cubicBezTo>
                  <a:cubicBezTo>
                    <a:pt x="1356" y="1154"/>
                    <a:pt x="1355" y="1152"/>
                    <a:pt x="1353" y="1150"/>
                  </a:cubicBezTo>
                  <a:cubicBezTo>
                    <a:pt x="1349" y="1148"/>
                    <a:pt x="1344" y="1146"/>
                    <a:pt x="1340" y="1145"/>
                  </a:cubicBezTo>
                  <a:cubicBezTo>
                    <a:pt x="1330" y="1143"/>
                    <a:pt x="1323" y="1149"/>
                    <a:pt x="1314" y="1152"/>
                  </a:cubicBezTo>
                  <a:cubicBezTo>
                    <a:pt x="1309" y="1154"/>
                    <a:pt x="1296" y="1154"/>
                    <a:pt x="1292" y="1157"/>
                  </a:cubicBezTo>
                  <a:cubicBezTo>
                    <a:pt x="1296" y="1150"/>
                    <a:pt x="1298" y="1140"/>
                    <a:pt x="1295" y="1132"/>
                  </a:cubicBezTo>
                  <a:cubicBezTo>
                    <a:pt x="1293" y="1126"/>
                    <a:pt x="1289" y="1123"/>
                    <a:pt x="1287" y="1117"/>
                  </a:cubicBezTo>
                  <a:cubicBezTo>
                    <a:pt x="1285" y="1104"/>
                    <a:pt x="1281" y="1069"/>
                    <a:pt x="1264" y="1067"/>
                  </a:cubicBezTo>
                  <a:cubicBezTo>
                    <a:pt x="1260" y="1066"/>
                    <a:pt x="1254" y="1067"/>
                    <a:pt x="1251" y="1069"/>
                  </a:cubicBezTo>
                  <a:cubicBezTo>
                    <a:pt x="1249" y="1070"/>
                    <a:pt x="1246" y="1075"/>
                    <a:pt x="1242" y="1072"/>
                  </a:cubicBezTo>
                  <a:cubicBezTo>
                    <a:pt x="1241" y="1072"/>
                    <a:pt x="1240" y="1068"/>
                    <a:pt x="1240" y="1067"/>
                  </a:cubicBezTo>
                  <a:cubicBezTo>
                    <a:pt x="1238" y="1064"/>
                    <a:pt x="1237" y="1061"/>
                    <a:pt x="1236" y="1059"/>
                  </a:cubicBezTo>
                  <a:cubicBezTo>
                    <a:pt x="1235" y="1056"/>
                    <a:pt x="1233" y="1053"/>
                    <a:pt x="1233" y="1050"/>
                  </a:cubicBezTo>
                  <a:cubicBezTo>
                    <a:pt x="1232" y="1047"/>
                    <a:pt x="1234" y="1045"/>
                    <a:pt x="1235" y="1042"/>
                  </a:cubicBezTo>
                  <a:cubicBezTo>
                    <a:pt x="1237" y="1032"/>
                    <a:pt x="1231" y="1022"/>
                    <a:pt x="1232" y="1013"/>
                  </a:cubicBezTo>
                  <a:cubicBezTo>
                    <a:pt x="1232" y="1008"/>
                    <a:pt x="1234" y="1005"/>
                    <a:pt x="1234" y="1000"/>
                  </a:cubicBezTo>
                  <a:cubicBezTo>
                    <a:pt x="1235" y="998"/>
                    <a:pt x="1234" y="996"/>
                    <a:pt x="1235" y="994"/>
                  </a:cubicBezTo>
                  <a:cubicBezTo>
                    <a:pt x="1235" y="992"/>
                    <a:pt x="1237" y="991"/>
                    <a:pt x="1237" y="988"/>
                  </a:cubicBezTo>
                  <a:cubicBezTo>
                    <a:pt x="1237" y="986"/>
                    <a:pt x="1237" y="983"/>
                    <a:pt x="1237" y="982"/>
                  </a:cubicBezTo>
                  <a:cubicBezTo>
                    <a:pt x="1236" y="979"/>
                    <a:pt x="1233" y="980"/>
                    <a:pt x="1234" y="977"/>
                  </a:cubicBezTo>
                  <a:cubicBezTo>
                    <a:pt x="1238" y="977"/>
                    <a:pt x="1239" y="977"/>
                    <a:pt x="1240" y="973"/>
                  </a:cubicBezTo>
                  <a:cubicBezTo>
                    <a:pt x="1241" y="969"/>
                    <a:pt x="1243" y="965"/>
                    <a:pt x="1245" y="961"/>
                  </a:cubicBezTo>
                  <a:cubicBezTo>
                    <a:pt x="1247" y="956"/>
                    <a:pt x="1248" y="951"/>
                    <a:pt x="1251" y="948"/>
                  </a:cubicBezTo>
                  <a:cubicBezTo>
                    <a:pt x="1252" y="946"/>
                    <a:pt x="1254" y="948"/>
                    <a:pt x="1254" y="945"/>
                  </a:cubicBezTo>
                  <a:cubicBezTo>
                    <a:pt x="1254" y="943"/>
                    <a:pt x="1253" y="942"/>
                    <a:pt x="1252" y="942"/>
                  </a:cubicBezTo>
                  <a:cubicBezTo>
                    <a:pt x="1252" y="940"/>
                    <a:pt x="1253" y="938"/>
                    <a:pt x="1253" y="937"/>
                  </a:cubicBezTo>
                  <a:cubicBezTo>
                    <a:pt x="1255" y="934"/>
                    <a:pt x="1254" y="936"/>
                    <a:pt x="1256" y="934"/>
                  </a:cubicBezTo>
                  <a:cubicBezTo>
                    <a:pt x="1257" y="933"/>
                    <a:pt x="1259" y="934"/>
                    <a:pt x="1258" y="931"/>
                  </a:cubicBezTo>
                  <a:cubicBezTo>
                    <a:pt x="1258" y="929"/>
                    <a:pt x="1256" y="929"/>
                    <a:pt x="1254" y="928"/>
                  </a:cubicBezTo>
                  <a:cubicBezTo>
                    <a:pt x="1257" y="924"/>
                    <a:pt x="1259" y="918"/>
                    <a:pt x="1264" y="915"/>
                  </a:cubicBezTo>
                  <a:cubicBezTo>
                    <a:pt x="1268" y="912"/>
                    <a:pt x="1278" y="911"/>
                    <a:pt x="1270" y="904"/>
                  </a:cubicBezTo>
                  <a:cubicBezTo>
                    <a:pt x="1269" y="903"/>
                    <a:pt x="1267" y="903"/>
                    <a:pt x="1267" y="900"/>
                  </a:cubicBezTo>
                  <a:cubicBezTo>
                    <a:pt x="1270" y="901"/>
                    <a:pt x="1272" y="902"/>
                    <a:pt x="1275" y="903"/>
                  </a:cubicBezTo>
                  <a:cubicBezTo>
                    <a:pt x="1276" y="904"/>
                    <a:pt x="1279" y="907"/>
                    <a:pt x="1281" y="905"/>
                  </a:cubicBezTo>
                  <a:cubicBezTo>
                    <a:pt x="1284" y="902"/>
                    <a:pt x="1277" y="896"/>
                    <a:pt x="1274" y="896"/>
                  </a:cubicBezTo>
                  <a:cubicBezTo>
                    <a:pt x="1275" y="896"/>
                    <a:pt x="1277" y="896"/>
                    <a:pt x="1278" y="896"/>
                  </a:cubicBezTo>
                  <a:cubicBezTo>
                    <a:pt x="1278" y="895"/>
                    <a:pt x="1278" y="894"/>
                    <a:pt x="1278" y="893"/>
                  </a:cubicBezTo>
                  <a:cubicBezTo>
                    <a:pt x="1280" y="893"/>
                    <a:pt x="1282" y="892"/>
                    <a:pt x="1283" y="890"/>
                  </a:cubicBezTo>
                  <a:cubicBezTo>
                    <a:pt x="1281" y="889"/>
                    <a:pt x="1276" y="887"/>
                    <a:pt x="1280" y="886"/>
                  </a:cubicBezTo>
                  <a:cubicBezTo>
                    <a:pt x="1280" y="886"/>
                    <a:pt x="1280" y="885"/>
                    <a:pt x="1280" y="885"/>
                  </a:cubicBezTo>
                  <a:cubicBezTo>
                    <a:pt x="1282" y="885"/>
                    <a:pt x="1284" y="885"/>
                    <a:pt x="1286" y="885"/>
                  </a:cubicBezTo>
                  <a:cubicBezTo>
                    <a:pt x="1287" y="884"/>
                    <a:pt x="1287" y="881"/>
                    <a:pt x="1288" y="880"/>
                  </a:cubicBezTo>
                  <a:cubicBezTo>
                    <a:pt x="1291" y="879"/>
                    <a:pt x="1291" y="887"/>
                    <a:pt x="1295" y="888"/>
                  </a:cubicBezTo>
                  <a:cubicBezTo>
                    <a:pt x="1295" y="885"/>
                    <a:pt x="1294" y="882"/>
                    <a:pt x="1293" y="879"/>
                  </a:cubicBezTo>
                  <a:cubicBezTo>
                    <a:pt x="1293" y="877"/>
                    <a:pt x="1292" y="875"/>
                    <a:pt x="1291" y="873"/>
                  </a:cubicBezTo>
                  <a:cubicBezTo>
                    <a:pt x="1291" y="872"/>
                    <a:pt x="1289" y="871"/>
                    <a:pt x="1289" y="869"/>
                  </a:cubicBezTo>
                  <a:cubicBezTo>
                    <a:pt x="1292" y="872"/>
                    <a:pt x="1294" y="873"/>
                    <a:pt x="1298" y="873"/>
                  </a:cubicBezTo>
                  <a:cubicBezTo>
                    <a:pt x="1300" y="874"/>
                    <a:pt x="1306" y="876"/>
                    <a:pt x="1305" y="871"/>
                  </a:cubicBezTo>
                  <a:cubicBezTo>
                    <a:pt x="1303" y="871"/>
                    <a:pt x="1299" y="871"/>
                    <a:pt x="1298" y="870"/>
                  </a:cubicBezTo>
                  <a:cubicBezTo>
                    <a:pt x="1297" y="870"/>
                    <a:pt x="1295" y="865"/>
                    <a:pt x="1295" y="865"/>
                  </a:cubicBezTo>
                  <a:cubicBezTo>
                    <a:pt x="1296" y="862"/>
                    <a:pt x="1305" y="864"/>
                    <a:pt x="1307" y="866"/>
                  </a:cubicBezTo>
                  <a:cubicBezTo>
                    <a:pt x="1321" y="857"/>
                    <a:pt x="1297" y="857"/>
                    <a:pt x="1297" y="849"/>
                  </a:cubicBezTo>
                  <a:cubicBezTo>
                    <a:pt x="1300" y="847"/>
                    <a:pt x="1306" y="852"/>
                    <a:pt x="1307" y="847"/>
                  </a:cubicBezTo>
                  <a:cubicBezTo>
                    <a:pt x="1312" y="848"/>
                    <a:pt x="1318" y="849"/>
                    <a:pt x="1323" y="848"/>
                  </a:cubicBezTo>
                  <a:cubicBezTo>
                    <a:pt x="1327" y="846"/>
                    <a:pt x="1331" y="843"/>
                    <a:pt x="1336" y="842"/>
                  </a:cubicBezTo>
                  <a:cubicBezTo>
                    <a:pt x="1340" y="841"/>
                    <a:pt x="1343" y="840"/>
                    <a:pt x="1344" y="835"/>
                  </a:cubicBezTo>
                  <a:cubicBezTo>
                    <a:pt x="1346" y="831"/>
                    <a:pt x="1344" y="827"/>
                    <a:pt x="1344" y="823"/>
                  </a:cubicBezTo>
                  <a:cubicBezTo>
                    <a:pt x="1344" y="823"/>
                    <a:pt x="1343" y="823"/>
                    <a:pt x="1343" y="823"/>
                  </a:cubicBezTo>
                  <a:cubicBezTo>
                    <a:pt x="1346" y="816"/>
                    <a:pt x="1338" y="811"/>
                    <a:pt x="1333" y="807"/>
                  </a:cubicBezTo>
                  <a:cubicBezTo>
                    <a:pt x="1331" y="806"/>
                    <a:pt x="1331" y="806"/>
                    <a:pt x="1329" y="805"/>
                  </a:cubicBezTo>
                  <a:cubicBezTo>
                    <a:pt x="1327" y="804"/>
                    <a:pt x="1326" y="805"/>
                    <a:pt x="1324" y="803"/>
                  </a:cubicBezTo>
                  <a:cubicBezTo>
                    <a:pt x="1323" y="802"/>
                    <a:pt x="1317" y="797"/>
                    <a:pt x="1317" y="795"/>
                  </a:cubicBezTo>
                  <a:cubicBezTo>
                    <a:pt x="1322" y="796"/>
                    <a:pt x="1326" y="799"/>
                    <a:pt x="1331" y="802"/>
                  </a:cubicBezTo>
                  <a:cubicBezTo>
                    <a:pt x="1334" y="803"/>
                    <a:pt x="1336" y="804"/>
                    <a:pt x="1338" y="807"/>
                  </a:cubicBezTo>
                  <a:cubicBezTo>
                    <a:pt x="1340" y="809"/>
                    <a:pt x="1340" y="812"/>
                    <a:pt x="1343" y="812"/>
                  </a:cubicBezTo>
                  <a:cubicBezTo>
                    <a:pt x="1343" y="809"/>
                    <a:pt x="1346" y="809"/>
                    <a:pt x="1346" y="807"/>
                  </a:cubicBezTo>
                  <a:cubicBezTo>
                    <a:pt x="1346" y="805"/>
                    <a:pt x="1344" y="804"/>
                    <a:pt x="1342" y="803"/>
                  </a:cubicBezTo>
                  <a:cubicBezTo>
                    <a:pt x="1345" y="802"/>
                    <a:pt x="1348" y="802"/>
                    <a:pt x="1351" y="801"/>
                  </a:cubicBezTo>
                  <a:cubicBezTo>
                    <a:pt x="1354" y="801"/>
                    <a:pt x="1355" y="800"/>
                    <a:pt x="1358" y="796"/>
                  </a:cubicBezTo>
                  <a:cubicBezTo>
                    <a:pt x="1359" y="795"/>
                    <a:pt x="1361" y="791"/>
                    <a:pt x="1361" y="789"/>
                  </a:cubicBezTo>
                  <a:cubicBezTo>
                    <a:pt x="1361" y="787"/>
                    <a:pt x="1357" y="785"/>
                    <a:pt x="1359" y="782"/>
                  </a:cubicBezTo>
                  <a:cubicBezTo>
                    <a:pt x="1359" y="783"/>
                    <a:pt x="1359" y="784"/>
                    <a:pt x="1359" y="784"/>
                  </a:cubicBezTo>
                  <a:cubicBezTo>
                    <a:pt x="1360" y="785"/>
                    <a:pt x="1361" y="785"/>
                    <a:pt x="1362" y="785"/>
                  </a:cubicBezTo>
                  <a:cubicBezTo>
                    <a:pt x="1362" y="784"/>
                    <a:pt x="1362" y="783"/>
                    <a:pt x="1362" y="782"/>
                  </a:cubicBezTo>
                  <a:cubicBezTo>
                    <a:pt x="1369" y="784"/>
                    <a:pt x="1363" y="768"/>
                    <a:pt x="1361" y="768"/>
                  </a:cubicBezTo>
                  <a:cubicBezTo>
                    <a:pt x="1365" y="767"/>
                    <a:pt x="1366" y="772"/>
                    <a:pt x="1367" y="774"/>
                  </a:cubicBezTo>
                  <a:cubicBezTo>
                    <a:pt x="1367" y="773"/>
                    <a:pt x="1370" y="777"/>
                    <a:pt x="1370" y="777"/>
                  </a:cubicBezTo>
                  <a:cubicBezTo>
                    <a:pt x="1371" y="778"/>
                    <a:pt x="1372" y="778"/>
                    <a:pt x="1374" y="778"/>
                  </a:cubicBezTo>
                  <a:cubicBezTo>
                    <a:pt x="1374" y="777"/>
                    <a:pt x="1374" y="776"/>
                    <a:pt x="1374" y="776"/>
                  </a:cubicBezTo>
                  <a:cubicBezTo>
                    <a:pt x="1378" y="776"/>
                    <a:pt x="1380" y="784"/>
                    <a:pt x="1385" y="780"/>
                  </a:cubicBezTo>
                  <a:cubicBezTo>
                    <a:pt x="1385" y="779"/>
                    <a:pt x="1385" y="778"/>
                    <a:pt x="1385" y="777"/>
                  </a:cubicBezTo>
                  <a:cubicBezTo>
                    <a:pt x="1388" y="777"/>
                    <a:pt x="1390" y="779"/>
                    <a:pt x="1393" y="779"/>
                  </a:cubicBezTo>
                  <a:cubicBezTo>
                    <a:pt x="1399" y="780"/>
                    <a:pt x="1403" y="774"/>
                    <a:pt x="1407" y="771"/>
                  </a:cubicBezTo>
                  <a:cubicBezTo>
                    <a:pt x="1409" y="769"/>
                    <a:pt x="1412" y="768"/>
                    <a:pt x="1413" y="765"/>
                  </a:cubicBezTo>
                  <a:cubicBezTo>
                    <a:pt x="1415" y="763"/>
                    <a:pt x="1414" y="760"/>
                    <a:pt x="1415" y="758"/>
                  </a:cubicBezTo>
                  <a:cubicBezTo>
                    <a:pt x="1416" y="757"/>
                    <a:pt x="1417" y="757"/>
                    <a:pt x="1417" y="755"/>
                  </a:cubicBezTo>
                  <a:cubicBezTo>
                    <a:pt x="1418" y="755"/>
                    <a:pt x="1417" y="753"/>
                    <a:pt x="1417" y="752"/>
                  </a:cubicBezTo>
                  <a:cubicBezTo>
                    <a:pt x="1418" y="749"/>
                    <a:pt x="1419" y="747"/>
                    <a:pt x="1421" y="745"/>
                  </a:cubicBezTo>
                  <a:cubicBezTo>
                    <a:pt x="1424" y="743"/>
                    <a:pt x="1426" y="745"/>
                    <a:pt x="1427" y="741"/>
                  </a:cubicBezTo>
                  <a:cubicBezTo>
                    <a:pt x="1427" y="739"/>
                    <a:pt x="1426" y="736"/>
                    <a:pt x="1426" y="734"/>
                  </a:cubicBezTo>
                  <a:cubicBezTo>
                    <a:pt x="1431" y="734"/>
                    <a:pt x="1433" y="730"/>
                    <a:pt x="1435" y="726"/>
                  </a:cubicBezTo>
                  <a:cubicBezTo>
                    <a:pt x="1435" y="725"/>
                    <a:pt x="1435" y="722"/>
                    <a:pt x="1436" y="721"/>
                  </a:cubicBezTo>
                  <a:cubicBezTo>
                    <a:pt x="1437" y="719"/>
                    <a:pt x="1439" y="719"/>
                    <a:pt x="1440" y="718"/>
                  </a:cubicBezTo>
                  <a:cubicBezTo>
                    <a:pt x="1440" y="717"/>
                    <a:pt x="1439" y="716"/>
                    <a:pt x="1439" y="715"/>
                  </a:cubicBezTo>
                  <a:cubicBezTo>
                    <a:pt x="1441" y="711"/>
                    <a:pt x="1443" y="708"/>
                    <a:pt x="1441" y="703"/>
                  </a:cubicBezTo>
                  <a:cubicBezTo>
                    <a:pt x="1437" y="696"/>
                    <a:pt x="1423" y="697"/>
                    <a:pt x="1415" y="697"/>
                  </a:cubicBezTo>
                  <a:cubicBezTo>
                    <a:pt x="1409" y="697"/>
                    <a:pt x="1403" y="696"/>
                    <a:pt x="1397" y="695"/>
                  </a:cubicBezTo>
                  <a:cubicBezTo>
                    <a:pt x="1395" y="694"/>
                    <a:pt x="1388" y="694"/>
                    <a:pt x="1386" y="693"/>
                  </a:cubicBezTo>
                  <a:cubicBezTo>
                    <a:pt x="1385" y="692"/>
                    <a:pt x="1386" y="691"/>
                    <a:pt x="1385" y="689"/>
                  </a:cubicBezTo>
                  <a:cubicBezTo>
                    <a:pt x="1384" y="688"/>
                    <a:pt x="1383" y="687"/>
                    <a:pt x="1381" y="686"/>
                  </a:cubicBezTo>
                  <a:cubicBezTo>
                    <a:pt x="1377" y="682"/>
                    <a:pt x="1375" y="677"/>
                    <a:pt x="1372" y="672"/>
                  </a:cubicBezTo>
                  <a:cubicBezTo>
                    <a:pt x="1370" y="670"/>
                    <a:pt x="1371" y="670"/>
                    <a:pt x="1368" y="668"/>
                  </a:cubicBezTo>
                  <a:cubicBezTo>
                    <a:pt x="1367" y="668"/>
                    <a:pt x="1365" y="667"/>
                    <a:pt x="1364" y="666"/>
                  </a:cubicBezTo>
                  <a:cubicBezTo>
                    <a:pt x="1361" y="664"/>
                    <a:pt x="1359" y="663"/>
                    <a:pt x="1356" y="662"/>
                  </a:cubicBezTo>
                  <a:cubicBezTo>
                    <a:pt x="1355" y="661"/>
                    <a:pt x="1356" y="660"/>
                    <a:pt x="1356" y="659"/>
                  </a:cubicBezTo>
                  <a:cubicBezTo>
                    <a:pt x="1360" y="659"/>
                    <a:pt x="1362" y="661"/>
                    <a:pt x="1365" y="661"/>
                  </a:cubicBezTo>
                  <a:cubicBezTo>
                    <a:pt x="1369" y="662"/>
                    <a:pt x="1367" y="658"/>
                    <a:pt x="1366" y="655"/>
                  </a:cubicBezTo>
                  <a:cubicBezTo>
                    <a:pt x="1370" y="655"/>
                    <a:pt x="1374" y="660"/>
                    <a:pt x="1377" y="662"/>
                  </a:cubicBezTo>
                  <a:cubicBezTo>
                    <a:pt x="1379" y="664"/>
                    <a:pt x="1382" y="665"/>
                    <a:pt x="1384" y="667"/>
                  </a:cubicBezTo>
                  <a:cubicBezTo>
                    <a:pt x="1385" y="668"/>
                    <a:pt x="1386" y="671"/>
                    <a:pt x="1389" y="672"/>
                  </a:cubicBezTo>
                  <a:cubicBezTo>
                    <a:pt x="1389" y="673"/>
                    <a:pt x="1392" y="674"/>
                    <a:pt x="1393" y="675"/>
                  </a:cubicBezTo>
                  <a:cubicBezTo>
                    <a:pt x="1396" y="678"/>
                    <a:pt x="1399" y="680"/>
                    <a:pt x="1401" y="682"/>
                  </a:cubicBezTo>
                  <a:cubicBezTo>
                    <a:pt x="1405" y="685"/>
                    <a:pt x="1408" y="691"/>
                    <a:pt x="1413" y="693"/>
                  </a:cubicBezTo>
                  <a:cubicBezTo>
                    <a:pt x="1415" y="694"/>
                    <a:pt x="1418" y="694"/>
                    <a:pt x="1422" y="694"/>
                  </a:cubicBezTo>
                  <a:cubicBezTo>
                    <a:pt x="1424" y="694"/>
                    <a:pt x="1427" y="696"/>
                    <a:pt x="1430" y="695"/>
                  </a:cubicBezTo>
                  <a:cubicBezTo>
                    <a:pt x="1438" y="694"/>
                    <a:pt x="1435" y="688"/>
                    <a:pt x="1438" y="683"/>
                  </a:cubicBezTo>
                  <a:cubicBezTo>
                    <a:pt x="1440" y="681"/>
                    <a:pt x="1445" y="680"/>
                    <a:pt x="1446" y="678"/>
                  </a:cubicBezTo>
                  <a:cubicBezTo>
                    <a:pt x="1448" y="676"/>
                    <a:pt x="1450" y="674"/>
                    <a:pt x="1452" y="672"/>
                  </a:cubicBezTo>
                  <a:cubicBezTo>
                    <a:pt x="1456" y="669"/>
                    <a:pt x="1454" y="663"/>
                    <a:pt x="1457" y="659"/>
                  </a:cubicBezTo>
                  <a:cubicBezTo>
                    <a:pt x="1459" y="657"/>
                    <a:pt x="1462" y="654"/>
                    <a:pt x="1465" y="652"/>
                  </a:cubicBezTo>
                  <a:cubicBezTo>
                    <a:pt x="1468" y="650"/>
                    <a:pt x="1467" y="649"/>
                    <a:pt x="1468" y="646"/>
                  </a:cubicBezTo>
                  <a:cubicBezTo>
                    <a:pt x="1469" y="643"/>
                    <a:pt x="1472" y="641"/>
                    <a:pt x="1472" y="639"/>
                  </a:cubicBezTo>
                  <a:cubicBezTo>
                    <a:pt x="1468" y="638"/>
                    <a:pt x="1466" y="635"/>
                    <a:pt x="1463" y="634"/>
                  </a:cubicBezTo>
                  <a:cubicBezTo>
                    <a:pt x="1460" y="633"/>
                    <a:pt x="1459" y="632"/>
                    <a:pt x="1456" y="631"/>
                  </a:cubicBezTo>
                  <a:cubicBezTo>
                    <a:pt x="1451" y="628"/>
                    <a:pt x="1449" y="629"/>
                    <a:pt x="1449" y="623"/>
                  </a:cubicBezTo>
                  <a:cubicBezTo>
                    <a:pt x="1449" y="624"/>
                    <a:pt x="1450" y="619"/>
                    <a:pt x="1450" y="620"/>
                  </a:cubicBezTo>
                  <a:cubicBezTo>
                    <a:pt x="1450" y="620"/>
                    <a:pt x="1449" y="619"/>
                    <a:pt x="1450" y="618"/>
                  </a:cubicBezTo>
                  <a:cubicBezTo>
                    <a:pt x="1451" y="616"/>
                    <a:pt x="1454" y="617"/>
                    <a:pt x="1456" y="617"/>
                  </a:cubicBezTo>
                  <a:cubicBezTo>
                    <a:pt x="1460" y="617"/>
                    <a:pt x="1465" y="619"/>
                    <a:pt x="1469" y="620"/>
                  </a:cubicBezTo>
                  <a:cubicBezTo>
                    <a:pt x="1469" y="619"/>
                    <a:pt x="1469" y="618"/>
                    <a:pt x="1469" y="617"/>
                  </a:cubicBezTo>
                  <a:cubicBezTo>
                    <a:pt x="1472" y="617"/>
                    <a:pt x="1478" y="618"/>
                    <a:pt x="1479" y="614"/>
                  </a:cubicBezTo>
                  <a:cubicBezTo>
                    <a:pt x="1481" y="615"/>
                    <a:pt x="1483" y="616"/>
                    <a:pt x="1484" y="617"/>
                  </a:cubicBezTo>
                  <a:cubicBezTo>
                    <a:pt x="1486" y="621"/>
                    <a:pt x="1483" y="630"/>
                    <a:pt x="1487" y="633"/>
                  </a:cubicBezTo>
                  <a:cubicBezTo>
                    <a:pt x="1489" y="634"/>
                    <a:pt x="1492" y="634"/>
                    <a:pt x="1494" y="634"/>
                  </a:cubicBezTo>
                  <a:cubicBezTo>
                    <a:pt x="1497" y="635"/>
                    <a:pt x="1498" y="637"/>
                    <a:pt x="1500" y="638"/>
                  </a:cubicBezTo>
                  <a:cubicBezTo>
                    <a:pt x="1503" y="639"/>
                    <a:pt x="1506" y="637"/>
                    <a:pt x="1508" y="640"/>
                  </a:cubicBezTo>
                  <a:cubicBezTo>
                    <a:pt x="1510" y="643"/>
                    <a:pt x="1507" y="646"/>
                    <a:pt x="1509" y="649"/>
                  </a:cubicBezTo>
                  <a:cubicBezTo>
                    <a:pt x="1512" y="654"/>
                    <a:pt x="1519" y="655"/>
                    <a:pt x="1516" y="663"/>
                  </a:cubicBezTo>
                  <a:cubicBezTo>
                    <a:pt x="1519" y="664"/>
                    <a:pt x="1519" y="668"/>
                    <a:pt x="1523" y="668"/>
                  </a:cubicBezTo>
                  <a:cubicBezTo>
                    <a:pt x="1522" y="671"/>
                    <a:pt x="1523" y="672"/>
                    <a:pt x="1525" y="672"/>
                  </a:cubicBezTo>
                  <a:cubicBezTo>
                    <a:pt x="1528" y="673"/>
                    <a:pt x="1531" y="673"/>
                    <a:pt x="1533" y="674"/>
                  </a:cubicBezTo>
                  <a:cubicBezTo>
                    <a:pt x="1537" y="675"/>
                    <a:pt x="1546" y="672"/>
                    <a:pt x="1540" y="668"/>
                  </a:cubicBezTo>
                  <a:cubicBezTo>
                    <a:pt x="1538" y="666"/>
                    <a:pt x="1528" y="668"/>
                    <a:pt x="1529" y="662"/>
                  </a:cubicBezTo>
                  <a:cubicBezTo>
                    <a:pt x="1529" y="659"/>
                    <a:pt x="1537" y="664"/>
                    <a:pt x="1540" y="663"/>
                  </a:cubicBezTo>
                  <a:cubicBezTo>
                    <a:pt x="1540" y="659"/>
                    <a:pt x="1535" y="660"/>
                    <a:pt x="1532" y="659"/>
                  </a:cubicBezTo>
                  <a:cubicBezTo>
                    <a:pt x="1532" y="659"/>
                    <a:pt x="1530" y="656"/>
                    <a:pt x="1530" y="656"/>
                  </a:cubicBezTo>
                  <a:cubicBezTo>
                    <a:pt x="1529" y="654"/>
                    <a:pt x="1528" y="653"/>
                    <a:pt x="1527" y="652"/>
                  </a:cubicBezTo>
                  <a:cubicBezTo>
                    <a:pt x="1526" y="650"/>
                    <a:pt x="1527" y="649"/>
                    <a:pt x="1524" y="647"/>
                  </a:cubicBezTo>
                  <a:cubicBezTo>
                    <a:pt x="1522" y="645"/>
                    <a:pt x="1520" y="647"/>
                    <a:pt x="1518" y="646"/>
                  </a:cubicBezTo>
                  <a:cubicBezTo>
                    <a:pt x="1516" y="645"/>
                    <a:pt x="1513" y="642"/>
                    <a:pt x="1511" y="640"/>
                  </a:cubicBezTo>
                  <a:cubicBezTo>
                    <a:pt x="1512" y="640"/>
                    <a:pt x="1514" y="640"/>
                    <a:pt x="1515" y="640"/>
                  </a:cubicBezTo>
                  <a:cubicBezTo>
                    <a:pt x="1513" y="636"/>
                    <a:pt x="1508" y="635"/>
                    <a:pt x="1508" y="630"/>
                  </a:cubicBezTo>
                  <a:cubicBezTo>
                    <a:pt x="1508" y="628"/>
                    <a:pt x="1508" y="626"/>
                    <a:pt x="1509" y="627"/>
                  </a:cubicBezTo>
                  <a:cubicBezTo>
                    <a:pt x="1510" y="628"/>
                    <a:pt x="1510" y="630"/>
                    <a:pt x="1511" y="631"/>
                  </a:cubicBezTo>
                  <a:cubicBezTo>
                    <a:pt x="1511" y="631"/>
                    <a:pt x="1513" y="632"/>
                    <a:pt x="1514" y="632"/>
                  </a:cubicBezTo>
                  <a:cubicBezTo>
                    <a:pt x="1515" y="632"/>
                    <a:pt x="1515" y="631"/>
                    <a:pt x="1516" y="632"/>
                  </a:cubicBezTo>
                  <a:cubicBezTo>
                    <a:pt x="1517" y="632"/>
                    <a:pt x="1517" y="634"/>
                    <a:pt x="1518" y="635"/>
                  </a:cubicBezTo>
                  <a:cubicBezTo>
                    <a:pt x="1520" y="637"/>
                    <a:pt x="1522" y="637"/>
                    <a:pt x="1524" y="639"/>
                  </a:cubicBezTo>
                  <a:cubicBezTo>
                    <a:pt x="1527" y="641"/>
                    <a:pt x="1527" y="644"/>
                    <a:pt x="1529" y="646"/>
                  </a:cubicBezTo>
                  <a:cubicBezTo>
                    <a:pt x="1530" y="648"/>
                    <a:pt x="1532" y="649"/>
                    <a:pt x="1533" y="651"/>
                  </a:cubicBezTo>
                  <a:cubicBezTo>
                    <a:pt x="1532" y="649"/>
                    <a:pt x="1533" y="647"/>
                    <a:pt x="1532" y="645"/>
                  </a:cubicBezTo>
                  <a:cubicBezTo>
                    <a:pt x="1532" y="643"/>
                    <a:pt x="1531" y="642"/>
                    <a:pt x="1530" y="640"/>
                  </a:cubicBezTo>
                  <a:cubicBezTo>
                    <a:pt x="1529" y="638"/>
                    <a:pt x="1530" y="635"/>
                    <a:pt x="1529" y="634"/>
                  </a:cubicBezTo>
                  <a:cubicBezTo>
                    <a:pt x="1528" y="632"/>
                    <a:pt x="1527" y="631"/>
                    <a:pt x="1526" y="629"/>
                  </a:cubicBezTo>
                  <a:cubicBezTo>
                    <a:pt x="1523" y="624"/>
                    <a:pt x="1523" y="620"/>
                    <a:pt x="1521" y="616"/>
                  </a:cubicBezTo>
                  <a:cubicBezTo>
                    <a:pt x="1520" y="614"/>
                    <a:pt x="1519" y="614"/>
                    <a:pt x="1519" y="611"/>
                  </a:cubicBezTo>
                  <a:cubicBezTo>
                    <a:pt x="1518" y="609"/>
                    <a:pt x="1518" y="607"/>
                    <a:pt x="1518" y="605"/>
                  </a:cubicBezTo>
                  <a:cubicBezTo>
                    <a:pt x="1521" y="605"/>
                    <a:pt x="1521" y="609"/>
                    <a:pt x="1522" y="611"/>
                  </a:cubicBezTo>
                  <a:cubicBezTo>
                    <a:pt x="1524" y="614"/>
                    <a:pt x="1528" y="615"/>
                    <a:pt x="1530" y="618"/>
                  </a:cubicBezTo>
                  <a:cubicBezTo>
                    <a:pt x="1530" y="620"/>
                    <a:pt x="1530" y="621"/>
                    <a:pt x="1531" y="623"/>
                  </a:cubicBezTo>
                  <a:cubicBezTo>
                    <a:pt x="1532" y="627"/>
                    <a:pt x="1535" y="630"/>
                    <a:pt x="1540" y="627"/>
                  </a:cubicBezTo>
                  <a:cubicBezTo>
                    <a:pt x="1540" y="630"/>
                    <a:pt x="1539" y="633"/>
                    <a:pt x="1540" y="635"/>
                  </a:cubicBezTo>
                  <a:cubicBezTo>
                    <a:pt x="1541" y="635"/>
                    <a:pt x="1543" y="636"/>
                    <a:pt x="1544" y="636"/>
                  </a:cubicBezTo>
                  <a:cubicBezTo>
                    <a:pt x="1545" y="637"/>
                    <a:pt x="1546" y="638"/>
                    <a:pt x="1547" y="639"/>
                  </a:cubicBezTo>
                  <a:cubicBezTo>
                    <a:pt x="1548" y="635"/>
                    <a:pt x="1553" y="635"/>
                    <a:pt x="1550" y="632"/>
                  </a:cubicBezTo>
                  <a:cubicBezTo>
                    <a:pt x="1549" y="632"/>
                    <a:pt x="1547" y="633"/>
                    <a:pt x="1546" y="632"/>
                  </a:cubicBezTo>
                  <a:cubicBezTo>
                    <a:pt x="1545" y="632"/>
                    <a:pt x="1545" y="630"/>
                    <a:pt x="1544" y="630"/>
                  </a:cubicBezTo>
                  <a:cubicBezTo>
                    <a:pt x="1543" y="628"/>
                    <a:pt x="1542" y="628"/>
                    <a:pt x="1542" y="625"/>
                  </a:cubicBezTo>
                  <a:cubicBezTo>
                    <a:pt x="1542" y="624"/>
                    <a:pt x="1545" y="622"/>
                    <a:pt x="1545" y="621"/>
                  </a:cubicBezTo>
                  <a:cubicBezTo>
                    <a:pt x="1546" y="620"/>
                    <a:pt x="1547" y="620"/>
                    <a:pt x="1548" y="620"/>
                  </a:cubicBezTo>
                  <a:cubicBezTo>
                    <a:pt x="1548" y="619"/>
                    <a:pt x="1547" y="618"/>
                    <a:pt x="1548" y="617"/>
                  </a:cubicBezTo>
                  <a:cubicBezTo>
                    <a:pt x="1551" y="614"/>
                    <a:pt x="1553" y="614"/>
                    <a:pt x="1557" y="614"/>
                  </a:cubicBezTo>
                  <a:cubicBezTo>
                    <a:pt x="1558" y="611"/>
                    <a:pt x="1564" y="608"/>
                    <a:pt x="1564" y="603"/>
                  </a:cubicBezTo>
                  <a:cubicBezTo>
                    <a:pt x="1566" y="603"/>
                    <a:pt x="1568" y="604"/>
                    <a:pt x="1570" y="604"/>
                  </a:cubicBezTo>
                  <a:cubicBezTo>
                    <a:pt x="1571" y="599"/>
                    <a:pt x="1571" y="594"/>
                    <a:pt x="1574" y="590"/>
                  </a:cubicBezTo>
                  <a:cubicBezTo>
                    <a:pt x="1578" y="584"/>
                    <a:pt x="1582" y="587"/>
                    <a:pt x="1587" y="585"/>
                  </a:cubicBezTo>
                  <a:cubicBezTo>
                    <a:pt x="1590" y="583"/>
                    <a:pt x="1592" y="571"/>
                    <a:pt x="1592" y="566"/>
                  </a:cubicBezTo>
                  <a:cubicBezTo>
                    <a:pt x="1592" y="563"/>
                    <a:pt x="1592" y="561"/>
                    <a:pt x="1593" y="558"/>
                  </a:cubicBezTo>
                  <a:cubicBezTo>
                    <a:pt x="1594" y="554"/>
                    <a:pt x="1595" y="554"/>
                    <a:pt x="1593" y="550"/>
                  </a:cubicBezTo>
                  <a:cubicBezTo>
                    <a:pt x="1592" y="545"/>
                    <a:pt x="1588" y="541"/>
                    <a:pt x="1585" y="536"/>
                  </a:cubicBezTo>
                  <a:cubicBezTo>
                    <a:pt x="1583" y="534"/>
                    <a:pt x="1583" y="532"/>
                    <a:pt x="1581" y="530"/>
                  </a:cubicBezTo>
                  <a:cubicBezTo>
                    <a:pt x="1578" y="527"/>
                    <a:pt x="1576" y="526"/>
                    <a:pt x="1573" y="524"/>
                  </a:cubicBezTo>
                  <a:cubicBezTo>
                    <a:pt x="1570" y="518"/>
                    <a:pt x="1570" y="512"/>
                    <a:pt x="1573" y="506"/>
                  </a:cubicBezTo>
                  <a:cubicBezTo>
                    <a:pt x="1574" y="505"/>
                    <a:pt x="1578" y="497"/>
                    <a:pt x="1573" y="498"/>
                  </a:cubicBezTo>
                  <a:cubicBezTo>
                    <a:pt x="1572" y="501"/>
                    <a:pt x="1570" y="505"/>
                    <a:pt x="1567" y="504"/>
                  </a:cubicBezTo>
                  <a:cubicBezTo>
                    <a:pt x="1565" y="499"/>
                    <a:pt x="1571" y="495"/>
                    <a:pt x="1563" y="493"/>
                  </a:cubicBezTo>
                  <a:cubicBezTo>
                    <a:pt x="1564" y="493"/>
                    <a:pt x="1565" y="493"/>
                    <a:pt x="1566" y="493"/>
                  </a:cubicBezTo>
                  <a:cubicBezTo>
                    <a:pt x="1566" y="492"/>
                    <a:pt x="1567" y="492"/>
                    <a:pt x="1567" y="491"/>
                  </a:cubicBezTo>
                  <a:cubicBezTo>
                    <a:pt x="1569" y="491"/>
                    <a:pt x="1576" y="496"/>
                    <a:pt x="1574" y="490"/>
                  </a:cubicBezTo>
                  <a:cubicBezTo>
                    <a:pt x="1573" y="485"/>
                    <a:pt x="1567" y="490"/>
                    <a:pt x="1564" y="489"/>
                  </a:cubicBezTo>
                  <a:cubicBezTo>
                    <a:pt x="1564" y="488"/>
                    <a:pt x="1563" y="487"/>
                    <a:pt x="1563" y="487"/>
                  </a:cubicBezTo>
                  <a:cubicBezTo>
                    <a:pt x="1561" y="486"/>
                    <a:pt x="1559" y="486"/>
                    <a:pt x="1558" y="483"/>
                  </a:cubicBezTo>
                  <a:cubicBezTo>
                    <a:pt x="1558" y="483"/>
                    <a:pt x="1559" y="483"/>
                    <a:pt x="1560" y="483"/>
                  </a:cubicBezTo>
                  <a:cubicBezTo>
                    <a:pt x="1560" y="482"/>
                    <a:pt x="1560" y="481"/>
                    <a:pt x="1560" y="480"/>
                  </a:cubicBezTo>
                  <a:cubicBezTo>
                    <a:pt x="1563" y="480"/>
                    <a:pt x="1565" y="482"/>
                    <a:pt x="1568" y="482"/>
                  </a:cubicBezTo>
                  <a:cubicBezTo>
                    <a:pt x="1568" y="480"/>
                    <a:pt x="1568" y="479"/>
                    <a:pt x="1568" y="478"/>
                  </a:cubicBezTo>
                  <a:cubicBezTo>
                    <a:pt x="1574" y="478"/>
                    <a:pt x="1572" y="480"/>
                    <a:pt x="1574" y="484"/>
                  </a:cubicBezTo>
                  <a:cubicBezTo>
                    <a:pt x="1577" y="482"/>
                    <a:pt x="1581" y="482"/>
                    <a:pt x="1581" y="478"/>
                  </a:cubicBezTo>
                  <a:cubicBezTo>
                    <a:pt x="1585" y="480"/>
                    <a:pt x="1584" y="477"/>
                    <a:pt x="1586" y="476"/>
                  </a:cubicBezTo>
                  <a:cubicBezTo>
                    <a:pt x="1586" y="476"/>
                    <a:pt x="1587" y="475"/>
                    <a:pt x="1588" y="474"/>
                  </a:cubicBezTo>
                  <a:cubicBezTo>
                    <a:pt x="1589" y="474"/>
                    <a:pt x="1590" y="475"/>
                    <a:pt x="1591" y="474"/>
                  </a:cubicBezTo>
                  <a:cubicBezTo>
                    <a:pt x="1593" y="473"/>
                    <a:pt x="1592" y="471"/>
                    <a:pt x="1593" y="469"/>
                  </a:cubicBezTo>
                  <a:cubicBezTo>
                    <a:pt x="1593" y="466"/>
                    <a:pt x="1594" y="464"/>
                    <a:pt x="1595" y="461"/>
                  </a:cubicBezTo>
                  <a:cubicBezTo>
                    <a:pt x="1593" y="459"/>
                    <a:pt x="1594" y="451"/>
                    <a:pt x="1590" y="451"/>
                  </a:cubicBezTo>
                  <a:cubicBezTo>
                    <a:pt x="1590" y="451"/>
                    <a:pt x="1590" y="452"/>
                    <a:pt x="1590" y="452"/>
                  </a:cubicBezTo>
                  <a:cubicBezTo>
                    <a:pt x="1587" y="452"/>
                    <a:pt x="1587" y="450"/>
                    <a:pt x="1585" y="449"/>
                  </a:cubicBezTo>
                  <a:cubicBezTo>
                    <a:pt x="1583" y="448"/>
                    <a:pt x="1579" y="449"/>
                    <a:pt x="1579" y="447"/>
                  </a:cubicBezTo>
                  <a:cubicBezTo>
                    <a:pt x="1581" y="447"/>
                    <a:pt x="1581" y="445"/>
                    <a:pt x="1582" y="444"/>
                  </a:cubicBezTo>
                  <a:cubicBezTo>
                    <a:pt x="1583" y="444"/>
                    <a:pt x="1585" y="442"/>
                    <a:pt x="1585" y="442"/>
                  </a:cubicBezTo>
                  <a:cubicBezTo>
                    <a:pt x="1586" y="442"/>
                    <a:pt x="1587" y="442"/>
                    <a:pt x="1587" y="441"/>
                  </a:cubicBezTo>
                  <a:cubicBezTo>
                    <a:pt x="1590" y="438"/>
                    <a:pt x="1588" y="436"/>
                    <a:pt x="1593" y="437"/>
                  </a:cubicBezTo>
                  <a:cubicBezTo>
                    <a:pt x="1594" y="434"/>
                    <a:pt x="1593" y="434"/>
                    <a:pt x="1592" y="432"/>
                  </a:cubicBezTo>
                  <a:cubicBezTo>
                    <a:pt x="1592" y="431"/>
                    <a:pt x="1592" y="427"/>
                    <a:pt x="1591" y="426"/>
                  </a:cubicBezTo>
                  <a:cubicBezTo>
                    <a:pt x="1590" y="424"/>
                    <a:pt x="1584" y="426"/>
                    <a:pt x="1585" y="421"/>
                  </a:cubicBezTo>
                  <a:cubicBezTo>
                    <a:pt x="1582" y="420"/>
                    <a:pt x="1578" y="420"/>
                    <a:pt x="1576" y="421"/>
                  </a:cubicBezTo>
                  <a:cubicBezTo>
                    <a:pt x="1575" y="421"/>
                    <a:pt x="1568" y="423"/>
                    <a:pt x="1568" y="423"/>
                  </a:cubicBezTo>
                  <a:cubicBezTo>
                    <a:pt x="1569" y="423"/>
                    <a:pt x="1569" y="421"/>
                    <a:pt x="1570" y="420"/>
                  </a:cubicBezTo>
                  <a:cubicBezTo>
                    <a:pt x="1569" y="420"/>
                    <a:pt x="1568" y="420"/>
                    <a:pt x="1567" y="420"/>
                  </a:cubicBezTo>
                  <a:cubicBezTo>
                    <a:pt x="1568" y="418"/>
                    <a:pt x="1568" y="416"/>
                    <a:pt x="1568" y="414"/>
                  </a:cubicBezTo>
                  <a:cubicBezTo>
                    <a:pt x="1568" y="412"/>
                    <a:pt x="1566" y="411"/>
                    <a:pt x="1568" y="409"/>
                  </a:cubicBezTo>
                  <a:cubicBezTo>
                    <a:pt x="1570" y="410"/>
                    <a:pt x="1572" y="410"/>
                    <a:pt x="1574" y="410"/>
                  </a:cubicBezTo>
                  <a:cubicBezTo>
                    <a:pt x="1575" y="407"/>
                    <a:pt x="1573" y="407"/>
                    <a:pt x="1572" y="406"/>
                  </a:cubicBezTo>
                  <a:cubicBezTo>
                    <a:pt x="1571" y="405"/>
                    <a:pt x="1570" y="403"/>
                    <a:pt x="1569" y="402"/>
                  </a:cubicBezTo>
                  <a:cubicBezTo>
                    <a:pt x="1566" y="398"/>
                    <a:pt x="1561" y="401"/>
                    <a:pt x="1561" y="394"/>
                  </a:cubicBezTo>
                  <a:cubicBezTo>
                    <a:pt x="1562" y="395"/>
                    <a:pt x="1564" y="395"/>
                    <a:pt x="1565" y="395"/>
                  </a:cubicBezTo>
                  <a:cubicBezTo>
                    <a:pt x="1567" y="392"/>
                    <a:pt x="1572" y="397"/>
                    <a:pt x="1574" y="394"/>
                  </a:cubicBezTo>
                  <a:cubicBezTo>
                    <a:pt x="1574" y="394"/>
                    <a:pt x="1574" y="392"/>
                    <a:pt x="1574" y="392"/>
                  </a:cubicBezTo>
                  <a:cubicBezTo>
                    <a:pt x="1571" y="392"/>
                    <a:pt x="1567" y="392"/>
                    <a:pt x="1565" y="391"/>
                  </a:cubicBezTo>
                  <a:cubicBezTo>
                    <a:pt x="1562" y="391"/>
                    <a:pt x="1562" y="389"/>
                    <a:pt x="1559" y="389"/>
                  </a:cubicBezTo>
                  <a:cubicBezTo>
                    <a:pt x="1557" y="388"/>
                    <a:pt x="1555" y="389"/>
                    <a:pt x="1553" y="389"/>
                  </a:cubicBezTo>
                  <a:cubicBezTo>
                    <a:pt x="1551" y="389"/>
                    <a:pt x="1550" y="388"/>
                    <a:pt x="1548" y="388"/>
                  </a:cubicBezTo>
                  <a:cubicBezTo>
                    <a:pt x="1542" y="387"/>
                    <a:pt x="1526" y="392"/>
                    <a:pt x="1532" y="380"/>
                  </a:cubicBezTo>
                  <a:cubicBezTo>
                    <a:pt x="1529" y="379"/>
                    <a:pt x="1526" y="379"/>
                    <a:pt x="1523" y="380"/>
                  </a:cubicBezTo>
                  <a:cubicBezTo>
                    <a:pt x="1524" y="387"/>
                    <a:pt x="1516" y="378"/>
                    <a:pt x="1515" y="378"/>
                  </a:cubicBezTo>
                  <a:cubicBezTo>
                    <a:pt x="1511" y="374"/>
                    <a:pt x="1505" y="375"/>
                    <a:pt x="1500" y="377"/>
                  </a:cubicBezTo>
                  <a:cubicBezTo>
                    <a:pt x="1497" y="377"/>
                    <a:pt x="1494" y="380"/>
                    <a:pt x="1493" y="381"/>
                  </a:cubicBezTo>
                  <a:cubicBezTo>
                    <a:pt x="1490" y="381"/>
                    <a:pt x="1487" y="379"/>
                    <a:pt x="1485" y="377"/>
                  </a:cubicBezTo>
                  <a:cubicBezTo>
                    <a:pt x="1481" y="375"/>
                    <a:pt x="1476" y="376"/>
                    <a:pt x="1483" y="380"/>
                  </a:cubicBezTo>
                  <a:cubicBezTo>
                    <a:pt x="1481" y="383"/>
                    <a:pt x="1481" y="383"/>
                    <a:pt x="1481" y="386"/>
                  </a:cubicBezTo>
                  <a:cubicBezTo>
                    <a:pt x="1481" y="389"/>
                    <a:pt x="1482" y="392"/>
                    <a:pt x="1482" y="394"/>
                  </a:cubicBezTo>
                  <a:cubicBezTo>
                    <a:pt x="1482" y="400"/>
                    <a:pt x="1482" y="405"/>
                    <a:pt x="1481" y="411"/>
                  </a:cubicBezTo>
                  <a:cubicBezTo>
                    <a:pt x="1480" y="416"/>
                    <a:pt x="1480" y="421"/>
                    <a:pt x="1484" y="425"/>
                  </a:cubicBezTo>
                  <a:cubicBezTo>
                    <a:pt x="1485" y="427"/>
                    <a:pt x="1487" y="429"/>
                    <a:pt x="1488" y="430"/>
                  </a:cubicBezTo>
                  <a:cubicBezTo>
                    <a:pt x="1489" y="431"/>
                    <a:pt x="1491" y="432"/>
                    <a:pt x="1492" y="433"/>
                  </a:cubicBezTo>
                  <a:cubicBezTo>
                    <a:pt x="1493" y="434"/>
                    <a:pt x="1491" y="435"/>
                    <a:pt x="1494" y="437"/>
                  </a:cubicBezTo>
                  <a:cubicBezTo>
                    <a:pt x="1495" y="437"/>
                    <a:pt x="1498" y="437"/>
                    <a:pt x="1499" y="437"/>
                  </a:cubicBezTo>
                  <a:cubicBezTo>
                    <a:pt x="1496" y="437"/>
                    <a:pt x="1497" y="439"/>
                    <a:pt x="1498" y="441"/>
                  </a:cubicBezTo>
                  <a:cubicBezTo>
                    <a:pt x="1497" y="441"/>
                    <a:pt x="1495" y="442"/>
                    <a:pt x="1494" y="443"/>
                  </a:cubicBezTo>
                  <a:cubicBezTo>
                    <a:pt x="1493" y="443"/>
                    <a:pt x="1491" y="444"/>
                    <a:pt x="1489" y="445"/>
                  </a:cubicBezTo>
                  <a:cubicBezTo>
                    <a:pt x="1490" y="446"/>
                    <a:pt x="1490" y="447"/>
                    <a:pt x="1490" y="448"/>
                  </a:cubicBezTo>
                  <a:cubicBezTo>
                    <a:pt x="1490" y="449"/>
                    <a:pt x="1488" y="451"/>
                    <a:pt x="1488" y="451"/>
                  </a:cubicBezTo>
                  <a:cubicBezTo>
                    <a:pt x="1488" y="454"/>
                    <a:pt x="1491" y="456"/>
                    <a:pt x="1493" y="457"/>
                  </a:cubicBezTo>
                  <a:cubicBezTo>
                    <a:pt x="1490" y="460"/>
                    <a:pt x="1484" y="455"/>
                    <a:pt x="1480" y="458"/>
                  </a:cubicBezTo>
                  <a:cubicBezTo>
                    <a:pt x="1475" y="462"/>
                    <a:pt x="1477" y="468"/>
                    <a:pt x="1476" y="474"/>
                  </a:cubicBezTo>
                  <a:cubicBezTo>
                    <a:pt x="1476" y="478"/>
                    <a:pt x="1474" y="484"/>
                    <a:pt x="1473" y="489"/>
                  </a:cubicBezTo>
                  <a:cubicBezTo>
                    <a:pt x="1472" y="495"/>
                    <a:pt x="1471" y="500"/>
                    <a:pt x="1470" y="506"/>
                  </a:cubicBezTo>
                  <a:cubicBezTo>
                    <a:pt x="1469" y="511"/>
                    <a:pt x="1465" y="514"/>
                    <a:pt x="1462" y="519"/>
                  </a:cubicBezTo>
                  <a:cubicBezTo>
                    <a:pt x="1460" y="524"/>
                    <a:pt x="1454" y="529"/>
                    <a:pt x="1454" y="535"/>
                  </a:cubicBezTo>
                  <a:cubicBezTo>
                    <a:pt x="1454" y="538"/>
                    <a:pt x="1456" y="540"/>
                    <a:pt x="1455" y="543"/>
                  </a:cubicBezTo>
                  <a:cubicBezTo>
                    <a:pt x="1455" y="546"/>
                    <a:pt x="1454" y="549"/>
                    <a:pt x="1453" y="553"/>
                  </a:cubicBezTo>
                  <a:cubicBezTo>
                    <a:pt x="1453" y="557"/>
                    <a:pt x="1454" y="558"/>
                    <a:pt x="1449" y="556"/>
                  </a:cubicBezTo>
                  <a:cubicBezTo>
                    <a:pt x="1446" y="555"/>
                    <a:pt x="1445" y="552"/>
                    <a:pt x="1445" y="558"/>
                  </a:cubicBezTo>
                  <a:cubicBezTo>
                    <a:pt x="1442" y="559"/>
                    <a:pt x="1439" y="557"/>
                    <a:pt x="1439" y="561"/>
                  </a:cubicBezTo>
                  <a:cubicBezTo>
                    <a:pt x="1439" y="563"/>
                    <a:pt x="1443" y="567"/>
                    <a:pt x="1438" y="569"/>
                  </a:cubicBezTo>
                  <a:cubicBezTo>
                    <a:pt x="1434" y="570"/>
                    <a:pt x="1427" y="560"/>
                    <a:pt x="1426" y="556"/>
                  </a:cubicBezTo>
                  <a:cubicBezTo>
                    <a:pt x="1423" y="556"/>
                    <a:pt x="1421" y="548"/>
                    <a:pt x="1419" y="545"/>
                  </a:cubicBezTo>
                  <a:cubicBezTo>
                    <a:pt x="1417" y="541"/>
                    <a:pt x="1413" y="539"/>
                    <a:pt x="1411" y="535"/>
                  </a:cubicBezTo>
                  <a:cubicBezTo>
                    <a:pt x="1408" y="529"/>
                    <a:pt x="1406" y="523"/>
                    <a:pt x="1405" y="517"/>
                  </a:cubicBezTo>
                  <a:cubicBezTo>
                    <a:pt x="1404" y="512"/>
                    <a:pt x="1408" y="508"/>
                    <a:pt x="1407" y="503"/>
                  </a:cubicBezTo>
                  <a:cubicBezTo>
                    <a:pt x="1407" y="502"/>
                    <a:pt x="1403" y="494"/>
                    <a:pt x="1404" y="494"/>
                  </a:cubicBezTo>
                  <a:cubicBezTo>
                    <a:pt x="1406" y="494"/>
                    <a:pt x="1407" y="492"/>
                    <a:pt x="1408" y="491"/>
                  </a:cubicBezTo>
                  <a:cubicBezTo>
                    <a:pt x="1409" y="492"/>
                    <a:pt x="1408" y="494"/>
                    <a:pt x="1408" y="495"/>
                  </a:cubicBezTo>
                  <a:cubicBezTo>
                    <a:pt x="1409" y="497"/>
                    <a:pt x="1417" y="501"/>
                    <a:pt x="1420" y="497"/>
                  </a:cubicBezTo>
                  <a:cubicBezTo>
                    <a:pt x="1421" y="494"/>
                    <a:pt x="1419" y="486"/>
                    <a:pt x="1419" y="483"/>
                  </a:cubicBezTo>
                  <a:cubicBezTo>
                    <a:pt x="1418" y="477"/>
                    <a:pt x="1416" y="473"/>
                    <a:pt x="1416" y="467"/>
                  </a:cubicBezTo>
                  <a:cubicBezTo>
                    <a:pt x="1416" y="461"/>
                    <a:pt x="1413" y="454"/>
                    <a:pt x="1410" y="449"/>
                  </a:cubicBezTo>
                  <a:cubicBezTo>
                    <a:pt x="1406" y="444"/>
                    <a:pt x="1400" y="442"/>
                    <a:pt x="1396" y="437"/>
                  </a:cubicBezTo>
                  <a:cubicBezTo>
                    <a:pt x="1395" y="435"/>
                    <a:pt x="1392" y="432"/>
                    <a:pt x="1391" y="430"/>
                  </a:cubicBezTo>
                  <a:cubicBezTo>
                    <a:pt x="1390" y="428"/>
                    <a:pt x="1391" y="425"/>
                    <a:pt x="1389" y="423"/>
                  </a:cubicBezTo>
                  <a:cubicBezTo>
                    <a:pt x="1383" y="417"/>
                    <a:pt x="1378" y="423"/>
                    <a:pt x="1376" y="428"/>
                  </a:cubicBezTo>
                  <a:cubicBezTo>
                    <a:pt x="1374" y="435"/>
                    <a:pt x="1371" y="438"/>
                    <a:pt x="1366" y="443"/>
                  </a:cubicBezTo>
                  <a:cubicBezTo>
                    <a:pt x="1368" y="447"/>
                    <a:pt x="1369" y="457"/>
                    <a:pt x="1368" y="462"/>
                  </a:cubicBezTo>
                  <a:cubicBezTo>
                    <a:pt x="1365" y="460"/>
                    <a:pt x="1366" y="457"/>
                    <a:pt x="1365" y="455"/>
                  </a:cubicBezTo>
                  <a:cubicBezTo>
                    <a:pt x="1364" y="453"/>
                    <a:pt x="1362" y="453"/>
                    <a:pt x="1362" y="451"/>
                  </a:cubicBezTo>
                  <a:cubicBezTo>
                    <a:pt x="1361" y="449"/>
                    <a:pt x="1362" y="446"/>
                    <a:pt x="1359" y="447"/>
                  </a:cubicBezTo>
                  <a:cubicBezTo>
                    <a:pt x="1359" y="448"/>
                    <a:pt x="1359" y="451"/>
                    <a:pt x="1359" y="452"/>
                  </a:cubicBezTo>
                  <a:cubicBezTo>
                    <a:pt x="1359" y="455"/>
                    <a:pt x="1359" y="459"/>
                    <a:pt x="1360" y="462"/>
                  </a:cubicBezTo>
                  <a:cubicBezTo>
                    <a:pt x="1360" y="464"/>
                    <a:pt x="1361" y="465"/>
                    <a:pt x="1361" y="469"/>
                  </a:cubicBezTo>
                  <a:cubicBezTo>
                    <a:pt x="1362" y="471"/>
                    <a:pt x="1360" y="474"/>
                    <a:pt x="1360" y="476"/>
                  </a:cubicBezTo>
                  <a:cubicBezTo>
                    <a:pt x="1360" y="479"/>
                    <a:pt x="1361" y="480"/>
                    <a:pt x="1361" y="483"/>
                  </a:cubicBezTo>
                  <a:cubicBezTo>
                    <a:pt x="1361" y="488"/>
                    <a:pt x="1356" y="491"/>
                    <a:pt x="1356" y="496"/>
                  </a:cubicBezTo>
                  <a:cubicBezTo>
                    <a:pt x="1352" y="495"/>
                    <a:pt x="1353" y="489"/>
                    <a:pt x="1353" y="487"/>
                  </a:cubicBezTo>
                  <a:cubicBezTo>
                    <a:pt x="1351" y="486"/>
                    <a:pt x="1346" y="484"/>
                    <a:pt x="1345" y="481"/>
                  </a:cubicBezTo>
                  <a:cubicBezTo>
                    <a:pt x="1350" y="480"/>
                    <a:pt x="1347" y="476"/>
                    <a:pt x="1349" y="474"/>
                  </a:cubicBezTo>
                  <a:cubicBezTo>
                    <a:pt x="1348" y="472"/>
                    <a:pt x="1347" y="470"/>
                    <a:pt x="1347" y="468"/>
                  </a:cubicBezTo>
                  <a:cubicBezTo>
                    <a:pt x="1347" y="467"/>
                    <a:pt x="1349" y="466"/>
                    <a:pt x="1349" y="465"/>
                  </a:cubicBezTo>
                  <a:cubicBezTo>
                    <a:pt x="1349" y="464"/>
                    <a:pt x="1348" y="463"/>
                    <a:pt x="1348" y="463"/>
                  </a:cubicBezTo>
                  <a:cubicBezTo>
                    <a:pt x="1348" y="459"/>
                    <a:pt x="1349" y="455"/>
                    <a:pt x="1348" y="451"/>
                  </a:cubicBezTo>
                  <a:cubicBezTo>
                    <a:pt x="1348" y="448"/>
                    <a:pt x="1347" y="447"/>
                    <a:pt x="1346" y="445"/>
                  </a:cubicBezTo>
                  <a:cubicBezTo>
                    <a:pt x="1345" y="443"/>
                    <a:pt x="1345" y="441"/>
                    <a:pt x="1344" y="439"/>
                  </a:cubicBezTo>
                  <a:cubicBezTo>
                    <a:pt x="1343" y="435"/>
                    <a:pt x="1338" y="433"/>
                    <a:pt x="1338" y="428"/>
                  </a:cubicBezTo>
                  <a:cubicBezTo>
                    <a:pt x="1339" y="429"/>
                    <a:pt x="1344" y="434"/>
                    <a:pt x="1345" y="430"/>
                  </a:cubicBezTo>
                  <a:cubicBezTo>
                    <a:pt x="1346" y="426"/>
                    <a:pt x="1336" y="426"/>
                    <a:pt x="1342" y="421"/>
                  </a:cubicBezTo>
                  <a:cubicBezTo>
                    <a:pt x="1342" y="423"/>
                    <a:pt x="1343" y="422"/>
                    <a:pt x="1344" y="424"/>
                  </a:cubicBezTo>
                  <a:cubicBezTo>
                    <a:pt x="1344" y="424"/>
                    <a:pt x="1345" y="427"/>
                    <a:pt x="1345" y="427"/>
                  </a:cubicBezTo>
                  <a:cubicBezTo>
                    <a:pt x="1346" y="428"/>
                    <a:pt x="1348" y="429"/>
                    <a:pt x="1350" y="428"/>
                  </a:cubicBezTo>
                  <a:cubicBezTo>
                    <a:pt x="1350" y="425"/>
                    <a:pt x="1347" y="423"/>
                    <a:pt x="1349" y="421"/>
                  </a:cubicBezTo>
                  <a:cubicBezTo>
                    <a:pt x="1350" y="421"/>
                    <a:pt x="1350" y="421"/>
                    <a:pt x="1350" y="421"/>
                  </a:cubicBezTo>
                  <a:cubicBezTo>
                    <a:pt x="1350" y="424"/>
                    <a:pt x="1353" y="424"/>
                    <a:pt x="1354" y="422"/>
                  </a:cubicBezTo>
                  <a:cubicBezTo>
                    <a:pt x="1355" y="422"/>
                    <a:pt x="1356" y="417"/>
                    <a:pt x="1356" y="416"/>
                  </a:cubicBezTo>
                  <a:cubicBezTo>
                    <a:pt x="1358" y="412"/>
                    <a:pt x="1358" y="408"/>
                    <a:pt x="1352" y="408"/>
                  </a:cubicBezTo>
                  <a:cubicBezTo>
                    <a:pt x="1352" y="407"/>
                    <a:pt x="1352" y="405"/>
                    <a:pt x="1352" y="404"/>
                  </a:cubicBezTo>
                  <a:cubicBezTo>
                    <a:pt x="1354" y="403"/>
                    <a:pt x="1355" y="400"/>
                    <a:pt x="1355" y="399"/>
                  </a:cubicBezTo>
                  <a:cubicBezTo>
                    <a:pt x="1354" y="398"/>
                    <a:pt x="1349" y="395"/>
                    <a:pt x="1349" y="396"/>
                  </a:cubicBezTo>
                  <a:cubicBezTo>
                    <a:pt x="1347" y="393"/>
                    <a:pt x="1345" y="396"/>
                    <a:pt x="1344" y="397"/>
                  </a:cubicBezTo>
                  <a:cubicBezTo>
                    <a:pt x="1341" y="397"/>
                    <a:pt x="1341" y="398"/>
                    <a:pt x="1338" y="397"/>
                  </a:cubicBezTo>
                  <a:cubicBezTo>
                    <a:pt x="1335" y="396"/>
                    <a:pt x="1335" y="392"/>
                    <a:pt x="1333" y="391"/>
                  </a:cubicBezTo>
                  <a:cubicBezTo>
                    <a:pt x="1329" y="388"/>
                    <a:pt x="1330" y="391"/>
                    <a:pt x="1327" y="392"/>
                  </a:cubicBezTo>
                  <a:cubicBezTo>
                    <a:pt x="1324" y="392"/>
                    <a:pt x="1324" y="390"/>
                    <a:pt x="1321" y="391"/>
                  </a:cubicBezTo>
                  <a:cubicBezTo>
                    <a:pt x="1319" y="393"/>
                    <a:pt x="1320" y="393"/>
                    <a:pt x="1319" y="395"/>
                  </a:cubicBezTo>
                  <a:cubicBezTo>
                    <a:pt x="1318" y="398"/>
                    <a:pt x="1316" y="399"/>
                    <a:pt x="1314" y="401"/>
                  </a:cubicBezTo>
                  <a:cubicBezTo>
                    <a:pt x="1313" y="402"/>
                    <a:pt x="1314" y="403"/>
                    <a:pt x="1311" y="403"/>
                  </a:cubicBezTo>
                  <a:cubicBezTo>
                    <a:pt x="1309" y="403"/>
                    <a:pt x="1309" y="401"/>
                    <a:pt x="1308" y="400"/>
                  </a:cubicBezTo>
                  <a:cubicBezTo>
                    <a:pt x="1306" y="399"/>
                    <a:pt x="1302" y="398"/>
                    <a:pt x="1302" y="395"/>
                  </a:cubicBezTo>
                  <a:cubicBezTo>
                    <a:pt x="1303" y="396"/>
                    <a:pt x="1304" y="395"/>
                    <a:pt x="1304" y="395"/>
                  </a:cubicBezTo>
                  <a:cubicBezTo>
                    <a:pt x="1303" y="393"/>
                    <a:pt x="1301" y="392"/>
                    <a:pt x="1299" y="391"/>
                  </a:cubicBezTo>
                  <a:cubicBezTo>
                    <a:pt x="1298" y="389"/>
                    <a:pt x="1297" y="388"/>
                    <a:pt x="1294" y="387"/>
                  </a:cubicBezTo>
                  <a:cubicBezTo>
                    <a:pt x="1293" y="387"/>
                    <a:pt x="1289" y="384"/>
                    <a:pt x="1293" y="383"/>
                  </a:cubicBezTo>
                  <a:cubicBezTo>
                    <a:pt x="1291" y="380"/>
                    <a:pt x="1294" y="381"/>
                    <a:pt x="1295" y="380"/>
                  </a:cubicBezTo>
                  <a:cubicBezTo>
                    <a:pt x="1296" y="379"/>
                    <a:pt x="1298" y="377"/>
                    <a:pt x="1300" y="376"/>
                  </a:cubicBezTo>
                  <a:cubicBezTo>
                    <a:pt x="1300" y="375"/>
                    <a:pt x="1303" y="373"/>
                    <a:pt x="1304" y="372"/>
                  </a:cubicBezTo>
                  <a:cubicBezTo>
                    <a:pt x="1305" y="370"/>
                    <a:pt x="1303" y="368"/>
                    <a:pt x="1306" y="368"/>
                  </a:cubicBezTo>
                  <a:cubicBezTo>
                    <a:pt x="1307" y="366"/>
                    <a:pt x="1308" y="366"/>
                    <a:pt x="1309" y="364"/>
                  </a:cubicBezTo>
                  <a:cubicBezTo>
                    <a:pt x="1309" y="362"/>
                    <a:pt x="1308" y="360"/>
                    <a:pt x="1307" y="359"/>
                  </a:cubicBezTo>
                  <a:cubicBezTo>
                    <a:pt x="1304" y="355"/>
                    <a:pt x="1299" y="359"/>
                    <a:pt x="1296" y="358"/>
                  </a:cubicBezTo>
                  <a:cubicBezTo>
                    <a:pt x="1297" y="354"/>
                    <a:pt x="1296" y="351"/>
                    <a:pt x="1301" y="352"/>
                  </a:cubicBezTo>
                  <a:cubicBezTo>
                    <a:pt x="1303" y="352"/>
                    <a:pt x="1304" y="353"/>
                    <a:pt x="1306" y="354"/>
                  </a:cubicBezTo>
                  <a:cubicBezTo>
                    <a:pt x="1307" y="355"/>
                    <a:pt x="1309" y="355"/>
                    <a:pt x="1311" y="355"/>
                  </a:cubicBezTo>
                  <a:cubicBezTo>
                    <a:pt x="1313" y="355"/>
                    <a:pt x="1314" y="355"/>
                    <a:pt x="1316" y="354"/>
                  </a:cubicBezTo>
                  <a:cubicBezTo>
                    <a:pt x="1317" y="354"/>
                    <a:pt x="1320" y="355"/>
                    <a:pt x="1321" y="354"/>
                  </a:cubicBezTo>
                  <a:cubicBezTo>
                    <a:pt x="1323" y="352"/>
                    <a:pt x="1318" y="348"/>
                    <a:pt x="1318" y="346"/>
                  </a:cubicBezTo>
                  <a:cubicBezTo>
                    <a:pt x="1314" y="344"/>
                    <a:pt x="1315" y="339"/>
                    <a:pt x="1314" y="336"/>
                  </a:cubicBezTo>
                  <a:cubicBezTo>
                    <a:pt x="1310" y="336"/>
                    <a:pt x="1311" y="336"/>
                    <a:pt x="1310" y="339"/>
                  </a:cubicBezTo>
                  <a:cubicBezTo>
                    <a:pt x="1310" y="340"/>
                    <a:pt x="1309" y="344"/>
                    <a:pt x="1308" y="342"/>
                  </a:cubicBezTo>
                  <a:cubicBezTo>
                    <a:pt x="1307" y="341"/>
                    <a:pt x="1308" y="339"/>
                    <a:pt x="1308" y="339"/>
                  </a:cubicBezTo>
                  <a:cubicBezTo>
                    <a:pt x="1308" y="336"/>
                    <a:pt x="1307" y="334"/>
                    <a:pt x="1306" y="331"/>
                  </a:cubicBezTo>
                  <a:cubicBezTo>
                    <a:pt x="1305" y="331"/>
                    <a:pt x="1305" y="328"/>
                    <a:pt x="1304" y="328"/>
                  </a:cubicBezTo>
                  <a:cubicBezTo>
                    <a:pt x="1303" y="327"/>
                    <a:pt x="1301" y="327"/>
                    <a:pt x="1301" y="326"/>
                  </a:cubicBezTo>
                  <a:cubicBezTo>
                    <a:pt x="1302" y="326"/>
                    <a:pt x="1302" y="325"/>
                    <a:pt x="1303" y="325"/>
                  </a:cubicBezTo>
                  <a:cubicBezTo>
                    <a:pt x="1303" y="323"/>
                    <a:pt x="1302" y="322"/>
                    <a:pt x="1302" y="321"/>
                  </a:cubicBezTo>
                  <a:cubicBezTo>
                    <a:pt x="1304" y="321"/>
                    <a:pt x="1306" y="322"/>
                    <a:pt x="1306" y="324"/>
                  </a:cubicBezTo>
                  <a:cubicBezTo>
                    <a:pt x="1306" y="324"/>
                    <a:pt x="1307" y="324"/>
                    <a:pt x="1307" y="324"/>
                  </a:cubicBezTo>
                  <a:cubicBezTo>
                    <a:pt x="1306" y="316"/>
                    <a:pt x="1298" y="315"/>
                    <a:pt x="1293" y="310"/>
                  </a:cubicBezTo>
                  <a:cubicBezTo>
                    <a:pt x="1290" y="309"/>
                    <a:pt x="1292" y="307"/>
                    <a:pt x="1291" y="304"/>
                  </a:cubicBezTo>
                  <a:cubicBezTo>
                    <a:pt x="1290" y="303"/>
                    <a:pt x="1287" y="301"/>
                    <a:pt x="1286" y="300"/>
                  </a:cubicBezTo>
                  <a:cubicBezTo>
                    <a:pt x="1283" y="299"/>
                    <a:pt x="1282" y="300"/>
                    <a:pt x="1284" y="297"/>
                  </a:cubicBezTo>
                  <a:cubicBezTo>
                    <a:pt x="1284" y="296"/>
                    <a:pt x="1285" y="297"/>
                    <a:pt x="1285" y="296"/>
                  </a:cubicBezTo>
                  <a:cubicBezTo>
                    <a:pt x="1285" y="295"/>
                    <a:pt x="1284" y="293"/>
                    <a:pt x="1284" y="293"/>
                  </a:cubicBezTo>
                  <a:cubicBezTo>
                    <a:pt x="1283" y="289"/>
                    <a:pt x="1285" y="284"/>
                    <a:pt x="1285" y="280"/>
                  </a:cubicBezTo>
                  <a:cubicBezTo>
                    <a:pt x="1286" y="278"/>
                    <a:pt x="1285" y="276"/>
                    <a:pt x="1285" y="275"/>
                  </a:cubicBezTo>
                  <a:cubicBezTo>
                    <a:pt x="1285" y="272"/>
                    <a:pt x="1285" y="271"/>
                    <a:pt x="1284" y="269"/>
                  </a:cubicBezTo>
                  <a:cubicBezTo>
                    <a:pt x="1283" y="265"/>
                    <a:pt x="1283" y="262"/>
                    <a:pt x="1282" y="259"/>
                  </a:cubicBezTo>
                  <a:cubicBezTo>
                    <a:pt x="1282" y="255"/>
                    <a:pt x="1279" y="255"/>
                    <a:pt x="1277" y="252"/>
                  </a:cubicBezTo>
                  <a:cubicBezTo>
                    <a:pt x="1276" y="250"/>
                    <a:pt x="1276" y="244"/>
                    <a:pt x="1273" y="244"/>
                  </a:cubicBezTo>
                  <a:cubicBezTo>
                    <a:pt x="1273" y="240"/>
                    <a:pt x="1269" y="241"/>
                    <a:pt x="1267" y="239"/>
                  </a:cubicBezTo>
                  <a:cubicBezTo>
                    <a:pt x="1265" y="237"/>
                    <a:pt x="1265" y="236"/>
                    <a:pt x="1264" y="234"/>
                  </a:cubicBezTo>
                  <a:cubicBezTo>
                    <a:pt x="1262" y="232"/>
                    <a:pt x="1260" y="232"/>
                    <a:pt x="1261" y="229"/>
                  </a:cubicBezTo>
                  <a:cubicBezTo>
                    <a:pt x="1261" y="227"/>
                    <a:pt x="1263" y="225"/>
                    <a:pt x="1263" y="223"/>
                  </a:cubicBezTo>
                  <a:cubicBezTo>
                    <a:pt x="1263" y="217"/>
                    <a:pt x="1258" y="223"/>
                    <a:pt x="1255" y="222"/>
                  </a:cubicBezTo>
                  <a:cubicBezTo>
                    <a:pt x="1256" y="221"/>
                    <a:pt x="1256" y="220"/>
                    <a:pt x="1256" y="219"/>
                  </a:cubicBezTo>
                  <a:cubicBezTo>
                    <a:pt x="1252" y="217"/>
                    <a:pt x="1253" y="221"/>
                    <a:pt x="1250" y="221"/>
                  </a:cubicBezTo>
                  <a:cubicBezTo>
                    <a:pt x="1250" y="220"/>
                    <a:pt x="1250" y="219"/>
                    <a:pt x="1250" y="218"/>
                  </a:cubicBezTo>
                  <a:cubicBezTo>
                    <a:pt x="1246" y="217"/>
                    <a:pt x="1248" y="224"/>
                    <a:pt x="1246" y="225"/>
                  </a:cubicBezTo>
                  <a:cubicBezTo>
                    <a:pt x="1243" y="226"/>
                    <a:pt x="1245" y="219"/>
                    <a:pt x="1245" y="218"/>
                  </a:cubicBezTo>
                  <a:cubicBezTo>
                    <a:pt x="1243" y="218"/>
                    <a:pt x="1243" y="216"/>
                    <a:pt x="1241" y="217"/>
                  </a:cubicBezTo>
                  <a:cubicBezTo>
                    <a:pt x="1239" y="218"/>
                    <a:pt x="1239" y="220"/>
                    <a:pt x="1240" y="221"/>
                  </a:cubicBezTo>
                  <a:cubicBezTo>
                    <a:pt x="1237" y="221"/>
                    <a:pt x="1238" y="217"/>
                    <a:pt x="1238" y="215"/>
                  </a:cubicBezTo>
                  <a:cubicBezTo>
                    <a:pt x="1242" y="215"/>
                    <a:pt x="1242" y="212"/>
                    <a:pt x="1243" y="210"/>
                  </a:cubicBezTo>
                  <a:cubicBezTo>
                    <a:pt x="1243" y="210"/>
                    <a:pt x="1245" y="208"/>
                    <a:pt x="1245" y="207"/>
                  </a:cubicBezTo>
                  <a:cubicBezTo>
                    <a:pt x="1245" y="205"/>
                    <a:pt x="1242" y="206"/>
                    <a:pt x="1242" y="203"/>
                  </a:cubicBezTo>
                  <a:cubicBezTo>
                    <a:pt x="1237" y="200"/>
                    <a:pt x="1244" y="200"/>
                    <a:pt x="1247" y="201"/>
                  </a:cubicBezTo>
                  <a:cubicBezTo>
                    <a:pt x="1248" y="201"/>
                    <a:pt x="1249" y="202"/>
                    <a:pt x="1251" y="202"/>
                  </a:cubicBezTo>
                  <a:cubicBezTo>
                    <a:pt x="1254" y="203"/>
                    <a:pt x="1253" y="202"/>
                    <a:pt x="1252" y="200"/>
                  </a:cubicBezTo>
                  <a:cubicBezTo>
                    <a:pt x="1252" y="198"/>
                    <a:pt x="1252" y="197"/>
                    <a:pt x="1253" y="195"/>
                  </a:cubicBezTo>
                  <a:cubicBezTo>
                    <a:pt x="1253" y="195"/>
                    <a:pt x="1254" y="194"/>
                    <a:pt x="1254" y="193"/>
                  </a:cubicBezTo>
                  <a:cubicBezTo>
                    <a:pt x="1254" y="192"/>
                    <a:pt x="1254" y="190"/>
                    <a:pt x="1254" y="189"/>
                  </a:cubicBezTo>
                  <a:cubicBezTo>
                    <a:pt x="1254" y="186"/>
                    <a:pt x="1257" y="183"/>
                    <a:pt x="1258" y="180"/>
                  </a:cubicBezTo>
                  <a:cubicBezTo>
                    <a:pt x="1259" y="178"/>
                    <a:pt x="1258" y="176"/>
                    <a:pt x="1259" y="175"/>
                  </a:cubicBezTo>
                  <a:cubicBezTo>
                    <a:pt x="1261" y="173"/>
                    <a:pt x="1262" y="173"/>
                    <a:pt x="1264" y="172"/>
                  </a:cubicBezTo>
                  <a:cubicBezTo>
                    <a:pt x="1265" y="170"/>
                    <a:pt x="1265" y="168"/>
                    <a:pt x="1266" y="167"/>
                  </a:cubicBezTo>
                  <a:cubicBezTo>
                    <a:pt x="1267" y="165"/>
                    <a:pt x="1268" y="164"/>
                    <a:pt x="1268" y="162"/>
                  </a:cubicBezTo>
                  <a:cubicBezTo>
                    <a:pt x="1269" y="158"/>
                    <a:pt x="1268" y="156"/>
                    <a:pt x="1267" y="153"/>
                  </a:cubicBezTo>
                  <a:cubicBezTo>
                    <a:pt x="1266" y="150"/>
                    <a:pt x="1266" y="150"/>
                    <a:pt x="1264" y="148"/>
                  </a:cubicBezTo>
                  <a:cubicBezTo>
                    <a:pt x="1262" y="146"/>
                    <a:pt x="1260" y="145"/>
                    <a:pt x="1260" y="142"/>
                  </a:cubicBezTo>
                  <a:cubicBezTo>
                    <a:pt x="1260" y="142"/>
                    <a:pt x="1261" y="135"/>
                    <a:pt x="1261" y="135"/>
                  </a:cubicBezTo>
                  <a:cubicBezTo>
                    <a:pt x="1259" y="136"/>
                    <a:pt x="1258" y="137"/>
                    <a:pt x="1256" y="138"/>
                  </a:cubicBezTo>
                  <a:cubicBezTo>
                    <a:pt x="1254" y="138"/>
                    <a:pt x="1252" y="137"/>
                    <a:pt x="1250" y="136"/>
                  </a:cubicBezTo>
                  <a:cubicBezTo>
                    <a:pt x="1248" y="136"/>
                    <a:pt x="1247" y="137"/>
                    <a:pt x="1245" y="136"/>
                  </a:cubicBezTo>
                  <a:cubicBezTo>
                    <a:pt x="1245" y="135"/>
                    <a:pt x="1245" y="135"/>
                    <a:pt x="1245" y="134"/>
                  </a:cubicBezTo>
                  <a:cubicBezTo>
                    <a:pt x="1251" y="135"/>
                    <a:pt x="1255" y="133"/>
                    <a:pt x="1261" y="133"/>
                  </a:cubicBezTo>
                  <a:cubicBezTo>
                    <a:pt x="1263" y="132"/>
                    <a:pt x="1266" y="133"/>
                    <a:pt x="1268" y="132"/>
                  </a:cubicBezTo>
                  <a:cubicBezTo>
                    <a:pt x="1269" y="132"/>
                    <a:pt x="1271" y="130"/>
                    <a:pt x="1272" y="130"/>
                  </a:cubicBezTo>
                  <a:cubicBezTo>
                    <a:pt x="1273" y="130"/>
                    <a:pt x="1273" y="132"/>
                    <a:pt x="1275" y="133"/>
                  </a:cubicBezTo>
                  <a:cubicBezTo>
                    <a:pt x="1279" y="135"/>
                    <a:pt x="1285" y="135"/>
                    <a:pt x="1290" y="137"/>
                  </a:cubicBezTo>
                  <a:cubicBezTo>
                    <a:pt x="1295" y="138"/>
                    <a:pt x="1300" y="141"/>
                    <a:pt x="1304" y="136"/>
                  </a:cubicBezTo>
                  <a:cubicBezTo>
                    <a:pt x="1306" y="135"/>
                    <a:pt x="1307" y="132"/>
                    <a:pt x="1309" y="130"/>
                  </a:cubicBezTo>
                  <a:cubicBezTo>
                    <a:pt x="1310" y="128"/>
                    <a:pt x="1312" y="126"/>
                    <a:pt x="1314" y="124"/>
                  </a:cubicBezTo>
                  <a:cubicBezTo>
                    <a:pt x="1315" y="122"/>
                    <a:pt x="1316" y="119"/>
                    <a:pt x="1317" y="117"/>
                  </a:cubicBezTo>
                  <a:cubicBezTo>
                    <a:pt x="1320" y="112"/>
                    <a:pt x="1320" y="104"/>
                    <a:pt x="1323" y="98"/>
                  </a:cubicBezTo>
                  <a:cubicBezTo>
                    <a:pt x="1325" y="93"/>
                    <a:pt x="1326" y="94"/>
                    <a:pt x="1320" y="91"/>
                  </a:cubicBezTo>
                  <a:cubicBezTo>
                    <a:pt x="1322" y="91"/>
                    <a:pt x="1325" y="91"/>
                    <a:pt x="1327" y="90"/>
                  </a:cubicBezTo>
                  <a:cubicBezTo>
                    <a:pt x="1328" y="88"/>
                    <a:pt x="1329" y="85"/>
                    <a:pt x="1330" y="83"/>
                  </a:cubicBezTo>
                  <a:cubicBezTo>
                    <a:pt x="1331" y="82"/>
                    <a:pt x="1339" y="62"/>
                    <a:pt x="1334" y="62"/>
                  </a:cubicBezTo>
                  <a:cubicBezTo>
                    <a:pt x="1339" y="62"/>
                    <a:pt x="1341" y="62"/>
                    <a:pt x="1343" y="58"/>
                  </a:cubicBezTo>
                  <a:cubicBezTo>
                    <a:pt x="1344" y="55"/>
                    <a:pt x="1346" y="52"/>
                    <a:pt x="1348" y="50"/>
                  </a:cubicBezTo>
                  <a:cubicBezTo>
                    <a:pt x="1350" y="44"/>
                    <a:pt x="1353" y="38"/>
                    <a:pt x="1352" y="32"/>
                  </a:cubicBezTo>
                  <a:cubicBezTo>
                    <a:pt x="1352" y="32"/>
                    <a:pt x="1353" y="32"/>
                    <a:pt x="1354" y="32"/>
                  </a:cubicBezTo>
                  <a:cubicBezTo>
                    <a:pt x="1354" y="34"/>
                    <a:pt x="1354" y="34"/>
                    <a:pt x="1355" y="35"/>
                  </a:cubicBezTo>
                  <a:cubicBezTo>
                    <a:pt x="1356" y="33"/>
                    <a:pt x="1356" y="31"/>
                    <a:pt x="1356" y="29"/>
                  </a:cubicBezTo>
                  <a:cubicBezTo>
                    <a:pt x="1355" y="25"/>
                    <a:pt x="1354" y="27"/>
                    <a:pt x="1352" y="26"/>
                  </a:cubicBezTo>
                  <a:cubicBezTo>
                    <a:pt x="1349" y="25"/>
                    <a:pt x="1347" y="23"/>
                    <a:pt x="1345" y="22"/>
                  </a:cubicBezTo>
                  <a:cubicBezTo>
                    <a:pt x="1343" y="21"/>
                    <a:pt x="1341" y="21"/>
                    <a:pt x="1338" y="20"/>
                  </a:cubicBezTo>
                  <a:cubicBezTo>
                    <a:pt x="1333" y="18"/>
                    <a:pt x="1313" y="10"/>
                    <a:pt x="1309" y="18"/>
                  </a:cubicBezTo>
                  <a:cubicBezTo>
                    <a:pt x="1306" y="18"/>
                    <a:pt x="1304" y="20"/>
                    <a:pt x="1305" y="22"/>
                  </a:cubicBezTo>
                  <a:cubicBezTo>
                    <a:pt x="1303" y="23"/>
                    <a:pt x="1302" y="23"/>
                    <a:pt x="1300" y="23"/>
                  </a:cubicBezTo>
                  <a:cubicBezTo>
                    <a:pt x="1305" y="18"/>
                    <a:pt x="1293" y="6"/>
                    <a:pt x="1288" y="7"/>
                  </a:cubicBezTo>
                  <a:cubicBezTo>
                    <a:pt x="1288" y="7"/>
                    <a:pt x="1288" y="7"/>
                    <a:pt x="1288" y="6"/>
                  </a:cubicBezTo>
                  <a:cubicBezTo>
                    <a:pt x="1285" y="6"/>
                    <a:pt x="1280" y="4"/>
                    <a:pt x="1277" y="3"/>
                  </a:cubicBezTo>
                  <a:cubicBezTo>
                    <a:pt x="1272" y="2"/>
                    <a:pt x="1267" y="0"/>
                    <a:pt x="1263" y="2"/>
                  </a:cubicBezTo>
                  <a:cubicBezTo>
                    <a:pt x="1261" y="3"/>
                    <a:pt x="1257" y="6"/>
                    <a:pt x="1259" y="8"/>
                  </a:cubicBezTo>
                  <a:cubicBezTo>
                    <a:pt x="1258" y="8"/>
                    <a:pt x="1257" y="6"/>
                    <a:pt x="1256" y="5"/>
                  </a:cubicBezTo>
                  <a:cubicBezTo>
                    <a:pt x="1246" y="6"/>
                    <a:pt x="1239" y="8"/>
                    <a:pt x="1230" y="13"/>
                  </a:cubicBezTo>
                  <a:cubicBezTo>
                    <a:pt x="1227" y="15"/>
                    <a:pt x="1222" y="16"/>
                    <a:pt x="1220" y="20"/>
                  </a:cubicBezTo>
                  <a:cubicBezTo>
                    <a:pt x="1218" y="22"/>
                    <a:pt x="1219" y="31"/>
                    <a:pt x="1222" y="31"/>
                  </a:cubicBezTo>
                  <a:cubicBezTo>
                    <a:pt x="1221" y="35"/>
                    <a:pt x="1226" y="40"/>
                    <a:pt x="1227" y="43"/>
                  </a:cubicBezTo>
                  <a:cubicBezTo>
                    <a:pt x="1228" y="45"/>
                    <a:pt x="1230" y="46"/>
                    <a:pt x="1230" y="49"/>
                  </a:cubicBezTo>
                  <a:cubicBezTo>
                    <a:pt x="1232" y="48"/>
                    <a:pt x="1233" y="49"/>
                    <a:pt x="1233" y="50"/>
                  </a:cubicBezTo>
                  <a:cubicBezTo>
                    <a:pt x="1232" y="51"/>
                    <a:pt x="1230" y="51"/>
                    <a:pt x="1229" y="49"/>
                  </a:cubicBezTo>
                  <a:cubicBezTo>
                    <a:pt x="1226" y="49"/>
                    <a:pt x="1221" y="44"/>
                    <a:pt x="1221" y="40"/>
                  </a:cubicBezTo>
                  <a:cubicBezTo>
                    <a:pt x="1218" y="39"/>
                    <a:pt x="1213" y="40"/>
                    <a:pt x="1211" y="43"/>
                  </a:cubicBezTo>
                  <a:cubicBezTo>
                    <a:pt x="1209" y="45"/>
                    <a:pt x="1209" y="49"/>
                    <a:pt x="1208" y="52"/>
                  </a:cubicBezTo>
                  <a:cubicBezTo>
                    <a:pt x="1213" y="52"/>
                    <a:pt x="1210" y="70"/>
                    <a:pt x="1210" y="75"/>
                  </a:cubicBezTo>
                  <a:cubicBezTo>
                    <a:pt x="1210" y="79"/>
                    <a:pt x="1212" y="83"/>
                    <a:pt x="1212" y="87"/>
                  </a:cubicBezTo>
                  <a:cubicBezTo>
                    <a:pt x="1212" y="91"/>
                    <a:pt x="1212" y="95"/>
                    <a:pt x="1212" y="100"/>
                  </a:cubicBezTo>
                  <a:cubicBezTo>
                    <a:pt x="1209" y="100"/>
                    <a:pt x="1199" y="98"/>
                    <a:pt x="1205" y="105"/>
                  </a:cubicBezTo>
                  <a:cubicBezTo>
                    <a:pt x="1206" y="106"/>
                    <a:pt x="1209" y="106"/>
                    <a:pt x="1209" y="108"/>
                  </a:cubicBezTo>
                  <a:cubicBezTo>
                    <a:pt x="1210" y="110"/>
                    <a:pt x="1207" y="110"/>
                    <a:pt x="1206" y="112"/>
                  </a:cubicBezTo>
                  <a:cubicBezTo>
                    <a:pt x="1205" y="114"/>
                    <a:pt x="1205" y="115"/>
                    <a:pt x="1205" y="117"/>
                  </a:cubicBezTo>
                  <a:cubicBezTo>
                    <a:pt x="1205" y="120"/>
                    <a:pt x="1204" y="124"/>
                    <a:pt x="1205" y="126"/>
                  </a:cubicBezTo>
                  <a:cubicBezTo>
                    <a:pt x="1206" y="130"/>
                    <a:pt x="1210" y="129"/>
                    <a:pt x="1211" y="133"/>
                  </a:cubicBezTo>
                  <a:cubicBezTo>
                    <a:pt x="1212" y="135"/>
                    <a:pt x="1210" y="137"/>
                    <a:pt x="1211" y="139"/>
                  </a:cubicBezTo>
                  <a:cubicBezTo>
                    <a:pt x="1212" y="140"/>
                    <a:pt x="1214" y="141"/>
                    <a:pt x="1215" y="142"/>
                  </a:cubicBezTo>
                  <a:cubicBezTo>
                    <a:pt x="1219" y="146"/>
                    <a:pt x="1217" y="150"/>
                    <a:pt x="1219" y="154"/>
                  </a:cubicBezTo>
                  <a:cubicBezTo>
                    <a:pt x="1220" y="156"/>
                    <a:pt x="1223" y="155"/>
                    <a:pt x="1223" y="159"/>
                  </a:cubicBezTo>
                  <a:cubicBezTo>
                    <a:pt x="1223" y="161"/>
                    <a:pt x="1221" y="162"/>
                    <a:pt x="1221" y="164"/>
                  </a:cubicBezTo>
                  <a:cubicBezTo>
                    <a:pt x="1221" y="166"/>
                    <a:pt x="1222" y="168"/>
                    <a:pt x="1222" y="170"/>
                  </a:cubicBezTo>
                  <a:cubicBezTo>
                    <a:pt x="1222" y="176"/>
                    <a:pt x="1222" y="182"/>
                    <a:pt x="1223" y="188"/>
                  </a:cubicBezTo>
                  <a:cubicBezTo>
                    <a:pt x="1223" y="191"/>
                    <a:pt x="1220" y="198"/>
                    <a:pt x="1222" y="200"/>
                  </a:cubicBezTo>
                  <a:cubicBezTo>
                    <a:pt x="1222" y="202"/>
                    <a:pt x="1221" y="205"/>
                    <a:pt x="1221" y="207"/>
                  </a:cubicBezTo>
                  <a:cubicBezTo>
                    <a:pt x="1221" y="211"/>
                    <a:pt x="1223" y="212"/>
                    <a:pt x="1219" y="214"/>
                  </a:cubicBezTo>
                  <a:cubicBezTo>
                    <a:pt x="1216" y="215"/>
                    <a:pt x="1215" y="213"/>
                    <a:pt x="1215" y="217"/>
                  </a:cubicBezTo>
                  <a:cubicBezTo>
                    <a:pt x="1214" y="219"/>
                    <a:pt x="1216" y="220"/>
                    <a:pt x="1215" y="222"/>
                  </a:cubicBezTo>
                  <a:cubicBezTo>
                    <a:pt x="1214" y="224"/>
                    <a:pt x="1211" y="227"/>
                    <a:pt x="1210" y="228"/>
                  </a:cubicBezTo>
                  <a:cubicBezTo>
                    <a:pt x="1208" y="230"/>
                    <a:pt x="1204" y="232"/>
                    <a:pt x="1204" y="236"/>
                  </a:cubicBezTo>
                  <a:cubicBezTo>
                    <a:pt x="1200" y="237"/>
                    <a:pt x="1204" y="242"/>
                    <a:pt x="1206" y="243"/>
                  </a:cubicBezTo>
                  <a:cubicBezTo>
                    <a:pt x="1207" y="244"/>
                    <a:pt x="1212" y="245"/>
                    <a:pt x="1214" y="244"/>
                  </a:cubicBezTo>
                  <a:cubicBezTo>
                    <a:pt x="1214" y="247"/>
                    <a:pt x="1212" y="248"/>
                    <a:pt x="1212" y="250"/>
                  </a:cubicBezTo>
                  <a:cubicBezTo>
                    <a:pt x="1213" y="251"/>
                    <a:pt x="1215" y="252"/>
                    <a:pt x="1216" y="255"/>
                  </a:cubicBezTo>
                  <a:cubicBezTo>
                    <a:pt x="1210" y="255"/>
                    <a:pt x="1213" y="257"/>
                    <a:pt x="1212" y="261"/>
                  </a:cubicBezTo>
                  <a:cubicBezTo>
                    <a:pt x="1210" y="260"/>
                    <a:pt x="1206" y="259"/>
                    <a:pt x="1205" y="257"/>
                  </a:cubicBezTo>
                  <a:cubicBezTo>
                    <a:pt x="1204" y="255"/>
                    <a:pt x="1206" y="252"/>
                    <a:pt x="1202" y="250"/>
                  </a:cubicBezTo>
                  <a:cubicBezTo>
                    <a:pt x="1196" y="247"/>
                    <a:pt x="1194" y="254"/>
                    <a:pt x="1193" y="259"/>
                  </a:cubicBezTo>
                  <a:cubicBezTo>
                    <a:pt x="1189" y="258"/>
                    <a:pt x="1192" y="262"/>
                    <a:pt x="1189" y="263"/>
                  </a:cubicBezTo>
                  <a:cubicBezTo>
                    <a:pt x="1186" y="266"/>
                    <a:pt x="1187" y="261"/>
                    <a:pt x="1185" y="260"/>
                  </a:cubicBezTo>
                  <a:cubicBezTo>
                    <a:pt x="1184" y="259"/>
                    <a:pt x="1180" y="258"/>
                    <a:pt x="1180" y="260"/>
                  </a:cubicBezTo>
                  <a:cubicBezTo>
                    <a:pt x="1179" y="262"/>
                    <a:pt x="1182" y="264"/>
                    <a:pt x="1184" y="264"/>
                  </a:cubicBezTo>
                  <a:cubicBezTo>
                    <a:pt x="1184" y="265"/>
                    <a:pt x="1184" y="265"/>
                    <a:pt x="1184" y="266"/>
                  </a:cubicBezTo>
                  <a:cubicBezTo>
                    <a:pt x="1185" y="268"/>
                    <a:pt x="1190" y="268"/>
                    <a:pt x="1189" y="271"/>
                  </a:cubicBezTo>
                  <a:cubicBezTo>
                    <a:pt x="1189" y="273"/>
                    <a:pt x="1186" y="272"/>
                    <a:pt x="1186" y="275"/>
                  </a:cubicBezTo>
                  <a:cubicBezTo>
                    <a:pt x="1186" y="277"/>
                    <a:pt x="1188" y="278"/>
                    <a:pt x="1190" y="278"/>
                  </a:cubicBezTo>
                  <a:cubicBezTo>
                    <a:pt x="1187" y="283"/>
                    <a:pt x="1187" y="290"/>
                    <a:pt x="1185" y="295"/>
                  </a:cubicBezTo>
                  <a:cubicBezTo>
                    <a:pt x="1183" y="301"/>
                    <a:pt x="1186" y="303"/>
                    <a:pt x="1189" y="308"/>
                  </a:cubicBezTo>
                  <a:cubicBezTo>
                    <a:pt x="1191" y="310"/>
                    <a:pt x="1192" y="312"/>
                    <a:pt x="1194" y="314"/>
                  </a:cubicBezTo>
                  <a:cubicBezTo>
                    <a:pt x="1198" y="315"/>
                    <a:pt x="1196" y="314"/>
                    <a:pt x="1200" y="313"/>
                  </a:cubicBezTo>
                  <a:cubicBezTo>
                    <a:pt x="1198" y="315"/>
                    <a:pt x="1196" y="319"/>
                    <a:pt x="1196" y="321"/>
                  </a:cubicBezTo>
                  <a:cubicBezTo>
                    <a:pt x="1196" y="321"/>
                    <a:pt x="1195" y="321"/>
                    <a:pt x="1195" y="320"/>
                  </a:cubicBezTo>
                  <a:cubicBezTo>
                    <a:pt x="1191" y="321"/>
                    <a:pt x="1192" y="328"/>
                    <a:pt x="1190" y="331"/>
                  </a:cubicBezTo>
                  <a:cubicBezTo>
                    <a:pt x="1189" y="334"/>
                    <a:pt x="1187" y="334"/>
                    <a:pt x="1186" y="337"/>
                  </a:cubicBezTo>
                  <a:cubicBezTo>
                    <a:pt x="1185" y="340"/>
                    <a:pt x="1186" y="347"/>
                    <a:pt x="1186" y="351"/>
                  </a:cubicBezTo>
                  <a:cubicBezTo>
                    <a:pt x="1187" y="358"/>
                    <a:pt x="1189" y="368"/>
                    <a:pt x="1197" y="369"/>
                  </a:cubicBezTo>
                  <a:cubicBezTo>
                    <a:pt x="1198" y="375"/>
                    <a:pt x="1194" y="374"/>
                    <a:pt x="1199" y="378"/>
                  </a:cubicBezTo>
                  <a:cubicBezTo>
                    <a:pt x="1201" y="380"/>
                    <a:pt x="1205" y="386"/>
                    <a:pt x="1207" y="385"/>
                  </a:cubicBezTo>
                  <a:cubicBezTo>
                    <a:pt x="1207" y="383"/>
                    <a:pt x="1208" y="383"/>
                    <a:pt x="1210" y="383"/>
                  </a:cubicBezTo>
                  <a:cubicBezTo>
                    <a:pt x="1210" y="386"/>
                    <a:pt x="1215" y="386"/>
                    <a:pt x="1217" y="389"/>
                  </a:cubicBezTo>
                  <a:cubicBezTo>
                    <a:pt x="1220" y="391"/>
                    <a:pt x="1220" y="392"/>
                    <a:pt x="1224" y="394"/>
                  </a:cubicBezTo>
                  <a:cubicBezTo>
                    <a:pt x="1226" y="395"/>
                    <a:pt x="1230" y="400"/>
                    <a:pt x="1233" y="399"/>
                  </a:cubicBezTo>
                  <a:cubicBezTo>
                    <a:pt x="1236" y="398"/>
                    <a:pt x="1235" y="393"/>
                    <a:pt x="1235" y="391"/>
                  </a:cubicBezTo>
                  <a:cubicBezTo>
                    <a:pt x="1245" y="390"/>
                    <a:pt x="1239" y="416"/>
                    <a:pt x="1256" y="408"/>
                  </a:cubicBezTo>
                  <a:cubicBezTo>
                    <a:pt x="1258" y="408"/>
                    <a:pt x="1267" y="397"/>
                    <a:pt x="1268" y="405"/>
                  </a:cubicBezTo>
                  <a:cubicBezTo>
                    <a:pt x="1268" y="409"/>
                    <a:pt x="1265" y="407"/>
                    <a:pt x="1263" y="409"/>
                  </a:cubicBezTo>
                  <a:cubicBezTo>
                    <a:pt x="1261" y="411"/>
                    <a:pt x="1261" y="412"/>
                    <a:pt x="1258" y="413"/>
                  </a:cubicBezTo>
                  <a:cubicBezTo>
                    <a:pt x="1256" y="414"/>
                    <a:pt x="1253" y="414"/>
                    <a:pt x="1250" y="415"/>
                  </a:cubicBezTo>
                  <a:cubicBezTo>
                    <a:pt x="1246" y="417"/>
                    <a:pt x="1246" y="416"/>
                    <a:pt x="1247" y="420"/>
                  </a:cubicBezTo>
                  <a:cubicBezTo>
                    <a:pt x="1247" y="424"/>
                    <a:pt x="1244" y="432"/>
                    <a:pt x="1250" y="431"/>
                  </a:cubicBezTo>
                  <a:cubicBezTo>
                    <a:pt x="1249" y="434"/>
                    <a:pt x="1250" y="436"/>
                    <a:pt x="1248" y="438"/>
                  </a:cubicBezTo>
                  <a:cubicBezTo>
                    <a:pt x="1247" y="439"/>
                    <a:pt x="1246" y="438"/>
                    <a:pt x="1245" y="439"/>
                  </a:cubicBezTo>
                  <a:cubicBezTo>
                    <a:pt x="1244" y="440"/>
                    <a:pt x="1243" y="442"/>
                    <a:pt x="1243" y="443"/>
                  </a:cubicBezTo>
                  <a:cubicBezTo>
                    <a:pt x="1241" y="443"/>
                    <a:pt x="1237" y="442"/>
                    <a:pt x="1237" y="445"/>
                  </a:cubicBezTo>
                  <a:cubicBezTo>
                    <a:pt x="1243" y="447"/>
                    <a:pt x="1230" y="462"/>
                    <a:pt x="1244" y="461"/>
                  </a:cubicBezTo>
                  <a:cubicBezTo>
                    <a:pt x="1247" y="461"/>
                    <a:pt x="1251" y="460"/>
                    <a:pt x="1253" y="457"/>
                  </a:cubicBezTo>
                  <a:cubicBezTo>
                    <a:pt x="1255" y="455"/>
                    <a:pt x="1259" y="452"/>
                    <a:pt x="1259" y="449"/>
                  </a:cubicBezTo>
                  <a:cubicBezTo>
                    <a:pt x="1256" y="448"/>
                    <a:pt x="1255" y="451"/>
                    <a:pt x="1253" y="451"/>
                  </a:cubicBezTo>
                  <a:cubicBezTo>
                    <a:pt x="1253" y="447"/>
                    <a:pt x="1259" y="442"/>
                    <a:pt x="1263" y="443"/>
                  </a:cubicBezTo>
                  <a:cubicBezTo>
                    <a:pt x="1263" y="446"/>
                    <a:pt x="1264" y="449"/>
                    <a:pt x="1264" y="452"/>
                  </a:cubicBezTo>
                  <a:cubicBezTo>
                    <a:pt x="1264" y="456"/>
                    <a:pt x="1257" y="471"/>
                    <a:pt x="1266" y="470"/>
                  </a:cubicBezTo>
                  <a:cubicBezTo>
                    <a:pt x="1265" y="473"/>
                    <a:pt x="1261" y="477"/>
                    <a:pt x="1258" y="479"/>
                  </a:cubicBezTo>
                  <a:cubicBezTo>
                    <a:pt x="1253" y="481"/>
                    <a:pt x="1252" y="480"/>
                    <a:pt x="1249" y="485"/>
                  </a:cubicBezTo>
                  <a:cubicBezTo>
                    <a:pt x="1248" y="487"/>
                    <a:pt x="1248" y="487"/>
                    <a:pt x="1248" y="490"/>
                  </a:cubicBezTo>
                  <a:cubicBezTo>
                    <a:pt x="1249" y="492"/>
                    <a:pt x="1249" y="493"/>
                    <a:pt x="1248" y="495"/>
                  </a:cubicBezTo>
                  <a:cubicBezTo>
                    <a:pt x="1245" y="500"/>
                    <a:pt x="1239" y="502"/>
                    <a:pt x="1235" y="507"/>
                  </a:cubicBezTo>
                  <a:cubicBezTo>
                    <a:pt x="1234" y="509"/>
                    <a:pt x="1234" y="512"/>
                    <a:pt x="1230" y="511"/>
                  </a:cubicBezTo>
                  <a:cubicBezTo>
                    <a:pt x="1230" y="509"/>
                    <a:pt x="1226" y="508"/>
                    <a:pt x="1224" y="508"/>
                  </a:cubicBezTo>
                  <a:cubicBezTo>
                    <a:pt x="1223" y="508"/>
                    <a:pt x="1221" y="509"/>
                    <a:pt x="1220" y="509"/>
                  </a:cubicBezTo>
                  <a:cubicBezTo>
                    <a:pt x="1219" y="509"/>
                    <a:pt x="1217" y="508"/>
                    <a:pt x="1216" y="509"/>
                  </a:cubicBezTo>
                  <a:cubicBezTo>
                    <a:pt x="1214" y="510"/>
                    <a:pt x="1216" y="511"/>
                    <a:pt x="1216" y="512"/>
                  </a:cubicBezTo>
                  <a:cubicBezTo>
                    <a:pt x="1215" y="514"/>
                    <a:pt x="1214" y="515"/>
                    <a:pt x="1214" y="516"/>
                  </a:cubicBezTo>
                  <a:cubicBezTo>
                    <a:pt x="1213" y="519"/>
                    <a:pt x="1213" y="520"/>
                    <a:pt x="1214" y="524"/>
                  </a:cubicBezTo>
                  <a:cubicBezTo>
                    <a:pt x="1212" y="524"/>
                    <a:pt x="1213" y="525"/>
                    <a:pt x="1212" y="526"/>
                  </a:cubicBezTo>
                  <a:cubicBezTo>
                    <a:pt x="1212" y="527"/>
                    <a:pt x="1210" y="528"/>
                    <a:pt x="1210" y="529"/>
                  </a:cubicBezTo>
                  <a:cubicBezTo>
                    <a:pt x="1206" y="533"/>
                    <a:pt x="1210" y="536"/>
                    <a:pt x="1213" y="540"/>
                  </a:cubicBezTo>
                  <a:cubicBezTo>
                    <a:pt x="1214" y="541"/>
                    <a:pt x="1216" y="543"/>
                    <a:pt x="1218" y="543"/>
                  </a:cubicBezTo>
                  <a:cubicBezTo>
                    <a:pt x="1218" y="547"/>
                    <a:pt x="1218" y="551"/>
                    <a:pt x="1218" y="555"/>
                  </a:cubicBezTo>
                  <a:cubicBezTo>
                    <a:pt x="1219" y="557"/>
                    <a:pt x="1222" y="561"/>
                    <a:pt x="1221" y="563"/>
                  </a:cubicBezTo>
                  <a:cubicBezTo>
                    <a:pt x="1221" y="564"/>
                    <a:pt x="1216" y="567"/>
                    <a:pt x="1215" y="567"/>
                  </a:cubicBezTo>
                  <a:cubicBezTo>
                    <a:pt x="1214" y="567"/>
                    <a:pt x="1213" y="566"/>
                    <a:pt x="1211" y="566"/>
                  </a:cubicBezTo>
                  <a:cubicBezTo>
                    <a:pt x="1211" y="563"/>
                    <a:pt x="1214" y="563"/>
                    <a:pt x="1214" y="560"/>
                  </a:cubicBezTo>
                  <a:cubicBezTo>
                    <a:pt x="1214" y="557"/>
                    <a:pt x="1211" y="557"/>
                    <a:pt x="1210" y="560"/>
                  </a:cubicBezTo>
                  <a:cubicBezTo>
                    <a:pt x="1210" y="560"/>
                    <a:pt x="1209" y="560"/>
                    <a:pt x="1209" y="560"/>
                  </a:cubicBezTo>
                  <a:cubicBezTo>
                    <a:pt x="1209" y="559"/>
                    <a:pt x="1208" y="557"/>
                    <a:pt x="1209" y="556"/>
                  </a:cubicBezTo>
                  <a:cubicBezTo>
                    <a:pt x="1205" y="556"/>
                    <a:pt x="1207" y="559"/>
                    <a:pt x="1206" y="561"/>
                  </a:cubicBezTo>
                  <a:cubicBezTo>
                    <a:pt x="1204" y="563"/>
                    <a:pt x="1202" y="564"/>
                    <a:pt x="1200" y="567"/>
                  </a:cubicBezTo>
                  <a:cubicBezTo>
                    <a:pt x="1200" y="565"/>
                    <a:pt x="1200" y="563"/>
                    <a:pt x="1201" y="562"/>
                  </a:cubicBezTo>
                  <a:cubicBezTo>
                    <a:pt x="1201" y="562"/>
                    <a:pt x="1200" y="562"/>
                    <a:pt x="1200" y="562"/>
                  </a:cubicBezTo>
                  <a:cubicBezTo>
                    <a:pt x="1199" y="564"/>
                    <a:pt x="1198" y="565"/>
                    <a:pt x="1196" y="565"/>
                  </a:cubicBezTo>
                  <a:cubicBezTo>
                    <a:pt x="1195" y="562"/>
                    <a:pt x="1198" y="560"/>
                    <a:pt x="1201" y="559"/>
                  </a:cubicBezTo>
                  <a:cubicBezTo>
                    <a:pt x="1201" y="559"/>
                    <a:pt x="1201" y="558"/>
                    <a:pt x="1201" y="558"/>
                  </a:cubicBezTo>
                  <a:cubicBezTo>
                    <a:pt x="1200" y="558"/>
                    <a:pt x="1200" y="558"/>
                    <a:pt x="1199" y="558"/>
                  </a:cubicBezTo>
                  <a:cubicBezTo>
                    <a:pt x="1199" y="557"/>
                    <a:pt x="1199" y="557"/>
                    <a:pt x="1199" y="556"/>
                  </a:cubicBezTo>
                  <a:cubicBezTo>
                    <a:pt x="1200" y="556"/>
                    <a:pt x="1200" y="556"/>
                    <a:pt x="1201" y="556"/>
                  </a:cubicBezTo>
                  <a:cubicBezTo>
                    <a:pt x="1201" y="553"/>
                    <a:pt x="1199" y="552"/>
                    <a:pt x="1199" y="549"/>
                  </a:cubicBezTo>
                  <a:cubicBezTo>
                    <a:pt x="1197" y="549"/>
                    <a:pt x="1195" y="553"/>
                    <a:pt x="1193" y="549"/>
                  </a:cubicBezTo>
                  <a:cubicBezTo>
                    <a:pt x="1192" y="550"/>
                    <a:pt x="1191" y="549"/>
                    <a:pt x="1191" y="547"/>
                  </a:cubicBezTo>
                  <a:cubicBezTo>
                    <a:pt x="1195" y="547"/>
                    <a:pt x="1197" y="544"/>
                    <a:pt x="1198" y="541"/>
                  </a:cubicBezTo>
                  <a:cubicBezTo>
                    <a:pt x="1199" y="538"/>
                    <a:pt x="1197" y="535"/>
                    <a:pt x="1197" y="532"/>
                  </a:cubicBezTo>
                  <a:cubicBezTo>
                    <a:pt x="1197" y="532"/>
                    <a:pt x="1196" y="532"/>
                    <a:pt x="1196" y="532"/>
                  </a:cubicBezTo>
                  <a:cubicBezTo>
                    <a:pt x="1196" y="528"/>
                    <a:pt x="1198" y="531"/>
                    <a:pt x="1200" y="529"/>
                  </a:cubicBezTo>
                  <a:cubicBezTo>
                    <a:pt x="1202" y="528"/>
                    <a:pt x="1202" y="526"/>
                    <a:pt x="1202" y="524"/>
                  </a:cubicBezTo>
                  <a:cubicBezTo>
                    <a:pt x="1199" y="522"/>
                    <a:pt x="1199" y="525"/>
                    <a:pt x="1197" y="527"/>
                  </a:cubicBezTo>
                  <a:cubicBezTo>
                    <a:pt x="1197" y="520"/>
                    <a:pt x="1199" y="515"/>
                    <a:pt x="1200" y="508"/>
                  </a:cubicBezTo>
                  <a:cubicBezTo>
                    <a:pt x="1200" y="505"/>
                    <a:pt x="1201" y="502"/>
                    <a:pt x="1202" y="499"/>
                  </a:cubicBezTo>
                  <a:cubicBezTo>
                    <a:pt x="1202" y="497"/>
                    <a:pt x="1207" y="493"/>
                    <a:pt x="1203" y="493"/>
                  </a:cubicBezTo>
                  <a:cubicBezTo>
                    <a:pt x="1202" y="494"/>
                    <a:pt x="1201" y="496"/>
                    <a:pt x="1200" y="497"/>
                  </a:cubicBezTo>
                  <a:cubicBezTo>
                    <a:pt x="1197" y="496"/>
                    <a:pt x="1196" y="500"/>
                    <a:pt x="1193" y="498"/>
                  </a:cubicBezTo>
                  <a:cubicBezTo>
                    <a:pt x="1193" y="497"/>
                    <a:pt x="1192" y="496"/>
                    <a:pt x="1193" y="495"/>
                  </a:cubicBezTo>
                  <a:cubicBezTo>
                    <a:pt x="1191" y="495"/>
                    <a:pt x="1191" y="495"/>
                    <a:pt x="1190" y="496"/>
                  </a:cubicBezTo>
                  <a:cubicBezTo>
                    <a:pt x="1190" y="495"/>
                    <a:pt x="1191" y="493"/>
                    <a:pt x="1190" y="492"/>
                  </a:cubicBezTo>
                  <a:cubicBezTo>
                    <a:pt x="1189" y="493"/>
                    <a:pt x="1187" y="493"/>
                    <a:pt x="1186" y="495"/>
                  </a:cubicBezTo>
                  <a:cubicBezTo>
                    <a:pt x="1183" y="494"/>
                    <a:pt x="1180" y="493"/>
                    <a:pt x="1177" y="491"/>
                  </a:cubicBezTo>
                  <a:cubicBezTo>
                    <a:pt x="1175" y="489"/>
                    <a:pt x="1174" y="486"/>
                    <a:pt x="1172" y="484"/>
                  </a:cubicBezTo>
                  <a:cubicBezTo>
                    <a:pt x="1170" y="482"/>
                    <a:pt x="1170" y="482"/>
                    <a:pt x="1168" y="480"/>
                  </a:cubicBezTo>
                  <a:cubicBezTo>
                    <a:pt x="1166" y="479"/>
                    <a:pt x="1166" y="478"/>
                    <a:pt x="1164" y="477"/>
                  </a:cubicBezTo>
                  <a:cubicBezTo>
                    <a:pt x="1161" y="475"/>
                    <a:pt x="1156" y="475"/>
                    <a:pt x="1154" y="472"/>
                  </a:cubicBezTo>
                  <a:cubicBezTo>
                    <a:pt x="1152" y="474"/>
                    <a:pt x="1150" y="471"/>
                    <a:pt x="1147" y="473"/>
                  </a:cubicBezTo>
                  <a:cubicBezTo>
                    <a:pt x="1145" y="473"/>
                    <a:pt x="1143" y="476"/>
                    <a:pt x="1143" y="478"/>
                  </a:cubicBezTo>
                  <a:cubicBezTo>
                    <a:pt x="1143" y="479"/>
                    <a:pt x="1145" y="482"/>
                    <a:pt x="1145" y="483"/>
                  </a:cubicBezTo>
                  <a:cubicBezTo>
                    <a:pt x="1145" y="486"/>
                    <a:pt x="1143" y="486"/>
                    <a:pt x="1141" y="488"/>
                  </a:cubicBezTo>
                  <a:cubicBezTo>
                    <a:pt x="1140" y="486"/>
                    <a:pt x="1138" y="485"/>
                    <a:pt x="1136" y="486"/>
                  </a:cubicBezTo>
                  <a:cubicBezTo>
                    <a:pt x="1136" y="485"/>
                    <a:pt x="1135" y="484"/>
                    <a:pt x="1134" y="483"/>
                  </a:cubicBezTo>
                  <a:cubicBezTo>
                    <a:pt x="1133" y="483"/>
                    <a:pt x="1132" y="485"/>
                    <a:pt x="1132" y="486"/>
                  </a:cubicBezTo>
                  <a:cubicBezTo>
                    <a:pt x="1132" y="486"/>
                    <a:pt x="1132" y="485"/>
                    <a:pt x="1132" y="484"/>
                  </a:cubicBezTo>
                  <a:cubicBezTo>
                    <a:pt x="1131" y="484"/>
                    <a:pt x="1130" y="484"/>
                    <a:pt x="1129" y="484"/>
                  </a:cubicBezTo>
                  <a:cubicBezTo>
                    <a:pt x="1131" y="489"/>
                    <a:pt x="1125" y="487"/>
                    <a:pt x="1129" y="492"/>
                  </a:cubicBezTo>
                  <a:cubicBezTo>
                    <a:pt x="1130" y="493"/>
                    <a:pt x="1141" y="501"/>
                    <a:pt x="1140" y="503"/>
                  </a:cubicBezTo>
                  <a:cubicBezTo>
                    <a:pt x="1137" y="507"/>
                    <a:pt x="1132" y="500"/>
                    <a:pt x="1129" y="504"/>
                  </a:cubicBezTo>
                  <a:cubicBezTo>
                    <a:pt x="1128" y="506"/>
                    <a:pt x="1130" y="507"/>
                    <a:pt x="1127" y="508"/>
                  </a:cubicBezTo>
                  <a:cubicBezTo>
                    <a:pt x="1126" y="508"/>
                    <a:pt x="1124" y="506"/>
                    <a:pt x="1123" y="507"/>
                  </a:cubicBezTo>
                  <a:cubicBezTo>
                    <a:pt x="1119" y="507"/>
                    <a:pt x="1118" y="513"/>
                    <a:pt x="1122" y="515"/>
                  </a:cubicBezTo>
                  <a:cubicBezTo>
                    <a:pt x="1121" y="513"/>
                    <a:pt x="1124" y="511"/>
                    <a:pt x="1126" y="511"/>
                  </a:cubicBezTo>
                  <a:cubicBezTo>
                    <a:pt x="1126" y="514"/>
                    <a:pt x="1127" y="515"/>
                    <a:pt x="1128" y="517"/>
                  </a:cubicBezTo>
                  <a:cubicBezTo>
                    <a:pt x="1128" y="518"/>
                    <a:pt x="1130" y="521"/>
                    <a:pt x="1131" y="522"/>
                  </a:cubicBezTo>
                  <a:cubicBezTo>
                    <a:pt x="1132" y="523"/>
                    <a:pt x="1136" y="523"/>
                    <a:pt x="1136" y="525"/>
                  </a:cubicBezTo>
                  <a:cubicBezTo>
                    <a:pt x="1138" y="529"/>
                    <a:pt x="1134" y="528"/>
                    <a:pt x="1132" y="528"/>
                  </a:cubicBezTo>
                  <a:cubicBezTo>
                    <a:pt x="1131" y="528"/>
                    <a:pt x="1130" y="527"/>
                    <a:pt x="1129" y="528"/>
                  </a:cubicBezTo>
                  <a:cubicBezTo>
                    <a:pt x="1128" y="528"/>
                    <a:pt x="1127" y="529"/>
                    <a:pt x="1127" y="529"/>
                  </a:cubicBezTo>
                  <a:cubicBezTo>
                    <a:pt x="1123" y="528"/>
                    <a:pt x="1122" y="534"/>
                    <a:pt x="1117" y="531"/>
                  </a:cubicBezTo>
                  <a:cubicBezTo>
                    <a:pt x="1115" y="530"/>
                    <a:pt x="1114" y="529"/>
                    <a:pt x="1112" y="528"/>
                  </a:cubicBezTo>
                  <a:cubicBezTo>
                    <a:pt x="1109" y="527"/>
                    <a:pt x="1107" y="528"/>
                    <a:pt x="1105" y="525"/>
                  </a:cubicBezTo>
                  <a:cubicBezTo>
                    <a:pt x="1100" y="525"/>
                    <a:pt x="1096" y="522"/>
                    <a:pt x="1090" y="522"/>
                  </a:cubicBezTo>
                  <a:cubicBezTo>
                    <a:pt x="1088" y="523"/>
                    <a:pt x="1085" y="522"/>
                    <a:pt x="1083" y="523"/>
                  </a:cubicBezTo>
                  <a:cubicBezTo>
                    <a:pt x="1081" y="523"/>
                    <a:pt x="1078" y="524"/>
                    <a:pt x="1076" y="523"/>
                  </a:cubicBezTo>
                  <a:cubicBezTo>
                    <a:pt x="1077" y="517"/>
                    <a:pt x="1071" y="525"/>
                    <a:pt x="1070" y="525"/>
                  </a:cubicBezTo>
                  <a:cubicBezTo>
                    <a:pt x="1069" y="527"/>
                    <a:pt x="1071" y="531"/>
                    <a:pt x="1067" y="531"/>
                  </a:cubicBezTo>
                  <a:cubicBezTo>
                    <a:pt x="1067" y="524"/>
                    <a:pt x="1059" y="531"/>
                    <a:pt x="1058" y="532"/>
                  </a:cubicBezTo>
                  <a:cubicBezTo>
                    <a:pt x="1058" y="532"/>
                    <a:pt x="1056" y="535"/>
                    <a:pt x="1056" y="535"/>
                  </a:cubicBezTo>
                  <a:cubicBezTo>
                    <a:pt x="1054" y="536"/>
                    <a:pt x="1050" y="534"/>
                    <a:pt x="1048" y="533"/>
                  </a:cubicBezTo>
                  <a:cubicBezTo>
                    <a:pt x="1047" y="533"/>
                    <a:pt x="1048" y="531"/>
                    <a:pt x="1047" y="530"/>
                  </a:cubicBezTo>
                  <a:cubicBezTo>
                    <a:pt x="1047" y="531"/>
                    <a:pt x="1042" y="529"/>
                    <a:pt x="1043" y="529"/>
                  </a:cubicBezTo>
                  <a:cubicBezTo>
                    <a:pt x="1041" y="529"/>
                    <a:pt x="1039" y="532"/>
                    <a:pt x="1038" y="528"/>
                  </a:cubicBezTo>
                  <a:cubicBezTo>
                    <a:pt x="1036" y="529"/>
                    <a:pt x="1035" y="530"/>
                    <a:pt x="1035" y="532"/>
                  </a:cubicBezTo>
                  <a:cubicBezTo>
                    <a:pt x="1032" y="531"/>
                    <a:pt x="1030" y="529"/>
                    <a:pt x="1027" y="529"/>
                  </a:cubicBezTo>
                  <a:cubicBezTo>
                    <a:pt x="1024" y="528"/>
                    <a:pt x="1023" y="527"/>
                    <a:pt x="1020" y="525"/>
                  </a:cubicBezTo>
                  <a:cubicBezTo>
                    <a:pt x="1018" y="522"/>
                    <a:pt x="1011" y="514"/>
                    <a:pt x="1009" y="516"/>
                  </a:cubicBezTo>
                  <a:cubicBezTo>
                    <a:pt x="1008" y="514"/>
                    <a:pt x="1005" y="513"/>
                    <a:pt x="1005" y="511"/>
                  </a:cubicBezTo>
                  <a:cubicBezTo>
                    <a:pt x="1004" y="508"/>
                    <a:pt x="1006" y="508"/>
                    <a:pt x="1005" y="506"/>
                  </a:cubicBezTo>
                  <a:cubicBezTo>
                    <a:pt x="1003" y="500"/>
                    <a:pt x="1000" y="505"/>
                    <a:pt x="999" y="508"/>
                  </a:cubicBezTo>
                  <a:cubicBezTo>
                    <a:pt x="995" y="507"/>
                    <a:pt x="995" y="509"/>
                    <a:pt x="994" y="512"/>
                  </a:cubicBezTo>
                  <a:cubicBezTo>
                    <a:pt x="993" y="513"/>
                    <a:pt x="991" y="512"/>
                    <a:pt x="991" y="510"/>
                  </a:cubicBezTo>
                  <a:cubicBezTo>
                    <a:pt x="988" y="510"/>
                    <a:pt x="985" y="513"/>
                    <a:pt x="983" y="513"/>
                  </a:cubicBezTo>
                  <a:cubicBezTo>
                    <a:pt x="981" y="512"/>
                    <a:pt x="981" y="509"/>
                    <a:pt x="978" y="510"/>
                  </a:cubicBezTo>
                  <a:cubicBezTo>
                    <a:pt x="978" y="512"/>
                    <a:pt x="976" y="513"/>
                    <a:pt x="974" y="511"/>
                  </a:cubicBezTo>
                  <a:cubicBezTo>
                    <a:pt x="974" y="510"/>
                    <a:pt x="975" y="508"/>
                    <a:pt x="975" y="507"/>
                  </a:cubicBezTo>
                  <a:cubicBezTo>
                    <a:pt x="976" y="506"/>
                    <a:pt x="977" y="504"/>
                    <a:pt x="977" y="503"/>
                  </a:cubicBezTo>
                  <a:cubicBezTo>
                    <a:pt x="978" y="501"/>
                    <a:pt x="979" y="501"/>
                    <a:pt x="980" y="499"/>
                  </a:cubicBezTo>
                  <a:cubicBezTo>
                    <a:pt x="976" y="498"/>
                    <a:pt x="975" y="502"/>
                    <a:pt x="972" y="501"/>
                  </a:cubicBezTo>
                  <a:cubicBezTo>
                    <a:pt x="972" y="500"/>
                    <a:pt x="972" y="498"/>
                    <a:pt x="972" y="497"/>
                  </a:cubicBezTo>
                  <a:cubicBezTo>
                    <a:pt x="972" y="497"/>
                    <a:pt x="964" y="495"/>
                    <a:pt x="965" y="494"/>
                  </a:cubicBezTo>
                  <a:cubicBezTo>
                    <a:pt x="969" y="491"/>
                    <a:pt x="963" y="486"/>
                    <a:pt x="961" y="490"/>
                  </a:cubicBezTo>
                  <a:cubicBezTo>
                    <a:pt x="961" y="487"/>
                    <a:pt x="957" y="488"/>
                    <a:pt x="955" y="490"/>
                  </a:cubicBezTo>
                  <a:cubicBezTo>
                    <a:pt x="953" y="488"/>
                    <a:pt x="952" y="482"/>
                    <a:pt x="948" y="482"/>
                  </a:cubicBezTo>
                  <a:cubicBezTo>
                    <a:pt x="950" y="479"/>
                    <a:pt x="952" y="482"/>
                    <a:pt x="954" y="482"/>
                  </a:cubicBezTo>
                  <a:cubicBezTo>
                    <a:pt x="952" y="478"/>
                    <a:pt x="949" y="474"/>
                    <a:pt x="948" y="470"/>
                  </a:cubicBezTo>
                  <a:cubicBezTo>
                    <a:pt x="947" y="466"/>
                    <a:pt x="950" y="462"/>
                    <a:pt x="948" y="459"/>
                  </a:cubicBezTo>
                  <a:cubicBezTo>
                    <a:pt x="947" y="457"/>
                    <a:pt x="944" y="456"/>
                    <a:pt x="942" y="454"/>
                  </a:cubicBezTo>
                  <a:cubicBezTo>
                    <a:pt x="941" y="453"/>
                    <a:pt x="942" y="451"/>
                    <a:pt x="940" y="450"/>
                  </a:cubicBezTo>
                  <a:cubicBezTo>
                    <a:pt x="939" y="449"/>
                    <a:pt x="937" y="449"/>
                    <a:pt x="936" y="449"/>
                  </a:cubicBezTo>
                  <a:cubicBezTo>
                    <a:pt x="935" y="448"/>
                    <a:pt x="933" y="448"/>
                    <a:pt x="932" y="447"/>
                  </a:cubicBezTo>
                  <a:cubicBezTo>
                    <a:pt x="931" y="447"/>
                    <a:pt x="932" y="445"/>
                    <a:pt x="930" y="445"/>
                  </a:cubicBezTo>
                  <a:cubicBezTo>
                    <a:pt x="928" y="444"/>
                    <a:pt x="926" y="448"/>
                    <a:pt x="924" y="450"/>
                  </a:cubicBezTo>
                  <a:cubicBezTo>
                    <a:pt x="919" y="453"/>
                    <a:pt x="915" y="454"/>
                    <a:pt x="910" y="457"/>
                  </a:cubicBezTo>
                  <a:cubicBezTo>
                    <a:pt x="904" y="460"/>
                    <a:pt x="900" y="462"/>
                    <a:pt x="894" y="463"/>
                  </a:cubicBezTo>
                  <a:cubicBezTo>
                    <a:pt x="891" y="464"/>
                    <a:pt x="889" y="466"/>
                    <a:pt x="886" y="467"/>
                  </a:cubicBezTo>
                  <a:cubicBezTo>
                    <a:pt x="883" y="468"/>
                    <a:pt x="880" y="467"/>
                    <a:pt x="876" y="468"/>
                  </a:cubicBezTo>
                  <a:cubicBezTo>
                    <a:pt x="869" y="469"/>
                    <a:pt x="871" y="473"/>
                    <a:pt x="868" y="478"/>
                  </a:cubicBezTo>
                  <a:cubicBezTo>
                    <a:pt x="866" y="482"/>
                    <a:pt x="861" y="488"/>
                    <a:pt x="861" y="492"/>
                  </a:cubicBezTo>
                  <a:cubicBezTo>
                    <a:pt x="859" y="492"/>
                    <a:pt x="858" y="494"/>
                    <a:pt x="859" y="496"/>
                  </a:cubicBezTo>
                  <a:cubicBezTo>
                    <a:pt x="860" y="496"/>
                    <a:pt x="861" y="496"/>
                    <a:pt x="863" y="496"/>
                  </a:cubicBezTo>
                  <a:cubicBezTo>
                    <a:pt x="862" y="498"/>
                    <a:pt x="862" y="503"/>
                    <a:pt x="864" y="505"/>
                  </a:cubicBezTo>
                  <a:cubicBezTo>
                    <a:pt x="864" y="501"/>
                    <a:pt x="864" y="494"/>
                    <a:pt x="869" y="495"/>
                  </a:cubicBezTo>
                  <a:cubicBezTo>
                    <a:pt x="869" y="495"/>
                    <a:pt x="870" y="497"/>
                    <a:pt x="870" y="497"/>
                  </a:cubicBezTo>
                  <a:cubicBezTo>
                    <a:pt x="871" y="498"/>
                    <a:pt x="869" y="499"/>
                    <a:pt x="870" y="500"/>
                  </a:cubicBezTo>
                  <a:cubicBezTo>
                    <a:pt x="870" y="501"/>
                    <a:pt x="871" y="503"/>
                    <a:pt x="871" y="504"/>
                  </a:cubicBezTo>
                  <a:cubicBezTo>
                    <a:pt x="870" y="506"/>
                    <a:pt x="869" y="505"/>
                    <a:pt x="869" y="506"/>
                  </a:cubicBezTo>
                  <a:cubicBezTo>
                    <a:pt x="868" y="508"/>
                    <a:pt x="866" y="508"/>
                    <a:pt x="866" y="512"/>
                  </a:cubicBezTo>
                  <a:cubicBezTo>
                    <a:pt x="867" y="513"/>
                    <a:pt x="869" y="517"/>
                    <a:pt x="871" y="517"/>
                  </a:cubicBezTo>
                  <a:cubicBezTo>
                    <a:pt x="870" y="515"/>
                    <a:pt x="868" y="514"/>
                    <a:pt x="868" y="512"/>
                  </a:cubicBezTo>
                  <a:cubicBezTo>
                    <a:pt x="869" y="509"/>
                    <a:pt x="870" y="511"/>
                    <a:pt x="871" y="510"/>
                  </a:cubicBezTo>
                  <a:cubicBezTo>
                    <a:pt x="873" y="508"/>
                    <a:pt x="875" y="502"/>
                    <a:pt x="878" y="503"/>
                  </a:cubicBezTo>
                  <a:cubicBezTo>
                    <a:pt x="879" y="507"/>
                    <a:pt x="885" y="501"/>
                    <a:pt x="888" y="502"/>
                  </a:cubicBezTo>
                  <a:cubicBezTo>
                    <a:pt x="891" y="502"/>
                    <a:pt x="892" y="504"/>
                    <a:pt x="894" y="504"/>
                  </a:cubicBezTo>
                  <a:cubicBezTo>
                    <a:pt x="896" y="503"/>
                    <a:pt x="896" y="500"/>
                    <a:pt x="900" y="500"/>
                  </a:cubicBezTo>
                  <a:cubicBezTo>
                    <a:pt x="899" y="497"/>
                    <a:pt x="891" y="501"/>
                    <a:pt x="889" y="500"/>
                  </a:cubicBezTo>
                  <a:cubicBezTo>
                    <a:pt x="885" y="498"/>
                    <a:pt x="886" y="495"/>
                    <a:pt x="887" y="491"/>
                  </a:cubicBezTo>
                  <a:cubicBezTo>
                    <a:pt x="889" y="491"/>
                    <a:pt x="891" y="493"/>
                    <a:pt x="893" y="493"/>
                  </a:cubicBezTo>
                  <a:cubicBezTo>
                    <a:pt x="895" y="493"/>
                    <a:pt x="896" y="491"/>
                    <a:pt x="899" y="493"/>
                  </a:cubicBezTo>
                  <a:cubicBezTo>
                    <a:pt x="899" y="494"/>
                    <a:pt x="899" y="495"/>
                    <a:pt x="900" y="496"/>
                  </a:cubicBezTo>
                  <a:cubicBezTo>
                    <a:pt x="902" y="495"/>
                    <a:pt x="904" y="496"/>
                    <a:pt x="904" y="493"/>
                  </a:cubicBezTo>
                  <a:cubicBezTo>
                    <a:pt x="905" y="493"/>
                    <a:pt x="907" y="493"/>
                    <a:pt x="907" y="493"/>
                  </a:cubicBezTo>
                  <a:cubicBezTo>
                    <a:pt x="907" y="500"/>
                    <a:pt x="914" y="491"/>
                    <a:pt x="914" y="487"/>
                  </a:cubicBezTo>
                  <a:cubicBezTo>
                    <a:pt x="914" y="489"/>
                    <a:pt x="916" y="489"/>
                    <a:pt x="917" y="489"/>
                  </a:cubicBezTo>
                  <a:cubicBezTo>
                    <a:pt x="917" y="490"/>
                    <a:pt x="918" y="492"/>
                    <a:pt x="918" y="493"/>
                  </a:cubicBezTo>
                  <a:cubicBezTo>
                    <a:pt x="922" y="492"/>
                    <a:pt x="920" y="485"/>
                    <a:pt x="920" y="482"/>
                  </a:cubicBezTo>
                  <a:cubicBezTo>
                    <a:pt x="921" y="480"/>
                    <a:pt x="921" y="478"/>
                    <a:pt x="923" y="477"/>
                  </a:cubicBezTo>
                  <a:cubicBezTo>
                    <a:pt x="925" y="475"/>
                    <a:pt x="927" y="477"/>
                    <a:pt x="927" y="473"/>
                  </a:cubicBezTo>
                  <a:cubicBezTo>
                    <a:pt x="928" y="473"/>
                    <a:pt x="930" y="474"/>
                    <a:pt x="931" y="473"/>
                  </a:cubicBezTo>
                  <a:cubicBezTo>
                    <a:pt x="933" y="472"/>
                    <a:pt x="931" y="471"/>
                    <a:pt x="933" y="470"/>
                  </a:cubicBezTo>
                  <a:cubicBezTo>
                    <a:pt x="935" y="468"/>
                    <a:pt x="939" y="470"/>
                    <a:pt x="942" y="470"/>
                  </a:cubicBezTo>
                  <a:cubicBezTo>
                    <a:pt x="942" y="472"/>
                    <a:pt x="940" y="473"/>
                    <a:pt x="940" y="476"/>
                  </a:cubicBezTo>
                  <a:cubicBezTo>
                    <a:pt x="940" y="478"/>
                    <a:pt x="942" y="479"/>
                    <a:pt x="941" y="481"/>
                  </a:cubicBezTo>
                  <a:cubicBezTo>
                    <a:pt x="937" y="479"/>
                    <a:pt x="936" y="485"/>
                    <a:pt x="934" y="486"/>
                  </a:cubicBezTo>
                  <a:cubicBezTo>
                    <a:pt x="930" y="487"/>
                    <a:pt x="929" y="485"/>
                    <a:pt x="926" y="487"/>
                  </a:cubicBezTo>
                  <a:cubicBezTo>
                    <a:pt x="923" y="489"/>
                    <a:pt x="916" y="500"/>
                    <a:pt x="914" y="497"/>
                  </a:cubicBezTo>
                  <a:cubicBezTo>
                    <a:pt x="911" y="498"/>
                    <a:pt x="914" y="501"/>
                    <a:pt x="913" y="504"/>
                  </a:cubicBezTo>
                  <a:cubicBezTo>
                    <a:pt x="913" y="503"/>
                    <a:pt x="913" y="503"/>
                    <a:pt x="913" y="503"/>
                  </a:cubicBezTo>
                  <a:cubicBezTo>
                    <a:pt x="910" y="504"/>
                    <a:pt x="905" y="508"/>
                    <a:pt x="903" y="504"/>
                  </a:cubicBezTo>
                  <a:cubicBezTo>
                    <a:pt x="901" y="505"/>
                    <a:pt x="901" y="507"/>
                    <a:pt x="900" y="508"/>
                  </a:cubicBezTo>
                  <a:cubicBezTo>
                    <a:pt x="898" y="509"/>
                    <a:pt x="896" y="510"/>
                    <a:pt x="894" y="510"/>
                  </a:cubicBezTo>
                  <a:cubicBezTo>
                    <a:pt x="891" y="510"/>
                    <a:pt x="888" y="507"/>
                    <a:pt x="886" y="507"/>
                  </a:cubicBezTo>
                  <a:cubicBezTo>
                    <a:pt x="880" y="506"/>
                    <a:pt x="884" y="513"/>
                    <a:pt x="882" y="516"/>
                  </a:cubicBezTo>
                  <a:cubicBezTo>
                    <a:pt x="880" y="522"/>
                    <a:pt x="878" y="512"/>
                    <a:pt x="874" y="517"/>
                  </a:cubicBezTo>
                  <a:cubicBezTo>
                    <a:pt x="869" y="523"/>
                    <a:pt x="879" y="523"/>
                    <a:pt x="882" y="523"/>
                  </a:cubicBezTo>
                  <a:cubicBezTo>
                    <a:pt x="881" y="528"/>
                    <a:pt x="880" y="531"/>
                    <a:pt x="882" y="535"/>
                  </a:cubicBezTo>
                  <a:cubicBezTo>
                    <a:pt x="883" y="538"/>
                    <a:pt x="885" y="540"/>
                    <a:pt x="886" y="542"/>
                  </a:cubicBezTo>
                  <a:cubicBezTo>
                    <a:pt x="888" y="544"/>
                    <a:pt x="892" y="546"/>
                    <a:pt x="891" y="549"/>
                  </a:cubicBezTo>
                  <a:cubicBezTo>
                    <a:pt x="891" y="552"/>
                    <a:pt x="889" y="554"/>
                    <a:pt x="888" y="557"/>
                  </a:cubicBezTo>
                  <a:cubicBezTo>
                    <a:pt x="888" y="560"/>
                    <a:pt x="889" y="563"/>
                    <a:pt x="889" y="565"/>
                  </a:cubicBezTo>
                  <a:cubicBezTo>
                    <a:pt x="890" y="569"/>
                    <a:pt x="893" y="572"/>
                    <a:pt x="893" y="575"/>
                  </a:cubicBezTo>
                  <a:cubicBezTo>
                    <a:pt x="894" y="579"/>
                    <a:pt x="891" y="580"/>
                    <a:pt x="889" y="582"/>
                  </a:cubicBezTo>
                  <a:cubicBezTo>
                    <a:pt x="886" y="588"/>
                    <a:pt x="889" y="592"/>
                    <a:pt x="889" y="598"/>
                  </a:cubicBezTo>
                  <a:cubicBezTo>
                    <a:pt x="888" y="599"/>
                    <a:pt x="888" y="603"/>
                    <a:pt x="886" y="603"/>
                  </a:cubicBezTo>
                  <a:cubicBezTo>
                    <a:pt x="884" y="602"/>
                    <a:pt x="884" y="600"/>
                    <a:pt x="884" y="599"/>
                  </a:cubicBezTo>
                  <a:cubicBezTo>
                    <a:pt x="882" y="598"/>
                    <a:pt x="881" y="597"/>
                    <a:pt x="880" y="595"/>
                  </a:cubicBezTo>
                  <a:cubicBezTo>
                    <a:pt x="879" y="593"/>
                    <a:pt x="881" y="591"/>
                    <a:pt x="878" y="591"/>
                  </a:cubicBezTo>
                  <a:cubicBezTo>
                    <a:pt x="877" y="590"/>
                    <a:pt x="876" y="588"/>
                    <a:pt x="875" y="587"/>
                  </a:cubicBezTo>
                  <a:cubicBezTo>
                    <a:pt x="873" y="585"/>
                    <a:pt x="870" y="584"/>
                    <a:pt x="871" y="581"/>
                  </a:cubicBezTo>
                  <a:cubicBezTo>
                    <a:pt x="873" y="583"/>
                    <a:pt x="876" y="582"/>
                    <a:pt x="879" y="582"/>
                  </a:cubicBezTo>
                  <a:cubicBezTo>
                    <a:pt x="879" y="582"/>
                    <a:pt x="880" y="581"/>
                    <a:pt x="881" y="581"/>
                  </a:cubicBezTo>
                  <a:cubicBezTo>
                    <a:pt x="882" y="581"/>
                    <a:pt x="884" y="582"/>
                    <a:pt x="885" y="582"/>
                  </a:cubicBezTo>
                  <a:cubicBezTo>
                    <a:pt x="885" y="579"/>
                    <a:pt x="889" y="579"/>
                    <a:pt x="889" y="576"/>
                  </a:cubicBezTo>
                  <a:cubicBezTo>
                    <a:pt x="888" y="574"/>
                    <a:pt x="883" y="571"/>
                    <a:pt x="882" y="569"/>
                  </a:cubicBezTo>
                  <a:cubicBezTo>
                    <a:pt x="880" y="566"/>
                    <a:pt x="881" y="563"/>
                    <a:pt x="878" y="561"/>
                  </a:cubicBezTo>
                  <a:cubicBezTo>
                    <a:pt x="876" y="558"/>
                    <a:pt x="873" y="558"/>
                    <a:pt x="874" y="553"/>
                  </a:cubicBezTo>
                  <a:cubicBezTo>
                    <a:pt x="878" y="554"/>
                    <a:pt x="881" y="552"/>
                    <a:pt x="881" y="548"/>
                  </a:cubicBezTo>
                  <a:cubicBezTo>
                    <a:pt x="882" y="548"/>
                    <a:pt x="883" y="548"/>
                    <a:pt x="884" y="548"/>
                  </a:cubicBezTo>
                  <a:cubicBezTo>
                    <a:pt x="884" y="546"/>
                    <a:pt x="882" y="545"/>
                    <a:pt x="882" y="544"/>
                  </a:cubicBezTo>
                  <a:cubicBezTo>
                    <a:pt x="882" y="543"/>
                    <a:pt x="883" y="540"/>
                    <a:pt x="882" y="539"/>
                  </a:cubicBezTo>
                  <a:cubicBezTo>
                    <a:pt x="882" y="538"/>
                    <a:pt x="879" y="537"/>
                    <a:pt x="878" y="538"/>
                  </a:cubicBezTo>
                  <a:cubicBezTo>
                    <a:pt x="876" y="539"/>
                    <a:pt x="877" y="541"/>
                    <a:pt x="878" y="543"/>
                  </a:cubicBezTo>
                  <a:cubicBezTo>
                    <a:pt x="876" y="543"/>
                    <a:pt x="875" y="543"/>
                    <a:pt x="873" y="543"/>
                  </a:cubicBezTo>
                  <a:cubicBezTo>
                    <a:pt x="873" y="538"/>
                    <a:pt x="869" y="538"/>
                    <a:pt x="869" y="542"/>
                  </a:cubicBezTo>
                  <a:cubicBezTo>
                    <a:pt x="869" y="546"/>
                    <a:pt x="867" y="547"/>
                    <a:pt x="866" y="545"/>
                  </a:cubicBezTo>
                  <a:cubicBezTo>
                    <a:pt x="866" y="544"/>
                    <a:pt x="866" y="542"/>
                    <a:pt x="866" y="541"/>
                  </a:cubicBezTo>
                  <a:cubicBezTo>
                    <a:pt x="859" y="538"/>
                    <a:pt x="862" y="556"/>
                    <a:pt x="860" y="560"/>
                  </a:cubicBezTo>
                  <a:cubicBezTo>
                    <a:pt x="862" y="553"/>
                    <a:pt x="852" y="555"/>
                    <a:pt x="855" y="549"/>
                  </a:cubicBezTo>
                  <a:cubicBezTo>
                    <a:pt x="856" y="549"/>
                    <a:pt x="856" y="549"/>
                    <a:pt x="857" y="549"/>
                  </a:cubicBezTo>
                  <a:cubicBezTo>
                    <a:pt x="854" y="542"/>
                    <a:pt x="859" y="538"/>
                    <a:pt x="859" y="533"/>
                  </a:cubicBezTo>
                  <a:cubicBezTo>
                    <a:pt x="858" y="534"/>
                    <a:pt x="857" y="534"/>
                    <a:pt x="857" y="536"/>
                  </a:cubicBezTo>
                  <a:cubicBezTo>
                    <a:pt x="856" y="536"/>
                    <a:pt x="854" y="536"/>
                    <a:pt x="853" y="536"/>
                  </a:cubicBezTo>
                  <a:cubicBezTo>
                    <a:pt x="855" y="534"/>
                    <a:pt x="858" y="528"/>
                    <a:pt x="853" y="527"/>
                  </a:cubicBezTo>
                  <a:cubicBezTo>
                    <a:pt x="862" y="529"/>
                    <a:pt x="856" y="516"/>
                    <a:pt x="855" y="513"/>
                  </a:cubicBezTo>
                  <a:cubicBezTo>
                    <a:pt x="852" y="512"/>
                    <a:pt x="846" y="511"/>
                    <a:pt x="847" y="507"/>
                  </a:cubicBezTo>
                  <a:cubicBezTo>
                    <a:pt x="844" y="506"/>
                    <a:pt x="841" y="507"/>
                    <a:pt x="840" y="511"/>
                  </a:cubicBezTo>
                  <a:cubicBezTo>
                    <a:pt x="840" y="515"/>
                    <a:pt x="843" y="515"/>
                    <a:pt x="846" y="517"/>
                  </a:cubicBezTo>
                  <a:cubicBezTo>
                    <a:pt x="850" y="521"/>
                    <a:pt x="851" y="526"/>
                    <a:pt x="850" y="532"/>
                  </a:cubicBezTo>
                  <a:cubicBezTo>
                    <a:pt x="846" y="531"/>
                    <a:pt x="843" y="530"/>
                    <a:pt x="840" y="531"/>
                  </a:cubicBezTo>
                  <a:cubicBezTo>
                    <a:pt x="840" y="533"/>
                    <a:pt x="839" y="534"/>
                    <a:pt x="839" y="535"/>
                  </a:cubicBezTo>
                  <a:cubicBezTo>
                    <a:pt x="839" y="535"/>
                    <a:pt x="838" y="535"/>
                    <a:pt x="838" y="535"/>
                  </a:cubicBezTo>
                  <a:cubicBezTo>
                    <a:pt x="837" y="532"/>
                    <a:pt x="833" y="526"/>
                    <a:pt x="833" y="522"/>
                  </a:cubicBezTo>
                  <a:cubicBezTo>
                    <a:pt x="825" y="522"/>
                    <a:pt x="830" y="511"/>
                    <a:pt x="823" y="513"/>
                  </a:cubicBezTo>
                  <a:cubicBezTo>
                    <a:pt x="822" y="519"/>
                    <a:pt x="814" y="519"/>
                    <a:pt x="810" y="522"/>
                  </a:cubicBezTo>
                  <a:cubicBezTo>
                    <a:pt x="807" y="524"/>
                    <a:pt x="804" y="532"/>
                    <a:pt x="799" y="528"/>
                  </a:cubicBezTo>
                  <a:cubicBezTo>
                    <a:pt x="802" y="525"/>
                    <a:pt x="802" y="521"/>
                    <a:pt x="805" y="518"/>
                  </a:cubicBezTo>
                  <a:cubicBezTo>
                    <a:pt x="801" y="520"/>
                    <a:pt x="800" y="523"/>
                    <a:pt x="798" y="525"/>
                  </a:cubicBezTo>
                  <a:cubicBezTo>
                    <a:pt x="795" y="527"/>
                    <a:pt x="791" y="527"/>
                    <a:pt x="790" y="531"/>
                  </a:cubicBezTo>
                  <a:cubicBezTo>
                    <a:pt x="782" y="527"/>
                    <a:pt x="774" y="533"/>
                    <a:pt x="765" y="532"/>
                  </a:cubicBezTo>
                  <a:cubicBezTo>
                    <a:pt x="765" y="537"/>
                    <a:pt x="749" y="537"/>
                    <a:pt x="747" y="534"/>
                  </a:cubicBezTo>
                  <a:cubicBezTo>
                    <a:pt x="742" y="533"/>
                    <a:pt x="737" y="536"/>
                    <a:pt x="731" y="535"/>
                  </a:cubicBezTo>
                  <a:cubicBezTo>
                    <a:pt x="725" y="534"/>
                    <a:pt x="719" y="532"/>
                    <a:pt x="714" y="530"/>
                  </a:cubicBezTo>
                  <a:cubicBezTo>
                    <a:pt x="707" y="529"/>
                    <a:pt x="699" y="528"/>
                    <a:pt x="693" y="525"/>
                  </a:cubicBezTo>
                  <a:cubicBezTo>
                    <a:pt x="688" y="523"/>
                    <a:pt x="683" y="522"/>
                    <a:pt x="678" y="520"/>
                  </a:cubicBezTo>
                  <a:cubicBezTo>
                    <a:pt x="681" y="519"/>
                    <a:pt x="686" y="518"/>
                    <a:pt x="688" y="515"/>
                  </a:cubicBezTo>
                  <a:cubicBezTo>
                    <a:pt x="691" y="511"/>
                    <a:pt x="688" y="512"/>
                    <a:pt x="688" y="508"/>
                  </a:cubicBezTo>
                  <a:cubicBezTo>
                    <a:pt x="688" y="500"/>
                    <a:pt x="689" y="504"/>
                    <a:pt x="694" y="504"/>
                  </a:cubicBezTo>
                  <a:cubicBezTo>
                    <a:pt x="698" y="504"/>
                    <a:pt x="702" y="504"/>
                    <a:pt x="701" y="499"/>
                  </a:cubicBezTo>
                  <a:cubicBezTo>
                    <a:pt x="707" y="497"/>
                    <a:pt x="713" y="498"/>
                    <a:pt x="720" y="497"/>
                  </a:cubicBezTo>
                  <a:cubicBezTo>
                    <a:pt x="720" y="492"/>
                    <a:pt x="722" y="489"/>
                    <a:pt x="722" y="483"/>
                  </a:cubicBezTo>
                  <a:cubicBezTo>
                    <a:pt x="721" y="483"/>
                    <a:pt x="720" y="483"/>
                    <a:pt x="719" y="483"/>
                  </a:cubicBezTo>
                  <a:cubicBezTo>
                    <a:pt x="720" y="478"/>
                    <a:pt x="713" y="472"/>
                    <a:pt x="710" y="467"/>
                  </a:cubicBezTo>
                  <a:cubicBezTo>
                    <a:pt x="704" y="458"/>
                    <a:pt x="683" y="438"/>
                    <a:pt x="670" y="441"/>
                  </a:cubicBezTo>
                  <a:cubicBezTo>
                    <a:pt x="670" y="442"/>
                    <a:pt x="670" y="444"/>
                    <a:pt x="670" y="445"/>
                  </a:cubicBezTo>
                  <a:cubicBezTo>
                    <a:pt x="667" y="440"/>
                    <a:pt x="663" y="444"/>
                    <a:pt x="658" y="444"/>
                  </a:cubicBezTo>
                  <a:cubicBezTo>
                    <a:pt x="659" y="447"/>
                    <a:pt x="662" y="448"/>
                    <a:pt x="664" y="449"/>
                  </a:cubicBezTo>
                  <a:cubicBezTo>
                    <a:pt x="665" y="450"/>
                    <a:pt x="668" y="454"/>
                    <a:pt x="669" y="455"/>
                  </a:cubicBezTo>
                  <a:cubicBezTo>
                    <a:pt x="663" y="455"/>
                    <a:pt x="660" y="451"/>
                    <a:pt x="656" y="450"/>
                  </a:cubicBezTo>
                  <a:cubicBezTo>
                    <a:pt x="651" y="449"/>
                    <a:pt x="646" y="451"/>
                    <a:pt x="644" y="446"/>
                  </a:cubicBezTo>
                  <a:cubicBezTo>
                    <a:pt x="640" y="445"/>
                    <a:pt x="638" y="448"/>
                    <a:pt x="635" y="447"/>
                  </a:cubicBezTo>
                  <a:cubicBezTo>
                    <a:pt x="632" y="446"/>
                    <a:pt x="631" y="443"/>
                    <a:pt x="627" y="443"/>
                  </a:cubicBezTo>
                  <a:cubicBezTo>
                    <a:pt x="622" y="442"/>
                    <a:pt x="622" y="443"/>
                    <a:pt x="617" y="440"/>
                  </a:cubicBezTo>
                  <a:cubicBezTo>
                    <a:pt x="614" y="438"/>
                    <a:pt x="611" y="437"/>
                    <a:pt x="608" y="435"/>
                  </a:cubicBezTo>
                  <a:cubicBezTo>
                    <a:pt x="601" y="431"/>
                    <a:pt x="597" y="423"/>
                    <a:pt x="589" y="421"/>
                  </a:cubicBezTo>
                  <a:cubicBezTo>
                    <a:pt x="580" y="419"/>
                    <a:pt x="572" y="418"/>
                    <a:pt x="564" y="416"/>
                  </a:cubicBezTo>
                  <a:cubicBezTo>
                    <a:pt x="556" y="413"/>
                    <a:pt x="549" y="406"/>
                    <a:pt x="544" y="401"/>
                  </a:cubicBezTo>
                  <a:cubicBezTo>
                    <a:pt x="541" y="398"/>
                    <a:pt x="539" y="394"/>
                    <a:pt x="537" y="392"/>
                  </a:cubicBezTo>
                  <a:cubicBezTo>
                    <a:pt x="530" y="386"/>
                    <a:pt x="522" y="382"/>
                    <a:pt x="514" y="380"/>
                  </a:cubicBezTo>
                  <a:cubicBezTo>
                    <a:pt x="511" y="380"/>
                    <a:pt x="486" y="379"/>
                    <a:pt x="486" y="380"/>
                  </a:cubicBezTo>
                  <a:cubicBezTo>
                    <a:pt x="486" y="380"/>
                    <a:pt x="486" y="379"/>
                    <a:pt x="486" y="379"/>
                  </a:cubicBezTo>
                  <a:cubicBezTo>
                    <a:pt x="477" y="377"/>
                    <a:pt x="476" y="387"/>
                    <a:pt x="476" y="392"/>
                  </a:cubicBezTo>
                  <a:cubicBezTo>
                    <a:pt x="476" y="395"/>
                    <a:pt x="478" y="397"/>
                    <a:pt x="477" y="401"/>
                  </a:cubicBezTo>
                  <a:cubicBezTo>
                    <a:pt x="475" y="403"/>
                    <a:pt x="470" y="404"/>
                    <a:pt x="469" y="408"/>
                  </a:cubicBezTo>
                  <a:cubicBezTo>
                    <a:pt x="473" y="411"/>
                    <a:pt x="464" y="416"/>
                    <a:pt x="460" y="415"/>
                  </a:cubicBezTo>
                  <a:cubicBezTo>
                    <a:pt x="458" y="415"/>
                    <a:pt x="459" y="412"/>
                    <a:pt x="456" y="412"/>
                  </a:cubicBezTo>
                  <a:cubicBezTo>
                    <a:pt x="454" y="413"/>
                    <a:pt x="453" y="415"/>
                    <a:pt x="451" y="416"/>
                  </a:cubicBezTo>
                  <a:cubicBezTo>
                    <a:pt x="449" y="414"/>
                    <a:pt x="445" y="415"/>
                    <a:pt x="441" y="414"/>
                  </a:cubicBezTo>
                  <a:cubicBezTo>
                    <a:pt x="440" y="405"/>
                    <a:pt x="451" y="401"/>
                    <a:pt x="450" y="392"/>
                  </a:cubicBezTo>
                  <a:cubicBezTo>
                    <a:pt x="451" y="392"/>
                    <a:pt x="454" y="391"/>
                    <a:pt x="456" y="391"/>
                  </a:cubicBezTo>
                  <a:cubicBezTo>
                    <a:pt x="456" y="390"/>
                    <a:pt x="456" y="389"/>
                    <a:pt x="456" y="388"/>
                  </a:cubicBezTo>
                  <a:cubicBezTo>
                    <a:pt x="455" y="388"/>
                    <a:pt x="454" y="388"/>
                    <a:pt x="453" y="388"/>
                  </a:cubicBezTo>
                  <a:cubicBezTo>
                    <a:pt x="453" y="387"/>
                    <a:pt x="452" y="386"/>
                    <a:pt x="452" y="385"/>
                  </a:cubicBezTo>
                  <a:cubicBezTo>
                    <a:pt x="451" y="385"/>
                    <a:pt x="449" y="385"/>
                    <a:pt x="448" y="385"/>
                  </a:cubicBezTo>
                  <a:cubicBezTo>
                    <a:pt x="448" y="389"/>
                    <a:pt x="443" y="389"/>
                    <a:pt x="440" y="388"/>
                  </a:cubicBezTo>
                  <a:cubicBezTo>
                    <a:pt x="441" y="382"/>
                    <a:pt x="442" y="378"/>
                    <a:pt x="443" y="373"/>
                  </a:cubicBezTo>
                  <a:cubicBezTo>
                    <a:pt x="443" y="368"/>
                    <a:pt x="445" y="365"/>
                    <a:pt x="444" y="360"/>
                  </a:cubicBezTo>
                  <a:cubicBezTo>
                    <a:pt x="444" y="356"/>
                    <a:pt x="441" y="346"/>
                    <a:pt x="435" y="350"/>
                  </a:cubicBezTo>
                  <a:cubicBezTo>
                    <a:pt x="432" y="352"/>
                    <a:pt x="437" y="365"/>
                    <a:pt x="426" y="359"/>
                  </a:cubicBezTo>
                  <a:cubicBezTo>
                    <a:pt x="424" y="361"/>
                    <a:pt x="417" y="365"/>
                    <a:pt x="420" y="369"/>
                  </a:cubicBezTo>
                  <a:cubicBezTo>
                    <a:pt x="424" y="374"/>
                    <a:pt x="427" y="366"/>
                    <a:pt x="430" y="367"/>
                  </a:cubicBezTo>
                  <a:cubicBezTo>
                    <a:pt x="431" y="372"/>
                    <a:pt x="427" y="375"/>
                    <a:pt x="425" y="379"/>
                  </a:cubicBezTo>
                  <a:cubicBezTo>
                    <a:pt x="423" y="378"/>
                    <a:pt x="422" y="379"/>
                    <a:pt x="421" y="377"/>
                  </a:cubicBezTo>
                  <a:cubicBezTo>
                    <a:pt x="421" y="377"/>
                    <a:pt x="420" y="377"/>
                    <a:pt x="419" y="377"/>
                  </a:cubicBezTo>
                  <a:cubicBezTo>
                    <a:pt x="418" y="380"/>
                    <a:pt x="419" y="383"/>
                    <a:pt x="422" y="383"/>
                  </a:cubicBezTo>
                  <a:cubicBezTo>
                    <a:pt x="423" y="387"/>
                    <a:pt x="417" y="389"/>
                    <a:pt x="414" y="391"/>
                  </a:cubicBezTo>
                  <a:cubicBezTo>
                    <a:pt x="415" y="395"/>
                    <a:pt x="420" y="396"/>
                    <a:pt x="419" y="400"/>
                  </a:cubicBezTo>
                  <a:cubicBezTo>
                    <a:pt x="417" y="405"/>
                    <a:pt x="409" y="401"/>
                    <a:pt x="411" y="407"/>
                  </a:cubicBezTo>
                  <a:cubicBezTo>
                    <a:pt x="414" y="408"/>
                    <a:pt x="418" y="407"/>
                    <a:pt x="422" y="408"/>
                  </a:cubicBezTo>
                  <a:cubicBezTo>
                    <a:pt x="421" y="411"/>
                    <a:pt x="417" y="411"/>
                    <a:pt x="414" y="411"/>
                  </a:cubicBezTo>
                  <a:cubicBezTo>
                    <a:pt x="414" y="412"/>
                    <a:pt x="413" y="412"/>
                    <a:pt x="413" y="413"/>
                  </a:cubicBezTo>
                  <a:cubicBezTo>
                    <a:pt x="419" y="414"/>
                    <a:pt x="415" y="417"/>
                    <a:pt x="411" y="415"/>
                  </a:cubicBezTo>
                  <a:cubicBezTo>
                    <a:pt x="410" y="415"/>
                    <a:pt x="411" y="407"/>
                    <a:pt x="407" y="413"/>
                  </a:cubicBezTo>
                  <a:cubicBezTo>
                    <a:pt x="399" y="412"/>
                    <a:pt x="392" y="401"/>
                    <a:pt x="388" y="395"/>
                  </a:cubicBezTo>
                  <a:cubicBezTo>
                    <a:pt x="381" y="385"/>
                    <a:pt x="378" y="372"/>
                    <a:pt x="375" y="361"/>
                  </a:cubicBezTo>
                  <a:cubicBezTo>
                    <a:pt x="372" y="354"/>
                    <a:pt x="370" y="346"/>
                    <a:pt x="365" y="340"/>
                  </a:cubicBezTo>
                  <a:cubicBezTo>
                    <a:pt x="360" y="332"/>
                    <a:pt x="351" y="327"/>
                    <a:pt x="347" y="319"/>
                  </a:cubicBezTo>
                  <a:cubicBezTo>
                    <a:pt x="341" y="320"/>
                    <a:pt x="339" y="334"/>
                    <a:pt x="343" y="337"/>
                  </a:cubicBezTo>
                  <a:cubicBezTo>
                    <a:pt x="336" y="343"/>
                    <a:pt x="353" y="345"/>
                    <a:pt x="355" y="346"/>
                  </a:cubicBezTo>
                  <a:cubicBezTo>
                    <a:pt x="356" y="346"/>
                    <a:pt x="357" y="348"/>
                    <a:pt x="357" y="348"/>
                  </a:cubicBezTo>
                  <a:cubicBezTo>
                    <a:pt x="354" y="350"/>
                    <a:pt x="351" y="351"/>
                    <a:pt x="348" y="352"/>
                  </a:cubicBezTo>
                  <a:cubicBezTo>
                    <a:pt x="346" y="352"/>
                    <a:pt x="343" y="351"/>
                    <a:pt x="340" y="352"/>
                  </a:cubicBezTo>
                  <a:cubicBezTo>
                    <a:pt x="333" y="355"/>
                    <a:pt x="338" y="360"/>
                    <a:pt x="337" y="365"/>
                  </a:cubicBezTo>
                  <a:cubicBezTo>
                    <a:pt x="337" y="371"/>
                    <a:pt x="337" y="367"/>
                    <a:pt x="334" y="371"/>
                  </a:cubicBezTo>
                  <a:cubicBezTo>
                    <a:pt x="333" y="372"/>
                    <a:pt x="332" y="373"/>
                    <a:pt x="331" y="374"/>
                  </a:cubicBezTo>
                  <a:cubicBezTo>
                    <a:pt x="330" y="375"/>
                    <a:pt x="331" y="377"/>
                    <a:pt x="330" y="378"/>
                  </a:cubicBezTo>
                  <a:cubicBezTo>
                    <a:pt x="328" y="381"/>
                    <a:pt x="321" y="388"/>
                    <a:pt x="316" y="388"/>
                  </a:cubicBezTo>
                  <a:cubicBezTo>
                    <a:pt x="316" y="384"/>
                    <a:pt x="317" y="380"/>
                    <a:pt x="318" y="377"/>
                  </a:cubicBezTo>
                  <a:cubicBezTo>
                    <a:pt x="309" y="374"/>
                    <a:pt x="297" y="384"/>
                    <a:pt x="290" y="388"/>
                  </a:cubicBezTo>
                  <a:cubicBezTo>
                    <a:pt x="284" y="391"/>
                    <a:pt x="283" y="393"/>
                    <a:pt x="281" y="399"/>
                  </a:cubicBezTo>
                  <a:cubicBezTo>
                    <a:pt x="279" y="403"/>
                    <a:pt x="275" y="408"/>
                    <a:pt x="275" y="414"/>
                  </a:cubicBezTo>
                  <a:cubicBezTo>
                    <a:pt x="272" y="414"/>
                    <a:pt x="266" y="404"/>
                    <a:pt x="267" y="402"/>
                  </a:cubicBezTo>
                  <a:cubicBezTo>
                    <a:pt x="274" y="406"/>
                    <a:pt x="276" y="395"/>
                    <a:pt x="278" y="391"/>
                  </a:cubicBezTo>
                  <a:cubicBezTo>
                    <a:pt x="281" y="384"/>
                    <a:pt x="287" y="380"/>
                    <a:pt x="293" y="375"/>
                  </a:cubicBezTo>
                  <a:cubicBezTo>
                    <a:pt x="301" y="370"/>
                    <a:pt x="311" y="367"/>
                    <a:pt x="309" y="356"/>
                  </a:cubicBezTo>
                  <a:cubicBezTo>
                    <a:pt x="308" y="353"/>
                    <a:pt x="307" y="347"/>
                    <a:pt x="302" y="347"/>
                  </a:cubicBezTo>
                  <a:cubicBezTo>
                    <a:pt x="296" y="346"/>
                    <a:pt x="299" y="351"/>
                    <a:pt x="298" y="354"/>
                  </a:cubicBezTo>
                  <a:cubicBezTo>
                    <a:pt x="296" y="359"/>
                    <a:pt x="294" y="358"/>
                    <a:pt x="289" y="356"/>
                  </a:cubicBezTo>
                  <a:cubicBezTo>
                    <a:pt x="283" y="353"/>
                    <a:pt x="283" y="352"/>
                    <a:pt x="277" y="355"/>
                  </a:cubicBezTo>
                  <a:cubicBezTo>
                    <a:pt x="272" y="357"/>
                    <a:pt x="268" y="358"/>
                    <a:pt x="267" y="363"/>
                  </a:cubicBezTo>
                  <a:cubicBezTo>
                    <a:pt x="265" y="368"/>
                    <a:pt x="267" y="369"/>
                    <a:pt x="262" y="373"/>
                  </a:cubicBezTo>
                  <a:cubicBezTo>
                    <a:pt x="260" y="361"/>
                    <a:pt x="252" y="374"/>
                    <a:pt x="249" y="377"/>
                  </a:cubicBezTo>
                  <a:cubicBezTo>
                    <a:pt x="246" y="379"/>
                    <a:pt x="243" y="380"/>
                    <a:pt x="241" y="382"/>
                  </a:cubicBezTo>
                  <a:cubicBezTo>
                    <a:pt x="238" y="384"/>
                    <a:pt x="238" y="388"/>
                    <a:pt x="234" y="388"/>
                  </a:cubicBezTo>
                  <a:cubicBezTo>
                    <a:pt x="234" y="374"/>
                    <a:pt x="215" y="400"/>
                    <a:pt x="211" y="397"/>
                  </a:cubicBezTo>
                  <a:cubicBezTo>
                    <a:pt x="218" y="402"/>
                    <a:pt x="212" y="408"/>
                    <a:pt x="207" y="410"/>
                  </a:cubicBezTo>
                  <a:cubicBezTo>
                    <a:pt x="201" y="412"/>
                    <a:pt x="193" y="409"/>
                    <a:pt x="192" y="417"/>
                  </a:cubicBezTo>
                  <a:cubicBezTo>
                    <a:pt x="190" y="415"/>
                    <a:pt x="197" y="386"/>
                    <a:pt x="183" y="399"/>
                  </a:cubicBezTo>
                  <a:cubicBezTo>
                    <a:pt x="183" y="397"/>
                    <a:pt x="183" y="394"/>
                    <a:pt x="183" y="391"/>
                  </a:cubicBezTo>
                  <a:cubicBezTo>
                    <a:pt x="178" y="391"/>
                    <a:pt x="179" y="386"/>
                    <a:pt x="174" y="387"/>
                  </a:cubicBezTo>
                  <a:cubicBezTo>
                    <a:pt x="173" y="392"/>
                    <a:pt x="176" y="396"/>
                    <a:pt x="173" y="400"/>
                  </a:cubicBezTo>
                  <a:cubicBezTo>
                    <a:pt x="171" y="402"/>
                    <a:pt x="163" y="405"/>
                    <a:pt x="161" y="405"/>
                  </a:cubicBezTo>
                  <a:cubicBezTo>
                    <a:pt x="156" y="405"/>
                    <a:pt x="154" y="401"/>
                    <a:pt x="150" y="403"/>
                  </a:cubicBezTo>
                  <a:cubicBezTo>
                    <a:pt x="148" y="405"/>
                    <a:pt x="146" y="411"/>
                    <a:pt x="148" y="414"/>
                  </a:cubicBezTo>
                  <a:cubicBezTo>
                    <a:pt x="138" y="421"/>
                    <a:pt x="123" y="423"/>
                    <a:pt x="129" y="436"/>
                  </a:cubicBezTo>
                  <a:cubicBezTo>
                    <a:pt x="130" y="440"/>
                    <a:pt x="131" y="441"/>
                    <a:pt x="133" y="444"/>
                  </a:cubicBezTo>
                  <a:cubicBezTo>
                    <a:pt x="136" y="448"/>
                    <a:pt x="136" y="447"/>
                    <a:pt x="141" y="450"/>
                  </a:cubicBezTo>
                  <a:cubicBezTo>
                    <a:pt x="144" y="452"/>
                    <a:pt x="152" y="458"/>
                    <a:pt x="150" y="464"/>
                  </a:cubicBezTo>
                  <a:cubicBezTo>
                    <a:pt x="147" y="457"/>
                    <a:pt x="137" y="453"/>
                    <a:pt x="129" y="451"/>
                  </a:cubicBezTo>
                  <a:cubicBezTo>
                    <a:pt x="124" y="449"/>
                    <a:pt x="121" y="451"/>
                    <a:pt x="118" y="451"/>
                  </a:cubicBezTo>
                  <a:cubicBezTo>
                    <a:pt x="113" y="451"/>
                    <a:pt x="114" y="450"/>
                    <a:pt x="109" y="448"/>
                  </a:cubicBezTo>
                  <a:cubicBezTo>
                    <a:pt x="101" y="443"/>
                    <a:pt x="92" y="442"/>
                    <a:pt x="84" y="436"/>
                  </a:cubicBezTo>
                  <a:cubicBezTo>
                    <a:pt x="82" y="434"/>
                    <a:pt x="76" y="430"/>
                    <a:pt x="75" y="427"/>
                  </a:cubicBezTo>
                  <a:cubicBezTo>
                    <a:pt x="72" y="424"/>
                    <a:pt x="74" y="418"/>
                    <a:pt x="68" y="419"/>
                  </a:cubicBezTo>
                  <a:cubicBezTo>
                    <a:pt x="68" y="421"/>
                    <a:pt x="68" y="423"/>
                    <a:pt x="68" y="425"/>
                  </a:cubicBezTo>
                  <a:cubicBezTo>
                    <a:pt x="63" y="422"/>
                    <a:pt x="62" y="415"/>
                    <a:pt x="58" y="411"/>
                  </a:cubicBezTo>
                  <a:cubicBezTo>
                    <a:pt x="54" y="407"/>
                    <a:pt x="47" y="403"/>
                    <a:pt x="42" y="400"/>
                  </a:cubicBezTo>
                  <a:cubicBezTo>
                    <a:pt x="37" y="397"/>
                    <a:pt x="34" y="397"/>
                    <a:pt x="27" y="397"/>
                  </a:cubicBezTo>
                  <a:cubicBezTo>
                    <a:pt x="17" y="396"/>
                    <a:pt x="8" y="394"/>
                    <a:pt x="0" y="392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13" y="993"/>
                    <a:pt x="13" y="993"/>
                    <a:pt x="13" y="993"/>
                  </a:cubicBezTo>
                  <a:cubicBezTo>
                    <a:pt x="15" y="989"/>
                    <a:pt x="15" y="989"/>
                    <a:pt x="15" y="989"/>
                  </a:cubicBezTo>
                  <a:cubicBezTo>
                    <a:pt x="27" y="994"/>
                    <a:pt x="27" y="994"/>
                    <a:pt x="27" y="994"/>
                  </a:cubicBezTo>
                  <a:cubicBezTo>
                    <a:pt x="35" y="987"/>
                    <a:pt x="35" y="987"/>
                    <a:pt x="35" y="987"/>
                  </a:cubicBezTo>
                  <a:cubicBezTo>
                    <a:pt x="51" y="986"/>
                    <a:pt x="51" y="986"/>
                    <a:pt x="51" y="986"/>
                  </a:cubicBezTo>
                  <a:cubicBezTo>
                    <a:pt x="49" y="1001"/>
                    <a:pt x="49" y="1001"/>
                    <a:pt x="49" y="1001"/>
                  </a:cubicBezTo>
                  <a:cubicBezTo>
                    <a:pt x="62" y="1011"/>
                    <a:pt x="62" y="1011"/>
                    <a:pt x="62" y="1011"/>
                  </a:cubicBezTo>
                  <a:cubicBezTo>
                    <a:pt x="64" y="1017"/>
                    <a:pt x="64" y="1017"/>
                    <a:pt x="64" y="1017"/>
                  </a:cubicBezTo>
                  <a:cubicBezTo>
                    <a:pt x="90" y="1044"/>
                    <a:pt x="90" y="1044"/>
                    <a:pt x="90" y="1044"/>
                  </a:cubicBezTo>
                  <a:cubicBezTo>
                    <a:pt x="93" y="1052"/>
                    <a:pt x="93" y="1052"/>
                    <a:pt x="93" y="1052"/>
                  </a:cubicBezTo>
                  <a:cubicBezTo>
                    <a:pt x="94" y="1063"/>
                    <a:pt x="94" y="1063"/>
                    <a:pt x="94" y="1063"/>
                  </a:cubicBezTo>
                  <a:cubicBezTo>
                    <a:pt x="112" y="1050"/>
                    <a:pt x="112" y="1050"/>
                    <a:pt x="112" y="1050"/>
                  </a:cubicBezTo>
                  <a:cubicBezTo>
                    <a:pt x="118" y="1049"/>
                    <a:pt x="118" y="1049"/>
                    <a:pt x="118" y="1049"/>
                  </a:cubicBezTo>
                  <a:cubicBezTo>
                    <a:pt x="122" y="1043"/>
                    <a:pt x="122" y="1043"/>
                    <a:pt x="122" y="1043"/>
                  </a:cubicBezTo>
                  <a:cubicBezTo>
                    <a:pt x="121" y="1034"/>
                    <a:pt x="121" y="1034"/>
                    <a:pt x="121" y="1034"/>
                  </a:cubicBezTo>
                  <a:cubicBezTo>
                    <a:pt x="125" y="1033"/>
                    <a:pt x="131" y="1030"/>
                    <a:pt x="124" y="1025"/>
                  </a:cubicBezTo>
                  <a:cubicBezTo>
                    <a:pt x="134" y="1022"/>
                    <a:pt x="134" y="1022"/>
                    <a:pt x="134" y="1022"/>
                  </a:cubicBezTo>
                  <a:cubicBezTo>
                    <a:pt x="147" y="1016"/>
                    <a:pt x="147" y="1016"/>
                    <a:pt x="147" y="1016"/>
                  </a:cubicBezTo>
                  <a:cubicBezTo>
                    <a:pt x="159" y="1026"/>
                    <a:pt x="159" y="1026"/>
                    <a:pt x="159" y="1026"/>
                  </a:cubicBezTo>
                  <a:cubicBezTo>
                    <a:pt x="162" y="1029"/>
                    <a:pt x="158" y="1032"/>
                    <a:pt x="159" y="1035"/>
                  </a:cubicBezTo>
                  <a:cubicBezTo>
                    <a:pt x="159" y="1037"/>
                    <a:pt x="161" y="1040"/>
                    <a:pt x="162" y="1043"/>
                  </a:cubicBezTo>
                  <a:cubicBezTo>
                    <a:pt x="165" y="1043"/>
                    <a:pt x="167" y="1044"/>
                    <a:pt x="169" y="1047"/>
                  </a:cubicBezTo>
                  <a:cubicBezTo>
                    <a:pt x="171" y="1049"/>
                    <a:pt x="174" y="1050"/>
                    <a:pt x="176" y="1052"/>
                  </a:cubicBezTo>
                  <a:cubicBezTo>
                    <a:pt x="178" y="1054"/>
                    <a:pt x="177" y="1055"/>
                    <a:pt x="178" y="1058"/>
                  </a:cubicBezTo>
                  <a:cubicBezTo>
                    <a:pt x="179" y="1066"/>
                    <a:pt x="185" y="1066"/>
                    <a:pt x="190" y="1070"/>
                  </a:cubicBezTo>
                  <a:cubicBezTo>
                    <a:pt x="192" y="1072"/>
                    <a:pt x="193" y="1075"/>
                    <a:pt x="195" y="1078"/>
                  </a:cubicBezTo>
                  <a:cubicBezTo>
                    <a:pt x="198" y="1081"/>
                    <a:pt x="201" y="1083"/>
                    <a:pt x="202" y="1087"/>
                  </a:cubicBezTo>
                  <a:cubicBezTo>
                    <a:pt x="205" y="1091"/>
                    <a:pt x="205" y="1097"/>
                    <a:pt x="208" y="1102"/>
                  </a:cubicBezTo>
                  <a:cubicBezTo>
                    <a:pt x="210" y="1105"/>
                    <a:pt x="213" y="1107"/>
                    <a:pt x="214" y="1110"/>
                  </a:cubicBezTo>
                  <a:cubicBezTo>
                    <a:pt x="216" y="1113"/>
                    <a:pt x="217" y="1117"/>
                    <a:pt x="219" y="1120"/>
                  </a:cubicBezTo>
                  <a:cubicBezTo>
                    <a:pt x="220" y="1123"/>
                    <a:pt x="222" y="1125"/>
                    <a:pt x="223" y="1128"/>
                  </a:cubicBezTo>
                  <a:cubicBezTo>
                    <a:pt x="225" y="1131"/>
                    <a:pt x="226" y="1134"/>
                    <a:pt x="228" y="1137"/>
                  </a:cubicBezTo>
                  <a:cubicBezTo>
                    <a:pt x="232" y="1144"/>
                    <a:pt x="235" y="1147"/>
                    <a:pt x="231" y="1154"/>
                  </a:cubicBezTo>
                  <a:cubicBezTo>
                    <a:pt x="233" y="1154"/>
                    <a:pt x="239" y="1157"/>
                    <a:pt x="240" y="1158"/>
                  </a:cubicBezTo>
                  <a:cubicBezTo>
                    <a:pt x="240" y="1161"/>
                    <a:pt x="238" y="1163"/>
                    <a:pt x="238" y="1165"/>
                  </a:cubicBezTo>
                  <a:cubicBezTo>
                    <a:pt x="243" y="1166"/>
                    <a:pt x="242" y="1166"/>
                    <a:pt x="243" y="1170"/>
                  </a:cubicBezTo>
                  <a:cubicBezTo>
                    <a:pt x="244" y="1172"/>
                    <a:pt x="246" y="1175"/>
                    <a:pt x="246" y="1178"/>
                  </a:cubicBezTo>
                  <a:cubicBezTo>
                    <a:pt x="253" y="1177"/>
                    <a:pt x="259" y="1185"/>
                    <a:pt x="265" y="1188"/>
                  </a:cubicBezTo>
                  <a:cubicBezTo>
                    <a:pt x="267" y="1189"/>
                    <a:pt x="270" y="1188"/>
                    <a:pt x="273" y="1189"/>
                  </a:cubicBezTo>
                  <a:cubicBezTo>
                    <a:pt x="275" y="1190"/>
                    <a:pt x="276" y="1192"/>
                    <a:pt x="277" y="1193"/>
                  </a:cubicBezTo>
                  <a:cubicBezTo>
                    <a:pt x="280" y="1195"/>
                    <a:pt x="282" y="1195"/>
                    <a:pt x="283" y="1198"/>
                  </a:cubicBezTo>
                  <a:cubicBezTo>
                    <a:pt x="286" y="1201"/>
                    <a:pt x="284" y="1200"/>
                    <a:pt x="288" y="1201"/>
                  </a:cubicBezTo>
                  <a:cubicBezTo>
                    <a:pt x="291" y="1202"/>
                    <a:pt x="291" y="1201"/>
                    <a:pt x="292" y="1205"/>
                  </a:cubicBezTo>
                  <a:cubicBezTo>
                    <a:pt x="293" y="1208"/>
                    <a:pt x="292" y="1211"/>
                    <a:pt x="291" y="1215"/>
                  </a:cubicBezTo>
                  <a:cubicBezTo>
                    <a:pt x="289" y="1222"/>
                    <a:pt x="292" y="1231"/>
                    <a:pt x="292" y="1238"/>
                  </a:cubicBezTo>
                  <a:cubicBezTo>
                    <a:pt x="293" y="1243"/>
                    <a:pt x="291" y="1245"/>
                    <a:pt x="289" y="1249"/>
                  </a:cubicBezTo>
                  <a:cubicBezTo>
                    <a:pt x="286" y="1253"/>
                    <a:pt x="284" y="1256"/>
                    <a:pt x="281" y="1260"/>
                  </a:cubicBezTo>
                  <a:cubicBezTo>
                    <a:pt x="280" y="1262"/>
                    <a:pt x="279" y="1264"/>
                    <a:pt x="277" y="1266"/>
                  </a:cubicBezTo>
                  <a:cubicBezTo>
                    <a:pt x="277" y="1266"/>
                    <a:pt x="277" y="1266"/>
                    <a:pt x="277" y="1266"/>
                  </a:cubicBezTo>
                  <a:cubicBezTo>
                    <a:pt x="278" y="1266"/>
                    <a:pt x="280" y="1266"/>
                    <a:pt x="282" y="1266"/>
                  </a:cubicBezTo>
                  <a:cubicBezTo>
                    <a:pt x="282" y="1268"/>
                    <a:pt x="277" y="1284"/>
                    <a:pt x="280" y="1285"/>
                  </a:cubicBezTo>
                  <a:cubicBezTo>
                    <a:pt x="284" y="1286"/>
                    <a:pt x="288" y="1289"/>
                    <a:pt x="285" y="1293"/>
                  </a:cubicBezTo>
                  <a:cubicBezTo>
                    <a:pt x="280" y="1298"/>
                    <a:pt x="276" y="1291"/>
                    <a:pt x="273" y="1292"/>
                  </a:cubicBezTo>
                  <a:cubicBezTo>
                    <a:pt x="273" y="1295"/>
                    <a:pt x="275" y="1294"/>
                    <a:pt x="275" y="1296"/>
                  </a:cubicBezTo>
                  <a:cubicBezTo>
                    <a:pt x="277" y="1300"/>
                    <a:pt x="274" y="1298"/>
                    <a:pt x="273" y="1301"/>
                  </a:cubicBezTo>
                  <a:cubicBezTo>
                    <a:pt x="270" y="1307"/>
                    <a:pt x="281" y="1306"/>
                    <a:pt x="282" y="1311"/>
                  </a:cubicBezTo>
                  <a:cubicBezTo>
                    <a:pt x="283" y="1316"/>
                    <a:pt x="277" y="1315"/>
                    <a:pt x="279" y="1321"/>
                  </a:cubicBezTo>
                  <a:cubicBezTo>
                    <a:pt x="281" y="1324"/>
                    <a:pt x="285" y="1327"/>
                    <a:pt x="288" y="1329"/>
                  </a:cubicBezTo>
                  <a:cubicBezTo>
                    <a:pt x="291" y="1332"/>
                    <a:pt x="294" y="1336"/>
                    <a:pt x="299" y="1337"/>
                  </a:cubicBezTo>
                  <a:cubicBezTo>
                    <a:pt x="298" y="1341"/>
                    <a:pt x="306" y="1353"/>
                    <a:pt x="307" y="1343"/>
                  </a:cubicBezTo>
                  <a:cubicBezTo>
                    <a:pt x="309" y="1347"/>
                    <a:pt x="318" y="1345"/>
                    <a:pt x="315" y="1353"/>
                  </a:cubicBezTo>
                  <a:cubicBezTo>
                    <a:pt x="312" y="1349"/>
                    <a:pt x="311" y="1354"/>
                    <a:pt x="312" y="1357"/>
                  </a:cubicBezTo>
                  <a:cubicBezTo>
                    <a:pt x="313" y="1360"/>
                    <a:pt x="317" y="1366"/>
                    <a:pt x="319" y="1368"/>
                  </a:cubicBezTo>
                  <a:cubicBezTo>
                    <a:pt x="321" y="1366"/>
                    <a:pt x="324" y="1362"/>
                    <a:pt x="326" y="1363"/>
                  </a:cubicBezTo>
                  <a:cubicBezTo>
                    <a:pt x="325" y="1366"/>
                    <a:pt x="326" y="1366"/>
                    <a:pt x="326" y="1369"/>
                  </a:cubicBezTo>
                  <a:cubicBezTo>
                    <a:pt x="327" y="1370"/>
                    <a:pt x="329" y="1375"/>
                    <a:pt x="328" y="1375"/>
                  </a:cubicBezTo>
                  <a:cubicBezTo>
                    <a:pt x="330" y="1374"/>
                    <a:pt x="332" y="1373"/>
                    <a:pt x="334" y="1374"/>
                  </a:cubicBezTo>
                  <a:cubicBezTo>
                    <a:pt x="337" y="1376"/>
                    <a:pt x="333" y="1377"/>
                    <a:pt x="333" y="1379"/>
                  </a:cubicBezTo>
                  <a:cubicBezTo>
                    <a:pt x="333" y="1381"/>
                    <a:pt x="337" y="1384"/>
                    <a:pt x="338" y="1385"/>
                  </a:cubicBezTo>
                  <a:cubicBezTo>
                    <a:pt x="339" y="1386"/>
                    <a:pt x="339" y="1386"/>
                    <a:pt x="340" y="1387"/>
                  </a:cubicBezTo>
                  <a:cubicBezTo>
                    <a:pt x="340" y="1388"/>
                    <a:pt x="340" y="1390"/>
                    <a:pt x="340" y="1391"/>
                  </a:cubicBezTo>
                  <a:cubicBezTo>
                    <a:pt x="341" y="1393"/>
                    <a:pt x="344" y="1395"/>
                    <a:pt x="343" y="1398"/>
                  </a:cubicBezTo>
                  <a:cubicBezTo>
                    <a:pt x="343" y="1401"/>
                    <a:pt x="340" y="1402"/>
                    <a:pt x="342" y="1406"/>
                  </a:cubicBezTo>
                  <a:cubicBezTo>
                    <a:pt x="342" y="1407"/>
                    <a:pt x="346" y="1412"/>
                    <a:pt x="347" y="1412"/>
                  </a:cubicBezTo>
                  <a:cubicBezTo>
                    <a:pt x="351" y="1413"/>
                    <a:pt x="350" y="1410"/>
                    <a:pt x="352" y="1407"/>
                  </a:cubicBezTo>
                  <a:cubicBezTo>
                    <a:pt x="355" y="1408"/>
                    <a:pt x="355" y="1410"/>
                    <a:pt x="354" y="1412"/>
                  </a:cubicBezTo>
                  <a:cubicBezTo>
                    <a:pt x="353" y="1416"/>
                    <a:pt x="352" y="1415"/>
                    <a:pt x="353" y="1419"/>
                  </a:cubicBezTo>
                  <a:cubicBezTo>
                    <a:pt x="353" y="1422"/>
                    <a:pt x="354" y="1423"/>
                    <a:pt x="355" y="1426"/>
                  </a:cubicBezTo>
                  <a:cubicBezTo>
                    <a:pt x="356" y="1427"/>
                    <a:pt x="357" y="1429"/>
                    <a:pt x="358" y="1431"/>
                  </a:cubicBezTo>
                  <a:cubicBezTo>
                    <a:pt x="362" y="1432"/>
                    <a:pt x="368" y="1436"/>
                    <a:pt x="373" y="1438"/>
                  </a:cubicBezTo>
                  <a:cubicBezTo>
                    <a:pt x="375" y="1439"/>
                    <a:pt x="382" y="1440"/>
                    <a:pt x="382" y="1442"/>
                  </a:cubicBezTo>
                  <a:cubicBezTo>
                    <a:pt x="383" y="1445"/>
                    <a:pt x="379" y="1446"/>
                    <a:pt x="377" y="1447"/>
                  </a:cubicBezTo>
                  <a:cubicBezTo>
                    <a:pt x="374" y="1448"/>
                    <a:pt x="371" y="1446"/>
                    <a:pt x="368" y="1444"/>
                  </a:cubicBezTo>
                  <a:cubicBezTo>
                    <a:pt x="365" y="1442"/>
                    <a:pt x="361" y="1441"/>
                    <a:pt x="359" y="1439"/>
                  </a:cubicBezTo>
                  <a:cubicBezTo>
                    <a:pt x="357" y="1437"/>
                    <a:pt x="355" y="1434"/>
                    <a:pt x="351" y="1434"/>
                  </a:cubicBezTo>
                  <a:cubicBezTo>
                    <a:pt x="347" y="1433"/>
                    <a:pt x="337" y="1438"/>
                    <a:pt x="337" y="1442"/>
                  </a:cubicBezTo>
                  <a:cubicBezTo>
                    <a:pt x="337" y="1445"/>
                    <a:pt x="340" y="1447"/>
                    <a:pt x="342" y="1450"/>
                  </a:cubicBezTo>
                  <a:cubicBezTo>
                    <a:pt x="343" y="1451"/>
                    <a:pt x="343" y="1452"/>
                    <a:pt x="344" y="1453"/>
                  </a:cubicBezTo>
                  <a:cubicBezTo>
                    <a:pt x="345" y="1454"/>
                    <a:pt x="345" y="1455"/>
                    <a:pt x="347" y="1455"/>
                  </a:cubicBezTo>
                  <a:cubicBezTo>
                    <a:pt x="346" y="1458"/>
                    <a:pt x="350" y="1459"/>
                    <a:pt x="351" y="1461"/>
                  </a:cubicBezTo>
                  <a:cubicBezTo>
                    <a:pt x="352" y="1465"/>
                    <a:pt x="349" y="1465"/>
                    <a:pt x="347" y="1467"/>
                  </a:cubicBezTo>
                  <a:cubicBezTo>
                    <a:pt x="350" y="1472"/>
                    <a:pt x="352" y="1469"/>
                    <a:pt x="355" y="1469"/>
                  </a:cubicBezTo>
                  <a:cubicBezTo>
                    <a:pt x="358" y="1468"/>
                    <a:pt x="360" y="1470"/>
                    <a:pt x="362" y="1472"/>
                  </a:cubicBezTo>
                  <a:cubicBezTo>
                    <a:pt x="366" y="1475"/>
                    <a:pt x="371" y="1479"/>
                    <a:pt x="374" y="1483"/>
                  </a:cubicBezTo>
                  <a:cubicBezTo>
                    <a:pt x="376" y="1485"/>
                    <a:pt x="376" y="1487"/>
                    <a:pt x="379" y="1489"/>
                  </a:cubicBezTo>
                  <a:cubicBezTo>
                    <a:pt x="379" y="1490"/>
                    <a:pt x="382" y="1489"/>
                    <a:pt x="382" y="1490"/>
                  </a:cubicBezTo>
                  <a:cubicBezTo>
                    <a:pt x="383" y="1491"/>
                    <a:pt x="382" y="1493"/>
                    <a:pt x="383" y="1494"/>
                  </a:cubicBezTo>
                  <a:cubicBezTo>
                    <a:pt x="384" y="1496"/>
                    <a:pt x="385" y="1495"/>
                    <a:pt x="387" y="1495"/>
                  </a:cubicBezTo>
                  <a:cubicBezTo>
                    <a:pt x="389" y="1497"/>
                    <a:pt x="388" y="1498"/>
                    <a:pt x="390" y="1499"/>
                  </a:cubicBezTo>
                  <a:cubicBezTo>
                    <a:pt x="394" y="1504"/>
                    <a:pt x="400" y="1507"/>
                    <a:pt x="404" y="1511"/>
                  </a:cubicBezTo>
                  <a:cubicBezTo>
                    <a:pt x="406" y="1512"/>
                    <a:pt x="408" y="1514"/>
                    <a:pt x="409" y="1516"/>
                  </a:cubicBezTo>
                  <a:cubicBezTo>
                    <a:pt x="412" y="1517"/>
                    <a:pt x="413" y="1516"/>
                    <a:pt x="415" y="1517"/>
                  </a:cubicBezTo>
                  <a:cubicBezTo>
                    <a:pt x="417" y="1518"/>
                    <a:pt x="417" y="1519"/>
                    <a:pt x="418" y="1520"/>
                  </a:cubicBezTo>
                  <a:cubicBezTo>
                    <a:pt x="420" y="1521"/>
                    <a:pt x="420" y="1521"/>
                    <a:pt x="422" y="1522"/>
                  </a:cubicBezTo>
                  <a:cubicBezTo>
                    <a:pt x="422" y="1523"/>
                    <a:pt x="422" y="1524"/>
                    <a:pt x="422" y="1524"/>
                  </a:cubicBezTo>
                  <a:cubicBezTo>
                    <a:pt x="427" y="1530"/>
                    <a:pt x="469" y="1548"/>
                    <a:pt x="471" y="1535"/>
                  </a:cubicBezTo>
                  <a:cubicBezTo>
                    <a:pt x="471" y="1531"/>
                    <a:pt x="468" y="1530"/>
                    <a:pt x="472" y="1528"/>
                  </a:cubicBezTo>
                  <a:cubicBezTo>
                    <a:pt x="474" y="1527"/>
                    <a:pt x="479" y="1528"/>
                    <a:pt x="478" y="1524"/>
                  </a:cubicBezTo>
                  <a:cubicBezTo>
                    <a:pt x="477" y="1522"/>
                    <a:pt x="472" y="1519"/>
                    <a:pt x="470" y="1517"/>
                  </a:cubicBezTo>
                  <a:cubicBezTo>
                    <a:pt x="466" y="1513"/>
                    <a:pt x="463" y="1511"/>
                    <a:pt x="459" y="1508"/>
                  </a:cubicBezTo>
                  <a:cubicBezTo>
                    <a:pt x="456" y="1506"/>
                    <a:pt x="453" y="1504"/>
                    <a:pt x="450" y="1502"/>
                  </a:cubicBezTo>
                  <a:cubicBezTo>
                    <a:pt x="447" y="1500"/>
                    <a:pt x="442" y="1499"/>
                    <a:pt x="440" y="1497"/>
                  </a:cubicBezTo>
                  <a:cubicBezTo>
                    <a:pt x="439" y="1497"/>
                    <a:pt x="438" y="1495"/>
                    <a:pt x="437" y="1494"/>
                  </a:cubicBezTo>
                  <a:cubicBezTo>
                    <a:pt x="436" y="1493"/>
                    <a:pt x="434" y="1492"/>
                    <a:pt x="433" y="1491"/>
                  </a:cubicBezTo>
                  <a:cubicBezTo>
                    <a:pt x="431" y="1488"/>
                    <a:pt x="432" y="1485"/>
                    <a:pt x="431" y="1483"/>
                  </a:cubicBezTo>
                  <a:cubicBezTo>
                    <a:pt x="429" y="1479"/>
                    <a:pt x="424" y="1479"/>
                    <a:pt x="423" y="1475"/>
                  </a:cubicBezTo>
                  <a:cubicBezTo>
                    <a:pt x="421" y="1471"/>
                    <a:pt x="424" y="1470"/>
                    <a:pt x="427" y="1472"/>
                  </a:cubicBezTo>
                  <a:cubicBezTo>
                    <a:pt x="431" y="1473"/>
                    <a:pt x="434" y="1475"/>
                    <a:pt x="436" y="1478"/>
                  </a:cubicBezTo>
                  <a:cubicBezTo>
                    <a:pt x="438" y="1481"/>
                    <a:pt x="437" y="1481"/>
                    <a:pt x="440" y="1483"/>
                  </a:cubicBezTo>
                  <a:cubicBezTo>
                    <a:pt x="442" y="1483"/>
                    <a:pt x="444" y="1483"/>
                    <a:pt x="445" y="1484"/>
                  </a:cubicBezTo>
                  <a:cubicBezTo>
                    <a:pt x="452" y="1489"/>
                    <a:pt x="455" y="1497"/>
                    <a:pt x="464" y="1498"/>
                  </a:cubicBezTo>
                  <a:cubicBezTo>
                    <a:pt x="469" y="1499"/>
                    <a:pt x="472" y="1496"/>
                    <a:pt x="474" y="1502"/>
                  </a:cubicBezTo>
                  <a:cubicBezTo>
                    <a:pt x="475" y="1504"/>
                    <a:pt x="474" y="1509"/>
                    <a:pt x="476" y="1511"/>
                  </a:cubicBezTo>
                  <a:cubicBezTo>
                    <a:pt x="478" y="1513"/>
                    <a:pt x="480" y="1513"/>
                    <a:pt x="482" y="1514"/>
                  </a:cubicBezTo>
                  <a:cubicBezTo>
                    <a:pt x="1223" y="1514"/>
                    <a:pt x="1223" y="1514"/>
                    <a:pt x="1223" y="1514"/>
                  </a:cubicBezTo>
                  <a:cubicBezTo>
                    <a:pt x="1223" y="1514"/>
                    <a:pt x="1223" y="1500"/>
                    <a:pt x="1223" y="150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3" name="Freeform 469">
              <a:extLst>
                <a:ext uri="{FF2B5EF4-FFF2-40B4-BE49-F238E27FC236}">
                  <a16:creationId xmlns:a16="http://schemas.microsoft.com/office/drawing/2014/main" id="{8F7543CF-17A9-4CFA-A009-79FC25B82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943" y="2165108"/>
              <a:ext cx="887323" cy="895065"/>
            </a:xfrm>
            <a:custGeom>
              <a:avLst/>
              <a:gdLst>
                <a:gd name="T0" fmla="*/ 972 w 1019"/>
                <a:gd name="T1" fmla="*/ 924 h 1028"/>
                <a:gd name="T2" fmla="*/ 921 w 1019"/>
                <a:gd name="T3" fmla="*/ 824 h 1028"/>
                <a:gd name="T4" fmla="*/ 847 w 1019"/>
                <a:gd name="T5" fmla="*/ 780 h 1028"/>
                <a:gd name="T6" fmla="*/ 761 w 1019"/>
                <a:gd name="T7" fmla="*/ 733 h 1028"/>
                <a:gd name="T8" fmla="*/ 590 w 1019"/>
                <a:gd name="T9" fmla="*/ 97 h 1028"/>
                <a:gd name="T10" fmla="*/ 440 w 1019"/>
                <a:gd name="T11" fmla="*/ 70 h 1028"/>
                <a:gd name="T12" fmla="*/ 363 w 1019"/>
                <a:gd name="T13" fmla="*/ 47 h 1028"/>
                <a:gd name="T14" fmla="*/ 246 w 1019"/>
                <a:gd name="T15" fmla="*/ 47 h 1028"/>
                <a:gd name="T16" fmla="*/ 138 w 1019"/>
                <a:gd name="T17" fmla="*/ 129 h 1028"/>
                <a:gd name="T18" fmla="*/ 61 w 1019"/>
                <a:gd name="T19" fmla="*/ 252 h 1028"/>
                <a:gd name="T20" fmla="*/ 143 w 1019"/>
                <a:gd name="T21" fmla="*/ 329 h 1028"/>
                <a:gd name="T22" fmla="*/ 165 w 1019"/>
                <a:gd name="T23" fmla="*/ 352 h 1028"/>
                <a:gd name="T24" fmla="*/ 167 w 1019"/>
                <a:gd name="T25" fmla="*/ 375 h 1028"/>
                <a:gd name="T26" fmla="*/ 166 w 1019"/>
                <a:gd name="T27" fmla="*/ 393 h 1028"/>
                <a:gd name="T28" fmla="*/ 123 w 1019"/>
                <a:gd name="T29" fmla="*/ 360 h 1028"/>
                <a:gd name="T30" fmla="*/ 14 w 1019"/>
                <a:gd name="T31" fmla="*/ 430 h 1028"/>
                <a:gd name="T32" fmla="*/ 48 w 1019"/>
                <a:gd name="T33" fmla="*/ 468 h 1028"/>
                <a:gd name="T34" fmla="*/ 132 w 1019"/>
                <a:gd name="T35" fmla="*/ 486 h 1028"/>
                <a:gd name="T36" fmla="*/ 186 w 1019"/>
                <a:gd name="T37" fmla="*/ 471 h 1028"/>
                <a:gd name="T38" fmla="*/ 194 w 1019"/>
                <a:gd name="T39" fmla="*/ 521 h 1028"/>
                <a:gd name="T40" fmla="*/ 150 w 1019"/>
                <a:gd name="T41" fmla="*/ 568 h 1028"/>
                <a:gd name="T42" fmla="*/ 85 w 1019"/>
                <a:gd name="T43" fmla="*/ 607 h 1028"/>
                <a:gd name="T44" fmla="*/ 57 w 1019"/>
                <a:gd name="T45" fmla="*/ 669 h 1028"/>
                <a:gd name="T46" fmla="*/ 85 w 1019"/>
                <a:gd name="T47" fmla="*/ 710 h 1028"/>
                <a:gd name="T48" fmla="*/ 106 w 1019"/>
                <a:gd name="T49" fmla="*/ 755 h 1028"/>
                <a:gd name="T50" fmla="*/ 164 w 1019"/>
                <a:gd name="T51" fmla="*/ 790 h 1028"/>
                <a:gd name="T52" fmla="*/ 199 w 1019"/>
                <a:gd name="T53" fmla="*/ 807 h 1028"/>
                <a:gd name="T54" fmla="*/ 239 w 1019"/>
                <a:gd name="T55" fmla="*/ 823 h 1028"/>
                <a:gd name="T56" fmla="*/ 263 w 1019"/>
                <a:gd name="T57" fmla="*/ 822 h 1028"/>
                <a:gd name="T58" fmla="*/ 269 w 1019"/>
                <a:gd name="T59" fmla="*/ 888 h 1028"/>
                <a:gd name="T60" fmla="*/ 208 w 1019"/>
                <a:gd name="T61" fmla="*/ 943 h 1028"/>
                <a:gd name="T62" fmla="*/ 163 w 1019"/>
                <a:gd name="T63" fmla="*/ 964 h 1028"/>
                <a:gd name="T64" fmla="*/ 87 w 1019"/>
                <a:gd name="T65" fmla="*/ 1017 h 1028"/>
                <a:gd name="T66" fmla="*/ 140 w 1019"/>
                <a:gd name="T67" fmla="*/ 999 h 1028"/>
                <a:gd name="T68" fmla="*/ 174 w 1019"/>
                <a:gd name="T69" fmla="*/ 982 h 1028"/>
                <a:gd name="T70" fmla="*/ 226 w 1019"/>
                <a:gd name="T71" fmla="*/ 960 h 1028"/>
                <a:gd name="T72" fmla="*/ 262 w 1019"/>
                <a:gd name="T73" fmla="*/ 931 h 1028"/>
                <a:gd name="T74" fmla="*/ 317 w 1019"/>
                <a:gd name="T75" fmla="*/ 896 h 1028"/>
                <a:gd name="T76" fmla="*/ 366 w 1019"/>
                <a:gd name="T77" fmla="*/ 852 h 1028"/>
                <a:gd name="T78" fmla="*/ 376 w 1019"/>
                <a:gd name="T79" fmla="*/ 793 h 1028"/>
                <a:gd name="T80" fmla="*/ 430 w 1019"/>
                <a:gd name="T81" fmla="*/ 717 h 1028"/>
                <a:gd name="T82" fmla="*/ 491 w 1019"/>
                <a:gd name="T83" fmla="*/ 676 h 1028"/>
                <a:gd name="T84" fmla="*/ 456 w 1019"/>
                <a:gd name="T85" fmla="*/ 708 h 1028"/>
                <a:gd name="T86" fmla="*/ 442 w 1019"/>
                <a:gd name="T87" fmla="*/ 794 h 1028"/>
                <a:gd name="T88" fmla="*/ 511 w 1019"/>
                <a:gd name="T89" fmla="*/ 751 h 1028"/>
                <a:gd name="T90" fmla="*/ 534 w 1019"/>
                <a:gd name="T91" fmla="*/ 710 h 1028"/>
                <a:gd name="T92" fmla="*/ 585 w 1019"/>
                <a:gd name="T93" fmla="*/ 713 h 1028"/>
                <a:gd name="T94" fmla="*/ 601 w 1019"/>
                <a:gd name="T95" fmla="*/ 726 h 1028"/>
                <a:gd name="T96" fmla="*/ 738 w 1019"/>
                <a:gd name="T97" fmla="*/ 768 h 1028"/>
                <a:gd name="T98" fmla="*/ 846 w 1019"/>
                <a:gd name="T99" fmla="*/ 841 h 1028"/>
                <a:gd name="T100" fmla="*/ 880 w 1019"/>
                <a:gd name="T101" fmla="*/ 816 h 1028"/>
                <a:gd name="T102" fmla="*/ 889 w 1019"/>
                <a:gd name="T103" fmla="*/ 858 h 1028"/>
                <a:gd name="T104" fmla="*/ 865 w 1019"/>
                <a:gd name="T105" fmla="*/ 892 h 1028"/>
                <a:gd name="T106" fmla="*/ 896 w 1019"/>
                <a:gd name="T107" fmla="*/ 925 h 1028"/>
                <a:gd name="T108" fmla="*/ 921 w 1019"/>
                <a:gd name="T109" fmla="*/ 873 h 1028"/>
                <a:gd name="T110" fmla="*/ 904 w 1019"/>
                <a:gd name="T111" fmla="*/ 910 h 1028"/>
                <a:gd name="T112" fmla="*/ 925 w 1019"/>
                <a:gd name="T113" fmla="*/ 937 h 1028"/>
                <a:gd name="T114" fmla="*/ 933 w 1019"/>
                <a:gd name="T115" fmla="*/ 997 h 1028"/>
                <a:gd name="T116" fmla="*/ 947 w 1019"/>
                <a:gd name="T117" fmla="*/ 950 h 1028"/>
                <a:gd name="T118" fmla="*/ 985 w 1019"/>
                <a:gd name="T119" fmla="*/ 1007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9" h="1028">
                  <a:moveTo>
                    <a:pt x="1007" y="1006"/>
                  </a:moveTo>
                  <a:cubicBezTo>
                    <a:pt x="1010" y="1002"/>
                    <a:pt x="1012" y="999"/>
                    <a:pt x="1015" y="995"/>
                  </a:cubicBezTo>
                  <a:cubicBezTo>
                    <a:pt x="1017" y="991"/>
                    <a:pt x="1019" y="989"/>
                    <a:pt x="1018" y="984"/>
                  </a:cubicBezTo>
                  <a:cubicBezTo>
                    <a:pt x="1018" y="977"/>
                    <a:pt x="1015" y="968"/>
                    <a:pt x="1017" y="961"/>
                  </a:cubicBezTo>
                  <a:cubicBezTo>
                    <a:pt x="1018" y="957"/>
                    <a:pt x="1019" y="954"/>
                    <a:pt x="1018" y="951"/>
                  </a:cubicBezTo>
                  <a:cubicBezTo>
                    <a:pt x="1017" y="947"/>
                    <a:pt x="1017" y="948"/>
                    <a:pt x="1014" y="947"/>
                  </a:cubicBezTo>
                  <a:cubicBezTo>
                    <a:pt x="1010" y="946"/>
                    <a:pt x="1012" y="947"/>
                    <a:pt x="1009" y="944"/>
                  </a:cubicBezTo>
                  <a:cubicBezTo>
                    <a:pt x="1008" y="941"/>
                    <a:pt x="1006" y="941"/>
                    <a:pt x="1003" y="939"/>
                  </a:cubicBezTo>
                  <a:cubicBezTo>
                    <a:pt x="1002" y="938"/>
                    <a:pt x="1001" y="936"/>
                    <a:pt x="999" y="935"/>
                  </a:cubicBezTo>
                  <a:cubicBezTo>
                    <a:pt x="996" y="934"/>
                    <a:pt x="993" y="935"/>
                    <a:pt x="991" y="934"/>
                  </a:cubicBezTo>
                  <a:cubicBezTo>
                    <a:pt x="985" y="931"/>
                    <a:pt x="979" y="923"/>
                    <a:pt x="972" y="924"/>
                  </a:cubicBezTo>
                  <a:cubicBezTo>
                    <a:pt x="972" y="921"/>
                    <a:pt x="970" y="918"/>
                    <a:pt x="969" y="916"/>
                  </a:cubicBezTo>
                  <a:cubicBezTo>
                    <a:pt x="968" y="912"/>
                    <a:pt x="969" y="912"/>
                    <a:pt x="964" y="911"/>
                  </a:cubicBezTo>
                  <a:cubicBezTo>
                    <a:pt x="964" y="909"/>
                    <a:pt x="966" y="907"/>
                    <a:pt x="966" y="904"/>
                  </a:cubicBezTo>
                  <a:cubicBezTo>
                    <a:pt x="965" y="903"/>
                    <a:pt x="959" y="900"/>
                    <a:pt x="957" y="900"/>
                  </a:cubicBezTo>
                  <a:cubicBezTo>
                    <a:pt x="961" y="893"/>
                    <a:pt x="958" y="890"/>
                    <a:pt x="954" y="883"/>
                  </a:cubicBezTo>
                  <a:cubicBezTo>
                    <a:pt x="952" y="880"/>
                    <a:pt x="951" y="877"/>
                    <a:pt x="949" y="874"/>
                  </a:cubicBezTo>
                  <a:cubicBezTo>
                    <a:pt x="948" y="871"/>
                    <a:pt x="946" y="869"/>
                    <a:pt x="945" y="866"/>
                  </a:cubicBezTo>
                  <a:cubicBezTo>
                    <a:pt x="943" y="863"/>
                    <a:pt x="942" y="859"/>
                    <a:pt x="940" y="856"/>
                  </a:cubicBezTo>
                  <a:cubicBezTo>
                    <a:pt x="939" y="853"/>
                    <a:pt x="936" y="851"/>
                    <a:pt x="934" y="848"/>
                  </a:cubicBezTo>
                  <a:cubicBezTo>
                    <a:pt x="931" y="843"/>
                    <a:pt x="931" y="837"/>
                    <a:pt x="928" y="833"/>
                  </a:cubicBezTo>
                  <a:cubicBezTo>
                    <a:pt x="927" y="829"/>
                    <a:pt x="924" y="827"/>
                    <a:pt x="921" y="824"/>
                  </a:cubicBezTo>
                  <a:cubicBezTo>
                    <a:pt x="919" y="821"/>
                    <a:pt x="918" y="818"/>
                    <a:pt x="916" y="816"/>
                  </a:cubicBezTo>
                  <a:cubicBezTo>
                    <a:pt x="911" y="812"/>
                    <a:pt x="905" y="812"/>
                    <a:pt x="904" y="804"/>
                  </a:cubicBezTo>
                  <a:cubicBezTo>
                    <a:pt x="903" y="801"/>
                    <a:pt x="904" y="800"/>
                    <a:pt x="902" y="798"/>
                  </a:cubicBezTo>
                  <a:cubicBezTo>
                    <a:pt x="900" y="796"/>
                    <a:pt x="897" y="795"/>
                    <a:pt x="895" y="793"/>
                  </a:cubicBezTo>
                  <a:cubicBezTo>
                    <a:pt x="893" y="790"/>
                    <a:pt x="891" y="789"/>
                    <a:pt x="888" y="789"/>
                  </a:cubicBezTo>
                  <a:cubicBezTo>
                    <a:pt x="887" y="786"/>
                    <a:pt x="885" y="783"/>
                    <a:pt x="885" y="781"/>
                  </a:cubicBezTo>
                  <a:cubicBezTo>
                    <a:pt x="884" y="778"/>
                    <a:pt x="888" y="775"/>
                    <a:pt x="885" y="772"/>
                  </a:cubicBezTo>
                  <a:cubicBezTo>
                    <a:pt x="873" y="762"/>
                    <a:pt x="873" y="762"/>
                    <a:pt x="873" y="762"/>
                  </a:cubicBezTo>
                  <a:cubicBezTo>
                    <a:pt x="860" y="768"/>
                    <a:pt x="860" y="768"/>
                    <a:pt x="860" y="768"/>
                  </a:cubicBezTo>
                  <a:cubicBezTo>
                    <a:pt x="850" y="771"/>
                    <a:pt x="850" y="771"/>
                    <a:pt x="850" y="771"/>
                  </a:cubicBezTo>
                  <a:cubicBezTo>
                    <a:pt x="857" y="776"/>
                    <a:pt x="851" y="779"/>
                    <a:pt x="847" y="780"/>
                  </a:cubicBezTo>
                  <a:cubicBezTo>
                    <a:pt x="848" y="789"/>
                    <a:pt x="848" y="789"/>
                    <a:pt x="848" y="789"/>
                  </a:cubicBezTo>
                  <a:cubicBezTo>
                    <a:pt x="844" y="795"/>
                    <a:pt x="844" y="795"/>
                    <a:pt x="844" y="795"/>
                  </a:cubicBezTo>
                  <a:cubicBezTo>
                    <a:pt x="838" y="796"/>
                    <a:pt x="838" y="796"/>
                    <a:pt x="838" y="796"/>
                  </a:cubicBezTo>
                  <a:cubicBezTo>
                    <a:pt x="820" y="809"/>
                    <a:pt x="820" y="809"/>
                    <a:pt x="820" y="809"/>
                  </a:cubicBezTo>
                  <a:cubicBezTo>
                    <a:pt x="819" y="798"/>
                    <a:pt x="819" y="798"/>
                    <a:pt x="819" y="798"/>
                  </a:cubicBezTo>
                  <a:cubicBezTo>
                    <a:pt x="816" y="790"/>
                    <a:pt x="816" y="790"/>
                    <a:pt x="816" y="790"/>
                  </a:cubicBezTo>
                  <a:cubicBezTo>
                    <a:pt x="790" y="763"/>
                    <a:pt x="790" y="763"/>
                    <a:pt x="790" y="763"/>
                  </a:cubicBezTo>
                  <a:cubicBezTo>
                    <a:pt x="788" y="757"/>
                    <a:pt x="788" y="757"/>
                    <a:pt x="788" y="757"/>
                  </a:cubicBezTo>
                  <a:cubicBezTo>
                    <a:pt x="775" y="747"/>
                    <a:pt x="775" y="747"/>
                    <a:pt x="775" y="747"/>
                  </a:cubicBezTo>
                  <a:cubicBezTo>
                    <a:pt x="777" y="732"/>
                    <a:pt x="777" y="732"/>
                    <a:pt x="777" y="732"/>
                  </a:cubicBezTo>
                  <a:cubicBezTo>
                    <a:pt x="761" y="733"/>
                    <a:pt x="761" y="733"/>
                    <a:pt x="761" y="733"/>
                  </a:cubicBezTo>
                  <a:cubicBezTo>
                    <a:pt x="753" y="740"/>
                    <a:pt x="753" y="740"/>
                    <a:pt x="753" y="740"/>
                  </a:cubicBezTo>
                  <a:cubicBezTo>
                    <a:pt x="741" y="735"/>
                    <a:pt x="741" y="735"/>
                    <a:pt x="741" y="735"/>
                  </a:cubicBezTo>
                  <a:cubicBezTo>
                    <a:pt x="739" y="739"/>
                    <a:pt x="739" y="739"/>
                    <a:pt x="739" y="739"/>
                  </a:cubicBezTo>
                  <a:cubicBezTo>
                    <a:pt x="726" y="735"/>
                    <a:pt x="726" y="735"/>
                    <a:pt x="726" y="735"/>
                  </a:cubicBezTo>
                  <a:cubicBezTo>
                    <a:pt x="726" y="138"/>
                    <a:pt x="726" y="138"/>
                    <a:pt x="726" y="138"/>
                  </a:cubicBezTo>
                  <a:cubicBezTo>
                    <a:pt x="718" y="135"/>
                    <a:pt x="710" y="131"/>
                    <a:pt x="702" y="126"/>
                  </a:cubicBezTo>
                  <a:cubicBezTo>
                    <a:pt x="698" y="123"/>
                    <a:pt x="694" y="121"/>
                    <a:pt x="691" y="118"/>
                  </a:cubicBezTo>
                  <a:cubicBezTo>
                    <a:pt x="684" y="110"/>
                    <a:pt x="675" y="103"/>
                    <a:pt x="664" y="102"/>
                  </a:cubicBezTo>
                  <a:cubicBezTo>
                    <a:pt x="657" y="102"/>
                    <a:pt x="650" y="105"/>
                    <a:pt x="644" y="107"/>
                  </a:cubicBezTo>
                  <a:cubicBezTo>
                    <a:pt x="637" y="109"/>
                    <a:pt x="630" y="113"/>
                    <a:pt x="623" y="113"/>
                  </a:cubicBezTo>
                  <a:cubicBezTo>
                    <a:pt x="612" y="112"/>
                    <a:pt x="601" y="100"/>
                    <a:pt x="590" y="97"/>
                  </a:cubicBezTo>
                  <a:cubicBezTo>
                    <a:pt x="582" y="95"/>
                    <a:pt x="574" y="98"/>
                    <a:pt x="566" y="98"/>
                  </a:cubicBezTo>
                  <a:cubicBezTo>
                    <a:pt x="560" y="97"/>
                    <a:pt x="550" y="96"/>
                    <a:pt x="545" y="92"/>
                  </a:cubicBezTo>
                  <a:cubicBezTo>
                    <a:pt x="542" y="91"/>
                    <a:pt x="537" y="79"/>
                    <a:pt x="530" y="87"/>
                  </a:cubicBezTo>
                  <a:cubicBezTo>
                    <a:pt x="529" y="87"/>
                    <a:pt x="527" y="86"/>
                    <a:pt x="526" y="85"/>
                  </a:cubicBezTo>
                  <a:cubicBezTo>
                    <a:pt x="527" y="78"/>
                    <a:pt x="521" y="80"/>
                    <a:pt x="517" y="78"/>
                  </a:cubicBezTo>
                  <a:cubicBezTo>
                    <a:pt x="512" y="76"/>
                    <a:pt x="509" y="73"/>
                    <a:pt x="504" y="72"/>
                  </a:cubicBezTo>
                  <a:cubicBezTo>
                    <a:pt x="498" y="70"/>
                    <a:pt x="492" y="72"/>
                    <a:pt x="488" y="73"/>
                  </a:cubicBezTo>
                  <a:cubicBezTo>
                    <a:pt x="484" y="75"/>
                    <a:pt x="481" y="77"/>
                    <a:pt x="476" y="75"/>
                  </a:cubicBezTo>
                  <a:cubicBezTo>
                    <a:pt x="475" y="68"/>
                    <a:pt x="456" y="76"/>
                    <a:pt x="454" y="80"/>
                  </a:cubicBezTo>
                  <a:cubicBezTo>
                    <a:pt x="448" y="76"/>
                    <a:pt x="441" y="77"/>
                    <a:pt x="434" y="76"/>
                  </a:cubicBezTo>
                  <a:cubicBezTo>
                    <a:pt x="436" y="74"/>
                    <a:pt x="439" y="73"/>
                    <a:pt x="440" y="70"/>
                  </a:cubicBezTo>
                  <a:cubicBezTo>
                    <a:pt x="435" y="70"/>
                    <a:pt x="436" y="66"/>
                    <a:pt x="433" y="65"/>
                  </a:cubicBezTo>
                  <a:cubicBezTo>
                    <a:pt x="429" y="63"/>
                    <a:pt x="426" y="65"/>
                    <a:pt x="423" y="62"/>
                  </a:cubicBezTo>
                  <a:cubicBezTo>
                    <a:pt x="420" y="58"/>
                    <a:pt x="422" y="50"/>
                    <a:pt x="427" y="48"/>
                  </a:cubicBezTo>
                  <a:cubicBezTo>
                    <a:pt x="427" y="46"/>
                    <a:pt x="425" y="43"/>
                    <a:pt x="424" y="42"/>
                  </a:cubicBezTo>
                  <a:cubicBezTo>
                    <a:pt x="420" y="42"/>
                    <a:pt x="417" y="41"/>
                    <a:pt x="413" y="40"/>
                  </a:cubicBezTo>
                  <a:cubicBezTo>
                    <a:pt x="412" y="41"/>
                    <a:pt x="413" y="42"/>
                    <a:pt x="412" y="42"/>
                  </a:cubicBezTo>
                  <a:cubicBezTo>
                    <a:pt x="407" y="41"/>
                    <a:pt x="404" y="36"/>
                    <a:pt x="399" y="36"/>
                  </a:cubicBezTo>
                  <a:cubicBezTo>
                    <a:pt x="395" y="37"/>
                    <a:pt x="389" y="40"/>
                    <a:pt x="385" y="41"/>
                  </a:cubicBezTo>
                  <a:cubicBezTo>
                    <a:pt x="383" y="42"/>
                    <a:pt x="381" y="40"/>
                    <a:pt x="379" y="41"/>
                  </a:cubicBezTo>
                  <a:cubicBezTo>
                    <a:pt x="376" y="43"/>
                    <a:pt x="379" y="47"/>
                    <a:pt x="376" y="48"/>
                  </a:cubicBezTo>
                  <a:cubicBezTo>
                    <a:pt x="373" y="50"/>
                    <a:pt x="368" y="46"/>
                    <a:pt x="363" y="47"/>
                  </a:cubicBezTo>
                  <a:cubicBezTo>
                    <a:pt x="363" y="46"/>
                    <a:pt x="361" y="44"/>
                    <a:pt x="361" y="44"/>
                  </a:cubicBezTo>
                  <a:cubicBezTo>
                    <a:pt x="360" y="35"/>
                    <a:pt x="371" y="33"/>
                    <a:pt x="360" y="25"/>
                  </a:cubicBezTo>
                  <a:cubicBezTo>
                    <a:pt x="352" y="18"/>
                    <a:pt x="345" y="20"/>
                    <a:pt x="349" y="31"/>
                  </a:cubicBezTo>
                  <a:cubicBezTo>
                    <a:pt x="340" y="32"/>
                    <a:pt x="337" y="37"/>
                    <a:pt x="338" y="46"/>
                  </a:cubicBezTo>
                  <a:cubicBezTo>
                    <a:pt x="334" y="46"/>
                    <a:pt x="331" y="46"/>
                    <a:pt x="328" y="45"/>
                  </a:cubicBezTo>
                  <a:cubicBezTo>
                    <a:pt x="327" y="33"/>
                    <a:pt x="338" y="32"/>
                    <a:pt x="340" y="21"/>
                  </a:cubicBezTo>
                  <a:cubicBezTo>
                    <a:pt x="342" y="8"/>
                    <a:pt x="327" y="14"/>
                    <a:pt x="319" y="9"/>
                  </a:cubicBezTo>
                  <a:cubicBezTo>
                    <a:pt x="314" y="4"/>
                    <a:pt x="316" y="0"/>
                    <a:pt x="308" y="7"/>
                  </a:cubicBezTo>
                  <a:cubicBezTo>
                    <a:pt x="303" y="10"/>
                    <a:pt x="300" y="14"/>
                    <a:pt x="298" y="19"/>
                  </a:cubicBezTo>
                  <a:cubicBezTo>
                    <a:pt x="293" y="28"/>
                    <a:pt x="288" y="37"/>
                    <a:pt x="279" y="42"/>
                  </a:cubicBezTo>
                  <a:cubicBezTo>
                    <a:pt x="268" y="47"/>
                    <a:pt x="257" y="49"/>
                    <a:pt x="246" y="47"/>
                  </a:cubicBezTo>
                  <a:cubicBezTo>
                    <a:pt x="246" y="48"/>
                    <a:pt x="246" y="48"/>
                    <a:pt x="246" y="49"/>
                  </a:cubicBezTo>
                  <a:cubicBezTo>
                    <a:pt x="244" y="49"/>
                    <a:pt x="241" y="49"/>
                    <a:pt x="239" y="49"/>
                  </a:cubicBezTo>
                  <a:cubicBezTo>
                    <a:pt x="240" y="46"/>
                    <a:pt x="243" y="41"/>
                    <a:pt x="247" y="39"/>
                  </a:cubicBezTo>
                  <a:cubicBezTo>
                    <a:pt x="243" y="40"/>
                    <a:pt x="236" y="42"/>
                    <a:pt x="232" y="45"/>
                  </a:cubicBezTo>
                  <a:cubicBezTo>
                    <a:pt x="224" y="50"/>
                    <a:pt x="219" y="60"/>
                    <a:pt x="214" y="67"/>
                  </a:cubicBezTo>
                  <a:cubicBezTo>
                    <a:pt x="210" y="72"/>
                    <a:pt x="204" y="75"/>
                    <a:pt x="200" y="79"/>
                  </a:cubicBezTo>
                  <a:cubicBezTo>
                    <a:pt x="196" y="83"/>
                    <a:pt x="192" y="89"/>
                    <a:pt x="186" y="91"/>
                  </a:cubicBezTo>
                  <a:cubicBezTo>
                    <a:pt x="178" y="92"/>
                    <a:pt x="175" y="85"/>
                    <a:pt x="168" y="86"/>
                  </a:cubicBezTo>
                  <a:cubicBezTo>
                    <a:pt x="166" y="99"/>
                    <a:pt x="155" y="103"/>
                    <a:pt x="150" y="114"/>
                  </a:cubicBezTo>
                  <a:cubicBezTo>
                    <a:pt x="148" y="117"/>
                    <a:pt x="148" y="120"/>
                    <a:pt x="146" y="123"/>
                  </a:cubicBezTo>
                  <a:cubicBezTo>
                    <a:pt x="145" y="126"/>
                    <a:pt x="140" y="127"/>
                    <a:pt x="138" y="129"/>
                  </a:cubicBezTo>
                  <a:cubicBezTo>
                    <a:pt x="136" y="133"/>
                    <a:pt x="136" y="134"/>
                    <a:pt x="136" y="138"/>
                  </a:cubicBezTo>
                  <a:cubicBezTo>
                    <a:pt x="136" y="143"/>
                    <a:pt x="136" y="148"/>
                    <a:pt x="134" y="154"/>
                  </a:cubicBezTo>
                  <a:cubicBezTo>
                    <a:pt x="131" y="171"/>
                    <a:pt x="122" y="188"/>
                    <a:pt x="103" y="192"/>
                  </a:cubicBezTo>
                  <a:cubicBezTo>
                    <a:pt x="95" y="193"/>
                    <a:pt x="88" y="197"/>
                    <a:pt x="80" y="197"/>
                  </a:cubicBezTo>
                  <a:cubicBezTo>
                    <a:pt x="71" y="197"/>
                    <a:pt x="60" y="194"/>
                    <a:pt x="53" y="196"/>
                  </a:cubicBezTo>
                  <a:cubicBezTo>
                    <a:pt x="54" y="203"/>
                    <a:pt x="56" y="209"/>
                    <a:pt x="54" y="215"/>
                  </a:cubicBezTo>
                  <a:cubicBezTo>
                    <a:pt x="52" y="223"/>
                    <a:pt x="51" y="228"/>
                    <a:pt x="44" y="231"/>
                  </a:cubicBezTo>
                  <a:cubicBezTo>
                    <a:pt x="43" y="232"/>
                    <a:pt x="38" y="233"/>
                    <a:pt x="38" y="234"/>
                  </a:cubicBezTo>
                  <a:cubicBezTo>
                    <a:pt x="36" y="236"/>
                    <a:pt x="44" y="237"/>
                    <a:pt x="45" y="238"/>
                  </a:cubicBezTo>
                  <a:cubicBezTo>
                    <a:pt x="50" y="239"/>
                    <a:pt x="55" y="242"/>
                    <a:pt x="58" y="246"/>
                  </a:cubicBezTo>
                  <a:cubicBezTo>
                    <a:pt x="60" y="248"/>
                    <a:pt x="59" y="250"/>
                    <a:pt x="61" y="252"/>
                  </a:cubicBezTo>
                  <a:cubicBezTo>
                    <a:pt x="63" y="254"/>
                    <a:pt x="66" y="254"/>
                    <a:pt x="69" y="255"/>
                  </a:cubicBezTo>
                  <a:cubicBezTo>
                    <a:pt x="71" y="256"/>
                    <a:pt x="74" y="256"/>
                    <a:pt x="76" y="258"/>
                  </a:cubicBezTo>
                  <a:cubicBezTo>
                    <a:pt x="78" y="259"/>
                    <a:pt x="78" y="262"/>
                    <a:pt x="80" y="264"/>
                  </a:cubicBezTo>
                  <a:cubicBezTo>
                    <a:pt x="83" y="267"/>
                    <a:pt x="92" y="269"/>
                    <a:pt x="93" y="275"/>
                  </a:cubicBezTo>
                  <a:cubicBezTo>
                    <a:pt x="97" y="275"/>
                    <a:pt x="97" y="280"/>
                    <a:pt x="102" y="281"/>
                  </a:cubicBezTo>
                  <a:cubicBezTo>
                    <a:pt x="102" y="283"/>
                    <a:pt x="106" y="285"/>
                    <a:pt x="107" y="287"/>
                  </a:cubicBezTo>
                  <a:cubicBezTo>
                    <a:pt x="109" y="289"/>
                    <a:pt x="111" y="291"/>
                    <a:pt x="112" y="293"/>
                  </a:cubicBezTo>
                  <a:cubicBezTo>
                    <a:pt x="115" y="298"/>
                    <a:pt x="117" y="305"/>
                    <a:pt x="119" y="310"/>
                  </a:cubicBezTo>
                  <a:cubicBezTo>
                    <a:pt x="119" y="314"/>
                    <a:pt x="117" y="321"/>
                    <a:pt x="122" y="323"/>
                  </a:cubicBezTo>
                  <a:cubicBezTo>
                    <a:pt x="124" y="325"/>
                    <a:pt x="129" y="325"/>
                    <a:pt x="131" y="326"/>
                  </a:cubicBezTo>
                  <a:cubicBezTo>
                    <a:pt x="135" y="327"/>
                    <a:pt x="138" y="329"/>
                    <a:pt x="143" y="329"/>
                  </a:cubicBezTo>
                  <a:cubicBezTo>
                    <a:pt x="142" y="329"/>
                    <a:pt x="143" y="328"/>
                    <a:pt x="143" y="328"/>
                  </a:cubicBezTo>
                  <a:cubicBezTo>
                    <a:pt x="147" y="328"/>
                    <a:pt x="149" y="331"/>
                    <a:pt x="153" y="331"/>
                  </a:cubicBezTo>
                  <a:cubicBezTo>
                    <a:pt x="156" y="332"/>
                    <a:pt x="160" y="331"/>
                    <a:pt x="163" y="329"/>
                  </a:cubicBezTo>
                  <a:cubicBezTo>
                    <a:pt x="168" y="327"/>
                    <a:pt x="168" y="328"/>
                    <a:pt x="172" y="329"/>
                  </a:cubicBezTo>
                  <a:cubicBezTo>
                    <a:pt x="174" y="330"/>
                    <a:pt x="180" y="329"/>
                    <a:pt x="179" y="333"/>
                  </a:cubicBezTo>
                  <a:cubicBezTo>
                    <a:pt x="175" y="333"/>
                    <a:pt x="174" y="334"/>
                    <a:pt x="172" y="337"/>
                  </a:cubicBezTo>
                  <a:cubicBezTo>
                    <a:pt x="171" y="339"/>
                    <a:pt x="170" y="341"/>
                    <a:pt x="169" y="343"/>
                  </a:cubicBezTo>
                  <a:cubicBezTo>
                    <a:pt x="168" y="349"/>
                    <a:pt x="171" y="351"/>
                    <a:pt x="174" y="354"/>
                  </a:cubicBezTo>
                  <a:cubicBezTo>
                    <a:pt x="177" y="357"/>
                    <a:pt x="179" y="364"/>
                    <a:pt x="184" y="363"/>
                  </a:cubicBezTo>
                  <a:cubicBezTo>
                    <a:pt x="182" y="369"/>
                    <a:pt x="175" y="366"/>
                    <a:pt x="172" y="363"/>
                  </a:cubicBezTo>
                  <a:cubicBezTo>
                    <a:pt x="170" y="360"/>
                    <a:pt x="165" y="356"/>
                    <a:pt x="165" y="352"/>
                  </a:cubicBezTo>
                  <a:cubicBezTo>
                    <a:pt x="165" y="350"/>
                    <a:pt x="167" y="348"/>
                    <a:pt x="166" y="346"/>
                  </a:cubicBezTo>
                  <a:cubicBezTo>
                    <a:pt x="166" y="344"/>
                    <a:pt x="163" y="343"/>
                    <a:pt x="162" y="341"/>
                  </a:cubicBezTo>
                  <a:cubicBezTo>
                    <a:pt x="159" y="337"/>
                    <a:pt x="159" y="332"/>
                    <a:pt x="153" y="334"/>
                  </a:cubicBezTo>
                  <a:cubicBezTo>
                    <a:pt x="147" y="338"/>
                    <a:pt x="150" y="341"/>
                    <a:pt x="153" y="345"/>
                  </a:cubicBezTo>
                  <a:cubicBezTo>
                    <a:pt x="154" y="347"/>
                    <a:pt x="153" y="347"/>
                    <a:pt x="155" y="348"/>
                  </a:cubicBezTo>
                  <a:cubicBezTo>
                    <a:pt x="156" y="349"/>
                    <a:pt x="157" y="349"/>
                    <a:pt x="158" y="349"/>
                  </a:cubicBezTo>
                  <a:cubicBezTo>
                    <a:pt x="160" y="351"/>
                    <a:pt x="162" y="353"/>
                    <a:pt x="163" y="355"/>
                  </a:cubicBezTo>
                  <a:cubicBezTo>
                    <a:pt x="164" y="356"/>
                    <a:pt x="164" y="358"/>
                    <a:pt x="165" y="359"/>
                  </a:cubicBezTo>
                  <a:cubicBezTo>
                    <a:pt x="166" y="360"/>
                    <a:pt x="168" y="360"/>
                    <a:pt x="168" y="362"/>
                  </a:cubicBezTo>
                  <a:cubicBezTo>
                    <a:pt x="169" y="363"/>
                    <a:pt x="169" y="365"/>
                    <a:pt x="169" y="368"/>
                  </a:cubicBezTo>
                  <a:cubicBezTo>
                    <a:pt x="169" y="370"/>
                    <a:pt x="167" y="373"/>
                    <a:pt x="167" y="375"/>
                  </a:cubicBezTo>
                  <a:cubicBezTo>
                    <a:pt x="168" y="378"/>
                    <a:pt x="170" y="379"/>
                    <a:pt x="170" y="382"/>
                  </a:cubicBezTo>
                  <a:cubicBezTo>
                    <a:pt x="171" y="378"/>
                    <a:pt x="169" y="376"/>
                    <a:pt x="170" y="372"/>
                  </a:cubicBezTo>
                  <a:cubicBezTo>
                    <a:pt x="172" y="373"/>
                    <a:pt x="173" y="371"/>
                    <a:pt x="175" y="371"/>
                  </a:cubicBezTo>
                  <a:cubicBezTo>
                    <a:pt x="177" y="370"/>
                    <a:pt x="180" y="372"/>
                    <a:pt x="182" y="372"/>
                  </a:cubicBezTo>
                  <a:cubicBezTo>
                    <a:pt x="185" y="373"/>
                    <a:pt x="191" y="373"/>
                    <a:pt x="190" y="378"/>
                  </a:cubicBezTo>
                  <a:cubicBezTo>
                    <a:pt x="194" y="378"/>
                    <a:pt x="193" y="380"/>
                    <a:pt x="191" y="381"/>
                  </a:cubicBezTo>
                  <a:cubicBezTo>
                    <a:pt x="191" y="381"/>
                    <a:pt x="187" y="382"/>
                    <a:pt x="188" y="382"/>
                  </a:cubicBezTo>
                  <a:cubicBezTo>
                    <a:pt x="186" y="382"/>
                    <a:pt x="186" y="381"/>
                    <a:pt x="185" y="381"/>
                  </a:cubicBezTo>
                  <a:cubicBezTo>
                    <a:pt x="183" y="380"/>
                    <a:pt x="180" y="378"/>
                    <a:pt x="178" y="381"/>
                  </a:cubicBezTo>
                  <a:cubicBezTo>
                    <a:pt x="177" y="383"/>
                    <a:pt x="174" y="394"/>
                    <a:pt x="172" y="394"/>
                  </a:cubicBezTo>
                  <a:cubicBezTo>
                    <a:pt x="170" y="394"/>
                    <a:pt x="168" y="393"/>
                    <a:pt x="166" y="393"/>
                  </a:cubicBezTo>
                  <a:cubicBezTo>
                    <a:pt x="164" y="392"/>
                    <a:pt x="164" y="391"/>
                    <a:pt x="161" y="392"/>
                  </a:cubicBezTo>
                  <a:cubicBezTo>
                    <a:pt x="158" y="393"/>
                    <a:pt x="158" y="394"/>
                    <a:pt x="155" y="394"/>
                  </a:cubicBezTo>
                  <a:cubicBezTo>
                    <a:pt x="153" y="394"/>
                    <a:pt x="151" y="393"/>
                    <a:pt x="149" y="393"/>
                  </a:cubicBezTo>
                  <a:cubicBezTo>
                    <a:pt x="149" y="388"/>
                    <a:pt x="143" y="391"/>
                    <a:pt x="140" y="391"/>
                  </a:cubicBezTo>
                  <a:cubicBezTo>
                    <a:pt x="139" y="392"/>
                    <a:pt x="137" y="392"/>
                    <a:pt x="136" y="392"/>
                  </a:cubicBezTo>
                  <a:cubicBezTo>
                    <a:pt x="133" y="392"/>
                    <a:pt x="132" y="391"/>
                    <a:pt x="130" y="391"/>
                  </a:cubicBezTo>
                  <a:cubicBezTo>
                    <a:pt x="126" y="391"/>
                    <a:pt x="122" y="395"/>
                    <a:pt x="118" y="392"/>
                  </a:cubicBezTo>
                  <a:cubicBezTo>
                    <a:pt x="116" y="390"/>
                    <a:pt x="117" y="383"/>
                    <a:pt x="112" y="384"/>
                  </a:cubicBezTo>
                  <a:cubicBezTo>
                    <a:pt x="118" y="383"/>
                    <a:pt x="116" y="375"/>
                    <a:pt x="117" y="371"/>
                  </a:cubicBezTo>
                  <a:cubicBezTo>
                    <a:pt x="118" y="369"/>
                    <a:pt x="119" y="367"/>
                    <a:pt x="120" y="364"/>
                  </a:cubicBezTo>
                  <a:cubicBezTo>
                    <a:pt x="121" y="362"/>
                    <a:pt x="119" y="360"/>
                    <a:pt x="123" y="360"/>
                  </a:cubicBezTo>
                  <a:cubicBezTo>
                    <a:pt x="122" y="353"/>
                    <a:pt x="104" y="358"/>
                    <a:pt x="100" y="359"/>
                  </a:cubicBezTo>
                  <a:cubicBezTo>
                    <a:pt x="97" y="360"/>
                    <a:pt x="94" y="361"/>
                    <a:pt x="91" y="362"/>
                  </a:cubicBezTo>
                  <a:cubicBezTo>
                    <a:pt x="89" y="363"/>
                    <a:pt x="86" y="363"/>
                    <a:pt x="84" y="363"/>
                  </a:cubicBezTo>
                  <a:cubicBezTo>
                    <a:pt x="78" y="365"/>
                    <a:pt x="73" y="369"/>
                    <a:pt x="68" y="373"/>
                  </a:cubicBezTo>
                  <a:cubicBezTo>
                    <a:pt x="63" y="376"/>
                    <a:pt x="57" y="380"/>
                    <a:pt x="52" y="383"/>
                  </a:cubicBezTo>
                  <a:cubicBezTo>
                    <a:pt x="50" y="385"/>
                    <a:pt x="46" y="386"/>
                    <a:pt x="43" y="388"/>
                  </a:cubicBezTo>
                  <a:cubicBezTo>
                    <a:pt x="38" y="392"/>
                    <a:pt x="34" y="396"/>
                    <a:pt x="29" y="400"/>
                  </a:cubicBezTo>
                  <a:cubicBezTo>
                    <a:pt x="25" y="403"/>
                    <a:pt x="23" y="406"/>
                    <a:pt x="19" y="408"/>
                  </a:cubicBezTo>
                  <a:cubicBezTo>
                    <a:pt x="15" y="411"/>
                    <a:pt x="9" y="411"/>
                    <a:pt x="5" y="414"/>
                  </a:cubicBezTo>
                  <a:cubicBezTo>
                    <a:pt x="0" y="418"/>
                    <a:pt x="3" y="424"/>
                    <a:pt x="8" y="427"/>
                  </a:cubicBezTo>
                  <a:cubicBezTo>
                    <a:pt x="11" y="428"/>
                    <a:pt x="12" y="428"/>
                    <a:pt x="14" y="430"/>
                  </a:cubicBezTo>
                  <a:cubicBezTo>
                    <a:pt x="16" y="432"/>
                    <a:pt x="18" y="434"/>
                    <a:pt x="20" y="435"/>
                  </a:cubicBezTo>
                  <a:cubicBezTo>
                    <a:pt x="24" y="437"/>
                    <a:pt x="29" y="437"/>
                    <a:pt x="33" y="438"/>
                  </a:cubicBezTo>
                  <a:cubicBezTo>
                    <a:pt x="39" y="439"/>
                    <a:pt x="44" y="442"/>
                    <a:pt x="50" y="443"/>
                  </a:cubicBezTo>
                  <a:cubicBezTo>
                    <a:pt x="48" y="445"/>
                    <a:pt x="46" y="446"/>
                    <a:pt x="46" y="449"/>
                  </a:cubicBezTo>
                  <a:cubicBezTo>
                    <a:pt x="46" y="449"/>
                    <a:pt x="48" y="449"/>
                    <a:pt x="47" y="451"/>
                  </a:cubicBezTo>
                  <a:cubicBezTo>
                    <a:pt x="47" y="452"/>
                    <a:pt x="45" y="453"/>
                    <a:pt x="44" y="454"/>
                  </a:cubicBezTo>
                  <a:cubicBezTo>
                    <a:pt x="40" y="455"/>
                    <a:pt x="35" y="452"/>
                    <a:pt x="35" y="448"/>
                  </a:cubicBezTo>
                  <a:cubicBezTo>
                    <a:pt x="32" y="450"/>
                    <a:pt x="35" y="453"/>
                    <a:pt x="36" y="455"/>
                  </a:cubicBezTo>
                  <a:cubicBezTo>
                    <a:pt x="37" y="456"/>
                    <a:pt x="39" y="457"/>
                    <a:pt x="40" y="458"/>
                  </a:cubicBezTo>
                  <a:cubicBezTo>
                    <a:pt x="40" y="459"/>
                    <a:pt x="40" y="461"/>
                    <a:pt x="40" y="462"/>
                  </a:cubicBezTo>
                  <a:cubicBezTo>
                    <a:pt x="42" y="465"/>
                    <a:pt x="47" y="465"/>
                    <a:pt x="48" y="468"/>
                  </a:cubicBezTo>
                  <a:cubicBezTo>
                    <a:pt x="49" y="470"/>
                    <a:pt x="47" y="474"/>
                    <a:pt x="45" y="475"/>
                  </a:cubicBezTo>
                  <a:cubicBezTo>
                    <a:pt x="47" y="478"/>
                    <a:pt x="46" y="482"/>
                    <a:pt x="49" y="484"/>
                  </a:cubicBezTo>
                  <a:cubicBezTo>
                    <a:pt x="51" y="487"/>
                    <a:pt x="56" y="488"/>
                    <a:pt x="60" y="490"/>
                  </a:cubicBezTo>
                  <a:cubicBezTo>
                    <a:pt x="64" y="491"/>
                    <a:pt x="68" y="491"/>
                    <a:pt x="73" y="492"/>
                  </a:cubicBezTo>
                  <a:cubicBezTo>
                    <a:pt x="77" y="493"/>
                    <a:pt x="80" y="495"/>
                    <a:pt x="84" y="495"/>
                  </a:cubicBezTo>
                  <a:cubicBezTo>
                    <a:pt x="88" y="494"/>
                    <a:pt x="91" y="492"/>
                    <a:pt x="95" y="492"/>
                  </a:cubicBezTo>
                  <a:cubicBezTo>
                    <a:pt x="99" y="493"/>
                    <a:pt x="103" y="493"/>
                    <a:pt x="108" y="492"/>
                  </a:cubicBezTo>
                  <a:cubicBezTo>
                    <a:pt x="114" y="491"/>
                    <a:pt x="120" y="488"/>
                    <a:pt x="127" y="491"/>
                  </a:cubicBezTo>
                  <a:cubicBezTo>
                    <a:pt x="130" y="492"/>
                    <a:pt x="132" y="495"/>
                    <a:pt x="134" y="497"/>
                  </a:cubicBezTo>
                  <a:cubicBezTo>
                    <a:pt x="139" y="499"/>
                    <a:pt x="137" y="495"/>
                    <a:pt x="136" y="493"/>
                  </a:cubicBezTo>
                  <a:cubicBezTo>
                    <a:pt x="135" y="491"/>
                    <a:pt x="131" y="488"/>
                    <a:pt x="132" y="486"/>
                  </a:cubicBezTo>
                  <a:cubicBezTo>
                    <a:pt x="133" y="479"/>
                    <a:pt x="142" y="493"/>
                    <a:pt x="143" y="495"/>
                  </a:cubicBezTo>
                  <a:cubicBezTo>
                    <a:pt x="143" y="498"/>
                    <a:pt x="143" y="501"/>
                    <a:pt x="145" y="504"/>
                  </a:cubicBezTo>
                  <a:cubicBezTo>
                    <a:pt x="145" y="501"/>
                    <a:pt x="147" y="502"/>
                    <a:pt x="149" y="500"/>
                  </a:cubicBezTo>
                  <a:cubicBezTo>
                    <a:pt x="149" y="500"/>
                    <a:pt x="150" y="497"/>
                    <a:pt x="150" y="496"/>
                  </a:cubicBezTo>
                  <a:cubicBezTo>
                    <a:pt x="151" y="493"/>
                    <a:pt x="152" y="489"/>
                    <a:pt x="155" y="488"/>
                  </a:cubicBezTo>
                  <a:cubicBezTo>
                    <a:pt x="157" y="487"/>
                    <a:pt x="158" y="487"/>
                    <a:pt x="160" y="485"/>
                  </a:cubicBezTo>
                  <a:cubicBezTo>
                    <a:pt x="162" y="484"/>
                    <a:pt x="162" y="482"/>
                    <a:pt x="163" y="481"/>
                  </a:cubicBezTo>
                  <a:cubicBezTo>
                    <a:pt x="166" y="480"/>
                    <a:pt x="172" y="481"/>
                    <a:pt x="171" y="476"/>
                  </a:cubicBezTo>
                  <a:cubicBezTo>
                    <a:pt x="175" y="476"/>
                    <a:pt x="180" y="479"/>
                    <a:pt x="182" y="476"/>
                  </a:cubicBezTo>
                  <a:cubicBezTo>
                    <a:pt x="183" y="475"/>
                    <a:pt x="182" y="474"/>
                    <a:pt x="183" y="473"/>
                  </a:cubicBezTo>
                  <a:cubicBezTo>
                    <a:pt x="184" y="472"/>
                    <a:pt x="185" y="472"/>
                    <a:pt x="186" y="471"/>
                  </a:cubicBezTo>
                  <a:cubicBezTo>
                    <a:pt x="187" y="470"/>
                    <a:pt x="187" y="469"/>
                    <a:pt x="187" y="466"/>
                  </a:cubicBezTo>
                  <a:cubicBezTo>
                    <a:pt x="189" y="467"/>
                    <a:pt x="190" y="469"/>
                    <a:pt x="191" y="470"/>
                  </a:cubicBezTo>
                  <a:cubicBezTo>
                    <a:pt x="192" y="470"/>
                    <a:pt x="193" y="470"/>
                    <a:pt x="194" y="471"/>
                  </a:cubicBezTo>
                  <a:cubicBezTo>
                    <a:pt x="195" y="471"/>
                    <a:pt x="195" y="473"/>
                    <a:pt x="195" y="474"/>
                  </a:cubicBezTo>
                  <a:cubicBezTo>
                    <a:pt x="197" y="477"/>
                    <a:pt x="198" y="477"/>
                    <a:pt x="198" y="481"/>
                  </a:cubicBezTo>
                  <a:cubicBezTo>
                    <a:pt x="197" y="485"/>
                    <a:pt x="194" y="490"/>
                    <a:pt x="190" y="491"/>
                  </a:cubicBezTo>
                  <a:cubicBezTo>
                    <a:pt x="188" y="492"/>
                    <a:pt x="185" y="491"/>
                    <a:pt x="183" y="491"/>
                  </a:cubicBezTo>
                  <a:cubicBezTo>
                    <a:pt x="181" y="491"/>
                    <a:pt x="178" y="494"/>
                    <a:pt x="178" y="497"/>
                  </a:cubicBezTo>
                  <a:cubicBezTo>
                    <a:pt x="179" y="499"/>
                    <a:pt x="180" y="500"/>
                    <a:pt x="182" y="498"/>
                  </a:cubicBezTo>
                  <a:cubicBezTo>
                    <a:pt x="186" y="500"/>
                    <a:pt x="192" y="504"/>
                    <a:pt x="193" y="509"/>
                  </a:cubicBezTo>
                  <a:cubicBezTo>
                    <a:pt x="194" y="513"/>
                    <a:pt x="194" y="517"/>
                    <a:pt x="194" y="521"/>
                  </a:cubicBezTo>
                  <a:cubicBezTo>
                    <a:pt x="195" y="524"/>
                    <a:pt x="197" y="527"/>
                    <a:pt x="198" y="530"/>
                  </a:cubicBezTo>
                  <a:cubicBezTo>
                    <a:pt x="199" y="532"/>
                    <a:pt x="199" y="535"/>
                    <a:pt x="199" y="538"/>
                  </a:cubicBezTo>
                  <a:cubicBezTo>
                    <a:pt x="198" y="540"/>
                    <a:pt x="193" y="544"/>
                    <a:pt x="192" y="546"/>
                  </a:cubicBezTo>
                  <a:cubicBezTo>
                    <a:pt x="190" y="549"/>
                    <a:pt x="190" y="552"/>
                    <a:pt x="187" y="553"/>
                  </a:cubicBezTo>
                  <a:cubicBezTo>
                    <a:pt x="184" y="556"/>
                    <a:pt x="174" y="557"/>
                    <a:pt x="170" y="556"/>
                  </a:cubicBezTo>
                  <a:cubicBezTo>
                    <a:pt x="165" y="554"/>
                    <a:pt x="162" y="550"/>
                    <a:pt x="157" y="549"/>
                  </a:cubicBezTo>
                  <a:cubicBezTo>
                    <a:pt x="157" y="548"/>
                    <a:pt x="157" y="547"/>
                    <a:pt x="157" y="546"/>
                  </a:cubicBezTo>
                  <a:cubicBezTo>
                    <a:pt x="155" y="544"/>
                    <a:pt x="146" y="545"/>
                    <a:pt x="147" y="549"/>
                  </a:cubicBezTo>
                  <a:cubicBezTo>
                    <a:pt x="148" y="553"/>
                    <a:pt x="156" y="552"/>
                    <a:pt x="158" y="552"/>
                  </a:cubicBezTo>
                  <a:cubicBezTo>
                    <a:pt x="159" y="554"/>
                    <a:pt x="155" y="558"/>
                    <a:pt x="154" y="560"/>
                  </a:cubicBezTo>
                  <a:cubicBezTo>
                    <a:pt x="153" y="563"/>
                    <a:pt x="152" y="566"/>
                    <a:pt x="150" y="568"/>
                  </a:cubicBezTo>
                  <a:cubicBezTo>
                    <a:pt x="148" y="569"/>
                    <a:pt x="145" y="569"/>
                    <a:pt x="143" y="571"/>
                  </a:cubicBezTo>
                  <a:cubicBezTo>
                    <a:pt x="142" y="573"/>
                    <a:pt x="141" y="575"/>
                    <a:pt x="140" y="576"/>
                  </a:cubicBezTo>
                  <a:cubicBezTo>
                    <a:pt x="136" y="579"/>
                    <a:pt x="134" y="580"/>
                    <a:pt x="129" y="578"/>
                  </a:cubicBezTo>
                  <a:cubicBezTo>
                    <a:pt x="123" y="575"/>
                    <a:pt x="120" y="569"/>
                    <a:pt x="113" y="567"/>
                  </a:cubicBezTo>
                  <a:cubicBezTo>
                    <a:pt x="108" y="566"/>
                    <a:pt x="103" y="570"/>
                    <a:pt x="99" y="573"/>
                  </a:cubicBezTo>
                  <a:cubicBezTo>
                    <a:pt x="98" y="573"/>
                    <a:pt x="96" y="574"/>
                    <a:pt x="96" y="575"/>
                  </a:cubicBezTo>
                  <a:cubicBezTo>
                    <a:pt x="95" y="577"/>
                    <a:pt x="97" y="578"/>
                    <a:pt x="97" y="579"/>
                  </a:cubicBezTo>
                  <a:cubicBezTo>
                    <a:pt x="96" y="581"/>
                    <a:pt x="93" y="585"/>
                    <a:pt x="92" y="587"/>
                  </a:cubicBezTo>
                  <a:cubicBezTo>
                    <a:pt x="91" y="590"/>
                    <a:pt x="90" y="594"/>
                    <a:pt x="89" y="597"/>
                  </a:cubicBezTo>
                  <a:cubicBezTo>
                    <a:pt x="88" y="600"/>
                    <a:pt x="86" y="602"/>
                    <a:pt x="84" y="605"/>
                  </a:cubicBezTo>
                  <a:cubicBezTo>
                    <a:pt x="84" y="606"/>
                    <a:pt x="85" y="607"/>
                    <a:pt x="85" y="607"/>
                  </a:cubicBezTo>
                  <a:cubicBezTo>
                    <a:pt x="87" y="608"/>
                    <a:pt x="88" y="608"/>
                    <a:pt x="90" y="608"/>
                  </a:cubicBezTo>
                  <a:cubicBezTo>
                    <a:pt x="87" y="610"/>
                    <a:pt x="84" y="610"/>
                    <a:pt x="81" y="612"/>
                  </a:cubicBezTo>
                  <a:cubicBezTo>
                    <a:pt x="78" y="614"/>
                    <a:pt x="77" y="618"/>
                    <a:pt x="75" y="621"/>
                  </a:cubicBezTo>
                  <a:cubicBezTo>
                    <a:pt x="73" y="625"/>
                    <a:pt x="70" y="628"/>
                    <a:pt x="68" y="632"/>
                  </a:cubicBezTo>
                  <a:cubicBezTo>
                    <a:pt x="67" y="635"/>
                    <a:pt x="66" y="638"/>
                    <a:pt x="66" y="641"/>
                  </a:cubicBezTo>
                  <a:cubicBezTo>
                    <a:pt x="66" y="643"/>
                    <a:pt x="69" y="646"/>
                    <a:pt x="69" y="647"/>
                  </a:cubicBezTo>
                  <a:cubicBezTo>
                    <a:pt x="69" y="652"/>
                    <a:pt x="60" y="648"/>
                    <a:pt x="58" y="651"/>
                  </a:cubicBezTo>
                  <a:cubicBezTo>
                    <a:pt x="55" y="653"/>
                    <a:pt x="59" y="657"/>
                    <a:pt x="63" y="658"/>
                  </a:cubicBezTo>
                  <a:cubicBezTo>
                    <a:pt x="62" y="661"/>
                    <a:pt x="59" y="659"/>
                    <a:pt x="57" y="660"/>
                  </a:cubicBezTo>
                  <a:cubicBezTo>
                    <a:pt x="53" y="662"/>
                    <a:pt x="54" y="664"/>
                    <a:pt x="55" y="668"/>
                  </a:cubicBezTo>
                  <a:cubicBezTo>
                    <a:pt x="56" y="668"/>
                    <a:pt x="57" y="669"/>
                    <a:pt x="57" y="669"/>
                  </a:cubicBezTo>
                  <a:cubicBezTo>
                    <a:pt x="58" y="667"/>
                    <a:pt x="61" y="666"/>
                    <a:pt x="63" y="667"/>
                  </a:cubicBezTo>
                  <a:cubicBezTo>
                    <a:pt x="66" y="670"/>
                    <a:pt x="64" y="670"/>
                    <a:pt x="63" y="672"/>
                  </a:cubicBezTo>
                  <a:cubicBezTo>
                    <a:pt x="60" y="676"/>
                    <a:pt x="63" y="680"/>
                    <a:pt x="69" y="681"/>
                  </a:cubicBezTo>
                  <a:cubicBezTo>
                    <a:pt x="69" y="682"/>
                    <a:pt x="70" y="691"/>
                    <a:pt x="68" y="691"/>
                  </a:cubicBezTo>
                  <a:cubicBezTo>
                    <a:pt x="71" y="692"/>
                    <a:pt x="72" y="694"/>
                    <a:pt x="75" y="692"/>
                  </a:cubicBezTo>
                  <a:cubicBezTo>
                    <a:pt x="77" y="690"/>
                    <a:pt x="76" y="687"/>
                    <a:pt x="80" y="688"/>
                  </a:cubicBezTo>
                  <a:cubicBezTo>
                    <a:pt x="81" y="689"/>
                    <a:pt x="82" y="690"/>
                    <a:pt x="83" y="692"/>
                  </a:cubicBezTo>
                  <a:cubicBezTo>
                    <a:pt x="84" y="692"/>
                    <a:pt x="85" y="693"/>
                    <a:pt x="86" y="693"/>
                  </a:cubicBezTo>
                  <a:cubicBezTo>
                    <a:pt x="85" y="697"/>
                    <a:pt x="78" y="694"/>
                    <a:pt x="82" y="701"/>
                  </a:cubicBezTo>
                  <a:cubicBezTo>
                    <a:pt x="84" y="701"/>
                    <a:pt x="85" y="701"/>
                    <a:pt x="87" y="702"/>
                  </a:cubicBezTo>
                  <a:cubicBezTo>
                    <a:pt x="84" y="704"/>
                    <a:pt x="86" y="707"/>
                    <a:pt x="85" y="710"/>
                  </a:cubicBezTo>
                  <a:cubicBezTo>
                    <a:pt x="85" y="712"/>
                    <a:pt x="83" y="715"/>
                    <a:pt x="81" y="716"/>
                  </a:cubicBezTo>
                  <a:cubicBezTo>
                    <a:pt x="80" y="717"/>
                    <a:pt x="74" y="719"/>
                    <a:pt x="74" y="722"/>
                  </a:cubicBezTo>
                  <a:cubicBezTo>
                    <a:pt x="75" y="725"/>
                    <a:pt x="80" y="724"/>
                    <a:pt x="81" y="722"/>
                  </a:cubicBezTo>
                  <a:cubicBezTo>
                    <a:pt x="83" y="722"/>
                    <a:pt x="85" y="723"/>
                    <a:pt x="86" y="723"/>
                  </a:cubicBezTo>
                  <a:cubicBezTo>
                    <a:pt x="86" y="726"/>
                    <a:pt x="81" y="726"/>
                    <a:pt x="84" y="730"/>
                  </a:cubicBezTo>
                  <a:cubicBezTo>
                    <a:pt x="87" y="734"/>
                    <a:pt x="91" y="734"/>
                    <a:pt x="94" y="736"/>
                  </a:cubicBezTo>
                  <a:cubicBezTo>
                    <a:pt x="94" y="735"/>
                    <a:pt x="98" y="739"/>
                    <a:pt x="97" y="739"/>
                  </a:cubicBezTo>
                  <a:cubicBezTo>
                    <a:pt x="98" y="740"/>
                    <a:pt x="99" y="742"/>
                    <a:pt x="100" y="744"/>
                  </a:cubicBezTo>
                  <a:cubicBezTo>
                    <a:pt x="102" y="747"/>
                    <a:pt x="105" y="748"/>
                    <a:pt x="109" y="750"/>
                  </a:cubicBezTo>
                  <a:cubicBezTo>
                    <a:pt x="108" y="750"/>
                    <a:pt x="108" y="751"/>
                    <a:pt x="108" y="751"/>
                  </a:cubicBezTo>
                  <a:cubicBezTo>
                    <a:pt x="108" y="752"/>
                    <a:pt x="106" y="753"/>
                    <a:pt x="106" y="755"/>
                  </a:cubicBezTo>
                  <a:cubicBezTo>
                    <a:pt x="106" y="756"/>
                    <a:pt x="108" y="757"/>
                    <a:pt x="109" y="758"/>
                  </a:cubicBezTo>
                  <a:cubicBezTo>
                    <a:pt x="111" y="760"/>
                    <a:pt x="114" y="761"/>
                    <a:pt x="116" y="761"/>
                  </a:cubicBezTo>
                  <a:cubicBezTo>
                    <a:pt x="122" y="762"/>
                    <a:pt x="130" y="761"/>
                    <a:pt x="134" y="760"/>
                  </a:cubicBezTo>
                  <a:cubicBezTo>
                    <a:pt x="137" y="759"/>
                    <a:pt x="139" y="756"/>
                    <a:pt x="142" y="755"/>
                  </a:cubicBezTo>
                  <a:cubicBezTo>
                    <a:pt x="144" y="754"/>
                    <a:pt x="147" y="753"/>
                    <a:pt x="149" y="752"/>
                  </a:cubicBezTo>
                  <a:cubicBezTo>
                    <a:pt x="155" y="750"/>
                    <a:pt x="153" y="744"/>
                    <a:pt x="154" y="737"/>
                  </a:cubicBezTo>
                  <a:cubicBezTo>
                    <a:pt x="156" y="737"/>
                    <a:pt x="161" y="753"/>
                    <a:pt x="163" y="756"/>
                  </a:cubicBezTo>
                  <a:cubicBezTo>
                    <a:pt x="165" y="759"/>
                    <a:pt x="166" y="761"/>
                    <a:pt x="168" y="765"/>
                  </a:cubicBezTo>
                  <a:cubicBezTo>
                    <a:pt x="169" y="768"/>
                    <a:pt x="172" y="771"/>
                    <a:pt x="173" y="775"/>
                  </a:cubicBezTo>
                  <a:cubicBezTo>
                    <a:pt x="175" y="782"/>
                    <a:pt x="170" y="778"/>
                    <a:pt x="167" y="782"/>
                  </a:cubicBezTo>
                  <a:cubicBezTo>
                    <a:pt x="166" y="783"/>
                    <a:pt x="164" y="789"/>
                    <a:pt x="164" y="790"/>
                  </a:cubicBezTo>
                  <a:cubicBezTo>
                    <a:pt x="164" y="793"/>
                    <a:pt x="164" y="796"/>
                    <a:pt x="167" y="798"/>
                  </a:cubicBezTo>
                  <a:cubicBezTo>
                    <a:pt x="170" y="799"/>
                    <a:pt x="173" y="797"/>
                    <a:pt x="175" y="799"/>
                  </a:cubicBezTo>
                  <a:cubicBezTo>
                    <a:pt x="174" y="801"/>
                    <a:pt x="172" y="802"/>
                    <a:pt x="171" y="804"/>
                  </a:cubicBezTo>
                  <a:cubicBezTo>
                    <a:pt x="177" y="805"/>
                    <a:pt x="172" y="816"/>
                    <a:pt x="170" y="818"/>
                  </a:cubicBezTo>
                  <a:cubicBezTo>
                    <a:pt x="168" y="819"/>
                    <a:pt x="162" y="820"/>
                    <a:pt x="162" y="821"/>
                  </a:cubicBezTo>
                  <a:cubicBezTo>
                    <a:pt x="162" y="823"/>
                    <a:pt x="168" y="824"/>
                    <a:pt x="170" y="823"/>
                  </a:cubicBezTo>
                  <a:cubicBezTo>
                    <a:pt x="170" y="828"/>
                    <a:pt x="175" y="825"/>
                    <a:pt x="177" y="824"/>
                  </a:cubicBezTo>
                  <a:cubicBezTo>
                    <a:pt x="177" y="824"/>
                    <a:pt x="180" y="822"/>
                    <a:pt x="181" y="822"/>
                  </a:cubicBezTo>
                  <a:cubicBezTo>
                    <a:pt x="183" y="820"/>
                    <a:pt x="183" y="816"/>
                    <a:pt x="187" y="814"/>
                  </a:cubicBezTo>
                  <a:cubicBezTo>
                    <a:pt x="188" y="814"/>
                    <a:pt x="196" y="811"/>
                    <a:pt x="196" y="811"/>
                  </a:cubicBezTo>
                  <a:cubicBezTo>
                    <a:pt x="196" y="809"/>
                    <a:pt x="197" y="808"/>
                    <a:pt x="199" y="807"/>
                  </a:cubicBezTo>
                  <a:cubicBezTo>
                    <a:pt x="200" y="807"/>
                    <a:pt x="202" y="807"/>
                    <a:pt x="203" y="806"/>
                  </a:cubicBezTo>
                  <a:cubicBezTo>
                    <a:pt x="204" y="805"/>
                    <a:pt x="203" y="804"/>
                    <a:pt x="204" y="804"/>
                  </a:cubicBezTo>
                  <a:cubicBezTo>
                    <a:pt x="208" y="801"/>
                    <a:pt x="212" y="801"/>
                    <a:pt x="210" y="807"/>
                  </a:cubicBezTo>
                  <a:cubicBezTo>
                    <a:pt x="212" y="807"/>
                    <a:pt x="212" y="809"/>
                    <a:pt x="214" y="809"/>
                  </a:cubicBezTo>
                  <a:cubicBezTo>
                    <a:pt x="215" y="810"/>
                    <a:pt x="216" y="810"/>
                    <a:pt x="219" y="810"/>
                  </a:cubicBezTo>
                  <a:cubicBezTo>
                    <a:pt x="220" y="813"/>
                    <a:pt x="222" y="817"/>
                    <a:pt x="225" y="814"/>
                  </a:cubicBezTo>
                  <a:cubicBezTo>
                    <a:pt x="227" y="812"/>
                    <a:pt x="224" y="808"/>
                    <a:pt x="229" y="807"/>
                  </a:cubicBezTo>
                  <a:cubicBezTo>
                    <a:pt x="230" y="811"/>
                    <a:pt x="229" y="810"/>
                    <a:pt x="231" y="812"/>
                  </a:cubicBezTo>
                  <a:cubicBezTo>
                    <a:pt x="232" y="813"/>
                    <a:pt x="233" y="813"/>
                    <a:pt x="234" y="814"/>
                  </a:cubicBezTo>
                  <a:cubicBezTo>
                    <a:pt x="235" y="816"/>
                    <a:pt x="235" y="816"/>
                    <a:pt x="235" y="817"/>
                  </a:cubicBezTo>
                  <a:cubicBezTo>
                    <a:pt x="237" y="819"/>
                    <a:pt x="238" y="821"/>
                    <a:pt x="239" y="823"/>
                  </a:cubicBezTo>
                  <a:cubicBezTo>
                    <a:pt x="241" y="825"/>
                    <a:pt x="241" y="828"/>
                    <a:pt x="242" y="830"/>
                  </a:cubicBezTo>
                  <a:cubicBezTo>
                    <a:pt x="245" y="834"/>
                    <a:pt x="253" y="836"/>
                    <a:pt x="254" y="831"/>
                  </a:cubicBezTo>
                  <a:cubicBezTo>
                    <a:pt x="255" y="827"/>
                    <a:pt x="250" y="823"/>
                    <a:pt x="250" y="819"/>
                  </a:cubicBezTo>
                  <a:cubicBezTo>
                    <a:pt x="251" y="819"/>
                    <a:pt x="251" y="819"/>
                    <a:pt x="252" y="819"/>
                  </a:cubicBezTo>
                  <a:cubicBezTo>
                    <a:pt x="252" y="817"/>
                    <a:pt x="251" y="815"/>
                    <a:pt x="251" y="813"/>
                  </a:cubicBezTo>
                  <a:cubicBezTo>
                    <a:pt x="252" y="812"/>
                    <a:pt x="253" y="812"/>
                    <a:pt x="254" y="811"/>
                  </a:cubicBezTo>
                  <a:cubicBezTo>
                    <a:pt x="254" y="811"/>
                    <a:pt x="254" y="809"/>
                    <a:pt x="254" y="809"/>
                  </a:cubicBezTo>
                  <a:cubicBezTo>
                    <a:pt x="256" y="807"/>
                    <a:pt x="260" y="801"/>
                    <a:pt x="262" y="801"/>
                  </a:cubicBezTo>
                  <a:cubicBezTo>
                    <a:pt x="260" y="803"/>
                    <a:pt x="257" y="809"/>
                    <a:pt x="258" y="812"/>
                  </a:cubicBezTo>
                  <a:cubicBezTo>
                    <a:pt x="258" y="815"/>
                    <a:pt x="260" y="815"/>
                    <a:pt x="262" y="817"/>
                  </a:cubicBezTo>
                  <a:cubicBezTo>
                    <a:pt x="263" y="819"/>
                    <a:pt x="263" y="820"/>
                    <a:pt x="263" y="822"/>
                  </a:cubicBezTo>
                  <a:cubicBezTo>
                    <a:pt x="272" y="823"/>
                    <a:pt x="274" y="820"/>
                    <a:pt x="281" y="816"/>
                  </a:cubicBezTo>
                  <a:cubicBezTo>
                    <a:pt x="284" y="815"/>
                    <a:pt x="288" y="814"/>
                    <a:pt x="291" y="813"/>
                  </a:cubicBezTo>
                  <a:cubicBezTo>
                    <a:pt x="294" y="811"/>
                    <a:pt x="294" y="810"/>
                    <a:pt x="298" y="810"/>
                  </a:cubicBezTo>
                  <a:cubicBezTo>
                    <a:pt x="299" y="821"/>
                    <a:pt x="288" y="822"/>
                    <a:pt x="286" y="831"/>
                  </a:cubicBezTo>
                  <a:cubicBezTo>
                    <a:pt x="285" y="837"/>
                    <a:pt x="286" y="840"/>
                    <a:pt x="287" y="845"/>
                  </a:cubicBezTo>
                  <a:cubicBezTo>
                    <a:pt x="287" y="845"/>
                    <a:pt x="286" y="845"/>
                    <a:pt x="286" y="845"/>
                  </a:cubicBezTo>
                  <a:cubicBezTo>
                    <a:pt x="282" y="850"/>
                    <a:pt x="278" y="867"/>
                    <a:pt x="281" y="873"/>
                  </a:cubicBezTo>
                  <a:cubicBezTo>
                    <a:pt x="282" y="874"/>
                    <a:pt x="286" y="877"/>
                    <a:pt x="282" y="878"/>
                  </a:cubicBezTo>
                  <a:cubicBezTo>
                    <a:pt x="281" y="878"/>
                    <a:pt x="280" y="876"/>
                    <a:pt x="279" y="875"/>
                  </a:cubicBezTo>
                  <a:cubicBezTo>
                    <a:pt x="274" y="879"/>
                    <a:pt x="273" y="883"/>
                    <a:pt x="270" y="888"/>
                  </a:cubicBezTo>
                  <a:cubicBezTo>
                    <a:pt x="269" y="888"/>
                    <a:pt x="269" y="888"/>
                    <a:pt x="269" y="888"/>
                  </a:cubicBezTo>
                  <a:cubicBezTo>
                    <a:pt x="269" y="887"/>
                    <a:pt x="269" y="887"/>
                    <a:pt x="269" y="887"/>
                  </a:cubicBezTo>
                  <a:cubicBezTo>
                    <a:pt x="265" y="889"/>
                    <a:pt x="259" y="893"/>
                    <a:pt x="257" y="897"/>
                  </a:cubicBezTo>
                  <a:cubicBezTo>
                    <a:pt x="255" y="901"/>
                    <a:pt x="257" y="906"/>
                    <a:pt x="256" y="910"/>
                  </a:cubicBezTo>
                  <a:cubicBezTo>
                    <a:pt x="255" y="913"/>
                    <a:pt x="251" y="913"/>
                    <a:pt x="248" y="913"/>
                  </a:cubicBezTo>
                  <a:cubicBezTo>
                    <a:pt x="248" y="911"/>
                    <a:pt x="248" y="911"/>
                    <a:pt x="249" y="910"/>
                  </a:cubicBezTo>
                  <a:cubicBezTo>
                    <a:pt x="245" y="912"/>
                    <a:pt x="241" y="916"/>
                    <a:pt x="237" y="919"/>
                  </a:cubicBezTo>
                  <a:cubicBezTo>
                    <a:pt x="233" y="921"/>
                    <a:pt x="228" y="923"/>
                    <a:pt x="224" y="926"/>
                  </a:cubicBezTo>
                  <a:cubicBezTo>
                    <a:pt x="223" y="927"/>
                    <a:pt x="224" y="928"/>
                    <a:pt x="222" y="929"/>
                  </a:cubicBezTo>
                  <a:cubicBezTo>
                    <a:pt x="222" y="930"/>
                    <a:pt x="219" y="929"/>
                    <a:pt x="219" y="930"/>
                  </a:cubicBezTo>
                  <a:cubicBezTo>
                    <a:pt x="217" y="930"/>
                    <a:pt x="214" y="933"/>
                    <a:pt x="212" y="934"/>
                  </a:cubicBezTo>
                  <a:cubicBezTo>
                    <a:pt x="210" y="937"/>
                    <a:pt x="210" y="941"/>
                    <a:pt x="208" y="943"/>
                  </a:cubicBezTo>
                  <a:cubicBezTo>
                    <a:pt x="207" y="946"/>
                    <a:pt x="204" y="947"/>
                    <a:pt x="203" y="950"/>
                  </a:cubicBezTo>
                  <a:cubicBezTo>
                    <a:pt x="202" y="953"/>
                    <a:pt x="204" y="952"/>
                    <a:pt x="205" y="954"/>
                  </a:cubicBezTo>
                  <a:cubicBezTo>
                    <a:pt x="207" y="958"/>
                    <a:pt x="207" y="958"/>
                    <a:pt x="212" y="959"/>
                  </a:cubicBezTo>
                  <a:cubicBezTo>
                    <a:pt x="212" y="960"/>
                    <a:pt x="211" y="961"/>
                    <a:pt x="211" y="961"/>
                  </a:cubicBezTo>
                  <a:cubicBezTo>
                    <a:pt x="209" y="962"/>
                    <a:pt x="207" y="961"/>
                    <a:pt x="207" y="959"/>
                  </a:cubicBezTo>
                  <a:cubicBezTo>
                    <a:pt x="202" y="959"/>
                    <a:pt x="198" y="955"/>
                    <a:pt x="197" y="963"/>
                  </a:cubicBezTo>
                  <a:cubicBezTo>
                    <a:pt x="195" y="962"/>
                    <a:pt x="194" y="961"/>
                    <a:pt x="194" y="959"/>
                  </a:cubicBezTo>
                  <a:cubicBezTo>
                    <a:pt x="194" y="957"/>
                    <a:pt x="197" y="956"/>
                    <a:pt x="197" y="955"/>
                  </a:cubicBezTo>
                  <a:cubicBezTo>
                    <a:pt x="198" y="951"/>
                    <a:pt x="193" y="953"/>
                    <a:pt x="190" y="951"/>
                  </a:cubicBezTo>
                  <a:cubicBezTo>
                    <a:pt x="184" y="953"/>
                    <a:pt x="176" y="954"/>
                    <a:pt x="171" y="958"/>
                  </a:cubicBezTo>
                  <a:cubicBezTo>
                    <a:pt x="168" y="959"/>
                    <a:pt x="166" y="962"/>
                    <a:pt x="163" y="964"/>
                  </a:cubicBezTo>
                  <a:cubicBezTo>
                    <a:pt x="159" y="966"/>
                    <a:pt x="159" y="968"/>
                    <a:pt x="156" y="971"/>
                  </a:cubicBezTo>
                  <a:cubicBezTo>
                    <a:pt x="156" y="971"/>
                    <a:pt x="150" y="980"/>
                    <a:pt x="152" y="980"/>
                  </a:cubicBezTo>
                  <a:cubicBezTo>
                    <a:pt x="148" y="981"/>
                    <a:pt x="150" y="983"/>
                    <a:pt x="148" y="984"/>
                  </a:cubicBezTo>
                  <a:cubicBezTo>
                    <a:pt x="145" y="987"/>
                    <a:pt x="141" y="985"/>
                    <a:pt x="142" y="990"/>
                  </a:cubicBezTo>
                  <a:cubicBezTo>
                    <a:pt x="136" y="989"/>
                    <a:pt x="133" y="991"/>
                    <a:pt x="131" y="996"/>
                  </a:cubicBezTo>
                  <a:cubicBezTo>
                    <a:pt x="131" y="998"/>
                    <a:pt x="131" y="1002"/>
                    <a:pt x="129" y="1002"/>
                  </a:cubicBezTo>
                  <a:cubicBezTo>
                    <a:pt x="128" y="1002"/>
                    <a:pt x="127" y="998"/>
                    <a:pt x="127" y="997"/>
                  </a:cubicBezTo>
                  <a:cubicBezTo>
                    <a:pt x="124" y="996"/>
                    <a:pt x="118" y="997"/>
                    <a:pt x="115" y="998"/>
                  </a:cubicBezTo>
                  <a:cubicBezTo>
                    <a:pt x="111" y="999"/>
                    <a:pt x="108" y="1003"/>
                    <a:pt x="104" y="1003"/>
                  </a:cubicBezTo>
                  <a:cubicBezTo>
                    <a:pt x="101" y="995"/>
                    <a:pt x="96" y="1012"/>
                    <a:pt x="95" y="1013"/>
                  </a:cubicBezTo>
                  <a:cubicBezTo>
                    <a:pt x="93" y="1015"/>
                    <a:pt x="89" y="1015"/>
                    <a:pt x="87" y="1017"/>
                  </a:cubicBezTo>
                  <a:cubicBezTo>
                    <a:pt x="86" y="1019"/>
                    <a:pt x="88" y="1023"/>
                    <a:pt x="88" y="1025"/>
                  </a:cubicBezTo>
                  <a:cubicBezTo>
                    <a:pt x="92" y="1026"/>
                    <a:pt x="96" y="1028"/>
                    <a:pt x="100" y="1026"/>
                  </a:cubicBezTo>
                  <a:cubicBezTo>
                    <a:pt x="105" y="1024"/>
                    <a:pt x="104" y="1020"/>
                    <a:pt x="108" y="1018"/>
                  </a:cubicBezTo>
                  <a:cubicBezTo>
                    <a:pt x="111" y="1016"/>
                    <a:pt x="117" y="1017"/>
                    <a:pt x="121" y="1017"/>
                  </a:cubicBezTo>
                  <a:cubicBezTo>
                    <a:pt x="123" y="1017"/>
                    <a:pt x="126" y="1017"/>
                    <a:pt x="127" y="1016"/>
                  </a:cubicBezTo>
                  <a:cubicBezTo>
                    <a:pt x="129" y="1015"/>
                    <a:pt x="128" y="1012"/>
                    <a:pt x="131" y="1012"/>
                  </a:cubicBezTo>
                  <a:cubicBezTo>
                    <a:pt x="132" y="1015"/>
                    <a:pt x="136" y="1018"/>
                    <a:pt x="137" y="1014"/>
                  </a:cubicBezTo>
                  <a:cubicBezTo>
                    <a:pt x="138" y="1010"/>
                    <a:pt x="133" y="1008"/>
                    <a:pt x="130" y="1009"/>
                  </a:cubicBezTo>
                  <a:cubicBezTo>
                    <a:pt x="132" y="1006"/>
                    <a:pt x="135" y="1007"/>
                    <a:pt x="136" y="1004"/>
                  </a:cubicBezTo>
                  <a:cubicBezTo>
                    <a:pt x="137" y="1002"/>
                    <a:pt x="138" y="998"/>
                    <a:pt x="135" y="997"/>
                  </a:cubicBezTo>
                  <a:cubicBezTo>
                    <a:pt x="135" y="994"/>
                    <a:pt x="141" y="995"/>
                    <a:pt x="140" y="999"/>
                  </a:cubicBezTo>
                  <a:cubicBezTo>
                    <a:pt x="142" y="1000"/>
                    <a:pt x="143" y="1002"/>
                    <a:pt x="143" y="1003"/>
                  </a:cubicBezTo>
                  <a:cubicBezTo>
                    <a:pt x="144" y="1003"/>
                    <a:pt x="146" y="1003"/>
                    <a:pt x="147" y="1001"/>
                  </a:cubicBezTo>
                  <a:cubicBezTo>
                    <a:pt x="154" y="1005"/>
                    <a:pt x="150" y="994"/>
                    <a:pt x="151" y="991"/>
                  </a:cubicBezTo>
                  <a:cubicBezTo>
                    <a:pt x="146" y="990"/>
                    <a:pt x="148" y="983"/>
                    <a:pt x="151" y="989"/>
                  </a:cubicBezTo>
                  <a:cubicBezTo>
                    <a:pt x="152" y="991"/>
                    <a:pt x="151" y="996"/>
                    <a:pt x="154" y="996"/>
                  </a:cubicBezTo>
                  <a:cubicBezTo>
                    <a:pt x="154" y="998"/>
                    <a:pt x="157" y="1000"/>
                    <a:pt x="159" y="999"/>
                  </a:cubicBezTo>
                  <a:cubicBezTo>
                    <a:pt x="161" y="998"/>
                    <a:pt x="159" y="995"/>
                    <a:pt x="161" y="994"/>
                  </a:cubicBezTo>
                  <a:cubicBezTo>
                    <a:pt x="164" y="997"/>
                    <a:pt x="166" y="996"/>
                    <a:pt x="170" y="996"/>
                  </a:cubicBezTo>
                  <a:cubicBezTo>
                    <a:pt x="173" y="996"/>
                    <a:pt x="178" y="998"/>
                    <a:pt x="179" y="996"/>
                  </a:cubicBezTo>
                  <a:cubicBezTo>
                    <a:pt x="177" y="994"/>
                    <a:pt x="172" y="990"/>
                    <a:pt x="169" y="990"/>
                  </a:cubicBezTo>
                  <a:cubicBezTo>
                    <a:pt x="171" y="987"/>
                    <a:pt x="173" y="985"/>
                    <a:pt x="174" y="982"/>
                  </a:cubicBezTo>
                  <a:cubicBezTo>
                    <a:pt x="175" y="979"/>
                    <a:pt x="174" y="976"/>
                    <a:pt x="175" y="973"/>
                  </a:cubicBezTo>
                  <a:cubicBezTo>
                    <a:pt x="177" y="971"/>
                    <a:pt x="182" y="969"/>
                    <a:pt x="182" y="973"/>
                  </a:cubicBezTo>
                  <a:cubicBezTo>
                    <a:pt x="183" y="976"/>
                    <a:pt x="178" y="978"/>
                    <a:pt x="179" y="982"/>
                  </a:cubicBezTo>
                  <a:cubicBezTo>
                    <a:pt x="183" y="983"/>
                    <a:pt x="188" y="982"/>
                    <a:pt x="191" y="979"/>
                  </a:cubicBezTo>
                  <a:cubicBezTo>
                    <a:pt x="194" y="977"/>
                    <a:pt x="193" y="976"/>
                    <a:pt x="197" y="977"/>
                  </a:cubicBezTo>
                  <a:cubicBezTo>
                    <a:pt x="199" y="977"/>
                    <a:pt x="200" y="979"/>
                    <a:pt x="202" y="976"/>
                  </a:cubicBezTo>
                  <a:cubicBezTo>
                    <a:pt x="204" y="980"/>
                    <a:pt x="207" y="975"/>
                    <a:pt x="208" y="973"/>
                  </a:cubicBezTo>
                  <a:cubicBezTo>
                    <a:pt x="210" y="971"/>
                    <a:pt x="213" y="970"/>
                    <a:pt x="216" y="968"/>
                  </a:cubicBezTo>
                  <a:cubicBezTo>
                    <a:pt x="217" y="967"/>
                    <a:pt x="216" y="966"/>
                    <a:pt x="217" y="965"/>
                  </a:cubicBezTo>
                  <a:cubicBezTo>
                    <a:pt x="218" y="965"/>
                    <a:pt x="219" y="965"/>
                    <a:pt x="220" y="965"/>
                  </a:cubicBezTo>
                  <a:cubicBezTo>
                    <a:pt x="222" y="963"/>
                    <a:pt x="223" y="960"/>
                    <a:pt x="226" y="960"/>
                  </a:cubicBezTo>
                  <a:cubicBezTo>
                    <a:pt x="231" y="961"/>
                    <a:pt x="227" y="970"/>
                    <a:pt x="228" y="974"/>
                  </a:cubicBezTo>
                  <a:cubicBezTo>
                    <a:pt x="231" y="974"/>
                    <a:pt x="231" y="966"/>
                    <a:pt x="234" y="965"/>
                  </a:cubicBezTo>
                  <a:cubicBezTo>
                    <a:pt x="236" y="964"/>
                    <a:pt x="237" y="967"/>
                    <a:pt x="239" y="964"/>
                  </a:cubicBezTo>
                  <a:cubicBezTo>
                    <a:pt x="239" y="964"/>
                    <a:pt x="238" y="960"/>
                    <a:pt x="238" y="959"/>
                  </a:cubicBezTo>
                  <a:cubicBezTo>
                    <a:pt x="240" y="959"/>
                    <a:pt x="243" y="960"/>
                    <a:pt x="244" y="960"/>
                  </a:cubicBezTo>
                  <a:cubicBezTo>
                    <a:pt x="246" y="959"/>
                    <a:pt x="246" y="957"/>
                    <a:pt x="248" y="956"/>
                  </a:cubicBezTo>
                  <a:cubicBezTo>
                    <a:pt x="251" y="954"/>
                    <a:pt x="255" y="956"/>
                    <a:pt x="256" y="952"/>
                  </a:cubicBezTo>
                  <a:cubicBezTo>
                    <a:pt x="261" y="956"/>
                    <a:pt x="260" y="950"/>
                    <a:pt x="261" y="948"/>
                  </a:cubicBezTo>
                  <a:cubicBezTo>
                    <a:pt x="262" y="947"/>
                    <a:pt x="269" y="944"/>
                    <a:pt x="265" y="942"/>
                  </a:cubicBezTo>
                  <a:cubicBezTo>
                    <a:pt x="266" y="941"/>
                    <a:pt x="266" y="940"/>
                    <a:pt x="268" y="940"/>
                  </a:cubicBezTo>
                  <a:cubicBezTo>
                    <a:pt x="268" y="940"/>
                    <a:pt x="258" y="931"/>
                    <a:pt x="262" y="931"/>
                  </a:cubicBezTo>
                  <a:cubicBezTo>
                    <a:pt x="265" y="931"/>
                    <a:pt x="269" y="932"/>
                    <a:pt x="271" y="930"/>
                  </a:cubicBezTo>
                  <a:cubicBezTo>
                    <a:pt x="277" y="934"/>
                    <a:pt x="279" y="924"/>
                    <a:pt x="274" y="924"/>
                  </a:cubicBezTo>
                  <a:cubicBezTo>
                    <a:pt x="274" y="924"/>
                    <a:pt x="274" y="924"/>
                    <a:pt x="274" y="923"/>
                  </a:cubicBezTo>
                  <a:cubicBezTo>
                    <a:pt x="276" y="921"/>
                    <a:pt x="287" y="925"/>
                    <a:pt x="288" y="922"/>
                  </a:cubicBezTo>
                  <a:cubicBezTo>
                    <a:pt x="288" y="920"/>
                    <a:pt x="284" y="920"/>
                    <a:pt x="285" y="917"/>
                  </a:cubicBezTo>
                  <a:cubicBezTo>
                    <a:pt x="286" y="915"/>
                    <a:pt x="290" y="917"/>
                    <a:pt x="288" y="913"/>
                  </a:cubicBezTo>
                  <a:cubicBezTo>
                    <a:pt x="291" y="913"/>
                    <a:pt x="292" y="917"/>
                    <a:pt x="294" y="916"/>
                  </a:cubicBezTo>
                  <a:cubicBezTo>
                    <a:pt x="295" y="916"/>
                    <a:pt x="300" y="910"/>
                    <a:pt x="300" y="909"/>
                  </a:cubicBezTo>
                  <a:cubicBezTo>
                    <a:pt x="303" y="910"/>
                    <a:pt x="303" y="908"/>
                    <a:pt x="305" y="907"/>
                  </a:cubicBezTo>
                  <a:cubicBezTo>
                    <a:pt x="307" y="906"/>
                    <a:pt x="309" y="906"/>
                    <a:pt x="310" y="905"/>
                  </a:cubicBezTo>
                  <a:cubicBezTo>
                    <a:pt x="313" y="903"/>
                    <a:pt x="316" y="900"/>
                    <a:pt x="317" y="896"/>
                  </a:cubicBezTo>
                  <a:cubicBezTo>
                    <a:pt x="318" y="893"/>
                    <a:pt x="315" y="888"/>
                    <a:pt x="318" y="885"/>
                  </a:cubicBezTo>
                  <a:cubicBezTo>
                    <a:pt x="319" y="882"/>
                    <a:pt x="321" y="884"/>
                    <a:pt x="323" y="884"/>
                  </a:cubicBezTo>
                  <a:cubicBezTo>
                    <a:pt x="326" y="882"/>
                    <a:pt x="324" y="881"/>
                    <a:pt x="326" y="879"/>
                  </a:cubicBezTo>
                  <a:cubicBezTo>
                    <a:pt x="328" y="878"/>
                    <a:pt x="329" y="879"/>
                    <a:pt x="331" y="878"/>
                  </a:cubicBezTo>
                  <a:cubicBezTo>
                    <a:pt x="333" y="876"/>
                    <a:pt x="331" y="876"/>
                    <a:pt x="332" y="874"/>
                  </a:cubicBezTo>
                  <a:cubicBezTo>
                    <a:pt x="335" y="871"/>
                    <a:pt x="338" y="872"/>
                    <a:pt x="337" y="866"/>
                  </a:cubicBezTo>
                  <a:cubicBezTo>
                    <a:pt x="340" y="866"/>
                    <a:pt x="342" y="871"/>
                    <a:pt x="346" y="867"/>
                  </a:cubicBezTo>
                  <a:cubicBezTo>
                    <a:pt x="344" y="864"/>
                    <a:pt x="347" y="864"/>
                    <a:pt x="348" y="862"/>
                  </a:cubicBezTo>
                  <a:cubicBezTo>
                    <a:pt x="349" y="861"/>
                    <a:pt x="349" y="861"/>
                    <a:pt x="350" y="859"/>
                  </a:cubicBezTo>
                  <a:cubicBezTo>
                    <a:pt x="351" y="857"/>
                    <a:pt x="352" y="856"/>
                    <a:pt x="354" y="855"/>
                  </a:cubicBezTo>
                  <a:cubicBezTo>
                    <a:pt x="358" y="854"/>
                    <a:pt x="362" y="853"/>
                    <a:pt x="366" y="852"/>
                  </a:cubicBezTo>
                  <a:cubicBezTo>
                    <a:pt x="370" y="850"/>
                    <a:pt x="373" y="849"/>
                    <a:pt x="375" y="844"/>
                  </a:cubicBezTo>
                  <a:cubicBezTo>
                    <a:pt x="375" y="843"/>
                    <a:pt x="375" y="841"/>
                    <a:pt x="376" y="839"/>
                  </a:cubicBezTo>
                  <a:cubicBezTo>
                    <a:pt x="377" y="838"/>
                    <a:pt x="378" y="838"/>
                    <a:pt x="378" y="837"/>
                  </a:cubicBezTo>
                  <a:cubicBezTo>
                    <a:pt x="379" y="836"/>
                    <a:pt x="378" y="835"/>
                    <a:pt x="379" y="834"/>
                  </a:cubicBezTo>
                  <a:cubicBezTo>
                    <a:pt x="379" y="832"/>
                    <a:pt x="381" y="831"/>
                    <a:pt x="382" y="829"/>
                  </a:cubicBezTo>
                  <a:cubicBezTo>
                    <a:pt x="383" y="827"/>
                    <a:pt x="382" y="825"/>
                    <a:pt x="383" y="824"/>
                  </a:cubicBezTo>
                  <a:cubicBezTo>
                    <a:pt x="384" y="823"/>
                    <a:pt x="387" y="824"/>
                    <a:pt x="389" y="823"/>
                  </a:cubicBezTo>
                  <a:cubicBezTo>
                    <a:pt x="397" y="820"/>
                    <a:pt x="402" y="800"/>
                    <a:pt x="389" y="803"/>
                  </a:cubicBezTo>
                  <a:cubicBezTo>
                    <a:pt x="389" y="798"/>
                    <a:pt x="381" y="800"/>
                    <a:pt x="378" y="800"/>
                  </a:cubicBezTo>
                  <a:cubicBezTo>
                    <a:pt x="375" y="801"/>
                    <a:pt x="374" y="802"/>
                    <a:pt x="374" y="798"/>
                  </a:cubicBezTo>
                  <a:cubicBezTo>
                    <a:pt x="374" y="797"/>
                    <a:pt x="375" y="794"/>
                    <a:pt x="376" y="793"/>
                  </a:cubicBezTo>
                  <a:cubicBezTo>
                    <a:pt x="377" y="788"/>
                    <a:pt x="378" y="786"/>
                    <a:pt x="383" y="783"/>
                  </a:cubicBezTo>
                  <a:cubicBezTo>
                    <a:pt x="386" y="782"/>
                    <a:pt x="386" y="783"/>
                    <a:pt x="387" y="780"/>
                  </a:cubicBezTo>
                  <a:cubicBezTo>
                    <a:pt x="387" y="778"/>
                    <a:pt x="387" y="776"/>
                    <a:pt x="387" y="775"/>
                  </a:cubicBezTo>
                  <a:cubicBezTo>
                    <a:pt x="392" y="776"/>
                    <a:pt x="390" y="772"/>
                    <a:pt x="392" y="771"/>
                  </a:cubicBezTo>
                  <a:cubicBezTo>
                    <a:pt x="395" y="770"/>
                    <a:pt x="398" y="772"/>
                    <a:pt x="400" y="770"/>
                  </a:cubicBezTo>
                  <a:cubicBezTo>
                    <a:pt x="402" y="770"/>
                    <a:pt x="403" y="768"/>
                    <a:pt x="405" y="766"/>
                  </a:cubicBezTo>
                  <a:cubicBezTo>
                    <a:pt x="407" y="763"/>
                    <a:pt x="408" y="759"/>
                    <a:pt x="403" y="758"/>
                  </a:cubicBezTo>
                  <a:cubicBezTo>
                    <a:pt x="415" y="760"/>
                    <a:pt x="420" y="749"/>
                    <a:pt x="413" y="740"/>
                  </a:cubicBezTo>
                  <a:cubicBezTo>
                    <a:pt x="417" y="739"/>
                    <a:pt x="420" y="737"/>
                    <a:pt x="422" y="735"/>
                  </a:cubicBezTo>
                  <a:cubicBezTo>
                    <a:pt x="427" y="731"/>
                    <a:pt x="423" y="729"/>
                    <a:pt x="424" y="725"/>
                  </a:cubicBezTo>
                  <a:cubicBezTo>
                    <a:pt x="424" y="723"/>
                    <a:pt x="429" y="719"/>
                    <a:pt x="430" y="717"/>
                  </a:cubicBezTo>
                  <a:cubicBezTo>
                    <a:pt x="431" y="715"/>
                    <a:pt x="433" y="714"/>
                    <a:pt x="435" y="713"/>
                  </a:cubicBezTo>
                  <a:cubicBezTo>
                    <a:pt x="435" y="712"/>
                    <a:pt x="439" y="712"/>
                    <a:pt x="439" y="711"/>
                  </a:cubicBezTo>
                  <a:cubicBezTo>
                    <a:pt x="441" y="709"/>
                    <a:pt x="439" y="706"/>
                    <a:pt x="440" y="704"/>
                  </a:cubicBezTo>
                  <a:cubicBezTo>
                    <a:pt x="441" y="701"/>
                    <a:pt x="443" y="698"/>
                    <a:pt x="446" y="697"/>
                  </a:cubicBezTo>
                  <a:cubicBezTo>
                    <a:pt x="448" y="696"/>
                    <a:pt x="450" y="697"/>
                    <a:pt x="452" y="696"/>
                  </a:cubicBezTo>
                  <a:cubicBezTo>
                    <a:pt x="454" y="695"/>
                    <a:pt x="453" y="694"/>
                    <a:pt x="455" y="692"/>
                  </a:cubicBezTo>
                  <a:cubicBezTo>
                    <a:pt x="457" y="689"/>
                    <a:pt x="460" y="688"/>
                    <a:pt x="463" y="685"/>
                  </a:cubicBezTo>
                  <a:cubicBezTo>
                    <a:pt x="465" y="682"/>
                    <a:pt x="468" y="681"/>
                    <a:pt x="471" y="682"/>
                  </a:cubicBezTo>
                  <a:cubicBezTo>
                    <a:pt x="472" y="682"/>
                    <a:pt x="473" y="683"/>
                    <a:pt x="475" y="683"/>
                  </a:cubicBezTo>
                  <a:cubicBezTo>
                    <a:pt x="478" y="684"/>
                    <a:pt x="479" y="682"/>
                    <a:pt x="481" y="681"/>
                  </a:cubicBezTo>
                  <a:cubicBezTo>
                    <a:pt x="486" y="680"/>
                    <a:pt x="488" y="681"/>
                    <a:pt x="491" y="676"/>
                  </a:cubicBezTo>
                  <a:cubicBezTo>
                    <a:pt x="492" y="673"/>
                    <a:pt x="494" y="670"/>
                    <a:pt x="499" y="670"/>
                  </a:cubicBezTo>
                  <a:cubicBezTo>
                    <a:pt x="500" y="674"/>
                    <a:pt x="494" y="674"/>
                    <a:pt x="492" y="677"/>
                  </a:cubicBezTo>
                  <a:cubicBezTo>
                    <a:pt x="491" y="678"/>
                    <a:pt x="491" y="680"/>
                    <a:pt x="490" y="682"/>
                  </a:cubicBezTo>
                  <a:cubicBezTo>
                    <a:pt x="488" y="685"/>
                    <a:pt x="485" y="685"/>
                    <a:pt x="487" y="690"/>
                  </a:cubicBezTo>
                  <a:cubicBezTo>
                    <a:pt x="488" y="692"/>
                    <a:pt x="491" y="694"/>
                    <a:pt x="494" y="696"/>
                  </a:cubicBezTo>
                  <a:cubicBezTo>
                    <a:pt x="498" y="698"/>
                    <a:pt x="504" y="698"/>
                    <a:pt x="507" y="701"/>
                  </a:cubicBezTo>
                  <a:cubicBezTo>
                    <a:pt x="502" y="700"/>
                    <a:pt x="496" y="700"/>
                    <a:pt x="491" y="698"/>
                  </a:cubicBezTo>
                  <a:cubicBezTo>
                    <a:pt x="489" y="705"/>
                    <a:pt x="475" y="701"/>
                    <a:pt x="477" y="695"/>
                  </a:cubicBezTo>
                  <a:cubicBezTo>
                    <a:pt x="477" y="695"/>
                    <a:pt x="476" y="695"/>
                    <a:pt x="476" y="696"/>
                  </a:cubicBezTo>
                  <a:cubicBezTo>
                    <a:pt x="473" y="696"/>
                    <a:pt x="469" y="700"/>
                    <a:pt x="467" y="701"/>
                  </a:cubicBezTo>
                  <a:cubicBezTo>
                    <a:pt x="464" y="704"/>
                    <a:pt x="461" y="707"/>
                    <a:pt x="456" y="708"/>
                  </a:cubicBezTo>
                  <a:cubicBezTo>
                    <a:pt x="454" y="709"/>
                    <a:pt x="449" y="708"/>
                    <a:pt x="448" y="711"/>
                  </a:cubicBezTo>
                  <a:cubicBezTo>
                    <a:pt x="447" y="713"/>
                    <a:pt x="450" y="717"/>
                    <a:pt x="451" y="719"/>
                  </a:cubicBezTo>
                  <a:cubicBezTo>
                    <a:pt x="452" y="721"/>
                    <a:pt x="453" y="725"/>
                    <a:pt x="453" y="727"/>
                  </a:cubicBezTo>
                  <a:cubicBezTo>
                    <a:pt x="452" y="729"/>
                    <a:pt x="451" y="731"/>
                    <a:pt x="450" y="733"/>
                  </a:cubicBezTo>
                  <a:cubicBezTo>
                    <a:pt x="450" y="734"/>
                    <a:pt x="449" y="736"/>
                    <a:pt x="448" y="738"/>
                  </a:cubicBezTo>
                  <a:cubicBezTo>
                    <a:pt x="446" y="741"/>
                    <a:pt x="444" y="743"/>
                    <a:pt x="443" y="746"/>
                  </a:cubicBezTo>
                  <a:cubicBezTo>
                    <a:pt x="440" y="750"/>
                    <a:pt x="433" y="763"/>
                    <a:pt x="438" y="767"/>
                  </a:cubicBezTo>
                  <a:cubicBezTo>
                    <a:pt x="441" y="769"/>
                    <a:pt x="449" y="767"/>
                    <a:pt x="453" y="767"/>
                  </a:cubicBezTo>
                  <a:cubicBezTo>
                    <a:pt x="450" y="770"/>
                    <a:pt x="450" y="772"/>
                    <a:pt x="449" y="776"/>
                  </a:cubicBezTo>
                  <a:cubicBezTo>
                    <a:pt x="443" y="776"/>
                    <a:pt x="434" y="779"/>
                    <a:pt x="433" y="786"/>
                  </a:cubicBezTo>
                  <a:cubicBezTo>
                    <a:pt x="433" y="791"/>
                    <a:pt x="437" y="794"/>
                    <a:pt x="442" y="794"/>
                  </a:cubicBezTo>
                  <a:cubicBezTo>
                    <a:pt x="447" y="794"/>
                    <a:pt x="453" y="795"/>
                    <a:pt x="458" y="792"/>
                  </a:cubicBezTo>
                  <a:cubicBezTo>
                    <a:pt x="462" y="789"/>
                    <a:pt x="470" y="789"/>
                    <a:pt x="470" y="783"/>
                  </a:cubicBezTo>
                  <a:cubicBezTo>
                    <a:pt x="472" y="782"/>
                    <a:pt x="472" y="780"/>
                    <a:pt x="474" y="779"/>
                  </a:cubicBezTo>
                  <a:cubicBezTo>
                    <a:pt x="475" y="778"/>
                    <a:pt x="476" y="779"/>
                    <a:pt x="478" y="778"/>
                  </a:cubicBezTo>
                  <a:cubicBezTo>
                    <a:pt x="479" y="777"/>
                    <a:pt x="481" y="776"/>
                    <a:pt x="482" y="776"/>
                  </a:cubicBezTo>
                  <a:cubicBezTo>
                    <a:pt x="484" y="775"/>
                    <a:pt x="486" y="776"/>
                    <a:pt x="488" y="775"/>
                  </a:cubicBezTo>
                  <a:cubicBezTo>
                    <a:pt x="493" y="774"/>
                    <a:pt x="492" y="770"/>
                    <a:pt x="493" y="766"/>
                  </a:cubicBezTo>
                  <a:cubicBezTo>
                    <a:pt x="494" y="764"/>
                    <a:pt x="496" y="763"/>
                    <a:pt x="497" y="761"/>
                  </a:cubicBezTo>
                  <a:cubicBezTo>
                    <a:pt x="498" y="759"/>
                    <a:pt x="498" y="757"/>
                    <a:pt x="500" y="755"/>
                  </a:cubicBezTo>
                  <a:cubicBezTo>
                    <a:pt x="503" y="751"/>
                    <a:pt x="500" y="752"/>
                    <a:pt x="504" y="753"/>
                  </a:cubicBezTo>
                  <a:cubicBezTo>
                    <a:pt x="507" y="754"/>
                    <a:pt x="512" y="757"/>
                    <a:pt x="511" y="751"/>
                  </a:cubicBezTo>
                  <a:cubicBezTo>
                    <a:pt x="514" y="752"/>
                    <a:pt x="518" y="755"/>
                    <a:pt x="522" y="755"/>
                  </a:cubicBezTo>
                  <a:cubicBezTo>
                    <a:pt x="525" y="754"/>
                    <a:pt x="524" y="755"/>
                    <a:pt x="526" y="753"/>
                  </a:cubicBezTo>
                  <a:cubicBezTo>
                    <a:pt x="527" y="752"/>
                    <a:pt x="528" y="750"/>
                    <a:pt x="529" y="750"/>
                  </a:cubicBezTo>
                  <a:cubicBezTo>
                    <a:pt x="532" y="749"/>
                    <a:pt x="534" y="752"/>
                    <a:pt x="538" y="752"/>
                  </a:cubicBezTo>
                  <a:cubicBezTo>
                    <a:pt x="541" y="752"/>
                    <a:pt x="542" y="750"/>
                    <a:pt x="546" y="749"/>
                  </a:cubicBezTo>
                  <a:cubicBezTo>
                    <a:pt x="547" y="742"/>
                    <a:pt x="537" y="742"/>
                    <a:pt x="539" y="735"/>
                  </a:cubicBezTo>
                  <a:cubicBezTo>
                    <a:pt x="540" y="731"/>
                    <a:pt x="543" y="729"/>
                    <a:pt x="541" y="724"/>
                  </a:cubicBezTo>
                  <a:cubicBezTo>
                    <a:pt x="540" y="722"/>
                    <a:pt x="538" y="722"/>
                    <a:pt x="538" y="719"/>
                  </a:cubicBezTo>
                  <a:cubicBezTo>
                    <a:pt x="537" y="717"/>
                    <a:pt x="539" y="714"/>
                    <a:pt x="539" y="713"/>
                  </a:cubicBezTo>
                  <a:cubicBezTo>
                    <a:pt x="538" y="712"/>
                    <a:pt x="536" y="713"/>
                    <a:pt x="536" y="712"/>
                  </a:cubicBezTo>
                  <a:cubicBezTo>
                    <a:pt x="537" y="713"/>
                    <a:pt x="533" y="709"/>
                    <a:pt x="534" y="710"/>
                  </a:cubicBezTo>
                  <a:cubicBezTo>
                    <a:pt x="532" y="709"/>
                    <a:pt x="531" y="708"/>
                    <a:pt x="528" y="708"/>
                  </a:cubicBezTo>
                  <a:cubicBezTo>
                    <a:pt x="528" y="705"/>
                    <a:pt x="536" y="697"/>
                    <a:pt x="539" y="695"/>
                  </a:cubicBezTo>
                  <a:cubicBezTo>
                    <a:pt x="537" y="700"/>
                    <a:pt x="531" y="705"/>
                    <a:pt x="537" y="707"/>
                  </a:cubicBezTo>
                  <a:cubicBezTo>
                    <a:pt x="543" y="709"/>
                    <a:pt x="550" y="705"/>
                    <a:pt x="556" y="704"/>
                  </a:cubicBezTo>
                  <a:cubicBezTo>
                    <a:pt x="559" y="703"/>
                    <a:pt x="563" y="704"/>
                    <a:pt x="566" y="701"/>
                  </a:cubicBezTo>
                  <a:cubicBezTo>
                    <a:pt x="567" y="700"/>
                    <a:pt x="565" y="699"/>
                    <a:pt x="567" y="697"/>
                  </a:cubicBezTo>
                  <a:cubicBezTo>
                    <a:pt x="573" y="697"/>
                    <a:pt x="573" y="697"/>
                    <a:pt x="573" y="697"/>
                  </a:cubicBezTo>
                  <a:cubicBezTo>
                    <a:pt x="572" y="699"/>
                    <a:pt x="571" y="702"/>
                    <a:pt x="571" y="704"/>
                  </a:cubicBezTo>
                  <a:cubicBezTo>
                    <a:pt x="573" y="708"/>
                    <a:pt x="577" y="705"/>
                    <a:pt x="580" y="706"/>
                  </a:cubicBezTo>
                  <a:cubicBezTo>
                    <a:pt x="580" y="710"/>
                    <a:pt x="575" y="709"/>
                    <a:pt x="572" y="710"/>
                  </a:cubicBezTo>
                  <a:cubicBezTo>
                    <a:pt x="573" y="717"/>
                    <a:pt x="581" y="712"/>
                    <a:pt x="585" y="713"/>
                  </a:cubicBezTo>
                  <a:cubicBezTo>
                    <a:pt x="585" y="716"/>
                    <a:pt x="589" y="718"/>
                    <a:pt x="593" y="718"/>
                  </a:cubicBezTo>
                  <a:cubicBezTo>
                    <a:pt x="590" y="720"/>
                    <a:pt x="590" y="722"/>
                    <a:pt x="587" y="723"/>
                  </a:cubicBezTo>
                  <a:cubicBezTo>
                    <a:pt x="584" y="725"/>
                    <a:pt x="582" y="724"/>
                    <a:pt x="579" y="724"/>
                  </a:cubicBezTo>
                  <a:cubicBezTo>
                    <a:pt x="577" y="725"/>
                    <a:pt x="575" y="725"/>
                    <a:pt x="575" y="728"/>
                  </a:cubicBezTo>
                  <a:cubicBezTo>
                    <a:pt x="574" y="731"/>
                    <a:pt x="576" y="731"/>
                    <a:pt x="577" y="733"/>
                  </a:cubicBezTo>
                  <a:cubicBezTo>
                    <a:pt x="575" y="734"/>
                    <a:pt x="574" y="736"/>
                    <a:pt x="575" y="739"/>
                  </a:cubicBezTo>
                  <a:cubicBezTo>
                    <a:pt x="578" y="739"/>
                    <a:pt x="580" y="736"/>
                    <a:pt x="580" y="733"/>
                  </a:cubicBezTo>
                  <a:cubicBezTo>
                    <a:pt x="588" y="733"/>
                    <a:pt x="590" y="733"/>
                    <a:pt x="589" y="727"/>
                  </a:cubicBezTo>
                  <a:cubicBezTo>
                    <a:pt x="590" y="726"/>
                    <a:pt x="592" y="726"/>
                    <a:pt x="593" y="725"/>
                  </a:cubicBezTo>
                  <a:cubicBezTo>
                    <a:pt x="593" y="726"/>
                    <a:pt x="593" y="726"/>
                    <a:pt x="593" y="727"/>
                  </a:cubicBezTo>
                  <a:cubicBezTo>
                    <a:pt x="596" y="727"/>
                    <a:pt x="599" y="725"/>
                    <a:pt x="601" y="726"/>
                  </a:cubicBezTo>
                  <a:cubicBezTo>
                    <a:pt x="604" y="727"/>
                    <a:pt x="604" y="730"/>
                    <a:pt x="606" y="731"/>
                  </a:cubicBezTo>
                  <a:cubicBezTo>
                    <a:pt x="608" y="732"/>
                    <a:pt x="613" y="734"/>
                    <a:pt x="616" y="734"/>
                  </a:cubicBezTo>
                  <a:cubicBezTo>
                    <a:pt x="619" y="733"/>
                    <a:pt x="619" y="730"/>
                    <a:pt x="621" y="730"/>
                  </a:cubicBezTo>
                  <a:cubicBezTo>
                    <a:pt x="621" y="731"/>
                    <a:pt x="620" y="733"/>
                    <a:pt x="621" y="735"/>
                  </a:cubicBezTo>
                  <a:cubicBezTo>
                    <a:pt x="625" y="737"/>
                    <a:pt x="631" y="739"/>
                    <a:pt x="635" y="743"/>
                  </a:cubicBezTo>
                  <a:cubicBezTo>
                    <a:pt x="638" y="746"/>
                    <a:pt x="637" y="748"/>
                    <a:pt x="640" y="752"/>
                  </a:cubicBezTo>
                  <a:cubicBezTo>
                    <a:pt x="644" y="749"/>
                    <a:pt x="650" y="750"/>
                    <a:pt x="655" y="749"/>
                  </a:cubicBezTo>
                  <a:cubicBezTo>
                    <a:pt x="661" y="749"/>
                    <a:pt x="666" y="747"/>
                    <a:pt x="671" y="746"/>
                  </a:cubicBezTo>
                  <a:cubicBezTo>
                    <a:pt x="682" y="745"/>
                    <a:pt x="694" y="749"/>
                    <a:pt x="704" y="752"/>
                  </a:cubicBezTo>
                  <a:cubicBezTo>
                    <a:pt x="710" y="754"/>
                    <a:pt x="713" y="757"/>
                    <a:pt x="719" y="760"/>
                  </a:cubicBezTo>
                  <a:cubicBezTo>
                    <a:pt x="723" y="762"/>
                    <a:pt x="734" y="767"/>
                    <a:pt x="738" y="768"/>
                  </a:cubicBezTo>
                  <a:cubicBezTo>
                    <a:pt x="750" y="769"/>
                    <a:pt x="754" y="757"/>
                    <a:pt x="763" y="752"/>
                  </a:cubicBezTo>
                  <a:cubicBezTo>
                    <a:pt x="759" y="757"/>
                    <a:pt x="765" y="761"/>
                    <a:pt x="763" y="766"/>
                  </a:cubicBezTo>
                  <a:cubicBezTo>
                    <a:pt x="761" y="773"/>
                    <a:pt x="753" y="770"/>
                    <a:pt x="759" y="777"/>
                  </a:cubicBezTo>
                  <a:cubicBezTo>
                    <a:pt x="761" y="779"/>
                    <a:pt x="764" y="779"/>
                    <a:pt x="766" y="781"/>
                  </a:cubicBezTo>
                  <a:cubicBezTo>
                    <a:pt x="768" y="782"/>
                    <a:pt x="769" y="785"/>
                    <a:pt x="771" y="787"/>
                  </a:cubicBezTo>
                  <a:cubicBezTo>
                    <a:pt x="777" y="792"/>
                    <a:pt x="783" y="792"/>
                    <a:pt x="789" y="795"/>
                  </a:cubicBezTo>
                  <a:cubicBezTo>
                    <a:pt x="793" y="797"/>
                    <a:pt x="799" y="800"/>
                    <a:pt x="801" y="803"/>
                  </a:cubicBezTo>
                  <a:cubicBezTo>
                    <a:pt x="805" y="807"/>
                    <a:pt x="806" y="812"/>
                    <a:pt x="810" y="816"/>
                  </a:cubicBezTo>
                  <a:cubicBezTo>
                    <a:pt x="815" y="822"/>
                    <a:pt x="821" y="827"/>
                    <a:pt x="827" y="832"/>
                  </a:cubicBezTo>
                  <a:cubicBezTo>
                    <a:pt x="831" y="835"/>
                    <a:pt x="836" y="841"/>
                    <a:pt x="840" y="843"/>
                  </a:cubicBezTo>
                  <a:cubicBezTo>
                    <a:pt x="842" y="844"/>
                    <a:pt x="844" y="842"/>
                    <a:pt x="846" y="841"/>
                  </a:cubicBezTo>
                  <a:cubicBezTo>
                    <a:pt x="848" y="839"/>
                    <a:pt x="849" y="839"/>
                    <a:pt x="852" y="839"/>
                  </a:cubicBezTo>
                  <a:cubicBezTo>
                    <a:pt x="860" y="838"/>
                    <a:pt x="860" y="836"/>
                    <a:pt x="857" y="830"/>
                  </a:cubicBezTo>
                  <a:cubicBezTo>
                    <a:pt x="855" y="825"/>
                    <a:pt x="852" y="820"/>
                    <a:pt x="852" y="815"/>
                  </a:cubicBezTo>
                  <a:cubicBezTo>
                    <a:pt x="857" y="814"/>
                    <a:pt x="859" y="816"/>
                    <a:pt x="860" y="820"/>
                  </a:cubicBezTo>
                  <a:cubicBezTo>
                    <a:pt x="861" y="826"/>
                    <a:pt x="860" y="831"/>
                    <a:pt x="864" y="835"/>
                  </a:cubicBezTo>
                  <a:cubicBezTo>
                    <a:pt x="868" y="840"/>
                    <a:pt x="871" y="834"/>
                    <a:pt x="874" y="836"/>
                  </a:cubicBezTo>
                  <a:cubicBezTo>
                    <a:pt x="875" y="837"/>
                    <a:pt x="877" y="840"/>
                    <a:pt x="878" y="842"/>
                  </a:cubicBezTo>
                  <a:cubicBezTo>
                    <a:pt x="880" y="843"/>
                    <a:pt x="882" y="844"/>
                    <a:pt x="884" y="844"/>
                  </a:cubicBezTo>
                  <a:cubicBezTo>
                    <a:pt x="884" y="842"/>
                    <a:pt x="883" y="839"/>
                    <a:pt x="883" y="837"/>
                  </a:cubicBezTo>
                  <a:cubicBezTo>
                    <a:pt x="883" y="834"/>
                    <a:pt x="884" y="832"/>
                    <a:pt x="883" y="830"/>
                  </a:cubicBezTo>
                  <a:cubicBezTo>
                    <a:pt x="882" y="825"/>
                    <a:pt x="881" y="821"/>
                    <a:pt x="880" y="816"/>
                  </a:cubicBezTo>
                  <a:cubicBezTo>
                    <a:pt x="879" y="814"/>
                    <a:pt x="877" y="808"/>
                    <a:pt x="878" y="806"/>
                  </a:cubicBezTo>
                  <a:cubicBezTo>
                    <a:pt x="880" y="802"/>
                    <a:pt x="882" y="809"/>
                    <a:pt x="883" y="811"/>
                  </a:cubicBezTo>
                  <a:cubicBezTo>
                    <a:pt x="884" y="814"/>
                    <a:pt x="887" y="817"/>
                    <a:pt x="887" y="821"/>
                  </a:cubicBezTo>
                  <a:cubicBezTo>
                    <a:pt x="887" y="826"/>
                    <a:pt x="886" y="830"/>
                    <a:pt x="886" y="834"/>
                  </a:cubicBezTo>
                  <a:cubicBezTo>
                    <a:pt x="886" y="840"/>
                    <a:pt x="889" y="845"/>
                    <a:pt x="891" y="851"/>
                  </a:cubicBezTo>
                  <a:cubicBezTo>
                    <a:pt x="892" y="856"/>
                    <a:pt x="892" y="862"/>
                    <a:pt x="894" y="867"/>
                  </a:cubicBezTo>
                  <a:cubicBezTo>
                    <a:pt x="896" y="870"/>
                    <a:pt x="895" y="873"/>
                    <a:pt x="896" y="876"/>
                  </a:cubicBezTo>
                  <a:cubicBezTo>
                    <a:pt x="896" y="881"/>
                    <a:pt x="899" y="887"/>
                    <a:pt x="896" y="891"/>
                  </a:cubicBezTo>
                  <a:cubicBezTo>
                    <a:pt x="892" y="899"/>
                    <a:pt x="891" y="886"/>
                    <a:pt x="891" y="883"/>
                  </a:cubicBezTo>
                  <a:cubicBezTo>
                    <a:pt x="891" y="876"/>
                    <a:pt x="889" y="869"/>
                    <a:pt x="889" y="862"/>
                  </a:cubicBezTo>
                  <a:cubicBezTo>
                    <a:pt x="889" y="861"/>
                    <a:pt x="890" y="859"/>
                    <a:pt x="889" y="858"/>
                  </a:cubicBezTo>
                  <a:cubicBezTo>
                    <a:pt x="889" y="856"/>
                    <a:pt x="888" y="856"/>
                    <a:pt x="888" y="855"/>
                  </a:cubicBezTo>
                  <a:cubicBezTo>
                    <a:pt x="886" y="852"/>
                    <a:pt x="886" y="850"/>
                    <a:pt x="883" y="849"/>
                  </a:cubicBezTo>
                  <a:cubicBezTo>
                    <a:pt x="879" y="849"/>
                    <a:pt x="878" y="851"/>
                    <a:pt x="874" y="848"/>
                  </a:cubicBezTo>
                  <a:cubicBezTo>
                    <a:pt x="873" y="847"/>
                    <a:pt x="873" y="846"/>
                    <a:pt x="871" y="845"/>
                  </a:cubicBezTo>
                  <a:cubicBezTo>
                    <a:pt x="869" y="844"/>
                    <a:pt x="868" y="844"/>
                    <a:pt x="866" y="844"/>
                  </a:cubicBezTo>
                  <a:cubicBezTo>
                    <a:pt x="857" y="843"/>
                    <a:pt x="854" y="844"/>
                    <a:pt x="847" y="849"/>
                  </a:cubicBezTo>
                  <a:cubicBezTo>
                    <a:pt x="841" y="854"/>
                    <a:pt x="844" y="854"/>
                    <a:pt x="847" y="858"/>
                  </a:cubicBezTo>
                  <a:cubicBezTo>
                    <a:pt x="848" y="859"/>
                    <a:pt x="847" y="860"/>
                    <a:pt x="848" y="861"/>
                  </a:cubicBezTo>
                  <a:cubicBezTo>
                    <a:pt x="849" y="863"/>
                    <a:pt x="851" y="864"/>
                    <a:pt x="852" y="866"/>
                  </a:cubicBezTo>
                  <a:cubicBezTo>
                    <a:pt x="854" y="868"/>
                    <a:pt x="854" y="871"/>
                    <a:pt x="855" y="873"/>
                  </a:cubicBezTo>
                  <a:cubicBezTo>
                    <a:pt x="859" y="879"/>
                    <a:pt x="864" y="884"/>
                    <a:pt x="865" y="892"/>
                  </a:cubicBezTo>
                  <a:cubicBezTo>
                    <a:pt x="865" y="896"/>
                    <a:pt x="864" y="898"/>
                    <a:pt x="862" y="902"/>
                  </a:cubicBezTo>
                  <a:cubicBezTo>
                    <a:pt x="863" y="903"/>
                    <a:pt x="867" y="905"/>
                    <a:pt x="869" y="904"/>
                  </a:cubicBezTo>
                  <a:cubicBezTo>
                    <a:pt x="872" y="904"/>
                    <a:pt x="870" y="901"/>
                    <a:pt x="873" y="899"/>
                  </a:cubicBezTo>
                  <a:cubicBezTo>
                    <a:pt x="877" y="897"/>
                    <a:pt x="876" y="904"/>
                    <a:pt x="876" y="906"/>
                  </a:cubicBezTo>
                  <a:cubicBezTo>
                    <a:pt x="875" y="911"/>
                    <a:pt x="876" y="911"/>
                    <a:pt x="878" y="915"/>
                  </a:cubicBezTo>
                  <a:cubicBezTo>
                    <a:pt x="879" y="917"/>
                    <a:pt x="879" y="919"/>
                    <a:pt x="880" y="921"/>
                  </a:cubicBezTo>
                  <a:cubicBezTo>
                    <a:pt x="882" y="924"/>
                    <a:pt x="885" y="926"/>
                    <a:pt x="886" y="929"/>
                  </a:cubicBezTo>
                  <a:cubicBezTo>
                    <a:pt x="888" y="934"/>
                    <a:pt x="890" y="938"/>
                    <a:pt x="892" y="943"/>
                  </a:cubicBezTo>
                  <a:cubicBezTo>
                    <a:pt x="893" y="945"/>
                    <a:pt x="893" y="948"/>
                    <a:pt x="895" y="944"/>
                  </a:cubicBezTo>
                  <a:cubicBezTo>
                    <a:pt x="896" y="943"/>
                    <a:pt x="896" y="940"/>
                    <a:pt x="896" y="939"/>
                  </a:cubicBezTo>
                  <a:cubicBezTo>
                    <a:pt x="897" y="934"/>
                    <a:pt x="898" y="930"/>
                    <a:pt x="896" y="925"/>
                  </a:cubicBezTo>
                  <a:cubicBezTo>
                    <a:pt x="895" y="920"/>
                    <a:pt x="893" y="914"/>
                    <a:pt x="893" y="909"/>
                  </a:cubicBezTo>
                  <a:cubicBezTo>
                    <a:pt x="894" y="905"/>
                    <a:pt x="898" y="902"/>
                    <a:pt x="901" y="899"/>
                  </a:cubicBezTo>
                  <a:cubicBezTo>
                    <a:pt x="903" y="898"/>
                    <a:pt x="904" y="896"/>
                    <a:pt x="906" y="895"/>
                  </a:cubicBezTo>
                  <a:cubicBezTo>
                    <a:pt x="908" y="893"/>
                    <a:pt x="910" y="893"/>
                    <a:pt x="911" y="890"/>
                  </a:cubicBezTo>
                  <a:cubicBezTo>
                    <a:pt x="912" y="887"/>
                    <a:pt x="912" y="884"/>
                    <a:pt x="912" y="882"/>
                  </a:cubicBezTo>
                  <a:cubicBezTo>
                    <a:pt x="911" y="877"/>
                    <a:pt x="913" y="874"/>
                    <a:pt x="914" y="870"/>
                  </a:cubicBezTo>
                  <a:cubicBezTo>
                    <a:pt x="916" y="865"/>
                    <a:pt x="915" y="863"/>
                    <a:pt x="912" y="859"/>
                  </a:cubicBezTo>
                  <a:cubicBezTo>
                    <a:pt x="910" y="857"/>
                    <a:pt x="906" y="852"/>
                    <a:pt x="911" y="852"/>
                  </a:cubicBezTo>
                  <a:cubicBezTo>
                    <a:pt x="915" y="851"/>
                    <a:pt x="915" y="856"/>
                    <a:pt x="916" y="858"/>
                  </a:cubicBezTo>
                  <a:cubicBezTo>
                    <a:pt x="918" y="861"/>
                    <a:pt x="920" y="863"/>
                    <a:pt x="921" y="865"/>
                  </a:cubicBezTo>
                  <a:cubicBezTo>
                    <a:pt x="923" y="868"/>
                    <a:pt x="922" y="870"/>
                    <a:pt x="921" y="873"/>
                  </a:cubicBezTo>
                  <a:cubicBezTo>
                    <a:pt x="921" y="879"/>
                    <a:pt x="925" y="881"/>
                    <a:pt x="927" y="886"/>
                  </a:cubicBezTo>
                  <a:cubicBezTo>
                    <a:pt x="929" y="890"/>
                    <a:pt x="924" y="888"/>
                    <a:pt x="925" y="893"/>
                  </a:cubicBezTo>
                  <a:cubicBezTo>
                    <a:pt x="925" y="897"/>
                    <a:pt x="930" y="898"/>
                    <a:pt x="934" y="899"/>
                  </a:cubicBezTo>
                  <a:cubicBezTo>
                    <a:pt x="937" y="900"/>
                    <a:pt x="950" y="906"/>
                    <a:pt x="944" y="912"/>
                  </a:cubicBezTo>
                  <a:cubicBezTo>
                    <a:pt x="943" y="911"/>
                    <a:pt x="942" y="909"/>
                    <a:pt x="941" y="907"/>
                  </a:cubicBezTo>
                  <a:cubicBezTo>
                    <a:pt x="938" y="902"/>
                    <a:pt x="930" y="903"/>
                    <a:pt x="924" y="902"/>
                  </a:cubicBezTo>
                  <a:cubicBezTo>
                    <a:pt x="923" y="901"/>
                    <a:pt x="921" y="901"/>
                    <a:pt x="919" y="901"/>
                  </a:cubicBezTo>
                  <a:cubicBezTo>
                    <a:pt x="916" y="900"/>
                    <a:pt x="914" y="897"/>
                    <a:pt x="912" y="897"/>
                  </a:cubicBezTo>
                  <a:cubicBezTo>
                    <a:pt x="909" y="896"/>
                    <a:pt x="907" y="898"/>
                    <a:pt x="906" y="901"/>
                  </a:cubicBezTo>
                  <a:cubicBezTo>
                    <a:pt x="906" y="902"/>
                    <a:pt x="907" y="904"/>
                    <a:pt x="906" y="905"/>
                  </a:cubicBezTo>
                  <a:cubicBezTo>
                    <a:pt x="906" y="907"/>
                    <a:pt x="904" y="908"/>
                    <a:pt x="904" y="910"/>
                  </a:cubicBezTo>
                  <a:cubicBezTo>
                    <a:pt x="903" y="912"/>
                    <a:pt x="903" y="914"/>
                    <a:pt x="904" y="917"/>
                  </a:cubicBezTo>
                  <a:cubicBezTo>
                    <a:pt x="904" y="919"/>
                    <a:pt x="904" y="923"/>
                    <a:pt x="904" y="925"/>
                  </a:cubicBezTo>
                  <a:cubicBezTo>
                    <a:pt x="905" y="927"/>
                    <a:pt x="908" y="928"/>
                    <a:pt x="907" y="931"/>
                  </a:cubicBezTo>
                  <a:cubicBezTo>
                    <a:pt x="907" y="934"/>
                    <a:pt x="905" y="937"/>
                    <a:pt x="905" y="939"/>
                  </a:cubicBezTo>
                  <a:cubicBezTo>
                    <a:pt x="904" y="943"/>
                    <a:pt x="907" y="949"/>
                    <a:pt x="909" y="951"/>
                  </a:cubicBezTo>
                  <a:cubicBezTo>
                    <a:pt x="916" y="948"/>
                    <a:pt x="916" y="935"/>
                    <a:pt x="917" y="928"/>
                  </a:cubicBezTo>
                  <a:cubicBezTo>
                    <a:pt x="920" y="927"/>
                    <a:pt x="920" y="929"/>
                    <a:pt x="922" y="930"/>
                  </a:cubicBezTo>
                  <a:cubicBezTo>
                    <a:pt x="924" y="930"/>
                    <a:pt x="926" y="930"/>
                    <a:pt x="928" y="930"/>
                  </a:cubicBezTo>
                  <a:cubicBezTo>
                    <a:pt x="932" y="930"/>
                    <a:pt x="937" y="929"/>
                    <a:pt x="940" y="930"/>
                  </a:cubicBezTo>
                  <a:cubicBezTo>
                    <a:pt x="936" y="932"/>
                    <a:pt x="942" y="937"/>
                    <a:pt x="937" y="938"/>
                  </a:cubicBezTo>
                  <a:cubicBezTo>
                    <a:pt x="933" y="938"/>
                    <a:pt x="929" y="935"/>
                    <a:pt x="925" y="937"/>
                  </a:cubicBezTo>
                  <a:cubicBezTo>
                    <a:pt x="920" y="939"/>
                    <a:pt x="924" y="942"/>
                    <a:pt x="922" y="945"/>
                  </a:cubicBezTo>
                  <a:cubicBezTo>
                    <a:pt x="922" y="946"/>
                    <a:pt x="921" y="950"/>
                    <a:pt x="920" y="950"/>
                  </a:cubicBezTo>
                  <a:cubicBezTo>
                    <a:pt x="919" y="952"/>
                    <a:pt x="917" y="951"/>
                    <a:pt x="916" y="952"/>
                  </a:cubicBezTo>
                  <a:cubicBezTo>
                    <a:pt x="915" y="954"/>
                    <a:pt x="914" y="956"/>
                    <a:pt x="917" y="956"/>
                  </a:cubicBezTo>
                  <a:cubicBezTo>
                    <a:pt x="916" y="959"/>
                    <a:pt x="919" y="960"/>
                    <a:pt x="922" y="960"/>
                  </a:cubicBezTo>
                  <a:cubicBezTo>
                    <a:pt x="922" y="963"/>
                    <a:pt x="923" y="967"/>
                    <a:pt x="922" y="970"/>
                  </a:cubicBezTo>
                  <a:cubicBezTo>
                    <a:pt x="922" y="971"/>
                    <a:pt x="921" y="971"/>
                    <a:pt x="920" y="972"/>
                  </a:cubicBezTo>
                  <a:cubicBezTo>
                    <a:pt x="920" y="974"/>
                    <a:pt x="921" y="976"/>
                    <a:pt x="920" y="978"/>
                  </a:cubicBezTo>
                  <a:cubicBezTo>
                    <a:pt x="921" y="983"/>
                    <a:pt x="923" y="983"/>
                    <a:pt x="927" y="984"/>
                  </a:cubicBezTo>
                  <a:cubicBezTo>
                    <a:pt x="926" y="988"/>
                    <a:pt x="932" y="989"/>
                    <a:pt x="933" y="992"/>
                  </a:cubicBezTo>
                  <a:cubicBezTo>
                    <a:pt x="933" y="993"/>
                    <a:pt x="932" y="995"/>
                    <a:pt x="933" y="997"/>
                  </a:cubicBezTo>
                  <a:cubicBezTo>
                    <a:pt x="933" y="1000"/>
                    <a:pt x="935" y="1000"/>
                    <a:pt x="938" y="1002"/>
                  </a:cubicBezTo>
                  <a:cubicBezTo>
                    <a:pt x="941" y="1005"/>
                    <a:pt x="939" y="1013"/>
                    <a:pt x="944" y="1014"/>
                  </a:cubicBezTo>
                  <a:cubicBezTo>
                    <a:pt x="951" y="1015"/>
                    <a:pt x="950" y="1006"/>
                    <a:pt x="950" y="1002"/>
                  </a:cubicBezTo>
                  <a:cubicBezTo>
                    <a:pt x="954" y="1001"/>
                    <a:pt x="955" y="1005"/>
                    <a:pt x="956" y="1007"/>
                  </a:cubicBezTo>
                  <a:cubicBezTo>
                    <a:pt x="960" y="1012"/>
                    <a:pt x="967" y="1016"/>
                    <a:pt x="968" y="1007"/>
                  </a:cubicBezTo>
                  <a:cubicBezTo>
                    <a:pt x="969" y="994"/>
                    <a:pt x="964" y="985"/>
                    <a:pt x="960" y="973"/>
                  </a:cubicBezTo>
                  <a:cubicBezTo>
                    <a:pt x="959" y="971"/>
                    <a:pt x="958" y="968"/>
                    <a:pt x="956" y="966"/>
                  </a:cubicBezTo>
                  <a:cubicBezTo>
                    <a:pt x="954" y="962"/>
                    <a:pt x="950" y="961"/>
                    <a:pt x="948" y="957"/>
                  </a:cubicBezTo>
                  <a:cubicBezTo>
                    <a:pt x="947" y="955"/>
                    <a:pt x="943" y="951"/>
                    <a:pt x="942" y="948"/>
                  </a:cubicBezTo>
                  <a:cubicBezTo>
                    <a:pt x="941" y="945"/>
                    <a:pt x="942" y="940"/>
                    <a:pt x="946" y="942"/>
                  </a:cubicBezTo>
                  <a:cubicBezTo>
                    <a:pt x="944" y="946"/>
                    <a:pt x="948" y="946"/>
                    <a:pt x="947" y="950"/>
                  </a:cubicBezTo>
                  <a:cubicBezTo>
                    <a:pt x="949" y="950"/>
                    <a:pt x="949" y="951"/>
                    <a:pt x="950" y="951"/>
                  </a:cubicBezTo>
                  <a:cubicBezTo>
                    <a:pt x="951" y="953"/>
                    <a:pt x="952" y="953"/>
                    <a:pt x="953" y="955"/>
                  </a:cubicBezTo>
                  <a:cubicBezTo>
                    <a:pt x="953" y="955"/>
                    <a:pt x="953" y="956"/>
                    <a:pt x="953" y="957"/>
                  </a:cubicBezTo>
                  <a:cubicBezTo>
                    <a:pt x="956" y="958"/>
                    <a:pt x="959" y="955"/>
                    <a:pt x="963" y="955"/>
                  </a:cubicBezTo>
                  <a:cubicBezTo>
                    <a:pt x="962" y="959"/>
                    <a:pt x="960" y="960"/>
                    <a:pt x="959" y="963"/>
                  </a:cubicBezTo>
                  <a:cubicBezTo>
                    <a:pt x="959" y="966"/>
                    <a:pt x="960" y="969"/>
                    <a:pt x="961" y="971"/>
                  </a:cubicBezTo>
                  <a:cubicBezTo>
                    <a:pt x="962" y="975"/>
                    <a:pt x="964" y="979"/>
                    <a:pt x="968" y="974"/>
                  </a:cubicBezTo>
                  <a:cubicBezTo>
                    <a:pt x="970" y="971"/>
                    <a:pt x="968" y="967"/>
                    <a:pt x="972" y="965"/>
                  </a:cubicBezTo>
                  <a:cubicBezTo>
                    <a:pt x="974" y="971"/>
                    <a:pt x="970" y="974"/>
                    <a:pt x="969" y="979"/>
                  </a:cubicBezTo>
                  <a:cubicBezTo>
                    <a:pt x="969" y="982"/>
                    <a:pt x="971" y="995"/>
                    <a:pt x="975" y="991"/>
                  </a:cubicBezTo>
                  <a:cubicBezTo>
                    <a:pt x="977" y="995"/>
                    <a:pt x="976" y="1009"/>
                    <a:pt x="985" y="1007"/>
                  </a:cubicBezTo>
                  <a:cubicBezTo>
                    <a:pt x="990" y="1006"/>
                    <a:pt x="985" y="995"/>
                    <a:pt x="985" y="992"/>
                  </a:cubicBezTo>
                  <a:cubicBezTo>
                    <a:pt x="992" y="990"/>
                    <a:pt x="993" y="997"/>
                    <a:pt x="993" y="1003"/>
                  </a:cubicBezTo>
                  <a:cubicBezTo>
                    <a:pt x="994" y="1011"/>
                    <a:pt x="997" y="1012"/>
                    <a:pt x="1003" y="1012"/>
                  </a:cubicBezTo>
                  <a:cubicBezTo>
                    <a:pt x="1003" y="1012"/>
                    <a:pt x="1003" y="1012"/>
                    <a:pt x="1003" y="1012"/>
                  </a:cubicBezTo>
                  <a:cubicBezTo>
                    <a:pt x="1005" y="1010"/>
                    <a:pt x="1006" y="1008"/>
                    <a:pt x="1007" y="100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304" name="Freeform 470">
              <a:extLst>
                <a:ext uri="{FF2B5EF4-FFF2-40B4-BE49-F238E27FC236}">
                  <a16:creationId xmlns:a16="http://schemas.microsoft.com/office/drawing/2014/main" id="{B41194E4-45B4-40E4-891A-EEB8628D5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024" y="3249287"/>
              <a:ext cx="1342597" cy="719959"/>
            </a:xfrm>
            <a:custGeom>
              <a:avLst/>
              <a:gdLst>
                <a:gd name="T0" fmla="*/ 510 w 1542"/>
                <a:gd name="T1" fmla="*/ 646 h 827"/>
                <a:gd name="T2" fmla="*/ 621 w 1542"/>
                <a:gd name="T3" fmla="*/ 687 h 827"/>
                <a:gd name="T4" fmla="*/ 715 w 1542"/>
                <a:gd name="T5" fmla="*/ 798 h 827"/>
                <a:gd name="T6" fmla="*/ 729 w 1542"/>
                <a:gd name="T7" fmla="*/ 762 h 827"/>
                <a:gd name="T8" fmla="*/ 798 w 1542"/>
                <a:gd name="T9" fmla="*/ 691 h 827"/>
                <a:gd name="T10" fmla="*/ 880 w 1542"/>
                <a:gd name="T11" fmla="*/ 695 h 827"/>
                <a:gd name="T12" fmla="*/ 891 w 1542"/>
                <a:gd name="T13" fmla="*/ 699 h 827"/>
                <a:gd name="T14" fmla="*/ 939 w 1542"/>
                <a:gd name="T15" fmla="*/ 705 h 827"/>
                <a:gd name="T16" fmla="*/ 945 w 1542"/>
                <a:gd name="T17" fmla="*/ 679 h 827"/>
                <a:gd name="T18" fmla="*/ 981 w 1542"/>
                <a:gd name="T19" fmla="*/ 667 h 827"/>
                <a:gd name="T20" fmla="*/ 1071 w 1542"/>
                <a:gd name="T21" fmla="*/ 683 h 827"/>
                <a:gd name="T22" fmla="*/ 1119 w 1542"/>
                <a:gd name="T23" fmla="*/ 709 h 827"/>
                <a:gd name="T24" fmla="*/ 1127 w 1542"/>
                <a:gd name="T25" fmla="*/ 767 h 827"/>
                <a:gd name="T26" fmla="*/ 1163 w 1542"/>
                <a:gd name="T27" fmla="*/ 823 h 827"/>
                <a:gd name="T28" fmla="*/ 1181 w 1542"/>
                <a:gd name="T29" fmla="*/ 738 h 827"/>
                <a:gd name="T30" fmla="*/ 1154 w 1542"/>
                <a:gd name="T31" fmla="*/ 665 h 827"/>
                <a:gd name="T32" fmla="*/ 1182 w 1542"/>
                <a:gd name="T33" fmla="*/ 604 h 827"/>
                <a:gd name="T34" fmla="*/ 1213 w 1542"/>
                <a:gd name="T35" fmla="*/ 583 h 827"/>
                <a:gd name="T36" fmla="*/ 1261 w 1542"/>
                <a:gd name="T37" fmla="*/ 539 h 827"/>
                <a:gd name="T38" fmla="*/ 1304 w 1542"/>
                <a:gd name="T39" fmla="*/ 490 h 827"/>
                <a:gd name="T40" fmla="*/ 1297 w 1542"/>
                <a:gd name="T41" fmla="*/ 458 h 827"/>
                <a:gd name="T42" fmla="*/ 1286 w 1542"/>
                <a:gd name="T43" fmla="*/ 404 h 827"/>
                <a:gd name="T44" fmla="*/ 1306 w 1542"/>
                <a:gd name="T45" fmla="*/ 426 h 827"/>
                <a:gd name="T46" fmla="*/ 1311 w 1542"/>
                <a:gd name="T47" fmla="*/ 431 h 827"/>
                <a:gd name="T48" fmla="*/ 1325 w 1542"/>
                <a:gd name="T49" fmla="*/ 380 h 827"/>
                <a:gd name="T50" fmla="*/ 1373 w 1542"/>
                <a:gd name="T51" fmla="*/ 331 h 827"/>
                <a:gd name="T52" fmla="*/ 1401 w 1542"/>
                <a:gd name="T53" fmla="*/ 312 h 827"/>
                <a:gd name="T54" fmla="*/ 1387 w 1542"/>
                <a:gd name="T55" fmla="*/ 309 h 827"/>
                <a:gd name="T56" fmla="*/ 1462 w 1542"/>
                <a:gd name="T57" fmla="*/ 297 h 827"/>
                <a:gd name="T58" fmla="*/ 1444 w 1542"/>
                <a:gd name="T59" fmla="*/ 257 h 827"/>
                <a:gd name="T60" fmla="*/ 1457 w 1542"/>
                <a:gd name="T61" fmla="*/ 217 h 827"/>
                <a:gd name="T62" fmla="*/ 1495 w 1542"/>
                <a:gd name="T63" fmla="*/ 203 h 827"/>
                <a:gd name="T64" fmla="*/ 1526 w 1542"/>
                <a:gd name="T65" fmla="*/ 189 h 827"/>
                <a:gd name="T66" fmla="*/ 1521 w 1542"/>
                <a:gd name="T67" fmla="*/ 100 h 827"/>
                <a:gd name="T68" fmla="*/ 1416 w 1542"/>
                <a:gd name="T69" fmla="*/ 168 h 827"/>
                <a:gd name="T70" fmla="*/ 1255 w 1542"/>
                <a:gd name="T71" fmla="*/ 236 h 827"/>
                <a:gd name="T72" fmla="*/ 1135 w 1542"/>
                <a:gd name="T73" fmla="*/ 300 h 827"/>
                <a:gd name="T74" fmla="*/ 1129 w 1542"/>
                <a:gd name="T75" fmla="*/ 244 h 827"/>
                <a:gd name="T76" fmla="*/ 1109 w 1542"/>
                <a:gd name="T77" fmla="*/ 170 h 827"/>
                <a:gd name="T78" fmla="*/ 1020 w 1542"/>
                <a:gd name="T79" fmla="*/ 217 h 827"/>
                <a:gd name="T80" fmla="*/ 990 w 1542"/>
                <a:gd name="T81" fmla="*/ 282 h 827"/>
                <a:gd name="T82" fmla="*/ 1005 w 1542"/>
                <a:gd name="T83" fmla="*/ 164 h 827"/>
                <a:gd name="T84" fmla="*/ 1066 w 1542"/>
                <a:gd name="T85" fmla="*/ 139 h 827"/>
                <a:gd name="T86" fmla="*/ 995 w 1542"/>
                <a:gd name="T87" fmla="*/ 112 h 827"/>
                <a:gd name="T88" fmla="*/ 928 w 1542"/>
                <a:gd name="T89" fmla="*/ 103 h 827"/>
                <a:gd name="T90" fmla="*/ 933 w 1542"/>
                <a:gd name="T91" fmla="*/ 56 h 827"/>
                <a:gd name="T92" fmla="*/ 867 w 1542"/>
                <a:gd name="T93" fmla="*/ 46 h 827"/>
                <a:gd name="T94" fmla="*/ 805 w 1542"/>
                <a:gd name="T95" fmla="*/ 26 h 827"/>
                <a:gd name="T96" fmla="*/ 55 w 1542"/>
                <a:gd name="T97" fmla="*/ 31 h 827"/>
                <a:gd name="T98" fmla="*/ 0 w 1542"/>
                <a:gd name="T99" fmla="*/ 46 h 827"/>
                <a:gd name="T100" fmla="*/ 21 w 1542"/>
                <a:gd name="T101" fmla="*/ 131 h 827"/>
                <a:gd name="T102" fmla="*/ 7 w 1542"/>
                <a:gd name="T103" fmla="*/ 246 h 827"/>
                <a:gd name="T104" fmla="*/ 9 w 1542"/>
                <a:gd name="T105" fmla="*/ 341 h 827"/>
                <a:gd name="T106" fmla="*/ 46 w 1542"/>
                <a:gd name="T107" fmla="*/ 420 h 827"/>
                <a:gd name="T108" fmla="*/ 67 w 1542"/>
                <a:gd name="T109" fmla="*/ 431 h 827"/>
                <a:gd name="T110" fmla="*/ 84 w 1542"/>
                <a:gd name="T111" fmla="*/ 486 h 827"/>
                <a:gd name="T112" fmla="*/ 111 w 1542"/>
                <a:gd name="T113" fmla="*/ 536 h 827"/>
                <a:gd name="T114" fmla="*/ 181 w 1542"/>
                <a:gd name="T115" fmla="*/ 566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2" h="827">
                  <a:moveTo>
                    <a:pt x="267" y="600"/>
                  </a:moveTo>
                  <a:cubicBezTo>
                    <a:pt x="365" y="638"/>
                    <a:pt x="365" y="638"/>
                    <a:pt x="365" y="638"/>
                  </a:cubicBezTo>
                  <a:cubicBezTo>
                    <a:pt x="440" y="637"/>
                    <a:pt x="440" y="637"/>
                    <a:pt x="440" y="637"/>
                  </a:cubicBezTo>
                  <a:cubicBezTo>
                    <a:pt x="442" y="625"/>
                    <a:pt x="442" y="625"/>
                    <a:pt x="442" y="625"/>
                  </a:cubicBezTo>
                  <a:cubicBezTo>
                    <a:pt x="450" y="624"/>
                    <a:pt x="459" y="624"/>
                    <a:pt x="468" y="624"/>
                  </a:cubicBezTo>
                  <a:cubicBezTo>
                    <a:pt x="473" y="624"/>
                    <a:pt x="478" y="624"/>
                    <a:pt x="482" y="624"/>
                  </a:cubicBezTo>
                  <a:cubicBezTo>
                    <a:pt x="490" y="624"/>
                    <a:pt x="491" y="629"/>
                    <a:pt x="497" y="634"/>
                  </a:cubicBezTo>
                  <a:cubicBezTo>
                    <a:pt x="501" y="638"/>
                    <a:pt x="506" y="641"/>
                    <a:pt x="510" y="646"/>
                  </a:cubicBezTo>
                  <a:cubicBezTo>
                    <a:pt x="514" y="652"/>
                    <a:pt x="520" y="653"/>
                    <a:pt x="525" y="657"/>
                  </a:cubicBezTo>
                  <a:cubicBezTo>
                    <a:pt x="529" y="660"/>
                    <a:pt x="534" y="668"/>
                    <a:pt x="535" y="673"/>
                  </a:cubicBezTo>
                  <a:cubicBezTo>
                    <a:pt x="536" y="681"/>
                    <a:pt x="539" y="690"/>
                    <a:pt x="546" y="695"/>
                  </a:cubicBezTo>
                  <a:cubicBezTo>
                    <a:pt x="550" y="698"/>
                    <a:pt x="556" y="700"/>
                    <a:pt x="560" y="703"/>
                  </a:cubicBezTo>
                  <a:cubicBezTo>
                    <a:pt x="565" y="706"/>
                    <a:pt x="571" y="711"/>
                    <a:pt x="577" y="708"/>
                  </a:cubicBezTo>
                  <a:cubicBezTo>
                    <a:pt x="584" y="706"/>
                    <a:pt x="583" y="696"/>
                    <a:pt x="586" y="691"/>
                  </a:cubicBezTo>
                  <a:cubicBezTo>
                    <a:pt x="589" y="686"/>
                    <a:pt x="590" y="686"/>
                    <a:pt x="595" y="685"/>
                  </a:cubicBezTo>
                  <a:cubicBezTo>
                    <a:pt x="603" y="684"/>
                    <a:pt x="613" y="683"/>
                    <a:pt x="621" y="687"/>
                  </a:cubicBezTo>
                  <a:cubicBezTo>
                    <a:pt x="631" y="692"/>
                    <a:pt x="638" y="700"/>
                    <a:pt x="643" y="710"/>
                  </a:cubicBezTo>
                  <a:cubicBezTo>
                    <a:pt x="646" y="716"/>
                    <a:pt x="648" y="723"/>
                    <a:pt x="651" y="729"/>
                  </a:cubicBezTo>
                  <a:cubicBezTo>
                    <a:pt x="654" y="734"/>
                    <a:pt x="660" y="738"/>
                    <a:pt x="663" y="743"/>
                  </a:cubicBezTo>
                  <a:cubicBezTo>
                    <a:pt x="666" y="747"/>
                    <a:pt x="670" y="750"/>
                    <a:pt x="672" y="753"/>
                  </a:cubicBezTo>
                  <a:cubicBezTo>
                    <a:pt x="674" y="755"/>
                    <a:pt x="674" y="760"/>
                    <a:pt x="675" y="763"/>
                  </a:cubicBezTo>
                  <a:cubicBezTo>
                    <a:pt x="677" y="768"/>
                    <a:pt x="678" y="772"/>
                    <a:pt x="680" y="776"/>
                  </a:cubicBezTo>
                  <a:cubicBezTo>
                    <a:pt x="684" y="786"/>
                    <a:pt x="688" y="788"/>
                    <a:pt x="697" y="792"/>
                  </a:cubicBezTo>
                  <a:cubicBezTo>
                    <a:pt x="703" y="795"/>
                    <a:pt x="708" y="797"/>
                    <a:pt x="715" y="798"/>
                  </a:cubicBezTo>
                  <a:cubicBezTo>
                    <a:pt x="717" y="798"/>
                    <a:pt x="720" y="798"/>
                    <a:pt x="722" y="798"/>
                  </a:cubicBezTo>
                  <a:cubicBezTo>
                    <a:pt x="723" y="799"/>
                    <a:pt x="726" y="802"/>
                    <a:pt x="727" y="803"/>
                  </a:cubicBezTo>
                  <a:cubicBezTo>
                    <a:pt x="731" y="803"/>
                    <a:pt x="731" y="801"/>
                    <a:pt x="734" y="800"/>
                  </a:cubicBezTo>
                  <a:cubicBezTo>
                    <a:pt x="734" y="800"/>
                    <a:pt x="735" y="800"/>
                    <a:pt x="735" y="800"/>
                  </a:cubicBezTo>
                  <a:cubicBezTo>
                    <a:pt x="735" y="800"/>
                    <a:pt x="735" y="799"/>
                    <a:pt x="735" y="798"/>
                  </a:cubicBezTo>
                  <a:cubicBezTo>
                    <a:pt x="734" y="795"/>
                    <a:pt x="731" y="793"/>
                    <a:pt x="730" y="790"/>
                  </a:cubicBezTo>
                  <a:cubicBezTo>
                    <a:pt x="729" y="786"/>
                    <a:pt x="729" y="784"/>
                    <a:pt x="728" y="780"/>
                  </a:cubicBezTo>
                  <a:cubicBezTo>
                    <a:pt x="726" y="775"/>
                    <a:pt x="727" y="768"/>
                    <a:pt x="729" y="762"/>
                  </a:cubicBezTo>
                  <a:cubicBezTo>
                    <a:pt x="730" y="759"/>
                    <a:pt x="732" y="757"/>
                    <a:pt x="732" y="753"/>
                  </a:cubicBezTo>
                  <a:cubicBezTo>
                    <a:pt x="731" y="750"/>
                    <a:pt x="730" y="747"/>
                    <a:pt x="732" y="745"/>
                  </a:cubicBezTo>
                  <a:cubicBezTo>
                    <a:pt x="739" y="750"/>
                    <a:pt x="737" y="737"/>
                    <a:pt x="739" y="738"/>
                  </a:cubicBezTo>
                  <a:cubicBezTo>
                    <a:pt x="743" y="738"/>
                    <a:pt x="747" y="733"/>
                    <a:pt x="750" y="731"/>
                  </a:cubicBezTo>
                  <a:cubicBezTo>
                    <a:pt x="755" y="728"/>
                    <a:pt x="753" y="727"/>
                    <a:pt x="754" y="721"/>
                  </a:cubicBezTo>
                  <a:cubicBezTo>
                    <a:pt x="760" y="721"/>
                    <a:pt x="764" y="723"/>
                    <a:pt x="770" y="721"/>
                  </a:cubicBezTo>
                  <a:cubicBezTo>
                    <a:pt x="778" y="717"/>
                    <a:pt x="790" y="711"/>
                    <a:pt x="795" y="703"/>
                  </a:cubicBezTo>
                  <a:cubicBezTo>
                    <a:pt x="797" y="699"/>
                    <a:pt x="796" y="694"/>
                    <a:pt x="798" y="691"/>
                  </a:cubicBezTo>
                  <a:cubicBezTo>
                    <a:pt x="798" y="693"/>
                    <a:pt x="798" y="695"/>
                    <a:pt x="798" y="696"/>
                  </a:cubicBezTo>
                  <a:cubicBezTo>
                    <a:pt x="802" y="697"/>
                    <a:pt x="807" y="694"/>
                    <a:pt x="811" y="693"/>
                  </a:cubicBezTo>
                  <a:cubicBezTo>
                    <a:pt x="814" y="692"/>
                    <a:pt x="816" y="691"/>
                    <a:pt x="818" y="691"/>
                  </a:cubicBezTo>
                  <a:cubicBezTo>
                    <a:pt x="822" y="690"/>
                    <a:pt x="824" y="691"/>
                    <a:pt x="828" y="691"/>
                  </a:cubicBezTo>
                  <a:cubicBezTo>
                    <a:pt x="832" y="690"/>
                    <a:pt x="836" y="689"/>
                    <a:pt x="840" y="690"/>
                  </a:cubicBezTo>
                  <a:cubicBezTo>
                    <a:pt x="849" y="691"/>
                    <a:pt x="856" y="694"/>
                    <a:pt x="865" y="694"/>
                  </a:cubicBezTo>
                  <a:cubicBezTo>
                    <a:pt x="868" y="693"/>
                    <a:pt x="870" y="692"/>
                    <a:pt x="873" y="693"/>
                  </a:cubicBezTo>
                  <a:cubicBezTo>
                    <a:pt x="875" y="693"/>
                    <a:pt x="876" y="696"/>
                    <a:pt x="880" y="695"/>
                  </a:cubicBezTo>
                  <a:cubicBezTo>
                    <a:pt x="880" y="690"/>
                    <a:pt x="873" y="691"/>
                    <a:pt x="870" y="689"/>
                  </a:cubicBezTo>
                  <a:cubicBezTo>
                    <a:pt x="871" y="688"/>
                    <a:pt x="872" y="686"/>
                    <a:pt x="873" y="686"/>
                  </a:cubicBezTo>
                  <a:cubicBezTo>
                    <a:pt x="875" y="685"/>
                    <a:pt x="874" y="687"/>
                    <a:pt x="876" y="687"/>
                  </a:cubicBezTo>
                  <a:cubicBezTo>
                    <a:pt x="878" y="688"/>
                    <a:pt x="881" y="688"/>
                    <a:pt x="883" y="689"/>
                  </a:cubicBezTo>
                  <a:cubicBezTo>
                    <a:pt x="883" y="689"/>
                    <a:pt x="885" y="692"/>
                    <a:pt x="885" y="691"/>
                  </a:cubicBezTo>
                  <a:cubicBezTo>
                    <a:pt x="886" y="692"/>
                    <a:pt x="886" y="694"/>
                    <a:pt x="887" y="694"/>
                  </a:cubicBezTo>
                  <a:cubicBezTo>
                    <a:pt x="889" y="696"/>
                    <a:pt x="893" y="696"/>
                    <a:pt x="892" y="699"/>
                  </a:cubicBezTo>
                  <a:cubicBezTo>
                    <a:pt x="892" y="699"/>
                    <a:pt x="891" y="699"/>
                    <a:pt x="891" y="699"/>
                  </a:cubicBezTo>
                  <a:cubicBezTo>
                    <a:pt x="890" y="705"/>
                    <a:pt x="899" y="703"/>
                    <a:pt x="902" y="703"/>
                  </a:cubicBezTo>
                  <a:cubicBezTo>
                    <a:pt x="902" y="703"/>
                    <a:pt x="903" y="704"/>
                    <a:pt x="904" y="704"/>
                  </a:cubicBezTo>
                  <a:cubicBezTo>
                    <a:pt x="906" y="703"/>
                    <a:pt x="906" y="702"/>
                    <a:pt x="907" y="702"/>
                  </a:cubicBezTo>
                  <a:cubicBezTo>
                    <a:pt x="911" y="700"/>
                    <a:pt x="915" y="700"/>
                    <a:pt x="919" y="700"/>
                  </a:cubicBezTo>
                  <a:cubicBezTo>
                    <a:pt x="920" y="702"/>
                    <a:pt x="920" y="704"/>
                    <a:pt x="920" y="706"/>
                  </a:cubicBezTo>
                  <a:cubicBezTo>
                    <a:pt x="923" y="706"/>
                    <a:pt x="927" y="704"/>
                    <a:pt x="924" y="701"/>
                  </a:cubicBezTo>
                  <a:cubicBezTo>
                    <a:pt x="927" y="695"/>
                    <a:pt x="932" y="696"/>
                    <a:pt x="936" y="699"/>
                  </a:cubicBezTo>
                  <a:cubicBezTo>
                    <a:pt x="938" y="700"/>
                    <a:pt x="938" y="704"/>
                    <a:pt x="939" y="705"/>
                  </a:cubicBezTo>
                  <a:cubicBezTo>
                    <a:pt x="941" y="706"/>
                    <a:pt x="943" y="703"/>
                    <a:pt x="946" y="703"/>
                  </a:cubicBezTo>
                  <a:cubicBezTo>
                    <a:pt x="947" y="708"/>
                    <a:pt x="940" y="707"/>
                    <a:pt x="941" y="711"/>
                  </a:cubicBezTo>
                  <a:cubicBezTo>
                    <a:pt x="942" y="711"/>
                    <a:pt x="945" y="709"/>
                    <a:pt x="946" y="708"/>
                  </a:cubicBezTo>
                  <a:cubicBezTo>
                    <a:pt x="948" y="708"/>
                    <a:pt x="948" y="709"/>
                    <a:pt x="950" y="708"/>
                  </a:cubicBezTo>
                  <a:cubicBezTo>
                    <a:pt x="956" y="704"/>
                    <a:pt x="948" y="703"/>
                    <a:pt x="948" y="698"/>
                  </a:cubicBezTo>
                  <a:cubicBezTo>
                    <a:pt x="945" y="699"/>
                    <a:pt x="941" y="697"/>
                    <a:pt x="939" y="695"/>
                  </a:cubicBezTo>
                  <a:cubicBezTo>
                    <a:pt x="936" y="693"/>
                    <a:pt x="937" y="692"/>
                    <a:pt x="939" y="690"/>
                  </a:cubicBezTo>
                  <a:cubicBezTo>
                    <a:pt x="942" y="688"/>
                    <a:pt x="949" y="682"/>
                    <a:pt x="945" y="679"/>
                  </a:cubicBezTo>
                  <a:cubicBezTo>
                    <a:pt x="945" y="678"/>
                    <a:pt x="945" y="678"/>
                    <a:pt x="945" y="677"/>
                  </a:cubicBezTo>
                  <a:cubicBezTo>
                    <a:pt x="939" y="676"/>
                    <a:pt x="936" y="682"/>
                    <a:pt x="932" y="680"/>
                  </a:cubicBezTo>
                  <a:cubicBezTo>
                    <a:pt x="935" y="676"/>
                    <a:pt x="939" y="674"/>
                    <a:pt x="943" y="671"/>
                  </a:cubicBezTo>
                  <a:cubicBezTo>
                    <a:pt x="946" y="669"/>
                    <a:pt x="951" y="668"/>
                    <a:pt x="956" y="668"/>
                  </a:cubicBezTo>
                  <a:cubicBezTo>
                    <a:pt x="961" y="668"/>
                    <a:pt x="966" y="668"/>
                    <a:pt x="971" y="668"/>
                  </a:cubicBezTo>
                  <a:cubicBezTo>
                    <a:pt x="974" y="668"/>
                    <a:pt x="975" y="670"/>
                    <a:pt x="977" y="667"/>
                  </a:cubicBezTo>
                  <a:cubicBezTo>
                    <a:pt x="979" y="665"/>
                    <a:pt x="977" y="661"/>
                    <a:pt x="981" y="660"/>
                  </a:cubicBezTo>
                  <a:cubicBezTo>
                    <a:pt x="982" y="662"/>
                    <a:pt x="981" y="665"/>
                    <a:pt x="981" y="667"/>
                  </a:cubicBezTo>
                  <a:cubicBezTo>
                    <a:pt x="985" y="667"/>
                    <a:pt x="984" y="671"/>
                    <a:pt x="988" y="672"/>
                  </a:cubicBezTo>
                  <a:cubicBezTo>
                    <a:pt x="989" y="672"/>
                    <a:pt x="993" y="670"/>
                    <a:pt x="994" y="670"/>
                  </a:cubicBezTo>
                  <a:cubicBezTo>
                    <a:pt x="1000" y="669"/>
                    <a:pt x="1005" y="667"/>
                    <a:pt x="1011" y="667"/>
                  </a:cubicBezTo>
                  <a:cubicBezTo>
                    <a:pt x="1025" y="667"/>
                    <a:pt x="1035" y="672"/>
                    <a:pt x="1046" y="680"/>
                  </a:cubicBezTo>
                  <a:cubicBezTo>
                    <a:pt x="1049" y="682"/>
                    <a:pt x="1048" y="683"/>
                    <a:pt x="1050" y="687"/>
                  </a:cubicBezTo>
                  <a:cubicBezTo>
                    <a:pt x="1054" y="692"/>
                    <a:pt x="1060" y="688"/>
                    <a:pt x="1065" y="687"/>
                  </a:cubicBezTo>
                  <a:cubicBezTo>
                    <a:pt x="1067" y="686"/>
                    <a:pt x="1067" y="687"/>
                    <a:pt x="1069" y="686"/>
                  </a:cubicBezTo>
                  <a:cubicBezTo>
                    <a:pt x="1070" y="685"/>
                    <a:pt x="1070" y="683"/>
                    <a:pt x="1071" y="683"/>
                  </a:cubicBezTo>
                  <a:cubicBezTo>
                    <a:pt x="1073" y="681"/>
                    <a:pt x="1075" y="683"/>
                    <a:pt x="1077" y="680"/>
                  </a:cubicBezTo>
                  <a:cubicBezTo>
                    <a:pt x="1079" y="678"/>
                    <a:pt x="1078" y="677"/>
                    <a:pt x="1082" y="677"/>
                  </a:cubicBezTo>
                  <a:cubicBezTo>
                    <a:pt x="1085" y="676"/>
                    <a:pt x="1087" y="678"/>
                    <a:pt x="1090" y="679"/>
                  </a:cubicBezTo>
                  <a:cubicBezTo>
                    <a:pt x="1094" y="682"/>
                    <a:pt x="1098" y="686"/>
                    <a:pt x="1101" y="690"/>
                  </a:cubicBezTo>
                  <a:cubicBezTo>
                    <a:pt x="1102" y="691"/>
                    <a:pt x="1102" y="694"/>
                    <a:pt x="1103" y="695"/>
                  </a:cubicBezTo>
                  <a:cubicBezTo>
                    <a:pt x="1105" y="698"/>
                    <a:pt x="1108" y="701"/>
                    <a:pt x="1111" y="703"/>
                  </a:cubicBezTo>
                  <a:cubicBezTo>
                    <a:pt x="1113" y="705"/>
                    <a:pt x="1112" y="703"/>
                    <a:pt x="1115" y="704"/>
                  </a:cubicBezTo>
                  <a:cubicBezTo>
                    <a:pt x="1118" y="705"/>
                    <a:pt x="1118" y="706"/>
                    <a:pt x="1119" y="709"/>
                  </a:cubicBezTo>
                  <a:cubicBezTo>
                    <a:pt x="1122" y="715"/>
                    <a:pt x="1123" y="718"/>
                    <a:pt x="1121" y="725"/>
                  </a:cubicBezTo>
                  <a:cubicBezTo>
                    <a:pt x="1120" y="730"/>
                    <a:pt x="1118" y="733"/>
                    <a:pt x="1117" y="737"/>
                  </a:cubicBezTo>
                  <a:cubicBezTo>
                    <a:pt x="1115" y="742"/>
                    <a:pt x="1117" y="747"/>
                    <a:pt x="1120" y="751"/>
                  </a:cubicBezTo>
                  <a:cubicBezTo>
                    <a:pt x="1122" y="748"/>
                    <a:pt x="1124" y="747"/>
                    <a:pt x="1126" y="745"/>
                  </a:cubicBezTo>
                  <a:cubicBezTo>
                    <a:pt x="1127" y="746"/>
                    <a:pt x="1128" y="746"/>
                    <a:pt x="1128" y="747"/>
                  </a:cubicBezTo>
                  <a:cubicBezTo>
                    <a:pt x="1126" y="750"/>
                    <a:pt x="1122" y="752"/>
                    <a:pt x="1120" y="755"/>
                  </a:cubicBezTo>
                  <a:cubicBezTo>
                    <a:pt x="1121" y="756"/>
                    <a:pt x="1124" y="759"/>
                    <a:pt x="1125" y="760"/>
                  </a:cubicBezTo>
                  <a:cubicBezTo>
                    <a:pt x="1126" y="762"/>
                    <a:pt x="1125" y="765"/>
                    <a:pt x="1127" y="767"/>
                  </a:cubicBezTo>
                  <a:cubicBezTo>
                    <a:pt x="1128" y="770"/>
                    <a:pt x="1133" y="778"/>
                    <a:pt x="1135" y="779"/>
                  </a:cubicBezTo>
                  <a:cubicBezTo>
                    <a:pt x="1133" y="782"/>
                    <a:pt x="1136" y="784"/>
                    <a:pt x="1137" y="786"/>
                  </a:cubicBezTo>
                  <a:cubicBezTo>
                    <a:pt x="1138" y="786"/>
                    <a:pt x="1139" y="787"/>
                    <a:pt x="1140" y="786"/>
                  </a:cubicBezTo>
                  <a:cubicBezTo>
                    <a:pt x="1140" y="790"/>
                    <a:pt x="1143" y="788"/>
                    <a:pt x="1144" y="790"/>
                  </a:cubicBezTo>
                  <a:cubicBezTo>
                    <a:pt x="1146" y="793"/>
                    <a:pt x="1144" y="798"/>
                    <a:pt x="1146" y="801"/>
                  </a:cubicBezTo>
                  <a:cubicBezTo>
                    <a:pt x="1148" y="805"/>
                    <a:pt x="1149" y="803"/>
                    <a:pt x="1152" y="804"/>
                  </a:cubicBezTo>
                  <a:cubicBezTo>
                    <a:pt x="1157" y="805"/>
                    <a:pt x="1161" y="811"/>
                    <a:pt x="1161" y="816"/>
                  </a:cubicBezTo>
                  <a:cubicBezTo>
                    <a:pt x="1162" y="819"/>
                    <a:pt x="1161" y="821"/>
                    <a:pt x="1163" y="823"/>
                  </a:cubicBezTo>
                  <a:cubicBezTo>
                    <a:pt x="1166" y="827"/>
                    <a:pt x="1166" y="826"/>
                    <a:pt x="1170" y="825"/>
                  </a:cubicBezTo>
                  <a:cubicBezTo>
                    <a:pt x="1177" y="823"/>
                    <a:pt x="1184" y="823"/>
                    <a:pt x="1185" y="815"/>
                  </a:cubicBezTo>
                  <a:cubicBezTo>
                    <a:pt x="1186" y="811"/>
                    <a:pt x="1188" y="809"/>
                    <a:pt x="1189" y="806"/>
                  </a:cubicBezTo>
                  <a:cubicBezTo>
                    <a:pt x="1190" y="804"/>
                    <a:pt x="1190" y="800"/>
                    <a:pt x="1191" y="798"/>
                  </a:cubicBezTo>
                  <a:cubicBezTo>
                    <a:pt x="1192" y="792"/>
                    <a:pt x="1193" y="784"/>
                    <a:pt x="1193" y="778"/>
                  </a:cubicBezTo>
                  <a:cubicBezTo>
                    <a:pt x="1192" y="769"/>
                    <a:pt x="1187" y="760"/>
                    <a:pt x="1184" y="752"/>
                  </a:cubicBezTo>
                  <a:cubicBezTo>
                    <a:pt x="1183" y="749"/>
                    <a:pt x="1181" y="747"/>
                    <a:pt x="1181" y="745"/>
                  </a:cubicBezTo>
                  <a:cubicBezTo>
                    <a:pt x="1180" y="743"/>
                    <a:pt x="1182" y="740"/>
                    <a:pt x="1181" y="738"/>
                  </a:cubicBezTo>
                  <a:cubicBezTo>
                    <a:pt x="1181" y="736"/>
                    <a:pt x="1178" y="735"/>
                    <a:pt x="1177" y="732"/>
                  </a:cubicBezTo>
                  <a:cubicBezTo>
                    <a:pt x="1177" y="729"/>
                    <a:pt x="1179" y="728"/>
                    <a:pt x="1179" y="726"/>
                  </a:cubicBezTo>
                  <a:cubicBezTo>
                    <a:pt x="1180" y="721"/>
                    <a:pt x="1174" y="716"/>
                    <a:pt x="1172" y="713"/>
                  </a:cubicBezTo>
                  <a:cubicBezTo>
                    <a:pt x="1168" y="708"/>
                    <a:pt x="1166" y="702"/>
                    <a:pt x="1163" y="696"/>
                  </a:cubicBezTo>
                  <a:cubicBezTo>
                    <a:pt x="1162" y="693"/>
                    <a:pt x="1160" y="689"/>
                    <a:pt x="1159" y="686"/>
                  </a:cubicBezTo>
                  <a:cubicBezTo>
                    <a:pt x="1157" y="682"/>
                    <a:pt x="1158" y="678"/>
                    <a:pt x="1157" y="673"/>
                  </a:cubicBezTo>
                  <a:cubicBezTo>
                    <a:pt x="1157" y="672"/>
                    <a:pt x="1156" y="670"/>
                    <a:pt x="1156" y="669"/>
                  </a:cubicBezTo>
                  <a:cubicBezTo>
                    <a:pt x="1155" y="667"/>
                    <a:pt x="1154" y="666"/>
                    <a:pt x="1154" y="665"/>
                  </a:cubicBezTo>
                  <a:cubicBezTo>
                    <a:pt x="1153" y="662"/>
                    <a:pt x="1154" y="658"/>
                    <a:pt x="1154" y="655"/>
                  </a:cubicBezTo>
                  <a:cubicBezTo>
                    <a:pt x="1156" y="649"/>
                    <a:pt x="1156" y="645"/>
                    <a:pt x="1159" y="639"/>
                  </a:cubicBezTo>
                  <a:cubicBezTo>
                    <a:pt x="1160" y="637"/>
                    <a:pt x="1161" y="635"/>
                    <a:pt x="1162" y="632"/>
                  </a:cubicBezTo>
                  <a:cubicBezTo>
                    <a:pt x="1163" y="629"/>
                    <a:pt x="1163" y="627"/>
                    <a:pt x="1164" y="624"/>
                  </a:cubicBezTo>
                  <a:cubicBezTo>
                    <a:pt x="1166" y="620"/>
                    <a:pt x="1170" y="618"/>
                    <a:pt x="1172" y="614"/>
                  </a:cubicBezTo>
                  <a:cubicBezTo>
                    <a:pt x="1173" y="613"/>
                    <a:pt x="1174" y="611"/>
                    <a:pt x="1175" y="610"/>
                  </a:cubicBezTo>
                  <a:cubicBezTo>
                    <a:pt x="1176" y="608"/>
                    <a:pt x="1178" y="609"/>
                    <a:pt x="1180" y="608"/>
                  </a:cubicBezTo>
                  <a:cubicBezTo>
                    <a:pt x="1182" y="606"/>
                    <a:pt x="1181" y="606"/>
                    <a:pt x="1182" y="604"/>
                  </a:cubicBezTo>
                  <a:cubicBezTo>
                    <a:pt x="1182" y="602"/>
                    <a:pt x="1182" y="601"/>
                    <a:pt x="1184" y="600"/>
                  </a:cubicBezTo>
                  <a:cubicBezTo>
                    <a:pt x="1185" y="600"/>
                    <a:pt x="1187" y="601"/>
                    <a:pt x="1188" y="601"/>
                  </a:cubicBezTo>
                  <a:cubicBezTo>
                    <a:pt x="1189" y="600"/>
                    <a:pt x="1189" y="599"/>
                    <a:pt x="1190" y="598"/>
                  </a:cubicBezTo>
                  <a:cubicBezTo>
                    <a:pt x="1191" y="598"/>
                    <a:pt x="1193" y="598"/>
                    <a:pt x="1195" y="597"/>
                  </a:cubicBezTo>
                  <a:cubicBezTo>
                    <a:pt x="1197" y="596"/>
                    <a:pt x="1198" y="594"/>
                    <a:pt x="1199" y="593"/>
                  </a:cubicBezTo>
                  <a:cubicBezTo>
                    <a:pt x="1201" y="592"/>
                    <a:pt x="1202" y="593"/>
                    <a:pt x="1203" y="591"/>
                  </a:cubicBezTo>
                  <a:cubicBezTo>
                    <a:pt x="1204" y="590"/>
                    <a:pt x="1204" y="587"/>
                    <a:pt x="1206" y="586"/>
                  </a:cubicBezTo>
                  <a:cubicBezTo>
                    <a:pt x="1209" y="585"/>
                    <a:pt x="1210" y="586"/>
                    <a:pt x="1213" y="583"/>
                  </a:cubicBezTo>
                  <a:cubicBezTo>
                    <a:pt x="1214" y="581"/>
                    <a:pt x="1215" y="578"/>
                    <a:pt x="1215" y="576"/>
                  </a:cubicBezTo>
                  <a:cubicBezTo>
                    <a:pt x="1217" y="570"/>
                    <a:pt x="1220" y="566"/>
                    <a:pt x="1225" y="562"/>
                  </a:cubicBezTo>
                  <a:cubicBezTo>
                    <a:pt x="1229" y="559"/>
                    <a:pt x="1234" y="557"/>
                    <a:pt x="1239" y="557"/>
                  </a:cubicBezTo>
                  <a:cubicBezTo>
                    <a:pt x="1242" y="557"/>
                    <a:pt x="1246" y="558"/>
                    <a:pt x="1248" y="557"/>
                  </a:cubicBezTo>
                  <a:cubicBezTo>
                    <a:pt x="1249" y="555"/>
                    <a:pt x="1249" y="554"/>
                    <a:pt x="1249" y="553"/>
                  </a:cubicBezTo>
                  <a:cubicBezTo>
                    <a:pt x="1250" y="551"/>
                    <a:pt x="1251" y="550"/>
                    <a:pt x="1252" y="548"/>
                  </a:cubicBezTo>
                  <a:cubicBezTo>
                    <a:pt x="1253" y="546"/>
                    <a:pt x="1253" y="544"/>
                    <a:pt x="1255" y="543"/>
                  </a:cubicBezTo>
                  <a:cubicBezTo>
                    <a:pt x="1257" y="541"/>
                    <a:pt x="1259" y="540"/>
                    <a:pt x="1261" y="539"/>
                  </a:cubicBezTo>
                  <a:cubicBezTo>
                    <a:pt x="1265" y="536"/>
                    <a:pt x="1269" y="532"/>
                    <a:pt x="1274" y="532"/>
                  </a:cubicBezTo>
                  <a:cubicBezTo>
                    <a:pt x="1278" y="531"/>
                    <a:pt x="1282" y="534"/>
                    <a:pt x="1286" y="532"/>
                  </a:cubicBezTo>
                  <a:cubicBezTo>
                    <a:pt x="1289" y="530"/>
                    <a:pt x="1289" y="525"/>
                    <a:pt x="1292" y="525"/>
                  </a:cubicBezTo>
                  <a:cubicBezTo>
                    <a:pt x="1292" y="520"/>
                    <a:pt x="1289" y="520"/>
                    <a:pt x="1285" y="519"/>
                  </a:cubicBezTo>
                  <a:cubicBezTo>
                    <a:pt x="1285" y="517"/>
                    <a:pt x="1287" y="513"/>
                    <a:pt x="1289" y="512"/>
                  </a:cubicBezTo>
                  <a:cubicBezTo>
                    <a:pt x="1291" y="509"/>
                    <a:pt x="1291" y="511"/>
                    <a:pt x="1294" y="510"/>
                  </a:cubicBezTo>
                  <a:cubicBezTo>
                    <a:pt x="1297" y="510"/>
                    <a:pt x="1304" y="505"/>
                    <a:pt x="1305" y="502"/>
                  </a:cubicBezTo>
                  <a:cubicBezTo>
                    <a:pt x="1307" y="498"/>
                    <a:pt x="1307" y="492"/>
                    <a:pt x="1304" y="490"/>
                  </a:cubicBezTo>
                  <a:cubicBezTo>
                    <a:pt x="1300" y="487"/>
                    <a:pt x="1288" y="489"/>
                    <a:pt x="1287" y="486"/>
                  </a:cubicBezTo>
                  <a:cubicBezTo>
                    <a:pt x="1289" y="486"/>
                    <a:pt x="1290" y="486"/>
                    <a:pt x="1292" y="486"/>
                  </a:cubicBezTo>
                  <a:cubicBezTo>
                    <a:pt x="1293" y="485"/>
                    <a:pt x="1295" y="484"/>
                    <a:pt x="1296" y="484"/>
                  </a:cubicBezTo>
                  <a:cubicBezTo>
                    <a:pt x="1298" y="483"/>
                    <a:pt x="1302" y="486"/>
                    <a:pt x="1304" y="485"/>
                  </a:cubicBezTo>
                  <a:cubicBezTo>
                    <a:pt x="1306" y="484"/>
                    <a:pt x="1305" y="481"/>
                    <a:pt x="1304" y="479"/>
                  </a:cubicBezTo>
                  <a:cubicBezTo>
                    <a:pt x="1304" y="476"/>
                    <a:pt x="1305" y="474"/>
                    <a:pt x="1305" y="472"/>
                  </a:cubicBezTo>
                  <a:cubicBezTo>
                    <a:pt x="1305" y="469"/>
                    <a:pt x="1303" y="468"/>
                    <a:pt x="1302" y="465"/>
                  </a:cubicBezTo>
                  <a:cubicBezTo>
                    <a:pt x="1299" y="462"/>
                    <a:pt x="1301" y="460"/>
                    <a:pt x="1297" y="458"/>
                  </a:cubicBezTo>
                  <a:cubicBezTo>
                    <a:pt x="1296" y="457"/>
                    <a:pt x="1294" y="458"/>
                    <a:pt x="1293" y="456"/>
                  </a:cubicBezTo>
                  <a:cubicBezTo>
                    <a:pt x="1292" y="455"/>
                    <a:pt x="1293" y="454"/>
                    <a:pt x="1292" y="453"/>
                  </a:cubicBezTo>
                  <a:cubicBezTo>
                    <a:pt x="1291" y="450"/>
                    <a:pt x="1290" y="448"/>
                    <a:pt x="1290" y="445"/>
                  </a:cubicBezTo>
                  <a:cubicBezTo>
                    <a:pt x="1295" y="445"/>
                    <a:pt x="1294" y="435"/>
                    <a:pt x="1294" y="431"/>
                  </a:cubicBezTo>
                  <a:cubicBezTo>
                    <a:pt x="1294" y="428"/>
                    <a:pt x="1293" y="422"/>
                    <a:pt x="1291" y="420"/>
                  </a:cubicBezTo>
                  <a:cubicBezTo>
                    <a:pt x="1290" y="420"/>
                    <a:pt x="1291" y="420"/>
                    <a:pt x="1291" y="420"/>
                  </a:cubicBezTo>
                  <a:cubicBezTo>
                    <a:pt x="1290" y="417"/>
                    <a:pt x="1290" y="414"/>
                    <a:pt x="1289" y="411"/>
                  </a:cubicBezTo>
                  <a:cubicBezTo>
                    <a:pt x="1288" y="408"/>
                    <a:pt x="1286" y="407"/>
                    <a:pt x="1286" y="404"/>
                  </a:cubicBezTo>
                  <a:cubicBezTo>
                    <a:pt x="1286" y="402"/>
                    <a:pt x="1287" y="388"/>
                    <a:pt x="1289" y="387"/>
                  </a:cubicBezTo>
                  <a:cubicBezTo>
                    <a:pt x="1293" y="385"/>
                    <a:pt x="1291" y="390"/>
                    <a:pt x="1291" y="392"/>
                  </a:cubicBezTo>
                  <a:cubicBezTo>
                    <a:pt x="1291" y="396"/>
                    <a:pt x="1292" y="398"/>
                    <a:pt x="1293" y="403"/>
                  </a:cubicBezTo>
                  <a:cubicBezTo>
                    <a:pt x="1294" y="406"/>
                    <a:pt x="1293" y="410"/>
                    <a:pt x="1296" y="412"/>
                  </a:cubicBezTo>
                  <a:cubicBezTo>
                    <a:pt x="1297" y="413"/>
                    <a:pt x="1299" y="411"/>
                    <a:pt x="1300" y="412"/>
                  </a:cubicBezTo>
                  <a:cubicBezTo>
                    <a:pt x="1301" y="413"/>
                    <a:pt x="1300" y="414"/>
                    <a:pt x="1300" y="415"/>
                  </a:cubicBezTo>
                  <a:cubicBezTo>
                    <a:pt x="1301" y="416"/>
                    <a:pt x="1302" y="417"/>
                    <a:pt x="1302" y="418"/>
                  </a:cubicBezTo>
                  <a:cubicBezTo>
                    <a:pt x="1304" y="421"/>
                    <a:pt x="1306" y="424"/>
                    <a:pt x="1306" y="426"/>
                  </a:cubicBezTo>
                  <a:cubicBezTo>
                    <a:pt x="1307" y="429"/>
                    <a:pt x="1304" y="432"/>
                    <a:pt x="1302" y="435"/>
                  </a:cubicBezTo>
                  <a:cubicBezTo>
                    <a:pt x="1301" y="438"/>
                    <a:pt x="1299" y="441"/>
                    <a:pt x="1297" y="444"/>
                  </a:cubicBezTo>
                  <a:cubicBezTo>
                    <a:pt x="1295" y="449"/>
                    <a:pt x="1299" y="449"/>
                    <a:pt x="1301" y="452"/>
                  </a:cubicBezTo>
                  <a:cubicBezTo>
                    <a:pt x="1302" y="450"/>
                    <a:pt x="1303" y="448"/>
                    <a:pt x="1304" y="446"/>
                  </a:cubicBezTo>
                  <a:cubicBezTo>
                    <a:pt x="1304" y="444"/>
                    <a:pt x="1305" y="443"/>
                    <a:pt x="1306" y="442"/>
                  </a:cubicBezTo>
                  <a:cubicBezTo>
                    <a:pt x="1307" y="440"/>
                    <a:pt x="1306" y="439"/>
                    <a:pt x="1306" y="437"/>
                  </a:cubicBezTo>
                  <a:cubicBezTo>
                    <a:pt x="1307" y="435"/>
                    <a:pt x="1307" y="435"/>
                    <a:pt x="1308" y="433"/>
                  </a:cubicBezTo>
                  <a:cubicBezTo>
                    <a:pt x="1309" y="432"/>
                    <a:pt x="1310" y="432"/>
                    <a:pt x="1311" y="431"/>
                  </a:cubicBezTo>
                  <a:cubicBezTo>
                    <a:pt x="1312" y="430"/>
                    <a:pt x="1311" y="429"/>
                    <a:pt x="1312" y="428"/>
                  </a:cubicBezTo>
                  <a:cubicBezTo>
                    <a:pt x="1314" y="424"/>
                    <a:pt x="1316" y="426"/>
                    <a:pt x="1316" y="421"/>
                  </a:cubicBezTo>
                  <a:cubicBezTo>
                    <a:pt x="1326" y="421"/>
                    <a:pt x="1321" y="410"/>
                    <a:pt x="1325" y="405"/>
                  </a:cubicBezTo>
                  <a:cubicBezTo>
                    <a:pt x="1325" y="402"/>
                    <a:pt x="1325" y="399"/>
                    <a:pt x="1324" y="397"/>
                  </a:cubicBezTo>
                  <a:cubicBezTo>
                    <a:pt x="1321" y="397"/>
                    <a:pt x="1319" y="390"/>
                    <a:pt x="1318" y="388"/>
                  </a:cubicBezTo>
                  <a:cubicBezTo>
                    <a:pt x="1318" y="385"/>
                    <a:pt x="1318" y="383"/>
                    <a:pt x="1317" y="381"/>
                  </a:cubicBezTo>
                  <a:cubicBezTo>
                    <a:pt x="1317" y="378"/>
                    <a:pt x="1314" y="376"/>
                    <a:pt x="1315" y="374"/>
                  </a:cubicBezTo>
                  <a:cubicBezTo>
                    <a:pt x="1317" y="378"/>
                    <a:pt x="1321" y="378"/>
                    <a:pt x="1325" y="380"/>
                  </a:cubicBezTo>
                  <a:cubicBezTo>
                    <a:pt x="1328" y="382"/>
                    <a:pt x="1329" y="385"/>
                    <a:pt x="1334" y="385"/>
                  </a:cubicBezTo>
                  <a:cubicBezTo>
                    <a:pt x="1338" y="384"/>
                    <a:pt x="1342" y="375"/>
                    <a:pt x="1344" y="371"/>
                  </a:cubicBezTo>
                  <a:cubicBezTo>
                    <a:pt x="1348" y="366"/>
                    <a:pt x="1351" y="359"/>
                    <a:pt x="1352" y="353"/>
                  </a:cubicBezTo>
                  <a:cubicBezTo>
                    <a:pt x="1353" y="349"/>
                    <a:pt x="1355" y="339"/>
                    <a:pt x="1353" y="336"/>
                  </a:cubicBezTo>
                  <a:cubicBezTo>
                    <a:pt x="1352" y="335"/>
                    <a:pt x="1350" y="336"/>
                    <a:pt x="1350" y="334"/>
                  </a:cubicBezTo>
                  <a:cubicBezTo>
                    <a:pt x="1352" y="334"/>
                    <a:pt x="1354" y="333"/>
                    <a:pt x="1357" y="333"/>
                  </a:cubicBezTo>
                  <a:cubicBezTo>
                    <a:pt x="1359" y="332"/>
                    <a:pt x="1362" y="333"/>
                    <a:pt x="1364" y="332"/>
                  </a:cubicBezTo>
                  <a:cubicBezTo>
                    <a:pt x="1367" y="332"/>
                    <a:pt x="1369" y="331"/>
                    <a:pt x="1373" y="331"/>
                  </a:cubicBezTo>
                  <a:cubicBezTo>
                    <a:pt x="1376" y="331"/>
                    <a:pt x="1378" y="330"/>
                    <a:pt x="1381" y="329"/>
                  </a:cubicBezTo>
                  <a:cubicBezTo>
                    <a:pt x="1383" y="328"/>
                    <a:pt x="1385" y="327"/>
                    <a:pt x="1388" y="327"/>
                  </a:cubicBezTo>
                  <a:cubicBezTo>
                    <a:pt x="1391" y="326"/>
                    <a:pt x="1392" y="324"/>
                    <a:pt x="1394" y="323"/>
                  </a:cubicBezTo>
                  <a:cubicBezTo>
                    <a:pt x="1398" y="321"/>
                    <a:pt x="1405" y="320"/>
                    <a:pt x="1409" y="316"/>
                  </a:cubicBezTo>
                  <a:cubicBezTo>
                    <a:pt x="1408" y="316"/>
                    <a:pt x="1407" y="316"/>
                    <a:pt x="1406" y="316"/>
                  </a:cubicBezTo>
                  <a:cubicBezTo>
                    <a:pt x="1407" y="316"/>
                    <a:pt x="1407" y="316"/>
                    <a:pt x="1407" y="314"/>
                  </a:cubicBezTo>
                  <a:cubicBezTo>
                    <a:pt x="1405" y="314"/>
                    <a:pt x="1401" y="316"/>
                    <a:pt x="1399" y="314"/>
                  </a:cubicBezTo>
                  <a:cubicBezTo>
                    <a:pt x="1400" y="314"/>
                    <a:pt x="1401" y="313"/>
                    <a:pt x="1401" y="312"/>
                  </a:cubicBezTo>
                  <a:cubicBezTo>
                    <a:pt x="1397" y="312"/>
                    <a:pt x="1395" y="315"/>
                    <a:pt x="1392" y="316"/>
                  </a:cubicBezTo>
                  <a:cubicBezTo>
                    <a:pt x="1388" y="319"/>
                    <a:pt x="1385" y="319"/>
                    <a:pt x="1381" y="319"/>
                  </a:cubicBezTo>
                  <a:cubicBezTo>
                    <a:pt x="1377" y="319"/>
                    <a:pt x="1374" y="318"/>
                    <a:pt x="1370" y="319"/>
                  </a:cubicBezTo>
                  <a:cubicBezTo>
                    <a:pt x="1368" y="321"/>
                    <a:pt x="1364" y="321"/>
                    <a:pt x="1361" y="320"/>
                  </a:cubicBezTo>
                  <a:cubicBezTo>
                    <a:pt x="1361" y="318"/>
                    <a:pt x="1368" y="317"/>
                    <a:pt x="1370" y="315"/>
                  </a:cubicBezTo>
                  <a:cubicBezTo>
                    <a:pt x="1373" y="314"/>
                    <a:pt x="1376" y="313"/>
                    <a:pt x="1378" y="311"/>
                  </a:cubicBezTo>
                  <a:cubicBezTo>
                    <a:pt x="1380" y="311"/>
                    <a:pt x="1380" y="310"/>
                    <a:pt x="1382" y="309"/>
                  </a:cubicBezTo>
                  <a:cubicBezTo>
                    <a:pt x="1384" y="309"/>
                    <a:pt x="1385" y="309"/>
                    <a:pt x="1387" y="309"/>
                  </a:cubicBezTo>
                  <a:cubicBezTo>
                    <a:pt x="1392" y="309"/>
                    <a:pt x="1395" y="309"/>
                    <a:pt x="1399" y="308"/>
                  </a:cubicBezTo>
                  <a:cubicBezTo>
                    <a:pt x="1408" y="306"/>
                    <a:pt x="1417" y="303"/>
                    <a:pt x="1426" y="304"/>
                  </a:cubicBezTo>
                  <a:cubicBezTo>
                    <a:pt x="1432" y="304"/>
                    <a:pt x="1437" y="306"/>
                    <a:pt x="1443" y="306"/>
                  </a:cubicBezTo>
                  <a:cubicBezTo>
                    <a:pt x="1446" y="306"/>
                    <a:pt x="1448" y="306"/>
                    <a:pt x="1447" y="303"/>
                  </a:cubicBezTo>
                  <a:cubicBezTo>
                    <a:pt x="1447" y="302"/>
                    <a:pt x="1444" y="300"/>
                    <a:pt x="1444" y="299"/>
                  </a:cubicBezTo>
                  <a:cubicBezTo>
                    <a:pt x="1445" y="297"/>
                    <a:pt x="1447" y="297"/>
                    <a:pt x="1449" y="297"/>
                  </a:cubicBezTo>
                  <a:cubicBezTo>
                    <a:pt x="1451" y="296"/>
                    <a:pt x="1453" y="295"/>
                    <a:pt x="1455" y="295"/>
                  </a:cubicBezTo>
                  <a:cubicBezTo>
                    <a:pt x="1458" y="295"/>
                    <a:pt x="1459" y="297"/>
                    <a:pt x="1462" y="297"/>
                  </a:cubicBezTo>
                  <a:cubicBezTo>
                    <a:pt x="1462" y="292"/>
                    <a:pt x="1463" y="282"/>
                    <a:pt x="1458" y="280"/>
                  </a:cubicBezTo>
                  <a:cubicBezTo>
                    <a:pt x="1457" y="283"/>
                    <a:pt x="1461" y="286"/>
                    <a:pt x="1459" y="289"/>
                  </a:cubicBezTo>
                  <a:cubicBezTo>
                    <a:pt x="1456" y="292"/>
                    <a:pt x="1449" y="291"/>
                    <a:pt x="1447" y="289"/>
                  </a:cubicBezTo>
                  <a:cubicBezTo>
                    <a:pt x="1445" y="287"/>
                    <a:pt x="1445" y="283"/>
                    <a:pt x="1444" y="280"/>
                  </a:cubicBezTo>
                  <a:cubicBezTo>
                    <a:pt x="1444" y="278"/>
                    <a:pt x="1443" y="275"/>
                    <a:pt x="1444" y="272"/>
                  </a:cubicBezTo>
                  <a:cubicBezTo>
                    <a:pt x="1437" y="272"/>
                    <a:pt x="1433" y="272"/>
                    <a:pt x="1436" y="266"/>
                  </a:cubicBezTo>
                  <a:cubicBezTo>
                    <a:pt x="1438" y="262"/>
                    <a:pt x="1438" y="264"/>
                    <a:pt x="1441" y="262"/>
                  </a:cubicBezTo>
                  <a:cubicBezTo>
                    <a:pt x="1443" y="261"/>
                    <a:pt x="1444" y="260"/>
                    <a:pt x="1444" y="257"/>
                  </a:cubicBezTo>
                  <a:cubicBezTo>
                    <a:pt x="1440" y="257"/>
                    <a:pt x="1440" y="258"/>
                    <a:pt x="1439" y="254"/>
                  </a:cubicBezTo>
                  <a:cubicBezTo>
                    <a:pt x="1438" y="251"/>
                    <a:pt x="1439" y="250"/>
                    <a:pt x="1440" y="248"/>
                  </a:cubicBezTo>
                  <a:cubicBezTo>
                    <a:pt x="1441" y="244"/>
                    <a:pt x="1443" y="241"/>
                    <a:pt x="1445" y="238"/>
                  </a:cubicBezTo>
                  <a:cubicBezTo>
                    <a:pt x="1446" y="236"/>
                    <a:pt x="1449" y="233"/>
                    <a:pt x="1449" y="231"/>
                  </a:cubicBezTo>
                  <a:cubicBezTo>
                    <a:pt x="1450" y="230"/>
                    <a:pt x="1449" y="228"/>
                    <a:pt x="1449" y="227"/>
                  </a:cubicBezTo>
                  <a:cubicBezTo>
                    <a:pt x="1450" y="226"/>
                    <a:pt x="1452" y="226"/>
                    <a:pt x="1453" y="224"/>
                  </a:cubicBezTo>
                  <a:cubicBezTo>
                    <a:pt x="1454" y="223"/>
                    <a:pt x="1454" y="221"/>
                    <a:pt x="1454" y="220"/>
                  </a:cubicBezTo>
                  <a:cubicBezTo>
                    <a:pt x="1456" y="220"/>
                    <a:pt x="1456" y="217"/>
                    <a:pt x="1457" y="217"/>
                  </a:cubicBezTo>
                  <a:cubicBezTo>
                    <a:pt x="1459" y="216"/>
                    <a:pt x="1460" y="218"/>
                    <a:pt x="1462" y="218"/>
                  </a:cubicBezTo>
                  <a:cubicBezTo>
                    <a:pt x="1462" y="218"/>
                    <a:pt x="1462" y="216"/>
                    <a:pt x="1463" y="216"/>
                  </a:cubicBezTo>
                  <a:cubicBezTo>
                    <a:pt x="1464" y="216"/>
                    <a:pt x="1465" y="217"/>
                    <a:pt x="1466" y="217"/>
                  </a:cubicBezTo>
                  <a:cubicBezTo>
                    <a:pt x="1469" y="216"/>
                    <a:pt x="1469" y="216"/>
                    <a:pt x="1472" y="215"/>
                  </a:cubicBezTo>
                  <a:cubicBezTo>
                    <a:pt x="1478" y="211"/>
                    <a:pt x="1489" y="214"/>
                    <a:pt x="1492" y="205"/>
                  </a:cubicBezTo>
                  <a:cubicBezTo>
                    <a:pt x="1489" y="205"/>
                    <a:pt x="1487" y="205"/>
                    <a:pt x="1485" y="204"/>
                  </a:cubicBezTo>
                  <a:cubicBezTo>
                    <a:pt x="1487" y="202"/>
                    <a:pt x="1488" y="197"/>
                    <a:pt x="1491" y="198"/>
                  </a:cubicBezTo>
                  <a:cubicBezTo>
                    <a:pt x="1494" y="199"/>
                    <a:pt x="1493" y="202"/>
                    <a:pt x="1495" y="203"/>
                  </a:cubicBezTo>
                  <a:cubicBezTo>
                    <a:pt x="1497" y="203"/>
                    <a:pt x="1497" y="201"/>
                    <a:pt x="1499" y="201"/>
                  </a:cubicBezTo>
                  <a:cubicBezTo>
                    <a:pt x="1499" y="201"/>
                    <a:pt x="1499" y="202"/>
                    <a:pt x="1499" y="202"/>
                  </a:cubicBezTo>
                  <a:cubicBezTo>
                    <a:pt x="1500" y="202"/>
                    <a:pt x="1500" y="202"/>
                    <a:pt x="1501" y="202"/>
                  </a:cubicBezTo>
                  <a:cubicBezTo>
                    <a:pt x="1501" y="203"/>
                    <a:pt x="1501" y="204"/>
                    <a:pt x="1501" y="204"/>
                  </a:cubicBezTo>
                  <a:cubicBezTo>
                    <a:pt x="1505" y="203"/>
                    <a:pt x="1509" y="198"/>
                    <a:pt x="1509" y="194"/>
                  </a:cubicBezTo>
                  <a:cubicBezTo>
                    <a:pt x="1510" y="195"/>
                    <a:pt x="1513" y="196"/>
                    <a:pt x="1515" y="195"/>
                  </a:cubicBezTo>
                  <a:cubicBezTo>
                    <a:pt x="1518" y="193"/>
                    <a:pt x="1517" y="191"/>
                    <a:pt x="1521" y="191"/>
                  </a:cubicBezTo>
                  <a:cubicBezTo>
                    <a:pt x="1525" y="191"/>
                    <a:pt x="1523" y="192"/>
                    <a:pt x="1526" y="189"/>
                  </a:cubicBezTo>
                  <a:cubicBezTo>
                    <a:pt x="1526" y="189"/>
                    <a:pt x="1529" y="187"/>
                    <a:pt x="1529" y="186"/>
                  </a:cubicBezTo>
                  <a:cubicBezTo>
                    <a:pt x="1531" y="186"/>
                    <a:pt x="1531" y="187"/>
                    <a:pt x="1532" y="186"/>
                  </a:cubicBezTo>
                  <a:cubicBezTo>
                    <a:pt x="1536" y="185"/>
                    <a:pt x="1541" y="180"/>
                    <a:pt x="1542" y="176"/>
                  </a:cubicBezTo>
                  <a:cubicBezTo>
                    <a:pt x="1542" y="173"/>
                    <a:pt x="1540" y="171"/>
                    <a:pt x="1539" y="169"/>
                  </a:cubicBezTo>
                  <a:cubicBezTo>
                    <a:pt x="1536" y="167"/>
                    <a:pt x="1533" y="165"/>
                    <a:pt x="1531" y="162"/>
                  </a:cubicBezTo>
                  <a:cubicBezTo>
                    <a:pt x="1530" y="160"/>
                    <a:pt x="1529" y="157"/>
                    <a:pt x="1528" y="154"/>
                  </a:cubicBezTo>
                  <a:cubicBezTo>
                    <a:pt x="1526" y="151"/>
                    <a:pt x="1523" y="150"/>
                    <a:pt x="1521" y="147"/>
                  </a:cubicBezTo>
                  <a:cubicBezTo>
                    <a:pt x="1512" y="133"/>
                    <a:pt x="1528" y="115"/>
                    <a:pt x="1521" y="100"/>
                  </a:cubicBezTo>
                  <a:cubicBezTo>
                    <a:pt x="1520" y="96"/>
                    <a:pt x="1515" y="87"/>
                    <a:pt x="1512" y="84"/>
                  </a:cubicBezTo>
                  <a:cubicBezTo>
                    <a:pt x="1506" y="78"/>
                    <a:pt x="1502" y="86"/>
                    <a:pt x="1494" y="84"/>
                  </a:cubicBezTo>
                  <a:cubicBezTo>
                    <a:pt x="1487" y="83"/>
                    <a:pt x="1486" y="75"/>
                    <a:pt x="1478" y="82"/>
                  </a:cubicBezTo>
                  <a:cubicBezTo>
                    <a:pt x="1474" y="86"/>
                    <a:pt x="1471" y="94"/>
                    <a:pt x="1467" y="99"/>
                  </a:cubicBezTo>
                  <a:cubicBezTo>
                    <a:pt x="1460" y="111"/>
                    <a:pt x="1459" y="121"/>
                    <a:pt x="1454" y="133"/>
                  </a:cubicBezTo>
                  <a:cubicBezTo>
                    <a:pt x="1451" y="139"/>
                    <a:pt x="1448" y="146"/>
                    <a:pt x="1444" y="152"/>
                  </a:cubicBezTo>
                  <a:cubicBezTo>
                    <a:pt x="1439" y="158"/>
                    <a:pt x="1436" y="156"/>
                    <a:pt x="1429" y="160"/>
                  </a:cubicBezTo>
                  <a:cubicBezTo>
                    <a:pt x="1423" y="163"/>
                    <a:pt x="1423" y="167"/>
                    <a:pt x="1416" y="168"/>
                  </a:cubicBezTo>
                  <a:cubicBezTo>
                    <a:pt x="1409" y="170"/>
                    <a:pt x="1403" y="169"/>
                    <a:pt x="1396" y="169"/>
                  </a:cubicBezTo>
                  <a:cubicBezTo>
                    <a:pt x="1379" y="169"/>
                    <a:pt x="1363" y="173"/>
                    <a:pt x="1346" y="171"/>
                  </a:cubicBezTo>
                  <a:cubicBezTo>
                    <a:pt x="1329" y="170"/>
                    <a:pt x="1322" y="177"/>
                    <a:pt x="1309" y="186"/>
                  </a:cubicBezTo>
                  <a:cubicBezTo>
                    <a:pt x="1304" y="190"/>
                    <a:pt x="1298" y="194"/>
                    <a:pt x="1293" y="200"/>
                  </a:cubicBezTo>
                  <a:cubicBezTo>
                    <a:pt x="1293" y="200"/>
                    <a:pt x="1292" y="201"/>
                    <a:pt x="1292" y="202"/>
                  </a:cubicBezTo>
                  <a:cubicBezTo>
                    <a:pt x="1293" y="203"/>
                    <a:pt x="1294" y="204"/>
                    <a:pt x="1294" y="206"/>
                  </a:cubicBezTo>
                  <a:cubicBezTo>
                    <a:pt x="1298" y="214"/>
                    <a:pt x="1294" y="220"/>
                    <a:pt x="1294" y="228"/>
                  </a:cubicBezTo>
                  <a:cubicBezTo>
                    <a:pt x="1282" y="232"/>
                    <a:pt x="1268" y="237"/>
                    <a:pt x="1255" y="236"/>
                  </a:cubicBezTo>
                  <a:cubicBezTo>
                    <a:pt x="1246" y="234"/>
                    <a:pt x="1237" y="232"/>
                    <a:pt x="1228" y="232"/>
                  </a:cubicBezTo>
                  <a:cubicBezTo>
                    <a:pt x="1227" y="232"/>
                    <a:pt x="1224" y="233"/>
                    <a:pt x="1221" y="234"/>
                  </a:cubicBezTo>
                  <a:cubicBezTo>
                    <a:pt x="1221" y="236"/>
                    <a:pt x="1221" y="238"/>
                    <a:pt x="1220" y="239"/>
                  </a:cubicBezTo>
                  <a:cubicBezTo>
                    <a:pt x="1220" y="246"/>
                    <a:pt x="1219" y="249"/>
                    <a:pt x="1217" y="251"/>
                  </a:cubicBezTo>
                  <a:cubicBezTo>
                    <a:pt x="1218" y="252"/>
                    <a:pt x="1219" y="253"/>
                    <a:pt x="1219" y="254"/>
                  </a:cubicBezTo>
                  <a:cubicBezTo>
                    <a:pt x="1222" y="258"/>
                    <a:pt x="1202" y="268"/>
                    <a:pt x="1198" y="272"/>
                  </a:cubicBezTo>
                  <a:cubicBezTo>
                    <a:pt x="1188" y="278"/>
                    <a:pt x="1176" y="283"/>
                    <a:pt x="1166" y="288"/>
                  </a:cubicBezTo>
                  <a:cubicBezTo>
                    <a:pt x="1155" y="294"/>
                    <a:pt x="1146" y="299"/>
                    <a:pt x="1135" y="300"/>
                  </a:cubicBezTo>
                  <a:cubicBezTo>
                    <a:pt x="1131" y="301"/>
                    <a:pt x="1126" y="302"/>
                    <a:pt x="1122" y="301"/>
                  </a:cubicBezTo>
                  <a:cubicBezTo>
                    <a:pt x="1122" y="297"/>
                    <a:pt x="1118" y="295"/>
                    <a:pt x="1114" y="297"/>
                  </a:cubicBezTo>
                  <a:cubicBezTo>
                    <a:pt x="1109" y="292"/>
                    <a:pt x="1095" y="286"/>
                    <a:pt x="1109" y="281"/>
                  </a:cubicBezTo>
                  <a:cubicBezTo>
                    <a:pt x="1109" y="280"/>
                    <a:pt x="1110" y="280"/>
                    <a:pt x="1111" y="280"/>
                  </a:cubicBezTo>
                  <a:cubicBezTo>
                    <a:pt x="1107" y="270"/>
                    <a:pt x="1122" y="269"/>
                    <a:pt x="1123" y="259"/>
                  </a:cubicBezTo>
                  <a:cubicBezTo>
                    <a:pt x="1123" y="259"/>
                    <a:pt x="1123" y="261"/>
                    <a:pt x="1123" y="261"/>
                  </a:cubicBezTo>
                  <a:cubicBezTo>
                    <a:pt x="1125" y="255"/>
                    <a:pt x="1128" y="249"/>
                    <a:pt x="1130" y="243"/>
                  </a:cubicBezTo>
                  <a:cubicBezTo>
                    <a:pt x="1130" y="244"/>
                    <a:pt x="1130" y="244"/>
                    <a:pt x="1129" y="244"/>
                  </a:cubicBezTo>
                  <a:cubicBezTo>
                    <a:pt x="1127" y="239"/>
                    <a:pt x="1125" y="232"/>
                    <a:pt x="1124" y="226"/>
                  </a:cubicBezTo>
                  <a:cubicBezTo>
                    <a:pt x="1123" y="222"/>
                    <a:pt x="1124" y="210"/>
                    <a:pt x="1121" y="207"/>
                  </a:cubicBezTo>
                  <a:cubicBezTo>
                    <a:pt x="1117" y="202"/>
                    <a:pt x="1109" y="209"/>
                    <a:pt x="1105" y="211"/>
                  </a:cubicBezTo>
                  <a:cubicBezTo>
                    <a:pt x="1104" y="212"/>
                    <a:pt x="1102" y="211"/>
                    <a:pt x="1101" y="212"/>
                  </a:cubicBezTo>
                  <a:cubicBezTo>
                    <a:pt x="1099" y="213"/>
                    <a:pt x="1099" y="215"/>
                    <a:pt x="1098" y="217"/>
                  </a:cubicBezTo>
                  <a:cubicBezTo>
                    <a:pt x="1096" y="219"/>
                    <a:pt x="1095" y="222"/>
                    <a:pt x="1091" y="223"/>
                  </a:cubicBezTo>
                  <a:cubicBezTo>
                    <a:pt x="1084" y="211"/>
                    <a:pt x="1094" y="209"/>
                    <a:pt x="1100" y="201"/>
                  </a:cubicBezTo>
                  <a:cubicBezTo>
                    <a:pt x="1105" y="193"/>
                    <a:pt x="1110" y="181"/>
                    <a:pt x="1109" y="170"/>
                  </a:cubicBezTo>
                  <a:cubicBezTo>
                    <a:pt x="1108" y="163"/>
                    <a:pt x="1095" y="155"/>
                    <a:pt x="1088" y="152"/>
                  </a:cubicBezTo>
                  <a:cubicBezTo>
                    <a:pt x="1081" y="149"/>
                    <a:pt x="1072" y="140"/>
                    <a:pt x="1063" y="142"/>
                  </a:cubicBezTo>
                  <a:cubicBezTo>
                    <a:pt x="1054" y="144"/>
                    <a:pt x="1055" y="151"/>
                    <a:pt x="1059" y="158"/>
                  </a:cubicBezTo>
                  <a:cubicBezTo>
                    <a:pt x="1055" y="161"/>
                    <a:pt x="1049" y="165"/>
                    <a:pt x="1044" y="167"/>
                  </a:cubicBezTo>
                  <a:cubicBezTo>
                    <a:pt x="1039" y="169"/>
                    <a:pt x="1036" y="167"/>
                    <a:pt x="1032" y="173"/>
                  </a:cubicBezTo>
                  <a:cubicBezTo>
                    <a:pt x="1028" y="180"/>
                    <a:pt x="1025" y="188"/>
                    <a:pt x="1024" y="196"/>
                  </a:cubicBezTo>
                  <a:cubicBezTo>
                    <a:pt x="1023" y="201"/>
                    <a:pt x="1020" y="205"/>
                    <a:pt x="1020" y="210"/>
                  </a:cubicBezTo>
                  <a:cubicBezTo>
                    <a:pt x="1020" y="212"/>
                    <a:pt x="1021" y="215"/>
                    <a:pt x="1020" y="217"/>
                  </a:cubicBezTo>
                  <a:cubicBezTo>
                    <a:pt x="1019" y="220"/>
                    <a:pt x="1017" y="221"/>
                    <a:pt x="1016" y="224"/>
                  </a:cubicBezTo>
                  <a:cubicBezTo>
                    <a:pt x="1016" y="228"/>
                    <a:pt x="1021" y="232"/>
                    <a:pt x="1023" y="236"/>
                  </a:cubicBezTo>
                  <a:cubicBezTo>
                    <a:pt x="1025" y="241"/>
                    <a:pt x="1027" y="249"/>
                    <a:pt x="1028" y="255"/>
                  </a:cubicBezTo>
                  <a:cubicBezTo>
                    <a:pt x="1029" y="261"/>
                    <a:pt x="1026" y="266"/>
                    <a:pt x="1024" y="272"/>
                  </a:cubicBezTo>
                  <a:cubicBezTo>
                    <a:pt x="1021" y="278"/>
                    <a:pt x="1017" y="283"/>
                    <a:pt x="1013" y="287"/>
                  </a:cubicBezTo>
                  <a:cubicBezTo>
                    <a:pt x="1009" y="291"/>
                    <a:pt x="1010" y="291"/>
                    <a:pt x="1004" y="292"/>
                  </a:cubicBezTo>
                  <a:cubicBezTo>
                    <a:pt x="1001" y="293"/>
                    <a:pt x="998" y="293"/>
                    <a:pt x="995" y="294"/>
                  </a:cubicBezTo>
                  <a:cubicBezTo>
                    <a:pt x="994" y="290"/>
                    <a:pt x="994" y="283"/>
                    <a:pt x="990" y="282"/>
                  </a:cubicBezTo>
                  <a:cubicBezTo>
                    <a:pt x="990" y="280"/>
                    <a:pt x="990" y="277"/>
                    <a:pt x="990" y="275"/>
                  </a:cubicBezTo>
                  <a:cubicBezTo>
                    <a:pt x="989" y="273"/>
                    <a:pt x="986" y="272"/>
                    <a:pt x="985" y="271"/>
                  </a:cubicBezTo>
                  <a:cubicBezTo>
                    <a:pt x="984" y="267"/>
                    <a:pt x="986" y="261"/>
                    <a:pt x="986" y="257"/>
                  </a:cubicBezTo>
                  <a:cubicBezTo>
                    <a:pt x="987" y="248"/>
                    <a:pt x="984" y="239"/>
                    <a:pt x="985" y="230"/>
                  </a:cubicBezTo>
                  <a:cubicBezTo>
                    <a:pt x="986" y="224"/>
                    <a:pt x="989" y="221"/>
                    <a:pt x="991" y="216"/>
                  </a:cubicBezTo>
                  <a:cubicBezTo>
                    <a:pt x="992" y="212"/>
                    <a:pt x="993" y="207"/>
                    <a:pt x="993" y="203"/>
                  </a:cubicBezTo>
                  <a:cubicBezTo>
                    <a:pt x="995" y="194"/>
                    <a:pt x="996" y="186"/>
                    <a:pt x="999" y="177"/>
                  </a:cubicBezTo>
                  <a:cubicBezTo>
                    <a:pt x="1001" y="172"/>
                    <a:pt x="1003" y="168"/>
                    <a:pt x="1005" y="164"/>
                  </a:cubicBezTo>
                  <a:cubicBezTo>
                    <a:pt x="1006" y="163"/>
                    <a:pt x="999" y="165"/>
                    <a:pt x="999" y="166"/>
                  </a:cubicBezTo>
                  <a:cubicBezTo>
                    <a:pt x="997" y="168"/>
                    <a:pt x="996" y="171"/>
                    <a:pt x="995" y="173"/>
                  </a:cubicBezTo>
                  <a:cubicBezTo>
                    <a:pt x="991" y="179"/>
                    <a:pt x="986" y="185"/>
                    <a:pt x="979" y="188"/>
                  </a:cubicBezTo>
                  <a:cubicBezTo>
                    <a:pt x="976" y="179"/>
                    <a:pt x="992" y="167"/>
                    <a:pt x="997" y="159"/>
                  </a:cubicBezTo>
                  <a:cubicBezTo>
                    <a:pt x="999" y="155"/>
                    <a:pt x="1001" y="149"/>
                    <a:pt x="1005" y="145"/>
                  </a:cubicBezTo>
                  <a:cubicBezTo>
                    <a:pt x="1007" y="142"/>
                    <a:pt x="1016" y="138"/>
                    <a:pt x="1016" y="145"/>
                  </a:cubicBezTo>
                  <a:cubicBezTo>
                    <a:pt x="1025" y="143"/>
                    <a:pt x="1029" y="135"/>
                    <a:pt x="1038" y="134"/>
                  </a:cubicBezTo>
                  <a:cubicBezTo>
                    <a:pt x="1044" y="133"/>
                    <a:pt x="1066" y="129"/>
                    <a:pt x="1066" y="139"/>
                  </a:cubicBezTo>
                  <a:cubicBezTo>
                    <a:pt x="1076" y="132"/>
                    <a:pt x="1088" y="135"/>
                    <a:pt x="1100" y="137"/>
                  </a:cubicBezTo>
                  <a:cubicBezTo>
                    <a:pt x="1099" y="136"/>
                    <a:pt x="1099" y="135"/>
                    <a:pt x="1098" y="134"/>
                  </a:cubicBezTo>
                  <a:cubicBezTo>
                    <a:pt x="1094" y="128"/>
                    <a:pt x="1092" y="131"/>
                    <a:pt x="1085" y="130"/>
                  </a:cubicBezTo>
                  <a:cubicBezTo>
                    <a:pt x="1086" y="119"/>
                    <a:pt x="1085" y="117"/>
                    <a:pt x="1076" y="113"/>
                  </a:cubicBezTo>
                  <a:cubicBezTo>
                    <a:pt x="1073" y="111"/>
                    <a:pt x="1071" y="109"/>
                    <a:pt x="1068" y="106"/>
                  </a:cubicBezTo>
                  <a:cubicBezTo>
                    <a:pt x="1068" y="107"/>
                    <a:pt x="1067" y="108"/>
                    <a:pt x="1066" y="109"/>
                  </a:cubicBezTo>
                  <a:cubicBezTo>
                    <a:pt x="1058" y="99"/>
                    <a:pt x="1041" y="107"/>
                    <a:pt x="1030" y="107"/>
                  </a:cubicBezTo>
                  <a:cubicBezTo>
                    <a:pt x="1018" y="108"/>
                    <a:pt x="1007" y="112"/>
                    <a:pt x="995" y="112"/>
                  </a:cubicBezTo>
                  <a:cubicBezTo>
                    <a:pt x="994" y="96"/>
                    <a:pt x="976" y="99"/>
                    <a:pt x="966" y="100"/>
                  </a:cubicBezTo>
                  <a:cubicBezTo>
                    <a:pt x="965" y="95"/>
                    <a:pt x="974" y="88"/>
                    <a:pt x="978" y="84"/>
                  </a:cubicBezTo>
                  <a:cubicBezTo>
                    <a:pt x="982" y="79"/>
                    <a:pt x="985" y="81"/>
                    <a:pt x="991" y="79"/>
                  </a:cubicBezTo>
                  <a:cubicBezTo>
                    <a:pt x="991" y="79"/>
                    <a:pt x="991" y="78"/>
                    <a:pt x="991" y="77"/>
                  </a:cubicBezTo>
                  <a:cubicBezTo>
                    <a:pt x="986" y="77"/>
                    <a:pt x="980" y="75"/>
                    <a:pt x="976" y="76"/>
                  </a:cubicBezTo>
                  <a:cubicBezTo>
                    <a:pt x="970" y="77"/>
                    <a:pt x="968" y="83"/>
                    <a:pt x="963" y="86"/>
                  </a:cubicBezTo>
                  <a:cubicBezTo>
                    <a:pt x="956" y="91"/>
                    <a:pt x="948" y="97"/>
                    <a:pt x="939" y="101"/>
                  </a:cubicBezTo>
                  <a:cubicBezTo>
                    <a:pt x="936" y="102"/>
                    <a:pt x="932" y="102"/>
                    <a:pt x="928" y="103"/>
                  </a:cubicBezTo>
                  <a:cubicBezTo>
                    <a:pt x="924" y="105"/>
                    <a:pt x="922" y="107"/>
                    <a:pt x="917" y="108"/>
                  </a:cubicBezTo>
                  <a:cubicBezTo>
                    <a:pt x="902" y="111"/>
                    <a:pt x="914" y="100"/>
                    <a:pt x="914" y="93"/>
                  </a:cubicBezTo>
                  <a:cubicBezTo>
                    <a:pt x="903" y="92"/>
                    <a:pt x="895" y="99"/>
                    <a:pt x="887" y="103"/>
                  </a:cubicBezTo>
                  <a:cubicBezTo>
                    <a:pt x="883" y="105"/>
                    <a:pt x="870" y="110"/>
                    <a:pt x="872" y="101"/>
                  </a:cubicBezTo>
                  <a:cubicBezTo>
                    <a:pt x="874" y="97"/>
                    <a:pt x="887" y="92"/>
                    <a:pt x="891" y="87"/>
                  </a:cubicBezTo>
                  <a:cubicBezTo>
                    <a:pt x="897" y="80"/>
                    <a:pt x="903" y="73"/>
                    <a:pt x="912" y="68"/>
                  </a:cubicBezTo>
                  <a:cubicBezTo>
                    <a:pt x="920" y="63"/>
                    <a:pt x="928" y="61"/>
                    <a:pt x="936" y="56"/>
                  </a:cubicBezTo>
                  <a:cubicBezTo>
                    <a:pt x="935" y="56"/>
                    <a:pt x="934" y="56"/>
                    <a:pt x="933" y="56"/>
                  </a:cubicBezTo>
                  <a:cubicBezTo>
                    <a:pt x="930" y="55"/>
                    <a:pt x="928" y="53"/>
                    <a:pt x="925" y="52"/>
                  </a:cubicBezTo>
                  <a:cubicBezTo>
                    <a:pt x="920" y="50"/>
                    <a:pt x="912" y="54"/>
                    <a:pt x="906" y="51"/>
                  </a:cubicBezTo>
                  <a:cubicBezTo>
                    <a:pt x="903" y="49"/>
                    <a:pt x="905" y="46"/>
                    <a:pt x="901" y="47"/>
                  </a:cubicBezTo>
                  <a:cubicBezTo>
                    <a:pt x="898" y="48"/>
                    <a:pt x="896" y="52"/>
                    <a:pt x="893" y="53"/>
                  </a:cubicBezTo>
                  <a:cubicBezTo>
                    <a:pt x="886" y="55"/>
                    <a:pt x="883" y="50"/>
                    <a:pt x="878" y="47"/>
                  </a:cubicBezTo>
                  <a:cubicBezTo>
                    <a:pt x="877" y="46"/>
                    <a:pt x="875" y="46"/>
                    <a:pt x="874" y="45"/>
                  </a:cubicBezTo>
                  <a:cubicBezTo>
                    <a:pt x="873" y="44"/>
                    <a:pt x="873" y="42"/>
                    <a:pt x="872" y="42"/>
                  </a:cubicBezTo>
                  <a:cubicBezTo>
                    <a:pt x="867" y="39"/>
                    <a:pt x="869" y="44"/>
                    <a:pt x="867" y="46"/>
                  </a:cubicBezTo>
                  <a:cubicBezTo>
                    <a:pt x="863" y="48"/>
                    <a:pt x="862" y="43"/>
                    <a:pt x="861" y="41"/>
                  </a:cubicBezTo>
                  <a:cubicBezTo>
                    <a:pt x="859" y="38"/>
                    <a:pt x="858" y="38"/>
                    <a:pt x="855" y="36"/>
                  </a:cubicBezTo>
                  <a:cubicBezTo>
                    <a:pt x="852" y="33"/>
                    <a:pt x="846" y="29"/>
                    <a:pt x="841" y="29"/>
                  </a:cubicBezTo>
                  <a:cubicBezTo>
                    <a:pt x="837" y="29"/>
                    <a:pt x="837" y="33"/>
                    <a:pt x="833" y="33"/>
                  </a:cubicBezTo>
                  <a:cubicBezTo>
                    <a:pt x="830" y="34"/>
                    <a:pt x="827" y="33"/>
                    <a:pt x="825" y="32"/>
                  </a:cubicBezTo>
                  <a:cubicBezTo>
                    <a:pt x="825" y="28"/>
                    <a:pt x="818" y="30"/>
                    <a:pt x="815" y="29"/>
                  </a:cubicBezTo>
                  <a:cubicBezTo>
                    <a:pt x="814" y="29"/>
                    <a:pt x="812" y="28"/>
                    <a:pt x="810" y="27"/>
                  </a:cubicBezTo>
                  <a:cubicBezTo>
                    <a:pt x="809" y="27"/>
                    <a:pt x="807" y="27"/>
                    <a:pt x="805" y="26"/>
                  </a:cubicBezTo>
                  <a:cubicBezTo>
                    <a:pt x="800" y="23"/>
                    <a:pt x="800" y="15"/>
                    <a:pt x="799" y="10"/>
                  </a:cubicBezTo>
                  <a:cubicBezTo>
                    <a:pt x="799" y="8"/>
                    <a:pt x="799" y="4"/>
                    <a:pt x="797" y="2"/>
                  </a:cubicBezTo>
                  <a:cubicBezTo>
                    <a:pt x="796" y="1"/>
                    <a:pt x="789" y="0"/>
                    <a:pt x="789" y="1"/>
                  </a:cubicBezTo>
                  <a:cubicBezTo>
                    <a:pt x="789" y="1"/>
                    <a:pt x="789" y="15"/>
                    <a:pt x="789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9" y="15"/>
                    <a:pt x="50" y="16"/>
                    <a:pt x="51" y="17"/>
                  </a:cubicBezTo>
                  <a:cubicBezTo>
                    <a:pt x="53" y="20"/>
                    <a:pt x="53" y="22"/>
                    <a:pt x="54" y="25"/>
                  </a:cubicBezTo>
                  <a:cubicBezTo>
                    <a:pt x="54" y="27"/>
                    <a:pt x="55" y="29"/>
                    <a:pt x="55" y="31"/>
                  </a:cubicBezTo>
                  <a:cubicBezTo>
                    <a:pt x="55" y="34"/>
                    <a:pt x="54" y="34"/>
                    <a:pt x="53" y="36"/>
                  </a:cubicBezTo>
                  <a:cubicBezTo>
                    <a:pt x="52" y="40"/>
                    <a:pt x="54" y="45"/>
                    <a:pt x="51" y="48"/>
                  </a:cubicBezTo>
                  <a:cubicBezTo>
                    <a:pt x="48" y="50"/>
                    <a:pt x="44" y="50"/>
                    <a:pt x="41" y="49"/>
                  </a:cubicBezTo>
                  <a:cubicBezTo>
                    <a:pt x="38" y="49"/>
                    <a:pt x="36" y="48"/>
                    <a:pt x="33" y="48"/>
                  </a:cubicBezTo>
                  <a:cubicBezTo>
                    <a:pt x="30" y="48"/>
                    <a:pt x="29" y="49"/>
                    <a:pt x="26" y="48"/>
                  </a:cubicBezTo>
                  <a:cubicBezTo>
                    <a:pt x="22" y="48"/>
                    <a:pt x="17" y="46"/>
                    <a:pt x="14" y="45"/>
                  </a:cubicBezTo>
                  <a:cubicBezTo>
                    <a:pt x="10" y="44"/>
                    <a:pt x="5" y="41"/>
                    <a:pt x="2" y="39"/>
                  </a:cubicBezTo>
                  <a:cubicBezTo>
                    <a:pt x="0" y="40"/>
                    <a:pt x="0" y="44"/>
                    <a:pt x="0" y="46"/>
                  </a:cubicBezTo>
                  <a:cubicBezTo>
                    <a:pt x="0" y="50"/>
                    <a:pt x="0" y="54"/>
                    <a:pt x="2" y="57"/>
                  </a:cubicBezTo>
                  <a:cubicBezTo>
                    <a:pt x="4" y="61"/>
                    <a:pt x="7" y="63"/>
                    <a:pt x="9" y="67"/>
                  </a:cubicBezTo>
                  <a:cubicBezTo>
                    <a:pt x="10" y="71"/>
                    <a:pt x="10" y="75"/>
                    <a:pt x="11" y="78"/>
                  </a:cubicBezTo>
                  <a:cubicBezTo>
                    <a:pt x="12" y="81"/>
                    <a:pt x="14" y="83"/>
                    <a:pt x="15" y="86"/>
                  </a:cubicBezTo>
                  <a:cubicBezTo>
                    <a:pt x="16" y="88"/>
                    <a:pt x="13" y="92"/>
                    <a:pt x="14" y="95"/>
                  </a:cubicBezTo>
                  <a:cubicBezTo>
                    <a:pt x="14" y="98"/>
                    <a:pt x="16" y="101"/>
                    <a:pt x="17" y="105"/>
                  </a:cubicBezTo>
                  <a:cubicBezTo>
                    <a:pt x="18" y="110"/>
                    <a:pt x="15" y="117"/>
                    <a:pt x="17" y="121"/>
                  </a:cubicBezTo>
                  <a:cubicBezTo>
                    <a:pt x="18" y="125"/>
                    <a:pt x="20" y="127"/>
                    <a:pt x="21" y="131"/>
                  </a:cubicBezTo>
                  <a:cubicBezTo>
                    <a:pt x="22" y="138"/>
                    <a:pt x="21" y="146"/>
                    <a:pt x="21" y="153"/>
                  </a:cubicBezTo>
                  <a:cubicBezTo>
                    <a:pt x="21" y="156"/>
                    <a:pt x="20" y="159"/>
                    <a:pt x="19" y="163"/>
                  </a:cubicBezTo>
                  <a:cubicBezTo>
                    <a:pt x="19" y="167"/>
                    <a:pt x="19" y="171"/>
                    <a:pt x="18" y="175"/>
                  </a:cubicBezTo>
                  <a:cubicBezTo>
                    <a:pt x="17" y="183"/>
                    <a:pt x="17" y="190"/>
                    <a:pt x="16" y="198"/>
                  </a:cubicBezTo>
                  <a:cubicBezTo>
                    <a:pt x="15" y="202"/>
                    <a:pt x="16" y="206"/>
                    <a:pt x="16" y="210"/>
                  </a:cubicBezTo>
                  <a:cubicBezTo>
                    <a:pt x="15" y="214"/>
                    <a:pt x="14" y="219"/>
                    <a:pt x="13" y="223"/>
                  </a:cubicBezTo>
                  <a:cubicBezTo>
                    <a:pt x="12" y="227"/>
                    <a:pt x="10" y="230"/>
                    <a:pt x="9" y="234"/>
                  </a:cubicBezTo>
                  <a:cubicBezTo>
                    <a:pt x="8" y="238"/>
                    <a:pt x="8" y="242"/>
                    <a:pt x="7" y="246"/>
                  </a:cubicBezTo>
                  <a:cubicBezTo>
                    <a:pt x="6" y="247"/>
                    <a:pt x="5" y="250"/>
                    <a:pt x="5" y="251"/>
                  </a:cubicBezTo>
                  <a:cubicBezTo>
                    <a:pt x="5" y="254"/>
                    <a:pt x="8" y="256"/>
                    <a:pt x="9" y="260"/>
                  </a:cubicBezTo>
                  <a:cubicBezTo>
                    <a:pt x="9" y="264"/>
                    <a:pt x="7" y="266"/>
                    <a:pt x="8" y="270"/>
                  </a:cubicBezTo>
                  <a:cubicBezTo>
                    <a:pt x="8" y="274"/>
                    <a:pt x="11" y="276"/>
                    <a:pt x="12" y="280"/>
                  </a:cubicBezTo>
                  <a:cubicBezTo>
                    <a:pt x="13" y="281"/>
                    <a:pt x="12" y="289"/>
                    <a:pt x="13" y="290"/>
                  </a:cubicBezTo>
                  <a:cubicBezTo>
                    <a:pt x="18" y="291"/>
                    <a:pt x="17" y="302"/>
                    <a:pt x="16" y="305"/>
                  </a:cubicBezTo>
                  <a:cubicBezTo>
                    <a:pt x="15" y="308"/>
                    <a:pt x="15" y="311"/>
                    <a:pt x="16" y="314"/>
                  </a:cubicBezTo>
                  <a:cubicBezTo>
                    <a:pt x="16" y="324"/>
                    <a:pt x="6" y="332"/>
                    <a:pt x="9" y="341"/>
                  </a:cubicBezTo>
                  <a:cubicBezTo>
                    <a:pt x="10" y="347"/>
                    <a:pt x="16" y="348"/>
                    <a:pt x="19" y="352"/>
                  </a:cubicBezTo>
                  <a:cubicBezTo>
                    <a:pt x="22" y="355"/>
                    <a:pt x="25" y="361"/>
                    <a:pt x="25" y="366"/>
                  </a:cubicBezTo>
                  <a:cubicBezTo>
                    <a:pt x="25" y="370"/>
                    <a:pt x="22" y="374"/>
                    <a:pt x="25" y="379"/>
                  </a:cubicBezTo>
                  <a:cubicBezTo>
                    <a:pt x="26" y="382"/>
                    <a:pt x="27" y="382"/>
                    <a:pt x="27" y="386"/>
                  </a:cubicBezTo>
                  <a:cubicBezTo>
                    <a:pt x="27" y="388"/>
                    <a:pt x="27" y="390"/>
                    <a:pt x="28" y="392"/>
                  </a:cubicBezTo>
                  <a:cubicBezTo>
                    <a:pt x="30" y="393"/>
                    <a:pt x="32" y="395"/>
                    <a:pt x="34" y="397"/>
                  </a:cubicBezTo>
                  <a:cubicBezTo>
                    <a:pt x="37" y="402"/>
                    <a:pt x="44" y="406"/>
                    <a:pt x="46" y="412"/>
                  </a:cubicBezTo>
                  <a:cubicBezTo>
                    <a:pt x="46" y="414"/>
                    <a:pt x="45" y="418"/>
                    <a:pt x="46" y="420"/>
                  </a:cubicBezTo>
                  <a:cubicBezTo>
                    <a:pt x="47" y="422"/>
                    <a:pt x="48" y="420"/>
                    <a:pt x="49" y="421"/>
                  </a:cubicBezTo>
                  <a:cubicBezTo>
                    <a:pt x="50" y="421"/>
                    <a:pt x="50" y="422"/>
                    <a:pt x="52" y="423"/>
                  </a:cubicBezTo>
                  <a:cubicBezTo>
                    <a:pt x="56" y="426"/>
                    <a:pt x="58" y="426"/>
                    <a:pt x="60" y="422"/>
                  </a:cubicBezTo>
                  <a:cubicBezTo>
                    <a:pt x="60" y="421"/>
                    <a:pt x="59" y="418"/>
                    <a:pt x="60" y="418"/>
                  </a:cubicBezTo>
                  <a:cubicBezTo>
                    <a:pt x="61" y="417"/>
                    <a:pt x="63" y="418"/>
                    <a:pt x="63" y="418"/>
                  </a:cubicBezTo>
                  <a:cubicBezTo>
                    <a:pt x="60" y="420"/>
                    <a:pt x="63" y="425"/>
                    <a:pt x="64" y="427"/>
                  </a:cubicBezTo>
                  <a:cubicBezTo>
                    <a:pt x="64" y="428"/>
                    <a:pt x="64" y="429"/>
                    <a:pt x="64" y="430"/>
                  </a:cubicBezTo>
                  <a:cubicBezTo>
                    <a:pt x="65" y="430"/>
                    <a:pt x="67" y="430"/>
                    <a:pt x="67" y="431"/>
                  </a:cubicBezTo>
                  <a:cubicBezTo>
                    <a:pt x="69" y="433"/>
                    <a:pt x="70" y="433"/>
                    <a:pt x="69" y="436"/>
                  </a:cubicBezTo>
                  <a:cubicBezTo>
                    <a:pt x="66" y="436"/>
                    <a:pt x="65" y="435"/>
                    <a:pt x="63" y="432"/>
                  </a:cubicBezTo>
                  <a:cubicBezTo>
                    <a:pt x="62" y="430"/>
                    <a:pt x="64" y="426"/>
                    <a:pt x="59" y="428"/>
                  </a:cubicBezTo>
                  <a:cubicBezTo>
                    <a:pt x="59" y="433"/>
                    <a:pt x="60" y="435"/>
                    <a:pt x="61" y="440"/>
                  </a:cubicBezTo>
                  <a:cubicBezTo>
                    <a:pt x="62" y="444"/>
                    <a:pt x="61" y="448"/>
                    <a:pt x="64" y="451"/>
                  </a:cubicBezTo>
                  <a:cubicBezTo>
                    <a:pt x="68" y="456"/>
                    <a:pt x="72" y="454"/>
                    <a:pt x="76" y="457"/>
                  </a:cubicBezTo>
                  <a:cubicBezTo>
                    <a:pt x="80" y="460"/>
                    <a:pt x="77" y="467"/>
                    <a:pt x="73" y="467"/>
                  </a:cubicBezTo>
                  <a:cubicBezTo>
                    <a:pt x="72" y="474"/>
                    <a:pt x="79" y="482"/>
                    <a:pt x="84" y="486"/>
                  </a:cubicBezTo>
                  <a:cubicBezTo>
                    <a:pt x="85" y="488"/>
                    <a:pt x="86" y="489"/>
                    <a:pt x="88" y="491"/>
                  </a:cubicBezTo>
                  <a:cubicBezTo>
                    <a:pt x="89" y="492"/>
                    <a:pt x="89" y="494"/>
                    <a:pt x="90" y="496"/>
                  </a:cubicBezTo>
                  <a:cubicBezTo>
                    <a:pt x="92" y="498"/>
                    <a:pt x="94" y="498"/>
                    <a:pt x="95" y="500"/>
                  </a:cubicBezTo>
                  <a:cubicBezTo>
                    <a:pt x="96" y="501"/>
                    <a:pt x="97" y="503"/>
                    <a:pt x="99" y="504"/>
                  </a:cubicBezTo>
                  <a:cubicBezTo>
                    <a:pt x="102" y="507"/>
                    <a:pt x="100" y="510"/>
                    <a:pt x="102" y="513"/>
                  </a:cubicBezTo>
                  <a:cubicBezTo>
                    <a:pt x="103" y="514"/>
                    <a:pt x="109" y="517"/>
                    <a:pt x="110" y="516"/>
                  </a:cubicBezTo>
                  <a:cubicBezTo>
                    <a:pt x="109" y="521"/>
                    <a:pt x="109" y="525"/>
                    <a:pt x="109" y="529"/>
                  </a:cubicBezTo>
                  <a:cubicBezTo>
                    <a:pt x="109" y="534"/>
                    <a:pt x="108" y="533"/>
                    <a:pt x="111" y="536"/>
                  </a:cubicBezTo>
                  <a:cubicBezTo>
                    <a:pt x="116" y="540"/>
                    <a:pt x="121" y="537"/>
                    <a:pt x="126" y="539"/>
                  </a:cubicBezTo>
                  <a:cubicBezTo>
                    <a:pt x="130" y="540"/>
                    <a:pt x="133" y="540"/>
                    <a:pt x="137" y="541"/>
                  </a:cubicBezTo>
                  <a:cubicBezTo>
                    <a:pt x="140" y="541"/>
                    <a:pt x="143" y="542"/>
                    <a:pt x="144" y="544"/>
                  </a:cubicBezTo>
                  <a:cubicBezTo>
                    <a:pt x="146" y="546"/>
                    <a:pt x="146" y="548"/>
                    <a:pt x="150" y="550"/>
                  </a:cubicBezTo>
                  <a:cubicBezTo>
                    <a:pt x="154" y="552"/>
                    <a:pt x="163" y="551"/>
                    <a:pt x="166" y="554"/>
                  </a:cubicBezTo>
                  <a:cubicBezTo>
                    <a:pt x="169" y="556"/>
                    <a:pt x="167" y="559"/>
                    <a:pt x="169" y="561"/>
                  </a:cubicBezTo>
                  <a:cubicBezTo>
                    <a:pt x="171" y="563"/>
                    <a:pt x="174" y="561"/>
                    <a:pt x="176" y="562"/>
                  </a:cubicBezTo>
                  <a:cubicBezTo>
                    <a:pt x="178" y="563"/>
                    <a:pt x="180" y="565"/>
                    <a:pt x="181" y="566"/>
                  </a:cubicBezTo>
                  <a:cubicBezTo>
                    <a:pt x="187" y="569"/>
                    <a:pt x="192" y="573"/>
                    <a:pt x="196" y="578"/>
                  </a:cubicBezTo>
                  <a:cubicBezTo>
                    <a:pt x="198" y="580"/>
                    <a:pt x="199" y="582"/>
                    <a:pt x="199" y="585"/>
                  </a:cubicBezTo>
                  <a:cubicBezTo>
                    <a:pt x="199" y="587"/>
                    <a:pt x="197" y="590"/>
                    <a:pt x="199" y="593"/>
                  </a:cubicBezTo>
                  <a:cubicBezTo>
                    <a:pt x="201" y="596"/>
                    <a:pt x="202" y="594"/>
                    <a:pt x="203" y="598"/>
                  </a:cubicBezTo>
                  <a:cubicBezTo>
                    <a:pt x="203" y="599"/>
                    <a:pt x="203" y="599"/>
                    <a:pt x="203" y="600"/>
                  </a:cubicBezTo>
                  <a:cubicBezTo>
                    <a:pt x="221" y="598"/>
                    <a:pt x="266" y="595"/>
                    <a:pt x="266" y="595"/>
                  </a:cubicBezTo>
                  <a:lnTo>
                    <a:pt x="267" y="600"/>
                  </a:ln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305" name="Freeform 471">
              <a:extLst>
                <a:ext uri="{FF2B5EF4-FFF2-40B4-BE49-F238E27FC236}">
                  <a16:creationId xmlns:a16="http://schemas.microsoft.com/office/drawing/2014/main" id="{1C1F4023-E6CF-4F61-A9DC-D34870B3E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604" y="3767230"/>
              <a:ext cx="706320" cy="462278"/>
            </a:xfrm>
            <a:custGeom>
              <a:avLst/>
              <a:gdLst>
                <a:gd name="T0" fmla="*/ 712 w 811"/>
                <a:gd name="T1" fmla="*/ 480 h 531"/>
                <a:gd name="T2" fmla="*/ 707 w 811"/>
                <a:gd name="T3" fmla="*/ 440 h 531"/>
                <a:gd name="T4" fmla="*/ 779 w 811"/>
                <a:gd name="T5" fmla="*/ 422 h 531"/>
                <a:gd name="T6" fmla="*/ 791 w 811"/>
                <a:gd name="T7" fmla="*/ 383 h 531"/>
                <a:gd name="T8" fmla="*/ 770 w 811"/>
                <a:gd name="T9" fmla="*/ 333 h 531"/>
                <a:gd name="T10" fmla="*/ 710 w 811"/>
                <a:gd name="T11" fmla="*/ 381 h 531"/>
                <a:gd name="T12" fmla="*/ 689 w 811"/>
                <a:gd name="T13" fmla="*/ 417 h 531"/>
                <a:gd name="T14" fmla="*/ 650 w 811"/>
                <a:gd name="T15" fmla="*/ 420 h 531"/>
                <a:gd name="T16" fmla="*/ 601 w 811"/>
                <a:gd name="T17" fmla="*/ 427 h 531"/>
                <a:gd name="T18" fmla="*/ 569 w 811"/>
                <a:gd name="T19" fmla="*/ 407 h 531"/>
                <a:gd name="T20" fmla="*/ 540 w 811"/>
                <a:gd name="T21" fmla="*/ 371 h 531"/>
                <a:gd name="T22" fmla="*/ 516 w 811"/>
                <a:gd name="T23" fmla="*/ 294 h 531"/>
                <a:gd name="T24" fmla="*/ 531 w 811"/>
                <a:gd name="T25" fmla="*/ 205 h 531"/>
                <a:gd name="T26" fmla="*/ 477 w 811"/>
                <a:gd name="T27" fmla="*/ 181 h 531"/>
                <a:gd name="T28" fmla="*/ 440 w 811"/>
                <a:gd name="T29" fmla="*/ 115 h 531"/>
                <a:gd name="T30" fmla="*/ 357 w 811"/>
                <a:gd name="T31" fmla="*/ 108 h 531"/>
                <a:gd name="T32" fmla="*/ 294 w 811"/>
                <a:gd name="T33" fmla="*/ 39 h 531"/>
                <a:gd name="T34" fmla="*/ 162 w 811"/>
                <a:gd name="T35" fmla="*/ 43 h 531"/>
                <a:gd name="T36" fmla="*/ 6 w 811"/>
                <a:gd name="T37" fmla="*/ 19 h 531"/>
                <a:gd name="T38" fmla="*/ 19 w 811"/>
                <a:gd name="T39" fmla="*/ 45 h 531"/>
                <a:gd name="T40" fmla="*/ 34 w 811"/>
                <a:gd name="T41" fmla="*/ 77 h 531"/>
                <a:gd name="T42" fmla="*/ 57 w 811"/>
                <a:gd name="T43" fmla="*/ 104 h 531"/>
                <a:gd name="T44" fmla="*/ 72 w 811"/>
                <a:gd name="T45" fmla="*/ 150 h 531"/>
                <a:gd name="T46" fmla="*/ 72 w 811"/>
                <a:gd name="T47" fmla="*/ 169 h 531"/>
                <a:gd name="T48" fmla="*/ 96 w 811"/>
                <a:gd name="T49" fmla="*/ 183 h 531"/>
                <a:gd name="T50" fmla="*/ 129 w 811"/>
                <a:gd name="T51" fmla="*/ 240 h 531"/>
                <a:gd name="T52" fmla="*/ 171 w 811"/>
                <a:gd name="T53" fmla="*/ 269 h 531"/>
                <a:gd name="T54" fmla="*/ 206 w 811"/>
                <a:gd name="T55" fmla="*/ 281 h 531"/>
                <a:gd name="T56" fmla="*/ 182 w 811"/>
                <a:gd name="T57" fmla="*/ 253 h 531"/>
                <a:gd name="T58" fmla="*/ 155 w 811"/>
                <a:gd name="T59" fmla="*/ 209 h 531"/>
                <a:gd name="T60" fmla="*/ 138 w 811"/>
                <a:gd name="T61" fmla="*/ 174 h 531"/>
                <a:gd name="T62" fmla="*/ 109 w 811"/>
                <a:gd name="T63" fmla="*/ 130 h 531"/>
                <a:gd name="T64" fmla="*/ 67 w 811"/>
                <a:gd name="T65" fmla="*/ 77 h 531"/>
                <a:gd name="T66" fmla="*/ 73 w 811"/>
                <a:gd name="T67" fmla="*/ 34 h 531"/>
                <a:gd name="T68" fmla="*/ 107 w 811"/>
                <a:gd name="T69" fmla="*/ 61 h 531"/>
                <a:gd name="T70" fmla="*/ 125 w 811"/>
                <a:gd name="T71" fmla="*/ 97 h 531"/>
                <a:gd name="T72" fmla="*/ 123 w 811"/>
                <a:gd name="T73" fmla="*/ 119 h 531"/>
                <a:gd name="T74" fmla="*/ 145 w 811"/>
                <a:gd name="T75" fmla="*/ 131 h 531"/>
                <a:gd name="T76" fmla="*/ 176 w 811"/>
                <a:gd name="T77" fmla="*/ 165 h 531"/>
                <a:gd name="T78" fmla="*/ 213 w 811"/>
                <a:gd name="T79" fmla="*/ 218 h 531"/>
                <a:gd name="T80" fmla="*/ 241 w 811"/>
                <a:gd name="T81" fmla="*/ 239 h 531"/>
                <a:gd name="T82" fmla="*/ 301 w 811"/>
                <a:gd name="T83" fmla="*/ 303 h 531"/>
                <a:gd name="T84" fmla="*/ 309 w 811"/>
                <a:gd name="T85" fmla="*/ 330 h 531"/>
                <a:gd name="T86" fmla="*/ 307 w 811"/>
                <a:gd name="T87" fmla="*/ 364 h 531"/>
                <a:gd name="T88" fmla="*/ 324 w 811"/>
                <a:gd name="T89" fmla="*/ 398 h 531"/>
                <a:gd name="T90" fmla="*/ 404 w 811"/>
                <a:gd name="T91" fmla="*/ 437 h 531"/>
                <a:gd name="T92" fmla="*/ 422 w 811"/>
                <a:gd name="T93" fmla="*/ 450 h 531"/>
                <a:gd name="T94" fmla="*/ 481 w 811"/>
                <a:gd name="T95" fmla="*/ 475 h 531"/>
                <a:gd name="T96" fmla="*/ 544 w 811"/>
                <a:gd name="T97" fmla="*/ 499 h 531"/>
                <a:gd name="T98" fmla="*/ 616 w 811"/>
                <a:gd name="T99" fmla="*/ 491 h 531"/>
                <a:gd name="T100" fmla="*/ 664 w 811"/>
                <a:gd name="T101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11" h="531">
                  <a:moveTo>
                    <a:pt x="668" y="516"/>
                  </a:moveTo>
                  <a:cubicBezTo>
                    <a:pt x="668" y="513"/>
                    <a:pt x="666" y="510"/>
                    <a:pt x="666" y="506"/>
                  </a:cubicBezTo>
                  <a:cubicBezTo>
                    <a:pt x="667" y="502"/>
                    <a:pt x="671" y="499"/>
                    <a:pt x="673" y="496"/>
                  </a:cubicBezTo>
                  <a:cubicBezTo>
                    <a:pt x="680" y="487"/>
                    <a:pt x="686" y="489"/>
                    <a:pt x="697" y="489"/>
                  </a:cubicBezTo>
                  <a:cubicBezTo>
                    <a:pt x="703" y="489"/>
                    <a:pt x="715" y="489"/>
                    <a:pt x="712" y="480"/>
                  </a:cubicBezTo>
                  <a:cubicBezTo>
                    <a:pt x="711" y="477"/>
                    <a:pt x="704" y="470"/>
                    <a:pt x="701" y="468"/>
                  </a:cubicBezTo>
                  <a:cubicBezTo>
                    <a:pt x="696" y="464"/>
                    <a:pt x="690" y="462"/>
                    <a:pt x="686" y="456"/>
                  </a:cubicBezTo>
                  <a:cubicBezTo>
                    <a:pt x="689" y="456"/>
                    <a:pt x="693" y="456"/>
                    <a:pt x="696" y="455"/>
                  </a:cubicBezTo>
                  <a:cubicBezTo>
                    <a:pt x="697" y="452"/>
                    <a:pt x="696" y="447"/>
                    <a:pt x="697" y="444"/>
                  </a:cubicBezTo>
                  <a:cubicBezTo>
                    <a:pt x="698" y="438"/>
                    <a:pt x="700" y="440"/>
                    <a:pt x="707" y="440"/>
                  </a:cubicBezTo>
                  <a:cubicBezTo>
                    <a:pt x="715" y="441"/>
                    <a:pt x="721" y="440"/>
                    <a:pt x="729" y="438"/>
                  </a:cubicBezTo>
                  <a:cubicBezTo>
                    <a:pt x="739" y="437"/>
                    <a:pt x="747" y="441"/>
                    <a:pt x="755" y="435"/>
                  </a:cubicBezTo>
                  <a:cubicBezTo>
                    <a:pt x="761" y="431"/>
                    <a:pt x="761" y="420"/>
                    <a:pt x="770" y="421"/>
                  </a:cubicBezTo>
                  <a:cubicBezTo>
                    <a:pt x="771" y="419"/>
                    <a:pt x="772" y="417"/>
                    <a:pt x="774" y="416"/>
                  </a:cubicBezTo>
                  <a:cubicBezTo>
                    <a:pt x="780" y="414"/>
                    <a:pt x="776" y="420"/>
                    <a:pt x="779" y="422"/>
                  </a:cubicBezTo>
                  <a:cubicBezTo>
                    <a:pt x="784" y="425"/>
                    <a:pt x="792" y="401"/>
                    <a:pt x="790" y="398"/>
                  </a:cubicBezTo>
                  <a:cubicBezTo>
                    <a:pt x="788" y="398"/>
                    <a:pt x="786" y="399"/>
                    <a:pt x="785" y="401"/>
                  </a:cubicBezTo>
                  <a:cubicBezTo>
                    <a:pt x="785" y="395"/>
                    <a:pt x="792" y="396"/>
                    <a:pt x="791" y="390"/>
                  </a:cubicBezTo>
                  <a:cubicBezTo>
                    <a:pt x="789" y="390"/>
                    <a:pt x="787" y="391"/>
                    <a:pt x="785" y="392"/>
                  </a:cubicBezTo>
                  <a:cubicBezTo>
                    <a:pt x="785" y="387"/>
                    <a:pt x="790" y="386"/>
                    <a:pt x="791" y="383"/>
                  </a:cubicBezTo>
                  <a:cubicBezTo>
                    <a:pt x="792" y="380"/>
                    <a:pt x="790" y="379"/>
                    <a:pt x="790" y="377"/>
                  </a:cubicBezTo>
                  <a:cubicBezTo>
                    <a:pt x="791" y="372"/>
                    <a:pt x="796" y="367"/>
                    <a:pt x="799" y="363"/>
                  </a:cubicBezTo>
                  <a:cubicBezTo>
                    <a:pt x="804" y="357"/>
                    <a:pt x="811" y="351"/>
                    <a:pt x="809" y="343"/>
                  </a:cubicBezTo>
                  <a:cubicBezTo>
                    <a:pt x="807" y="333"/>
                    <a:pt x="800" y="335"/>
                    <a:pt x="792" y="336"/>
                  </a:cubicBezTo>
                  <a:cubicBezTo>
                    <a:pt x="785" y="338"/>
                    <a:pt x="778" y="332"/>
                    <a:pt x="770" y="333"/>
                  </a:cubicBezTo>
                  <a:cubicBezTo>
                    <a:pt x="765" y="333"/>
                    <a:pt x="761" y="336"/>
                    <a:pt x="756" y="338"/>
                  </a:cubicBezTo>
                  <a:cubicBezTo>
                    <a:pt x="751" y="340"/>
                    <a:pt x="747" y="340"/>
                    <a:pt x="742" y="340"/>
                  </a:cubicBezTo>
                  <a:cubicBezTo>
                    <a:pt x="733" y="340"/>
                    <a:pt x="721" y="342"/>
                    <a:pt x="715" y="349"/>
                  </a:cubicBezTo>
                  <a:cubicBezTo>
                    <a:pt x="710" y="355"/>
                    <a:pt x="712" y="364"/>
                    <a:pt x="712" y="371"/>
                  </a:cubicBezTo>
                  <a:cubicBezTo>
                    <a:pt x="712" y="375"/>
                    <a:pt x="712" y="378"/>
                    <a:pt x="710" y="381"/>
                  </a:cubicBezTo>
                  <a:cubicBezTo>
                    <a:pt x="709" y="384"/>
                    <a:pt x="706" y="385"/>
                    <a:pt x="705" y="389"/>
                  </a:cubicBezTo>
                  <a:cubicBezTo>
                    <a:pt x="704" y="392"/>
                    <a:pt x="703" y="395"/>
                    <a:pt x="701" y="398"/>
                  </a:cubicBezTo>
                  <a:cubicBezTo>
                    <a:pt x="699" y="404"/>
                    <a:pt x="698" y="404"/>
                    <a:pt x="692" y="406"/>
                  </a:cubicBezTo>
                  <a:cubicBezTo>
                    <a:pt x="689" y="408"/>
                    <a:pt x="686" y="410"/>
                    <a:pt x="683" y="412"/>
                  </a:cubicBezTo>
                  <a:cubicBezTo>
                    <a:pt x="684" y="415"/>
                    <a:pt x="691" y="412"/>
                    <a:pt x="689" y="417"/>
                  </a:cubicBezTo>
                  <a:cubicBezTo>
                    <a:pt x="690" y="417"/>
                    <a:pt x="684" y="421"/>
                    <a:pt x="684" y="421"/>
                  </a:cubicBezTo>
                  <a:cubicBezTo>
                    <a:pt x="682" y="422"/>
                    <a:pt x="679" y="422"/>
                    <a:pt x="677" y="420"/>
                  </a:cubicBezTo>
                  <a:cubicBezTo>
                    <a:pt x="674" y="415"/>
                    <a:pt x="674" y="415"/>
                    <a:pt x="674" y="415"/>
                  </a:cubicBezTo>
                  <a:cubicBezTo>
                    <a:pt x="669" y="415"/>
                    <a:pt x="664" y="416"/>
                    <a:pt x="659" y="416"/>
                  </a:cubicBezTo>
                  <a:cubicBezTo>
                    <a:pt x="654" y="416"/>
                    <a:pt x="654" y="418"/>
                    <a:pt x="650" y="420"/>
                  </a:cubicBezTo>
                  <a:cubicBezTo>
                    <a:pt x="648" y="422"/>
                    <a:pt x="642" y="423"/>
                    <a:pt x="639" y="423"/>
                  </a:cubicBezTo>
                  <a:cubicBezTo>
                    <a:pt x="636" y="423"/>
                    <a:pt x="633" y="421"/>
                    <a:pt x="629" y="422"/>
                  </a:cubicBezTo>
                  <a:cubicBezTo>
                    <a:pt x="628" y="423"/>
                    <a:pt x="626" y="425"/>
                    <a:pt x="624" y="426"/>
                  </a:cubicBezTo>
                  <a:cubicBezTo>
                    <a:pt x="620" y="428"/>
                    <a:pt x="615" y="428"/>
                    <a:pt x="611" y="428"/>
                  </a:cubicBezTo>
                  <a:cubicBezTo>
                    <a:pt x="605" y="429"/>
                    <a:pt x="605" y="431"/>
                    <a:pt x="601" y="427"/>
                  </a:cubicBezTo>
                  <a:cubicBezTo>
                    <a:pt x="598" y="425"/>
                    <a:pt x="595" y="423"/>
                    <a:pt x="596" y="419"/>
                  </a:cubicBezTo>
                  <a:cubicBezTo>
                    <a:pt x="594" y="420"/>
                    <a:pt x="592" y="419"/>
                    <a:pt x="591" y="419"/>
                  </a:cubicBezTo>
                  <a:cubicBezTo>
                    <a:pt x="589" y="415"/>
                    <a:pt x="586" y="417"/>
                    <a:pt x="583" y="415"/>
                  </a:cubicBezTo>
                  <a:cubicBezTo>
                    <a:pt x="580" y="414"/>
                    <a:pt x="578" y="413"/>
                    <a:pt x="575" y="411"/>
                  </a:cubicBezTo>
                  <a:cubicBezTo>
                    <a:pt x="572" y="409"/>
                    <a:pt x="572" y="410"/>
                    <a:pt x="569" y="407"/>
                  </a:cubicBezTo>
                  <a:cubicBezTo>
                    <a:pt x="566" y="404"/>
                    <a:pt x="566" y="402"/>
                    <a:pt x="563" y="400"/>
                  </a:cubicBezTo>
                  <a:cubicBezTo>
                    <a:pt x="561" y="398"/>
                    <a:pt x="559" y="399"/>
                    <a:pt x="558" y="397"/>
                  </a:cubicBezTo>
                  <a:cubicBezTo>
                    <a:pt x="556" y="396"/>
                    <a:pt x="556" y="394"/>
                    <a:pt x="556" y="392"/>
                  </a:cubicBezTo>
                  <a:cubicBezTo>
                    <a:pt x="554" y="387"/>
                    <a:pt x="554" y="383"/>
                    <a:pt x="550" y="379"/>
                  </a:cubicBezTo>
                  <a:cubicBezTo>
                    <a:pt x="547" y="376"/>
                    <a:pt x="543" y="374"/>
                    <a:pt x="540" y="371"/>
                  </a:cubicBezTo>
                  <a:cubicBezTo>
                    <a:pt x="537" y="368"/>
                    <a:pt x="534" y="364"/>
                    <a:pt x="532" y="359"/>
                  </a:cubicBezTo>
                  <a:cubicBezTo>
                    <a:pt x="529" y="356"/>
                    <a:pt x="527" y="354"/>
                    <a:pt x="527" y="349"/>
                  </a:cubicBezTo>
                  <a:cubicBezTo>
                    <a:pt x="527" y="345"/>
                    <a:pt x="529" y="341"/>
                    <a:pt x="528" y="337"/>
                  </a:cubicBezTo>
                  <a:cubicBezTo>
                    <a:pt x="528" y="334"/>
                    <a:pt x="522" y="330"/>
                    <a:pt x="520" y="327"/>
                  </a:cubicBezTo>
                  <a:cubicBezTo>
                    <a:pt x="513" y="315"/>
                    <a:pt x="515" y="307"/>
                    <a:pt x="516" y="294"/>
                  </a:cubicBezTo>
                  <a:cubicBezTo>
                    <a:pt x="518" y="281"/>
                    <a:pt x="517" y="268"/>
                    <a:pt x="517" y="254"/>
                  </a:cubicBezTo>
                  <a:cubicBezTo>
                    <a:pt x="517" y="244"/>
                    <a:pt x="515" y="232"/>
                    <a:pt x="523" y="225"/>
                  </a:cubicBezTo>
                  <a:cubicBezTo>
                    <a:pt x="526" y="222"/>
                    <a:pt x="529" y="223"/>
                    <a:pt x="531" y="220"/>
                  </a:cubicBezTo>
                  <a:cubicBezTo>
                    <a:pt x="534" y="217"/>
                    <a:pt x="534" y="210"/>
                    <a:pt x="532" y="205"/>
                  </a:cubicBezTo>
                  <a:cubicBezTo>
                    <a:pt x="532" y="205"/>
                    <a:pt x="531" y="205"/>
                    <a:pt x="531" y="205"/>
                  </a:cubicBezTo>
                  <a:cubicBezTo>
                    <a:pt x="528" y="206"/>
                    <a:pt x="528" y="208"/>
                    <a:pt x="524" y="208"/>
                  </a:cubicBezTo>
                  <a:cubicBezTo>
                    <a:pt x="523" y="207"/>
                    <a:pt x="520" y="204"/>
                    <a:pt x="519" y="203"/>
                  </a:cubicBezTo>
                  <a:cubicBezTo>
                    <a:pt x="517" y="203"/>
                    <a:pt x="514" y="203"/>
                    <a:pt x="512" y="203"/>
                  </a:cubicBezTo>
                  <a:cubicBezTo>
                    <a:pt x="505" y="202"/>
                    <a:pt x="500" y="200"/>
                    <a:pt x="494" y="197"/>
                  </a:cubicBezTo>
                  <a:cubicBezTo>
                    <a:pt x="485" y="193"/>
                    <a:pt x="481" y="191"/>
                    <a:pt x="477" y="181"/>
                  </a:cubicBezTo>
                  <a:cubicBezTo>
                    <a:pt x="475" y="177"/>
                    <a:pt x="474" y="173"/>
                    <a:pt x="472" y="168"/>
                  </a:cubicBezTo>
                  <a:cubicBezTo>
                    <a:pt x="471" y="165"/>
                    <a:pt x="471" y="160"/>
                    <a:pt x="469" y="158"/>
                  </a:cubicBezTo>
                  <a:cubicBezTo>
                    <a:pt x="467" y="155"/>
                    <a:pt x="463" y="152"/>
                    <a:pt x="460" y="148"/>
                  </a:cubicBezTo>
                  <a:cubicBezTo>
                    <a:pt x="457" y="143"/>
                    <a:pt x="451" y="139"/>
                    <a:pt x="448" y="134"/>
                  </a:cubicBezTo>
                  <a:cubicBezTo>
                    <a:pt x="445" y="128"/>
                    <a:pt x="443" y="121"/>
                    <a:pt x="440" y="115"/>
                  </a:cubicBezTo>
                  <a:cubicBezTo>
                    <a:pt x="435" y="105"/>
                    <a:pt x="428" y="97"/>
                    <a:pt x="418" y="92"/>
                  </a:cubicBezTo>
                  <a:cubicBezTo>
                    <a:pt x="410" y="88"/>
                    <a:pt x="400" y="89"/>
                    <a:pt x="392" y="90"/>
                  </a:cubicBezTo>
                  <a:cubicBezTo>
                    <a:pt x="387" y="91"/>
                    <a:pt x="386" y="91"/>
                    <a:pt x="383" y="96"/>
                  </a:cubicBezTo>
                  <a:cubicBezTo>
                    <a:pt x="380" y="101"/>
                    <a:pt x="381" y="111"/>
                    <a:pt x="374" y="113"/>
                  </a:cubicBezTo>
                  <a:cubicBezTo>
                    <a:pt x="368" y="116"/>
                    <a:pt x="362" y="111"/>
                    <a:pt x="357" y="108"/>
                  </a:cubicBezTo>
                  <a:cubicBezTo>
                    <a:pt x="353" y="105"/>
                    <a:pt x="347" y="103"/>
                    <a:pt x="343" y="100"/>
                  </a:cubicBezTo>
                  <a:cubicBezTo>
                    <a:pt x="336" y="95"/>
                    <a:pt x="333" y="86"/>
                    <a:pt x="332" y="78"/>
                  </a:cubicBezTo>
                  <a:cubicBezTo>
                    <a:pt x="331" y="73"/>
                    <a:pt x="326" y="65"/>
                    <a:pt x="322" y="62"/>
                  </a:cubicBezTo>
                  <a:cubicBezTo>
                    <a:pt x="317" y="58"/>
                    <a:pt x="311" y="57"/>
                    <a:pt x="307" y="51"/>
                  </a:cubicBezTo>
                  <a:cubicBezTo>
                    <a:pt x="303" y="46"/>
                    <a:pt x="298" y="43"/>
                    <a:pt x="294" y="39"/>
                  </a:cubicBezTo>
                  <a:cubicBezTo>
                    <a:pt x="288" y="34"/>
                    <a:pt x="287" y="29"/>
                    <a:pt x="279" y="29"/>
                  </a:cubicBezTo>
                  <a:cubicBezTo>
                    <a:pt x="275" y="29"/>
                    <a:pt x="270" y="29"/>
                    <a:pt x="265" y="29"/>
                  </a:cubicBezTo>
                  <a:cubicBezTo>
                    <a:pt x="256" y="29"/>
                    <a:pt x="247" y="29"/>
                    <a:pt x="239" y="30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18" y="3"/>
                    <a:pt x="0" y="5"/>
                  </a:cubicBezTo>
                  <a:cubicBezTo>
                    <a:pt x="0" y="7"/>
                    <a:pt x="0" y="9"/>
                    <a:pt x="2" y="12"/>
                  </a:cubicBezTo>
                  <a:cubicBezTo>
                    <a:pt x="3" y="14"/>
                    <a:pt x="5" y="17"/>
                    <a:pt x="6" y="19"/>
                  </a:cubicBezTo>
                  <a:cubicBezTo>
                    <a:pt x="7" y="21"/>
                    <a:pt x="12" y="24"/>
                    <a:pt x="12" y="25"/>
                  </a:cubicBezTo>
                  <a:cubicBezTo>
                    <a:pt x="13" y="27"/>
                    <a:pt x="12" y="29"/>
                    <a:pt x="10" y="30"/>
                  </a:cubicBezTo>
                  <a:cubicBezTo>
                    <a:pt x="12" y="31"/>
                    <a:pt x="11" y="33"/>
                    <a:pt x="11" y="34"/>
                  </a:cubicBezTo>
                  <a:cubicBezTo>
                    <a:pt x="12" y="35"/>
                    <a:pt x="13" y="36"/>
                    <a:pt x="14" y="37"/>
                  </a:cubicBezTo>
                  <a:cubicBezTo>
                    <a:pt x="16" y="39"/>
                    <a:pt x="18" y="42"/>
                    <a:pt x="19" y="45"/>
                  </a:cubicBezTo>
                  <a:cubicBezTo>
                    <a:pt x="20" y="46"/>
                    <a:pt x="21" y="46"/>
                    <a:pt x="21" y="48"/>
                  </a:cubicBezTo>
                  <a:cubicBezTo>
                    <a:pt x="21" y="49"/>
                    <a:pt x="20" y="51"/>
                    <a:pt x="20" y="52"/>
                  </a:cubicBezTo>
                  <a:cubicBezTo>
                    <a:pt x="21" y="55"/>
                    <a:pt x="27" y="57"/>
                    <a:pt x="28" y="60"/>
                  </a:cubicBezTo>
                  <a:cubicBezTo>
                    <a:pt x="29" y="64"/>
                    <a:pt x="26" y="69"/>
                    <a:pt x="30" y="72"/>
                  </a:cubicBezTo>
                  <a:cubicBezTo>
                    <a:pt x="33" y="74"/>
                    <a:pt x="34" y="71"/>
                    <a:pt x="34" y="77"/>
                  </a:cubicBezTo>
                  <a:cubicBezTo>
                    <a:pt x="35" y="82"/>
                    <a:pt x="35" y="83"/>
                    <a:pt x="37" y="87"/>
                  </a:cubicBezTo>
                  <a:cubicBezTo>
                    <a:pt x="39" y="89"/>
                    <a:pt x="37" y="92"/>
                    <a:pt x="40" y="94"/>
                  </a:cubicBezTo>
                  <a:cubicBezTo>
                    <a:pt x="41" y="95"/>
                    <a:pt x="44" y="95"/>
                    <a:pt x="46" y="96"/>
                  </a:cubicBezTo>
                  <a:cubicBezTo>
                    <a:pt x="48" y="98"/>
                    <a:pt x="50" y="100"/>
                    <a:pt x="52" y="102"/>
                  </a:cubicBezTo>
                  <a:cubicBezTo>
                    <a:pt x="54" y="103"/>
                    <a:pt x="56" y="103"/>
                    <a:pt x="57" y="104"/>
                  </a:cubicBezTo>
                  <a:cubicBezTo>
                    <a:pt x="60" y="106"/>
                    <a:pt x="61" y="109"/>
                    <a:pt x="63" y="111"/>
                  </a:cubicBezTo>
                  <a:cubicBezTo>
                    <a:pt x="64" y="111"/>
                    <a:pt x="66" y="112"/>
                    <a:pt x="67" y="113"/>
                  </a:cubicBezTo>
                  <a:cubicBezTo>
                    <a:pt x="68" y="113"/>
                    <a:pt x="67" y="115"/>
                    <a:pt x="68" y="116"/>
                  </a:cubicBezTo>
                  <a:cubicBezTo>
                    <a:pt x="71" y="120"/>
                    <a:pt x="79" y="124"/>
                    <a:pt x="81" y="129"/>
                  </a:cubicBezTo>
                  <a:cubicBezTo>
                    <a:pt x="83" y="135"/>
                    <a:pt x="79" y="147"/>
                    <a:pt x="72" y="150"/>
                  </a:cubicBezTo>
                  <a:cubicBezTo>
                    <a:pt x="69" y="151"/>
                    <a:pt x="67" y="150"/>
                    <a:pt x="64" y="150"/>
                  </a:cubicBezTo>
                  <a:cubicBezTo>
                    <a:pt x="61" y="150"/>
                    <a:pt x="56" y="148"/>
                    <a:pt x="54" y="149"/>
                  </a:cubicBezTo>
                  <a:cubicBezTo>
                    <a:pt x="54" y="153"/>
                    <a:pt x="62" y="158"/>
                    <a:pt x="65" y="160"/>
                  </a:cubicBezTo>
                  <a:cubicBezTo>
                    <a:pt x="67" y="162"/>
                    <a:pt x="68" y="162"/>
                    <a:pt x="69" y="165"/>
                  </a:cubicBezTo>
                  <a:cubicBezTo>
                    <a:pt x="70" y="168"/>
                    <a:pt x="69" y="168"/>
                    <a:pt x="72" y="169"/>
                  </a:cubicBezTo>
                  <a:cubicBezTo>
                    <a:pt x="74" y="171"/>
                    <a:pt x="76" y="170"/>
                    <a:pt x="78" y="171"/>
                  </a:cubicBezTo>
                  <a:cubicBezTo>
                    <a:pt x="80" y="172"/>
                    <a:pt x="80" y="173"/>
                    <a:pt x="81" y="173"/>
                  </a:cubicBezTo>
                  <a:cubicBezTo>
                    <a:pt x="82" y="174"/>
                    <a:pt x="83" y="174"/>
                    <a:pt x="84" y="175"/>
                  </a:cubicBezTo>
                  <a:cubicBezTo>
                    <a:pt x="87" y="177"/>
                    <a:pt x="86" y="176"/>
                    <a:pt x="88" y="179"/>
                  </a:cubicBezTo>
                  <a:cubicBezTo>
                    <a:pt x="90" y="181"/>
                    <a:pt x="92" y="183"/>
                    <a:pt x="96" y="183"/>
                  </a:cubicBezTo>
                  <a:cubicBezTo>
                    <a:pt x="97" y="178"/>
                    <a:pt x="108" y="187"/>
                    <a:pt x="110" y="189"/>
                  </a:cubicBezTo>
                  <a:cubicBezTo>
                    <a:pt x="112" y="191"/>
                    <a:pt x="115" y="193"/>
                    <a:pt x="117" y="194"/>
                  </a:cubicBezTo>
                  <a:cubicBezTo>
                    <a:pt x="119" y="196"/>
                    <a:pt x="124" y="197"/>
                    <a:pt x="125" y="199"/>
                  </a:cubicBezTo>
                  <a:cubicBezTo>
                    <a:pt x="134" y="197"/>
                    <a:pt x="134" y="220"/>
                    <a:pt x="133" y="225"/>
                  </a:cubicBezTo>
                  <a:cubicBezTo>
                    <a:pt x="133" y="229"/>
                    <a:pt x="126" y="238"/>
                    <a:pt x="129" y="240"/>
                  </a:cubicBezTo>
                  <a:cubicBezTo>
                    <a:pt x="131" y="242"/>
                    <a:pt x="135" y="241"/>
                    <a:pt x="137" y="243"/>
                  </a:cubicBezTo>
                  <a:cubicBezTo>
                    <a:pt x="139" y="244"/>
                    <a:pt x="139" y="245"/>
                    <a:pt x="140" y="247"/>
                  </a:cubicBezTo>
                  <a:cubicBezTo>
                    <a:pt x="142" y="248"/>
                    <a:pt x="142" y="247"/>
                    <a:pt x="144" y="248"/>
                  </a:cubicBezTo>
                  <a:cubicBezTo>
                    <a:pt x="148" y="251"/>
                    <a:pt x="153" y="255"/>
                    <a:pt x="158" y="258"/>
                  </a:cubicBezTo>
                  <a:cubicBezTo>
                    <a:pt x="163" y="261"/>
                    <a:pt x="167" y="264"/>
                    <a:pt x="171" y="269"/>
                  </a:cubicBezTo>
                  <a:cubicBezTo>
                    <a:pt x="174" y="273"/>
                    <a:pt x="181" y="275"/>
                    <a:pt x="183" y="280"/>
                  </a:cubicBezTo>
                  <a:cubicBezTo>
                    <a:pt x="185" y="283"/>
                    <a:pt x="186" y="286"/>
                    <a:pt x="186" y="289"/>
                  </a:cubicBezTo>
                  <a:cubicBezTo>
                    <a:pt x="187" y="293"/>
                    <a:pt x="187" y="293"/>
                    <a:pt x="191" y="294"/>
                  </a:cubicBezTo>
                  <a:cubicBezTo>
                    <a:pt x="196" y="296"/>
                    <a:pt x="202" y="294"/>
                    <a:pt x="205" y="288"/>
                  </a:cubicBezTo>
                  <a:cubicBezTo>
                    <a:pt x="205" y="287"/>
                    <a:pt x="206" y="283"/>
                    <a:pt x="206" y="281"/>
                  </a:cubicBezTo>
                  <a:cubicBezTo>
                    <a:pt x="206" y="276"/>
                    <a:pt x="204" y="276"/>
                    <a:pt x="201" y="274"/>
                  </a:cubicBezTo>
                  <a:cubicBezTo>
                    <a:pt x="195" y="270"/>
                    <a:pt x="199" y="266"/>
                    <a:pt x="196" y="260"/>
                  </a:cubicBezTo>
                  <a:cubicBezTo>
                    <a:pt x="195" y="257"/>
                    <a:pt x="193" y="256"/>
                    <a:pt x="190" y="254"/>
                  </a:cubicBezTo>
                  <a:cubicBezTo>
                    <a:pt x="191" y="255"/>
                    <a:pt x="187" y="255"/>
                    <a:pt x="188" y="255"/>
                  </a:cubicBezTo>
                  <a:cubicBezTo>
                    <a:pt x="186" y="254"/>
                    <a:pt x="184" y="253"/>
                    <a:pt x="182" y="253"/>
                  </a:cubicBezTo>
                  <a:cubicBezTo>
                    <a:pt x="181" y="261"/>
                    <a:pt x="177" y="258"/>
                    <a:pt x="174" y="253"/>
                  </a:cubicBezTo>
                  <a:cubicBezTo>
                    <a:pt x="170" y="249"/>
                    <a:pt x="173" y="246"/>
                    <a:pt x="173" y="241"/>
                  </a:cubicBezTo>
                  <a:cubicBezTo>
                    <a:pt x="173" y="237"/>
                    <a:pt x="170" y="234"/>
                    <a:pt x="168" y="231"/>
                  </a:cubicBezTo>
                  <a:cubicBezTo>
                    <a:pt x="165" y="227"/>
                    <a:pt x="163" y="223"/>
                    <a:pt x="161" y="219"/>
                  </a:cubicBezTo>
                  <a:cubicBezTo>
                    <a:pt x="160" y="215"/>
                    <a:pt x="157" y="213"/>
                    <a:pt x="155" y="209"/>
                  </a:cubicBezTo>
                  <a:cubicBezTo>
                    <a:pt x="154" y="206"/>
                    <a:pt x="153" y="200"/>
                    <a:pt x="152" y="196"/>
                  </a:cubicBezTo>
                  <a:cubicBezTo>
                    <a:pt x="151" y="194"/>
                    <a:pt x="151" y="192"/>
                    <a:pt x="151" y="190"/>
                  </a:cubicBezTo>
                  <a:cubicBezTo>
                    <a:pt x="150" y="187"/>
                    <a:pt x="149" y="187"/>
                    <a:pt x="148" y="185"/>
                  </a:cubicBezTo>
                  <a:cubicBezTo>
                    <a:pt x="147" y="183"/>
                    <a:pt x="140" y="174"/>
                    <a:pt x="140" y="181"/>
                  </a:cubicBezTo>
                  <a:cubicBezTo>
                    <a:pt x="139" y="179"/>
                    <a:pt x="136" y="177"/>
                    <a:pt x="138" y="174"/>
                  </a:cubicBezTo>
                  <a:cubicBezTo>
                    <a:pt x="135" y="170"/>
                    <a:pt x="131" y="168"/>
                    <a:pt x="129" y="163"/>
                  </a:cubicBezTo>
                  <a:cubicBezTo>
                    <a:pt x="128" y="160"/>
                    <a:pt x="127" y="158"/>
                    <a:pt x="125" y="156"/>
                  </a:cubicBezTo>
                  <a:cubicBezTo>
                    <a:pt x="123" y="155"/>
                    <a:pt x="120" y="156"/>
                    <a:pt x="120" y="152"/>
                  </a:cubicBezTo>
                  <a:cubicBezTo>
                    <a:pt x="115" y="148"/>
                    <a:pt x="115" y="140"/>
                    <a:pt x="114" y="134"/>
                  </a:cubicBezTo>
                  <a:cubicBezTo>
                    <a:pt x="113" y="128"/>
                    <a:pt x="113" y="132"/>
                    <a:pt x="109" y="130"/>
                  </a:cubicBezTo>
                  <a:cubicBezTo>
                    <a:pt x="107" y="128"/>
                    <a:pt x="107" y="124"/>
                    <a:pt x="106" y="122"/>
                  </a:cubicBezTo>
                  <a:cubicBezTo>
                    <a:pt x="104" y="120"/>
                    <a:pt x="101" y="119"/>
                    <a:pt x="100" y="117"/>
                  </a:cubicBezTo>
                  <a:cubicBezTo>
                    <a:pt x="96" y="114"/>
                    <a:pt x="95" y="108"/>
                    <a:pt x="92" y="104"/>
                  </a:cubicBezTo>
                  <a:cubicBezTo>
                    <a:pt x="87" y="99"/>
                    <a:pt x="81" y="96"/>
                    <a:pt x="77" y="92"/>
                  </a:cubicBezTo>
                  <a:cubicBezTo>
                    <a:pt x="72" y="88"/>
                    <a:pt x="68" y="83"/>
                    <a:pt x="67" y="77"/>
                  </a:cubicBezTo>
                  <a:cubicBezTo>
                    <a:pt x="66" y="75"/>
                    <a:pt x="67" y="72"/>
                    <a:pt x="66" y="70"/>
                  </a:cubicBezTo>
                  <a:cubicBezTo>
                    <a:pt x="66" y="66"/>
                    <a:pt x="65" y="62"/>
                    <a:pt x="64" y="58"/>
                  </a:cubicBezTo>
                  <a:cubicBezTo>
                    <a:pt x="64" y="55"/>
                    <a:pt x="62" y="52"/>
                    <a:pt x="61" y="48"/>
                  </a:cubicBezTo>
                  <a:cubicBezTo>
                    <a:pt x="60" y="44"/>
                    <a:pt x="61" y="40"/>
                    <a:pt x="62" y="35"/>
                  </a:cubicBezTo>
                  <a:cubicBezTo>
                    <a:pt x="64" y="29"/>
                    <a:pt x="68" y="32"/>
                    <a:pt x="73" y="34"/>
                  </a:cubicBezTo>
                  <a:cubicBezTo>
                    <a:pt x="75" y="36"/>
                    <a:pt x="85" y="42"/>
                    <a:pt x="84" y="35"/>
                  </a:cubicBezTo>
                  <a:cubicBezTo>
                    <a:pt x="87" y="35"/>
                    <a:pt x="91" y="36"/>
                    <a:pt x="92" y="38"/>
                  </a:cubicBezTo>
                  <a:cubicBezTo>
                    <a:pt x="94" y="40"/>
                    <a:pt x="93" y="42"/>
                    <a:pt x="95" y="44"/>
                  </a:cubicBezTo>
                  <a:cubicBezTo>
                    <a:pt x="100" y="47"/>
                    <a:pt x="109" y="44"/>
                    <a:pt x="108" y="52"/>
                  </a:cubicBezTo>
                  <a:cubicBezTo>
                    <a:pt x="107" y="55"/>
                    <a:pt x="106" y="57"/>
                    <a:pt x="107" y="61"/>
                  </a:cubicBezTo>
                  <a:cubicBezTo>
                    <a:pt x="107" y="64"/>
                    <a:pt x="109" y="65"/>
                    <a:pt x="110" y="68"/>
                  </a:cubicBezTo>
                  <a:cubicBezTo>
                    <a:pt x="113" y="71"/>
                    <a:pt x="115" y="75"/>
                    <a:pt x="116" y="79"/>
                  </a:cubicBezTo>
                  <a:cubicBezTo>
                    <a:pt x="116" y="81"/>
                    <a:pt x="116" y="84"/>
                    <a:pt x="117" y="87"/>
                  </a:cubicBezTo>
                  <a:cubicBezTo>
                    <a:pt x="117" y="88"/>
                    <a:pt x="119" y="90"/>
                    <a:pt x="119" y="90"/>
                  </a:cubicBezTo>
                  <a:cubicBezTo>
                    <a:pt x="121" y="93"/>
                    <a:pt x="124" y="94"/>
                    <a:pt x="125" y="97"/>
                  </a:cubicBezTo>
                  <a:cubicBezTo>
                    <a:pt x="126" y="99"/>
                    <a:pt x="125" y="102"/>
                    <a:pt x="127" y="104"/>
                  </a:cubicBezTo>
                  <a:cubicBezTo>
                    <a:pt x="126" y="104"/>
                    <a:pt x="133" y="110"/>
                    <a:pt x="130" y="109"/>
                  </a:cubicBezTo>
                  <a:cubicBezTo>
                    <a:pt x="128" y="109"/>
                    <a:pt x="126" y="106"/>
                    <a:pt x="124" y="109"/>
                  </a:cubicBezTo>
                  <a:cubicBezTo>
                    <a:pt x="123" y="110"/>
                    <a:pt x="123" y="114"/>
                    <a:pt x="123" y="115"/>
                  </a:cubicBezTo>
                  <a:cubicBezTo>
                    <a:pt x="121" y="119"/>
                    <a:pt x="119" y="116"/>
                    <a:pt x="123" y="119"/>
                  </a:cubicBezTo>
                  <a:cubicBezTo>
                    <a:pt x="124" y="120"/>
                    <a:pt x="127" y="122"/>
                    <a:pt x="129" y="123"/>
                  </a:cubicBezTo>
                  <a:cubicBezTo>
                    <a:pt x="129" y="121"/>
                    <a:pt x="131" y="118"/>
                    <a:pt x="132" y="116"/>
                  </a:cubicBezTo>
                  <a:cubicBezTo>
                    <a:pt x="135" y="116"/>
                    <a:pt x="137" y="121"/>
                    <a:pt x="139" y="123"/>
                  </a:cubicBezTo>
                  <a:cubicBezTo>
                    <a:pt x="140" y="124"/>
                    <a:pt x="141" y="124"/>
                    <a:pt x="143" y="126"/>
                  </a:cubicBezTo>
                  <a:cubicBezTo>
                    <a:pt x="144" y="127"/>
                    <a:pt x="143" y="129"/>
                    <a:pt x="145" y="131"/>
                  </a:cubicBezTo>
                  <a:cubicBezTo>
                    <a:pt x="147" y="132"/>
                    <a:pt x="148" y="132"/>
                    <a:pt x="150" y="134"/>
                  </a:cubicBezTo>
                  <a:cubicBezTo>
                    <a:pt x="152" y="135"/>
                    <a:pt x="152" y="136"/>
                    <a:pt x="153" y="138"/>
                  </a:cubicBezTo>
                  <a:cubicBezTo>
                    <a:pt x="157" y="145"/>
                    <a:pt x="161" y="147"/>
                    <a:pt x="169" y="149"/>
                  </a:cubicBezTo>
                  <a:cubicBezTo>
                    <a:pt x="173" y="150"/>
                    <a:pt x="174" y="151"/>
                    <a:pt x="174" y="155"/>
                  </a:cubicBezTo>
                  <a:cubicBezTo>
                    <a:pt x="174" y="160"/>
                    <a:pt x="173" y="161"/>
                    <a:pt x="176" y="165"/>
                  </a:cubicBezTo>
                  <a:cubicBezTo>
                    <a:pt x="180" y="171"/>
                    <a:pt x="190" y="170"/>
                    <a:pt x="193" y="176"/>
                  </a:cubicBezTo>
                  <a:cubicBezTo>
                    <a:pt x="194" y="180"/>
                    <a:pt x="192" y="183"/>
                    <a:pt x="198" y="184"/>
                  </a:cubicBezTo>
                  <a:cubicBezTo>
                    <a:pt x="202" y="185"/>
                    <a:pt x="205" y="183"/>
                    <a:pt x="208" y="188"/>
                  </a:cubicBezTo>
                  <a:cubicBezTo>
                    <a:pt x="212" y="195"/>
                    <a:pt x="202" y="201"/>
                    <a:pt x="205" y="208"/>
                  </a:cubicBezTo>
                  <a:cubicBezTo>
                    <a:pt x="207" y="212"/>
                    <a:pt x="209" y="215"/>
                    <a:pt x="213" y="218"/>
                  </a:cubicBezTo>
                  <a:cubicBezTo>
                    <a:pt x="214" y="218"/>
                    <a:pt x="214" y="219"/>
                    <a:pt x="215" y="220"/>
                  </a:cubicBezTo>
                  <a:cubicBezTo>
                    <a:pt x="216" y="220"/>
                    <a:pt x="217" y="221"/>
                    <a:pt x="218" y="221"/>
                  </a:cubicBezTo>
                  <a:cubicBezTo>
                    <a:pt x="220" y="222"/>
                    <a:pt x="222" y="223"/>
                    <a:pt x="224" y="224"/>
                  </a:cubicBezTo>
                  <a:cubicBezTo>
                    <a:pt x="232" y="227"/>
                    <a:pt x="235" y="231"/>
                    <a:pt x="239" y="238"/>
                  </a:cubicBezTo>
                  <a:cubicBezTo>
                    <a:pt x="239" y="238"/>
                    <a:pt x="241" y="239"/>
                    <a:pt x="241" y="239"/>
                  </a:cubicBezTo>
                  <a:cubicBezTo>
                    <a:pt x="241" y="240"/>
                    <a:pt x="241" y="241"/>
                    <a:pt x="241" y="241"/>
                  </a:cubicBezTo>
                  <a:cubicBezTo>
                    <a:pt x="242" y="244"/>
                    <a:pt x="242" y="243"/>
                    <a:pt x="244" y="245"/>
                  </a:cubicBezTo>
                  <a:cubicBezTo>
                    <a:pt x="252" y="251"/>
                    <a:pt x="260" y="256"/>
                    <a:pt x="267" y="263"/>
                  </a:cubicBezTo>
                  <a:cubicBezTo>
                    <a:pt x="275" y="271"/>
                    <a:pt x="280" y="281"/>
                    <a:pt x="288" y="288"/>
                  </a:cubicBezTo>
                  <a:cubicBezTo>
                    <a:pt x="292" y="293"/>
                    <a:pt x="297" y="297"/>
                    <a:pt x="301" y="303"/>
                  </a:cubicBezTo>
                  <a:cubicBezTo>
                    <a:pt x="302" y="305"/>
                    <a:pt x="304" y="316"/>
                    <a:pt x="307" y="316"/>
                  </a:cubicBezTo>
                  <a:cubicBezTo>
                    <a:pt x="308" y="313"/>
                    <a:pt x="310" y="317"/>
                    <a:pt x="313" y="317"/>
                  </a:cubicBezTo>
                  <a:cubicBezTo>
                    <a:pt x="315" y="323"/>
                    <a:pt x="308" y="320"/>
                    <a:pt x="306" y="317"/>
                  </a:cubicBezTo>
                  <a:cubicBezTo>
                    <a:pt x="304" y="321"/>
                    <a:pt x="307" y="323"/>
                    <a:pt x="309" y="326"/>
                  </a:cubicBezTo>
                  <a:cubicBezTo>
                    <a:pt x="309" y="327"/>
                    <a:pt x="309" y="329"/>
                    <a:pt x="309" y="330"/>
                  </a:cubicBezTo>
                  <a:cubicBezTo>
                    <a:pt x="311" y="332"/>
                    <a:pt x="313" y="332"/>
                    <a:pt x="312" y="335"/>
                  </a:cubicBezTo>
                  <a:cubicBezTo>
                    <a:pt x="319" y="336"/>
                    <a:pt x="318" y="342"/>
                    <a:pt x="316" y="347"/>
                  </a:cubicBezTo>
                  <a:cubicBezTo>
                    <a:pt x="315" y="350"/>
                    <a:pt x="310" y="353"/>
                    <a:pt x="310" y="356"/>
                  </a:cubicBezTo>
                  <a:cubicBezTo>
                    <a:pt x="310" y="358"/>
                    <a:pt x="316" y="360"/>
                    <a:pt x="317" y="361"/>
                  </a:cubicBezTo>
                  <a:cubicBezTo>
                    <a:pt x="316" y="366"/>
                    <a:pt x="310" y="362"/>
                    <a:pt x="307" y="364"/>
                  </a:cubicBezTo>
                  <a:cubicBezTo>
                    <a:pt x="301" y="367"/>
                    <a:pt x="307" y="370"/>
                    <a:pt x="308" y="373"/>
                  </a:cubicBezTo>
                  <a:cubicBezTo>
                    <a:pt x="309" y="375"/>
                    <a:pt x="309" y="377"/>
                    <a:pt x="309" y="379"/>
                  </a:cubicBezTo>
                  <a:cubicBezTo>
                    <a:pt x="310" y="380"/>
                    <a:pt x="311" y="382"/>
                    <a:pt x="312" y="383"/>
                  </a:cubicBezTo>
                  <a:cubicBezTo>
                    <a:pt x="314" y="386"/>
                    <a:pt x="317" y="388"/>
                    <a:pt x="319" y="390"/>
                  </a:cubicBezTo>
                  <a:cubicBezTo>
                    <a:pt x="321" y="393"/>
                    <a:pt x="322" y="396"/>
                    <a:pt x="324" y="398"/>
                  </a:cubicBezTo>
                  <a:cubicBezTo>
                    <a:pt x="325" y="399"/>
                    <a:pt x="328" y="401"/>
                    <a:pt x="330" y="401"/>
                  </a:cubicBezTo>
                  <a:cubicBezTo>
                    <a:pt x="341" y="405"/>
                    <a:pt x="353" y="412"/>
                    <a:pt x="360" y="421"/>
                  </a:cubicBezTo>
                  <a:cubicBezTo>
                    <a:pt x="364" y="426"/>
                    <a:pt x="366" y="427"/>
                    <a:pt x="372" y="429"/>
                  </a:cubicBezTo>
                  <a:cubicBezTo>
                    <a:pt x="380" y="432"/>
                    <a:pt x="388" y="436"/>
                    <a:pt x="397" y="437"/>
                  </a:cubicBezTo>
                  <a:cubicBezTo>
                    <a:pt x="399" y="437"/>
                    <a:pt x="401" y="436"/>
                    <a:pt x="404" y="437"/>
                  </a:cubicBezTo>
                  <a:cubicBezTo>
                    <a:pt x="405" y="437"/>
                    <a:pt x="409" y="440"/>
                    <a:pt x="410" y="441"/>
                  </a:cubicBezTo>
                  <a:cubicBezTo>
                    <a:pt x="410" y="442"/>
                    <a:pt x="411" y="444"/>
                    <a:pt x="412" y="444"/>
                  </a:cubicBezTo>
                  <a:cubicBezTo>
                    <a:pt x="413" y="445"/>
                    <a:pt x="414" y="445"/>
                    <a:pt x="415" y="446"/>
                  </a:cubicBezTo>
                  <a:cubicBezTo>
                    <a:pt x="416" y="447"/>
                    <a:pt x="417" y="449"/>
                    <a:pt x="418" y="449"/>
                  </a:cubicBezTo>
                  <a:cubicBezTo>
                    <a:pt x="419" y="450"/>
                    <a:pt x="420" y="449"/>
                    <a:pt x="422" y="450"/>
                  </a:cubicBezTo>
                  <a:cubicBezTo>
                    <a:pt x="425" y="451"/>
                    <a:pt x="426" y="454"/>
                    <a:pt x="429" y="456"/>
                  </a:cubicBezTo>
                  <a:cubicBezTo>
                    <a:pt x="435" y="460"/>
                    <a:pt x="443" y="462"/>
                    <a:pt x="450" y="465"/>
                  </a:cubicBezTo>
                  <a:cubicBezTo>
                    <a:pt x="456" y="467"/>
                    <a:pt x="462" y="467"/>
                    <a:pt x="464" y="474"/>
                  </a:cubicBezTo>
                  <a:cubicBezTo>
                    <a:pt x="466" y="474"/>
                    <a:pt x="469" y="473"/>
                    <a:pt x="471" y="473"/>
                  </a:cubicBezTo>
                  <a:cubicBezTo>
                    <a:pt x="475" y="473"/>
                    <a:pt x="478" y="474"/>
                    <a:pt x="481" y="475"/>
                  </a:cubicBezTo>
                  <a:cubicBezTo>
                    <a:pt x="485" y="476"/>
                    <a:pt x="487" y="476"/>
                    <a:pt x="490" y="478"/>
                  </a:cubicBezTo>
                  <a:cubicBezTo>
                    <a:pt x="493" y="480"/>
                    <a:pt x="495" y="482"/>
                    <a:pt x="497" y="483"/>
                  </a:cubicBezTo>
                  <a:cubicBezTo>
                    <a:pt x="502" y="485"/>
                    <a:pt x="508" y="487"/>
                    <a:pt x="512" y="490"/>
                  </a:cubicBezTo>
                  <a:cubicBezTo>
                    <a:pt x="517" y="492"/>
                    <a:pt x="522" y="492"/>
                    <a:pt x="528" y="493"/>
                  </a:cubicBezTo>
                  <a:cubicBezTo>
                    <a:pt x="534" y="495"/>
                    <a:pt x="538" y="498"/>
                    <a:pt x="544" y="499"/>
                  </a:cubicBezTo>
                  <a:cubicBezTo>
                    <a:pt x="548" y="499"/>
                    <a:pt x="553" y="500"/>
                    <a:pt x="557" y="499"/>
                  </a:cubicBezTo>
                  <a:cubicBezTo>
                    <a:pt x="561" y="499"/>
                    <a:pt x="564" y="496"/>
                    <a:pt x="567" y="494"/>
                  </a:cubicBezTo>
                  <a:cubicBezTo>
                    <a:pt x="570" y="493"/>
                    <a:pt x="573" y="493"/>
                    <a:pt x="575" y="492"/>
                  </a:cubicBezTo>
                  <a:cubicBezTo>
                    <a:pt x="578" y="491"/>
                    <a:pt x="579" y="489"/>
                    <a:pt x="581" y="488"/>
                  </a:cubicBezTo>
                  <a:cubicBezTo>
                    <a:pt x="591" y="482"/>
                    <a:pt x="605" y="487"/>
                    <a:pt x="616" y="491"/>
                  </a:cubicBezTo>
                  <a:cubicBezTo>
                    <a:pt x="618" y="491"/>
                    <a:pt x="621" y="492"/>
                    <a:pt x="623" y="493"/>
                  </a:cubicBezTo>
                  <a:cubicBezTo>
                    <a:pt x="625" y="494"/>
                    <a:pt x="627" y="497"/>
                    <a:pt x="629" y="499"/>
                  </a:cubicBezTo>
                  <a:cubicBezTo>
                    <a:pt x="634" y="503"/>
                    <a:pt x="639" y="506"/>
                    <a:pt x="643" y="510"/>
                  </a:cubicBezTo>
                  <a:cubicBezTo>
                    <a:pt x="648" y="515"/>
                    <a:pt x="652" y="519"/>
                    <a:pt x="656" y="524"/>
                  </a:cubicBezTo>
                  <a:cubicBezTo>
                    <a:pt x="659" y="527"/>
                    <a:pt x="661" y="529"/>
                    <a:pt x="664" y="531"/>
                  </a:cubicBezTo>
                  <a:cubicBezTo>
                    <a:pt x="664" y="530"/>
                    <a:pt x="665" y="529"/>
                    <a:pt x="665" y="527"/>
                  </a:cubicBezTo>
                  <a:cubicBezTo>
                    <a:pt x="666" y="524"/>
                    <a:pt x="667" y="519"/>
                    <a:pt x="668" y="51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6" name="Freeform 472">
              <a:extLst>
                <a:ext uri="{FF2B5EF4-FFF2-40B4-BE49-F238E27FC236}">
                  <a16:creationId xmlns:a16="http://schemas.microsoft.com/office/drawing/2014/main" id="{3207BE29-67F4-457C-A1E5-E349F063E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005" y="4147669"/>
              <a:ext cx="88843" cy="101008"/>
            </a:xfrm>
            <a:custGeom>
              <a:avLst/>
              <a:gdLst>
                <a:gd name="T0" fmla="*/ 83 w 102"/>
                <a:gd name="T1" fmla="*/ 58 h 116"/>
                <a:gd name="T2" fmla="*/ 81 w 102"/>
                <a:gd name="T3" fmla="*/ 37 h 116"/>
                <a:gd name="T4" fmla="*/ 81 w 102"/>
                <a:gd name="T5" fmla="*/ 15 h 116"/>
                <a:gd name="T6" fmla="*/ 83 w 102"/>
                <a:gd name="T7" fmla="*/ 1 h 116"/>
                <a:gd name="T8" fmla="*/ 65 w 102"/>
                <a:gd name="T9" fmla="*/ 1 h 116"/>
                <a:gd name="T10" fmla="*/ 43 w 102"/>
                <a:gd name="T11" fmla="*/ 3 h 116"/>
                <a:gd name="T12" fmla="*/ 33 w 102"/>
                <a:gd name="T13" fmla="*/ 7 h 116"/>
                <a:gd name="T14" fmla="*/ 32 w 102"/>
                <a:gd name="T15" fmla="*/ 18 h 116"/>
                <a:gd name="T16" fmla="*/ 22 w 102"/>
                <a:gd name="T17" fmla="*/ 19 h 116"/>
                <a:gd name="T18" fmla="*/ 37 w 102"/>
                <a:gd name="T19" fmla="*/ 31 h 116"/>
                <a:gd name="T20" fmla="*/ 48 w 102"/>
                <a:gd name="T21" fmla="*/ 43 h 116"/>
                <a:gd name="T22" fmla="*/ 33 w 102"/>
                <a:gd name="T23" fmla="*/ 52 h 116"/>
                <a:gd name="T24" fmla="*/ 9 w 102"/>
                <a:gd name="T25" fmla="*/ 59 h 116"/>
                <a:gd name="T26" fmla="*/ 2 w 102"/>
                <a:gd name="T27" fmla="*/ 69 h 116"/>
                <a:gd name="T28" fmla="*/ 4 w 102"/>
                <a:gd name="T29" fmla="*/ 79 h 116"/>
                <a:gd name="T30" fmla="*/ 1 w 102"/>
                <a:gd name="T31" fmla="*/ 90 h 116"/>
                <a:gd name="T32" fmla="*/ 0 w 102"/>
                <a:gd name="T33" fmla="*/ 94 h 116"/>
                <a:gd name="T34" fmla="*/ 0 w 102"/>
                <a:gd name="T35" fmla="*/ 94 h 116"/>
                <a:gd name="T36" fmla="*/ 23 w 102"/>
                <a:gd name="T37" fmla="*/ 111 h 116"/>
                <a:gd name="T38" fmla="*/ 43 w 102"/>
                <a:gd name="T39" fmla="*/ 111 h 116"/>
                <a:gd name="T40" fmla="*/ 56 w 102"/>
                <a:gd name="T41" fmla="*/ 116 h 116"/>
                <a:gd name="T42" fmla="*/ 57 w 102"/>
                <a:gd name="T43" fmla="*/ 113 h 116"/>
                <a:gd name="T44" fmla="*/ 68 w 102"/>
                <a:gd name="T45" fmla="*/ 107 h 116"/>
                <a:gd name="T46" fmla="*/ 75 w 102"/>
                <a:gd name="T47" fmla="*/ 97 h 116"/>
                <a:gd name="T48" fmla="*/ 82 w 102"/>
                <a:gd name="T49" fmla="*/ 90 h 116"/>
                <a:gd name="T50" fmla="*/ 84 w 102"/>
                <a:gd name="T51" fmla="*/ 79 h 116"/>
                <a:gd name="T52" fmla="*/ 96 w 102"/>
                <a:gd name="T53" fmla="*/ 72 h 116"/>
                <a:gd name="T54" fmla="*/ 102 w 102"/>
                <a:gd name="T55" fmla="*/ 63 h 116"/>
                <a:gd name="T56" fmla="*/ 83 w 102"/>
                <a:gd name="T57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16">
                  <a:moveTo>
                    <a:pt x="83" y="58"/>
                  </a:moveTo>
                  <a:cubicBezTo>
                    <a:pt x="81" y="52"/>
                    <a:pt x="81" y="43"/>
                    <a:pt x="81" y="37"/>
                  </a:cubicBezTo>
                  <a:cubicBezTo>
                    <a:pt x="81" y="30"/>
                    <a:pt x="80" y="22"/>
                    <a:pt x="81" y="15"/>
                  </a:cubicBezTo>
                  <a:cubicBezTo>
                    <a:pt x="81" y="11"/>
                    <a:pt x="83" y="5"/>
                    <a:pt x="83" y="1"/>
                  </a:cubicBezTo>
                  <a:cubicBezTo>
                    <a:pt x="77" y="2"/>
                    <a:pt x="72" y="0"/>
                    <a:pt x="65" y="1"/>
                  </a:cubicBezTo>
                  <a:cubicBezTo>
                    <a:pt x="57" y="3"/>
                    <a:pt x="51" y="4"/>
                    <a:pt x="43" y="3"/>
                  </a:cubicBezTo>
                  <a:cubicBezTo>
                    <a:pt x="36" y="3"/>
                    <a:pt x="34" y="1"/>
                    <a:pt x="33" y="7"/>
                  </a:cubicBezTo>
                  <a:cubicBezTo>
                    <a:pt x="32" y="10"/>
                    <a:pt x="33" y="15"/>
                    <a:pt x="32" y="18"/>
                  </a:cubicBezTo>
                  <a:cubicBezTo>
                    <a:pt x="29" y="19"/>
                    <a:pt x="25" y="19"/>
                    <a:pt x="22" y="19"/>
                  </a:cubicBezTo>
                  <a:cubicBezTo>
                    <a:pt x="26" y="25"/>
                    <a:pt x="32" y="27"/>
                    <a:pt x="37" y="31"/>
                  </a:cubicBezTo>
                  <a:cubicBezTo>
                    <a:pt x="40" y="33"/>
                    <a:pt x="47" y="40"/>
                    <a:pt x="48" y="43"/>
                  </a:cubicBezTo>
                  <a:cubicBezTo>
                    <a:pt x="51" y="52"/>
                    <a:pt x="39" y="52"/>
                    <a:pt x="33" y="52"/>
                  </a:cubicBezTo>
                  <a:cubicBezTo>
                    <a:pt x="22" y="52"/>
                    <a:pt x="16" y="50"/>
                    <a:pt x="9" y="59"/>
                  </a:cubicBezTo>
                  <a:cubicBezTo>
                    <a:pt x="7" y="62"/>
                    <a:pt x="3" y="65"/>
                    <a:pt x="2" y="69"/>
                  </a:cubicBezTo>
                  <a:cubicBezTo>
                    <a:pt x="2" y="73"/>
                    <a:pt x="4" y="76"/>
                    <a:pt x="4" y="79"/>
                  </a:cubicBezTo>
                  <a:cubicBezTo>
                    <a:pt x="3" y="82"/>
                    <a:pt x="2" y="87"/>
                    <a:pt x="1" y="90"/>
                  </a:cubicBezTo>
                  <a:cubicBezTo>
                    <a:pt x="1" y="92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7" y="100"/>
                    <a:pt x="14" y="108"/>
                    <a:pt x="23" y="111"/>
                  </a:cubicBezTo>
                  <a:cubicBezTo>
                    <a:pt x="29" y="113"/>
                    <a:pt x="36" y="110"/>
                    <a:pt x="43" y="111"/>
                  </a:cubicBezTo>
                  <a:cubicBezTo>
                    <a:pt x="48" y="112"/>
                    <a:pt x="52" y="114"/>
                    <a:pt x="56" y="116"/>
                  </a:cubicBezTo>
                  <a:cubicBezTo>
                    <a:pt x="56" y="115"/>
                    <a:pt x="57" y="114"/>
                    <a:pt x="57" y="113"/>
                  </a:cubicBezTo>
                  <a:cubicBezTo>
                    <a:pt x="61" y="109"/>
                    <a:pt x="64" y="109"/>
                    <a:pt x="68" y="107"/>
                  </a:cubicBezTo>
                  <a:cubicBezTo>
                    <a:pt x="71" y="104"/>
                    <a:pt x="72" y="100"/>
                    <a:pt x="75" y="97"/>
                  </a:cubicBezTo>
                  <a:cubicBezTo>
                    <a:pt x="78" y="94"/>
                    <a:pt x="80" y="95"/>
                    <a:pt x="82" y="90"/>
                  </a:cubicBezTo>
                  <a:cubicBezTo>
                    <a:pt x="83" y="86"/>
                    <a:pt x="81" y="82"/>
                    <a:pt x="84" y="79"/>
                  </a:cubicBezTo>
                  <a:cubicBezTo>
                    <a:pt x="87" y="76"/>
                    <a:pt x="92" y="75"/>
                    <a:pt x="96" y="72"/>
                  </a:cubicBezTo>
                  <a:cubicBezTo>
                    <a:pt x="99" y="69"/>
                    <a:pt x="100" y="67"/>
                    <a:pt x="102" y="63"/>
                  </a:cubicBezTo>
                  <a:cubicBezTo>
                    <a:pt x="95" y="63"/>
                    <a:pt x="88" y="67"/>
                    <a:pt x="83" y="5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7" name="Freeform 473">
              <a:extLst>
                <a:ext uri="{FF2B5EF4-FFF2-40B4-BE49-F238E27FC236}">
                  <a16:creationId xmlns:a16="http://schemas.microsoft.com/office/drawing/2014/main" id="{AF2722DE-BF26-43AD-A95B-AA4C1847B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8678" y="4132923"/>
              <a:ext cx="26174" cy="73360"/>
            </a:xfrm>
            <a:custGeom>
              <a:avLst/>
              <a:gdLst>
                <a:gd name="T0" fmla="*/ 25 w 30"/>
                <a:gd name="T1" fmla="*/ 6 h 84"/>
                <a:gd name="T2" fmla="*/ 26 w 30"/>
                <a:gd name="T3" fmla="*/ 1 h 84"/>
                <a:gd name="T4" fmla="*/ 11 w 30"/>
                <a:gd name="T5" fmla="*/ 15 h 84"/>
                <a:gd name="T6" fmla="*/ 3 w 30"/>
                <a:gd name="T7" fmla="*/ 18 h 84"/>
                <a:gd name="T8" fmla="*/ 1 w 30"/>
                <a:gd name="T9" fmla="*/ 32 h 84"/>
                <a:gd name="T10" fmla="*/ 1 w 30"/>
                <a:gd name="T11" fmla="*/ 54 h 84"/>
                <a:gd name="T12" fmla="*/ 3 w 30"/>
                <a:gd name="T13" fmla="*/ 75 h 84"/>
                <a:gd name="T14" fmla="*/ 22 w 30"/>
                <a:gd name="T15" fmla="*/ 80 h 84"/>
                <a:gd name="T16" fmla="*/ 22 w 30"/>
                <a:gd name="T17" fmla="*/ 79 h 84"/>
                <a:gd name="T18" fmla="*/ 25 w 30"/>
                <a:gd name="T19" fmla="*/ 73 h 84"/>
                <a:gd name="T20" fmla="*/ 24 w 30"/>
                <a:gd name="T21" fmla="*/ 72 h 84"/>
                <a:gd name="T22" fmla="*/ 18 w 30"/>
                <a:gd name="T23" fmla="*/ 74 h 84"/>
                <a:gd name="T24" fmla="*/ 14 w 30"/>
                <a:gd name="T25" fmla="*/ 67 h 84"/>
                <a:gd name="T26" fmla="*/ 22 w 30"/>
                <a:gd name="T27" fmla="*/ 59 h 84"/>
                <a:gd name="T28" fmla="*/ 26 w 30"/>
                <a:gd name="T29" fmla="*/ 27 h 84"/>
                <a:gd name="T30" fmla="*/ 25 w 30"/>
                <a:gd name="T3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84">
                  <a:moveTo>
                    <a:pt x="25" y="6"/>
                  </a:moveTo>
                  <a:cubicBezTo>
                    <a:pt x="25" y="5"/>
                    <a:pt x="26" y="3"/>
                    <a:pt x="26" y="1"/>
                  </a:cubicBezTo>
                  <a:cubicBezTo>
                    <a:pt x="17" y="0"/>
                    <a:pt x="17" y="11"/>
                    <a:pt x="11" y="15"/>
                  </a:cubicBezTo>
                  <a:cubicBezTo>
                    <a:pt x="8" y="17"/>
                    <a:pt x="6" y="17"/>
                    <a:pt x="3" y="18"/>
                  </a:cubicBezTo>
                  <a:cubicBezTo>
                    <a:pt x="3" y="22"/>
                    <a:pt x="1" y="28"/>
                    <a:pt x="1" y="32"/>
                  </a:cubicBezTo>
                  <a:cubicBezTo>
                    <a:pt x="0" y="39"/>
                    <a:pt x="1" y="47"/>
                    <a:pt x="1" y="54"/>
                  </a:cubicBezTo>
                  <a:cubicBezTo>
                    <a:pt x="1" y="60"/>
                    <a:pt x="1" y="69"/>
                    <a:pt x="3" y="75"/>
                  </a:cubicBezTo>
                  <a:cubicBezTo>
                    <a:pt x="8" y="84"/>
                    <a:pt x="15" y="80"/>
                    <a:pt x="22" y="80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3" y="76"/>
                    <a:pt x="24" y="74"/>
                    <a:pt x="25" y="73"/>
                  </a:cubicBezTo>
                  <a:cubicBezTo>
                    <a:pt x="25" y="72"/>
                    <a:pt x="24" y="72"/>
                    <a:pt x="24" y="72"/>
                  </a:cubicBezTo>
                  <a:cubicBezTo>
                    <a:pt x="21" y="71"/>
                    <a:pt x="20" y="74"/>
                    <a:pt x="18" y="74"/>
                  </a:cubicBezTo>
                  <a:cubicBezTo>
                    <a:pt x="18" y="71"/>
                    <a:pt x="17" y="68"/>
                    <a:pt x="14" y="67"/>
                  </a:cubicBezTo>
                  <a:cubicBezTo>
                    <a:pt x="14" y="65"/>
                    <a:pt x="20" y="62"/>
                    <a:pt x="22" y="59"/>
                  </a:cubicBezTo>
                  <a:cubicBezTo>
                    <a:pt x="28" y="49"/>
                    <a:pt x="25" y="38"/>
                    <a:pt x="26" y="27"/>
                  </a:cubicBezTo>
                  <a:cubicBezTo>
                    <a:pt x="27" y="24"/>
                    <a:pt x="30" y="6"/>
                    <a:pt x="25" y="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8" name="Freeform 474">
              <a:extLst>
                <a:ext uri="{FF2B5EF4-FFF2-40B4-BE49-F238E27FC236}">
                  <a16:creationId xmlns:a16="http://schemas.microsoft.com/office/drawing/2014/main" id="{7F1A4475-939E-4BA4-B761-FE3FF9858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665" y="4230614"/>
              <a:ext cx="56771" cy="32072"/>
            </a:xfrm>
            <a:custGeom>
              <a:avLst/>
              <a:gdLst>
                <a:gd name="T0" fmla="*/ 64 w 65"/>
                <a:gd name="T1" fmla="*/ 23 h 37"/>
                <a:gd name="T2" fmla="*/ 49 w 65"/>
                <a:gd name="T3" fmla="*/ 17 h 37"/>
                <a:gd name="T4" fmla="*/ 35 w 65"/>
                <a:gd name="T5" fmla="*/ 9 h 37"/>
                <a:gd name="T6" fmla="*/ 26 w 65"/>
                <a:gd name="T7" fmla="*/ 5 h 37"/>
                <a:gd name="T8" fmla="*/ 21 w 65"/>
                <a:gd name="T9" fmla="*/ 0 h 37"/>
                <a:gd name="T10" fmla="*/ 19 w 65"/>
                <a:gd name="T11" fmla="*/ 2 h 37"/>
                <a:gd name="T12" fmla="*/ 12 w 65"/>
                <a:gd name="T13" fmla="*/ 12 h 37"/>
                <a:gd name="T14" fmla="*/ 1 w 65"/>
                <a:gd name="T15" fmla="*/ 18 h 37"/>
                <a:gd name="T16" fmla="*/ 0 w 65"/>
                <a:gd name="T17" fmla="*/ 21 h 37"/>
                <a:gd name="T18" fmla="*/ 3 w 65"/>
                <a:gd name="T19" fmla="*/ 23 h 37"/>
                <a:gd name="T20" fmla="*/ 10 w 65"/>
                <a:gd name="T21" fmla="*/ 28 h 37"/>
                <a:gd name="T22" fmla="*/ 20 w 65"/>
                <a:gd name="T23" fmla="*/ 28 h 37"/>
                <a:gd name="T24" fmla="*/ 27 w 65"/>
                <a:gd name="T25" fmla="*/ 31 h 37"/>
                <a:gd name="T26" fmla="*/ 48 w 65"/>
                <a:gd name="T27" fmla="*/ 36 h 37"/>
                <a:gd name="T28" fmla="*/ 59 w 65"/>
                <a:gd name="T29" fmla="*/ 36 h 37"/>
                <a:gd name="T30" fmla="*/ 63 w 65"/>
                <a:gd name="T31" fmla="*/ 34 h 37"/>
                <a:gd name="T32" fmla="*/ 64 w 65"/>
                <a:gd name="T3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7">
                  <a:moveTo>
                    <a:pt x="64" y="23"/>
                  </a:moveTo>
                  <a:cubicBezTo>
                    <a:pt x="62" y="15"/>
                    <a:pt x="55" y="16"/>
                    <a:pt x="49" y="17"/>
                  </a:cubicBezTo>
                  <a:cubicBezTo>
                    <a:pt x="41" y="17"/>
                    <a:pt x="40" y="13"/>
                    <a:pt x="35" y="9"/>
                  </a:cubicBezTo>
                  <a:cubicBezTo>
                    <a:pt x="32" y="7"/>
                    <a:pt x="29" y="7"/>
                    <a:pt x="26" y="5"/>
                  </a:cubicBezTo>
                  <a:cubicBezTo>
                    <a:pt x="24" y="4"/>
                    <a:pt x="23" y="2"/>
                    <a:pt x="21" y="0"/>
                  </a:cubicBezTo>
                  <a:cubicBezTo>
                    <a:pt x="20" y="1"/>
                    <a:pt x="20" y="2"/>
                    <a:pt x="19" y="2"/>
                  </a:cubicBezTo>
                  <a:cubicBezTo>
                    <a:pt x="16" y="5"/>
                    <a:pt x="15" y="9"/>
                    <a:pt x="12" y="12"/>
                  </a:cubicBezTo>
                  <a:cubicBezTo>
                    <a:pt x="8" y="14"/>
                    <a:pt x="5" y="14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1" y="22"/>
                    <a:pt x="2" y="23"/>
                    <a:pt x="3" y="23"/>
                  </a:cubicBezTo>
                  <a:cubicBezTo>
                    <a:pt x="6" y="25"/>
                    <a:pt x="8" y="27"/>
                    <a:pt x="10" y="28"/>
                  </a:cubicBezTo>
                  <a:cubicBezTo>
                    <a:pt x="13" y="29"/>
                    <a:pt x="16" y="28"/>
                    <a:pt x="20" y="28"/>
                  </a:cubicBezTo>
                  <a:cubicBezTo>
                    <a:pt x="22" y="29"/>
                    <a:pt x="24" y="30"/>
                    <a:pt x="27" y="31"/>
                  </a:cubicBezTo>
                  <a:cubicBezTo>
                    <a:pt x="34" y="34"/>
                    <a:pt x="41" y="36"/>
                    <a:pt x="48" y="36"/>
                  </a:cubicBezTo>
                  <a:cubicBezTo>
                    <a:pt x="52" y="37"/>
                    <a:pt x="56" y="37"/>
                    <a:pt x="59" y="36"/>
                  </a:cubicBezTo>
                  <a:cubicBezTo>
                    <a:pt x="61" y="35"/>
                    <a:pt x="62" y="34"/>
                    <a:pt x="63" y="34"/>
                  </a:cubicBezTo>
                  <a:cubicBezTo>
                    <a:pt x="64" y="30"/>
                    <a:pt x="65" y="26"/>
                    <a:pt x="64" y="2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9" name="Freeform 475">
              <a:extLst>
                <a:ext uri="{FF2B5EF4-FFF2-40B4-BE49-F238E27FC236}">
                  <a16:creationId xmlns:a16="http://schemas.microsoft.com/office/drawing/2014/main" id="{2138664E-4F34-41D8-9632-CB485EA5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098" y="4194855"/>
              <a:ext cx="140822" cy="79258"/>
            </a:xfrm>
            <a:custGeom>
              <a:avLst/>
              <a:gdLst>
                <a:gd name="T0" fmla="*/ 70 w 162"/>
                <a:gd name="T1" fmla="*/ 73 h 91"/>
                <a:gd name="T2" fmla="*/ 70 w 162"/>
                <a:gd name="T3" fmla="*/ 61 h 91"/>
                <a:gd name="T4" fmla="*/ 82 w 162"/>
                <a:gd name="T5" fmla="*/ 58 h 91"/>
                <a:gd name="T6" fmla="*/ 92 w 162"/>
                <a:gd name="T7" fmla="*/ 55 h 91"/>
                <a:gd name="T8" fmla="*/ 103 w 162"/>
                <a:gd name="T9" fmla="*/ 52 h 91"/>
                <a:gd name="T10" fmla="*/ 111 w 162"/>
                <a:gd name="T11" fmla="*/ 44 h 91"/>
                <a:gd name="T12" fmla="*/ 119 w 162"/>
                <a:gd name="T13" fmla="*/ 35 h 91"/>
                <a:gd name="T14" fmla="*/ 131 w 162"/>
                <a:gd name="T15" fmla="*/ 35 h 91"/>
                <a:gd name="T16" fmla="*/ 148 w 162"/>
                <a:gd name="T17" fmla="*/ 32 h 91"/>
                <a:gd name="T18" fmla="*/ 162 w 162"/>
                <a:gd name="T19" fmla="*/ 25 h 91"/>
                <a:gd name="T20" fmla="*/ 148 w 162"/>
                <a:gd name="T21" fmla="*/ 14 h 91"/>
                <a:gd name="T22" fmla="*/ 140 w 162"/>
                <a:gd name="T23" fmla="*/ 9 h 91"/>
                <a:gd name="T24" fmla="*/ 133 w 162"/>
                <a:gd name="T25" fmla="*/ 4 h 91"/>
                <a:gd name="T26" fmla="*/ 123 w 162"/>
                <a:gd name="T27" fmla="*/ 3 h 91"/>
                <a:gd name="T28" fmla="*/ 115 w 162"/>
                <a:gd name="T29" fmla="*/ 0 h 91"/>
                <a:gd name="T30" fmla="*/ 108 w 162"/>
                <a:gd name="T31" fmla="*/ 3 h 91"/>
                <a:gd name="T32" fmla="*/ 98 w 162"/>
                <a:gd name="T33" fmla="*/ 1 h 91"/>
                <a:gd name="T34" fmla="*/ 89 w 162"/>
                <a:gd name="T35" fmla="*/ 1 h 91"/>
                <a:gd name="T36" fmla="*/ 65 w 162"/>
                <a:gd name="T37" fmla="*/ 5 h 91"/>
                <a:gd name="T38" fmla="*/ 52 w 162"/>
                <a:gd name="T39" fmla="*/ 5 h 91"/>
                <a:gd name="T40" fmla="*/ 42 w 162"/>
                <a:gd name="T41" fmla="*/ 3 h 91"/>
                <a:gd name="T42" fmla="*/ 31 w 162"/>
                <a:gd name="T43" fmla="*/ 5 h 91"/>
                <a:gd name="T44" fmla="*/ 28 w 162"/>
                <a:gd name="T45" fmla="*/ 2 h 91"/>
                <a:gd name="T46" fmla="*/ 25 w 162"/>
                <a:gd name="T47" fmla="*/ 8 h 91"/>
                <a:gd name="T48" fmla="*/ 19 w 162"/>
                <a:gd name="T49" fmla="*/ 18 h 91"/>
                <a:gd name="T50" fmla="*/ 7 w 162"/>
                <a:gd name="T51" fmla="*/ 25 h 91"/>
                <a:gd name="T52" fmla="*/ 5 w 162"/>
                <a:gd name="T53" fmla="*/ 36 h 91"/>
                <a:gd name="T54" fmla="*/ 0 w 162"/>
                <a:gd name="T55" fmla="*/ 41 h 91"/>
                <a:gd name="T56" fmla="*/ 5 w 162"/>
                <a:gd name="T57" fmla="*/ 46 h 91"/>
                <a:gd name="T58" fmla="*/ 14 w 162"/>
                <a:gd name="T59" fmla="*/ 50 h 91"/>
                <a:gd name="T60" fmla="*/ 28 w 162"/>
                <a:gd name="T61" fmla="*/ 58 h 91"/>
                <a:gd name="T62" fmla="*/ 43 w 162"/>
                <a:gd name="T63" fmla="*/ 64 h 91"/>
                <a:gd name="T64" fmla="*/ 42 w 162"/>
                <a:gd name="T65" fmla="*/ 75 h 91"/>
                <a:gd name="T66" fmla="*/ 45 w 162"/>
                <a:gd name="T67" fmla="*/ 74 h 91"/>
                <a:gd name="T68" fmla="*/ 52 w 162"/>
                <a:gd name="T69" fmla="*/ 80 h 91"/>
                <a:gd name="T70" fmla="*/ 51 w 162"/>
                <a:gd name="T71" fmla="*/ 89 h 91"/>
                <a:gd name="T72" fmla="*/ 52 w 162"/>
                <a:gd name="T73" fmla="*/ 91 h 91"/>
                <a:gd name="T74" fmla="*/ 57 w 162"/>
                <a:gd name="T75" fmla="*/ 84 h 91"/>
                <a:gd name="T76" fmla="*/ 70 w 162"/>
                <a:gd name="T77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2" h="91">
                  <a:moveTo>
                    <a:pt x="70" y="73"/>
                  </a:moveTo>
                  <a:cubicBezTo>
                    <a:pt x="71" y="70"/>
                    <a:pt x="68" y="64"/>
                    <a:pt x="70" y="61"/>
                  </a:cubicBezTo>
                  <a:cubicBezTo>
                    <a:pt x="72" y="58"/>
                    <a:pt x="79" y="60"/>
                    <a:pt x="82" y="58"/>
                  </a:cubicBezTo>
                  <a:cubicBezTo>
                    <a:pt x="88" y="56"/>
                    <a:pt x="86" y="54"/>
                    <a:pt x="92" y="55"/>
                  </a:cubicBezTo>
                  <a:cubicBezTo>
                    <a:pt x="98" y="56"/>
                    <a:pt x="97" y="57"/>
                    <a:pt x="103" y="52"/>
                  </a:cubicBezTo>
                  <a:cubicBezTo>
                    <a:pt x="105" y="49"/>
                    <a:pt x="109" y="47"/>
                    <a:pt x="111" y="44"/>
                  </a:cubicBezTo>
                  <a:cubicBezTo>
                    <a:pt x="114" y="40"/>
                    <a:pt x="113" y="36"/>
                    <a:pt x="119" y="35"/>
                  </a:cubicBezTo>
                  <a:cubicBezTo>
                    <a:pt x="122" y="34"/>
                    <a:pt x="127" y="35"/>
                    <a:pt x="131" y="35"/>
                  </a:cubicBezTo>
                  <a:cubicBezTo>
                    <a:pt x="137" y="35"/>
                    <a:pt x="142" y="33"/>
                    <a:pt x="148" y="32"/>
                  </a:cubicBezTo>
                  <a:cubicBezTo>
                    <a:pt x="153" y="31"/>
                    <a:pt x="157" y="27"/>
                    <a:pt x="162" y="25"/>
                  </a:cubicBezTo>
                  <a:cubicBezTo>
                    <a:pt x="161" y="20"/>
                    <a:pt x="152" y="16"/>
                    <a:pt x="148" y="14"/>
                  </a:cubicBezTo>
                  <a:cubicBezTo>
                    <a:pt x="145" y="12"/>
                    <a:pt x="142" y="12"/>
                    <a:pt x="140" y="9"/>
                  </a:cubicBezTo>
                  <a:cubicBezTo>
                    <a:pt x="137" y="7"/>
                    <a:pt x="137" y="5"/>
                    <a:pt x="133" y="4"/>
                  </a:cubicBezTo>
                  <a:cubicBezTo>
                    <a:pt x="129" y="3"/>
                    <a:pt x="126" y="4"/>
                    <a:pt x="123" y="3"/>
                  </a:cubicBezTo>
                  <a:cubicBezTo>
                    <a:pt x="120" y="2"/>
                    <a:pt x="118" y="0"/>
                    <a:pt x="115" y="0"/>
                  </a:cubicBezTo>
                  <a:cubicBezTo>
                    <a:pt x="112" y="0"/>
                    <a:pt x="110" y="2"/>
                    <a:pt x="108" y="3"/>
                  </a:cubicBezTo>
                  <a:cubicBezTo>
                    <a:pt x="104" y="4"/>
                    <a:pt x="102" y="2"/>
                    <a:pt x="98" y="1"/>
                  </a:cubicBezTo>
                  <a:cubicBezTo>
                    <a:pt x="94" y="0"/>
                    <a:pt x="92" y="0"/>
                    <a:pt x="89" y="1"/>
                  </a:cubicBezTo>
                  <a:cubicBezTo>
                    <a:pt x="81" y="3"/>
                    <a:pt x="74" y="4"/>
                    <a:pt x="65" y="5"/>
                  </a:cubicBezTo>
                  <a:cubicBezTo>
                    <a:pt x="61" y="5"/>
                    <a:pt x="56" y="5"/>
                    <a:pt x="52" y="5"/>
                  </a:cubicBezTo>
                  <a:cubicBezTo>
                    <a:pt x="49" y="4"/>
                    <a:pt x="45" y="3"/>
                    <a:pt x="42" y="3"/>
                  </a:cubicBezTo>
                  <a:cubicBezTo>
                    <a:pt x="38" y="4"/>
                    <a:pt x="35" y="7"/>
                    <a:pt x="31" y="5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7" y="3"/>
                    <a:pt x="26" y="5"/>
                    <a:pt x="25" y="8"/>
                  </a:cubicBezTo>
                  <a:cubicBezTo>
                    <a:pt x="23" y="12"/>
                    <a:pt x="23" y="15"/>
                    <a:pt x="19" y="18"/>
                  </a:cubicBezTo>
                  <a:cubicBezTo>
                    <a:pt x="15" y="21"/>
                    <a:pt x="10" y="22"/>
                    <a:pt x="7" y="25"/>
                  </a:cubicBezTo>
                  <a:cubicBezTo>
                    <a:pt x="4" y="28"/>
                    <a:pt x="6" y="32"/>
                    <a:pt x="5" y="36"/>
                  </a:cubicBezTo>
                  <a:cubicBezTo>
                    <a:pt x="4" y="39"/>
                    <a:pt x="2" y="40"/>
                    <a:pt x="0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8" y="48"/>
                    <a:pt x="11" y="48"/>
                    <a:pt x="14" y="50"/>
                  </a:cubicBezTo>
                  <a:cubicBezTo>
                    <a:pt x="19" y="54"/>
                    <a:pt x="20" y="58"/>
                    <a:pt x="28" y="58"/>
                  </a:cubicBezTo>
                  <a:cubicBezTo>
                    <a:pt x="34" y="57"/>
                    <a:pt x="41" y="56"/>
                    <a:pt x="43" y="64"/>
                  </a:cubicBezTo>
                  <a:cubicBezTo>
                    <a:pt x="44" y="67"/>
                    <a:pt x="43" y="71"/>
                    <a:pt x="42" y="75"/>
                  </a:cubicBezTo>
                  <a:cubicBezTo>
                    <a:pt x="43" y="74"/>
                    <a:pt x="44" y="74"/>
                    <a:pt x="45" y="74"/>
                  </a:cubicBezTo>
                  <a:cubicBezTo>
                    <a:pt x="49" y="75"/>
                    <a:pt x="51" y="76"/>
                    <a:pt x="52" y="80"/>
                  </a:cubicBezTo>
                  <a:cubicBezTo>
                    <a:pt x="52" y="82"/>
                    <a:pt x="50" y="86"/>
                    <a:pt x="51" y="89"/>
                  </a:cubicBezTo>
                  <a:cubicBezTo>
                    <a:pt x="51" y="89"/>
                    <a:pt x="51" y="90"/>
                    <a:pt x="52" y="91"/>
                  </a:cubicBezTo>
                  <a:cubicBezTo>
                    <a:pt x="54" y="89"/>
                    <a:pt x="56" y="87"/>
                    <a:pt x="57" y="84"/>
                  </a:cubicBezTo>
                  <a:cubicBezTo>
                    <a:pt x="61" y="78"/>
                    <a:pt x="64" y="75"/>
                    <a:pt x="70" y="7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0" name="Freeform 476">
              <a:extLst>
                <a:ext uri="{FF2B5EF4-FFF2-40B4-BE49-F238E27FC236}">
                  <a16:creationId xmlns:a16="http://schemas.microsoft.com/office/drawing/2014/main" id="{750FF695-363C-4E24-A8C4-A61AD19B2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1441" y="4216605"/>
              <a:ext cx="97322" cy="102851"/>
            </a:xfrm>
            <a:custGeom>
              <a:avLst/>
              <a:gdLst>
                <a:gd name="T0" fmla="*/ 54 w 112"/>
                <a:gd name="T1" fmla="*/ 109 h 118"/>
                <a:gd name="T2" fmla="*/ 72 w 112"/>
                <a:gd name="T3" fmla="*/ 112 h 118"/>
                <a:gd name="T4" fmla="*/ 81 w 112"/>
                <a:gd name="T5" fmla="*/ 112 h 118"/>
                <a:gd name="T6" fmla="*/ 90 w 112"/>
                <a:gd name="T7" fmla="*/ 117 h 118"/>
                <a:gd name="T8" fmla="*/ 100 w 112"/>
                <a:gd name="T9" fmla="*/ 114 h 118"/>
                <a:gd name="T10" fmla="*/ 98 w 112"/>
                <a:gd name="T11" fmla="*/ 112 h 118"/>
                <a:gd name="T12" fmla="*/ 94 w 112"/>
                <a:gd name="T13" fmla="*/ 104 h 118"/>
                <a:gd name="T14" fmla="*/ 100 w 112"/>
                <a:gd name="T15" fmla="*/ 95 h 118"/>
                <a:gd name="T16" fmla="*/ 97 w 112"/>
                <a:gd name="T17" fmla="*/ 90 h 118"/>
                <a:gd name="T18" fmla="*/ 100 w 112"/>
                <a:gd name="T19" fmla="*/ 84 h 118"/>
                <a:gd name="T20" fmla="*/ 104 w 112"/>
                <a:gd name="T21" fmla="*/ 74 h 118"/>
                <a:gd name="T22" fmla="*/ 103 w 112"/>
                <a:gd name="T23" fmla="*/ 46 h 118"/>
                <a:gd name="T24" fmla="*/ 106 w 112"/>
                <a:gd name="T25" fmla="*/ 33 h 118"/>
                <a:gd name="T26" fmla="*/ 111 w 112"/>
                <a:gd name="T27" fmla="*/ 20 h 118"/>
                <a:gd name="T28" fmla="*/ 109 w 112"/>
                <a:gd name="T29" fmla="*/ 9 h 118"/>
                <a:gd name="T30" fmla="*/ 110 w 112"/>
                <a:gd name="T31" fmla="*/ 1 h 118"/>
                <a:gd name="T32" fmla="*/ 110 w 112"/>
                <a:gd name="T33" fmla="*/ 0 h 118"/>
                <a:gd name="T34" fmla="*/ 96 w 112"/>
                <a:gd name="T35" fmla="*/ 7 h 118"/>
                <a:gd name="T36" fmla="*/ 79 w 112"/>
                <a:gd name="T37" fmla="*/ 10 h 118"/>
                <a:gd name="T38" fmla="*/ 67 w 112"/>
                <a:gd name="T39" fmla="*/ 10 h 118"/>
                <a:gd name="T40" fmla="*/ 59 w 112"/>
                <a:gd name="T41" fmla="*/ 19 h 118"/>
                <a:gd name="T42" fmla="*/ 51 w 112"/>
                <a:gd name="T43" fmla="*/ 27 h 118"/>
                <a:gd name="T44" fmla="*/ 40 w 112"/>
                <a:gd name="T45" fmla="*/ 30 h 118"/>
                <a:gd name="T46" fmla="*/ 30 w 112"/>
                <a:gd name="T47" fmla="*/ 33 h 118"/>
                <a:gd name="T48" fmla="*/ 18 w 112"/>
                <a:gd name="T49" fmla="*/ 36 h 118"/>
                <a:gd name="T50" fmla="*/ 18 w 112"/>
                <a:gd name="T51" fmla="*/ 48 h 118"/>
                <a:gd name="T52" fmla="*/ 5 w 112"/>
                <a:gd name="T53" fmla="*/ 59 h 118"/>
                <a:gd name="T54" fmla="*/ 0 w 112"/>
                <a:gd name="T55" fmla="*/ 66 h 118"/>
                <a:gd name="T56" fmla="*/ 5 w 112"/>
                <a:gd name="T57" fmla="*/ 73 h 118"/>
                <a:gd name="T58" fmla="*/ 12 w 112"/>
                <a:gd name="T59" fmla="*/ 77 h 118"/>
                <a:gd name="T60" fmla="*/ 17 w 112"/>
                <a:gd name="T61" fmla="*/ 83 h 118"/>
                <a:gd name="T62" fmla="*/ 31 w 112"/>
                <a:gd name="T63" fmla="*/ 98 h 118"/>
                <a:gd name="T64" fmla="*/ 42 w 112"/>
                <a:gd name="T65" fmla="*/ 111 h 118"/>
                <a:gd name="T66" fmla="*/ 54 w 112"/>
                <a:gd name="T67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18">
                  <a:moveTo>
                    <a:pt x="54" y="109"/>
                  </a:moveTo>
                  <a:cubicBezTo>
                    <a:pt x="60" y="110"/>
                    <a:pt x="65" y="113"/>
                    <a:pt x="72" y="112"/>
                  </a:cubicBezTo>
                  <a:cubicBezTo>
                    <a:pt x="76" y="111"/>
                    <a:pt x="76" y="110"/>
                    <a:pt x="81" y="112"/>
                  </a:cubicBezTo>
                  <a:cubicBezTo>
                    <a:pt x="84" y="114"/>
                    <a:pt x="87" y="116"/>
                    <a:pt x="90" y="117"/>
                  </a:cubicBezTo>
                  <a:cubicBezTo>
                    <a:pt x="97" y="118"/>
                    <a:pt x="99" y="117"/>
                    <a:pt x="100" y="114"/>
                  </a:cubicBezTo>
                  <a:cubicBezTo>
                    <a:pt x="100" y="114"/>
                    <a:pt x="99" y="113"/>
                    <a:pt x="98" y="112"/>
                  </a:cubicBezTo>
                  <a:cubicBezTo>
                    <a:pt x="95" y="110"/>
                    <a:pt x="94" y="109"/>
                    <a:pt x="94" y="104"/>
                  </a:cubicBezTo>
                  <a:cubicBezTo>
                    <a:pt x="95" y="99"/>
                    <a:pt x="99" y="99"/>
                    <a:pt x="100" y="95"/>
                  </a:cubicBezTo>
                  <a:cubicBezTo>
                    <a:pt x="101" y="92"/>
                    <a:pt x="97" y="92"/>
                    <a:pt x="97" y="90"/>
                  </a:cubicBezTo>
                  <a:cubicBezTo>
                    <a:pt x="97" y="87"/>
                    <a:pt x="99" y="86"/>
                    <a:pt x="100" y="84"/>
                  </a:cubicBezTo>
                  <a:cubicBezTo>
                    <a:pt x="101" y="79"/>
                    <a:pt x="97" y="75"/>
                    <a:pt x="104" y="74"/>
                  </a:cubicBezTo>
                  <a:cubicBezTo>
                    <a:pt x="103" y="65"/>
                    <a:pt x="103" y="55"/>
                    <a:pt x="103" y="46"/>
                  </a:cubicBezTo>
                  <a:cubicBezTo>
                    <a:pt x="103" y="41"/>
                    <a:pt x="103" y="38"/>
                    <a:pt x="106" y="33"/>
                  </a:cubicBezTo>
                  <a:cubicBezTo>
                    <a:pt x="109" y="29"/>
                    <a:pt x="111" y="24"/>
                    <a:pt x="111" y="20"/>
                  </a:cubicBezTo>
                  <a:cubicBezTo>
                    <a:pt x="111" y="16"/>
                    <a:pt x="109" y="13"/>
                    <a:pt x="109" y="9"/>
                  </a:cubicBezTo>
                  <a:cubicBezTo>
                    <a:pt x="109" y="6"/>
                    <a:pt x="112" y="4"/>
                    <a:pt x="110" y="1"/>
                  </a:cubicBezTo>
                  <a:cubicBezTo>
                    <a:pt x="110" y="1"/>
                    <a:pt x="110" y="0"/>
                    <a:pt x="110" y="0"/>
                  </a:cubicBezTo>
                  <a:cubicBezTo>
                    <a:pt x="105" y="2"/>
                    <a:pt x="101" y="6"/>
                    <a:pt x="96" y="7"/>
                  </a:cubicBezTo>
                  <a:cubicBezTo>
                    <a:pt x="90" y="8"/>
                    <a:pt x="85" y="10"/>
                    <a:pt x="79" y="10"/>
                  </a:cubicBezTo>
                  <a:cubicBezTo>
                    <a:pt x="75" y="10"/>
                    <a:pt x="70" y="9"/>
                    <a:pt x="67" y="10"/>
                  </a:cubicBezTo>
                  <a:cubicBezTo>
                    <a:pt x="61" y="11"/>
                    <a:pt x="62" y="15"/>
                    <a:pt x="59" y="19"/>
                  </a:cubicBezTo>
                  <a:cubicBezTo>
                    <a:pt x="57" y="22"/>
                    <a:pt x="53" y="24"/>
                    <a:pt x="51" y="27"/>
                  </a:cubicBezTo>
                  <a:cubicBezTo>
                    <a:pt x="45" y="32"/>
                    <a:pt x="46" y="31"/>
                    <a:pt x="40" y="30"/>
                  </a:cubicBezTo>
                  <a:cubicBezTo>
                    <a:pt x="34" y="29"/>
                    <a:pt x="36" y="31"/>
                    <a:pt x="30" y="33"/>
                  </a:cubicBezTo>
                  <a:cubicBezTo>
                    <a:pt x="27" y="35"/>
                    <a:pt x="20" y="33"/>
                    <a:pt x="18" y="36"/>
                  </a:cubicBezTo>
                  <a:cubicBezTo>
                    <a:pt x="16" y="39"/>
                    <a:pt x="19" y="45"/>
                    <a:pt x="18" y="48"/>
                  </a:cubicBezTo>
                  <a:cubicBezTo>
                    <a:pt x="12" y="50"/>
                    <a:pt x="9" y="53"/>
                    <a:pt x="5" y="59"/>
                  </a:cubicBezTo>
                  <a:cubicBezTo>
                    <a:pt x="4" y="62"/>
                    <a:pt x="2" y="64"/>
                    <a:pt x="0" y="66"/>
                  </a:cubicBezTo>
                  <a:cubicBezTo>
                    <a:pt x="1" y="69"/>
                    <a:pt x="3" y="72"/>
                    <a:pt x="5" y="73"/>
                  </a:cubicBezTo>
                  <a:cubicBezTo>
                    <a:pt x="7" y="75"/>
                    <a:pt x="10" y="75"/>
                    <a:pt x="12" y="77"/>
                  </a:cubicBezTo>
                  <a:cubicBezTo>
                    <a:pt x="14" y="78"/>
                    <a:pt x="16" y="81"/>
                    <a:pt x="17" y="83"/>
                  </a:cubicBezTo>
                  <a:cubicBezTo>
                    <a:pt x="22" y="88"/>
                    <a:pt x="25" y="94"/>
                    <a:pt x="31" y="98"/>
                  </a:cubicBezTo>
                  <a:cubicBezTo>
                    <a:pt x="35" y="100"/>
                    <a:pt x="45" y="106"/>
                    <a:pt x="42" y="111"/>
                  </a:cubicBezTo>
                  <a:cubicBezTo>
                    <a:pt x="46" y="110"/>
                    <a:pt x="49" y="108"/>
                    <a:pt x="54" y="109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1" name="Freeform 477">
              <a:extLst>
                <a:ext uri="{FF2B5EF4-FFF2-40B4-BE49-F238E27FC236}">
                  <a16:creationId xmlns:a16="http://schemas.microsoft.com/office/drawing/2014/main" id="{4F8C976D-BF0C-439A-BF90-11E1A1C70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5356" y="4310609"/>
              <a:ext cx="72991" cy="67093"/>
            </a:xfrm>
            <a:custGeom>
              <a:avLst/>
              <a:gdLst>
                <a:gd name="T0" fmla="*/ 84 w 84"/>
                <a:gd name="T1" fmla="*/ 33 h 77"/>
                <a:gd name="T2" fmla="*/ 78 w 84"/>
                <a:gd name="T3" fmla="*/ 30 h 77"/>
                <a:gd name="T4" fmla="*/ 64 w 84"/>
                <a:gd name="T5" fmla="*/ 13 h 77"/>
                <a:gd name="T6" fmla="*/ 61 w 84"/>
                <a:gd name="T7" fmla="*/ 6 h 77"/>
                <a:gd name="T8" fmla="*/ 51 w 84"/>
                <a:gd name="T9" fmla="*/ 9 h 77"/>
                <a:gd name="T10" fmla="*/ 42 w 84"/>
                <a:gd name="T11" fmla="*/ 4 h 77"/>
                <a:gd name="T12" fmla="*/ 33 w 84"/>
                <a:gd name="T13" fmla="*/ 4 h 77"/>
                <a:gd name="T14" fmla="*/ 15 w 84"/>
                <a:gd name="T15" fmla="*/ 1 h 77"/>
                <a:gd name="T16" fmla="*/ 3 w 84"/>
                <a:gd name="T17" fmla="*/ 3 h 77"/>
                <a:gd name="T18" fmla="*/ 0 w 84"/>
                <a:gd name="T19" fmla="*/ 7 h 77"/>
                <a:gd name="T20" fmla="*/ 6 w 84"/>
                <a:gd name="T21" fmla="*/ 14 h 77"/>
                <a:gd name="T22" fmla="*/ 2 w 84"/>
                <a:gd name="T23" fmla="*/ 24 h 77"/>
                <a:gd name="T24" fmla="*/ 6 w 84"/>
                <a:gd name="T25" fmla="*/ 32 h 77"/>
                <a:gd name="T26" fmla="*/ 14 w 84"/>
                <a:gd name="T27" fmla="*/ 36 h 77"/>
                <a:gd name="T28" fmla="*/ 28 w 84"/>
                <a:gd name="T29" fmla="*/ 40 h 77"/>
                <a:gd name="T30" fmla="*/ 23 w 84"/>
                <a:gd name="T31" fmla="*/ 29 h 77"/>
                <a:gd name="T32" fmla="*/ 34 w 84"/>
                <a:gd name="T33" fmla="*/ 37 h 77"/>
                <a:gd name="T34" fmla="*/ 45 w 84"/>
                <a:gd name="T35" fmla="*/ 46 h 77"/>
                <a:gd name="T36" fmla="*/ 60 w 84"/>
                <a:gd name="T37" fmla="*/ 54 h 77"/>
                <a:gd name="T38" fmla="*/ 58 w 84"/>
                <a:gd name="T39" fmla="*/ 70 h 77"/>
                <a:gd name="T40" fmla="*/ 64 w 84"/>
                <a:gd name="T41" fmla="*/ 73 h 77"/>
                <a:gd name="T42" fmla="*/ 71 w 84"/>
                <a:gd name="T43" fmla="*/ 73 h 77"/>
                <a:gd name="T44" fmla="*/ 68 w 84"/>
                <a:gd name="T45" fmla="*/ 66 h 77"/>
                <a:gd name="T46" fmla="*/ 75 w 84"/>
                <a:gd name="T47" fmla="*/ 72 h 77"/>
                <a:gd name="T48" fmla="*/ 80 w 84"/>
                <a:gd name="T49" fmla="*/ 75 h 77"/>
                <a:gd name="T50" fmla="*/ 80 w 84"/>
                <a:gd name="T51" fmla="*/ 67 h 77"/>
                <a:gd name="T52" fmla="*/ 83 w 84"/>
                <a:gd name="T53" fmla="*/ 61 h 77"/>
                <a:gd name="T54" fmla="*/ 78 w 84"/>
                <a:gd name="T55" fmla="*/ 47 h 77"/>
                <a:gd name="T56" fmla="*/ 84 w 84"/>
                <a:gd name="T57" fmla="*/ 3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77">
                  <a:moveTo>
                    <a:pt x="84" y="33"/>
                  </a:moveTo>
                  <a:cubicBezTo>
                    <a:pt x="82" y="32"/>
                    <a:pt x="80" y="31"/>
                    <a:pt x="78" y="30"/>
                  </a:cubicBezTo>
                  <a:cubicBezTo>
                    <a:pt x="72" y="26"/>
                    <a:pt x="66" y="20"/>
                    <a:pt x="64" y="13"/>
                  </a:cubicBezTo>
                  <a:cubicBezTo>
                    <a:pt x="63" y="9"/>
                    <a:pt x="63" y="8"/>
                    <a:pt x="61" y="6"/>
                  </a:cubicBezTo>
                  <a:cubicBezTo>
                    <a:pt x="60" y="9"/>
                    <a:pt x="58" y="10"/>
                    <a:pt x="51" y="9"/>
                  </a:cubicBezTo>
                  <a:cubicBezTo>
                    <a:pt x="48" y="8"/>
                    <a:pt x="45" y="6"/>
                    <a:pt x="42" y="4"/>
                  </a:cubicBezTo>
                  <a:cubicBezTo>
                    <a:pt x="37" y="2"/>
                    <a:pt x="37" y="3"/>
                    <a:pt x="33" y="4"/>
                  </a:cubicBezTo>
                  <a:cubicBezTo>
                    <a:pt x="26" y="5"/>
                    <a:pt x="21" y="2"/>
                    <a:pt x="15" y="1"/>
                  </a:cubicBezTo>
                  <a:cubicBezTo>
                    <a:pt x="10" y="0"/>
                    <a:pt x="7" y="2"/>
                    <a:pt x="3" y="3"/>
                  </a:cubicBezTo>
                  <a:cubicBezTo>
                    <a:pt x="3" y="4"/>
                    <a:pt x="2" y="6"/>
                    <a:pt x="0" y="7"/>
                  </a:cubicBezTo>
                  <a:cubicBezTo>
                    <a:pt x="2" y="11"/>
                    <a:pt x="7" y="8"/>
                    <a:pt x="6" y="14"/>
                  </a:cubicBezTo>
                  <a:cubicBezTo>
                    <a:pt x="6" y="17"/>
                    <a:pt x="2" y="20"/>
                    <a:pt x="2" y="24"/>
                  </a:cubicBezTo>
                  <a:cubicBezTo>
                    <a:pt x="2" y="27"/>
                    <a:pt x="4" y="30"/>
                    <a:pt x="6" y="32"/>
                  </a:cubicBezTo>
                  <a:cubicBezTo>
                    <a:pt x="8" y="34"/>
                    <a:pt x="11" y="34"/>
                    <a:pt x="14" y="36"/>
                  </a:cubicBezTo>
                  <a:cubicBezTo>
                    <a:pt x="17" y="38"/>
                    <a:pt x="27" y="48"/>
                    <a:pt x="28" y="40"/>
                  </a:cubicBezTo>
                  <a:cubicBezTo>
                    <a:pt x="28" y="35"/>
                    <a:pt x="23" y="33"/>
                    <a:pt x="23" y="29"/>
                  </a:cubicBezTo>
                  <a:cubicBezTo>
                    <a:pt x="27" y="28"/>
                    <a:pt x="32" y="33"/>
                    <a:pt x="34" y="37"/>
                  </a:cubicBezTo>
                  <a:cubicBezTo>
                    <a:pt x="37" y="40"/>
                    <a:pt x="41" y="43"/>
                    <a:pt x="45" y="46"/>
                  </a:cubicBezTo>
                  <a:cubicBezTo>
                    <a:pt x="49" y="50"/>
                    <a:pt x="57" y="50"/>
                    <a:pt x="60" y="54"/>
                  </a:cubicBezTo>
                  <a:cubicBezTo>
                    <a:pt x="61" y="56"/>
                    <a:pt x="60" y="70"/>
                    <a:pt x="58" y="70"/>
                  </a:cubicBezTo>
                  <a:cubicBezTo>
                    <a:pt x="60" y="71"/>
                    <a:pt x="62" y="72"/>
                    <a:pt x="64" y="73"/>
                  </a:cubicBezTo>
                  <a:cubicBezTo>
                    <a:pt x="66" y="75"/>
                    <a:pt x="72" y="77"/>
                    <a:pt x="71" y="73"/>
                  </a:cubicBezTo>
                  <a:cubicBezTo>
                    <a:pt x="71" y="71"/>
                    <a:pt x="63" y="68"/>
                    <a:pt x="68" y="66"/>
                  </a:cubicBezTo>
                  <a:cubicBezTo>
                    <a:pt x="71" y="65"/>
                    <a:pt x="73" y="71"/>
                    <a:pt x="75" y="72"/>
                  </a:cubicBezTo>
                  <a:cubicBezTo>
                    <a:pt x="76" y="73"/>
                    <a:pt x="78" y="74"/>
                    <a:pt x="80" y="75"/>
                  </a:cubicBezTo>
                  <a:cubicBezTo>
                    <a:pt x="80" y="72"/>
                    <a:pt x="79" y="69"/>
                    <a:pt x="80" y="67"/>
                  </a:cubicBezTo>
                  <a:cubicBezTo>
                    <a:pt x="81" y="65"/>
                    <a:pt x="83" y="64"/>
                    <a:pt x="83" y="61"/>
                  </a:cubicBezTo>
                  <a:cubicBezTo>
                    <a:pt x="83" y="57"/>
                    <a:pt x="78" y="54"/>
                    <a:pt x="78" y="47"/>
                  </a:cubicBezTo>
                  <a:cubicBezTo>
                    <a:pt x="79" y="42"/>
                    <a:pt x="81" y="38"/>
                    <a:pt x="84" y="3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2" name="Freeform 478">
              <a:extLst>
                <a:ext uri="{FF2B5EF4-FFF2-40B4-BE49-F238E27FC236}">
                  <a16:creationId xmlns:a16="http://schemas.microsoft.com/office/drawing/2014/main" id="{4F7CA38E-197C-41BB-8DDD-60119D532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0783" y="4366274"/>
              <a:ext cx="18064" cy="40919"/>
            </a:xfrm>
            <a:custGeom>
              <a:avLst/>
              <a:gdLst>
                <a:gd name="T0" fmla="*/ 0 w 21"/>
                <a:gd name="T1" fmla="*/ 47 h 47"/>
                <a:gd name="T2" fmla="*/ 4 w 21"/>
                <a:gd name="T3" fmla="*/ 35 h 47"/>
                <a:gd name="T4" fmla="*/ 7 w 21"/>
                <a:gd name="T5" fmla="*/ 31 h 47"/>
                <a:gd name="T6" fmla="*/ 13 w 21"/>
                <a:gd name="T7" fmla="*/ 31 h 47"/>
                <a:gd name="T8" fmla="*/ 17 w 21"/>
                <a:gd name="T9" fmla="*/ 25 h 47"/>
                <a:gd name="T10" fmla="*/ 20 w 21"/>
                <a:gd name="T11" fmla="*/ 20 h 47"/>
                <a:gd name="T12" fmla="*/ 14 w 21"/>
                <a:gd name="T13" fmla="*/ 7 h 47"/>
                <a:gd name="T14" fmla="*/ 19 w 21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7">
                  <a:moveTo>
                    <a:pt x="0" y="47"/>
                  </a:moveTo>
                  <a:cubicBezTo>
                    <a:pt x="2" y="43"/>
                    <a:pt x="2" y="39"/>
                    <a:pt x="4" y="35"/>
                  </a:cubicBezTo>
                  <a:cubicBezTo>
                    <a:pt x="5" y="33"/>
                    <a:pt x="6" y="31"/>
                    <a:pt x="7" y="31"/>
                  </a:cubicBezTo>
                  <a:cubicBezTo>
                    <a:pt x="9" y="31"/>
                    <a:pt x="11" y="33"/>
                    <a:pt x="13" y="31"/>
                  </a:cubicBezTo>
                  <a:cubicBezTo>
                    <a:pt x="15" y="30"/>
                    <a:pt x="15" y="26"/>
                    <a:pt x="17" y="25"/>
                  </a:cubicBezTo>
                  <a:cubicBezTo>
                    <a:pt x="18" y="23"/>
                    <a:pt x="21" y="23"/>
                    <a:pt x="20" y="20"/>
                  </a:cubicBezTo>
                  <a:cubicBezTo>
                    <a:pt x="19" y="15"/>
                    <a:pt x="13" y="12"/>
                    <a:pt x="14" y="7"/>
                  </a:cubicBezTo>
                  <a:cubicBezTo>
                    <a:pt x="14" y="4"/>
                    <a:pt x="17" y="1"/>
                    <a:pt x="19" y="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3" name="Freeform 479">
              <a:extLst>
                <a:ext uri="{FF2B5EF4-FFF2-40B4-BE49-F238E27FC236}">
                  <a16:creationId xmlns:a16="http://schemas.microsoft.com/office/drawing/2014/main" id="{AB16916D-09B9-48BA-837C-F1C623A1D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2262" y="4572714"/>
              <a:ext cx="292702" cy="432049"/>
            </a:xfrm>
            <a:custGeom>
              <a:avLst/>
              <a:gdLst>
                <a:gd name="T0" fmla="*/ 321 w 336"/>
                <a:gd name="T1" fmla="*/ 306 h 496"/>
                <a:gd name="T2" fmla="*/ 284 w 336"/>
                <a:gd name="T3" fmla="*/ 288 h 496"/>
                <a:gd name="T4" fmla="*/ 268 w 336"/>
                <a:gd name="T5" fmla="*/ 265 h 496"/>
                <a:gd name="T6" fmla="*/ 235 w 336"/>
                <a:gd name="T7" fmla="*/ 252 h 496"/>
                <a:gd name="T8" fmla="*/ 210 w 336"/>
                <a:gd name="T9" fmla="*/ 225 h 496"/>
                <a:gd name="T10" fmla="*/ 202 w 336"/>
                <a:gd name="T11" fmla="*/ 188 h 496"/>
                <a:gd name="T12" fmla="*/ 217 w 336"/>
                <a:gd name="T13" fmla="*/ 165 h 496"/>
                <a:gd name="T14" fmla="*/ 232 w 336"/>
                <a:gd name="T15" fmla="*/ 132 h 496"/>
                <a:gd name="T16" fmla="*/ 291 w 336"/>
                <a:gd name="T17" fmla="*/ 108 h 496"/>
                <a:gd name="T18" fmla="*/ 302 w 336"/>
                <a:gd name="T19" fmla="*/ 108 h 496"/>
                <a:gd name="T20" fmla="*/ 293 w 336"/>
                <a:gd name="T21" fmla="*/ 84 h 496"/>
                <a:gd name="T22" fmla="*/ 275 w 336"/>
                <a:gd name="T23" fmla="*/ 57 h 496"/>
                <a:gd name="T24" fmla="*/ 247 w 336"/>
                <a:gd name="T25" fmla="*/ 61 h 496"/>
                <a:gd name="T26" fmla="*/ 217 w 336"/>
                <a:gd name="T27" fmla="*/ 48 h 496"/>
                <a:gd name="T28" fmla="*/ 204 w 336"/>
                <a:gd name="T29" fmla="*/ 33 h 496"/>
                <a:gd name="T30" fmla="*/ 160 w 336"/>
                <a:gd name="T31" fmla="*/ 1 h 496"/>
                <a:gd name="T32" fmla="*/ 160 w 336"/>
                <a:gd name="T33" fmla="*/ 11 h 496"/>
                <a:gd name="T34" fmla="*/ 150 w 336"/>
                <a:gd name="T35" fmla="*/ 42 h 496"/>
                <a:gd name="T36" fmla="*/ 87 w 336"/>
                <a:gd name="T37" fmla="*/ 84 h 496"/>
                <a:gd name="T38" fmla="*/ 71 w 336"/>
                <a:gd name="T39" fmla="*/ 116 h 496"/>
                <a:gd name="T40" fmla="*/ 47 w 336"/>
                <a:gd name="T41" fmla="*/ 120 h 496"/>
                <a:gd name="T42" fmla="*/ 31 w 336"/>
                <a:gd name="T43" fmla="*/ 113 h 496"/>
                <a:gd name="T44" fmla="*/ 22 w 336"/>
                <a:gd name="T45" fmla="*/ 109 h 496"/>
                <a:gd name="T46" fmla="*/ 21 w 336"/>
                <a:gd name="T47" fmla="*/ 93 h 496"/>
                <a:gd name="T48" fmla="*/ 1 w 336"/>
                <a:gd name="T49" fmla="*/ 117 h 496"/>
                <a:gd name="T50" fmla="*/ 5 w 336"/>
                <a:gd name="T51" fmla="*/ 130 h 496"/>
                <a:gd name="T52" fmla="*/ 8 w 336"/>
                <a:gd name="T53" fmla="*/ 140 h 496"/>
                <a:gd name="T54" fmla="*/ 11 w 336"/>
                <a:gd name="T55" fmla="*/ 153 h 496"/>
                <a:gd name="T56" fmla="*/ 21 w 336"/>
                <a:gd name="T57" fmla="*/ 170 h 496"/>
                <a:gd name="T58" fmla="*/ 57 w 336"/>
                <a:gd name="T59" fmla="*/ 213 h 496"/>
                <a:gd name="T60" fmla="*/ 64 w 336"/>
                <a:gd name="T61" fmla="*/ 226 h 496"/>
                <a:gd name="T62" fmla="*/ 83 w 336"/>
                <a:gd name="T63" fmla="*/ 265 h 496"/>
                <a:gd name="T64" fmla="*/ 98 w 336"/>
                <a:gd name="T65" fmla="*/ 298 h 496"/>
                <a:gd name="T66" fmla="*/ 111 w 336"/>
                <a:gd name="T67" fmla="*/ 321 h 496"/>
                <a:gd name="T68" fmla="*/ 121 w 336"/>
                <a:gd name="T69" fmla="*/ 334 h 496"/>
                <a:gd name="T70" fmla="*/ 136 w 336"/>
                <a:gd name="T71" fmla="*/ 363 h 496"/>
                <a:gd name="T72" fmla="*/ 141 w 336"/>
                <a:gd name="T73" fmla="*/ 388 h 496"/>
                <a:gd name="T74" fmla="*/ 169 w 336"/>
                <a:gd name="T75" fmla="*/ 417 h 496"/>
                <a:gd name="T76" fmla="*/ 208 w 336"/>
                <a:gd name="T77" fmla="*/ 439 h 496"/>
                <a:gd name="T78" fmla="*/ 245 w 336"/>
                <a:gd name="T79" fmla="*/ 459 h 496"/>
                <a:gd name="T80" fmla="*/ 262 w 336"/>
                <a:gd name="T81" fmla="*/ 467 h 496"/>
                <a:gd name="T82" fmla="*/ 285 w 336"/>
                <a:gd name="T83" fmla="*/ 491 h 496"/>
                <a:gd name="T84" fmla="*/ 306 w 336"/>
                <a:gd name="T85" fmla="*/ 477 h 496"/>
                <a:gd name="T86" fmla="*/ 323 w 336"/>
                <a:gd name="T87" fmla="*/ 453 h 496"/>
                <a:gd name="T88" fmla="*/ 322 w 336"/>
                <a:gd name="T89" fmla="*/ 431 h 496"/>
                <a:gd name="T90" fmla="*/ 319 w 336"/>
                <a:gd name="T91" fmla="*/ 398 h 496"/>
                <a:gd name="T92" fmla="*/ 328 w 336"/>
                <a:gd name="T93" fmla="*/ 366 h 496"/>
                <a:gd name="T94" fmla="*/ 336 w 336"/>
                <a:gd name="T95" fmla="*/ 34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6" h="496">
                  <a:moveTo>
                    <a:pt x="333" y="326"/>
                  </a:moveTo>
                  <a:cubicBezTo>
                    <a:pt x="331" y="326"/>
                    <a:pt x="327" y="318"/>
                    <a:pt x="325" y="316"/>
                  </a:cubicBezTo>
                  <a:cubicBezTo>
                    <a:pt x="323" y="313"/>
                    <a:pt x="323" y="310"/>
                    <a:pt x="321" y="306"/>
                  </a:cubicBezTo>
                  <a:cubicBezTo>
                    <a:pt x="320" y="303"/>
                    <a:pt x="318" y="297"/>
                    <a:pt x="315" y="295"/>
                  </a:cubicBezTo>
                  <a:cubicBezTo>
                    <a:pt x="311" y="291"/>
                    <a:pt x="302" y="292"/>
                    <a:pt x="297" y="293"/>
                  </a:cubicBezTo>
                  <a:cubicBezTo>
                    <a:pt x="291" y="294"/>
                    <a:pt x="285" y="295"/>
                    <a:pt x="284" y="288"/>
                  </a:cubicBezTo>
                  <a:cubicBezTo>
                    <a:pt x="283" y="282"/>
                    <a:pt x="291" y="256"/>
                    <a:pt x="285" y="254"/>
                  </a:cubicBezTo>
                  <a:cubicBezTo>
                    <a:pt x="281" y="254"/>
                    <a:pt x="279" y="259"/>
                    <a:pt x="277" y="261"/>
                  </a:cubicBezTo>
                  <a:cubicBezTo>
                    <a:pt x="274" y="263"/>
                    <a:pt x="271" y="264"/>
                    <a:pt x="268" y="265"/>
                  </a:cubicBezTo>
                  <a:cubicBezTo>
                    <a:pt x="263" y="268"/>
                    <a:pt x="251" y="269"/>
                    <a:pt x="246" y="266"/>
                  </a:cubicBezTo>
                  <a:cubicBezTo>
                    <a:pt x="242" y="264"/>
                    <a:pt x="243" y="262"/>
                    <a:pt x="242" y="259"/>
                  </a:cubicBezTo>
                  <a:cubicBezTo>
                    <a:pt x="241" y="255"/>
                    <a:pt x="239" y="254"/>
                    <a:pt x="235" y="252"/>
                  </a:cubicBezTo>
                  <a:cubicBezTo>
                    <a:pt x="231" y="251"/>
                    <a:pt x="219" y="252"/>
                    <a:pt x="217" y="249"/>
                  </a:cubicBezTo>
                  <a:cubicBezTo>
                    <a:pt x="218" y="250"/>
                    <a:pt x="223" y="242"/>
                    <a:pt x="223" y="241"/>
                  </a:cubicBezTo>
                  <a:cubicBezTo>
                    <a:pt x="222" y="236"/>
                    <a:pt x="213" y="229"/>
                    <a:pt x="210" y="225"/>
                  </a:cubicBezTo>
                  <a:cubicBezTo>
                    <a:pt x="207" y="220"/>
                    <a:pt x="201" y="211"/>
                    <a:pt x="202" y="204"/>
                  </a:cubicBezTo>
                  <a:cubicBezTo>
                    <a:pt x="199" y="204"/>
                    <a:pt x="197" y="202"/>
                    <a:pt x="197" y="198"/>
                  </a:cubicBezTo>
                  <a:cubicBezTo>
                    <a:pt x="197" y="193"/>
                    <a:pt x="203" y="195"/>
                    <a:pt x="202" y="188"/>
                  </a:cubicBezTo>
                  <a:cubicBezTo>
                    <a:pt x="202" y="186"/>
                    <a:pt x="199" y="186"/>
                    <a:pt x="200" y="184"/>
                  </a:cubicBezTo>
                  <a:cubicBezTo>
                    <a:pt x="200" y="181"/>
                    <a:pt x="203" y="180"/>
                    <a:pt x="205" y="179"/>
                  </a:cubicBezTo>
                  <a:cubicBezTo>
                    <a:pt x="212" y="173"/>
                    <a:pt x="218" y="175"/>
                    <a:pt x="217" y="165"/>
                  </a:cubicBezTo>
                  <a:cubicBezTo>
                    <a:pt x="216" y="159"/>
                    <a:pt x="216" y="160"/>
                    <a:pt x="220" y="154"/>
                  </a:cubicBezTo>
                  <a:cubicBezTo>
                    <a:pt x="221" y="151"/>
                    <a:pt x="223" y="147"/>
                    <a:pt x="223" y="144"/>
                  </a:cubicBezTo>
                  <a:cubicBezTo>
                    <a:pt x="225" y="138"/>
                    <a:pt x="226" y="135"/>
                    <a:pt x="232" y="132"/>
                  </a:cubicBezTo>
                  <a:cubicBezTo>
                    <a:pt x="237" y="129"/>
                    <a:pt x="242" y="125"/>
                    <a:pt x="247" y="121"/>
                  </a:cubicBezTo>
                  <a:cubicBezTo>
                    <a:pt x="256" y="115"/>
                    <a:pt x="267" y="118"/>
                    <a:pt x="276" y="114"/>
                  </a:cubicBezTo>
                  <a:cubicBezTo>
                    <a:pt x="282" y="111"/>
                    <a:pt x="284" y="105"/>
                    <a:pt x="291" y="108"/>
                  </a:cubicBezTo>
                  <a:cubicBezTo>
                    <a:pt x="295" y="110"/>
                    <a:pt x="299" y="116"/>
                    <a:pt x="304" y="111"/>
                  </a:cubicBezTo>
                  <a:cubicBezTo>
                    <a:pt x="304" y="110"/>
                    <a:pt x="304" y="110"/>
                    <a:pt x="305" y="109"/>
                  </a:cubicBezTo>
                  <a:cubicBezTo>
                    <a:pt x="304" y="109"/>
                    <a:pt x="303" y="108"/>
                    <a:pt x="302" y="108"/>
                  </a:cubicBezTo>
                  <a:cubicBezTo>
                    <a:pt x="300" y="106"/>
                    <a:pt x="299" y="103"/>
                    <a:pt x="297" y="102"/>
                  </a:cubicBezTo>
                  <a:cubicBezTo>
                    <a:pt x="295" y="101"/>
                    <a:pt x="283" y="101"/>
                    <a:pt x="282" y="98"/>
                  </a:cubicBezTo>
                  <a:cubicBezTo>
                    <a:pt x="281" y="95"/>
                    <a:pt x="291" y="87"/>
                    <a:pt x="293" y="84"/>
                  </a:cubicBezTo>
                  <a:cubicBezTo>
                    <a:pt x="296" y="81"/>
                    <a:pt x="302" y="74"/>
                    <a:pt x="299" y="69"/>
                  </a:cubicBezTo>
                  <a:cubicBezTo>
                    <a:pt x="296" y="65"/>
                    <a:pt x="287" y="64"/>
                    <a:pt x="282" y="61"/>
                  </a:cubicBezTo>
                  <a:cubicBezTo>
                    <a:pt x="279" y="59"/>
                    <a:pt x="279" y="57"/>
                    <a:pt x="275" y="57"/>
                  </a:cubicBezTo>
                  <a:cubicBezTo>
                    <a:pt x="272" y="58"/>
                    <a:pt x="270" y="61"/>
                    <a:pt x="266" y="60"/>
                  </a:cubicBezTo>
                  <a:cubicBezTo>
                    <a:pt x="263" y="59"/>
                    <a:pt x="259" y="56"/>
                    <a:pt x="255" y="57"/>
                  </a:cubicBezTo>
                  <a:cubicBezTo>
                    <a:pt x="252" y="57"/>
                    <a:pt x="250" y="60"/>
                    <a:pt x="247" y="61"/>
                  </a:cubicBezTo>
                  <a:cubicBezTo>
                    <a:pt x="241" y="64"/>
                    <a:pt x="234" y="63"/>
                    <a:pt x="228" y="62"/>
                  </a:cubicBezTo>
                  <a:cubicBezTo>
                    <a:pt x="225" y="62"/>
                    <a:pt x="219" y="62"/>
                    <a:pt x="218" y="58"/>
                  </a:cubicBezTo>
                  <a:cubicBezTo>
                    <a:pt x="216" y="55"/>
                    <a:pt x="219" y="51"/>
                    <a:pt x="217" y="48"/>
                  </a:cubicBezTo>
                  <a:cubicBezTo>
                    <a:pt x="215" y="46"/>
                    <a:pt x="213" y="47"/>
                    <a:pt x="211" y="46"/>
                  </a:cubicBezTo>
                  <a:cubicBezTo>
                    <a:pt x="209" y="43"/>
                    <a:pt x="210" y="43"/>
                    <a:pt x="209" y="41"/>
                  </a:cubicBezTo>
                  <a:cubicBezTo>
                    <a:pt x="207" y="38"/>
                    <a:pt x="206" y="36"/>
                    <a:pt x="204" y="33"/>
                  </a:cubicBezTo>
                  <a:cubicBezTo>
                    <a:pt x="200" y="29"/>
                    <a:pt x="196" y="28"/>
                    <a:pt x="193" y="25"/>
                  </a:cubicBezTo>
                  <a:cubicBezTo>
                    <a:pt x="188" y="21"/>
                    <a:pt x="185" y="14"/>
                    <a:pt x="179" y="9"/>
                  </a:cubicBezTo>
                  <a:cubicBezTo>
                    <a:pt x="173" y="4"/>
                    <a:pt x="168" y="3"/>
                    <a:pt x="160" y="1"/>
                  </a:cubicBezTo>
                  <a:cubicBezTo>
                    <a:pt x="160" y="1"/>
                    <a:pt x="159" y="0"/>
                    <a:pt x="158" y="0"/>
                  </a:cubicBezTo>
                  <a:cubicBezTo>
                    <a:pt x="157" y="1"/>
                    <a:pt x="155" y="3"/>
                    <a:pt x="156" y="5"/>
                  </a:cubicBezTo>
                  <a:cubicBezTo>
                    <a:pt x="156" y="8"/>
                    <a:pt x="159" y="8"/>
                    <a:pt x="160" y="11"/>
                  </a:cubicBezTo>
                  <a:cubicBezTo>
                    <a:pt x="161" y="11"/>
                    <a:pt x="162" y="16"/>
                    <a:pt x="162" y="17"/>
                  </a:cubicBezTo>
                  <a:cubicBezTo>
                    <a:pt x="162" y="23"/>
                    <a:pt x="157" y="23"/>
                    <a:pt x="156" y="29"/>
                  </a:cubicBezTo>
                  <a:cubicBezTo>
                    <a:pt x="154" y="35"/>
                    <a:pt x="153" y="37"/>
                    <a:pt x="150" y="42"/>
                  </a:cubicBezTo>
                  <a:cubicBezTo>
                    <a:pt x="142" y="54"/>
                    <a:pt x="131" y="65"/>
                    <a:pt x="117" y="69"/>
                  </a:cubicBezTo>
                  <a:cubicBezTo>
                    <a:pt x="109" y="72"/>
                    <a:pt x="102" y="76"/>
                    <a:pt x="94" y="78"/>
                  </a:cubicBezTo>
                  <a:cubicBezTo>
                    <a:pt x="90" y="79"/>
                    <a:pt x="90" y="80"/>
                    <a:pt x="87" y="84"/>
                  </a:cubicBezTo>
                  <a:cubicBezTo>
                    <a:pt x="85" y="87"/>
                    <a:pt x="83" y="90"/>
                    <a:pt x="79" y="90"/>
                  </a:cubicBezTo>
                  <a:cubicBezTo>
                    <a:pt x="78" y="96"/>
                    <a:pt x="77" y="100"/>
                    <a:pt x="74" y="105"/>
                  </a:cubicBezTo>
                  <a:cubicBezTo>
                    <a:pt x="72" y="109"/>
                    <a:pt x="72" y="112"/>
                    <a:pt x="71" y="116"/>
                  </a:cubicBezTo>
                  <a:cubicBezTo>
                    <a:pt x="71" y="121"/>
                    <a:pt x="70" y="119"/>
                    <a:pt x="67" y="122"/>
                  </a:cubicBezTo>
                  <a:cubicBezTo>
                    <a:pt x="62" y="127"/>
                    <a:pt x="61" y="134"/>
                    <a:pt x="53" y="128"/>
                  </a:cubicBezTo>
                  <a:cubicBezTo>
                    <a:pt x="50" y="126"/>
                    <a:pt x="50" y="122"/>
                    <a:pt x="47" y="120"/>
                  </a:cubicBezTo>
                  <a:cubicBezTo>
                    <a:pt x="46" y="118"/>
                    <a:pt x="42" y="117"/>
                    <a:pt x="40" y="116"/>
                  </a:cubicBezTo>
                  <a:cubicBezTo>
                    <a:pt x="38" y="116"/>
                    <a:pt x="36" y="116"/>
                    <a:pt x="34" y="115"/>
                  </a:cubicBezTo>
                  <a:cubicBezTo>
                    <a:pt x="33" y="115"/>
                    <a:pt x="31" y="113"/>
                    <a:pt x="31" y="113"/>
                  </a:cubicBezTo>
                  <a:cubicBezTo>
                    <a:pt x="27" y="114"/>
                    <a:pt x="28" y="119"/>
                    <a:pt x="23" y="117"/>
                  </a:cubicBezTo>
                  <a:cubicBezTo>
                    <a:pt x="23" y="116"/>
                    <a:pt x="24" y="113"/>
                    <a:pt x="24" y="112"/>
                  </a:cubicBezTo>
                  <a:cubicBezTo>
                    <a:pt x="24" y="111"/>
                    <a:pt x="22" y="111"/>
                    <a:pt x="22" y="109"/>
                  </a:cubicBezTo>
                  <a:cubicBezTo>
                    <a:pt x="21" y="104"/>
                    <a:pt x="25" y="107"/>
                    <a:pt x="28" y="105"/>
                  </a:cubicBezTo>
                  <a:cubicBezTo>
                    <a:pt x="32" y="102"/>
                    <a:pt x="30" y="95"/>
                    <a:pt x="28" y="89"/>
                  </a:cubicBezTo>
                  <a:cubicBezTo>
                    <a:pt x="25" y="90"/>
                    <a:pt x="23" y="92"/>
                    <a:pt x="21" y="93"/>
                  </a:cubicBezTo>
                  <a:cubicBezTo>
                    <a:pt x="17" y="96"/>
                    <a:pt x="14" y="98"/>
                    <a:pt x="10" y="102"/>
                  </a:cubicBezTo>
                  <a:cubicBezTo>
                    <a:pt x="8" y="105"/>
                    <a:pt x="5" y="109"/>
                    <a:pt x="1" y="111"/>
                  </a:cubicBezTo>
                  <a:cubicBezTo>
                    <a:pt x="2" y="113"/>
                    <a:pt x="2" y="115"/>
                    <a:pt x="1" y="117"/>
                  </a:cubicBezTo>
                  <a:cubicBezTo>
                    <a:pt x="1" y="118"/>
                    <a:pt x="1" y="119"/>
                    <a:pt x="1" y="121"/>
                  </a:cubicBezTo>
                  <a:cubicBezTo>
                    <a:pt x="1" y="121"/>
                    <a:pt x="0" y="121"/>
                    <a:pt x="0" y="122"/>
                  </a:cubicBezTo>
                  <a:cubicBezTo>
                    <a:pt x="0" y="125"/>
                    <a:pt x="4" y="127"/>
                    <a:pt x="5" y="130"/>
                  </a:cubicBezTo>
                  <a:cubicBezTo>
                    <a:pt x="6" y="130"/>
                    <a:pt x="8" y="133"/>
                    <a:pt x="7" y="133"/>
                  </a:cubicBezTo>
                  <a:cubicBezTo>
                    <a:pt x="5" y="133"/>
                    <a:pt x="2" y="132"/>
                    <a:pt x="2" y="136"/>
                  </a:cubicBezTo>
                  <a:cubicBezTo>
                    <a:pt x="3" y="139"/>
                    <a:pt x="6" y="140"/>
                    <a:pt x="8" y="140"/>
                  </a:cubicBezTo>
                  <a:cubicBezTo>
                    <a:pt x="8" y="141"/>
                    <a:pt x="8" y="141"/>
                    <a:pt x="8" y="142"/>
                  </a:cubicBezTo>
                  <a:cubicBezTo>
                    <a:pt x="10" y="143"/>
                    <a:pt x="13" y="146"/>
                    <a:pt x="13" y="148"/>
                  </a:cubicBezTo>
                  <a:cubicBezTo>
                    <a:pt x="13" y="149"/>
                    <a:pt x="12" y="152"/>
                    <a:pt x="11" y="153"/>
                  </a:cubicBezTo>
                  <a:cubicBezTo>
                    <a:pt x="10" y="154"/>
                    <a:pt x="10" y="153"/>
                    <a:pt x="8" y="153"/>
                  </a:cubicBezTo>
                  <a:cubicBezTo>
                    <a:pt x="6" y="154"/>
                    <a:pt x="4" y="153"/>
                    <a:pt x="4" y="157"/>
                  </a:cubicBezTo>
                  <a:cubicBezTo>
                    <a:pt x="4" y="164"/>
                    <a:pt x="16" y="168"/>
                    <a:pt x="21" y="170"/>
                  </a:cubicBezTo>
                  <a:cubicBezTo>
                    <a:pt x="25" y="171"/>
                    <a:pt x="31" y="174"/>
                    <a:pt x="34" y="176"/>
                  </a:cubicBezTo>
                  <a:cubicBezTo>
                    <a:pt x="44" y="185"/>
                    <a:pt x="45" y="196"/>
                    <a:pt x="51" y="207"/>
                  </a:cubicBezTo>
                  <a:cubicBezTo>
                    <a:pt x="52" y="209"/>
                    <a:pt x="55" y="211"/>
                    <a:pt x="57" y="213"/>
                  </a:cubicBezTo>
                  <a:cubicBezTo>
                    <a:pt x="58" y="214"/>
                    <a:pt x="58" y="215"/>
                    <a:pt x="58" y="216"/>
                  </a:cubicBezTo>
                  <a:cubicBezTo>
                    <a:pt x="59" y="217"/>
                    <a:pt x="61" y="217"/>
                    <a:pt x="62" y="218"/>
                  </a:cubicBezTo>
                  <a:cubicBezTo>
                    <a:pt x="64" y="220"/>
                    <a:pt x="64" y="223"/>
                    <a:pt x="64" y="226"/>
                  </a:cubicBezTo>
                  <a:cubicBezTo>
                    <a:pt x="68" y="226"/>
                    <a:pt x="70" y="235"/>
                    <a:pt x="71" y="238"/>
                  </a:cubicBezTo>
                  <a:cubicBezTo>
                    <a:pt x="73" y="243"/>
                    <a:pt x="75" y="249"/>
                    <a:pt x="77" y="254"/>
                  </a:cubicBezTo>
                  <a:cubicBezTo>
                    <a:pt x="79" y="258"/>
                    <a:pt x="81" y="261"/>
                    <a:pt x="83" y="265"/>
                  </a:cubicBezTo>
                  <a:cubicBezTo>
                    <a:pt x="85" y="270"/>
                    <a:pt x="88" y="275"/>
                    <a:pt x="90" y="280"/>
                  </a:cubicBezTo>
                  <a:cubicBezTo>
                    <a:pt x="91" y="283"/>
                    <a:pt x="94" y="285"/>
                    <a:pt x="96" y="289"/>
                  </a:cubicBezTo>
                  <a:cubicBezTo>
                    <a:pt x="98" y="292"/>
                    <a:pt x="97" y="294"/>
                    <a:pt x="98" y="298"/>
                  </a:cubicBezTo>
                  <a:cubicBezTo>
                    <a:pt x="99" y="302"/>
                    <a:pt x="101" y="302"/>
                    <a:pt x="103" y="304"/>
                  </a:cubicBezTo>
                  <a:cubicBezTo>
                    <a:pt x="105" y="307"/>
                    <a:pt x="108" y="310"/>
                    <a:pt x="109" y="313"/>
                  </a:cubicBezTo>
                  <a:cubicBezTo>
                    <a:pt x="110" y="315"/>
                    <a:pt x="109" y="318"/>
                    <a:pt x="111" y="321"/>
                  </a:cubicBezTo>
                  <a:cubicBezTo>
                    <a:pt x="113" y="324"/>
                    <a:pt x="116" y="325"/>
                    <a:pt x="118" y="327"/>
                  </a:cubicBezTo>
                  <a:cubicBezTo>
                    <a:pt x="118" y="328"/>
                    <a:pt x="118" y="330"/>
                    <a:pt x="118" y="331"/>
                  </a:cubicBezTo>
                  <a:cubicBezTo>
                    <a:pt x="119" y="332"/>
                    <a:pt x="120" y="333"/>
                    <a:pt x="121" y="334"/>
                  </a:cubicBezTo>
                  <a:cubicBezTo>
                    <a:pt x="123" y="337"/>
                    <a:pt x="124" y="340"/>
                    <a:pt x="125" y="343"/>
                  </a:cubicBezTo>
                  <a:cubicBezTo>
                    <a:pt x="127" y="348"/>
                    <a:pt x="132" y="352"/>
                    <a:pt x="135" y="356"/>
                  </a:cubicBezTo>
                  <a:cubicBezTo>
                    <a:pt x="136" y="358"/>
                    <a:pt x="136" y="360"/>
                    <a:pt x="136" y="363"/>
                  </a:cubicBezTo>
                  <a:cubicBezTo>
                    <a:pt x="135" y="368"/>
                    <a:pt x="134" y="369"/>
                    <a:pt x="130" y="371"/>
                  </a:cubicBezTo>
                  <a:cubicBezTo>
                    <a:pt x="132" y="372"/>
                    <a:pt x="133" y="373"/>
                    <a:pt x="135" y="374"/>
                  </a:cubicBezTo>
                  <a:cubicBezTo>
                    <a:pt x="133" y="380"/>
                    <a:pt x="139" y="383"/>
                    <a:pt x="141" y="388"/>
                  </a:cubicBezTo>
                  <a:cubicBezTo>
                    <a:pt x="143" y="393"/>
                    <a:pt x="147" y="395"/>
                    <a:pt x="152" y="399"/>
                  </a:cubicBezTo>
                  <a:cubicBezTo>
                    <a:pt x="155" y="402"/>
                    <a:pt x="160" y="408"/>
                    <a:pt x="162" y="411"/>
                  </a:cubicBezTo>
                  <a:cubicBezTo>
                    <a:pt x="164" y="413"/>
                    <a:pt x="166" y="416"/>
                    <a:pt x="169" y="417"/>
                  </a:cubicBezTo>
                  <a:cubicBezTo>
                    <a:pt x="176" y="420"/>
                    <a:pt x="185" y="424"/>
                    <a:pt x="192" y="430"/>
                  </a:cubicBezTo>
                  <a:cubicBezTo>
                    <a:pt x="195" y="432"/>
                    <a:pt x="197" y="434"/>
                    <a:pt x="200" y="435"/>
                  </a:cubicBezTo>
                  <a:cubicBezTo>
                    <a:pt x="203" y="436"/>
                    <a:pt x="205" y="437"/>
                    <a:pt x="208" y="439"/>
                  </a:cubicBezTo>
                  <a:cubicBezTo>
                    <a:pt x="214" y="442"/>
                    <a:pt x="221" y="446"/>
                    <a:pt x="227" y="448"/>
                  </a:cubicBezTo>
                  <a:cubicBezTo>
                    <a:pt x="230" y="449"/>
                    <a:pt x="234" y="450"/>
                    <a:pt x="237" y="452"/>
                  </a:cubicBezTo>
                  <a:cubicBezTo>
                    <a:pt x="240" y="454"/>
                    <a:pt x="242" y="457"/>
                    <a:pt x="245" y="459"/>
                  </a:cubicBezTo>
                  <a:cubicBezTo>
                    <a:pt x="247" y="460"/>
                    <a:pt x="249" y="460"/>
                    <a:pt x="250" y="460"/>
                  </a:cubicBezTo>
                  <a:cubicBezTo>
                    <a:pt x="252" y="461"/>
                    <a:pt x="253" y="463"/>
                    <a:pt x="254" y="464"/>
                  </a:cubicBezTo>
                  <a:cubicBezTo>
                    <a:pt x="256" y="466"/>
                    <a:pt x="259" y="465"/>
                    <a:pt x="262" y="467"/>
                  </a:cubicBezTo>
                  <a:cubicBezTo>
                    <a:pt x="263" y="468"/>
                    <a:pt x="265" y="472"/>
                    <a:pt x="266" y="474"/>
                  </a:cubicBezTo>
                  <a:cubicBezTo>
                    <a:pt x="267" y="476"/>
                    <a:pt x="266" y="478"/>
                    <a:pt x="268" y="480"/>
                  </a:cubicBezTo>
                  <a:cubicBezTo>
                    <a:pt x="272" y="485"/>
                    <a:pt x="280" y="487"/>
                    <a:pt x="285" y="491"/>
                  </a:cubicBezTo>
                  <a:cubicBezTo>
                    <a:pt x="287" y="492"/>
                    <a:pt x="289" y="494"/>
                    <a:pt x="290" y="496"/>
                  </a:cubicBezTo>
                  <a:cubicBezTo>
                    <a:pt x="295" y="496"/>
                    <a:pt x="301" y="495"/>
                    <a:pt x="304" y="492"/>
                  </a:cubicBezTo>
                  <a:cubicBezTo>
                    <a:pt x="310" y="488"/>
                    <a:pt x="308" y="483"/>
                    <a:pt x="306" y="477"/>
                  </a:cubicBezTo>
                  <a:cubicBezTo>
                    <a:pt x="309" y="476"/>
                    <a:pt x="314" y="475"/>
                    <a:pt x="316" y="472"/>
                  </a:cubicBezTo>
                  <a:cubicBezTo>
                    <a:pt x="318" y="468"/>
                    <a:pt x="311" y="468"/>
                    <a:pt x="311" y="464"/>
                  </a:cubicBezTo>
                  <a:cubicBezTo>
                    <a:pt x="312" y="460"/>
                    <a:pt x="321" y="456"/>
                    <a:pt x="323" y="453"/>
                  </a:cubicBezTo>
                  <a:cubicBezTo>
                    <a:pt x="325" y="451"/>
                    <a:pt x="326" y="448"/>
                    <a:pt x="327" y="445"/>
                  </a:cubicBezTo>
                  <a:cubicBezTo>
                    <a:pt x="329" y="443"/>
                    <a:pt x="332" y="440"/>
                    <a:pt x="331" y="437"/>
                  </a:cubicBezTo>
                  <a:cubicBezTo>
                    <a:pt x="330" y="435"/>
                    <a:pt x="324" y="433"/>
                    <a:pt x="322" y="431"/>
                  </a:cubicBezTo>
                  <a:cubicBezTo>
                    <a:pt x="319" y="427"/>
                    <a:pt x="317" y="419"/>
                    <a:pt x="319" y="415"/>
                  </a:cubicBezTo>
                  <a:cubicBezTo>
                    <a:pt x="322" y="410"/>
                    <a:pt x="324" y="411"/>
                    <a:pt x="323" y="406"/>
                  </a:cubicBezTo>
                  <a:cubicBezTo>
                    <a:pt x="322" y="403"/>
                    <a:pt x="319" y="401"/>
                    <a:pt x="319" y="398"/>
                  </a:cubicBezTo>
                  <a:cubicBezTo>
                    <a:pt x="319" y="394"/>
                    <a:pt x="324" y="392"/>
                    <a:pt x="326" y="389"/>
                  </a:cubicBezTo>
                  <a:cubicBezTo>
                    <a:pt x="328" y="386"/>
                    <a:pt x="330" y="382"/>
                    <a:pt x="331" y="379"/>
                  </a:cubicBezTo>
                  <a:cubicBezTo>
                    <a:pt x="331" y="375"/>
                    <a:pt x="328" y="370"/>
                    <a:pt x="328" y="366"/>
                  </a:cubicBezTo>
                  <a:cubicBezTo>
                    <a:pt x="327" y="361"/>
                    <a:pt x="329" y="356"/>
                    <a:pt x="329" y="351"/>
                  </a:cubicBezTo>
                  <a:cubicBezTo>
                    <a:pt x="329" y="345"/>
                    <a:pt x="332" y="345"/>
                    <a:pt x="334" y="340"/>
                  </a:cubicBezTo>
                  <a:cubicBezTo>
                    <a:pt x="335" y="340"/>
                    <a:pt x="335" y="340"/>
                    <a:pt x="336" y="340"/>
                  </a:cubicBezTo>
                  <a:cubicBezTo>
                    <a:pt x="336" y="337"/>
                    <a:pt x="336" y="335"/>
                    <a:pt x="336" y="333"/>
                  </a:cubicBezTo>
                  <a:cubicBezTo>
                    <a:pt x="336" y="330"/>
                    <a:pt x="334" y="328"/>
                    <a:pt x="333" y="32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4" name="Freeform 480">
              <a:extLst>
                <a:ext uri="{FF2B5EF4-FFF2-40B4-BE49-F238E27FC236}">
                  <a16:creationId xmlns:a16="http://schemas.microsoft.com/office/drawing/2014/main" id="{9BF8A147-2F89-4425-8E69-C794D28F3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266" y="4538062"/>
              <a:ext cx="134186" cy="151512"/>
            </a:xfrm>
            <a:custGeom>
              <a:avLst/>
              <a:gdLst>
                <a:gd name="T0" fmla="*/ 20 w 154"/>
                <a:gd name="T1" fmla="*/ 145 h 174"/>
                <a:gd name="T2" fmla="*/ 14 w 154"/>
                <a:gd name="T3" fmla="*/ 149 h 174"/>
                <a:gd name="T4" fmla="*/ 16 w 154"/>
                <a:gd name="T5" fmla="*/ 152 h 174"/>
                <a:gd name="T6" fmla="*/ 15 w 154"/>
                <a:gd name="T7" fmla="*/ 157 h 174"/>
                <a:gd name="T8" fmla="*/ 23 w 154"/>
                <a:gd name="T9" fmla="*/ 153 h 174"/>
                <a:gd name="T10" fmla="*/ 26 w 154"/>
                <a:gd name="T11" fmla="*/ 155 h 174"/>
                <a:gd name="T12" fmla="*/ 32 w 154"/>
                <a:gd name="T13" fmla="*/ 156 h 174"/>
                <a:gd name="T14" fmla="*/ 39 w 154"/>
                <a:gd name="T15" fmla="*/ 160 h 174"/>
                <a:gd name="T16" fmla="*/ 45 w 154"/>
                <a:gd name="T17" fmla="*/ 168 h 174"/>
                <a:gd name="T18" fmla="*/ 59 w 154"/>
                <a:gd name="T19" fmla="*/ 162 h 174"/>
                <a:gd name="T20" fmla="*/ 63 w 154"/>
                <a:gd name="T21" fmla="*/ 156 h 174"/>
                <a:gd name="T22" fmla="*/ 66 w 154"/>
                <a:gd name="T23" fmla="*/ 145 h 174"/>
                <a:gd name="T24" fmla="*/ 71 w 154"/>
                <a:gd name="T25" fmla="*/ 130 h 174"/>
                <a:gd name="T26" fmla="*/ 79 w 154"/>
                <a:gd name="T27" fmla="*/ 124 h 174"/>
                <a:gd name="T28" fmla="*/ 86 w 154"/>
                <a:gd name="T29" fmla="*/ 118 h 174"/>
                <a:gd name="T30" fmla="*/ 109 w 154"/>
                <a:gd name="T31" fmla="*/ 109 h 174"/>
                <a:gd name="T32" fmla="*/ 142 w 154"/>
                <a:gd name="T33" fmla="*/ 82 h 174"/>
                <a:gd name="T34" fmla="*/ 148 w 154"/>
                <a:gd name="T35" fmla="*/ 69 h 174"/>
                <a:gd name="T36" fmla="*/ 154 w 154"/>
                <a:gd name="T37" fmla="*/ 57 h 174"/>
                <a:gd name="T38" fmla="*/ 152 w 154"/>
                <a:gd name="T39" fmla="*/ 51 h 174"/>
                <a:gd name="T40" fmla="*/ 148 w 154"/>
                <a:gd name="T41" fmla="*/ 45 h 174"/>
                <a:gd name="T42" fmla="*/ 150 w 154"/>
                <a:gd name="T43" fmla="*/ 40 h 174"/>
                <a:gd name="T44" fmla="*/ 139 w 154"/>
                <a:gd name="T45" fmla="*/ 35 h 174"/>
                <a:gd name="T46" fmla="*/ 126 w 154"/>
                <a:gd name="T47" fmla="*/ 27 h 174"/>
                <a:gd name="T48" fmla="*/ 115 w 154"/>
                <a:gd name="T49" fmla="*/ 33 h 174"/>
                <a:gd name="T50" fmla="*/ 100 w 154"/>
                <a:gd name="T51" fmla="*/ 29 h 174"/>
                <a:gd name="T52" fmla="*/ 90 w 154"/>
                <a:gd name="T53" fmla="*/ 19 h 174"/>
                <a:gd name="T54" fmla="*/ 79 w 154"/>
                <a:gd name="T55" fmla="*/ 13 h 174"/>
                <a:gd name="T56" fmla="*/ 58 w 154"/>
                <a:gd name="T57" fmla="*/ 0 h 174"/>
                <a:gd name="T58" fmla="*/ 54 w 154"/>
                <a:gd name="T59" fmla="*/ 3 h 174"/>
                <a:gd name="T60" fmla="*/ 52 w 154"/>
                <a:gd name="T61" fmla="*/ 7 h 174"/>
                <a:gd name="T62" fmla="*/ 45 w 154"/>
                <a:gd name="T63" fmla="*/ 9 h 174"/>
                <a:gd name="T64" fmla="*/ 37 w 154"/>
                <a:gd name="T65" fmla="*/ 12 h 174"/>
                <a:gd name="T66" fmla="*/ 33 w 154"/>
                <a:gd name="T67" fmla="*/ 12 h 174"/>
                <a:gd name="T68" fmla="*/ 31 w 154"/>
                <a:gd name="T69" fmla="*/ 16 h 174"/>
                <a:gd name="T70" fmla="*/ 25 w 154"/>
                <a:gd name="T71" fmla="*/ 18 h 174"/>
                <a:gd name="T72" fmla="*/ 27 w 154"/>
                <a:gd name="T73" fmla="*/ 27 h 174"/>
                <a:gd name="T74" fmla="*/ 24 w 154"/>
                <a:gd name="T75" fmla="*/ 37 h 174"/>
                <a:gd name="T76" fmla="*/ 15 w 154"/>
                <a:gd name="T77" fmla="*/ 47 h 174"/>
                <a:gd name="T78" fmla="*/ 16 w 154"/>
                <a:gd name="T79" fmla="*/ 53 h 174"/>
                <a:gd name="T80" fmla="*/ 10 w 154"/>
                <a:gd name="T81" fmla="*/ 63 h 174"/>
                <a:gd name="T82" fmla="*/ 3 w 154"/>
                <a:gd name="T83" fmla="*/ 64 h 174"/>
                <a:gd name="T84" fmla="*/ 7 w 154"/>
                <a:gd name="T85" fmla="*/ 73 h 174"/>
                <a:gd name="T86" fmla="*/ 4 w 154"/>
                <a:gd name="T87" fmla="*/ 81 h 174"/>
                <a:gd name="T88" fmla="*/ 5 w 154"/>
                <a:gd name="T89" fmla="*/ 96 h 174"/>
                <a:gd name="T90" fmla="*/ 0 w 154"/>
                <a:gd name="T91" fmla="*/ 97 h 174"/>
                <a:gd name="T92" fmla="*/ 4 w 154"/>
                <a:gd name="T93" fmla="*/ 101 h 174"/>
                <a:gd name="T94" fmla="*/ 16 w 154"/>
                <a:gd name="T95" fmla="*/ 109 h 174"/>
                <a:gd name="T96" fmla="*/ 19 w 154"/>
                <a:gd name="T97" fmla="*/ 112 h 174"/>
                <a:gd name="T98" fmla="*/ 21 w 154"/>
                <a:gd name="T99" fmla="*/ 110 h 174"/>
                <a:gd name="T100" fmla="*/ 26 w 154"/>
                <a:gd name="T101" fmla="*/ 106 h 174"/>
                <a:gd name="T102" fmla="*/ 20 w 154"/>
                <a:gd name="T103" fmla="*/ 118 h 174"/>
                <a:gd name="T104" fmla="*/ 30 w 154"/>
                <a:gd name="T105" fmla="*/ 113 h 174"/>
                <a:gd name="T106" fmla="*/ 29 w 154"/>
                <a:gd name="T107" fmla="*/ 110 h 174"/>
                <a:gd name="T108" fmla="*/ 31 w 154"/>
                <a:gd name="T109" fmla="*/ 119 h 174"/>
                <a:gd name="T110" fmla="*/ 20 w 154"/>
                <a:gd name="T111" fmla="*/ 129 h 174"/>
                <a:gd name="T112" fmla="*/ 20 w 154"/>
                <a:gd name="T113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174">
                  <a:moveTo>
                    <a:pt x="20" y="145"/>
                  </a:moveTo>
                  <a:cubicBezTo>
                    <a:pt x="17" y="147"/>
                    <a:pt x="13" y="144"/>
                    <a:pt x="14" y="149"/>
                  </a:cubicBezTo>
                  <a:cubicBezTo>
                    <a:pt x="14" y="151"/>
                    <a:pt x="16" y="151"/>
                    <a:pt x="16" y="152"/>
                  </a:cubicBezTo>
                  <a:cubicBezTo>
                    <a:pt x="16" y="153"/>
                    <a:pt x="15" y="156"/>
                    <a:pt x="15" y="157"/>
                  </a:cubicBezTo>
                  <a:cubicBezTo>
                    <a:pt x="20" y="159"/>
                    <a:pt x="19" y="154"/>
                    <a:pt x="23" y="153"/>
                  </a:cubicBezTo>
                  <a:cubicBezTo>
                    <a:pt x="23" y="153"/>
                    <a:pt x="25" y="155"/>
                    <a:pt x="26" y="155"/>
                  </a:cubicBezTo>
                  <a:cubicBezTo>
                    <a:pt x="28" y="156"/>
                    <a:pt x="30" y="156"/>
                    <a:pt x="32" y="156"/>
                  </a:cubicBezTo>
                  <a:cubicBezTo>
                    <a:pt x="34" y="157"/>
                    <a:pt x="38" y="158"/>
                    <a:pt x="39" y="160"/>
                  </a:cubicBezTo>
                  <a:cubicBezTo>
                    <a:pt x="42" y="162"/>
                    <a:pt x="42" y="166"/>
                    <a:pt x="45" y="168"/>
                  </a:cubicBezTo>
                  <a:cubicBezTo>
                    <a:pt x="53" y="174"/>
                    <a:pt x="54" y="167"/>
                    <a:pt x="59" y="162"/>
                  </a:cubicBezTo>
                  <a:cubicBezTo>
                    <a:pt x="62" y="159"/>
                    <a:pt x="63" y="161"/>
                    <a:pt x="63" y="156"/>
                  </a:cubicBezTo>
                  <a:cubicBezTo>
                    <a:pt x="64" y="152"/>
                    <a:pt x="64" y="149"/>
                    <a:pt x="66" y="145"/>
                  </a:cubicBezTo>
                  <a:cubicBezTo>
                    <a:pt x="69" y="140"/>
                    <a:pt x="70" y="136"/>
                    <a:pt x="71" y="130"/>
                  </a:cubicBezTo>
                  <a:cubicBezTo>
                    <a:pt x="75" y="130"/>
                    <a:pt x="77" y="127"/>
                    <a:pt x="79" y="124"/>
                  </a:cubicBezTo>
                  <a:cubicBezTo>
                    <a:pt x="82" y="120"/>
                    <a:pt x="82" y="119"/>
                    <a:pt x="86" y="118"/>
                  </a:cubicBezTo>
                  <a:cubicBezTo>
                    <a:pt x="94" y="116"/>
                    <a:pt x="101" y="112"/>
                    <a:pt x="109" y="109"/>
                  </a:cubicBezTo>
                  <a:cubicBezTo>
                    <a:pt x="123" y="105"/>
                    <a:pt x="134" y="94"/>
                    <a:pt x="142" y="82"/>
                  </a:cubicBezTo>
                  <a:cubicBezTo>
                    <a:pt x="145" y="77"/>
                    <a:pt x="146" y="75"/>
                    <a:pt x="148" y="69"/>
                  </a:cubicBezTo>
                  <a:cubicBezTo>
                    <a:pt x="149" y="63"/>
                    <a:pt x="154" y="63"/>
                    <a:pt x="154" y="57"/>
                  </a:cubicBezTo>
                  <a:cubicBezTo>
                    <a:pt x="154" y="56"/>
                    <a:pt x="153" y="51"/>
                    <a:pt x="152" y="51"/>
                  </a:cubicBezTo>
                  <a:cubicBezTo>
                    <a:pt x="151" y="48"/>
                    <a:pt x="148" y="48"/>
                    <a:pt x="148" y="45"/>
                  </a:cubicBezTo>
                  <a:cubicBezTo>
                    <a:pt x="147" y="43"/>
                    <a:pt x="149" y="41"/>
                    <a:pt x="150" y="40"/>
                  </a:cubicBezTo>
                  <a:cubicBezTo>
                    <a:pt x="147" y="39"/>
                    <a:pt x="142" y="36"/>
                    <a:pt x="139" y="35"/>
                  </a:cubicBezTo>
                  <a:cubicBezTo>
                    <a:pt x="135" y="32"/>
                    <a:pt x="132" y="26"/>
                    <a:pt x="126" y="27"/>
                  </a:cubicBezTo>
                  <a:cubicBezTo>
                    <a:pt x="121" y="28"/>
                    <a:pt x="122" y="33"/>
                    <a:pt x="115" y="33"/>
                  </a:cubicBezTo>
                  <a:cubicBezTo>
                    <a:pt x="113" y="32"/>
                    <a:pt x="102" y="30"/>
                    <a:pt x="100" y="29"/>
                  </a:cubicBezTo>
                  <a:cubicBezTo>
                    <a:pt x="96" y="26"/>
                    <a:pt x="95" y="22"/>
                    <a:pt x="90" y="19"/>
                  </a:cubicBezTo>
                  <a:cubicBezTo>
                    <a:pt x="87" y="17"/>
                    <a:pt x="83" y="15"/>
                    <a:pt x="79" y="13"/>
                  </a:cubicBezTo>
                  <a:cubicBezTo>
                    <a:pt x="71" y="9"/>
                    <a:pt x="65" y="5"/>
                    <a:pt x="58" y="0"/>
                  </a:cubicBezTo>
                  <a:cubicBezTo>
                    <a:pt x="57" y="2"/>
                    <a:pt x="55" y="2"/>
                    <a:pt x="54" y="3"/>
                  </a:cubicBezTo>
                  <a:cubicBezTo>
                    <a:pt x="53" y="4"/>
                    <a:pt x="53" y="6"/>
                    <a:pt x="52" y="7"/>
                  </a:cubicBezTo>
                  <a:cubicBezTo>
                    <a:pt x="49" y="9"/>
                    <a:pt x="47" y="9"/>
                    <a:pt x="45" y="9"/>
                  </a:cubicBezTo>
                  <a:cubicBezTo>
                    <a:pt x="42" y="10"/>
                    <a:pt x="40" y="11"/>
                    <a:pt x="37" y="12"/>
                  </a:cubicBezTo>
                  <a:cubicBezTo>
                    <a:pt x="36" y="12"/>
                    <a:pt x="34" y="12"/>
                    <a:pt x="33" y="12"/>
                  </a:cubicBezTo>
                  <a:cubicBezTo>
                    <a:pt x="32" y="13"/>
                    <a:pt x="32" y="15"/>
                    <a:pt x="31" y="16"/>
                  </a:cubicBezTo>
                  <a:cubicBezTo>
                    <a:pt x="29" y="17"/>
                    <a:pt x="25" y="15"/>
                    <a:pt x="25" y="18"/>
                  </a:cubicBezTo>
                  <a:cubicBezTo>
                    <a:pt x="24" y="20"/>
                    <a:pt x="27" y="24"/>
                    <a:pt x="27" y="27"/>
                  </a:cubicBezTo>
                  <a:cubicBezTo>
                    <a:pt x="27" y="30"/>
                    <a:pt x="26" y="34"/>
                    <a:pt x="24" y="37"/>
                  </a:cubicBezTo>
                  <a:cubicBezTo>
                    <a:pt x="22" y="41"/>
                    <a:pt x="17" y="43"/>
                    <a:pt x="15" y="47"/>
                  </a:cubicBezTo>
                  <a:cubicBezTo>
                    <a:pt x="14" y="50"/>
                    <a:pt x="16" y="50"/>
                    <a:pt x="16" y="53"/>
                  </a:cubicBezTo>
                  <a:cubicBezTo>
                    <a:pt x="16" y="56"/>
                    <a:pt x="12" y="62"/>
                    <a:pt x="10" y="63"/>
                  </a:cubicBezTo>
                  <a:cubicBezTo>
                    <a:pt x="9" y="63"/>
                    <a:pt x="3" y="63"/>
                    <a:pt x="3" y="64"/>
                  </a:cubicBezTo>
                  <a:cubicBezTo>
                    <a:pt x="3" y="68"/>
                    <a:pt x="7" y="70"/>
                    <a:pt x="7" y="73"/>
                  </a:cubicBezTo>
                  <a:cubicBezTo>
                    <a:pt x="7" y="74"/>
                    <a:pt x="4" y="81"/>
                    <a:pt x="4" y="81"/>
                  </a:cubicBezTo>
                  <a:cubicBezTo>
                    <a:pt x="8" y="83"/>
                    <a:pt x="8" y="94"/>
                    <a:pt x="5" y="96"/>
                  </a:cubicBezTo>
                  <a:cubicBezTo>
                    <a:pt x="4" y="97"/>
                    <a:pt x="1" y="95"/>
                    <a:pt x="0" y="97"/>
                  </a:cubicBezTo>
                  <a:cubicBezTo>
                    <a:pt x="0" y="98"/>
                    <a:pt x="4" y="100"/>
                    <a:pt x="4" y="101"/>
                  </a:cubicBezTo>
                  <a:cubicBezTo>
                    <a:pt x="8" y="103"/>
                    <a:pt x="13" y="106"/>
                    <a:pt x="16" y="109"/>
                  </a:cubicBezTo>
                  <a:cubicBezTo>
                    <a:pt x="18" y="111"/>
                    <a:pt x="15" y="112"/>
                    <a:pt x="19" y="112"/>
                  </a:cubicBezTo>
                  <a:cubicBezTo>
                    <a:pt x="19" y="112"/>
                    <a:pt x="20" y="110"/>
                    <a:pt x="21" y="110"/>
                  </a:cubicBezTo>
                  <a:cubicBezTo>
                    <a:pt x="22" y="109"/>
                    <a:pt x="24" y="105"/>
                    <a:pt x="26" y="106"/>
                  </a:cubicBezTo>
                  <a:cubicBezTo>
                    <a:pt x="26" y="110"/>
                    <a:pt x="18" y="112"/>
                    <a:pt x="20" y="118"/>
                  </a:cubicBezTo>
                  <a:cubicBezTo>
                    <a:pt x="22" y="124"/>
                    <a:pt x="27" y="115"/>
                    <a:pt x="30" y="113"/>
                  </a:cubicBezTo>
                  <a:cubicBezTo>
                    <a:pt x="30" y="112"/>
                    <a:pt x="30" y="111"/>
                    <a:pt x="29" y="110"/>
                  </a:cubicBezTo>
                  <a:cubicBezTo>
                    <a:pt x="34" y="110"/>
                    <a:pt x="33" y="115"/>
                    <a:pt x="31" y="119"/>
                  </a:cubicBezTo>
                  <a:cubicBezTo>
                    <a:pt x="30" y="123"/>
                    <a:pt x="25" y="126"/>
                    <a:pt x="20" y="129"/>
                  </a:cubicBezTo>
                  <a:cubicBezTo>
                    <a:pt x="22" y="135"/>
                    <a:pt x="24" y="142"/>
                    <a:pt x="20" y="14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5" name="Freeform 481">
              <a:extLst>
                <a:ext uri="{FF2B5EF4-FFF2-40B4-BE49-F238E27FC236}">
                  <a16:creationId xmlns:a16="http://schemas.microsoft.com/office/drawing/2014/main" id="{CAD0BB51-6766-4AE2-994D-93631620F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186" y="4279275"/>
              <a:ext cx="376016" cy="388181"/>
            </a:xfrm>
            <a:custGeom>
              <a:avLst/>
              <a:gdLst>
                <a:gd name="T0" fmla="*/ 408 w 432"/>
                <a:gd name="T1" fmla="*/ 228 h 446"/>
                <a:gd name="T2" fmla="*/ 409 w 432"/>
                <a:gd name="T3" fmla="*/ 190 h 446"/>
                <a:gd name="T4" fmla="*/ 376 w 432"/>
                <a:gd name="T5" fmla="*/ 169 h 446"/>
                <a:gd name="T6" fmla="*/ 307 w 432"/>
                <a:gd name="T7" fmla="*/ 148 h 446"/>
                <a:gd name="T8" fmla="*/ 272 w 432"/>
                <a:gd name="T9" fmla="*/ 92 h 446"/>
                <a:gd name="T10" fmla="*/ 266 w 432"/>
                <a:gd name="T11" fmla="*/ 67 h 446"/>
                <a:gd name="T12" fmla="*/ 284 w 432"/>
                <a:gd name="T13" fmla="*/ 37 h 446"/>
                <a:gd name="T14" fmla="*/ 317 w 432"/>
                <a:gd name="T15" fmla="*/ 11 h 446"/>
                <a:gd name="T16" fmla="*/ 292 w 432"/>
                <a:gd name="T17" fmla="*/ 5 h 446"/>
                <a:gd name="T18" fmla="*/ 257 w 432"/>
                <a:gd name="T19" fmla="*/ 32 h 446"/>
                <a:gd name="T20" fmla="*/ 218 w 432"/>
                <a:gd name="T21" fmla="*/ 37 h 446"/>
                <a:gd name="T22" fmla="*/ 198 w 432"/>
                <a:gd name="T23" fmla="*/ 59 h 446"/>
                <a:gd name="T24" fmla="*/ 190 w 432"/>
                <a:gd name="T25" fmla="*/ 82 h 446"/>
                <a:gd name="T26" fmla="*/ 164 w 432"/>
                <a:gd name="T27" fmla="*/ 104 h 446"/>
                <a:gd name="T28" fmla="*/ 164 w 432"/>
                <a:gd name="T29" fmla="*/ 123 h 446"/>
                <a:gd name="T30" fmla="*/ 149 w 432"/>
                <a:gd name="T31" fmla="*/ 103 h 446"/>
                <a:gd name="T32" fmla="*/ 123 w 432"/>
                <a:gd name="T33" fmla="*/ 82 h 446"/>
                <a:gd name="T34" fmla="*/ 90 w 432"/>
                <a:gd name="T35" fmla="*/ 77 h 446"/>
                <a:gd name="T36" fmla="*/ 62 w 432"/>
                <a:gd name="T37" fmla="*/ 93 h 446"/>
                <a:gd name="T38" fmla="*/ 35 w 432"/>
                <a:gd name="T39" fmla="*/ 94 h 446"/>
                <a:gd name="T40" fmla="*/ 31 w 432"/>
                <a:gd name="T41" fmla="*/ 95 h 446"/>
                <a:gd name="T42" fmla="*/ 14 w 432"/>
                <a:gd name="T43" fmla="*/ 73 h 446"/>
                <a:gd name="T44" fmla="*/ 5 w 432"/>
                <a:gd name="T45" fmla="*/ 97 h 446"/>
                <a:gd name="T46" fmla="*/ 5 w 432"/>
                <a:gd name="T47" fmla="*/ 112 h 446"/>
                <a:gd name="T48" fmla="*/ 23 w 432"/>
                <a:gd name="T49" fmla="*/ 116 h 446"/>
                <a:gd name="T50" fmla="*/ 56 w 432"/>
                <a:gd name="T51" fmla="*/ 134 h 446"/>
                <a:gd name="T52" fmla="*/ 69 w 432"/>
                <a:gd name="T53" fmla="*/ 116 h 446"/>
                <a:gd name="T54" fmla="*/ 86 w 432"/>
                <a:gd name="T55" fmla="*/ 103 h 446"/>
                <a:gd name="T56" fmla="*/ 119 w 432"/>
                <a:gd name="T57" fmla="*/ 107 h 446"/>
                <a:gd name="T58" fmla="*/ 125 w 432"/>
                <a:gd name="T59" fmla="*/ 112 h 446"/>
                <a:gd name="T60" fmla="*/ 134 w 432"/>
                <a:gd name="T61" fmla="*/ 141 h 446"/>
                <a:gd name="T62" fmla="*/ 141 w 432"/>
                <a:gd name="T63" fmla="*/ 149 h 446"/>
                <a:gd name="T64" fmla="*/ 149 w 432"/>
                <a:gd name="T65" fmla="*/ 167 h 446"/>
                <a:gd name="T66" fmla="*/ 149 w 432"/>
                <a:gd name="T67" fmla="*/ 190 h 446"/>
                <a:gd name="T68" fmla="*/ 150 w 432"/>
                <a:gd name="T69" fmla="*/ 229 h 446"/>
                <a:gd name="T70" fmla="*/ 141 w 432"/>
                <a:gd name="T71" fmla="*/ 261 h 446"/>
                <a:gd name="T72" fmla="*/ 116 w 432"/>
                <a:gd name="T73" fmla="*/ 274 h 446"/>
                <a:gd name="T74" fmla="*/ 113 w 432"/>
                <a:gd name="T75" fmla="*/ 285 h 446"/>
                <a:gd name="T76" fmla="*/ 111 w 432"/>
                <a:gd name="T77" fmla="*/ 297 h 446"/>
                <a:gd name="T78" fmla="*/ 153 w 432"/>
                <a:gd name="T79" fmla="*/ 326 h 446"/>
                <a:gd name="T80" fmla="*/ 192 w 432"/>
                <a:gd name="T81" fmla="*/ 332 h 446"/>
                <a:gd name="T82" fmla="*/ 238 w 432"/>
                <a:gd name="T83" fmla="*/ 362 h 446"/>
                <a:gd name="T84" fmla="*/ 256 w 432"/>
                <a:gd name="T85" fmla="*/ 383 h 446"/>
                <a:gd name="T86" fmla="*/ 273 w 432"/>
                <a:gd name="T87" fmla="*/ 399 h 446"/>
                <a:gd name="T88" fmla="*/ 311 w 432"/>
                <a:gd name="T89" fmla="*/ 397 h 446"/>
                <a:gd name="T90" fmla="*/ 344 w 432"/>
                <a:gd name="T91" fmla="*/ 406 h 446"/>
                <a:gd name="T92" fmla="*/ 342 w 432"/>
                <a:gd name="T93" fmla="*/ 439 h 446"/>
                <a:gd name="T94" fmla="*/ 354 w 432"/>
                <a:gd name="T95" fmla="*/ 407 h 446"/>
                <a:gd name="T96" fmla="*/ 354 w 432"/>
                <a:gd name="T97" fmla="*/ 347 h 446"/>
                <a:gd name="T98" fmla="*/ 371 w 432"/>
                <a:gd name="T99" fmla="*/ 316 h 446"/>
                <a:gd name="T100" fmla="*/ 351 w 432"/>
                <a:gd name="T101" fmla="*/ 297 h 446"/>
                <a:gd name="T102" fmla="*/ 389 w 432"/>
                <a:gd name="T103" fmla="*/ 289 h 446"/>
                <a:gd name="T104" fmla="*/ 417 w 432"/>
                <a:gd name="T105" fmla="*/ 279 h 446"/>
                <a:gd name="T106" fmla="*/ 424 w 432"/>
                <a:gd name="T107" fmla="*/ 28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2" h="446">
                  <a:moveTo>
                    <a:pt x="404" y="259"/>
                  </a:moveTo>
                  <a:cubicBezTo>
                    <a:pt x="405" y="251"/>
                    <a:pt x="416" y="253"/>
                    <a:pt x="417" y="246"/>
                  </a:cubicBezTo>
                  <a:cubicBezTo>
                    <a:pt x="418" y="240"/>
                    <a:pt x="410" y="233"/>
                    <a:pt x="408" y="228"/>
                  </a:cubicBezTo>
                  <a:cubicBezTo>
                    <a:pt x="404" y="221"/>
                    <a:pt x="406" y="216"/>
                    <a:pt x="406" y="207"/>
                  </a:cubicBezTo>
                  <a:cubicBezTo>
                    <a:pt x="406" y="204"/>
                    <a:pt x="404" y="201"/>
                    <a:pt x="405" y="198"/>
                  </a:cubicBezTo>
                  <a:cubicBezTo>
                    <a:pt x="405" y="193"/>
                    <a:pt x="408" y="193"/>
                    <a:pt x="409" y="190"/>
                  </a:cubicBezTo>
                  <a:cubicBezTo>
                    <a:pt x="411" y="186"/>
                    <a:pt x="413" y="177"/>
                    <a:pt x="414" y="173"/>
                  </a:cubicBezTo>
                  <a:cubicBezTo>
                    <a:pt x="414" y="162"/>
                    <a:pt x="391" y="170"/>
                    <a:pt x="385" y="170"/>
                  </a:cubicBezTo>
                  <a:cubicBezTo>
                    <a:pt x="382" y="170"/>
                    <a:pt x="379" y="169"/>
                    <a:pt x="376" y="169"/>
                  </a:cubicBezTo>
                  <a:cubicBezTo>
                    <a:pt x="373" y="169"/>
                    <a:pt x="371" y="171"/>
                    <a:pt x="368" y="171"/>
                  </a:cubicBezTo>
                  <a:cubicBezTo>
                    <a:pt x="356" y="172"/>
                    <a:pt x="354" y="158"/>
                    <a:pt x="347" y="152"/>
                  </a:cubicBezTo>
                  <a:cubicBezTo>
                    <a:pt x="338" y="143"/>
                    <a:pt x="318" y="148"/>
                    <a:pt x="307" y="148"/>
                  </a:cubicBezTo>
                  <a:cubicBezTo>
                    <a:pt x="298" y="147"/>
                    <a:pt x="290" y="148"/>
                    <a:pt x="287" y="138"/>
                  </a:cubicBezTo>
                  <a:cubicBezTo>
                    <a:pt x="275" y="137"/>
                    <a:pt x="285" y="122"/>
                    <a:pt x="284" y="116"/>
                  </a:cubicBezTo>
                  <a:cubicBezTo>
                    <a:pt x="283" y="109"/>
                    <a:pt x="274" y="101"/>
                    <a:pt x="272" y="92"/>
                  </a:cubicBezTo>
                  <a:cubicBezTo>
                    <a:pt x="267" y="89"/>
                    <a:pt x="265" y="88"/>
                    <a:pt x="258" y="90"/>
                  </a:cubicBezTo>
                  <a:cubicBezTo>
                    <a:pt x="259" y="85"/>
                    <a:pt x="263" y="82"/>
                    <a:pt x="264" y="78"/>
                  </a:cubicBezTo>
                  <a:cubicBezTo>
                    <a:pt x="266" y="74"/>
                    <a:pt x="266" y="71"/>
                    <a:pt x="266" y="67"/>
                  </a:cubicBezTo>
                  <a:cubicBezTo>
                    <a:pt x="268" y="58"/>
                    <a:pt x="272" y="52"/>
                    <a:pt x="276" y="45"/>
                  </a:cubicBezTo>
                  <a:cubicBezTo>
                    <a:pt x="277" y="43"/>
                    <a:pt x="278" y="40"/>
                    <a:pt x="280" y="39"/>
                  </a:cubicBezTo>
                  <a:cubicBezTo>
                    <a:pt x="281" y="38"/>
                    <a:pt x="283" y="38"/>
                    <a:pt x="284" y="37"/>
                  </a:cubicBezTo>
                  <a:cubicBezTo>
                    <a:pt x="287" y="34"/>
                    <a:pt x="288" y="30"/>
                    <a:pt x="291" y="26"/>
                  </a:cubicBezTo>
                  <a:cubicBezTo>
                    <a:pt x="295" y="21"/>
                    <a:pt x="305" y="18"/>
                    <a:pt x="313" y="17"/>
                  </a:cubicBezTo>
                  <a:cubicBezTo>
                    <a:pt x="313" y="14"/>
                    <a:pt x="317" y="14"/>
                    <a:pt x="317" y="11"/>
                  </a:cubicBezTo>
                  <a:cubicBezTo>
                    <a:pt x="318" y="7"/>
                    <a:pt x="313" y="4"/>
                    <a:pt x="311" y="3"/>
                  </a:cubicBezTo>
                  <a:cubicBezTo>
                    <a:pt x="308" y="1"/>
                    <a:pt x="305" y="0"/>
                    <a:pt x="301" y="0"/>
                  </a:cubicBezTo>
                  <a:cubicBezTo>
                    <a:pt x="298" y="1"/>
                    <a:pt x="294" y="7"/>
                    <a:pt x="292" y="5"/>
                  </a:cubicBezTo>
                  <a:cubicBezTo>
                    <a:pt x="287" y="7"/>
                    <a:pt x="290" y="15"/>
                    <a:pt x="284" y="19"/>
                  </a:cubicBezTo>
                  <a:cubicBezTo>
                    <a:pt x="280" y="21"/>
                    <a:pt x="276" y="20"/>
                    <a:pt x="272" y="22"/>
                  </a:cubicBezTo>
                  <a:cubicBezTo>
                    <a:pt x="267" y="25"/>
                    <a:pt x="262" y="30"/>
                    <a:pt x="257" y="32"/>
                  </a:cubicBezTo>
                  <a:cubicBezTo>
                    <a:pt x="250" y="34"/>
                    <a:pt x="246" y="30"/>
                    <a:pt x="240" y="30"/>
                  </a:cubicBezTo>
                  <a:cubicBezTo>
                    <a:pt x="231" y="30"/>
                    <a:pt x="236" y="34"/>
                    <a:pt x="233" y="40"/>
                  </a:cubicBezTo>
                  <a:cubicBezTo>
                    <a:pt x="229" y="39"/>
                    <a:pt x="221" y="37"/>
                    <a:pt x="218" y="37"/>
                  </a:cubicBezTo>
                  <a:cubicBezTo>
                    <a:pt x="215" y="38"/>
                    <a:pt x="214" y="41"/>
                    <a:pt x="212" y="43"/>
                  </a:cubicBezTo>
                  <a:cubicBezTo>
                    <a:pt x="211" y="44"/>
                    <a:pt x="209" y="45"/>
                    <a:pt x="207" y="46"/>
                  </a:cubicBezTo>
                  <a:cubicBezTo>
                    <a:pt x="203" y="49"/>
                    <a:pt x="200" y="54"/>
                    <a:pt x="198" y="59"/>
                  </a:cubicBezTo>
                  <a:cubicBezTo>
                    <a:pt x="197" y="64"/>
                    <a:pt x="198" y="71"/>
                    <a:pt x="194" y="74"/>
                  </a:cubicBezTo>
                  <a:cubicBezTo>
                    <a:pt x="195" y="74"/>
                    <a:pt x="196" y="76"/>
                    <a:pt x="197" y="76"/>
                  </a:cubicBezTo>
                  <a:cubicBezTo>
                    <a:pt x="198" y="81"/>
                    <a:pt x="193" y="80"/>
                    <a:pt x="190" y="82"/>
                  </a:cubicBezTo>
                  <a:cubicBezTo>
                    <a:pt x="185" y="84"/>
                    <a:pt x="184" y="88"/>
                    <a:pt x="181" y="92"/>
                  </a:cubicBezTo>
                  <a:cubicBezTo>
                    <a:pt x="178" y="96"/>
                    <a:pt x="175" y="97"/>
                    <a:pt x="171" y="100"/>
                  </a:cubicBezTo>
                  <a:cubicBezTo>
                    <a:pt x="169" y="101"/>
                    <a:pt x="164" y="103"/>
                    <a:pt x="164" y="104"/>
                  </a:cubicBezTo>
                  <a:cubicBezTo>
                    <a:pt x="161" y="107"/>
                    <a:pt x="163" y="106"/>
                    <a:pt x="165" y="109"/>
                  </a:cubicBezTo>
                  <a:cubicBezTo>
                    <a:pt x="168" y="114"/>
                    <a:pt x="168" y="117"/>
                    <a:pt x="166" y="123"/>
                  </a:cubicBezTo>
                  <a:cubicBezTo>
                    <a:pt x="165" y="123"/>
                    <a:pt x="165" y="123"/>
                    <a:pt x="164" y="123"/>
                  </a:cubicBezTo>
                  <a:cubicBezTo>
                    <a:pt x="164" y="121"/>
                    <a:pt x="165" y="119"/>
                    <a:pt x="164" y="118"/>
                  </a:cubicBezTo>
                  <a:cubicBezTo>
                    <a:pt x="163" y="115"/>
                    <a:pt x="162" y="116"/>
                    <a:pt x="161" y="115"/>
                  </a:cubicBezTo>
                  <a:cubicBezTo>
                    <a:pt x="157" y="111"/>
                    <a:pt x="153" y="107"/>
                    <a:pt x="149" y="103"/>
                  </a:cubicBezTo>
                  <a:cubicBezTo>
                    <a:pt x="147" y="102"/>
                    <a:pt x="147" y="100"/>
                    <a:pt x="145" y="98"/>
                  </a:cubicBezTo>
                  <a:cubicBezTo>
                    <a:pt x="142" y="94"/>
                    <a:pt x="138" y="92"/>
                    <a:pt x="134" y="89"/>
                  </a:cubicBezTo>
                  <a:cubicBezTo>
                    <a:pt x="131" y="87"/>
                    <a:pt x="128" y="83"/>
                    <a:pt x="123" y="82"/>
                  </a:cubicBezTo>
                  <a:cubicBezTo>
                    <a:pt x="118" y="81"/>
                    <a:pt x="112" y="82"/>
                    <a:pt x="107" y="82"/>
                  </a:cubicBezTo>
                  <a:cubicBezTo>
                    <a:pt x="107" y="81"/>
                    <a:pt x="108" y="81"/>
                    <a:pt x="107" y="81"/>
                  </a:cubicBezTo>
                  <a:cubicBezTo>
                    <a:pt x="103" y="80"/>
                    <a:pt x="94" y="75"/>
                    <a:pt x="90" y="77"/>
                  </a:cubicBezTo>
                  <a:cubicBezTo>
                    <a:pt x="89" y="78"/>
                    <a:pt x="90" y="80"/>
                    <a:pt x="89" y="81"/>
                  </a:cubicBezTo>
                  <a:cubicBezTo>
                    <a:pt x="88" y="82"/>
                    <a:pt x="85" y="83"/>
                    <a:pt x="84" y="84"/>
                  </a:cubicBezTo>
                  <a:cubicBezTo>
                    <a:pt x="77" y="89"/>
                    <a:pt x="69" y="90"/>
                    <a:pt x="62" y="93"/>
                  </a:cubicBezTo>
                  <a:cubicBezTo>
                    <a:pt x="58" y="96"/>
                    <a:pt x="55" y="97"/>
                    <a:pt x="51" y="98"/>
                  </a:cubicBezTo>
                  <a:cubicBezTo>
                    <a:pt x="45" y="100"/>
                    <a:pt x="43" y="100"/>
                    <a:pt x="38" y="96"/>
                  </a:cubicBezTo>
                  <a:cubicBezTo>
                    <a:pt x="37" y="95"/>
                    <a:pt x="36" y="95"/>
                    <a:pt x="35" y="94"/>
                  </a:cubicBezTo>
                  <a:cubicBezTo>
                    <a:pt x="34" y="93"/>
                    <a:pt x="35" y="92"/>
                    <a:pt x="34" y="91"/>
                  </a:cubicBezTo>
                  <a:cubicBezTo>
                    <a:pt x="33" y="90"/>
                    <a:pt x="30" y="90"/>
                    <a:pt x="28" y="90"/>
                  </a:cubicBezTo>
                  <a:cubicBezTo>
                    <a:pt x="29" y="92"/>
                    <a:pt x="31" y="93"/>
                    <a:pt x="31" y="95"/>
                  </a:cubicBezTo>
                  <a:cubicBezTo>
                    <a:pt x="29" y="95"/>
                    <a:pt x="24" y="96"/>
                    <a:pt x="22" y="94"/>
                  </a:cubicBezTo>
                  <a:cubicBezTo>
                    <a:pt x="20" y="92"/>
                    <a:pt x="22" y="90"/>
                    <a:pt x="23" y="87"/>
                  </a:cubicBezTo>
                  <a:cubicBezTo>
                    <a:pt x="23" y="81"/>
                    <a:pt x="20" y="76"/>
                    <a:pt x="14" y="73"/>
                  </a:cubicBezTo>
                  <a:cubicBezTo>
                    <a:pt x="11" y="72"/>
                    <a:pt x="9" y="71"/>
                    <a:pt x="6" y="69"/>
                  </a:cubicBezTo>
                  <a:cubicBezTo>
                    <a:pt x="3" y="74"/>
                    <a:pt x="1" y="78"/>
                    <a:pt x="0" y="83"/>
                  </a:cubicBezTo>
                  <a:cubicBezTo>
                    <a:pt x="0" y="90"/>
                    <a:pt x="5" y="93"/>
                    <a:pt x="5" y="97"/>
                  </a:cubicBezTo>
                  <a:cubicBezTo>
                    <a:pt x="5" y="100"/>
                    <a:pt x="3" y="101"/>
                    <a:pt x="2" y="103"/>
                  </a:cubicBezTo>
                  <a:cubicBezTo>
                    <a:pt x="1" y="105"/>
                    <a:pt x="2" y="108"/>
                    <a:pt x="2" y="111"/>
                  </a:cubicBezTo>
                  <a:cubicBezTo>
                    <a:pt x="3" y="111"/>
                    <a:pt x="4" y="111"/>
                    <a:pt x="5" y="112"/>
                  </a:cubicBezTo>
                  <a:cubicBezTo>
                    <a:pt x="8" y="113"/>
                    <a:pt x="10" y="113"/>
                    <a:pt x="13" y="115"/>
                  </a:cubicBezTo>
                  <a:cubicBezTo>
                    <a:pt x="14" y="116"/>
                    <a:pt x="15" y="118"/>
                    <a:pt x="17" y="118"/>
                  </a:cubicBezTo>
                  <a:cubicBezTo>
                    <a:pt x="19" y="118"/>
                    <a:pt x="21" y="116"/>
                    <a:pt x="23" y="116"/>
                  </a:cubicBezTo>
                  <a:cubicBezTo>
                    <a:pt x="30" y="116"/>
                    <a:pt x="41" y="120"/>
                    <a:pt x="39" y="128"/>
                  </a:cubicBezTo>
                  <a:cubicBezTo>
                    <a:pt x="43" y="128"/>
                    <a:pt x="49" y="133"/>
                    <a:pt x="51" y="128"/>
                  </a:cubicBezTo>
                  <a:cubicBezTo>
                    <a:pt x="50" y="132"/>
                    <a:pt x="54" y="132"/>
                    <a:pt x="56" y="134"/>
                  </a:cubicBezTo>
                  <a:cubicBezTo>
                    <a:pt x="57" y="137"/>
                    <a:pt x="55" y="141"/>
                    <a:pt x="58" y="143"/>
                  </a:cubicBezTo>
                  <a:cubicBezTo>
                    <a:pt x="61" y="145"/>
                    <a:pt x="72" y="141"/>
                    <a:pt x="73" y="137"/>
                  </a:cubicBezTo>
                  <a:cubicBezTo>
                    <a:pt x="90" y="136"/>
                    <a:pt x="70" y="124"/>
                    <a:pt x="69" y="116"/>
                  </a:cubicBezTo>
                  <a:cubicBezTo>
                    <a:pt x="68" y="112"/>
                    <a:pt x="70" y="114"/>
                    <a:pt x="73" y="113"/>
                  </a:cubicBezTo>
                  <a:cubicBezTo>
                    <a:pt x="75" y="112"/>
                    <a:pt x="76" y="110"/>
                    <a:pt x="78" y="109"/>
                  </a:cubicBezTo>
                  <a:cubicBezTo>
                    <a:pt x="81" y="107"/>
                    <a:pt x="84" y="107"/>
                    <a:pt x="86" y="103"/>
                  </a:cubicBezTo>
                  <a:cubicBezTo>
                    <a:pt x="88" y="100"/>
                    <a:pt x="89" y="96"/>
                    <a:pt x="93" y="95"/>
                  </a:cubicBezTo>
                  <a:cubicBezTo>
                    <a:pt x="98" y="93"/>
                    <a:pt x="104" y="94"/>
                    <a:pt x="107" y="97"/>
                  </a:cubicBezTo>
                  <a:cubicBezTo>
                    <a:pt x="112" y="100"/>
                    <a:pt x="116" y="103"/>
                    <a:pt x="119" y="107"/>
                  </a:cubicBezTo>
                  <a:cubicBezTo>
                    <a:pt x="120" y="108"/>
                    <a:pt x="120" y="110"/>
                    <a:pt x="121" y="110"/>
                  </a:cubicBezTo>
                  <a:cubicBezTo>
                    <a:pt x="122" y="111"/>
                    <a:pt x="122" y="109"/>
                    <a:pt x="124" y="109"/>
                  </a:cubicBezTo>
                  <a:cubicBezTo>
                    <a:pt x="125" y="110"/>
                    <a:pt x="129" y="110"/>
                    <a:pt x="125" y="112"/>
                  </a:cubicBezTo>
                  <a:cubicBezTo>
                    <a:pt x="125" y="115"/>
                    <a:pt x="125" y="119"/>
                    <a:pt x="122" y="118"/>
                  </a:cubicBezTo>
                  <a:cubicBezTo>
                    <a:pt x="121" y="122"/>
                    <a:pt x="125" y="128"/>
                    <a:pt x="127" y="131"/>
                  </a:cubicBezTo>
                  <a:cubicBezTo>
                    <a:pt x="130" y="134"/>
                    <a:pt x="131" y="138"/>
                    <a:pt x="134" y="141"/>
                  </a:cubicBezTo>
                  <a:cubicBezTo>
                    <a:pt x="135" y="142"/>
                    <a:pt x="138" y="143"/>
                    <a:pt x="139" y="145"/>
                  </a:cubicBezTo>
                  <a:cubicBezTo>
                    <a:pt x="139" y="145"/>
                    <a:pt x="141" y="149"/>
                    <a:pt x="140" y="149"/>
                  </a:cubicBezTo>
                  <a:cubicBezTo>
                    <a:pt x="140" y="149"/>
                    <a:pt x="141" y="149"/>
                    <a:pt x="141" y="149"/>
                  </a:cubicBezTo>
                  <a:cubicBezTo>
                    <a:pt x="141" y="151"/>
                    <a:pt x="143" y="155"/>
                    <a:pt x="146" y="155"/>
                  </a:cubicBezTo>
                  <a:cubicBezTo>
                    <a:pt x="148" y="157"/>
                    <a:pt x="150" y="158"/>
                    <a:pt x="150" y="161"/>
                  </a:cubicBezTo>
                  <a:cubicBezTo>
                    <a:pt x="150" y="162"/>
                    <a:pt x="149" y="165"/>
                    <a:pt x="149" y="167"/>
                  </a:cubicBezTo>
                  <a:cubicBezTo>
                    <a:pt x="148" y="170"/>
                    <a:pt x="147" y="170"/>
                    <a:pt x="149" y="174"/>
                  </a:cubicBezTo>
                  <a:cubicBezTo>
                    <a:pt x="153" y="180"/>
                    <a:pt x="154" y="180"/>
                    <a:pt x="148" y="185"/>
                  </a:cubicBezTo>
                  <a:cubicBezTo>
                    <a:pt x="147" y="187"/>
                    <a:pt x="145" y="191"/>
                    <a:pt x="149" y="190"/>
                  </a:cubicBezTo>
                  <a:cubicBezTo>
                    <a:pt x="151" y="197"/>
                    <a:pt x="152" y="204"/>
                    <a:pt x="151" y="211"/>
                  </a:cubicBezTo>
                  <a:cubicBezTo>
                    <a:pt x="151" y="214"/>
                    <a:pt x="150" y="216"/>
                    <a:pt x="148" y="219"/>
                  </a:cubicBezTo>
                  <a:cubicBezTo>
                    <a:pt x="144" y="224"/>
                    <a:pt x="145" y="225"/>
                    <a:pt x="150" y="229"/>
                  </a:cubicBezTo>
                  <a:cubicBezTo>
                    <a:pt x="152" y="231"/>
                    <a:pt x="156" y="232"/>
                    <a:pt x="155" y="236"/>
                  </a:cubicBezTo>
                  <a:cubicBezTo>
                    <a:pt x="155" y="243"/>
                    <a:pt x="144" y="247"/>
                    <a:pt x="142" y="256"/>
                  </a:cubicBezTo>
                  <a:cubicBezTo>
                    <a:pt x="142" y="258"/>
                    <a:pt x="143" y="259"/>
                    <a:pt x="141" y="261"/>
                  </a:cubicBezTo>
                  <a:cubicBezTo>
                    <a:pt x="138" y="264"/>
                    <a:pt x="133" y="263"/>
                    <a:pt x="130" y="263"/>
                  </a:cubicBezTo>
                  <a:cubicBezTo>
                    <a:pt x="125" y="263"/>
                    <a:pt x="121" y="265"/>
                    <a:pt x="118" y="269"/>
                  </a:cubicBezTo>
                  <a:cubicBezTo>
                    <a:pt x="118" y="270"/>
                    <a:pt x="116" y="273"/>
                    <a:pt x="116" y="274"/>
                  </a:cubicBezTo>
                  <a:cubicBezTo>
                    <a:pt x="115" y="276"/>
                    <a:pt x="114" y="277"/>
                    <a:pt x="115" y="280"/>
                  </a:cubicBezTo>
                  <a:cubicBezTo>
                    <a:pt x="116" y="282"/>
                    <a:pt x="120" y="283"/>
                    <a:pt x="120" y="286"/>
                  </a:cubicBezTo>
                  <a:cubicBezTo>
                    <a:pt x="120" y="289"/>
                    <a:pt x="114" y="288"/>
                    <a:pt x="113" y="285"/>
                  </a:cubicBezTo>
                  <a:cubicBezTo>
                    <a:pt x="111" y="286"/>
                    <a:pt x="107" y="289"/>
                    <a:pt x="107" y="291"/>
                  </a:cubicBezTo>
                  <a:cubicBezTo>
                    <a:pt x="108" y="294"/>
                    <a:pt x="111" y="294"/>
                    <a:pt x="111" y="297"/>
                  </a:cubicBezTo>
                  <a:cubicBezTo>
                    <a:pt x="111" y="297"/>
                    <a:pt x="111" y="297"/>
                    <a:pt x="111" y="297"/>
                  </a:cubicBezTo>
                  <a:cubicBezTo>
                    <a:pt x="118" y="302"/>
                    <a:pt x="124" y="306"/>
                    <a:pt x="132" y="310"/>
                  </a:cubicBezTo>
                  <a:cubicBezTo>
                    <a:pt x="136" y="312"/>
                    <a:pt x="140" y="314"/>
                    <a:pt x="143" y="316"/>
                  </a:cubicBezTo>
                  <a:cubicBezTo>
                    <a:pt x="148" y="319"/>
                    <a:pt x="149" y="323"/>
                    <a:pt x="153" y="326"/>
                  </a:cubicBezTo>
                  <a:cubicBezTo>
                    <a:pt x="155" y="327"/>
                    <a:pt x="166" y="329"/>
                    <a:pt x="168" y="330"/>
                  </a:cubicBezTo>
                  <a:cubicBezTo>
                    <a:pt x="175" y="330"/>
                    <a:pt x="174" y="325"/>
                    <a:pt x="179" y="324"/>
                  </a:cubicBezTo>
                  <a:cubicBezTo>
                    <a:pt x="185" y="323"/>
                    <a:pt x="188" y="329"/>
                    <a:pt x="192" y="332"/>
                  </a:cubicBezTo>
                  <a:cubicBezTo>
                    <a:pt x="196" y="334"/>
                    <a:pt x="202" y="337"/>
                    <a:pt x="205" y="338"/>
                  </a:cubicBezTo>
                  <a:cubicBezTo>
                    <a:pt x="213" y="340"/>
                    <a:pt x="218" y="341"/>
                    <a:pt x="224" y="346"/>
                  </a:cubicBezTo>
                  <a:cubicBezTo>
                    <a:pt x="230" y="351"/>
                    <a:pt x="233" y="358"/>
                    <a:pt x="238" y="362"/>
                  </a:cubicBezTo>
                  <a:cubicBezTo>
                    <a:pt x="241" y="365"/>
                    <a:pt x="245" y="366"/>
                    <a:pt x="249" y="370"/>
                  </a:cubicBezTo>
                  <a:cubicBezTo>
                    <a:pt x="251" y="373"/>
                    <a:pt x="252" y="375"/>
                    <a:pt x="254" y="378"/>
                  </a:cubicBezTo>
                  <a:cubicBezTo>
                    <a:pt x="255" y="380"/>
                    <a:pt x="254" y="380"/>
                    <a:pt x="256" y="383"/>
                  </a:cubicBezTo>
                  <a:cubicBezTo>
                    <a:pt x="258" y="384"/>
                    <a:pt x="260" y="383"/>
                    <a:pt x="262" y="385"/>
                  </a:cubicBezTo>
                  <a:cubicBezTo>
                    <a:pt x="264" y="388"/>
                    <a:pt x="261" y="392"/>
                    <a:pt x="263" y="395"/>
                  </a:cubicBezTo>
                  <a:cubicBezTo>
                    <a:pt x="264" y="399"/>
                    <a:pt x="270" y="399"/>
                    <a:pt x="273" y="399"/>
                  </a:cubicBezTo>
                  <a:cubicBezTo>
                    <a:pt x="279" y="400"/>
                    <a:pt x="286" y="401"/>
                    <a:pt x="292" y="398"/>
                  </a:cubicBezTo>
                  <a:cubicBezTo>
                    <a:pt x="295" y="397"/>
                    <a:pt x="297" y="394"/>
                    <a:pt x="300" y="394"/>
                  </a:cubicBezTo>
                  <a:cubicBezTo>
                    <a:pt x="304" y="393"/>
                    <a:pt x="308" y="396"/>
                    <a:pt x="311" y="397"/>
                  </a:cubicBezTo>
                  <a:cubicBezTo>
                    <a:pt x="315" y="398"/>
                    <a:pt x="317" y="395"/>
                    <a:pt x="320" y="394"/>
                  </a:cubicBezTo>
                  <a:cubicBezTo>
                    <a:pt x="324" y="394"/>
                    <a:pt x="324" y="396"/>
                    <a:pt x="327" y="398"/>
                  </a:cubicBezTo>
                  <a:cubicBezTo>
                    <a:pt x="332" y="401"/>
                    <a:pt x="341" y="402"/>
                    <a:pt x="344" y="406"/>
                  </a:cubicBezTo>
                  <a:cubicBezTo>
                    <a:pt x="347" y="411"/>
                    <a:pt x="341" y="418"/>
                    <a:pt x="338" y="421"/>
                  </a:cubicBezTo>
                  <a:cubicBezTo>
                    <a:pt x="336" y="424"/>
                    <a:pt x="326" y="432"/>
                    <a:pt x="327" y="435"/>
                  </a:cubicBezTo>
                  <a:cubicBezTo>
                    <a:pt x="328" y="438"/>
                    <a:pt x="340" y="438"/>
                    <a:pt x="342" y="439"/>
                  </a:cubicBezTo>
                  <a:cubicBezTo>
                    <a:pt x="344" y="440"/>
                    <a:pt x="345" y="443"/>
                    <a:pt x="347" y="445"/>
                  </a:cubicBezTo>
                  <a:cubicBezTo>
                    <a:pt x="348" y="445"/>
                    <a:pt x="349" y="446"/>
                    <a:pt x="350" y="446"/>
                  </a:cubicBezTo>
                  <a:cubicBezTo>
                    <a:pt x="356" y="436"/>
                    <a:pt x="353" y="417"/>
                    <a:pt x="354" y="407"/>
                  </a:cubicBezTo>
                  <a:cubicBezTo>
                    <a:pt x="356" y="397"/>
                    <a:pt x="361" y="388"/>
                    <a:pt x="362" y="378"/>
                  </a:cubicBezTo>
                  <a:cubicBezTo>
                    <a:pt x="363" y="367"/>
                    <a:pt x="360" y="362"/>
                    <a:pt x="356" y="353"/>
                  </a:cubicBezTo>
                  <a:cubicBezTo>
                    <a:pt x="355" y="351"/>
                    <a:pt x="355" y="349"/>
                    <a:pt x="354" y="347"/>
                  </a:cubicBezTo>
                  <a:cubicBezTo>
                    <a:pt x="353" y="345"/>
                    <a:pt x="349" y="344"/>
                    <a:pt x="348" y="342"/>
                  </a:cubicBezTo>
                  <a:cubicBezTo>
                    <a:pt x="345" y="338"/>
                    <a:pt x="344" y="332"/>
                    <a:pt x="345" y="327"/>
                  </a:cubicBezTo>
                  <a:cubicBezTo>
                    <a:pt x="347" y="315"/>
                    <a:pt x="361" y="315"/>
                    <a:pt x="371" y="316"/>
                  </a:cubicBezTo>
                  <a:cubicBezTo>
                    <a:pt x="371" y="312"/>
                    <a:pt x="371" y="308"/>
                    <a:pt x="370" y="304"/>
                  </a:cubicBezTo>
                  <a:cubicBezTo>
                    <a:pt x="367" y="299"/>
                    <a:pt x="366" y="301"/>
                    <a:pt x="360" y="300"/>
                  </a:cubicBezTo>
                  <a:cubicBezTo>
                    <a:pt x="356" y="300"/>
                    <a:pt x="354" y="301"/>
                    <a:pt x="351" y="297"/>
                  </a:cubicBezTo>
                  <a:cubicBezTo>
                    <a:pt x="350" y="295"/>
                    <a:pt x="351" y="291"/>
                    <a:pt x="353" y="289"/>
                  </a:cubicBezTo>
                  <a:cubicBezTo>
                    <a:pt x="358" y="286"/>
                    <a:pt x="369" y="289"/>
                    <a:pt x="374" y="289"/>
                  </a:cubicBezTo>
                  <a:cubicBezTo>
                    <a:pt x="378" y="289"/>
                    <a:pt x="386" y="291"/>
                    <a:pt x="389" y="289"/>
                  </a:cubicBezTo>
                  <a:cubicBezTo>
                    <a:pt x="393" y="288"/>
                    <a:pt x="390" y="287"/>
                    <a:pt x="393" y="285"/>
                  </a:cubicBezTo>
                  <a:cubicBezTo>
                    <a:pt x="397" y="281"/>
                    <a:pt x="396" y="285"/>
                    <a:pt x="400" y="287"/>
                  </a:cubicBezTo>
                  <a:cubicBezTo>
                    <a:pt x="407" y="289"/>
                    <a:pt x="409" y="277"/>
                    <a:pt x="417" y="279"/>
                  </a:cubicBezTo>
                  <a:cubicBezTo>
                    <a:pt x="429" y="281"/>
                    <a:pt x="419" y="303"/>
                    <a:pt x="429" y="305"/>
                  </a:cubicBezTo>
                  <a:cubicBezTo>
                    <a:pt x="430" y="304"/>
                    <a:pt x="431" y="304"/>
                    <a:pt x="432" y="304"/>
                  </a:cubicBezTo>
                  <a:cubicBezTo>
                    <a:pt x="431" y="297"/>
                    <a:pt x="427" y="288"/>
                    <a:pt x="424" y="283"/>
                  </a:cubicBezTo>
                  <a:cubicBezTo>
                    <a:pt x="421" y="275"/>
                    <a:pt x="417" y="257"/>
                    <a:pt x="404" y="259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6" name="Freeform 482">
              <a:extLst>
                <a:ext uri="{FF2B5EF4-FFF2-40B4-BE49-F238E27FC236}">
                  <a16:creationId xmlns:a16="http://schemas.microsoft.com/office/drawing/2014/main" id="{502C141B-9EA2-4859-91BB-16701CF54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90" y="4277431"/>
              <a:ext cx="312609" cy="277957"/>
            </a:xfrm>
            <a:custGeom>
              <a:avLst/>
              <a:gdLst>
                <a:gd name="T0" fmla="*/ 336 w 359"/>
                <a:gd name="T1" fmla="*/ 100 h 319"/>
                <a:gd name="T2" fmla="*/ 305 w 359"/>
                <a:gd name="T3" fmla="*/ 72 h 319"/>
                <a:gd name="T4" fmla="*/ 303 w 359"/>
                <a:gd name="T5" fmla="*/ 50 h 319"/>
                <a:gd name="T6" fmla="*/ 248 w 359"/>
                <a:gd name="T7" fmla="*/ 53 h 319"/>
                <a:gd name="T8" fmla="*/ 211 w 359"/>
                <a:gd name="T9" fmla="*/ 63 h 319"/>
                <a:gd name="T10" fmla="*/ 150 w 359"/>
                <a:gd name="T11" fmla="*/ 56 h 319"/>
                <a:gd name="T12" fmla="*/ 115 w 359"/>
                <a:gd name="T13" fmla="*/ 28 h 319"/>
                <a:gd name="T14" fmla="*/ 83 w 359"/>
                <a:gd name="T15" fmla="*/ 11 h 319"/>
                <a:gd name="T16" fmla="*/ 92 w 359"/>
                <a:gd name="T17" fmla="*/ 30 h 319"/>
                <a:gd name="T18" fmla="*/ 75 w 359"/>
                <a:gd name="T19" fmla="*/ 35 h 319"/>
                <a:gd name="T20" fmla="*/ 55 w 359"/>
                <a:gd name="T21" fmla="*/ 66 h 319"/>
                <a:gd name="T22" fmla="*/ 44 w 359"/>
                <a:gd name="T23" fmla="*/ 94 h 319"/>
                <a:gd name="T24" fmla="*/ 35 w 359"/>
                <a:gd name="T25" fmla="*/ 71 h 319"/>
                <a:gd name="T26" fmla="*/ 44 w 359"/>
                <a:gd name="T27" fmla="*/ 42 h 319"/>
                <a:gd name="T28" fmla="*/ 46 w 359"/>
                <a:gd name="T29" fmla="*/ 24 h 319"/>
                <a:gd name="T30" fmla="*/ 55 w 359"/>
                <a:gd name="T31" fmla="*/ 19 h 319"/>
                <a:gd name="T32" fmla="*/ 26 w 359"/>
                <a:gd name="T33" fmla="*/ 39 h 319"/>
                <a:gd name="T34" fmla="*/ 18 w 359"/>
                <a:gd name="T35" fmla="*/ 47 h 319"/>
                <a:gd name="T36" fmla="*/ 6 w 359"/>
                <a:gd name="T37" fmla="*/ 80 h 319"/>
                <a:gd name="T38" fmla="*/ 14 w 359"/>
                <a:gd name="T39" fmla="*/ 94 h 319"/>
                <a:gd name="T40" fmla="*/ 29 w 359"/>
                <a:gd name="T41" fmla="*/ 140 h 319"/>
                <a:gd name="T42" fmla="*/ 89 w 359"/>
                <a:gd name="T43" fmla="*/ 154 h 319"/>
                <a:gd name="T44" fmla="*/ 118 w 359"/>
                <a:gd name="T45" fmla="*/ 171 h 319"/>
                <a:gd name="T46" fmla="*/ 156 w 359"/>
                <a:gd name="T47" fmla="*/ 175 h 319"/>
                <a:gd name="T48" fmla="*/ 147 w 359"/>
                <a:gd name="T49" fmla="*/ 200 h 319"/>
                <a:gd name="T50" fmla="*/ 150 w 359"/>
                <a:gd name="T51" fmla="*/ 230 h 319"/>
                <a:gd name="T52" fmla="*/ 146 w 359"/>
                <a:gd name="T53" fmla="*/ 261 h 319"/>
                <a:gd name="T54" fmla="*/ 174 w 359"/>
                <a:gd name="T55" fmla="*/ 306 h 319"/>
                <a:gd name="T56" fmla="*/ 192 w 359"/>
                <a:gd name="T57" fmla="*/ 317 h 319"/>
                <a:gd name="T58" fmla="*/ 212 w 359"/>
                <a:gd name="T59" fmla="*/ 319 h 319"/>
                <a:gd name="T60" fmla="*/ 219 w 359"/>
                <a:gd name="T61" fmla="*/ 305 h 319"/>
                <a:gd name="T62" fmla="*/ 233 w 359"/>
                <a:gd name="T63" fmla="*/ 300 h 319"/>
                <a:gd name="T64" fmla="*/ 242 w 359"/>
                <a:gd name="T65" fmla="*/ 298 h 319"/>
                <a:gd name="T66" fmla="*/ 265 w 359"/>
                <a:gd name="T67" fmla="*/ 273 h 319"/>
                <a:gd name="T68" fmla="*/ 248 w 359"/>
                <a:gd name="T69" fmla="*/ 266 h 319"/>
                <a:gd name="T70" fmla="*/ 243 w 359"/>
                <a:gd name="T71" fmla="*/ 243 h 319"/>
                <a:gd name="T72" fmla="*/ 238 w 359"/>
                <a:gd name="T73" fmla="*/ 227 h 319"/>
                <a:gd name="T74" fmla="*/ 256 w 359"/>
                <a:gd name="T75" fmla="*/ 232 h 319"/>
                <a:gd name="T76" fmla="*/ 263 w 359"/>
                <a:gd name="T77" fmla="*/ 233 h 319"/>
                <a:gd name="T78" fmla="*/ 283 w 359"/>
                <a:gd name="T79" fmla="*/ 239 h 319"/>
                <a:gd name="T80" fmla="*/ 302 w 359"/>
                <a:gd name="T81" fmla="*/ 226 h 319"/>
                <a:gd name="T82" fmla="*/ 322 w 359"/>
                <a:gd name="T83" fmla="*/ 216 h 319"/>
                <a:gd name="T84" fmla="*/ 332 w 359"/>
                <a:gd name="T85" fmla="*/ 211 h 319"/>
                <a:gd name="T86" fmla="*/ 330 w 359"/>
                <a:gd name="T87" fmla="*/ 192 h 319"/>
                <a:gd name="T88" fmla="*/ 326 w 359"/>
                <a:gd name="T89" fmla="*/ 167 h 319"/>
                <a:gd name="T90" fmla="*/ 347 w 359"/>
                <a:gd name="T91" fmla="*/ 147 h 319"/>
                <a:gd name="T92" fmla="*/ 340 w 359"/>
                <a:gd name="T93" fmla="*/ 139 h 319"/>
                <a:gd name="T94" fmla="*/ 356 w 359"/>
                <a:gd name="T95" fmla="*/ 119 h 319"/>
                <a:gd name="T96" fmla="*/ 359 w 359"/>
                <a:gd name="T97" fmla="*/ 10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9" h="319">
                  <a:moveTo>
                    <a:pt x="359" y="108"/>
                  </a:moveTo>
                  <a:cubicBezTo>
                    <a:pt x="352" y="107"/>
                    <a:pt x="337" y="110"/>
                    <a:pt x="336" y="100"/>
                  </a:cubicBezTo>
                  <a:cubicBezTo>
                    <a:pt x="335" y="91"/>
                    <a:pt x="337" y="89"/>
                    <a:pt x="328" y="82"/>
                  </a:cubicBezTo>
                  <a:cubicBezTo>
                    <a:pt x="321" y="77"/>
                    <a:pt x="313" y="75"/>
                    <a:pt x="305" y="72"/>
                  </a:cubicBezTo>
                  <a:cubicBezTo>
                    <a:pt x="297" y="68"/>
                    <a:pt x="291" y="63"/>
                    <a:pt x="283" y="60"/>
                  </a:cubicBezTo>
                  <a:cubicBezTo>
                    <a:pt x="285" y="51"/>
                    <a:pt x="298" y="53"/>
                    <a:pt x="303" y="50"/>
                  </a:cubicBezTo>
                  <a:cubicBezTo>
                    <a:pt x="284" y="48"/>
                    <a:pt x="265" y="53"/>
                    <a:pt x="246" y="52"/>
                  </a:cubicBezTo>
                  <a:cubicBezTo>
                    <a:pt x="247" y="52"/>
                    <a:pt x="248" y="53"/>
                    <a:pt x="248" y="53"/>
                  </a:cubicBezTo>
                  <a:cubicBezTo>
                    <a:pt x="248" y="54"/>
                    <a:pt x="248" y="56"/>
                    <a:pt x="248" y="56"/>
                  </a:cubicBezTo>
                  <a:cubicBezTo>
                    <a:pt x="235" y="57"/>
                    <a:pt x="227" y="67"/>
                    <a:pt x="211" y="63"/>
                  </a:cubicBezTo>
                  <a:cubicBezTo>
                    <a:pt x="202" y="61"/>
                    <a:pt x="195" y="53"/>
                    <a:pt x="185" y="51"/>
                  </a:cubicBezTo>
                  <a:cubicBezTo>
                    <a:pt x="174" y="49"/>
                    <a:pt x="161" y="55"/>
                    <a:pt x="150" y="56"/>
                  </a:cubicBezTo>
                  <a:cubicBezTo>
                    <a:pt x="136" y="57"/>
                    <a:pt x="137" y="45"/>
                    <a:pt x="129" y="37"/>
                  </a:cubicBezTo>
                  <a:cubicBezTo>
                    <a:pt x="126" y="33"/>
                    <a:pt x="121" y="30"/>
                    <a:pt x="115" y="28"/>
                  </a:cubicBezTo>
                  <a:cubicBezTo>
                    <a:pt x="109" y="27"/>
                    <a:pt x="103" y="30"/>
                    <a:pt x="99" y="26"/>
                  </a:cubicBezTo>
                  <a:cubicBezTo>
                    <a:pt x="95" y="23"/>
                    <a:pt x="94" y="0"/>
                    <a:pt x="83" y="11"/>
                  </a:cubicBezTo>
                  <a:cubicBezTo>
                    <a:pt x="80" y="13"/>
                    <a:pt x="81" y="21"/>
                    <a:pt x="84" y="24"/>
                  </a:cubicBezTo>
                  <a:cubicBezTo>
                    <a:pt x="86" y="26"/>
                    <a:pt x="97" y="21"/>
                    <a:pt x="92" y="30"/>
                  </a:cubicBezTo>
                  <a:cubicBezTo>
                    <a:pt x="91" y="30"/>
                    <a:pt x="90" y="29"/>
                    <a:pt x="90" y="28"/>
                  </a:cubicBezTo>
                  <a:cubicBezTo>
                    <a:pt x="86" y="28"/>
                    <a:pt x="79" y="34"/>
                    <a:pt x="75" y="35"/>
                  </a:cubicBezTo>
                  <a:cubicBezTo>
                    <a:pt x="69" y="37"/>
                    <a:pt x="63" y="38"/>
                    <a:pt x="57" y="40"/>
                  </a:cubicBezTo>
                  <a:cubicBezTo>
                    <a:pt x="45" y="45"/>
                    <a:pt x="48" y="58"/>
                    <a:pt x="55" y="66"/>
                  </a:cubicBezTo>
                  <a:cubicBezTo>
                    <a:pt x="59" y="71"/>
                    <a:pt x="65" y="85"/>
                    <a:pt x="58" y="91"/>
                  </a:cubicBezTo>
                  <a:cubicBezTo>
                    <a:pt x="55" y="94"/>
                    <a:pt x="47" y="96"/>
                    <a:pt x="44" y="94"/>
                  </a:cubicBezTo>
                  <a:cubicBezTo>
                    <a:pt x="41" y="91"/>
                    <a:pt x="42" y="86"/>
                    <a:pt x="40" y="83"/>
                  </a:cubicBezTo>
                  <a:cubicBezTo>
                    <a:pt x="37" y="77"/>
                    <a:pt x="33" y="78"/>
                    <a:pt x="35" y="71"/>
                  </a:cubicBezTo>
                  <a:cubicBezTo>
                    <a:pt x="36" y="67"/>
                    <a:pt x="39" y="66"/>
                    <a:pt x="42" y="62"/>
                  </a:cubicBezTo>
                  <a:cubicBezTo>
                    <a:pt x="47" y="56"/>
                    <a:pt x="47" y="49"/>
                    <a:pt x="44" y="42"/>
                  </a:cubicBezTo>
                  <a:cubicBezTo>
                    <a:pt x="42" y="38"/>
                    <a:pt x="34" y="31"/>
                    <a:pt x="38" y="27"/>
                  </a:cubicBezTo>
                  <a:cubicBezTo>
                    <a:pt x="39" y="25"/>
                    <a:pt x="44" y="25"/>
                    <a:pt x="46" y="24"/>
                  </a:cubicBezTo>
                  <a:cubicBezTo>
                    <a:pt x="48" y="23"/>
                    <a:pt x="52" y="22"/>
                    <a:pt x="55" y="21"/>
                  </a:cubicBezTo>
                  <a:cubicBezTo>
                    <a:pt x="55" y="20"/>
                    <a:pt x="55" y="20"/>
                    <a:pt x="55" y="19"/>
                  </a:cubicBezTo>
                  <a:cubicBezTo>
                    <a:pt x="47" y="20"/>
                    <a:pt x="37" y="23"/>
                    <a:pt x="33" y="28"/>
                  </a:cubicBezTo>
                  <a:cubicBezTo>
                    <a:pt x="30" y="32"/>
                    <a:pt x="29" y="36"/>
                    <a:pt x="26" y="39"/>
                  </a:cubicBezTo>
                  <a:cubicBezTo>
                    <a:pt x="25" y="40"/>
                    <a:pt x="23" y="40"/>
                    <a:pt x="22" y="41"/>
                  </a:cubicBezTo>
                  <a:cubicBezTo>
                    <a:pt x="20" y="42"/>
                    <a:pt x="19" y="45"/>
                    <a:pt x="18" y="47"/>
                  </a:cubicBezTo>
                  <a:cubicBezTo>
                    <a:pt x="14" y="54"/>
                    <a:pt x="10" y="60"/>
                    <a:pt x="8" y="69"/>
                  </a:cubicBezTo>
                  <a:cubicBezTo>
                    <a:pt x="8" y="73"/>
                    <a:pt x="8" y="76"/>
                    <a:pt x="6" y="80"/>
                  </a:cubicBezTo>
                  <a:cubicBezTo>
                    <a:pt x="5" y="84"/>
                    <a:pt x="1" y="87"/>
                    <a:pt x="0" y="92"/>
                  </a:cubicBezTo>
                  <a:cubicBezTo>
                    <a:pt x="7" y="90"/>
                    <a:pt x="9" y="91"/>
                    <a:pt x="14" y="94"/>
                  </a:cubicBezTo>
                  <a:cubicBezTo>
                    <a:pt x="16" y="103"/>
                    <a:pt x="25" y="111"/>
                    <a:pt x="26" y="118"/>
                  </a:cubicBezTo>
                  <a:cubicBezTo>
                    <a:pt x="27" y="124"/>
                    <a:pt x="17" y="139"/>
                    <a:pt x="29" y="140"/>
                  </a:cubicBezTo>
                  <a:cubicBezTo>
                    <a:pt x="32" y="150"/>
                    <a:pt x="40" y="149"/>
                    <a:pt x="49" y="150"/>
                  </a:cubicBezTo>
                  <a:cubicBezTo>
                    <a:pt x="60" y="150"/>
                    <a:pt x="80" y="145"/>
                    <a:pt x="89" y="154"/>
                  </a:cubicBezTo>
                  <a:cubicBezTo>
                    <a:pt x="96" y="160"/>
                    <a:pt x="98" y="174"/>
                    <a:pt x="110" y="173"/>
                  </a:cubicBezTo>
                  <a:cubicBezTo>
                    <a:pt x="113" y="173"/>
                    <a:pt x="115" y="171"/>
                    <a:pt x="118" y="171"/>
                  </a:cubicBezTo>
                  <a:cubicBezTo>
                    <a:pt x="121" y="171"/>
                    <a:pt x="124" y="172"/>
                    <a:pt x="127" y="172"/>
                  </a:cubicBezTo>
                  <a:cubicBezTo>
                    <a:pt x="133" y="172"/>
                    <a:pt x="156" y="164"/>
                    <a:pt x="156" y="175"/>
                  </a:cubicBezTo>
                  <a:cubicBezTo>
                    <a:pt x="155" y="179"/>
                    <a:pt x="153" y="188"/>
                    <a:pt x="151" y="192"/>
                  </a:cubicBezTo>
                  <a:cubicBezTo>
                    <a:pt x="150" y="195"/>
                    <a:pt x="147" y="195"/>
                    <a:pt x="147" y="200"/>
                  </a:cubicBezTo>
                  <a:cubicBezTo>
                    <a:pt x="146" y="203"/>
                    <a:pt x="148" y="206"/>
                    <a:pt x="148" y="209"/>
                  </a:cubicBezTo>
                  <a:cubicBezTo>
                    <a:pt x="148" y="218"/>
                    <a:pt x="146" y="223"/>
                    <a:pt x="150" y="230"/>
                  </a:cubicBezTo>
                  <a:cubicBezTo>
                    <a:pt x="152" y="235"/>
                    <a:pt x="160" y="242"/>
                    <a:pt x="159" y="248"/>
                  </a:cubicBezTo>
                  <a:cubicBezTo>
                    <a:pt x="158" y="255"/>
                    <a:pt x="147" y="253"/>
                    <a:pt x="146" y="261"/>
                  </a:cubicBezTo>
                  <a:cubicBezTo>
                    <a:pt x="159" y="259"/>
                    <a:pt x="163" y="277"/>
                    <a:pt x="166" y="285"/>
                  </a:cubicBezTo>
                  <a:cubicBezTo>
                    <a:pt x="169" y="290"/>
                    <a:pt x="173" y="299"/>
                    <a:pt x="174" y="306"/>
                  </a:cubicBezTo>
                  <a:cubicBezTo>
                    <a:pt x="176" y="306"/>
                    <a:pt x="179" y="310"/>
                    <a:pt x="180" y="312"/>
                  </a:cubicBezTo>
                  <a:cubicBezTo>
                    <a:pt x="183" y="315"/>
                    <a:pt x="188" y="317"/>
                    <a:pt x="192" y="317"/>
                  </a:cubicBezTo>
                  <a:cubicBezTo>
                    <a:pt x="199" y="317"/>
                    <a:pt x="208" y="304"/>
                    <a:pt x="209" y="319"/>
                  </a:cubicBezTo>
                  <a:cubicBezTo>
                    <a:pt x="210" y="319"/>
                    <a:pt x="211" y="319"/>
                    <a:pt x="212" y="319"/>
                  </a:cubicBezTo>
                  <a:cubicBezTo>
                    <a:pt x="212" y="313"/>
                    <a:pt x="216" y="314"/>
                    <a:pt x="219" y="310"/>
                  </a:cubicBezTo>
                  <a:cubicBezTo>
                    <a:pt x="219" y="309"/>
                    <a:pt x="218" y="306"/>
                    <a:pt x="219" y="305"/>
                  </a:cubicBezTo>
                  <a:cubicBezTo>
                    <a:pt x="220" y="304"/>
                    <a:pt x="223" y="304"/>
                    <a:pt x="224" y="304"/>
                  </a:cubicBezTo>
                  <a:cubicBezTo>
                    <a:pt x="228" y="303"/>
                    <a:pt x="230" y="303"/>
                    <a:pt x="233" y="300"/>
                  </a:cubicBezTo>
                  <a:cubicBezTo>
                    <a:pt x="234" y="299"/>
                    <a:pt x="235" y="298"/>
                    <a:pt x="237" y="297"/>
                  </a:cubicBezTo>
                  <a:cubicBezTo>
                    <a:pt x="239" y="297"/>
                    <a:pt x="241" y="299"/>
                    <a:pt x="242" y="298"/>
                  </a:cubicBezTo>
                  <a:cubicBezTo>
                    <a:pt x="249" y="295"/>
                    <a:pt x="246" y="286"/>
                    <a:pt x="253" y="284"/>
                  </a:cubicBezTo>
                  <a:cubicBezTo>
                    <a:pt x="258" y="282"/>
                    <a:pt x="268" y="281"/>
                    <a:pt x="265" y="273"/>
                  </a:cubicBezTo>
                  <a:cubicBezTo>
                    <a:pt x="261" y="273"/>
                    <a:pt x="256" y="273"/>
                    <a:pt x="252" y="272"/>
                  </a:cubicBezTo>
                  <a:cubicBezTo>
                    <a:pt x="248" y="271"/>
                    <a:pt x="248" y="270"/>
                    <a:pt x="248" y="266"/>
                  </a:cubicBezTo>
                  <a:cubicBezTo>
                    <a:pt x="247" y="262"/>
                    <a:pt x="246" y="259"/>
                    <a:pt x="244" y="255"/>
                  </a:cubicBezTo>
                  <a:cubicBezTo>
                    <a:pt x="243" y="251"/>
                    <a:pt x="244" y="248"/>
                    <a:pt x="243" y="243"/>
                  </a:cubicBezTo>
                  <a:cubicBezTo>
                    <a:pt x="241" y="235"/>
                    <a:pt x="229" y="232"/>
                    <a:pt x="228" y="224"/>
                  </a:cubicBezTo>
                  <a:cubicBezTo>
                    <a:pt x="231" y="224"/>
                    <a:pt x="234" y="226"/>
                    <a:pt x="238" y="227"/>
                  </a:cubicBezTo>
                  <a:cubicBezTo>
                    <a:pt x="243" y="227"/>
                    <a:pt x="243" y="227"/>
                    <a:pt x="247" y="230"/>
                  </a:cubicBezTo>
                  <a:cubicBezTo>
                    <a:pt x="250" y="232"/>
                    <a:pt x="251" y="232"/>
                    <a:pt x="256" y="232"/>
                  </a:cubicBezTo>
                  <a:cubicBezTo>
                    <a:pt x="257" y="232"/>
                    <a:pt x="259" y="232"/>
                    <a:pt x="260" y="232"/>
                  </a:cubicBezTo>
                  <a:cubicBezTo>
                    <a:pt x="261" y="232"/>
                    <a:pt x="261" y="233"/>
                    <a:pt x="263" y="233"/>
                  </a:cubicBezTo>
                  <a:cubicBezTo>
                    <a:pt x="264" y="233"/>
                    <a:pt x="265" y="232"/>
                    <a:pt x="265" y="232"/>
                  </a:cubicBezTo>
                  <a:cubicBezTo>
                    <a:pt x="270" y="233"/>
                    <a:pt x="282" y="247"/>
                    <a:pt x="283" y="239"/>
                  </a:cubicBezTo>
                  <a:cubicBezTo>
                    <a:pt x="284" y="235"/>
                    <a:pt x="279" y="233"/>
                    <a:pt x="283" y="229"/>
                  </a:cubicBezTo>
                  <a:cubicBezTo>
                    <a:pt x="289" y="224"/>
                    <a:pt x="296" y="229"/>
                    <a:pt x="302" y="226"/>
                  </a:cubicBezTo>
                  <a:cubicBezTo>
                    <a:pt x="307" y="225"/>
                    <a:pt x="313" y="223"/>
                    <a:pt x="317" y="220"/>
                  </a:cubicBezTo>
                  <a:cubicBezTo>
                    <a:pt x="319" y="219"/>
                    <a:pt x="320" y="217"/>
                    <a:pt x="322" y="216"/>
                  </a:cubicBezTo>
                  <a:cubicBezTo>
                    <a:pt x="325" y="216"/>
                    <a:pt x="328" y="217"/>
                    <a:pt x="330" y="216"/>
                  </a:cubicBezTo>
                  <a:cubicBezTo>
                    <a:pt x="332" y="214"/>
                    <a:pt x="331" y="212"/>
                    <a:pt x="332" y="211"/>
                  </a:cubicBezTo>
                  <a:cubicBezTo>
                    <a:pt x="334" y="210"/>
                    <a:pt x="336" y="211"/>
                    <a:pt x="338" y="209"/>
                  </a:cubicBezTo>
                  <a:cubicBezTo>
                    <a:pt x="345" y="202"/>
                    <a:pt x="334" y="195"/>
                    <a:pt x="330" y="192"/>
                  </a:cubicBezTo>
                  <a:cubicBezTo>
                    <a:pt x="324" y="187"/>
                    <a:pt x="317" y="181"/>
                    <a:pt x="321" y="175"/>
                  </a:cubicBezTo>
                  <a:cubicBezTo>
                    <a:pt x="323" y="172"/>
                    <a:pt x="326" y="171"/>
                    <a:pt x="326" y="167"/>
                  </a:cubicBezTo>
                  <a:cubicBezTo>
                    <a:pt x="327" y="164"/>
                    <a:pt x="324" y="161"/>
                    <a:pt x="326" y="158"/>
                  </a:cubicBezTo>
                  <a:cubicBezTo>
                    <a:pt x="329" y="154"/>
                    <a:pt x="348" y="156"/>
                    <a:pt x="347" y="147"/>
                  </a:cubicBezTo>
                  <a:cubicBezTo>
                    <a:pt x="346" y="144"/>
                    <a:pt x="341" y="145"/>
                    <a:pt x="340" y="143"/>
                  </a:cubicBezTo>
                  <a:cubicBezTo>
                    <a:pt x="339" y="141"/>
                    <a:pt x="341" y="139"/>
                    <a:pt x="340" y="139"/>
                  </a:cubicBezTo>
                  <a:cubicBezTo>
                    <a:pt x="340" y="137"/>
                    <a:pt x="337" y="136"/>
                    <a:pt x="337" y="134"/>
                  </a:cubicBezTo>
                  <a:cubicBezTo>
                    <a:pt x="337" y="129"/>
                    <a:pt x="353" y="124"/>
                    <a:pt x="356" y="119"/>
                  </a:cubicBezTo>
                  <a:cubicBezTo>
                    <a:pt x="358" y="117"/>
                    <a:pt x="358" y="112"/>
                    <a:pt x="359" y="108"/>
                  </a:cubicBezTo>
                  <a:cubicBezTo>
                    <a:pt x="359" y="108"/>
                    <a:pt x="359" y="108"/>
                    <a:pt x="359" y="10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7" name="Freeform 483">
              <a:extLst>
                <a:ext uri="{FF2B5EF4-FFF2-40B4-BE49-F238E27FC236}">
                  <a16:creationId xmlns:a16="http://schemas.microsoft.com/office/drawing/2014/main" id="{3CE4A219-48B5-47EB-9B4C-BD8111F35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803" y="4371435"/>
              <a:ext cx="111699" cy="172525"/>
            </a:xfrm>
            <a:custGeom>
              <a:avLst/>
              <a:gdLst>
                <a:gd name="T0" fmla="*/ 112 w 128"/>
                <a:gd name="T1" fmla="*/ 153 h 198"/>
                <a:gd name="T2" fmla="*/ 109 w 128"/>
                <a:gd name="T3" fmla="*/ 142 h 198"/>
                <a:gd name="T4" fmla="*/ 102 w 128"/>
                <a:gd name="T5" fmla="*/ 137 h 198"/>
                <a:gd name="T6" fmla="*/ 97 w 128"/>
                <a:gd name="T7" fmla="*/ 127 h 198"/>
                <a:gd name="T8" fmla="*/ 89 w 128"/>
                <a:gd name="T9" fmla="*/ 118 h 198"/>
                <a:gd name="T10" fmla="*/ 94 w 128"/>
                <a:gd name="T11" fmla="*/ 109 h 198"/>
                <a:gd name="T12" fmla="*/ 105 w 128"/>
                <a:gd name="T13" fmla="*/ 100 h 198"/>
                <a:gd name="T14" fmla="*/ 113 w 128"/>
                <a:gd name="T15" fmla="*/ 89 h 198"/>
                <a:gd name="T16" fmla="*/ 115 w 128"/>
                <a:gd name="T17" fmla="*/ 76 h 198"/>
                <a:gd name="T18" fmla="*/ 119 w 128"/>
                <a:gd name="T19" fmla="*/ 69 h 198"/>
                <a:gd name="T20" fmla="*/ 115 w 128"/>
                <a:gd name="T21" fmla="*/ 70 h 198"/>
                <a:gd name="T22" fmla="*/ 103 w 128"/>
                <a:gd name="T23" fmla="*/ 59 h 198"/>
                <a:gd name="T24" fmla="*/ 91 w 128"/>
                <a:gd name="T25" fmla="*/ 48 h 198"/>
                <a:gd name="T26" fmla="*/ 79 w 128"/>
                <a:gd name="T27" fmla="*/ 37 h 198"/>
                <a:gd name="T28" fmla="*/ 76 w 128"/>
                <a:gd name="T29" fmla="*/ 27 h 198"/>
                <a:gd name="T30" fmla="*/ 66 w 128"/>
                <a:gd name="T31" fmla="*/ 17 h 198"/>
                <a:gd name="T32" fmla="*/ 42 w 128"/>
                <a:gd name="T33" fmla="*/ 0 h 198"/>
                <a:gd name="T34" fmla="*/ 39 w 128"/>
                <a:gd name="T35" fmla="*/ 11 h 198"/>
                <a:gd name="T36" fmla="*/ 20 w 128"/>
                <a:gd name="T37" fmla="*/ 26 h 198"/>
                <a:gd name="T38" fmla="*/ 23 w 128"/>
                <a:gd name="T39" fmla="*/ 31 h 198"/>
                <a:gd name="T40" fmla="*/ 23 w 128"/>
                <a:gd name="T41" fmla="*/ 35 h 198"/>
                <a:gd name="T42" fmla="*/ 30 w 128"/>
                <a:gd name="T43" fmla="*/ 39 h 198"/>
                <a:gd name="T44" fmla="*/ 9 w 128"/>
                <a:gd name="T45" fmla="*/ 50 h 198"/>
                <a:gd name="T46" fmla="*/ 9 w 128"/>
                <a:gd name="T47" fmla="*/ 59 h 198"/>
                <a:gd name="T48" fmla="*/ 4 w 128"/>
                <a:gd name="T49" fmla="*/ 67 h 198"/>
                <a:gd name="T50" fmla="*/ 13 w 128"/>
                <a:gd name="T51" fmla="*/ 84 h 198"/>
                <a:gd name="T52" fmla="*/ 19 w 128"/>
                <a:gd name="T53" fmla="*/ 89 h 198"/>
                <a:gd name="T54" fmla="*/ 33 w 128"/>
                <a:gd name="T55" fmla="*/ 89 h 198"/>
                <a:gd name="T56" fmla="*/ 41 w 128"/>
                <a:gd name="T57" fmla="*/ 110 h 198"/>
                <a:gd name="T58" fmla="*/ 49 w 128"/>
                <a:gd name="T59" fmla="*/ 119 h 198"/>
                <a:gd name="T60" fmla="*/ 50 w 128"/>
                <a:gd name="T61" fmla="*/ 128 h 198"/>
                <a:gd name="T62" fmla="*/ 46 w 128"/>
                <a:gd name="T63" fmla="*/ 132 h 198"/>
                <a:gd name="T64" fmla="*/ 43 w 128"/>
                <a:gd name="T65" fmla="*/ 138 h 198"/>
                <a:gd name="T66" fmla="*/ 40 w 128"/>
                <a:gd name="T67" fmla="*/ 148 h 198"/>
                <a:gd name="T68" fmla="*/ 44 w 128"/>
                <a:gd name="T69" fmla="*/ 171 h 198"/>
                <a:gd name="T70" fmla="*/ 59 w 128"/>
                <a:gd name="T71" fmla="*/ 191 h 198"/>
                <a:gd name="T72" fmla="*/ 63 w 128"/>
                <a:gd name="T73" fmla="*/ 194 h 198"/>
                <a:gd name="T74" fmla="*/ 69 w 128"/>
                <a:gd name="T75" fmla="*/ 197 h 198"/>
                <a:gd name="T76" fmla="*/ 80 w 128"/>
                <a:gd name="T77" fmla="*/ 192 h 198"/>
                <a:gd name="T78" fmla="*/ 90 w 128"/>
                <a:gd name="T79" fmla="*/ 188 h 198"/>
                <a:gd name="T80" fmla="*/ 102 w 128"/>
                <a:gd name="T81" fmla="*/ 183 h 198"/>
                <a:gd name="T82" fmla="*/ 112 w 128"/>
                <a:gd name="T83" fmla="*/ 177 h 198"/>
                <a:gd name="T84" fmla="*/ 124 w 128"/>
                <a:gd name="T85" fmla="*/ 177 h 198"/>
                <a:gd name="T86" fmla="*/ 128 w 128"/>
                <a:gd name="T87" fmla="*/ 177 h 198"/>
                <a:gd name="T88" fmla="*/ 118 w 128"/>
                <a:gd name="T89" fmla="*/ 163 h 198"/>
                <a:gd name="T90" fmla="*/ 112 w 128"/>
                <a:gd name="T91" fmla="*/ 15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198">
                  <a:moveTo>
                    <a:pt x="112" y="153"/>
                  </a:moveTo>
                  <a:cubicBezTo>
                    <a:pt x="111" y="149"/>
                    <a:pt x="111" y="145"/>
                    <a:pt x="109" y="142"/>
                  </a:cubicBezTo>
                  <a:cubicBezTo>
                    <a:pt x="107" y="138"/>
                    <a:pt x="106" y="139"/>
                    <a:pt x="102" y="137"/>
                  </a:cubicBezTo>
                  <a:cubicBezTo>
                    <a:pt x="97" y="134"/>
                    <a:pt x="99" y="131"/>
                    <a:pt x="97" y="127"/>
                  </a:cubicBezTo>
                  <a:cubicBezTo>
                    <a:pt x="95" y="124"/>
                    <a:pt x="90" y="123"/>
                    <a:pt x="89" y="118"/>
                  </a:cubicBezTo>
                  <a:cubicBezTo>
                    <a:pt x="89" y="115"/>
                    <a:pt x="92" y="112"/>
                    <a:pt x="94" y="109"/>
                  </a:cubicBezTo>
                  <a:cubicBezTo>
                    <a:pt x="97" y="103"/>
                    <a:pt x="98" y="102"/>
                    <a:pt x="105" y="100"/>
                  </a:cubicBezTo>
                  <a:cubicBezTo>
                    <a:pt x="110" y="98"/>
                    <a:pt x="112" y="94"/>
                    <a:pt x="113" y="89"/>
                  </a:cubicBezTo>
                  <a:cubicBezTo>
                    <a:pt x="114" y="84"/>
                    <a:pt x="112" y="80"/>
                    <a:pt x="115" y="76"/>
                  </a:cubicBezTo>
                  <a:cubicBezTo>
                    <a:pt x="116" y="74"/>
                    <a:pt x="117" y="71"/>
                    <a:pt x="119" y="69"/>
                  </a:cubicBezTo>
                  <a:cubicBezTo>
                    <a:pt x="118" y="69"/>
                    <a:pt x="116" y="69"/>
                    <a:pt x="115" y="70"/>
                  </a:cubicBezTo>
                  <a:cubicBezTo>
                    <a:pt x="114" y="60"/>
                    <a:pt x="109" y="63"/>
                    <a:pt x="103" y="59"/>
                  </a:cubicBezTo>
                  <a:cubicBezTo>
                    <a:pt x="98" y="55"/>
                    <a:pt x="97" y="51"/>
                    <a:pt x="91" y="48"/>
                  </a:cubicBezTo>
                  <a:cubicBezTo>
                    <a:pt x="86" y="45"/>
                    <a:pt x="82" y="42"/>
                    <a:pt x="79" y="37"/>
                  </a:cubicBezTo>
                  <a:cubicBezTo>
                    <a:pt x="77" y="34"/>
                    <a:pt x="78" y="29"/>
                    <a:pt x="76" y="27"/>
                  </a:cubicBezTo>
                  <a:cubicBezTo>
                    <a:pt x="74" y="23"/>
                    <a:pt x="69" y="20"/>
                    <a:pt x="66" y="17"/>
                  </a:cubicBezTo>
                  <a:cubicBezTo>
                    <a:pt x="58" y="9"/>
                    <a:pt x="54" y="2"/>
                    <a:pt x="42" y="0"/>
                  </a:cubicBezTo>
                  <a:cubicBezTo>
                    <a:pt x="41" y="4"/>
                    <a:pt x="41" y="9"/>
                    <a:pt x="39" y="11"/>
                  </a:cubicBezTo>
                  <a:cubicBezTo>
                    <a:pt x="36" y="16"/>
                    <a:pt x="20" y="21"/>
                    <a:pt x="20" y="26"/>
                  </a:cubicBezTo>
                  <a:cubicBezTo>
                    <a:pt x="20" y="28"/>
                    <a:pt x="23" y="29"/>
                    <a:pt x="23" y="31"/>
                  </a:cubicBezTo>
                  <a:cubicBezTo>
                    <a:pt x="24" y="31"/>
                    <a:pt x="22" y="33"/>
                    <a:pt x="23" y="35"/>
                  </a:cubicBezTo>
                  <a:cubicBezTo>
                    <a:pt x="24" y="37"/>
                    <a:pt x="29" y="36"/>
                    <a:pt x="30" y="39"/>
                  </a:cubicBezTo>
                  <a:cubicBezTo>
                    <a:pt x="31" y="48"/>
                    <a:pt x="12" y="46"/>
                    <a:pt x="9" y="50"/>
                  </a:cubicBezTo>
                  <a:cubicBezTo>
                    <a:pt x="7" y="53"/>
                    <a:pt x="10" y="56"/>
                    <a:pt x="9" y="59"/>
                  </a:cubicBezTo>
                  <a:cubicBezTo>
                    <a:pt x="9" y="63"/>
                    <a:pt x="6" y="64"/>
                    <a:pt x="4" y="67"/>
                  </a:cubicBezTo>
                  <a:cubicBezTo>
                    <a:pt x="0" y="73"/>
                    <a:pt x="7" y="79"/>
                    <a:pt x="13" y="84"/>
                  </a:cubicBezTo>
                  <a:cubicBezTo>
                    <a:pt x="15" y="85"/>
                    <a:pt x="17" y="87"/>
                    <a:pt x="19" y="89"/>
                  </a:cubicBezTo>
                  <a:cubicBezTo>
                    <a:pt x="24" y="89"/>
                    <a:pt x="28" y="89"/>
                    <a:pt x="33" y="89"/>
                  </a:cubicBezTo>
                  <a:cubicBezTo>
                    <a:pt x="24" y="95"/>
                    <a:pt x="36" y="106"/>
                    <a:pt x="41" y="110"/>
                  </a:cubicBezTo>
                  <a:cubicBezTo>
                    <a:pt x="45" y="113"/>
                    <a:pt x="47" y="113"/>
                    <a:pt x="49" y="119"/>
                  </a:cubicBezTo>
                  <a:cubicBezTo>
                    <a:pt x="50" y="122"/>
                    <a:pt x="51" y="126"/>
                    <a:pt x="50" y="128"/>
                  </a:cubicBezTo>
                  <a:cubicBezTo>
                    <a:pt x="49" y="130"/>
                    <a:pt x="47" y="131"/>
                    <a:pt x="46" y="132"/>
                  </a:cubicBezTo>
                  <a:cubicBezTo>
                    <a:pt x="43" y="135"/>
                    <a:pt x="44" y="134"/>
                    <a:pt x="43" y="138"/>
                  </a:cubicBezTo>
                  <a:cubicBezTo>
                    <a:pt x="42" y="141"/>
                    <a:pt x="41" y="145"/>
                    <a:pt x="40" y="148"/>
                  </a:cubicBezTo>
                  <a:cubicBezTo>
                    <a:pt x="38" y="157"/>
                    <a:pt x="41" y="163"/>
                    <a:pt x="44" y="171"/>
                  </a:cubicBezTo>
                  <a:cubicBezTo>
                    <a:pt x="47" y="180"/>
                    <a:pt x="52" y="186"/>
                    <a:pt x="59" y="191"/>
                  </a:cubicBezTo>
                  <a:cubicBezTo>
                    <a:pt x="61" y="193"/>
                    <a:pt x="61" y="193"/>
                    <a:pt x="63" y="194"/>
                  </a:cubicBezTo>
                  <a:cubicBezTo>
                    <a:pt x="64" y="195"/>
                    <a:pt x="69" y="197"/>
                    <a:pt x="69" y="197"/>
                  </a:cubicBezTo>
                  <a:cubicBezTo>
                    <a:pt x="76" y="198"/>
                    <a:pt x="76" y="196"/>
                    <a:pt x="80" y="192"/>
                  </a:cubicBezTo>
                  <a:cubicBezTo>
                    <a:pt x="84" y="188"/>
                    <a:pt x="85" y="189"/>
                    <a:pt x="90" y="188"/>
                  </a:cubicBezTo>
                  <a:cubicBezTo>
                    <a:pt x="94" y="187"/>
                    <a:pt x="98" y="185"/>
                    <a:pt x="102" y="183"/>
                  </a:cubicBezTo>
                  <a:cubicBezTo>
                    <a:pt x="106" y="182"/>
                    <a:pt x="108" y="179"/>
                    <a:pt x="112" y="177"/>
                  </a:cubicBezTo>
                  <a:cubicBezTo>
                    <a:pt x="116" y="174"/>
                    <a:pt x="120" y="176"/>
                    <a:pt x="124" y="177"/>
                  </a:cubicBezTo>
                  <a:cubicBezTo>
                    <a:pt x="125" y="177"/>
                    <a:pt x="127" y="177"/>
                    <a:pt x="128" y="177"/>
                  </a:cubicBezTo>
                  <a:cubicBezTo>
                    <a:pt x="124" y="173"/>
                    <a:pt x="121" y="169"/>
                    <a:pt x="118" y="163"/>
                  </a:cubicBezTo>
                  <a:cubicBezTo>
                    <a:pt x="117" y="160"/>
                    <a:pt x="114" y="157"/>
                    <a:pt x="112" y="15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8" name="Freeform 484">
              <a:extLst>
                <a:ext uri="{FF2B5EF4-FFF2-40B4-BE49-F238E27FC236}">
                  <a16:creationId xmlns:a16="http://schemas.microsoft.com/office/drawing/2014/main" id="{08A4D00C-5AAA-435A-AD5A-BA4757617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218" y="4428206"/>
              <a:ext cx="101008" cy="101745"/>
            </a:xfrm>
            <a:custGeom>
              <a:avLst/>
              <a:gdLst>
                <a:gd name="T0" fmla="*/ 101 w 116"/>
                <a:gd name="T1" fmla="*/ 62 h 117"/>
                <a:gd name="T2" fmla="*/ 96 w 116"/>
                <a:gd name="T3" fmla="*/ 46 h 117"/>
                <a:gd name="T4" fmla="*/ 99 w 116"/>
                <a:gd name="T5" fmla="*/ 31 h 117"/>
                <a:gd name="T6" fmla="*/ 102 w 116"/>
                <a:gd name="T7" fmla="*/ 23 h 117"/>
                <a:gd name="T8" fmla="*/ 116 w 116"/>
                <a:gd name="T9" fmla="*/ 10 h 117"/>
                <a:gd name="T10" fmla="*/ 104 w 116"/>
                <a:gd name="T11" fmla="*/ 5 h 117"/>
                <a:gd name="T12" fmla="*/ 57 w 116"/>
                <a:gd name="T13" fmla="*/ 7 h 117"/>
                <a:gd name="T14" fmla="*/ 50 w 116"/>
                <a:gd name="T15" fmla="*/ 4 h 117"/>
                <a:gd name="T16" fmla="*/ 30 w 116"/>
                <a:gd name="T17" fmla="*/ 4 h 117"/>
                <a:gd name="T18" fmla="*/ 26 w 116"/>
                <a:gd name="T19" fmla="*/ 11 h 117"/>
                <a:gd name="T20" fmla="*/ 24 w 116"/>
                <a:gd name="T21" fmla="*/ 24 h 117"/>
                <a:gd name="T22" fmla="*/ 16 w 116"/>
                <a:gd name="T23" fmla="*/ 35 h 117"/>
                <a:gd name="T24" fmla="*/ 5 w 116"/>
                <a:gd name="T25" fmla="*/ 44 h 117"/>
                <a:gd name="T26" fmla="*/ 0 w 116"/>
                <a:gd name="T27" fmla="*/ 53 h 117"/>
                <a:gd name="T28" fmla="*/ 8 w 116"/>
                <a:gd name="T29" fmla="*/ 62 h 117"/>
                <a:gd name="T30" fmla="*/ 13 w 116"/>
                <a:gd name="T31" fmla="*/ 72 h 117"/>
                <a:gd name="T32" fmla="*/ 20 w 116"/>
                <a:gd name="T33" fmla="*/ 77 h 117"/>
                <a:gd name="T34" fmla="*/ 23 w 116"/>
                <a:gd name="T35" fmla="*/ 88 h 117"/>
                <a:gd name="T36" fmla="*/ 29 w 116"/>
                <a:gd name="T37" fmla="*/ 98 h 117"/>
                <a:gd name="T38" fmla="*/ 39 w 116"/>
                <a:gd name="T39" fmla="*/ 112 h 117"/>
                <a:gd name="T40" fmla="*/ 52 w 116"/>
                <a:gd name="T41" fmla="*/ 113 h 117"/>
                <a:gd name="T42" fmla="*/ 58 w 116"/>
                <a:gd name="T43" fmla="*/ 110 h 117"/>
                <a:gd name="T44" fmla="*/ 56 w 116"/>
                <a:gd name="T45" fmla="*/ 101 h 117"/>
                <a:gd name="T46" fmla="*/ 75 w 116"/>
                <a:gd name="T47" fmla="*/ 96 h 117"/>
                <a:gd name="T48" fmla="*/ 90 w 116"/>
                <a:gd name="T49" fmla="*/ 100 h 117"/>
                <a:gd name="T50" fmla="*/ 96 w 116"/>
                <a:gd name="T51" fmla="*/ 102 h 117"/>
                <a:gd name="T52" fmla="*/ 103 w 116"/>
                <a:gd name="T53" fmla="*/ 93 h 117"/>
                <a:gd name="T54" fmla="*/ 105 w 116"/>
                <a:gd name="T55" fmla="*/ 83 h 117"/>
                <a:gd name="T56" fmla="*/ 104 w 116"/>
                <a:gd name="T57" fmla="*/ 78 h 117"/>
                <a:gd name="T58" fmla="*/ 108 w 116"/>
                <a:gd name="T59" fmla="*/ 74 h 117"/>
                <a:gd name="T60" fmla="*/ 101 w 116"/>
                <a:gd name="T61" fmla="*/ 6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6" h="117">
                  <a:moveTo>
                    <a:pt x="101" y="62"/>
                  </a:moveTo>
                  <a:cubicBezTo>
                    <a:pt x="98" y="59"/>
                    <a:pt x="96" y="51"/>
                    <a:pt x="96" y="46"/>
                  </a:cubicBezTo>
                  <a:cubicBezTo>
                    <a:pt x="95" y="41"/>
                    <a:pt x="99" y="36"/>
                    <a:pt x="99" y="31"/>
                  </a:cubicBezTo>
                  <a:cubicBezTo>
                    <a:pt x="100" y="27"/>
                    <a:pt x="99" y="26"/>
                    <a:pt x="102" y="23"/>
                  </a:cubicBezTo>
                  <a:cubicBezTo>
                    <a:pt x="106" y="17"/>
                    <a:pt x="111" y="14"/>
                    <a:pt x="116" y="10"/>
                  </a:cubicBezTo>
                  <a:cubicBezTo>
                    <a:pt x="112" y="9"/>
                    <a:pt x="108" y="7"/>
                    <a:pt x="104" y="5"/>
                  </a:cubicBezTo>
                  <a:cubicBezTo>
                    <a:pt x="98" y="4"/>
                    <a:pt x="58" y="0"/>
                    <a:pt x="57" y="7"/>
                  </a:cubicBezTo>
                  <a:cubicBezTo>
                    <a:pt x="54" y="7"/>
                    <a:pt x="51" y="6"/>
                    <a:pt x="50" y="4"/>
                  </a:cubicBezTo>
                  <a:cubicBezTo>
                    <a:pt x="43" y="4"/>
                    <a:pt x="36" y="4"/>
                    <a:pt x="30" y="4"/>
                  </a:cubicBezTo>
                  <a:cubicBezTo>
                    <a:pt x="28" y="6"/>
                    <a:pt x="27" y="9"/>
                    <a:pt x="26" y="11"/>
                  </a:cubicBezTo>
                  <a:cubicBezTo>
                    <a:pt x="23" y="15"/>
                    <a:pt x="25" y="19"/>
                    <a:pt x="24" y="24"/>
                  </a:cubicBezTo>
                  <a:cubicBezTo>
                    <a:pt x="23" y="29"/>
                    <a:pt x="21" y="33"/>
                    <a:pt x="16" y="35"/>
                  </a:cubicBezTo>
                  <a:cubicBezTo>
                    <a:pt x="9" y="37"/>
                    <a:pt x="8" y="38"/>
                    <a:pt x="5" y="44"/>
                  </a:cubicBezTo>
                  <a:cubicBezTo>
                    <a:pt x="3" y="47"/>
                    <a:pt x="0" y="50"/>
                    <a:pt x="0" y="53"/>
                  </a:cubicBezTo>
                  <a:cubicBezTo>
                    <a:pt x="1" y="58"/>
                    <a:pt x="6" y="59"/>
                    <a:pt x="8" y="62"/>
                  </a:cubicBezTo>
                  <a:cubicBezTo>
                    <a:pt x="10" y="66"/>
                    <a:pt x="8" y="69"/>
                    <a:pt x="13" y="72"/>
                  </a:cubicBezTo>
                  <a:cubicBezTo>
                    <a:pt x="17" y="74"/>
                    <a:pt x="18" y="73"/>
                    <a:pt x="20" y="77"/>
                  </a:cubicBezTo>
                  <a:cubicBezTo>
                    <a:pt x="22" y="80"/>
                    <a:pt x="22" y="84"/>
                    <a:pt x="23" y="88"/>
                  </a:cubicBezTo>
                  <a:cubicBezTo>
                    <a:pt x="25" y="92"/>
                    <a:pt x="28" y="95"/>
                    <a:pt x="29" y="98"/>
                  </a:cubicBezTo>
                  <a:cubicBezTo>
                    <a:pt x="32" y="104"/>
                    <a:pt x="35" y="108"/>
                    <a:pt x="39" y="112"/>
                  </a:cubicBezTo>
                  <a:cubicBezTo>
                    <a:pt x="43" y="112"/>
                    <a:pt x="48" y="112"/>
                    <a:pt x="52" y="113"/>
                  </a:cubicBezTo>
                  <a:cubicBezTo>
                    <a:pt x="56" y="113"/>
                    <a:pt x="58" y="117"/>
                    <a:pt x="58" y="110"/>
                  </a:cubicBezTo>
                  <a:cubicBezTo>
                    <a:pt x="58" y="107"/>
                    <a:pt x="55" y="104"/>
                    <a:pt x="56" y="101"/>
                  </a:cubicBezTo>
                  <a:cubicBezTo>
                    <a:pt x="60" y="96"/>
                    <a:pt x="69" y="98"/>
                    <a:pt x="75" y="96"/>
                  </a:cubicBezTo>
                  <a:cubicBezTo>
                    <a:pt x="80" y="95"/>
                    <a:pt x="87" y="95"/>
                    <a:pt x="90" y="100"/>
                  </a:cubicBezTo>
                  <a:cubicBezTo>
                    <a:pt x="92" y="100"/>
                    <a:pt x="94" y="101"/>
                    <a:pt x="96" y="102"/>
                  </a:cubicBezTo>
                  <a:cubicBezTo>
                    <a:pt x="99" y="99"/>
                    <a:pt x="102" y="95"/>
                    <a:pt x="103" y="93"/>
                  </a:cubicBezTo>
                  <a:cubicBezTo>
                    <a:pt x="105" y="91"/>
                    <a:pt x="105" y="87"/>
                    <a:pt x="105" y="83"/>
                  </a:cubicBezTo>
                  <a:cubicBezTo>
                    <a:pt x="105" y="82"/>
                    <a:pt x="104" y="79"/>
                    <a:pt x="104" y="78"/>
                  </a:cubicBezTo>
                  <a:cubicBezTo>
                    <a:pt x="105" y="76"/>
                    <a:pt x="107" y="76"/>
                    <a:pt x="108" y="74"/>
                  </a:cubicBezTo>
                  <a:cubicBezTo>
                    <a:pt x="111" y="68"/>
                    <a:pt x="105" y="65"/>
                    <a:pt x="101" y="6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9" name="Freeform 485">
              <a:extLst>
                <a:ext uri="{FF2B5EF4-FFF2-40B4-BE49-F238E27FC236}">
                  <a16:creationId xmlns:a16="http://schemas.microsoft.com/office/drawing/2014/main" id="{8E3906B2-7131-4725-A861-06DD714CB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4437054"/>
              <a:ext cx="68568" cy="84419"/>
            </a:xfrm>
            <a:custGeom>
              <a:avLst/>
              <a:gdLst>
                <a:gd name="T0" fmla="*/ 78 w 79"/>
                <a:gd name="T1" fmla="*/ 37 h 97"/>
                <a:gd name="T2" fmla="*/ 77 w 79"/>
                <a:gd name="T3" fmla="*/ 40 h 97"/>
                <a:gd name="T4" fmla="*/ 61 w 79"/>
                <a:gd name="T5" fmla="*/ 22 h 97"/>
                <a:gd name="T6" fmla="*/ 38 w 79"/>
                <a:gd name="T7" fmla="*/ 6 h 97"/>
                <a:gd name="T8" fmla="*/ 24 w 79"/>
                <a:gd name="T9" fmla="*/ 2 h 97"/>
                <a:gd name="T10" fmla="*/ 21 w 79"/>
                <a:gd name="T11" fmla="*/ 0 h 97"/>
                <a:gd name="T12" fmla="*/ 7 w 79"/>
                <a:gd name="T13" fmla="*/ 13 h 97"/>
                <a:gd name="T14" fmla="*/ 4 w 79"/>
                <a:gd name="T15" fmla="*/ 21 h 97"/>
                <a:gd name="T16" fmla="*/ 1 w 79"/>
                <a:gd name="T17" fmla="*/ 36 h 97"/>
                <a:gd name="T18" fmla="*/ 6 w 79"/>
                <a:gd name="T19" fmla="*/ 52 h 97"/>
                <a:gd name="T20" fmla="*/ 13 w 79"/>
                <a:gd name="T21" fmla="*/ 64 h 97"/>
                <a:gd name="T22" fmla="*/ 9 w 79"/>
                <a:gd name="T23" fmla="*/ 68 h 97"/>
                <a:gd name="T24" fmla="*/ 10 w 79"/>
                <a:gd name="T25" fmla="*/ 73 h 97"/>
                <a:gd name="T26" fmla="*/ 8 w 79"/>
                <a:gd name="T27" fmla="*/ 83 h 97"/>
                <a:gd name="T28" fmla="*/ 1 w 79"/>
                <a:gd name="T29" fmla="*/ 92 h 97"/>
                <a:gd name="T30" fmla="*/ 11 w 79"/>
                <a:gd name="T31" fmla="*/ 96 h 97"/>
                <a:gd name="T32" fmla="*/ 21 w 79"/>
                <a:gd name="T33" fmla="*/ 92 h 97"/>
                <a:gd name="T34" fmla="*/ 27 w 79"/>
                <a:gd name="T35" fmla="*/ 94 h 97"/>
                <a:gd name="T36" fmla="*/ 34 w 79"/>
                <a:gd name="T37" fmla="*/ 94 h 97"/>
                <a:gd name="T38" fmla="*/ 47 w 79"/>
                <a:gd name="T39" fmla="*/ 94 h 97"/>
                <a:gd name="T40" fmla="*/ 52 w 79"/>
                <a:gd name="T41" fmla="*/ 83 h 97"/>
                <a:gd name="T42" fmla="*/ 59 w 79"/>
                <a:gd name="T43" fmla="*/ 71 h 97"/>
                <a:gd name="T44" fmla="*/ 77 w 79"/>
                <a:gd name="T45" fmla="*/ 44 h 97"/>
                <a:gd name="T46" fmla="*/ 79 w 79"/>
                <a:gd name="T47" fmla="*/ 37 h 97"/>
                <a:gd name="T48" fmla="*/ 78 w 79"/>
                <a:gd name="T49" fmla="*/ 3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97">
                  <a:moveTo>
                    <a:pt x="78" y="37"/>
                  </a:moveTo>
                  <a:cubicBezTo>
                    <a:pt x="78" y="38"/>
                    <a:pt x="77" y="39"/>
                    <a:pt x="77" y="40"/>
                  </a:cubicBezTo>
                  <a:cubicBezTo>
                    <a:pt x="76" y="32"/>
                    <a:pt x="68" y="26"/>
                    <a:pt x="61" y="22"/>
                  </a:cubicBezTo>
                  <a:cubicBezTo>
                    <a:pt x="53" y="17"/>
                    <a:pt x="47" y="11"/>
                    <a:pt x="38" y="6"/>
                  </a:cubicBezTo>
                  <a:cubicBezTo>
                    <a:pt x="34" y="4"/>
                    <a:pt x="28" y="3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  <a:cubicBezTo>
                    <a:pt x="16" y="4"/>
                    <a:pt x="11" y="7"/>
                    <a:pt x="7" y="13"/>
                  </a:cubicBezTo>
                  <a:cubicBezTo>
                    <a:pt x="4" y="16"/>
                    <a:pt x="5" y="17"/>
                    <a:pt x="4" y="21"/>
                  </a:cubicBezTo>
                  <a:cubicBezTo>
                    <a:pt x="4" y="26"/>
                    <a:pt x="0" y="31"/>
                    <a:pt x="1" y="36"/>
                  </a:cubicBezTo>
                  <a:cubicBezTo>
                    <a:pt x="1" y="41"/>
                    <a:pt x="3" y="49"/>
                    <a:pt x="6" y="52"/>
                  </a:cubicBezTo>
                  <a:cubicBezTo>
                    <a:pt x="10" y="55"/>
                    <a:pt x="16" y="58"/>
                    <a:pt x="13" y="64"/>
                  </a:cubicBezTo>
                  <a:cubicBezTo>
                    <a:pt x="12" y="66"/>
                    <a:pt x="10" y="66"/>
                    <a:pt x="9" y="68"/>
                  </a:cubicBezTo>
                  <a:cubicBezTo>
                    <a:pt x="9" y="69"/>
                    <a:pt x="10" y="72"/>
                    <a:pt x="10" y="73"/>
                  </a:cubicBezTo>
                  <a:cubicBezTo>
                    <a:pt x="10" y="77"/>
                    <a:pt x="10" y="81"/>
                    <a:pt x="8" y="83"/>
                  </a:cubicBezTo>
                  <a:cubicBezTo>
                    <a:pt x="7" y="85"/>
                    <a:pt x="4" y="89"/>
                    <a:pt x="1" y="92"/>
                  </a:cubicBezTo>
                  <a:cubicBezTo>
                    <a:pt x="4" y="94"/>
                    <a:pt x="8" y="96"/>
                    <a:pt x="11" y="96"/>
                  </a:cubicBezTo>
                  <a:cubicBezTo>
                    <a:pt x="16" y="97"/>
                    <a:pt x="16" y="93"/>
                    <a:pt x="21" y="92"/>
                  </a:cubicBezTo>
                  <a:cubicBezTo>
                    <a:pt x="25" y="91"/>
                    <a:pt x="25" y="94"/>
                    <a:pt x="27" y="94"/>
                  </a:cubicBezTo>
                  <a:cubicBezTo>
                    <a:pt x="30" y="95"/>
                    <a:pt x="32" y="94"/>
                    <a:pt x="34" y="94"/>
                  </a:cubicBezTo>
                  <a:cubicBezTo>
                    <a:pt x="38" y="94"/>
                    <a:pt x="43" y="97"/>
                    <a:pt x="47" y="94"/>
                  </a:cubicBezTo>
                  <a:cubicBezTo>
                    <a:pt x="50" y="92"/>
                    <a:pt x="50" y="86"/>
                    <a:pt x="52" y="83"/>
                  </a:cubicBezTo>
                  <a:cubicBezTo>
                    <a:pt x="55" y="78"/>
                    <a:pt x="57" y="75"/>
                    <a:pt x="59" y="71"/>
                  </a:cubicBezTo>
                  <a:cubicBezTo>
                    <a:pt x="64" y="61"/>
                    <a:pt x="73" y="54"/>
                    <a:pt x="77" y="44"/>
                  </a:cubicBezTo>
                  <a:cubicBezTo>
                    <a:pt x="78" y="42"/>
                    <a:pt x="79" y="39"/>
                    <a:pt x="79" y="37"/>
                  </a:cubicBezTo>
                  <a:cubicBezTo>
                    <a:pt x="79" y="37"/>
                    <a:pt x="78" y="37"/>
                    <a:pt x="78" y="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0" name="Freeform 486">
              <a:extLst>
                <a:ext uri="{FF2B5EF4-FFF2-40B4-BE49-F238E27FC236}">
                  <a16:creationId xmlns:a16="http://schemas.microsoft.com/office/drawing/2014/main" id="{DC492DD4-F615-477C-B3FD-FDD9A93E0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4050" y="4449219"/>
              <a:ext cx="910548" cy="957734"/>
            </a:xfrm>
            <a:custGeom>
              <a:avLst/>
              <a:gdLst>
                <a:gd name="T0" fmla="*/ 877 w 1046"/>
                <a:gd name="T1" fmla="*/ 217 h 1100"/>
                <a:gd name="T2" fmla="*/ 800 w 1046"/>
                <a:gd name="T3" fmla="*/ 208 h 1100"/>
                <a:gd name="T4" fmla="*/ 749 w 1046"/>
                <a:gd name="T5" fmla="*/ 170 h 1100"/>
                <a:gd name="T6" fmla="*/ 678 w 1046"/>
                <a:gd name="T7" fmla="*/ 154 h 1100"/>
                <a:gd name="T8" fmla="*/ 633 w 1046"/>
                <a:gd name="T9" fmla="*/ 133 h 1100"/>
                <a:gd name="T10" fmla="*/ 640 w 1046"/>
                <a:gd name="T11" fmla="*/ 95 h 1100"/>
                <a:gd name="T12" fmla="*/ 610 w 1046"/>
                <a:gd name="T13" fmla="*/ 50 h 1100"/>
                <a:gd name="T14" fmla="*/ 564 w 1046"/>
                <a:gd name="T15" fmla="*/ 80 h 1100"/>
                <a:gd name="T16" fmla="*/ 512 w 1046"/>
                <a:gd name="T17" fmla="*/ 76 h 1100"/>
                <a:gd name="T18" fmla="*/ 457 w 1046"/>
                <a:gd name="T19" fmla="*/ 88 h 1100"/>
                <a:gd name="T20" fmla="*/ 402 w 1046"/>
                <a:gd name="T21" fmla="*/ 108 h 1100"/>
                <a:gd name="T22" fmla="*/ 376 w 1046"/>
                <a:gd name="T23" fmla="*/ 49 h 1100"/>
                <a:gd name="T24" fmla="*/ 366 w 1046"/>
                <a:gd name="T25" fmla="*/ 0 h 1100"/>
                <a:gd name="T26" fmla="*/ 338 w 1046"/>
                <a:gd name="T27" fmla="*/ 19 h 1100"/>
                <a:gd name="T28" fmla="*/ 281 w 1046"/>
                <a:gd name="T29" fmla="*/ 35 h 1100"/>
                <a:gd name="T30" fmla="*/ 254 w 1046"/>
                <a:gd name="T31" fmla="*/ 30 h 1100"/>
                <a:gd name="T32" fmla="*/ 268 w 1046"/>
                <a:gd name="T33" fmla="*/ 75 h 1100"/>
                <a:gd name="T34" fmla="*/ 249 w 1046"/>
                <a:gd name="T35" fmla="*/ 103 h 1100"/>
                <a:gd name="T36" fmla="*/ 225 w 1046"/>
                <a:gd name="T37" fmla="*/ 122 h 1100"/>
                <a:gd name="T38" fmla="*/ 158 w 1046"/>
                <a:gd name="T39" fmla="*/ 92 h 1100"/>
                <a:gd name="T40" fmla="*/ 109 w 1046"/>
                <a:gd name="T41" fmla="*/ 102 h 1100"/>
                <a:gd name="T42" fmla="*/ 106 w 1046"/>
                <a:gd name="T43" fmla="*/ 147 h 1100"/>
                <a:gd name="T44" fmla="*/ 107 w 1046"/>
                <a:gd name="T45" fmla="*/ 253 h 1100"/>
                <a:gd name="T46" fmla="*/ 26 w 1046"/>
                <a:gd name="T47" fmla="*/ 286 h 1100"/>
                <a:gd name="T48" fmla="*/ 5 w 1046"/>
                <a:gd name="T49" fmla="*/ 330 h 1100"/>
                <a:gd name="T50" fmla="*/ 20 w 1046"/>
                <a:gd name="T51" fmla="*/ 391 h 1100"/>
                <a:gd name="T52" fmla="*/ 80 w 1046"/>
                <a:gd name="T53" fmla="*/ 403 h 1100"/>
                <a:gd name="T54" fmla="*/ 139 w 1046"/>
                <a:gd name="T55" fmla="*/ 435 h 1100"/>
                <a:gd name="T56" fmla="*/ 227 w 1046"/>
                <a:gd name="T57" fmla="*/ 401 h 1100"/>
                <a:gd name="T58" fmla="*/ 279 w 1046"/>
                <a:gd name="T59" fmla="*/ 479 h 1100"/>
                <a:gd name="T60" fmla="*/ 356 w 1046"/>
                <a:gd name="T61" fmla="*/ 511 h 1100"/>
                <a:gd name="T62" fmla="*/ 375 w 1046"/>
                <a:gd name="T63" fmla="*/ 579 h 1100"/>
                <a:gd name="T64" fmla="*/ 431 w 1046"/>
                <a:gd name="T65" fmla="*/ 622 h 1100"/>
                <a:gd name="T66" fmla="*/ 429 w 1046"/>
                <a:gd name="T67" fmla="*/ 725 h 1100"/>
                <a:gd name="T68" fmla="*/ 485 w 1046"/>
                <a:gd name="T69" fmla="*/ 755 h 1100"/>
                <a:gd name="T70" fmla="*/ 529 w 1046"/>
                <a:gd name="T71" fmla="*/ 846 h 1100"/>
                <a:gd name="T72" fmla="*/ 495 w 1046"/>
                <a:gd name="T73" fmla="*/ 919 h 1100"/>
                <a:gd name="T74" fmla="*/ 448 w 1046"/>
                <a:gd name="T75" fmla="*/ 969 h 1100"/>
                <a:gd name="T76" fmla="*/ 477 w 1046"/>
                <a:gd name="T77" fmla="*/ 1004 h 1100"/>
                <a:gd name="T78" fmla="*/ 520 w 1046"/>
                <a:gd name="T79" fmla="*/ 1031 h 1100"/>
                <a:gd name="T80" fmla="*/ 543 w 1046"/>
                <a:gd name="T81" fmla="*/ 1086 h 1100"/>
                <a:gd name="T82" fmla="*/ 625 w 1046"/>
                <a:gd name="T83" fmla="*/ 1000 h 1100"/>
                <a:gd name="T84" fmla="*/ 676 w 1046"/>
                <a:gd name="T85" fmla="*/ 905 h 1100"/>
                <a:gd name="T86" fmla="*/ 679 w 1046"/>
                <a:gd name="T87" fmla="*/ 852 h 1100"/>
                <a:gd name="T88" fmla="*/ 716 w 1046"/>
                <a:gd name="T89" fmla="*/ 815 h 1100"/>
                <a:gd name="T90" fmla="*/ 760 w 1046"/>
                <a:gd name="T91" fmla="*/ 796 h 1100"/>
                <a:gd name="T92" fmla="*/ 782 w 1046"/>
                <a:gd name="T93" fmla="*/ 773 h 1100"/>
                <a:gd name="T94" fmla="*/ 827 w 1046"/>
                <a:gd name="T95" fmla="*/ 771 h 1100"/>
                <a:gd name="T96" fmla="*/ 855 w 1046"/>
                <a:gd name="T97" fmla="*/ 756 h 1100"/>
                <a:gd name="T98" fmla="*/ 882 w 1046"/>
                <a:gd name="T99" fmla="*/ 719 h 1100"/>
                <a:gd name="T100" fmla="*/ 922 w 1046"/>
                <a:gd name="T101" fmla="*/ 626 h 1100"/>
                <a:gd name="T102" fmla="*/ 934 w 1046"/>
                <a:gd name="T103" fmla="*/ 569 h 1100"/>
                <a:gd name="T104" fmla="*/ 933 w 1046"/>
                <a:gd name="T105" fmla="*/ 512 h 1100"/>
                <a:gd name="T106" fmla="*/ 951 w 1046"/>
                <a:gd name="T107" fmla="*/ 487 h 1100"/>
                <a:gd name="T108" fmla="*/ 1003 w 1046"/>
                <a:gd name="T109" fmla="*/ 419 h 1100"/>
                <a:gd name="T110" fmla="*/ 1035 w 1046"/>
                <a:gd name="T111" fmla="*/ 3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6" h="1100">
                  <a:moveTo>
                    <a:pt x="1035" y="300"/>
                  </a:moveTo>
                  <a:cubicBezTo>
                    <a:pt x="1028" y="281"/>
                    <a:pt x="1020" y="276"/>
                    <a:pt x="1000" y="274"/>
                  </a:cubicBezTo>
                  <a:cubicBezTo>
                    <a:pt x="984" y="272"/>
                    <a:pt x="970" y="263"/>
                    <a:pt x="958" y="253"/>
                  </a:cubicBezTo>
                  <a:cubicBezTo>
                    <a:pt x="939" y="236"/>
                    <a:pt x="922" y="215"/>
                    <a:pt x="894" y="215"/>
                  </a:cubicBezTo>
                  <a:cubicBezTo>
                    <a:pt x="888" y="215"/>
                    <a:pt x="883" y="216"/>
                    <a:pt x="877" y="217"/>
                  </a:cubicBezTo>
                  <a:cubicBezTo>
                    <a:pt x="871" y="217"/>
                    <a:pt x="864" y="216"/>
                    <a:pt x="858" y="216"/>
                  </a:cubicBezTo>
                  <a:cubicBezTo>
                    <a:pt x="854" y="215"/>
                    <a:pt x="850" y="216"/>
                    <a:pt x="847" y="215"/>
                  </a:cubicBezTo>
                  <a:cubicBezTo>
                    <a:pt x="844" y="214"/>
                    <a:pt x="841" y="210"/>
                    <a:pt x="838" y="210"/>
                  </a:cubicBezTo>
                  <a:cubicBezTo>
                    <a:pt x="832" y="209"/>
                    <a:pt x="826" y="211"/>
                    <a:pt x="820" y="210"/>
                  </a:cubicBezTo>
                  <a:cubicBezTo>
                    <a:pt x="813" y="208"/>
                    <a:pt x="807" y="207"/>
                    <a:pt x="800" y="208"/>
                  </a:cubicBezTo>
                  <a:cubicBezTo>
                    <a:pt x="789" y="209"/>
                    <a:pt x="794" y="211"/>
                    <a:pt x="789" y="203"/>
                  </a:cubicBezTo>
                  <a:cubicBezTo>
                    <a:pt x="788" y="201"/>
                    <a:pt x="772" y="174"/>
                    <a:pt x="772" y="174"/>
                  </a:cubicBezTo>
                  <a:cubicBezTo>
                    <a:pt x="771" y="175"/>
                    <a:pt x="768" y="180"/>
                    <a:pt x="767" y="180"/>
                  </a:cubicBezTo>
                  <a:cubicBezTo>
                    <a:pt x="763" y="180"/>
                    <a:pt x="766" y="177"/>
                    <a:pt x="764" y="176"/>
                  </a:cubicBezTo>
                  <a:cubicBezTo>
                    <a:pt x="759" y="174"/>
                    <a:pt x="754" y="172"/>
                    <a:pt x="749" y="170"/>
                  </a:cubicBezTo>
                  <a:cubicBezTo>
                    <a:pt x="739" y="166"/>
                    <a:pt x="730" y="162"/>
                    <a:pt x="719" y="159"/>
                  </a:cubicBezTo>
                  <a:cubicBezTo>
                    <a:pt x="710" y="157"/>
                    <a:pt x="699" y="151"/>
                    <a:pt x="690" y="157"/>
                  </a:cubicBezTo>
                  <a:cubicBezTo>
                    <a:pt x="681" y="163"/>
                    <a:pt x="678" y="180"/>
                    <a:pt x="667" y="182"/>
                  </a:cubicBezTo>
                  <a:cubicBezTo>
                    <a:pt x="669" y="177"/>
                    <a:pt x="674" y="173"/>
                    <a:pt x="675" y="167"/>
                  </a:cubicBezTo>
                  <a:cubicBezTo>
                    <a:pt x="677" y="163"/>
                    <a:pt x="678" y="158"/>
                    <a:pt x="678" y="154"/>
                  </a:cubicBezTo>
                  <a:cubicBezTo>
                    <a:pt x="680" y="144"/>
                    <a:pt x="679" y="150"/>
                    <a:pt x="672" y="145"/>
                  </a:cubicBezTo>
                  <a:cubicBezTo>
                    <a:pt x="669" y="142"/>
                    <a:pt x="669" y="137"/>
                    <a:pt x="665" y="135"/>
                  </a:cubicBezTo>
                  <a:cubicBezTo>
                    <a:pt x="662" y="134"/>
                    <a:pt x="654" y="137"/>
                    <a:pt x="651" y="137"/>
                  </a:cubicBezTo>
                  <a:cubicBezTo>
                    <a:pt x="652" y="135"/>
                    <a:pt x="651" y="132"/>
                    <a:pt x="651" y="131"/>
                  </a:cubicBezTo>
                  <a:cubicBezTo>
                    <a:pt x="646" y="128"/>
                    <a:pt x="637" y="131"/>
                    <a:pt x="633" y="133"/>
                  </a:cubicBezTo>
                  <a:cubicBezTo>
                    <a:pt x="632" y="129"/>
                    <a:pt x="636" y="127"/>
                    <a:pt x="639" y="125"/>
                  </a:cubicBezTo>
                  <a:cubicBezTo>
                    <a:pt x="630" y="125"/>
                    <a:pt x="626" y="124"/>
                    <a:pt x="621" y="134"/>
                  </a:cubicBezTo>
                  <a:cubicBezTo>
                    <a:pt x="621" y="128"/>
                    <a:pt x="627" y="123"/>
                    <a:pt x="631" y="121"/>
                  </a:cubicBezTo>
                  <a:cubicBezTo>
                    <a:pt x="638" y="117"/>
                    <a:pt x="641" y="115"/>
                    <a:pt x="642" y="106"/>
                  </a:cubicBezTo>
                  <a:cubicBezTo>
                    <a:pt x="642" y="102"/>
                    <a:pt x="642" y="98"/>
                    <a:pt x="640" y="95"/>
                  </a:cubicBezTo>
                  <a:cubicBezTo>
                    <a:pt x="639" y="95"/>
                    <a:pt x="631" y="90"/>
                    <a:pt x="631" y="92"/>
                  </a:cubicBezTo>
                  <a:cubicBezTo>
                    <a:pt x="631" y="87"/>
                    <a:pt x="628" y="82"/>
                    <a:pt x="623" y="84"/>
                  </a:cubicBezTo>
                  <a:cubicBezTo>
                    <a:pt x="623" y="85"/>
                    <a:pt x="623" y="86"/>
                    <a:pt x="623" y="87"/>
                  </a:cubicBezTo>
                  <a:cubicBezTo>
                    <a:pt x="620" y="83"/>
                    <a:pt x="616" y="73"/>
                    <a:pt x="614" y="69"/>
                  </a:cubicBezTo>
                  <a:cubicBezTo>
                    <a:pt x="612" y="63"/>
                    <a:pt x="611" y="55"/>
                    <a:pt x="610" y="50"/>
                  </a:cubicBezTo>
                  <a:cubicBezTo>
                    <a:pt x="608" y="41"/>
                    <a:pt x="610" y="22"/>
                    <a:pt x="596" y="23"/>
                  </a:cubicBezTo>
                  <a:cubicBezTo>
                    <a:pt x="596" y="25"/>
                    <a:pt x="595" y="28"/>
                    <a:pt x="594" y="30"/>
                  </a:cubicBezTo>
                  <a:cubicBezTo>
                    <a:pt x="590" y="40"/>
                    <a:pt x="581" y="47"/>
                    <a:pt x="576" y="57"/>
                  </a:cubicBezTo>
                  <a:cubicBezTo>
                    <a:pt x="574" y="61"/>
                    <a:pt x="572" y="64"/>
                    <a:pt x="569" y="69"/>
                  </a:cubicBezTo>
                  <a:cubicBezTo>
                    <a:pt x="567" y="72"/>
                    <a:pt x="567" y="78"/>
                    <a:pt x="564" y="80"/>
                  </a:cubicBezTo>
                  <a:cubicBezTo>
                    <a:pt x="560" y="83"/>
                    <a:pt x="555" y="80"/>
                    <a:pt x="551" y="80"/>
                  </a:cubicBezTo>
                  <a:cubicBezTo>
                    <a:pt x="549" y="80"/>
                    <a:pt x="547" y="81"/>
                    <a:pt x="544" y="80"/>
                  </a:cubicBezTo>
                  <a:cubicBezTo>
                    <a:pt x="542" y="80"/>
                    <a:pt x="542" y="77"/>
                    <a:pt x="538" y="78"/>
                  </a:cubicBezTo>
                  <a:cubicBezTo>
                    <a:pt x="533" y="79"/>
                    <a:pt x="533" y="83"/>
                    <a:pt x="528" y="82"/>
                  </a:cubicBezTo>
                  <a:cubicBezTo>
                    <a:pt x="523" y="82"/>
                    <a:pt x="517" y="77"/>
                    <a:pt x="512" y="76"/>
                  </a:cubicBezTo>
                  <a:cubicBezTo>
                    <a:pt x="509" y="71"/>
                    <a:pt x="502" y="71"/>
                    <a:pt x="497" y="72"/>
                  </a:cubicBezTo>
                  <a:cubicBezTo>
                    <a:pt x="491" y="74"/>
                    <a:pt x="482" y="72"/>
                    <a:pt x="478" y="77"/>
                  </a:cubicBezTo>
                  <a:cubicBezTo>
                    <a:pt x="477" y="80"/>
                    <a:pt x="480" y="83"/>
                    <a:pt x="480" y="86"/>
                  </a:cubicBezTo>
                  <a:cubicBezTo>
                    <a:pt x="480" y="93"/>
                    <a:pt x="478" y="89"/>
                    <a:pt x="474" y="89"/>
                  </a:cubicBezTo>
                  <a:cubicBezTo>
                    <a:pt x="468" y="88"/>
                    <a:pt x="462" y="89"/>
                    <a:pt x="457" y="88"/>
                  </a:cubicBezTo>
                  <a:cubicBezTo>
                    <a:pt x="453" y="87"/>
                    <a:pt x="449" y="85"/>
                    <a:pt x="445" y="88"/>
                  </a:cubicBezTo>
                  <a:cubicBezTo>
                    <a:pt x="441" y="90"/>
                    <a:pt x="439" y="93"/>
                    <a:pt x="435" y="94"/>
                  </a:cubicBezTo>
                  <a:cubicBezTo>
                    <a:pt x="431" y="96"/>
                    <a:pt x="427" y="98"/>
                    <a:pt x="423" y="99"/>
                  </a:cubicBezTo>
                  <a:cubicBezTo>
                    <a:pt x="418" y="100"/>
                    <a:pt x="417" y="99"/>
                    <a:pt x="413" y="103"/>
                  </a:cubicBezTo>
                  <a:cubicBezTo>
                    <a:pt x="409" y="107"/>
                    <a:pt x="409" y="109"/>
                    <a:pt x="402" y="108"/>
                  </a:cubicBezTo>
                  <a:cubicBezTo>
                    <a:pt x="402" y="108"/>
                    <a:pt x="397" y="106"/>
                    <a:pt x="396" y="105"/>
                  </a:cubicBezTo>
                  <a:cubicBezTo>
                    <a:pt x="394" y="104"/>
                    <a:pt x="394" y="104"/>
                    <a:pt x="392" y="102"/>
                  </a:cubicBezTo>
                  <a:cubicBezTo>
                    <a:pt x="385" y="97"/>
                    <a:pt x="380" y="91"/>
                    <a:pt x="377" y="82"/>
                  </a:cubicBezTo>
                  <a:cubicBezTo>
                    <a:pt x="374" y="74"/>
                    <a:pt x="371" y="68"/>
                    <a:pt x="373" y="59"/>
                  </a:cubicBezTo>
                  <a:cubicBezTo>
                    <a:pt x="374" y="56"/>
                    <a:pt x="375" y="52"/>
                    <a:pt x="376" y="49"/>
                  </a:cubicBezTo>
                  <a:cubicBezTo>
                    <a:pt x="377" y="45"/>
                    <a:pt x="376" y="46"/>
                    <a:pt x="379" y="43"/>
                  </a:cubicBezTo>
                  <a:cubicBezTo>
                    <a:pt x="380" y="42"/>
                    <a:pt x="382" y="41"/>
                    <a:pt x="383" y="39"/>
                  </a:cubicBezTo>
                  <a:cubicBezTo>
                    <a:pt x="384" y="37"/>
                    <a:pt x="383" y="33"/>
                    <a:pt x="382" y="30"/>
                  </a:cubicBezTo>
                  <a:cubicBezTo>
                    <a:pt x="380" y="24"/>
                    <a:pt x="378" y="24"/>
                    <a:pt x="374" y="21"/>
                  </a:cubicBezTo>
                  <a:cubicBezTo>
                    <a:pt x="369" y="17"/>
                    <a:pt x="357" y="6"/>
                    <a:pt x="366" y="0"/>
                  </a:cubicBezTo>
                  <a:cubicBezTo>
                    <a:pt x="361" y="0"/>
                    <a:pt x="357" y="0"/>
                    <a:pt x="352" y="0"/>
                  </a:cubicBezTo>
                  <a:cubicBezTo>
                    <a:pt x="356" y="4"/>
                    <a:pt x="358" y="8"/>
                    <a:pt x="354" y="12"/>
                  </a:cubicBezTo>
                  <a:cubicBezTo>
                    <a:pt x="352" y="14"/>
                    <a:pt x="350" y="13"/>
                    <a:pt x="348" y="14"/>
                  </a:cubicBezTo>
                  <a:cubicBezTo>
                    <a:pt x="347" y="15"/>
                    <a:pt x="348" y="17"/>
                    <a:pt x="346" y="19"/>
                  </a:cubicBezTo>
                  <a:cubicBezTo>
                    <a:pt x="344" y="20"/>
                    <a:pt x="341" y="19"/>
                    <a:pt x="338" y="19"/>
                  </a:cubicBezTo>
                  <a:cubicBezTo>
                    <a:pt x="336" y="20"/>
                    <a:pt x="335" y="22"/>
                    <a:pt x="333" y="23"/>
                  </a:cubicBezTo>
                  <a:cubicBezTo>
                    <a:pt x="329" y="26"/>
                    <a:pt x="323" y="28"/>
                    <a:pt x="318" y="29"/>
                  </a:cubicBezTo>
                  <a:cubicBezTo>
                    <a:pt x="312" y="32"/>
                    <a:pt x="305" y="27"/>
                    <a:pt x="299" y="32"/>
                  </a:cubicBezTo>
                  <a:cubicBezTo>
                    <a:pt x="295" y="36"/>
                    <a:pt x="300" y="38"/>
                    <a:pt x="299" y="42"/>
                  </a:cubicBezTo>
                  <a:cubicBezTo>
                    <a:pt x="298" y="50"/>
                    <a:pt x="286" y="36"/>
                    <a:pt x="281" y="35"/>
                  </a:cubicBezTo>
                  <a:cubicBezTo>
                    <a:pt x="281" y="35"/>
                    <a:pt x="280" y="36"/>
                    <a:pt x="279" y="36"/>
                  </a:cubicBezTo>
                  <a:cubicBezTo>
                    <a:pt x="277" y="36"/>
                    <a:pt x="277" y="35"/>
                    <a:pt x="276" y="35"/>
                  </a:cubicBezTo>
                  <a:cubicBezTo>
                    <a:pt x="275" y="35"/>
                    <a:pt x="273" y="35"/>
                    <a:pt x="272" y="35"/>
                  </a:cubicBezTo>
                  <a:cubicBezTo>
                    <a:pt x="267" y="35"/>
                    <a:pt x="266" y="35"/>
                    <a:pt x="263" y="33"/>
                  </a:cubicBezTo>
                  <a:cubicBezTo>
                    <a:pt x="259" y="30"/>
                    <a:pt x="259" y="30"/>
                    <a:pt x="254" y="30"/>
                  </a:cubicBezTo>
                  <a:cubicBezTo>
                    <a:pt x="250" y="29"/>
                    <a:pt x="247" y="27"/>
                    <a:pt x="244" y="27"/>
                  </a:cubicBezTo>
                  <a:cubicBezTo>
                    <a:pt x="245" y="35"/>
                    <a:pt x="257" y="38"/>
                    <a:pt x="259" y="46"/>
                  </a:cubicBezTo>
                  <a:cubicBezTo>
                    <a:pt x="260" y="51"/>
                    <a:pt x="259" y="54"/>
                    <a:pt x="260" y="58"/>
                  </a:cubicBezTo>
                  <a:cubicBezTo>
                    <a:pt x="262" y="62"/>
                    <a:pt x="263" y="65"/>
                    <a:pt x="264" y="69"/>
                  </a:cubicBezTo>
                  <a:cubicBezTo>
                    <a:pt x="264" y="73"/>
                    <a:pt x="264" y="74"/>
                    <a:pt x="268" y="75"/>
                  </a:cubicBezTo>
                  <a:cubicBezTo>
                    <a:pt x="272" y="76"/>
                    <a:pt x="277" y="76"/>
                    <a:pt x="281" y="76"/>
                  </a:cubicBezTo>
                  <a:cubicBezTo>
                    <a:pt x="284" y="84"/>
                    <a:pt x="274" y="85"/>
                    <a:pt x="269" y="87"/>
                  </a:cubicBezTo>
                  <a:cubicBezTo>
                    <a:pt x="262" y="89"/>
                    <a:pt x="265" y="98"/>
                    <a:pt x="258" y="101"/>
                  </a:cubicBezTo>
                  <a:cubicBezTo>
                    <a:pt x="257" y="102"/>
                    <a:pt x="255" y="100"/>
                    <a:pt x="253" y="100"/>
                  </a:cubicBezTo>
                  <a:cubicBezTo>
                    <a:pt x="251" y="101"/>
                    <a:pt x="250" y="102"/>
                    <a:pt x="249" y="103"/>
                  </a:cubicBezTo>
                  <a:cubicBezTo>
                    <a:pt x="246" y="106"/>
                    <a:pt x="244" y="106"/>
                    <a:pt x="240" y="107"/>
                  </a:cubicBezTo>
                  <a:cubicBezTo>
                    <a:pt x="239" y="107"/>
                    <a:pt x="236" y="107"/>
                    <a:pt x="235" y="108"/>
                  </a:cubicBezTo>
                  <a:cubicBezTo>
                    <a:pt x="234" y="109"/>
                    <a:pt x="235" y="112"/>
                    <a:pt x="235" y="113"/>
                  </a:cubicBezTo>
                  <a:cubicBezTo>
                    <a:pt x="232" y="117"/>
                    <a:pt x="228" y="116"/>
                    <a:pt x="228" y="122"/>
                  </a:cubicBezTo>
                  <a:cubicBezTo>
                    <a:pt x="227" y="122"/>
                    <a:pt x="226" y="122"/>
                    <a:pt x="225" y="122"/>
                  </a:cubicBezTo>
                  <a:cubicBezTo>
                    <a:pt x="224" y="107"/>
                    <a:pt x="215" y="120"/>
                    <a:pt x="208" y="120"/>
                  </a:cubicBezTo>
                  <a:cubicBezTo>
                    <a:pt x="204" y="120"/>
                    <a:pt x="199" y="118"/>
                    <a:pt x="196" y="115"/>
                  </a:cubicBezTo>
                  <a:cubicBezTo>
                    <a:pt x="194" y="113"/>
                    <a:pt x="191" y="105"/>
                    <a:pt x="187" y="110"/>
                  </a:cubicBezTo>
                  <a:cubicBezTo>
                    <a:pt x="177" y="108"/>
                    <a:pt x="187" y="86"/>
                    <a:pt x="175" y="84"/>
                  </a:cubicBezTo>
                  <a:cubicBezTo>
                    <a:pt x="167" y="82"/>
                    <a:pt x="165" y="94"/>
                    <a:pt x="158" y="92"/>
                  </a:cubicBezTo>
                  <a:cubicBezTo>
                    <a:pt x="154" y="90"/>
                    <a:pt x="155" y="86"/>
                    <a:pt x="151" y="90"/>
                  </a:cubicBezTo>
                  <a:cubicBezTo>
                    <a:pt x="148" y="92"/>
                    <a:pt x="151" y="93"/>
                    <a:pt x="147" y="94"/>
                  </a:cubicBezTo>
                  <a:cubicBezTo>
                    <a:pt x="144" y="96"/>
                    <a:pt x="136" y="94"/>
                    <a:pt x="132" y="94"/>
                  </a:cubicBezTo>
                  <a:cubicBezTo>
                    <a:pt x="127" y="94"/>
                    <a:pt x="116" y="91"/>
                    <a:pt x="111" y="94"/>
                  </a:cubicBezTo>
                  <a:cubicBezTo>
                    <a:pt x="109" y="96"/>
                    <a:pt x="108" y="100"/>
                    <a:pt x="109" y="102"/>
                  </a:cubicBezTo>
                  <a:cubicBezTo>
                    <a:pt x="112" y="106"/>
                    <a:pt x="114" y="105"/>
                    <a:pt x="118" y="105"/>
                  </a:cubicBezTo>
                  <a:cubicBezTo>
                    <a:pt x="124" y="106"/>
                    <a:pt x="125" y="104"/>
                    <a:pt x="128" y="109"/>
                  </a:cubicBezTo>
                  <a:cubicBezTo>
                    <a:pt x="129" y="113"/>
                    <a:pt x="129" y="117"/>
                    <a:pt x="129" y="121"/>
                  </a:cubicBezTo>
                  <a:cubicBezTo>
                    <a:pt x="119" y="120"/>
                    <a:pt x="105" y="120"/>
                    <a:pt x="103" y="132"/>
                  </a:cubicBezTo>
                  <a:cubicBezTo>
                    <a:pt x="102" y="137"/>
                    <a:pt x="103" y="143"/>
                    <a:pt x="106" y="147"/>
                  </a:cubicBezTo>
                  <a:cubicBezTo>
                    <a:pt x="107" y="149"/>
                    <a:pt x="111" y="150"/>
                    <a:pt x="112" y="152"/>
                  </a:cubicBezTo>
                  <a:cubicBezTo>
                    <a:pt x="113" y="154"/>
                    <a:pt x="113" y="156"/>
                    <a:pt x="114" y="158"/>
                  </a:cubicBezTo>
                  <a:cubicBezTo>
                    <a:pt x="118" y="167"/>
                    <a:pt x="121" y="172"/>
                    <a:pt x="120" y="183"/>
                  </a:cubicBezTo>
                  <a:cubicBezTo>
                    <a:pt x="119" y="193"/>
                    <a:pt x="114" y="202"/>
                    <a:pt x="112" y="212"/>
                  </a:cubicBezTo>
                  <a:cubicBezTo>
                    <a:pt x="110" y="223"/>
                    <a:pt x="114" y="244"/>
                    <a:pt x="107" y="253"/>
                  </a:cubicBezTo>
                  <a:cubicBezTo>
                    <a:pt x="102" y="258"/>
                    <a:pt x="98" y="252"/>
                    <a:pt x="94" y="250"/>
                  </a:cubicBezTo>
                  <a:cubicBezTo>
                    <a:pt x="87" y="247"/>
                    <a:pt x="85" y="253"/>
                    <a:pt x="79" y="256"/>
                  </a:cubicBezTo>
                  <a:cubicBezTo>
                    <a:pt x="70" y="260"/>
                    <a:pt x="59" y="257"/>
                    <a:pt x="50" y="263"/>
                  </a:cubicBezTo>
                  <a:cubicBezTo>
                    <a:pt x="45" y="267"/>
                    <a:pt x="40" y="271"/>
                    <a:pt x="35" y="274"/>
                  </a:cubicBezTo>
                  <a:cubicBezTo>
                    <a:pt x="29" y="277"/>
                    <a:pt x="28" y="280"/>
                    <a:pt x="26" y="286"/>
                  </a:cubicBezTo>
                  <a:cubicBezTo>
                    <a:pt x="26" y="289"/>
                    <a:pt x="24" y="293"/>
                    <a:pt x="23" y="296"/>
                  </a:cubicBezTo>
                  <a:cubicBezTo>
                    <a:pt x="19" y="302"/>
                    <a:pt x="19" y="301"/>
                    <a:pt x="20" y="307"/>
                  </a:cubicBezTo>
                  <a:cubicBezTo>
                    <a:pt x="21" y="317"/>
                    <a:pt x="15" y="315"/>
                    <a:pt x="8" y="321"/>
                  </a:cubicBezTo>
                  <a:cubicBezTo>
                    <a:pt x="6" y="322"/>
                    <a:pt x="3" y="323"/>
                    <a:pt x="3" y="326"/>
                  </a:cubicBezTo>
                  <a:cubicBezTo>
                    <a:pt x="2" y="328"/>
                    <a:pt x="5" y="328"/>
                    <a:pt x="5" y="330"/>
                  </a:cubicBezTo>
                  <a:cubicBezTo>
                    <a:pt x="6" y="337"/>
                    <a:pt x="0" y="335"/>
                    <a:pt x="0" y="340"/>
                  </a:cubicBezTo>
                  <a:cubicBezTo>
                    <a:pt x="0" y="344"/>
                    <a:pt x="2" y="346"/>
                    <a:pt x="5" y="346"/>
                  </a:cubicBezTo>
                  <a:cubicBezTo>
                    <a:pt x="4" y="353"/>
                    <a:pt x="10" y="362"/>
                    <a:pt x="13" y="367"/>
                  </a:cubicBezTo>
                  <a:cubicBezTo>
                    <a:pt x="16" y="371"/>
                    <a:pt x="25" y="378"/>
                    <a:pt x="26" y="383"/>
                  </a:cubicBezTo>
                  <a:cubicBezTo>
                    <a:pt x="26" y="384"/>
                    <a:pt x="21" y="392"/>
                    <a:pt x="20" y="391"/>
                  </a:cubicBezTo>
                  <a:cubicBezTo>
                    <a:pt x="22" y="394"/>
                    <a:pt x="34" y="393"/>
                    <a:pt x="38" y="394"/>
                  </a:cubicBezTo>
                  <a:cubicBezTo>
                    <a:pt x="42" y="396"/>
                    <a:pt x="44" y="397"/>
                    <a:pt x="45" y="401"/>
                  </a:cubicBezTo>
                  <a:cubicBezTo>
                    <a:pt x="46" y="404"/>
                    <a:pt x="45" y="406"/>
                    <a:pt x="49" y="408"/>
                  </a:cubicBezTo>
                  <a:cubicBezTo>
                    <a:pt x="54" y="411"/>
                    <a:pt x="66" y="410"/>
                    <a:pt x="71" y="407"/>
                  </a:cubicBezTo>
                  <a:cubicBezTo>
                    <a:pt x="74" y="406"/>
                    <a:pt x="77" y="405"/>
                    <a:pt x="80" y="403"/>
                  </a:cubicBezTo>
                  <a:cubicBezTo>
                    <a:pt x="82" y="401"/>
                    <a:pt x="84" y="396"/>
                    <a:pt x="88" y="396"/>
                  </a:cubicBezTo>
                  <a:cubicBezTo>
                    <a:pt x="94" y="398"/>
                    <a:pt x="86" y="424"/>
                    <a:pt x="87" y="430"/>
                  </a:cubicBezTo>
                  <a:cubicBezTo>
                    <a:pt x="88" y="437"/>
                    <a:pt x="94" y="436"/>
                    <a:pt x="100" y="435"/>
                  </a:cubicBezTo>
                  <a:cubicBezTo>
                    <a:pt x="104" y="434"/>
                    <a:pt x="109" y="434"/>
                    <a:pt x="114" y="435"/>
                  </a:cubicBezTo>
                  <a:cubicBezTo>
                    <a:pt x="122" y="432"/>
                    <a:pt x="130" y="435"/>
                    <a:pt x="139" y="435"/>
                  </a:cubicBezTo>
                  <a:cubicBezTo>
                    <a:pt x="138" y="436"/>
                    <a:pt x="139" y="437"/>
                    <a:pt x="139" y="438"/>
                  </a:cubicBezTo>
                  <a:cubicBezTo>
                    <a:pt x="146" y="438"/>
                    <a:pt x="157" y="433"/>
                    <a:pt x="158" y="425"/>
                  </a:cubicBezTo>
                  <a:cubicBezTo>
                    <a:pt x="166" y="428"/>
                    <a:pt x="169" y="422"/>
                    <a:pt x="175" y="419"/>
                  </a:cubicBezTo>
                  <a:cubicBezTo>
                    <a:pt x="180" y="416"/>
                    <a:pt x="184" y="412"/>
                    <a:pt x="189" y="409"/>
                  </a:cubicBezTo>
                  <a:cubicBezTo>
                    <a:pt x="202" y="400"/>
                    <a:pt x="215" y="405"/>
                    <a:pt x="227" y="401"/>
                  </a:cubicBezTo>
                  <a:cubicBezTo>
                    <a:pt x="227" y="405"/>
                    <a:pt x="230" y="408"/>
                    <a:pt x="233" y="411"/>
                  </a:cubicBezTo>
                  <a:cubicBezTo>
                    <a:pt x="226" y="422"/>
                    <a:pt x="229" y="427"/>
                    <a:pt x="230" y="438"/>
                  </a:cubicBezTo>
                  <a:cubicBezTo>
                    <a:pt x="230" y="449"/>
                    <a:pt x="233" y="455"/>
                    <a:pt x="242" y="462"/>
                  </a:cubicBezTo>
                  <a:cubicBezTo>
                    <a:pt x="249" y="468"/>
                    <a:pt x="255" y="476"/>
                    <a:pt x="265" y="476"/>
                  </a:cubicBezTo>
                  <a:cubicBezTo>
                    <a:pt x="272" y="476"/>
                    <a:pt x="273" y="476"/>
                    <a:pt x="279" y="479"/>
                  </a:cubicBezTo>
                  <a:cubicBezTo>
                    <a:pt x="283" y="481"/>
                    <a:pt x="289" y="481"/>
                    <a:pt x="292" y="483"/>
                  </a:cubicBezTo>
                  <a:cubicBezTo>
                    <a:pt x="294" y="484"/>
                    <a:pt x="294" y="488"/>
                    <a:pt x="296" y="490"/>
                  </a:cubicBezTo>
                  <a:cubicBezTo>
                    <a:pt x="301" y="494"/>
                    <a:pt x="309" y="493"/>
                    <a:pt x="314" y="495"/>
                  </a:cubicBezTo>
                  <a:cubicBezTo>
                    <a:pt x="313" y="503"/>
                    <a:pt x="328" y="505"/>
                    <a:pt x="334" y="506"/>
                  </a:cubicBezTo>
                  <a:cubicBezTo>
                    <a:pt x="344" y="506"/>
                    <a:pt x="349" y="504"/>
                    <a:pt x="356" y="511"/>
                  </a:cubicBezTo>
                  <a:cubicBezTo>
                    <a:pt x="363" y="518"/>
                    <a:pt x="359" y="521"/>
                    <a:pt x="361" y="529"/>
                  </a:cubicBezTo>
                  <a:cubicBezTo>
                    <a:pt x="362" y="535"/>
                    <a:pt x="364" y="541"/>
                    <a:pt x="365" y="548"/>
                  </a:cubicBezTo>
                  <a:cubicBezTo>
                    <a:pt x="362" y="547"/>
                    <a:pt x="360" y="548"/>
                    <a:pt x="358" y="548"/>
                  </a:cubicBezTo>
                  <a:cubicBezTo>
                    <a:pt x="363" y="555"/>
                    <a:pt x="364" y="559"/>
                    <a:pt x="365" y="568"/>
                  </a:cubicBezTo>
                  <a:cubicBezTo>
                    <a:pt x="366" y="576"/>
                    <a:pt x="366" y="579"/>
                    <a:pt x="375" y="579"/>
                  </a:cubicBezTo>
                  <a:cubicBezTo>
                    <a:pt x="386" y="580"/>
                    <a:pt x="397" y="579"/>
                    <a:pt x="408" y="581"/>
                  </a:cubicBezTo>
                  <a:cubicBezTo>
                    <a:pt x="417" y="583"/>
                    <a:pt x="413" y="581"/>
                    <a:pt x="412" y="589"/>
                  </a:cubicBezTo>
                  <a:cubicBezTo>
                    <a:pt x="412" y="593"/>
                    <a:pt x="413" y="598"/>
                    <a:pt x="414" y="602"/>
                  </a:cubicBezTo>
                  <a:cubicBezTo>
                    <a:pt x="417" y="609"/>
                    <a:pt x="416" y="609"/>
                    <a:pt x="422" y="612"/>
                  </a:cubicBezTo>
                  <a:cubicBezTo>
                    <a:pt x="428" y="616"/>
                    <a:pt x="428" y="616"/>
                    <a:pt x="431" y="622"/>
                  </a:cubicBezTo>
                  <a:cubicBezTo>
                    <a:pt x="436" y="633"/>
                    <a:pt x="436" y="637"/>
                    <a:pt x="433" y="647"/>
                  </a:cubicBezTo>
                  <a:cubicBezTo>
                    <a:pt x="431" y="651"/>
                    <a:pt x="433" y="657"/>
                    <a:pt x="432" y="660"/>
                  </a:cubicBezTo>
                  <a:cubicBezTo>
                    <a:pt x="430" y="666"/>
                    <a:pt x="423" y="670"/>
                    <a:pt x="422" y="677"/>
                  </a:cubicBezTo>
                  <a:cubicBezTo>
                    <a:pt x="420" y="684"/>
                    <a:pt x="423" y="692"/>
                    <a:pt x="426" y="698"/>
                  </a:cubicBezTo>
                  <a:cubicBezTo>
                    <a:pt x="429" y="705"/>
                    <a:pt x="430" y="717"/>
                    <a:pt x="429" y="725"/>
                  </a:cubicBezTo>
                  <a:cubicBezTo>
                    <a:pt x="428" y="730"/>
                    <a:pt x="426" y="735"/>
                    <a:pt x="426" y="740"/>
                  </a:cubicBezTo>
                  <a:cubicBezTo>
                    <a:pt x="427" y="747"/>
                    <a:pt x="429" y="745"/>
                    <a:pt x="435" y="746"/>
                  </a:cubicBezTo>
                  <a:cubicBezTo>
                    <a:pt x="441" y="747"/>
                    <a:pt x="446" y="750"/>
                    <a:pt x="453" y="750"/>
                  </a:cubicBezTo>
                  <a:cubicBezTo>
                    <a:pt x="460" y="751"/>
                    <a:pt x="461" y="749"/>
                    <a:pt x="466" y="744"/>
                  </a:cubicBezTo>
                  <a:cubicBezTo>
                    <a:pt x="465" y="745"/>
                    <a:pt x="484" y="754"/>
                    <a:pt x="485" y="755"/>
                  </a:cubicBezTo>
                  <a:cubicBezTo>
                    <a:pt x="491" y="764"/>
                    <a:pt x="488" y="782"/>
                    <a:pt x="491" y="792"/>
                  </a:cubicBezTo>
                  <a:cubicBezTo>
                    <a:pt x="495" y="804"/>
                    <a:pt x="502" y="797"/>
                    <a:pt x="510" y="796"/>
                  </a:cubicBezTo>
                  <a:cubicBezTo>
                    <a:pt x="532" y="792"/>
                    <a:pt x="521" y="824"/>
                    <a:pt x="519" y="834"/>
                  </a:cubicBezTo>
                  <a:cubicBezTo>
                    <a:pt x="519" y="838"/>
                    <a:pt x="512" y="844"/>
                    <a:pt x="517" y="847"/>
                  </a:cubicBezTo>
                  <a:cubicBezTo>
                    <a:pt x="520" y="850"/>
                    <a:pt x="525" y="845"/>
                    <a:pt x="529" y="846"/>
                  </a:cubicBezTo>
                  <a:cubicBezTo>
                    <a:pt x="533" y="847"/>
                    <a:pt x="533" y="853"/>
                    <a:pt x="535" y="856"/>
                  </a:cubicBezTo>
                  <a:cubicBezTo>
                    <a:pt x="537" y="859"/>
                    <a:pt x="539" y="861"/>
                    <a:pt x="540" y="866"/>
                  </a:cubicBezTo>
                  <a:cubicBezTo>
                    <a:pt x="540" y="870"/>
                    <a:pt x="541" y="882"/>
                    <a:pt x="539" y="887"/>
                  </a:cubicBezTo>
                  <a:cubicBezTo>
                    <a:pt x="537" y="895"/>
                    <a:pt x="526" y="900"/>
                    <a:pt x="518" y="903"/>
                  </a:cubicBezTo>
                  <a:cubicBezTo>
                    <a:pt x="510" y="906"/>
                    <a:pt x="502" y="913"/>
                    <a:pt x="495" y="919"/>
                  </a:cubicBezTo>
                  <a:cubicBezTo>
                    <a:pt x="491" y="922"/>
                    <a:pt x="485" y="924"/>
                    <a:pt x="482" y="928"/>
                  </a:cubicBezTo>
                  <a:cubicBezTo>
                    <a:pt x="478" y="933"/>
                    <a:pt x="477" y="939"/>
                    <a:pt x="473" y="943"/>
                  </a:cubicBezTo>
                  <a:cubicBezTo>
                    <a:pt x="470" y="946"/>
                    <a:pt x="467" y="948"/>
                    <a:pt x="464" y="951"/>
                  </a:cubicBezTo>
                  <a:cubicBezTo>
                    <a:pt x="460" y="955"/>
                    <a:pt x="457" y="955"/>
                    <a:pt x="455" y="960"/>
                  </a:cubicBezTo>
                  <a:cubicBezTo>
                    <a:pt x="452" y="964"/>
                    <a:pt x="452" y="966"/>
                    <a:pt x="448" y="969"/>
                  </a:cubicBezTo>
                  <a:cubicBezTo>
                    <a:pt x="443" y="974"/>
                    <a:pt x="437" y="981"/>
                    <a:pt x="434" y="988"/>
                  </a:cubicBezTo>
                  <a:cubicBezTo>
                    <a:pt x="440" y="987"/>
                    <a:pt x="442" y="989"/>
                    <a:pt x="446" y="987"/>
                  </a:cubicBezTo>
                  <a:cubicBezTo>
                    <a:pt x="451" y="985"/>
                    <a:pt x="454" y="981"/>
                    <a:pt x="460" y="985"/>
                  </a:cubicBezTo>
                  <a:cubicBezTo>
                    <a:pt x="463" y="987"/>
                    <a:pt x="466" y="992"/>
                    <a:pt x="469" y="994"/>
                  </a:cubicBezTo>
                  <a:cubicBezTo>
                    <a:pt x="471" y="997"/>
                    <a:pt x="476" y="1001"/>
                    <a:pt x="477" y="1004"/>
                  </a:cubicBezTo>
                  <a:cubicBezTo>
                    <a:pt x="478" y="1006"/>
                    <a:pt x="477" y="1012"/>
                    <a:pt x="480" y="1013"/>
                  </a:cubicBezTo>
                  <a:cubicBezTo>
                    <a:pt x="485" y="1014"/>
                    <a:pt x="487" y="1006"/>
                    <a:pt x="491" y="1008"/>
                  </a:cubicBezTo>
                  <a:cubicBezTo>
                    <a:pt x="495" y="1009"/>
                    <a:pt x="497" y="1015"/>
                    <a:pt x="499" y="1017"/>
                  </a:cubicBezTo>
                  <a:cubicBezTo>
                    <a:pt x="503" y="1021"/>
                    <a:pt x="508" y="1020"/>
                    <a:pt x="512" y="1023"/>
                  </a:cubicBezTo>
                  <a:cubicBezTo>
                    <a:pt x="515" y="1024"/>
                    <a:pt x="518" y="1029"/>
                    <a:pt x="520" y="1031"/>
                  </a:cubicBezTo>
                  <a:cubicBezTo>
                    <a:pt x="524" y="1037"/>
                    <a:pt x="523" y="1036"/>
                    <a:pt x="529" y="1039"/>
                  </a:cubicBezTo>
                  <a:cubicBezTo>
                    <a:pt x="533" y="1040"/>
                    <a:pt x="537" y="1043"/>
                    <a:pt x="539" y="1046"/>
                  </a:cubicBezTo>
                  <a:cubicBezTo>
                    <a:pt x="542" y="1049"/>
                    <a:pt x="542" y="1055"/>
                    <a:pt x="545" y="1057"/>
                  </a:cubicBezTo>
                  <a:cubicBezTo>
                    <a:pt x="551" y="1062"/>
                    <a:pt x="558" y="1061"/>
                    <a:pt x="552" y="1070"/>
                  </a:cubicBezTo>
                  <a:cubicBezTo>
                    <a:pt x="549" y="1075"/>
                    <a:pt x="544" y="1079"/>
                    <a:pt x="543" y="1086"/>
                  </a:cubicBezTo>
                  <a:cubicBezTo>
                    <a:pt x="545" y="1090"/>
                    <a:pt x="546" y="1095"/>
                    <a:pt x="548" y="1100"/>
                  </a:cubicBezTo>
                  <a:cubicBezTo>
                    <a:pt x="552" y="1095"/>
                    <a:pt x="555" y="1091"/>
                    <a:pt x="560" y="1087"/>
                  </a:cubicBezTo>
                  <a:cubicBezTo>
                    <a:pt x="573" y="1077"/>
                    <a:pt x="571" y="1058"/>
                    <a:pt x="581" y="1047"/>
                  </a:cubicBezTo>
                  <a:cubicBezTo>
                    <a:pt x="587" y="1041"/>
                    <a:pt x="596" y="1040"/>
                    <a:pt x="601" y="1033"/>
                  </a:cubicBezTo>
                  <a:cubicBezTo>
                    <a:pt x="611" y="1024"/>
                    <a:pt x="619" y="1012"/>
                    <a:pt x="625" y="1000"/>
                  </a:cubicBezTo>
                  <a:cubicBezTo>
                    <a:pt x="631" y="990"/>
                    <a:pt x="633" y="978"/>
                    <a:pt x="640" y="969"/>
                  </a:cubicBezTo>
                  <a:cubicBezTo>
                    <a:pt x="646" y="961"/>
                    <a:pt x="652" y="952"/>
                    <a:pt x="658" y="946"/>
                  </a:cubicBezTo>
                  <a:cubicBezTo>
                    <a:pt x="662" y="942"/>
                    <a:pt x="670" y="940"/>
                    <a:pt x="671" y="934"/>
                  </a:cubicBezTo>
                  <a:cubicBezTo>
                    <a:pt x="672" y="931"/>
                    <a:pt x="672" y="929"/>
                    <a:pt x="673" y="926"/>
                  </a:cubicBezTo>
                  <a:cubicBezTo>
                    <a:pt x="675" y="919"/>
                    <a:pt x="675" y="913"/>
                    <a:pt x="676" y="905"/>
                  </a:cubicBezTo>
                  <a:cubicBezTo>
                    <a:pt x="676" y="899"/>
                    <a:pt x="677" y="896"/>
                    <a:pt x="675" y="890"/>
                  </a:cubicBezTo>
                  <a:cubicBezTo>
                    <a:pt x="674" y="885"/>
                    <a:pt x="674" y="880"/>
                    <a:pt x="675" y="875"/>
                  </a:cubicBezTo>
                  <a:cubicBezTo>
                    <a:pt x="675" y="872"/>
                    <a:pt x="678" y="869"/>
                    <a:pt x="678" y="866"/>
                  </a:cubicBezTo>
                  <a:cubicBezTo>
                    <a:pt x="678" y="864"/>
                    <a:pt x="676" y="862"/>
                    <a:pt x="676" y="860"/>
                  </a:cubicBezTo>
                  <a:cubicBezTo>
                    <a:pt x="676" y="857"/>
                    <a:pt x="678" y="855"/>
                    <a:pt x="679" y="852"/>
                  </a:cubicBezTo>
                  <a:cubicBezTo>
                    <a:pt x="681" y="849"/>
                    <a:pt x="680" y="848"/>
                    <a:pt x="683" y="845"/>
                  </a:cubicBezTo>
                  <a:cubicBezTo>
                    <a:pt x="685" y="843"/>
                    <a:pt x="688" y="841"/>
                    <a:pt x="689" y="839"/>
                  </a:cubicBezTo>
                  <a:cubicBezTo>
                    <a:pt x="691" y="837"/>
                    <a:pt x="692" y="834"/>
                    <a:pt x="694" y="832"/>
                  </a:cubicBezTo>
                  <a:cubicBezTo>
                    <a:pt x="697" y="828"/>
                    <a:pt x="702" y="826"/>
                    <a:pt x="705" y="823"/>
                  </a:cubicBezTo>
                  <a:cubicBezTo>
                    <a:pt x="709" y="820"/>
                    <a:pt x="713" y="818"/>
                    <a:pt x="716" y="815"/>
                  </a:cubicBezTo>
                  <a:cubicBezTo>
                    <a:pt x="718" y="813"/>
                    <a:pt x="718" y="811"/>
                    <a:pt x="719" y="809"/>
                  </a:cubicBezTo>
                  <a:cubicBezTo>
                    <a:pt x="722" y="806"/>
                    <a:pt x="728" y="803"/>
                    <a:pt x="732" y="802"/>
                  </a:cubicBezTo>
                  <a:cubicBezTo>
                    <a:pt x="733" y="802"/>
                    <a:pt x="740" y="802"/>
                    <a:pt x="740" y="802"/>
                  </a:cubicBezTo>
                  <a:cubicBezTo>
                    <a:pt x="740" y="799"/>
                    <a:pt x="743" y="795"/>
                    <a:pt x="746" y="794"/>
                  </a:cubicBezTo>
                  <a:cubicBezTo>
                    <a:pt x="750" y="793"/>
                    <a:pt x="756" y="796"/>
                    <a:pt x="760" y="796"/>
                  </a:cubicBezTo>
                  <a:cubicBezTo>
                    <a:pt x="765" y="797"/>
                    <a:pt x="766" y="795"/>
                    <a:pt x="768" y="791"/>
                  </a:cubicBezTo>
                  <a:cubicBezTo>
                    <a:pt x="769" y="787"/>
                    <a:pt x="769" y="787"/>
                    <a:pt x="773" y="786"/>
                  </a:cubicBezTo>
                  <a:cubicBezTo>
                    <a:pt x="776" y="785"/>
                    <a:pt x="779" y="785"/>
                    <a:pt x="781" y="782"/>
                  </a:cubicBezTo>
                  <a:cubicBezTo>
                    <a:pt x="785" y="777"/>
                    <a:pt x="781" y="780"/>
                    <a:pt x="781" y="777"/>
                  </a:cubicBezTo>
                  <a:cubicBezTo>
                    <a:pt x="781" y="775"/>
                    <a:pt x="781" y="774"/>
                    <a:pt x="782" y="773"/>
                  </a:cubicBezTo>
                  <a:cubicBezTo>
                    <a:pt x="784" y="771"/>
                    <a:pt x="789" y="772"/>
                    <a:pt x="791" y="772"/>
                  </a:cubicBezTo>
                  <a:cubicBezTo>
                    <a:pt x="795" y="772"/>
                    <a:pt x="796" y="771"/>
                    <a:pt x="800" y="770"/>
                  </a:cubicBezTo>
                  <a:cubicBezTo>
                    <a:pt x="803" y="769"/>
                    <a:pt x="806" y="772"/>
                    <a:pt x="809" y="772"/>
                  </a:cubicBezTo>
                  <a:cubicBezTo>
                    <a:pt x="812" y="773"/>
                    <a:pt x="815" y="772"/>
                    <a:pt x="818" y="771"/>
                  </a:cubicBezTo>
                  <a:cubicBezTo>
                    <a:pt x="821" y="771"/>
                    <a:pt x="824" y="772"/>
                    <a:pt x="827" y="771"/>
                  </a:cubicBezTo>
                  <a:cubicBezTo>
                    <a:pt x="828" y="771"/>
                    <a:pt x="830" y="769"/>
                    <a:pt x="831" y="769"/>
                  </a:cubicBezTo>
                  <a:cubicBezTo>
                    <a:pt x="837" y="768"/>
                    <a:pt x="844" y="771"/>
                    <a:pt x="851" y="770"/>
                  </a:cubicBezTo>
                  <a:cubicBezTo>
                    <a:pt x="851" y="768"/>
                    <a:pt x="854" y="767"/>
                    <a:pt x="854" y="764"/>
                  </a:cubicBezTo>
                  <a:cubicBezTo>
                    <a:pt x="854" y="762"/>
                    <a:pt x="852" y="761"/>
                    <a:pt x="853" y="759"/>
                  </a:cubicBezTo>
                  <a:cubicBezTo>
                    <a:pt x="853" y="758"/>
                    <a:pt x="855" y="757"/>
                    <a:pt x="855" y="756"/>
                  </a:cubicBezTo>
                  <a:cubicBezTo>
                    <a:pt x="856" y="756"/>
                    <a:pt x="856" y="755"/>
                    <a:pt x="856" y="754"/>
                  </a:cubicBezTo>
                  <a:cubicBezTo>
                    <a:pt x="858" y="752"/>
                    <a:pt x="860" y="751"/>
                    <a:pt x="862" y="750"/>
                  </a:cubicBezTo>
                  <a:cubicBezTo>
                    <a:pt x="866" y="748"/>
                    <a:pt x="873" y="747"/>
                    <a:pt x="876" y="744"/>
                  </a:cubicBezTo>
                  <a:cubicBezTo>
                    <a:pt x="881" y="739"/>
                    <a:pt x="877" y="730"/>
                    <a:pt x="880" y="724"/>
                  </a:cubicBezTo>
                  <a:cubicBezTo>
                    <a:pt x="881" y="722"/>
                    <a:pt x="881" y="722"/>
                    <a:pt x="882" y="719"/>
                  </a:cubicBezTo>
                  <a:cubicBezTo>
                    <a:pt x="883" y="714"/>
                    <a:pt x="887" y="710"/>
                    <a:pt x="890" y="706"/>
                  </a:cubicBezTo>
                  <a:cubicBezTo>
                    <a:pt x="894" y="702"/>
                    <a:pt x="896" y="698"/>
                    <a:pt x="899" y="693"/>
                  </a:cubicBezTo>
                  <a:cubicBezTo>
                    <a:pt x="902" y="687"/>
                    <a:pt x="905" y="682"/>
                    <a:pt x="908" y="675"/>
                  </a:cubicBezTo>
                  <a:cubicBezTo>
                    <a:pt x="911" y="670"/>
                    <a:pt x="915" y="666"/>
                    <a:pt x="913" y="660"/>
                  </a:cubicBezTo>
                  <a:cubicBezTo>
                    <a:pt x="911" y="647"/>
                    <a:pt x="912" y="635"/>
                    <a:pt x="922" y="626"/>
                  </a:cubicBezTo>
                  <a:cubicBezTo>
                    <a:pt x="930" y="620"/>
                    <a:pt x="925" y="613"/>
                    <a:pt x="927" y="605"/>
                  </a:cubicBezTo>
                  <a:cubicBezTo>
                    <a:pt x="927" y="602"/>
                    <a:pt x="928" y="600"/>
                    <a:pt x="929" y="597"/>
                  </a:cubicBezTo>
                  <a:cubicBezTo>
                    <a:pt x="929" y="595"/>
                    <a:pt x="928" y="592"/>
                    <a:pt x="929" y="590"/>
                  </a:cubicBezTo>
                  <a:cubicBezTo>
                    <a:pt x="929" y="585"/>
                    <a:pt x="930" y="580"/>
                    <a:pt x="933" y="576"/>
                  </a:cubicBezTo>
                  <a:cubicBezTo>
                    <a:pt x="935" y="572"/>
                    <a:pt x="935" y="572"/>
                    <a:pt x="934" y="569"/>
                  </a:cubicBezTo>
                  <a:cubicBezTo>
                    <a:pt x="934" y="564"/>
                    <a:pt x="934" y="560"/>
                    <a:pt x="934" y="556"/>
                  </a:cubicBezTo>
                  <a:cubicBezTo>
                    <a:pt x="933" y="552"/>
                    <a:pt x="931" y="549"/>
                    <a:pt x="931" y="545"/>
                  </a:cubicBezTo>
                  <a:cubicBezTo>
                    <a:pt x="930" y="540"/>
                    <a:pt x="931" y="533"/>
                    <a:pt x="931" y="528"/>
                  </a:cubicBezTo>
                  <a:cubicBezTo>
                    <a:pt x="932" y="525"/>
                    <a:pt x="933" y="522"/>
                    <a:pt x="933" y="519"/>
                  </a:cubicBezTo>
                  <a:cubicBezTo>
                    <a:pt x="933" y="517"/>
                    <a:pt x="933" y="515"/>
                    <a:pt x="933" y="512"/>
                  </a:cubicBezTo>
                  <a:cubicBezTo>
                    <a:pt x="933" y="508"/>
                    <a:pt x="934" y="505"/>
                    <a:pt x="933" y="501"/>
                  </a:cubicBezTo>
                  <a:cubicBezTo>
                    <a:pt x="933" y="496"/>
                    <a:pt x="934" y="497"/>
                    <a:pt x="937" y="493"/>
                  </a:cubicBezTo>
                  <a:cubicBezTo>
                    <a:pt x="939" y="490"/>
                    <a:pt x="938" y="480"/>
                    <a:pt x="943" y="481"/>
                  </a:cubicBezTo>
                  <a:cubicBezTo>
                    <a:pt x="943" y="481"/>
                    <a:pt x="946" y="484"/>
                    <a:pt x="946" y="484"/>
                  </a:cubicBezTo>
                  <a:cubicBezTo>
                    <a:pt x="947" y="485"/>
                    <a:pt x="950" y="487"/>
                    <a:pt x="951" y="487"/>
                  </a:cubicBezTo>
                  <a:cubicBezTo>
                    <a:pt x="953" y="487"/>
                    <a:pt x="956" y="481"/>
                    <a:pt x="957" y="479"/>
                  </a:cubicBezTo>
                  <a:cubicBezTo>
                    <a:pt x="960" y="476"/>
                    <a:pt x="962" y="475"/>
                    <a:pt x="964" y="471"/>
                  </a:cubicBezTo>
                  <a:cubicBezTo>
                    <a:pt x="965" y="468"/>
                    <a:pt x="967" y="464"/>
                    <a:pt x="968" y="461"/>
                  </a:cubicBezTo>
                  <a:cubicBezTo>
                    <a:pt x="974" y="452"/>
                    <a:pt x="979" y="442"/>
                    <a:pt x="986" y="433"/>
                  </a:cubicBezTo>
                  <a:cubicBezTo>
                    <a:pt x="990" y="427"/>
                    <a:pt x="998" y="425"/>
                    <a:pt x="1003" y="419"/>
                  </a:cubicBezTo>
                  <a:cubicBezTo>
                    <a:pt x="1006" y="416"/>
                    <a:pt x="1008" y="414"/>
                    <a:pt x="1011" y="411"/>
                  </a:cubicBezTo>
                  <a:cubicBezTo>
                    <a:pt x="1016" y="406"/>
                    <a:pt x="1019" y="400"/>
                    <a:pt x="1024" y="394"/>
                  </a:cubicBezTo>
                  <a:cubicBezTo>
                    <a:pt x="1030" y="388"/>
                    <a:pt x="1036" y="379"/>
                    <a:pt x="1039" y="370"/>
                  </a:cubicBezTo>
                  <a:cubicBezTo>
                    <a:pt x="1041" y="362"/>
                    <a:pt x="1044" y="352"/>
                    <a:pt x="1045" y="344"/>
                  </a:cubicBezTo>
                  <a:cubicBezTo>
                    <a:pt x="1046" y="331"/>
                    <a:pt x="1041" y="312"/>
                    <a:pt x="1035" y="30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1" name="Freeform 487">
              <a:extLst>
                <a:ext uri="{FF2B5EF4-FFF2-40B4-BE49-F238E27FC236}">
                  <a16:creationId xmlns:a16="http://schemas.microsoft.com/office/drawing/2014/main" id="{CE7B7AC2-288A-403E-B6D1-DA56ADCCD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215" y="4797218"/>
              <a:ext cx="280537" cy="321457"/>
            </a:xfrm>
            <a:custGeom>
              <a:avLst/>
              <a:gdLst>
                <a:gd name="T0" fmla="*/ 207 w 322"/>
                <a:gd name="T1" fmla="*/ 284 h 369"/>
                <a:gd name="T2" fmla="*/ 224 w 322"/>
                <a:gd name="T3" fmla="*/ 273 h 369"/>
                <a:gd name="T4" fmla="*/ 307 w 322"/>
                <a:gd name="T5" fmla="*/ 280 h 369"/>
                <a:gd name="T6" fmla="*/ 318 w 322"/>
                <a:gd name="T7" fmla="*/ 260 h 369"/>
                <a:gd name="T8" fmla="*/ 317 w 322"/>
                <a:gd name="T9" fmla="*/ 222 h 369"/>
                <a:gd name="T10" fmla="*/ 300 w 322"/>
                <a:gd name="T11" fmla="*/ 202 h 369"/>
                <a:gd name="T12" fmla="*/ 294 w 322"/>
                <a:gd name="T13" fmla="*/ 181 h 369"/>
                <a:gd name="T14" fmla="*/ 251 w 322"/>
                <a:gd name="T15" fmla="*/ 168 h 369"/>
                <a:gd name="T16" fmla="*/ 251 w 322"/>
                <a:gd name="T17" fmla="*/ 148 h 369"/>
                <a:gd name="T18" fmla="*/ 242 w 322"/>
                <a:gd name="T19" fmla="*/ 111 h 369"/>
                <a:gd name="T20" fmla="*/ 200 w 322"/>
                <a:gd name="T21" fmla="*/ 95 h 369"/>
                <a:gd name="T22" fmla="*/ 178 w 322"/>
                <a:gd name="T23" fmla="*/ 83 h 369"/>
                <a:gd name="T24" fmla="*/ 151 w 322"/>
                <a:gd name="T25" fmla="*/ 76 h 369"/>
                <a:gd name="T26" fmla="*/ 116 w 322"/>
                <a:gd name="T27" fmla="*/ 38 h 369"/>
                <a:gd name="T28" fmla="*/ 113 w 322"/>
                <a:gd name="T29" fmla="*/ 1 h 369"/>
                <a:gd name="T30" fmla="*/ 61 w 322"/>
                <a:gd name="T31" fmla="*/ 19 h 369"/>
                <a:gd name="T32" fmla="*/ 25 w 322"/>
                <a:gd name="T33" fmla="*/ 38 h 369"/>
                <a:gd name="T34" fmla="*/ 0 w 322"/>
                <a:gd name="T35" fmla="*/ 35 h 369"/>
                <a:gd name="T36" fmla="*/ 10 w 322"/>
                <a:gd name="T37" fmla="*/ 48 h 369"/>
                <a:gd name="T38" fmla="*/ 22 w 322"/>
                <a:gd name="T39" fmla="*/ 68 h 369"/>
                <a:gd name="T40" fmla="*/ 25 w 322"/>
                <a:gd name="T41" fmla="*/ 82 h 369"/>
                <a:gd name="T42" fmla="*/ 18 w 322"/>
                <a:gd name="T43" fmla="*/ 93 h 369"/>
                <a:gd name="T44" fmla="*/ 20 w 322"/>
                <a:gd name="T45" fmla="*/ 121 h 369"/>
                <a:gd name="T46" fmla="*/ 8 w 322"/>
                <a:gd name="T47" fmla="*/ 140 h 369"/>
                <a:gd name="T48" fmla="*/ 8 w 322"/>
                <a:gd name="T49" fmla="*/ 157 h 369"/>
                <a:gd name="T50" fmla="*/ 20 w 322"/>
                <a:gd name="T51" fmla="*/ 179 h 369"/>
                <a:gd name="T52" fmla="*/ 12 w 322"/>
                <a:gd name="T53" fmla="*/ 195 h 369"/>
                <a:gd name="T54" fmla="*/ 5 w 322"/>
                <a:gd name="T55" fmla="*/ 214 h 369"/>
                <a:gd name="T56" fmla="*/ 8 w 322"/>
                <a:gd name="T57" fmla="*/ 226 h 369"/>
                <a:gd name="T58" fmla="*/ 16 w 322"/>
                <a:gd name="T59" fmla="*/ 245 h 369"/>
                <a:gd name="T60" fmla="*/ 31 w 322"/>
                <a:gd name="T61" fmla="*/ 268 h 369"/>
                <a:gd name="T62" fmla="*/ 27 w 322"/>
                <a:gd name="T63" fmla="*/ 286 h 369"/>
                <a:gd name="T64" fmla="*/ 29 w 322"/>
                <a:gd name="T65" fmla="*/ 303 h 369"/>
                <a:gd name="T66" fmla="*/ 40 w 322"/>
                <a:gd name="T67" fmla="*/ 326 h 369"/>
                <a:gd name="T68" fmla="*/ 53 w 322"/>
                <a:gd name="T69" fmla="*/ 368 h 369"/>
                <a:gd name="T70" fmla="*/ 73 w 322"/>
                <a:gd name="T71" fmla="*/ 356 h 369"/>
                <a:gd name="T72" fmla="*/ 100 w 322"/>
                <a:gd name="T73" fmla="*/ 341 h 369"/>
                <a:gd name="T74" fmla="*/ 139 w 322"/>
                <a:gd name="T75" fmla="*/ 357 h 369"/>
                <a:gd name="T76" fmla="*/ 154 w 322"/>
                <a:gd name="T77" fmla="*/ 343 h 369"/>
                <a:gd name="T78" fmla="*/ 188 w 322"/>
                <a:gd name="T79" fmla="*/ 349 h 369"/>
                <a:gd name="T80" fmla="*/ 197 w 322"/>
                <a:gd name="T81" fmla="*/ 306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2" h="369">
                  <a:moveTo>
                    <a:pt x="197" y="306"/>
                  </a:moveTo>
                  <a:cubicBezTo>
                    <a:pt x="196" y="298"/>
                    <a:pt x="203" y="293"/>
                    <a:pt x="207" y="284"/>
                  </a:cubicBezTo>
                  <a:cubicBezTo>
                    <a:pt x="208" y="281"/>
                    <a:pt x="209" y="277"/>
                    <a:pt x="212" y="275"/>
                  </a:cubicBezTo>
                  <a:cubicBezTo>
                    <a:pt x="214" y="273"/>
                    <a:pt x="221" y="273"/>
                    <a:pt x="224" y="273"/>
                  </a:cubicBezTo>
                  <a:cubicBezTo>
                    <a:pt x="239" y="270"/>
                    <a:pt x="254" y="264"/>
                    <a:pt x="270" y="264"/>
                  </a:cubicBezTo>
                  <a:cubicBezTo>
                    <a:pt x="285" y="264"/>
                    <a:pt x="295" y="274"/>
                    <a:pt x="307" y="280"/>
                  </a:cubicBezTo>
                  <a:cubicBezTo>
                    <a:pt x="307" y="279"/>
                    <a:pt x="307" y="278"/>
                    <a:pt x="308" y="277"/>
                  </a:cubicBezTo>
                  <a:cubicBezTo>
                    <a:pt x="309" y="270"/>
                    <a:pt x="316" y="266"/>
                    <a:pt x="318" y="260"/>
                  </a:cubicBezTo>
                  <a:cubicBezTo>
                    <a:pt x="319" y="257"/>
                    <a:pt x="317" y="251"/>
                    <a:pt x="319" y="247"/>
                  </a:cubicBezTo>
                  <a:cubicBezTo>
                    <a:pt x="322" y="237"/>
                    <a:pt x="322" y="233"/>
                    <a:pt x="317" y="222"/>
                  </a:cubicBezTo>
                  <a:cubicBezTo>
                    <a:pt x="314" y="216"/>
                    <a:pt x="314" y="216"/>
                    <a:pt x="308" y="212"/>
                  </a:cubicBezTo>
                  <a:cubicBezTo>
                    <a:pt x="302" y="209"/>
                    <a:pt x="303" y="209"/>
                    <a:pt x="300" y="202"/>
                  </a:cubicBezTo>
                  <a:cubicBezTo>
                    <a:pt x="299" y="198"/>
                    <a:pt x="298" y="193"/>
                    <a:pt x="298" y="189"/>
                  </a:cubicBezTo>
                  <a:cubicBezTo>
                    <a:pt x="299" y="181"/>
                    <a:pt x="303" y="183"/>
                    <a:pt x="294" y="181"/>
                  </a:cubicBezTo>
                  <a:cubicBezTo>
                    <a:pt x="283" y="179"/>
                    <a:pt x="272" y="180"/>
                    <a:pt x="261" y="179"/>
                  </a:cubicBezTo>
                  <a:cubicBezTo>
                    <a:pt x="252" y="179"/>
                    <a:pt x="252" y="176"/>
                    <a:pt x="251" y="168"/>
                  </a:cubicBezTo>
                  <a:cubicBezTo>
                    <a:pt x="250" y="159"/>
                    <a:pt x="249" y="155"/>
                    <a:pt x="244" y="148"/>
                  </a:cubicBezTo>
                  <a:cubicBezTo>
                    <a:pt x="246" y="148"/>
                    <a:pt x="248" y="147"/>
                    <a:pt x="251" y="148"/>
                  </a:cubicBezTo>
                  <a:cubicBezTo>
                    <a:pt x="250" y="141"/>
                    <a:pt x="248" y="135"/>
                    <a:pt x="247" y="129"/>
                  </a:cubicBezTo>
                  <a:cubicBezTo>
                    <a:pt x="245" y="121"/>
                    <a:pt x="249" y="118"/>
                    <a:pt x="242" y="111"/>
                  </a:cubicBezTo>
                  <a:cubicBezTo>
                    <a:pt x="235" y="104"/>
                    <a:pt x="230" y="106"/>
                    <a:pt x="220" y="106"/>
                  </a:cubicBezTo>
                  <a:cubicBezTo>
                    <a:pt x="214" y="105"/>
                    <a:pt x="199" y="103"/>
                    <a:pt x="200" y="95"/>
                  </a:cubicBezTo>
                  <a:cubicBezTo>
                    <a:pt x="195" y="93"/>
                    <a:pt x="187" y="94"/>
                    <a:pt x="182" y="90"/>
                  </a:cubicBezTo>
                  <a:cubicBezTo>
                    <a:pt x="180" y="88"/>
                    <a:pt x="180" y="84"/>
                    <a:pt x="178" y="83"/>
                  </a:cubicBezTo>
                  <a:cubicBezTo>
                    <a:pt x="175" y="81"/>
                    <a:pt x="169" y="81"/>
                    <a:pt x="165" y="79"/>
                  </a:cubicBezTo>
                  <a:cubicBezTo>
                    <a:pt x="159" y="76"/>
                    <a:pt x="158" y="76"/>
                    <a:pt x="151" y="76"/>
                  </a:cubicBezTo>
                  <a:cubicBezTo>
                    <a:pt x="141" y="76"/>
                    <a:pt x="135" y="68"/>
                    <a:pt x="128" y="62"/>
                  </a:cubicBezTo>
                  <a:cubicBezTo>
                    <a:pt x="119" y="55"/>
                    <a:pt x="116" y="49"/>
                    <a:pt x="116" y="38"/>
                  </a:cubicBezTo>
                  <a:cubicBezTo>
                    <a:pt x="115" y="27"/>
                    <a:pt x="112" y="22"/>
                    <a:pt x="119" y="11"/>
                  </a:cubicBezTo>
                  <a:cubicBezTo>
                    <a:pt x="116" y="8"/>
                    <a:pt x="113" y="5"/>
                    <a:pt x="113" y="1"/>
                  </a:cubicBezTo>
                  <a:cubicBezTo>
                    <a:pt x="101" y="5"/>
                    <a:pt x="88" y="0"/>
                    <a:pt x="75" y="9"/>
                  </a:cubicBezTo>
                  <a:cubicBezTo>
                    <a:pt x="70" y="12"/>
                    <a:pt x="66" y="16"/>
                    <a:pt x="61" y="19"/>
                  </a:cubicBezTo>
                  <a:cubicBezTo>
                    <a:pt x="55" y="22"/>
                    <a:pt x="52" y="28"/>
                    <a:pt x="44" y="25"/>
                  </a:cubicBezTo>
                  <a:cubicBezTo>
                    <a:pt x="43" y="33"/>
                    <a:pt x="32" y="38"/>
                    <a:pt x="25" y="38"/>
                  </a:cubicBezTo>
                  <a:cubicBezTo>
                    <a:pt x="25" y="37"/>
                    <a:pt x="24" y="36"/>
                    <a:pt x="25" y="35"/>
                  </a:cubicBezTo>
                  <a:cubicBezTo>
                    <a:pt x="16" y="35"/>
                    <a:pt x="8" y="32"/>
                    <a:pt x="0" y="35"/>
                  </a:cubicBezTo>
                  <a:cubicBezTo>
                    <a:pt x="1" y="35"/>
                    <a:pt x="3" y="36"/>
                    <a:pt x="4" y="37"/>
                  </a:cubicBezTo>
                  <a:cubicBezTo>
                    <a:pt x="7" y="39"/>
                    <a:pt x="9" y="45"/>
                    <a:pt x="10" y="48"/>
                  </a:cubicBezTo>
                  <a:cubicBezTo>
                    <a:pt x="12" y="52"/>
                    <a:pt x="12" y="55"/>
                    <a:pt x="14" y="58"/>
                  </a:cubicBezTo>
                  <a:cubicBezTo>
                    <a:pt x="16" y="60"/>
                    <a:pt x="20" y="68"/>
                    <a:pt x="22" y="68"/>
                  </a:cubicBezTo>
                  <a:cubicBezTo>
                    <a:pt x="23" y="70"/>
                    <a:pt x="25" y="72"/>
                    <a:pt x="25" y="75"/>
                  </a:cubicBezTo>
                  <a:cubicBezTo>
                    <a:pt x="25" y="77"/>
                    <a:pt x="25" y="79"/>
                    <a:pt x="25" y="82"/>
                  </a:cubicBezTo>
                  <a:cubicBezTo>
                    <a:pt x="24" y="82"/>
                    <a:pt x="24" y="82"/>
                    <a:pt x="23" y="82"/>
                  </a:cubicBezTo>
                  <a:cubicBezTo>
                    <a:pt x="21" y="87"/>
                    <a:pt x="18" y="87"/>
                    <a:pt x="18" y="93"/>
                  </a:cubicBezTo>
                  <a:cubicBezTo>
                    <a:pt x="18" y="98"/>
                    <a:pt x="16" y="103"/>
                    <a:pt x="17" y="108"/>
                  </a:cubicBezTo>
                  <a:cubicBezTo>
                    <a:pt x="17" y="112"/>
                    <a:pt x="20" y="117"/>
                    <a:pt x="20" y="121"/>
                  </a:cubicBezTo>
                  <a:cubicBezTo>
                    <a:pt x="19" y="124"/>
                    <a:pt x="17" y="128"/>
                    <a:pt x="15" y="131"/>
                  </a:cubicBezTo>
                  <a:cubicBezTo>
                    <a:pt x="13" y="134"/>
                    <a:pt x="8" y="136"/>
                    <a:pt x="8" y="140"/>
                  </a:cubicBezTo>
                  <a:cubicBezTo>
                    <a:pt x="8" y="143"/>
                    <a:pt x="11" y="145"/>
                    <a:pt x="12" y="148"/>
                  </a:cubicBezTo>
                  <a:cubicBezTo>
                    <a:pt x="13" y="153"/>
                    <a:pt x="11" y="152"/>
                    <a:pt x="8" y="157"/>
                  </a:cubicBezTo>
                  <a:cubicBezTo>
                    <a:pt x="6" y="161"/>
                    <a:pt x="8" y="169"/>
                    <a:pt x="11" y="173"/>
                  </a:cubicBezTo>
                  <a:cubicBezTo>
                    <a:pt x="13" y="175"/>
                    <a:pt x="19" y="177"/>
                    <a:pt x="20" y="179"/>
                  </a:cubicBezTo>
                  <a:cubicBezTo>
                    <a:pt x="21" y="182"/>
                    <a:pt x="18" y="185"/>
                    <a:pt x="16" y="187"/>
                  </a:cubicBezTo>
                  <a:cubicBezTo>
                    <a:pt x="15" y="190"/>
                    <a:pt x="14" y="193"/>
                    <a:pt x="12" y="195"/>
                  </a:cubicBezTo>
                  <a:cubicBezTo>
                    <a:pt x="10" y="198"/>
                    <a:pt x="1" y="202"/>
                    <a:pt x="0" y="206"/>
                  </a:cubicBezTo>
                  <a:cubicBezTo>
                    <a:pt x="0" y="210"/>
                    <a:pt x="7" y="210"/>
                    <a:pt x="5" y="214"/>
                  </a:cubicBezTo>
                  <a:cubicBezTo>
                    <a:pt x="4" y="215"/>
                    <a:pt x="3" y="216"/>
                    <a:pt x="3" y="216"/>
                  </a:cubicBezTo>
                  <a:cubicBezTo>
                    <a:pt x="6" y="219"/>
                    <a:pt x="9" y="222"/>
                    <a:pt x="8" y="226"/>
                  </a:cubicBezTo>
                  <a:cubicBezTo>
                    <a:pt x="12" y="227"/>
                    <a:pt x="12" y="230"/>
                    <a:pt x="15" y="231"/>
                  </a:cubicBezTo>
                  <a:cubicBezTo>
                    <a:pt x="16" y="231"/>
                    <a:pt x="16" y="243"/>
                    <a:pt x="16" y="245"/>
                  </a:cubicBezTo>
                  <a:cubicBezTo>
                    <a:pt x="17" y="250"/>
                    <a:pt x="17" y="256"/>
                    <a:pt x="21" y="260"/>
                  </a:cubicBezTo>
                  <a:cubicBezTo>
                    <a:pt x="23" y="262"/>
                    <a:pt x="31" y="266"/>
                    <a:pt x="31" y="268"/>
                  </a:cubicBezTo>
                  <a:cubicBezTo>
                    <a:pt x="32" y="273"/>
                    <a:pt x="26" y="272"/>
                    <a:pt x="26" y="277"/>
                  </a:cubicBezTo>
                  <a:cubicBezTo>
                    <a:pt x="26" y="283"/>
                    <a:pt x="30" y="280"/>
                    <a:pt x="27" y="286"/>
                  </a:cubicBezTo>
                  <a:cubicBezTo>
                    <a:pt x="26" y="292"/>
                    <a:pt x="23" y="292"/>
                    <a:pt x="26" y="298"/>
                  </a:cubicBezTo>
                  <a:cubicBezTo>
                    <a:pt x="27" y="300"/>
                    <a:pt x="28" y="301"/>
                    <a:pt x="29" y="303"/>
                  </a:cubicBezTo>
                  <a:cubicBezTo>
                    <a:pt x="31" y="309"/>
                    <a:pt x="34" y="312"/>
                    <a:pt x="36" y="318"/>
                  </a:cubicBezTo>
                  <a:cubicBezTo>
                    <a:pt x="38" y="320"/>
                    <a:pt x="40" y="324"/>
                    <a:pt x="40" y="326"/>
                  </a:cubicBezTo>
                  <a:cubicBezTo>
                    <a:pt x="42" y="334"/>
                    <a:pt x="37" y="341"/>
                    <a:pt x="47" y="345"/>
                  </a:cubicBezTo>
                  <a:cubicBezTo>
                    <a:pt x="44" y="352"/>
                    <a:pt x="47" y="366"/>
                    <a:pt x="53" y="368"/>
                  </a:cubicBezTo>
                  <a:cubicBezTo>
                    <a:pt x="58" y="369"/>
                    <a:pt x="62" y="368"/>
                    <a:pt x="66" y="366"/>
                  </a:cubicBezTo>
                  <a:cubicBezTo>
                    <a:pt x="70" y="363"/>
                    <a:pt x="70" y="360"/>
                    <a:pt x="73" y="356"/>
                  </a:cubicBezTo>
                  <a:cubicBezTo>
                    <a:pt x="78" y="350"/>
                    <a:pt x="85" y="349"/>
                    <a:pt x="90" y="342"/>
                  </a:cubicBezTo>
                  <a:cubicBezTo>
                    <a:pt x="95" y="336"/>
                    <a:pt x="94" y="336"/>
                    <a:pt x="100" y="341"/>
                  </a:cubicBezTo>
                  <a:cubicBezTo>
                    <a:pt x="104" y="344"/>
                    <a:pt x="105" y="345"/>
                    <a:pt x="110" y="345"/>
                  </a:cubicBezTo>
                  <a:cubicBezTo>
                    <a:pt x="122" y="347"/>
                    <a:pt x="133" y="343"/>
                    <a:pt x="139" y="357"/>
                  </a:cubicBezTo>
                  <a:cubicBezTo>
                    <a:pt x="141" y="364"/>
                    <a:pt x="143" y="368"/>
                    <a:pt x="146" y="358"/>
                  </a:cubicBezTo>
                  <a:cubicBezTo>
                    <a:pt x="148" y="353"/>
                    <a:pt x="148" y="345"/>
                    <a:pt x="154" y="343"/>
                  </a:cubicBezTo>
                  <a:cubicBezTo>
                    <a:pt x="161" y="339"/>
                    <a:pt x="175" y="342"/>
                    <a:pt x="183" y="342"/>
                  </a:cubicBezTo>
                  <a:cubicBezTo>
                    <a:pt x="182" y="342"/>
                    <a:pt x="185" y="345"/>
                    <a:pt x="188" y="349"/>
                  </a:cubicBezTo>
                  <a:cubicBezTo>
                    <a:pt x="190" y="342"/>
                    <a:pt x="190" y="334"/>
                    <a:pt x="192" y="329"/>
                  </a:cubicBezTo>
                  <a:cubicBezTo>
                    <a:pt x="196" y="321"/>
                    <a:pt x="198" y="315"/>
                    <a:pt x="197" y="306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2" name="Freeform 488">
              <a:extLst>
                <a:ext uri="{FF2B5EF4-FFF2-40B4-BE49-F238E27FC236}">
                  <a16:creationId xmlns:a16="http://schemas.microsoft.com/office/drawing/2014/main" id="{ECDC833F-83BE-4401-A9CE-7D2663DC6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6892" y="5027251"/>
              <a:ext cx="200173" cy="210864"/>
            </a:xfrm>
            <a:custGeom>
              <a:avLst/>
              <a:gdLst>
                <a:gd name="T0" fmla="*/ 208 w 230"/>
                <a:gd name="T1" fmla="*/ 132 h 242"/>
                <a:gd name="T2" fmla="*/ 189 w 230"/>
                <a:gd name="T3" fmla="*/ 128 h 242"/>
                <a:gd name="T4" fmla="*/ 183 w 230"/>
                <a:gd name="T5" fmla="*/ 91 h 242"/>
                <a:gd name="T6" fmla="*/ 164 w 230"/>
                <a:gd name="T7" fmla="*/ 80 h 242"/>
                <a:gd name="T8" fmla="*/ 151 w 230"/>
                <a:gd name="T9" fmla="*/ 86 h 242"/>
                <a:gd name="T10" fmla="*/ 133 w 230"/>
                <a:gd name="T11" fmla="*/ 82 h 242"/>
                <a:gd name="T12" fmla="*/ 124 w 230"/>
                <a:gd name="T13" fmla="*/ 76 h 242"/>
                <a:gd name="T14" fmla="*/ 127 w 230"/>
                <a:gd name="T15" fmla="*/ 61 h 242"/>
                <a:gd name="T16" fmla="*/ 124 w 230"/>
                <a:gd name="T17" fmla="*/ 34 h 242"/>
                <a:gd name="T18" fmla="*/ 119 w 230"/>
                <a:gd name="T19" fmla="*/ 16 h 242"/>
                <a:gd name="T20" fmla="*/ 82 w 230"/>
                <a:gd name="T21" fmla="*/ 0 h 242"/>
                <a:gd name="T22" fmla="*/ 36 w 230"/>
                <a:gd name="T23" fmla="*/ 9 h 242"/>
                <a:gd name="T24" fmla="*/ 24 w 230"/>
                <a:gd name="T25" fmla="*/ 11 h 242"/>
                <a:gd name="T26" fmla="*/ 19 w 230"/>
                <a:gd name="T27" fmla="*/ 20 h 242"/>
                <a:gd name="T28" fmla="*/ 9 w 230"/>
                <a:gd name="T29" fmla="*/ 42 h 242"/>
                <a:gd name="T30" fmla="*/ 4 w 230"/>
                <a:gd name="T31" fmla="*/ 65 h 242"/>
                <a:gd name="T32" fmla="*/ 0 w 230"/>
                <a:gd name="T33" fmla="*/ 85 h 242"/>
                <a:gd name="T34" fmla="*/ 10 w 230"/>
                <a:gd name="T35" fmla="*/ 95 h 242"/>
                <a:gd name="T36" fmla="*/ 19 w 230"/>
                <a:gd name="T37" fmla="*/ 108 h 242"/>
                <a:gd name="T38" fmla="*/ 43 w 230"/>
                <a:gd name="T39" fmla="*/ 130 h 242"/>
                <a:gd name="T40" fmla="*/ 72 w 230"/>
                <a:gd name="T41" fmla="*/ 138 h 242"/>
                <a:gd name="T42" fmla="*/ 96 w 230"/>
                <a:gd name="T43" fmla="*/ 156 h 242"/>
                <a:gd name="T44" fmla="*/ 123 w 230"/>
                <a:gd name="T45" fmla="*/ 167 h 242"/>
                <a:gd name="T46" fmla="*/ 133 w 230"/>
                <a:gd name="T47" fmla="*/ 178 h 242"/>
                <a:gd name="T48" fmla="*/ 122 w 230"/>
                <a:gd name="T49" fmla="*/ 198 h 242"/>
                <a:gd name="T50" fmla="*/ 118 w 230"/>
                <a:gd name="T51" fmla="*/ 211 h 242"/>
                <a:gd name="T52" fmla="*/ 112 w 230"/>
                <a:gd name="T53" fmla="*/ 223 h 242"/>
                <a:gd name="T54" fmla="*/ 106 w 230"/>
                <a:gd name="T55" fmla="*/ 234 h 242"/>
                <a:gd name="T56" fmla="*/ 131 w 230"/>
                <a:gd name="T57" fmla="*/ 234 h 242"/>
                <a:gd name="T58" fmla="*/ 155 w 230"/>
                <a:gd name="T59" fmla="*/ 239 h 242"/>
                <a:gd name="T60" fmla="*/ 165 w 230"/>
                <a:gd name="T61" fmla="*/ 241 h 242"/>
                <a:gd name="T62" fmla="*/ 173 w 230"/>
                <a:gd name="T63" fmla="*/ 235 h 242"/>
                <a:gd name="T64" fmla="*/ 184 w 230"/>
                <a:gd name="T65" fmla="*/ 236 h 242"/>
                <a:gd name="T66" fmla="*/ 190 w 230"/>
                <a:gd name="T67" fmla="*/ 226 h 242"/>
                <a:gd name="T68" fmla="*/ 203 w 230"/>
                <a:gd name="T69" fmla="*/ 218 h 242"/>
                <a:gd name="T70" fmla="*/ 212 w 230"/>
                <a:gd name="T71" fmla="*/ 204 h 242"/>
                <a:gd name="T72" fmla="*/ 215 w 230"/>
                <a:gd name="T73" fmla="*/ 183 h 242"/>
                <a:gd name="T74" fmla="*/ 215 w 230"/>
                <a:gd name="T75" fmla="*/ 183 h 242"/>
                <a:gd name="T76" fmla="*/ 217 w 230"/>
                <a:gd name="T77" fmla="*/ 170 h 242"/>
                <a:gd name="T78" fmla="*/ 208 w 230"/>
                <a:gd name="T79" fmla="*/ 13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242">
                  <a:moveTo>
                    <a:pt x="208" y="132"/>
                  </a:moveTo>
                  <a:cubicBezTo>
                    <a:pt x="200" y="133"/>
                    <a:pt x="193" y="140"/>
                    <a:pt x="189" y="128"/>
                  </a:cubicBezTo>
                  <a:cubicBezTo>
                    <a:pt x="186" y="118"/>
                    <a:pt x="189" y="100"/>
                    <a:pt x="183" y="91"/>
                  </a:cubicBezTo>
                  <a:cubicBezTo>
                    <a:pt x="182" y="90"/>
                    <a:pt x="163" y="81"/>
                    <a:pt x="164" y="80"/>
                  </a:cubicBezTo>
                  <a:cubicBezTo>
                    <a:pt x="159" y="85"/>
                    <a:pt x="158" y="87"/>
                    <a:pt x="151" y="86"/>
                  </a:cubicBezTo>
                  <a:cubicBezTo>
                    <a:pt x="144" y="86"/>
                    <a:pt x="139" y="83"/>
                    <a:pt x="133" y="82"/>
                  </a:cubicBezTo>
                  <a:cubicBezTo>
                    <a:pt x="127" y="81"/>
                    <a:pt x="125" y="83"/>
                    <a:pt x="124" y="76"/>
                  </a:cubicBezTo>
                  <a:cubicBezTo>
                    <a:pt x="124" y="71"/>
                    <a:pt x="126" y="66"/>
                    <a:pt x="127" y="61"/>
                  </a:cubicBezTo>
                  <a:cubicBezTo>
                    <a:pt x="128" y="53"/>
                    <a:pt x="127" y="41"/>
                    <a:pt x="124" y="34"/>
                  </a:cubicBezTo>
                  <a:cubicBezTo>
                    <a:pt x="122" y="29"/>
                    <a:pt x="119" y="23"/>
                    <a:pt x="119" y="16"/>
                  </a:cubicBezTo>
                  <a:cubicBezTo>
                    <a:pt x="107" y="10"/>
                    <a:pt x="97" y="0"/>
                    <a:pt x="82" y="0"/>
                  </a:cubicBezTo>
                  <a:cubicBezTo>
                    <a:pt x="66" y="0"/>
                    <a:pt x="51" y="6"/>
                    <a:pt x="36" y="9"/>
                  </a:cubicBezTo>
                  <a:cubicBezTo>
                    <a:pt x="33" y="9"/>
                    <a:pt x="26" y="9"/>
                    <a:pt x="24" y="11"/>
                  </a:cubicBezTo>
                  <a:cubicBezTo>
                    <a:pt x="21" y="13"/>
                    <a:pt x="20" y="17"/>
                    <a:pt x="19" y="20"/>
                  </a:cubicBezTo>
                  <a:cubicBezTo>
                    <a:pt x="15" y="29"/>
                    <a:pt x="8" y="34"/>
                    <a:pt x="9" y="42"/>
                  </a:cubicBezTo>
                  <a:cubicBezTo>
                    <a:pt x="10" y="51"/>
                    <a:pt x="8" y="57"/>
                    <a:pt x="4" y="65"/>
                  </a:cubicBezTo>
                  <a:cubicBezTo>
                    <a:pt x="2" y="70"/>
                    <a:pt x="2" y="78"/>
                    <a:pt x="0" y="85"/>
                  </a:cubicBezTo>
                  <a:cubicBezTo>
                    <a:pt x="4" y="89"/>
                    <a:pt x="10" y="95"/>
                    <a:pt x="10" y="95"/>
                  </a:cubicBezTo>
                  <a:cubicBezTo>
                    <a:pt x="13" y="99"/>
                    <a:pt x="16" y="105"/>
                    <a:pt x="19" y="108"/>
                  </a:cubicBezTo>
                  <a:cubicBezTo>
                    <a:pt x="26" y="115"/>
                    <a:pt x="36" y="125"/>
                    <a:pt x="43" y="130"/>
                  </a:cubicBezTo>
                  <a:cubicBezTo>
                    <a:pt x="52" y="135"/>
                    <a:pt x="64" y="136"/>
                    <a:pt x="72" y="138"/>
                  </a:cubicBezTo>
                  <a:cubicBezTo>
                    <a:pt x="81" y="141"/>
                    <a:pt x="88" y="152"/>
                    <a:pt x="96" y="156"/>
                  </a:cubicBezTo>
                  <a:cubicBezTo>
                    <a:pt x="105" y="161"/>
                    <a:pt x="114" y="163"/>
                    <a:pt x="123" y="167"/>
                  </a:cubicBezTo>
                  <a:cubicBezTo>
                    <a:pt x="128" y="169"/>
                    <a:pt x="132" y="172"/>
                    <a:pt x="133" y="178"/>
                  </a:cubicBezTo>
                  <a:cubicBezTo>
                    <a:pt x="135" y="184"/>
                    <a:pt x="125" y="193"/>
                    <a:pt x="122" y="198"/>
                  </a:cubicBezTo>
                  <a:cubicBezTo>
                    <a:pt x="119" y="202"/>
                    <a:pt x="119" y="206"/>
                    <a:pt x="118" y="211"/>
                  </a:cubicBezTo>
                  <a:cubicBezTo>
                    <a:pt x="116" y="216"/>
                    <a:pt x="115" y="219"/>
                    <a:pt x="112" y="223"/>
                  </a:cubicBezTo>
                  <a:cubicBezTo>
                    <a:pt x="109" y="226"/>
                    <a:pt x="103" y="229"/>
                    <a:pt x="106" y="234"/>
                  </a:cubicBezTo>
                  <a:cubicBezTo>
                    <a:pt x="115" y="234"/>
                    <a:pt x="121" y="231"/>
                    <a:pt x="131" y="234"/>
                  </a:cubicBezTo>
                  <a:cubicBezTo>
                    <a:pt x="139" y="237"/>
                    <a:pt x="146" y="238"/>
                    <a:pt x="155" y="239"/>
                  </a:cubicBezTo>
                  <a:cubicBezTo>
                    <a:pt x="157" y="239"/>
                    <a:pt x="164" y="242"/>
                    <a:pt x="165" y="241"/>
                  </a:cubicBezTo>
                  <a:cubicBezTo>
                    <a:pt x="169" y="240"/>
                    <a:pt x="169" y="236"/>
                    <a:pt x="173" y="235"/>
                  </a:cubicBezTo>
                  <a:cubicBezTo>
                    <a:pt x="177" y="234"/>
                    <a:pt x="180" y="238"/>
                    <a:pt x="184" y="236"/>
                  </a:cubicBezTo>
                  <a:cubicBezTo>
                    <a:pt x="187" y="235"/>
                    <a:pt x="187" y="228"/>
                    <a:pt x="190" y="226"/>
                  </a:cubicBezTo>
                  <a:cubicBezTo>
                    <a:pt x="193" y="223"/>
                    <a:pt x="199" y="222"/>
                    <a:pt x="203" y="218"/>
                  </a:cubicBezTo>
                  <a:cubicBezTo>
                    <a:pt x="207" y="215"/>
                    <a:pt x="211" y="209"/>
                    <a:pt x="212" y="204"/>
                  </a:cubicBezTo>
                  <a:cubicBezTo>
                    <a:pt x="213" y="196"/>
                    <a:pt x="213" y="190"/>
                    <a:pt x="215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0" y="180"/>
                    <a:pt x="217" y="174"/>
                    <a:pt x="217" y="170"/>
                  </a:cubicBezTo>
                  <a:cubicBezTo>
                    <a:pt x="219" y="160"/>
                    <a:pt x="230" y="128"/>
                    <a:pt x="208" y="13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3" name="Freeform 489">
              <a:extLst>
                <a:ext uri="{FF2B5EF4-FFF2-40B4-BE49-F238E27FC236}">
                  <a16:creationId xmlns:a16="http://schemas.microsoft.com/office/drawing/2014/main" id="{6F689437-7584-497B-B4BF-D945DE03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6472" y="5303364"/>
              <a:ext cx="133449" cy="180266"/>
            </a:xfrm>
            <a:custGeom>
              <a:avLst/>
              <a:gdLst>
                <a:gd name="T0" fmla="*/ 140 w 153"/>
                <a:gd name="T1" fmla="*/ 76 h 207"/>
                <a:gd name="T2" fmla="*/ 134 w 153"/>
                <a:gd name="T3" fmla="*/ 65 h 207"/>
                <a:gd name="T4" fmla="*/ 124 w 153"/>
                <a:gd name="T5" fmla="*/ 58 h 207"/>
                <a:gd name="T6" fmla="*/ 115 w 153"/>
                <a:gd name="T7" fmla="*/ 50 h 207"/>
                <a:gd name="T8" fmla="*/ 107 w 153"/>
                <a:gd name="T9" fmla="*/ 42 h 207"/>
                <a:gd name="T10" fmla="*/ 94 w 153"/>
                <a:gd name="T11" fmla="*/ 36 h 207"/>
                <a:gd name="T12" fmla="*/ 86 w 153"/>
                <a:gd name="T13" fmla="*/ 27 h 207"/>
                <a:gd name="T14" fmla="*/ 75 w 153"/>
                <a:gd name="T15" fmla="*/ 32 h 207"/>
                <a:gd name="T16" fmla="*/ 72 w 153"/>
                <a:gd name="T17" fmla="*/ 23 h 207"/>
                <a:gd name="T18" fmla="*/ 64 w 153"/>
                <a:gd name="T19" fmla="*/ 13 h 207"/>
                <a:gd name="T20" fmla="*/ 55 w 153"/>
                <a:gd name="T21" fmla="*/ 4 h 207"/>
                <a:gd name="T22" fmla="*/ 41 w 153"/>
                <a:gd name="T23" fmla="*/ 6 h 207"/>
                <a:gd name="T24" fmla="*/ 32 w 153"/>
                <a:gd name="T25" fmla="*/ 7 h 207"/>
                <a:gd name="T26" fmla="*/ 24 w 153"/>
                <a:gd name="T27" fmla="*/ 26 h 207"/>
                <a:gd name="T28" fmla="*/ 20 w 153"/>
                <a:gd name="T29" fmla="*/ 52 h 207"/>
                <a:gd name="T30" fmla="*/ 16 w 153"/>
                <a:gd name="T31" fmla="*/ 57 h 207"/>
                <a:gd name="T32" fmla="*/ 17 w 153"/>
                <a:gd name="T33" fmla="*/ 64 h 207"/>
                <a:gd name="T34" fmla="*/ 15 w 153"/>
                <a:gd name="T35" fmla="*/ 77 h 207"/>
                <a:gd name="T36" fmla="*/ 16 w 153"/>
                <a:gd name="T37" fmla="*/ 90 h 207"/>
                <a:gd name="T38" fmla="*/ 7 w 153"/>
                <a:gd name="T39" fmla="*/ 107 h 207"/>
                <a:gd name="T40" fmla="*/ 8 w 153"/>
                <a:gd name="T41" fmla="*/ 118 h 207"/>
                <a:gd name="T42" fmla="*/ 6 w 153"/>
                <a:gd name="T43" fmla="*/ 118 h 207"/>
                <a:gd name="T44" fmla="*/ 8 w 153"/>
                <a:gd name="T45" fmla="*/ 147 h 207"/>
                <a:gd name="T46" fmla="*/ 10 w 153"/>
                <a:gd name="T47" fmla="*/ 175 h 207"/>
                <a:gd name="T48" fmla="*/ 37 w 153"/>
                <a:gd name="T49" fmla="*/ 190 h 207"/>
                <a:gd name="T50" fmla="*/ 47 w 153"/>
                <a:gd name="T51" fmla="*/ 200 h 207"/>
                <a:gd name="T52" fmla="*/ 55 w 153"/>
                <a:gd name="T53" fmla="*/ 207 h 207"/>
                <a:gd name="T54" fmla="*/ 61 w 153"/>
                <a:gd name="T55" fmla="*/ 192 h 207"/>
                <a:gd name="T56" fmla="*/ 80 w 153"/>
                <a:gd name="T57" fmla="*/ 174 h 207"/>
                <a:gd name="T58" fmla="*/ 104 w 153"/>
                <a:gd name="T59" fmla="*/ 155 h 207"/>
                <a:gd name="T60" fmla="*/ 115 w 153"/>
                <a:gd name="T61" fmla="*/ 149 h 207"/>
                <a:gd name="T62" fmla="*/ 124 w 153"/>
                <a:gd name="T63" fmla="*/ 142 h 207"/>
                <a:gd name="T64" fmla="*/ 133 w 153"/>
                <a:gd name="T65" fmla="*/ 136 h 207"/>
                <a:gd name="T66" fmla="*/ 135 w 153"/>
                <a:gd name="T67" fmla="*/ 130 h 207"/>
                <a:gd name="T68" fmla="*/ 139 w 153"/>
                <a:gd name="T69" fmla="*/ 125 h 207"/>
                <a:gd name="T70" fmla="*/ 143 w 153"/>
                <a:gd name="T71" fmla="*/ 119 h 207"/>
                <a:gd name="T72" fmla="*/ 138 w 153"/>
                <a:gd name="T73" fmla="*/ 105 h 207"/>
                <a:gd name="T74" fmla="*/ 147 w 153"/>
                <a:gd name="T75" fmla="*/ 89 h 207"/>
                <a:gd name="T76" fmla="*/ 140 w 153"/>
                <a:gd name="T77" fmla="*/ 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207">
                  <a:moveTo>
                    <a:pt x="140" y="76"/>
                  </a:moveTo>
                  <a:cubicBezTo>
                    <a:pt x="137" y="74"/>
                    <a:pt x="137" y="68"/>
                    <a:pt x="134" y="65"/>
                  </a:cubicBezTo>
                  <a:cubicBezTo>
                    <a:pt x="132" y="62"/>
                    <a:pt x="128" y="59"/>
                    <a:pt x="124" y="58"/>
                  </a:cubicBezTo>
                  <a:cubicBezTo>
                    <a:pt x="118" y="55"/>
                    <a:pt x="119" y="56"/>
                    <a:pt x="115" y="50"/>
                  </a:cubicBezTo>
                  <a:cubicBezTo>
                    <a:pt x="113" y="48"/>
                    <a:pt x="110" y="43"/>
                    <a:pt x="107" y="42"/>
                  </a:cubicBezTo>
                  <a:cubicBezTo>
                    <a:pt x="103" y="39"/>
                    <a:pt x="98" y="40"/>
                    <a:pt x="94" y="36"/>
                  </a:cubicBezTo>
                  <a:cubicBezTo>
                    <a:pt x="92" y="34"/>
                    <a:pt x="90" y="28"/>
                    <a:pt x="86" y="27"/>
                  </a:cubicBezTo>
                  <a:cubicBezTo>
                    <a:pt x="82" y="25"/>
                    <a:pt x="80" y="33"/>
                    <a:pt x="75" y="32"/>
                  </a:cubicBezTo>
                  <a:cubicBezTo>
                    <a:pt x="72" y="31"/>
                    <a:pt x="73" y="25"/>
                    <a:pt x="72" y="23"/>
                  </a:cubicBezTo>
                  <a:cubicBezTo>
                    <a:pt x="71" y="20"/>
                    <a:pt x="66" y="16"/>
                    <a:pt x="64" y="13"/>
                  </a:cubicBezTo>
                  <a:cubicBezTo>
                    <a:pt x="61" y="11"/>
                    <a:pt x="58" y="6"/>
                    <a:pt x="55" y="4"/>
                  </a:cubicBezTo>
                  <a:cubicBezTo>
                    <a:pt x="49" y="0"/>
                    <a:pt x="46" y="4"/>
                    <a:pt x="41" y="6"/>
                  </a:cubicBezTo>
                  <a:cubicBezTo>
                    <a:pt x="38" y="8"/>
                    <a:pt x="35" y="7"/>
                    <a:pt x="32" y="7"/>
                  </a:cubicBezTo>
                  <a:cubicBezTo>
                    <a:pt x="26" y="12"/>
                    <a:pt x="24" y="15"/>
                    <a:pt x="24" y="26"/>
                  </a:cubicBezTo>
                  <a:cubicBezTo>
                    <a:pt x="24" y="33"/>
                    <a:pt x="23" y="45"/>
                    <a:pt x="20" y="52"/>
                  </a:cubicBezTo>
                  <a:cubicBezTo>
                    <a:pt x="19" y="54"/>
                    <a:pt x="17" y="55"/>
                    <a:pt x="16" y="57"/>
                  </a:cubicBezTo>
                  <a:cubicBezTo>
                    <a:pt x="15" y="60"/>
                    <a:pt x="17" y="62"/>
                    <a:pt x="17" y="64"/>
                  </a:cubicBezTo>
                  <a:cubicBezTo>
                    <a:pt x="16" y="69"/>
                    <a:pt x="15" y="71"/>
                    <a:pt x="15" y="77"/>
                  </a:cubicBezTo>
                  <a:cubicBezTo>
                    <a:pt x="15" y="81"/>
                    <a:pt x="16" y="86"/>
                    <a:pt x="16" y="90"/>
                  </a:cubicBezTo>
                  <a:cubicBezTo>
                    <a:pt x="16" y="99"/>
                    <a:pt x="9" y="99"/>
                    <a:pt x="7" y="107"/>
                  </a:cubicBezTo>
                  <a:cubicBezTo>
                    <a:pt x="6" y="110"/>
                    <a:pt x="8" y="115"/>
                    <a:pt x="8" y="118"/>
                  </a:cubicBezTo>
                  <a:cubicBezTo>
                    <a:pt x="7" y="118"/>
                    <a:pt x="7" y="118"/>
                    <a:pt x="6" y="118"/>
                  </a:cubicBezTo>
                  <a:cubicBezTo>
                    <a:pt x="6" y="128"/>
                    <a:pt x="10" y="137"/>
                    <a:pt x="8" y="147"/>
                  </a:cubicBezTo>
                  <a:cubicBezTo>
                    <a:pt x="0" y="151"/>
                    <a:pt x="5" y="170"/>
                    <a:pt x="10" y="175"/>
                  </a:cubicBezTo>
                  <a:cubicBezTo>
                    <a:pt x="17" y="183"/>
                    <a:pt x="29" y="184"/>
                    <a:pt x="37" y="190"/>
                  </a:cubicBezTo>
                  <a:cubicBezTo>
                    <a:pt x="42" y="193"/>
                    <a:pt x="44" y="197"/>
                    <a:pt x="47" y="200"/>
                  </a:cubicBezTo>
                  <a:cubicBezTo>
                    <a:pt x="50" y="203"/>
                    <a:pt x="53" y="205"/>
                    <a:pt x="55" y="207"/>
                  </a:cubicBezTo>
                  <a:cubicBezTo>
                    <a:pt x="54" y="199"/>
                    <a:pt x="55" y="199"/>
                    <a:pt x="61" y="192"/>
                  </a:cubicBezTo>
                  <a:cubicBezTo>
                    <a:pt x="66" y="185"/>
                    <a:pt x="73" y="180"/>
                    <a:pt x="80" y="174"/>
                  </a:cubicBezTo>
                  <a:cubicBezTo>
                    <a:pt x="88" y="168"/>
                    <a:pt x="95" y="159"/>
                    <a:pt x="104" y="155"/>
                  </a:cubicBezTo>
                  <a:cubicBezTo>
                    <a:pt x="108" y="152"/>
                    <a:pt x="111" y="151"/>
                    <a:pt x="115" y="149"/>
                  </a:cubicBezTo>
                  <a:cubicBezTo>
                    <a:pt x="118" y="146"/>
                    <a:pt x="121" y="144"/>
                    <a:pt x="124" y="142"/>
                  </a:cubicBezTo>
                  <a:cubicBezTo>
                    <a:pt x="127" y="140"/>
                    <a:pt x="131" y="140"/>
                    <a:pt x="133" y="136"/>
                  </a:cubicBezTo>
                  <a:cubicBezTo>
                    <a:pt x="134" y="134"/>
                    <a:pt x="134" y="132"/>
                    <a:pt x="135" y="130"/>
                  </a:cubicBezTo>
                  <a:cubicBezTo>
                    <a:pt x="136" y="129"/>
                    <a:pt x="138" y="127"/>
                    <a:pt x="139" y="125"/>
                  </a:cubicBezTo>
                  <a:cubicBezTo>
                    <a:pt x="140" y="123"/>
                    <a:pt x="142" y="121"/>
                    <a:pt x="143" y="119"/>
                  </a:cubicBezTo>
                  <a:cubicBezTo>
                    <a:pt x="141" y="114"/>
                    <a:pt x="140" y="109"/>
                    <a:pt x="138" y="105"/>
                  </a:cubicBezTo>
                  <a:cubicBezTo>
                    <a:pt x="139" y="98"/>
                    <a:pt x="144" y="94"/>
                    <a:pt x="147" y="89"/>
                  </a:cubicBezTo>
                  <a:cubicBezTo>
                    <a:pt x="153" y="80"/>
                    <a:pt x="146" y="81"/>
                    <a:pt x="140" y="7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4" name="Freeform 490">
              <a:extLst>
                <a:ext uri="{FF2B5EF4-FFF2-40B4-BE49-F238E27FC236}">
                  <a16:creationId xmlns:a16="http://schemas.microsoft.com/office/drawing/2014/main" id="{E5F87866-D913-463B-B760-58C88D88B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0550" y="4985594"/>
              <a:ext cx="203491" cy="1077174"/>
            </a:xfrm>
            <a:custGeom>
              <a:avLst/>
              <a:gdLst>
                <a:gd name="T0" fmla="*/ 93 w 234"/>
                <a:gd name="T1" fmla="*/ 1129 h 1237"/>
                <a:gd name="T2" fmla="*/ 69 w 234"/>
                <a:gd name="T3" fmla="*/ 1094 h 1237"/>
                <a:gd name="T4" fmla="*/ 87 w 234"/>
                <a:gd name="T5" fmla="*/ 1006 h 1237"/>
                <a:gd name="T6" fmla="*/ 102 w 234"/>
                <a:gd name="T7" fmla="*/ 950 h 1237"/>
                <a:gd name="T8" fmla="*/ 117 w 234"/>
                <a:gd name="T9" fmla="*/ 884 h 1237"/>
                <a:gd name="T10" fmla="*/ 123 w 234"/>
                <a:gd name="T11" fmla="*/ 855 h 1237"/>
                <a:gd name="T12" fmla="*/ 108 w 234"/>
                <a:gd name="T13" fmla="*/ 806 h 1237"/>
                <a:gd name="T14" fmla="*/ 105 w 234"/>
                <a:gd name="T15" fmla="*/ 724 h 1237"/>
                <a:gd name="T16" fmla="*/ 115 w 234"/>
                <a:gd name="T17" fmla="*/ 673 h 1237"/>
                <a:gd name="T18" fmla="*/ 128 w 234"/>
                <a:gd name="T19" fmla="*/ 625 h 1237"/>
                <a:gd name="T20" fmla="*/ 138 w 234"/>
                <a:gd name="T21" fmla="*/ 564 h 1237"/>
                <a:gd name="T22" fmla="*/ 158 w 234"/>
                <a:gd name="T23" fmla="*/ 480 h 1237"/>
                <a:gd name="T24" fmla="*/ 146 w 234"/>
                <a:gd name="T25" fmla="*/ 429 h 1237"/>
                <a:gd name="T26" fmla="*/ 150 w 234"/>
                <a:gd name="T27" fmla="*/ 376 h 1237"/>
                <a:gd name="T28" fmla="*/ 160 w 234"/>
                <a:gd name="T29" fmla="*/ 329 h 1237"/>
                <a:gd name="T30" fmla="*/ 193 w 234"/>
                <a:gd name="T31" fmla="*/ 276 h 1237"/>
                <a:gd name="T32" fmla="*/ 191 w 234"/>
                <a:gd name="T33" fmla="*/ 226 h 1237"/>
                <a:gd name="T34" fmla="*/ 229 w 234"/>
                <a:gd name="T35" fmla="*/ 150 h 1237"/>
                <a:gd name="T36" fmla="*/ 190 w 234"/>
                <a:gd name="T37" fmla="*/ 82 h 1237"/>
                <a:gd name="T38" fmla="*/ 179 w 234"/>
                <a:gd name="T39" fmla="*/ 15 h 1237"/>
                <a:gd name="T40" fmla="*/ 147 w 234"/>
                <a:gd name="T41" fmla="*/ 38 h 1237"/>
                <a:gd name="T42" fmla="*/ 145 w 234"/>
                <a:gd name="T43" fmla="*/ 155 h 1237"/>
                <a:gd name="T44" fmla="*/ 140 w 234"/>
                <a:gd name="T45" fmla="*/ 209 h 1237"/>
                <a:gd name="T46" fmla="*/ 131 w 234"/>
                <a:gd name="T47" fmla="*/ 286 h 1237"/>
                <a:gd name="T48" fmla="*/ 116 w 234"/>
                <a:gd name="T49" fmla="*/ 336 h 1237"/>
                <a:gd name="T50" fmla="*/ 112 w 234"/>
                <a:gd name="T51" fmla="*/ 406 h 1237"/>
                <a:gd name="T52" fmla="*/ 111 w 234"/>
                <a:gd name="T53" fmla="*/ 479 h 1237"/>
                <a:gd name="T54" fmla="*/ 89 w 234"/>
                <a:gd name="T55" fmla="*/ 537 h 1237"/>
                <a:gd name="T56" fmla="*/ 74 w 234"/>
                <a:gd name="T57" fmla="*/ 580 h 1237"/>
                <a:gd name="T58" fmla="*/ 56 w 234"/>
                <a:gd name="T59" fmla="*/ 598 h 1237"/>
                <a:gd name="T60" fmla="*/ 68 w 234"/>
                <a:gd name="T61" fmla="*/ 670 h 1237"/>
                <a:gd name="T62" fmla="*/ 51 w 234"/>
                <a:gd name="T63" fmla="*/ 728 h 1237"/>
                <a:gd name="T64" fmla="*/ 47 w 234"/>
                <a:gd name="T65" fmla="*/ 752 h 1237"/>
                <a:gd name="T66" fmla="*/ 38 w 234"/>
                <a:gd name="T67" fmla="*/ 804 h 1237"/>
                <a:gd name="T68" fmla="*/ 63 w 234"/>
                <a:gd name="T69" fmla="*/ 756 h 1237"/>
                <a:gd name="T70" fmla="*/ 83 w 234"/>
                <a:gd name="T71" fmla="*/ 771 h 1237"/>
                <a:gd name="T72" fmla="*/ 74 w 234"/>
                <a:gd name="T73" fmla="*/ 822 h 1237"/>
                <a:gd name="T74" fmla="*/ 67 w 234"/>
                <a:gd name="T75" fmla="*/ 865 h 1237"/>
                <a:gd name="T76" fmla="*/ 59 w 234"/>
                <a:gd name="T77" fmla="*/ 841 h 1237"/>
                <a:gd name="T78" fmla="*/ 48 w 234"/>
                <a:gd name="T79" fmla="*/ 836 h 1237"/>
                <a:gd name="T80" fmla="*/ 29 w 234"/>
                <a:gd name="T81" fmla="*/ 854 h 1237"/>
                <a:gd name="T82" fmla="*/ 34 w 234"/>
                <a:gd name="T83" fmla="*/ 878 h 1237"/>
                <a:gd name="T84" fmla="*/ 25 w 234"/>
                <a:gd name="T85" fmla="*/ 896 h 1237"/>
                <a:gd name="T86" fmla="*/ 20 w 234"/>
                <a:gd name="T87" fmla="*/ 922 h 1237"/>
                <a:gd name="T88" fmla="*/ 26 w 234"/>
                <a:gd name="T89" fmla="*/ 940 h 1237"/>
                <a:gd name="T90" fmla="*/ 28 w 234"/>
                <a:gd name="T91" fmla="*/ 979 h 1237"/>
                <a:gd name="T92" fmla="*/ 6 w 234"/>
                <a:gd name="T93" fmla="*/ 1013 h 1237"/>
                <a:gd name="T94" fmla="*/ 20 w 234"/>
                <a:gd name="T95" fmla="*/ 1065 h 1237"/>
                <a:gd name="T96" fmla="*/ 9 w 234"/>
                <a:gd name="T97" fmla="*/ 1090 h 1237"/>
                <a:gd name="T98" fmla="*/ 28 w 234"/>
                <a:gd name="T99" fmla="*/ 1081 h 1237"/>
                <a:gd name="T100" fmla="*/ 21 w 234"/>
                <a:gd name="T101" fmla="*/ 1118 h 1237"/>
                <a:gd name="T102" fmla="*/ 25 w 234"/>
                <a:gd name="T103" fmla="*/ 1133 h 1237"/>
                <a:gd name="T104" fmla="*/ 45 w 234"/>
                <a:gd name="T105" fmla="*/ 1130 h 1237"/>
                <a:gd name="T106" fmla="*/ 39 w 234"/>
                <a:gd name="T107" fmla="*/ 1167 h 1237"/>
                <a:gd name="T108" fmla="*/ 50 w 234"/>
                <a:gd name="T109" fmla="*/ 1192 h 1237"/>
                <a:gd name="T110" fmla="*/ 120 w 234"/>
                <a:gd name="T111" fmla="*/ 1236 h 1237"/>
                <a:gd name="T112" fmla="*/ 134 w 234"/>
                <a:gd name="T113" fmla="*/ 1191 h 1237"/>
                <a:gd name="T114" fmla="*/ 173 w 234"/>
                <a:gd name="T115" fmla="*/ 116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4" h="1237">
                  <a:moveTo>
                    <a:pt x="147" y="1154"/>
                  </a:moveTo>
                  <a:cubicBezTo>
                    <a:pt x="137" y="1154"/>
                    <a:pt x="127" y="1154"/>
                    <a:pt x="118" y="1153"/>
                  </a:cubicBezTo>
                  <a:cubicBezTo>
                    <a:pt x="115" y="1153"/>
                    <a:pt x="110" y="1153"/>
                    <a:pt x="107" y="1153"/>
                  </a:cubicBezTo>
                  <a:cubicBezTo>
                    <a:pt x="100" y="1152"/>
                    <a:pt x="103" y="1151"/>
                    <a:pt x="100" y="1146"/>
                  </a:cubicBezTo>
                  <a:cubicBezTo>
                    <a:pt x="98" y="1143"/>
                    <a:pt x="95" y="1141"/>
                    <a:pt x="93" y="1138"/>
                  </a:cubicBezTo>
                  <a:cubicBezTo>
                    <a:pt x="90" y="1133"/>
                    <a:pt x="91" y="1135"/>
                    <a:pt x="93" y="1129"/>
                  </a:cubicBezTo>
                  <a:cubicBezTo>
                    <a:pt x="95" y="1123"/>
                    <a:pt x="94" y="1124"/>
                    <a:pt x="93" y="1119"/>
                  </a:cubicBezTo>
                  <a:cubicBezTo>
                    <a:pt x="92" y="1117"/>
                    <a:pt x="90" y="1114"/>
                    <a:pt x="91" y="1112"/>
                  </a:cubicBezTo>
                  <a:cubicBezTo>
                    <a:pt x="91" y="1110"/>
                    <a:pt x="94" y="1110"/>
                    <a:pt x="95" y="1108"/>
                  </a:cubicBezTo>
                  <a:cubicBezTo>
                    <a:pt x="96" y="1104"/>
                    <a:pt x="95" y="1098"/>
                    <a:pt x="92" y="1096"/>
                  </a:cubicBezTo>
                  <a:cubicBezTo>
                    <a:pt x="91" y="1095"/>
                    <a:pt x="81" y="1095"/>
                    <a:pt x="81" y="1094"/>
                  </a:cubicBezTo>
                  <a:cubicBezTo>
                    <a:pt x="75" y="1099"/>
                    <a:pt x="71" y="1105"/>
                    <a:pt x="69" y="1094"/>
                  </a:cubicBezTo>
                  <a:cubicBezTo>
                    <a:pt x="68" y="1091"/>
                    <a:pt x="68" y="1088"/>
                    <a:pt x="68" y="1085"/>
                  </a:cubicBezTo>
                  <a:cubicBezTo>
                    <a:pt x="67" y="1080"/>
                    <a:pt x="65" y="1081"/>
                    <a:pt x="63" y="1076"/>
                  </a:cubicBezTo>
                  <a:cubicBezTo>
                    <a:pt x="57" y="1067"/>
                    <a:pt x="56" y="1048"/>
                    <a:pt x="66" y="1041"/>
                  </a:cubicBezTo>
                  <a:cubicBezTo>
                    <a:pt x="70" y="1039"/>
                    <a:pt x="69" y="1040"/>
                    <a:pt x="71" y="1035"/>
                  </a:cubicBezTo>
                  <a:cubicBezTo>
                    <a:pt x="74" y="1027"/>
                    <a:pt x="79" y="1029"/>
                    <a:pt x="83" y="1023"/>
                  </a:cubicBezTo>
                  <a:cubicBezTo>
                    <a:pt x="87" y="1018"/>
                    <a:pt x="84" y="1011"/>
                    <a:pt x="87" y="1006"/>
                  </a:cubicBezTo>
                  <a:cubicBezTo>
                    <a:pt x="88" y="1002"/>
                    <a:pt x="94" y="996"/>
                    <a:pt x="92" y="991"/>
                  </a:cubicBezTo>
                  <a:cubicBezTo>
                    <a:pt x="91" y="987"/>
                    <a:pt x="86" y="987"/>
                    <a:pt x="87" y="982"/>
                  </a:cubicBezTo>
                  <a:cubicBezTo>
                    <a:pt x="87" y="979"/>
                    <a:pt x="90" y="977"/>
                    <a:pt x="91" y="974"/>
                  </a:cubicBezTo>
                  <a:cubicBezTo>
                    <a:pt x="92" y="972"/>
                    <a:pt x="91" y="968"/>
                    <a:pt x="91" y="966"/>
                  </a:cubicBezTo>
                  <a:cubicBezTo>
                    <a:pt x="98" y="965"/>
                    <a:pt x="97" y="957"/>
                    <a:pt x="103" y="957"/>
                  </a:cubicBezTo>
                  <a:cubicBezTo>
                    <a:pt x="104" y="954"/>
                    <a:pt x="102" y="952"/>
                    <a:pt x="102" y="950"/>
                  </a:cubicBezTo>
                  <a:cubicBezTo>
                    <a:pt x="101" y="942"/>
                    <a:pt x="111" y="940"/>
                    <a:pt x="110" y="932"/>
                  </a:cubicBezTo>
                  <a:cubicBezTo>
                    <a:pt x="110" y="930"/>
                    <a:pt x="108" y="924"/>
                    <a:pt x="107" y="922"/>
                  </a:cubicBezTo>
                  <a:cubicBezTo>
                    <a:pt x="105" y="916"/>
                    <a:pt x="104" y="918"/>
                    <a:pt x="108" y="913"/>
                  </a:cubicBezTo>
                  <a:cubicBezTo>
                    <a:pt x="111" y="908"/>
                    <a:pt x="111" y="909"/>
                    <a:pt x="109" y="904"/>
                  </a:cubicBezTo>
                  <a:cubicBezTo>
                    <a:pt x="108" y="900"/>
                    <a:pt x="107" y="898"/>
                    <a:pt x="108" y="893"/>
                  </a:cubicBezTo>
                  <a:cubicBezTo>
                    <a:pt x="110" y="889"/>
                    <a:pt x="116" y="888"/>
                    <a:pt x="117" y="884"/>
                  </a:cubicBezTo>
                  <a:cubicBezTo>
                    <a:pt x="118" y="882"/>
                    <a:pt x="116" y="874"/>
                    <a:pt x="114" y="872"/>
                  </a:cubicBezTo>
                  <a:cubicBezTo>
                    <a:pt x="113" y="870"/>
                    <a:pt x="110" y="870"/>
                    <a:pt x="108" y="869"/>
                  </a:cubicBezTo>
                  <a:cubicBezTo>
                    <a:pt x="104" y="868"/>
                    <a:pt x="99" y="868"/>
                    <a:pt x="99" y="864"/>
                  </a:cubicBezTo>
                  <a:cubicBezTo>
                    <a:pt x="105" y="862"/>
                    <a:pt x="113" y="866"/>
                    <a:pt x="118" y="864"/>
                  </a:cubicBezTo>
                  <a:cubicBezTo>
                    <a:pt x="121" y="862"/>
                    <a:pt x="120" y="862"/>
                    <a:pt x="121" y="860"/>
                  </a:cubicBezTo>
                  <a:cubicBezTo>
                    <a:pt x="120" y="861"/>
                    <a:pt x="122" y="853"/>
                    <a:pt x="123" y="855"/>
                  </a:cubicBezTo>
                  <a:cubicBezTo>
                    <a:pt x="122" y="850"/>
                    <a:pt x="121" y="851"/>
                    <a:pt x="114" y="850"/>
                  </a:cubicBezTo>
                  <a:cubicBezTo>
                    <a:pt x="108" y="849"/>
                    <a:pt x="107" y="849"/>
                    <a:pt x="107" y="843"/>
                  </a:cubicBezTo>
                  <a:cubicBezTo>
                    <a:pt x="106" y="839"/>
                    <a:pt x="108" y="838"/>
                    <a:pt x="108" y="834"/>
                  </a:cubicBezTo>
                  <a:cubicBezTo>
                    <a:pt x="109" y="830"/>
                    <a:pt x="106" y="827"/>
                    <a:pt x="106" y="824"/>
                  </a:cubicBezTo>
                  <a:cubicBezTo>
                    <a:pt x="106" y="821"/>
                    <a:pt x="106" y="817"/>
                    <a:pt x="105" y="814"/>
                  </a:cubicBezTo>
                  <a:cubicBezTo>
                    <a:pt x="105" y="810"/>
                    <a:pt x="108" y="810"/>
                    <a:pt x="108" y="806"/>
                  </a:cubicBezTo>
                  <a:cubicBezTo>
                    <a:pt x="109" y="800"/>
                    <a:pt x="99" y="802"/>
                    <a:pt x="97" y="796"/>
                  </a:cubicBezTo>
                  <a:cubicBezTo>
                    <a:pt x="97" y="793"/>
                    <a:pt x="97" y="790"/>
                    <a:pt x="97" y="788"/>
                  </a:cubicBezTo>
                  <a:cubicBezTo>
                    <a:pt x="98" y="782"/>
                    <a:pt x="98" y="772"/>
                    <a:pt x="102" y="767"/>
                  </a:cubicBezTo>
                  <a:cubicBezTo>
                    <a:pt x="105" y="764"/>
                    <a:pt x="109" y="765"/>
                    <a:pt x="108" y="759"/>
                  </a:cubicBezTo>
                  <a:cubicBezTo>
                    <a:pt x="107" y="752"/>
                    <a:pt x="104" y="748"/>
                    <a:pt x="104" y="741"/>
                  </a:cubicBezTo>
                  <a:cubicBezTo>
                    <a:pt x="104" y="734"/>
                    <a:pt x="107" y="730"/>
                    <a:pt x="105" y="724"/>
                  </a:cubicBezTo>
                  <a:cubicBezTo>
                    <a:pt x="104" y="721"/>
                    <a:pt x="103" y="719"/>
                    <a:pt x="103" y="715"/>
                  </a:cubicBezTo>
                  <a:cubicBezTo>
                    <a:pt x="104" y="711"/>
                    <a:pt x="109" y="707"/>
                    <a:pt x="110" y="703"/>
                  </a:cubicBezTo>
                  <a:cubicBezTo>
                    <a:pt x="111" y="700"/>
                    <a:pt x="108" y="701"/>
                    <a:pt x="107" y="699"/>
                  </a:cubicBezTo>
                  <a:cubicBezTo>
                    <a:pt x="105" y="695"/>
                    <a:pt x="108" y="696"/>
                    <a:pt x="109" y="692"/>
                  </a:cubicBezTo>
                  <a:cubicBezTo>
                    <a:pt x="110" y="690"/>
                    <a:pt x="110" y="685"/>
                    <a:pt x="110" y="682"/>
                  </a:cubicBezTo>
                  <a:cubicBezTo>
                    <a:pt x="110" y="677"/>
                    <a:pt x="113" y="676"/>
                    <a:pt x="115" y="673"/>
                  </a:cubicBezTo>
                  <a:cubicBezTo>
                    <a:pt x="118" y="669"/>
                    <a:pt x="118" y="666"/>
                    <a:pt x="118" y="662"/>
                  </a:cubicBezTo>
                  <a:cubicBezTo>
                    <a:pt x="117" y="659"/>
                    <a:pt x="115" y="656"/>
                    <a:pt x="118" y="653"/>
                  </a:cubicBezTo>
                  <a:cubicBezTo>
                    <a:pt x="119" y="651"/>
                    <a:pt x="123" y="650"/>
                    <a:pt x="125" y="649"/>
                  </a:cubicBezTo>
                  <a:cubicBezTo>
                    <a:pt x="129" y="647"/>
                    <a:pt x="132" y="647"/>
                    <a:pt x="131" y="642"/>
                  </a:cubicBezTo>
                  <a:cubicBezTo>
                    <a:pt x="131" y="639"/>
                    <a:pt x="129" y="637"/>
                    <a:pt x="129" y="634"/>
                  </a:cubicBezTo>
                  <a:cubicBezTo>
                    <a:pt x="128" y="631"/>
                    <a:pt x="129" y="628"/>
                    <a:pt x="128" y="625"/>
                  </a:cubicBezTo>
                  <a:cubicBezTo>
                    <a:pt x="128" y="623"/>
                    <a:pt x="126" y="620"/>
                    <a:pt x="125" y="618"/>
                  </a:cubicBezTo>
                  <a:cubicBezTo>
                    <a:pt x="124" y="615"/>
                    <a:pt x="123" y="614"/>
                    <a:pt x="124" y="610"/>
                  </a:cubicBezTo>
                  <a:cubicBezTo>
                    <a:pt x="125" y="606"/>
                    <a:pt x="125" y="604"/>
                    <a:pt x="124" y="600"/>
                  </a:cubicBezTo>
                  <a:cubicBezTo>
                    <a:pt x="122" y="596"/>
                    <a:pt x="123" y="596"/>
                    <a:pt x="124" y="593"/>
                  </a:cubicBezTo>
                  <a:cubicBezTo>
                    <a:pt x="126" y="585"/>
                    <a:pt x="123" y="575"/>
                    <a:pt x="131" y="570"/>
                  </a:cubicBezTo>
                  <a:cubicBezTo>
                    <a:pt x="134" y="568"/>
                    <a:pt x="136" y="566"/>
                    <a:pt x="138" y="564"/>
                  </a:cubicBezTo>
                  <a:cubicBezTo>
                    <a:pt x="141" y="561"/>
                    <a:pt x="143" y="561"/>
                    <a:pt x="143" y="557"/>
                  </a:cubicBezTo>
                  <a:cubicBezTo>
                    <a:pt x="144" y="555"/>
                    <a:pt x="144" y="527"/>
                    <a:pt x="139" y="529"/>
                  </a:cubicBezTo>
                  <a:cubicBezTo>
                    <a:pt x="144" y="527"/>
                    <a:pt x="145" y="526"/>
                    <a:pt x="146" y="520"/>
                  </a:cubicBezTo>
                  <a:cubicBezTo>
                    <a:pt x="147" y="514"/>
                    <a:pt x="150" y="506"/>
                    <a:pt x="154" y="501"/>
                  </a:cubicBezTo>
                  <a:cubicBezTo>
                    <a:pt x="155" y="498"/>
                    <a:pt x="157" y="499"/>
                    <a:pt x="158" y="495"/>
                  </a:cubicBezTo>
                  <a:cubicBezTo>
                    <a:pt x="159" y="490"/>
                    <a:pt x="156" y="485"/>
                    <a:pt x="158" y="480"/>
                  </a:cubicBezTo>
                  <a:cubicBezTo>
                    <a:pt x="159" y="477"/>
                    <a:pt x="160" y="474"/>
                    <a:pt x="159" y="471"/>
                  </a:cubicBezTo>
                  <a:cubicBezTo>
                    <a:pt x="158" y="465"/>
                    <a:pt x="154" y="467"/>
                    <a:pt x="152" y="463"/>
                  </a:cubicBezTo>
                  <a:cubicBezTo>
                    <a:pt x="151" y="460"/>
                    <a:pt x="155" y="459"/>
                    <a:pt x="155" y="455"/>
                  </a:cubicBezTo>
                  <a:cubicBezTo>
                    <a:pt x="154" y="453"/>
                    <a:pt x="151" y="450"/>
                    <a:pt x="151" y="448"/>
                  </a:cubicBezTo>
                  <a:cubicBezTo>
                    <a:pt x="150" y="444"/>
                    <a:pt x="150" y="441"/>
                    <a:pt x="148" y="437"/>
                  </a:cubicBezTo>
                  <a:cubicBezTo>
                    <a:pt x="147" y="435"/>
                    <a:pt x="146" y="432"/>
                    <a:pt x="146" y="429"/>
                  </a:cubicBezTo>
                  <a:cubicBezTo>
                    <a:pt x="147" y="428"/>
                    <a:pt x="149" y="425"/>
                    <a:pt x="148" y="423"/>
                  </a:cubicBezTo>
                  <a:cubicBezTo>
                    <a:pt x="148" y="422"/>
                    <a:pt x="143" y="421"/>
                    <a:pt x="142" y="421"/>
                  </a:cubicBezTo>
                  <a:cubicBezTo>
                    <a:pt x="139" y="418"/>
                    <a:pt x="139" y="412"/>
                    <a:pt x="140" y="408"/>
                  </a:cubicBezTo>
                  <a:cubicBezTo>
                    <a:pt x="140" y="404"/>
                    <a:pt x="141" y="402"/>
                    <a:pt x="142" y="399"/>
                  </a:cubicBezTo>
                  <a:cubicBezTo>
                    <a:pt x="145" y="396"/>
                    <a:pt x="145" y="397"/>
                    <a:pt x="145" y="394"/>
                  </a:cubicBezTo>
                  <a:cubicBezTo>
                    <a:pt x="146" y="390"/>
                    <a:pt x="147" y="379"/>
                    <a:pt x="150" y="376"/>
                  </a:cubicBezTo>
                  <a:cubicBezTo>
                    <a:pt x="152" y="375"/>
                    <a:pt x="154" y="376"/>
                    <a:pt x="156" y="374"/>
                  </a:cubicBezTo>
                  <a:cubicBezTo>
                    <a:pt x="158" y="371"/>
                    <a:pt x="157" y="367"/>
                    <a:pt x="157" y="364"/>
                  </a:cubicBezTo>
                  <a:cubicBezTo>
                    <a:pt x="157" y="359"/>
                    <a:pt x="157" y="355"/>
                    <a:pt x="156" y="350"/>
                  </a:cubicBezTo>
                  <a:cubicBezTo>
                    <a:pt x="154" y="346"/>
                    <a:pt x="153" y="343"/>
                    <a:pt x="156" y="340"/>
                  </a:cubicBezTo>
                  <a:cubicBezTo>
                    <a:pt x="157" y="338"/>
                    <a:pt x="159" y="338"/>
                    <a:pt x="159" y="335"/>
                  </a:cubicBezTo>
                  <a:cubicBezTo>
                    <a:pt x="160" y="333"/>
                    <a:pt x="160" y="331"/>
                    <a:pt x="160" y="329"/>
                  </a:cubicBezTo>
                  <a:cubicBezTo>
                    <a:pt x="161" y="327"/>
                    <a:pt x="161" y="324"/>
                    <a:pt x="162" y="322"/>
                  </a:cubicBezTo>
                  <a:cubicBezTo>
                    <a:pt x="164" y="316"/>
                    <a:pt x="168" y="311"/>
                    <a:pt x="172" y="307"/>
                  </a:cubicBezTo>
                  <a:cubicBezTo>
                    <a:pt x="176" y="302"/>
                    <a:pt x="179" y="297"/>
                    <a:pt x="180" y="291"/>
                  </a:cubicBezTo>
                  <a:cubicBezTo>
                    <a:pt x="181" y="287"/>
                    <a:pt x="180" y="281"/>
                    <a:pt x="184" y="279"/>
                  </a:cubicBezTo>
                  <a:cubicBezTo>
                    <a:pt x="186" y="278"/>
                    <a:pt x="189" y="278"/>
                    <a:pt x="190" y="278"/>
                  </a:cubicBezTo>
                  <a:cubicBezTo>
                    <a:pt x="191" y="277"/>
                    <a:pt x="192" y="276"/>
                    <a:pt x="193" y="276"/>
                  </a:cubicBezTo>
                  <a:cubicBezTo>
                    <a:pt x="194" y="276"/>
                    <a:pt x="195" y="276"/>
                    <a:pt x="196" y="276"/>
                  </a:cubicBezTo>
                  <a:cubicBezTo>
                    <a:pt x="203" y="273"/>
                    <a:pt x="197" y="266"/>
                    <a:pt x="195" y="262"/>
                  </a:cubicBezTo>
                  <a:cubicBezTo>
                    <a:pt x="194" y="260"/>
                    <a:pt x="191" y="257"/>
                    <a:pt x="191" y="255"/>
                  </a:cubicBezTo>
                  <a:cubicBezTo>
                    <a:pt x="191" y="251"/>
                    <a:pt x="196" y="251"/>
                    <a:pt x="196" y="247"/>
                  </a:cubicBezTo>
                  <a:cubicBezTo>
                    <a:pt x="197" y="244"/>
                    <a:pt x="195" y="237"/>
                    <a:pt x="194" y="233"/>
                  </a:cubicBezTo>
                  <a:cubicBezTo>
                    <a:pt x="193" y="231"/>
                    <a:pt x="190" y="229"/>
                    <a:pt x="191" y="226"/>
                  </a:cubicBezTo>
                  <a:cubicBezTo>
                    <a:pt x="191" y="223"/>
                    <a:pt x="194" y="222"/>
                    <a:pt x="195" y="219"/>
                  </a:cubicBezTo>
                  <a:cubicBezTo>
                    <a:pt x="199" y="213"/>
                    <a:pt x="191" y="210"/>
                    <a:pt x="193" y="204"/>
                  </a:cubicBezTo>
                  <a:cubicBezTo>
                    <a:pt x="195" y="199"/>
                    <a:pt x="200" y="196"/>
                    <a:pt x="205" y="194"/>
                  </a:cubicBezTo>
                  <a:cubicBezTo>
                    <a:pt x="211" y="192"/>
                    <a:pt x="220" y="189"/>
                    <a:pt x="224" y="185"/>
                  </a:cubicBezTo>
                  <a:cubicBezTo>
                    <a:pt x="228" y="181"/>
                    <a:pt x="229" y="173"/>
                    <a:pt x="231" y="168"/>
                  </a:cubicBezTo>
                  <a:cubicBezTo>
                    <a:pt x="233" y="159"/>
                    <a:pt x="234" y="156"/>
                    <a:pt x="229" y="150"/>
                  </a:cubicBezTo>
                  <a:cubicBezTo>
                    <a:pt x="226" y="152"/>
                    <a:pt x="222" y="153"/>
                    <a:pt x="217" y="152"/>
                  </a:cubicBezTo>
                  <a:cubicBezTo>
                    <a:pt x="211" y="150"/>
                    <a:pt x="208" y="136"/>
                    <a:pt x="211" y="129"/>
                  </a:cubicBezTo>
                  <a:cubicBezTo>
                    <a:pt x="201" y="125"/>
                    <a:pt x="206" y="118"/>
                    <a:pt x="204" y="110"/>
                  </a:cubicBezTo>
                  <a:cubicBezTo>
                    <a:pt x="204" y="108"/>
                    <a:pt x="202" y="104"/>
                    <a:pt x="200" y="102"/>
                  </a:cubicBezTo>
                  <a:cubicBezTo>
                    <a:pt x="198" y="96"/>
                    <a:pt x="195" y="93"/>
                    <a:pt x="193" y="87"/>
                  </a:cubicBezTo>
                  <a:cubicBezTo>
                    <a:pt x="192" y="85"/>
                    <a:pt x="191" y="84"/>
                    <a:pt x="190" y="82"/>
                  </a:cubicBezTo>
                  <a:cubicBezTo>
                    <a:pt x="187" y="76"/>
                    <a:pt x="190" y="76"/>
                    <a:pt x="191" y="70"/>
                  </a:cubicBezTo>
                  <a:cubicBezTo>
                    <a:pt x="194" y="64"/>
                    <a:pt x="190" y="67"/>
                    <a:pt x="190" y="61"/>
                  </a:cubicBezTo>
                  <a:cubicBezTo>
                    <a:pt x="190" y="56"/>
                    <a:pt x="196" y="57"/>
                    <a:pt x="195" y="52"/>
                  </a:cubicBezTo>
                  <a:cubicBezTo>
                    <a:pt x="195" y="50"/>
                    <a:pt x="187" y="46"/>
                    <a:pt x="185" y="44"/>
                  </a:cubicBezTo>
                  <a:cubicBezTo>
                    <a:pt x="181" y="40"/>
                    <a:pt x="181" y="34"/>
                    <a:pt x="180" y="29"/>
                  </a:cubicBezTo>
                  <a:cubicBezTo>
                    <a:pt x="180" y="27"/>
                    <a:pt x="180" y="15"/>
                    <a:pt x="179" y="15"/>
                  </a:cubicBezTo>
                  <a:cubicBezTo>
                    <a:pt x="176" y="14"/>
                    <a:pt x="176" y="11"/>
                    <a:pt x="172" y="10"/>
                  </a:cubicBezTo>
                  <a:cubicBezTo>
                    <a:pt x="173" y="6"/>
                    <a:pt x="170" y="3"/>
                    <a:pt x="167" y="0"/>
                  </a:cubicBezTo>
                  <a:cubicBezTo>
                    <a:pt x="164" y="2"/>
                    <a:pt x="161" y="3"/>
                    <a:pt x="159" y="3"/>
                  </a:cubicBezTo>
                  <a:cubicBezTo>
                    <a:pt x="161" y="9"/>
                    <a:pt x="163" y="14"/>
                    <a:pt x="157" y="18"/>
                  </a:cubicBezTo>
                  <a:cubicBezTo>
                    <a:pt x="154" y="21"/>
                    <a:pt x="148" y="22"/>
                    <a:pt x="143" y="22"/>
                  </a:cubicBezTo>
                  <a:cubicBezTo>
                    <a:pt x="146" y="27"/>
                    <a:pt x="147" y="33"/>
                    <a:pt x="147" y="38"/>
                  </a:cubicBezTo>
                  <a:cubicBezTo>
                    <a:pt x="147" y="46"/>
                    <a:pt x="151" y="53"/>
                    <a:pt x="151" y="60"/>
                  </a:cubicBezTo>
                  <a:cubicBezTo>
                    <a:pt x="150" y="66"/>
                    <a:pt x="151" y="71"/>
                    <a:pt x="151" y="76"/>
                  </a:cubicBezTo>
                  <a:cubicBezTo>
                    <a:pt x="150" y="82"/>
                    <a:pt x="149" y="89"/>
                    <a:pt x="150" y="95"/>
                  </a:cubicBezTo>
                  <a:cubicBezTo>
                    <a:pt x="151" y="101"/>
                    <a:pt x="154" y="106"/>
                    <a:pt x="153" y="111"/>
                  </a:cubicBezTo>
                  <a:cubicBezTo>
                    <a:pt x="150" y="120"/>
                    <a:pt x="149" y="129"/>
                    <a:pt x="148" y="138"/>
                  </a:cubicBezTo>
                  <a:cubicBezTo>
                    <a:pt x="148" y="143"/>
                    <a:pt x="149" y="151"/>
                    <a:pt x="145" y="155"/>
                  </a:cubicBezTo>
                  <a:cubicBezTo>
                    <a:pt x="143" y="157"/>
                    <a:pt x="142" y="155"/>
                    <a:pt x="140" y="157"/>
                  </a:cubicBezTo>
                  <a:cubicBezTo>
                    <a:pt x="138" y="159"/>
                    <a:pt x="138" y="165"/>
                    <a:pt x="138" y="168"/>
                  </a:cubicBezTo>
                  <a:cubicBezTo>
                    <a:pt x="138" y="173"/>
                    <a:pt x="140" y="169"/>
                    <a:pt x="142" y="170"/>
                  </a:cubicBezTo>
                  <a:cubicBezTo>
                    <a:pt x="144" y="173"/>
                    <a:pt x="142" y="178"/>
                    <a:pt x="142" y="181"/>
                  </a:cubicBezTo>
                  <a:cubicBezTo>
                    <a:pt x="141" y="187"/>
                    <a:pt x="141" y="193"/>
                    <a:pt x="140" y="199"/>
                  </a:cubicBezTo>
                  <a:cubicBezTo>
                    <a:pt x="139" y="203"/>
                    <a:pt x="139" y="205"/>
                    <a:pt x="140" y="209"/>
                  </a:cubicBezTo>
                  <a:cubicBezTo>
                    <a:pt x="141" y="214"/>
                    <a:pt x="144" y="221"/>
                    <a:pt x="141" y="226"/>
                  </a:cubicBezTo>
                  <a:cubicBezTo>
                    <a:pt x="138" y="232"/>
                    <a:pt x="134" y="233"/>
                    <a:pt x="137" y="241"/>
                  </a:cubicBezTo>
                  <a:cubicBezTo>
                    <a:pt x="138" y="245"/>
                    <a:pt x="137" y="249"/>
                    <a:pt x="137" y="253"/>
                  </a:cubicBezTo>
                  <a:cubicBezTo>
                    <a:pt x="136" y="258"/>
                    <a:pt x="134" y="263"/>
                    <a:pt x="134" y="268"/>
                  </a:cubicBezTo>
                  <a:cubicBezTo>
                    <a:pt x="133" y="270"/>
                    <a:pt x="134" y="272"/>
                    <a:pt x="133" y="274"/>
                  </a:cubicBezTo>
                  <a:cubicBezTo>
                    <a:pt x="130" y="279"/>
                    <a:pt x="130" y="280"/>
                    <a:pt x="131" y="286"/>
                  </a:cubicBezTo>
                  <a:cubicBezTo>
                    <a:pt x="131" y="288"/>
                    <a:pt x="130" y="290"/>
                    <a:pt x="130" y="292"/>
                  </a:cubicBezTo>
                  <a:cubicBezTo>
                    <a:pt x="129" y="292"/>
                    <a:pt x="128" y="292"/>
                    <a:pt x="127" y="293"/>
                  </a:cubicBezTo>
                  <a:cubicBezTo>
                    <a:pt x="127" y="294"/>
                    <a:pt x="127" y="295"/>
                    <a:pt x="127" y="296"/>
                  </a:cubicBezTo>
                  <a:cubicBezTo>
                    <a:pt x="126" y="298"/>
                    <a:pt x="125" y="300"/>
                    <a:pt x="125" y="301"/>
                  </a:cubicBezTo>
                  <a:cubicBezTo>
                    <a:pt x="124" y="307"/>
                    <a:pt x="124" y="314"/>
                    <a:pt x="122" y="319"/>
                  </a:cubicBezTo>
                  <a:cubicBezTo>
                    <a:pt x="119" y="325"/>
                    <a:pt x="115" y="329"/>
                    <a:pt x="116" y="336"/>
                  </a:cubicBezTo>
                  <a:cubicBezTo>
                    <a:pt x="116" y="341"/>
                    <a:pt x="120" y="344"/>
                    <a:pt x="120" y="349"/>
                  </a:cubicBezTo>
                  <a:cubicBezTo>
                    <a:pt x="121" y="353"/>
                    <a:pt x="119" y="359"/>
                    <a:pt x="118" y="363"/>
                  </a:cubicBezTo>
                  <a:cubicBezTo>
                    <a:pt x="117" y="364"/>
                    <a:pt x="116" y="368"/>
                    <a:pt x="115" y="369"/>
                  </a:cubicBezTo>
                  <a:cubicBezTo>
                    <a:pt x="112" y="374"/>
                    <a:pt x="111" y="373"/>
                    <a:pt x="110" y="380"/>
                  </a:cubicBezTo>
                  <a:cubicBezTo>
                    <a:pt x="110" y="384"/>
                    <a:pt x="110" y="388"/>
                    <a:pt x="110" y="393"/>
                  </a:cubicBezTo>
                  <a:cubicBezTo>
                    <a:pt x="110" y="397"/>
                    <a:pt x="111" y="402"/>
                    <a:pt x="112" y="406"/>
                  </a:cubicBezTo>
                  <a:cubicBezTo>
                    <a:pt x="112" y="411"/>
                    <a:pt x="115" y="415"/>
                    <a:pt x="115" y="419"/>
                  </a:cubicBezTo>
                  <a:cubicBezTo>
                    <a:pt x="115" y="423"/>
                    <a:pt x="113" y="427"/>
                    <a:pt x="114" y="431"/>
                  </a:cubicBezTo>
                  <a:cubicBezTo>
                    <a:pt x="115" y="434"/>
                    <a:pt x="116" y="438"/>
                    <a:pt x="116" y="441"/>
                  </a:cubicBezTo>
                  <a:cubicBezTo>
                    <a:pt x="116" y="447"/>
                    <a:pt x="114" y="451"/>
                    <a:pt x="111" y="456"/>
                  </a:cubicBezTo>
                  <a:cubicBezTo>
                    <a:pt x="109" y="461"/>
                    <a:pt x="109" y="465"/>
                    <a:pt x="110" y="470"/>
                  </a:cubicBezTo>
                  <a:cubicBezTo>
                    <a:pt x="110" y="473"/>
                    <a:pt x="113" y="476"/>
                    <a:pt x="111" y="479"/>
                  </a:cubicBezTo>
                  <a:cubicBezTo>
                    <a:pt x="110" y="481"/>
                    <a:pt x="108" y="481"/>
                    <a:pt x="106" y="483"/>
                  </a:cubicBezTo>
                  <a:cubicBezTo>
                    <a:pt x="105" y="484"/>
                    <a:pt x="105" y="487"/>
                    <a:pt x="104" y="489"/>
                  </a:cubicBezTo>
                  <a:cubicBezTo>
                    <a:pt x="101" y="494"/>
                    <a:pt x="102" y="501"/>
                    <a:pt x="101" y="507"/>
                  </a:cubicBezTo>
                  <a:cubicBezTo>
                    <a:pt x="100" y="512"/>
                    <a:pt x="98" y="517"/>
                    <a:pt x="97" y="522"/>
                  </a:cubicBezTo>
                  <a:cubicBezTo>
                    <a:pt x="97" y="524"/>
                    <a:pt x="96" y="525"/>
                    <a:pt x="94" y="527"/>
                  </a:cubicBezTo>
                  <a:cubicBezTo>
                    <a:pt x="92" y="529"/>
                    <a:pt x="88" y="533"/>
                    <a:pt x="89" y="537"/>
                  </a:cubicBezTo>
                  <a:cubicBezTo>
                    <a:pt x="84" y="537"/>
                    <a:pt x="86" y="541"/>
                    <a:pt x="86" y="544"/>
                  </a:cubicBezTo>
                  <a:cubicBezTo>
                    <a:pt x="85" y="548"/>
                    <a:pt x="84" y="548"/>
                    <a:pt x="82" y="551"/>
                  </a:cubicBezTo>
                  <a:cubicBezTo>
                    <a:pt x="81" y="553"/>
                    <a:pt x="81" y="553"/>
                    <a:pt x="80" y="555"/>
                  </a:cubicBezTo>
                  <a:cubicBezTo>
                    <a:pt x="79" y="558"/>
                    <a:pt x="80" y="561"/>
                    <a:pt x="79" y="564"/>
                  </a:cubicBezTo>
                  <a:cubicBezTo>
                    <a:pt x="78" y="568"/>
                    <a:pt x="76" y="571"/>
                    <a:pt x="76" y="574"/>
                  </a:cubicBezTo>
                  <a:cubicBezTo>
                    <a:pt x="75" y="575"/>
                    <a:pt x="76" y="581"/>
                    <a:pt x="74" y="580"/>
                  </a:cubicBezTo>
                  <a:cubicBezTo>
                    <a:pt x="72" y="580"/>
                    <a:pt x="73" y="576"/>
                    <a:pt x="73" y="575"/>
                  </a:cubicBezTo>
                  <a:cubicBezTo>
                    <a:pt x="68" y="576"/>
                    <a:pt x="70" y="582"/>
                    <a:pt x="71" y="585"/>
                  </a:cubicBezTo>
                  <a:cubicBezTo>
                    <a:pt x="71" y="589"/>
                    <a:pt x="70" y="593"/>
                    <a:pt x="67" y="594"/>
                  </a:cubicBezTo>
                  <a:cubicBezTo>
                    <a:pt x="66" y="595"/>
                    <a:pt x="65" y="596"/>
                    <a:pt x="63" y="595"/>
                  </a:cubicBezTo>
                  <a:cubicBezTo>
                    <a:pt x="63" y="595"/>
                    <a:pt x="60" y="593"/>
                    <a:pt x="61" y="593"/>
                  </a:cubicBezTo>
                  <a:cubicBezTo>
                    <a:pt x="58" y="593"/>
                    <a:pt x="56" y="595"/>
                    <a:pt x="56" y="598"/>
                  </a:cubicBezTo>
                  <a:cubicBezTo>
                    <a:pt x="56" y="601"/>
                    <a:pt x="58" y="600"/>
                    <a:pt x="59" y="603"/>
                  </a:cubicBezTo>
                  <a:cubicBezTo>
                    <a:pt x="60" y="605"/>
                    <a:pt x="57" y="608"/>
                    <a:pt x="57" y="610"/>
                  </a:cubicBezTo>
                  <a:cubicBezTo>
                    <a:pt x="57" y="612"/>
                    <a:pt x="59" y="614"/>
                    <a:pt x="60" y="616"/>
                  </a:cubicBezTo>
                  <a:cubicBezTo>
                    <a:pt x="63" y="622"/>
                    <a:pt x="62" y="624"/>
                    <a:pt x="61" y="631"/>
                  </a:cubicBezTo>
                  <a:cubicBezTo>
                    <a:pt x="61" y="633"/>
                    <a:pt x="60" y="636"/>
                    <a:pt x="60" y="639"/>
                  </a:cubicBezTo>
                  <a:cubicBezTo>
                    <a:pt x="62" y="649"/>
                    <a:pt x="71" y="659"/>
                    <a:pt x="68" y="670"/>
                  </a:cubicBezTo>
                  <a:cubicBezTo>
                    <a:pt x="67" y="674"/>
                    <a:pt x="66" y="678"/>
                    <a:pt x="65" y="681"/>
                  </a:cubicBezTo>
                  <a:cubicBezTo>
                    <a:pt x="64" y="683"/>
                    <a:pt x="64" y="684"/>
                    <a:pt x="63" y="686"/>
                  </a:cubicBezTo>
                  <a:cubicBezTo>
                    <a:pt x="59" y="690"/>
                    <a:pt x="57" y="688"/>
                    <a:pt x="55" y="695"/>
                  </a:cubicBezTo>
                  <a:cubicBezTo>
                    <a:pt x="55" y="700"/>
                    <a:pt x="56" y="705"/>
                    <a:pt x="55" y="709"/>
                  </a:cubicBezTo>
                  <a:cubicBezTo>
                    <a:pt x="54" y="712"/>
                    <a:pt x="53" y="715"/>
                    <a:pt x="52" y="718"/>
                  </a:cubicBezTo>
                  <a:cubicBezTo>
                    <a:pt x="50" y="722"/>
                    <a:pt x="50" y="725"/>
                    <a:pt x="51" y="728"/>
                  </a:cubicBezTo>
                  <a:cubicBezTo>
                    <a:pt x="52" y="734"/>
                    <a:pt x="52" y="740"/>
                    <a:pt x="55" y="745"/>
                  </a:cubicBezTo>
                  <a:cubicBezTo>
                    <a:pt x="56" y="747"/>
                    <a:pt x="57" y="746"/>
                    <a:pt x="57" y="750"/>
                  </a:cubicBezTo>
                  <a:cubicBezTo>
                    <a:pt x="57" y="751"/>
                    <a:pt x="55" y="750"/>
                    <a:pt x="57" y="753"/>
                  </a:cubicBezTo>
                  <a:cubicBezTo>
                    <a:pt x="55" y="757"/>
                    <a:pt x="54" y="754"/>
                    <a:pt x="52" y="754"/>
                  </a:cubicBezTo>
                  <a:cubicBezTo>
                    <a:pt x="52" y="753"/>
                    <a:pt x="51" y="752"/>
                    <a:pt x="50" y="752"/>
                  </a:cubicBezTo>
                  <a:cubicBezTo>
                    <a:pt x="49" y="752"/>
                    <a:pt x="48" y="752"/>
                    <a:pt x="47" y="752"/>
                  </a:cubicBezTo>
                  <a:cubicBezTo>
                    <a:pt x="48" y="754"/>
                    <a:pt x="46" y="756"/>
                    <a:pt x="46" y="759"/>
                  </a:cubicBezTo>
                  <a:cubicBezTo>
                    <a:pt x="46" y="762"/>
                    <a:pt x="46" y="764"/>
                    <a:pt x="45" y="767"/>
                  </a:cubicBezTo>
                  <a:cubicBezTo>
                    <a:pt x="43" y="770"/>
                    <a:pt x="42" y="774"/>
                    <a:pt x="43" y="778"/>
                  </a:cubicBezTo>
                  <a:cubicBezTo>
                    <a:pt x="44" y="783"/>
                    <a:pt x="46" y="784"/>
                    <a:pt x="44" y="790"/>
                  </a:cubicBezTo>
                  <a:cubicBezTo>
                    <a:pt x="43" y="792"/>
                    <a:pt x="43" y="795"/>
                    <a:pt x="42" y="797"/>
                  </a:cubicBezTo>
                  <a:cubicBezTo>
                    <a:pt x="41" y="800"/>
                    <a:pt x="38" y="801"/>
                    <a:pt x="38" y="804"/>
                  </a:cubicBezTo>
                  <a:cubicBezTo>
                    <a:pt x="36" y="809"/>
                    <a:pt x="42" y="810"/>
                    <a:pt x="45" y="811"/>
                  </a:cubicBezTo>
                  <a:cubicBezTo>
                    <a:pt x="48" y="812"/>
                    <a:pt x="53" y="814"/>
                    <a:pt x="56" y="812"/>
                  </a:cubicBezTo>
                  <a:cubicBezTo>
                    <a:pt x="57" y="811"/>
                    <a:pt x="60" y="806"/>
                    <a:pt x="61" y="804"/>
                  </a:cubicBezTo>
                  <a:cubicBezTo>
                    <a:pt x="64" y="799"/>
                    <a:pt x="63" y="794"/>
                    <a:pt x="61" y="788"/>
                  </a:cubicBezTo>
                  <a:cubicBezTo>
                    <a:pt x="59" y="781"/>
                    <a:pt x="65" y="779"/>
                    <a:pt x="65" y="773"/>
                  </a:cubicBezTo>
                  <a:cubicBezTo>
                    <a:pt x="66" y="768"/>
                    <a:pt x="64" y="760"/>
                    <a:pt x="63" y="756"/>
                  </a:cubicBezTo>
                  <a:cubicBezTo>
                    <a:pt x="65" y="755"/>
                    <a:pt x="73" y="759"/>
                    <a:pt x="74" y="756"/>
                  </a:cubicBezTo>
                  <a:cubicBezTo>
                    <a:pt x="77" y="753"/>
                    <a:pt x="72" y="748"/>
                    <a:pt x="76" y="746"/>
                  </a:cubicBezTo>
                  <a:cubicBezTo>
                    <a:pt x="80" y="743"/>
                    <a:pt x="82" y="747"/>
                    <a:pt x="82" y="750"/>
                  </a:cubicBezTo>
                  <a:cubicBezTo>
                    <a:pt x="81" y="753"/>
                    <a:pt x="81" y="752"/>
                    <a:pt x="80" y="754"/>
                  </a:cubicBezTo>
                  <a:cubicBezTo>
                    <a:pt x="78" y="756"/>
                    <a:pt x="77" y="757"/>
                    <a:pt x="78" y="759"/>
                  </a:cubicBezTo>
                  <a:cubicBezTo>
                    <a:pt x="84" y="759"/>
                    <a:pt x="84" y="767"/>
                    <a:pt x="83" y="771"/>
                  </a:cubicBezTo>
                  <a:cubicBezTo>
                    <a:pt x="82" y="772"/>
                    <a:pt x="80" y="773"/>
                    <a:pt x="80" y="774"/>
                  </a:cubicBezTo>
                  <a:cubicBezTo>
                    <a:pt x="79" y="775"/>
                    <a:pt x="81" y="777"/>
                    <a:pt x="80" y="778"/>
                  </a:cubicBezTo>
                  <a:cubicBezTo>
                    <a:pt x="79" y="783"/>
                    <a:pt x="77" y="781"/>
                    <a:pt x="79" y="787"/>
                  </a:cubicBezTo>
                  <a:cubicBezTo>
                    <a:pt x="77" y="789"/>
                    <a:pt x="79" y="794"/>
                    <a:pt x="79" y="797"/>
                  </a:cubicBezTo>
                  <a:cubicBezTo>
                    <a:pt x="78" y="802"/>
                    <a:pt x="74" y="803"/>
                    <a:pt x="73" y="807"/>
                  </a:cubicBezTo>
                  <a:cubicBezTo>
                    <a:pt x="71" y="811"/>
                    <a:pt x="74" y="818"/>
                    <a:pt x="74" y="822"/>
                  </a:cubicBezTo>
                  <a:cubicBezTo>
                    <a:pt x="74" y="829"/>
                    <a:pt x="68" y="828"/>
                    <a:pt x="68" y="834"/>
                  </a:cubicBezTo>
                  <a:cubicBezTo>
                    <a:pt x="68" y="836"/>
                    <a:pt x="68" y="838"/>
                    <a:pt x="68" y="839"/>
                  </a:cubicBezTo>
                  <a:cubicBezTo>
                    <a:pt x="68" y="841"/>
                    <a:pt x="67" y="842"/>
                    <a:pt x="67" y="843"/>
                  </a:cubicBezTo>
                  <a:cubicBezTo>
                    <a:pt x="67" y="846"/>
                    <a:pt x="69" y="849"/>
                    <a:pt x="68" y="851"/>
                  </a:cubicBezTo>
                  <a:cubicBezTo>
                    <a:pt x="66" y="855"/>
                    <a:pt x="63" y="854"/>
                    <a:pt x="64" y="859"/>
                  </a:cubicBezTo>
                  <a:cubicBezTo>
                    <a:pt x="65" y="861"/>
                    <a:pt x="67" y="863"/>
                    <a:pt x="67" y="865"/>
                  </a:cubicBezTo>
                  <a:cubicBezTo>
                    <a:pt x="66" y="868"/>
                    <a:pt x="64" y="867"/>
                    <a:pt x="62" y="869"/>
                  </a:cubicBezTo>
                  <a:cubicBezTo>
                    <a:pt x="60" y="872"/>
                    <a:pt x="63" y="884"/>
                    <a:pt x="58" y="881"/>
                  </a:cubicBezTo>
                  <a:cubicBezTo>
                    <a:pt x="58" y="878"/>
                    <a:pt x="57" y="873"/>
                    <a:pt x="58" y="870"/>
                  </a:cubicBezTo>
                  <a:cubicBezTo>
                    <a:pt x="59" y="866"/>
                    <a:pt x="60" y="864"/>
                    <a:pt x="60" y="860"/>
                  </a:cubicBezTo>
                  <a:cubicBezTo>
                    <a:pt x="60" y="857"/>
                    <a:pt x="60" y="853"/>
                    <a:pt x="61" y="849"/>
                  </a:cubicBezTo>
                  <a:cubicBezTo>
                    <a:pt x="61" y="847"/>
                    <a:pt x="59" y="844"/>
                    <a:pt x="59" y="841"/>
                  </a:cubicBezTo>
                  <a:cubicBezTo>
                    <a:pt x="67" y="840"/>
                    <a:pt x="61" y="834"/>
                    <a:pt x="58" y="831"/>
                  </a:cubicBezTo>
                  <a:cubicBezTo>
                    <a:pt x="57" y="830"/>
                    <a:pt x="55" y="826"/>
                    <a:pt x="54" y="826"/>
                  </a:cubicBezTo>
                  <a:cubicBezTo>
                    <a:pt x="53" y="825"/>
                    <a:pt x="52" y="827"/>
                    <a:pt x="51" y="826"/>
                  </a:cubicBezTo>
                  <a:cubicBezTo>
                    <a:pt x="50" y="826"/>
                    <a:pt x="44" y="825"/>
                    <a:pt x="44" y="828"/>
                  </a:cubicBezTo>
                  <a:cubicBezTo>
                    <a:pt x="44" y="830"/>
                    <a:pt x="50" y="832"/>
                    <a:pt x="51" y="833"/>
                  </a:cubicBezTo>
                  <a:cubicBezTo>
                    <a:pt x="53" y="836"/>
                    <a:pt x="51" y="837"/>
                    <a:pt x="48" y="836"/>
                  </a:cubicBezTo>
                  <a:cubicBezTo>
                    <a:pt x="44" y="835"/>
                    <a:pt x="42" y="832"/>
                    <a:pt x="40" y="836"/>
                  </a:cubicBezTo>
                  <a:cubicBezTo>
                    <a:pt x="38" y="838"/>
                    <a:pt x="38" y="841"/>
                    <a:pt x="37" y="843"/>
                  </a:cubicBezTo>
                  <a:cubicBezTo>
                    <a:pt x="37" y="846"/>
                    <a:pt x="33" y="849"/>
                    <a:pt x="33" y="851"/>
                  </a:cubicBezTo>
                  <a:cubicBezTo>
                    <a:pt x="33" y="854"/>
                    <a:pt x="39" y="854"/>
                    <a:pt x="38" y="857"/>
                  </a:cubicBezTo>
                  <a:cubicBezTo>
                    <a:pt x="37" y="856"/>
                    <a:pt x="32" y="855"/>
                    <a:pt x="31" y="857"/>
                  </a:cubicBezTo>
                  <a:cubicBezTo>
                    <a:pt x="30" y="857"/>
                    <a:pt x="29" y="856"/>
                    <a:pt x="29" y="854"/>
                  </a:cubicBezTo>
                  <a:cubicBezTo>
                    <a:pt x="27" y="854"/>
                    <a:pt x="26" y="855"/>
                    <a:pt x="27" y="857"/>
                  </a:cubicBezTo>
                  <a:cubicBezTo>
                    <a:pt x="29" y="858"/>
                    <a:pt x="31" y="859"/>
                    <a:pt x="32" y="861"/>
                  </a:cubicBezTo>
                  <a:cubicBezTo>
                    <a:pt x="34" y="861"/>
                    <a:pt x="37" y="867"/>
                    <a:pt x="38" y="869"/>
                  </a:cubicBezTo>
                  <a:cubicBezTo>
                    <a:pt x="38" y="870"/>
                    <a:pt x="37" y="871"/>
                    <a:pt x="37" y="873"/>
                  </a:cubicBezTo>
                  <a:cubicBezTo>
                    <a:pt x="37" y="874"/>
                    <a:pt x="38" y="875"/>
                    <a:pt x="38" y="877"/>
                  </a:cubicBezTo>
                  <a:cubicBezTo>
                    <a:pt x="37" y="879"/>
                    <a:pt x="35" y="878"/>
                    <a:pt x="34" y="878"/>
                  </a:cubicBezTo>
                  <a:cubicBezTo>
                    <a:pt x="35" y="881"/>
                    <a:pt x="32" y="881"/>
                    <a:pt x="32" y="884"/>
                  </a:cubicBezTo>
                  <a:cubicBezTo>
                    <a:pt x="33" y="884"/>
                    <a:pt x="35" y="885"/>
                    <a:pt x="36" y="885"/>
                  </a:cubicBezTo>
                  <a:cubicBezTo>
                    <a:pt x="38" y="887"/>
                    <a:pt x="36" y="886"/>
                    <a:pt x="35" y="888"/>
                  </a:cubicBezTo>
                  <a:cubicBezTo>
                    <a:pt x="34" y="890"/>
                    <a:pt x="31" y="896"/>
                    <a:pt x="30" y="896"/>
                  </a:cubicBezTo>
                  <a:cubicBezTo>
                    <a:pt x="28" y="894"/>
                    <a:pt x="29" y="893"/>
                    <a:pt x="26" y="893"/>
                  </a:cubicBezTo>
                  <a:cubicBezTo>
                    <a:pt x="23" y="893"/>
                    <a:pt x="24" y="895"/>
                    <a:pt x="25" y="896"/>
                  </a:cubicBezTo>
                  <a:cubicBezTo>
                    <a:pt x="27" y="897"/>
                    <a:pt x="32" y="898"/>
                    <a:pt x="32" y="899"/>
                  </a:cubicBezTo>
                  <a:cubicBezTo>
                    <a:pt x="33" y="902"/>
                    <a:pt x="28" y="903"/>
                    <a:pt x="26" y="903"/>
                  </a:cubicBezTo>
                  <a:cubicBezTo>
                    <a:pt x="25" y="903"/>
                    <a:pt x="21" y="902"/>
                    <a:pt x="20" y="903"/>
                  </a:cubicBezTo>
                  <a:cubicBezTo>
                    <a:pt x="18" y="904"/>
                    <a:pt x="21" y="911"/>
                    <a:pt x="21" y="914"/>
                  </a:cubicBezTo>
                  <a:cubicBezTo>
                    <a:pt x="22" y="914"/>
                    <a:pt x="22" y="914"/>
                    <a:pt x="22" y="914"/>
                  </a:cubicBezTo>
                  <a:cubicBezTo>
                    <a:pt x="22" y="917"/>
                    <a:pt x="20" y="919"/>
                    <a:pt x="20" y="922"/>
                  </a:cubicBezTo>
                  <a:cubicBezTo>
                    <a:pt x="11" y="922"/>
                    <a:pt x="0" y="937"/>
                    <a:pt x="6" y="944"/>
                  </a:cubicBezTo>
                  <a:cubicBezTo>
                    <a:pt x="8" y="946"/>
                    <a:pt x="13" y="948"/>
                    <a:pt x="15" y="944"/>
                  </a:cubicBezTo>
                  <a:cubicBezTo>
                    <a:pt x="16" y="942"/>
                    <a:pt x="13" y="940"/>
                    <a:pt x="12" y="937"/>
                  </a:cubicBezTo>
                  <a:cubicBezTo>
                    <a:pt x="15" y="938"/>
                    <a:pt x="19" y="943"/>
                    <a:pt x="19" y="937"/>
                  </a:cubicBezTo>
                  <a:cubicBezTo>
                    <a:pt x="18" y="936"/>
                    <a:pt x="17" y="935"/>
                    <a:pt x="17" y="935"/>
                  </a:cubicBezTo>
                  <a:cubicBezTo>
                    <a:pt x="19" y="934"/>
                    <a:pt x="24" y="939"/>
                    <a:pt x="26" y="940"/>
                  </a:cubicBezTo>
                  <a:cubicBezTo>
                    <a:pt x="31" y="943"/>
                    <a:pt x="33" y="948"/>
                    <a:pt x="39" y="944"/>
                  </a:cubicBezTo>
                  <a:cubicBezTo>
                    <a:pt x="40" y="942"/>
                    <a:pt x="38" y="941"/>
                    <a:pt x="37" y="940"/>
                  </a:cubicBezTo>
                  <a:cubicBezTo>
                    <a:pt x="39" y="939"/>
                    <a:pt x="44" y="942"/>
                    <a:pt x="45" y="944"/>
                  </a:cubicBezTo>
                  <a:cubicBezTo>
                    <a:pt x="46" y="946"/>
                    <a:pt x="44" y="950"/>
                    <a:pt x="43" y="952"/>
                  </a:cubicBezTo>
                  <a:cubicBezTo>
                    <a:pt x="41" y="960"/>
                    <a:pt x="33" y="966"/>
                    <a:pt x="31" y="974"/>
                  </a:cubicBezTo>
                  <a:cubicBezTo>
                    <a:pt x="30" y="976"/>
                    <a:pt x="32" y="979"/>
                    <a:pt x="28" y="979"/>
                  </a:cubicBezTo>
                  <a:cubicBezTo>
                    <a:pt x="25" y="979"/>
                    <a:pt x="25" y="975"/>
                    <a:pt x="20" y="975"/>
                  </a:cubicBezTo>
                  <a:cubicBezTo>
                    <a:pt x="18" y="975"/>
                    <a:pt x="12" y="975"/>
                    <a:pt x="12" y="979"/>
                  </a:cubicBezTo>
                  <a:cubicBezTo>
                    <a:pt x="13" y="979"/>
                    <a:pt x="14" y="979"/>
                    <a:pt x="14" y="979"/>
                  </a:cubicBezTo>
                  <a:cubicBezTo>
                    <a:pt x="14" y="983"/>
                    <a:pt x="14" y="985"/>
                    <a:pt x="11" y="988"/>
                  </a:cubicBezTo>
                  <a:cubicBezTo>
                    <a:pt x="6" y="994"/>
                    <a:pt x="9" y="1000"/>
                    <a:pt x="7" y="1007"/>
                  </a:cubicBezTo>
                  <a:cubicBezTo>
                    <a:pt x="7" y="1009"/>
                    <a:pt x="6" y="1010"/>
                    <a:pt x="6" y="1013"/>
                  </a:cubicBezTo>
                  <a:cubicBezTo>
                    <a:pt x="6" y="1014"/>
                    <a:pt x="8" y="1016"/>
                    <a:pt x="7" y="1018"/>
                  </a:cubicBezTo>
                  <a:cubicBezTo>
                    <a:pt x="7" y="1021"/>
                    <a:pt x="5" y="1021"/>
                    <a:pt x="4" y="1023"/>
                  </a:cubicBezTo>
                  <a:cubicBezTo>
                    <a:pt x="3" y="1025"/>
                    <a:pt x="3" y="1027"/>
                    <a:pt x="3" y="1029"/>
                  </a:cubicBezTo>
                  <a:cubicBezTo>
                    <a:pt x="2" y="1034"/>
                    <a:pt x="4" y="1039"/>
                    <a:pt x="10" y="1038"/>
                  </a:cubicBezTo>
                  <a:cubicBezTo>
                    <a:pt x="11" y="1046"/>
                    <a:pt x="3" y="1053"/>
                    <a:pt x="4" y="1061"/>
                  </a:cubicBezTo>
                  <a:cubicBezTo>
                    <a:pt x="9" y="1061"/>
                    <a:pt x="14" y="1064"/>
                    <a:pt x="20" y="1065"/>
                  </a:cubicBezTo>
                  <a:cubicBezTo>
                    <a:pt x="23" y="1066"/>
                    <a:pt x="26" y="1066"/>
                    <a:pt x="27" y="1069"/>
                  </a:cubicBezTo>
                  <a:cubicBezTo>
                    <a:pt x="27" y="1074"/>
                    <a:pt x="24" y="1072"/>
                    <a:pt x="22" y="1071"/>
                  </a:cubicBezTo>
                  <a:cubicBezTo>
                    <a:pt x="19" y="1070"/>
                    <a:pt x="15" y="1069"/>
                    <a:pt x="13" y="1071"/>
                  </a:cubicBezTo>
                  <a:cubicBezTo>
                    <a:pt x="12" y="1073"/>
                    <a:pt x="13" y="1074"/>
                    <a:pt x="13" y="1076"/>
                  </a:cubicBezTo>
                  <a:cubicBezTo>
                    <a:pt x="12" y="1078"/>
                    <a:pt x="10" y="1079"/>
                    <a:pt x="10" y="1081"/>
                  </a:cubicBezTo>
                  <a:cubicBezTo>
                    <a:pt x="9" y="1084"/>
                    <a:pt x="10" y="1086"/>
                    <a:pt x="9" y="1090"/>
                  </a:cubicBezTo>
                  <a:cubicBezTo>
                    <a:pt x="8" y="1094"/>
                    <a:pt x="8" y="1096"/>
                    <a:pt x="10" y="1100"/>
                  </a:cubicBezTo>
                  <a:cubicBezTo>
                    <a:pt x="12" y="1103"/>
                    <a:pt x="13" y="1104"/>
                    <a:pt x="14" y="1100"/>
                  </a:cubicBezTo>
                  <a:cubicBezTo>
                    <a:pt x="16" y="1097"/>
                    <a:pt x="16" y="1095"/>
                    <a:pt x="18" y="1092"/>
                  </a:cubicBezTo>
                  <a:cubicBezTo>
                    <a:pt x="20" y="1090"/>
                    <a:pt x="23" y="1087"/>
                    <a:pt x="24" y="1084"/>
                  </a:cubicBezTo>
                  <a:cubicBezTo>
                    <a:pt x="26" y="1082"/>
                    <a:pt x="25" y="1077"/>
                    <a:pt x="29" y="1077"/>
                  </a:cubicBezTo>
                  <a:cubicBezTo>
                    <a:pt x="28" y="1078"/>
                    <a:pt x="28" y="1079"/>
                    <a:pt x="28" y="1081"/>
                  </a:cubicBezTo>
                  <a:cubicBezTo>
                    <a:pt x="29" y="1081"/>
                    <a:pt x="31" y="1082"/>
                    <a:pt x="32" y="1083"/>
                  </a:cubicBezTo>
                  <a:cubicBezTo>
                    <a:pt x="25" y="1086"/>
                    <a:pt x="32" y="1089"/>
                    <a:pt x="32" y="1095"/>
                  </a:cubicBezTo>
                  <a:cubicBezTo>
                    <a:pt x="30" y="1093"/>
                    <a:pt x="24" y="1094"/>
                    <a:pt x="22" y="1095"/>
                  </a:cubicBezTo>
                  <a:cubicBezTo>
                    <a:pt x="17" y="1096"/>
                    <a:pt x="20" y="1099"/>
                    <a:pt x="21" y="1103"/>
                  </a:cubicBezTo>
                  <a:cubicBezTo>
                    <a:pt x="23" y="1107"/>
                    <a:pt x="21" y="1108"/>
                    <a:pt x="21" y="1112"/>
                  </a:cubicBezTo>
                  <a:cubicBezTo>
                    <a:pt x="21" y="1114"/>
                    <a:pt x="22" y="1116"/>
                    <a:pt x="21" y="1118"/>
                  </a:cubicBezTo>
                  <a:cubicBezTo>
                    <a:pt x="21" y="1120"/>
                    <a:pt x="19" y="1121"/>
                    <a:pt x="18" y="1123"/>
                  </a:cubicBezTo>
                  <a:cubicBezTo>
                    <a:pt x="17" y="1124"/>
                    <a:pt x="17" y="1126"/>
                    <a:pt x="16" y="1127"/>
                  </a:cubicBezTo>
                  <a:cubicBezTo>
                    <a:pt x="16" y="1128"/>
                    <a:pt x="11" y="1137"/>
                    <a:pt x="13" y="1137"/>
                  </a:cubicBezTo>
                  <a:cubicBezTo>
                    <a:pt x="15" y="1137"/>
                    <a:pt x="17" y="1135"/>
                    <a:pt x="19" y="1134"/>
                  </a:cubicBezTo>
                  <a:cubicBezTo>
                    <a:pt x="20" y="1133"/>
                    <a:pt x="20" y="1132"/>
                    <a:pt x="22" y="1132"/>
                  </a:cubicBezTo>
                  <a:cubicBezTo>
                    <a:pt x="23" y="1132"/>
                    <a:pt x="24" y="1133"/>
                    <a:pt x="25" y="1133"/>
                  </a:cubicBezTo>
                  <a:cubicBezTo>
                    <a:pt x="29" y="1133"/>
                    <a:pt x="32" y="1127"/>
                    <a:pt x="35" y="1124"/>
                  </a:cubicBezTo>
                  <a:cubicBezTo>
                    <a:pt x="36" y="1122"/>
                    <a:pt x="38" y="1119"/>
                    <a:pt x="40" y="1119"/>
                  </a:cubicBezTo>
                  <a:cubicBezTo>
                    <a:pt x="42" y="1119"/>
                    <a:pt x="44" y="1120"/>
                    <a:pt x="43" y="1123"/>
                  </a:cubicBezTo>
                  <a:cubicBezTo>
                    <a:pt x="42" y="1124"/>
                    <a:pt x="37" y="1124"/>
                    <a:pt x="37" y="1127"/>
                  </a:cubicBezTo>
                  <a:cubicBezTo>
                    <a:pt x="38" y="1129"/>
                    <a:pt x="43" y="1129"/>
                    <a:pt x="45" y="1129"/>
                  </a:cubicBezTo>
                  <a:cubicBezTo>
                    <a:pt x="45" y="1129"/>
                    <a:pt x="45" y="1130"/>
                    <a:pt x="45" y="1130"/>
                  </a:cubicBezTo>
                  <a:cubicBezTo>
                    <a:pt x="50" y="1130"/>
                    <a:pt x="48" y="1134"/>
                    <a:pt x="46" y="1137"/>
                  </a:cubicBezTo>
                  <a:cubicBezTo>
                    <a:pt x="42" y="1141"/>
                    <a:pt x="39" y="1138"/>
                    <a:pt x="34" y="1140"/>
                  </a:cubicBezTo>
                  <a:cubicBezTo>
                    <a:pt x="35" y="1141"/>
                    <a:pt x="35" y="1143"/>
                    <a:pt x="36" y="1144"/>
                  </a:cubicBezTo>
                  <a:cubicBezTo>
                    <a:pt x="37" y="1146"/>
                    <a:pt x="39" y="1147"/>
                    <a:pt x="40" y="1149"/>
                  </a:cubicBezTo>
                  <a:cubicBezTo>
                    <a:pt x="40" y="1152"/>
                    <a:pt x="38" y="1155"/>
                    <a:pt x="37" y="1158"/>
                  </a:cubicBezTo>
                  <a:cubicBezTo>
                    <a:pt x="36" y="1162"/>
                    <a:pt x="38" y="1163"/>
                    <a:pt x="39" y="1167"/>
                  </a:cubicBezTo>
                  <a:cubicBezTo>
                    <a:pt x="41" y="1170"/>
                    <a:pt x="40" y="1174"/>
                    <a:pt x="41" y="1176"/>
                  </a:cubicBezTo>
                  <a:cubicBezTo>
                    <a:pt x="42" y="1178"/>
                    <a:pt x="44" y="1176"/>
                    <a:pt x="44" y="1179"/>
                  </a:cubicBezTo>
                  <a:cubicBezTo>
                    <a:pt x="44" y="1180"/>
                    <a:pt x="41" y="1180"/>
                    <a:pt x="42" y="1182"/>
                  </a:cubicBezTo>
                  <a:cubicBezTo>
                    <a:pt x="45" y="1183"/>
                    <a:pt x="45" y="1182"/>
                    <a:pt x="48" y="1184"/>
                  </a:cubicBezTo>
                  <a:cubicBezTo>
                    <a:pt x="50" y="1186"/>
                    <a:pt x="51" y="1186"/>
                    <a:pt x="55" y="1186"/>
                  </a:cubicBezTo>
                  <a:cubicBezTo>
                    <a:pt x="58" y="1192"/>
                    <a:pt x="51" y="1189"/>
                    <a:pt x="50" y="1192"/>
                  </a:cubicBezTo>
                  <a:cubicBezTo>
                    <a:pt x="50" y="1196"/>
                    <a:pt x="58" y="1192"/>
                    <a:pt x="58" y="1196"/>
                  </a:cubicBezTo>
                  <a:cubicBezTo>
                    <a:pt x="62" y="1195"/>
                    <a:pt x="66" y="1203"/>
                    <a:pt x="68" y="1206"/>
                  </a:cubicBezTo>
                  <a:cubicBezTo>
                    <a:pt x="71" y="1210"/>
                    <a:pt x="75" y="1213"/>
                    <a:pt x="80" y="1216"/>
                  </a:cubicBezTo>
                  <a:cubicBezTo>
                    <a:pt x="86" y="1220"/>
                    <a:pt x="93" y="1224"/>
                    <a:pt x="100" y="1228"/>
                  </a:cubicBezTo>
                  <a:cubicBezTo>
                    <a:pt x="103" y="1230"/>
                    <a:pt x="106" y="1231"/>
                    <a:pt x="110" y="1232"/>
                  </a:cubicBezTo>
                  <a:cubicBezTo>
                    <a:pt x="114" y="1233"/>
                    <a:pt x="116" y="1236"/>
                    <a:pt x="120" y="1236"/>
                  </a:cubicBezTo>
                  <a:cubicBezTo>
                    <a:pt x="128" y="1237"/>
                    <a:pt x="129" y="1228"/>
                    <a:pt x="129" y="1222"/>
                  </a:cubicBezTo>
                  <a:cubicBezTo>
                    <a:pt x="129" y="1219"/>
                    <a:pt x="130" y="1217"/>
                    <a:pt x="130" y="1214"/>
                  </a:cubicBezTo>
                  <a:cubicBezTo>
                    <a:pt x="131" y="1211"/>
                    <a:pt x="129" y="1209"/>
                    <a:pt x="131" y="1206"/>
                  </a:cubicBezTo>
                  <a:cubicBezTo>
                    <a:pt x="131" y="1203"/>
                    <a:pt x="132" y="1200"/>
                    <a:pt x="133" y="1198"/>
                  </a:cubicBezTo>
                  <a:cubicBezTo>
                    <a:pt x="134" y="1195"/>
                    <a:pt x="137" y="1193"/>
                    <a:pt x="137" y="1191"/>
                  </a:cubicBezTo>
                  <a:cubicBezTo>
                    <a:pt x="136" y="1191"/>
                    <a:pt x="135" y="1191"/>
                    <a:pt x="134" y="1191"/>
                  </a:cubicBezTo>
                  <a:cubicBezTo>
                    <a:pt x="135" y="1186"/>
                    <a:pt x="138" y="1186"/>
                    <a:pt x="141" y="1185"/>
                  </a:cubicBezTo>
                  <a:cubicBezTo>
                    <a:pt x="145" y="1184"/>
                    <a:pt x="148" y="1182"/>
                    <a:pt x="152" y="1180"/>
                  </a:cubicBezTo>
                  <a:cubicBezTo>
                    <a:pt x="157" y="1177"/>
                    <a:pt x="164" y="1178"/>
                    <a:pt x="168" y="1172"/>
                  </a:cubicBezTo>
                  <a:cubicBezTo>
                    <a:pt x="171" y="1166"/>
                    <a:pt x="174" y="1162"/>
                    <a:pt x="181" y="1165"/>
                  </a:cubicBezTo>
                  <a:cubicBezTo>
                    <a:pt x="186" y="1167"/>
                    <a:pt x="192" y="1170"/>
                    <a:pt x="198" y="1169"/>
                  </a:cubicBezTo>
                  <a:cubicBezTo>
                    <a:pt x="191" y="1164"/>
                    <a:pt x="182" y="1162"/>
                    <a:pt x="173" y="1160"/>
                  </a:cubicBezTo>
                  <a:cubicBezTo>
                    <a:pt x="163" y="1157"/>
                    <a:pt x="157" y="1154"/>
                    <a:pt x="147" y="115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5" name="Freeform 491">
              <a:extLst>
                <a:ext uri="{FF2B5EF4-FFF2-40B4-BE49-F238E27FC236}">
                  <a16:creationId xmlns:a16="http://schemas.microsoft.com/office/drawing/2014/main" id="{02CDA8DE-02B2-45D6-851A-746E628F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211" y="5089920"/>
              <a:ext cx="465964" cy="913497"/>
            </a:xfrm>
            <a:custGeom>
              <a:avLst/>
              <a:gdLst>
                <a:gd name="T0" fmla="*/ 511 w 535"/>
                <a:gd name="T1" fmla="*/ 111 h 1049"/>
                <a:gd name="T2" fmla="*/ 480 w 535"/>
                <a:gd name="T3" fmla="*/ 164 h 1049"/>
                <a:gd name="T4" fmla="*/ 427 w 535"/>
                <a:gd name="T5" fmla="*/ 162 h 1049"/>
                <a:gd name="T6" fmla="*/ 418 w 535"/>
                <a:gd name="T7" fmla="*/ 126 h 1049"/>
                <a:gd name="T8" fmla="*/ 368 w 535"/>
                <a:gd name="T9" fmla="*/ 66 h 1049"/>
                <a:gd name="T10" fmla="*/ 291 w 535"/>
                <a:gd name="T11" fmla="*/ 6 h 1049"/>
                <a:gd name="T12" fmla="*/ 218 w 535"/>
                <a:gd name="T13" fmla="*/ 9 h 1049"/>
                <a:gd name="T14" fmla="*/ 174 w 535"/>
                <a:gd name="T15" fmla="*/ 30 h 1049"/>
                <a:gd name="T16" fmla="*/ 149 w 535"/>
                <a:gd name="T17" fmla="*/ 74 h 1049"/>
                <a:gd name="T18" fmla="*/ 138 w 535"/>
                <a:gd name="T19" fmla="*/ 113 h 1049"/>
                <a:gd name="T20" fmla="*/ 140 w 535"/>
                <a:gd name="T21" fmla="*/ 156 h 1049"/>
                <a:gd name="T22" fmla="*/ 124 w 535"/>
                <a:gd name="T23" fmla="*/ 171 h 1049"/>
                <a:gd name="T24" fmla="*/ 103 w 535"/>
                <a:gd name="T25" fmla="*/ 215 h 1049"/>
                <a:gd name="T26" fmla="*/ 100 w 535"/>
                <a:gd name="T27" fmla="*/ 254 h 1049"/>
                <a:gd name="T28" fmla="*/ 84 w 535"/>
                <a:gd name="T29" fmla="*/ 288 h 1049"/>
                <a:gd name="T30" fmla="*/ 92 w 535"/>
                <a:gd name="T31" fmla="*/ 317 h 1049"/>
                <a:gd name="T32" fmla="*/ 103 w 535"/>
                <a:gd name="T33" fmla="*/ 351 h 1049"/>
                <a:gd name="T34" fmla="*/ 90 w 535"/>
                <a:gd name="T35" fmla="*/ 400 h 1049"/>
                <a:gd name="T36" fmla="*/ 75 w 535"/>
                <a:gd name="T37" fmla="*/ 450 h 1049"/>
                <a:gd name="T38" fmla="*/ 69 w 535"/>
                <a:gd name="T39" fmla="*/ 498 h 1049"/>
                <a:gd name="T40" fmla="*/ 69 w 535"/>
                <a:gd name="T41" fmla="*/ 529 h 1049"/>
                <a:gd name="T42" fmla="*/ 54 w 535"/>
                <a:gd name="T43" fmla="*/ 562 h 1049"/>
                <a:gd name="T44" fmla="*/ 47 w 535"/>
                <a:gd name="T45" fmla="*/ 595 h 1049"/>
                <a:gd name="T46" fmla="*/ 46 w 535"/>
                <a:gd name="T47" fmla="*/ 647 h 1049"/>
                <a:gd name="T48" fmla="*/ 49 w 535"/>
                <a:gd name="T49" fmla="*/ 694 h 1049"/>
                <a:gd name="T50" fmla="*/ 58 w 535"/>
                <a:gd name="T51" fmla="*/ 730 h 1049"/>
                <a:gd name="T52" fmla="*/ 43 w 535"/>
                <a:gd name="T53" fmla="*/ 744 h 1049"/>
                <a:gd name="T54" fmla="*/ 52 w 535"/>
                <a:gd name="T55" fmla="*/ 773 h 1049"/>
                <a:gd name="T56" fmla="*/ 54 w 535"/>
                <a:gd name="T57" fmla="*/ 812 h 1049"/>
                <a:gd name="T58" fmla="*/ 35 w 535"/>
                <a:gd name="T59" fmla="*/ 854 h 1049"/>
                <a:gd name="T60" fmla="*/ 27 w 535"/>
                <a:gd name="T61" fmla="*/ 903 h 1049"/>
                <a:gd name="T62" fmla="*/ 12 w 535"/>
                <a:gd name="T63" fmla="*/ 965 h 1049"/>
                <a:gd name="T64" fmla="*/ 39 w 535"/>
                <a:gd name="T65" fmla="*/ 988 h 1049"/>
                <a:gd name="T66" fmla="*/ 37 w 535"/>
                <a:gd name="T67" fmla="*/ 1018 h 1049"/>
                <a:gd name="T68" fmla="*/ 91 w 535"/>
                <a:gd name="T69" fmla="*/ 1034 h 1049"/>
                <a:gd name="T70" fmla="*/ 137 w 535"/>
                <a:gd name="T71" fmla="*/ 1037 h 1049"/>
                <a:gd name="T72" fmla="*/ 158 w 535"/>
                <a:gd name="T73" fmla="*/ 944 h 1049"/>
                <a:gd name="T74" fmla="*/ 210 w 535"/>
                <a:gd name="T75" fmla="*/ 856 h 1049"/>
                <a:gd name="T76" fmla="*/ 177 w 535"/>
                <a:gd name="T77" fmla="*/ 818 h 1049"/>
                <a:gd name="T78" fmla="*/ 203 w 535"/>
                <a:gd name="T79" fmla="*/ 752 h 1049"/>
                <a:gd name="T80" fmla="*/ 226 w 535"/>
                <a:gd name="T81" fmla="*/ 715 h 1049"/>
                <a:gd name="T82" fmla="*/ 242 w 535"/>
                <a:gd name="T83" fmla="*/ 680 h 1049"/>
                <a:gd name="T84" fmla="*/ 249 w 535"/>
                <a:gd name="T85" fmla="*/ 660 h 1049"/>
                <a:gd name="T86" fmla="*/ 269 w 535"/>
                <a:gd name="T87" fmla="*/ 651 h 1049"/>
                <a:gd name="T88" fmla="*/ 246 w 535"/>
                <a:gd name="T89" fmla="*/ 656 h 1049"/>
                <a:gd name="T90" fmla="*/ 249 w 535"/>
                <a:gd name="T91" fmla="*/ 603 h 1049"/>
                <a:gd name="T92" fmla="*/ 307 w 535"/>
                <a:gd name="T93" fmla="*/ 566 h 1049"/>
                <a:gd name="T94" fmla="*/ 305 w 535"/>
                <a:gd name="T95" fmla="*/ 530 h 1049"/>
                <a:gd name="T96" fmla="*/ 397 w 535"/>
                <a:gd name="T97" fmla="*/ 524 h 1049"/>
                <a:gd name="T98" fmla="*/ 434 w 535"/>
                <a:gd name="T99" fmla="*/ 494 h 1049"/>
                <a:gd name="T100" fmla="*/ 436 w 535"/>
                <a:gd name="T101" fmla="*/ 435 h 1049"/>
                <a:gd name="T102" fmla="*/ 407 w 535"/>
                <a:gd name="T103" fmla="*/ 363 h 1049"/>
                <a:gd name="T104" fmla="*/ 416 w 535"/>
                <a:gd name="T105" fmla="*/ 309 h 1049"/>
                <a:gd name="T106" fmla="*/ 431 w 535"/>
                <a:gd name="T107" fmla="*/ 252 h 1049"/>
                <a:gd name="T108" fmla="*/ 458 w 535"/>
                <a:gd name="T109" fmla="*/ 215 h 1049"/>
                <a:gd name="T110" fmla="*/ 512 w 535"/>
                <a:gd name="T111" fmla="*/ 167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5" h="1049">
                  <a:moveTo>
                    <a:pt x="534" y="130"/>
                  </a:moveTo>
                  <a:cubicBezTo>
                    <a:pt x="533" y="125"/>
                    <a:pt x="531" y="123"/>
                    <a:pt x="529" y="120"/>
                  </a:cubicBezTo>
                  <a:cubicBezTo>
                    <a:pt x="527" y="117"/>
                    <a:pt x="527" y="111"/>
                    <a:pt x="523" y="110"/>
                  </a:cubicBezTo>
                  <a:cubicBezTo>
                    <a:pt x="519" y="109"/>
                    <a:pt x="515" y="113"/>
                    <a:pt x="511" y="111"/>
                  </a:cubicBezTo>
                  <a:cubicBezTo>
                    <a:pt x="509" y="118"/>
                    <a:pt x="509" y="124"/>
                    <a:pt x="508" y="132"/>
                  </a:cubicBezTo>
                  <a:cubicBezTo>
                    <a:pt x="507" y="137"/>
                    <a:pt x="503" y="143"/>
                    <a:pt x="499" y="146"/>
                  </a:cubicBezTo>
                  <a:cubicBezTo>
                    <a:pt x="495" y="150"/>
                    <a:pt x="489" y="151"/>
                    <a:pt x="486" y="154"/>
                  </a:cubicBezTo>
                  <a:cubicBezTo>
                    <a:pt x="483" y="156"/>
                    <a:pt x="483" y="163"/>
                    <a:pt x="480" y="164"/>
                  </a:cubicBezTo>
                  <a:cubicBezTo>
                    <a:pt x="476" y="166"/>
                    <a:pt x="473" y="162"/>
                    <a:pt x="469" y="163"/>
                  </a:cubicBezTo>
                  <a:cubicBezTo>
                    <a:pt x="465" y="164"/>
                    <a:pt x="465" y="168"/>
                    <a:pt x="461" y="169"/>
                  </a:cubicBezTo>
                  <a:cubicBezTo>
                    <a:pt x="460" y="170"/>
                    <a:pt x="453" y="167"/>
                    <a:pt x="451" y="167"/>
                  </a:cubicBezTo>
                  <a:cubicBezTo>
                    <a:pt x="442" y="166"/>
                    <a:pt x="435" y="165"/>
                    <a:pt x="427" y="162"/>
                  </a:cubicBezTo>
                  <a:cubicBezTo>
                    <a:pt x="417" y="159"/>
                    <a:pt x="411" y="162"/>
                    <a:pt x="402" y="162"/>
                  </a:cubicBezTo>
                  <a:cubicBezTo>
                    <a:pt x="399" y="157"/>
                    <a:pt x="405" y="154"/>
                    <a:pt x="408" y="151"/>
                  </a:cubicBezTo>
                  <a:cubicBezTo>
                    <a:pt x="411" y="147"/>
                    <a:pt x="412" y="144"/>
                    <a:pt x="414" y="139"/>
                  </a:cubicBezTo>
                  <a:cubicBezTo>
                    <a:pt x="415" y="134"/>
                    <a:pt x="415" y="130"/>
                    <a:pt x="418" y="126"/>
                  </a:cubicBezTo>
                  <a:cubicBezTo>
                    <a:pt x="421" y="121"/>
                    <a:pt x="431" y="112"/>
                    <a:pt x="429" y="106"/>
                  </a:cubicBezTo>
                  <a:cubicBezTo>
                    <a:pt x="428" y="100"/>
                    <a:pt x="424" y="97"/>
                    <a:pt x="419" y="95"/>
                  </a:cubicBezTo>
                  <a:cubicBezTo>
                    <a:pt x="410" y="91"/>
                    <a:pt x="401" y="89"/>
                    <a:pt x="392" y="84"/>
                  </a:cubicBezTo>
                  <a:cubicBezTo>
                    <a:pt x="384" y="80"/>
                    <a:pt x="377" y="69"/>
                    <a:pt x="368" y="66"/>
                  </a:cubicBezTo>
                  <a:cubicBezTo>
                    <a:pt x="360" y="64"/>
                    <a:pt x="348" y="63"/>
                    <a:pt x="339" y="58"/>
                  </a:cubicBezTo>
                  <a:cubicBezTo>
                    <a:pt x="332" y="53"/>
                    <a:pt x="322" y="43"/>
                    <a:pt x="315" y="36"/>
                  </a:cubicBezTo>
                  <a:cubicBezTo>
                    <a:pt x="312" y="33"/>
                    <a:pt x="309" y="27"/>
                    <a:pt x="306" y="23"/>
                  </a:cubicBezTo>
                  <a:cubicBezTo>
                    <a:pt x="306" y="23"/>
                    <a:pt x="289" y="6"/>
                    <a:pt x="291" y="6"/>
                  </a:cubicBezTo>
                  <a:cubicBezTo>
                    <a:pt x="283" y="6"/>
                    <a:pt x="269" y="3"/>
                    <a:pt x="262" y="7"/>
                  </a:cubicBezTo>
                  <a:cubicBezTo>
                    <a:pt x="256" y="9"/>
                    <a:pt x="256" y="17"/>
                    <a:pt x="254" y="22"/>
                  </a:cubicBezTo>
                  <a:cubicBezTo>
                    <a:pt x="251" y="32"/>
                    <a:pt x="249" y="28"/>
                    <a:pt x="247" y="21"/>
                  </a:cubicBezTo>
                  <a:cubicBezTo>
                    <a:pt x="241" y="7"/>
                    <a:pt x="230" y="11"/>
                    <a:pt x="218" y="9"/>
                  </a:cubicBezTo>
                  <a:cubicBezTo>
                    <a:pt x="213" y="9"/>
                    <a:pt x="212" y="8"/>
                    <a:pt x="208" y="5"/>
                  </a:cubicBezTo>
                  <a:cubicBezTo>
                    <a:pt x="202" y="0"/>
                    <a:pt x="203" y="0"/>
                    <a:pt x="198" y="6"/>
                  </a:cubicBezTo>
                  <a:cubicBezTo>
                    <a:pt x="193" y="13"/>
                    <a:pt x="186" y="14"/>
                    <a:pt x="181" y="20"/>
                  </a:cubicBezTo>
                  <a:cubicBezTo>
                    <a:pt x="178" y="24"/>
                    <a:pt x="178" y="27"/>
                    <a:pt x="174" y="30"/>
                  </a:cubicBezTo>
                  <a:cubicBezTo>
                    <a:pt x="174" y="30"/>
                    <a:pt x="173" y="30"/>
                    <a:pt x="173" y="30"/>
                  </a:cubicBezTo>
                  <a:cubicBezTo>
                    <a:pt x="178" y="36"/>
                    <a:pt x="177" y="39"/>
                    <a:pt x="175" y="48"/>
                  </a:cubicBezTo>
                  <a:cubicBezTo>
                    <a:pt x="173" y="53"/>
                    <a:pt x="172" y="61"/>
                    <a:pt x="168" y="65"/>
                  </a:cubicBezTo>
                  <a:cubicBezTo>
                    <a:pt x="164" y="69"/>
                    <a:pt x="155" y="72"/>
                    <a:pt x="149" y="74"/>
                  </a:cubicBezTo>
                  <a:cubicBezTo>
                    <a:pt x="144" y="76"/>
                    <a:pt x="139" y="79"/>
                    <a:pt x="137" y="84"/>
                  </a:cubicBezTo>
                  <a:cubicBezTo>
                    <a:pt x="135" y="90"/>
                    <a:pt x="143" y="93"/>
                    <a:pt x="139" y="99"/>
                  </a:cubicBezTo>
                  <a:cubicBezTo>
                    <a:pt x="138" y="102"/>
                    <a:pt x="135" y="103"/>
                    <a:pt x="135" y="106"/>
                  </a:cubicBezTo>
                  <a:cubicBezTo>
                    <a:pt x="134" y="109"/>
                    <a:pt x="137" y="111"/>
                    <a:pt x="138" y="113"/>
                  </a:cubicBezTo>
                  <a:cubicBezTo>
                    <a:pt x="139" y="117"/>
                    <a:pt x="141" y="124"/>
                    <a:pt x="140" y="127"/>
                  </a:cubicBezTo>
                  <a:cubicBezTo>
                    <a:pt x="140" y="131"/>
                    <a:pt x="135" y="131"/>
                    <a:pt x="135" y="135"/>
                  </a:cubicBezTo>
                  <a:cubicBezTo>
                    <a:pt x="135" y="137"/>
                    <a:pt x="138" y="140"/>
                    <a:pt x="139" y="142"/>
                  </a:cubicBezTo>
                  <a:cubicBezTo>
                    <a:pt x="141" y="146"/>
                    <a:pt x="147" y="153"/>
                    <a:pt x="140" y="156"/>
                  </a:cubicBezTo>
                  <a:cubicBezTo>
                    <a:pt x="139" y="156"/>
                    <a:pt x="138" y="156"/>
                    <a:pt x="137" y="156"/>
                  </a:cubicBezTo>
                  <a:cubicBezTo>
                    <a:pt x="136" y="156"/>
                    <a:pt x="135" y="157"/>
                    <a:pt x="134" y="158"/>
                  </a:cubicBezTo>
                  <a:cubicBezTo>
                    <a:pt x="133" y="158"/>
                    <a:pt x="130" y="158"/>
                    <a:pt x="128" y="159"/>
                  </a:cubicBezTo>
                  <a:cubicBezTo>
                    <a:pt x="124" y="161"/>
                    <a:pt x="125" y="167"/>
                    <a:pt x="124" y="171"/>
                  </a:cubicBezTo>
                  <a:cubicBezTo>
                    <a:pt x="123" y="177"/>
                    <a:pt x="120" y="182"/>
                    <a:pt x="116" y="187"/>
                  </a:cubicBezTo>
                  <a:cubicBezTo>
                    <a:pt x="112" y="191"/>
                    <a:pt x="108" y="196"/>
                    <a:pt x="106" y="202"/>
                  </a:cubicBezTo>
                  <a:cubicBezTo>
                    <a:pt x="105" y="204"/>
                    <a:pt x="105" y="207"/>
                    <a:pt x="104" y="209"/>
                  </a:cubicBezTo>
                  <a:cubicBezTo>
                    <a:pt x="104" y="211"/>
                    <a:pt x="104" y="213"/>
                    <a:pt x="103" y="215"/>
                  </a:cubicBezTo>
                  <a:cubicBezTo>
                    <a:pt x="103" y="218"/>
                    <a:pt x="101" y="218"/>
                    <a:pt x="100" y="220"/>
                  </a:cubicBezTo>
                  <a:cubicBezTo>
                    <a:pt x="97" y="223"/>
                    <a:pt x="98" y="226"/>
                    <a:pt x="100" y="230"/>
                  </a:cubicBezTo>
                  <a:cubicBezTo>
                    <a:pt x="101" y="235"/>
                    <a:pt x="101" y="239"/>
                    <a:pt x="101" y="244"/>
                  </a:cubicBezTo>
                  <a:cubicBezTo>
                    <a:pt x="101" y="247"/>
                    <a:pt x="102" y="251"/>
                    <a:pt x="100" y="254"/>
                  </a:cubicBezTo>
                  <a:cubicBezTo>
                    <a:pt x="98" y="256"/>
                    <a:pt x="96" y="255"/>
                    <a:pt x="94" y="256"/>
                  </a:cubicBezTo>
                  <a:cubicBezTo>
                    <a:pt x="91" y="259"/>
                    <a:pt x="90" y="270"/>
                    <a:pt x="89" y="274"/>
                  </a:cubicBezTo>
                  <a:cubicBezTo>
                    <a:pt x="89" y="277"/>
                    <a:pt x="89" y="276"/>
                    <a:pt x="86" y="279"/>
                  </a:cubicBezTo>
                  <a:cubicBezTo>
                    <a:pt x="85" y="282"/>
                    <a:pt x="84" y="284"/>
                    <a:pt x="84" y="288"/>
                  </a:cubicBezTo>
                  <a:cubicBezTo>
                    <a:pt x="83" y="292"/>
                    <a:pt x="83" y="298"/>
                    <a:pt x="86" y="301"/>
                  </a:cubicBezTo>
                  <a:cubicBezTo>
                    <a:pt x="87" y="301"/>
                    <a:pt x="92" y="302"/>
                    <a:pt x="92" y="303"/>
                  </a:cubicBezTo>
                  <a:cubicBezTo>
                    <a:pt x="93" y="305"/>
                    <a:pt x="91" y="308"/>
                    <a:pt x="90" y="309"/>
                  </a:cubicBezTo>
                  <a:cubicBezTo>
                    <a:pt x="90" y="312"/>
                    <a:pt x="91" y="315"/>
                    <a:pt x="92" y="317"/>
                  </a:cubicBezTo>
                  <a:cubicBezTo>
                    <a:pt x="94" y="321"/>
                    <a:pt x="94" y="324"/>
                    <a:pt x="95" y="328"/>
                  </a:cubicBezTo>
                  <a:cubicBezTo>
                    <a:pt x="95" y="330"/>
                    <a:pt x="98" y="333"/>
                    <a:pt x="99" y="335"/>
                  </a:cubicBezTo>
                  <a:cubicBezTo>
                    <a:pt x="99" y="339"/>
                    <a:pt x="95" y="340"/>
                    <a:pt x="96" y="343"/>
                  </a:cubicBezTo>
                  <a:cubicBezTo>
                    <a:pt x="98" y="347"/>
                    <a:pt x="102" y="345"/>
                    <a:pt x="103" y="351"/>
                  </a:cubicBezTo>
                  <a:cubicBezTo>
                    <a:pt x="104" y="354"/>
                    <a:pt x="103" y="357"/>
                    <a:pt x="102" y="360"/>
                  </a:cubicBezTo>
                  <a:cubicBezTo>
                    <a:pt x="100" y="365"/>
                    <a:pt x="103" y="370"/>
                    <a:pt x="102" y="375"/>
                  </a:cubicBezTo>
                  <a:cubicBezTo>
                    <a:pt x="101" y="379"/>
                    <a:pt x="99" y="378"/>
                    <a:pt x="98" y="381"/>
                  </a:cubicBezTo>
                  <a:cubicBezTo>
                    <a:pt x="94" y="386"/>
                    <a:pt x="91" y="394"/>
                    <a:pt x="90" y="400"/>
                  </a:cubicBezTo>
                  <a:cubicBezTo>
                    <a:pt x="89" y="406"/>
                    <a:pt x="88" y="407"/>
                    <a:pt x="83" y="409"/>
                  </a:cubicBezTo>
                  <a:cubicBezTo>
                    <a:pt x="88" y="407"/>
                    <a:pt x="88" y="435"/>
                    <a:pt x="87" y="437"/>
                  </a:cubicBezTo>
                  <a:cubicBezTo>
                    <a:pt x="87" y="441"/>
                    <a:pt x="85" y="441"/>
                    <a:pt x="82" y="444"/>
                  </a:cubicBezTo>
                  <a:cubicBezTo>
                    <a:pt x="80" y="446"/>
                    <a:pt x="78" y="448"/>
                    <a:pt x="75" y="450"/>
                  </a:cubicBezTo>
                  <a:cubicBezTo>
                    <a:pt x="67" y="455"/>
                    <a:pt x="70" y="465"/>
                    <a:pt x="68" y="473"/>
                  </a:cubicBezTo>
                  <a:cubicBezTo>
                    <a:pt x="67" y="476"/>
                    <a:pt x="66" y="476"/>
                    <a:pt x="68" y="480"/>
                  </a:cubicBezTo>
                  <a:cubicBezTo>
                    <a:pt x="69" y="484"/>
                    <a:pt x="69" y="486"/>
                    <a:pt x="68" y="490"/>
                  </a:cubicBezTo>
                  <a:cubicBezTo>
                    <a:pt x="67" y="494"/>
                    <a:pt x="68" y="495"/>
                    <a:pt x="69" y="498"/>
                  </a:cubicBezTo>
                  <a:cubicBezTo>
                    <a:pt x="70" y="500"/>
                    <a:pt x="72" y="503"/>
                    <a:pt x="72" y="505"/>
                  </a:cubicBezTo>
                  <a:cubicBezTo>
                    <a:pt x="73" y="508"/>
                    <a:pt x="72" y="511"/>
                    <a:pt x="73" y="514"/>
                  </a:cubicBezTo>
                  <a:cubicBezTo>
                    <a:pt x="73" y="517"/>
                    <a:pt x="75" y="519"/>
                    <a:pt x="75" y="522"/>
                  </a:cubicBezTo>
                  <a:cubicBezTo>
                    <a:pt x="76" y="527"/>
                    <a:pt x="73" y="527"/>
                    <a:pt x="69" y="529"/>
                  </a:cubicBezTo>
                  <a:cubicBezTo>
                    <a:pt x="67" y="530"/>
                    <a:pt x="63" y="531"/>
                    <a:pt x="62" y="533"/>
                  </a:cubicBezTo>
                  <a:cubicBezTo>
                    <a:pt x="59" y="536"/>
                    <a:pt x="61" y="539"/>
                    <a:pt x="62" y="542"/>
                  </a:cubicBezTo>
                  <a:cubicBezTo>
                    <a:pt x="62" y="546"/>
                    <a:pt x="62" y="549"/>
                    <a:pt x="59" y="553"/>
                  </a:cubicBezTo>
                  <a:cubicBezTo>
                    <a:pt x="57" y="556"/>
                    <a:pt x="54" y="557"/>
                    <a:pt x="54" y="562"/>
                  </a:cubicBezTo>
                  <a:cubicBezTo>
                    <a:pt x="54" y="565"/>
                    <a:pt x="54" y="570"/>
                    <a:pt x="53" y="572"/>
                  </a:cubicBezTo>
                  <a:cubicBezTo>
                    <a:pt x="52" y="576"/>
                    <a:pt x="49" y="575"/>
                    <a:pt x="51" y="579"/>
                  </a:cubicBezTo>
                  <a:cubicBezTo>
                    <a:pt x="52" y="581"/>
                    <a:pt x="55" y="580"/>
                    <a:pt x="54" y="583"/>
                  </a:cubicBezTo>
                  <a:cubicBezTo>
                    <a:pt x="53" y="587"/>
                    <a:pt x="48" y="591"/>
                    <a:pt x="47" y="595"/>
                  </a:cubicBezTo>
                  <a:cubicBezTo>
                    <a:pt x="47" y="599"/>
                    <a:pt x="48" y="601"/>
                    <a:pt x="49" y="604"/>
                  </a:cubicBezTo>
                  <a:cubicBezTo>
                    <a:pt x="51" y="610"/>
                    <a:pt x="48" y="614"/>
                    <a:pt x="48" y="621"/>
                  </a:cubicBezTo>
                  <a:cubicBezTo>
                    <a:pt x="48" y="628"/>
                    <a:pt x="51" y="632"/>
                    <a:pt x="52" y="639"/>
                  </a:cubicBezTo>
                  <a:cubicBezTo>
                    <a:pt x="53" y="645"/>
                    <a:pt x="49" y="644"/>
                    <a:pt x="46" y="647"/>
                  </a:cubicBezTo>
                  <a:cubicBezTo>
                    <a:pt x="42" y="652"/>
                    <a:pt x="42" y="662"/>
                    <a:pt x="41" y="668"/>
                  </a:cubicBezTo>
                  <a:cubicBezTo>
                    <a:pt x="41" y="670"/>
                    <a:pt x="41" y="673"/>
                    <a:pt x="41" y="676"/>
                  </a:cubicBezTo>
                  <a:cubicBezTo>
                    <a:pt x="43" y="682"/>
                    <a:pt x="53" y="680"/>
                    <a:pt x="52" y="686"/>
                  </a:cubicBezTo>
                  <a:cubicBezTo>
                    <a:pt x="52" y="690"/>
                    <a:pt x="49" y="690"/>
                    <a:pt x="49" y="694"/>
                  </a:cubicBezTo>
                  <a:cubicBezTo>
                    <a:pt x="50" y="697"/>
                    <a:pt x="50" y="701"/>
                    <a:pt x="50" y="704"/>
                  </a:cubicBezTo>
                  <a:cubicBezTo>
                    <a:pt x="50" y="707"/>
                    <a:pt x="53" y="710"/>
                    <a:pt x="52" y="714"/>
                  </a:cubicBezTo>
                  <a:cubicBezTo>
                    <a:pt x="52" y="718"/>
                    <a:pt x="50" y="719"/>
                    <a:pt x="51" y="723"/>
                  </a:cubicBezTo>
                  <a:cubicBezTo>
                    <a:pt x="51" y="729"/>
                    <a:pt x="52" y="729"/>
                    <a:pt x="58" y="730"/>
                  </a:cubicBezTo>
                  <a:cubicBezTo>
                    <a:pt x="65" y="731"/>
                    <a:pt x="66" y="730"/>
                    <a:pt x="67" y="735"/>
                  </a:cubicBezTo>
                  <a:cubicBezTo>
                    <a:pt x="66" y="733"/>
                    <a:pt x="64" y="741"/>
                    <a:pt x="65" y="740"/>
                  </a:cubicBezTo>
                  <a:cubicBezTo>
                    <a:pt x="64" y="742"/>
                    <a:pt x="65" y="742"/>
                    <a:pt x="62" y="744"/>
                  </a:cubicBezTo>
                  <a:cubicBezTo>
                    <a:pt x="57" y="746"/>
                    <a:pt x="49" y="742"/>
                    <a:pt x="43" y="744"/>
                  </a:cubicBezTo>
                  <a:cubicBezTo>
                    <a:pt x="43" y="748"/>
                    <a:pt x="48" y="748"/>
                    <a:pt x="52" y="749"/>
                  </a:cubicBezTo>
                  <a:cubicBezTo>
                    <a:pt x="54" y="750"/>
                    <a:pt x="57" y="750"/>
                    <a:pt x="58" y="752"/>
                  </a:cubicBezTo>
                  <a:cubicBezTo>
                    <a:pt x="60" y="754"/>
                    <a:pt x="62" y="762"/>
                    <a:pt x="61" y="764"/>
                  </a:cubicBezTo>
                  <a:cubicBezTo>
                    <a:pt x="60" y="768"/>
                    <a:pt x="54" y="769"/>
                    <a:pt x="52" y="773"/>
                  </a:cubicBezTo>
                  <a:cubicBezTo>
                    <a:pt x="51" y="778"/>
                    <a:pt x="52" y="780"/>
                    <a:pt x="53" y="784"/>
                  </a:cubicBezTo>
                  <a:cubicBezTo>
                    <a:pt x="55" y="789"/>
                    <a:pt x="55" y="788"/>
                    <a:pt x="52" y="793"/>
                  </a:cubicBezTo>
                  <a:cubicBezTo>
                    <a:pt x="48" y="798"/>
                    <a:pt x="49" y="796"/>
                    <a:pt x="51" y="802"/>
                  </a:cubicBezTo>
                  <a:cubicBezTo>
                    <a:pt x="52" y="804"/>
                    <a:pt x="54" y="810"/>
                    <a:pt x="54" y="812"/>
                  </a:cubicBezTo>
                  <a:cubicBezTo>
                    <a:pt x="55" y="820"/>
                    <a:pt x="45" y="822"/>
                    <a:pt x="46" y="830"/>
                  </a:cubicBezTo>
                  <a:cubicBezTo>
                    <a:pt x="46" y="832"/>
                    <a:pt x="48" y="834"/>
                    <a:pt x="47" y="837"/>
                  </a:cubicBezTo>
                  <a:cubicBezTo>
                    <a:pt x="41" y="837"/>
                    <a:pt x="42" y="845"/>
                    <a:pt x="35" y="846"/>
                  </a:cubicBezTo>
                  <a:cubicBezTo>
                    <a:pt x="35" y="848"/>
                    <a:pt x="36" y="852"/>
                    <a:pt x="35" y="854"/>
                  </a:cubicBezTo>
                  <a:cubicBezTo>
                    <a:pt x="34" y="857"/>
                    <a:pt x="31" y="859"/>
                    <a:pt x="31" y="862"/>
                  </a:cubicBezTo>
                  <a:cubicBezTo>
                    <a:pt x="30" y="867"/>
                    <a:pt x="35" y="867"/>
                    <a:pt x="36" y="871"/>
                  </a:cubicBezTo>
                  <a:cubicBezTo>
                    <a:pt x="38" y="876"/>
                    <a:pt x="32" y="882"/>
                    <a:pt x="31" y="886"/>
                  </a:cubicBezTo>
                  <a:cubicBezTo>
                    <a:pt x="28" y="891"/>
                    <a:pt x="31" y="898"/>
                    <a:pt x="27" y="903"/>
                  </a:cubicBezTo>
                  <a:cubicBezTo>
                    <a:pt x="23" y="909"/>
                    <a:pt x="18" y="907"/>
                    <a:pt x="15" y="915"/>
                  </a:cubicBezTo>
                  <a:cubicBezTo>
                    <a:pt x="13" y="920"/>
                    <a:pt x="14" y="919"/>
                    <a:pt x="10" y="921"/>
                  </a:cubicBezTo>
                  <a:cubicBezTo>
                    <a:pt x="0" y="928"/>
                    <a:pt x="1" y="947"/>
                    <a:pt x="7" y="956"/>
                  </a:cubicBezTo>
                  <a:cubicBezTo>
                    <a:pt x="9" y="961"/>
                    <a:pt x="11" y="960"/>
                    <a:pt x="12" y="965"/>
                  </a:cubicBezTo>
                  <a:cubicBezTo>
                    <a:pt x="12" y="968"/>
                    <a:pt x="12" y="971"/>
                    <a:pt x="13" y="974"/>
                  </a:cubicBezTo>
                  <a:cubicBezTo>
                    <a:pt x="15" y="985"/>
                    <a:pt x="19" y="979"/>
                    <a:pt x="25" y="974"/>
                  </a:cubicBezTo>
                  <a:cubicBezTo>
                    <a:pt x="25" y="975"/>
                    <a:pt x="35" y="975"/>
                    <a:pt x="36" y="976"/>
                  </a:cubicBezTo>
                  <a:cubicBezTo>
                    <a:pt x="39" y="978"/>
                    <a:pt x="40" y="984"/>
                    <a:pt x="39" y="988"/>
                  </a:cubicBezTo>
                  <a:cubicBezTo>
                    <a:pt x="38" y="990"/>
                    <a:pt x="35" y="990"/>
                    <a:pt x="35" y="992"/>
                  </a:cubicBezTo>
                  <a:cubicBezTo>
                    <a:pt x="34" y="994"/>
                    <a:pt x="36" y="997"/>
                    <a:pt x="37" y="999"/>
                  </a:cubicBezTo>
                  <a:cubicBezTo>
                    <a:pt x="38" y="1004"/>
                    <a:pt x="39" y="1003"/>
                    <a:pt x="37" y="1009"/>
                  </a:cubicBezTo>
                  <a:cubicBezTo>
                    <a:pt x="35" y="1015"/>
                    <a:pt x="34" y="1013"/>
                    <a:pt x="37" y="1018"/>
                  </a:cubicBezTo>
                  <a:cubicBezTo>
                    <a:pt x="39" y="1021"/>
                    <a:pt x="42" y="1023"/>
                    <a:pt x="44" y="1026"/>
                  </a:cubicBezTo>
                  <a:cubicBezTo>
                    <a:pt x="47" y="1031"/>
                    <a:pt x="44" y="1032"/>
                    <a:pt x="51" y="1033"/>
                  </a:cubicBezTo>
                  <a:cubicBezTo>
                    <a:pt x="54" y="1033"/>
                    <a:pt x="59" y="1033"/>
                    <a:pt x="62" y="1033"/>
                  </a:cubicBezTo>
                  <a:cubicBezTo>
                    <a:pt x="71" y="1034"/>
                    <a:pt x="81" y="1034"/>
                    <a:pt x="91" y="1034"/>
                  </a:cubicBezTo>
                  <a:cubicBezTo>
                    <a:pt x="101" y="1034"/>
                    <a:pt x="107" y="1037"/>
                    <a:pt x="117" y="1040"/>
                  </a:cubicBezTo>
                  <a:cubicBezTo>
                    <a:pt x="126" y="1042"/>
                    <a:pt x="135" y="1044"/>
                    <a:pt x="142" y="1049"/>
                  </a:cubicBezTo>
                  <a:cubicBezTo>
                    <a:pt x="142" y="1049"/>
                    <a:pt x="142" y="1049"/>
                    <a:pt x="142" y="1049"/>
                  </a:cubicBezTo>
                  <a:cubicBezTo>
                    <a:pt x="143" y="1045"/>
                    <a:pt x="139" y="1041"/>
                    <a:pt x="137" y="1037"/>
                  </a:cubicBezTo>
                  <a:cubicBezTo>
                    <a:pt x="135" y="1033"/>
                    <a:pt x="133" y="1029"/>
                    <a:pt x="131" y="1024"/>
                  </a:cubicBezTo>
                  <a:cubicBezTo>
                    <a:pt x="124" y="1008"/>
                    <a:pt x="114" y="977"/>
                    <a:pt x="129" y="964"/>
                  </a:cubicBezTo>
                  <a:cubicBezTo>
                    <a:pt x="133" y="959"/>
                    <a:pt x="139" y="957"/>
                    <a:pt x="144" y="954"/>
                  </a:cubicBezTo>
                  <a:cubicBezTo>
                    <a:pt x="150" y="951"/>
                    <a:pt x="155" y="952"/>
                    <a:pt x="158" y="944"/>
                  </a:cubicBezTo>
                  <a:cubicBezTo>
                    <a:pt x="161" y="935"/>
                    <a:pt x="159" y="926"/>
                    <a:pt x="162" y="916"/>
                  </a:cubicBezTo>
                  <a:cubicBezTo>
                    <a:pt x="165" y="905"/>
                    <a:pt x="181" y="890"/>
                    <a:pt x="191" y="884"/>
                  </a:cubicBezTo>
                  <a:cubicBezTo>
                    <a:pt x="196" y="881"/>
                    <a:pt x="199" y="879"/>
                    <a:pt x="202" y="875"/>
                  </a:cubicBezTo>
                  <a:cubicBezTo>
                    <a:pt x="208" y="869"/>
                    <a:pt x="208" y="863"/>
                    <a:pt x="210" y="856"/>
                  </a:cubicBezTo>
                  <a:cubicBezTo>
                    <a:pt x="211" y="850"/>
                    <a:pt x="214" y="845"/>
                    <a:pt x="212" y="838"/>
                  </a:cubicBezTo>
                  <a:cubicBezTo>
                    <a:pt x="210" y="831"/>
                    <a:pt x="205" y="832"/>
                    <a:pt x="199" y="831"/>
                  </a:cubicBezTo>
                  <a:cubicBezTo>
                    <a:pt x="194" y="830"/>
                    <a:pt x="186" y="830"/>
                    <a:pt x="182" y="826"/>
                  </a:cubicBezTo>
                  <a:cubicBezTo>
                    <a:pt x="179" y="824"/>
                    <a:pt x="179" y="820"/>
                    <a:pt x="177" y="818"/>
                  </a:cubicBezTo>
                  <a:cubicBezTo>
                    <a:pt x="172" y="813"/>
                    <a:pt x="169" y="813"/>
                    <a:pt x="166" y="807"/>
                  </a:cubicBezTo>
                  <a:cubicBezTo>
                    <a:pt x="161" y="793"/>
                    <a:pt x="166" y="778"/>
                    <a:pt x="176" y="767"/>
                  </a:cubicBezTo>
                  <a:cubicBezTo>
                    <a:pt x="181" y="761"/>
                    <a:pt x="188" y="760"/>
                    <a:pt x="194" y="756"/>
                  </a:cubicBezTo>
                  <a:cubicBezTo>
                    <a:pt x="197" y="754"/>
                    <a:pt x="199" y="752"/>
                    <a:pt x="203" y="752"/>
                  </a:cubicBezTo>
                  <a:cubicBezTo>
                    <a:pt x="207" y="752"/>
                    <a:pt x="211" y="754"/>
                    <a:pt x="216" y="754"/>
                  </a:cubicBezTo>
                  <a:cubicBezTo>
                    <a:pt x="220" y="749"/>
                    <a:pt x="214" y="747"/>
                    <a:pt x="214" y="743"/>
                  </a:cubicBezTo>
                  <a:cubicBezTo>
                    <a:pt x="215" y="739"/>
                    <a:pt x="219" y="738"/>
                    <a:pt x="221" y="736"/>
                  </a:cubicBezTo>
                  <a:cubicBezTo>
                    <a:pt x="226" y="731"/>
                    <a:pt x="227" y="722"/>
                    <a:pt x="226" y="715"/>
                  </a:cubicBezTo>
                  <a:cubicBezTo>
                    <a:pt x="225" y="710"/>
                    <a:pt x="221" y="707"/>
                    <a:pt x="224" y="701"/>
                  </a:cubicBezTo>
                  <a:cubicBezTo>
                    <a:pt x="225" y="699"/>
                    <a:pt x="228" y="698"/>
                    <a:pt x="229" y="695"/>
                  </a:cubicBezTo>
                  <a:cubicBezTo>
                    <a:pt x="231" y="691"/>
                    <a:pt x="229" y="689"/>
                    <a:pt x="233" y="685"/>
                  </a:cubicBezTo>
                  <a:cubicBezTo>
                    <a:pt x="235" y="683"/>
                    <a:pt x="239" y="682"/>
                    <a:pt x="242" y="680"/>
                  </a:cubicBezTo>
                  <a:cubicBezTo>
                    <a:pt x="245" y="679"/>
                    <a:pt x="250" y="678"/>
                    <a:pt x="252" y="676"/>
                  </a:cubicBezTo>
                  <a:cubicBezTo>
                    <a:pt x="250" y="674"/>
                    <a:pt x="246" y="673"/>
                    <a:pt x="243" y="672"/>
                  </a:cubicBezTo>
                  <a:cubicBezTo>
                    <a:pt x="241" y="672"/>
                    <a:pt x="236" y="670"/>
                    <a:pt x="234" y="669"/>
                  </a:cubicBezTo>
                  <a:cubicBezTo>
                    <a:pt x="226" y="662"/>
                    <a:pt x="244" y="658"/>
                    <a:pt x="249" y="660"/>
                  </a:cubicBezTo>
                  <a:cubicBezTo>
                    <a:pt x="254" y="663"/>
                    <a:pt x="263" y="679"/>
                    <a:pt x="272" y="670"/>
                  </a:cubicBezTo>
                  <a:cubicBezTo>
                    <a:pt x="275" y="666"/>
                    <a:pt x="272" y="665"/>
                    <a:pt x="271" y="661"/>
                  </a:cubicBezTo>
                  <a:cubicBezTo>
                    <a:pt x="271" y="659"/>
                    <a:pt x="272" y="657"/>
                    <a:pt x="272" y="655"/>
                  </a:cubicBezTo>
                  <a:cubicBezTo>
                    <a:pt x="272" y="654"/>
                    <a:pt x="269" y="652"/>
                    <a:pt x="269" y="651"/>
                  </a:cubicBezTo>
                  <a:cubicBezTo>
                    <a:pt x="267" y="647"/>
                    <a:pt x="269" y="643"/>
                    <a:pt x="262" y="644"/>
                  </a:cubicBezTo>
                  <a:cubicBezTo>
                    <a:pt x="260" y="644"/>
                    <a:pt x="250" y="648"/>
                    <a:pt x="249" y="649"/>
                  </a:cubicBezTo>
                  <a:cubicBezTo>
                    <a:pt x="252" y="650"/>
                    <a:pt x="257" y="649"/>
                    <a:pt x="257" y="654"/>
                  </a:cubicBezTo>
                  <a:cubicBezTo>
                    <a:pt x="253" y="653"/>
                    <a:pt x="248" y="652"/>
                    <a:pt x="246" y="656"/>
                  </a:cubicBezTo>
                  <a:cubicBezTo>
                    <a:pt x="241" y="655"/>
                    <a:pt x="245" y="652"/>
                    <a:pt x="246" y="650"/>
                  </a:cubicBezTo>
                  <a:cubicBezTo>
                    <a:pt x="238" y="645"/>
                    <a:pt x="230" y="648"/>
                    <a:pt x="232" y="635"/>
                  </a:cubicBezTo>
                  <a:cubicBezTo>
                    <a:pt x="233" y="627"/>
                    <a:pt x="223" y="605"/>
                    <a:pt x="231" y="599"/>
                  </a:cubicBezTo>
                  <a:cubicBezTo>
                    <a:pt x="236" y="595"/>
                    <a:pt x="245" y="601"/>
                    <a:pt x="249" y="603"/>
                  </a:cubicBezTo>
                  <a:cubicBezTo>
                    <a:pt x="263" y="611"/>
                    <a:pt x="278" y="616"/>
                    <a:pt x="293" y="607"/>
                  </a:cubicBezTo>
                  <a:cubicBezTo>
                    <a:pt x="299" y="604"/>
                    <a:pt x="311" y="595"/>
                    <a:pt x="307" y="587"/>
                  </a:cubicBezTo>
                  <a:cubicBezTo>
                    <a:pt x="303" y="589"/>
                    <a:pt x="301" y="586"/>
                    <a:pt x="300" y="583"/>
                  </a:cubicBezTo>
                  <a:cubicBezTo>
                    <a:pt x="303" y="582"/>
                    <a:pt x="306" y="569"/>
                    <a:pt x="307" y="566"/>
                  </a:cubicBezTo>
                  <a:cubicBezTo>
                    <a:pt x="309" y="560"/>
                    <a:pt x="312" y="553"/>
                    <a:pt x="309" y="548"/>
                  </a:cubicBezTo>
                  <a:cubicBezTo>
                    <a:pt x="307" y="544"/>
                    <a:pt x="304" y="545"/>
                    <a:pt x="304" y="540"/>
                  </a:cubicBezTo>
                  <a:cubicBezTo>
                    <a:pt x="304" y="539"/>
                    <a:pt x="308" y="536"/>
                    <a:pt x="308" y="535"/>
                  </a:cubicBezTo>
                  <a:cubicBezTo>
                    <a:pt x="307" y="534"/>
                    <a:pt x="306" y="532"/>
                    <a:pt x="305" y="530"/>
                  </a:cubicBezTo>
                  <a:cubicBezTo>
                    <a:pt x="310" y="532"/>
                    <a:pt x="313" y="535"/>
                    <a:pt x="319" y="535"/>
                  </a:cubicBezTo>
                  <a:cubicBezTo>
                    <a:pt x="324" y="536"/>
                    <a:pt x="330" y="537"/>
                    <a:pt x="335" y="537"/>
                  </a:cubicBezTo>
                  <a:cubicBezTo>
                    <a:pt x="341" y="537"/>
                    <a:pt x="348" y="535"/>
                    <a:pt x="354" y="535"/>
                  </a:cubicBezTo>
                  <a:cubicBezTo>
                    <a:pt x="369" y="534"/>
                    <a:pt x="382" y="528"/>
                    <a:pt x="397" y="524"/>
                  </a:cubicBezTo>
                  <a:cubicBezTo>
                    <a:pt x="401" y="523"/>
                    <a:pt x="403" y="523"/>
                    <a:pt x="407" y="521"/>
                  </a:cubicBezTo>
                  <a:cubicBezTo>
                    <a:pt x="411" y="519"/>
                    <a:pt x="415" y="517"/>
                    <a:pt x="418" y="515"/>
                  </a:cubicBezTo>
                  <a:cubicBezTo>
                    <a:pt x="421" y="512"/>
                    <a:pt x="426" y="508"/>
                    <a:pt x="429" y="505"/>
                  </a:cubicBezTo>
                  <a:cubicBezTo>
                    <a:pt x="432" y="502"/>
                    <a:pt x="432" y="498"/>
                    <a:pt x="434" y="494"/>
                  </a:cubicBezTo>
                  <a:cubicBezTo>
                    <a:pt x="442" y="482"/>
                    <a:pt x="457" y="470"/>
                    <a:pt x="454" y="454"/>
                  </a:cubicBezTo>
                  <a:cubicBezTo>
                    <a:pt x="454" y="453"/>
                    <a:pt x="454" y="452"/>
                    <a:pt x="454" y="452"/>
                  </a:cubicBezTo>
                  <a:cubicBezTo>
                    <a:pt x="452" y="450"/>
                    <a:pt x="449" y="448"/>
                    <a:pt x="446" y="445"/>
                  </a:cubicBezTo>
                  <a:cubicBezTo>
                    <a:pt x="443" y="442"/>
                    <a:pt x="441" y="438"/>
                    <a:pt x="436" y="435"/>
                  </a:cubicBezTo>
                  <a:cubicBezTo>
                    <a:pt x="428" y="429"/>
                    <a:pt x="416" y="428"/>
                    <a:pt x="409" y="420"/>
                  </a:cubicBezTo>
                  <a:cubicBezTo>
                    <a:pt x="404" y="415"/>
                    <a:pt x="399" y="396"/>
                    <a:pt x="407" y="392"/>
                  </a:cubicBezTo>
                  <a:cubicBezTo>
                    <a:pt x="409" y="382"/>
                    <a:pt x="405" y="373"/>
                    <a:pt x="405" y="363"/>
                  </a:cubicBezTo>
                  <a:cubicBezTo>
                    <a:pt x="406" y="363"/>
                    <a:pt x="406" y="363"/>
                    <a:pt x="407" y="363"/>
                  </a:cubicBezTo>
                  <a:cubicBezTo>
                    <a:pt x="407" y="360"/>
                    <a:pt x="405" y="355"/>
                    <a:pt x="406" y="352"/>
                  </a:cubicBezTo>
                  <a:cubicBezTo>
                    <a:pt x="408" y="344"/>
                    <a:pt x="415" y="344"/>
                    <a:pt x="415" y="335"/>
                  </a:cubicBezTo>
                  <a:cubicBezTo>
                    <a:pt x="415" y="331"/>
                    <a:pt x="414" y="326"/>
                    <a:pt x="414" y="322"/>
                  </a:cubicBezTo>
                  <a:cubicBezTo>
                    <a:pt x="414" y="316"/>
                    <a:pt x="415" y="314"/>
                    <a:pt x="416" y="309"/>
                  </a:cubicBezTo>
                  <a:cubicBezTo>
                    <a:pt x="416" y="307"/>
                    <a:pt x="414" y="305"/>
                    <a:pt x="415" y="302"/>
                  </a:cubicBezTo>
                  <a:cubicBezTo>
                    <a:pt x="416" y="300"/>
                    <a:pt x="418" y="299"/>
                    <a:pt x="419" y="297"/>
                  </a:cubicBezTo>
                  <a:cubicBezTo>
                    <a:pt x="422" y="290"/>
                    <a:pt x="423" y="278"/>
                    <a:pt x="423" y="271"/>
                  </a:cubicBezTo>
                  <a:cubicBezTo>
                    <a:pt x="423" y="260"/>
                    <a:pt x="425" y="257"/>
                    <a:pt x="431" y="252"/>
                  </a:cubicBezTo>
                  <a:cubicBezTo>
                    <a:pt x="430" y="252"/>
                    <a:pt x="429" y="252"/>
                    <a:pt x="428" y="252"/>
                  </a:cubicBezTo>
                  <a:cubicBezTo>
                    <a:pt x="431" y="245"/>
                    <a:pt x="437" y="238"/>
                    <a:pt x="442" y="233"/>
                  </a:cubicBezTo>
                  <a:cubicBezTo>
                    <a:pt x="446" y="230"/>
                    <a:pt x="446" y="228"/>
                    <a:pt x="449" y="224"/>
                  </a:cubicBezTo>
                  <a:cubicBezTo>
                    <a:pt x="451" y="219"/>
                    <a:pt x="454" y="219"/>
                    <a:pt x="458" y="215"/>
                  </a:cubicBezTo>
                  <a:cubicBezTo>
                    <a:pt x="461" y="212"/>
                    <a:pt x="464" y="210"/>
                    <a:pt x="467" y="207"/>
                  </a:cubicBezTo>
                  <a:cubicBezTo>
                    <a:pt x="471" y="203"/>
                    <a:pt x="472" y="197"/>
                    <a:pt x="476" y="192"/>
                  </a:cubicBezTo>
                  <a:cubicBezTo>
                    <a:pt x="479" y="188"/>
                    <a:pt x="485" y="186"/>
                    <a:pt x="489" y="183"/>
                  </a:cubicBezTo>
                  <a:cubicBezTo>
                    <a:pt x="496" y="177"/>
                    <a:pt x="504" y="170"/>
                    <a:pt x="512" y="167"/>
                  </a:cubicBezTo>
                  <a:cubicBezTo>
                    <a:pt x="520" y="164"/>
                    <a:pt x="531" y="159"/>
                    <a:pt x="533" y="151"/>
                  </a:cubicBezTo>
                  <a:cubicBezTo>
                    <a:pt x="535" y="146"/>
                    <a:pt x="534" y="134"/>
                    <a:pt x="534" y="1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6" name="Freeform 492">
              <a:extLst>
                <a:ext uri="{FF2B5EF4-FFF2-40B4-BE49-F238E27FC236}">
                  <a16:creationId xmlns:a16="http://schemas.microsoft.com/office/drawing/2014/main" id="{AF7626CF-EE96-48A1-8E98-043951A02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198" y="6006735"/>
              <a:ext cx="178423" cy="130868"/>
            </a:xfrm>
            <a:custGeom>
              <a:avLst/>
              <a:gdLst>
                <a:gd name="T0" fmla="*/ 161 w 205"/>
                <a:gd name="T1" fmla="*/ 111 h 150"/>
                <a:gd name="T2" fmla="*/ 161 w 205"/>
                <a:gd name="T3" fmla="*/ 56 h 150"/>
                <a:gd name="T4" fmla="*/ 160 w 205"/>
                <a:gd name="T5" fmla="*/ 8 h 150"/>
                <a:gd name="T6" fmla="*/ 152 w 205"/>
                <a:gd name="T7" fmla="*/ 7 h 150"/>
                <a:gd name="T8" fmla="*/ 146 w 205"/>
                <a:gd name="T9" fmla="*/ 9 h 150"/>
                <a:gd name="T10" fmla="*/ 142 w 205"/>
                <a:gd name="T11" fmla="*/ 6 h 150"/>
                <a:gd name="T12" fmla="*/ 133 w 205"/>
                <a:gd name="T13" fmla="*/ 5 h 150"/>
                <a:gd name="T14" fmla="*/ 126 w 205"/>
                <a:gd name="T15" fmla="*/ 16 h 150"/>
                <a:gd name="T16" fmla="*/ 119 w 205"/>
                <a:gd name="T17" fmla="*/ 14 h 150"/>
                <a:gd name="T18" fmla="*/ 113 w 205"/>
                <a:gd name="T19" fmla="*/ 13 h 150"/>
                <a:gd name="T20" fmla="*/ 119 w 205"/>
                <a:gd name="T21" fmla="*/ 24 h 150"/>
                <a:gd name="T22" fmla="*/ 108 w 205"/>
                <a:gd name="T23" fmla="*/ 35 h 150"/>
                <a:gd name="T24" fmla="*/ 141 w 205"/>
                <a:gd name="T25" fmla="*/ 41 h 150"/>
                <a:gd name="T26" fmla="*/ 130 w 205"/>
                <a:gd name="T27" fmla="*/ 54 h 150"/>
                <a:gd name="T28" fmla="*/ 120 w 205"/>
                <a:gd name="T29" fmla="*/ 64 h 150"/>
                <a:gd name="T30" fmla="*/ 128 w 205"/>
                <a:gd name="T31" fmla="*/ 78 h 150"/>
                <a:gd name="T32" fmla="*/ 147 w 205"/>
                <a:gd name="T33" fmla="*/ 88 h 150"/>
                <a:gd name="T34" fmla="*/ 133 w 205"/>
                <a:gd name="T35" fmla="*/ 82 h 150"/>
                <a:gd name="T36" fmla="*/ 117 w 205"/>
                <a:gd name="T37" fmla="*/ 77 h 150"/>
                <a:gd name="T38" fmla="*/ 111 w 205"/>
                <a:gd name="T39" fmla="*/ 51 h 150"/>
                <a:gd name="T40" fmla="*/ 100 w 205"/>
                <a:gd name="T41" fmla="*/ 62 h 150"/>
                <a:gd name="T42" fmla="*/ 101 w 205"/>
                <a:gd name="T43" fmla="*/ 71 h 150"/>
                <a:gd name="T44" fmla="*/ 74 w 205"/>
                <a:gd name="T45" fmla="*/ 63 h 150"/>
                <a:gd name="T46" fmla="*/ 45 w 205"/>
                <a:gd name="T47" fmla="*/ 48 h 150"/>
                <a:gd name="T48" fmla="*/ 26 w 205"/>
                <a:gd name="T49" fmla="*/ 29 h 150"/>
                <a:gd name="T50" fmla="*/ 14 w 205"/>
                <a:gd name="T51" fmla="*/ 23 h 150"/>
                <a:gd name="T52" fmla="*/ 0 w 205"/>
                <a:gd name="T53" fmla="*/ 14 h 150"/>
                <a:gd name="T54" fmla="*/ 9 w 205"/>
                <a:gd name="T55" fmla="*/ 37 h 150"/>
                <a:gd name="T56" fmla="*/ 34 w 205"/>
                <a:gd name="T57" fmla="*/ 62 h 150"/>
                <a:gd name="T58" fmla="*/ 50 w 205"/>
                <a:gd name="T59" fmla="*/ 78 h 150"/>
                <a:gd name="T60" fmla="*/ 60 w 205"/>
                <a:gd name="T61" fmla="*/ 89 h 150"/>
                <a:gd name="T62" fmla="*/ 68 w 205"/>
                <a:gd name="T63" fmla="*/ 91 h 150"/>
                <a:gd name="T64" fmla="*/ 68 w 205"/>
                <a:gd name="T65" fmla="*/ 96 h 150"/>
                <a:gd name="T66" fmla="*/ 78 w 205"/>
                <a:gd name="T67" fmla="*/ 103 h 150"/>
                <a:gd name="T68" fmla="*/ 92 w 205"/>
                <a:gd name="T69" fmla="*/ 103 h 150"/>
                <a:gd name="T70" fmla="*/ 84 w 205"/>
                <a:gd name="T71" fmla="*/ 109 h 150"/>
                <a:gd name="T72" fmla="*/ 90 w 205"/>
                <a:gd name="T73" fmla="*/ 117 h 150"/>
                <a:gd name="T74" fmla="*/ 96 w 205"/>
                <a:gd name="T75" fmla="*/ 119 h 150"/>
                <a:gd name="T76" fmla="*/ 104 w 205"/>
                <a:gd name="T77" fmla="*/ 124 h 150"/>
                <a:gd name="T78" fmla="*/ 115 w 205"/>
                <a:gd name="T79" fmla="*/ 118 h 150"/>
                <a:gd name="T80" fmla="*/ 121 w 205"/>
                <a:gd name="T81" fmla="*/ 126 h 150"/>
                <a:gd name="T82" fmla="*/ 122 w 205"/>
                <a:gd name="T83" fmla="*/ 135 h 150"/>
                <a:gd name="T84" fmla="*/ 149 w 205"/>
                <a:gd name="T85" fmla="*/ 139 h 150"/>
                <a:gd name="T86" fmla="*/ 162 w 205"/>
                <a:gd name="T87" fmla="*/ 141 h 150"/>
                <a:gd name="T88" fmla="*/ 175 w 205"/>
                <a:gd name="T89" fmla="*/ 149 h 150"/>
                <a:gd name="T90" fmla="*/ 178 w 205"/>
                <a:gd name="T91" fmla="*/ 140 h 150"/>
                <a:gd name="T92" fmla="*/ 168 w 205"/>
                <a:gd name="T93" fmla="*/ 131 h 150"/>
                <a:gd name="T94" fmla="*/ 169 w 205"/>
                <a:gd name="T95" fmla="*/ 129 h 150"/>
                <a:gd name="T96" fmla="*/ 189 w 205"/>
                <a:gd name="T97" fmla="*/ 129 h 150"/>
                <a:gd name="T98" fmla="*/ 200 w 205"/>
                <a:gd name="T99" fmla="*/ 126 h 150"/>
                <a:gd name="T100" fmla="*/ 205 w 205"/>
                <a:gd name="T101" fmla="*/ 116 h 150"/>
                <a:gd name="T102" fmla="*/ 192 w 205"/>
                <a:gd name="T103" fmla="*/ 113 h 150"/>
                <a:gd name="T104" fmla="*/ 161 w 205"/>
                <a:gd name="T105" fmla="*/ 11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150">
                  <a:moveTo>
                    <a:pt x="161" y="111"/>
                  </a:moveTo>
                  <a:cubicBezTo>
                    <a:pt x="158" y="92"/>
                    <a:pt x="161" y="75"/>
                    <a:pt x="161" y="56"/>
                  </a:cubicBezTo>
                  <a:cubicBezTo>
                    <a:pt x="161" y="42"/>
                    <a:pt x="162" y="23"/>
                    <a:pt x="160" y="8"/>
                  </a:cubicBezTo>
                  <a:cubicBezTo>
                    <a:pt x="158" y="6"/>
                    <a:pt x="157" y="6"/>
                    <a:pt x="152" y="7"/>
                  </a:cubicBezTo>
                  <a:cubicBezTo>
                    <a:pt x="150" y="8"/>
                    <a:pt x="148" y="10"/>
                    <a:pt x="146" y="9"/>
                  </a:cubicBezTo>
                  <a:cubicBezTo>
                    <a:pt x="142" y="9"/>
                    <a:pt x="144" y="8"/>
                    <a:pt x="142" y="6"/>
                  </a:cubicBezTo>
                  <a:cubicBezTo>
                    <a:pt x="139" y="3"/>
                    <a:pt x="138" y="0"/>
                    <a:pt x="133" y="5"/>
                  </a:cubicBezTo>
                  <a:cubicBezTo>
                    <a:pt x="131" y="8"/>
                    <a:pt x="130" y="14"/>
                    <a:pt x="126" y="16"/>
                  </a:cubicBezTo>
                  <a:cubicBezTo>
                    <a:pt x="121" y="18"/>
                    <a:pt x="123" y="15"/>
                    <a:pt x="119" y="14"/>
                  </a:cubicBezTo>
                  <a:cubicBezTo>
                    <a:pt x="117" y="13"/>
                    <a:pt x="115" y="12"/>
                    <a:pt x="113" y="13"/>
                  </a:cubicBezTo>
                  <a:cubicBezTo>
                    <a:pt x="113" y="19"/>
                    <a:pt x="124" y="20"/>
                    <a:pt x="119" y="24"/>
                  </a:cubicBezTo>
                  <a:cubicBezTo>
                    <a:pt x="115" y="28"/>
                    <a:pt x="103" y="24"/>
                    <a:pt x="108" y="35"/>
                  </a:cubicBezTo>
                  <a:cubicBezTo>
                    <a:pt x="116" y="50"/>
                    <a:pt x="129" y="40"/>
                    <a:pt x="141" y="41"/>
                  </a:cubicBezTo>
                  <a:cubicBezTo>
                    <a:pt x="141" y="47"/>
                    <a:pt x="135" y="51"/>
                    <a:pt x="130" y="54"/>
                  </a:cubicBezTo>
                  <a:cubicBezTo>
                    <a:pt x="123" y="57"/>
                    <a:pt x="119" y="55"/>
                    <a:pt x="120" y="64"/>
                  </a:cubicBezTo>
                  <a:cubicBezTo>
                    <a:pt x="120" y="70"/>
                    <a:pt x="123" y="75"/>
                    <a:pt x="128" y="78"/>
                  </a:cubicBezTo>
                  <a:cubicBezTo>
                    <a:pt x="133" y="81"/>
                    <a:pt x="144" y="82"/>
                    <a:pt x="147" y="88"/>
                  </a:cubicBezTo>
                  <a:cubicBezTo>
                    <a:pt x="142" y="88"/>
                    <a:pt x="137" y="84"/>
                    <a:pt x="133" y="82"/>
                  </a:cubicBezTo>
                  <a:cubicBezTo>
                    <a:pt x="128" y="80"/>
                    <a:pt x="121" y="81"/>
                    <a:pt x="117" y="77"/>
                  </a:cubicBezTo>
                  <a:cubicBezTo>
                    <a:pt x="113" y="71"/>
                    <a:pt x="114" y="58"/>
                    <a:pt x="111" y="51"/>
                  </a:cubicBezTo>
                  <a:cubicBezTo>
                    <a:pt x="106" y="53"/>
                    <a:pt x="104" y="63"/>
                    <a:pt x="100" y="62"/>
                  </a:cubicBezTo>
                  <a:cubicBezTo>
                    <a:pt x="99" y="65"/>
                    <a:pt x="100" y="68"/>
                    <a:pt x="101" y="71"/>
                  </a:cubicBezTo>
                  <a:cubicBezTo>
                    <a:pt x="91" y="72"/>
                    <a:pt x="82" y="66"/>
                    <a:pt x="74" y="63"/>
                  </a:cubicBezTo>
                  <a:cubicBezTo>
                    <a:pt x="64" y="58"/>
                    <a:pt x="54" y="55"/>
                    <a:pt x="45" y="48"/>
                  </a:cubicBezTo>
                  <a:cubicBezTo>
                    <a:pt x="38" y="42"/>
                    <a:pt x="32" y="35"/>
                    <a:pt x="26" y="29"/>
                  </a:cubicBezTo>
                  <a:cubicBezTo>
                    <a:pt x="22" y="25"/>
                    <a:pt x="18" y="25"/>
                    <a:pt x="14" y="23"/>
                  </a:cubicBezTo>
                  <a:cubicBezTo>
                    <a:pt x="9" y="21"/>
                    <a:pt x="4" y="15"/>
                    <a:pt x="0" y="14"/>
                  </a:cubicBezTo>
                  <a:cubicBezTo>
                    <a:pt x="0" y="23"/>
                    <a:pt x="4" y="31"/>
                    <a:pt x="9" y="37"/>
                  </a:cubicBezTo>
                  <a:cubicBezTo>
                    <a:pt x="16" y="45"/>
                    <a:pt x="25" y="57"/>
                    <a:pt x="34" y="62"/>
                  </a:cubicBezTo>
                  <a:cubicBezTo>
                    <a:pt x="29" y="72"/>
                    <a:pt x="41" y="76"/>
                    <a:pt x="50" y="78"/>
                  </a:cubicBezTo>
                  <a:cubicBezTo>
                    <a:pt x="47" y="82"/>
                    <a:pt x="57" y="88"/>
                    <a:pt x="60" y="89"/>
                  </a:cubicBezTo>
                  <a:cubicBezTo>
                    <a:pt x="62" y="89"/>
                    <a:pt x="68" y="90"/>
                    <a:pt x="68" y="91"/>
                  </a:cubicBezTo>
                  <a:cubicBezTo>
                    <a:pt x="70" y="92"/>
                    <a:pt x="68" y="94"/>
                    <a:pt x="68" y="96"/>
                  </a:cubicBezTo>
                  <a:cubicBezTo>
                    <a:pt x="70" y="102"/>
                    <a:pt x="72" y="103"/>
                    <a:pt x="78" y="103"/>
                  </a:cubicBezTo>
                  <a:cubicBezTo>
                    <a:pt x="84" y="102"/>
                    <a:pt x="86" y="101"/>
                    <a:pt x="92" y="103"/>
                  </a:cubicBezTo>
                  <a:cubicBezTo>
                    <a:pt x="90" y="107"/>
                    <a:pt x="85" y="104"/>
                    <a:pt x="84" y="109"/>
                  </a:cubicBezTo>
                  <a:cubicBezTo>
                    <a:pt x="83" y="113"/>
                    <a:pt x="87" y="115"/>
                    <a:pt x="90" y="117"/>
                  </a:cubicBezTo>
                  <a:cubicBezTo>
                    <a:pt x="92" y="118"/>
                    <a:pt x="95" y="118"/>
                    <a:pt x="96" y="119"/>
                  </a:cubicBezTo>
                  <a:cubicBezTo>
                    <a:pt x="99" y="120"/>
                    <a:pt x="102" y="124"/>
                    <a:pt x="104" y="124"/>
                  </a:cubicBezTo>
                  <a:cubicBezTo>
                    <a:pt x="110" y="126"/>
                    <a:pt x="111" y="120"/>
                    <a:pt x="115" y="118"/>
                  </a:cubicBezTo>
                  <a:cubicBezTo>
                    <a:pt x="119" y="117"/>
                    <a:pt x="122" y="121"/>
                    <a:pt x="121" y="126"/>
                  </a:cubicBezTo>
                  <a:cubicBezTo>
                    <a:pt x="120" y="131"/>
                    <a:pt x="115" y="130"/>
                    <a:pt x="122" y="135"/>
                  </a:cubicBezTo>
                  <a:cubicBezTo>
                    <a:pt x="127" y="139"/>
                    <a:pt x="145" y="146"/>
                    <a:pt x="149" y="139"/>
                  </a:cubicBezTo>
                  <a:cubicBezTo>
                    <a:pt x="154" y="143"/>
                    <a:pt x="156" y="140"/>
                    <a:pt x="162" y="141"/>
                  </a:cubicBezTo>
                  <a:cubicBezTo>
                    <a:pt x="168" y="142"/>
                    <a:pt x="171" y="150"/>
                    <a:pt x="175" y="149"/>
                  </a:cubicBezTo>
                  <a:cubicBezTo>
                    <a:pt x="176" y="146"/>
                    <a:pt x="179" y="143"/>
                    <a:pt x="178" y="140"/>
                  </a:cubicBezTo>
                  <a:cubicBezTo>
                    <a:pt x="177" y="134"/>
                    <a:pt x="171" y="134"/>
                    <a:pt x="168" y="131"/>
                  </a:cubicBezTo>
                  <a:cubicBezTo>
                    <a:pt x="169" y="130"/>
                    <a:pt x="169" y="130"/>
                    <a:pt x="169" y="129"/>
                  </a:cubicBezTo>
                  <a:cubicBezTo>
                    <a:pt x="173" y="124"/>
                    <a:pt x="183" y="129"/>
                    <a:pt x="189" y="129"/>
                  </a:cubicBezTo>
                  <a:cubicBezTo>
                    <a:pt x="193" y="129"/>
                    <a:pt x="197" y="129"/>
                    <a:pt x="200" y="126"/>
                  </a:cubicBezTo>
                  <a:cubicBezTo>
                    <a:pt x="203" y="124"/>
                    <a:pt x="201" y="118"/>
                    <a:pt x="205" y="116"/>
                  </a:cubicBezTo>
                  <a:cubicBezTo>
                    <a:pt x="200" y="115"/>
                    <a:pt x="196" y="113"/>
                    <a:pt x="192" y="113"/>
                  </a:cubicBezTo>
                  <a:cubicBezTo>
                    <a:pt x="182" y="112"/>
                    <a:pt x="171" y="110"/>
                    <a:pt x="161" y="1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7" name="Freeform 493">
              <a:extLst>
                <a:ext uri="{FF2B5EF4-FFF2-40B4-BE49-F238E27FC236}">
                  <a16:creationId xmlns:a16="http://schemas.microsoft.com/office/drawing/2014/main" id="{58207582-B0FB-41AC-83EA-1252B2CE0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702" y="6013739"/>
              <a:ext cx="83682" cy="95110"/>
            </a:xfrm>
            <a:custGeom>
              <a:avLst/>
              <a:gdLst>
                <a:gd name="T0" fmla="*/ 91 w 96"/>
                <a:gd name="T1" fmla="*/ 90 h 109"/>
                <a:gd name="T2" fmla="*/ 81 w 96"/>
                <a:gd name="T3" fmla="*/ 90 h 109"/>
                <a:gd name="T4" fmla="*/ 58 w 96"/>
                <a:gd name="T5" fmla="*/ 81 h 109"/>
                <a:gd name="T6" fmla="*/ 56 w 96"/>
                <a:gd name="T7" fmla="*/ 76 h 109"/>
                <a:gd name="T8" fmla="*/ 51 w 96"/>
                <a:gd name="T9" fmla="*/ 73 h 109"/>
                <a:gd name="T10" fmla="*/ 38 w 96"/>
                <a:gd name="T11" fmla="*/ 65 h 109"/>
                <a:gd name="T12" fmla="*/ 32 w 96"/>
                <a:gd name="T13" fmla="*/ 56 h 109"/>
                <a:gd name="T14" fmla="*/ 22 w 96"/>
                <a:gd name="T15" fmla="*/ 47 h 109"/>
                <a:gd name="T16" fmla="*/ 14 w 96"/>
                <a:gd name="T17" fmla="*/ 25 h 109"/>
                <a:gd name="T18" fmla="*/ 4 w 96"/>
                <a:gd name="T19" fmla="*/ 3 h 109"/>
                <a:gd name="T20" fmla="*/ 2 w 96"/>
                <a:gd name="T21" fmla="*/ 0 h 109"/>
                <a:gd name="T22" fmla="*/ 3 w 96"/>
                <a:gd name="T23" fmla="*/ 48 h 109"/>
                <a:gd name="T24" fmla="*/ 3 w 96"/>
                <a:gd name="T25" fmla="*/ 103 h 109"/>
                <a:gd name="T26" fmla="*/ 34 w 96"/>
                <a:gd name="T27" fmla="*/ 105 h 109"/>
                <a:gd name="T28" fmla="*/ 47 w 96"/>
                <a:gd name="T29" fmla="*/ 108 h 109"/>
                <a:gd name="T30" fmla="*/ 48 w 96"/>
                <a:gd name="T31" fmla="*/ 107 h 109"/>
                <a:gd name="T32" fmla="*/ 58 w 96"/>
                <a:gd name="T33" fmla="*/ 109 h 109"/>
                <a:gd name="T34" fmla="*/ 72 w 96"/>
                <a:gd name="T35" fmla="*/ 107 h 109"/>
                <a:gd name="T36" fmla="*/ 84 w 96"/>
                <a:gd name="T37" fmla="*/ 106 h 109"/>
                <a:gd name="T38" fmla="*/ 91 w 96"/>
                <a:gd name="T39" fmla="*/ 98 h 109"/>
                <a:gd name="T40" fmla="*/ 91 w 96"/>
                <a:gd name="T41" fmla="*/ 9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09">
                  <a:moveTo>
                    <a:pt x="91" y="90"/>
                  </a:moveTo>
                  <a:cubicBezTo>
                    <a:pt x="89" y="89"/>
                    <a:pt x="83" y="91"/>
                    <a:pt x="81" y="90"/>
                  </a:cubicBezTo>
                  <a:cubicBezTo>
                    <a:pt x="74" y="90"/>
                    <a:pt x="62" y="86"/>
                    <a:pt x="58" y="81"/>
                  </a:cubicBezTo>
                  <a:cubicBezTo>
                    <a:pt x="57" y="79"/>
                    <a:pt x="57" y="77"/>
                    <a:pt x="56" y="76"/>
                  </a:cubicBezTo>
                  <a:cubicBezTo>
                    <a:pt x="54" y="73"/>
                    <a:pt x="53" y="74"/>
                    <a:pt x="51" y="73"/>
                  </a:cubicBezTo>
                  <a:cubicBezTo>
                    <a:pt x="47" y="70"/>
                    <a:pt x="42" y="68"/>
                    <a:pt x="38" y="65"/>
                  </a:cubicBezTo>
                  <a:cubicBezTo>
                    <a:pt x="34" y="62"/>
                    <a:pt x="34" y="59"/>
                    <a:pt x="32" y="56"/>
                  </a:cubicBezTo>
                  <a:cubicBezTo>
                    <a:pt x="29" y="52"/>
                    <a:pt x="25" y="50"/>
                    <a:pt x="22" y="47"/>
                  </a:cubicBezTo>
                  <a:cubicBezTo>
                    <a:pt x="16" y="40"/>
                    <a:pt x="16" y="33"/>
                    <a:pt x="14" y="25"/>
                  </a:cubicBezTo>
                  <a:cubicBezTo>
                    <a:pt x="13" y="17"/>
                    <a:pt x="10" y="10"/>
                    <a:pt x="4" y="3"/>
                  </a:cubicBezTo>
                  <a:cubicBezTo>
                    <a:pt x="3" y="2"/>
                    <a:pt x="3" y="1"/>
                    <a:pt x="2" y="0"/>
                  </a:cubicBezTo>
                  <a:cubicBezTo>
                    <a:pt x="4" y="15"/>
                    <a:pt x="3" y="34"/>
                    <a:pt x="3" y="48"/>
                  </a:cubicBezTo>
                  <a:cubicBezTo>
                    <a:pt x="3" y="67"/>
                    <a:pt x="0" y="84"/>
                    <a:pt x="3" y="103"/>
                  </a:cubicBezTo>
                  <a:cubicBezTo>
                    <a:pt x="13" y="102"/>
                    <a:pt x="24" y="104"/>
                    <a:pt x="34" y="105"/>
                  </a:cubicBezTo>
                  <a:cubicBezTo>
                    <a:pt x="38" y="105"/>
                    <a:pt x="42" y="107"/>
                    <a:pt x="47" y="108"/>
                  </a:cubicBezTo>
                  <a:cubicBezTo>
                    <a:pt x="47" y="108"/>
                    <a:pt x="47" y="108"/>
                    <a:pt x="48" y="107"/>
                  </a:cubicBezTo>
                  <a:cubicBezTo>
                    <a:pt x="51" y="106"/>
                    <a:pt x="55" y="109"/>
                    <a:pt x="58" y="109"/>
                  </a:cubicBezTo>
                  <a:cubicBezTo>
                    <a:pt x="63" y="109"/>
                    <a:pt x="67" y="107"/>
                    <a:pt x="72" y="107"/>
                  </a:cubicBezTo>
                  <a:cubicBezTo>
                    <a:pt x="76" y="106"/>
                    <a:pt x="80" y="107"/>
                    <a:pt x="84" y="106"/>
                  </a:cubicBezTo>
                  <a:cubicBezTo>
                    <a:pt x="89" y="105"/>
                    <a:pt x="89" y="102"/>
                    <a:pt x="91" y="98"/>
                  </a:cubicBezTo>
                  <a:cubicBezTo>
                    <a:pt x="93" y="94"/>
                    <a:pt x="96" y="92"/>
                    <a:pt x="91" y="9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8" name="Freeform 494">
              <a:extLst>
                <a:ext uri="{FF2B5EF4-FFF2-40B4-BE49-F238E27FC236}">
                  <a16:creationId xmlns:a16="http://schemas.microsoft.com/office/drawing/2014/main" id="{3B63F24E-6A02-429D-9002-63F7D4FB5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6355" y="4096428"/>
              <a:ext cx="69674" cy="54928"/>
            </a:xfrm>
            <a:custGeom>
              <a:avLst/>
              <a:gdLst>
                <a:gd name="T0" fmla="*/ 71 w 80"/>
                <a:gd name="T1" fmla="*/ 33 h 63"/>
                <a:gd name="T2" fmla="*/ 80 w 80"/>
                <a:gd name="T3" fmla="*/ 27 h 63"/>
                <a:gd name="T4" fmla="*/ 78 w 80"/>
                <a:gd name="T5" fmla="*/ 18 h 63"/>
                <a:gd name="T6" fmla="*/ 76 w 80"/>
                <a:gd name="T7" fmla="*/ 5 h 63"/>
                <a:gd name="T8" fmla="*/ 73 w 80"/>
                <a:gd name="T9" fmla="*/ 5 h 63"/>
                <a:gd name="T10" fmla="*/ 66 w 80"/>
                <a:gd name="T11" fmla="*/ 6 h 63"/>
                <a:gd name="T12" fmla="*/ 57 w 80"/>
                <a:gd name="T13" fmla="*/ 1 h 63"/>
                <a:gd name="T14" fmla="*/ 39 w 80"/>
                <a:gd name="T15" fmla="*/ 2 h 63"/>
                <a:gd name="T16" fmla="*/ 33 w 80"/>
                <a:gd name="T17" fmla="*/ 11 h 63"/>
                <a:gd name="T18" fmla="*/ 47 w 80"/>
                <a:gd name="T19" fmla="*/ 16 h 63"/>
                <a:gd name="T20" fmla="*/ 46 w 80"/>
                <a:gd name="T21" fmla="*/ 26 h 63"/>
                <a:gd name="T22" fmla="*/ 42 w 80"/>
                <a:gd name="T23" fmla="*/ 30 h 63"/>
                <a:gd name="T24" fmla="*/ 43 w 80"/>
                <a:gd name="T25" fmla="*/ 37 h 63"/>
                <a:gd name="T26" fmla="*/ 30 w 80"/>
                <a:gd name="T27" fmla="*/ 40 h 63"/>
                <a:gd name="T28" fmla="*/ 5 w 80"/>
                <a:gd name="T29" fmla="*/ 46 h 63"/>
                <a:gd name="T30" fmla="*/ 25 w 80"/>
                <a:gd name="T31" fmla="*/ 52 h 63"/>
                <a:gd name="T32" fmla="*/ 28 w 80"/>
                <a:gd name="T33" fmla="*/ 52 h 63"/>
                <a:gd name="T34" fmla="*/ 49 w 80"/>
                <a:gd name="T35" fmla="*/ 55 h 63"/>
                <a:gd name="T36" fmla="*/ 70 w 80"/>
                <a:gd name="T37" fmla="*/ 54 h 63"/>
                <a:gd name="T38" fmla="*/ 76 w 80"/>
                <a:gd name="T39" fmla="*/ 63 h 63"/>
                <a:gd name="T40" fmla="*/ 78 w 80"/>
                <a:gd name="T41" fmla="*/ 54 h 63"/>
                <a:gd name="T42" fmla="*/ 71 w 80"/>
                <a:gd name="T43" fmla="*/ 3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63">
                  <a:moveTo>
                    <a:pt x="71" y="33"/>
                  </a:moveTo>
                  <a:cubicBezTo>
                    <a:pt x="72" y="30"/>
                    <a:pt x="78" y="31"/>
                    <a:pt x="80" y="27"/>
                  </a:cubicBezTo>
                  <a:cubicBezTo>
                    <a:pt x="80" y="24"/>
                    <a:pt x="79" y="20"/>
                    <a:pt x="78" y="18"/>
                  </a:cubicBezTo>
                  <a:cubicBezTo>
                    <a:pt x="78" y="13"/>
                    <a:pt x="77" y="9"/>
                    <a:pt x="76" y="5"/>
                  </a:cubicBezTo>
                  <a:cubicBezTo>
                    <a:pt x="75" y="5"/>
                    <a:pt x="74" y="5"/>
                    <a:pt x="73" y="5"/>
                  </a:cubicBezTo>
                  <a:cubicBezTo>
                    <a:pt x="70" y="5"/>
                    <a:pt x="70" y="7"/>
                    <a:pt x="66" y="6"/>
                  </a:cubicBezTo>
                  <a:cubicBezTo>
                    <a:pt x="62" y="5"/>
                    <a:pt x="60" y="2"/>
                    <a:pt x="57" y="1"/>
                  </a:cubicBezTo>
                  <a:cubicBezTo>
                    <a:pt x="53" y="0"/>
                    <a:pt x="43" y="0"/>
                    <a:pt x="39" y="2"/>
                  </a:cubicBezTo>
                  <a:cubicBezTo>
                    <a:pt x="36" y="3"/>
                    <a:pt x="31" y="7"/>
                    <a:pt x="33" y="11"/>
                  </a:cubicBezTo>
                  <a:cubicBezTo>
                    <a:pt x="35" y="15"/>
                    <a:pt x="43" y="13"/>
                    <a:pt x="47" y="16"/>
                  </a:cubicBezTo>
                  <a:cubicBezTo>
                    <a:pt x="53" y="21"/>
                    <a:pt x="49" y="21"/>
                    <a:pt x="46" y="26"/>
                  </a:cubicBezTo>
                  <a:cubicBezTo>
                    <a:pt x="45" y="28"/>
                    <a:pt x="43" y="28"/>
                    <a:pt x="42" y="30"/>
                  </a:cubicBezTo>
                  <a:cubicBezTo>
                    <a:pt x="41" y="32"/>
                    <a:pt x="46" y="34"/>
                    <a:pt x="43" y="37"/>
                  </a:cubicBezTo>
                  <a:cubicBezTo>
                    <a:pt x="43" y="38"/>
                    <a:pt x="31" y="40"/>
                    <a:pt x="30" y="40"/>
                  </a:cubicBezTo>
                  <a:cubicBezTo>
                    <a:pt x="25" y="40"/>
                    <a:pt x="0" y="33"/>
                    <a:pt x="5" y="46"/>
                  </a:cubicBezTo>
                  <a:cubicBezTo>
                    <a:pt x="7" y="50"/>
                    <a:pt x="24" y="60"/>
                    <a:pt x="25" y="52"/>
                  </a:cubicBezTo>
                  <a:cubicBezTo>
                    <a:pt x="26" y="52"/>
                    <a:pt x="27" y="52"/>
                    <a:pt x="28" y="52"/>
                  </a:cubicBezTo>
                  <a:cubicBezTo>
                    <a:pt x="35" y="51"/>
                    <a:pt x="42" y="56"/>
                    <a:pt x="49" y="55"/>
                  </a:cubicBezTo>
                  <a:cubicBezTo>
                    <a:pt x="57" y="54"/>
                    <a:pt x="62" y="48"/>
                    <a:pt x="70" y="54"/>
                  </a:cubicBezTo>
                  <a:cubicBezTo>
                    <a:pt x="72" y="56"/>
                    <a:pt x="74" y="60"/>
                    <a:pt x="76" y="63"/>
                  </a:cubicBezTo>
                  <a:cubicBezTo>
                    <a:pt x="77" y="60"/>
                    <a:pt x="78" y="57"/>
                    <a:pt x="78" y="54"/>
                  </a:cubicBezTo>
                  <a:cubicBezTo>
                    <a:pt x="78" y="47"/>
                    <a:pt x="68" y="40"/>
                    <a:pt x="71" y="33"/>
                  </a:cubicBezTo>
                  <a:close/>
                </a:path>
              </a:pathLst>
            </a:custGeom>
            <a:solidFill>
              <a:srgbClr val="C000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9" name="Freeform 495">
              <a:extLst>
                <a:ext uri="{FF2B5EF4-FFF2-40B4-BE49-F238E27FC236}">
                  <a16:creationId xmlns:a16="http://schemas.microsoft.com/office/drawing/2014/main" id="{422302BE-E395-494A-AB34-BE6906DB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5706" y="4099008"/>
              <a:ext cx="107275" cy="58246"/>
            </a:xfrm>
            <a:custGeom>
              <a:avLst/>
              <a:gdLst>
                <a:gd name="T0" fmla="*/ 91 w 123"/>
                <a:gd name="T1" fmla="*/ 24 h 67"/>
                <a:gd name="T2" fmla="*/ 73 w 123"/>
                <a:gd name="T3" fmla="*/ 22 h 67"/>
                <a:gd name="T4" fmla="*/ 68 w 123"/>
                <a:gd name="T5" fmla="*/ 17 h 67"/>
                <a:gd name="T6" fmla="*/ 67 w 123"/>
                <a:gd name="T7" fmla="*/ 14 h 67"/>
                <a:gd name="T8" fmla="*/ 63 w 123"/>
                <a:gd name="T9" fmla="*/ 13 h 67"/>
                <a:gd name="T10" fmla="*/ 25 w 123"/>
                <a:gd name="T11" fmla="*/ 0 h 67"/>
                <a:gd name="T12" fmla="*/ 8 w 123"/>
                <a:gd name="T13" fmla="*/ 2 h 67"/>
                <a:gd name="T14" fmla="*/ 10 w 123"/>
                <a:gd name="T15" fmla="*/ 15 h 67"/>
                <a:gd name="T16" fmla="*/ 12 w 123"/>
                <a:gd name="T17" fmla="*/ 24 h 67"/>
                <a:gd name="T18" fmla="*/ 3 w 123"/>
                <a:gd name="T19" fmla="*/ 30 h 67"/>
                <a:gd name="T20" fmla="*/ 10 w 123"/>
                <a:gd name="T21" fmla="*/ 51 h 67"/>
                <a:gd name="T22" fmla="*/ 8 w 123"/>
                <a:gd name="T23" fmla="*/ 60 h 67"/>
                <a:gd name="T24" fmla="*/ 12 w 123"/>
                <a:gd name="T25" fmla="*/ 64 h 67"/>
                <a:gd name="T26" fmla="*/ 25 w 123"/>
                <a:gd name="T27" fmla="*/ 55 h 67"/>
                <a:gd name="T28" fmla="*/ 41 w 123"/>
                <a:gd name="T29" fmla="*/ 46 h 67"/>
                <a:gd name="T30" fmla="*/ 50 w 123"/>
                <a:gd name="T31" fmla="*/ 48 h 67"/>
                <a:gd name="T32" fmla="*/ 56 w 123"/>
                <a:gd name="T33" fmla="*/ 42 h 67"/>
                <a:gd name="T34" fmla="*/ 92 w 123"/>
                <a:gd name="T35" fmla="*/ 43 h 67"/>
                <a:gd name="T36" fmla="*/ 109 w 123"/>
                <a:gd name="T37" fmla="*/ 40 h 67"/>
                <a:gd name="T38" fmla="*/ 123 w 123"/>
                <a:gd name="T39" fmla="*/ 30 h 67"/>
                <a:gd name="T40" fmla="*/ 91 w 123"/>
                <a:gd name="T41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" h="67">
                  <a:moveTo>
                    <a:pt x="91" y="24"/>
                  </a:moveTo>
                  <a:cubicBezTo>
                    <a:pt x="85" y="24"/>
                    <a:pt x="78" y="25"/>
                    <a:pt x="73" y="22"/>
                  </a:cubicBezTo>
                  <a:cubicBezTo>
                    <a:pt x="71" y="21"/>
                    <a:pt x="70" y="19"/>
                    <a:pt x="68" y="17"/>
                  </a:cubicBezTo>
                  <a:cubicBezTo>
                    <a:pt x="68" y="17"/>
                    <a:pt x="68" y="15"/>
                    <a:pt x="67" y="14"/>
                  </a:cubicBezTo>
                  <a:cubicBezTo>
                    <a:pt x="66" y="13"/>
                    <a:pt x="64" y="14"/>
                    <a:pt x="63" y="13"/>
                  </a:cubicBezTo>
                  <a:cubicBezTo>
                    <a:pt x="52" y="6"/>
                    <a:pt x="41" y="1"/>
                    <a:pt x="25" y="0"/>
                  </a:cubicBezTo>
                  <a:cubicBezTo>
                    <a:pt x="18" y="0"/>
                    <a:pt x="14" y="1"/>
                    <a:pt x="8" y="2"/>
                  </a:cubicBezTo>
                  <a:cubicBezTo>
                    <a:pt x="9" y="6"/>
                    <a:pt x="10" y="10"/>
                    <a:pt x="10" y="15"/>
                  </a:cubicBezTo>
                  <a:cubicBezTo>
                    <a:pt x="11" y="17"/>
                    <a:pt x="12" y="21"/>
                    <a:pt x="12" y="24"/>
                  </a:cubicBezTo>
                  <a:cubicBezTo>
                    <a:pt x="10" y="28"/>
                    <a:pt x="4" y="27"/>
                    <a:pt x="3" y="30"/>
                  </a:cubicBezTo>
                  <a:cubicBezTo>
                    <a:pt x="0" y="37"/>
                    <a:pt x="10" y="44"/>
                    <a:pt x="10" y="51"/>
                  </a:cubicBezTo>
                  <a:cubicBezTo>
                    <a:pt x="10" y="54"/>
                    <a:pt x="9" y="57"/>
                    <a:pt x="8" y="60"/>
                  </a:cubicBezTo>
                  <a:cubicBezTo>
                    <a:pt x="9" y="62"/>
                    <a:pt x="11" y="64"/>
                    <a:pt x="12" y="64"/>
                  </a:cubicBezTo>
                  <a:cubicBezTo>
                    <a:pt x="20" y="67"/>
                    <a:pt x="22" y="59"/>
                    <a:pt x="25" y="55"/>
                  </a:cubicBezTo>
                  <a:cubicBezTo>
                    <a:pt x="29" y="49"/>
                    <a:pt x="32" y="45"/>
                    <a:pt x="41" y="46"/>
                  </a:cubicBezTo>
                  <a:cubicBezTo>
                    <a:pt x="45" y="47"/>
                    <a:pt x="46" y="50"/>
                    <a:pt x="50" y="48"/>
                  </a:cubicBezTo>
                  <a:cubicBezTo>
                    <a:pt x="53" y="47"/>
                    <a:pt x="53" y="43"/>
                    <a:pt x="56" y="42"/>
                  </a:cubicBezTo>
                  <a:cubicBezTo>
                    <a:pt x="64" y="38"/>
                    <a:pt x="88" y="50"/>
                    <a:pt x="92" y="43"/>
                  </a:cubicBezTo>
                  <a:cubicBezTo>
                    <a:pt x="98" y="43"/>
                    <a:pt x="103" y="43"/>
                    <a:pt x="109" y="40"/>
                  </a:cubicBezTo>
                  <a:cubicBezTo>
                    <a:pt x="113" y="38"/>
                    <a:pt x="121" y="34"/>
                    <a:pt x="123" y="30"/>
                  </a:cubicBezTo>
                  <a:cubicBezTo>
                    <a:pt x="112" y="29"/>
                    <a:pt x="102" y="25"/>
                    <a:pt x="91" y="2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0" name="Freeform 496">
              <a:extLst>
                <a:ext uri="{FF2B5EF4-FFF2-40B4-BE49-F238E27FC236}">
                  <a16:creationId xmlns:a16="http://schemas.microsoft.com/office/drawing/2014/main" id="{D05DB0EB-0261-4CEE-B4AE-4D6B7CE1A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1" name="Freeform 497">
              <a:extLst>
                <a:ext uri="{FF2B5EF4-FFF2-40B4-BE49-F238E27FC236}">
                  <a16:creationId xmlns:a16="http://schemas.microsoft.com/office/drawing/2014/main" id="{7C5A7239-71FF-45E8-B644-FF493C762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6287" y="3595811"/>
              <a:ext cx="82945" cy="127182"/>
            </a:xfrm>
            <a:custGeom>
              <a:avLst/>
              <a:gdLst>
                <a:gd name="T0" fmla="*/ 50 w 95"/>
                <a:gd name="T1" fmla="*/ 12 h 146"/>
                <a:gd name="T2" fmla="*/ 32 w 95"/>
                <a:gd name="T3" fmla="*/ 14 h 146"/>
                <a:gd name="T4" fmla="*/ 10 w 95"/>
                <a:gd name="T5" fmla="*/ 37 h 146"/>
                <a:gd name="T6" fmla="*/ 11 w 95"/>
                <a:gd name="T7" fmla="*/ 38 h 146"/>
                <a:gd name="T8" fmla="*/ 10 w 95"/>
                <a:gd name="T9" fmla="*/ 38 h 146"/>
                <a:gd name="T10" fmla="*/ 11 w 95"/>
                <a:gd name="T11" fmla="*/ 43 h 146"/>
                <a:gd name="T12" fmla="*/ 15 w 95"/>
                <a:gd name="T13" fmla="*/ 42 h 146"/>
                <a:gd name="T14" fmla="*/ 14 w 95"/>
                <a:gd name="T15" fmla="*/ 49 h 146"/>
                <a:gd name="T16" fmla="*/ 20 w 95"/>
                <a:gd name="T17" fmla="*/ 53 h 146"/>
                <a:gd name="T18" fmla="*/ 17 w 95"/>
                <a:gd name="T19" fmla="*/ 55 h 146"/>
                <a:gd name="T20" fmla="*/ 9 w 95"/>
                <a:gd name="T21" fmla="*/ 56 h 146"/>
                <a:gd name="T22" fmla="*/ 3 w 95"/>
                <a:gd name="T23" fmla="*/ 62 h 146"/>
                <a:gd name="T24" fmla="*/ 5 w 95"/>
                <a:gd name="T25" fmla="*/ 68 h 146"/>
                <a:gd name="T26" fmla="*/ 7 w 95"/>
                <a:gd name="T27" fmla="*/ 72 h 146"/>
                <a:gd name="T28" fmla="*/ 13 w 95"/>
                <a:gd name="T29" fmla="*/ 78 h 146"/>
                <a:gd name="T30" fmla="*/ 12 w 95"/>
                <a:gd name="T31" fmla="*/ 79 h 146"/>
                <a:gd name="T32" fmla="*/ 15 w 95"/>
                <a:gd name="T33" fmla="*/ 86 h 146"/>
                <a:gd name="T34" fmla="*/ 13 w 95"/>
                <a:gd name="T35" fmla="*/ 95 h 146"/>
                <a:gd name="T36" fmla="*/ 17 w 95"/>
                <a:gd name="T37" fmla="*/ 94 h 146"/>
                <a:gd name="T38" fmla="*/ 13 w 95"/>
                <a:gd name="T39" fmla="*/ 105 h 146"/>
                <a:gd name="T40" fmla="*/ 9 w 95"/>
                <a:gd name="T41" fmla="*/ 113 h 146"/>
                <a:gd name="T42" fmla="*/ 7 w 95"/>
                <a:gd name="T43" fmla="*/ 115 h 146"/>
                <a:gd name="T44" fmla="*/ 7 w 95"/>
                <a:gd name="T45" fmla="*/ 118 h 146"/>
                <a:gd name="T46" fmla="*/ 2 w 95"/>
                <a:gd name="T47" fmla="*/ 120 h 146"/>
                <a:gd name="T48" fmla="*/ 6 w 95"/>
                <a:gd name="T49" fmla="*/ 130 h 146"/>
                <a:gd name="T50" fmla="*/ 2 w 95"/>
                <a:gd name="T51" fmla="*/ 139 h 146"/>
                <a:gd name="T52" fmla="*/ 2 w 95"/>
                <a:gd name="T53" fmla="*/ 143 h 146"/>
                <a:gd name="T54" fmla="*/ 8 w 95"/>
                <a:gd name="T55" fmla="*/ 143 h 146"/>
                <a:gd name="T56" fmla="*/ 11 w 95"/>
                <a:gd name="T57" fmla="*/ 138 h 146"/>
                <a:gd name="T58" fmla="*/ 11 w 95"/>
                <a:gd name="T59" fmla="*/ 144 h 146"/>
                <a:gd name="T60" fmla="*/ 22 w 95"/>
                <a:gd name="T61" fmla="*/ 146 h 146"/>
                <a:gd name="T62" fmla="*/ 29 w 95"/>
                <a:gd name="T63" fmla="*/ 142 h 146"/>
                <a:gd name="T64" fmla="*/ 29 w 95"/>
                <a:gd name="T65" fmla="*/ 143 h 146"/>
                <a:gd name="T66" fmla="*/ 34 w 95"/>
                <a:gd name="T67" fmla="*/ 141 h 146"/>
                <a:gd name="T68" fmla="*/ 40 w 95"/>
                <a:gd name="T69" fmla="*/ 142 h 146"/>
                <a:gd name="T70" fmla="*/ 46 w 95"/>
                <a:gd name="T71" fmla="*/ 141 h 146"/>
                <a:gd name="T72" fmla="*/ 46 w 95"/>
                <a:gd name="T73" fmla="*/ 138 h 146"/>
                <a:gd name="T74" fmla="*/ 48 w 95"/>
                <a:gd name="T75" fmla="*/ 138 h 146"/>
                <a:gd name="T76" fmla="*/ 48 w 95"/>
                <a:gd name="T77" fmla="*/ 132 h 146"/>
                <a:gd name="T78" fmla="*/ 55 w 95"/>
                <a:gd name="T79" fmla="*/ 130 h 146"/>
                <a:gd name="T80" fmla="*/ 63 w 95"/>
                <a:gd name="T81" fmla="*/ 130 h 146"/>
                <a:gd name="T82" fmla="*/ 72 w 95"/>
                <a:gd name="T83" fmla="*/ 130 h 146"/>
                <a:gd name="T84" fmla="*/ 72 w 95"/>
                <a:gd name="T85" fmla="*/ 123 h 146"/>
                <a:gd name="T86" fmla="*/ 66 w 95"/>
                <a:gd name="T87" fmla="*/ 122 h 146"/>
                <a:gd name="T88" fmla="*/ 72 w 95"/>
                <a:gd name="T89" fmla="*/ 121 h 146"/>
                <a:gd name="T90" fmla="*/ 74 w 95"/>
                <a:gd name="T91" fmla="*/ 122 h 146"/>
                <a:gd name="T92" fmla="*/ 77 w 95"/>
                <a:gd name="T93" fmla="*/ 122 h 146"/>
                <a:gd name="T94" fmla="*/ 84 w 95"/>
                <a:gd name="T95" fmla="*/ 120 h 146"/>
                <a:gd name="T96" fmla="*/ 87 w 95"/>
                <a:gd name="T97" fmla="*/ 113 h 146"/>
                <a:gd name="T98" fmla="*/ 95 w 95"/>
                <a:gd name="T99" fmla="*/ 88 h 146"/>
                <a:gd name="T100" fmla="*/ 92 w 95"/>
                <a:gd name="T101" fmla="*/ 88 h 146"/>
                <a:gd name="T102" fmla="*/ 92 w 95"/>
                <a:gd name="T103" fmla="*/ 65 h 146"/>
                <a:gd name="T104" fmla="*/ 73 w 95"/>
                <a:gd name="T105" fmla="*/ 23 h 146"/>
                <a:gd name="T106" fmla="*/ 69 w 95"/>
                <a:gd name="T107" fmla="*/ 16 h 146"/>
                <a:gd name="T108" fmla="*/ 67 w 95"/>
                <a:gd name="T109" fmla="*/ 9 h 146"/>
                <a:gd name="T110" fmla="*/ 62 w 95"/>
                <a:gd name="T111" fmla="*/ 0 h 146"/>
                <a:gd name="T112" fmla="*/ 50 w 95"/>
                <a:gd name="T113" fmla="*/ 1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" h="146">
                  <a:moveTo>
                    <a:pt x="50" y="12"/>
                  </a:moveTo>
                  <a:cubicBezTo>
                    <a:pt x="45" y="14"/>
                    <a:pt x="38" y="12"/>
                    <a:pt x="32" y="14"/>
                  </a:cubicBezTo>
                  <a:cubicBezTo>
                    <a:pt x="21" y="17"/>
                    <a:pt x="16" y="28"/>
                    <a:pt x="10" y="37"/>
                  </a:cubicBezTo>
                  <a:cubicBezTo>
                    <a:pt x="11" y="37"/>
                    <a:pt x="11" y="37"/>
                    <a:pt x="11" y="38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9" y="40"/>
                    <a:pt x="9" y="43"/>
                    <a:pt x="11" y="43"/>
                  </a:cubicBezTo>
                  <a:cubicBezTo>
                    <a:pt x="12" y="44"/>
                    <a:pt x="14" y="42"/>
                    <a:pt x="15" y="42"/>
                  </a:cubicBezTo>
                  <a:cubicBezTo>
                    <a:pt x="16" y="45"/>
                    <a:pt x="11" y="45"/>
                    <a:pt x="14" y="49"/>
                  </a:cubicBezTo>
                  <a:cubicBezTo>
                    <a:pt x="15" y="50"/>
                    <a:pt x="19" y="51"/>
                    <a:pt x="20" y="53"/>
                  </a:cubicBezTo>
                  <a:cubicBezTo>
                    <a:pt x="22" y="56"/>
                    <a:pt x="19" y="55"/>
                    <a:pt x="17" y="55"/>
                  </a:cubicBezTo>
                  <a:cubicBezTo>
                    <a:pt x="13" y="55"/>
                    <a:pt x="13" y="54"/>
                    <a:pt x="9" y="56"/>
                  </a:cubicBezTo>
                  <a:cubicBezTo>
                    <a:pt x="7" y="58"/>
                    <a:pt x="4" y="60"/>
                    <a:pt x="3" y="62"/>
                  </a:cubicBezTo>
                  <a:cubicBezTo>
                    <a:pt x="0" y="67"/>
                    <a:pt x="2" y="65"/>
                    <a:pt x="5" y="68"/>
                  </a:cubicBezTo>
                  <a:cubicBezTo>
                    <a:pt x="8" y="70"/>
                    <a:pt x="6" y="69"/>
                    <a:pt x="7" y="72"/>
                  </a:cubicBezTo>
                  <a:cubicBezTo>
                    <a:pt x="8" y="75"/>
                    <a:pt x="9" y="78"/>
                    <a:pt x="13" y="78"/>
                  </a:cubicBezTo>
                  <a:cubicBezTo>
                    <a:pt x="13" y="78"/>
                    <a:pt x="13" y="79"/>
                    <a:pt x="12" y="79"/>
                  </a:cubicBezTo>
                  <a:cubicBezTo>
                    <a:pt x="13" y="80"/>
                    <a:pt x="15" y="85"/>
                    <a:pt x="15" y="86"/>
                  </a:cubicBezTo>
                  <a:cubicBezTo>
                    <a:pt x="16" y="90"/>
                    <a:pt x="13" y="92"/>
                    <a:pt x="13" y="95"/>
                  </a:cubicBezTo>
                  <a:cubicBezTo>
                    <a:pt x="14" y="94"/>
                    <a:pt x="16" y="94"/>
                    <a:pt x="17" y="94"/>
                  </a:cubicBezTo>
                  <a:cubicBezTo>
                    <a:pt x="16" y="97"/>
                    <a:pt x="11" y="103"/>
                    <a:pt x="13" y="105"/>
                  </a:cubicBezTo>
                  <a:cubicBezTo>
                    <a:pt x="12" y="108"/>
                    <a:pt x="10" y="110"/>
                    <a:pt x="9" y="113"/>
                  </a:cubicBezTo>
                  <a:cubicBezTo>
                    <a:pt x="8" y="114"/>
                    <a:pt x="7" y="115"/>
                    <a:pt x="7" y="115"/>
                  </a:cubicBezTo>
                  <a:cubicBezTo>
                    <a:pt x="6" y="116"/>
                    <a:pt x="7" y="117"/>
                    <a:pt x="7" y="118"/>
                  </a:cubicBezTo>
                  <a:cubicBezTo>
                    <a:pt x="5" y="119"/>
                    <a:pt x="3" y="120"/>
                    <a:pt x="2" y="120"/>
                  </a:cubicBezTo>
                  <a:cubicBezTo>
                    <a:pt x="1" y="124"/>
                    <a:pt x="5" y="126"/>
                    <a:pt x="6" y="130"/>
                  </a:cubicBezTo>
                  <a:cubicBezTo>
                    <a:pt x="8" y="134"/>
                    <a:pt x="6" y="139"/>
                    <a:pt x="2" y="139"/>
                  </a:cubicBezTo>
                  <a:cubicBezTo>
                    <a:pt x="2" y="141"/>
                    <a:pt x="2" y="142"/>
                    <a:pt x="2" y="143"/>
                  </a:cubicBezTo>
                  <a:cubicBezTo>
                    <a:pt x="4" y="143"/>
                    <a:pt x="7" y="143"/>
                    <a:pt x="8" y="143"/>
                  </a:cubicBezTo>
                  <a:cubicBezTo>
                    <a:pt x="10" y="141"/>
                    <a:pt x="9" y="139"/>
                    <a:pt x="11" y="138"/>
                  </a:cubicBezTo>
                  <a:cubicBezTo>
                    <a:pt x="11" y="140"/>
                    <a:pt x="11" y="142"/>
                    <a:pt x="11" y="144"/>
                  </a:cubicBezTo>
                  <a:cubicBezTo>
                    <a:pt x="15" y="145"/>
                    <a:pt x="18" y="146"/>
                    <a:pt x="22" y="146"/>
                  </a:cubicBezTo>
                  <a:cubicBezTo>
                    <a:pt x="22" y="143"/>
                    <a:pt x="27" y="145"/>
                    <a:pt x="29" y="142"/>
                  </a:cubicBezTo>
                  <a:cubicBezTo>
                    <a:pt x="29" y="142"/>
                    <a:pt x="29" y="143"/>
                    <a:pt x="29" y="143"/>
                  </a:cubicBezTo>
                  <a:cubicBezTo>
                    <a:pt x="32" y="142"/>
                    <a:pt x="31" y="141"/>
                    <a:pt x="34" y="141"/>
                  </a:cubicBezTo>
                  <a:cubicBezTo>
                    <a:pt x="36" y="141"/>
                    <a:pt x="38" y="142"/>
                    <a:pt x="40" y="142"/>
                  </a:cubicBezTo>
                  <a:cubicBezTo>
                    <a:pt x="37" y="139"/>
                    <a:pt x="43" y="134"/>
                    <a:pt x="46" y="141"/>
                  </a:cubicBezTo>
                  <a:cubicBezTo>
                    <a:pt x="46" y="140"/>
                    <a:pt x="46" y="139"/>
                    <a:pt x="46" y="138"/>
                  </a:cubicBezTo>
                  <a:cubicBezTo>
                    <a:pt x="47" y="138"/>
                    <a:pt x="48" y="138"/>
                    <a:pt x="48" y="138"/>
                  </a:cubicBezTo>
                  <a:cubicBezTo>
                    <a:pt x="48" y="136"/>
                    <a:pt x="48" y="134"/>
                    <a:pt x="48" y="132"/>
                  </a:cubicBezTo>
                  <a:cubicBezTo>
                    <a:pt x="51" y="133"/>
                    <a:pt x="54" y="132"/>
                    <a:pt x="55" y="130"/>
                  </a:cubicBezTo>
                  <a:cubicBezTo>
                    <a:pt x="59" y="128"/>
                    <a:pt x="59" y="127"/>
                    <a:pt x="63" y="130"/>
                  </a:cubicBezTo>
                  <a:cubicBezTo>
                    <a:pt x="66" y="132"/>
                    <a:pt x="69" y="133"/>
                    <a:pt x="72" y="130"/>
                  </a:cubicBezTo>
                  <a:cubicBezTo>
                    <a:pt x="76" y="127"/>
                    <a:pt x="72" y="127"/>
                    <a:pt x="72" y="123"/>
                  </a:cubicBezTo>
                  <a:cubicBezTo>
                    <a:pt x="70" y="123"/>
                    <a:pt x="68" y="123"/>
                    <a:pt x="66" y="122"/>
                  </a:cubicBezTo>
                  <a:cubicBezTo>
                    <a:pt x="66" y="119"/>
                    <a:pt x="70" y="120"/>
                    <a:pt x="72" y="121"/>
                  </a:cubicBezTo>
                  <a:cubicBezTo>
                    <a:pt x="72" y="121"/>
                    <a:pt x="72" y="122"/>
                    <a:pt x="74" y="122"/>
                  </a:cubicBezTo>
                  <a:cubicBezTo>
                    <a:pt x="75" y="123"/>
                    <a:pt x="76" y="122"/>
                    <a:pt x="77" y="122"/>
                  </a:cubicBezTo>
                  <a:cubicBezTo>
                    <a:pt x="78" y="122"/>
                    <a:pt x="83" y="121"/>
                    <a:pt x="84" y="120"/>
                  </a:cubicBezTo>
                  <a:cubicBezTo>
                    <a:pt x="85" y="118"/>
                    <a:pt x="86" y="115"/>
                    <a:pt x="87" y="113"/>
                  </a:cubicBezTo>
                  <a:cubicBezTo>
                    <a:pt x="92" y="107"/>
                    <a:pt x="95" y="96"/>
                    <a:pt x="95" y="88"/>
                  </a:cubicBezTo>
                  <a:cubicBezTo>
                    <a:pt x="93" y="88"/>
                    <a:pt x="93" y="86"/>
                    <a:pt x="92" y="88"/>
                  </a:cubicBezTo>
                  <a:cubicBezTo>
                    <a:pt x="88" y="82"/>
                    <a:pt x="93" y="71"/>
                    <a:pt x="92" y="65"/>
                  </a:cubicBezTo>
                  <a:cubicBezTo>
                    <a:pt x="92" y="50"/>
                    <a:pt x="83" y="33"/>
                    <a:pt x="73" y="23"/>
                  </a:cubicBezTo>
                  <a:cubicBezTo>
                    <a:pt x="71" y="20"/>
                    <a:pt x="70" y="20"/>
                    <a:pt x="69" y="16"/>
                  </a:cubicBezTo>
                  <a:cubicBezTo>
                    <a:pt x="68" y="14"/>
                    <a:pt x="68" y="12"/>
                    <a:pt x="67" y="9"/>
                  </a:cubicBezTo>
                  <a:cubicBezTo>
                    <a:pt x="65" y="6"/>
                    <a:pt x="64" y="3"/>
                    <a:pt x="62" y="0"/>
                  </a:cubicBezTo>
                  <a:cubicBezTo>
                    <a:pt x="60" y="5"/>
                    <a:pt x="57" y="10"/>
                    <a:pt x="50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2" name="Freeform 498">
              <a:extLst>
                <a:ext uri="{FF2B5EF4-FFF2-40B4-BE49-F238E27FC236}">
                  <a16:creationId xmlns:a16="http://schemas.microsoft.com/office/drawing/2014/main" id="{6A428EF7-A407-4E94-A0B6-CC75CA66A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3" name="Freeform 499">
              <a:extLst>
                <a:ext uri="{FF2B5EF4-FFF2-40B4-BE49-F238E27FC236}">
                  <a16:creationId xmlns:a16="http://schemas.microsoft.com/office/drawing/2014/main" id="{9A8C0F92-BB9E-4972-AD8F-0BBA46FF6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783" y="3463468"/>
              <a:ext cx="157779" cy="164415"/>
            </a:xfrm>
            <a:custGeom>
              <a:avLst/>
              <a:gdLst>
                <a:gd name="T0" fmla="*/ 166 w 181"/>
                <a:gd name="T1" fmla="*/ 0 h 189"/>
                <a:gd name="T2" fmla="*/ 155 w 181"/>
                <a:gd name="T3" fmla="*/ 20 h 189"/>
                <a:gd name="T4" fmla="*/ 140 w 181"/>
                <a:gd name="T5" fmla="*/ 31 h 189"/>
                <a:gd name="T6" fmla="*/ 113 w 181"/>
                <a:gd name="T7" fmla="*/ 42 h 189"/>
                <a:gd name="T8" fmla="*/ 94 w 181"/>
                <a:gd name="T9" fmla="*/ 53 h 189"/>
                <a:gd name="T10" fmla="*/ 72 w 181"/>
                <a:gd name="T11" fmla="*/ 58 h 189"/>
                <a:gd name="T12" fmla="*/ 58 w 181"/>
                <a:gd name="T13" fmla="*/ 75 h 189"/>
                <a:gd name="T14" fmla="*/ 33 w 181"/>
                <a:gd name="T15" fmla="*/ 88 h 189"/>
                <a:gd name="T16" fmla="*/ 12 w 181"/>
                <a:gd name="T17" fmla="*/ 112 h 189"/>
                <a:gd name="T18" fmla="*/ 20 w 181"/>
                <a:gd name="T19" fmla="*/ 120 h 189"/>
                <a:gd name="T20" fmla="*/ 30 w 181"/>
                <a:gd name="T21" fmla="*/ 119 h 189"/>
                <a:gd name="T22" fmla="*/ 39 w 181"/>
                <a:gd name="T23" fmla="*/ 132 h 189"/>
                <a:gd name="T24" fmla="*/ 34 w 181"/>
                <a:gd name="T25" fmla="*/ 150 h 189"/>
                <a:gd name="T26" fmla="*/ 30 w 181"/>
                <a:gd name="T27" fmla="*/ 159 h 189"/>
                <a:gd name="T28" fmla="*/ 26 w 181"/>
                <a:gd name="T29" fmla="*/ 167 h 189"/>
                <a:gd name="T30" fmla="*/ 21 w 181"/>
                <a:gd name="T31" fmla="*/ 170 h 189"/>
                <a:gd name="T32" fmla="*/ 33 w 181"/>
                <a:gd name="T33" fmla="*/ 174 h 189"/>
                <a:gd name="T34" fmla="*/ 34 w 181"/>
                <a:gd name="T35" fmla="*/ 181 h 189"/>
                <a:gd name="T36" fmla="*/ 48 w 181"/>
                <a:gd name="T37" fmla="*/ 183 h 189"/>
                <a:gd name="T38" fmla="*/ 51 w 181"/>
                <a:gd name="T39" fmla="*/ 177 h 189"/>
                <a:gd name="T40" fmla="*/ 62 w 181"/>
                <a:gd name="T41" fmla="*/ 183 h 189"/>
                <a:gd name="T42" fmla="*/ 65 w 181"/>
                <a:gd name="T43" fmla="*/ 187 h 189"/>
                <a:gd name="T44" fmla="*/ 90 w 181"/>
                <a:gd name="T45" fmla="*/ 166 h 189"/>
                <a:gd name="T46" fmla="*/ 120 w 181"/>
                <a:gd name="T47" fmla="*/ 152 h 189"/>
                <a:gd name="T48" fmla="*/ 107 w 181"/>
                <a:gd name="T49" fmla="*/ 142 h 189"/>
                <a:gd name="T50" fmla="*/ 101 w 181"/>
                <a:gd name="T51" fmla="*/ 136 h 189"/>
                <a:gd name="T52" fmla="*/ 95 w 181"/>
                <a:gd name="T53" fmla="*/ 132 h 189"/>
                <a:gd name="T54" fmla="*/ 99 w 181"/>
                <a:gd name="T55" fmla="*/ 121 h 189"/>
                <a:gd name="T56" fmla="*/ 106 w 181"/>
                <a:gd name="T57" fmla="*/ 111 h 189"/>
                <a:gd name="T58" fmla="*/ 118 w 181"/>
                <a:gd name="T59" fmla="*/ 107 h 189"/>
                <a:gd name="T60" fmla="*/ 125 w 181"/>
                <a:gd name="T61" fmla="*/ 102 h 189"/>
                <a:gd name="T62" fmla="*/ 140 w 181"/>
                <a:gd name="T63" fmla="*/ 92 h 189"/>
                <a:gd name="T64" fmla="*/ 148 w 181"/>
                <a:gd name="T65" fmla="*/ 81 h 189"/>
                <a:gd name="T66" fmla="*/ 158 w 181"/>
                <a:gd name="T67" fmla="*/ 63 h 189"/>
                <a:gd name="T68" fmla="*/ 159 w 181"/>
                <a:gd name="T69" fmla="*/ 46 h 189"/>
                <a:gd name="T70" fmla="*/ 174 w 181"/>
                <a:gd name="T71" fmla="*/ 28 h 189"/>
                <a:gd name="T72" fmla="*/ 181 w 181"/>
                <a:gd name="T73" fmla="*/ 24 h 189"/>
                <a:gd name="T74" fmla="*/ 172 w 181"/>
                <a:gd name="T75" fmla="*/ 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1" h="189">
                  <a:moveTo>
                    <a:pt x="172" y="9"/>
                  </a:moveTo>
                  <a:cubicBezTo>
                    <a:pt x="170" y="6"/>
                    <a:pt x="174" y="0"/>
                    <a:pt x="166" y="0"/>
                  </a:cubicBezTo>
                  <a:cubicBezTo>
                    <a:pt x="161" y="1"/>
                    <a:pt x="160" y="5"/>
                    <a:pt x="159" y="9"/>
                  </a:cubicBezTo>
                  <a:cubicBezTo>
                    <a:pt x="158" y="13"/>
                    <a:pt x="158" y="17"/>
                    <a:pt x="155" y="20"/>
                  </a:cubicBezTo>
                  <a:cubicBezTo>
                    <a:pt x="152" y="23"/>
                    <a:pt x="149" y="19"/>
                    <a:pt x="146" y="22"/>
                  </a:cubicBezTo>
                  <a:cubicBezTo>
                    <a:pt x="143" y="23"/>
                    <a:pt x="143" y="28"/>
                    <a:pt x="140" y="31"/>
                  </a:cubicBezTo>
                  <a:cubicBezTo>
                    <a:pt x="137" y="33"/>
                    <a:pt x="134" y="33"/>
                    <a:pt x="129" y="34"/>
                  </a:cubicBezTo>
                  <a:cubicBezTo>
                    <a:pt x="123" y="35"/>
                    <a:pt x="109" y="31"/>
                    <a:pt x="113" y="42"/>
                  </a:cubicBezTo>
                  <a:cubicBezTo>
                    <a:pt x="115" y="46"/>
                    <a:pt x="119" y="47"/>
                    <a:pt x="118" y="53"/>
                  </a:cubicBezTo>
                  <a:cubicBezTo>
                    <a:pt x="116" y="61"/>
                    <a:pt x="99" y="55"/>
                    <a:pt x="94" y="53"/>
                  </a:cubicBezTo>
                  <a:cubicBezTo>
                    <a:pt x="90" y="52"/>
                    <a:pt x="89" y="48"/>
                    <a:pt x="86" y="46"/>
                  </a:cubicBezTo>
                  <a:cubicBezTo>
                    <a:pt x="77" y="41"/>
                    <a:pt x="76" y="51"/>
                    <a:pt x="72" y="58"/>
                  </a:cubicBezTo>
                  <a:cubicBezTo>
                    <a:pt x="70" y="62"/>
                    <a:pt x="67" y="63"/>
                    <a:pt x="64" y="67"/>
                  </a:cubicBezTo>
                  <a:cubicBezTo>
                    <a:pt x="61" y="70"/>
                    <a:pt x="62" y="72"/>
                    <a:pt x="58" y="75"/>
                  </a:cubicBezTo>
                  <a:cubicBezTo>
                    <a:pt x="56" y="76"/>
                    <a:pt x="53" y="76"/>
                    <a:pt x="50" y="77"/>
                  </a:cubicBezTo>
                  <a:cubicBezTo>
                    <a:pt x="44" y="80"/>
                    <a:pt x="39" y="85"/>
                    <a:pt x="33" y="88"/>
                  </a:cubicBezTo>
                  <a:cubicBezTo>
                    <a:pt x="19" y="94"/>
                    <a:pt x="11" y="106"/>
                    <a:pt x="0" y="114"/>
                  </a:cubicBezTo>
                  <a:cubicBezTo>
                    <a:pt x="5" y="114"/>
                    <a:pt x="11" y="115"/>
                    <a:pt x="12" y="112"/>
                  </a:cubicBezTo>
                  <a:cubicBezTo>
                    <a:pt x="14" y="112"/>
                    <a:pt x="15" y="114"/>
                    <a:pt x="17" y="115"/>
                  </a:cubicBezTo>
                  <a:cubicBezTo>
                    <a:pt x="17" y="116"/>
                    <a:pt x="19" y="120"/>
                    <a:pt x="20" y="120"/>
                  </a:cubicBezTo>
                  <a:cubicBezTo>
                    <a:pt x="23" y="122"/>
                    <a:pt x="23" y="118"/>
                    <a:pt x="25" y="118"/>
                  </a:cubicBezTo>
                  <a:cubicBezTo>
                    <a:pt x="27" y="117"/>
                    <a:pt x="28" y="120"/>
                    <a:pt x="30" y="119"/>
                  </a:cubicBezTo>
                  <a:cubicBezTo>
                    <a:pt x="32" y="123"/>
                    <a:pt x="37" y="121"/>
                    <a:pt x="39" y="124"/>
                  </a:cubicBezTo>
                  <a:cubicBezTo>
                    <a:pt x="42" y="126"/>
                    <a:pt x="40" y="130"/>
                    <a:pt x="39" y="132"/>
                  </a:cubicBezTo>
                  <a:cubicBezTo>
                    <a:pt x="38" y="135"/>
                    <a:pt x="36" y="138"/>
                    <a:pt x="34" y="141"/>
                  </a:cubicBezTo>
                  <a:cubicBezTo>
                    <a:pt x="32" y="145"/>
                    <a:pt x="35" y="147"/>
                    <a:pt x="34" y="150"/>
                  </a:cubicBezTo>
                  <a:cubicBezTo>
                    <a:pt x="34" y="153"/>
                    <a:pt x="32" y="154"/>
                    <a:pt x="30" y="156"/>
                  </a:cubicBezTo>
                  <a:cubicBezTo>
                    <a:pt x="30" y="157"/>
                    <a:pt x="30" y="158"/>
                    <a:pt x="30" y="159"/>
                  </a:cubicBezTo>
                  <a:cubicBezTo>
                    <a:pt x="29" y="160"/>
                    <a:pt x="28" y="160"/>
                    <a:pt x="27" y="161"/>
                  </a:cubicBezTo>
                  <a:cubicBezTo>
                    <a:pt x="26" y="163"/>
                    <a:pt x="27" y="165"/>
                    <a:pt x="26" y="167"/>
                  </a:cubicBezTo>
                  <a:cubicBezTo>
                    <a:pt x="25" y="169"/>
                    <a:pt x="23" y="169"/>
                    <a:pt x="21" y="17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4" y="172"/>
                    <a:pt x="27" y="171"/>
                    <a:pt x="30" y="172"/>
                  </a:cubicBezTo>
                  <a:cubicBezTo>
                    <a:pt x="32" y="173"/>
                    <a:pt x="33" y="172"/>
                    <a:pt x="33" y="174"/>
                  </a:cubicBezTo>
                  <a:cubicBezTo>
                    <a:pt x="33" y="175"/>
                    <a:pt x="31" y="176"/>
                    <a:pt x="30" y="176"/>
                  </a:cubicBezTo>
                  <a:cubicBezTo>
                    <a:pt x="30" y="179"/>
                    <a:pt x="32" y="179"/>
                    <a:pt x="34" y="181"/>
                  </a:cubicBezTo>
                  <a:cubicBezTo>
                    <a:pt x="36" y="183"/>
                    <a:pt x="37" y="184"/>
                    <a:pt x="40" y="185"/>
                  </a:cubicBezTo>
                  <a:cubicBezTo>
                    <a:pt x="42" y="185"/>
                    <a:pt x="46" y="184"/>
                    <a:pt x="48" y="183"/>
                  </a:cubicBezTo>
                  <a:cubicBezTo>
                    <a:pt x="48" y="182"/>
                    <a:pt x="49" y="180"/>
                    <a:pt x="49" y="180"/>
                  </a:cubicBezTo>
                  <a:cubicBezTo>
                    <a:pt x="50" y="179"/>
                    <a:pt x="51" y="179"/>
                    <a:pt x="51" y="177"/>
                  </a:cubicBezTo>
                  <a:cubicBezTo>
                    <a:pt x="51" y="177"/>
                    <a:pt x="52" y="177"/>
                    <a:pt x="52" y="177"/>
                  </a:cubicBezTo>
                  <a:cubicBezTo>
                    <a:pt x="52" y="180"/>
                    <a:pt x="60" y="183"/>
                    <a:pt x="62" y="183"/>
                  </a:cubicBezTo>
                  <a:cubicBezTo>
                    <a:pt x="62" y="183"/>
                    <a:pt x="63" y="182"/>
                    <a:pt x="63" y="182"/>
                  </a:cubicBezTo>
                  <a:cubicBezTo>
                    <a:pt x="64" y="183"/>
                    <a:pt x="64" y="185"/>
                    <a:pt x="65" y="187"/>
                  </a:cubicBezTo>
                  <a:cubicBezTo>
                    <a:pt x="66" y="188"/>
                    <a:pt x="67" y="188"/>
                    <a:pt x="68" y="189"/>
                  </a:cubicBezTo>
                  <a:cubicBezTo>
                    <a:pt x="74" y="180"/>
                    <a:pt x="79" y="169"/>
                    <a:pt x="90" y="166"/>
                  </a:cubicBezTo>
                  <a:cubicBezTo>
                    <a:pt x="96" y="164"/>
                    <a:pt x="103" y="166"/>
                    <a:pt x="108" y="164"/>
                  </a:cubicBezTo>
                  <a:cubicBezTo>
                    <a:pt x="115" y="162"/>
                    <a:pt x="118" y="157"/>
                    <a:pt x="120" y="152"/>
                  </a:cubicBezTo>
                  <a:cubicBezTo>
                    <a:pt x="119" y="151"/>
                    <a:pt x="119" y="151"/>
                    <a:pt x="118" y="150"/>
                  </a:cubicBezTo>
                  <a:cubicBezTo>
                    <a:pt x="115" y="147"/>
                    <a:pt x="110" y="146"/>
                    <a:pt x="107" y="142"/>
                  </a:cubicBezTo>
                  <a:cubicBezTo>
                    <a:pt x="106" y="140"/>
                    <a:pt x="106" y="139"/>
                    <a:pt x="105" y="138"/>
                  </a:cubicBezTo>
                  <a:cubicBezTo>
                    <a:pt x="105" y="137"/>
                    <a:pt x="102" y="136"/>
                    <a:pt x="101" y="136"/>
                  </a:cubicBezTo>
                  <a:cubicBezTo>
                    <a:pt x="99" y="135"/>
                    <a:pt x="97" y="135"/>
                    <a:pt x="95" y="134"/>
                  </a:cubicBezTo>
                  <a:cubicBezTo>
                    <a:pt x="95" y="133"/>
                    <a:pt x="95" y="133"/>
                    <a:pt x="95" y="132"/>
                  </a:cubicBezTo>
                  <a:cubicBezTo>
                    <a:pt x="99" y="133"/>
                    <a:pt x="98" y="130"/>
                    <a:pt x="99" y="127"/>
                  </a:cubicBezTo>
                  <a:cubicBezTo>
                    <a:pt x="99" y="125"/>
                    <a:pt x="98" y="123"/>
                    <a:pt x="99" y="121"/>
                  </a:cubicBezTo>
                  <a:cubicBezTo>
                    <a:pt x="99" y="118"/>
                    <a:pt x="97" y="118"/>
                    <a:pt x="100" y="115"/>
                  </a:cubicBezTo>
                  <a:cubicBezTo>
                    <a:pt x="102" y="113"/>
                    <a:pt x="105" y="113"/>
                    <a:pt x="106" y="111"/>
                  </a:cubicBezTo>
                  <a:cubicBezTo>
                    <a:pt x="108" y="110"/>
                    <a:pt x="108" y="107"/>
                    <a:pt x="110" y="106"/>
                  </a:cubicBezTo>
                  <a:cubicBezTo>
                    <a:pt x="112" y="105"/>
                    <a:pt x="116" y="107"/>
                    <a:pt x="118" y="107"/>
                  </a:cubicBezTo>
                  <a:cubicBezTo>
                    <a:pt x="120" y="107"/>
                    <a:pt x="120" y="106"/>
                    <a:pt x="122" y="105"/>
                  </a:cubicBezTo>
                  <a:cubicBezTo>
                    <a:pt x="123" y="104"/>
                    <a:pt x="124" y="103"/>
                    <a:pt x="125" y="102"/>
                  </a:cubicBezTo>
                  <a:cubicBezTo>
                    <a:pt x="128" y="100"/>
                    <a:pt x="131" y="97"/>
                    <a:pt x="134" y="95"/>
                  </a:cubicBezTo>
                  <a:cubicBezTo>
                    <a:pt x="136" y="94"/>
                    <a:pt x="139" y="93"/>
                    <a:pt x="140" y="92"/>
                  </a:cubicBezTo>
                  <a:cubicBezTo>
                    <a:pt x="141" y="91"/>
                    <a:pt x="141" y="89"/>
                    <a:pt x="142" y="88"/>
                  </a:cubicBezTo>
                  <a:cubicBezTo>
                    <a:pt x="144" y="86"/>
                    <a:pt x="145" y="83"/>
                    <a:pt x="148" y="81"/>
                  </a:cubicBezTo>
                  <a:cubicBezTo>
                    <a:pt x="151" y="79"/>
                    <a:pt x="154" y="80"/>
                    <a:pt x="156" y="77"/>
                  </a:cubicBezTo>
                  <a:cubicBezTo>
                    <a:pt x="159" y="74"/>
                    <a:pt x="158" y="67"/>
                    <a:pt x="158" y="63"/>
                  </a:cubicBezTo>
                  <a:cubicBezTo>
                    <a:pt x="158" y="59"/>
                    <a:pt x="156" y="56"/>
                    <a:pt x="156" y="51"/>
                  </a:cubicBezTo>
                  <a:cubicBezTo>
                    <a:pt x="156" y="48"/>
                    <a:pt x="157" y="48"/>
                    <a:pt x="159" y="46"/>
                  </a:cubicBezTo>
                  <a:cubicBezTo>
                    <a:pt x="161" y="44"/>
                    <a:pt x="161" y="42"/>
                    <a:pt x="162" y="40"/>
                  </a:cubicBezTo>
                  <a:cubicBezTo>
                    <a:pt x="165" y="36"/>
                    <a:pt x="170" y="31"/>
                    <a:pt x="174" y="28"/>
                  </a:cubicBezTo>
                  <a:cubicBezTo>
                    <a:pt x="176" y="26"/>
                    <a:pt x="176" y="26"/>
                    <a:pt x="179" y="25"/>
                  </a:cubicBezTo>
                  <a:cubicBezTo>
                    <a:pt x="179" y="25"/>
                    <a:pt x="180" y="25"/>
                    <a:pt x="181" y="24"/>
                  </a:cubicBezTo>
                  <a:cubicBezTo>
                    <a:pt x="180" y="22"/>
                    <a:pt x="180" y="19"/>
                    <a:pt x="179" y="17"/>
                  </a:cubicBezTo>
                  <a:cubicBezTo>
                    <a:pt x="178" y="13"/>
                    <a:pt x="175" y="13"/>
                    <a:pt x="172" y="9"/>
                  </a:cubicBezTo>
                  <a:close/>
                </a:path>
              </a:pathLst>
            </a:custGeom>
            <a:solidFill>
              <a:srgbClr val="C000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4" name="Freeform 500">
              <a:extLst>
                <a:ext uri="{FF2B5EF4-FFF2-40B4-BE49-F238E27FC236}">
                  <a16:creationId xmlns:a16="http://schemas.microsoft.com/office/drawing/2014/main" id="{AC3C50ED-CC8F-4EDC-99EC-CB5A75CB3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5" name="Freeform 501">
              <a:extLst>
                <a:ext uri="{FF2B5EF4-FFF2-40B4-BE49-F238E27FC236}">
                  <a16:creationId xmlns:a16="http://schemas.microsoft.com/office/drawing/2014/main" id="{4654ADED-F390-4A62-9E23-7B08C526B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074" y="3328545"/>
              <a:ext cx="190588" cy="329935"/>
            </a:xfrm>
            <a:custGeom>
              <a:avLst/>
              <a:gdLst>
                <a:gd name="T0" fmla="*/ 196 w 219"/>
                <a:gd name="T1" fmla="*/ 298 h 379"/>
                <a:gd name="T2" fmla="*/ 179 w 219"/>
                <a:gd name="T3" fmla="*/ 288 h 379"/>
                <a:gd name="T4" fmla="*/ 178 w 219"/>
                <a:gd name="T5" fmla="*/ 273 h 379"/>
                <a:gd name="T6" fmla="*/ 185 w 219"/>
                <a:gd name="T7" fmla="*/ 277 h 379"/>
                <a:gd name="T8" fmla="*/ 195 w 219"/>
                <a:gd name="T9" fmla="*/ 267 h 379"/>
                <a:gd name="T10" fmla="*/ 172 w 219"/>
                <a:gd name="T11" fmla="*/ 262 h 379"/>
                <a:gd name="T12" fmla="*/ 164 w 219"/>
                <a:gd name="T13" fmla="*/ 213 h 379"/>
                <a:gd name="T14" fmla="*/ 157 w 219"/>
                <a:gd name="T15" fmla="*/ 198 h 379"/>
                <a:gd name="T16" fmla="*/ 160 w 219"/>
                <a:gd name="T17" fmla="*/ 166 h 379"/>
                <a:gd name="T18" fmla="*/ 141 w 219"/>
                <a:gd name="T19" fmla="*/ 160 h 379"/>
                <a:gd name="T20" fmla="*/ 123 w 219"/>
                <a:gd name="T21" fmla="*/ 149 h 379"/>
                <a:gd name="T22" fmla="*/ 111 w 219"/>
                <a:gd name="T23" fmla="*/ 113 h 379"/>
                <a:gd name="T24" fmla="*/ 114 w 219"/>
                <a:gd name="T25" fmla="*/ 95 h 379"/>
                <a:gd name="T26" fmla="*/ 115 w 219"/>
                <a:gd name="T27" fmla="*/ 86 h 379"/>
                <a:gd name="T28" fmla="*/ 123 w 219"/>
                <a:gd name="T29" fmla="*/ 73 h 379"/>
                <a:gd name="T30" fmla="*/ 153 w 219"/>
                <a:gd name="T31" fmla="*/ 68 h 379"/>
                <a:gd name="T32" fmla="*/ 175 w 219"/>
                <a:gd name="T33" fmla="*/ 73 h 379"/>
                <a:gd name="T34" fmla="*/ 196 w 219"/>
                <a:gd name="T35" fmla="*/ 70 h 379"/>
                <a:gd name="T36" fmla="*/ 176 w 219"/>
                <a:gd name="T37" fmla="*/ 98 h 379"/>
                <a:gd name="T38" fmla="*/ 184 w 219"/>
                <a:gd name="T39" fmla="*/ 89 h 379"/>
                <a:gd name="T40" fmla="*/ 211 w 219"/>
                <a:gd name="T41" fmla="*/ 80 h 379"/>
                <a:gd name="T42" fmla="*/ 207 w 219"/>
                <a:gd name="T43" fmla="*/ 60 h 379"/>
                <a:gd name="T44" fmla="*/ 193 w 219"/>
                <a:gd name="T45" fmla="*/ 61 h 379"/>
                <a:gd name="T46" fmla="*/ 172 w 219"/>
                <a:gd name="T47" fmla="*/ 47 h 379"/>
                <a:gd name="T48" fmla="*/ 171 w 219"/>
                <a:gd name="T49" fmla="*/ 10 h 379"/>
                <a:gd name="T50" fmla="*/ 134 w 219"/>
                <a:gd name="T51" fmla="*/ 1 h 379"/>
                <a:gd name="T52" fmla="*/ 103 w 219"/>
                <a:gd name="T53" fmla="*/ 8 h 379"/>
                <a:gd name="T54" fmla="*/ 83 w 219"/>
                <a:gd name="T55" fmla="*/ 34 h 379"/>
                <a:gd name="T56" fmla="*/ 78 w 219"/>
                <a:gd name="T57" fmla="*/ 49 h 379"/>
                <a:gd name="T58" fmla="*/ 67 w 219"/>
                <a:gd name="T59" fmla="*/ 42 h 379"/>
                <a:gd name="T60" fmla="*/ 52 w 219"/>
                <a:gd name="T61" fmla="*/ 57 h 379"/>
                <a:gd name="T62" fmla="*/ 38 w 219"/>
                <a:gd name="T63" fmla="*/ 65 h 379"/>
                <a:gd name="T64" fmla="*/ 16 w 219"/>
                <a:gd name="T65" fmla="*/ 79 h 379"/>
                <a:gd name="T66" fmla="*/ 15 w 219"/>
                <a:gd name="T67" fmla="*/ 112 h 379"/>
                <a:gd name="T68" fmla="*/ 29 w 219"/>
                <a:gd name="T69" fmla="*/ 120 h 379"/>
                <a:gd name="T70" fmla="*/ 24 w 219"/>
                <a:gd name="T71" fmla="*/ 136 h 379"/>
                <a:gd name="T72" fmla="*/ 32 w 219"/>
                <a:gd name="T73" fmla="*/ 160 h 379"/>
                <a:gd name="T74" fmla="*/ 38 w 219"/>
                <a:gd name="T75" fmla="*/ 176 h 379"/>
                <a:gd name="T76" fmla="*/ 59 w 219"/>
                <a:gd name="T77" fmla="*/ 204 h 379"/>
                <a:gd name="T78" fmla="*/ 77 w 219"/>
                <a:gd name="T79" fmla="*/ 235 h 379"/>
                <a:gd name="T80" fmla="*/ 95 w 219"/>
                <a:gd name="T81" fmla="*/ 242 h 379"/>
                <a:gd name="T82" fmla="*/ 79 w 219"/>
                <a:gd name="T83" fmla="*/ 262 h 379"/>
                <a:gd name="T84" fmla="*/ 73 w 219"/>
                <a:gd name="T85" fmla="*/ 285 h 379"/>
                <a:gd name="T86" fmla="*/ 62 w 219"/>
                <a:gd name="T87" fmla="*/ 299 h 379"/>
                <a:gd name="T88" fmla="*/ 78 w 219"/>
                <a:gd name="T89" fmla="*/ 348 h 379"/>
                <a:gd name="T90" fmla="*/ 105 w 219"/>
                <a:gd name="T91" fmla="*/ 364 h 379"/>
                <a:gd name="T92" fmla="*/ 187 w 219"/>
                <a:gd name="T93" fmla="*/ 367 h 379"/>
                <a:gd name="T94" fmla="*/ 195 w 219"/>
                <a:gd name="T95" fmla="*/ 354 h 379"/>
                <a:gd name="T96" fmla="*/ 189 w 219"/>
                <a:gd name="T97" fmla="*/ 352 h 379"/>
                <a:gd name="T98" fmla="*/ 190 w 219"/>
                <a:gd name="T99" fmla="*/ 331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9" h="379">
                  <a:moveTo>
                    <a:pt x="192" y="311"/>
                  </a:moveTo>
                  <a:cubicBezTo>
                    <a:pt x="193" y="307"/>
                    <a:pt x="197" y="302"/>
                    <a:pt x="196" y="298"/>
                  </a:cubicBezTo>
                  <a:cubicBezTo>
                    <a:pt x="195" y="295"/>
                    <a:pt x="187" y="292"/>
                    <a:pt x="185" y="291"/>
                  </a:cubicBezTo>
                  <a:cubicBezTo>
                    <a:pt x="183" y="289"/>
                    <a:pt x="184" y="287"/>
                    <a:pt x="179" y="288"/>
                  </a:cubicBezTo>
                  <a:cubicBezTo>
                    <a:pt x="180" y="282"/>
                    <a:pt x="174" y="283"/>
                    <a:pt x="174" y="289"/>
                  </a:cubicBezTo>
                  <a:cubicBezTo>
                    <a:pt x="163" y="289"/>
                    <a:pt x="178" y="273"/>
                    <a:pt x="178" y="273"/>
                  </a:cubicBezTo>
                  <a:cubicBezTo>
                    <a:pt x="178" y="274"/>
                    <a:pt x="178" y="274"/>
                    <a:pt x="178" y="275"/>
                  </a:cubicBezTo>
                  <a:cubicBezTo>
                    <a:pt x="181" y="274"/>
                    <a:pt x="183" y="277"/>
                    <a:pt x="185" y="277"/>
                  </a:cubicBezTo>
                  <a:cubicBezTo>
                    <a:pt x="184" y="273"/>
                    <a:pt x="177" y="272"/>
                    <a:pt x="182" y="266"/>
                  </a:cubicBezTo>
                  <a:cubicBezTo>
                    <a:pt x="186" y="262"/>
                    <a:pt x="191" y="266"/>
                    <a:pt x="195" y="267"/>
                  </a:cubicBezTo>
                  <a:cubicBezTo>
                    <a:pt x="191" y="266"/>
                    <a:pt x="190" y="262"/>
                    <a:pt x="186" y="261"/>
                  </a:cubicBezTo>
                  <a:cubicBezTo>
                    <a:pt x="182" y="260"/>
                    <a:pt x="176" y="262"/>
                    <a:pt x="172" y="262"/>
                  </a:cubicBezTo>
                  <a:cubicBezTo>
                    <a:pt x="153" y="263"/>
                    <a:pt x="166" y="236"/>
                    <a:pt x="166" y="225"/>
                  </a:cubicBezTo>
                  <a:cubicBezTo>
                    <a:pt x="167" y="221"/>
                    <a:pt x="166" y="216"/>
                    <a:pt x="164" y="213"/>
                  </a:cubicBezTo>
                  <a:cubicBezTo>
                    <a:pt x="163" y="210"/>
                    <a:pt x="159" y="210"/>
                    <a:pt x="158" y="207"/>
                  </a:cubicBezTo>
                  <a:cubicBezTo>
                    <a:pt x="157" y="204"/>
                    <a:pt x="158" y="201"/>
                    <a:pt x="157" y="198"/>
                  </a:cubicBezTo>
                  <a:cubicBezTo>
                    <a:pt x="156" y="192"/>
                    <a:pt x="155" y="187"/>
                    <a:pt x="157" y="181"/>
                  </a:cubicBezTo>
                  <a:cubicBezTo>
                    <a:pt x="160" y="176"/>
                    <a:pt x="161" y="172"/>
                    <a:pt x="160" y="166"/>
                  </a:cubicBezTo>
                  <a:cubicBezTo>
                    <a:pt x="160" y="166"/>
                    <a:pt x="162" y="166"/>
                    <a:pt x="162" y="166"/>
                  </a:cubicBezTo>
                  <a:cubicBezTo>
                    <a:pt x="157" y="158"/>
                    <a:pt x="148" y="164"/>
                    <a:pt x="141" y="160"/>
                  </a:cubicBezTo>
                  <a:cubicBezTo>
                    <a:pt x="138" y="158"/>
                    <a:pt x="138" y="154"/>
                    <a:pt x="135" y="151"/>
                  </a:cubicBezTo>
                  <a:cubicBezTo>
                    <a:pt x="134" y="150"/>
                    <a:pt x="123" y="148"/>
                    <a:pt x="123" y="149"/>
                  </a:cubicBezTo>
                  <a:cubicBezTo>
                    <a:pt x="123" y="141"/>
                    <a:pt x="124" y="138"/>
                    <a:pt x="120" y="132"/>
                  </a:cubicBezTo>
                  <a:cubicBezTo>
                    <a:pt x="116" y="126"/>
                    <a:pt x="115" y="118"/>
                    <a:pt x="111" y="113"/>
                  </a:cubicBezTo>
                  <a:cubicBezTo>
                    <a:pt x="108" y="109"/>
                    <a:pt x="104" y="109"/>
                    <a:pt x="100" y="107"/>
                  </a:cubicBezTo>
                  <a:cubicBezTo>
                    <a:pt x="82" y="98"/>
                    <a:pt x="113" y="89"/>
                    <a:pt x="114" y="95"/>
                  </a:cubicBezTo>
                  <a:cubicBezTo>
                    <a:pt x="115" y="101"/>
                    <a:pt x="120" y="99"/>
                    <a:pt x="124" y="98"/>
                  </a:cubicBezTo>
                  <a:cubicBezTo>
                    <a:pt x="124" y="92"/>
                    <a:pt x="123" y="86"/>
                    <a:pt x="115" y="86"/>
                  </a:cubicBezTo>
                  <a:cubicBezTo>
                    <a:pt x="115" y="83"/>
                    <a:pt x="117" y="84"/>
                    <a:pt x="117" y="82"/>
                  </a:cubicBezTo>
                  <a:cubicBezTo>
                    <a:pt x="118" y="79"/>
                    <a:pt x="122" y="76"/>
                    <a:pt x="123" y="73"/>
                  </a:cubicBezTo>
                  <a:cubicBezTo>
                    <a:pt x="126" y="70"/>
                    <a:pt x="127" y="68"/>
                    <a:pt x="130" y="67"/>
                  </a:cubicBezTo>
                  <a:cubicBezTo>
                    <a:pt x="139" y="63"/>
                    <a:pt x="144" y="65"/>
                    <a:pt x="153" y="68"/>
                  </a:cubicBezTo>
                  <a:cubicBezTo>
                    <a:pt x="157" y="69"/>
                    <a:pt x="161" y="69"/>
                    <a:pt x="164" y="71"/>
                  </a:cubicBezTo>
                  <a:cubicBezTo>
                    <a:pt x="169" y="73"/>
                    <a:pt x="171" y="74"/>
                    <a:pt x="175" y="73"/>
                  </a:cubicBezTo>
                  <a:cubicBezTo>
                    <a:pt x="180" y="71"/>
                    <a:pt x="181" y="68"/>
                    <a:pt x="186" y="69"/>
                  </a:cubicBezTo>
                  <a:cubicBezTo>
                    <a:pt x="190" y="69"/>
                    <a:pt x="192" y="72"/>
                    <a:pt x="196" y="70"/>
                  </a:cubicBezTo>
                  <a:cubicBezTo>
                    <a:pt x="197" y="76"/>
                    <a:pt x="187" y="78"/>
                    <a:pt x="185" y="81"/>
                  </a:cubicBezTo>
                  <a:cubicBezTo>
                    <a:pt x="181" y="85"/>
                    <a:pt x="177" y="93"/>
                    <a:pt x="176" y="98"/>
                  </a:cubicBezTo>
                  <a:cubicBezTo>
                    <a:pt x="172" y="107"/>
                    <a:pt x="179" y="101"/>
                    <a:pt x="181" y="96"/>
                  </a:cubicBezTo>
                  <a:cubicBezTo>
                    <a:pt x="183" y="94"/>
                    <a:pt x="183" y="91"/>
                    <a:pt x="184" y="89"/>
                  </a:cubicBezTo>
                  <a:cubicBezTo>
                    <a:pt x="186" y="86"/>
                    <a:pt x="197" y="79"/>
                    <a:pt x="199" y="79"/>
                  </a:cubicBezTo>
                  <a:cubicBezTo>
                    <a:pt x="203" y="79"/>
                    <a:pt x="207" y="82"/>
                    <a:pt x="211" y="80"/>
                  </a:cubicBezTo>
                  <a:cubicBezTo>
                    <a:pt x="213" y="79"/>
                    <a:pt x="219" y="73"/>
                    <a:pt x="219" y="72"/>
                  </a:cubicBezTo>
                  <a:cubicBezTo>
                    <a:pt x="218" y="66"/>
                    <a:pt x="210" y="63"/>
                    <a:pt x="207" y="60"/>
                  </a:cubicBezTo>
                  <a:cubicBezTo>
                    <a:pt x="204" y="56"/>
                    <a:pt x="203" y="48"/>
                    <a:pt x="197" y="52"/>
                  </a:cubicBezTo>
                  <a:cubicBezTo>
                    <a:pt x="194" y="54"/>
                    <a:pt x="195" y="59"/>
                    <a:pt x="193" y="61"/>
                  </a:cubicBezTo>
                  <a:cubicBezTo>
                    <a:pt x="186" y="67"/>
                    <a:pt x="181" y="56"/>
                    <a:pt x="182" y="49"/>
                  </a:cubicBezTo>
                  <a:cubicBezTo>
                    <a:pt x="178" y="49"/>
                    <a:pt x="175" y="49"/>
                    <a:pt x="172" y="47"/>
                  </a:cubicBezTo>
                  <a:cubicBezTo>
                    <a:pt x="175" y="43"/>
                    <a:pt x="185" y="21"/>
                    <a:pt x="176" y="21"/>
                  </a:cubicBezTo>
                  <a:cubicBezTo>
                    <a:pt x="176" y="18"/>
                    <a:pt x="173" y="13"/>
                    <a:pt x="171" y="10"/>
                  </a:cubicBezTo>
                  <a:cubicBezTo>
                    <a:pt x="168" y="6"/>
                    <a:pt x="165" y="5"/>
                    <a:pt x="160" y="5"/>
                  </a:cubicBezTo>
                  <a:cubicBezTo>
                    <a:pt x="155" y="4"/>
                    <a:pt x="133" y="9"/>
                    <a:pt x="134" y="1"/>
                  </a:cubicBezTo>
                  <a:cubicBezTo>
                    <a:pt x="127" y="1"/>
                    <a:pt x="125" y="0"/>
                    <a:pt x="118" y="3"/>
                  </a:cubicBezTo>
                  <a:cubicBezTo>
                    <a:pt x="113" y="4"/>
                    <a:pt x="108" y="5"/>
                    <a:pt x="103" y="8"/>
                  </a:cubicBezTo>
                  <a:cubicBezTo>
                    <a:pt x="97" y="12"/>
                    <a:pt x="97" y="16"/>
                    <a:pt x="92" y="23"/>
                  </a:cubicBezTo>
                  <a:cubicBezTo>
                    <a:pt x="90" y="27"/>
                    <a:pt x="83" y="27"/>
                    <a:pt x="83" y="34"/>
                  </a:cubicBezTo>
                  <a:cubicBezTo>
                    <a:pt x="79" y="33"/>
                    <a:pt x="77" y="35"/>
                    <a:pt x="74" y="37"/>
                  </a:cubicBezTo>
                  <a:cubicBezTo>
                    <a:pt x="76" y="41"/>
                    <a:pt x="77" y="45"/>
                    <a:pt x="78" y="49"/>
                  </a:cubicBezTo>
                  <a:cubicBezTo>
                    <a:pt x="77" y="45"/>
                    <a:pt x="76" y="41"/>
                    <a:pt x="74" y="37"/>
                  </a:cubicBezTo>
                  <a:cubicBezTo>
                    <a:pt x="72" y="39"/>
                    <a:pt x="69" y="41"/>
                    <a:pt x="67" y="42"/>
                  </a:cubicBezTo>
                  <a:cubicBezTo>
                    <a:pt x="58" y="45"/>
                    <a:pt x="60" y="47"/>
                    <a:pt x="56" y="54"/>
                  </a:cubicBezTo>
                  <a:cubicBezTo>
                    <a:pt x="54" y="57"/>
                    <a:pt x="57" y="56"/>
                    <a:pt x="52" y="57"/>
                  </a:cubicBezTo>
                  <a:cubicBezTo>
                    <a:pt x="49" y="58"/>
                    <a:pt x="47" y="55"/>
                    <a:pt x="45" y="55"/>
                  </a:cubicBezTo>
                  <a:cubicBezTo>
                    <a:pt x="41" y="56"/>
                    <a:pt x="37" y="60"/>
                    <a:pt x="38" y="65"/>
                  </a:cubicBezTo>
                  <a:cubicBezTo>
                    <a:pt x="30" y="65"/>
                    <a:pt x="28" y="53"/>
                    <a:pt x="22" y="63"/>
                  </a:cubicBezTo>
                  <a:cubicBezTo>
                    <a:pt x="19" y="67"/>
                    <a:pt x="18" y="74"/>
                    <a:pt x="16" y="79"/>
                  </a:cubicBezTo>
                  <a:cubicBezTo>
                    <a:pt x="13" y="85"/>
                    <a:pt x="5" y="88"/>
                    <a:pt x="3" y="95"/>
                  </a:cubicBezTo>
                  <a:cubicBezTo>
                    <a:pt x="0" y="103"/>
                    <a:pt x="11" y="107"/>
                    <a:pt x="15" y="112"/>
                  </a:cubicBezTo>
                  <a:cubicBezTo>
                    <a:pt x="19" y="116"/>
                    <a:pt x="22" y="118"/>
                    <a:pt x="23" y="123"/>
                  </a:cubicBezTo>
                  <a:cubicBezTo>
                    <a:pt x="25" y="122"/>
                    <a:pt x="27" y="121"/>
                    <a:pt x="29" y="120"/>
                  </a:cubicBezTo>
                  <a:cubicBezTo>
                    <a:pt x="29" y="124"/>
                    <a:pt x="27" y="125"/>
                    <a:pt x="25" y="128"/>
                  </a:cubicBezTo>
                  <a:cubicBezTo>
                    <a:pt x="25" y="130"/>
                    <a:pt x="25" y="134"/>
                    <a:pt x="24" y="136"/>
                  </a:cubicBezTo>
                  <a:cubicBezTo>
                    <a:pt x="24" y="142"/>
                    <a:pt x="22" y="147"/>
                    <a:pt x="25" y="153"/>
                  </a:cubicBezTo>
                  <a:cubicBezTo>
                    <a:pt x="27" y="155"/>
                    <a:pt x="30" y="157"/>
                    <a:pt x="32" y="160"/>
                  </a:cubicBezTo>
                  <a:cubicBezTo>
                    <a:pt x="33" y="163"/>
                    <a:pt x="31" y="166"/>
                    <a:pt x="32" y="169"/>
                  </a:cubicBezTo>
                  <a:cubicBezTo>
                    <a:pt x="33" y="171"/>
                    <a:pt x="36" y="174"/>
                    <a:pt x="38" y="176"/>
                  </a:cubicBezTo>
                  <a:cubicBezTo>
                    <a:pt x="42" y="182"/>
                    <a:pt x="45" y="187"/>
                    <a:pt x="49" y="192"/>
                  </a:cubicBezTo>
                  <a:cubicBezTo>
                    <a:pt x="53" y="195"/>
                    <a:pt x="55" y="200"/>
                    <a:pt x="59" y="204"/>
                  </a:cubicBezTo>
                  <a:cubicBezTo>
                    <a:pt x="65" y="211"/>
                    <a:pt x="71" y="219"/>
                    <a:pt x="71" y="228"/>
                  </a:cubicBezTo>
                  <a:cubicBezTo>
                    <a:pt x="71" y="226"/>
                    <a:pt x="77" y="234"/>
                    <a:pt x="77" y="235"/>
                  </a:cubicBezTo>
                  <a:cubicBezTo>
                    <a:pt x="79" y="238"/>
                    <a:pt x="78" y="238"/>
                    <a:pt x="82" y="240"/>
                  </a:cubicBezTo>
                  <a:cubicBezTo>
                    <a:pt x="86" y="241"/>
                    <a:pt x="90" y="239"/>
                    <a:pt x="95" y="242"/>
                  </a:cubicBezTo>
                  <a:cubicBezTo>
                    <a:pt x="99" y="244"/>
                    <a:pt x="102" y="248"/>
                    <a:pt x="98" y="252"/>
                  </a:cubicBezTo>
                  <a:cubicBezTo>
                    <a:pt x="91" y="242"/>
                    <a:pt x="83" y="256"/>
                    <a:pt x="79" y="262"/>
                  </a:cubicBezTo>
                  <a:cubicBezTo>
                    <a:pt x="77" y="265"/>
                    <a:pt x="73" y="269"/>
                    <a:pt x="72" y="273"/>
                  </a:cubicBezTo>
                  <a:cubicBezTo>
                    <a:pt x="72" y="277"/>
                    <a:pt x="74" y="280"/>
                    <a:pt x="73" y="285"/>
                  </a:cubicBezTo>
                  <a:cubicBezTo>
                    <a:pt x="69" y="285"/>
                    <a:pt x="71" y="288"/>
                    <a:pt x="71" y="291"/>
                  </a:cubicBezTo>
                  <a:cubicBezTo>
                    <a:pt x="61" y="288"/>
                    <a:pt x="64" y="292"/>
                    <a:pt x="62" y="299"/>
                  </a:cubicBezTo>
                  <a:cubicBezTo>
                    <a:pt x="62" y="300"/>
                    <a:pt x="60" y="301"/>
                    <a:pt x="60" y="303"/>
                  </a:cubicBezTo>
                  <a:cubicBezTo>
                    <a:pt x="57" y="319"/>
                    <a:pt x="60" y="344"/>
                    <a:pt x="78" y="348"/>
                  </a:cubicBezTo>
                  <a:cubicBezTo>
                    <a:pt x="86" y="350"/>
                    <a:pt x="95" y="348"/>
                    <a:pt x="102" y="355"/>
                  </a:cubicBezTo>
                  <a:cubicBezTo>
                    <a:pt x="105" y="358"/>
                    <a:pt x="103" y="360"/>
                    <a:pt x="105" y="364"/>
                  </a:cubicBezTo>
                  <a:cubicBezTo>
                    <a:pt x="114" y="379"/>
                    <a:pt x="146" y="378"/>
                    <a:pt x="160" y="374"/>
                  </a:cubicBezTo>
                  <a:cubicBezTo>
                    <a:pt x="169" y="371"/>
                    <a:pt x="177" y="367"/>
                    <a:pt x="187" y="367"/>
                  </a:cubicBezTo>
                  <a:cubicBezTo>
                    <a:pt x="191" y="367"/>
                    <a:pt x="196" y="369"/>
                    <a:pt x="197" y="365"/>
                  </a:cubicBezTo>
                  <a:cubicBezTo>
                    <a:pt x="199" y="363"/>
                    <a:pt x="196" y="356"/>
                    <a:pt x="195" y="354"/>
                  </a:cubicBezTo>
                  <a:cubicBezTo>
                    <a:pt x="195" y="353"/>
                    <a:pt x="195" y="353"/>
                    <a:pt x="195" y="353"/>
                  </a:cubicBezTo>
                  <a:cubicBezTo>
                    <a:pt x="193" y="352"/>
                    <a:pt x="191" y="352"/>
                    <a:pt x="189" y="352"/>
                  </a:cubicBezTo>
                  <a:cubicBezTo>
                    <a:pt x="191" y="352"/>
                    <a:pt x="193" y="352"/>
                    <a:pt x="195" y="353"/>
                  </a:cubicBezTo>
                  <a:cubicBezTo>
                    <a:pt x="193" y="346"/>
                    <a:pt x="190" y="340"/>
                    <a:pt x="190" y="331"/>
                  </a:cubicBezTo>
                  <a:cubicBezTo>
                    <a:pt x="190" y="325"/>
                    <a:pt x="190" y="317"/>
                    <a:pt x="192" y="3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336" name="Freeform 502">
              <a:extLst>
                <a:ext uri="{FF2B5EF4-FFF2-40B4-BE49-F238E27FC236}">
                  <a16:creationId xmlns:a16="http://schemas.microsoft.com/office/drawing/2014/main" id="{A8E49504-2123-40DF-A9FD-C46B86E83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7" name="Freeform 503">
              <a:extLst>
                <a:ext uri="{FF2B5EF4-FFF2-40B4-BE49-F238E27FC236}">
                  <a16:creationId xmlns:a16="http://schemas.microsoft.com/office/drawing/2014/main" id="{BF661968-86DC-4842-9B5F-AA069C730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384" y="3148279"/>
              <a:ext cx="751663" cy="365694"/>
            </a:xfrm>
            <a:custGeom>
              <a:avLst/>
              <a:gdLst>
                <a:gd name="T0" fmla="*/ 8 w 863"/>
                <a:gd name="T1" fmla="*/ 147 h 420"/>
                <a:gd name="T2" fmla="*/ 41 w 863"/>
                <a:gd name="T3" fmla="*/ 172 h 420"/>
                <a:gd name="T4" fmla="*/ 75 w 863"/>
                <a:gd name="T5" fmla="*/ 200 h 420"/>
                <a:gd name="T6" fmla="*/ 79 w 863"/>
                <a:gd name="T7" fmla="*/ 267 h 420"/>
                <a:gd name="T8" fmla="*/ 111 w 863"/>
                <a:gd name="T9" fmla="*/ 285 h 420"/>
                <a:gd name="T10" fmla="*/ 167 w 863"/>
                <a:gd name="T11" fmla="*/ 299 h 420"/>
                <a:gd name="T12" fmla="*/ 205 w 863"/>
                <a:gd name="T13" fmla="*/ 315 h 420"/>
                <a:gd name="T14" fmla="*/ 231 w 863"/>
                <a:gd name="T15" fmla="*/ 371 h 420"/>
                <a:gd name="T16" fmla="*/ 357 w 863"/>
                <a:gd name="T17" fmla="*/ 377 h 420"/>
                <a:gd name="T18" fmla="*/ 404 w 863"/>
                <a:gd name="T19" fmla="*/ 396 h 420"/>
                <a:gd name="T20" fmla="*/ 485 w 863"/>
                <a:gd name="T21" fmla="*/ 399 h 420"/>
                <a:gd name="T22" fmla="*/ 598 w 863"/>
                <a:gd name="T23" fmla="*/ 373 h 420"/>
                <a:gd name="T24" fmla="*/ 645 w 863"/>
                <a:gd name="T25" fmla="*/ 336 h 420"/>
                <a:gd name="T26" fmla="*/ 680 w 863"/>
                <a:gd name="T27" fmla="*/ 294 h 420"/>
                <a:gd name="T28" fmla="*/ 761 w 863"/>
                <a:gd name="T29" fmla="*/ 259 h 420"/>
                <a:gd name="T30" fmla="*/ 800 w 863"/>
                <a:gd name="T31" fmla="*/ 225 h 420"/>
                <a:gd name="T32" fmla="*/ 852 w 863"/>
                <a:gd name="T33" fmla="*/ 202 h 420"/>
                <a:gd name="T34" fmla="*/ 782 w 863"/>
                <a:gd name="T35" fmla="*/ 180 h 420"/>
                <a:gd name="T36" fmla="*/ 745 w 863"/>
                <a:gd name="T37" fmla="*/ 161 h 420"/>
                <a:gd name="T38" fmla="*/ 759 w 863"/>
                <a:gd name="T39" fmla="*/ 90 h 420"/>
                <a:gd name="T40" fmla="*/ 708 w 863"/>
                <a:gd name="T41" fmla="*/ 80 h 420"/>
                <a:gd name="T42" fmla="*/ 679 w 863"/>
                <a:gd name="T43" fmla="*/ 101 h 420"/>
                <a:gd name="T44" fmla="*/ 620 w 863"/>
                <a:gd name="T45" fmla="*/ 123 h 420"/>
                <a:gd name="T46" fmla="*/ 567 w 863"/>
                <a:gd name="T47" fmla="*/ 117 h 420"/>
                <a:gd name="T48" fmla="*/ 541 w 863"/>
                <a:gd name="T49" fmla="*/ 106 h 420"/>
                <a:gd name="T50" fmla="*/ 509 w 863"/>
                <a:gd name="T51" fmla="*/ 77 h 420"/>
                <a:gd name="T52" fmla="*/ 448 w 863"/>
                <a:gd name="T53" fmla="*/ 77 h 420"/>
                <a:gd name="T54" fmla="*/ 420 w 863"/>
                <a:gd name="T55" fmla="*/ 83 h 420"/>
                <a:gd name="T56" fmla="*/ 393 w 863"/>
                <a:gd name="T57" fmla="*/ 68 h 420"/>
                <a:gd name="T58" fmla="*/ 385 w 863"/>
                <a:gd name="T59" fmla="*/ 33 h 420"/>
                <a:gd name="T60" fmla="*/ 342 w 863"/>
                <a:gd name="T61" fmla="*/ 17 h 420"/>
                <a:gd name="T62" fmla="*/ 311 w 863"/>
                <a:gd name="T63" fmla="*/ 9 h 420"/>
                <a:gd name="T64" fmla="*/ 294 w 863"/>
                <a:gd name="T65" fmla="*/ 12 h 420"/>
                <a:gd name="T66" fmla="*/ 275 w 863"/>
                <a:gd name="T67" fmla="*/ 30 h 420"/>
                <a:gd name="T68" fmla="*/ 274 w 863"/>
                <a:gd name="T69" fmla="*/ 57 h 420"/>
                <a:gd name="T70" fmla="*/ 270 w 863"/>
                <a:gd name="T71" fmla="*/ 91 h 420"/>
                <a:gd name="T72" fmla="*/ 245 w 863"/>
                <a:gd name="T73" fmla="*/ 94 h 420"/>
                <a:gd name="T74" fmla="*/ 198 w 863"/>
                <a:gd name="T75" fmla="*/ 92 h 420"/>
                <a:gd name="T76" fmla="*/ 166 w 863"/>
                <a:gd name="T77" fmla="*/ 66 h 420"/>
                <a:gd name="T78" fmla="*/ 135 w 863"/>
                <a:gd name="T79" fmla="*/ 60 h 420"/>
                <a:gd name="T80" fmla="*/ 123 w 863"/>
                <a:gd name="T81" fmla="*/ 54 h 420"/>
                <a:gd name="T82" fmla="*/ 84 w 863"/>
                <a:gd name="T83" fmla="*/ 77 h 420"/>
                <a:gd name="T84" fmla="*/ 51 w 863"/>
                <a:gd name="T85" fmla="*/ 96 h 420"/>
                <a:gd name="T86" fmla="*/ 41 w 863"/>
                <a:gd name="T87" fmla="*/ 104 h 420"/>
                <a:gd name="T88" fmla="*/ 25 w 863"/>
                <a:gd name="T89" fmla="*/ 112 h 420"/>
                <a:gd name="T90" fmla="*/ 4 w 863"/>
                <a:gd name="T91" fmla="*/ 12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63" h="420">
                  <a:moveTo>
                    <a:pt x="3" y="139"/>
                  </a:moveTo>
                  <a:cubicBezTo>
                    <a:pt x="3" y="141"/>
                    <a:pt x="7" y="141"/>
                    <a:pt x="8" y="143"/>
                  </a:cubicBezTo>
                  <a:cubicBezTo>
                    <a:pt x="9" y="144"/>
                    <a:pt x="7" y="146"/>
                    <a:pt x="8" y="147"/>
                  </a:cubicBezTo>
                  <a:cubicBezTo>
                    <a:pt x="10" y="150"/>
                    <a:pt x="13" y="150"/>
                    <a:pt x="17" y="153"/>
                  </a:cubicBezTo>
                  <a:cubicBezTo>
                    <a:pt x="22" y="155"/>
                    <a:pt x="21" y="158"/>
                    <a:pt x="24" y="161"/>
                  </a:cubicBezTo>
                  <a:cubicBezTo>
                    <a:pt x="29" y="168"/>
                    <a:pt x="34" y="168"/>
                    <a:pt x="41" y="172"/>
                  </a:cubicBezTo>
                  <a:cubicBezTo>
                    <a:pt x="48" y="175"/>
                    <a:pt x="53" y="181"/>
                    <a:pt x="62" y="178"/>
                  </a:cubicBezTo>
                  <a:cubicBezTo>
                    <a:pt x="65" y="182"/>
                    <a:pt x="69" y="184"/>
                    <a:pt x="71" y="188"/>
                  </a:cubicBezTo>
                  <a:cubicBezTo>
                    <a:pt x="73" y="191"/>
                    <a:pt x="74" y="196"/>
                    <a:pt x="75" y="200"/>
                  </a:cubicBezTo>
                  <a:cubicBezTo>
                    <a:pt x="78" y="208"/>
                    <a:pt x="86" y="214"/>
                    <a:pt x="88" y="223"/>
                  </a:cubicBezTo>
                  <a:cubicBezTo>
                    <a:pt x="89" y="231"/>
                    <a:pt x="89" y="245"/>
                    <a:pt x="86" y="252"/>
                  </a:cubicBezTo>
                  <a:cubicBezTo>
                    <a:pt x="83" y="258"/>
                    <a:pt x="78" y="261"/>
                    <a:pt x="79" y="267"/>
                  </a:cubicBezTo>
                  <a:cubicBezTo>
                    <a:pt x="80" y="274"/>
                    <a:pt x="85" y="275"/>
                    <a:pt x="88" y="281"/>
                  </a:cubicBezTo>
                  <a:cubicBezTo>
                    <a:pt x="92" y="280"/>
                    <a:pt x="95" y="283"/>
                    <a:pt x="99" y="284"/>
                  </a:cubicBezTo>
                  <a:cubicBezTo>
                    <a:pt x="103" y="284"/>
                    <a:pt x="107" y="284"/>
                    <a:pt x="111" y="285"/>
                  </a:cubicBezTo>
                  <a:cubicBezTo>
                    <a:pt x="120" y="286"/>
                    <a:pt x="127" y="287"/>
                    <a:pt x="137" y="287"/>
                  </a:cubicBezTo>
                  <a:cubicBezTo>
                    <a:pt x="146" y="287"/>
                    <a:pt x="156" y="289"/>
                    <a:pt x="163" y="294"/>
                  </a:cubicBezTo>
                  <a:cubicBezTo>
                    <a:pt x="164" y="295"/>
                    <a:pt x="165" y="298"/>
                    <a:pt x="167" y="299"/>
                  </a:cubicBezTo>
                  <a:cubicBezTo>
                    <a:pt x="171" y="302"/>
                    <a:pt x="173" y="302"/>
                    <a:pt x="177" y="305"/>
                  </a:cubicBezTo>
                  <a:cubicBezTo>
                    <a:pt x="181" y="308"/>
                    <a:pt x="184" y="311"/>
                    <a:pt x="189" y="313"/>
                  </a:cubicBezTo>
                  <a:cubicBezTo>
                    <a:pt x="194" y="315"/>
                    <a:pt x="200" y="313"/>
                    <a:pt x="205" y="315"/>
                  </a:cubicBezTo>
                  <a:cubicBezTo>
                    <a:pt x="203" y="318"/>
                    <a:pt x="202" y="322"/>
                    <a:pt x="203" y="325"/>
                  </a:cubicBezTo>
                  <a:cubicBezTo>
                    <a:pt x="213" y="324"/>
                    <a:pt x="214" y="335"/>
                    <a:pt x="216" y="343"/>
                  </a:cubicBezTo>
                  <a:cubicBezTo>
                    <a:pt x="218" y="352"/>
                    <a:pt x="233" y="363"/>
                    <a:pt x="231" y="371"/>
                  </a:cubicBezTo>
                  <a:cubicBezTo>
                    <a:pt x="255" y="369"/>
                    <a:pt x="277" y="373"/>
                    <a:pt x="300" y="376"/>
                  </a:cubicBezTo>
                  <a:cubicBezTo>
                    <a:pt x="311" y="377"/>
                    <a:pt x="318" y="374"/>
                    <a:pt x="328" y="373"/>
                  </a:cubicBezTo>
                  <a:cubicBezTo>
                    <a:pt x="338" y="371"/>
                    <a:pt x="347" y="377"/>
                    <a:pt x="357" y="377"/>
                  </a:cubicBezTo>
                  <a:cubicBezTo>
                    <a:pt x="361" y="378"/>
                    <a:pt x="368" y="376"/>
                    <a:pt x="372" y="378"/>
                  </a:cubicBezTo>
                  <a:cubicBezTo>
                    <a:pt x="376" y="380"/>
                    <a:pt x="378" y="388"/>
                    <a:pt x="382" y="390"/>
                  </a:cubicBezTo>
                  <a:cubicBezTo>
                    <a:pt x="389" y="394"/>
                    <a:pt x="396" y="394"/>
                    <a:pt x="404" y="396"/>
                  </a:cubicBezTo>
                  <a:cubicBezTo>
                    <a:pt x="411" y="398"/>
                    <a:pt x="417" y="402"/>
                    <a:pt x="425" y="405"/>
                  </a:cubicBezTo>
                  <a:cubicBezTo>
                    <a:pt x="433" y="408"/>
                    <a:pt x="439" y="402"/>
                    <a:pt x="447" y="403"/>
                  </a:cubicBezTo>
                  <a:cubicBezTo>
                    <a:pt x="445" y="420"/>
                    <a:pt x="479" y="401"/>
                    <a:pt x="485" y="399"/>
                  </a:cubicBezTo>
                  <a:cubicBezTo>
                    <a:pt x="498" y="394"/>
                    <a:pt x="511" y="387"/>
                    <a:pt x="524" y="384"/>
                  </a:cubicBezTo>
                  <a:cubicBezTo>
                    <a:pt x="537" y="382"/>
                    <a:pt x="551" y="383"/>
                    <a:pt x="564" y="382"/>
                  </a:cubicBezTo>
                  <a:cubicBezTo>
                    <a:pt x="578" y="381"/>
                    <a:pt x="586" y="378"/>
                    <a:pt x="598" y="373"/>
                  </a:cubicBezTo>
                  <a:cubicBezTo>
                    <a:pt x="610" y="369"/>
                    <a:pt x="610" y="361"/>
                    <a:pt x="618" y="352"/>
                  </a:cubicBezTo>
                  <a:cubicBezTo>
                    <a:pt x="623" y="347"/>
                    <a:pt x="629" y="347"/>
                    <a:pt x="633" y="344"/>
                  </a:cubicBezTo>
                  <a:cubicBezTo>
                    <a:pt x="637" y="341"/>
                    <a:pt x="641" y="335"/>
                    <a:pt x="645" y="336"/>
                  </a:cubicBezTo>
                  <a:cubicBezTo>
                    <a:pt x="650" y="325"/>
                    <a:pt x="634" y="320"/>
                    <a:pt x="633" y="310"/>
                  </a:cubicBezTo>
                  <a:cubicBezTo>
                    <a:pt x="633" y="306"/>
                    <a:pt x="640" y="290"/>
                    <a:pt x="646" y="287"/>
                  </a:cubicBezTo>
                  <a:cubicBezTo>
                    <a:pt x="654" y="282"/>
                    <a:pt x="671" y="292"/>
                    <a:pt x="680" y="294"/>
                  </a:cubicBezTo>
                  <a:cubicBezTo>
                    <a:pt x="694" y="298"/>
                    <a:pt x="705" y="290"/>
                    <a:pt x="713" y="279"/>
                  </a:cubicBezTo>
                  <a:cubicBezTo>
                    <a:pt x="721" y="267"/>
                    <a:pt x="724" y="272"/>
                    <a:pt x="735" y="272"/>
                  </a:cubicBezTo>
                  <a:cubicBezTo>
                    <a:pt x="743" y="271"/>
                    <a:pt x="757" y="265"/>
                    <a:pt x="761" y="259"/>
                  </a:cubicBezTo>
                  <a:cubicBezTo>
                    <a:pt x="763" y="256"/>
                    <a:pt x="762" y="250"/>
                    <a:pt x="764" y="246"/>
                  </a:cubicBezTo>
                  <a:cubicBezTo>
                    <a:pt x="772" y="231"/>
                    <a:pt x="781" y="242"/>
                    <a:pt x="791" y="235"/>
                  </a:cubicBezTo>
                  <a:cubicBezTo>
                    <a:pt x="795" y="232"/>
                    <a:pt x="791" y="223"/>
                    <a:pt x="800" y="225"/>
                  </a:cubicBezTo>
                  <a:cubicBezTo>
                    <a:pt x="802" y="230"/>
                    <a:pt x="813" y="222"/>
                    <a:pt x="819" y="222"/>
                  </a:cubicBezTo>
                  <a:cubicBezTo>
                    <a:pt x="829" y="221"/>
                    <a:pt x="834" y="221"/>
                    <a:pt x="843" y="223"/>
                  </a:cubicBezTo>
                  <a:cubicBezTo>
                    <a:pt x="863" y="228"/>
                    <a:pt x="860" y="213"/>
                    <a:pt x="852" y="202"/>
                  </a:cubicBezTo>
                  <a:cubicBezTo>
                    <a:pt x="842" y="189"/>
                    <a:pt x="825" y="169"/>
                    <a:pt x="807" y="171"/>
                  </a:cubicBezTo>
                  <a:cubicBezTo>
                    <a:pt x="801" y="172"/>
                    <a:pt x="799" y="176"/>
                    <a:pt x="794" y="179"/>
                  </a:cubicBezTo>
                  <a:cubicBezTo>
                    <a:pt x="787" y="184"/>
                    <a:pt x="789" y="182"/>
                    <a:pt x="782" y="180"/>
                  </a:cubicBezTo>
                  <a:cubicBezTo>
                    <a:pt x="775" y="178"/>
                    <a:pt x="771" y="177"/>
                    <a:pt x="765" y="179"/>
                  </a:cubicBezTo>
                  <a:cubicBezTo>
                    <a:pt x="760" y="180"/>
                    <a:pt x="754" y="184"/>
                    <a:pt x="749" y="183"/>
                  </a:cubicBezTo>
                  <a:cubicBezTo>
                    <a:pt x="751" y="173"/>
                    <a:pt x="742" y="171"/>
                    <a:pt x="745" y="161"/>
                  </a:cubicBezTo>
                  <a:cubicBezTo>
                    <a:pt x="747" y="153"/>
                    <a:pt x="753" y="147"/>
                    <a:pt x="755" y="140"/>
                  </a:cubicBezTo>
                  <a:cubicBezTo>
                    <a:pt x="759" y="128"/>
                    <a:pt x="764" y="108"/>
                    <a:pt x="773" y="97"/>
                  </a:cubicBezTo>
                  <a:cubicBezTo>
                    <a:pt x="769" y="93"/>
                    <a:pt x="766" y="90"/>
                    <a:pt x="759" y="90"/>
                  </a:cubicBezTo>
                  <a:cubicBezTo>
                    <a:pt x="754" y="91"/>
                    <a:pt x="748" y="96"/>
                    <a:pt x="742" y="95"/>
                  </a:cubicBezTo>
                  <a:cubicBezTo>
                    <a:pt x="734" y="94"/>
                    <a:pt x="731" y="86"/>
                    <a:pt x="726" y="82"/>
                  </a:cubicBezTo>
                  <a:cubicBezTo>
                    <a:pt x="722" y="80"/>
                    <a:pt x="713" y="78"/>
                    <a:pt x="708" y="80"/>
                  </a:cubicBezTo>
                  <a:cubicBezTo>
                    <a:pt x="705" y="81"/>
                    <a:pt x="703" y="84"/>
                    <a:pt x="700" y="85"/>
                  </a:cubicBezTo>
                  <a:cubicBezTo>
                    <a:pt x="696" y="87"/>
                    <a:pt x="691" y="89"/>
                    <a:pt x="687" y="91"/>
                  </a:cubicBezTo>
                  <a:cubicBezTo>
                    <a:pt x="682" y="94"/>
                    <a:pt x="682" y="96"/>
                    <a:pt x="679" y="101"/>
                  </a:cubicBezTo>
                  <a:cubicBezTo>
                    <a:pt x="673" y="111"/>
                    <a:pt x="660" y="109"/>
                    <a:pt x="650" y="113"/>
                  </a:cubicBezTo>
                  <a:cubicBezTo>
                    <a:pt x="646" y="114"/>
                    <a:pt x="643" y="113"/>
                    <a:pt x="639" y="114"/>
                  </a:cubicBezTo>
                  <a:cubicBezTo>
                    <a:pt x="631" y="116"/>
                    <a:pt x="627" y="120"/>
                    <a:pt x="620" y="123"/>
                  </a:cubicBezTo>
                  <a:cubicBezTo>
                    <a:pt x="613" y="127"/>
                    <a:pt x="608" y="124"/>
                    <a:pt x="601" y="124"/>
                  </a:cubicBezTo>
                  <a:cubicBezTo>
                    <a:pt x="594" y="123"/>
                    <a:pt x="587" y="122"/>
                    <a:pt x="580" y="120"/>
                  </a:cubicBezTo>
                  <a:cubicBezTo>
                    <a:pt x="575" y="118"/>
                    <a:pt x="573" y="116"/>
                    <a:pt x="567" y="117"/>
                  </a:cubicBezTo>
                  <a:cubicBezTo>
                    <a:pt x="564" y="117"/>
                    <a:pt x="559" y="118"/>
                    <a:pt x="556" y="117"/>
                  </a:cubicBezTo>
                  <a:cubicBezTo>
                    <a:pt x="552" y="115"/>
                    <a:pt x="552" y="111"/>
                    <a:pt x="548" y="109"/>
                  </a:cubicBezTo>
                  <a:cubicBezTo>
                    <a:pt x="545" y="107"/>
                    <a:pt x="543" y="110"/>
                    <a:pt x="541" y="106"/>
                  </a:cubicBezTo>
                  <a:cubicBezTo>
                    <a:pt x="538" y="101"/>
                    <a:pt x="543" y="95"/>
                    <a:pt x="537" y="92"/>
                  </a:cubicBezTo>
                  <a:cubicBezTo>
                    <a:pt x="533" y="90"/>
                    <a:pt x="524" y="92"/>
                    <a:pt x="519" y="89"/>
                  </a:cubicBezTo>
                  <a:cubicBezTo>
                    <a:pt x="515" y="86"/>
                    <a:pt x="514" y="80"/>
                    <a:pt x="509" y="77"/>
                  </a:cubicBezTo>
                  <a:cubicBezTo>
                    <a:pt x="503" y="74"/>
                    <a:pt x="495" y="78"/>
                    <a:pt x="489" y="75"/>
                  </a:cubicBezTo>
                  <a:cubicBezTo>
                    <a:pt x="483" y="73"/>
                    <a:pt x="475" y="71"/>
                    <a:pt x="468" y="70"/>
                  </a:cubicBezTo>
                  <a:cubicBezTo>
                    <a:pt x="467" y="75"/>
                    <a:pt x="453" y="75"/>
                    <a:pt x="448" y="77"/>
                  </a:cubicBezTo>
                  <a:cubicBezTo>
                    <a:pt x="444" y="78"/>
                    <a:pt x="443" y="81"/>
                    <a:pt x="439" y="83"/>
                  </a:cubicBezTo>
                  <a:cubicBezTo>
                    <a:pt x="435" y="86"/>
                    <a:pt x="434" y="82"/>
                    <a:pt x="429" y="82"/>
                  </a:cubicBezTo>
                  <a:cubicBezTo>
                    <a:pt x="426" y="82"/>
                    <a:pt x="424" y="84"/>
                    <a:pt x="420" y="83"/>
                  </a:cubicBezTo>
                  <a:cubicBezTo>
                    <a:pt x="416" y="82"/>
                    <a:pt x="415" y="79"/>
                    <a:pt x="412" y="78"/>
                  </a:cubicBezTo>
                  <a:cubicBezTo>
                    <a:pt x="408" y="76"/>
                    <a:pt x="405" y="77"/>
                    <a:pt x="402" y="75"/>
                  </a:cubicBezTo>
                  <a:cubicBezTo>
                    <a:pt x="399" y="73"/>
                    <a:pt x="395" y="70"/>
                    <a:pt x="393" y="68"/>
                  </a:cubicBezTo>
                  <a:cubicBezTo>
                    <a:pt x="389" y="65"/>
                    <a:pt x="390" y="66"/>
                    <a:pt x="389" y="61"/>
                  </a:cubicBezTo>
                  <a:cubicBezTo>
                    <a:pt x="388" y="57"/>
                    <a:pt x="388" y="54"/>
                    <a:pt x="388" y="49"/>
                  </a:cubicBezTo>
                  <a:cubicBezTo>
                    <a:pt x="388" y="44"/>
                    <a:pt x="385" y="39"/>
                    <a:pt x="385" y="33"/>
                  </a:cubicBezTo>
                  <a:cubicBezTo>
                    <a:pt x="381" y="31"/>
                    <a:pt x="378" y="29"/>
                    <a:pt x="373" y="29"/>
                  </a:cubicBezTo>
                  <a:cubicBezTo>
                    <a:pt x="370" y="28"/>
                    <a:pt x="365" y="29"/>
                    <a:pt x="362" y="28"/>
                  </a:cubicBezTo>
                  <a:cubicBezTo>
                    <a:pt x="356" y="25"/>
                    <a:pt x="350" y="19"/>
                    <a:pt x="342" y="17"/>
                  </a:cubicBezTo>
                  <a:cubicBezTo>
                    <a:pt x="339" y="16"/>
                    <a:pt x="336" y="17"/>
                    <a:pt x="333" y="17"/>
                  </a:cubicBezTo>
                  <a:cubicBezTo>
                    <a:pt x="326" y="16"/>
                    <a:pt x="327" y="15"/>
                    <a:pt x="322" y="12"/>
                  </a:cubicBezTo>
                  <a:cubicBezTo>
                    <a:pt x="318" y="9"/>
                    <a:pt x="316" y="10"/>
                    <a:pt x="311" y="9"/>
                  </a:cubicBezTo>
                  <a:cubicBezTo>
                    <a:pt x="308" y="7"/>
                    <a:pt x="306" y="4"/>
                    <a:pt x="302" y="2"/>
                  </a:cubicBezTo>
                  <a:cubicBezTo>
                    <a:pt x="298" y="0"/>
                    <a:pt x="300" y="0"/>
                    <a:pt x="297" y="4"/>
                  </a:cubicBezTo>
                  <a:cubicBezTo>
                    <a:pt x="296" y="6"/>
                    <a:pt x="295" y="10"/>
                    <a:pt x="294" y="12"/>
                  </a:cubicBezTo>
                  <a:cubicBezTo>
                    <a:pt x="291" y="15"/>
                    <a:pt x="290" y="14"/>
                    <a:pt x="286" y="16"/>
                  </a:cubicBezTo>
                  <a:cubicBezTo>
                    <a:pt x="282" y="19"/>
                    <a:pt x="283" y="21"/>
                    <a:pt x="281" y="24"/>
                  </a:cubicBezTo>
                  <a:cubicBezTo>
                    <a:pt x="279" y="27"/>
                    <a:pt x="277" y="28"/>
                    <a:pt x="275" y="30"/>
                  </a:cubicBezTo>
                  <a:cubicBezTo>
                    <a:pt x="273" y="32"/>
                    <a:pt x="273" y="37"/>
                    <a:pt x="272" y="39"/>
                  </a:cubicBezTo>
                  <a:cubicBezTo>
                    <a:pt x="271" y="41"/>
                    <a:pt x="269" y="46"/>
                    <a:pt x="269" y="48"/>
                  </a:cubicBezTo>
                  <a:cubicBezTo>
                    <a:pt x="270" y="51"/>
                    <a:pt x="273" y="54"/>
                    <a:pt x="274" y="57"/>
                  </a:cubicBezTo>
                  <a:cubicBezTo>
                    <a:pt x="275" y="59"/>
                    <a:pt x="274" y="61"/>
                    <a:pt x="275" y="63"/>
                  </a:cubicBezTo>
                  <a:cubicBezTo>
                    <a:pt x="278" y="68"/>
                    <a:pt x="284" y="67"/>
                    <a:pt x="283" y="75"/>
                  </a:cubicBezTo>
                  <a:cubicBezTo>
                    <a:pt x="281" y="83"/>
                    <a:pt x="277" y="89"/>
                    <a:pt x="270" y="91"/>
                  </a:cubicBezTo>
                  <a:cubicBezTo>
                    <a:pt x="264" y="93"/>
                    <a:pt x="266" y="93"/>
                    <a:pt x="262" y="97"/>
                  </a:cubicBezTo>
                  <a:cubicBezTo>
                    <a:pt x="261" y="98"/>
                    <a:pt x="257" y="102"/>
                    <a:pt x="254" y="101"/>
                  </a:cubicBezTo>
                  <a:cubicBezTo>
                    <a:pt x="251" y="100"/>
                    <a:pt x="248" y="95"/>
                    <a:pt x="245" y="94"/>
                  </a:cubicBezTo>
                  <a:cubicBezTo>
                    <a:pt x="241" y="93"/>
                    <a:pt x="238" y="94"/>
                    <a:pt x="235" y="94"/>
                  </a:cubicBezTo>
                  <a:cubicBezTo>
                    <a:pt x="232" y="93"/>
                    <a:pt x="229" y="92"/>
                    <a:pt x="226" y="91"/>
                  </a:cubicBezTo>
                  <a:cubicBezTo>
                    <a:pt x="217" y="91"/>
                    <a:pt x="206" y="96"/>
                    <a:pt x="198" y="92"/>
                  </a:cubicBezTo>
                  <a:cubicBezTo>
                    <a:pt x="194" y="90"/>
                    <a:pt x="191" y="88"/>
                    <a:pt x="188" y="86"/>
                  </a:cubicBezTo>
                  <a:cubicBezTo>
                    <a:pt x="185" y="85"/>
                    <a:pt x="181" y="83"/>
                    <a:pt x="178" y="80"/>
                  </a:cubicBezTo>
                  <a:cubicBezTo>
                    <a:pt x="172" y="72"/>
                    <a:pt x="179" y="67"/>
                    <a:pt x="166" y="66"/>
                  </a:cubicBezTo>
                  <a:cubicBezTo>
                    <a:pt x="160" y="66"/>
                    <a:pt x="145" y="66"/>
                    <a:pt x="142" y="62"/>
                  </a:cubicBezTo>
                  <a:cubicBezTo>
                    <a:pt x="140" y="61"/>
                    <a:pt x="142" y="58"/>
                    <a:pt x="139" y="57"/>
                  </a:cubicBezTo>
                  <a:cubicBezTo>
                    <a:pt x="136" y="55"/>
                    <a:pt x="136" y="59"/>
                    <a:pt x="135" y="60"/>
                  </a:cubicBezTo>
                  <a:cubicBezTo>
                    <a:pt x="132" y="62"/>
                    <a:pt x="135" y="63"/>
                    <a:pt x="130" y="61"/>
                  </a:cubicBezTo>
                  <a:cubicBezTo>
                    <a:pt x="128" y="60"/>
                    <a:pt x="126" y="56"/>
                    <a:pt x="125" y="54"/>
                  </a:cubicBezTo>
                  <a:cubicBezTo>
                    <a:pt x="124" y="54"/>
                    <a:pt x="123" y="54"/>
                    <a:pt x="123" y="54"/>
                  </a:cubicBezTo>
                  <a:cubicBezTo>
                    <a:pt x="121" y="63"/>
                    <a:pt x="115" y="60"/>
                    <a:pt x="107" y="60"/>
                  </a:cubicBezTo>
                  <a:cubicBezTo>
                    <a:pt x="108" y="60"/>
                    <a:pt x="100" y="69"/>
                    <a:pt x="99" y="69"/>
                  </a:cubicBezTo>
                  <a:cubicBezTo>
                    <a:pt x="94" y="72"/>
                    <a:pt x="88" y="73"/>
                    <a:pt x="84" y="77"/>
                  </a:cubicBezTo>
                  <a:cubicBezTo>
                    <a:pt x="78" y="81"/>
                    <a:pt x="69" y="81"/>
                    <a:pt x="64" y="86"/>
                  </a:cubicBezTo>
                  <a:cubicBezTo>
                    <a:pt x="60" y="89"/>
                    <a:pt x="62" y="90"/>
                    <a:pt x="57" y="92"/>
                  </a:cubicBezTo>
                  <a:cubicBezTo>
                    <a:pt x="53" y="94"/>
                    <a:pt x="52" y="90"/>
                    <a:pt x="51" y="96"/>
                  </a:cubicBezTo>
                  <a:cubicBezTo>
                    <a:pt x="50" y="100"/>
                    <a:pt x="53" y="102"/>
                    <a:pt x="50" y="105"/>
                  </a:cubicBezTo>
                  <a:cubicBezTo>
                    <a:pt x="47" y="108"/>
                    <a:pt x="41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38" y="109"/>
                    <a:pt x="39" y="109"/>
                    <a:pt x="34" y="111"/>
                  </a:cubicBezTo>
                  <a:cubicBezTo>
                    <a:pt x="36" y="110"/>
                    <a:pt x="29" y="112"/>
                    <a:pt x="30" y="112"/>
                  </a:cubicBezTo>
                  <a:cubicBezTo>
                    <a:pt x="29" y="112"/>
                    <a:pt x="27" y="112"/>
                    <a:pt x="25" y="112"/>
                  </a:cubicBezTo>
                  <a:cubicBezTo>
                    <a:pt x="23" y="112"/>
                    <a:pt x="18" y="110"/>
                    <a:pt x="15" y="111"/>
                  </a:cubicBezTo>
                  <a:cubicBezTo>
                    <a:pt x="12" y="113"/>
                    <a:pt x="13" y="117"/>
                    <a:pt x="11" y="119"/>
                  </a:cubicBezTo>
                  <a:cubicBezTo>
                    <a:pt x="10" y="123"/>
                    <a:pt x="7" y="124"/>
                    <a:pt x="4" y="125"/>
                  </a:cubicBezTo>
                  <a:cubicBezTo>
                    <a:pt x="5" y="127"/>
                    <a:pt x="5" y="129"/>
                    <a:pt x="5" y="132"/>
                  </a:cubicBezTo>
                  <a:cubicBezTo>
                    <a:pt x="0" y="133"/>
                    <a:pt x="2" y="135"/>
                    <a:pt x="3" y="139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8" name="Freeform 504">
              <a:extLst>
                <a:ext uri="{FF2B5EF4-FFF2-40B4-BE49-F238E27FC236}">
                  <a16:creationId xmlns:a16="http://schemas.microsoft.com/office/drawing/2014/main" id="{29DB6987-D6FB-45FC-A57C-FCCB3308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9" name="Freeform 505">
              <a:extLst>
                <a:ext uri="{FF2B5EF4-FFF2-40B4-BE49-F238E27FC236}">
                  <a16:creationId xmlns:a16="http://schemas.microsoft.com/office/drawing/2014/main" id="{7601FC83-A4D4-4D91-8738-3AF243575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0" name="Freeform 506">
              <a:extLst>
                <a:ext uri="{FF2B5EF4-FFF2-40B4-BE49-F238E27FC236}">
                  <a16:creationId xmlns:a16="http://schemas.microsoft.com/office/drawing/2014/main" id="{03E4B34D-66CD-4CBE-87AE-3B2CAA3D9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3323" y="4014589"/>
              <a:ext cx="169207" cy="357952"/>
            </a:xfrm>
            <a:custGeom>
              <a:avLst/>
              <a:gdLst>
                <a:gd name="T0" fmla="*/ 185 w 194"/>
                <a:gd name="T1" fmla="*/ 253 h 411"/>
                <a:gd name="T2" fmla="*/ 179 w 194"/>
                <a:gd name="T3" fmla="*/ 224 h 411"/>
                <a:gd name="T4" fmla="*/ 166 w 194"/>
                <a:gd name="T5" fmla="*/ 209 h 411"/>
                <a:gd name="T6" fmla="*/ 136 w 194"/>
                <a:gd name="T7" fmla="*/ 184 h 411"/>
                <a:gd name="T8" fmla="*/ 118 w 194"/>
                <a:gd name="T9" fmla="*/ 165 h 411"/>
                <a:gd name="T10" fmla="*/ 98 w 194"/>
                <a:gd name="T11" fmla="*/ 135 h 411"/>
                <a:gd name="T12" fmla="*/ 101 w 194"/>
                <a:gd name="T13" fmla="*/ 98 h 411"/>
                <a:gd name="T14" fmla="*/ 109 w 194"/>
                <a:gd name="T15" fmla="*/ 92 h 411"/>
                <a:gd name="T16" fmla="*/ 119 w 194"/>
                <a:gd name="T17" fmla="*/ 83 h 411"/>
                <a:gd name="T18" fmla="*/ 130 w 194"/>
                <a:gd name="T19" fmla="*/ 70 h 411"/>
                <a:gd name="T20" fmla="*/ 152 w 194"/>
                <a:gd name="T21" fmla="*/ 54 h 411"/>
                <a:gd name="T22" fmla="*/ 134 w 194"/>
                <a:gd name="T23" fmla="*/ 47 h 411"/>
                <a:gd name="T24" fmla="*/ 116 w 194"/>
                <a:gd name="T25" fmla="*/ 24 h 411"/>
                <a:gd name="T26" fmla="*/ 91 w 194"/>
                <a:gd name="T27" fmla="*/ 7 h 411"/>
                <a:gd name="T28" fmla="*/ 69 w 194"/>
                <a:gd name="T29" fmla="*/ 14 h 411"/>
                <a:gd name="T30" fmla="*/ 50 w 194"/>
                <a:gd name="T31" fmla="*/ 18 h 411"/>
                <a:gd name="T32" fmla="*/ 37 w 194"/>
                <a:gd name="T33" fmla="*/ 18 h 411"/>
                <a:gd name="T34" fmla="*/ 25 w 194"/>
                <a:gd name="T35" fmla="*/ 19 h 411"/>
                <a:gd name="T36" fmla="*/ 0 w 194"/>
                <a:gd name="T37" fmla="*/ 24 h 411"/>
                <a:gd name="T38" fmla="*/ 26 w 194"/>
                <a:gd name="T39" fmla="*/ 71 h 411"/>
                <a:gd name="T40" fmla="*/ 53 w 194"/>
                <a:gd name="T41" fmla="*/ 70 h 411"/>
                <a:gd name="T42" fmla="*/ 67 w 194"/>
                <a:gd name="T43" fmla="*/ 88 h 411"/>
                <a:gd name="T44" fmla="*/ 66 w 194"/>
                <a:gd name="T45" fmla="*/ 104 h 411"/>
                <a:gd name="T46" fmla="*/ 50 w 194"/>
                <a:gd name="T47" fmla="*/ 117 h 411"/>
                <a:gd name="T48" fmla="*/ 78 w 194"/>
                <a:gd name="T49" fmla="*/ 140 h 411"/>
                <a:gd name="T50" fmla="*/ 105 w 194"/>
                <a:gd name="T51" fmla="*/ 170 h 411"/>
                <a:gd name="T52" fmla="*/ 117 w 194"/>
                <a:gd name="T53" fmla="*/ 193 h 411"/>
                <a:gd name="T54" fmla="*/ 134 w 194"/>
                <a:gd name="T55" fmla="*/ 215 h 411"/>
                <a:gd name="T56" fmla="*/ 141 w 194"/>
                <a:gd name="T57" fmla="*/ 247 h 411"/>
                <a:gd name="T58" fmla="*/ 141 w 194"/>
                <a:gd name="T59" fmla="*/ 292 h 411"/>
                <a:gd name="T60" fmla="*/ 130 w 194"/>
                <a:gd name="T61" fmla="*/ 312 h 411"/>
                <a:gd name="T62" fmla="*/ 108 w 194"/>
                <a:gd name="T63" fmla="*/ 326 h 411"/>
                <a:gd name="T64" fmla="*/ 106 w 194"/>
                <a:gd name="T65" fmla="*/ 348 h 411"/>
                <a:gd name="T66" fmla="*/ 76 w 194"/>
                <a:gd name="T67" fmla="*/ 354 h 411"/>
                <a:gd name="T68" fmla="*/ 64 w 194"/>
                <a:gd name="T69" fmla="*/ 366 h 411"/>
                <a:gd name="T70" fmla="*/ 66 w 194"/>
                <a:gd name="T71" fmla="*/ 407 h 411"/>
                <a:gd name="T72" fmla="*/ 95 w 194"/>
                <a:gd name="T73" fmla="*/ 393 h 411"/>
                <a:gd name="T74" fmla="*/ 107 w 194"/>
                <a:gd name="T75" fmla="*/ 387 h 411"/>
                <a:gd name="T76" fmla="*/ 120 w 194"/>
                <a:gd name="T77" fmla="*/ 373 h 411"/>
                <a:gd name="T78" fmla="*/ 138 w 194"/>
                <a:gd name="T79" fmla="*/ 358 h 411"/>
                <a:gd name="T80" fmla="*/ 164 w 194"/>
                <a:gd name="T81" fmla="*/ 347 h 411"/>
                <a:gd name="T82" fmla="*/ 179 w 194"/>
                <a:gd name="T83" fmla="*/ 335 h 411"/>
                <a:gd name="T84" fmla="*/ 189 w 194"/>
                <a:gd name="T85" fmla="*/ 312 h 411"/>
                <a:gd name="T86" fmla="*/ 191 w 194"/>
                <a:gd name="T87" fmla="*/ 29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4" h="411">
                  <a:moveTo>
                    <a:pt x="190" y="281"/>
                  </a:moveTo>
                  <a:cubicBezTo>
                    <a:pt x="189" y="277"/>
                    <a:pt x="188" y="275"/>
                    <a:pt x="189" y="271"/>
                  </a:cubicBezTo>
                  <a:cubicBezTo>
                    <a:pt x="189" y="264"/>
                    <a:pt x="186" y="259"/>
                    <a:pt x="185" y="253"/>
                  </a:cubicBezTo>
                  <a:cubicBezTo>
                    <a:pt x="184" y="250"/>
                    <a:pt x="184" y="246"/>
                    <a:pt x="183" y="243"/>
                  </a:cubicBezTo>
                  <a:cubicBezTo>
                    <a:pt x="182" y="240"/>
                    <a:pt x="181" y="238"/>
                    <a:pt x="180" y="234"/>
                  </a:cubicBezTo>
                  <a:cubicBezTo>
                    <a:pt x="180" y="231"/>
                    <a:pt x="180" y="228"/>
                    <a:pt x="179" y="224"/>
                  </a:cubicBezTo>
                  <a:cubicBezTo>
                    <a:pt x="178" y="225"/>
                    <a:pt x="178" y="224"/>
                    <a:pt x="177" y="225"/>
                  </a:cubicBezTo>
                  <a:cubicBezTo>
                    <a:pt x="177" y="225"/>
                    <a:pt x="176" y="225"/>
                    <a:pt x="176" y="225"/>
                  </a:cubicBezTo>
                  <a:cubicBezTo>
                    <a:pt x="171" y="223"/>
                    <a:pt x="169" y="214"/>
                    <a:pt x="166" y="209"/>
                  </a:cubicBezTo>
                  <a:cubicBezTo>
                    <a:pt x="161" y="203"/>
                    <a:pt x="159" y="200"/>
                    <a:pt x="152" y="196"/>
                  </a:cubicBezTo>
                  <a:cubicBezTo>
                    <a:pt x="148" y="194"/>
                    <a:pt x="146" y="193"/>
                    <a:pt x="144" y="190"/>
                  </a:cubicBezTo>
                  <a:cubicBezTo>
                    <a:pt x="142" y="188"/>
                    <a:pt x="139" y="186"/>
                    <a:pt x="136" y="184"/>
                  </a:cubicBezTo>
                  <a:cubicBezTo>
                    <a:pt x="134" y="182"/>
                    <a:pt x="133" y="179"/>
                    <a:pt x="132" y="177"/>
                  </a:cubicBezTo>
                  <a:cubicBezTo>
                    <a:pt x="129" y="175"/>
                    <a:pt x="126" y="174"/>
                    <a:pt x="124" y="172"/>
                  </a:cubicBezTo>
                  <a:cubicBezTo>
                    <a:pt x="123" y="171"/>
                    <a:pt x="120" y="165"/>
                    <a:pt x="118" y="165"/>
                  </a:cubicBezTo>
                  <a:cubicBezTo>
                    <a:pt x="118" y="165"/>
                    <a:pt x="119" y="166"/>
                    <a:pt x="118" y="166"/>
                  </a:cubicBezTo>
                  <a:cubicBezTo>
                    <a:pt x="116" y="161"/>
                    <a:pt x="114" y="155"/>
                    <a:pt x="111" y="150"/>
                  </a:cubicBezTo>
                  <a:cubicBezTo>
                    <a:pt x="108" y="145"/>
                    <a:pt x="102" y="140"/>
                    <a:pt x="98" y="135"/>
                  </a:cubicBezTo>
                  <a:cubicBezTo>
                    <a:pt x="95" y="132"/>
                    <a:pt x="90" y="127"/>
                    <a:pt x="92" y="122"/>
                  </a:cubicBezTo>
                  <a:cubicBezTo>
                    <a:pt x="94" y="119"/>
                    <a:pt x="96" y="118"/>
                    <a:pt x="97" y="115"/>
                  </a:cubicBezTo>
                  <a:cubicBezTo>
                    <a:pt x="98" y="112"/>
                    <a:pt x="96" y="99"/>
                    <a:pt x="101" y="98"/>
                  </a:cubicBezTo>
                  <a:cubicBezTo>
                    <a:pt x="101" y="98"/>
                    <a:pt x="102" y="99"/>
                    <a:pt x="102" y="99"/>
                  </a:cubicBezTo>
                  <a:cubicBezTo>
                    <a:pt x="103" y="97"/>
                    <a:pt x="106" y="98"/>
                    <a:pt x="108" y="96"/>
                  </a:cubicBezTo>
                  <a:cubicBezTo>
                    <a:pt x="109" y="95"/>
                    <a:pt x="108" y="93"/>
                    <a:pt x="109" y="92"/>
                  </a:cubicBezTo>
                  <a:cubicBezTo>
                    <a:pt x="110" y="91"/>
                    <a:pt x="113" y="91"/>
                    <a:pt x="114" y="90"/>
                  </a:cubicBezTo>
                  <a:cubicBezTo>
                    <a:pt x="115" y="89"/>
                    <a:pt x="114" y="87"/>
                    <a:pt x="115" y="86"/>
                  </a:cubicBezTo>
                  <a:cubicBezTo>
                    <a:pt x="116" y="85"/>
                    <a:pt x="117" y="84"/>
                    <a:pt x="119" y="83"/>
                  </a:cubicBezTo>
                  <a:cubicBezTo>
                    <a:pt x="122" y="81"/>
                    <a:pt x="123" y="75"/>
                    <a:pt x="128" y="75"/>
                  </a:cubicBezTo>
                  <a:cubicBezTo>
                    <a:pt x="127" y="75"/>
                    <a:pt x="126" y="75"/>
                    <a:pt x="125" y="75"/>
                  </a:cubicBezTo>
                  <a:cubicBezTo>
                    <a:pt x="128" y="74"/>
                    <a:pt x="128" y="72"/>
                    <a:pt x="130" y="70"/>
                  </a:cubicBezTo>
                  <a:cubicBezTo>
                    <a:pt x="132" y="69"/>
                    <a:pt x="134" y="68"/>
                    <a:pt x="136" y="68"/>
                  </a:cubicBezTo>
                  <a:cubicBezTo>
                    <a:pt x="141" y="65"/>
                    <a:pt x="147" y="67"/>
                    <a:pt x="150" y="61"/>
                  </a:cubicBezTo>
                  <a:cubicBezTo>
                    <a:pt x="151" y="59"/>
                    <a:pt x="150" y="56"/>
                    <a:pt x="152" y="54"/>
                  </a:cubicBezTo>
                  <a:cubicBezTo>
                    <a:pt x="153" y="53"/>
                    <a:pt x="156" y="54"/>
                    <a:pt x="158" y="53"/>
                  </a:cubicBezTo>
                  <a:cubicBezTo>
                    <a:pt x="158" y="53"/>
                    <a:pt x="158" y="53"/>
                    <a:pt x="159" y="53"/>
                  </a:cubicBezTo>
                  <a:cubicBezTo>
                    <a:pt x="153" y="47"/>
                    <a:pt x="139" y="49"/>
                    <a:pt x="134" y="47"/>
                  </a:cubicBezTo>
                  <a:cubicBezTo>
                    <a:pt x="130" y="46"/>
                    <a:pt x="129" y="42"/>
                    <a:pt x="126" y="41"/>
                  </a:cubicBezTo>
                  <a:cubicBezTo>
                    <a:pt x="122" y="38"/>
                    <a:pt x="121" y="39"/>
                    <a:pt x="118" y="34"/>
                  </a:cubicBezTo>
                  <a:cubicBezTo>
                    <a:pt x="118" y="33"/>
                    <a:pt x="116" y="26"/>
                    <a:pt x="116" y="24"/>
                  </a:cubicBezTo>
                  <a:cubicBezTo>
                    <a:pt x="116" y="19"/>
                    <a:pt x="122" y="20"/>
                    <a:pt x="121" y="16"/>
                  </a:cubicBezTo>
                  <a:cubicBezTo>
                    <a:pt x="120" y="11"/>
                    <a:pt x="105" y="10"/>
                    <a:pt x="101" y="10"/>
                  </a:cubicBezTo>
                  <a:cubicBezTo>
                    <a:pt x="97" y="10"/>
                    <a:pt x="94" y="10"/>
                    <a:pt x="91" y="7"/>
                  </a:cubicBezTo>
                  <a:cubicBezTo>
                    <a:pt x="87" y="4"/>
                    <a:pt x="87" y="1"/>
                    <a:pt x="82" y="0"/>
                  </a:cubicBezTo>
                  <a:cubicBezTo>
                    <a:pt x="80" y="0"/>
                    <a:pt x="72" y="2"/>
                    <a:pt x="71" y="4"/>
                  </a:cubicBezTo>
                  <a:cubicBezTo>
                    <a:pt x="69" y="7"/>
                    <a:pt x="71" y="11"/>
                    <a:pt x="69" y="14"/>
                  </a:cubicBezTo>
                  <a:cubicBezTo>
                    <a:pt x="68" y="15"/>
                    <a:pt x="59" y="17"/>
                    <a:pt x="57" y="17"/>
                  </a:cubicBezTo>
                  <a:cubicBezTo>
                    <a:pt x="55" y="16"/>
                    <a:pt x="55" y="14"/>
                    <a:pt x="53" y="14"/>
                  </a:cubicBezTo>
                  <a:cubicBezTo>
                    <a:pt x="50" y="15"/>
                    <a:pt x="51" y="17"/>
                    <a:pt x="50" y="18"/>
                  </a:cubicBezTo>
                  <a:cubicBezTo>
                    <a:pt x="45" y="21"/>
                    <a:pt x="47" y="19"/>
                    <a:pt x="41" y="18"/>
                  </a:cubicBezTo>
                  <a:cubicBezTo>
                    <a:pt x="40" y="18"/>
                    <a:pt x="40" y="16"/>
                    <a:pt x="39" y="16"/>
                  </a:cubicBezTo>
                  <a:cubicBezTo>
                    <a:pt x="38" y="16"/>
                    <a:pt x="37" y="18"/>
                    <a:pt x="37" y="18"/>
                  </a:cubicBezTo>
                  <a:cubicBezTo>
                    <a:pt x="37" y="18"/>
                    <a:pt x="34" y="19"/>
                    <a:pt x="33" y="19"/>
                  </a:cubicBezTo>
                  <a:cubicBezTo>
                    <a:pt x="32" y="19"/>
                    <a:pt x="32" y="16"/>
                    <a:pt x="30" y="16"/>
                  </a:cubicBezTo>
                  <a:cubicBezTo>
                    <a:pt x="27" y="16"/>
                    <a:pt x="27" y="18"/>
                    <a:pt x="25" y="19"/>
                  </a:cubicBezTo>
                  <a:cubicBezTo>
                    <a:pt x="24" y="21"/>
                    <a:pt x="25" y="24"/>
                    <a:pt x="22" y="24"/>
                  </a:cubicBezTo>
                  <a:cubicBezTo>
                    <a:pt x="17" y="25"/>
                    <a:pt x="14" y="16"/>
                    <a:pt x="8" y="17"/>
                  </a:cubicBezTo>
                  <a:cubicBezTo>
                    <a:pt x="4" y="18"/>
                    <a:pt x="3" y="22"/>
                    <a:pt x="0" y="24"/>
                  </a:cubicBezTo>
                  <a:cubicBezTo>
                    <a:pt x="4" y="32"/>
                    <a:pt x="12" y="51"/>
                    <a:pt x="17" y="45"/>
                  </a:cubicBezTo>
                  <a:cubicBezTo>
                    <a:pt x="23" y="50"/>
                    <a:pt x="17" y="56"/>
                    <a:pt x="19" y="63"/>
                  </a:cubicBezTo>
                  <a:cubicBezTo>
                    <a:pt x="20" y="64"/>
                    <a:pt x="25" y="70"/>
                    <a:pt x="26" y="71"/>
                  </a:cubicBezTo>
                  <a:cubicBezTo>
                    <a:pt x="28" y="72"/>
                    <a:pt x="31" y="72"/>
                    <a:pt x="32" y="72"/>
                  </a:cubicBezTo>
                  <a:cubicBezTo>
                    <a:pt x="34" y="73"/>
                    <a:pt x="36" y="75"/>
                    <a:pt x="38" y="75"/>
                  </a:cubicBezTo>
                  <a:cubicBezTo>
                    <a:pt x="43" y="75"/>
                    <a:pt x="45" y="67"/>
                    <a:pt x="53" y="70"/>
                  </a:cubicBezTo>
                  <a:cubicBezTo>
                    <a:pt x="56" y="70"/>
                    <a:pt x="69" y="81"/>
                    <a:pt x="59" y="80"/>
                  </a:cubicBezTo>
                  <a:cubicBezTo>
                    <a:pt x="59" y="84"/>
                    <a:pt x="62" y="82"/>
                    <a:pt x="64" y="84"/>
                  </a:cubicBezTo>
                  <a:cubicBezTo>
                    <a:pt x="66" y="85"/>
                    <a:pt x="65" y="87"/>
                    <a:pt x="67" y="88"/>
                  </a:cubicBezTo>
                  <a:cubicBezTo>
                    <a:pt x="69" y="90"/>
                    <a:pt x="73" y="91"/>
                    <a:pt x="72" y="96"/>
                  </a:cubicBezTo>
                  <a:cubicBezTo>
                    <a:pt x="72" y="96"/>
                    <a:pt x="68" y="99"/>
                    <a:pt x="68" y="99"/>
                  </a:cubicBezTo>
                  <a:cubicBezTo>
                    <a:pt x="66" y="101"/>
                    <a:pt x="68" y="102"/>
                    <a:pt x="66" y="104"/>
                  </a:cubicBezTo>
                  <a:cubicBezTo>
                    <a:pt x="62" y="108"/>
                    <a:pt x="58" y="104"/>
                    <a:pt x="54" y="104"/>
                  </a:cubicBezTo>
                  <a:cubicBezTo>
                    <a:pt x="47" y="103"/>
                    <a:pt x="51" y="105"/>
                    <a:pt x="49" y="109"/>
                  </a:cubicBezTo>
                  <a:cubicBezTo>
                    <a:pt x="47" y="115"/>
                    <a:pt x="44" y="113"/>
                    <a:pt x="50" y="117"/>
                  </a:cubicBezTo>
                  <a:cubicBezTo>
                    <a:pt x="57" y="122"/>
                    <a:pt x="65" y="126"/>
                    <a:pt x="72" y="130"/>
                  </a:cubicBezTo>
                  <a:cubicBezTo>
                    <a:pt x="76" y="132"/>
                    <a:pt x="77" y="133"/>
                    <a:pt x="78" y="136"/>
                  </a:cubicBezTo>
                  <a:cubicBezTo>
                    <a:pt x="79" y="137"/>
                    <a:pt x="77" y="139"/>
                    <a:pt x="78" y="140"/>
                  </a:cubicBezTo>
                  <a:cubicBezTo>
                    <a:pt x="79" y="142"/>
                    <a:pt x="80" y="143"/>
                    <a:pt x="82" y="144"/>
                  </a:cubicBezTo>
                  <a:cubicBezTo>
                    <a:pt x="87" y="151"/>
                    <a:pt x="91" y="157"/>
                    <a:pt x="96" y="163"/>
                  </a:cubicBezTo>
                  <a:cubicBezTo>
                    <a:pt x="98" y="166"/>
                    <a:pt x="102" y="168"/>
                    <a:pt x="105" y="170"/>
                  </a:cubicBezTo>
                  <a:cubicBezTo>
                    <a:pt x="105" y="171"/>
                    <a:pt x="109" y="173"/>
                    <a:pt x="109" y="173"/>
                  </a:cubicBezTo>
                  <a:cubicBezTo>
                    <a:pt x="109" y="173"/>
                    <a:pt x="110" y="176"/>
                    <a:pt x="111" y="176"/>
                  </a:cubicBezTo>
                  <a:cubicBezTo>
                    <a:pt x="116" y="181"/>
                    <a:pt x="116" y="185"/>
                    <a:pt x="117" y="193"/>
                  </a:cubicBezTo>
                  <a:cubicBezTo>
                    <a:pt x="118" y="193"/>
                    <a:pt x="122" y="193"/>
                    <a:pt x="123" y="194"/>
                  </a:cubicBezTo>
                  <a:cubicBezTo>
                    <a:pt x="126" y="195"/>
                    <a:pt x="132" y="203"/>
                    <a:pt x="132" y="206"/>
                  </a:cubicBezTo>
                  <a:cubicBezTo>
                    <a:pt x="133" y="209"/>
                    <a:pt x="132" y="212"/>
                    <a:pt x="134" y="215"/>
                  </a:cubicBezTo>
                  <a:cubicBezTo>
                    <a:pt x="137" y="220"/>
                    <a:pt x="147" y="223"/>
                    <a:pt x="144" y="231"/>
                  </a:cubicBezTo>
                  <a:cubicBezTo>
                    <a:pt x="143" y="235"/>
                    <a:pt x="141" y="234"/>
                    <a:pt x="140" y="238"/>
                  </a:cubicBezTo>
                  <a:cubicBezTo>
                    <a:pt x="139" y="241"/>
                    <a:pt x="141" y="244"/>
                    <a:pt x="141" y="247"/>
                  </a:cubicBezTo>
                  <a:cubicBezTo>
                    <a:pt x="140" y="250"/>
                    <a:pt x="139" y="251"/>
                    <a:pt x="138" y="255"/>
                  </a:cubicBezTo>
                  <a:cubicBezTo>
                    <a:pt x="137" y="264"/>
                    <a:pt x="145" y="271"/>
                    <a:pt x="144" y="281"/>
                  </a:cubicBezTo>
                  <a:cubicBezTo>
                    <a:pt x="143" y="285"/>
                    <a:pt x="141" y="288"/>
                    <a:pt x="141" y="292"/>
                  </a:cubicBezTo>
                  <a:cubicBezTo>
                    <a:pt x="141" y="296"/>
                    <a:pt x="143" y="299"/>
                    <a:pt x="143" y="303"/>
                  </a:cubicBezTo>
                  <a:cubicBezTo>
                    <a:pt x="143" y="309"/>
                    <a:pt x="140" y="308"/>
                    <a:pt x="135" y="310"/>
                  </a:cubicBezTo>
                  <a:cubicBezTo>
                    <a:pt x="132" y="311"/>
                    <a:pt x="133" y="310"/>
                    <a:pt x="130" y="312"/>
                  </a:cubicBezTo>
                  <a:cubicBezTo>
                    <a:pt x="129" y="313"/>
                    <a:pt x="128" y="315"/>
                    <a:pt x="126" y="316"/>
                  </a:cubicBezTo>
                  <a:cubicBezTo>
                    <a:pt x="122" y="318"/>
                    <a:pt x="116" y="316"/>
                    <a:pt x="112" y="319"/>
                  </a:cubicBezTo>
                  <a:cubicBezTo>
                    <a:pt x="110" y="322"/>
                    <a:pt x="114" y="325"/>
                    <a:pt x="108" y="326"/>
                  </a:cubicBezTo>
                  <a:cubicBezTo>
                    <a:pt x="103" y="326"/>
                    <a:pt x="101" y="324"/>
                    <a:pt x="99" y="329"/>
                  </a:cubicBezTo>
                  <a:cubicBezTo>
                    <a:pt x="97" y="331"/>
                    <a:pt x="97" y="336"/>
                    <a:pt x="99" y="338"/>
                  </a:cubicBezTo>
                  <a:cubicBezTo>
                    <a:pt x="101" y="343"/>
                    <a:pt x="107" y="343"/>
                    <a:pt x="106" y="348"/>
                  </a:cubicBezTo>
                  <a:cubicBezTo>
                    <a:pt x="100" y="349"/>
                    <a:pt x="96" y="345"/>
                    <a:pt x="90" y="345"/>
                  </a:cubicBezTo>
                  <a:cubicBezTo>
                    <a:pt x="89" y="345"/>
                    <a:pt x="75" y="349"/>
                    <a:pt x="75" y="346"/>
                  </a:cubicBezTo>
                  <a:cubicBezTo>
                    <a:pt x="75" y="349"/>
                    <a:pt x="76" y="351"/>
                    <a:pt x="76" y="354"/>
                  </a:cubicBezTo>
                  <a:cubicBezTo>
                    <a:pt x="72" y="354"/>
                    <a:pt x="67" y="357"/>
                    <a:pt x="64" y="358"/>
                  </a:cubicBezTo>
                  <a:cubicBezTo>
                    <a:pt x="60" y="360"/>
                    <a:pt x="60" y="357"/>
                    <a:pt x="59" y="361"/>
                  </a:cubicBezTo>
                  <a:cubicBezTo>
                    <a:pt x="61" y="362"/>
                    <a:pt x="62" y="364"/>
                    <a:pt x="64" y="366"/>
                  </a:cubicBezTo>
                  <a:cubicBezTo>
                    <a:pt x="68" y="369"/>
                    <a:pt x="74" y="369"/>
                    <a:pt x="76" y="373"/>
                  </a:cubicBezTo>
                  <a:cubicBezTo>
                    <a:pt x="71" y="374"/>
                    <a:pt x="69" y="386"/>
                    <a:pt x="69" y="390"/>
                  </a:cubicBezTo>
                  <a:cubicBezTo>
                    <a:pt x="70" y="394"/>
                    <a:pt x="72" y="407"/>
                    <a:pt x="66" y="407"/>
                  </a:cubicBezTo>
                  <a:cubicBezTo>
                    <a:pt x="71" y="410"/>
                    <a:pt x="71" y="411"/>
                    <a:pt x="76" y="409"/>
                  </a:cubicBezTo>
                  <a:cubicBezTo>
                    <a:pt x="81" y="405"/>
                    <a:pt x="83" y="404"/>
                    <a:pt x="85" y="399"/>
                  </a:cubicBezTo>
                  <a:cubicBezTo>
                    <a:pt x="88" y="394"/>
                    <a:pt x="91" y="396"/>
                    <a:pt x="95" y="393"/>
                  </a:cubicBezTo>
                  <a:cubicBezTo>
                    <a:pt x="97" y="393"/>
                    <a:pt x="98" y="392"/>
                    <a:pt x="100" y="391"/>
                  </a:cubicBezTo>
                  <a:cubicBezTo>
                    <a:pt x="102" y="390"/>
                    <a:pt x="104" y="391"/>
                    <a:pt x="105" y="390"/>
                  </a:cubicBezTo>
                  <a:cubicBezTo>
                    <a:pt x="106" y="390"/>
                    <a:pt x="106" y="388"/>
                    <a:pt x="107" y="387"/>
                  </a:cubicBezTo>
                  <a:cubicBezTo>
                    <a:pt x="108" y="387"/>
                    <a:pt x="115" y="384"/>
                    <a:pt x="115" y="385"/>
                  </a:cubicBezTo>
                  <a:cubicBezTo>
                    <a:pt x="115" y="382"/>
                    <a:pt x="113" y="378"/>
                    <a:pt x="117" y="379"/>
                  </a:cubicBezTo>
                  <a:cubicBezTo>
                    <a:pt x="118" y="378"/>
                    <a:pt x="120" y="374"/>
                    <a:pt x="120" y="373"/>
                  </a:cubicBezTo>
                  <a:cubicBezTo>
                    <a:pt x="122" y="370"/>
                    <a:pt x="122" y="368"/>
                    <a:pt x="122" y="364"/>
                  </a:cubicBezTo>
                  <a:cubicBezTo>
                    <a:pt x="123" y="360"/>
                    <a:pt x="125" y="358"/>
                    <a:pt x="130" y="360"/>
                  </a:cubicBezTo>
                  <a:cubicBezTo>
                    <a:pt x="135" y="361"/>
                    <a:pt x="134" y="361"/>
                    <a:pt x="138" y="358"/>
                  </a:cubicBezTo>
                  <a:cubicBezTo>
                    <a:pt x="140" y="357"/>
                    <a:pt x="144" y="356"/>
                    <a:pt x="146" y="355"/>
                  </a:cubicBezTo>
                  <a:cubicBezTo>
                    <a:pt x="150" y="354"/>
                    <a:pt x="152" y="355"/>
                    <a:pt x="155" y="351"/>
                  </a:cubicBezTo>
                  <a:cubicBezTo>
                    <a:pt x="158" y="349"/>
                    <a:pt x="160" y="348"/>
                    <a:pt x="164" y="347"/>
                  </a:cubicBezTo>
                  <a:cubicBezTo>
                    <a:pt x="167" y="345"/>
                    <a:pt x="170" y="345"/>
                    <a:pt x="173" y="343"/>
                  </a:cubicBezTo>
                  <a:cubicBezTo>
                    <a:pt x="175" y="342"/>
                    <a:pt x="176" y="342"/>
                    <a:pt x="177" y="340"/>
                  </a:cubicBezTo>
                  <a:cubicBezTo>
                    <a:pt x="178" y="338"/>
                    <a:pt x="178" y="336"/>
                    <a:pt x="179" y="335"/>
                  </a:cubicBezTo>
                  <a:cubicBezTo>
                    <a:pt x="181" y="332"/>
                    <a:pt x="183" y="331"/>
                    <a:pt x="185" y="328"/>
                  </a:cubicBezTo>
                  <a:cubicBezTo>
                    <a:pt x="186" y="326"/>
                    <a:pt x="187" y="321"/>
                    <a:pt x="189" y="320"/>
                  </a:cubicBezTo>
                  <a:cubicBezTo>
                    <a:pt x="188" y="318"/>
                    <a:pt x="188" y="314"/>
                    <a:pt x="189" y="312"/>
                  </a:cubicBezTo>
                  <a:cubicBezTo>
                    <a:pt x="189" y="309"/>
                    <a:pt x="189" y="305"/>
                    <a:pt x="189" y="302"/>
                  </a:cubicBezTo>
                  <a:cubicBezTo>
                    <a:pt x="190" y="302"/>
                    <a:pt x="191" y="301"/>
                    <a:pt x="191" y="301"/>
                  </a:cubicBezTo>
                  <a:cubicBezTo>
                    <a:pt x="191" y="300"/>
                    <a:pt x="191" y="298"/>
                    <a:pt x="191" y="297"/>
                  </a:cubicBezTo>
                  <a:cubicBezTo>
                    <a:pt x="191" y="295"/>
                    <a:pt x="192" y="295"/>
                    <a:pt x="193" y="293"/>
                  </a:cubicBezTo>
                  <a:cubicBezTo>
                    <a:pt x="194" y="289"/>
                    <a:pt x="191" y="285"/>
                    <a:pt x="190" y="28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1" name="Freeform 507">
              <a:extLst>
                <a:ext uri="{FF2B5EF4-FFF2-40B4-BE49-F238E27FC236}">
                  <a16:creationId xmlns:a16="http://schemas.microsoft.com/office/drawing/2014/main" id="{24856875-0E66-4F2E-9BCA-AC1FBC46A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5166" y="4228770"/>
              <a:ext cx="124601" cy="110593"/>
            </a:xfrm>
            <a:custGeom>
              <a:avLst/>
              <a:gdLst>
                <a:gd name="T0" fmla="*/ 121 w 143"/>
                <a:gd name="T1" fmla="*/ 6 h 127"/>
                <a:gd name="T2" fmla="*/ 110 w 143"/>
                <a:gd name="T3" fmla="*/ 2 h 127"/>
                <a:gd name="T4" fmla="*/ 100 w 143"/>
                <a:gd name="T5" fmla="*/ 6 h 127"/>
                <a:gd name="T6" fmla="*/ 103 w 143"/>
                <a:gd name="T7" fmla="*/ 16 h 127"/>
                <a:gd name="T8" fmla="*/ 92 w 143"/>
                <a:gd name="T9" fmla="*/ 14 h 127"/>
                <a:gd name="T10" fmla="*/ 82 w 143"/>
                <a:gd name="T11" fmla="*/ 12 h 127"/>
                <a:gd name="T12" fmla="*/ 73 w 143"/>
                <a:gd name="T13" fmla="*/ 8 h 127"/>
                <a:gd name="T14" fmla="*/ 67 w 143"/>
                <a:gd name="T15" fmla="*/ 5 h 127"/>
                <a:gd name="T16" fmla="*/ 61 w 143"/>
                <a:gd name="T17" fmla="*/ 6 h 127"/>
                <a:gd name="T18" fmla="*/ 49 w 143"/>
                <a:gd name="T19" fmla="*/ 5 h 127"/>
                <a:gd name="T20" fmla="*/ 27 w 143"/>
                <a:gd name="T21" fmla="*/ 6 h 127"/>
                <a:gd name="T22" fmla="*/ 11 w 143"/>
                <a:gd name="T23" fmla="*/ 23 h 127"/>
                <a:gd name="T24" fmla="*/ 2 w 143"/>
                <a:gd name="T25" fmla="*/ 29 h 127"/>
                <a:gd name="T26" fmla="*/ 3 w 143"/>
                <a:gd name="T27" fmla="*/ 40 h 127"/>
                <a:gd name="T28" fmla="*/ 5 w 143"/>
                <a:gd name="T29" fmla="*/ 51 h 127"/>
                <a:gd name="T30" fmla="*/ 12 w 143"/>
                <a:gd name="T31" fmla="*/ 59 h 127"/>
                <a:gd name="T32" fmla="*/ 12 w 143"/>
                <a:gd name="T33" fmla="*/ 70 h 127"/>
                <a:gd name="T34" fmla="*/ 17 w 143"/>
                <a:gd name="T35" fmla="*/ 83 h 127"/>
                <a:gd name="T36" fmla="*/ 18 w 143"/>
                <a:gd name="T37" fmla="*/ 88 h 127"/>
                <a:gd name="T38" fmla="*/ 21 w 143"/>
                <a:gd name="T39" fmla="*/ 91 h 127"/>
                <a:gd name="T40" fmla="*/ 21 w 143"/>
                <a:gd name="T41" fmla="*/ 100 h 127"/>
                <a:gd name="T42" fmla="*/ 27 w 143"/>
                <a:gd name="T43" fmla="*/ 113 h 127"/>
                <a:gd name="T44" fmla="*/ 25 w 143"/>
                <a:gd name="T45" fmla="*/ 102 h 127"/>
                <a:gd name="T46" fmla="*/ 34 w 143"/>
                <a:gd name="T47" fmla="*/ 95 h 127"/>
                <a:gd name="T48" fmla="*/ 36 w 143"/>
                <a:gd name="T49" fmla="*/ 100 h 127"/>
                <a:gd name="T50" fmla="*/ 33 w 143"/>
                <a:gd name="T51" fmla="*/ 105 h 127"/>
                <a:gd name="T52" fmla="*/ 33 w 143"/>
                <a:gd name="T53" fmla="*/ 111 h 127"/>
                <a:gd name="T54" fmla="*/ 38 w 143"/>
                <a:gd name="T55" fmla="*/ 114 h 127"/>
                <a:gd name="T56" fmla="*/ 47 w 143"/>
                <a:gd name="T57" fmla="*/ 127 h 127"/>
                <a:gd name="T58" fmla="*/ 46 w 143"/>
                <a:gd name="T59" fmla="*/ 114 h 127"/>
                <a:gd name="T60" fmla="*/ 42 w 143"/>
                <a:gd name="T61" fmla="*/ 110 h 127"/>
                <a:gd name="T62" fmla="*/ 48 w 143"/>
                <a:gd name="T63" fmla="*/ 111 h 127"/>
                <a:gd name="T64" fmla="*/ 56 w 143"/>
                <a:gd name="T65" fmla="*/ 114 h 127"/>
                <a:gd name="T66" fmla="*/ 57 w 143"/>
                <a:gd name="T67" fmla="*/ 115 h 127"/>
                <a:gd name="T68" fmla="*/ 62 w 143"/>
                <a:gd name="T69" fmla="*/ 112 h 127"/>
                <a:gd name="T70" fmla="*/ 74 w 143"/>
                <a:gd name="T71" fmla="*/ 108 h 127"/>
                <a:gd name="T72" fmla="*/ 73 w 143"/>
                <a:gd name="T73" fmla="*/ 100 h 127"/>
                <a:gd name="T74" fmla="*/ 88 w 143"/>
                <a:gd name="T75" fmla="*/ 99 h 127"/>
                <a:gd name="T76" fmla="*/ 104 w 143"/>
                <a:gd name="T77" fmla="*/ 102 h 127"/>
                <a:gd name="T78" fmla="*/ 97 w 143"/>
                <a:gd name="T79" fmla="*/ 92 h 127"/>
                <a:gd name="T80" fmla="*/ 97 w 143"/>
                <a:gd name="T81" fmla="*/ 83 h 127"/>
                <a:gd name="T82" fmla="*/ 106 w 143"/>
                <a:gd name="T83" fmla="*/ 80 h 127"/>
                <a:gd name="T84" fmla="*/ 110 w 143"/>
                <a:gd name="T85" fmla="*/ 73 h 127"/>
                <a:gd name="T86" fmla="*/ 124 w 143"/>
                <a:gd name="T87" fmla="*/ 70 h 127"/>
                <a:gd name="T88" fmla="*/ 128 w 143"/>
                <a:gd name="T89" fmla="*/ 66 h 127"/>
                <a:gd name="T90" fmla="*/ 133 w 143"/>
                <a:gd name="T91" fmla="*/ 64 h 127"/>
                <a:gd name="T92" fmla="*/ 141 w 143"/>
                <a:gd name="T93" fmla="*/ 57 h 127"/>
                <a:gd name="T94" fmla="*/ 139 w 143"/>
                <a:gd name="T95" fmla="*/ 46 h 127"/>
                <a:gd name="T96" fmla="*/ 142 w 143"/>
                <a:gd name="T97" fmla="*/ 35 h 127"/>
                <a:gd name="T98" fmla="*/ 136 w 143"/>
                <a:gd name="T99" fmla="*/ 9 h 127"/>
                <a:gd name="T100" fmla="*/ 139 w 143"/>
                <a:gd name="T101" fmla="*/ 1 h 127"/>
                <a:gd name="T102" fmla="*/ 139 w 143"/>
                <a:gd name="T103" fmla="*/ 0 h 127"/>
                <a:gd name="T104" fmla="*/ 121 w 143"/>
                <a:gd name="T105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127">
                  <a:moveTo>
                    <a:pt x="121" y="6"/>
                  </a:moveTo>
                  <a:cubicBezTo>
                    <a:pt x="116" y="4"/>
                    <a:pt x="116" y="1"/>
                    <a:pt x="110" y="2"/>
                  </a:cubicBezTo>
                  <a:cubicBezTo>
                    <a:pt x="108" y="3"/>
                    <a:pt x="100" y="5"/>
                    <a:pt x="100" y="6"/>
                  </a:cubicBezTo>
                  <a:cubicBezTo>
                    <a:pt x="98" y="10"/>
                    <a:pt x="104" y="12"/>
                    <a:pt x="103" y="16"/>
                  </a:cubicBezTo>
                  <a:cubicBezTo>
                    <a:pt x="100" y="21"/>
                    <a:pt x="94" y="15"/>
                    <a:pt x="92" y="14"/>
                  </a:cubicBezTo>
                  <a:cubicBezTo>
                    <a:pt x="88" y="13"/>
                    <a:pt x="85" y="13"/>
                    <a:pt x="82" y="12"/>
                  </a:cubicBezTo>
                  <a:cubicBezTo>
                    <a:pt x="80" y="12"/>
                    <a:pt x="75" y="9"/>
                    <a:pt x="73" y="8"/>
                  </a:cubicBezTo>
                  <a:cubicBezTo>
                    <a:pt x="71" y="7"/>
                    <a:pt x="71" y="5"/>
                    <a:pt x="67" y="5"/>
                  </a:cubicBezTo>
                  <a:cubicBezTo>
                    <a:pt x="65" y="5"/>
                    <a:pt x="63" y="6"/>
                    <a:pt x="61" y="6"/>
                  </a:cubicBezTo>
                  <a:cubicBezTo>
                    <a:pt x="57" y="6"/>
                    <a:pt x="53" y="6"/>
                    <a:pt x="49" y="5"/>
                  </a:cubicBezTo>
                  <a:cubicBezTo>
                    <a:pt x="42" y="5"/>
                    <a:pt x="33" y="4"/>
                    <a:pt x="27" y="6"/>
                  </a:cubicBezTo>
                  <a:cubicBezTo>
                    <a:pt x="18" y="9"/>
                    <a:pt x="16" y="16"/>
                    <a:pt x="11" y="23"/>
                  </a:cubicBezTo>
                  <a:cubicBezTo>
                    <a:pt x="8" y="25"/>
                    <a:pt x="3" y="27"/>
                    <a:pt x="2" y="29"/>
                  </a:cubicBezTo>
                  <a:cubicBezTo>
                    <a:pt x="0" y="33"/>
                    <a:pt x="2" y="37"/>
                    <a:pt x="3" y="40"/>
                  </a:cubicBezTo>
                  <a:cubicBezTo>
                    <a:pt x="4" y="43"/>
                    <a:pt x="4" y="48"/>
                    <a:pt x="5" y="51"/>
                  </a:cubicBezTo>
                  <a:cubicBezTo>
                    <a:pt x="7" y="55"/>
                    <a:pt x="11" y="55"/>
                    <a:pt x="12" y="59"/>
                  </a:cubicBezTo>
                  <a:cubicBezTo>
                    <a:pt x="13" y="62"/>
                    <a:pt x="12" y="66"/>
                    <a:pt x="12" y="70"/>
                  </a:cubicBezTo>
                  <a:cubicBezTo>
                    <a:pt x="15" y="74"/>
                    <a:pt x="17" y="78"/>
                    <a:pt x="17" y="83"/>
                  </a:cubicBezTo>
                  <a:cubicBezTo>
                    <a:pt x="18" y="85"/>
                    <a:pt x="17" y="87"/>
                    <a:pt x="18" y="88"/>
                  </a:cubicBezTo>
                  <a:cubicBezTo>
                    <a:pt x="19" y="89"/>
                    <a:pt x="20" y="90"/>
                    <a:pt x="21" y="91"/>
                  </a:cubicBezTo>
                  <a:cubicBezTo>
                    <a:pt x="22" y="94"/>
                    <a:pt x="21" y="97"/>
                    <a:pt x="21" y="100"/>
                  </a:cubicBezTo>
                  <a:cubicBezTo>
                    <a:pt x="23" y="104"/>
                    <a:pt x="26" y="108"/>
                    <a:pt x="27" y="113"/>
                  </a:cubicBezTo>
                  <a:cubicBezTo>
                    <a:pt x="27" y="109"/>
                    <a:pt x="28" y="105"/>
                    <a:pt x="25" y="102"/>
                  </a:cubicBezTo>
                  <a:cubicBezTo>
                    <a:pt x="32" y="104"/>
                    <a:pt x="28" y="94"/>
                    <a:pt x="34" y="95"/>
                  </a:cubicBezTo>
                  <a:cubicBezTo>
                    <a:pt x="36" y="96"/>
                    <a:pt x="36" y="98"/>
                    <a:pt x="36" y="100"/>
                  </a:cubicBezTo>
                  <a:cubicBezTo>
                    <a:pt x="36" y="104"/>
                    <a:pt x="35" y="102"/>
                    <a:pt x="33" y="105"/>
                  </a:cubicBezTo>
                  <a:cubicBezTo>
                    <a:pt x="33" y="106"/>
                    <a:pt x="31" y="109"/>
                    <a:pt x="33" y="111"/>
                  </a:cubicBezTo>
                  <a:cubicBezTo>
                    <a:pt x="34" y="112"/>
                    <a:pt x="37" y="112"/>
                    <a:pt x="38" y="114"/>
                  </a:cubicBezTo>
                  <a:cubicBezTo>
                    <a:pt x="44" y="117"/>
                    <a:pt x="43" y="122"/>
                    <a:pt x="47" y="127"/>
                  </a:cubicBezTo>
                  <a:cubicBezTo>
                    <a:pt x="49" y="124"/>
                    <a:pt x="48" y="116"/>
                    <a:pt x="46" y="114"/>
                  </a:cubicBezTo>
                  <a:cubicBezTo>
                    <a:pt x="45" y="113"/>
                    <a:pt x="38" y="112"/>
                    <a:pt x="42" y="110"/>
                  </a:cubicBezTo>
                  <a:cubicBezTo>
                    <a:pt x="43" y="109"/>
                    <a:pt x="46" y="111"/>
                    <a:pt x="48" y="111"/>
                  </a:cubicBezTo>
                  <a:cubicBezTo>
                    <a:pt x="51" y="112"/>
                    <a:pt x="54" y="112"/>
                    <a:pt x="56" y="114"/>
                  </a:cubicBezTo>
                  <a:cubicBezTo>
                    <a:pt x="57" y="114"/>
                    <a:pt x="57" y="115"/>
                    <a:pt x="57" y="115"/>
                  </a:cubicBezTo>
                  <a:cubicBezTo>
                    <a:pt x="58" y="111"/>
                    <a:pt x="58" y="114"/>
                    <a:pt x="62" y="112"/>
                  </a:cubicBezTo>
                  <a:cubicBezTo>
                    <a:pt x="65" y="111"/>
                    <a:pt x="70" y="108"/>
                    <a:pt x="74" y="108"/>
                  </a:cubicBezTo>
                  <a:cubicBezTo>
                    <a:pt x="74" y="105"/>
                    <a:pt x="73" y="103"/>
                    <a:pt x="73" y="100"/>
                  </a:cubicBezTo>
                  <a:cubicBezTo>
                    <a:pt x="73" y="103"/>
                    <a:pt x="87" y="99"/>
                    <a:pt x="88" y="99"/>
                  </a:cubicBezTo>
                  <a:cubicBezTo>
                    <a:pt x="94" y="99"/>
                    <a:pt x="98" y="103"/>
                    <a:pt x="104" y="102"/>
                  </a:cubicBezTo>
                  <a:cubicBezTo>
                    <a:pt x="105" y="97"/>
                    <a:pt x="99" y="97"/>
                    <a:pt x="97" y="92"/>
                  </a:cubicBezTo>
                  <a:cubicBezTo>
                    <a:pt x="95" y="90"/>
                    <a:pt x="95" y="85"/>
                    <a:pt x="97" y="83"/>
                  </a:cubicBezTo>
                  <a:cubicBezTo>
                    <a:pt x="99" y="78"/>
                    <a:pt x="101" y="80"/>
                    <a:pt x="106" y="80"/>
                  </a:cubicBezTo>
                  <a:cubicBezTo>
                    <a:pt x="112" y="79"/>
                    <a:pt x="108" y="76"/>
                    <a:pt x="110" y="73"/>
                  </a:cubicBezTo>
                  <a:cubicBezTo>
                    <a:pt x="114" y="70"/>
                    <a:pt x="120" y="72"/>
                    <a:pt x="124" y="70"/>
                  </a:cubicBezTo>
                  <a:cubicBezTo>
                    <a:pt x="126" y="69"/>
                    <a:pt x="127" y="67"/>
                    <a:pt x="128" y="66"/>
                  </a:cubicBezTo>
                  <a:cubicBezTo>
                    <a:pt x="131" y="64"/>
                    <a:pt x="130" y="65"/>
                    <a:pt x="133" y="64"/>
                  </a:cubicBezTo>
                  <a:cubicBezTo>
                    <a:pt x="138" y="62"/>
                    <a:pt x="141" y="63"/>
                    <a:pt x="141" y="57"/>
                  </a:cubicBezTo>
                  <a:cubicBezTo>
                    <a:pt x="141" y="53"/>
                    <a:pt x="139" y="50"/>
                    <a:pt x="139" y="46"/>
                  </a:cubicBezTo>
                  <a:cubicBezTo>
                    <a:pt x="139" y="42"/>
                    <a:pt x="141" y="39"/>
                    <a:pt x="142" y="35"/>
                  </a:cubicBezTo>
                  <a:cubicBezTo>
                    <a:pt x="143" y="25"/>
                    <a:pt x="135" y="18"/>
                    <a:pt x="136" y="9"/>
                  </a:cubicBezTo>
                  <a:cubicBezTo>
                    <a:pt x="137" y="5"/>
                    <a:pt x="138" y="4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2" y="1"/>
                    <a:pt x="128" y="9"/>
                    <a:pt x="121" y="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2" name="Freeform 508">
              <a:extLst>
                <a:ext uri="{FF2B5EF4-FFF2-40B4-BE49-F238E27FC236}">
                  <a16:creationId xmlns:a16="http://schemas.microsoft.com/office/drawing/2014/main" id="{D0C98900-9EC3-41D2-AED2-227E5B76C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819" y="4034496"/>
              <a:ext cx="178792" cy="212707"/>
            </a:xfrm>
            <a:custGeom>
              <a:avLst/>
              <a:gdLst>
                <a:gd name="T0" fmla="*/ 192 w 205"/>
                <a:gd name="T1" fmla="*/ 192 h 244"/>
                <a:gd name="T2" fmla="*/ 181 w 205"/>
                <a:gd name="T3" fmla="*/ 171 h 244"/>
                <a:gd name="T4" fmla="*/ 169 w 205"/>
                <a:gd name="T5" fmla="*/ 153 h 244"/>
                <a:gd name="T6" fmla="*/ 163 w 205"/>
                <a:gd name="T7" fmla="*/ 147 h 244"/>
                <a:gd name="T8" fmla="*/ 140 w 205"/>
                <a:gd name="T9" fmla="*/ 121 h 244"/>
                <a:gd name="T10" fmla="*/ 136 w 205"/>
                <a:gd name="T11" fmla="*/ 113 h 244"/>
                <a:gd name="T12" fmla="*/ 108 w 205"/>
                <a:gd name="T13" fmla="*/ 94 h 244"/>
                <a:gd name="T14" fmla="*/ 112 w 205"/>
                <a:gd name="T15" fmla="*/ 81 h 244"/>
                <a:gd name="T16" fmla="*/ 126 w 205"/>
                <a:gd name="T17" fmla="*/ 76 h 244"/>
                <a:gd name="T18" fmla="*/ 125 w 205"/>
                <a:gd name="T19" fmla="*/ 65 h 244"/>
                <a:gd name="T20" fmla="*/ 117 w 205"/>
                <a:gd name="T21" fmla="*/ 57 h 244"/>
                <a:gd name="T22" fmla="*/ 96 w 205"/>
                <a:gd name="T23" fmla="*/ 52 h 244"/>
                <a:gd name="T24" fmla="*/ 84 w 205"/>
                <a:gd name="T25" fmla="*/ 48 h 244"/>
                <a:gd name="T26" fmla="*/ 75 w 205"/>
                <a:gd name="T27" fmla="*/ 22 h 244"/>
                <a:gd name="T28" fmla="*/ 54 w 205"/>
                <a:gd name="T29" fmla="*/ 3 h 244"/>
                <a:gd name="T30" fmla="*/ 45 w 205"/>
                <a:gd name="T31" fmla="*/ 17 h 244"/>
                <a:gd name="T32" fmla="*/ 33 w 205"/>
                <a:gd name="T33" fmla="*/ 36 h 244"/>
                <a:gd name="T34" fmla="*/ 14 w 205"/>
                <a:gd name="T35" fmla="*/ 43 h 244"/>
                <a:gd name="T36" fmla="*/ 8 w 205"/>
                <a:gd name="T37" fmla="*/ 50 h 244"/>
                <a:gd name="T38" fmla="*/ 0 w 205"/>
                <a:gd name="T39" fmla="*/ 60 h 244"/>
                <a:gd name="T40" fmla="*/ 10 w 205"/>
                <a:gd name="T41" fmla="*/ 62 h 244"/>
                <a:gd name="T42" fmla="*/ 10 w 205"/>
                <a:gd name="T43" fmla="*/ 80 h 244"/>
                <a:gd name="T44" fmla="*/ 32 w 205"/>
                <a:gd name="T45" fmla="*/ 95 h 244"/>
                <a:gd name="T46" fmla="*/ 31 w 205"/>
                <a:gd name="T47" fmla="*/ 105 h 244"/>
                <a:gd name="T48" fmla="*/ 30 w 205"/>
                <a:gd name="T49" fmla="*/ 143 h 244"/>
                <a:gd name="T50" fmla="*/ 70 w 205"/>
                <a:gd name="T51" fmla="*/ 131 h 244"/>
                <a:gd name="T52" fmla="*/ 77 w 205"/>
                <a:gd name="T53" fmla="*/ 128 h 244"/>
                <a:gd name="T54" fmla="*/ 87 w 205"/>
                <a:gd name="T55" fmla="*/ 119 h 244"/>
                <a:gd name="T56" fmla="*/ 124 w 205"/>
                <a:gd name="T57" fmla="*/ 142 h 244"/>
                <a:gd name="T58" fmla="*/ 129 w 205"/>
                <a:gd name="T59" fmla="*/ 172 h 244"/>
                <a:gd name="T60" fmla="*/ 134 w 205"/>
                <a:gd name="T61" fmla="*/ 180 h 244"/>
                <a:gd name="T62" fmla="*/ 148 w 205"/>
                <a:gd name="T63" fmla="*/ 191 h 244"/>
                <a:gd name="T64" fmla="*/ 146 w 205"/>
                <a:gd name="T65" fmla="*/ 202 h 244"/>
                <a:gd name="T66" fmla="*/ 149 w 205"/>
                <a:gd name="T67" fmla="*/ 215 h 244"/>
                <a:gd name="T68" fmla="*/ 142 w 205"/>
                <a:gd name="T69" fmla="*/ 227 h 244"/>
                <a:gd name="T70" fmla="*/ 142 w 205"/>
                <a:gd name="T71" fmla="*/ 235 h 244"/>
                <a:gd name="T72" fmla="*/ 163 w 205"/>
                <a:gd name="T73" fmla="*/ 239 h 244"/>
                <a:gd name="T74" fmla="*/ 170 w 205"/>
                <a:gd name="T75" fmla="*/ 225 h 244"/>
                <a:gd name="T76" fmla="*/ 199 w 205"/>
                <a:gd name="T77" fmla="*/ 223 h 244"/>
                <a:gd name="T78" fmla="*/ 202 w 205"/>
                <a:gd name="T79" fmla="*/ 20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5" h="244">
                  <a:moveTo>
                    <a:pt x="202" y="208"/>
                  </a:moveTo>
                  <a:cubicBezTo>
                    <a:pt x="205" y="200"/>
                    <a:pt x="195" y="197"/>
                    <a:pt x="192" y="192"/>
                  </a:cubicBezTo>
                  <a:cubicBezTo>
                    <a:pt x="190" y="189"/>
                    <a:pt x="191" y="186"/>
                    <a:pt x="190" y="183"/>
                  </a:cubicBezTo>
                  <a:cubicBezTo>
                    <a:pt x="190" y="180"/>
                    <a:pt x="184" y="172"/>
                    <a:pt x="181" y="171"/>
                  </a:cubicBezTo>
                  <a:cubicBezTo>
                    <a:pt x="180" y="170"/>
                    <a:pt x="176" y="170"/>
                    <a:pt x="175" y="170"/>
                  </a:cubicBezTo>
                  <a:cubicBezTo>
                    <a:pt x="174" y="162"/>
                    <a:pt x="174" y="158"/>
                    <a:pt x="169" y="153"/>
                  </a:cubicBezTo>
                  <a:cubicBezTo>
                    <a:pt x="168" y="153"/>
                    <a:pt x="167" y="150"/>
                    <a:pt x="167" y="150"/>
                  </a:cubicBezTo>
                  <a:cubicBezTo>
                    <a:pt x="167" y="150"/>
                    <a:pt x="163" y="148"/>
                    <a:pt x="163" y="147"/>
                  </a:cubicBezTo>
                  <a:cubicBezTo>
                    <a:pt x="160" y="145"/>
                    <a:pt x="156" y="143"/>
                    <a:pt x="154" y="140"/>
                  </a:cubicBezTo>
                  <a:cubicBezTo>
                    <a:pt x="149" y="134"/>
                    <a:pt x="145" y="128"/>
                    <a:pt x="140" y="121"/>
                  </a:cubicBezTo>
                  <a:cubicBezTo>
                    <a:pt x="138" y="120"/>
                    <a:pt x="137" y="119"/>
                    <a:pt x="136" y="117"/>
                  </a:cubicBezTo>
                  <a:cubicBezTo>
                    <a:pt x="135" y="116"/>
                    <a:pt x="137" y="114"/>
                    <a:pt x="136" y="113"/>
                  </a:cubicBezTo>
                  <a:cubicBezTo>
                    <a:pt x="135" y="110"/>
                    <a:pt x="134" y="109"/>
                    <a:pt x="130" y="107"/>
                  </a:cubicBezTo>
                  <a:cubicBezTo>
                    <a:pt x="123" y="103"/>
                    <a:pt x="115" y="99"/>
                    <a:pt x="108" y="94"/>
                  </a:cubicBezTo>
                  <a:cubicBezTo>
                    <a:pt x="102" y="90"/>
                    <a:pt x="105" y="92"/>
                    <a:pt x="107" y="86"/>
                  </a:cubicBezTo>
                  <a:cubicBezTo>
                    <a:pt x="109" y="82"/>
                    <a:pt x="105" y="80"/>
                    <a:pt x="112" y="81"/>
                  </a:cubicBezTo>
                  <a:cubicBezTo>
                    <a:pt x="116" y="81"/>
                    <a:pt x="120" y="85"/>
                    <a:pt x="124" y="81"/>
                  </a:cubicBezTo>
                  <a:cubicBezTo>
                    <a:pt x="126" y="79"/>
                    <a:pt x="124" y="78"/>
                    <a:pt x="126" y="76"/>
                  </a:cubicBezTo>
                  <a:cubicBezTo>
                    <a:pt x="126" y="76"/>
                    <a:pt x="130" y="73"/>
                    <a:pt x="130" y="73"/>
                  </a:cubicBezTo>
                  <a:cubicBezTo>
                    <a:pt x="131" y="68"/>
                    <a:pt x="127" y="67"/>
                    <a:pt x="125" y="65"/>
                  </a:cubicBezTo>
                  <a:cubicBezTo>
                    <a:pt x="123" y="64"/>
                    <a:pt x="124" y="62"/>
                    <a:pt x="122" y="61"/>
                  </a:cubicBezTo>
                  <a:cubicBezTo>
                    <a:pt x="120" y="59"/>
                    <a:pt x="117" y="61"/>
                    <a:pt x="117" y="57"/>
                  </a:cubicBezTo>
                  <a:cubicBezTo>
                    <a:pt x="127" y="58"/>
                    <a:pt x="114" y="47"/>
                    <a:pt x="111" y="47"/>
                  </a:cubicBezTo>
                  <a:cubicBezTo>
                    <a:pt x="103" y="44"/>
                    <a:pt x="101" y="52"/>
                    <a:pt x="96" y="52"/>
                  </a:cubicBezTo>
                  <a:cubicBezTo>
                    <a:pt x="94" y="52"/>
                    <a:pt x="92" y="50"/>
                    <a:pt x="90" y="49"/>
                  </a:cubicBezTo>
                  <a:cubicBezTo>
                    <a:pt x="89" y="49"/>
                    <a:pt x="86" y="49"/>
                    <a:pt x="84" y="48"/>
                  </a:cubicBezTo>
                  <a:cubicBezTo>
                    <a:pt x="83" y="47"/>
                    <a:pt x="78" y="41"/>
                    <a:pt x="77" y="40"/>
                  </a:cubicBezTo>
                  <a:cubicBezTo>
                    <a:pt x="75" y="33"/>
                    <a:pt x="81" y="27"/>
                    <a:pt x="75" y="22"/>
                  </a:cubicBezTo>
                  <a:cubicBezTo>
                    <a:pt x="70" y="28"/>
                    <a:pt x="62" y="9"/>
                    <a:pt x="58" y="1"/>
                  </a:cubicBezTo>
                  <a:cubicBezTo>
                    <a:pt x="57" y="2"/>
                    <a:pt x="56" y="3"/>
                    <a:pt x="54" y="3"/>
                  </a:cubicBezTo>
                  <a:cubicBezTo>
                    <a:pt x="51" y="3"/>
                    <a:pt x="44" y="0"/>
                    <a:pt x="42" y="6"/>
                  </a:cubicBezTo>
                  <a:cubicBezTo>
                    <a:pt x="41" y="8"/>
                    <a:pt x="44" y="15"/>
                    <a:pt x="45" y="17"/>
                  </a:cubicBezTo>
                  <a:cubicBezTo>
                    <a:pt x="46" y="23"/>
                    <a:pt x="48" y="33"/>
                    <a:pt x="46" y="39"/>
                  </a:cubicBezTo>
                  <a:cubicBezTo>
                    <a:pt x="43" y="38"/>
                    <a:pt x="35" y="38"/>
                    <a:pt x="33" y="36"/>
                  </a:cubicBezTo>
                  <a:cubicBezTo>
                    <a:pt x="31" y="35"/>
                    <a:pt x="30" y="32"/>
                    <a:pt x="30" y="29"/>
                  </a:cubicBezTo>
                  <a:cubicBezTo>
                    <a:pt x="24" y="34"/>
                    <a:pt x="18" y="35"/>
                    <a:pt x="14" y="43"/>
                  </a:cubicBezTo>
                  <a:cubicBezTo>
                    <a:pt x="13" y="45"/>
                    <a:pt x="15" y="47"/>
                    <a:pt x="13" y="48"/>
                  </a:cubicBezTo>
                  <a:cubicBezTo>
                    <a:pt x="13" y="49"/>
                    <a:pt x="8" y="49"/>
                    <a:pt x="8" y="50"/>
                  </a:cubicBezTo>
                  <a:cubicBezTo>
                    <a:pt x="5" y="52"/>
                    <a:pt x="5" y="55"/>
                    <a:pt x="4" y="58"/>
                  </a:cubicBezTo>
                  <a:cubicBezTo>
                    <a:pt x="2" y="60"/>
                    <a:pt x="2" y="58"/>
                    <a:pt x="0" y="60"/>
                  </a:cubicBezTo>
                  <a:cubicBezTo>
                    <a:pt x="1" y="61"/>
                    <a:pt x="2" y="62"/>
                    <a:pt x="2" y="64"/>
                  </a:cubicBezTo>
                  <a:cubicBezTo>
                    <a:pt x="4" y="62"/>
                    <a:pt x="7" y="61"/>
                    <a:pt x="10" y="62"/>
                  </a:cubicBezTo>
                  <a:cubicBezTo>
                    <a:pt x="10" y="66"/>
                    <a:pt x="14" y="66"/>
                    <a:pt x="14" y="70"/>
                  </a:cubicBezTo>
                  <a:cubicBezTo>
                    <a:pt x="14" y="73"/>
                    <a:pt x="10" y="76"/>
                    <a:pt x="10" y="80"/>
                  </a:cubicBezTo>
                  <a:cubicBezTo>
                    <a:pt x="11" y="94"/>
                    <a:pt x="26" y="79"/>
                    <a:pt x="31" y="84"/>
                  </a:cubicBezTo>
                  <a:cubicBezTo>
                    <a:pt x="33" y="86"/>
                    <a:pt x="32" y="93"/>
                    <a:pt x="32" y="95"/>
                  </a:cubicBezTo>
                  <a:cubicBezTo>
                    <a:pt x="32" y="97"/>
                    <a:pt x="34" y="99"/>
                    <a:pt x="34" y="100"/>
                  </a:cubicBezTo>
                  <a:cubicBezTo>
                    <a:pt x="33" y="103"/>
                    <a:pt x="32" y="103"/>
                    <a:pt x="31" y="105"/>
                  </a:cubicBezTo>
                  <a:cubicBezTo>
                    <a:pt x="30" y="112"/>
                    <a:pt x="29" y="118"/>
                    <a:pt x="29" y="126"/>
                  </a:cubicBezTo>
                  <a:cubicBezTo>
                    <a:pt x="28" y="133"/>
                    <a:pt x="17" y="141"/>
                    <a:pt x="30" y="143"/>
                  </a:cubicBezTo>
                  <a:cubicBezTo>
                    <a:pt x="33" y="137"/>
                    <a:pt x="43" y="130"/>
                    <a:pt x="49" y="126"/>
                  </a:cubicBezTo>
                  <a:cubicBezTo>
                    <a:pt x="58" y="120"/>
                    <a:pt x="62" y="128"/>
                    <a:pt x="70" y="131"/>
                  </a:cubicBezTo>
                  <a:cubicBezTo>
                    <a:pt x="72" y="131"/>
                    <a:pt x="70" y="132"/>
                    <a:pt x="74" y="132"/>
                  </a:cubicBezTo>
                  <a:cubicBezTo>
                    <a:pt x="74" y="131"/>
                    <a:pt x="77" y="129"/>
                    <a:pt x="77" y="128"/>
                  </a:cubicBezTo>
                  <a:cubicBezTo>
                    <a:pt x="79" y="127"/>
                    <a:pt x="81" y="126"/>
                    <a:pt x="83" y="124"/>
                  </a:cubicBezTo>
                  <a:cubicBezTo>
                    <a:pt x="84" y="123"/>
                    <a:pt x="85" y="120"/>
                    <a:pt x="87" y="119"/>
                  </a:cubicBezTo>
                  <a:cubicBezTo>
                    <a:pt x="98" y="112"/>
                    <a:pt x="102" y="126"/>
                    <a:pt x="111" y="126"/>
                  </a:cubicBezTo>
                  <a:cubicBezTo>
                    <a:pt x="111" y="133"/>
                    <a:pt x="120" y="137"/>
                    <a:pt x="124" y="142"/>
                  </a:cubicBezTo>
                  <a:cubicBezTo>
                    <a:pt x="131" y="148"/>
                    <a:pt x="126" y="153"/>
                    <a:pt x="126" y="161"/>
                  </a:cubicBezTo>
                  <a:cubicBezTo>
                    <a:pt x="126" y="166"/>
                    <a:pt x="126" y="169"/>
                    <a:pt x="129" y="172"/>
                  </a:cubicBezTo>
                  <a:cubicBezTo>
                    <a:pt x="129" y="174"/>
                    <a:pt x="132" y="175"/>
                    <a:pt x="133" y="176"/>
                  </a:cubicBezTo>
                  <a:cubicBezTo>
                    <a:pt x="134" y="177"/>
                    <a:pt x="133" y="179"/>
                    <a:pt x="134" y="180"/>
                  </a:cubicBezTo>
                  <a:cubicBezTo>
                    <a:pt x="137" y="183"/>
                    <a:pt x="142" y="181"/>
                    <a:pt x="144" y="185"/>
                  </a:cubicBezTo>
                  <a:cubicBezTo>
                    <a:pt x="146" y="187"/>
                    <a:pt x="142" y="191"/>
                    <a:pt x="148" y="191"/>
                  </a:cubicBezTo>
                  <a:cubicBezTo>
                    <a:pt x="148" y="193"/>
                    <a:pt x="149" y="195"/>
                    <a:pt x="149" y="197"/>
                  </a:cubicBezTo>
                  <a:cubicBezTo>
                    <a:pt x="148" y="200"/>
                    <a:pt x="146" y="201"/>
                    <a:pt x="146" y="202"/>
                  </a:cubicBezTo>
                  <a:cubicBezTo>
                    <a:pt x="145" y="204"/>
                    <a:pt x="144" y="208"/>
                    <a:pt x="144" y="210"/>
                  </a:cubicBezTo>
                  <a:cubicBezTo>
                    <a:pt x="145" y="212"/>
                    <a:pt x="148" y="212"/>
                    <a:pt x="149" y="215"/>
                  </a:cubicBezTo>
                  <a:cubicBezTo>
                    <a:pt x="149" y="216"/>
                    <a:pt x="146" y="221"/>
                    <a:pt x="145" y="221"/>
                  </a:cubicBezTo>
                  <a:cubicBezTo>
                    <a:pt x="144" y="224"/>
                    <a:pt x="145" y="225"/>
                    <a:pt x="142" y="227"/>
                  </a:cubicBezTo>
                  <a:cubicBezTo>
                    <a:pt x="140" y="230"/>
                    <a:pt x="138" y="231"/>
                    <a:pt x="136" y="233"/>
                  </a:cubicBezTo>
                  <a:cubicBezTo>
                    <a:pt x="138" y="234"/>
                    <a:pt x="140" y="235"/>
                    <a:pt x="142" y="235"/>
                  </a:cubicBezTo>
                  <a:cubicBezTo>
                    <a:pt x="145" y="236"/>
                    <a:pt x="148" y="236"/>
                    <a:pt x="152" y="237"/>
                  </a:cubicBezTo>
                  <a:cubicBezTo>
                    <a:pt x="154" y="238"/>
                    <a:pt x="160" y="244"/>
                    <a:pt x="163" y="239"/>
                  </a:cubicBezTo>
                  <a:cubicBezTo>
                    <a:pt x="164" y="235"/>
                    <a:pt x="158" y="233"/>
                    <a:pt x="160" y="229"/>
                  </a:cubicBezTo>
                  <a:cubicBezTo>
                    <a:pt x="160" y="228"/>
                    <a:pt x="168" y="226"/>
                    <a:pt x="170" y="225"/>
                  </a:cubicBezTo>
                  <a:cubicBezTo>
                    <a:pt x="176" y="224"/>
                    <a:pt x="176" y="227"/>
                    <a:pt x="181" y="229"/>
                  </a:cubicBezTo>
                  <a:cubicBezTo>
                    <a:pt x="188" y="232"/>
                    <a:pt x="192" y="224"/>
                    <a:pt x="199" y="223"/>
                  </a:cubicBezTo>
                  <a:cubicBezTo>
                    <a:pt x="199" y="220"/>
                    <a:pt x="198" y="217"/>
                    <a:pt x="198" y="215"/>
                  </a:cubicBezTo>
                  <a:cubicBezTo>
                    <a:pt x="199" y="211"/>
                    <a:pt x="201" y="212"/>
                    <a:pt x="202" y="20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3" name="Freeform 509">
              <a:extLst>
                <a:ext uri="{FF2B5EF4-FFF2-40B4-BE49-F238E27FC236}">
                  <a16:creationId xmlns:a16="http://schemas.microsoft.com/office/drawing/2014/main" id="{0D488CC0-ECE0-4AB9-8C26-DDD2F6219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662" y="4416041"/>
              <a:ext cx="108012" cy="141928"/>
            </a:xfrm>
            <a:custGeom>
              <a:avLst/>
              <a:gdLst>
                <a:gd name="T0" fmla="*/ 51 w 124"/>
                <a:gd name="T1" fmla="*/ 16 h 163"/>
                <a:gd name="T2" fmla="*/ 47 w 124"/>
                <a:gd name="T3" fmla="*/ 22 h 163"/>
                <a:gd name="T4" fmla="*/ 40 w 124"/>
                <a:gd name="T5" fmla="*/ 21 h 163"/>
                <a:gd name="T6" fmla="*/ 32 w 124"/>
                <a:gd name="T7" fmla="*/ 24 h 163"/>
                <a:gd name="T8" fmla="*/ 25 w 124"/>
                <a:gd name="T9" fmla="*/ 24 h 163"/>
                <a:gd name="T10" fmla="*/ 26 w 124"/>
                <a:gd name="T11" fmla="*/ 18 h 163"/>
                <a:gd name="T12" fmla="*/ 19 w 124"/>
                <a:gd name="T13" fmla="*/ 7 h 163"/>
                <a:gd name="T14" fmla="*/ 12 w 124"/>
                <a:gd name="T15" fmla="*/ 4 h 163"/>
                <a:gd name="T16" fmla="*/ 9 w 124"/>
                <a:gd name="T17" fmla="*/ 3 h 163"/>
                <a:gd name="T18" fmla="*/ 6 w 124"/>
                <a:gd name="T19" fmla="*/ 1 h 163"/>
                <a:gd name="T20" fmla="*/ 0 w 124"/>
                <a:gd name="T21" fmla="*/ 7 h 163"/>
                <a:gd name="T22" fmla="*/ 0 w 124"/>
                <a:gd name="T23" fmla="*/ 7 h 163"/>
                <a:gd name="T24" fmla="*/ 2 w 124"/>
                <a:gd name="T25" fmla="*/ 14 h 163"/>
                <a:gd name="T26" fmla="*/ 6 w 124"/>
                <a:gd name="T27" fmla="*/ 26 h 163"/>
                <a:gd name="T28" fmla="*/ 6 w 124"/>
                <a:gd name="T29" fmla="*/ 39 h 163"/>
                <a:gd name="T30" fmla="*/ 8 w 124"/>
                <a:gd name="T31" fmla="*/ 46 h 163"/>
                <a:gd name="T32" fmla="*/ 11 w 124"/>
                <a:gd name="T33" fmla="*/ 51 h 163"/>
                <a:gd name="T34" fmla="*/ 14 w 124"/>
                <a:gd name="T35" fmla="*/ 62 h 163"/>
                <a:gd name="T36" fmla="*/ 15 w 124"/>
                <a:gd name="T37" fmla="*/ 70 h 163"/>
                <a:gd name="T38" fmla="*/ 21 w 124"/>
                <a:gd name="T39" fmla="*/ 72 h 163"/>
                <a:gd name="T40" fmla="*/ 22 w 124"/>
                <a:gd name="T41" fmla="*/ 79 h 163"/>
                <a:gd name="T42" fmla="*/ 27 w 124"/>
                <a:gd name="T43" fmla="*/ 84 h 163"/>
                <a:gd name="T44" fmla="*/ 31 w 124"/>
                <a:gd name="T45" fmla="*/ 102 h 163"/>
                <a:gd name="T46" fmla="*/ 42 w 124"/>
                <a:gd name="T47" fmla="*/ 109 h 163"/>
                <a:gd name="T48" fmla="*/ 52 w 124"/>
                <a:gd name="T49" fmla="*/ 118 h 163"/>
                <a:gd name="T50" fmla="*/ 59 w 124"/>
                <a:gd name="T51" fmla="*/ 120 h 163"/>
                <a:gd name="T52" fmla="*/ 63 w 124"/>
                <a:gd name="T53" fmla="*/ 125 h 163"/>
                <a:gd name="T54" fmla="*/ 77 w 124"/>
                <a:gd name="T55" fmla="*/ 130 h 163"/>
                <a:gd name="T56" fmla="*/ 85 w 124"/>
                <a:gd name="T57" fmla="*/ 139 h 163"/>
                <a:gd name="T58" fmla="*/ 93 w 124"/>
                <a:gd name="T59" fmla="*/ 147 h 163"/>
                <a:gd name="T60" fmla="*/ 102 w 124"/>
                <a:gd name="T61" fmla="*/ 154 h 163"/>
                <a:gd name="T62" fmla="*/ 106 w 124"/>
                <a:gd name="T63" fmla="*/ 158 h 163"/>
                <a:gd name="T64" fmla="*/ 112 w 124"/>
                <a:gd name="T65" fmla="*/ 163 h 163"/>
                <a:gd name="T66" fmla="*/ 112 w 124"/>
                <a:gd name="T67" fmla="*/ 154 h 163"/>
                <a:gd name="T68" fmla="*/ 124 w 124"/>
                <a:gd name="T69" fmla="*/ 160 h 163"/>
                <a:gd name="T70" fmla="*/ 119 w 124"/>
                <a:gd name="T71" fmla="*/ 144 h 163"/>
                <a:gd name="T72" fmla="*/ 108 w 124"/>
                <a:gd name="T73" fmla="*/ 128 h 163"/>
                <a:gd name="T74" fmla="*/ 99 w 124"/>
                <a:gd name="T75" fmla="*/ 112 h 163"/>
                <a:gd name="T76" fmla="*/ 93 w 124"/>
                <a:gd name="T77" fmla="*/ 106 h 163"/>
                <a:gd name="T78" fmla="*/ 89 w 124"/>
                <a:gd name="T79" fmla="*/ 90 h 163"/>
                <a:gd name="T80" fmla="*/ 89 w 124"/>
                <a:gd name="T81" fmla="*/ 76 h 163"/>
                <a:gd name="T82" fmla="*/ 89 w 124"/>
                <a:gd name="T83" fmla="*/ 76 h 163"/>
                <a:gd name="T84" fmla="*/ 91 w 124"/>
                <a:gd name="T85" fmla="*/ 58 h 163"/>
                <a:gd name="T86" fmla="*/ 85 w 124"/>
                <a:gd name="T87" fmla="*/ 44 h 163"/>
                <a:gd name="T88" fmla="*/ 80 w 124"/>
                <a:gd name="T89" fmla="*/ 36 h 163"/>
                <a:gd name="T90" fmla="*/ 73 w 124"/>
                <a:gd name="T91" fmla="*/ 27 h 163"/>
                <a:gd name="T92" fmla="*/ 66 w 124"/>
                <a:gd name="T93" fmla="*/ 23 h 163"/>
                <a:gd name="T94" fmla="*/ 61 w 124"/>
                <a:gd name="T95" fmla="*/ 14 h 163"/>
                <a:gd name="T96" fmla="*/ 56 w 124"/>
                <a:gd name="T97" fmla="*/ 12 h 163"/>
                <a:gd name="T98" fmla="*/ 51 w 124"/>
                <a:gd name="T99" fmla="*/ 1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" h="163">
                  <a:moveTo>
                    <a:pt x="51" y="16"/>
                  </a:moveTo>
                  <a:cubicBezTo>
                    <a:pt x="50" y="17"/>
                    <a:pt x="49" y="21"/>
                    <a:pt x="47" y="22"/>
                  </a:cubicBezTo>
                  <a:cubicBezTo>
                    <a:pt x="43" y="25"/>
                    <a:pt x="44" y="22"/>
                    <a:pt x="40" y="21"/>
                  </a:cubicBezTo>
                  <a:cubicBezTo>
                    <a:pt x="37" y="21"/>
                    <a:pt x="34" y="22"/>
                    <a:pt x="32" y="24"/>
                  </a:cubicBezTo>
                  <a:cubicBezTo>
                    <a:pt x="30" y="25"/>
                    <a:pt x="27" y="29"/>
                    <a:pt x="25" y="24"/>
                  </a:cubicBezTo>
                  <a:cubicBezTo>
                    <a:pt x="23" y="22"/>
                    <a:pt x="26" y="21"/>
                    <a:pt x="26" y="18"/>
                  </a:cubicBezTo>
                  <a:cubicBezTo>
                    <a:pt x="28" y="11"/>
                    <a:pt x="19" y="11"/>
                    <a:pt x="19" y="7"/>
                  </a:cubicBezTo>
                  <a:cubicBezTo>
                    <a:pt x="17" y="7"/>
                    <a:pt x="14" y="5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8" y="3"/>
                    <a:pt x="6" y="1"/>
                    <a:pt x="6" y="1"/>
                  </a:cubicBezTo>
                  <a:cubicBezTo>
                    <a:pt x="2" y="0"/>
                    <a:pt x="1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1" y="11"/>
                    <a:pt x="2" y="14"/>
                  </a:cubicBezTo>
                  <a:cubicBezTo>
                    <a:pt x="4" y="18"/>
                    <a:pt x="6" y="21"/>
                    <a:pt x="6" y="26"/>
                  </a:cubicBezTo>
                  <a:cubicBezTo>
                    <a:pt x="6" y="31"/>
                    <a:pt x="6" y="35"/>
                    <a:pt x="6" y="39"/>
                  </a:cubicBezTo>
                  <a:cubicBezTo>
                    <a:pt x="7" y="41"/>
                    <a:pt x="7" y="44"/>
                    <a:pt x="8" y="46"/>
                  </a:cubicBezTo>
                  <a:cubicBezTo>
                    <a:pt x="8" y="48"/>
                    <a:pt x="11" y="50"/>
                    <a:pt x="11" y="51"/>
                  </a:cubicBezTo>
                  <a:cubicBezTo>
                    <a:pt x="12" y="54"/>
                    <a:pt x="13" y="59"/>
                    <a:pt x="14" y="62"/>
                  </a:cubicBezTo>
                  <a:cubicBezTo>
                    <a:pt x="14" y="64"/>
                    <a:pt x="14" y="68"/>
                    <a:pt x="15" y="70"/>
                  </a:cubicBezTo>
                  <a:cubicBezTo>
                    <a:pt x="17" y="71"/>
                    <a:pt x="20" y="71"/>
                    <a:pt x="21" y="72"/>
                  </a:cubicBezTo>
                  <a:cubicBezTo>
                    <a:pt x="22" y="74"/>
                    <a:pt x="22" y="77"/>
                    <a:pt x="22" y="79"/>
                  </a:cubicBezTo>
                  <a:cubicBezTo>
                    <a:pt x="23" y="81"/>
                    <a:pt x="26" y="82"/>
                    <a:pt x="27" y="84"/>
                  </a:cubicBezTo>
                  <a:cubicBezTo>
                    <a:pt x="30" y="90"/>
                    <a:pt x="29" y="96"/>
                    <a:pt x="31" y="102"/>
                  </a:cubicBezTo>
                  <a:cubicBezTo>
                    <a:pt x="34" y="107"/>
                    <a:pt x="38" y="106"/>
                    <a:pt x="42" y="109"/>
                  </a:cubicBezTo>
                  <a:cubicBezTo>
                    <a:pt x="46" y="112"/>
                    <a:pt x="46" y="116"/>
                    <a:pt x="52" y="118"/>
                  </a:cubicBezTo>
                  <a:cubicBezTo>
                    <a:pt x="54" y="119"/>
                    <a:pt x="56" y="118"/>
                    <a:pt x="59" y="120"/>
                  </a:cubicBezTo>
                  <a:cubicBezTo>
                    <a:pt x="61" y="121"/>
                    <a:pt x="61" y="123"/>
                    <a:pt x="63" y="125"/>
                  </a:cubicBezTo>
                  <a:cubicBezTo>
                    <a:pt x="67" y="128"/>
                    <a:pt x="73" y="128"/>
                    <a:pt x="77" y="130"/>
                  </a:cubicBezTo>
                  <a:cubicBezTo>
                    <a:pt x="82" y="132"/>
                    <a:pt x="83" y="135"/>
                    <a:pt x="85" y="139"/>
                  </a:cubicBezTo>
                  <a:cubicBezTo>
                    <a:pt x="88" y="143"/>
                    <a:pt x="90" y="144"/>
                    <a:pt x="93" y="147"/>
                  </a:cubicBezTo>
                  <a:cubicBezTo>
                    <a:pt x="96" y="149"/>
                    <a:pt x="99" y="152"/>
                    <a:pt x="102" y="154"/>
                  </a:cubicBezTo>
                  <a:cubicBezTo>
                    <a:pt x="103" y="155"/>
                    <a:pt x="104" y="156"/>
                    <a:pt x="106" y="158"/>
                  </a:cubicBezTo>
                  <a:cubicBezTo>
                    <a:pt x="108" y="160"/>
                    <a:pt x="109" y="162"/>
                    <a:pt x="112" y="163"/>
                  </a:cubicBezTo>
                  <a:cubicBezTo>
                    <a:pt x="112" y="160"/>
                    <a:pt x="111" y="157"/>
                    <a:pt x="112" y="154"/>
                  </a:cubicBezTo>
                  <a:cubicBezTo>
                    <a:pt x="116" y="155"/>
                    <a:pt x="119" y="161"/>
                    <a:pt x="124" y="160"/>
                  </a:cubicBezTo>
                  <a:cubicBezTo>
                    <a:pt x="123" y="154"/>
                    <a:pt x="122" y="149"/>
                    <a:pt x="119" y="144"/>
                  </a:cubicBezTo>
                  <a:cubicBezTo>
                    <a:pt x="115" y="138"/>
                    <a:pt x="111" y="135"/>
                    <a:pt x="108" y="128"/>
                  </a:cubicBezTo>
                  <a:cubicBezTo>
                    <a:pt x="106" y="122"/>
                    <a:pt x="103" y="117"/>
                    <a:pt x="99" y="112"/>
                  </a:cubicBezTo>
                  <a:cubicBezTo>
                    <a:pt x="97" y="109"/>
                    <a:pt x="97" y="109"/>
                    <a:pt x="93" y="106"/>
                  </a:cubicBezTo>
                  <a:cubicBezTo>
                    <a:pt x="88" y="101"/>
                    <a:pt x="89" y="97"/>
                    <a:pt x="89" y="90"/>
                  </a:cubicBezTo>
                  <a:cubicBezTo>
                    <a:pt x="90" y="85"/>
                    <a:pt x="88" y="80"/>
                    <a:pt x="89" y="76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0"/>
                    <a:pt x="92" y="64"/>
                    <a:pt x="91" y="58"/>
                  </a:cubicBezTo>
                  <a:cubicBezTo>
                    <a:pt x="90" y="53"/>
                    <a:pt x="87" y="48"/>
                    <a:pt x="85" y="44"/>
                  </a:cubicBezTo>
                  <a:cubicBezTo>
                    <a:pt x="84" y="41"/>
                    <a:pt x="82" y="38"/>
                    <a:pt x="80" y="36"/>
                  </a:cubicBezTo>
                  <a:cubicBezTo>
                    <a:pt x="78" y="33"/>
                    <a:pt x="77" y="29"/>
                    <a:pt x="73" y="27"/>
                  </a:cubicBezTo>
                  <a:cubicBezTo>
                    <a:pt x="70" y="26"/>
                    <a:pt x="68" y="25"/>
                    <a:pt x="66" y="23"/>
                  </a:cubicBezTo>
                  <a:cubicBezTo>
                    <a:pt x="63" y="20"/>
                    <a:pt x="63" y="16"/>
                    <a:pt x="61" y="14"/>
                  </a:cubicBezTo>
                  <a:cubicBezTo>
                    <a:pt x="60" y="12"/>
                    <a:pt x="58" y="12"/>
                    <a:pt x="56" y="12"/>
                  </a:cubicBezTo>
                  <a:cubicBezTo>
                    <a:pt x="54" y="13"/>
                    <a:pt x="53" y="14"/>
                    <a:pt x="51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4" name="Freeform 510">
              <a:extLst>
                <a:ext uri="{FF2B5EF4-FFF2-40B4-BE49-F238E27FC236}">
                  <a16:creationId xmlns:a16="http://schemas.microsoft.com/office/drawing/2014/main" id="{CC9E4441-796E-4302-A899-54E5C7BB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675" y="4086843"/>
              <a:ext cx="193906" cy="354266"/>
            </a:xfrm>
            <a:custGeom>
              <a:avLst/>
              <a:gdLst>
                <a:gd name="T0" fmla="*/ 223 w 223"/>
                <a:gd name="T1" fmla="*/ 137 h 407"/>
                <a:gd name="T2" fmla="*/ 208 w 223"/>
                <a:gd name="T3" fmla="*/ 120 h 407"/>
                <a:gd name="T4" fmla="*/ 200 w 223"/>
                <a:gd name="T5" fmla="*/ 101 h 407"/>
                <a:gd name="T6" fmla="*/ 161 w 223"/>
                <a:gd name="T7" fmla="*/ 59 h 407"/>
                <a:gd name="T8" fmla="*/ 148 w 223"/>
                <a:gd name="T9" fmla="*/ 72 h 407"/>
                <a:gd name="T10" fmla="*/ 104 w 223"/>
                <a:gd name="T11" fmla="*/ 83 h 407"/>
                <a:gd name="T12" fmla="*/ 108 w 223"/>
                <a:gd name="T13" fmla="*/ 40 h 407"/>
                <a:gd name="T14" fmla="*/ 84 w 223"/>
                <a:gd name="T15" fmla="*/ 20 h 407"/>
                <a:gd name="T16" fmla="*/ 76 w 223"/>
                <a:gd name="T17" fmla="*/ 4 h 407"/>
                <a:gd name="T18" fmla="*/ 59 w 223"/>
                <a:gd name="T19" fmla="*/ 1 h 407"/>
                <a:gd name="T20" fmla="*/ 46 w 223"/>
                <a:gd name="T21" fmla="*/ 17 h 407"/>
                <a:gd name="T22" fmla="*/ 21 w 223"/>
                <a:gd name="T23" fmla="*/ 17 h 407"/>
                <a:gd name="T24" fmla="*/ 12 w 223"/>
                <a:gd name="T25" fmla="*/ 45 h 407"/>
                <a:gd name="T26" fmla="*/ 12 w 223"/>
                <a:gd name="T27" fmla="*/ 62 h 407"/>
                <a:gd name="T28" fmla="*/ 33 w 223"/>
                <a:gd name="T29" fmla="*/ 96 h 407"/>
                <a:gd name="T30" fmla="*/ 39 w 223"/>
                <a:gd name="T31" fmla="*/ 119 h 407"/>
                <a:gd name="T32" fmla="*/ 50 w 223"/>
                <a:gd name="T33" fmla="*/ 189 h 407"/>
                <a:gd name="T34" fmla="*/ 56 w 223"/>
                <a:gd name="T35" fmla="*/ 250 h 407"/>
                <a:gd name="T36" fmla="*/ 34 w 223"/>
                <a:gd name="T37" fmla="*/ 290 h 407"/>
                <a:gd name="T38" fmla="*/ 28 w 223"/>
                <a:gd name="T39" fmla="*/ 338 h 407"/>
                <a:gd name="T40" fmla="*/ 30 w 223"/>
                <a:gd name="T41" fmla="*/ 336 h 407"/>
                <a:gd name="T42" fmla="*/ 59 w 223"/>
                <a:gd name="T43" fmla="*/ 361 h 407"/>
                <a:gd name="T44" fmla="*/ 68 w 223"/>
                <a:gd name="T45" fmla="*/ 378 h 407"/>
                <a:gd name="T46" fmla="*/ 85 w 223"/>
                <a:gd name="T47" fmla="*/ 381 h 407"/>
                <a:gd name="T48" fmla="*/ 102 w 223"/>
                <a:gd name="T49" fmla="*/ 396 h 407"/>
                <a:gd name="T50" fmla="*/ 116 w 223"/>
                <a:gd name="T51" fmla="*/ 399 h 407"/>
                <a:gd name="T52" fmla="*/ 132 w 223"/>
                <a:gd name="T53" fmla="*/ 390 h 407"/>
                <a:gd name="T54" fmla="*/ 115 w 223"/>
                <a:gd name="T55" fmla="*/ 373 h 407"/>
                <a:gd name="T56" fmla="*/ 81 w 223"/>
                <a:gd name="T57" fmla="*/ 335 h 407"/>
                <a:gd name="T58" fmla="*/ 60 w 223"/>
                <a:gd name="T59" fmla="*/ 308 h 407"/>
                <a:gd name="T60" fmla="*/ 52 w 223"/>
                <a:gd name="T61" fmla="*/ 284 h 407"/>
                <a:gd name="T62" fmla="*/ 63 w 223"/>
                <a:gd name="T63" fmla="*/ 252 h 407"/>
                <a:gd name="T64" fmla="*/ 75 w 223"/>
                <a:gd name="T65" fmla="*/ 214 h 407"/>
                <a:gd name="T66" fmla="*/ 81 w 223"/>
                <a:gd name="T67" fmla="*/ 194 h 407"/>
                <a:gd name="T68" fmla="*/ 95 w 223"/>
                <a:gd name="T69" fmla="*/ 215 h 407"/>
                <a:gd name="T70" fmla="*/ 130 w 223"/>
                <a:gd name="T71" fmla="*/ 223 h 407"/>
                <a:gd name="T72" fmla="*/ 137 w 223"/>
                <a:gd name="T73" fmla="*/ 229 h 407"/>
                <a:gd name="T74" fmla="*/ 146 w 223"/>
                <a:gd name="T75" fmla="*/ 233 h 407"/>
                <a:gd name="T76" fmla="*/ 137 w 223"/>
                <a:gd name="T77" fmla="*/ 203 h 407"/>
                <a:gd name="T78" fmla="*/ 161 w 223"/>
                <a:gd name="T79" fmla="*/ 169 h 407"/>
                <a:gd name="T80" fmla="*/ 201 w 223"/>
                <a:gd name="T81" fmla="*/ 168 h 407"/>
                <a:gd name="T82" fmla="*/ 216 w 223"/>
                <a:gd name="T83" fmla="*/ 167 h 407"/>
                <a:gd name="T84" fmla="*/ 218 w 223"/>
                <a:gd name="T85" fmla="*/ 1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3" h="407">
                  <a:moveTo>
                    <a:pt x="218" y="150"/>
                  </a:moveTo>
                  <a:cubicBezTo>
                    <a:pt x="218" y="148"/>
                    <a:pt x="219" y="144"/>
                    <a:pt x="220" y="142"/>
                  </a:cubicBezTo>
                  <a:cubicBezTo>
                    <a:pt x="220" y="141"/>
                    <a:pt x="222" y="140"/>
                    <a:pt x="223" y="137"/>
                  </a:cubicBezTo>
                  <a:cubicBezTo>
                    <a:pt x="223" y="135"/>
                    <a:pt x="222" y="133"/>
                    <a:pt x="222" y="131"/>
                  </a:cubicBezTo>
                  <a:cubicBezTo>
                    <a:pt x="216" y="131"/>
                    <a:pt x="220" y="127"/>
                    <a:pt x="218" y="125"/>
                  </a:cubicBezTo>
                  <a:cubicBezTo>
                    <a:pt x="216" y="121"/>
                    <a:pt x="211" y="123"/>
                    <a:pt x="208" y="120"/>
                  </a:cubicBezTo>
                  <a:cubicBezTo>
                    <a:pt x="207" y="119"/>
                    <a:pt x="208" y="117"/>
                    <a:pt x="207" y="116"/>
                  </a:cubicBezTo>
                  <a:cubicBezTo>
                    <a:pt x="206" y="115"/>
                    <a:pt x="203" y="114"/>
                    <a:pt x="203" y="112"/>
                  </a:cubicBezTo>
                  <a:cubicBezTo>
                    <a:pt x="200" y="109"/>
                    <a:pt x="200" y="106"/>
                    <a:pt x="200" y="101"/>
                  </a:cubicBezTo>
                  <a:cubicBezTo>
                    <a:pt x="200" y="93"/>
                    <a:pt x="205" y="88"/>
                    <a:pt x="198" y="82"/>
                  </a:cubicBezTo>
                  <a:cubicBezTo>
                    <a:pt x="194" y="77"/>
                    <a:pt x="185" y="73"/>
                    <a:pt x="185" y="66"/>
                  </a:cubicBezTo>
                  <a:cubicBezTo>
                    <a:pt x="176" y="66"/>
                    <a:pt x="172" y="52"/>
                    <a:pt x="161" y="59"/>
                  </a:cubicBezTo>
                  <a:cubicBezTo>
                    <a:pt x="159" y="60"/>
                    <a:pt x="158" y="63"/>
                    <a:pt x="157" y="64"/>
                  </a:cubicBezTo>
                  <a:cubicBezTo>
                    <a:pt x="155" y="66"/>
                    <a:pt x="153" y="67"/>
                    <a:pt x="151" y="68"/>
                  </a:cubicBezTo>
                  <a:cubicBezTo>
                    <a:pt x="151" y="69"/>
                    <a:pt x="148" y="71"/>
                    <a:pt x="148" y="72"/>
                  </a:cubicBezTo>
                  <a:cubicBezTo>
                    <a:pt x="144" y="72"/>
                    <a:pt x="146" y="71"/>
                    <a:pt x="144" y="71"/>
                  </a:cubicBezTo>
                  <a:cubicBezTo>
                    <a:pt x="136" y="68"/>
                    <a:pt x="132" y="60"/>
                    <a:pt x="123" y="66"/>
                  </a:cubicBezTo>
                  <a:cubicBezTo>
                    <a:pt x="117" y="70"/>
                    <a:pt x="107" y="77"/>
                    <a:pt x="104" y="83"/>
                  </a:cubicBezTo>
                  <a:cubicBezTo>
                    <a:pt x="91" y="81"/>
                    <a:pt x="102" y="73"/>
                    <a:pt x="103" y="66"/>
                  </a:cubicBezTo>
                  <a:cubicBezTo>
                    <a:pt x="103" y="58"/>
                    <a:pt x="104" y="52"/>
                    <a:pt x="105" y="45"/>
                  </a:cubicBezTo>
                  <a:cubicBezTo>
                    <a:pt x="106" y="43"/>
                    <a:pt x="107" y="43"/>
                    <a:pt x="108" y="40"/>
                  </a:cubicBezTo>
                  <a:cubicBezTo>
                    <a:pt x="108" y="39"/>
                    <a:pt x="106" y="37"/>
                    <a:pt x="106" y="35"/>
                  </a:cubicBezTo>
                  <a:cubicBezTo>
                    <a:pt x="106" y="33"/>
                    <a:pt x="107" y="26"/>
                    <a:pt x="105" y="24"/>
                  </a:cubicBezTo>
                  <a:cubicBezTo>
                    <a:pt x="100" y="19"/>
                    <a:pt x="85" y="34"/>
                    <a:pt x="84" y="20"/>
                  </a:cubicBezTo>
                  <a:cubicBezTo>
                    <a:pt x="84" y="16"/>
                    <a:pt x="88" y="13"/>
                    <a:pt x="88" y="10"/>
                  </a:cubicBezTo>
                  <a:cubicBezTo>
                    <a:pt x="88" y="6"/>
                    <a:pt x="84" y="6"/>
                    <a:pt x="84" y="2"/>
                  </a:cubicBezTo>
                  <a:cubicBezTo>
                    <a:pt x="81" y="1"/>
                    <a:pt x="78" y="2"/>
                    <a:pt x="76" y="4"/>
                  </a:cubicBezTo>
                  <a:cubicBezTo>
                    <a:pt x="76" y="2"/>
                    <a:pt x="75" y="1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0" y="2"/>
                    <a:pt x="64" y="0"/>
                    <a:pt x="59" y="1"/>
                  </a:cubicBezTo>
                  <a:cubicBezTo>
                    <a:pt x="60" y="1"/>
                    <a:pt x="60" y="2"/>
                    <a:pt x="61" y="3"/>
                  </a:cubicBezTo>
                  <a:cubicBezTo>
                    <a:pt x="63" y="11"/>
                    <a:pt x="56" y="8"/>
                    <a:pt x="52" y="8"/>
                  </a:cubicBezTo>
                  <a:cubicBezTo>
                    <a:pt x="44" y="9"/>
                    <a:pt x="51" y="14"/>
                    <a:pt x="46" y="17"/>
                  </a:cubicBezTo>
                  <a:cubicBezTo>
                    <a:pt x="44" y="19"/>
                    <a:pt x="41" y="17"/>
                    <a:pt x="39" y="17"/>
                  </a:cubicBezTo>
                  <a:cubicBezTo>
                    <a:pt x="37" y="17"/>
                    <a:pt x="36" y="19"/>
                    <a:pt x="33" y="20"/>
                  </a:cubicBezTo>
                  <a:cubicBezTo>
                    <a:pt x="30" y="20"/>
                    <a:pt x="24" y="19"/>
                    <a:pt x="21" y="17"/>
                  </a:cubicBezTo>
                  <a:cubicBezTo>
                    <a:pt x="21" y="22"/>
                    <a:pt x="17" y="23"/>
                    <a:pt x="16" y="26"/>
                  </a:cubicBezTo>
                  <a:cubicBezTo>
                    <a:pt x="15" y="29"/>
                    <a:pt x="17" y="33"/>
                    <a:pt x="16" y="36"/>
                  </a:cubicBezTo>
                  <a:cubicBezTo>
                    <a:pt x="14" y="40"/>
                    <a:pt x="12" y="40"/>
                    <a:pt x="12" y="45"/>
                  </a:cubicBezTo>
                  <a:cubicBezTo>
                    <a:pt x="12" y="48"/>
                    <a:pt x="14" y="50"/>
                    <a:pt x="12" y="52"/>
                  </a:cubicBezTo>
                  <a:cubicBezTo>
                    <a:pt x="10" y="54"/>
                    <a:pt x="6" y="51"/>
                    <a:pt x="4" y="53"/>
                  </a:cubicBezTo>
                  <a:cubicBezTo>
                    <a:pt x="0" y="58"/>
                    <a:pt x="10" y="59"/>
                    <a:pt x="12" y="62"/>
                  </a:cubicBezTo>
                  <a:cubicBezTo>
                    <a:pt x="14" y="67"/>
                    <a:pt x="12" y="73"/>
                    <a:pt x="15" y="78"/>
                  </a:cubicBezTo>
                  <a:cubicBezTo>
                    <a:pt x="17" y="83"/>
                    <a:pt x="21" y="87"/>
                    <a:pt x="25" y="91"/>
                  </a:cubicBezTo>
                  <a:cubicBezTo>
                    <a:pt x="28" y="93"/>
                    <a:pt x="31" y="94"/>
                    <a:pt x="33" y="96"/>
                  </a:cubicBezTo>
                  <a:cubicBezTo>
                    <a:pt x="34" y="97"/>
                    <a:pt x="34" y="102"/>
                    <a:pt x="34" y="103"/>
                  </a:cubicBezTo>
                  <a:cubicBezTo>
                    <a:pt x="36" y="106"/>
                    <a:pt x="39" y="112"/>
                    <a:pt x="44" y="111"/>
                  </a:cubicBezTo>
                  <a:cubicBezTo>
                    <a:pt x="45" y="116"/>
                    <a:pt x="41" y="116"/>
                    <a:pt x="39" y="119"/>
                  </a:cubicBezTo>
                  <a:cubicBezTo>
                    <a:pt x="37" y="123"/>
                    <a:pt x="36" y="123"/>
                    <a:pt x="35" y="129"/>
                  </a:cubicBezTo>
                  <a:cubicBezTo>
                    <a:pt x="35" y="136"/>
                    <a:pt x="35" y="144"/>
                    <a:pt x="25" y="144"/>
                  </a:cubicBezTo>
                  <a:cubicBezTo>
                    <a:pt x="24" y="163"/>
                    <a:pt x="46" y="172"/>
                    <a:pt x="50" y="189"/>
                  </a:cubicBezTo>
                  <a:cubicBezTo>
                    <a:pt x="52" y="195"/>
                    <a:pt x="49" y="202"/>
                    <a:pt x="51" y="209"/>
                  </a:cubicBezTo>
                  <a:cubicBezTo>
                    <a:pt x="53" y="214"/>
                    <a:pt x="57" y="217"/>
                    <a:pt x="59" y="223"/>
                  </a:cubicBezTo>
                  <a:cubicBezTo>
                    <a:pt x="61" y="233"/>
                    <a:pt x="60" y="240"/>
                    <a:pt x="56" y="250"/>
                  </a:cubicBezTo>
                  <a:cubicBezTo>
                    <a:pt x="52" y="258"/>
                    <a:pt x="44" y="264"/>
                    <a:pt x="40" y="273"/>
                  </a:cubicBezTo>
                  <a:cubicBezTo>
                    <a:pt x="38" y="278"/>
                    <a:pt x="38" y="283"/>
                    <a:pt x="34" y="285"/>
                  </a:cubicBezTo>
                  <a:cubicBezTo>
                    <a:pt x="34" y="287"/>
                    <a:pt x="34" y="289"/>
                    <a:pt x="34" y="290"/>
                  </a:cubicBezTo>
                  <a:cubicBezTo>
                    <a:pt x="33" y="297"/>
                    <a:pt x="30" y="301"/>
                    <a:pt x="28" y="306"/>
                  </a:cubicBezTo>
                  <a:cubicBezTo>
                    <a:pt x="26" y="313"/>
                    <a:pt x="26" y="321"/>
                    <a:pt x="26" y="328"/>
                  </a:cubicBezTo>
                  <a:cubicBezTo>
                    <a:pt x="26" y="331"/>
                    <a:pt x="28" y="334"/>
                    <a:pt x="28" y="338"/>
                  </a:cubicBezTo>
                  <a:cubicBezTo>
                    <a:pt x="28" y="341"/>
                    <a:pt x="25" y="344"/>
                    <a:pt x="27" y="347"/>
                  </a:cubicBezTo>
                  <a:cubicBezTo>
                    <a:pt x="29" y="351"/>
                    <a:pt x="31" y="348"/>
                    <a:pt x="32" y="345"/>
                  </a:cubicBezTo>
                  <a:cubicBezTo>
                    <a:pt x="32" y="342"/>
                    <a:pt x="28" y="339"/>
                    <a:pt x="30" y="336"/>
                  </a:cubicBezTo>
                  <a:cubicBezTo>
                    <a:pt x="33" y="332"/>
                    <a:pt x="37" y="335"/>
                    <a:pt x="39" y="338"/>
                  </a:cubicBezTo>
                  <a:cubicBezTo>
                    <a:pt x="45" y="344"/>
                    <a:pt x="47" y="347"/>
                    <a:pt x="48" y="355"/>
                  </a:cubicBezTo>
                  <a:cubicBezTo>
                    <a:pt x="51" y="344"/>
                    <a:pt x="57" y="359"/>
                    <a:pt x="59" y="361"/>
                  </a:cubicBezTo>
                  <a:cubicBezTo>
                    <a:pt x="60" y="362"/>
                    <a:pt x="62" y="361"/>
                    <a:pt x="63" y="362"/>
                  </a:cubicBezTo>
                  <a:cubicBezTo>
                    <a:pt x="64" y="364"/>
                    <a:pt x="64" y="366"/>
                    <a:pt x="65" y="368"/>
                  </a:cubicBezTo>
                  <a:cubicBezTo>
                    <a:pt x="65" y="371"/>
                    <a:pt x="66" y="376"/>
                    <a:pt x="68" y="378"/>
                  </a:cubicBezTo>
                  <a:cubicBezTo>
                    <a:pt x="71" y="382"/>
                    <a:pt x="73" y="381"/>
                    <a:pt x="76" y="385"/>
                  </a:cubicBezTo>
                  <a:cubicBezTo>
                    <a:pt x="77" y="381"/>
                    <a:pt x="78" y="378"/>
                    <a:pt x="82" y="379"/>
                  </a:cubicBezTo>
                  <a:cubicBezTo>
                    <a:pt x="82" y="379"/>
                    <a:pt x="84" y="381"/>
                    <a:pt x="85" y="381"/>
                  </a:cubicBezTo>
                  <a:cubicBezTo>
                    <a:pt x="86" y="382"/>
                    <a:pt x="87" y="382"/>
                    <a:pt x="88" y="382"/>
                  </a:cubicBezTo>
                  <a:cubicBezTo>
                    <a:pt x="90" y="383"/>
                    <a:pt x="93" y="385"/>
                    <a:pt x="95" y="385"/>
                  </a:cubicBezTo>
                  <a:cubicBezTo>
                    <a:pt x="95" y="389"/>
                    <a:pt x="104" y="389"/>
                    <a:pt x="102" y="396"/>
                  </a:cubicBezTo>
                  <a:cubicBezTo>
                    <a:pt x="102" y="399"/>
                    <a:pt x="99" y="400"/>
                    <a:pt x="101" y="402"/>
                  </a:cubicBezTo>
                  <a:cubicBezTo>
                    <a:pt x="103" y="407"/>
                    <a:pt x="106" y="403"/>
                    <a:pt x="108" y="402"/>
                  </a:cubicBezTo>
                  <a:cubicBezTo>
                    <a:pt x="110" y="400"/>
                    <a:pt x="113" y="399"/>
                    <a:pt x="116" y="399"/>
                  </a:cubicBezTo>
                  <a:cubicBezTo>
                    <a:pt x="120" y="400"/>
                    <a:pt x="119" y="403"/>
                    <a:pt x="123" y="400"/>
                  </a:cubicBezTo>
                  <a:cubicBezTo>
                    <a:pt x="125" y="399"/>
                    <a:pt x="126" y="395"/>
                    <a:pt x="127" y="394"/>
                  </a:cubicBezTo>
                  <a:cubicBezTo>
                    <a:pt x="129" y="392"/>
                    <a:pt x="130" y="391"/>
                    <a:pt x="132" y="390"/>
                  </a:cubicBezTo>
                  <a:cubicBezTo>
                    <a:pt x="130" y="390"/>
                    <a:pt x="129" y="390"/>
                    <a:pt x="128" y="389"/>
                  </a:cubicBezTo>
                  <a:cubicBezTo>
                    <a:pt x="126" y="388"/>
                    <a:pt x="124" y="386"/>
                    <a:pt x="122" y="383"/>
                  </a:cubicBezTo>
                  <a:cubicBezTo>
                    <a:pt x="120" y="380"/>
                    <a:pt x="118" y="376"/>
                    <a:pt x="115" y="373"/>
                  </a:cubicBezTo>
                  <a:cubicBezTo>
                    <a:pt x="111" y="371"/>
                    <a:pt x="107" y="373"/>
                    <a:pt x="103" y="373"/>
                  </a:cubicBezTo>
                  <a:cubicBezTo>
                    <a:pt x="90" y="372"/>
                    <a:pt x="84" y="356"/>
                    <a:pt x="82" y="345"/>
                  </a:cubicBezTo>
                  <a:cubicBezTo>
                    <a:pt x="82" y="342"/>
                    <a:pt x="82" y="338"/>
                    <a:pt x="81" y="335"/>
                  </a:cubicBezTo>
                  <a:cubicBezTo>
                    <a:pt x="80" y="331"/>
                    <a:pt x="79" y="332"/>
                    <a:pt x="76" y="330"/>
                  </a:cubicBezTo>
                  <a:cubicBezTo>
                    <a:pt x="68" y="325"/>
                    <a:pt x="77" y="308"/>
                    <a:pt x="65" y="307"/>
                  </a:cubicBezTo>
                  <a:cubicBezTo>
                    <a:pt x="63" y="307"/>
                    <a:pt x="63" y="307"/>
                    <a:pt x="60" y="308"/>
                  </a:cubicBezTo>
                  <a:cubicBezTo>
                    <a:pt x="58" y="309"/>
                    <a:pt x="57" y="311"/>
                    <a:pt x="55" y="309"/>
                  </a:cubicBezTo>
                  <a:cubicBezTo>
                    <a:pt x="52" y="307"/>
                    <a:pt x="52" y="296"/>
                    <a:pt x="51" y="293"/>
                  </a:cubicBezTo>
                  <a:cubicBezTo>
                    <a:pt x="51" y="290"/>
                    <a:pt x="52" y="287"/>
                    <a:pt x="52" y="284"/>
                  </a:cubicBezTo>
                  <a:cubicBezTo>
                    <a:pt x="52" y="279"/>
                    <a:pt x="53" y="279"/>
                    <a:pt x="55" y="276"/>
                  </a:cubicBezTo>
                  <a:cubicBezTo>
                    <a:pt x="58" y="271"/>
                    <a:pt x="58" y="266"/>
                    <a:pt x="59" y="261"/>
                  </a:cubicBezTo>
                  <a:cubicBezTo>
                    <a:pt x="60" y="258"/>
                    <a:pt x="62" y="255"/>
                    <a:pt x="63" y="252"/>
                  </a:cubicBezTo>
                  <a:cubicBezTo>
                    <a:pt x="64" y="249"/>
                    <a:pt x="65" y="246"/>
                    <a:pt x="67" y="244"/>
                  </a:cubicBezTo>
                  <a:cubicBezTo>
                    <a:pt x="72" y="237"/>
                    <a:pt x="72" y="231"/>
                    <a:pt x="73" y="223"/>
                  </a:cubicBezTo>
                  <a:cubicBezTo>
                    <a:pt x="74" y="220"/>
                    <a:pt x="74" y="217"/>
                    <a:pt x="75" y="214"/>
                  </a:cubicBezTo>
                  <a:cubicBezTo>
                    <a:pt x="75" y="211"/>
                    <a:pt x="77" y="207"/>
                    <a:pt x="77" y="205"/>
                  </a:cubicBezTo>
                  <a:cubicBezTo>
                    <a:pt x="76" y="202"/>
                    <a:pt x="72" y="201"/>
                    <a:pt x="72" y="198"/>
                  </a:cubicBezTo>
                  <a:cubicBezTo>
                    <a:pt x="73" y="195"/>
                    <a:pt x="79" y="194"/>
                    <a:pt x="81" y="194"/>
                  </a:cubicBezTo>
                  <a:cubicBezTo>
                    <a:pt x="86" y="194"/>
                    <a:pt x="98" y="191"/>
                    <a:pt x="99" y="198"/>
                  </a:cubicBezTo>
                  <a:cubicBezTo>
                    <a:pt x="99" y="201"/>
                    <a:pt x="97" y="204"/>
                    <a:pt x="96" y="207"/>
                  </a:cubicBezTo>
                  <a:cubicBezTo>
                    <a:pt x="96" y="209"/>
                    <a:pt x="94" y="213"/>
                    <a:pt x="95" y="215"/>
                  </a:cubicBezTo>
                  <a:cubicBezTo>
                    <a:pt x="98" y="219"/>
                    <a:pt x="111" y="217"/>
                    <a:pt x="114" y="217"/>
                  </a:cubicBezTo>
                  <a:cubicBezTo>
                    <a:pt x="118" y="217"/>
                    <a:pt x="119" y="215"/>
                    <a:pt x="122" y="216"/>
                  </a:cubicBezTo>
                  <a:cubicBezTo>
                    <a:pt x="125" y="217"/>
                    <a:pt x="128" y="221"/>
                    <a:pt x="130" y="223"/>
                  </a:cubicBezTo>
                  <a:cubicBezTo>
                    <a:pt x="133" y="226"/>
                    <a:pt x="132" y="227"/>
                    <a:pt x="133" y="230"/>
                  </a:cubicBezTo>
                  <a:cubicBezTo>
                    <a:pt x="134" y="233"/>
                    <a:pt x="136" y="234"/>
                    <a:pt x="139" y="235"/>
                  </a:cubicBezTo>
                  <a:cubicBezTo>
                    <a:pt x="140" y="233"/>
                    <a:pt x="138" y="231"/>
                    <a:pt x="137" y="229"/>
                  </a:cubicBezTo>
                  <a:cubicBezTo>
                    <a:pt x="139" y="230"/>
                    <a:pt x="140" y="233"/>
                    <a:pt x="142" y="232"/>
                  </a:cubicBezTo>
                  <a:cubicBezTo>
                    <a:pt x="142" y="232"/>
                    <a:pt x="143" y="231"/>
                    <a:pt x="143" y="230"/>
                  </a:cubicBezTo>
                  <a:cubicBezTo>
                    <a:pt x="144" y="231"/>
                    <a:pt x="145" y="232"/>
                    <a:pt x="146" y="233"/>
                  </a:cubicBezTo>
                  <a:cubicBezTo>
                    <a:pt x="146" y="229"/>
                    <a:pt x="147" y="225"/>
                    <a:pt x="146" y="222"/>
                  </a:cubicBezTo>
                  <a:cubicBezTo>
                    <a:pt x="145" y="218"/>
                    <a:pt x="141" y="218"/>
                    <a:pt x="139" y="214"/>
                  </a:cubicBezTo>
                  <a:cubicBezTo>
                    <a:pt x="138" y="211"/>
                    <a:pt x="138" y="206"/>
                    <a:pt x="137" y="203"/>
                  </a:cubicBezTo>
                  <a:cubicBezTo>
                    <a:pt x="136" y="200"/>
                    <a:pt x="134" y="196"/>
                    <a:pt x="136" y="192"/>
                  </a:cubicBezTo>
                  <a:cubicBezTo>
                    <a:pt x="137" y="190"/>
                    <a:pt x="142" y="188"/>
                    <a:pt x="145" y="186"/>
                  </a:cubicBezTo>
                  <a:cubicBezTo>
                    <a:pt x="150" y="179"/>
                    <a:pt x="152" y="172"/>
                    <a:pt x="161" y="169"/>
                  </a:cubicBezTo>
                  <a:cubicBezTo>
                    <a:pt x="167" y="167"/>
                    <a:pt x="176" y="168"/>
                    <a:pt x="183" y="168"/>
                  </a:cubicBezTo>
                  <a:cubicBezTo>
                    <a:pt x="187" y="169"/>
                    <a:pt x="191" y="169"/>
                    <a:pt x="195" y="169"/>
                  </a:cubicBezTo>
                  <a:cubicBezTo>
                    <a:pt x="197" y="169"/>
                    <a:pt x="199" y="168"/>
                    <a:pt x="201" y="168"/>
                  </a:cubicBezTo>
                  <a:cubicBezTo>
                    <a:pt x="205" y="168"/>
                    <a:pt x="205" y="170"/>
                    <a:pt x="207" y="171"/>
                  </a:cubicBezTo>
                  <a:cubicBezTo>
                    <a:pt x="208" y="171"/>
                    <a:pt x="209" y="172"/>
                    <a:pt x="210" y="173"/>
                  </a:cubicBezTo>
                  <a:cubicBezTo>
                    <a:pt x="212" y="171"/>
                    <a:pt x="214" y="170"/>
                    <a:pt x="216" y="167"/>
                  </a:cubicBezTo>
                  <a:cubicBezTo>
                    <a:pt x="219" y="165"/>
                    <a:pt x="218" y="164"/>
                    <a:pt x="219" y="161"/>
                  </a:cubicBezTo>
                  <a:cubicBezTo>
                    <a:pt x="220" y="161"/>
                    <a:pt x="223" y="156"/>
                    <a:pt x="223" y="155"/>
                  </a:cubicBezTo>
                  <a:cubicBezTo>
                    <a:pt x="222" y="152"/>
                    <a:pt x="219" y="152"/>
                    <a:pt x="218" y="15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5" name="Freeform 511">
              <a:extLst>
                <a:ext uri="{FF2B5EF4-FFF2-40B4-BE49-F238E27FC236}">
                  <a16:creationId xmlns:a16="http://schemas.microsoft.com/office/drawing/2014/main" id="{35F9A1DE-E4A1-4BA1-881C-2840EBD44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6679" y="4467282"/>
              <a:ext cx="237037" cy="200173"/>
            </a:xfrm>
            <a:custGeom>
              <a:avLst/>
              <a:gdLst>
                <a:gd name="T0" fmla="*/ 195 w 272"/>
                <a:gd name="T1" fmla="*/ 2 h 230"/>
                <a:gd name="T2" fmla="*/ 181 w 272"/>
                <a:gd name="T3" fmla="*/ 24 h 230"/>
                <a:gd name="T4" fmla="*/ 176 w 272"/>
                <a:gd name="T5" fmla="*/ 37 h 230"/>
                <a:gd name="T6" fmla="*/ 167 w 272"/>
                <a:gd name="T7" fmla="*/ 47 h 230"/>
                <a:gd name="T8" fmla="*/ 169 w 272"/>
                <a:gd name="T9" fmla="*/ 53 h 230"/>
                <a:gd name="T10" fmla="*/ 162 w 272"/>
                <a:gd name="T11" fmla="*/ 58 h 230"/>
                <a:gd name="T12" fmla="*/ 162 w 272"/>
                <a:gd name="T13" fmla="*/ 69 h 230"/>
                <a:gd name="T14" fmla="*/ 150 w 272"/>
                <a:gd name="T15" fmla="*/ 81 h 230"/>
                <a:gd name="T16" fmla="*/ 133 w 272"/>
                <a:gd name="T17" fmla="*/ 85 h 230"/>
                <a:gd name="T18" fmla="*/ 120 w 272"/>
                <a:gd name="T19" fmla="*/ 82 h 230"/>
                <a:gd name="T20" fmla="*/ 115 w 272"/>
                <a:gd name="T21" fmla="*/ 82 h 230"/>
                <a:gd name="T22" fmla="*/ 110 w 272"/>
                <a:gd name="T23" fmla="*/ 78 h 230"/>
                <a:gd name="T24" fmla="*/ 93 w 272"/>
                <a:gd name="T25" fmla="*/ 80 h 230"/>
                <a:gd name="T26" fmla="*/ 84 w 272"/>
                <a:gd name="T27" fmla="*/ 90 h 230"/>
                <a:gd name="T28" fmla="*/ 58 w 272"/>
                <a:gd name="T29" fmla="*/ 91 h 230"/>
                <a:gd name="T30" fmla="*/ 45 w 272"/>
                <a:gd name="T31" fmla="*/ 96 h 230"/>
                <a:gd name="T32" fmla="*/ 34 w 272"/>
                <a:gd name="T33" fmla="*/ 85 h 230"/>
                <a:gd name="T34" fmla="*/ 21 w 272"/>
                <a:gd name="T35" fmla="*/ 67 h 230"/>
                <a:gd name="T36" fmla="*/ 15 w 272"/>
                <a:gd name="T37" fmla="*/ 71 h 230"/>
                <a:gd name="T38" fmla="*/ 7 w 272"/>
                <a:gd name="T39" fmla="*/ 84 h 230"/>
                <a:gd name="T40" fmla="*/ 5 w 272"/>
                <a:gd name="T41" fmla="*/ 113 h 230"/>
                <a:gd name="T42" fmla="*/ 9 w 272"/>
                <a:gd name="T43" fmla="*/ 120 h 230"/>
                <a:gd name="T44" fmla="*/ 10 w 272"/>
                <a:gd name="T45" fmla="*/ 127 h 230"/>
                <a:gd name="T46" fmla="*/ 16 w 272"/>
                <a:gd name="T47" fmla="*/ 141 h 230"/>
                <a:gd name="T48" fmla="*/ 17 w 272"/>
                <a:gd name="T49" fmla="*/ 150 h 230"/>
                <a:gd name="T50" fmla="*/ 27 w 272"/>
                <a:gd name="T51" fmla="*/ 152 h 230"/>
                <a:gd name="T52" fmla="*/ 32 w 272"/>
                <a:gd name="T53" fmla="*/ 176 h 230"/>
                <a:gd name="T54" fmla="*/ 42 w 272"/>
                <a:gd name="T55" fmla="*/ 197 h 230"/>
                <a:gd name="T56" fmla="*/ 67 w 272"/>
                <a:gd name="T57" fmla="*/ 200 h 230"/>
                <a:gd name="T58" fmla="*/ 78 w 272"/>
                <a:gd name="T59" fmla="*/ 207 h 230"/>
                <a:gd name="T60" fmla="*/ 86 w 272"/>
                <a:gd name="T61" fmla="*/ 211 h 230"/>
                <a:gd name="T62" fmla="*/ 101 w 272"/>
                <a:gd name="T63" fmla="*/ 209 h 230"/>
                <a:gd name="T64" fmla="*/ 114 w 272"/>
                <a:gd name="T65" fmla="*/ 203 h 230"/>
                <a:gd name="T66" fmla="*/ 121 w 272"/>
                <a:gd name="T67" fmla="*/ 206 h 230"/>
                <a:gd name="T68" fmla="*/ 127 w 272"/>
                <a:gd name="T69" fmla="*/ 205 h 230"/>
                <a:gd name="T70" fmla="*/ 131 w 272"/>
                <a:gd name="T71" fmla="*/ 212 h 230"/>
                <a:gd name="T72" fmla="*/ 137 w 272"/>
                <a:gd name="T73" fmla="*/ 212 h 230"/>
                <a:gd name="T74" fmla="*/ 152 w 272"/>
                <a:gd name="T75" fmla="*/ 216 h 230"/>
                <a:gd name="T76" fmla="*/ 153 w 272"/>
                <a:gd name="T77" fmla="*/ 230 h 230"/>
                <a:gd name="T78" fmla="*/ 172 w 272"/>
                <a:gd name="T79" fmla="*/ 223 h 230"/>
                <a:gd name="T80" fmla="*/ 190 w 272"/>
                <a:gd name="T81" fmla="*/ 218 h 230"/>
                <a:gd name="T82" fmla="*/ 199 w 272"/>
                <a:gd name="T83" fmla="*/ 218 h 230"/>
                <a:gd name="T84" fmla="*/ 196 w 272"/>
                <a:gd name="T85" fmla="*/ 205 h 230"/>
                <a:gd name="T86" fmla="*/ 203 w 272"/>
                <a:gd name="T87" fmla="*/ 188 h 230"/>
                <a:gd name="T88" fmla="*/ 204 w 272"/>
                <a:gd name="T89" fmla="*/ 174 h 230"/>
                <a:gd name="T90" fmla="*/ 207 w 272"/>
                <a:gd name="T91" fmla="*/ 158 h 230"/>
                <a:gd name="T92" fmla="*/ 216 w 272"/>
                <a:gd name="T93" fmla="*/ 152 h 230"/>
                <a:gd name="T94" fmla="*/ 220 w 272"/>
                <a:gd name="T95" fmla="*/ 146 h 230"/>
                <a:gd name="T96" fmla="*/ 227 w 272"/>
                <a:gd name="T97" fmla="*/ 144 h 230"/>
                <a:gd name="T98" fmla="*/ 230 w 272"/>
                <a:gd name="T99" fmla="*/ 139 h 230"/>
                <a:gd name="T100" fmla="*/ 237 w 272"/>
                <a:gd name="T101" fmla="*/ 133 h 230"/>
                <a:gd name="T102" fmla="*/ 234 w 272"/>
                <a:gd name="T103" fmla="*/ 129 h 230"/>
                <a:gd name="T104" fmla="*/ 245 w 272"/>
                <a:gd name="T105" fmla="*/ 98 h 230"/>
                <a:gd name="T106" fmla="*/ 272 w 272"/>
                <a:gd name="T107" fmla="*/ 91 h 230"/>
                <a:gd name="T108" fmla="*/ 253 w 272"/>
                <a:gd name="T109" fmla="*/ 77 h 230"/>
                <a:gd name="T110" fmla="*/ 245 w 272"/>
                <a:gd name="T111" fmla="*/ 56 h 230"/>
                <a:gd name="T112" fmla="*/ 234 w 272"/>
                <a:gd name="T113" fmla="*/ 30 h 230"/>
                <a:gd name="T114" fmla="*/ 238 w 272"/>
                <a:gd name="T115" fmla="*/ 21 h 230"/>
                <a:gd name="T116" fmla="*/ 237 w 272"/>
                <a:gd name="T117" fmla="*/ 15 h 230"/>
                <a:gd name="T118" fmla="*/ 243 w 272"/>
                <a:gd name="T119" fmla="*/ 9 h 230"/>
                <a:gd name="T120" fmla="*/ 229 w 272"/>
                <a:gd name="T121" fmla="*/ 6 h 230"/>
                <a:gd name="T122" fmla="*/ 195 w 272"/>
                <a:gd name="T123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2" h="230">
                  <a:moveTo>
                    <a:pt x="195" y="2"/>
                  </a:moveTo>
                  <a:cubicBezTo>
                    <a:pt x="182" y="5"/>
                    <a:pt x="183" y="14"/>
                    <a:pt x="181" y="24"/>
                  </a:cubicBezTo>
                  <a:cubicBezTo>
                    <a:pt x="180" y="30"/>
                    <a:pt x="181" y="32"/>
                    <a:pt x="176" y="37"/>
                  </a:cubicBezTo>
                  <a:cubicBezTo>
                    <a:pt x="172" y="41"/>
                    <a:pt x="169" y="40"/>
                    <a:pt x="167" y="47"/>
                  </a:cubicBezTo>
                  <a:cubicBezTo>
                    <a:pt x="167" y="50"/>
                    <a:pt x="170" y="50"/>
                    <a:pt x="169" y="53"/>
                  </a:cubicBezTo>
                  <a:cubicBezTo>
                    <a:pt x="167" y="56"/>
                    <a:pt x="163" y="56"/>
                    <a:pt x="162" y="58"/>
                  </a:cubicBezTo>
                  <a:cubicBezTo>
                    <a:pt x="158" y="64"/>
                    <a:pt x="164" y="62"/>
                    <a:pt x="162" y="69"/>
                  </a:cubicBezTo>
                  <a:cubicBezTo>
                    <a:pt x="154" y="67"/>
                    <a:pt x="155" y="78"/>
                    <a:pt x="150" y="81"/>
                  </a:cubicBezTo>
                  <a:cubicBezTo>
                    <a:pt x="145" y="83"/>
                    <a:pt x="133" y="76"/>
                    <a:pt x="133" y="85"/>
                  </a:cubicBezTo>
                  <a:cubicBezTo>
                    <a:pt x="128" y="86"/>
                    <a:pt x="124" y="84"/>
                    <a:pt x="120" y="82"/>
                  </a:cubicBezTo>
                  <a:cubicBezTo>
                    <a:pt x="119" y="82"/>
                    <a:pt x="116" y="83"/>
                    <a:pt x="115" y="82"/>
                  </a:cubicBezTo>
                  <a:cubicBezTo>
                    <a:pt x="113" y="81"/>
                    <a:pt x="113" y="79"/>
                    <a:pt x="110" y="78"/>
                  </a:cubicBezTo>
                  <a:cubicBezTo>
                    <a:pt x="106" y="77"/>
                    <a:pt x="97" y="77"/>
                    <a:pt x="93" y="80"/>
                  </a:cubicBezTo>
                  <a:cubicBezTo>
                    <a:pt x="90" y="82"/>
                    <a:pt x="88" y="88"/>
                    <a:pt x="84" y="90"/>
                  </a:cubicBezTo>
                  <a:cubicBezTo>
                    <a:pt x="75" y="95"/>
                    <a:pt x="66" y="88"/>
                    <a:pt x="58" y="91"/>
                  </a:cubicBezTo>
                  <a:cubicBezTo>
                    <a:pt x="53" y="93"/>
                    <a:pt x="52" y="98"/>
                    <a:pt x="45" y="96"/>
                  </a:cubicBezTo>
                  <a:cubicBezTo>
                    <a:pt x="39" y="94"/>
                    <a:pt x="38" y="88"/>
                    <a:pt x="34" y="85"/>
                  </a:cubicBezTo>
                  <a:cubicBezTo>
                    <a:pt x="30" y="81"/>
                    <a:pt x="17" y="73"/>
                    <a:pt x="21" y="67"/>
                  </a:cubicBezTo>
                  <a:cubicBezTo>
                    <a:pt x="19" y="67"/>
                    <a:pt x="18" y="68"/>
                    <a:pt x="15" y="71"/>
                  </a:cubicBezTo>
                  <a:cubicBezTo>
                    <a:pt x="12" y="75"/>
                    <a:pt x="9" y="80"/>
                    <a:pt x="7" y="84"/>
                  </a:cubicBezTo>
                  <a:cubicBezTo>
                    <a:pt x="1" y="93"/>
                    <a:pt x="0" y="104"/>
                    <a:pt x="5" y="113"/>
                  </a:cubicBezTo>
                  <a:cubicBezTo>
                    <a:pt x="7" y="116"/>
                    <a:pt x="7" y="116"/>
                    <a:pt x="9" y="120"/>
                  </a:cubicBezTo>
                  <a:cubicBezTo>
                    <a:pt x="9" y="122"/>
                    <a:pt x="9" y="125"/>
                    <a:pt x="10" y="127"/>
                  </a:cubicBezTo>
                  <a:cubicBezTo>
                    <a:pt x="11" y="132"/>
                    <a:pt x="11" y="140"/>
                    <a:pt x="16" y="141"/>
                  </a:cubicBezTo>
                  <a:cubicBezTo>
                    <a:pt x="15" y="144"/>
                    <a:pt x="15" y="148"/>
                    <a:pt x="17" y="150"/>
                  </a:cubicBezTo>
                  <a:cubicBezTo>
                    <a:pt x="20" y="153"/>
                    <a:pt x="24" y="150"/>
                    <a:pt x="27" y="152"/>
                  </a:cubicBezTo>
                  <a:cubicBezTo>
                    <a:pt x="32" y="155"/>
                    <a:pt x="31" y="170"/>
                    <a:pt x="32" y="176"/>
                  </a:cubicBezTo>
                  <a:cubicBezTo>
                    <a:pt x="33" y="184"/>
                    <a:pt x="35" y="194"/>
                    <a:pt x="42" y="197"/>
                  </a:cubicBezTo>
                  <a:cubicBezTo>
                    <a:pt x="48" y="200"/>
                    <a:pt x="60" y="200"/>
                    <a:pt x="67" y="200"/>
                  </a:cubicBezTo>
                  <a:cubicBezTo>
                    <a:pt x="76" y="199"/>
                    <a:pt x="77" y="198"/>
                    <a:pt x="78" y="207"/>
                  </a:cubicBezTo>
                  <a:cubicBezTo>
                    <a:pt x="78" y="215"/>
                    <a:pt x="78" y="214"/>
                    <a:pt x="86" y="211"/>
                  </a:cubicBezTo>
                  <a:cubicBezTo>
                    <a:pt x="92" y="209"/>
                    <a:pt x="95" y="210"/>
                    <a:pt x="101" y="209"/>
                  </a:cubicBezTo>
                  <a:cubicBezTo>
                    <a:pt x="107" y="208"/>
                    <a:pt x="109" y="204"/>
                    <a:pt x="114" y="203"/>
                  </a:cubicBezTo>
                  <a:cubicBezTo>
                    <a:pt x="118" y="202"/>
                    <a:pt x="118" y="206"/>
                    <a:pt x="121" y="206"/>
                  </a:cubicBezTo>
                  <a:cubicBezTo>
                    <a:pt x="123" y="207"/>
                    <a:pt x="125" y="204"/>
                    <a:pt x="127" y="205"/>
                  </a:cubicBezTo>
                  <a:cubicBezTo>
                    <a:pt x="129" y="207"/>
                    <a:pt x="129" y="210"/>
                    <a:pt x="131" y="212"/>
                  </a:cubicBezTo>
                  <a:cubicBezTo>
                    <a:pt x="133" y="213"/>
                    <a:pt x="135" y="212"/>
                    <a:pt x="137" y="212"/>
                  </a:cubicBezTo>
                  <a:cubicBezTo>
                    <a:pt x="142" y="213"/>
                    <a:pt x="148" y="211"/>
                    <a:pt x="152" y="216"/>
                  </a:cubicBezTo>
                  <a:cubicBezTo>
                    <a:pt x="155" y="220"/>
                    <a:pt x="153" y="225"/>
                    <a:pt x="153" y="230"/>
                  </a:cubicBezTo>
                  <a:cubicBezTo>
                    <a:pt x="160" y="230"/>
                    <a:pt x="165" y="225"/>
                    <a:pt x="172" y="223"/>
                  </a:cubicBezTo>
                  <a:cubicBezTo>
                    <a:pt x="176" y="221"/>
                    <a:pt x="186" y="216"/>
                    <a:pt x="190" y="218"/>
                  </a:cubicBezTo>
                  <a:cubicBezTo>
                    <a:pt x="189" y="226"/>
                    <a:pt x="199" y="226"/>
                    <a:pt x="199" y="218"/>
                  </a:cubicBezTo>
                  <a:cubicBezTo>
                    <a:pt x="199" y="213"/>
                    <a:pt x="195" y="211"/>
                    <a:pt x="196" y="205"/>
                  </a:cubicBezTo>
                  <a:cubicBezTo>
                    <a:pt x="196" y="199"/>
                    <a:pt x="199" y="193"/>
                    <a:pt x="203" y="188"/>
                  </a:cubicBezTo>
                  <a:cubicBezTo>
                    <a:pt x="207" y="182"/>
                    <a:pt x="205" y="182"/>
                    <a:pt x="204" y="174"/>
                  </a:cubicBezTo>
                  <a:cubicBezTo>
                    <a:pt x="202" y="169"/>
                    <a:pt x="203" y="162"/>
                    <a:pt x="207" y="158"/>
                  </a:cubicBezTo>
                  <a:cubicBezTo>
                    <a:pt x="209" y="155"/>
                    <a:pt x="214" y="155"/>
                    <a:pt x="216" y="152"/>
                  </a:cubicBezTo>
                  <a:cubicBezTo>
                    <a:pt x="218" y="150"/>
                    <a:pt x="219" y="148"/>
                    <a:pt x="220" y="146"/>
                  </a:cubicBezTo>
                  <a:cubicBezTo>
                    <a:pt x="221" y="145"/>
                    <a:pt x="225" y="145"/>
                    <a:pt x="227" y="144"/>
                  </a:cubicBezTo>
                  <a:cubicBezTo>
                    <a:pt x="228" y="143"/>
                    <a:pt x="229" y="140"/>
                    <a:pt x="230" y="139"/>
                  </a:cubicBezTo>
                  <a:cubicBezTo>
                    <a:pt x="232" y="137"/>
                    <a:pt x="236" y="136"/>
                    <a:pt x="237" y="133"/>
                  </a:cubicBezTo>
                  <a:cubicBezTo>
                    <a:pt x="237" y="130"/>
                    <a:pt x="234" y="131"/>
                    <a:pt x="234" y="129"/>
                  </a:cubicBezTo>
                  <a:cubicBezTo>
                    <a:pt x="231" y="118"/>
                    <a:pt x="233" y="102"/>
                    <a:pt x="245" y="98"/>
                  </a:cubicBezTo>
                  <a:cubicBezTo>
                    <a:pt x="251" y="97"/>
                    <a:pt x="271" y="101"/>
                    <a:pt x="272" y="91"/>
                  </a:cubicBezTo>
                  <a:cubicBezTo>
                    <a:pt x="265" y="88"/>
                    <a:pt x="260" y="81"/>
                    <a:pt x="253" y="77"/>
                  </a:cubicBezTo>
                  <a:cubicBezTo>
                    <a:pt x="239" y="70"/>
                    <a:pt x="249" y="65"/>
                    <a:pt x="245" y="56"/>
                  </a:cubicBezTo>
                  <a:cubicBezTo>
                    <a:pt x="242" y="47"/>
                    <a:pt x="230" y="42"/>
                    <a:pt x="234" y="30"/>
                  </a:cubicBezTo>
                  <a:cubicBezTo>
                    <a:pt x="235" y="27"/>
                    <a:pt x="237" y="25"/>
                    <a:pt x="238" y="21"/>
                  </a:cubicBezTo>
                  <a:cubicBezTo>
                    <a:pt x="238" y="19"/>
                    <a:pt x="236" y="18"/>
                    <a:pt x="237" y="15"/>
                  </a:cubicBezTo>
                  <a:cubicBezTo>
                    <a:pt x="238" y="13"/>
                    <a:pt x="240" y="11"/>
                    <a:pt x="243" y="9"/>
                  </a:cubicBezTo>
                  <a:cubicBezTo>
                    <a:pt x="239" y="8"/>
                    <a:pt x="235" y="8"/>
                    <a:pt x="229" y="6"/>
                  </a:cubicBezTo>
                  <a:cubicBezTo>
                    <a:pt x="219" y="4"/>
                    <a:pt x="207" y="0"/>
                    <a:pt x="195" y="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6" name="Freeform 512">
              <a:extLst>
                <a:ext uri="{FF2B5EF4-FFF2-40B4-BE49-F238E27FC236}">
                  <a16:creationId xmlns:a16="http://schemas.microsoft.com/office/drawing/2014/main" id="{FCB4EF08-AEA6-4755-AE9F-1591BA8B1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437" y="4455117"/>
              <a:ext cx="29860" cy="21750"/>
            </a:xfrm>
            <a:custGeom>
              <a:avLst/>
              <a:gdLst>
                <a:gd name="T0" fmla="*/ 17 w 34"/>
                <a:gd name="T1" fmla="*/ 24 h 25"/>
                <a:gd name="T2" fmla="*/ 21 w 34"/>
                <a:gd name="T3" fmla="*/ 6 h 25"/>
                <a:gd name="T4" fmla="*/ 33 w 34"/>
                <a:gd name="T5" fmla="*/ 16 h 25"/>
                <a:gd name="T6" fmla="*/ 33 w 34"/>
                <a:gd name="T7" fmla="*/ 0 h 25"/>
                <a:gd name="T8" fmla="*/ 25 w 34"/>
                <a:gd name="T9" fmla="*/ 0 h 25"/>
                <a:gd name="T10" fmla="*/ 10 w 34"/>
                <a:gd name="T11" fmla="*/ 7 h 25"/>
                <a:gd name="T12" fmla="*/ 2 w 34"/>
                <a:gd name="T13" fmla="*/ 10 h 25"/>
                <a:gd name="T14" fmla="*/ 0 w 34"/>
                <a:gd name="T15" fmla="*/ 12 h 25"/>
                <a:gd name="T16" fmla="*/ 17 w 34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5">
                  <a:moveTo>
                    <a:pt x="17" y="24"/>
                  </a:moveTo>
                  <a:cubicBezTo>
                    <a:pt x="18" y="21"/>
                    <a:pt x="17" y="8"/>
                    <a:pt x="21" y="6"/>
                  </a:cubicBezTo>
                  <a:cubicBezTo>
                    <a:pt x="27" y="3"/>
                    <a:pt x="27" y="16"/>
                    <a:pt x="33" y="16"/>
                  </a:cubicBezTo>
                  <a:cubicBezTo>
                    <a:pt x="34" y="12"/>
                    <a:pt x="34" y="5"/>
                    <a:pt x="33" y="0"/>
                  </a:cubicBezTo>
                  <a:cubicBezTo>
                    <a:pt x="30" y="0"/>
                    <a:pt x="28" y="0"/>
                    <a:pt x="25" y="0"/>
                  </a:cubicBezTo>
                  <a:cubicBezTo>
                    <a:pt x="17" y="0"/>
                    <a:pt x="17" y="5"/>
                    <a:pt x="10" y="7"/>
                  </a:cubicBezTo>
                  <a:cubicBezTo>
                    <a:pt x="6" y="9"/>
                    <a:pt x="5" y="7"/>
                    <a:pt x="2" y="10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6" y="16"/>
                    <a:pt x="9" y="25"/>
                    <a:pt x="17" y="24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7" name="Freeform 513">
              <a:extLst>
                <a:ext uri="{FF2B5EF4-FFF2-40B4-BE49-F238E27FC236}">
                  <a16:creationId xmlns:a16="http://schemas.microsoft.com/office/drawing/2014/main" id="{DDE7C3DE-EB9B-4099-BEC4-E6BC21C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424" y="4408300"/>
              <a:ext cx="228190" cy="144508"/>
            </a:xfrm>
            <a:custGeom>
              <a:avLst/>
              <a:gdLst>
                <a:gd name="T0" fmla="*/ 252 w 262"/>
                <a:gd name="T1" fmla="*/ 40 h 166"/>
                <a:gd name="T2" fmla="*/ 242 w 262"/>
                <a:gd name="T3" fmla="*/ 32 h 166"/>
                <a:gd name="T4" fmla="*/ 235 w 262"/>
                <a:gd name="T5" fmla="*/ 27 h 166"/>
                <a:gd name="T6" fmla="*/ 231 w 262"/>
                <a:gd name="T7" fmla="*/ 21 h 166"/>
                <a:gd name="T8" fmla="*/ 223 w 262"/>
                <a:gd name="T9" fmla="*/ 20 h 166"/>
                <a:gd name="T10" fmla="*/ 218 w 262"/>
                <a:gd name="T11" fmla="*/ 13 h 166"/>
                <a:gd name="T12" fmla="*/ 210 w 262"/>
                <a:gd name="T13" fmla="*/ 7 h 166"/>
                <a:gd name="T14" fmla="*/ 205 w 262"/>
                <a:gd name="T15" fmla="*/ 5 h 166"/>
                <a:gd name="T16" fmla="*/ 199 w 262"/>
                <a:gd name="T17" fmla="*/ 9 h 166"/>
                <a:gd name="T18" fmla="*/ 203 w 262"/>
                <a:gd name="T19" fmla="*/ 1 h 166"/>
                <a:gd name="T20" fmla="*/ 191 w 262"/>
                <a:gd name="T21" fmla="*/ 7 h 166"/>
                <a:gd name="T22" fmla="*/ 179 w 262"/>
                <a:gd name="T23" fmla="*/ 21 h 166"/>
                <a:gd name="T24" fmla="*/ 169 w 262"/>
                <a:gd name="T25" fmla="*/ 36 h 166"/>
                <a:gd name="T26" fmla="*/ 162 w 262"/>
                <a:gd name="T27" fmla="*/ 39 h 166"/>
                <a:gd name="T28" fmla="*/ 157 w 262"/>
                <a:gd name="T29" fmla="*/ 46 h 166"/>
                <a:gd name="T30" fmla="*/ 161 w 262"/>
                <a:gd name="T31" fmla="*/ 49 h 166"/>
                <a:gd name="T32" fmla="*/ 157 w 262"/>
                <a:gd name="T33" fmla="*/ 54 h 166"/>
                <a:gd name="T34" fmla="*/ 157 w 262"/>
                <a:gd name="T35" fmla="*/ 70 h 166"/>
                <a:gd name="T36" fmla="*/ 145 w 262"/>
                <a:gd name="T37" fmla="*/ 60 h 166"/>
                <a:gd name="T38" fmla="*/ 141 w 262"/>
                <a:gd name="T39" fmla="*/ 78 h 166"/>
                <a:gd name="T40" fmla="*/ 124 w 262"/>
                <a:gd name="T41" fmla="*/ 66 h 166"/>
                <a:gd name="T42" fmla="*/ 96 w 262"/>
                <a:gd name="T43" fmla="*/ 101 h 166"/>
                <a:gd name="T44" fmla="*/ 72 w 262"/>
                <a:gd name="T45" fmla="*/ 108 h 166"/>
                <a:gd name="T46" fmla="*/ 47 w 262"/>
                <a:gd name="T47" fmla="*/ 117 h 166"/>
                <a:gd name="T48" fmla="*/ 39 w 262"/>
                <a:gd name="T49" fmla="*/ 139 h 166"/>
                <a:gd name="T50" fmla="*/ 9 w 262"/>
                <a:gd name="T51" fmla="*/ 138 h 166"/>
                <a:gd name="T52" fmla="*/ 4 w 262"/>
                <a:gd name="T53" fmla="*/ 135 h 166"/>
                <a:gd name="T54" fmla="*/ 17 w 262"/>
                <a:gd name="T55" fmla="*/ 153 h 166"/>
                <a:gd name="T56" fmla="*/ 28 w 262"/>
                <a:gd name="T57" fmla="*/ 164 h 166"/>
                <a:gd name="T58" fmla="*/ 41 w 262"/>
                <a:gd name="T59" fmla="*/ 159 h 166"/>
                <a:gd name="T60" fmla="*/ 67 w 262"/>
                <a:gd name="T61" fmla="*/ 158 h 166"/>
                <a:gd name="T62" fmla="*/ 76 w 262"/>
                <a:gd name="T63" fmla="*/ 148 h 166"/>
                <a:gd name="T64" fmla="*/ 93 w 262"/>
                <a:gd name="T65" fmla="*/ 146 h 166"/>
                <a:gd name="T66" fmla="*/ 98 w 262"/>
                <a:gd name="T67" fmla="*/ 150 h 166"/>
                <a:gd name="T68" fmla="*/ 103 w 262"/>
                <a:gd name="T69" fmla="*/ 150 h 166"/>
                <a:gd name="T70" fmla="*/ 116 w 262"/>
                <a:gd name="T71" fmla="*/ 153 h 166"/>
                <a:gd name="T72" fmla="*/ 133 w 262"/>
                <a:gd name="T73" fmla="*/ 149 h 166"/>
                <a:gd name="T74" fmla="*/ 145 w 262"/>
                <a:gd name="T75" fmla="*/ 137 h 166"/>
                <a:gd name="T76" fmla="*/ 145 w 262"/>
                <a:gd name="T77" fmla="*/ 126 h 166"/>
                <a:gd name="T78" fmla="*/ 152 w 262"/>
                <a:gd name="T79" fmla="*/ 121 h 166"/>
                <a:gd name="T80" fmla="*/ 150 w 262"/>
                <a:gd name="T81" fmla="*/ 115 h 166"/>
                <a:gd name="T82" fmla="*/ 159 w 262"/>
                <a:gd name="T83" fmla="*/ 105 h 166"/>
                <a:gd name="T84" fmla="*/ 164 w 262"/>
                <a:gd name="T85" fmla="*/ 92 h 166"/>
                <a:gd name="T86" fmla="*/ 178 w 262"/>
                <a:gd name="T87" fmla="*/ 70 h 166"/>
                <a:gd name="T88" fmla="*/ 212 w 262"/>
                <a:gd name="T89" fmla="*/ 74 h 166"/>
                <a:gd name="T90" fmla="*/ 226 w 262"/>
                <a:gd name="T91" fmla="*/ 77 h 166"/>
                <a:gd name="T92" fmla="*/ 231 w 262"/>
                <a:gd name="T93" fmla="*/ 75 h 166"/>
                <a:gd name="T94" fmla="*/ 248 w 262"/>
                <a:gd name="T95" fmla="*/ 72 h 166"/>
                <a:gd name="T96" fmla="*/ 237 w 262"/>
                <a:gd name="T97" fmla="*/ 61 h 166"/>
                <a:gd name="T98" fmla="*/ 261 w 262"/>
                <a:gd name="T99" fmla="*/ 49 h 166"/>
                <a:gd name="T100" fmla="*/ 252 w 262"/>
                <a:gd name="T101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2" h="166">
                  <a:moveTo>
                    <a:pt x="252" y="40"/>
                  </a:moveTo>
                  <a:cubicBezTo>
                    <a:pt x="248" y="38"/>
                    <a:pt x="246" y="35"/>
                    <a:pt x="242" y="32"/>
                  </a:cubicBezTo>
                  <a:cubicBezTo>
                    <a:pt x="239" y="30"/>
                    <a:pt x="237" y="29"/>
                    <a:pt x="235" y="27"/>
                  </a:cubicBezTo>
                  <a:cubicBezTo>
                    <a:pt x="233" y="25"/>
                    <a:pt x="233" y="23"/>
                    <a:pt x="231" y="21"/>
                  </a:cubicBezTo>
                  <a:cubicBezTo>
                    <a:pt x="229" y="20"/>
                    <a:pt x="226" y="21"/>
                    <a:pt x="223" y="20"/>
                  </a:cubicBezTo>
                  <a:cubicBezTo>
                    <a:pt x="220" y="18"/>
                    <a:pt x="220" y="15"/>
                    <a:pt x="218" y="13"/>
                  </a:cubicBezTo>
                  <a:cubicBezTo>
                    <a:pt x="215" y="10"/>
                    <a:pt x="213" y="8"/>
                    <a:pt x="210" y="7"/>
                  </a:cubicBezTo>
                  <a:cubicBezTo>
                    <a:pt x="206" y="6"/>
                    <a:pt x="209" y="5"/>
                    <a:pt x="205" y="5"/>
                  </a:cubicBezTo>
                  <a:cubicBezTo>
                    <a:pt x="204" y="5"/>
                    <a:pt x="201" y="8"/>
                    <a:pt x="199" y="9"/>
                  </a:cubicBezTo>
                  <a:cubicBezTo>
                    <a:pt x="199" y="6"/>
                    <a:pt x="200" y="3"/>
                    <a:pt x="203" y="1"/>
                  </a:cubicBezTo>
                  <a:cubicBezTo>
                    <a:pt x="196" y="0"/>
                    <a:pt x="195" y="2"/>
                    <a:pt x="191" y="7"/>
                  </a:cubicBezTo>
                  <a:cubicBezTo>
                    <a:pt x="188" y="12"/>
                    <a:pt x="183" y="16"/>
                    <a:pt x="179" y="21"/>
                  </a:cubicBezTo>
                  <a:cubicBezTo>
                    <a:pt x="175" y="25"/>
                    <a:pt x="174" y="32"/>
                    <a:pt x="169" y="36"/>
                  </a:cubicBezTo>
                  <a:cubicBezTo>
                    <a:pt x="167" y="38"/>
                    <a:pt x="164" y="38"/>
                    <a:pt x="162" y="39"/>
                  </a:cubicBezTo>
                  <a:cubicBezTo>
                    <a:pt x="160" y="41"/>
                    <a:pt x="159" y="44"/>
                    <a:pt x="157" y="46"/>
                  </a:cubicBezTo>
                  <a:cubicBezTo>
                    <a:pt x="158" y="47"/>
                    <a:pt x="159" y="48"/>
                    <a:pt x="161" y="49"/>
                  </a:cubicBezTo>
                  <a:cubicBezTo>
                    <a:pt x="160" y="52"/>
                    <a:pt x="159" y="53"/>
                    <a:pt x="157" y="54"/>
                  </a:cubicBezTo>
                  <a:cubicBezTo>
                    <a:pt x="158" y="59"/>
                    <a:pt x="158" y="66"/>
                    <a:pt x="157" y="70"/>
                  </a:cubicBezTo>
                  <a:cubicBezTo>
                    <a:pt x="151" y="70"/>
                    <a:pt x="151" y="57"/>
                    <a:pt x="145" y="60"/>
                  </a:cubicBezTo>
                  <a:cubicBezTo>
                    <a:pt x="141" y="62"/>
                    <a:pt x="142" y="75"/>
                    <a:pt x="141" y="78"/>
                  </a:cubicBezTo>
                  <a:cubicBezTo>
                    <a:pt x="133" y="79"/>
                    <a:pt x="130" y="70"/>
                    <a:pt x="124" y="66"/>
                  </a:cubicBezTo>
                  <a:cubicBezTo>
                    <a:pt x="114" y="76"/>
                    <a:pt x="110" y="94"/>
                    <a:pt x="96" y="101"/>
                  </a:cubicBezTo>
                  <a:cubicBezTo>
                    <a:pt x="89" y="105"/>
                    <a:pt x="79" y="106"/>
                    <a:pt x="72" y="108"/>
                  </a:cubicBezTo>
                  <a:cubicBezTo>
                    <a:pt x="65" y="109"/>
                    <a:pt x="50" y="111"/>
                    <a:pt x="47" y="117"/>
                  </a:cubicBezTo>
                  <a:cubicBezTo>
                    <a:pt x="43" y="127"/>
                    <a:pt x="51" y="134"/>
                    <a:pt x="39" y="139"/>
                  </a:cubicBezTo>
                  <a:cubicBezTo>
                    <a:pt x="30" y="143"/>
                    <a:pt x="18" y="142"/>
                    <a:pt x="9" y="138"/>
                  </a:cubicBezTo>
                  <a:cubicBezTo>
                    <a:pt x="6" y="136"/>
                    <a:pt x="5" y="135"/>
                    <a:pt x="4" y="135"/>
                  </a:cubicBezTo>
                  <a:cubicBezTo>
                    <a:pt x="0" y="141"/>
                    <a:pt x="13" y="149"/>
                    <a:pt x="17" y="153"/>
                  </a:cubicBezTo>
                  <a:cubicBezTo>
                    <a:pt x="21" y="156"/>
                    <a:pt x="22" y="162"/>
                    <a:pt x="28" y="164"/>
                  </a:cubicBezTo>
                  <a:cubicBezTo>
                    <a:pt x="35" y="166"/>
                    <a:pt x="36" y="161"/>
                    <a:pt x="41" y="159"/>
                  </a:cubicBezTo>
                  <a:cubicBezTo>
                    <a:pt x="49" y="156"/>
                    <a:pt x="58" y="163"/>
                    <a:pt x="67" y="158"/>
                  </a:cubicBezTo>
                  <a:cubicBezTo>
                    <a:pt x="71" y="156"/>
                    <a:pt x="73" y="150"/>
                    <a:pt x="76" y="148"/>
                  </a:cubicBezTo>
                  <a:cubicBezTo>
                    <a:pt x="80" y="145"/>
                    <a:pt x="89" y="145"/>
                    <a:pt x="93" y="146"/>
                  </a:cubicBezTo>
                  <a:cubicBezTo>
                    <a:pt x="96" y="147"/>
                    <a:pt x="96" y="149"/>
                    <a:pt x="98" y="150"/>
                  </a:cubicBezTo>
                  <a:cubicBezTo>
                    <a:pt x="99" y="151"/>
                    <a:pt x="102" y="150"/>
                    <a:pt x="103" y="150"/>
                  </a:cubicBezTo>
                  <a:cubicBezTo>
                    <a:pt x="107" y="152"/>
                    <a:pt x="111" y="154"/>
                    <a:pt x="116" y="153"/>
                  </a:cubicBezTo>
                  <a:cubicBezTo>
                    <a:pt x="116" y="144"/>
                    <a:pt x="128" y="151"/>
                    <a:pt x="133" y="149"/>
                  </a:cubicBezTo>
                  <a:cubicBezTo>
                    <a:pt x="138" y="146"/>
                    <a:pt x="137" y="135"/>
                    <a:pt x="145" y="137"/>
                  </a:cubicBezTo>
                  <a:cubicBezTo>
                    <a:pt x="147" y="130"/>
                    <a:pt x="141" y="132"/>
                    <a:pt x="145" y="126"/>
                  </a:cubicBezTo>
                  <a:cubicBezTo>
                    <a:pt x="146" y="124"/>
                    <a:pt x="150" y="124"/>
                    <a:pt x="152" y="121"/>
                  </a:cubicBezTo>
                  <a:cubicBezTo>
                    <a:pt x="153" y="118"/>
                    <a:pt x="150" y="118"/>
                    <a:pt x="150" y="115"/>
                  </a:cubicBezTo>
                  <a:cubicBezTo>
                    <a:pt x="152" y="108"/>
                    <a:pt x="155" y="109"/>
                    <a:pt x="159" y="105"/>
                  </a:cubicBezTo>
                  <a:cubicBezTo>
                    <a:pt x="164" y="100"/>
                    <a:pt x="163" y="98"/>
                    <a:pt x="164" y="92"/>
                  </a:cubicBezTo>
                  <a:cubicBezTo>
                    <a:pt x="166" y="82"/>
                    <a:pt x="165" y="73"/>
                    <a:pt x="178" y="70"/>
                  </a:cubicBezTo>
                  <a:cubicBezTo>
                    <a:pt x="190" y="68"/>
                    <a:pt x="202" y="72"/>
                    <a:pt x="212" y="74"/>
                  </a:cubicBezTo>
                  <a:cubicBezTo>
                    <a:pt x="218" y="76"/>
                    <a:pt x="222" y="76"/>
                    <a:pt x="226" y="77"/>
                  </a:cubicBezTo>
                  <a:cubicBezTo>
                    <a:pt x="228" y="76"/>
                    <a:pt x="230" y="75"/>
                    <a:pt x="231" y="75"/>
                  </a:cubicBezTo>
                  <a:cubicBezTo>
                    <a:pt x="236" y="74"/>
                    <a:pt x="247" y="79"/>
                    <a:pt x="248" y="72"/>
                  </a:cubicBezTo>
                  <a:cubicBezTo>
                    <a:pt x="248" y="67"/>
                    <a:pt x="240" y="62"/>
                    <a:pt x="237" y="61"/>
                  </a:cubicBezTo>
                  <a:cubicBezTo>
                    <a:pt x="236" y="49"/>
                    <a:pt x="259" y="60"/>
                    <a:pt x="261" y="49"/>
                  </a:cubicBezTo>
                  <a:cubicBezTo>
                    <a:pt x="262" y="44"/>
                    <a:pt x="256" y="42"/>
                    <a:pt x="252" y="4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" name="Freeform 514">
              <a:extLst>
                <a:ext uri="{FF2B5EF4-FFF2-40B4-BE49-F238E27FC236}">
                  <a16:creationId xmlns:a16="http://schemas.microsoft.com/office/drawing/2014/main" id="{4C4CC8F0-88C5-4748-95FA-F7F299F51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982" y="4578981"/>
              <a:ext cx="242936" cy="204597"/>
            </a:xfrm>
            <a:custGeom>
              <a:avLst/>
              <a:gdLst>
                <a:gd name="T0" fmla="*/ 253 w 279"/>
                <a:gd name="T1" fmla="*/ 53 h 235"/>
                <a:gd name="T2" fmla="*/ 215 w 279"/>
                <a:gd name="T3" fmla="*/ 42 h 235"/>
                <a:gd name="T4" fmla="*/ 188 w 279"/>
                <a:gd name="T5" fmla="*/ 35 h 235"/>
                <a:gd name="T6" fmla="*/ 174 w 279"/>
                <a:gd name="T7" fmla="*/ 44 h 235"/>
                <a:gd name="T8" fmla="*/ 164 w 279"/>
                <a:gd name="T9" fmla="*/ 50 h 235"/>
                <a:gd name="T10" fmla="*/ 142 w 279"/>
                <a:gd name="T11" fmla="*/ 66 h 235"/>
                <a:gd name="T12" fmla="*/ 109 w 279"/>
                <a:gd name="T13" fmla="*/ 54 h 235"/>
                <a:gd name="T14" fmla="*/ 105 w 279"/>
                <a:gd name="T15" fmla="*/ 59 h 235"/>
                <a:gd name="T16" fmla="*/ 99 w 279"/>
                <a:gd name="T17" fmla="*/ 29 h 235"/>
                <a:gd name="T18" fmla="*/ 75 w 279"/>
                <a:gd name="T19" fmla="*/ 8 h 235"/>
                <a:gd name="T20" fmla="*/ 40 w 279"/>
                <a:gd name="T21" fmla="*/ 5 h 235"/>
                <a:gd name="T22" fmla="*/ 0 w 279"/>
                <a:gd name="T23" fmla="*/ 13 h 235"/>
                <a:gd name="T24" fmla="*/ 44 w 279"/>
                <a:gd name="T25" fmla="*/ 50 h 235"/>
                <a:gd name="T26" fmla="*/ 88 w 279"/>
                <a:gd name="T27" fmla="*/ 51 h 235"/>
                <a:gd name="T28" fmla="*/ 37 w 279"/>
                <a:gd name="T29" fmla="*/ 65 h 235"/>
                <a:gd name="T30" fmla="*/ 60 w 279"/>
                <a:gd name="T31" fmla="*/ 82 h 235"/>
                <a:gd name="T32" fmla="*/ 70 w 279"/>
                <a:gd name="T33" fmla="*/ 103 h 235"/>
                <a:gd name="T34" fmla="*/ 90 w 279"/>
                <a:gd name="T35" fmla="*/ 90 h 235"/>
                <a:gd name="T36" fmla="*/ 138 w 279"/>
                <a:gd name="T37" fmla="*/ 115 h 235"/>
                <a:gd name="T38" fmla="*/ 178 w 279"/>
                <a:gd name="T39" fmla="*/ 125 h 235"/>
                <a:gd name="T40" fmla="*/ 214 w 279"/>
                <a:gd name="T41" fmla="*/ 174 h 235"/>
                <a:gd name="T42" fmla="*/ 199 w 279"/>
                <a:gd name="T43" fmla="*/ 216 h 235"/>
                <a:gd name="T44" fmla="*/ 258 w 279"/>
                <a:gd name="T45" fmla="*/ 215 h 235"/>
                <a:gd name="T46" fmla="*/ 279 w 279"/>
                <a:gd name="T47" fmla="*/ 235 h 235"/>
                <a:gd name="T48" fmla="*/ 279 w 279"/>
                <a:gd name="T49" fmla="*/ 61 h 235"/>
                <a:gd name="T50" fmla="*/ 253 w 279"/>
                <a:gd name="T51" fmla="*/ 5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9" h="235">
                  <a:moveTo>
                    <a:pt x="253" y="53"/>
                  </a:moveTo>
                  <a:cubicBezTo>
                    <a:pt x="242" y="50"/>
                    <a:pt x="226" y="47"/>
                    <a:pt x="215" y="42"/>
                  </a:cubicBezTo>
                  <a:cubicBezTo>
                    <a:pt x="202" y="35"/>
                    <a:pt x="203" y="29"/>
                    <a:pt x="188" y="35"/>
                  </a:cubicBezTo>
                  <a:cubicBezTo>
                    <a:pt x="183" y="37"/>
                    <a:pt x="178" y="42"/>
                    <a:pt x="174" y="44"/>
                  </a:cubicBezTo>
                  <a:cubicBezTo>
                    <a:pt x="173" y="45"/>
                    <a:pt x="166" y="49"/>
                    <a:pt x="164" y="50"/>
                  </a:cubicBezTo>
                  <a:cubicBezTo>
                    <a:pt x="157" y="55"/>
                    <a:pt x="148" y="58"/>
                    <a:pt x="142" y="66"/>
                  </a:cubicBezTo>
                  <a:cubicBezTo>
                    <a:pt x="124" y="90"/>
                    <a:pt x="119" y="79"/>
                    <a:pt x="109" y="54"/>
                  </a:cubicBezTo>
                  <a:cubicBezTo>
                    <a:pt x="108" y="56"/>
                    <a:pt x="106" y="58"/>
                    <a:pt x="105" y="59"/>
                  </a:cubicBezTo>
                  <a:cubicBezTo>
                    <a:pt x="93" y="52"/>
                    <a:pt x="101" y="40"/>
                    <a:pt x="99" y="29"/>
                  </a:cubicBezTo>
                  <a:cubicBezTo>
                    <a:pt x="96" y="14"/>
                    <a:pt x="86" y="12"/>
                    <a:pt x="75" y="8"/>
                  </a:cubicBezTo>
                  <a:cubicBezTo>
                    <a:pt x="61" y="3"/>
                    <a:pt x="54" y="0"/>
                    <a:pt x="40" y="5"/>
                  </a:cubicBezTo>
                  <a:cubicBezTo>
                    <a:pt x="25" y="10"/>
                    <a:pt x="16" y="10"/>
                    <a:pt x="0" y="13"/>
                  </a:cubicBezTo>
                  <a:cubicBezTo>
                    <a:pt x="0" y="39"/>
                    <a:pt x="39" y="27"/>
                    <a:pt x="44" y="50"/>
                  </a:cubicBezTo>
                  <a:cubicBezTo>
                    <a:pt x="43" y="45"/>
                    <a:pt x="84" y="50"/>
                    <a:pt x="88" y="51"/>
                  </a:cubicBezTo>
                  <a:cubicBezTo>
                    <a:pt x="89" y="66"/>
                    <a:pt x="45" y="59"/>
                    <a:pt x="37" y="65"/>
                  </a:cubicBezTo>
                  <a:cubicBezTo>
                    <a:pt x="39" y="65"/>
                    <a:pt x="60" y="82"/>
                    <a:pt x="60" y="82"/>
                  </a:cubicBezTo>
                  <a:cubicBezTo>
                    <a:pt x="56" y="88"/>
                    <a:pt x="58" y="106"/>
                    <a:pt x="70" y="103"/>
                  </a:cubicBezTo>
                  <a:cubicBezTo>
                    <a:pt x="84" y="97"/>
                    <a:pt x="71" y="86"/>
                    <a:pt x="90" y="90"/>
                  </a:cubicBezTo>
                  <a:cubicBezTo>
                    <a:pt x="108" y="94"/>
                    <a:pt x="121" y="109"/>
                    <a:pt x="138" y="115"/>
                  </a:cubicBezTo>
                  <a:cubicBezTo>
                    <a:pt x="150" y="120"/>
                    <a:pt x="165" y="119"/>
                    <a:pt x="178" y="125"/>
                  </a:cubicBezTo>
                  <a:cubicBezTo>
                    <a:pt x="194" y="132"/>
                    <a:pt x="219" y="153"/>
                    <a:pt x="214" y="174"/>
                  </a:cubicBezTo>
                  <a:cubicBezTo>
                    <a:pt x="211" y="187"/>
                    <a:pt x="170" y="207"/>
                    <a:pt x="199" y="216"/>
                  </a:cubicBezTo>
                  <a:cubicBezTo>
                    <a:pt x="221" y="222"/>
                    <a:pt x="236" y="198"/>
                    <a:pt x="258" y="215"/>
                  </a:cubicBezTo>
                  <a:cubicBezTo>
                    <a:pt x="269" y="224"/>
                    <a:pt x="269" y="230"/>
                    <a:pt x="279" y="235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1" y="58"/>
                    <a:pt x="262" y="55"/>
                    <a:pt x="253" y="5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9" name="Freeform 515">
              <a:extLst>
                <a:ext uri="{FF2B5EF4-FFF2-40B4-BE49-F238E27FC236}">
                  <a16:creationId xmlns:a16="http://schemas.microsoft.com/office/drawing/2014/main" id="{C1A5FE96-9553-4F99-9DA7-F833F2FEC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917" y="4632066"/>
              <a:ext cx="230033" cy="191326"/>
            </a:xfrm>
            <a:custGeom>
              <a:avLst/>
              <a:gdLst>
                <a:gd name="T0" fmla="*/ 225 w 264"/>
                <a:gd name="T1" fmla="*/ 173 h 220"/>
                <a:gd name="T2" fmla="*/ 198 w 264"/>
                <a:gd name="T3" fmla="*/ 162 h 220"/>
                <a:gd name="T4" fmla="*/ 185 w 264"/>
                <a:gd name="T5" fmla="*/ 136 h 220"/>
                <a:gd name="T6" fmla="*/ 165 w 264"/>
                <a:gd name="T7" fmla="*/ 119 h 220"/>
                <a:gd name="T8" fmla="*/ 190 w 264"/>
                <a:gd name="T9" fmla="*/ 110 h 220"/>
                <a:gd name="T10" fmla="*/ 139 w 264"/>
                <a:gd name="T11" fmla="*/ 81 h 220"/>
                <a:gd name="T12" fmla="*/ 127 w 264"/>
                <a:gd name="T13" fmla="*/ 57 h 220"/>
                <a:gd name="T14" fmla="*/ 114 w 264"/>
                <a:gd name="T15" fmla="*/ 51 h 220"/>
                <a:gd name="T16" fmla="*/ 106 w 264"/>
                <a:gd name="T17" fmla="*/ 40 h 220"/>
                <a:gd name="T18" fmla="*/ 40 w 264"/>
                <a:gd name="T19" fmla="*/ 14 h 220"/>
                <a:gd name="T20" fmla="*/ 0 w 264"/>
                <a:gd name="T21" fmla="*/ 0 h 220"/>
                <a:gd name="T22" fmla="*/ 0 w 264"/>
                <a:gd name="T23" fmla="*/ 174 h 220"/>
                <a:gd name="T24" fmla="*/ 4 w 264"/>
                <a:gd name="T25" fmla="*/ 175 h 220"/>
                <a:gd name="T26" fmla="*/ 45 w 264"/>
                <a:gd name="T27" fmla="*/ 180 h 220"/>
                <a:gd name="T28" fmla="*/ 80 w 264"/>
                <a:gd name="T29" fmla="*/ 138 h 220"/>
                <a:gd name="T30" fmla="*/ 144 w 264"/>
                <a:gd name="T31" fmla="*/ 163 h 220"/>
                <a:gd name="T32" fmla="*/ 167 w 264"/>
                <a:gd name="T33" fmla="*/ 193 h 220"/>
                <a:gd name="T34" fmla="*/ 204 w 264"/>
                <a:gd name="T35" fmla="*/ 205 h 220"/>
                <a:gd name="T36" fmla="*/ 234 w 264"/>
                <a:gd name="T37" fmla="*/ 208 h 220"/>
                <a:gd name="T38" fmla="*/ 246 w 264"/>
                <a:gd name="T39" fmla="*/ 218 h 220"/>
                <a:gd name="T40" fmla="*/ 264 w 264"/>
                <a:gd name="T41" fmla="*/ 216 h 220"/>
                <a:gd name="T42" fmla="*/ 225 w 264"/>
                <a:gd name="T43" fmla="*/ 17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4" h="220">
                  <a:moveTo>
                    <a:pt x="225" y="173"/>
                  </a:moveTo>
                  <a:cubicBezTo>
                    <a:pt x="205" y="172"/>
                    <a:pt x="209" y="177"/>
                    <a:pt x="198" y="162"/>
                  </a:cubicBezTo>
                  <a:cubicBezTo>
                    <a:pt x="193" y="155"/>
                    <a:pt x="184" y="146"/>
                    <a:pt x="185" y="136"/>
                  </a:cubicBezTo>
                  <a:cubicBezTo>
                    <a:pt x="177" y="134"/>
                    <a:pt x="157" y="131"/>
                    <a:pt x="165" y="119"/>
                  </a:cubicBezTo>
                  <a:cubicBezTo>
                    <a:pt x="171" y="111"/>
                    <a:pt x="186" y="120"/>
                    <a:pt x="190" y="110"/>
                  </a:cubicBezTo>
                  <a:cubicBezTo>
                    <a:pt x="198" y="92"/>
                    <a:pt x="148" y="85"/>
                    <a:pt x="139" y="81"/>
                  </a:cubicBezTo>
                  <a:cubicBezTo>
                    <a:pt x="126" y="73"/>
                    <a:pt x="134" y="68"/>
                    <a:pt x="127" y="57"/>
                  </a:cubicBezTo>
                  <a:cubicBezTo>
                    <a:pt x="125" y="54"/>
                    <a:pt x="117" y="54"/>
                    <a:pt x="114" y="51"/>
                  </a:cubicBezTo>
                  <a:cubicBezTo>
                    <a:pt x="110" y="49"/>
                    <a:pt x="110" y="43"/>
                    <a:pt x="106" y="40"/>
                  </a:cubicBezTo>
                  <a:cubicBezTo>
                    <a:pt x="88" y="27"/>
                    <a:pt x="62" y="22"/>
                    <a:pt x="40" y="14"/>
                  </a:cubicBezTo>
                  <a:cubicBezTo>
                    <a:pt x="27" y="9"/>
                    <a:pt x="14" y="4"/>
                    <a:pt x="0" y="0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1" y="174"/>
                    <a:pt x="2" y="175"/>
                    <a:pt x="4" y="175"/>
                  </a:cubicBezTo>
                  <a:cubicBezTo>
                    <a:pt x="15" y="179"/>
                    <a:pt x="34" y="183"/>
                    <a:pt x="45" y="180"/>
                  </a:cubicBezTo>
                  <a:cubicBezTo>
                    <a:pt x="68" y="175"/>
                    <a:pt x="64" y="146"/>
                    <a:pt x="80" y="138"/>
                  </a:cubicBezTo>
                  <a:cubicBezTo>
                    <a:pt x="101" y="127"/>
                    <a:pt x="135" y="149"/>
                    <a:pt x="144" y="163"/>
                  </a:cubicBezTo>
                  <a:cubicBezTo>
                    <a:pt x="151" y="173"/>
                    <a:pt x="158" y="184"/>
                    <a:pt x="167" y="193"/>
                  </a:cubicBezTo>
                  <a:cubicBezTo>
                    <a:pt x="177" y="202"/>
                    <a:pt x="189" y="203"/>
                    <a:pt x="204" y="205"/>
                  </a:cubicBezTo>
                  <a:cubicBezTo>
                    <a:pt x="213" y="206"/>
                    <a:pt x="225" y="204"/>
                    <a:pt x="234" y="208"/>
                  </a:cubicBezTo>
                  <a:cubicBezTo>
                    <a:pt x="237" y="210"/>
                    <a:pt x="239" y="216"/>
                    <a:pt x="246" y="218"/>
                  </a:cubicBezTo>
                  <a:cubicBezTo>
                    <a:pt x="251" y="220"/>
                    <a:pt x="260" y="218"/>
                    <a:pt x="264" y="216"/>
                  </a:cubicBezTo>
                  <a:cubicBezTo>
                    <a:pt x="258" y="200"/>
                    <a:pt x="220" y="198"/>
                    <a:pt x="225" y="17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0" name="Freeform 516">
              <a:extLst>
                <a:ext uri="{FF2B5EF4-FFF2-40B4-BE49-F238E27FC236}">
                  <a16:creationId xmlns:a16="http://schemas.microsoft.com/office/drawing/2014/main" id="{FEC079F7-C329-4C14-B822-733C039E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1" name="Freeform 517">
              <a:extLst>
                <a:ext uri="{FF2B5EF4-FFF2-40B4-BE49-F238E27FC236}">
                  <a16:creationId xmlns:a16="http://schemas.microsoft.com/office/drawing/2014/main" id="{DC0981A3-6BF4-4DAB-BCE9-175D5371C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9240" y="3882246"/>
              <a:ext cx="79258" cy="45343"/>
            </a:xfrm>
            <a:custGeom>
              <a:avLst/>
              <a:gdLst>
                <a:gd name="T0" fmla="*/ 3 w 91"/>
                <a:gd name="T1" fmla="*/ 39 h 52"/>
                <a:gd name="T2" fmla="*/ 30 w 91"/>
                <a:gd name="T3" fmla="*/ 50 h 52"/>
                <a:gd name="T4" fmla="*/ 38 w 91"/>
                <a:gd name="T5" fmla="*/ 51 h 52"/>
                <a:gd name="T6" fmla="*/ 44 w 91"/>
                <a:gd name="T7" fmla="*/ 47 h 52"/>
                <a:gd name="T8" fmla="*/ 59 w 91"/>
                <a:gd name="T9" fmla="*/ 49 h 52"/>
                <a:gd name="T10" fmla="*/ 74 w 91"/>
                <a:gd name="T11" fmla="*/ 47 h 52"/>
                <a:gd name="T12" fmla="*/ 88 w 91"/>
                <a:gd name="T13" fmla="*/ 45 h 52"/>
                <a:gd name="T14" fmla="*/ 86 w 91"/>
                <a:gd name="T15" fmla="*/ 29 h 52"/>
                <a:gd name="T16" fmla="*/ 79 w 91"/>
                <a:gd name="T17" fmla="*/ 22 h 52"/>
                <a:gd name="T18" fmla="*/ 80 w 91"/>
                <a:gd name="T19" fmla="*/ 16 h 52"/>
                <a:gd name="T20" fmla="*/ 73 w 91"/>
                <a:gd name="T21" fmla="*/ 13 h 52"/>
                <a:gd name="T22" fmla="*/ 63 w 91"/>
                <a:gd name="T23" fmla="*/ 13 h 52"/>
                <a:gd name="T24" fmla="*/ 50 w 91"/>
                <a:gd name="T25" fmla="*/ 9 h 52"/>
                <a:gd name="T26" fmla="*/ 27 w 91"/>
                <a:gd name="T27" fmla="*/ 8 h 52"/>
                <a:gd name="T28" fmla="*/ 20 w 91"/>
                <a:gd name="T29" fmla="*/ 14 h 52"/>
                <a:gd name="T30" fmla="*/ 17 w 91"/>
                <a:gd name="T31" fmla="*/ 19 h 52"/>
                <a:gd name="T32" fmla="*/ 5 w 91"/>
                <a:gd name="T33" fmla="*/ 15 h 52"/>
                <a:gd name="T34" fmla="*/ 3 w 91"/>
                <a:gd name="T35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52">
                  <a:moveTo>
                    <a:pt x="3" y="39"/>
                  </a:moveTo>
                  <a:cubicBezTo>
                    <a:pt x="7" y="47"/>
                    <a:pt x="21" y="49"/>
                    <a:pt x="30" y="50"/>
                  </a:cubicBezTo>
                  <a:cubicBezTo>
                    <a:pt x="33" y="51"/>
                    <a:pt x="35" y="52"/>
                    <a:pt x="38" y="51"/>
                  </a:cubicBezTo>
                  <a:cubicBezTo>
                    <a:pt x="41" y="51"/>
                    <a:pt x="42" y="47"/>
                    <a:pt x="44" y="47"/>
                  </a:cubicBezTo>
                  <a:cubicBezTo>
                    <a:pt x="47" y="47"/>
                    <a:pt x="54" y="49"/>
                    <a:pt x="59" y="49"/>
                  </a:cubicBezTo>
                  <a:cubicBezTo>
                    <a:pt x="64" y="49"/>
                    <a:pt x="69" y="47"/>
                    <a:pt x="74" y="47"/>
                  </a:cubicBezTo>
                  <a:cubicBezTo>
                    <a:pt x="78" y="46"/>
                    <a:pt x="82" y="50"/>
                    <a:pt x="88" y="45"/>
                  </a:cubicBezTo>
                  <a:cubicBezTo>
                    <a:pt x="91" y="43"/>
                    <a:pt x="90" y="33"/>
                    <a:pt x="86" y="29"/>
                  </a:cubicBezTo>
                  <a:cubicBezTo>
                    <a:pt x="82" y="25"/>
                    <a:pt x="80" y="31"/>
                    <a:pt x="79" y="22"/>
                  </a:cubicBezTo>
                  <a:cubicBezTo>
                    <a:pt x="79" y="19"/>
                    <a:pt x="80" y="18"/>
                    <a:pt x="80" y="16"/>
                  </a:cubicBezTo>
                  <a:cubicBezTo>
                    <a:pt x="78" y="15"/>
                    <a:pt x="75" y="14"/>
                    <a:pt x="73" y="13"/>
                  </a:cubicBezTo>
                  <a:cubicBezTo>
                    <a:pt x="68" y="12"/>
                    <a:pt x="67" y="13"/>
                    <a:pt x="63" y="13"/>
                  </a:cubicBezTo>
                  <a:cubicBezTo>
                    <a:pt x="59" y="12"/>
                    <a:pt x="55" y="10"/>
                    <a:pt x="50" y="9"/>
                  </a:cubicBezTo>
                  <a:cubicBezTo>
                    <a:pt x="54" y="0"/>
                    <a:pt x="31" y="5"/>
                    <a:pt x="27" y="8"/>
                  </a:cubicBezTo>
                  <a:cubicBezTo>
                    <a:pt x="24" y="9"/>
                    <a:pt x="22" y="12"/>
                    <a:pt x="20" y="14"/>
                  </a:cubicBezTo>
                  <a:cubicBezTo>
                    <a:pt x="19" y="16"/>
                    <a:pt x="19" y="18"/>
                    <a:pt x="17" y="19"/>
                  </a:cubicBezTo>
                  <a:cubicBezTo>
                    <a:pt x="10" y="23"/>
                    <a:pt x="8" y="19"/>
                    <a:pt x="5" y="15"/>
                  </a:cubicBezTo>
                  <a:cubicBezTo>
                    <a:pt x="5" y="22"/>
                    <a:pt x="0" y="32"/>
                    <a:pt x="3" y="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2" name="Freeform 518">
              <a:extLst>
                <a:ext uri="{FF2B5EF4-FFF2-40B4-BE49-F238E27FC236}">
                  <a16:creationId xmlns:a16="http://schemas.microsoft.com/office/drawing/2014/main" id="{19B21F5C-2433-4064-BBD2-B3B18214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3" name="Freeform 519">
              <a:extLst>
                <a:ext uri="{FF2B5EF4-FFF2-40B4-BE49-F238E27FC236}">
                  <a16:creationId xmlns:a16="http://schemas.microsoft.com/office/drawing/2014/main" id="{64FC9D99-2BA7-4AA8-9497-2C730402B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9972" y="3878560"/>
              <a:ext cx="209021" cy="456380"/>
            </a:xfrm>
            <a:custGeom>
              <a:avLst/>
              <a:gdLst>
                <a:gd name="T0" fmla="*/ 226 w 240"/>
                <a:gd name="T1" fmla="*/ 209 h 524"/>
                <a:gd name="T2" fmla="*/ 209 w 240"/>
                <a:gd name="T3" fmla="*/ 202 h 524"/>
                <a:gd name="T4" fmla="*/ 187 w 240"/>
                <a:gd name="T5" fmla="*/ 190 h 524"/>
                <a:gd name="T6" fmla="*/ 192 w 240"/>
                <a:gd name="T7" fmla="*/ 170 h 524"/>
                <a:gd name="T8" fmla="*/ 181 w 240"/>
                <a:gd name="T9" fmla="*/ 160 h 524"/>
                <a:gd name="T10" fmla="*/ 177 w 240"/>
                <a:gd name="T11" fmla="*/ 134 h 524"/>
                <a:gd name="T12" fmla="*/ 143 w 240"/>
                <a:gd name="T13" fmla="*/ 138 h 524"/>
                <a:gd name="T14" fmla="*/ 148 w 240"/>
                <a:gd name="T15" fmla="*/ 112 h 524"/>
                <a:gd name="T16" fmla="*/ 160 w 240"/>
                <a:gd name="T17" fmla="*/ 89 h 524"/>
                <a:gd name="T18" fmla="*/ 170 w 240"/>
                <a:gd name="T19" fmla="*/ 73 h 524"/>
                <a:gd name="T20" fmla="*/ 173 w 240"/>
                <a:gd name="T21" fmla="*/ 31 h 524"/>
                <a:gd name="T22" fmla="*/ 154 w 240"/>
                <a:gd name="T23" fmla="*/ 7 h 524"/>
                <a:gd name="T24" fmla="*/ 137 w 240"/>
                <a:gd name="T25" fmla="*/ 7 h 524"/>
                <a:gd name="T26" fmla="*/ 125 w 240"/>
                <a:gd name="T27" fmla="*/ 30 h 524"/>
                <a:gd name="T28" fmla="*/ 109 w 240"/>
                <a:gd name="T29" fmla="*/ 37 h 524"/>
                <a:gd name="T30" fmla="*/ 77 w 240"/>
                <a:gd name="T31" fmla="*/ 63 h 524"/>
                <a:gd name="T32" fmla="*/ 69 w 240"/>
                <a:gd name="T33" fmla="*/ 101 h 524"/>
                <a:gd name="T34" fmla="*/ 56 w 240"/>
                <a:gd name="T35" fmla="*/ 132 h 524"/>
                <a:gd name="T36" fmla="*/ 31 w 240"/>
                <a:gd name="T37" fmla="*/ 136 h 524"/>
                <a:gd name="T38" fmla="*/ 27 w 240"/>
                <a:gd name="T39" fmla="*/ 185 h 524"/>
                <a:gd name="T40" fmla="*/ 13 w 240"/>
                <a:gd name="T41" fmla="*/ 212 h 524"/>
                <a:gd name="T42" fmla="*/ 0 w 240"/>
                <a:gd name="T43" fmla="*/ 222 h 524"/>
                <a:gd name="T44" fmla="*/ 13 w 240"/>
                <a:gd name="T45" fmla="*/ 236 h 524"/>
                <a:gd name="T46" fmla="*/ 27 w 240"/>
                <a:gd name="T47" fmla="*/ 251 h 524"/>
                <a:gd name="T48" fmla="*/ 56 w 240"/>
                <a:gd name="T49" fmla="*/ 292 h 524"/>
                <a:gd name="T50" fmla="*/ 64 w 240"/>
                <a:gd name="T51" fmla="*/ 324 h 524"/>
                <a:gd name="T52" fmla="*/ 55 w 240"/>
                <a:gd name="T53" fmla="*/ 362 h 524"/>
                <a:gd name="T54" fmla="*/ 75 w 240"/>
                <a:gd name="T55" fmla="*/ 368 h 524"/>
                <a:gd name="T56" fmla="*/ 85 w 240"/>
                <a:gd name="T57" fmla="*/ 371 h 524"/>
                <a:gd name="T58" fmla="*/ 93 w 240"/>
                <a:gd name="T59" fmla="*/ 361 h 524"/>
                <a:gd name="T60" fmla="*/ 104 w 240"/>
                <a:gd name="T61" fmla="*/ 354 h 524"/>
                <a:gd name="T62" fmla="*/ 119 w 240"/>
                <a:gd name="T63" fmla="*/ 352 h 524"/>
                <a:gd name="T64" fmla="*/ 130 w 240"/>
                <a:gd name="T65" fmla="*/ 342 h 524"/>
                <a:gd name="T66" fmla="*/ 148 w 240"/>
                <a:gd name="T67" fmla="*/ 369 h 524"/>
                <a:gd name="T68" fmla="*/ 158 w 240"/>
                <a:gd name="T69" fmla="*/ 429 h 524"/>
                <a:gd name="T70" fmla="*/ 169 w 240"/>
                <a:gd name="T71" fmla="*/ 477 h 524"/>
                <a:gd name="T72" fmla="*/ 173 w 240"/>
                <a:gd name="T73" fmla="*/ 497 h 524"/>
                <a:gd name="T74" fmla="*/ 172 w 240"/>
                <a:gd name="T75" fmla="*/ 517 h 524"/>
                <a:gd name="T76" fmla="*/ 170 w 240"/>
                <a:gd name="T77" fmla="*/ 524 h 524"/>
                <a:gd name="T78" fmla="*/ 192 w 240"/>
                <a:gd name="T79" fmla="*/ 489 h 524"/>
                <a:gd name="T80" fmla="*/ 187 w 240"/>
                <a:gd name="T81" fmla="*/ 448 h 524"/>
                <a:gd name="T82" fmla="*/ 161 w 240"/>
                <a:gd name="T83" fmla="*/ 383 h 524"/>
                <a:gd name="T84" fmla="*/ 175 w 240"/>
                <a:gd name="T85" fmla="*/ 358 h 524"/>
                <a:gd name="T86" fmla="*/ 170 w 240"/>
                <a:gd name="T87" fmla="*/ 342 h 524"/>
                <a:gd name="T88" fmla="*/ 161 w 240"/>
                <a:gd name="T89" fmla="*/ 330 h 524"/>
                <a:gd name="T90" fmla="*/ 148 w 240"/>
                <a:gd name="T91" fmla="*/ 301 h 524"/>
                <a:gd name="T92" fmla="*/ 148 w 240"/>
                <a:gd name="T93" fmla="*/ 291 h 524"/>
                <a:gd name="T94" fmla="*/ 152 w 240"/>
                <a:gd name="T95" fmla="*/ 275 h 524"/>
                <a:gd name="T96" fmla="*/ 157 w 240"/>
                <a:gd name="T97" fmla="*/ 256 h 524"/>
                <a:gd name="T98" fmla="*/ 175 w 240"/>
                <a:gd name="T99" fmla="*/ 256 h 524"/>
                <a:gd name="T100" fmla="*/ 188 w 240"/>
                <a:gd name="T101" fmla="*/ 247 h 524"/>
                <a:gd name="T102" fmla="*/ 195 w 240"/>
                <a:gd name="T103" fmla="*/ 240 h 524"/>
                <a:gd name="T104" fmla="*/ 214 w 240"/>
                <a:gd name="T105" fmla="*/ 237 h 524"/>
                <a:gd name="T106" fmla="*/ 223 w 240"/>
                <a:gd name="T107" fmla="*/ 227 h 524"/>
                <a:gd name="T108" fmla="*/ 240 w 240"/>
                <a:gd name="T109" fmla="*/ 20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0" h="524">
                  <a:moveTo>
                    <a:pt x="238" y="203"/>
                  </a:moveTo>
                  <a:cubicBezTo>
                    <a:pt x="233" y="199"/>
                    <a:pt x="231" y="207"/>
                    <a:pt x="226" y="209"/>
                  </a:cubicBezTo>
                  <a:cubicBezTo>
                    <a:pt x="223" y="210"/>
                    <a:pt x="216" y="209"/>
                    <a:pt x="213" y="208"/>
                  </a:cubicBezTo>
                  <a:cubicBezTo>
                    <a:pt x="215" y="203"/>
                    <a:pt x="210" y="205"/>
                    <a:pt x="209" y="202"/>
                  </a:cubicBezTo>
                  <a:cubicBezTo>
                    <a:pt x="208" y="200"/>
                    <a:pt x="209" y="195"/>
                    <a:pt x="208" y="194"/>
                  </a:cubicBezTo>
                  <a:cubicBezTo>
                    <a:pt x="206" y="191"/>
                    <a:pt x="191" y="190"/>
                    <a:pt x="187" y="190"/>
                  </a:cubicBezTo>
                  <a:cubicBezTo>
                    <a:pt x="186" y="186"/>
                    <a:pt x="190" y="184"/>
                    <a:pt x="191" y="180"/>
                  </a:cubicBezTo>
                  <a:cubicBezTo>
                    <a:pt x="192" y="177"/>
                    <a:pt x="190" y="173"/>
                    <a:pt x="192" y="170"/>
                  </a:cubicBezTo>
                  <a:cubicBezTo>
                    <a:pt x="192" y="170"/>
                    <a:pt x="196" y="167"/>
                    <a:pt x="196" y="167"/>
                  </a:cubicBezTo>
                  <a:cubicBezTo>
                    <a:pt x="197" y="160"/>
                    <a:pt x="185" y="162"/>
                    <a:pt x="181" y="160"/>
                  </a:cubicBezTo>
                  <a:cubicBezTo>
                    <a:pt x="177" y="156"/>
                    <a:pt x="181" y="147"/>
                    <a:pt x="175" y="146"/>
                  </a:cubicBezTo>
                  <a:cubicBezTo>
                    <a:pt x="177" y="140"/>
                    <a:pt x="169" y="136"/>
                    <a:pt x="177" y="134"/>
                  </a:cubicBezTo>
                  <a:cubicBezTo>
                    <a:pt x="175" y="131"/>
                    <a:pt x="166" y="132"/>
                    <a:pt x="162" y="133"/>
                  </a:cubicBezTo>
                  <a:cubicBezTo>
                    <a:pt x="155" y="133"/>
                    <a:pt x="149" y="140"/>
                    <a:pt x="143" y="138"/>
                  </a:cubicBezTo>
                  <a:cubicBezTo>
                    <a:pt x="144" y="134"/>
                    <a:pt x="149" y="131"/>
                    <a:pt x="146" y="125"/>
                  </a:cubicBezTo>
                  <a:cubicBezTo>
                    <a:pt x="145" y="122"/>
                    <a:pt x="138" y="111"/>
                    <a:pt x="148" y="112"/>
                  </a:cubicBezTo>
                  <a:cubicBezTo>
                    <a:pt x="149" y="108"/>
                    <a:pt x="148" y="103"/>
                    <a:pt x="149" y="99"/>
                  </a:cubicBezTo>
                  <a:cubicBezTo>
                    <a:pt x="157" y="101"/>
                    <a:pt x="159" y="96"/>
                    <a:pt x="160" y="89"/>
                  </a:cubicBezTo>
                  <a:cubicBezTo>
                    <a:pt x="164" y="89"/>
                    <a:pt x="169" y="88"/>
                    <a:pt x="170" y="84"/>
                  </a:cubicBezTo>
                  <a:cubicBezTo>
                    <a:pt x="175" y="83"/>
                    <a:pt x="169" y="77"/>
                    <a:pt x="170" y="73"/>
                  </a:cubicBezTo>
                  <a:cubicBezTo>
                    <a:pt x="177" y="74"/>
                    <a:pt x="176" y="53"/>
                    <a:pt x="175" y="48"/>
                  </a:cubicBezTo>
                  <a:cubicBezTo>
                    <a:pt x="175" y="43"/>
                    <a:pt x="176" y="36"/>
                    <a:pt x="173" y="31"/>
                  </a:cubicBezTo>
                  <a:cubicBezTo>
                    <a:pt x="169" y="24"/>
                    <a:pt x="164" y="33"/>
                    <a:pt x="161" y="23"/>
                  </a:cubicBezTo>
                  <a:cubicBezTo>
                    <a:pt x="159" y="16"/>
                    <a:pt x="160" y="13"/>
                    <a:pt x="154" y="7"/>
                  </a:cubicBezTo>
                  <a:cubicBezTo>
                    <a:pt x="148" y="3"/>
                    <a:pt x="144" y="0"/>
                    <a:pt x="140" y="8"/>
                  </a:cubicBezTo>
                  <a:cubicBezTo>
                    <a:pt x="139" y="8"/>
                    <a:pt x="138" y="7"/>
                    <a:pt x="137" y="7"/>
                  </a:cubicBezTo>
                  <a:cubicBezTo>
                    <a:pt x="138" y="11"/>
                    <a:pt x="138" y="16"/>
                    <a:pt x="135" y="19"/>
                  </a:cubicBezTo>
                  <a:cubicBezTo>
                    <a:pt x="133" y="22"/>
                    <a:pt x="125" y="27"/>
                    <a:pt x="125" y="30"/>
                  </a:cubicBezTo>
                  <a:cubicBezTo>
                    <a:pt x="124" y="32"/>
                    <a:pt x="130" y="39"/>
                    <a:pt x="131" y="43"/>
                  </a:cubicBezTo>
                  <a:cubicBezTo>
                    <a:pt x="122" y="43"/>
                    <a:pt x="117" y="35"/>
                    <a:pt x="109" y="37"/>
                  </a:cubicBezTo>
                  <a:cubicBezTo>
                    <a:pt x="102" y="39"/>
                    <a:pt x="97" y="48"/>
                    <a:pt x="91" y="52"/>
                  </a:cubicBezTo>
                  <a:cubicBezTo>
                    <a:pt x="86" y="56"/>
                    <a:pt x="80" y="56"/>
                    <a:pt x="77" y="63"/>
                  </a:cubicBezTo>
                  <a:cubicBezTo>
                    <a:pt x="75" y="70"/>
                    <a:pt x="80" y="75"/>
                    <a:pt x="76" y="82"/>
                  </a:cubicBezTo>
                  <a:cubicBezTo>
                    <a:pt x="74" y="85"/>
                    <a:pt x="57" y="101"/>
                    <a:pt x="69" y="101"/>
                  </a:cubicBezTo>
                  <a:cubicBezTo>
                    <a:pt x="69" y="107"/>
                    <a:pt x="64" y="111"/>
                    <a:pt x="62" y="116"/>
                  </a:cubicBezTo>
                  <a:cubicBezTo>
                    <a:pt x="59" y="121"/>
                    <a:pt x="59" y="127"/>
                    <a:pt x="56" y="132"/>
                  </a:cubicBezTo>
                  <a:cubicBezTo>
                    <a:pt x="52" y="138"/>
                    <a:pt x="50" y="139"/>
                    <a:pt x="44" y="137"/>
                  </a:cubicBezTo>
                  <a:cubicBezTo>
                    <a:pt x="39" y="137"/>
                    <a:pt x="34" y="132"/>
                    <a:pt x="31" y="136"/>
                  </a:cubicBezTo>
                  <a:cubicBezTo>
                    <a:pt x="38" y="139"/>
                    <a:pt x="35" y="165"/>
                    <a:pt x="26" y="166"/>
                  </a:cubicBezTo>
                  <a:cubicBezTo>
                    <a:pt x="26" y="172"/>
                    <a:pt x="28" y="180"/>
                    <a:pt x="27" y="185"/>
                  </a:cubicBezTo>
                  <a:cubicBezTo>
                    <a:pt x="26" y="193"/>
                    <a:pt x="20" y="190"/>
                    <a:pt x="13" y="191"/>
                  </a:cubicBezTo>
                  <a:cubicBezTo>
                    <a:pt x="11" y="196"/>
                    <a:pt x="14" y="206"/>
                    <a:pt x="13" y="212"/>
                  </a:cubicBezTo>
                  <a:cubicBezTo>
                    <a:pt x="7" y="211"/>
                    <a:pt x="3" y="207"/>
                    <a:pt x="0" y="216"/>
                  </a:cubicBezTo>
                  <a:cubicBezTo>
                    <a:pt x="0" y="218"/>
                    <a:pt x="0" y="220"/>
                    <a:pt x="0" y="222"/>
                  </a:cubicBezTo>
                  <a:cubicBezTo>
                    <a:pt x="0" y="223"/>
                    <a:pt x="0" y="224"/>
                    <a:pt x="1" y="225"/>
                  </a:cubicBezTo>
                  <a:cubicBezTo>
                    <a:pt x="5" y="229"/>
                    <a:pt x="10" y="230"/>
                    <a:pt x="13" y="236"/>
                  </a:cubicBezTo>
                  <a:cubicBezTo>
                    <a:pt x="17" y="242"/>
                    <a:pt x="19" y="252"/>
                    <a:pt x="25" y="256"/>
                  </a:cubicBezTo>
                  <a:cubicBezTo>
                    <a:pt x="25" y="254"/>
                    <a:pt x="27" y="253"/>
                    <a:pt x="27" y="251"/>
                  </a:cubicBezTo>
                  <a:cubicBezTo>
                    <a:pt x="37" y="250"/>
                    <a:pt x="35" y="262"/>
                    <a:pt x="36" y="267"/>
                  </a:cubicBezTo>
                  <a:cubicBezTo>
                    <a:pt x="38" y="280"/>
                    <a:pt x="52" y="281"/>
                    <a:pt x="56" y="292"/>
                  </a:cubicBezTo>
                  <a:cubicBezTo>
                    <a:pt x="57" y="296"/>
                    <a:pt x="55" y="300"/>
                    <a:pt x="56" y="303"/>
                  </a:cubicBezTo>
                  <a:cubicBezTo>
                    <a:pt x="57" y="311"/>
                    <a:pt x="64" y="316"/>
                    <a:pt x="64" y="324"/>
                  </a:cubicBezTo>
                  <a:cubicBezTo>
                    <a:pt x="64" y="332"/>
                    <a:pt x="60" y="342"/>
                    <a:pt x="58" y="349"/>
                  </a:cubicBezTo>
                  <a:cubicBezTo>
                    <a:pt x="57" y="353"/>
                    <a:pt x="54" y="358"/>
                    <a:pt x="55" y="362"/>
                  </a:cubicBezTo>
                  <a:cubicBezTo>
                    <a:pt x="58" y="366"/>
                    <a:pt x="62" y="365"/>
                    <a:pt x="67" y="366"/>
                  </a:cubicBezTo>
                  <a:cubicBezTo>
                    <a:pt x="70" y="367"/>
                    <a:pt x="72" y="368"/>
                    <a:pt x="75" y="368"/>
                  </a:cubicBezTo>
                  <a:cubicBezTo>
                    <a:pt x="76" y="368"/>
                    <a:pt x="78" y="366"/>
                    <a:pt x="80" y="366"/>
                  </a:cubicBezTo>
                  <a:cubicBezTo>
                    <a:pt x="82" y="367"/>
                    <a:pt x="81" y="371"/>
                    <a:pt x="85" y="371"/>
                  </a:cubicBezTo>
                  <a:cubicBezTo>
                    <a:pt x="87" y="372"/>
                    <a:pt x="90" y="370"/>
                    <a:pt x="91" y="368"/>
                  </a:cubicBezTo>
                  <a:cubicBezTo>
                    <a:pt x="92" y="367"/>
                    <a:pt x="91" y="363"/>
                    <a:pt x="93" y="361"/>
                  </a:cubicBezTo>
                  <a:cubicBezTo>
                    <a:pt x="95" y="360"/>
                    <a:pt x="98" y="361"/>
                    <a:pt x="99" y="360"/>
                  </a:cubicBezTo>
                  <a:cubicBezTo>
                    <a:pt x="101" y="358"/>
                    <a:pt x="102" y="355"/>
                    <a:pt x="104" y="354"/>
                  </a:cubicBezTo>
                  <a:cubicBezTo>
                    <a:pt x="106" y="353"/>
                    <a:pt x="109" y="353"/>
                    <a:pt x="111" y="352"/>
                  </a:cubicBezTo>
                  <a:cubicBezTo>
                    <a:pt x="110" y="347"/>
                    <a:pt x="119" y="347"/>
                    <a:pt x="119" y="352"/>
                  </a:cubicBezTo>
                  <a:cubicBezTo>
                    <a:pt x="122" y="352"/>
                    <a:pt x="127" y="353"/>
                    <a:pt x="129" y="351"/>
                  </a:cubicBezTo>
                  <a:cubicBezTo>
                    <a:pt x="131" y="349"/>
                    <a:pt x="129" y="345"/>
                    <a:pt x="130" y="342"/>
                  </a:cubicBezTo>
                  <a:cubicBezTo>
                    <a:pt x="135" y="334"/>
                    <a:pt x="138" y="350"/>
                    <a:pt x="140" y="354"/>
                  </a:cubicBezTo>
                  <a:cubicBezTo>
                    <a:pt x="143" y="360"/>
                    <a:pt x="146" y="364"/>
                    <a:pt x="148" y="369"/>
                  </a:cubicBezTo>
                  <a:cubicBezTo>
                    <a:pt x="152" y="381"/>
                    <a:pt x="154" y="396"/>
                    <a:pt x="155" y="408"/>
                  </a:cubicBezTo>
                  <a:cubicBezTo>
                    <a:pt x="155" y="415"/>
                    <a:pt x="156" y="422"/>
                    <a:pt x="158" y="429"/>
                  </a:cubicBezTo>
                  <a:cubicBezTo>
                    <a:pt x="165" y="426"/>
                    <a:pt x="170" y="442"/>
                    <a:pt x="171" y="447"/>
                  </a:cubicBezTo>
                  <a:cubicBezTo>
                    <a:pt x="172" y="451"/>
                    <a:pt x="166" y="476"/>
                    <a:pt x="169" y="477"/>
                  </a:cubicBezTo>
                  <a:cubicBezTo>
                    <a:pt x="169" y="477"/>
                    <a:pt x="170" y="477"/>
                    <a:pt x="171" y="477"/>
                  </a:cubicBezTo>
                  <a:cubicBezTo>
                    <a:pt x="173" y="484"/>
                    <a:pt x="175" y="489"/>
                    <a:pt x="173" y="497"/>
                  </a:cubicBezTo>
                  <a:cubicBezTo>
                    <a:pt x="173" y="500"/>
                    <a:pt x="169" y="502"/>
                    <a:pt x="169" y="504"/>
                  </a:cubicBezTo>
                  <a:cubicBezTo>
                    <a:pt x="168" y="509"/>
                    <a:pt x="172" y="512"/>
                    <a:pt x="172" y="517"/>
                  </a:cubicBezTo>
                  <a:cubicBezTo>
                    <a:pt x="172" y="518"/>
                    <a:pt x="170" y="521"/>
                    <a:pt x="170" y="523"/>
                  </a:cubicBezTo>
                  <a:cubicBezTo>
                    <a:pt x="170" y="523"/>
                    <a:pt x="170" y="524"/>
                    <a:pt x="170" y="524"/>
                  </a:cubicBezTo>
                  <a:cubicBezTo>
                    <a:pt x="174" y="522"/>
                    <a:pt x="174" y="517"/>
                    <a:pt x="176" y="512"/>
                  </a:cubicBezTo>
                  <a:cubicBezTo>
                    <a:pt x="180" y="503"/>
                    <a:pt x="188" y="497"/>
                    <a:pt x="192" y="489"/>
                  </a:cubicBezTo>
                  <a:cubicBezTo>
                    <a:pt x="196" y="479"/>
                    <a:pt x="197" y="472"/>
                    <a:pt x="195" y="462"/>
                  </a:cubicBezTo>
                  <a:cubicBezTo>
                    <a:pt x="193" y="456"/>
                    <a:pt x="189" y="453"/>
                    <a:pt x="187" y="448"/>
                  </a:cubicBezTo>
                  <a:cubicBezTo>
                    <a:pt x="185" y="441"/>
                    <a:pt x="188" y="434"/>
                    <a:pt x="186" y="428"/>
                  </a:cubicBezTo>
                  <a:cubicBezTo>
                    <a:pt x="182" y="411"/>
                    <a:pt x="160" y="402"/>
                    <a:pt x="161" y="383"/>
                  </a:cubicBezTo>
                  <a:cubicBezTo>
                    <a:pt x="171" y="383"/>
                    <a:pt x="171" y="375"/>
                    <a:pt x="171" y="368"/>
                  </a:cubicBezTo>
                  <a:cubicBezTo>
                    <a:pt x="172" y="362"/>
                    <a:pt x="173" y="362"/>
                    <a:pt x="175" y="358"/>
                  </a:cubicBezTo>
                  <a:cubicBezTo>
                    <a:pt x="177" y="355"/>
                    <a:pt x="181" y="355"/>
                    <a:pt x="180" y="350"/>
                  </a:cubicBezTo>
                  <a:cubicBezTo>
                    <a:pt x="175" y="351"/>
                    <a:pt x="172" y="345"/>
                    <a:pt x="170" y="342"/>
                  </a:cubicBezTo>
                  <a:cubicBezTo>
                    <a:pt x="170" y="341"/>
                    <a:pt x="170" y="336"/>
                    <a:pt x="169" y="335"/>
                  </a:cubicBezTo>
                  <a:cubicBezTo>
                    <a:pt x="167" y="333"/>
                    <a:pt x="164" y="332"/>
                    <a:pt x="161" y="330"/>
                  </a:cubicBezTo>
                  <a:cubicBezTo>
                    <a:pt x="157" y="326"/>
                    <a:pt x="153" y="322"/>
                    <a:pt x="151" y="317"/>
                  </a:cubicBezTo>
                  <a:cubicBezTo>
                    <a:pt x="148" y="312"/>
                    <a:pt x="150" y="306"/>
                    <a:pt x="148" y="301"/>
                  </a:cubicBezTo>
                  <a:cubicBezTo>
                    <a:pt x="146" y="298"/>
                    <a:pt x="136" y="297"/>
                    <a:pt x="140" y="292"/>
                  </a:cubicBezTo>
                  <a:cubicBezTo>
                    <a:pt x="142" y="290"/>
                    <a:pt x="146" y="293"/>
                    <a:pt x="148" y="291"/>
                  </a:cubicBezTo>
                  <a:cubicBezTo>
                    <a:pt x="150" y="289"/>
                    <a:pt x="148" y="287"/>
                    <a:pt x="148" y="284"/>
                  </a:cubicBezTo>
                  <a:cubicBezTo>
                    <a:pt x="148" y="279"/>
                    <a:pt x="150" y="279"/>
                    <a:pt x="152" y="275"/>
                  </a:cubicBezTo>
                  <a:cubicBezTo>
                    <a:pt x="153" y="272"/>
                    <a:pt x="151" y="268"/>
                    <a:pt x="152" y="265"/>
                  </a:cubicBezTo>
                  <a:cubicBezTo>
                    <a:pt x="153" y="262"/>
                    <a:pt x="157" y="261"/>
                    <a:pt x="157" y="256"/>
                  </a:cubicBezTo>
                  <a:cubicBezTo>
                    <a:pt x="160" y="258"/>
                    <a:pt x="166" y="259"/>
                    <a:pt x="169" y="259"/>
                  </a:cubicBezTo>
                  <a:cubicBezTo>
                    <a:pt x="172" y="258"/>
                    <a:pt x="173" y="256"/>
                    <a:pt x="175" y="256"/>
                  </a:cubicBezTo>
                  <a:cubicBezTo>
                    <a:pt x="177" y="256"/>
                    <a:pt x="180" y="258"/>
                    <a:pt x="182" y="256"/>
                  </a:cubicBezTo>
                  <a:cubicBezTo>
                    <a:pt x="187" y="253"/>
                    <a:pt x="180" y="248"/>
                    <a:pt x="188" y="247"/>
                  </a:cubicBezTo>
                  <a:cubicBezTo>
                    <a:pt x="192" y="247"/>
                    <a:pt x="199" y="250"/>
                    <a:pt x="197" y="242"/>
                  </a:cubicBezTo>
                  <a:cubicBezTo>
                    <a:pt x="196" y="241"/>
                    <a:pt x="196" y="240"/>
                    <a:pt x="195" y="240"/>
                  </a:cubicBezTo>
                  <a:cubicBezTo>
                    <a:pt x="200" y="239"/>
                    <a:pt x="206" y="241"/>
                    <a:pt x="210" y="239"/>
                  </a:cubicBezTo>
                  <a:cubicBezTo>
                    <a:pt x="212" y="237"/>
                    <a:pt x="211" y="239"/>
                    <a:pt x="214" y="237"/>
                  </a:cubicBezTo>
                  <a:cubicBezTo>
                    <a:pt x="215" y="234"/>
                    <a:pt x="215" y="231"/>
                    <a:pt x="218" y="229"/>
                  </a:cubicBezTo>
                  <a:cubicBezTo>
                    <a:pt x="218" y="228"/>
                    <a:pt x="223" y="228"/>
                    <a:pt x="223" y="227"/>
                  </a:cubicBezTo>
                  <a:cubicBezTo>
                    <a:pt x="225" y="226"/>
                    <a:pt x="223" y="224"/>
                    <a:pt x="224" y="222"/>
                  </a:cubicBezTo>
                  <a:cubicBezTo>
                    <a:pt x="228" y="214"/>
                    <a:pt x="234" y="213"/>
                    <a:pt x="240" y="208"/>
                  </a:cubicBezTo>
                  <a:cubicBezTo>
                    <a:pt x="240" y="207"/>
                    <a:pt x="239" y="205"/>
                    <a:pt x="238" y="20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4" name="Freeform 520">
              <a:extLst>
                <a:ext uri="{FF2B5EF4-FFF2-40B4-BE49-F238E27FC236}">
                  <a16:creationId xmlns:a16="http://schemas.microsoft.com/office/drawing/2014/main" id="{71A1531F-5048-4E05-A854-53AC6B642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5" name="Freeform 521">
              <a:extLst>
                <a:ext uri="{FF2B5EF4-FFF2-40B4-BE49-F238E27FC236}">
                  <a16:creationId xmlns:a16="http://schemas.microsoft.com/office/drawing/2014/main" id="{9E3AEC05-6083-4C11-81BF-137F94B1B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2651" y="3931644"/>
              <a:ext cx="110593" cy="140453"/>
            </a:xfrm>
            <a:custGeom>
              <a:avLst/>
              <a:gdLst>
                <a:gd name="T0" fmla="*/ 115 w 127"/>
                <a:gd name="T1" fmla="*/ 85 h 161"/>
                <a:gd name="T2" fmla="*/ 105 w 127"/>
                <a:gd name="T3" fmla="*/ 82 h 161"/>
                <a:gd name="T4" fmla="*/ 99 w 127"/>
                <a:gd name="T5" fmla="*/ 103 h 161"/>
                <a:gd name="T6" fmla="*/ 91 w 127"/>
                <a:gd name="T7" fmla="*/ 74 h 161"/>
                <a:gd name="T8" fmla="*/ 109 w 127"/>
                <a:gd name="T9" fmla="*/ 66 h 161"/>
                <a:gd name="T10" fmla="*/ 115 w 127"/>
                <a:gd name="T11" fmla="*/ 50 h 161"/>
                <a:gd name="T12" fmla="*/ 121 w 127"/>
                <a:gd name="T13" fmla="*/ 51 h 161"/>
                <a:gd name="T14" fmla="*/ 53 w 127"/>
                <a:gd name="T15" fmla="*/ 36 h 161"/>
                <a:gd name="T16" fmla="*/ 50 w 127"/>
                <a:gd name="T17" fmla="*/ 23 h 161"/>
                <a:gd name="T18" fmla="*/ 47 w 127"/>
                <a:gd name="T19" fmla="*/ 15 h 161"/>
                <a:gd name="T20" fmla="*/ 41 w 127"/>
                <a:gd name="T21" fmla="*/ 16 h 161"/>
                <a:gd name="T22" fmla="*/ 28 w 127"/>
                <a:gd name="T23" fmla="*/ 7 h 161"/>
                <a:gd name="T24" fmla="*/ 21 w 127"/>
                <a:gd name="T25" fmla="*/ 5 h 161"/>
                <a:gd name="T26" fmla="*/ 14 w 127"/>
                <a:gd name="T27" fmla="*/ 0 h 161"/>
                <a:gd name="T28" fmla="*/ 7 w 127"/>
                <a:gd name="T29" fmla="*/ 21 h 161"/>
                <a:gd name="T30" fmla="*/ 21 w 127"/>
                <a:gd name="T31" fmla="*/ 33 h 161"/>
                <a:gd name="T32" fmla="*/ 11 w 127"/>
                <a:gd name="T33" fmla="*/ 44 h 161"/>
                <a:gd name="T34" fmla="*/ 4 w 127"/>
                <a:gd name="T35" fmla="*/ 57 h 161"/>
                <a:gd name="T36" fmla="*/ 17 w 127"/>
                <a:gd name="T37" fmla="*/ 64 h 161"/>
                <a:gd name="T38" fmla="*/ 18 w 127"/>
                <a:gd name="T39" fmla="*/ 77 h 161"/>
                <a:gd name="T40" fmla="*/ 20 w 127"/>
                <a:gd name="T41" fmla="*/ 84 h 161"/>
                <a:gd name="T42" fmla="*/ 19 w 127"/>
                <a:gd name="T43" fmla="*/ 92 h 161"/>
                <a:gd name="T44" fmla="*/ 24 w 127"/>
                <a:gd name="T45" fmla="*/ 97 h 161"/>
                <a:gd name="T46" fmla="*/ 24 w 127"/>
                <a:gd name="T47" fmla="*/ 104 h 161"/>
                <a:gd name="T48" fmla="*/ 27 w 127"/>
                <a:gd name="T49" fmla="*/ 120 h 161"/>
                <a:gd name="T50" fmla="*/ 29 w 127"/>
                <a:gd name="T51" fmla="*/ 134 h 161"/>
                <a:gd name="T52" fmla="*/ 31 w 127"/>
                <a:gd name="T53" fmla="*/ 140 h 161"/>
                <a:gd name="T54" fmla="*/ 53 w 127"/>
                <a:gd name="T55" fmla="*/ 136 h 161"/>
                <a:gd name="T56" fmla="*/ 62 w 127"/>
                <a:gd name="T57" fmla="*/ 137 h 161"/>
                <a:gd name="T58" fmla="*/ 72 w 127"/>
                <a:gd name="T59" fmla="*/ 133 h 161"/>
                <a:gd name="T60" fmla="*/ 82 w 127"/>
                <a:gd name="T61" fmla="*/ 124 h 161"/>
                <a:gd name="T62" fmla="*/ 102 w 127"/>
                <a:gd name="T63" fmla="*/ 132 h 161"/>
                <a:gd name="T64" fmla="*/ 106 w 127"/>
                <a:gd name="T65" fmla="*/ 147 h 161"/>
                <a:gd name="T66" fmla="*/ 112 w 127"/>
                <a:gd name="T67" fmla="*/ 161 h 161"/>
                <a:gd name="T68" fmla="*/ 112 w 127"/>
                <a:gd name="T69" fmla="*/ 155 h 161"/>
                <a:gd name="T70" fmla="*/ 125 w 127"/>
                <a:gd name="T71" fmla="*/ 151 h 161"/>
                <a:gd name="T72" fmla="*/ 125 w 127"/>
                <a:gd name="T73" fmla="*/ 130 h 161"/>
                <a:gd name="T74" fmla="*/ 125 w 127"/>
                <a:gd name="T75" fmla="*/ 130 h 161"/>
                <a:gd name="T76" fmla="*/ 118 w 127"/>
                <a:gd name="T77" fmla="*/ 98 h 161"/>
                <a:gd name="T78" fmla="*/ 115 w 127"/>
                <a:gd name="T79" fmla="*/ 8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161">
                  <a:moveTo>
                    <a:pt x="115" y="85"/>
                  </a:moveTo>
                  <a:cubicBezTo>
                    <a:pt x="115" y="86"/>
                    <a:pt x="103" y="82"/>
                    <a:pt x="105" y="82"/>
                  </a:cubicBezTo>
                  <a:cubicBezTo>
                    <a:pt x="97" y="84"/>
                    <a:pt x="102" y="97"/>
                    <a:pt x="99" y="103"/>
                  </a:cubicBezTo>
                  <a:cubicBezTo>
                    <a:pt x="88" y="104"/>
                    <a:pt x="86" y="81"/>
                    <a:pt x="91" y="74"/>
                  </a:cubicBezTo>
                  <a:cubicBezTo>
                    <a:pt x="95" y="69"/>
                    <a:pt x="104" y="70"/>
                    <a:pt x="109" y="66"/>
                  </a:cubicBezTo>
                  <a:cubicBezTo>
                    <a:pt x="112" y="63"/>
                    <a:pt x="114" y="55"/>
                    <a:pt x="115" y="50"/>
                  </a:cubicBezTo>
                  <a:cubicBezTo>
                    <a:pt x="117" y="51"/>
                    <a:pt x="119" y="50"/>
                    <a:pt x="121" y="51"/>
                  </a:cubicBezTo>
                  <a:cubicBezTo>
                    <a:pt x="127" y="34"/>
                    <a:pt x="60" y="44"/>
                    <a:pt x="53" y="36"/>
                  </a:cubicBezTo>
                  <a:cubicBezTo>
                    <a:pt x="49" y="32"/>
                    <a:pt x="51" y="27"/>
                    <a:pt x="50" y="23"/>
                  </a:cubicBezTo>
                  <a:cubicBezTo>
                    <a:pt x="50" y="21"/>
                    <a:pt x="48" y="16"/>
                    <a:pt x="47" y="15"/>
                  </a:cubicBezTo>
                  <a:cubicBezTo>
                    <a:pt x="44" y="13"/>
                    <a:pt x="44" y="16"/>
                    <a:pt x="41" y="16"/>
                  </a:cubicBezTo>
                  <a:cubicBezTo>
                    <a:pt x="35" y="14"/>
                    <a:pt x="33" y="10"/>
                    <a:pt x="28" y="7"/>
                  </a:cubicBezTo>
                  <a:cubicBezTo>
                    <a:pt x="27" y="7"/>
                    <a:pt x="23" y="6"/>
                    <a:pt x="21" y="5"/>
                  </a:cubicBezTo>
                  <a:cubicBezTo>
                    <a:pt x="18" y="3"/>
                    <a:pt x="17" y="1"/>
                    <a:pt x="14" y="0"/>
                  </a:cubicBezTo>
                  <a:cubicBezTo>
                    <a:pt x="15" y="12"/>
                    <a:pt x="0" y="11"/>
                    <a:pt x="7" y="21"/>
                  </a:cubicBezTo>
                  <a:cubicBezTo>
                    <a:pt x="10" y="25"/>
                    <a:pt x="20" y="29"/>
                    <a:pt x="21" y="33"/>
                  </a:cubicBezTo>
                  <a:cubicBezTo>
                    <a:pt x="21" y="37"/>
                    <a:pt x="14" y="42"/>
                    <a:pt x="11" y="44"/>
                  </a:cubicBezTo>
                  <a:cubicBezTo>
                    <a:pt x="7" y="48"/>
                    <a:pt x="2" y="50"/>
                    <a:pt x="4" y="57"/>
                  </a:cubicBezTo>
                  <a:cubicBezTo>
                    <a:pt x="7" y="63"/>
                    <a:pt x="13" y="60"/>
                    <a:pt x="17" y="64"/>
                  </a:cubicBezTo>
                  <a:cubicBezTo>
                    <a:pt x="21" y="68"/>
                    <a:pt x="17" y="72"/>
                    <a:pt x="18" y="77"/>
                  </a:cubicBezTo>
                  <a:cubicBezTo>
                    <a:pt x="18" y="80"/>
                    <a:pt x="19" y="82"/>
                    <a:pt x="20" y="84"/>
                  </a:cubicBezTo>
                  <a:cubicBezTo>
                    <a:pt x="20" y="86"/>
                    <a:pt x="19" y="89"/>
                    <a:pt x="19" y="92"/>
                  </a:cubicBezTo>
                  <a:cubicBezTo>
                    <a:pt x="20" y="94"/>
                    <a:pt x="24" y="96"/>
                    <a:pt x="24" y="97"/>
                  </a:cubicBezTo>
                  <a:cubicBezTo>
                    <a:pt x="25" y="99"/>
                    <a:pt x="24" y="102"/>
                    <a:pt x="24" y="104"/>
                  </a:cubicBezTo>
                  <a:cubicBezTo>
                    <a:pt x="25" y="110"/>
                    <a:pt x="26" y="115"/>
                    <a:pt x="27" y="120"/>
                  </a:cubicBezTo>
                  <a:cubicBezTo>
                    <a:pt x="28" y="125"/>
                    <a:pt x="28" y="129"/>
                    <a:pt x="29" y="134"/>
                  </a:cubicBezTo>
                  <a:cubicBezTo>
                    <a:pt x="29" y="136"/>
                    <a:pt x="30" y="138"/>
                    <a:pt x="31" y="140"/>
                  </a:cubicBezTo>
                  <a:cubicBezTo>
                    <a:pt x="38" y="137"/>
                    <a:pt x="46" y="135"/>
                    <a:pt x="53" y="136"/>
                  </a:cubicBezTo>
                  <a:cubicBezTo>
                    <a:pt x="57" y="136"/>
                    <a:pt x="57" y="138"/>
                    <a:pt x="62" y="137"/>
                  </a:cubicBezTo>
                  <a:cubicBezTo>
                    <a:pt x="65" y="136"/>
                    <a:pt x="68" y="134"/>
                    <a:pt x="72" y="133"/>
                  </a:cubicBezTo>
                  <a:cubicBezTo>
                    <a:pt x="84" y="131"/>
                    <a:pt x="79" y="135"/>
                    <a:pt x="82" y="124"/>
                  </a:cubicBezTo>
                  <a:cubicBezTo>
                    <a:pt x="86" y="105"/>
                    <a:pt x="101" y="117"/>
                    <a:pt x="102" y="132"/>
                  </a:cubicBezTo>
                  <a:cubicBezTo>
                    <a:pt x="103" y="138"/>
                    <a:pt x="104" y="142"/>
                    <a:pt x="106" y="147"/>
                  </a:cubicBezTo>
                  <a:cubicBezTo>
                    <a:pt x="108" y="151"/>
                    <a:pt x="109" y="157"/>
                    <a:pt x="112" y="161"/>
                  </a:cubicBezTo>
                  <a:cubicBezTo>
                    <a:pt x="112" y="159"/>
                    <a:pt x="112" y="157"/>
                    <a:pt x="112" y="155"/>
                  </a:cubicBezTo>
                  <a:cubicBezTo>
                    <a:pt x="115" y="146"/>
                    <a:pt x="119" y="150"/>
                    <a:pt x="125" y="151"/>
                  </a:cubicBezTo>
                  <a:cubicBezTo>
                    <a:pt x="126" y="145"/>
                    <a:pt x="123" y="135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ubicBezTo>
                    <a:pt x="121" y="120"/>
                    <a:pt x="120" y="108"/>
                    <a:pt x="118" y="98"/>
                  </a:cubicBezTo>
                  <a:cubicBezTo>
                    <a:pt x="117" y="95"/>
                    <a:pt x="117" y="87"/>
                    <a:pt x="115" y="85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6" name="Freeform 522">
              <a:extLst>
                <a:ext uri="{FF2B5EF4-FFF2-40B4-BE49-F238E27FC236}">
                  <a16:creationId xmlns:a16="http://schemas.microsoft.com/office/drawing/2014/main" id="{EAACC90A-51FD-4ED0-90FA-9A9B85CB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7" name="Freeform 523">
              <a:extLst>
                <a:ext uri="{FF2B5EF4-FFF2-40B4-BE49-F238E27FC236}">
                  <a16:creationId xmlns:a16="http://schemas.microsoft.com/office/drawing/2014/main" id="{5AC494AF-DDEB-4901-B915-BADAE9056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223" y="3829162"/>
              <a:ext cx="195012" cy="112067"/>
            </a:xfrm>
            <a:custGeom>
              <a:avLst/>
              <a:gdLst>
                <a:gd name="T0" fmla="*/ 10 w 224"/>
                <a:gd name="T1" fmla="*/ 18 h 129"/>
                <a:gd name="T2" fmla="*/ 7 w 224"/>
                <a:gd name="T3" fmla="*/ 37 h 129"/>
                <a:gd name="T4" fmla="*/ 11 w 224"/>
                <a:gd name="T5" fmla="*/ 53 h 129"/>
                <a:gd name="T6" fmla="*/ 31 w 224"/>
                <a:gd name="T7" fmla="*/ 63 h 129"/>
                <a:gd name="T8" fmla="*/ 51 w 224"/>
                <a:gd name="T9" fmla="*/ 76 h 129"/>
                <a:gd name="T10" fmla="*/ 72 w 224"/>
                <a:gd name="T11" fmla="*/ 84 h 129"/>
                <a:gd name="T12" fmla="*/ 91 w 224"/>
                <a:gd name="T13" fmla="*/ 93 h 129"/>
                <a:gd name="T14" fmla="*/ 108 w 224"/>
                <a:gd name="T15" fmla="*/ 89 h 129"/>
                <a:gd name="T16" fmla="*/ 124 w 224"/>
                <a:gd name="T17" fmla="*/ 101 h 129"/>
                <a:gd name="T18" fmla="*/ 141 w 224"/>
                <a:gd name="T19" fmla="*/ 109 h 129"/>
                <a:gd name="T20" fmla="*/ 149 w 224"/>
                <a:gd name="T21" fmla="*/ 110 h 129"/>
                <a:gd name="T22" fmla="*/ 155 w 224"/>
                <a:gd name="T23" fmla="*/ 115 h 129"/>
                <a:gd name="T24" fmla="*/ 188 w 224"/>
                <a:gd name="T25" fmla="*/ 116 h 129"/>
                <a:gd name="T26" fmla="*/ 219 w 224"/>
                <a:gd name="T27" fmla="*/ 107 h 129"/>
                <a:gd name="T28" fmla="*/ 215 w 224"/>
                <a:gd name="T29" fmla="*/ 92 h 129"/>
                <a:gd name="T30" fmla="*/ 218 w 224"/>
                <a:gd name="T31" fmla="*/ 76 h 129"/>
                <a:gd name="T32" fmla="*/ 206 w 224"/>
                <a:gd name="T33" fmla="*/ 79 h 129"/>
                <a:gd name="T34" fmla="*/ 193 w 224"/>
                <a:gd name="T35" fmla="*/ 78 h 129"/>
                <a:gd name="T36" fmla="*/ 187 w 224"/>
                <a:gd name="T37" fmla="*/ 76 h 129"/>
                <a:gd name="T38" fmla="*/ 181 w 224"/>
                <a:gd name="T39" fmla="*/ 73 h 129"/>
                <a:gd name="T40" fmla="*/ 177 w 224"/>
                <a:gd name="T41" fmla="*/ 71 h 129"/>
                <a:gd name="T42" fmla="*/ 166 w 224"/>
                <a:gd name="T43" fmla="*/ 72 h 129"/>
                <a:gd name="T44" fmla="*/ 155 w 224"/>
                <a:gd name="T45" fmla="*/ 67 h 129"/>
                <a:gd name="T46" fmla="*/ 137 w 224"/>
                <a:gd name="T47" fmla="*/ 63 h 129"/>
                <a:gd name="T48" fmla="*/ 136 w 224"/>
                <a:gd name="T49" fmla="*/ 55 h 129"/>
                <a:gd name="T50" fmla="*/ 129 w 224"/>
                <a:gd name="T51" fmla="*/ 56 h 129"/>
                <a:gd name="T52" fmla="*/ 114 w 224"/>
                <a:gd name="T53" fmla="*/ 44 h 129"/>
                <a:gd name="T54" fmla="*/ 108 w 224"/>
                <a:gd name="T55" fmla="*/ 36 h 129"/>
                <a:gd name="T56" fmla="*/ 96 w 224"/>
                <a:gd name="T57" fmla="*/ 37 h 129"/>
                <a:gd name="T58" fmla="*/ 89 w 224"/>
                <a:gd name="T59" fmla="*/ 28 h 129"/>
                <a:gd name="T60" fmla="*/ 78 w 224"/>
                <a:gd name="T61" fmla="*/ 23 h 129"/>
                <a:gd name="T62" fmla="*/ 70 w 224"/>
                <a:gd name="T63" fmla="*/ 16 h 129"/>
                <a:gd name="T64" fmla="*/ 59 w 224"/>
                <a:gd name="T65" fmla="*/ 10 h 129"/>
                <a:gd name="T66" fmla="*/ 52 w 224"/>
                <a:gd name="T67" fmla="*/ 1 h 129"/>
                <a:gd name="T68" fmla="*/ 38 w 224"/>
                <a:gd name="T69" fmla="*/ 1 h 129"/>
                <a:gd name="T70" fmla="*/ 31 w 224"/>
                <a:gd name="T71" fmla="*/ 12 h 129"/>
                <a:gd name="T72" fmla="*/ 28 w 224"/>
                <a:gd name="T73" fmla="*/ 5 h 129"/>
                <a:gd name="T74" fmla="*/ 10 w 224"/>
                <a:gd name="T75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4" h="129">
                  <a:moveTo>
                    <a:pt x="10" y="18"/>
                  </a:moveTo>
                  <a:cubicBezTo>
                    <a:pt x="7" y="22"/>
                    <a:pt x="8" y="33"/>
                    <a:pt x="7" y="37"/>
                  </a:cubicBezTo>
                  <a:cubicBezTo>
                    <a:pt x="3" y="49"/>
                    <a:pt x="0" y="46"/>
                    <a:pt x="11" y="53"/>
                  </a:cubicBezTo>
                  <a:cubicBezTo>
                    <a:pt x="17" y="57"/>
                    <a:pt x="25" y="59"/>
                    <a:pt x="31" y="63"/>
                  </a:cubicBezTo>
                  <a:cubicBezTo>
                    <a:pt x="38" y="68"/>
                    <a:pt x="42" y="73"/>
                    <a:pt x="51" y="76"/>
                  </a:cubicBezTo>
                  <a:cubicBezTo>
                    <a:pt x="57" y="78"/>
                    <a:pt x="65" y="80"/>
                    <a:pt x="72" y="84"/>
                  </a:cubicBezTo>
                  <a:cubicBezTo>
                    <a:pt x="78" y="86"/>
                    <a:pt x="83" y="92"/>
                    <a:pt x="91" y="93"/>
                  </a:cubicBezTo>
                  <a:cubicBezTo>
                    <a:pt x="94" y="93"/>
                    <a:pt x="104" y="88"/>
                    <a:pt x="108" y="89"/>
                  </a:cubicBezTo>
                  <a:cubicBezTo>
                    <a:pt x="115" y="90"/>
                    <a:pt x="126" y="92"/>
                    <a:pt x="124" y="101"/>
                  </a:cubicBezTo>
                  <a:cubicBezTo>
                    <a:pt x="131" y="101"/>
                    <a:pt x="135" y="107"/>
                    <a:pt x="141" y="109"/>
                  </a:cubicBezTo>
                  <a:cubicBezTo>
                    <a:pt x="144" y="110"/>
                    <a:pt x="147" y="109"/>
                    <a:pt x="149" y="110"/>
                  </a:cubicBezTo>
                  <a:cubicBezTo>
                    <a:pt x="152" y="111"/>
                    <a:pt x="152" y="114"/>
                    <a:pt x="155" y="115"/>
                  </a:cubicBezTo>
                  <a:cubicBezTo>
                    <a:pt x="164" y="117"/>
                    <a:pt x="179" y="123"/>
                    <a:pt x="188" y="116"/>
                  </a:cubicBezTo>
                  <a:cubicBezTo>
                    <a:pt x="193" y="129"/>
                    <a:pt x="224" y="124"/>
                    <a:pt x="219" y="107"/>
                  </a:cubicBezTo>
                  <a:cubicBezTo>
                    <a:pt x="217" y="100"/>
                    <a:pt x="213" y="100"/>
                    <a:pt x="215" y="92"/>
                  </a:cubicBezTo>
                  <a:cubicBezTo>
                    <a:pt x="215" y="87"/>
                    <a:pt x="219" y="81"/>
                    <a:pt x="218" y="76"/>
                  </a:cubicBezTo>
                  <a:cubicBezTo>
                    <a:pt x="214" y="77"/>
                    <a:pt x="209" y="79"/>
                    <a:pt x="206" y="79"/>
                  </a:cubicBezTo>
                  <a:cubicBezTo>
                    <a:pt x="202" y="79"/>
                    <a:pt x="197" y="79"/>
                    <a:pt x="193" y="78"/>
                  </a:cubicBezTo>
                  <a:cubicBezTo>
                    <a:pt x="191" y="77"/>
                    <a:pt x="189" y="76"/>
                    <a:pt x="187" y="76"/>
                  </a:cubicBezTo>
                  <a:cubicBezTo>
                    <a:pt x="185" y="75"/>
                    <a:pt x="183" y="75"/>
                    <a:pt x="181" y="73"/>
                  </a:cubicBezTo>
                  <a:cubicBezTo>
                    <a:pt x="179" y="73"/>
                    <a:pt x="179" y="71"/>
                    <a:pt x="177" y="71"/>
                  </a:cubicBezTo>
                  <a:cubicBezTo>
                    <a:pt x="174" y="79"/>
                    <a:pt x="170" y="74"/>
                    <a:pt x="166" y="72"/>
                  </a:cubicBezTo>
                  <a:cubicBezTo>
                    <a:pt x="168" y="86"/>
                    <a:pt x="157" y="69"/>
                    <a:pt x="155" y="67"/>
                  </a:cubicBezTo>
                  <a:cubicBezTo>
                    <a:pt x="150" y="63"/>
                    <a:pt x="139" y="69"/>
                    <a:pt x="137" y="63"/>
                  </a:cubicBezTo>
                  <a:cubicBezTo>
                    <a:pt x="136" y="59"/>
                    <a:pt x="143" y="56"/>
                    <a:pt x="136" y="55"/>
                  </a:cubicBezTo>
                  <a:cubicBezTo>
                    <a:pt x="134" y="55"/>
                    <a:pt x="133" y="58"/>
                    <a:pt x="129" y="56"/>
                  </a:cubicBezTo>
                  <a:cubicBezTo>
                    <a:pt x="125" y="54"/>
                    <a:pt x="117" y="48"/>
                    <a:pt x="114" y="44"/>
                  </a:cubicBezTo>
                  <a:cubicBezTo>
                    <a:pt x="111" y="41"/>
                    <a:pt x="113" y="37"/>
                    <a:pt x="108" y="36"/>
                  </a:cubicBezTo>
                  <a:cubicBezTo>
                    <a:pt x="103" y="34"/>
                    <a:pt x="101" y="39"/>
                    <a:pt x="96" y="37"/>
                  </a:cubicBezTo>
                  <a:cubicBezTo>
                    <a:pt x="93" y="36"/>
                    <a:pt x="91" y="30"/>
                    <a:pt x="89" y="28"/>
                  </a:cubicBezTo>
                  <a:cubicBezTo>
                    <a:pt x="85" y="24"/>
                    <a:pt x="83" y="24"/>
                    <a:pt x="78" y="23"/>
                  </a:cubicBezTo>
                  <a:cubicBezTo>
                    <a:pt x="74" y="21"/>
                    <a:pt x="73" y="19"/>
                    <a:pt x="70" y="16"/>
                  </a:cubicBezTo>
                  <a:cubicBezTo>
                    <a:pt x="67" y="13"/>
                    <a:pt x="62" y="13"/>
                    <a:pt x="59" y="10"/>
                  </a:cubicBezTo>
                  <a:cubicBezTo>
                    <a:pt x="56" y="7"/>
                    <a:pt x="57" y="3"/>
                    <a:pt x="52" y="1"/>
                  </a:cubicBezTo>
                  <a:cubicBezTo>
                    <a:pt x="48" y="0"/>
                    <a:pt x="42" y="1"/>
                    <a:pt x="38" y="1"/>
                  </a:cubicBezTo>
                  <a:cubicBezTo>
                    <a:pt x="38" y="5"/>
                    <a:pt x="36" y="13"/>
                    <a:pt x="31" y="12"/>
                  </a:cubicBezTo>
                  <a:cubicBezTo>
                    <a:pt x="28" y="11"/>
                    <a:pt x="29" y="7"/>
                    <a:pt x="28" y="5"/>
                  </a:cubicBezTo>
                  <a:cubicBezTo>
                    <a:pt x="22" y="11"/>
                    <a:pt x="13" y="13"/>
                    <a:pt x="10" y="1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8" name="Freeform 524">
              <a:extLst>
                <a:ext uri="{FF2B5EF4-FFF2-40B4-BE49-F238E27FC236}">
                  <a16:creationId xmlns:a16="http://schemas.microsoft.com/office/drawing/2014/main" id="{03EA5DF3-3EAA-47DA-A169-C2DDC8D5F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9" name="Freeform 525">
              <a:extLst>
                <a:ext uri="{FF2B5EF4-FFF2-40B4-BE49-F238E27FC236}">
                  <a16:creationId xmlns:a16="http://schemas.microsoft.com/office/drawing/2014/main" id="{F08C0291-AD00-446A-AC23-297470FA4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114" y="3690552"/>
              <a:ext cx="672036" cy="694154"/>
            </a:xfrm>
            <a:custGeom>
              <a:avLst/>
              <a:gdLst>
                <a:gd name="T0" fmla="*/ 747 w 772"/>
                <a:gd name="T1" fmla="*/ 201 h 797"/>
                <a:gd name="T2" fmla="*/ 716 w 772"/>
                <a:gd name="T3" fmla="*/ 198 h 797"/>
                <a:gd name="T4" fmla="*/ 661 w 772"/>
                <a:gd name="T5" fmla="*/ 220 h 797"/>
                <a:gd name="T6" fmla="*/ 621 w 772"/>
                <a:gd name="T7" fmla="*/ 236 h 797"/>
                <a:gd name="T8" fmla="*/ 615 w 772"/>
                <a:gd name="T9" fmla="*/ 267 h 797"/>
                <a:gd name="T10" fmla="*/ 571 w 772"/>
                <a:gd name="T11" fmla="*/ 270 h 797"/>
                <a:gd name="T12" fmla="*/ 527 w 772"/>
                <a:gd name="T13" fmla="*/ 235 h 797"/>
                <a:gd name="T14" fmla="*/ 497 w 772"/>
                <a:gd name="T15" fmla="*/ 275 h 797"/>
                <a:gd name="T16" fmla="*/ 433 w 772"/>
                <a:gd name="T17" fmla="*/ 260 h 797"/>
                <a:gd name="T18" fmla="*/ 360 w 772"/>
                <a:gd name="T19" fmla="*/ 235 h 797"/>
                <a:gd name="T20" fmla="*/ 319 w 772"/>
                <a:gd name="T21" fmla="*/ 177 h 797"/>
                <a:gd name="T22" fmla="*/ 316 w 772"/>
                <a:gd name="T23" fmla="*/ 154 h 797"/>
                <a:gd name="T24" fmla="*/ 288 w 772"/>
                <a:gd name="T25" fmla="*/ 130 h 797"/>
                <a:gd name="T26" fmla="*/ 277 w 772"/>
                <a:gd name="T27" fmla="*/ 110 h 797"/>
                <a:gd name="T28" fmla="*/ 278 w 772"/>
                <a:gd name="T29" fmla="*/ 97 h 797"/>
                <a:gd name="T30" fmla="*/ 292 w 772"/>
                <a:gd name="T31" fmla="*/ 80 h 797"/>
                <a:gd name="T32" fmla="*/ 278 w 772"/>
                <a:gd name="T33" fmla="*/ 31 h 797"/>
                <a:gd name="T34" fmla="*/ 226 w 772"/>
                <a:gd name="T35" fmla="*/ 17 h 797"/>
                <a:gd name="T36" fmla="*/ 145 w 772"/>
                <a:gd name="T37" fmla="*/ 32 h 797"/>
                <a:gd name="T38" fmla="*/ 152 w 772"/>
                <a:gd name="T39" fmla="*/ 61 h 797"/>
                <a:gd name="T40" fmla="*/ 185 w 772"/>
                <a:gd name="T41" fmla="*/ 100 h 797"/>
                <a:gd name="T42" fmla="*/ 132 w 772"/>
                <a:gd name="T43" fmla="*/ 172 h 797"/>
                <a:gd name="T44" fmla="*/ 101 w 772"/>
                <a:gd name="T45" fmla="*/ 223 h 797"/>
                <a:gd name="T46" fmla="*/ 69 w 772"/>
                <a:gd name="T47" fmla="*/ 240 h 797"/>
                <a:gd name="T48" fmla="*/ 41 w 772"/>
                <a:gd name="T49" fmla="*/ 244 h 797"/>
                <a:gd name="T50" fmla="*/ 47 w 772"/>
                <a:gd name="T51" fmla="*/ 280 h 797"/>
                <a:gd name="T52" fmla="*/ 60 w 772"/>
                <a:gd name="T53" fmla="*/ 312 h 797"/>
                <a:gd name="T54" fmla="*/ 65 w 772"/>
                <a:gd name="T55" fmla="*/ 343 h 797"/>
                <a:gd name="T56" fmla="*/ 6 w 772"/>
                <a:gd name="T57" fmla="*/ 358 h 797"/>
                <a:gd name="T58" fmla="*/ 51 w 772"/>
                <a:gd name="T59" fmla="*/ 376 h 797"/>
                <a:gd name="T60" fmla="*/ 20 w 772"/>
                <a:gd name="T61" fmla="*/ 396 h 797"/>
                <a:gd name="T62" fmla="*/ 101 w 772"/>
                <a:gd name="T63" fmla="*/ 430 h 797"/>
                <a:gd name="T64" fmla="*/ 123 w 772"/>
                <a:gd name="T65" fmla="*/ 525 h 797"/>
                <a:gd name="T66" fmla="*/ 155 w 772"/>
                <a:gd name="T67" fmla="*/ 612 h 797"/>
                <a:gd name="T68" fmla="*/ 193 w 772"/>
                <a:gd name="T69" fmla="*/ 704 h 797"/>
                <a:gd name="T70" fmla="*/ 245 w 772"/>
                <a:gd name="T71" fmla="*/ 794 h 797"/>
                <a:gd name="T72" fmla="*/ 293 w 772"/>
                <a:gd name="T73" fmla="*/ 736 h 797"/>
                <a:gd name="T74" fmla="*/ 322 w 772"/>
                <a:gd name="T75" fmla="*/ 651 h 797"/>
                <a:gd name="T76" fmla="*/ 332 w 772"/>
                <a:gd name="T77" fmla="*/ 588 h 797"/>
                <a:gd name="T78" fmla="*/ 379 w 772"/>
                <a:gd name="T79" fmla="*/ 543 h 797"/>
                <a:gd name="T80" fmla="*/ 426 w 772"/>
                <a:gd name="T81" fmla="*/ 508 h 797"/>
                <a:gd name="T82" fmla="*/ 496 w 772"/>
                <a:gd name="T83" fmla="*/ 449 h 797"/>
                <a:gd name="T84" fmla="*/ 525 w 772"/>
                <a:gd name="T85" fmla="*/ 421 h 797"/>
                <a:gd name="T86" fmla="*/ 546 w 772"/>
                <a:gd name="T87" fmla="*/ 381 h 797"/>
                <a:gd name="T88" fmla="*/ 540 w 772"/>
                <a:gd name="T89" fmla="*/ 354 h 797"/>
                <a:gd name="T90" fmla="*/ 543 w 772"/>
                <a:gd name="T91" fmla="*/ 310 h 797"/>
                <a:gd name="T92" fmla="*/ 550 w 772"/>
                <a:gd name="T93" fmla="*/ 284 h 797"/>
                <a:gd name="T94" fmla="*/ 575 w 772"/>
                <a:gd name="T95" fmla="*/ 313 h 797"/>
                <a:gd name="T96" fmla="*/ 613 w 772"/>
                <a:gd name="T97" fmla="*/ 351 h 797"/>
                <a:gd name="T98" fmla="*/ 640 w 772"/>
                <a:gd name="T99" fmla="*/ 375 h 797"/>
                <a:gd name="T100" fmla="*/ 665 w 772"/>
                <a:gd name="T101" fmla="*/ 352 h 797"/>
                <a:gd name="T102" fmla="*/ 703 w 772"/>
                <a:gd name="T103" fmla="*/ 317 h 797"/>
                <a:gd name="T104" fmla="*/ 743 w 772"/>
                <a:gd name="T105" fmla="*/ 253 h 797"/>
                <a:gd name="T106" fmla="*/ 771 w 772"/>
                <a:gd name="T107" fmla="*/ 223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2" h="797">
                  <a:moveTo>
                    <a:pt x="771" y="223"/>
                  </a:moveTo>
                  <a:cubicBezTo>
                    <a:pt x="769" y="223"/>
                    <a:pt x="766" y="222"/>
                    <a:pt x="763" y="221"/>
                  </a:cubicBezTo>
                  <a:cubicBezTo>
                    <a:pt x="759" y="219"/>
                    <a:pt x="756" y="215"/>
                    <a:pt x="751" y="216"/>
                  </a:cubicBezTo>
                  <a:cubicBezTo>
                    <a:pt x="753" y="209"/>
                    <a:pt x="751" y="207"/>
                    <a:pt x="747" y="201"/>
                  </a:cubicBezTo>
                  <a:cubicBezTo>
                    <a:pt x="746" y="200"/>
                    <a:pt x="745" y="200"/>
                    <a:pt x="744" y="199"/>
                  </a:cubicBezTo>
                  <a:cubicBezTo>
                    <a:pt x="743" y="198"/>
                    <a:pt x="745" y="196"/>
                    <a:pt x="744" y="195"/>
                  </a:cubicBezTo>
                  <a:cubicBezTo>
                    <a:pt x="742" y="192"/>
                    <a:pt x="740" y="192"/>
                    <a:pt x="736" y="192"/>
                  </a:cubicBezTo>
                  <a:cubicBezTo>
                    <a:pt x="729" y="192"/>
                    <a:pt x="723" y="198"/>
                    <a:pt x="716" y="198"/>
                  </a:cubicBezTo>
                  <a:cubicBezTo>
                    <a:pt x="709" y="199"/>
                    <a:pt x="703" y="191"/>
                    <a:pt x="697" y="195"/>
                  </a:cubicBezTo>
                  <a:cubicBezTo>
                    <a:pt x="693" y="197"/>
                    <a:pt x="694" y="200"/>
                    <a:pt x="691" y="204"/>
                  </a:cubicBezTo>
                  <a:cubicBezTo>
                    <a:pt x="685" y="211"/>
                    <a:pt x="675" y="206"/>
                    <a:pt x="668" y="209"/>
                  </a:cubicBezTo>
                  <a:cubicBezTo>
                    <a:pt x="664" y="211"/>
                    <a:pt x="664" y="216"/>
                    <a:pt x="661" y="220"/>
                  </a:cubicBezTo>
                  <a:cubicBezTo>
                    <a:pt x="658" y="223"/>
                    <a:pt x="652" y="224"/>
                    <a:pt x="649" y="227"/>
                  </a:cubicBezTo>
                  <a:cubicBezTo>
                    <a:pt x="647" y="229"/>
                    <a:pt x="649" y="234"/>
                    <a:pt x="646" y="236"/>
                  </a:cubicBezTo>
                  <a:cubicBezTo>
                    <a:pt x="645" y="238"/>
                    <a:pt x="638" y="240"/>
                    <a:pt x="636" y="240"/>
                  </a:cubicBezTo>
                  <a:cubicBezTo>
                    <a:pt x="629" y="241"/>
                    <a:pt x="625" y="239"/>
                    <a:pt x="621" y="236"/>
                  </a:cubicBezTo>
                  <a:cubicBezTo>
                    <a:pt x="621" y="238"/>
                    <a:pt x="620" y="239"/>
                    <a:pt x="620" y="242"/>
                  </a:cubicBezTo>
                  <a:cubicBezTo>
                    <a:pt x="621" y="251"/>
                    <a:pt x="623" y="245"/>
                    <a:pt x="627" y="249"/>
                  </a:cubicBezTo>
                  <a:cubicBezTo>
                    <a:pt x="631" y="253"/>
                    <a:pt x="632" y="263"/>
                    <a:pt x="629" y="265"/>
                  </a:cubicBezTo>
                  <a:cubicBezTo>
                    <a:pt x="623" y="270"/>
                    <a:pt x="619" y="266"/>
                    <a:pt x="615" y="267"/>
                  </a:cubicBezTo>
                  <a:cubicBezTo>
                    <a:pt x="610" y="267"/>
                    <a:pt x="605" y="269"/>
                    <a:pt x="600" y="269"/>
                  </a:cubicBezTo>
                  <a:cubicBezTo>
                    <a:pt x="595" y="269"/>
                    <a:pt x="588" y="267"/>
                    <a:pt x="585" y="267"/>
                  </a:cubicBezTo>
                  <a:cubicBezTo>
                    <a:pt x="583" y="267"/>
                    <a:pt x="582" y="271"/>
                    <a:pt x="579" y="271"/>
                  </a:cubicBezTo>
                  <a:cubicBezTo>
                    <a:pt x="576" y="272"/>
                    <a:pt x="574" y="271"/>
                    <a:pt x="571" y="270"/>
                  </a:cubicBezTo>
                  <a:cubicBezTo>
                    <a:pt x="562" y="269"/>
                    <a:pt x="548" y="267"/>
                    <a:pt x="544" y="259"/>
                  </a:cubicBezTo>
                  <a:cubicBezTo>
                    <a:pt x="541" y="252"/>
                    <a:pt x="546" y="242"/>
                    <a:pt x="546" y="235"/>
                  </a:cubicBezTo>
                  <a:cubicBezTo>
                    <a:pt x="544" y="233"/>
                    <a:pt x="542" y="230"/>
                    <a:pt x="540" y="231"/>
                  </a:cubicBezTo>
                  <a:cubicBezTo>
                    <a:pt x="535" y="231"/>
                    <a:pt x="531" y="234"/>
                    <a:pt x="527" y="235"/>
                  </a:cubicBezTo>
                  <a:cubicBezTo>
                    <a:pt x="527" y="235"/>
                    <a:pt x="527" y="235"/>
                    <a:pt x="527" y="235"/>
                  </a:cubicBezTo>
                  <a:cubicBezTo>
                    <a:pt x="528" y="240"/>
                    <a:pt x="524" y="246"/>
                    <a:pt x="524" y="251"/>
                  </a:cubicBezTo>
                  <a:cubicBezTo>
                    <a:pt x="522" y="259"/>
                    <a:pt x="526" y="259"/>
                    <a:pt x="528" y="266"/>
                  </a:cubicBezTo>
                  <a:cubicBezTo>
                    <a:pt x="533" y="283"/>
                    <a:pt x="502" y="288"/>
                    <a:pt x="497" y="275"/>
                  </a:cubicBezTo>
                  <a:cubicBezTo>
                    <a:pt x="488" y="282"/>
                    <a:pt x="473" y="276"/>
                    <a:pt x="464" y="274"/>
                  </a:cubicBezTo>
                  <a:cubicBezTo>
                    <a:pt x="461" y="273"/>
                    <a:pt x="461" y="270"/>
                    <a:pt x="458" y="269"/>
                  </a:cubicBezTo>
                  <a:cubicBezTo>
                    <a:pt x="456" y="268"/>
                    <a:pt x="453" y="269"/>
                    <a:pt x="450" y="268"/>
                  </a:cubicBezTo>
                  <a:cubicBezTo>
                    <a:pt x="444" y="266"/>
                    <a:pt x="440" y="260"/>
                    <a:pt x="433" y="260"/>
                  </a:cubicBezTo>
                  <a:cubicBezTo>
                    <a:pt x="435" y="251"/>
                    <a:pt x="424" y="249"/>
                    <a:pt x="417" y="248"/>
                  </a:cubicBezTo>
                  <a:cubicBezTo>
                    <a:pt x="413" y="247"/>
                    <a:pt x="403" y="252"/>
                    <a:pt x="400" y="252"/>
                  </a:cubicBezTo>
                  <a:cubicBezTo>
                    <a:pt x="392" y="251"/>
                    <a:pt x="387" y="245"/>
                    <a:pt x="381" y="243"/>
                  </a:cubicBezTo>
                  <a:cubicBezTo>
                    <a:pt x="374" y="239"/>
                    <a:pt x="366" y="237"/>
                    <a:pt x="360" y="235"/>
                  </a:cubicBezTo>
                  <a:cubicBezTo>
                    <a:pt x="351" y="232"/>
                    <a:pt x="347" y="227"/>
                    <a:pt x="340" y="222"/>
                  </a:cubicBezTo>
                  <a:cubicBezTo>
                    <a:pt x="334" y="218"/>
                    <a:pt x="326" y="216"/>
                    <a:pt x="320" y="212"/>
                  </a:cubicBezTo>
                  <a:cubicBezTo>
                    <a:pt x="309" y="205"/>
                    <a:pt x="312" y="208"/>
                    <a:pt x="316" y="196"/>
                  </a:cubicBezTo>
                  <a:cubicBezTo>
                    <a:pt x="317" y="192"/>
                    <a:pt x="316" y="181"/>
                    <a:pt x="319" y="177"/>
                  </a:cubicBezTo>
                  <a:cubicBezTo>
                    <a:pt x="322" y="172"/>
                    <a:pt x="331" y="170"/>
                    <a:pt x="337" y="164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5" y="163"/>
                    <a:pt x="332" y="161"/>
                    <a:pt x="331" y="160"/>
                  </a:cubicBezTo>
                  <a:cubicBezTo>
                    <a:pt x="327" y="158"/>
                    <a:pt x="319" y="157"/>
                    <a:pt x="316" y="154"/>
                  </a:cubicBezTo>
                  <a:cubicBezTo>
                    <a:pt x="315" y="152"/>
                    <a:pt x="317" y="150"/>
                    <a:pt x="316" y="148"/>
                  </a:cubicBezTo>
                  <a:cubicBezTo>
                    <a:pt x="314" y="146"/>
                    <a:pt x="307" y="143"/>
                    <a:pt x="304" y="142"/>
                  </a:cubicBezTo>
                  <a:cubicBezTo>
                    <a:pt x="301" y="141"/>
                    <a:pt x="297" y="142"/>
                    <a:pt x="294" y="139"/>
                  </a:cubicBezTo>
                  <a:cubicBezTo>
                    <a:pt x="291" y="136"/>
                    <a:pt x="291" y="132"/>
                    <a:pt x="288" y="130"/>
                  </a:cubicBezTo>
                  <a:cubicBezTo>
                    <a:pt x="283" y="126"/>
                    <a:pt x="283" y="133"/>
                    <a:pt x="279" y="131"/>
                  </a:cubicBezTo>
                  <a:cubicBezTo>
                    <a:pt x="274" y="130"/>
                    <a:pt x="278" y="126"/>
                    <a:pt x="277" y="123"/>
                  </a:cubicBezTo>
                  <a:cubicBezTo>
                    <a:pt x="277" y="119"/>
                    <a:pt x="275" y="118"/>
                    <a:pt x="275" y="114"/>
                  </a:cubicBezTo>
                  <a:cubicBezTo>
                    <a:pt x="275" y="113"/>
                    <a:pt x="277" y="112"/>
                    <a:pt x="277" y="110"/>
                  </a:cubicBezTo>
                  <a:cubicBezTo>
                    <a:pt x="276" y="108"/>
                    <a:pt x="273" y="106"/>
                    <a:pt x="272" y="105"/>
                  </a:cubicBezTo>
                  <a:cubicBezTo>
                    <a:pt x="269" y="102"/>
                    <a:pt x="267" y="97"/>
                    <a:pt x="268" y="92"/>
                  </a:cubicBezTo>
                  <a:cubicBezTo>
                    <a:pt x="270" y="92"/>
                    <a:pt x="274" y="90"/>
                    <a:pt x="276" y="91"/>
                  </a:cubicBezTo>
                  <a:cubicBezTo>
                    <a:pt x="278" y="92"/>
                    <a:pt x="277" y="95"/>
                    <a:pt x="278" y="97"/>
                  </a:cubicBezTo>
                  <a:cubicBezTo>
                    <a:pt x="282" y="100"/>
                    <a:pt x="283" y="98"/>
                    <a:pt x="286" y="97"/>
                  </a:cubicBezTo>
                  <a:cubicBezTo>
                    <a:pt x="286" y="97"/>
                    <a:pt x="287" y="94"/>
                    <a:pt x="288" y="93"/>
                  </a:cubicBezTo>
                  <a:cubicBezTo>
                    <a:pt x="289" y="93"/>
                    <a:pt x="290" y="94"/>
                    <a:pt x="291" y="93"/>
                  </a:cubicBezTo>
                  <a:cubicBezTo>
                    <a:pt x="299" y="88"/>
                    <a:pt x="293" y="87"/>
                    <a:pt x="292" y="80"/>
                  </a:cubicBezTo>
                  <a:cubicBezTo>
                    <a:pt x="291" y="78"/>
                    <a:pt x="293" y="76"/>
                    <a:pt x="292" y="73"/>
                  </a:cubicBezTo>
                  <a:cubicBezTo>
                    <a:pt x="289" y="68"/>
                    <a:pt x="281" y="70"/>
                    <a:pt x="278" y="63"/>
                  </a:cubicBezTo>
                  <a:cubicBezTo>
                    <a:pt x="276" y="58"/>
                    <a:pt x="275" y="50"/>
                    <a:pt x="277" y="45"/>
                  </a:cubicBezTo>
                  <a:cubicBezTo>
                    <a:pt x="279" y="38"/>
                    <a:pt x="287" y="37"/>
                    <a:pt x="278" y="31"/>
                  </a:cubicBezTo>
                  <a:cubicBezTo>
                    <a:pt x="274" y="29"/>
                    <a:pt x="267" y="28"/>
                    <a:pt x="264" y="24"/>
                  </a:cubicBezTo>
                  <a:cubicBezTo>
                    <a:pt x="262" y="21"/>
                    <a:pt x="261" y="15"/>
                    <a:pt x="261" y="12"/>
                  </a:cubicBezTo>
                  <a:cubicBezTo>
                    <a:pt x="259" y="2"/>
                    <a:pt x="255" y="1"/>
                    <a:pt x="247" y="0"/>
                  </a:cubicBezTo>
                  <a:cubicBezTo>
                    <a:pt x="238" y="2"/>
                    <a:pt x="230" y="12"/>
                    <a:pt x="226" y="17"/>
                  </a:cubicBezTo>
                  <a:cubicBezTo>
                    <a:pt x="219" y="24"/>
                    <a:pt x="210" y="23"/>
                    <a:pt x="200" y="26"/>
                  </a:cubicBezTo>
                  <a:cubicBezTo>
                    <a:pt x="194" y="28"/>
                    <a:pt x="194" y="31"/>
                    <a:pt x="187" y="29"/>
                  </a:cubicBezTo>
                  <a:cubicBezTo>
                    <a:pt x="181" y="28"/>
                    <a:pt x="175" y="26"/>
                    <a:pt x="170" y="25"/>
                  </a:cubicBezTo>
                  <a:cubicBezTo>
                    <a:pt x="160" y="23"/>
                    <a:pt x="148" y="20"/>
                    <a:pt x="145" y="32"/>
                  </a:cubicBezTo>
                  <a:cubicBezTo>
                    <a:pt x="144" y="33"/>
                    <a:pt x="143" y="34"/>
                    <a:pt x="143" y="35"/>
                  </a:cubicBezTo>
                  <a:cubicBezTo>
                    <a:pt x="154" y="39"/>
                    <a:pt x="147" y="43"/>
                    <a:pt x="149" y="52"/>
                  </a:cubicBezTo>
                  <a:cubicBezTo>
                    <a:pt x="149" y="53"/>
                    <a:pt x="148" y="55"/>
                    <a:pt x="148" y="56"/>
                  </a:cubicBezTo>
                  <a:cubicBezTo>
                    <a:pt x="149" y="58"/>
                    <a:pt x="152" y="59"/>
                    <a:pt x="152" y="61"/>
                  </a:cubicBezTo>
                  <a:cubicBezTo>
                    <a:pt x="153" y="65"/>
                    <a:pt x="151" y="69"/>
                    <a:pt x="152" y="73"/>
                  </a:cubicBezTo>
                  <a:cubicBezTo>
                    <a:pt x="152" y="73"/>
                    <a:pt x="157" y="83"/>
                    <a:pt x="157" y="83"/>
                  </a:cubicBezTo>
                  <a:cubicBezTo>
                    <a:pt x="162" y="89"/>
                    <a:pt x="170" y="82"/>
                    <a:pt x="167" y="94"/>
                  </a:cubicBezTo>
                  <a:cubicBezTo>
                    <a:pt x="172" y="95"/>
                    <a:pt x="183" y="94"/>
                    <a:pt x="185" y="100"/>
                  </a:cubicBezTo>
                  <a:cubicBezTo>
                    <a:pt x="187" y="106"/>
                    <a:pt x="174" y="107"/>
                    <a:pt x="169" y="110"/>
                  </a:cubicBezTo>
                  <a:cubicBezTo>
                    <a:pt x="156" y="118"/>
                    <a:pt x="167" y="130"/>
                    <a:pt x="166" y="142"/>
                  </a:cubicBezTo>
                  <a:cubicBezTo>
                    <a:pt x="166" y="141"/>
                    <a:pt x="146" y="159"/>
                    <a:pt x="145" y="159"/>
                  </a:cubicBezTo>
                  <a:cubicBezTo>
                    <a:pt x="152" y="168"/>
                    <a:pt x="140" y="172"/>
                    <a:pt x="132" y="172"/>
                  </a:cubicBezTo>
                  <a:cubicBezTo>
                    <a:pt x="132" y="179"/>
                    <a:pt x="128" y="184"/>
                    <a:pt x="126" y="191"/>
                  </a:cubicBezTo>
                  <a:cubicBezTo>
                    <a:pt x="123" y="201"/>
                    <a:pt x="122" y="201"/>
                    <a:pt x="112" y="206"/>
                  </a:cubicBezTo>
                  <a:cubicBezTo>
                    <a:pt x="110" y="207"/>
                    <a:pt x="106" y="209"/>
                    <a:pt x="104" y="212"/>
                  </a:cubicBezTo>
                  <a:cubicBezTo>
                    <a:pt x="101" y="215"/>
                    <a:pt x="103" y="220"/>
                    <a:pt x="101" y="223"/>
                  </a:cubicBezTo>
                  <a:cubicBezTo>
                    <a:pt x="98" y="227"/>
                    <a:pt x="93" y="226"/>
                    <a:pt x="90" y="229"/>
                  </a:cubicBezTo>
                  <a:cubicBezTo>
                    <a:pt x="89" y="230"/>
                    <a:pt x="91" y="234"/>
                    <a:pt x="89" y="235"/>
                  </a:cubicBezTo>
                  <a:cubicBezTo>
                    <a:pt x="87" y="237"/>
                    <a:pt x="84" y="236"/>
                    <a:pt x="82" y="237"/>
                  </a:cubicBezTo>
                  <a:cubicBezTo>
                    <a:pt x="77" y="238"/>
                    <a:pt x="73" y="239"/>
                    <a:pt x="69" y="240"/>
                  </a:cubicBezTo>
                  <a:cubicBezTo>
                    <a:pt x="67" y="240"/>
                    <a:pt x="65" y="242"/>
                    <a:pt x="64" y="242"/>
                  </a:cubicBezTo>
                  <a:cubicBezTo>
                    <a:pt x="60" y="242"/>
                    <a:pt x="60" y="238"/>
                    <a:pt x="58" y="237"/>
                  </a:cubicBezTo>
                  <a:cubicBezTo>
                    <a:pt x="50" y="232"/>
                    <a:pt x="54" y="236"/>
                    <a:pt x="48" y="240"/>
                  </a:cubicBezTo>
                  <a:cubicBezTo>
                    <a:pt x="46" y="242"/>
                    <a:pt x="43" y="242"/>
                    <a:pt x="41" y="244"/>
                  </a:cubicBezTo>
                  <a:cubicBezTo>
                    <a:pt x="40" y="245"/>
                    <a:pt x="42" y="249"/>
                    <a:pt x="41" y="250"/>
                  </a:cubicBezTo>
                  <a:cubicBezTo>
                    <a:pt x="36" y="258"/>
                    <a:pt x="27" y="260"/>
                    <a:pt x="30" y="272"/>
                  </a:cubicBezTo>
                  <a:cubicBezTo>
                    <a:pt x="33" y="272"/>
                    <a:pt x="34" y="275"/>
                    <a:pt x="37" y="276"/>
                  </a:cubicBezTo>
                  <a:cubicBezTo>
                    <a:pt x="43" y="278"/>
                    <a:pt x="44" y="274"/>
                    <a:pt x="47" y="280"/>
                  </a:cubicBezTo>
                  <a:cubicBezTo>
                    <a:pt x="48" y="285"/>
                    <a:pt x="44" y="291"/>
                    <a:pt x="46" y="296"/>
                  </a:cubicBezTo>
                  <a:cubicBezTo>
                    <a:pt x="47" y="298"/>
                    <a:pt x="50" y="301"/>
                    <a:pt x="51" y="302"/>
                  </a:cubicBezTo>
                  <a:cubicBezTo>
                    <a:pt x="53" y="303"/>
                    <a:pt x="56" y="302"/>
                    <a:pt x="57" y="303"/>
                  </a:cubicBezTo>
                  <a:cubicBezTo>
                    <a:pt x="64" y="307"/>
                    <a:pt x="59" y="306"/>
                    <a:pt x="60" y="312"/>
                  </a:cubicBezTo>
                  <a:cubicBezTo>
                    <a:pt x="61" y="316"/>
                    <a:pt x="65" y="321"/>
                    <a:pt x="67" y="324"/>
                  </a:cubicBezTo>
                  <a:cubicBezTo>
                    <a:pt x="69" y="329"/>
                    <a:pt x="68" y="330"/>
                    <a:pt x="68" y="336"/>
                  </a:cubicBezTo>
                  <a:cubicBezTo>
                    <a:pt x="68" y="337"/>
                    <a:pt x="72" y="338"/>
                    <a:pt x="71" y="341"/>
                  </a:cubicBezTo>
                  <a:cubicBezTo>
                    <a:pt x="70" y="344"/>
                    <a:pt x="67" y="342"/>
                    <a:pt x="65" y="343"/>
                  </a:cubicBezTo>
                  <a:cubicBezTo>
                    <a:pt x="65" y="343"/>
                    <a:pt x="65" y="343"/>
                    <a:pt x="65" y="344"/>
                  </a:cubicBezTo>
                  <a:cubicBezTo>
                    <a:pt x="72" y="345"/>
                    <a:pt x="76" y="348"/>
                    <a:pt x="69" y="354"/>
                  </a:cubicBezTo>
                  <a:cubicBezTo>
                    <a:pt x="64" y="359"/>
                    <a:pt x="55" y="354"/>
                    <a:pt x="49" y="354"/>
                  </a:cubicBezTo>
                  <a:cubicBezTo>
                    <a:pt x="38" y="355"/>
                    <a:pt x="17" y="353"/>
                    <a:pt x="6" y="358"/>
                  </a:cubicBezTo>
                  <a:cubicBezTo>
                    <a:pt x="0" y="360"/>
                    <a:pt x="3" y="367"/>
                    <a:pt x="6" y="372"/>
                  </a:cubicBezTo>
                  <a:cubicBezTo>
                    <a:pt x="7" y="374"/>
                    <a:pt x="9" y="377"/>
                    <a:pt x="11" y="379"/>
                  </a:cubicBezTo>
                  <a:cubicBezTo>
                    <a:pt x="19" y="385"/>
                    <a:pt x="32" y="391"/>
                    <a:pt x="42" y="385"/>
                  </a:cubicBezTo>
                  <a:cubicBezTo>
                    <a:pt x="46" y="383"/>
                    <a:pt x="47" y="378"/>
                    <a:pt x="51" y="376"/>
                  </a:cubicBezTo>
                  <a:cubicBezTo>
                    <a:pt x="54" y="375"/>
                    <a:pt x="59" y="376"/>
                    <a:pt x="63" y="376"/>
                  </a:cubicBezTo>
                  <a:cubicBezTo>
                    <a:pt x="56" y="384"/>
                    <a:pt x="46" y="391"/>
                    <a:pt x="37" y="395"/>
                  </a:cubicBezTo>
                  <a:cubicBezTo>
                    <a:pt x="35" y="396"/>
                    <a:pt x="30" y="400"/>
                    <a:pt x="28" y="400"/>
                  </a:cubicBezTo>
                  <a:cubicBezTo>
                    <a:pt x="24" y="400"/>
                    <a:pt x="23" y="396"/>
                    <a:pt x="20" y="396"/>
                  </a:cubicBezTo>
                  <a:cubicBezTo>
                    <a:pt x="3" y="396"/>
                    <a:pt x="35" y="421"/>
                    <a:pt x="39" y="425"/>
                  </a:cubicBezTo>
                  <a:cubicBezTo>
                    <a:pt x="47" y="433"/>
                    <a:pt x="53" y="448"/>
                    <a:pt x="67" y="446"/>
                  </a:cubicBezTo>
                  <a:cubicBezTo>
                    <a:pt x="73" y="445"/>
                    <a:pt x="77" y="440"/>
                    <a:pt x="82" y="439"/>
                  </a:cubicBezTo>
                  <a:cubicBezTo>
                    <a:pt x="89" y="436"/>
                    <a:pt x="96" y="437"/>
                    <a:pt x="101" y="430"/>
                  </a:cubicBezTo>
                  <a:cubicBezTo>
                    <a:pt x="105" y="421"/>
                    <a:pt x="96" y="397"/>
                    <a:pt x="115" y="401"/>
                  </a:cubicBezTo>
                  <a:cubicBezTo>
                    <a:pt x="111" y="411"/>
                    <a:pt x="108" y="421"/>
                    <a:pt x="112" y="433"/>
                  </a:cubicBezTo>
                  <a:cubicBezTo>
                    <a:pt x="114" y="439"/>
                    <a:pt x="120" y="440"/>
                    <a:pt x="118" y="449"/>
                  </a:cubicBezTo>
                  <a:cubicBezTo>
                    <a:pt x="113" y="476"/>
                    <a:pt x="114" y="499"/>
                    <a:pt x="123" y="525"/>
                  </a:cubicBezTo>
                  <a:cubicBezTo>
                    <a:pt x="126" y="537"/>
                    <a:pt x="128" y="545"/>
                    <a:pt x="130" y="557"/>
                  </a:cubicBezTo>
                  <a:cubicBezTo>
                    <a:pt x="131" y="574"/>
                    <a:pt x="140" y="587"/>
                    <a:pt x="148" y="600"/>
                  </a:cubicBezTo>
                  <a:cubicBezTo>
                    <a:pt x="149" y="602"/>
                    <a:pt x="148" y="607"/>
                    <a:pt x="149" y="608"/>
                  </a:cubicBezTo>
                  <a:cubicBezTo>
                    <a:pt x="150" y="609"/>
                    <a:pt x="154" y="611"/>
                    <a:pt x="155" y="612"/>
                  </a:cubicBezTo>
                  <a:cubicBezTo>
                    <a:pt x="157" y="616"/>
                    <a:pt x="158" y="622"/>
                    <a:pt x="160" y="626"/>
                  </a:cubicBezTo>
                  <a:cubicBezTo>
                    <a:pt x="162" y="631"/>
                    <a:pt x="163" y="633"/>
                    <a:pt x="164" y="639"/>
                  </a:cubicBezTo>
                  <a:cubicBezTo>
                    <a:pt x="166" y="644"/>
                    <a:pt x="166" y="651"/>
                    <a:pt x="168" y="657"/>
                  </a:cubicBezTo>
                  <a:cubicBezTo>
                    <a:pt x="174" y="674"/>
                    <a:pt x="186" y="687"/>
                    <a:pt x="193" y="704"/>
                  </a:cubicBezTo>
                  <a:cubicBezTo>
                    <a:pt x="200" y="717"/>
                    <a:pt x="205" y="730"/>
                    <a:pt x="209" y="744"/>
                  </a:cubicBezTo>
                  <a:cubicBezTo>
                    <a:pt x="212" y="755"/>
                    <a:pt x="214" y="768"/>
                    <a:pt x="221" y="777"/>
                  </a:cubicBezTo>
                  <a:cubicBezTo>
                    <a:pt x="223" y="780"/>
                    <a:pt x="227" y="781"/>
                    <a:pt x="229" y="783"/>
                  </a:cubicBezTo>
                  <a:cubicBezTo>
                    <a:pt x="236" y="790"/>
                    <a:pt x="232" y="797"/>
                    <a:pt x="245" y="794"/>
                  </a:cubicBezTo>
                  <a:cubicBezTo>
                    <a:pt x="254" y="792"/>
                    <a:pt x="257" y="785"/>
                    <a:pt x="261" y="776"/>
                  </a:cubicBezTo>
                  <a:cubicBezTo>
                    <a:pt x="265" y="766"/>
                    <a:pt x="271" y="764"/>
                    <a:pt x="282" y="764"/>
                  </a:cubicBezTo>
                  <a:cubicBezTo>
                    <a:pt x="283" y="759"/>
                    <a:pt x="282" y="755"/>
                    <a:pt x="284" y="751"/>
                  </a:cubicBezTo>
                  <a:cubicBezTo>
                    <a:pt x="285" y="748"/>
                    <a:pt x="290" y="738"/>
                    <a:pt x="293" y="736"/>
                  </a:cubicBezTo>
                  <a:cubicBezTo>
                    <a:pt x="299" y="733"/>
                    <a:pt x="305" y="742"/>
                    <a:pt x="307" y="731"/>
                  </a:cubicBezTo>
                  <a:cubicBezTo>
                    <a:pt x="308" y="724"/>
                    <a:pt x="304" y="716"/>
                    <a:pt x="304" y="709"/>
                  </a:cubicBezTo>
                  <a:cubicBezTo>
                    <a:pt x="304" y="700"/>
                    <a:pt x="306" y="692"/>
                    <a:pt x="308" y="684"/>
                  </a:cubicBezTo>
                  <a:cubicBezTo>
                    <a:pt x="312" y="674"/>
                    <a:pt x="325" y="663"/>
                    <a:pt x="322" y="651"/>
                  </a:cubicBezTo>
                  <a:cubicBezTo>
                    <a:pt x="321" y="651"/>
                    <a:pt x="321" y="652"/>
                    <a:pt x="320" y="652"/>
                  </a:cubicBezTo>
                  <a:cubicBezTo>
                    <a:pt x="315" y="641"/>
                    <a:pt x="315" y="626"/>
                    <a:pt x="313" y="613"/>
                  </a:cubicBezTo>
                  <a:cubicBezTo>
                    <a:pt x="311" y="604"/>
                    <a:pt x="312" y="598"/>
                    <a:pt x="317" y="590"/>
                  </a:cubicBezTo>
                  <a:cubicBezTo>
                    <a:pt x="320" y="585"/>
                    <a:pt x="329" y="578"/>
                    <a:pt x="332" y="588"/>
                  </a:cubicBezTo>
                  <a:cubicBezTo>
                    <a:pt x="337" y="589"/>
                    <a:pt x="341" y="576"/>
                    <a:pt x="346" y="572"/>
                  </a:cubicBezTo>
                  <a:cubicBezTo>
                    <a:pt x="352" y="568"/>
                    <a:pt x="361" y="571"/>
                    <a:pt x="366" y="567"/>
                  </a:cubicBezTo>
                  <a:cubicBezTo>
                    <a:pt x="373" y="562"/>
                    <a:pt x="369" y="559"/>
                    <a:pt x="370" y="553"/>
                  </a:cubicBezTo>
                  <a:cubicBezTo>
                    <a:pt x="371" y="548"/>
                    <a:pt x="375" y="546"/>
                    <a:pt x="379" y="543"/>
                  </a:cubicBezTo>
                  <a:cubicBezTo>
                    <a:pt x="382" y="541"/>
                    <a:pt x="387" y="537"/>
                    <a:pt x="391" y="535"/>
                  </a:cubicBezTo>
                  <a:cubicBezTo>
                    <a:pt x="393" y="534"/>
                    <a:pt x="397" y="534"/>
                    <a:pt x="399" y="532"/>
                  </a:cubicBezTo>
                  <a:cubicBezTo>
                    <a:pt x="401" y="530"/>
                    <a:pt x="400" y="528"/>
                    <a:pt x="402" y="526"/>
                  </a:cubicBezTo>
                  <a:cubicBezTo>
                    <a:pt x="409" y="520"/>
                    <a:pt x="419" y="515"/>
                    <a:pt x="426" y="508"/>
                  </a:cubicBezTo>
                  <a:cubicBezTo>
                    <a:pt x="435" y="498"/>
                    <a:pt x="438" y="487"/>
                    <a:pt x="449" y="480"/>
                  </a:cubicBezTo>
                  <a:cubicBezTo>
                    <a:pt x="458" y="474"/>
                    <a:pt x="470" y="476"/>
                    <a:pt x="478" y="470"/>
                  </a:cubicBezTo>
                  <a:cubicBezTo>
                    <a:pt x="481" y="467"/>
                    <a:pt x="484" y="462"/>
                    <a:pt x="487" y="460"/>
                  </a:cubicBezTo>
                  <a:cubicBezTo>
                    <a:pt x="492" y="456"/>
                    <a:pt x="495" y="455"/>
                    <a:pt x="496" y="449"/>
                  </a:cubicBezTo>
                  <a:cubicBezTo>
                    <a:pt x="497" y="438"/>
                    <a:pt x="491" y="428"/>
                    <a:pt x="505" y="422"/>
                  </a:cubicBezTo>
                  <a:cubicBezTo>
                    <a:pt x="510" y="420"/>
                    <a:pt x="512" y="422"/>
                    <a:pt x="517" y="418"/>
                  </a:cubicBezTo>
                  <a:cubicBezTo>
                    <a:pt x="520" y="415"/>
                    <a:pt x="521" y="411"/>
                    <a:pt x="527" y="412"/>
                  </a:cubicBezTo>
                  <a:cubicBezTo>
                    <a:pt x="526" y="415"/>
                    <a:pt x="525" y="418"/>
                    <a:pt x="525" y="421"/>
                  </a:cubicBezTo>
                  <a:cubicBezTo>
                    <a:pt x="535" y="423"/>
                    <a:pt x="544" y="420"/>
                    <a:pt x="553" y="417"/>
                  </a:cubicBezTo>
                  <a:cubicBezTo>
                    <a:pt x="552" y="415"/>
                    <a:pt x="551" y="413"/>
                    <a:pt x="551" y="411"/>
                  </a:cubicBezTo>
                  <a:cubicBezTo>
                    <a:pt x="550" y="406"/>
                    <a:pt x="550" y="402"/>
                    <a:pt x="549" y="397"/>
                  </a:cubicBezTo>
                  <a:cubicBezTo>
                    <a:pt x="548" y="392"/>
                    <a:pt x="547" y="387"/>
                    <a:pt x="546" y="381"/>
                  </a:cubicBezTo>
                  <a:cubicBezTo>
                    <a:pt x="546" y="379"/>
                    <a:pt x="547" y="376"/>
                    <a:pt x="546" y="374"/>
                  </a:cubicBezTo>
                  <a:cubicBezTo>
                    <a:pt x="546" y="373"/>
                    <a:pt x="542" y="371"/>
                    <a:pt x="541" y="369"/>
                  </a:cubicBezTo>
                  <a:cubicBezTo>
                    <a:pt x="541" y="366"/>
                    <a:pt x="542" y="363"/>
                    <a:pt x="542" y="361"/>
                  </a:cubicBezTo>
                  <a:cubicBezTo>
                    <a:pt x="541" y="359"/>
                    <a:pt x="540" y="357"/>
                    <a:pt x="540" y="354"/>
                  </a:cubicBezTo>
                  <a:cubicBezTo>
                    <a:pt x="539" y="349"/>
                    <a:pt x="543" y="345"/>
                    <a:pt x="539" y="341"/>
                  </a:cubicBezTo>
                  <a:cubicBezTo>
                    <a:pt x="535" y="337"/>
                    <a:pt x="529" y="340"/>
                    <a:pt x="526" y="334"/>
                  </a:cubicBezTo>
                  <a:cubicBezTo>
                    <a:pt x="524" y="327"/>
                    <a:pt x="529" y="325"/>
                    <a:pt x="533" y="321"/>
                  </a:cubicBezTo>
                  <a:cubicBezTo>
                    <a:pt x="536" y="319"/>
                    <a:pt x="543" y="314"/>
                    <a:pt x="543" y="310"/>
                  </a:cubicBezTo>
                  <a:cubicBezTo>
                    <a:pt x="542" y="306"/>
                    <a:pt x="532" y="302"/>
                    <a:pt x="529" y="298"/>
                  </a:cubicBezTo>
                  <a:cubicBezTo>
                    <a:pt x="522" y="288"/>
                    <a:pt x="537" y="289"/>
                    <a:pt x="536" y="277"/>
                  </a:cubicBezTo>
                  <a:cubicBezTo>
                    <a:pt x="539" y="278"/>
                    <a:pt x="540" y="280"/>
                    <a:pt x="543" y="282"/>
                  </a:cubicBezTo>
                  <a:cubicBezTo>
                    <a:pt x="545" y="283"/>
                    <a:pt x="549" y="284"/>
                    <a:pt x="550" y="284"/>
                  </a:cubicBezTo>
                  <a:cubicBezTo>
                    <a:pt x="555" y="287"/>
                    <a:pt x="557" y="291"/>
                    <a:pt x="563" y="293"/>
                  </a:cubicBezTo>
                  <a:cubicBezTo>
                    <a:pt x="566" y="293"/>
                    <a:pt x="566" y="290"/>
                    <a:pt x="569" y="292"/>
                  </a:cubicBezTo>
                  <a:cubicBezTo>
                    <a:pt x="570" y="293"/>
                    <a:pt x="572" y="298"/>
                    <a:pt x="572" y="300"/>
                  </a:cubicBezTo>
                  <a:cubicBezTo>
                    <a:pt x="573" y="304"/>
                    <a:pt x="571" y="309"/>
                    <a:pt x="575" y="313"/>
                  </a:cubicBezTo>
                  <a:cubicBezTo>
                    <a:pt x="582" y="321"/>
                    <a:pt x="649" y="311"/>
                    <a:pt x="643" y="328"/>
                  </a:cubicBezTo>
                  <a:cubicBezTo>
                    <a:pt x="641" y="327"/>
                    <a:pt x="639" y="328"/>
                    <a:pt x="637" y="327"/>
                  </a:cubicBezTo>
                  <a:cubicBezTo>
                    <a:pt x="636" y="332"/>
                    <a:pt x="634" y="340"/>
                    <a:pt x="631" y="343"/>
                  </a:cubicBezTo>
                  <a:cubicBezTo>
                    <a:pt x="626" y="347"/>
                    <a:pt x="617" y="346"/>
                    <a:pt x="613" y="351"/>
                  </a:cubicBezTo>
                  <a:cubicBezTo>
                    <a:pt x="608" y="358"/>
                    <a:pt x="610" y="381"/>
                    <a:pt x="621" y="380"/>
                  </a:cubicBezTo>
                  <a:cubicBezTo>
                    <a:pt x="624" y="374"/>
                    <a:pt x="619" y="361"/>
                    <a:pt x="627" y="359"/>
                  </a:cubicBezTo>
                  <a:cubicBezTo>
                    <a:pt x="625" y="359"/>
                    <a:pt x="637" y="363"/>
                    <a:pt x="637" y="362"/>
                  </a:cubicBezTo>
                  <a:cubicBezTo>
                    <a:pt x="639" y="364"/>
                    <a:pt x="639" y="372"/>
                    <a:pt x="640" y="375"/>
                  </a:cubicBezTo>
                  <a:cubicBezTo>
                    <a:pt x="642" y="385"/>
                    <a:pt x="643" y="397"/>
                    <a:pt x="647" y="407"/>
                  </a:cubicBezTo>
                  <a:cubicBezTo>
                    <a:pt x="654" y="406"/>
                    <a:pt x="660" y="409"/>
                    <a:pt x="661" y="401"/>
                  </a:cubicBezTo>
                  <a:cubicBezTo>
                    <a:pt x="662" y="396"/>
                    <a:pt x="660" y="388"/>
                    <a:pt x="660" y="382"/>
                  </a:cubicBezTo>
                  <a:cubicBezTo>
                    <a:pt x="669" y="381"/>
                    <a:pt x="672" y="355"/>
                    <a:pt x="665" y="352"/>
                  </a:cubicBezTo>
                  <a:cubicBezTo>
                    <a:pt x="668" y="348"/>
                    <a:pt x="673" y="353"/>
                    <a:pt x="678" y="353"/>
                  </a:cubicBezTo>
                  <a:cubicBezTo>
                    <a:pt x="684" y="355"/>
                    <a:pt x="686" y="354"/>
                    <a:pt x="690" y="348"/>
                  </a:cubicBezTo>
                  <a:cubicBezTo>
                    <a:pt x="693" y="343"/>
                    <a:pt x="693" y="337"/>
                    <a:pt x="696" y="332"/>
                  </a:cubicBezTo>
                  <a:cubicBezTo>
                    <a:pt x="698" y="327"/>
                    <a:pt x="703" y="323"/>
                    <a:pt x="703" y="317"/>
                  </a:cubicBezTo>
                  <a:cubicBezTo>
                    <a:pt x="691" y="317"/>
                    <a:pt x="708" y="301"/>
                    <a:pt x="710" y="298"/>
                  </a:cubicBezTo>
                  <a:cubicBezTo>
                    <a:pt x="714" y="291"/>
                    <a:pt x="709" y="286"/>
                    <a:pt x="711" y="279"/>
                  </a:cubicBezTo>
                  <a:cubicBezTo>
                    <a:pt x="714" y="272"/>
                    <a:pt x="720" y="272"/>
                    <a:pt x="725" y="268"/>
                  </a:cubicBezTo>
                  <a:cubicBezTo>
                    <a:pt x="731" y="264"/>
                    <a:pt x="736" y="255"/>
                    <a:pt x="743" y="253"/>
                  </a:cubicBezTo>
                  <a:cubicBezTo>
                    <a:pt x="751" y="251"/>
                    <a:pt x="756" y="259"/>
                    <a:pt x="765" y="259"/>
                  </a:cubicBezTo>
                  <a:cubicBezTo>
                    <a:pt x="764" y="255"/>
                    <a:pt x="758" y="248"/>
                    <a:pt x="759" y="246"/>
                  </a:cubicBezTo>
                  <a:cubicBezTo>
                    <a:pt x="759" y="243"/>
                    <a:pt x="767" y="238"/>
                    <a:pt x="769" y="235"/>
                  </a:cubicBezTo>
                  <a:cubicBezTo>
                    <a:pt x="772" y="232"/>
                    <a:pt x="772" y="227"/>
                    <a:pt x="771" y="22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360" name="Freeform 526">
              <a:extLst>
                <a:ext uri="{FF2B5EF4-FFF2-40B4-BE49-F238E27FC236}">
                  <a16:creationId xmlns:a16="http://schemas.microsoft.com/office/drawing/2014/main" id="{4FDDC9D9-E6B1-42A9-9491-3787A4F11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1" name="Freeform 527">
              <a:extLst>
                <a:ext uri="{FF2B5EF4-FFF2-40B4-BE49-F238E27FC236}">
                  <a16:creationId xmlns:a16="http://schemas.microsoft.com/office/drawing/2014/main" id="{4ED3058A-D7E4-4A13-86C5-7D7027759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852" y="3643734"/>
              <a:ext cx="388181" cy="349105"/>
            </a:xfrm>
            <a:custGeom>
              <a:avLst/>
              <a:gdLst>
                <a:gd name="T0" fmla="*/ 420 w 446"/>
                <a:gd name="T1" fmla="*/ 44 h 401"/>
                <a:gd name="T2" fmla="*/ 410 w 446"/>
                <a:gd name="T3" fmla="*/ 41 h 401"/>
                <a:gd name="T4" fmla="*/ 401 w 446"/>
                <a:gd name="T5" fmla="*/ 36 h 401"/>
                <a:gd name="T6" fmla="*/ 388 w 446"/>
                <a:gd name="T7" fmla="*/ 10 h 401"/>
                <a:gd name="T8" fmla="*/ 363 w 446"/>
                <a:gd name="T9" fmla="*/ 0 h 401"/>
                <a:gd name="T10" fmla="*/ 351 w 446"/>
                <a:gd name="T11" fmla="*/ 8 h 401"/>
                <a:gd name="T12" fmla="*/ 314 w 446"/>
                <a:gd name="T13" fmla="*/ 9 h 401"/>
                <a:gd name="T14" fmla="*/ 273 w 446"/>
                <a:gd name="T15" fmla="*/ 32 h 401"/>
                <a:gd name="T16" fmla="*/ 283 w 446"/>
                <a:gd name="T17" fmla="*/ 64 h 401"/>
                <a:gd name="T18" fmla="*/ 264 w 446"/>
                <a:gd name="T19" fmla="*/ 99 h 401"/>
                <a:gd name="T20" fmla="*/ 247 w 446"/>
                <a:gd name="T21" fmla="*/ 113 h 401"/>
                <a:gd name="T22" fmla="*/ 227 w 446"/>
                <a:gd name="T23" fmla="*/ 137 h 401"/>
                <a:gd name="T24" fmla="*/ 225 w 446"/>
                <a:gd name="T25" fmla="*/ 143 h 401"/>
                <a:gd name="T26" fmla="*/ 222 w 446"/>
                <a:gd name="T27" fmla="*/ 163 h 401"/>
                <a:gd name="T28" fmla="*/ 208 w 446"/>
                <a:gd name="T29" fmla="*/ 171 h 401"/>
                <a:gd name="T30" fmla="*/ 183 w 446"/>
                <a:gd name="T31" fmla="*/ 183 h 401"/>
                <a:gd name="T32" fmla="*/ 149 w 446"/>
                <a:gd name="T33" fmla="*/ 195 h 401"/>
                <a:gd name="T34" fmla="*/ 144 w 446"/>
                <a:gd name="T35" fmla="*/ 216 h 401"/>
                <a:gd name="T36" fmla="*/ 144 w 446"/>
                <a:gd name="T37" fmla="*/ 227 h 401"/>
                <a:gd name="T38" fmla="*/ 88 w 446"/>
                <a:gd name="T39" fmla="*/ 240 h 401"/>
                <a:gd name="T40" fmla="*/ 77 w 446"/>
                <a:gd name="T41" fmla="*/ 241 h 401"/>
                <a:gd name="T42" fmla="*/ 28 w 446"/>
                <a:gd name="T43" fmla="*/ 240 h 401"/>
                <a:gd name="T44" fmla="*/ 11 w 446"/>
                <a:gd name="T45" fmla="*/ 239 h 401"/>
                <a:gd name="T46" fmla="*/ 27 w 446"/>
                <a:gd name="T47" fmla="*/ 271 h 401"/>
                <a:gd name="T48" fmla="*/ 50 w 446"/>
                <a:gd name="T49" fmla="*/ 309 h 401"/>
                <a:gd name="T50" fmla="*/ 49 w 446"/>
                <a:gd name="T51" fmla="*/ 328 h 401"/>
                <a:gd name="T52" fmla="*/ 25 w 446"/>
                <a:gd name="T53" fmla="*/ 343 h 401"/>
                <a:gd name="T54" fmla="*/ 21 w 446"/>
                <a:gd name="T55" fmla="*/ 356 h 401"/>
                <a:gd name="T56" fmla="*/ 21 w 446"/>
                <a:gd name="T57" fmla="*/ 370 h 401"/>
                <a:gd name="T58" fmla="*/ 149 w 446"/>
                <a:gd name="T59" fmla="*/ 378 h 401"/>
                <a:gd name="T60" fmla="*/ 189 w 446"/>
                <a:gd name="T61" fmla="*/ 400 h 401"/>
                <a:gd name="T62" fmla="*/ 264 w 446"/>
                <a:gd name="T63" fmla="*/ 398 h 401"/>
                <a:gd name="T64" fmla="*/ 270 w 446"/>
                <a:gd name="T65" fmla="*/ 395 h 401"/>
                <a:gd name="T66" fmla="*/ 266 w 446"/>
                <a:gd name="T67" fmla="*/ 378 h 401"/>
                <a:gd name="T68" fmla="*/ 256 w 446"/>
                <a:gd name="T69" fmla="*/ 357 h 401"/>
                <a:gd name="T70" fmla="*/ 245 w 446"/>
                <a:gd name="T71" fmla="*/ 350 h 401"/>
                <a:gd name="T72" fmla="*/ 236 w 446"/>
                <a:gd name="T73" fmla="*/ 330 h 401"/>
                <a:gd name="T74" fmla="*/ 240 w 446"/>
                <a:gd name="T75" fmla="*/ 304 h 401"/>
                <a:gd name="T76" fmla="*/ 247 w 446"/>
                <a:gd name="T77" fmla="*/ 294 h 401"/>
                <a:gd name="T78" fmla="*/ 263 w 446"/>
                <a:gd name="T79" fmla="*/ 296 h 401"/>
                <a:gd name="T80" fmla="*/ 281 w 446"/>
                <a:gd name="T81" fmla="*/ 291 h 401"/>
                <a:gd name="T82" fmla="*/ 289 w 446"/>
                <a:gd name="T83" fmla="*/ 283 h 401"/>
                <a:gd name="T84" fmla="*/ 303 w 446"/>
                <a:gd name="T85" fmla="*/ 266 h 401"/>
                <a:gd name="T86" fmla="*/ 325 w 446"/>
                <a:gd name="T87" fmla="*/ 245 h 401"/>
                <a:gd name="T88" fmla="*/ 344 w 446"/>
                <a:gd name="T89" fmla="*/ 213 h 401"/>
                <a:gd name="T90" fmla="*/ 368 w 446"/>
                <a:gd name="T91" fmla="*/ 164 h 401"/>
                <a:gd name="T92" fmla="*/ 366 w 446"/>
                <a:gd name="T93" fmla="*/ 148 h 401"/>
                <a:gd name="T94" fmla="*/ 351 w 446"/>
                <a:gd name="T95" fmla="*/ 127 h 401"/>
                <a:gd name="T96" fmla="*/ 347 w 446"/>
                <a:gd name="T97" fmla="*/ 110 h 401"/>
                <a:gd name="T98" fmla="*/ 342 w 446"/>
                <a:gd name="T99" fmla="*/ 89 h 401"/>
                <a:gd name="T100" fmla="*/ 369 w 446"/>
                <a:gd name="T101" fmla="*/ 79 h 401"/>
                <a:gd name="T102" fmla="*/ 399 w 446"/>
                <a:gd name="T103" fmla="*/ 80 h 401"/>
                <a:gd name="T104" fmla="*/ 446 w 446"/>
                <a:gd name="T105" fmla="*/ 54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6" h="401">
                  <a:moveTo>
                    <a:pt x="443" y="53"/>
                  </a:moveTo>
                  <a:cubicBezTo>
                    <a:pt x="436" y="51"/>
                    <a:pt x="426" y="49"/>
                    <a:pt x="420" y="44"/>
                  </a:cubicBezTo>
                  <a:cubicBezTo>
                    <a:pt x="418" y="43"/>
                    <a:pt x="418" y="40"/>
                    <a:pt x="416" y="40"/>
                  </a:cubicBezTo>
                  <a:cubicBezTo>
                    <a:pt x="415" y="39"/>
                    <a:pt x="411" y="41"/>
                    <a:pt x="410" y="41"/>
                  </a:cubicBezTo>
                  <a:cubicBezTo>
                    <a:pt x="406" y="40"/>
                    <a:pt x="407" y="38"/>
                    <a:pt x="406" y="38"/>
                  </a:cubicBezTo>
                  <a:cubicBezTo>
                    <a:pt x="405" y="37"/>
                    <a:pt x="401" y="36"/>
                    <a:pt x="401" y="36"/>
                  </a:cubicBezTo>
                  <a:cubicBezTo>
                    <a:pt x="398" y="32"/>
                    <a:pt x="403" y="25"/>
                    <a:pt x="402" y="21"/>
                  </a:cubicBezTo>
                  <a:cubicBezTo>
                    <a:pt x="401" y="18"/>
                    <a:pt x="388" y="7"/>
                    <a:pt x="388" y="10"/>
                  </a:cubicBezTo>
                  <a:cubicBezTo>
                    <a:pt x="388" y="3"/>
                    <a:pt x="374" y="1"/>
                    <a:pt x="369" y="1"/>
                  </a:cubicBezTo>
                  <a:cubicBezTo>
                    <a:pt x="367" y="0"/>
                    <a:pt x="365" y="1"/>
                    <a:pt x="363" y="0"/>
                  </a:cubicBezTo>
                  <a:cubicBezTo>
                    <a:pt x="362" y="1"/>
                    <a:pt x="362" y="1"/>
                    <a:pt x="361" y="1"/>
                  </a:cubicBezTo>
                  <a:cubicBezTo>
                    <a:pt x="357" y="3"/>
                    <a:pt x="354" y="8"/>
                    <a:pt x="351" y="8"/>
                  </a:cubicBezTo>
                  <a:cubicBezTo>
                    <a:pt x="348" y="9"/>
                    <a:pt x="346" y="5"/>
                    <a:pt x="342" y="4"/>
                  </a:cubicBezTo>
                  <a:cubicBezTo>
                    <a:pt x="334" y="3"/>
                    <a:pt x="322" y="7"/>
                    <a:pt x="314" y="9"/>
                  </a:cubicBezTo>
                  <a:cubicBezTo>
                    <a:pt x="309" y="10"/>
                    <a:pt x="305" y="10"/>
                    <a:pt x="301" y="12"/>
                  </a:cubicBezTo>
                  <a:cubicBezTo>
                    <a:pt x="298" y="13"/>
                    <a:pt x="272" y="32"/>
                    <a:pt x="273" y="32"/>
                  </a:cubicBezTo>
                  <a:cubicBezTo>
                    <a:pt x="277" y="36"/>
                    <a:pt x="283" y="39"/>
                    <a:pt x="284" y="44"/>
                  </a:cubicBezTo>
                  <a:cubicBezTo>
                    <a:pt x="286" y="49"/>
                    <a:pt x="285" y="59"/>
                    <a:pt x="283" y="64"/>
                  </a:cubicBezTo>
                  <a:cubicBezTo>
                    <a:pt x="280" y="71"/>
                    <a:pt x="270" y="73"/>
                    <a:pt x="270" y="82"/>
                  </a:cubicBezTo>
                  <a:cubicBezTo>
                    <a:pt x="269" y="90"/>
                    <a:pt x="273" y="96"/>
                    <a:pt x="264" y="99"/>
                  </a:cubicBezTo>
                  <a:cubicBezTo>
                    <a:pt x="258" y="100"/>
                    <a:pt x="242" y="93"/>
                    <a:pt x="239" y="101"/>
                  </a:cubicBezTo>
                  <a:cubicBezTo>
                    <a:pt x="237" y="107"/>
                    <a:pt x="245" y="109"/>
                    <a:pt x="247" y="113"/>
                  </a:cubicBezTo>
                  <a:cubicBezTo>
                    <a:pt x="250" y="117"/>
                    <a:pt x="250" y="123"/>
                    <a:pt x="244" y="125"/>
                  </a:cubicBezTo>
                  <a:cubicBezTo>
                    <a:pt x="237" y="128"/>
                    <a:pt x="230" y="128"/>
                    <a:pt x="227" y="137"/>
                  </a:cubicBezTo>
                  <a:cubicBezTo>
                    <a:pt x="227" y="138"/>
                    <a:pt x="226" y="139"/>
                    <a:pt x="225" y="140"/>
                  </a:cubicBezTo>
                  <a:cubicBezTo>
                    <a:pt x="225" y="141"/>
                    <a:pt x="226" y="142"/>
                    <a:pt x="225" y="143"/>
                  </a:cubicBezTo>
                  <a:cubicBezTo>
                    <a:pt x="225" y="145"/>
                    <a:pt x="223" y="146"/>
                    <a:pt x="222" y="148"/>
                  </a:cubicBezTo>
                  <a:cubicBezTo>
                    <a:pt x="220" y="152"/>
                    <a:pt x="222" y="159"/>
                    <a:pt x="222" y="163"/>
                  </a:cubicBezTo>
                  <a:cubicBezTo>
                    <a:pt x="223" y="167"/>
                    <a:pt x="221" y="171"/>
                    <a:pt x="217" y="173"/>
                  </a:cubicBezTo>
                  <a:cubicBezTo>
                    <a:pt x="211" y="176"/>
                    <a:pt x="212" y="172"/>
                    <a:pt x="208" y="171"/>
                  </a:cubicBezTo>
                  <a:cubicBezTo>
                    <a:pt x="201" y="168"/>
                    <a:pt x="194" y="168"/>
                    <a:pt x="189" y="171"/>
                  </a:cubicBezTo>
                  <a:cubicBezTo>
                    <a:pt x="184" y="174"/>
                    <a:pt x="173" y="180"/>
                    <a:pt x="183" y="183"/>
                  </a:cubicBezTo>
                  <a:cubicBezTo>
                    <a:pt x="177" y="189"/>
                    <a:pt x="171" y="184"/>
                    <a:pt x="164" y="185"/>
                  </a:cubicBezTo>
                  <a:cubicBezTo>
                    <a:pt x="157" y="186"/>
                    <a:pt x="154" y="190"/>
                    <a:pt x="149" y="195"/>
                  </a:cubicBezTo>
                  <a:cubicBezTo>
                    <a:pt x="145" y="199"/>
                    <a:pt x="144" y="200"/>
                    <a:pt x="143" y="205"/>
                  </a:cubicBezTo>
                  <a:cubicBezTo>
                    <a:pt x="143" y="208"/>
                    <a:pt x="144" y="213"/>
                    <a:pt x="144" y="216"/>
                  </a:cubicBezTo>
                  <a:cubicBezTo>
                    <a:pt x="144" y="219"/>
                    <a:pt x="142" y="219"/>
                    <a:pt x="142" y="222"/>
                  </a:cubicBezTo>
                  <a:cubicBezTo>
                    <a:pt x="142" y="224"/>
                    <a:pt x="145" y="225"/>
                    <a:pt x="144" y="227"/>
                  </a:cubicBezTo>
                  <a:cubicBezTo>
                    <a:pt x="142" y="232"/>
                    <a:pt x="126" y="237"/>
                    <a:pt x="119" y="238"/>
                  </a:cubicBezTo>
                  <a:cubicBezTo>
                    <a:pt x="109" y="241"/>
                    <a:pt x="98" y="237"/>
                    <a:pt x="88" y="240"/>
                  </a:cubicBezTo>
                  <a:cubicBezTo>
                    <a:pt x="85" y="241"/>
                    <a:pt x="86" y="243"/>
                    <a:pt x="83" y="244"/>
                  </a:cubicBezTo>
                  <a:cubicBezTo>
                    <a:pt x="81" y="244"/>
                    <a:pt x="79" y="241"/>
                    <a:pt x="77" y="241"/>
                  </a:cubicBezTo>
                  <a:cubicBezTo>
                    <a:pt x="71" y="241"/>
                    <a:pt x="66" y="242"/>
                    <a:pt x="61" y="242"/>
                  </a:cubicBezTo>
                  <a:cubicBezTo>
                    <a:pt x="50" y="242"/>
                    <a:pt x="39" y="244"/>
                    <a:pt x="28" y="240"/>
                  </a:cubicBezTo>
                  <a:cubicBezTo>
                    <a:pt x="18" y="236"/>
                    <a:pt x="11" y="232"/>
                    <a:pt x="0" y="231"/>
                  </a:cubicBezTo>
                  <a:cubicBezTo>
                    <a:pt x="2" y="236"/>
                    <a:pt x="9" y="237"/>
                    <a:pt x="11" y="239"/>
                  </a:cubicBezTo>
                  <a:cubicBezTo>
                    <a:pt x="15" y="243"/>
                    <a:pt x="15" y="246"/>
                    <a:pt x="15" y="250"/>
                  </a:cubicBezTo>
                  <a:cubicBezTo>
                    <a:pt x="17" y="260"/>
                    <a:pt x="18" y="265"/>
                    <a:pt x="27" y="271"/>
                  </a:cubicBezTo>
                  <a:cubicBezTo>
                    <a:pt x="32" y="273"/>
                    <a:pt x="44" y="281"/>
                    <a:pt x="49" y="280"/>
                  </a:cubicBezTo>
                  <a:cubicBezTo>
                    <a:pt x="48" y="280"/>
                    <a:pt x="50" y="307"/>
                    <a:pt x="50" y="309"/>
                  </a:cubicBezTo>
                  <a:cubicBezTo>
                    <a:pt x="58" y="312"/>
                    <a:pt x="68" y="310"/>
                    <a:pt x="61" y="323"/>
                  </a:cubicBezTo>
                  <a:cubicBezTo>
                    <a:pt x="57" y="329"/>
                    <a:pt x="56" y="327"/>
                    <a:pt x="49" y="328"/>
                  </a:cubicBezTo>
                  <a:cubicBezTo>
                    <a:pt x="43" y="329"/>
                    <a:pt x="40" y="333"/>
                    <a:pt x="35" y="335"/>
                  </a:cubicBezTo>
                  <a:cubicBezTo>
                    <a:pt x="27" y="339"/>
                    <a:pt x="27" y="336"/>
                    <a:pt x="25" y="343"/>
                  </a:cubicBezTo>
                  <a:cubicBezTo>
                    <a:pt x="24" y="345"/>
                    <a:pt x="26" y="348"/>
                    <a:pt x="25" y="350"/>
                  </a:cubicBezTo>
                  <a:cubicBezTo>
                    <a:pt x="24" y="352"/>
                    <a:pt x="22" y="353"/>
                    <a:pt x="21" y="356"/>
                  </a:cubicBezTo>
                  <a:cubicBezTo>
                    <a:pt x="20" y="359"/>
                    <a:pt x="21" y="364"/>
                    <a:pt x="21" y="368"/>
                  </a:cubicBezTo>
                  <a:cubicBezTo>
                    <a:pt x="21" y="369"/>
                    <a:pt x="21" y="369"/>
                    <a:pt x="21" y="370"/>
                  </a:cubicBezTo>
                  <a:cubicBezTo>
                    <a:pt x="56" y="371"/>
                    <a:pt x="91" y="366"/>
                    <a:pt x="127" y="363"/>
                  </a:cubicBezTo>
                  <a:cubicBezTo>
                    <a:pt x="141" y="362"/>
                    <a:pt x="148" y="363"/>
                    <a:pt x="149" y="378"/>
                  </a:cubicBezTo>
                  <a:cubicBezTo>
                    <a:pt x="151" y="377"/>
                    <a:pt x="154" y="378"/>
                    <a:pt x="156" y="378"/>
                  </a:cubicBezTo>
                  <a:cubicBezTo>
                    <a:pt x="161" y="393"/>
                    <a:pt x="174" y="401"/>
                    <a:pt x="189" y="400"/>
                  </a:cubicBezTo>
                  <a:cubicBezTo>
                    <a:pt x="205" y="399"/>
                    <a:pt x="222" y="399"/>
                    <a:pt x="237" y="398"/>
                  </a:cubicBezTo>
                  <a:cubicBezTo>
                    <a:pt x="240" y="397"/>
                    <a:pt x="254" y="396"/>
                    <a:pt x="264" y="398"/>
                  </a:cubicBezTo>
                  <a:cubicBezTo>
                    <a:pt x="264" y="397"/>
                    <a:pt x="264" y="397"/>
                    <a:pt x="264" y="397"/>
                  </a:cubicBezTo>
                  <a:cubicBezTo>
                    <a:pt x="266" y="396"/>
                    <a:pt x="269" y="398"/>
                    <a:pt x="270" y="395"/>
                  </a:cubicBezTo>
                  <a:cubicBezTo>
                    <a:pt x="271" y="392"/>
                    <a:pt x="267" y="391"/>
                    <a:pt x="267" y="390"/>
                  </a:cubicBezTo>
                  <a:cubicBezTo>
                    <a:pt x="267" y="384"/>
                    <a:pt x="268" y="383"/>
                    <a:pt x="266" y="378"/>
                  </a:cubicBezTo>
                  <a:cubicBezTo>
                    <a:pt x="264" y="375"/>
                    <a:pt x="260" y="370"/>
                    <a:pt x="259" y="366"/>
                  </a:cubicBezTo>
                  <a:cubicBezTo>
                    <a:pt x="258" y="360"/>
                    <a:pt x="263" y="361"/>
                    <a:pt x="256" y="357"/>
                  </a:cubicBezTo>
                  <a:cubicBezTo>
                    <a:pt x="255" y="356"/>
                    <a:pt x="252" y="357"/>
                    <a:pt x="250" y="356"/>
                  </a:cubicBezTo>
                  <a:cubicBezTo>
                    <a:pt x="249" y="355"/>
                    <a:pt x="246" y="352"/>
                    <a:pt x="245" y="350"/>
                  </a:cubicBezTo>
                  <a:cubicBezTo>
                    <a:pt x="243" y="345"/>
                    <a:pt x="247" y="339"/>
                    <a:pt x="246" y="334"/>
                  </a:cubicBezTo>
                  <a:cubicBezTo>
                    <a:pt x="243" y="328"/>
                    <a:pt x="242" y="332"/>
                    <a:pt x="236" y="330"/>
                  </a:cubicBezTo>
                  <a:cubicBezTo>
                    <a:pt x="233" y="329"/>
                    <a:pt x="232" y="326"/>
                    <a:pt x="229" y="326"/>
                  </a:cubicBezTo>
                  <a:cubicBezTo>
                    <a:pt x="226" y="314"/>
                    <a:pt x="235" y="312"/>
                    <a:pt x="240" y="304"/>
                  </a:cubicBezTo>
                  <a:cubicBezTo>
                    <a:pt x="241" y="303"/>
                    <a:pt x="239" y="299"/>
                    <a:pt x="240" y="298"/>
                  </a:cubicBezTo>
                  <a:cubicBezTo>
                    <a:pt x="242" y="296"/>
                    <a:pt x="245" y="296"/>
                    <a:pt x="247" y="294"/>
                  </a:cubicBezTo>
                  <a:cubicBezTo>
                    <a:pt x="253" y="290"/>
                    <a:pt x="249" y="286"/>
                    <a:pt x="257" y="291"/>
                  </a:cubicBezTo>
                  <a:cubicBezTo>
                    <a:pt x="259" y="292"/>
                    <a:pt x="259" y="296"/>
                    <a:pt x="263" y="296"/>
                  </a:cubicBezTo>
                  <a:cubicBezTo>
                    <a:pt x="264" y="296"/>
                    <a:pt x="266" y="294"/>
                    <a:pt x="268" y="294"/>
                  </a:cubicBezTo>
                  <a:cubicBezTo>
                    <a:pt x="272" y="293"/>
                    <a:pt x="276" y="292"/>
                    <a:pt x="281" y="291"/>
                  </a:cubicBezTo>
                  <a:cubicBezTo>
                    <a:pt x="283" y="290"/>
                    <a:pt x="286" y="291"/>
                    <a:pt x="288" y="289"/>
                  </a:cubicBezTo>
                  <a:cubicBezTo>
                    <a:pt x="290" y="288"/>
                    <a:pt x="288" y="284"/>
                    <a:pt x="289" y="283"/>
                  </a:cubicBezTo>
                  <a:cubicBezTo>
                    <a:pt x="292" y="280"/>
                    <a:pt x="297" y="281"/>
                    <a:pt x="300" y="277"/>
                  </a:cubicBezTo>
                  <a:cubicBezTo>
                    <a:pt x="302" y="274"/>
                    <a:pt x="300" y="269"/>
                    <a:pt x="303" y="266"/>
                  </a:cubicBezTo>
                  <a:cubicBezTo>
                    <a:pt x="305" y="263"/>
                    <a:pt x="309" y="261"/>
                    <a:pt x="311" y="260"/>
                  </a:cubicBezTo>
                  <a:cubicBezTo>
                    <a:pt x="321" y="255"/>
                    <a:pt x="322" y="255"/>
                    <a:pt x="325" y="245"/>
                  </a:cubicBezTo>
                  <a:cubicBezTo>
                    <a:pt x="327" y="238"/>
                    <a:pt x="331" y="233"/>
                    <a:pt x="331" y="226"/>
                  </a:cubicBezTo>
                  <a:cubicBezTo>
                    <a:pt x="339" y="226"/>
                    <a:pt x="351" y="222"/>
                    <a:pt x="344" y="213"/>
                  </a:cubicBezTo>
                  <a:cubicBezTo>
                    <a:pt x="345" y="213"/>
                    <a:pt x="365" y="195"/>
                    <a:pt x="365" y="196"/>
                  </a:cubicBezTo>
                  <a:cubicBezTo>
                    <a:pt x="366" y="184"/>
                    <a:pt x="355" y="172"/>
                    <a:pt x="368" y="164"/>
                  </a:cubicBezTo>
                  <a:cubicBezTo>
                    <a:pt x="373" y="161"/>
                    <a:pt x="386" y="160"/>
                    <a:pt x="384" y="154"/>
                  </a:cubicBezTo>
                  <a:cubicBezTo>
                    <a:pt x="382" y="148"/>
                    <a:pt x="371" y="149"/>
                    <a:pt x="366" y="148"/>
                  </a:cubicBezTo>
                  <a:cubicBezTo>
                    <a:pt x="369" y="136"/>
                    <a:pt x="361" y="143"/>
                    <a:pt x="356" y="137"/>
                  </a:cubicBezTo>
                  <a:cubicBezTo>
                    <a:pt x="356" y="137"/>
                    <a:pt x="351" y="127"/>
                    <a:pt x="351" y="127"/>
                  </a:cubicBezTo>
                  <a:cubicBezTo>
                    <a:pt x="350" y="123"/>
                    <a:pt x="352" y="119"/>
                    <a:pt x="351" y="115"/>
                  </a:cubicBezTo>
                  <a:cubicBezTo>
                    <a:pt x="351" y="113"/>
                    <a:pt x="348" y="112"/>
                    <a:pt x="347" y="110"/>
                  </a:cubicBezTo>
                  <a:cubicBezTo>
                    <a:pt x="347" y="109"/>
                    <a:pt x="348" y="107"/>
                    <a:pt x="348" y="106"/>
                  </a:cubicBezTo>
                  <a:cubicBezTo>
                    <a:pt x="346" y="97"/>
                    <a:pt x="353" y="93"/>
                    <a:pt x="342" y="89"/>
                  </a:cubicBezTo>
                  <a:cubicBezTo>
                    <a:pt x="342" y="88"/>
                    <a:pt x="343" y="87"/>
                    <a:pt x="344" y="86"/>
                  </a:cubicBezTo>
                  <a:cubicBezTo>
                    <a:pt x="347" y="74"/>
                    <a:pt x="359" y="77"/>
                    <a:pt x="369" y="79"/>
                  </a:cubicBezTo>
                  <a:cubicBezTo>
                    <a:pt x="374" y="80"/>
                    <a:pt x="380" y="82"/>
                    <a:pt x="386" y="83"/>
                  </a:cubicBezTo>
                  <a:cubicBezTo>
                    <a:pt x="393" y="85"/>
                    <a:pt x="393" y="82"/>
                    <a:pt x="399" y="80"/>
                  </a:cubicBezTo>
                  <a:cubicBezTo>
                    <a:pt x="409" y="77"/>
                    <a:pt x="418" y="78"/>
                    <a:pt x="425" y="71"/>
                  </a:cubicBezTo>
                  <a:cubicBezTo>
                    <a:pt x="429" y="66"/>
                    <a:pt x="437" y="56"/>
                    <a:pt x="446" y="54"/>
                  </a:cubicBezTo>
                  <a:cubicBezTo>
                    <a:pt x="445" y="53"/>
                    <a:pt x="444" y="53"/>
                    <a:pt x="443" y="5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2" name="Freeform 528">
              <a:extLst>
                <a:ext uri="{FF2B5EF4-FFF2-40B4-BE49-F238E27FC236}">
                  <a16:creationId xmlns:a16="http://schemas.microsoft.com/office/drawing/2014/main" id="{0A33D50C-34F6-4C55-91BF-282E0659D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895" y="3490379"/>
              <a:ext cx="47924" cy="46080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3" name="Freeform 529">
              <a:extLst>
                <a:ext uri="{FF2B5EF4-FFF2-40B4-BE49-F238E27FC236}">
                  <a16:creationId xmlns:a16="http://schemas.microsoft.com/office/drawing/2014/main" id="{AB975C52-97F3-4AC9-A034-E190A8E71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3424" y="3603552"/>
              <a:ext cx="335465" cy="252520"/>
            </a:xfrm>
            <a:custGeom>
              <a:avLst/>
              <a:gdLst>
                <a:gd name="T0" fmla="*/ 345 w 385"/>
                <a:gd name="T1" fmla="*/ 32 h 290"/>
                <a:gd name="T2" fmla="*/ 321 w 385"/>
                <a:gd name="T3" fmla="*/ 47 h 290"/>
                <a:gd name="T4" fmla="*/ 295 w 385"/>
                <a:gd name="T5" fmla="*/ 51 h 290"/>
                <a:gd name="T6" fmla="*/ 290 w 385"/>
                <a:gd name="T7" fmla="*/ 17 h 290"/>
                <a:gd name="T8" fmla="*/ 276 w 385"/>
                <a:gd name="T9" fmla="*/ 1 h 290"/>
                <a:gd name="T10" fmla="*/ 261 w 385"/>
                <a:gd name="T11" fmla="*/ 20 h 290"/>
                <a:gd name="T12" fmla="*/ 245 w 385"/>
                <a:gd name="T13" fmla="*/ 28 h 290"/>
                <a:gd name="T14" fmla="*/ 232 w 385"/>
                <a:gd name="T15" fmla="*/ 42 h 290"/>
                <a:gd name="T16" fmla="*/ 203 w 385"/>
                <a:gd name="T17" fmla="*/ 48 h 290"/>
                <a:gd name="T18" fmla="*/ 183 w 385"/>
                <a:gd name="T19" fmla="*/ 40 h 290"/>
                <a:gd name="T20" fmla="*/ 166 w 385"/>
                <a:gd name="T21" fmla="*/ 34 h 290"/>
                <a:gd name="T22" fmla="*/ 143 w 385"/>
                <a:gd name="T23" fmla="*/ 30 h 290"/>
                <a:gd name="T24" fmla="*/ 120 w 385"/>
                <a:gd name="T25" fmla="*/ 41 h 290"/>
                <a:gd name="T26" fmla="*/ 110 w 385"/>
                <a:gd name="T27" fmla="*/ 66 h 290"/>
                <a:gd name="T28" fmla="*/ 72 w 385"/>
                <a:gd name="T29" fmla="*/ 85 h 290"/>
                <a:gd name="T30" fmla="*/ 62 w 385"/>
                <a:gd name="T31" fmla="*/ 104 h 290"/>
                <a:gd name="T32" fmla="*/ 38 w 385"/>
                <a:gd name="T33" fmla="*/ 101 h 290"/>
                <a:gd name="T34" fmla="*/ 19 w 385"/>
                <a:gd name="T35" fmla="*/ 110 h 290"/>
                <a:gd name="T36" fmla="*/ 9 w 385"/>
                <a:gd name="T37" fmla="*/ 137 h 290"/>
                <a:gd name="T38" fmla="*/ 12 w 385"/>
                <a:gd name="T39" fmla="*/ 162 h 290"/>
                <a:gd name="T40" fmla="*/ 10 w 385"/>
                <a:gd name="T41" fmla="*/ 197 h 290"/>
                <a:gd name="T42" fmla="*/ 18 w 385"/>
                <a:gd name="T43" fmla="*/ 227 h 290"/>
                <a:gd name="T44" fmla="*/ 36 w 385"/>
                <a:gd name="T45" fmla="*/ 247 h 290"/>
                <a:gd name="T46" fmla="*/ 13 w 385"/>
                <a:gd name="T47" fmla="*/ 277 h 290"/>
                <a:gd name="T48" fmla="*/ 74 w 385"/>
                <a:gd name="T49" fmla="*/ 288 h 290"/>
                <a:gd name="T50" fmla="*/ 96 w 385"/>
                <a:gd name="T51" fmla="*/ 290 h 290"/>
                <a:gd name="T52" fmla="*/ 132 w 385"/>
                <a:gd name="T53" fmla="*/ 284 h 290"/>
                <a:gd name="T54" fmla="*/ 155 w 385"/>
                <a:gd name="T55" fmla="*/ 268 h 290"/>
                <a:gd name="T56" fmla="*/ 156 w 385"/>
                <a:gd name="T57" fmla="*/ 251 h 290"/>
                <a:gd name="T58" fmla="*/ 177 w 385"/>
                <a:gd name="T59" fmla="*/ 231 h 290"/>
                <a:gd name="T60" fmla="*/ 202 w 385"/>
                <a:gd name="T61" fmla="*/ 217 h 290"/>
                <a:gd name="T62" fmla="*/ 230 w 385"/>
                <a:gd name="T63" fmla="*/ 219 h 290"/>
                <a:gd name="T64" fmla="*/ 235 w 385"/>
                <a:gd name="T65" fmla="*/ 194 h 290"/>
                <a:gd name="T66" fmla="*/ 238 w 385"/>
                <a:gd name="T67" fmla="*/ 186 h 290"/>
                <a:gd name="T68" fmla="*/ 257 w 385"/>
                <a:gd name="T69" fmla="*/ 171 h 290"/>
                <a:gd name="T70" fmla="*/ 252 w 385"/>
                <a:gd name="T71" fmla="*/ 147 h 290"/>
                <a:gd name="T72" fmla="*/ 283 w 385"/>
                <a:gd name="T73" fmla="*/ 128 h 290"/>
                <a:gd name="T74" fmla="*/ 297 w 385"/>
                <a:gd name="T75" fmla="*/ 90 h 290"/>
                <a:gd name="T76" fmla="*/ 314 w 385"/>
                <a:gd name="T77" fmla="*/ 58 h 290"/>
                <a:gd name="T78" fmla="*/ 355 w 385"/>
                <a:gd name="T79" fmla="*/ 50 h 290"/>
                <a:gd name="T80" fmla="*/ 374 w 385"/>
                <a:gd name="T81" fmla="*/ 47 h 290"/>
                <a:gd name="T82" fmla="*/ 374 w 385"/>
                <a:gd name="T83" fmla="*/ 42 h 290"/>
                <a:gd name="T84" fmla="*/ 352 w 385"/>
                <a:gd name="T85" fmla="*/ 3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5" h="290">
                  <a:moveTo>
                    <a:pt x="352" y="39"/>
                  </a:moveTo>
                  <a:cubicBezTo>
                    <a:pt x="356" y="34"/>
                    <a:pt x="352" y="31"/>
                    <a:pt x="345" y="32"/>
                  </a:cubicBezTo>
                  <a:cubicBezTo>
                    <a:pt x="342" y="33"/>
                    <a:pt x="333" y="38"/>
                    <a:pt x="330" y="40"/>
                  </a:cubicBezTo>
                  <a:cubicBezTo>
                    <a:pt x="327" y="43"/>
                    <a:pt x="326" y="46"/>
                    <a:pt x="321" y="47"/>
                  </a:cubicBezTo>
                  <a:cubicBezTo>
                    <a:pt x="318" y="49"/>
                    <a:pt x="315" y="49"/>
                    <a:pt x="312" y="51"/>
                  </a:cubicBezTo>
                  <a:cubicBezTo>
                    <a:pt x="305" y="57"/>
                    <a:pt x="300" y="64"/>
                    <a:pt x="295" y="51"/>
                  </a:cubicBezTo>
                  <a:cubicBezTo>
                    <a:pt x="293" y="45"/>
                    <a:pt x="295" y="37"/>
                    <a:pt x="295" y="31"/>
                  </a:cubicBezTo>
                  <a:cubicBezTo>
                    <a:pt x="296" y="26"/>
                    <a:pt x="300" y="12"/>
                    <a:pt x="290" y="17"/>
                  </a:cubicBezTo>
                  <a:cubicBezTo>
                    <a:pt x="288" y="13"/>
                    <a:pt x="292" y="8"/>
                    <a:pt x="290" y="4"/>
                  </a:cubicBezTo>
                  <a:cubicBezTo>
                    <a:pt x="288" y="1"/>
                    <a:pt x="280" y="0"/>
                    <a:pt x="276" y="1"/>
                  </a:cubicBezTo>
                  <a:cubicBezTo>
                    <a:pt x="270" y="3"/>
                    <a:pt x="269" y="7"/>
                    <a:pt x="266" y="11"/>
                  </a:cubicBezTo>
                  <a:cubicBezTo>
                    <a:pt x="263" y="15"/>
                    <a:pt x="261" y="15"/>
                    <a:pt x="261" y="20"/>
                  </a:cubicBezTo>
                  <a:cubicBezTo>
                    <a:pt x="261" y="24"/>
                    <a:pt x="265" y="27"/>
                    <a:pt x="257" y="29"/>
                  </a:cubicBezTo>
                  <a:cubicBezTo>
                    <a:pt x="253" y="30"/>
                    <a:pt x="249" y="27"/>
                    <a:pt x="245" y="28"/>
                  </a:cubicBezTo>
                  <a:cubicBezTo>
                    <a:pt x="238" y="29"/>
                    <a:pt x="241" y="33"/>
                    <a:pt x="240" y="39"/>
                  </a:cubicBezTo>
                  <a:cubicBezTo>
                    <a:pt x="239" y="43"/>
                    <a:pt x="237" y="45"/>
                    <a:pt x="232" y="42"/>
                  </a:cubicBezTo>
                  <a:cubicBezTo>
                    <a:pt x="226" y="38"/>
                    <a:pt x="222" y="36"/>
                    <a:pt x="215" y="40"/>
                  </a:cubicBezTo>
                  <a:cubicBezTo>
                    <a:pt x="210" y="44"/>
                    <a:pt x="211" y="50"/>
                    <a:pt x="203" y="48"/>
                  </a:cubicBezTo>
                  <a:cubicBezTo>
                    <a:pt x="198" y="47"/>
                    <a:pt x="198" y="42"/>
                    <a:pt x="194" y="41"/>
                  </a:cubicBezTo>
                  <a:cubicBezTo>
                    <a:pt x="190" y="38"/>
                    <a:pt x="188" y="42"/>
                    <a:pt x="183" y="40"/>
                  </a:cubicBezTo>
                  <a:cubicBezTo>
                    <a:pt x="179" y="39"/>
                    <a:pt x="179" y="36"/>
                    <a:pt x="175" y="35"/>
                  </a:cubicBezTo>
                  <a:cubicBezTo>
                    <a:pt x="171" y="34"/>
                    <a:pt x="168" y="35"/>
                    <a:pt x="166" y="34"/>
                  </a:cubicBezTo>
                  <a:cubicBezTo>
                    <a:pt x="163" y="36"/>
                    <a:pt x="161" y="36"/>
                    <a:pt x="157" y="35"/>
                  </a:cubicBezTo>
                  <a:cubicBezTo>
                    <a:pt x="153" y="35"/>
                    <a:pt x="146" y="29"/>
                    <a:pt x="143" y="30"/>
                  </a:cubicBezTo>
                  <a:cubicBezTo>
                    <a:pt x="138" y="31"/>
                    <a:pt x="139" y="36"/>
                    <a:pt x="134" y="38"/>
                  </a:cubicBezTo>
                  <a:cubicBezTo>
                    <a:pt x="130" y="41"/>
                    <a:pt x="124" y="39"/>
                    <a:pt x="120" y="41"/>
                  </a:cubicBezTo>
                  <a:cubicBezTo>
                    <a:pt x="117" y="44"/>
                    <a:pt x="116" y="49"/>
                    <a:pt x="114" y="53"/>
                  </a:cubicBezTo>
                  <a:cubicBezTo>
                    <a:pt x="111" y="58"/>
                    <a:pt x="111" y="62"/>
                    <a:pt x="110" y="66"/>
                  </a:cubicBezTo>
                  <a:cubicBezTo>
                    <a:pt x="107" y="73"/>
                    <a:pt x="106" y="72"/>
                    <a:pt x="100" y="75"/>
                  </a:cubicBezTo>
                  <a:cubicBezTo>
                    <a:pt x="91" y="79"/>
                    <a:pt x="84" y="85"/>
                    <a:pt x="72" y="85"/>
                  </a:cubicBezTo>
                  <a:cubicBezTo>
                    <a:pt x="74" y="89"/>
                    <a:pt x="72" y="93"/>
                    <a:pt x="72" y="97"/>
                  </a:cubicBezTo>
                  <a:cubicBezTo>
                    <a:pt x="67" y="98"/>
                    <a:pt x="67" y="102"/>
                    <a:pt x="62" y="104"/>
                  </a:cubicBezTo>
                  <a:cubicBezTo>
                    <a:pt x="58" y="106"/>
                    <a:pt x="54" y="105"/>
                    <a:pt x="50" y="107"/>
                  </a:cubicBezTo>
                  <a:cubicBezTo>
                    <a:pt x="49" y="103"/>
                    <a:pt x="43" y="96"/>
                    <a:pt x="38" y="101"/>
                  </a:cubicBezTo>
                  <a:cubicBezTo>
                    <a:pt x="32" y="99"/>
                    <a:pt x="28" y="94"/>
                    <a:pt x="22" y="93"/>
                  </a:cubicBezTo>
                  <a:cubicBezTo>
                    <a:pt x="22" y="99"/>
                    <a:pt x="21" y="105"/>
                    <a:pt x="19" y="110"/>
                  </a:cubicBezTo>
                  <a:cubicBezTo>
                    <a:pt x="18" y="114"/>
                    <a:pt x="17" y="122"/>
                    <a:pt x="15" y="125"/>
                  </a:cubicBezTo>
                  <a:cubicBezTo>
                    <a:pt x="12" y="129"/>
                    <a:pt x="5" y="129"/>
                    <a:pt x="9" y="137"/>
                  </a:cubicBezTo>
                  <a:cubicBezTo>
                    <a:pt x="2" y="138"/>
                    <a:pt x="2" y="145"/>
                    <a:pt x="2" y="151"/>
                  </a:cubicBezTo>
                  <a:cubicBezTo>
                    <a:pt x="3" y="159"/>
                    <a:pt x="4" y="160"/>
                    <a:pt x="12" y="162"/>
                  </a:cubicBezTo>
                  <a:cubicBezTo>
                    <a:pt x="10" y="173"/>
                    <a:pt x="0" y="172"/>
                    <a:pt x="6" y="185"/>
                  </a:cubicBezTo>
                  <a:cubicBezTo>
                    <a:pt x="8" y="190"/>
                    <a:pt x="10" y="191"/>
                    <a:pt x="10" y="197"/>
                  </a:cubicBezTo>
                  <a:cubicBezTo>
                    <a:pt x="11" y="202"/>
                    <a:pt x="10" y="207"/>
                    <a:pt x="10" y="213"/>
                  </a:cubicBezTo>
                  <a:cubicBezTo>
                    <a:pt x="9" y="222"/>
                    <a:pt x="7" y="226"/>
                    <a:pt x="18" y="227"/>
                  </a:cubicBezTo>
                  <a:cubicBezTo>
                    <a:pt x="26" y="228"/>
                    <a:pt x="34" y="225"/>
                    <a:pt x="36" y="236"/>
                  </a:cubicBezTo>
                  <a:cubicBezTo>
                    <a:pt x="36" y="238"/>
                    <a:pt x="36" y="245"/>
                    <a:pt x="36" y="247"/>
                  </a:cubicBezTo>
                  <a:cubicBezTo>
                    <a:pt x="32" y="256"/>
                    <a:pt x="11" y="265"/>
                    <a:pt x="13" y="277"/>
                  </a:cubicBezTo>
                  <a:cubicBezTo>
                    <a:pt x="13" y="277"/>
                    <a:pt x="13" y="277"/>
                    <a:pt x="13" y="277"/>
                  </a:cubicBezTo>
                  <a:cubicBezTo>
                    <a:pt x="24" y="278"/>
                    <a:pt x="31" y="282"/>
                    <a:pt x="41" y="286"/>
                  </a:cubicBezTo>
                  <a:cubicBezTo>
                    <a:pt x="52" y="290"/>
                    <a:pt x="63" y="288"/>
                    <a:pt x="74" y="288"/>
                  </a:cubicBezTo>
                  <a:cubicBezTo>
                    <a:pt x="79" y="288"/>
                    <a:pt x="84" y="287"/>
                    <a:pt x="90" y="287"/>
                  </a:cubicBezTo>
                  <a:cubicBezTo>
                    <a:pt x="92" y="287"/>
                    <a:pt x="94" y="290"/>
                    <a:pt x="96" y="290"/>
                  </a:cubicBezTo>
                  <a:cubicBezTo>
                    <a:pt x="99" y="289"/>
                    <a:pt x="98" y="287"/>
                    <a:pt x="101" y="286"/>
                  </a:cubicBezTo>
                  <a:cubicBezTo>
                    <a:pt x="111" y="283"/>
                    <a:pt x="122" y="287"/>
                    <a:pt x="132" y="284"/>
                  </a:cubicBezTo>
                  <a:cubicBezTo>
                    <a:pt x="139" y="283"/>
                    <a:pt x="155" y="278"/>
                    <a:pt x="157" y="273"/>
                  </a:cubicBezTo>
                  <a:cubicBezTo>
                    <a:pt x="158" y="271"/>
                    <a:pt x="155" y="270"/>
                    <a:pt x="155" y="268"/>
                  </a:cubicBezTo>
                  <a:cubicBezTo>
                    <a:pt x="155" y="265"/>
                    <a:pt x="157" y="265"/>
                    <a:pt x="157" y="262"/>
                  </a:cubicBezTo>
                  <a:cubicBezTo>
                    <a:pt x="157" y="259"/>
                    <a:pt x="156" y="254"/>
                    <a:pt x="156" y="251"/>
                  </a:cubicBezTo>
                  <a:cubicBezTo>
                    <a:pt x="157" y="246"/>
                    <a:pt x="158" y="245"/>
                    <a:pt x="162" y="241"/>
                  </a:cubicBezTo>
                  <a:cubicBezTo>
                    <a:pt x="167" y="236"/>
                    <a:pt x="170" y="232"/>
                    <a:pt x="177" y="231"/>
                  </a:cubicBezTo>
                  <a:cubicBezTo>
                    <a:pt x="184" y="230"/>
                    <a:pt x="190" y="235"/>
                    <a:pt x="196" y="229"/>
                  </a:cubicBezTo>
                  <a:cubicBezTo>
                    <a:pt x="186" y="226"/>
                    <a:pt x="197" y="220"/>
                    <a:pt x="202" y="217"/>
                  </a:cubicBezTo>
                  <a:cubicBezTo>
                    <a:pt x="207" y="214"/>
                    <a:pt x="214" y="214"/>
                    <a:pt x="221" y="217"/>
                  </a:cubicBezTo>
                  <a:cubicBezTo>
                    <a:pt x="225" y="218"/>
                    <a:pt x="224" y="222"/>
                    <a:pt x="230" y="219"/>
                  </a:cubicBezTo>
                  <a:cubicBezTo>
                    <a:pt x="234" y="217"/>
                    <a:pt x="236" y="213"/>
                    <a:pt x="235" y="209"/>
                  </a:cubicBezTo>
                  <a:cubicBezTo>
                    <a:pt x="235" y="205"/>
                    <a:pt x="233" y="198"/>
                    <a:pt x="235" y="194"/>
                  </a:cubicBezTo>
                  <a:cubicBezTo>
                    <a:pt x="236" y="192"/>
                    <a:pt x="238" y="191"/>
                    <a:pt x="238" y="189"/>
                  </a:cubicBezTo>
                  <a:cubicBezTo>
                    <a:pt x="239" y="188"/>
                    <a:pt x="238" y="187"/>
                    <a:pt x="238" y="186"/>
                  </a:cubicBezTo>
                  <a:cubicBezTo>
                    <a:pt x="239" y="185"/>
                    <a:pt x="240" y="184"/>
                    <a:pt x="240" y="183"/>
                  </a:cubicBezTo>
                  <a:cubicBezTo>
                    <a:pt x="243" y="174"/>
                    <a:pt x="250" y="174"/>
                    <a:pt x="257" y="171"/>
                  </a:cubicBezTo>
                  <a:cubicBezTo>
                    <a:pt x="263" y="169"/>
                    <a:pt x="263" y="163"/>
                    <a:pt x="260" y="159"/>
                  </a:cubicBezTo>
                  <a:cubicBezTo>
                    <a:pt x="258" y="155"/>
                    <a:pt x="250" y="153"/>
                    <a:pt x="252" y="147"/>
                  </a:cubicBezTo>
                  <a:cubicBezTo>
                    <a:pt x="255" y="139"/>
                    <a:pt x="271" y="146"/>
                    <a:pt x="277" y="145"/>
                  </a:cubicBezTo>
                  <a:cubicBezTo>
                    <a:pt x="286" y="142"/>
                    <a:pt x="282" y="136"/>
                    <a:pt x="283" y="128"/>
                  </a:cubicBezTo>
                  <a:cubicBezTo>
                    <a:pt x="283" y="119"/>
                    <a:pt x="293" y="117"/>
                    <a:pt x="296" y="110"/>
                  </a:cubicBezTo>
                  <a:cubicBezTo>
                    <a:pt x="298" y="105"/>
                    <a:pt x="299" y="95"/>
                    <a:pt x="297" y="90"/>
                  </a:cubicBezTo>
                  <a:cubicBezTo>
                    <a:pt x="296" y="85"/>
                    <a:pt x="290" y="82"/>
                    <a:pt x="286" y="78"/>
                  </a:cubicBezTo>
                  <a:cubicBezTo>
                    <a:pt x="285" y="78"/>
                    <a:pt x="311" y="59"/>
                    <a:pt x="314" y="58"/>
                  </a:cubicBezTo>
                  <a:cubicBezTo>
                    <a:pt x="318" y="56"/>
                    <a:pt x="322" y="56"/>
                    <a:pt x="327" y="55"/>
                  </a:cubicBezTo>
                  <a:cubicBezTo>
                    <a:pt x="335" y="53"/>
                    <a:pt x="347" y="49"/>
                    <a:pt x="355" y="50"/>
                  </a:cubicBezTo>
                  <a:cubicBezTo>
                    <a:pt x="359" y="51"/>
                    <a:pt x="361" y="55"/>
                    <a:pt x="364" y="54"/>
                  </a:cubicBezTo>
                  <a:cubicBezTo>
                    <a:pt x="367" y="54"/>
                    <a:pt x="370" y="49"/>
                    <a:pt x="374" y="47"/>
                  </a:cubicBezTo>
                  <a:cubicBezTo>
                    <a:pt x="375" y="47"/>
                    <a:pt x="375" y="47"/>
                    <a:pt x="376" y="46"/>
                  </a:cubicBezTo>
                  <a:cubicBezTo>
                    <a:pt x="374" y="46"/>
                    <a:pt x="373" y="45"/>
                    <a:pt x="374" y="42"/>
                  </a:cubicBezTo>
                  <a:cubicBezTo>
                    <a:pt x="376" y="39"/>
                    <a:pt x="382" y="39"/>
                    <a:pt x="385" y="39"/>
                  </a:cubicBezTo>
                  <a:cubicBezTo>
                    <a:pt x="379" y="27"/>
                    <a:pt x="360" y="41"/>
                    <a:pt x="352" y="3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4" name="Freeform 530">
              <a:extLst>
                <a:ext uri="{FF2B5EF4-FFF2-40B4-BE49-F238E27FC236}">
                  <a16:creationId xmlns:a16="http://schemas.microsoft.com/office/drawing/2014/main" id="{917423A3-3296-4F5E-8BE3-2BBEF74E0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154" y="3470472"/>
              <a:ext cx="331778" cy="226347"/>
            </a:xfrm>
            <a:custGeom>
              <a:avLst/>
              <a:gdLst>
                <a:gd name="T0" fmla="*/ 277 w 381"/>
                <a:gd name="T1" fmla="*/ 257 h 260"/>
                <a:gd name="T2" fmla="*/ 287 w 381"/>
                <a:gd name="T3" fmla="*/ 238 h 260"/>
                <a:gd name="T4" fmla="*/ 325 w 381"/>
                <a:gd name="T5" fmla="*/ 219 h 260"/>
                <a:gd name="T6" fmla="*/ 335 w 381"/>
                <a:gd name="T7" fmla="*/ 194 h 260"/>
                <a:gd name="T8" fmla="*/ 358 w 381"/>
                <a:gd name="T9" fmla="*/ 183 h 260"/>
                <a:gd name="T10" fmla="*/ 381 w 381"/>
                <a:gd name="T11" fmla="*/ 187 h 260"/>
                <a:gd name="T12" fmla="*/ 380 w 381"/>
                <a:gd name="T13" fmla="*/ 166 h 260"/>
                <a:gd name="T14" fmla="*/ 344 w 381"/>
                <a:gd name="T15" fmla="*/ 154 h 260"/>
                <a:gd name="T16" fmla="*/ 300 w 381"/>
                <a:gd name="T17" fmla="*/ 123 h 260"/>
                <a:gd name="T18" fmla="*/ 266 w 381"/>
                <a:gd name="T19" fmla="*/ 84 h 260"/>
                <a:gd name="T20" fmla="*/ 246 w 381"/>
                <a:gd name="T21" fmla="*/ 57 h 260"/>
                <a:gd name="T22" fmla="*/ 224 w 381"/>
                <a:gd name="T23" fmla="*/ 55 h 260"/>
                <a:gd name="T24" fmla="*/ 208 w 381"/>
                <a:gd name="T25" fmla="*/ 35 h 260"/>
                <a:gd name="T26" fmla="*/ 204 w 381"/>
                <a:gd name="T27" fmla="*/ 23 h 260"/>
                <a:gd name="T28" fmla="*/ 180 w 381"/>
                <a:gd name="T29" fmla="*/ 9 h 260"/>
                <a:gd name="T30" fmla="*/ 166 w 381"/>
                <a:gd name="T31" fmla="*/ 0 h 260"/>
                <a:gd name="T32" fmla="*/ 155 w 381"/>
                <a:gd name="T33" fmla="*/ 3 h 260"/>
                <a:gd name="T34" fmla="*/ 150 w 381"/>
                <a:gd name="T35" fmla="*/ 12 h 260"/>
                <a:gd name="T36" fmla="*/ 137 w 381"/>
                <a:gd name="T37" fmla="*/ 21 h 260"/>
                <a:gd name="T38" fmla="*/ 124 w 381"/>
                <a:gd name="T39" fmla="*/ 38 h 260"/>
                <a:gd name="T40" fmla="*/ 101 w 381"/>
                <a:gd name="T41" fmla="*/ 51 h 260"/>
                <a:gd name="T42" fmla="*/ 70 w 381"/>
                <a:gd name="T43" fmla="*/ 31 h 260"/>
                <a:gd name="T44" fmla="*/ 4 w 381"/>
                <a:gd name="T45" fmla="*/ 34 h 260"/>
                <a:gd name="T46" fmla="*/ 5 w 381"/>
                <a:gd name="T47" fmla="*/ 44 h 260"/>
                <a:gd name="T48" fmla="*/ 13 w 381"/>
                <a:gd name="T49" fmla="*/ 62 h 260"/>
                <a:gd name="T50" fmla="*/ 33 w 381"/>
                <a:gd name="T51" fmla="*/ 98 h 260"/>
                <a:gd name="T52" fmla="*/ 29 w 381"/>
                <a:gd name="T53" fmla="*/ 103 h 260"/>
                <a:gd name="T54" fmla="*/ 25 w 381"/>
                <a:gd name="T55" fmla="*/ 112 h 260"/>
                <a:gd name="T56" fmla="*/ 21 w 381"/>
                <a:gd name="T57" fmla="*/ 126 h 260"/>
                <a:gd name="T58" fmla="*/ 32 w 381"/>
                <a:gd name="T59" fmla="*/ 128 h 260"/>
                <a:gd name="T60" fmla="*/ 39 w 381"/>
                <a:gd name="T61" fmla="*/ 148 h 260"/>
                <a:gd name="T62" fmla="*/ 42 w 381"/>
                <a:gd name="T63" fmla="*/ 190 h 260"/>
                <a:gd name="T64" fmla="*/ 63 w 381"/>
                <a:gd name="T65" fmla="*/ 185 h 260"/>
                <a:gd name="T66" fmla="*/ 94 w 381"/>
                <a:gd name="T67" fmla="*/ 164 h 260"/>
                <a:gd name="T68" fmla="*/ 109 w 381"/>
                <a:gd name="T69" fmla="*/ 158 h 260"/>
                <a:gd name="T70" fmla="*/ 133 w 381"/>
                <a:gd name="T71" fmla="*/ 166 h 260"/>
                <a:gd name="T72" fmla="*/ 183 w 381"/>
                <a:gd name="T73" fmla="*/ 183 h 260"/>
                <a:gd name="T74" fmla="*/ 205 w 381"/>
                <a:gd name="T75" fmla="*/ 201 h 260"/>
                <a:gd name="T76" fmla="*/ 227 w 381"/>
                <a:gd name="T77" fmla="*/ 213 h 260"/>
                <a:gd name="T78" fmla="*/ 237 w 381"/>
                <a:gd name="T79" fmla="*/ 234 h 260"/>
                <a:gd name="T80" fmla="*/ 253 w 381"/>
                <a:gd name="T81" fmla="*/ 254 h 260"/>
                <a:gd name="T82" fmla="*/ 60 w 381"/>
                <a:gd name="T83" fmla="*/ 70 h 260"/>
                <a:gd name="T84" fmla="*/ 48 w 381"/>
                <a:gd name="T85" fmla="*/ 74 h 260"/>
                <a:gd name="T86" fmla="*/ 37 w 381"/>
                <a:gd name="T87" fmla="*/ 74 h 260"/>
                <a:gd name="T88" fmla="*/ 31 w 381"/>
                <a:gd name="T89" fmla="*/ 71 h 260"/>
                <a:gd name="T90" fmla="*/ 21 w 381"/>
                <a:gd name="T91" fmla="*/ 73 h 260"/>
                <a:gd name="T92" fmla="*/ 15 w 381"/>
                <a:gd name="T93" fmla="*/ 58 h 260"/>
                <a:gd name="T94" fmla="*/ 14 w 381"/>
                <a:gd name="T95" fmla="*/ 43 h 260"/>
                <a:gd name="T96" fmla="*/ 25 w 381"/>
                <a:gd name="T97" fmla="*/ 24 h 260"/>
                <a:gd name="T98" fmla="*/ 39 w 381"/>
                <a:gd name="T99" fmla="*/ 24 h 260"/>
                <a:gd name="T100" fmla="*/ 43 w 381"/>
                <a:gd name="T101" fmla="*/ 34 h 260"/>
                <a:gd name="T102" fmla="*/ 46 w 381"/>
                <a:gd name="T103" fmla="*/ 46 h 260"/>
                <a:gd name="T104" fmla="*/ 60 w 381"/>
                <a:gd name="T105" fmla="*/ 7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1" h="260">
                  <a:moveTo>
                    <a:pt x="265" y="260"/>
                  </a:moveTo>
                  <a:cubicBezTo>
                    <a:pt x="269" y="258"/>
                    <a:pt x="273" y="259"/>
                    <a:pt x="277" y="257"/>
                  </a:cubicBezTo>
                  <a:cubicBezTo>
                    <a:pt x="282" y="255"/>
                    <a:pt x="282" y="251"/>
                    <a:pt x="287" y="250"/>
                  </a:cubicBezTo>
                  <a:cubicBezTo>
                    <a:pt x="287" y="246"/>
                    <a:pt x="289" y="242"/>
                    <a:pt x="287" y="238"/>
                  </a:cubicBezTo>
                  <a:cubicBezTo>
                    <a:pt x="299" y="238"/>
                    <a:pt x="306" y="232"/>
                    <a:pt x="315" y="228"/>
                  </a:cubicBezTo>
                  <a:cubicBezTo>
                    <a:pt x="321" y="225"/>
                    <a:pt x="322" y="226"/>
                    <a:pt x="325" y="219"/>
                  </a:cubicBezTo>
                  <a:cubicBezTo>
                    <a:pt x="326" y="215"/>
                    <a:pt x="326" y="211"/>
                    <a:pt x="329" y="206"/>
                  </a:cubicBezTo>
                  <a:cubicBezTo>
                    <a:pt x="331" y="202"/>
                    <a:pt x="332" y="197"/>
                    <a:pt x="335" y="194"/>
                  </a:cubicBezTo>
                  <a:cubicBezTo>
                    <a:pt x="339" y="192"/>
                    <a:pt x="345" y="194"/>
                    <a:pt x="349" y="191"/>
                  </a:cubicBezTo>
                  <a:cubicBezTo>
                    <a:pt x="354" y="189"/>
                    <a:pt x="353" y="184"/>
                    <a:pt x="358" y="183"/>
                  </a:cubicBezTo>
                  <a:cubicBezTo>
                    <a:pt x="361" y="182"/>
                    <a:pt x="368" y="188"/>
                    <a:pt x="372" y="188"/>
                  </a:cubicBezTo>
                  <a:cubicBezTo>
                    <a:pt x="376" y="189"/>
                    <a:pt x="378" y="189"/>
                    <a:pt x="381" y="187"/>
                  </a:cubicBezTo>
                  <a:cubicBezTo>
                    <a:pt x="377" y="187"/>
                    <a:pt x="376" y="185"/>
                    <a:pt x="377" y="177"/>
                  </a:cubicBezTo>
                  <a:cubicBezTo>
                    <a:pt x="377" y="173"/>
                    <a:pt x="381" y="170"/>
                    <a:pt x="380" y="166"/>
                  </a:cubicBezTo>
                  <a:cubicBezTo>
                    <a:pt x="374" y="165"/>
                    <a:pt x="372" y="164"/>
                    <a:pt x="367" y="161"/>
                  </a:cubicBezTo>
                  <a:cubicBezTo>
                    <a:pt x="359" y="157"/>
                    <a:pt x="352" y="160"/>
                    <a:pt x="344" y="154"/>
                  </a:cubicBezTo>
                  <a:cubicBezTo>
                    <a:pt x="337" y="148"/>
                    <a:pt x="332" y="144"/>
                    <a:pt x="324" y="140"/>
                  </a:cubicBezTo>
                  <a:cubicBezTo>
                    <a:pt x="314" y="135"/>
                    <a:pt x="308" y="129"/>
                    <a:pt x="300" y="123"/>
                  </a:cubicBezTo>
                  <a:cubicBezTo>
                    <a:pt x="292" y="116"/>
                    <a:pt x="283" y="112"/>
                    <a:pt x="275" y="105"/>
                  </a:cubicBezTo>
                  <a:cubicBezTo>
                    <a:pt x="268" y="99"/>
                    <a:pt x="271" y="92"/>
                    <a:pt x="266" y="84"/>
                  </a:cubicBezTo>
                  <a:cubicBezTo>
                    <a:pt x="264" y="80"/>
                    <a:pt x="260" y="78"/>
                    <a:pt x="258" y="74"/>
                  </a:cubicBezTo>
                  <a:cubicBezTo>
                    <a:pt x="254" y="66"/>
                    <a:pt x="256" y="58"/>
                    <a:pt x="246" y="57"/>
                  </a:cubicBezTo>
                  <a:cubicBezTo>
                    <a:pt x="241" y="57"/>
                    <a:pt x="239" y="58"/>
                    <a:pt x="235" y="56"/>
                  </a:cubicBezTo>
                  <a:cubicBezTo>
                    <a:pt x="231" y="56"/>
                    <a:pt x="228" y="55"/>
                    <a:pt x="224" y="55"/>
                  </a:cubicBezTo>
                  <a:cubicBezTo>
                    <a:pt x="220" y="54"/>
                    <a:pt x="211" y="54"/>
                    <a:pt x="208" y="50"/>
                  </a:cubicBezTo>
                  <a:cubicBezTo>
                    <a:pt x="205" y="48"/>
                    <a:pt x="204" y="37"/>
                    <a:pt x="208" y="35"/>
                  </a:cubicBezTo>
                  <a:cubicBezTo>
                    <a:pt x="208" y="32"/>
                    <a:pt x="206" y="32"/>
                    <a:pt x="205" y="29"/>
                  </a:cubicBezTo>
                  <a:cubicBezTo>
                    <a:pt x="204" y="27"/>
                    <a:pt x="204" y="24"/>
                    <a:pt x="204" y="23"/>
                  </a:cubicBezTo>
                  <a:cubicBezTo>
                    <a:pt x="201" y="17"/>
                    <a:pt x="196" y="18"/>
                    <a:pt x="191" y="17"/>
                  </a:cubicBezTo>
                  <a:cubicBezTo>
                    <a:pt x="183" y="16"/>
                    <a:pt x="184" y="12"/>
                    <a:pt x="180" y="9"/>
                  </a:cubicBezTo>
                  <a:cubicBezTo>
                    <a:pt x="178" y="7"/>
                    <a:pt x="175" y="7"/>
                    <a:pt x="173" y="6"/>
                  </a:cubicBezTo>
                  <a:cubicBezTo>
                    <a:pt x="171" y="4"/>
                    <a:pt x="169" y="1"/>
                    <a:pt x="166" y="0"/>
                  </a:cubicBezTo>
                  <a:cubicBezTo>
                    <a:pt x="166" y="1"/>
                    <a:pt x="165" y="2"/>
                    <a:pt x="165" y="4"/>
                  </a:cubicBezTo>
                  <a:cubicBezTo>
                    <a:pt x="161" y="4"/>
                    <a:pt x="158" y="2"/>
                    <a:pt x="155" y="3"/>
                  </a:cubicBezTo>
                  <a:cubicBezTo>
                    <a:pt x="155" y="3"/>
                    <a:pt x="159" y="10"/>
                    <a:pt x="158" y="10"/>
                  </a:cubicBezTo>
                  <a:cubicBezTo>
                    <a:pt x="154" y="10"/>
                    <a:pt x="153" y="9"/>
                    <a:pt x="150" y="12"/>
                  </a:cubicBezTo>
                  <a:cubicBezTo>
                    <a:pt x="147" y="14"/>
                    <a:pt x="148" y="18"/>
                    <a:pt x="146" y="20"/>
                  </a:cubicBezTo>
                  <a:cubicBezTo>
                    <a:pt x="143" y="23"/>
                    <a:pt x="141" y="21"/>
                    <a:pt x="137" y="21"/>
                  </a:cubicBezTo>
                  <a:cubicBezTo>
                    <a:pt x="133" y="22"/>
                    <a:pt x="133" y="23"/>
                    <a:pt x="130" y="26"/>
                  </a:cubicBezTo>
                  <a:cubicBezTo>
                    <a:pt x="124" y="31"/>
                    <a:pt x="123" y="31"/>
                    <a:pt x="124" y="38"/>
                  </a:cubicBezTo>
                  <a:cubicBezTo>
                    <a:pt x="124" y="43"/>
                    <a:pt x="128" y="49"/>
                    <a:pt x="126" y="53"/>
                  </a:cubicBezTo>
                  <a:cubicBezTo>
                    <a:pt x="118" y="55"/>
                    <a:pt x="110" y="52"/>
                    <a:pt x="101" y="51"/>
                  </a:cubicBezTo>
                  <a:cubicBezTo>
                    <a:pt x="93" y="50"/>
                    <a:pt x="85" y="55"/>
                    <a:pt x="79" y="49"/>
                  </a:cubicBezTo>
                  <a:cubicBezTo>
                    <a:pt x="73" y="44"/>
                    <a:pt x="73" y="37"/>
                    <a:pt x="70" y="31"/>
                  </a:cubicBezTo>
                  <a:cubicBezTo>
                    <a:pt x="66" y="26"/>
                    <a:pt x="56" y="20"/>
                    <a:pt x="50" y="17"/>
                  </a:cubicBezTo>
                  <a:cubicBezTo>
                    <a:pt x="35" y="11"/>
                    <a:pt x="14" y="22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8"/>
                    <a:pt x="4" y="41"/>
                    <a:pt x="5" y="44"/>
                  </a:cubicBezTo>
                  <a:cubicBezTo>
                    <a:pt x="6" y="47"/>
                    <a:pt x="10" y="47"/>
                    <a:pt x="11" y="50"/>
                  </a:cubicBezTo>
                  <a:cubicBezTo>
                    <a:pt x="13" y="53"/>
                    <a:pt x="14" y="58"/>
                    <a:pt x="13" y="62"/>
                  </a:cubicBezTo>
                  <a:cubicBezTo>
                    <a:pt x="13" y="73"/>
                    <a:pt x="0" y="100"/>
                    <a:pt x="19" y="99"/>
                  </a:cubicBezTo>
                  <a:cubicBezTo>
                    <a:pt x="23" y="99"/>
                    <a:pt x="29" y="97"/>
                    <a:pt x="33" y="98"/>
                  </a:cubicBezTo>
                  <a:cubicBezTo>
                    <a:pt x="37" y="99"/>
                    <a:pt x="38" y="103"/>
                    <a:pt x="42" y="104"/>
                  </a:cubicBezTo>
                  <a:cubicBezTo>
                    <a:pt x="38" y="103"/>
                    <a:pt x="33" y="99"/>
                    <a:pt x="29" y="103"/>
                  </a:cubicBezTo>
                  <a:cubicBezTo>
                    <a:pt x="24" y="109"/>
                    <a:pt x="31" y="110"/>
                    <a:pt x="32" y="114"/>
                  </a:cubicBezTo>
                  <a:cubicBezTo>
                    <a:pt x="30" y="114"/>
                    <a:pt x="28" y="111"/>
                    <a:pt x="25" y="112"/>
                  </a:cubicBezTo>
                  <a:cubicBezTo>
                    <a:pt x="25" y="111"/>
                    <a:pt x="25" y="111"/>
                    <a:pt x="25" y="110"/>
                  </a:cubicBezTo>
                  <a:cubicBezTo>
                    <a:pt x="25" y="110"/>
                    <a:pt x="10" y="126"/>
                    <a:pt x="21" y="126"/>
                  </a:cubicBezTo>
                  <a:cubicBezTo>
                    <a:pt x="21" y="120"/>
                    <a:pt x="27" y="119"/>
                    <a:pt x="26" y="125"/>
                  </a:cubicBezTo>
                  <a:cubicBezTo>
                    <a:pt x="31" y="124"/>
                    <a:pt x="30" y="126"/>
                    <a:pt x="32" y="128"/>
                  </a:cubicBezTo>
                  <a:cubicBezTo>
                    <a:pt x="34" y="129"/>
                    <a:pt x="42" y="132"/>
                    <a:pt x="43" y="135"/>
                  </a:cubicBezTo>
                  <a:cubicBezTo>
                    <a:pt x="44" y="139"/>
                    <a:pt x="40" y="144"/>
                    <a:pt x="39" y="148"/>
                  </a:cubicBezTo>
                  <a:cubicBezTo>
                    <a:pt x="37" y="154"/>
                    <a:pt x="37" y="162"/>
                    <a:pt x="37" y="168"/>
                  </a:cubicBezTo>
                  <a:cubicBezTo>
                    <a:pt x="37" y="177"/>
                    <a:pt x="40" y="183"/>
                    <a:pt x="42" y="190"/>
                  </a:cubicBezTo>
                  <a:cubicBezTo>
                    <a:pt x="45" y="190"/>
                    <a:pt x="48" y="191"/>
                    <a:pt x="50" y="191"/>
                  </a:cubicBezTo>
                  <a:cubicBezTo>
                    <a:pt x="55" y="190"/>
                    <a:pt x="57" y="185"/>
                    <a:pt x="63" y="185"/>
                  </a:cubicBezTo>
                  <a:cubicBezTo>
                    <a:pt x="67" y="176"/>
                    <a:pt x="66" y="175"/>
                    <a:pt x="75" y="170"/>
                  </a:cubicBezTo>
                  <a:cubicBezTo>
                    <a:pt x="82" y="166"/>
                    <a:pt x="85" y="163"/>
                    <a:pt x="94" y="164"/>
                  </a:cubicBezTo>
                  <a:cubicBezTo>
                    <a:pt x="97" y="164"/>
                    <a:pt x="101" y="166"/>
                    <a:pt x="104" y="165"/>
                  </a:cubicBezTo>
                  <a:cubicBezTo>
                    <a:pt x="106" y="164"/>
                    <a:pt x="106" y="160"/>
                    <a:pt x="109" y="158"/>
                  </a:cubicBezTo>
                  <a:cubicBezTo>
                    <a:pt x="115" y="156"/>
                    <a:pt x="122" y="161"/>
                    <a:pt x="129" y="158"/>
                  </a:cubicBezTo>
                  <a:cubicBezTo>
                    <a:pt x="131" y="160"/>
                    <a:pt x="133" y="163"/>
                    <a:pt x="133" y="166"/>
                  </a:cubicBezTo>
                  <a:cubicBezTo>
                    <a:pt x="140" y="167"/>
                    <a:pt x="154" y="171"/>
                    <a:pt x="158" y="178"/>
                  </a:cubicBezTo>
                  <a:cubicBezTo>
                    <a:pt x="167" y="178"/>
                    <a:pt x="176" y="176"/>
                    <a:pt x="183" y="183"/>
                  </a:cubicBezTo>
                  <a:cubicBezTo>
                    <a:pt x="186" y="187"/>
                    <a:pt x="188" y="192"/>
                    <a:pt x="192" y="195"/>
                  </a:cubicBezTo>
                  <a:cubicBezTo>
                    <a:pt x="197" y="198"/>
                    <a:pt x="202" y="197"/>
                    <a:pt x="205" y="201"/>
                  </a:cubicBezTo>
                  <a:cubicBezTo>
                    <a:pt x="209" y="205"/>
                    <a:pt x="208" y="210"/>
                    <a:pt x="214" y="213"/>
                  </a:cubicBezTo>
                  <a:cubicBezTo>
                    <a:pt x="218" y="214"/>
                    <a:pt x="223" y="212"/>
                    <a:pt x="227" y="213"/>
                  </a:cubicBezTo>
                  <a:cubicBezTo>
                    <a:pt x="235" y="214"/>
                    <a:pt x="233" y="213"/>
                    <a:pt x="234" y="221"/>
                  </a:cubicBezTo>
                  <a:cubicBezTo>
                    <a:pt x="235" y="225"/>
                    <a:pt x="236" y="230"/>
                    <a:pt x="237" y="234"/>
                  </a:cubicBezTo>
                  <a:cubicBezTo>
                    <a:pt x="237" y="238"/>
                    <a:pt x="237" y="242"/>
                    <a:pt x="237" y="246"/>
                  </a:cubicBezTo>
                  <a:cubicBezTo>
                    <a:pt x="243" y="247"/>
                    <a:pt x="247" y="252"/>
                    <a:pt x="253" y="254"/>
                  </a:cubicBezTo>
                  <a:cubicBezTo>
                    <a:pt x="258" y="249"/>
                    <a:pt x="264" y="256"/>
                    <a:pt x="265" y="260"/>
                  </a:cubicBezTo>
                  <a:close/>
                  <a:moveTo>
                    <a:pt x="60" y="70"/>
                  </a:moveTo>
                  <a:cubicBezTo>
                    <a:pt x="55" y="72"/>
                    <a:pt x="56" y="66"/>
                    <a:pt x="52" y="67"/>
                  </a:cubicBezTo>
                  <a:cubicBezTo>
                    <a:pt x="51" y="71"/>
                    <a:pt x="54" y="75"/>
                    <a:pt x="48" y="74"/>
                  </a:cubicBezTo>
                  <a:cubicBezTo>
                    <a:pt x="46" y="74"/>
                    <a:pt x="45" y="74"/>
                    <a:pt x="42" y="75"/>
                  </a:cubicBezTo>
                  <a:cubicBezTo>
                    <a:pt x="40" y="76"/>
                    <a:pt x="39" y="76"/>
                    <a:pt x="37" y="74"/>
                  </a:cubicBezTo>
                  <a:cubicBezTo>
                    <a:pt x="36" y="73"/>
                    <a:pt x="34" y="69"/>
                    <a:pt x="33" y="69"/>
                  </a:cubicBezTo>
                  <a:cubicBezTo>
                    <a:pt x="31" y="69"/>
                    <a:pt x="32" y="71"/>
                    <a:pt x="31" y="71"/>
                  </a:cubicBezTo>
                  <a:cubicBezTo>
                    <a:pt x="30" y="72"/>
                    <a:pt x="29" y="72"/>
                    <a:pt x="28" y="72"/>
                  </a:cubicBezTo>
                  <a:cubicBezTo>
                    <a:pt x="25" y="72"/>
                    <a:pt x="23" y="73"/>
                    <a:pt x="21" y="73"/>
                  </a:cubicBezTo>
                  <a:cubicBezTo>
                    <a:pt x="17" y="73"/>
                    <a:pt x="18" y="72"/>
                    <a:pt x="18" y="69"/>
                  </a:cubicBezTo>
                  <a:cubicBezTo>
                    <a:pt x="18" y="65"/>
                    <a:pt x="16" y="62"/>
                    <a:pt x="15" y="58"/>
                  </a:cubicBezTo>
                  <a:cubicBezTo>
                    <a:pt x="15" y="55"/>
                    <a:pt x="16" y="51"/>
                    <a:pt x="15" y="47"/>
                  </a:cubicBezTo>
                  <a:cubicBezTo>
                    <a:pt x="15" y="46"/>
                    <a:pt x="14" y="44"/>
                    <a:pt x="14" y="43"/>
                  </a:cubicBezTo>
                  <a:cubicBezTo>
                    <a:pt x="13" y="41"/>
                    <a:pt x="12" y="41"/>
                    <a:pt x="11" y="39"/>
                  </a:cubicBezTo>
                  <a:cubicBezTo>
                    <a:pt x="9" y="33"/>
                    <a:pt x="20" y="25"/>
                    <a:pt x="25" y="24"/>
                  </a:cubicBezTo>
                  <a:cubicBezTo>
                    <a:pt x="27" y="23"/>
                    <a:pt x="30" y="24"/>
                    <a:pt x="33" y="23"/>
                  </a:cubicBezTo>
                  <a:cubicBezTo>
                    <a:pt x="35" y="23"/>
                    <a:pt x="37" y="23"/>
                    <a:pt x="39" y="24"/>
                  </a:cubicBezTo>
                  <a:cubicBezTo>
                    <a:pt x="41" y="25"/>
                    <a:pt x="40" y="27"/>
                    <a:pt x="41" y="29"/>
                  </a:cubicBezTo>
                  <a:cubicBezTo>
                    <a:pt x="41" y="32"/>
                    <a:pt x="42" y="32"/>
                    <a:pt x="43" y="34"/>
                  </a:cubicBezTo>
                  <a:cubicBezTo>
                    <a:pt x="44" y="36"/>
                    <a:pt x="44" y="38"/>
                    <a:pt x="44" y="40"/>
                  </a:cubicBezTo>
                  <a:cubicBezTo>
                    <a:pt x="44" y="43"/>
                    <a:pt x="45" y="44"/>
                    <a:pt x="46" y="46"/>
                  </a:cubicBezTo>
                  <a:cubicBezTo>
                    <a:pt x="50" y="52"/>
                    <a:pt x="60" y="54"/>
                    <a:pt x="62" y="61"/>
                  </a:cubicBezTo>
                  <a:cubicBezTo>
                    <a:pt x="63" y="64"/>
                    <a:pt x="64" y="68"/>
                    <a:pt x="60" y="7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5" name="Freeform 531">
              <a:extLst>
                <a:ext uri="{FF2B5EF4-FFF2-40B4-BE49-F238E27FC236}">
                  <a16:creationId xmlns:a16="http://schemas.microsoft.com/office/drawing/2014/main" id="{25EFC611-6148-41A6-B2F1-6205FCE6F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098" y="3379049"/>
              <a:ext cx="397766" cy="260999"/>
            </a:xfrm>
            <a:custGeom>
              <a:avLst/>
              <a:gdLst>
                <a:gd name="T0" fmla="*/ 306 w 457"/>
                <a:gd name="T1" fmla="*/ 221 h 300"/>
                <a:gd name="T2" fmla="*/ 347 w 457"/>
                <a:gd name="T3" fmla="*/ 204 h 300"/>
                <a:gd name="T4" fmla="*/ 356 w 457"/>
                <a:gd name="T5" fmla="*/ 179 h 300"/>
                <a:gd name="T6" fmla="*/ 383 w 457"/>
                <a:gd name="T7" fmla="*/ 172 h 300"/>
                <a:gd name="T8" fmla="*/ 398 w 457"/>
                <a:gd name="T9" fmla="*/ 197 h 300"/>
                <a:gd name="T10" fmla="*/ 428 w 457"/>
                <a:gd name="T11" fmla="*/ 193 h 300"/>
                <a:gd name="T12" fmla="*/ 421 w 457"/>
                <a:gd name="T13" fmla="*/ 158 h 300"/>
                <a:gd name="T14" fmla="*/ 378 w 457"/>
                <a:gd name="T15" fmla="*/ 148 h 300"/>
                <a:gd name="T16" fmla="*/ 406 w 457"/>
                <a:gd name="T17" fmla="*/ 123 h 300"/>
                <a:gd name="T18" fmla="*/ 361 w 457"/>
                <a:gd name="T19" fmla="*/ 149 h 300"/>
                <a:gd name="T20" fmla="*/ 340 w 457"/>
                <a:gd name="T21" fmla="*/ 168 h 300"/>
                <a:gd name="T22" fmla="*/ 323 w 457"/>
                <a:gd name="T23" fmla="*/ 167 h 300"/>
                <a:gd name="T24" fmla="*/ 268 w 457"/>
                <a:gd name="T25" fmla="*/ 133 h 300"/>
                <a:gd name="T26" fmla="*/ 257 w 457"/>
                <a:gd name="T27" fmla="*/ 87 h 300"/>
                <a:gd name="T28" fmla="*/ 237 w 457"/>
                <a:gd name="T29" fmla="*/ 72 h 300"/>
                <a:gd name="T30" fmla="*/ 198 w 457"/>
                <a:gd name="T31" fmla="*/ 74 h 300"/>
                <a:gd name="T32" fmla="*/ 137 w 457"/>
                <a:gd name="T33" fmla="*/ 49 h 300"/>
                <a:gd name="T34" fmla="*/ 70 w 457"/>
                <a:gd name="T35" fmla="*/ 0 h 300"/>
                <a:gd name="T36" fmla="*/ 0 w 457"/>
                <a:gd name="T37" fmla="*/ 156 h 300"/>
                <a:gd name="T38" fmla="*/ 31 w 457"/>
                <a:gd name="T39" fmla="*/ 158 h 300"/>
                <a:gd name="T40" fmla="*/ 35 w 457"/>
                <a:gd name="T41" fmla="*/ 131 h 300"/>
                <a:gd name="T42" fmla="*/ 51 w 457"/>
                <a:gd name="T43" fmla="*/ 125 h 300"/>
                <a:gd name="T44" fmla="*/ 63 w 457"/>
                <a:gd name="T45" fmla="*/ 115 h 300"/>
                <a:gd name="T46" fmla="*/ 70 w 457"/>
                <a:gd name="T47" fmla="*/ 109 h 300"/>
                <a:gd name="T48" fmla="*/ 78 w 457"/>
                <a:gd name="T49" fmla="*/ 111 h 300"/>
                <a:gd name="T50" fmla="*/ 96 w 457"/>
                <a:gd name="T51" fmla="*/ 122 h 300"/>
                <a:gd name="T52" fmla="*/ 110 w 457"/>
                <a:gd name="T53" fmla="*/ 134 h 300"/>
                <a:gd name="T54" fmla="*/ 113 w 457"/>
                <a:gd name="T55" fmla="*/ 155 h 300"/>
                <a:gd name="T56" fmla="*/ 140 w 457"/>
                <a:gd name="T57" fmla="*/ 161 h 300"/>
                <a:gd name="T58" fmla="*/ 163 w 457"/>
                <a:gd name="T59" fmla="*/ 179 h 300"/>
                <a:gd name="T60" fmla="*/ 180 w 457"/>
                <a:gd name="T61" fmla="*/ 210 h 300"/>
                <a:gd name="T62" fmla="*/ 229 w 457"/>
                <a:gd name="T63" fmla="*/ 245 h 300"/>
                <a:gd name="T64" fmla="*/ 272 w 457"/>
                <a:gd name="T65" fmla="*/ 266 h 300"/>
                <a:gd name="T66" fmla="*/ 282 w 457"/>
                <a:gd name="T67" fmla="*/ 282 h 300"/>
                <a:gd name="T68" fmla="*/ 303 w 457"/>
                <a:gd name="T69" fmla="*/ 298 h 300"/>
                <a:gd name="T70" fmla="*/ 315 w 457"/>
                <a:gd name="T71" fmla="*/ 299 h 300"/>
                <a:gd name="T72" fmla="*/ 326 w 457"/>
                <a:gd name="T73" fmla="*/ 24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00">
                  <a:moveTo>
                    <a:pt x="326" y="241"/>
                  </a:moveTo>
                  <a:cubicBezTo>
                    <a:pt x="313" y="240"/>
                    <a:pt x="311" y="228"/>
                    <a:pt x="306" y="221"/>
                  </a:cubicBezTo>
                  <a:cubicBezTo>
                    <a:pt x="313" y="218"/>
                    <a:pt x="323" y="220"/>
                    <a:pt x="330" y="217"/>
                  </a:cubicBezTo>
                  <a:cubicBezTo>
                    <a:pt x="336" y="214"/>
                    <a:pt x="338" y="205"/>
                    <a:pt x="347" y="204"/>
                  </a:cubicBezTo>
                  <a:cubicBezTo>
                    <a:pt x="345" y="202"/>
                    <a:pt x="344" y="198"/>
                    <a:pt x="342" y="197"/>
                  </a:cubicBezTo>
                  <a:cubicBezTo>
                    <a:pt x="360" y="196"/>
                    <a:pt x="349" y="188"/>
                    <a:pt x="356" y="179"/>
                  </a:cubicBezTo>
                  <a:cubicBezTo>
                    <a:pt x="362" y="171"/>
                    <a:pt x="362" y="179"/>
                    <a:pt x="369" y="178"/>
                  </a:cubicBezTo>
                  <a:cubicBezTo>
                    <a:pt x="376" y="178"/>
                    <a:pt x="376" y="174"/>
                    <a:pt x="383" y="172"/>
                  </a:cubicBezTo>
                  <a:cubicBezTo>
                    <a:pt x="401" y="165"/>
                    <a:pt x="390" y="178"/>
                    <a:pt x="389" y="185"/>
                  </a:cubicBezTo>
                  <a:cubicBezTo>
                    <a:pt x="388" y="193"/>
                    <a:pt x="393" y="195"/>
                    <a:pt x="398" y="197"/>
                  </a:cubicBezTo>
                  <a:cubicBezTo>
                    <a:pt x="399" y="196"/>
                    <a:pt x="399" y="196"/>
                    <a:pt x="399" y="196"/>
                  </a:cubicBezTo>
                  <a:cubicBezTo>
                    <a:pt x="409" y="193"/>
                    <a:pt x="418" y="196"/>
                    <a:pt x="428" y="193"/>
                  </a:cubicBezTo>
                  <a:cubicBezTo>
                    <a:pt x="437" y="190"/>
                    <a:pt x="447" y="182"/>
                    <a:pt x="456" y="178"/>
                  </a:cubicBezTo>
                  <a:cubicBezTo>
                    <a:pt x="457" y="173"/>
                    <a:pt x="429" y="158"/>
                    <a:pt x="421" y="158"/>
                  </a:cubicBezTo>
                  <a:cubicBezTo>
                    <a:pt x="413" y="158"/>
                    <a:pt x="412" y="163"/>
                    <a:pt x="403" y="161"/>
                  </a:cubicBezTo>
                  <a:cubicBezTo>
                    <a:pt x="396" y="160"/>
                    <a:pt x="385" y="151"/>
                    <a:pt x="378" y="148"/>
                  </a:cubicBezTo>
                  <a:cubicBezTo>
                    <a:pt x="386" y="147"/>
                    <a:pt x="393" y="136"/>
                    <a:pt x="399" y="131"/>
                  </a:cubicBezTo>
                  <a:cubicBezTo>
                    <a:pt x="401" y="129"/>
                    <a:pt x="413" y="128"/>
                    <a:pt x="406" y="123"/>
                  </a:cubicBezTo>
                  <a:cubicBezTo>
                    <a:pt x="401" y="119"/>
                    <a:pt x="386" y="130"/>
                    <a:pt x="381" y="133"/>
                  </a:cubicBezTo>
                  <a:cubicBezTo>
                    <a:pt x="374" y="138"/>
                    <a:pt x="369" y="145"/>
                    <a:pt x="361" y="149"/>
                  </a:cubicBezTo>
                  <a:cubicBezTo>
                    <a:pt x="354" y="152"/>
                    <a:pt x="356" y="152"/>
                    <a:pt x="352" y="157"/>
                  </a:cubicBezTo>
                  <a:cubicBezTo>
                    <a:pt x="348" y="161"/>
                    <a:pt x="343" y="163"/>
                    <a:pt x="340" y="168"/>
                  </a:cubicBezTo>
                  <a:cubicBezTo>
                    <a:pt x="337" y="173"/>
                    <a:pt x="340" y="191"/>
                    <a:pt x="327" y="181"/>
                  </a:cubicBezTo>
                  <a:cubicBezTo>
                    <a:pt x="322" y="176"/>
                    <a:pt x="325" y="173"/>
                    <a:pt x="323" y="167"/>
                  </a:cubicBezTo>
                  <a:cubicBezTo>
                    <a:pt x="318" y="151"/>
                    <a:pt x="290" y="176"/>
                    <a:pt x="285" y="155"/>
                  </a:cubicBezTo>
                  <a:cubicBezTo>
                    <a:pt x="283" y="141"/>
                    <a:pt x="287" y="128"/>
                    <a:pt x="268" y="133"/>
                  </a:cubicBezTo>
                  <a:cubicBezTo>
                    <a:pt x="267" y="121"/>
                    <a:pt x="270" y="110"/>
                    <a:pt x="271" y="99"/>
                  </a:cubicBezTo>
                  <a:cubicBezTo>
                    <a:pt x="258" y="99"/>
                    <a:pt x="264" y="94"/>
                    <a:pt x="257" y="87"/>
                  </a:cubicBezTo>
                  <a:cubicBezTo>
                    <a:pt x="254" y="84"/>
                    <a:pt x="251" y="83"/>
                    <a:pt x="248" y="81"/>
                  </a:cubicBezTo>
                  <a:cubicBezTo>
                    <a:pt x="243" y="77"/>
                    <a:pt x="243" y="71"/>
                    <a:pt x="237" y="72"/>
                  </a:cubicBezTo>
                  <a:cubicBezTo>
                    <a:pt x="234" y="72"/>
                    <a:pt x="229" y="75"/>
                    <a:pt x="227" y="76"/>
                  </a:cubicBezTo>
                  <a:cubicBezTo>
                    <a:pt x="227" y="76"/>
                    <a:pt x="206" y="74"/>
                    <a:pt x="198" y="74"/>
                  </a:cubicBezTo>
                  <a:cubicBezTo>
                    <a:pt x="189" y="74"/>
                    <a:pt x="162" y="80"/>
                    <a:pt x="162" y="80"/>
                  </a:cubicBezTo>
                  <a:cubicBezTo>
                    <a:pt x="162" y="80"/>
                    <a:pt x="139" y="52"/>
                    <a:pt x="137" y="49"/>
                  </a:cubicBezTo>
                  <a:cubicBezTo>
                    <a:pt x="136" y="47"/>
                    <a:pt x="133" y="43"/>
                    <a:pt x="133" y="4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" y="156"/>
                    <a:pt x="4" y="156"/>
                    <a:pt x="6" y="156"/>
                  </a:cubicBezTo>
                  <a:cubicBezTo>
                    <a:pt x="15" y="157"/>
                    <a:pt x="23" y="160"/>
                    <a:pt x="31" y="158"/>
                  </a:cubicBezTo>
                  <a:cubicBezTo>
                    <a:pt x="33" y="154"/>
                    <a:pt x="29" y="148"/>
                    <a:pt x="29" y="143"/>
                  </a:cubicBezTo>
                  <a:cubicBezTo>
                    <a:pt x="28" y="136"/>
                    <a:pt x="29" y="136"/>
                    <a:pt x="35" y="131"/>
                  </a:cubicBezTo>
                  <a:cubicBezTo>
                    <a:pt x="38" y="128"/>
                    <a:pt x="38" y="127"/>
                    <a:pt x="42" y="126"/>
                  </a:cubicBezTo>
                  <a:cubicBezTo>
                    <a:pt x="46" y="126"/>
                    <a:pt x="48" y="128"/>
                    <a:pt x="51" y="125"/>
                  </a:cubicBezTo>
                  <a:cubicBezTo>
                    <a:pt x="53" y="123"/>
                    <a:pt x="52" y="119"/>
                    <a:pt x="55" y="117"/>
                  </a:cubicBezTo>
                  <a:cubicBezTo>
                    <a:pt x="58" y="114"/>
                    <a:pt x="59" y="115"/>
                    <a:pt x="63" y="115"/>
                  </a:cubicBezTo>
                  <a:cubicBezTo>
                    <a:pt x="64" y="115"/>
                    <a:pt x="60" y="108"/>
                    <a:pt x="60" y="108"/>
                  </a:cubicBezTo>
                  <a:cubicBezTo>
                    <a:pt x="63" y="107"/>
                    <a:pt x="66" y="109"/>
                    <a:pt x="70" y="109"/>
                  </a:cubicBezTo>
                  <a:cubicBezTo>
                    <a:pt x="70" y="107"/>
                    <a:pt x="71" y="106"/>
                    <a:pt x="71" y="105"/>
                  </a:cubicBezTo>
                  <a:cubicBezTo>
                    <a:pt x="74" y="106"/>
                    <a:pt x="76" y="109"/>
                    <a:pt x="78" y="111"/>
                  </a:cubicBezTo>
                  <a:cubicBezTo>
                    <a:pt x="80" y="112"/>
                    <a:pt x="83" y="112"/>
                    <a:pt x="85" y="114"/>
                  </a:cubicBezTo>
                  <a:cubicBezTo>
                    <a:pt x="89" y="117"/>
                    <a:pt x="88" y="121"/>
                    <a:pt x="96" y="122"/>
                  </a:cubicBezTo>
                  <a:cubicBezTo>
                    <a:pt x="101" y="123"/>
                    <a:pt x="106" y="122"/>
                    <a:pt x="109" y="128"/>
                  </a:cubicBezTo>
                  <a:cubicBezTo>
                    <a:pt x="109" y="129"/>
                    <a:pt x="109" y="132"/>
                    <a:pt x="110" y="134"/>
                  </a:cubicBezTo>
                  <a:cubicBezTo>
                    <a:pt x="111" y="137"/>
                    <a:pt x="113" y="137"/>
                    <a:pt x="113" y="140"/>
                  </a:cubicBezTo>
                  <a:cubicBezTo>
                    <a:pt x="109" y="142"/>
                    <a:pt x="110" y="153"/>
                    <a:pt x="113" y="155"/>
                  </a:cubicBezTo>
                  <a:cubicBezTo>
                    <a:pt x="116" y="159"/>
                    <a:pt x="125" y="159"/>
                    <a:pt x="129" y="160"/>
                  </a:cubicBezTo>
                  <a:cubicBezTo>
                    <a:pt x="133" y="160"/>
                    <a:pt x="136" y="161"/>
                    <a:pt x="140" y="161"/>
                  </a:cubicBezTo>
                  <a:cubicBezTo>
                    <a:pt x="144" y="163"/>
                    <a:pt x="146" y="162"/>
                    <a:pt x="151" y="162"/>
                  </a:cubicBezTo>
                  <a:cubicBezTo>
                    <a:pt x="161" y="163"/>
                    <a:pt x="159" y="171"/>
                    <a:pt x="163" y="179"/>
                  </a:cubicBezTo>
                  <a:cubicBezTo>
                    <a:pt x="165" y="183"/>
                    <a:pt x="169" y="185"/>
                    <a:pt x="171" y="189"/>
                  </a:cubicBezTo>
                  <a:cubicBezTo>
                    <a:pt x="176" y="197"/>
                    <a:pt x="173" y="204"/>
                    <a:pt x="180" y="210"/>
                  </a:cubicBezTo>
                  <a:cubicBezTo>
                    <a:pt x="188" y="217"/>
                    <a:pt x="197" y="221"/>
                    <a:pt x="205" y="228"/>
                  </a:cubicBezTo>
                  <a:cubicBezTo>
                    <a:pt x="213" y="234"/>
                    <a:pt x="219" y="240"/>
                    <a:pt x="229" y="245"/>
                  </a:cubicBezTo>
                  <a:cubicBezTo>
                    <a:pt x="237" y="249"/>
                    <a:pt x="242" y="253"/>
                    <a:pt x="249" y="259"/>
                  </a:cubicBezTo>
                  <a:cubicBezTo>
                    <a:pt x="257" y="265"/>
                    <a:pt x="264" y="262"/>
                    <a:pt x="272" y="266"/>
                  </a:cubicBezTo>
                  <a:cubicBezTo>
                    <a:pt x="277" y="269"/>
                    <a:pt x="279" y="270"/>
                    <a:pt x="285" y="271"/>
                  </a:cubicBezTo>
                  <a:cubicBezTo>
                    <a:pt x="286" y="275"/>
                    <a:pt x="282" y="278"/>
                    <a:pt x="282" y="282"/>
                  </a:cubicBezTo>
                  <a:cubicBezTo>
                    <a:pt x="280" y="297"/>
                    <a:pt x="286" y="291"/>
                    <a:pt x="295" y="293"/>
                  </a:cubicBezTo>
                  <a:cubicBezTo>
                    <a:pt x="299" y="294"/>
                    <a:pt x="299" y="297"/>
                    <a:pt x="303" y="298"/>
                  </a:cubicBezTo>
                  <a:cubicBezTo>
                    <a:pt x="308" y="300"/>
                    <a:pt x="310" y="296"/>
                    <a:pt x="314" y="299"/>
                  </a:cubicBezTo>
                  <a:cubicBezTo>
                    <a:pt x="315" y="299"/>
                    <a:pt x="315" y="299"/>
                    <a:pt x="315" y="299"/>
                  </a:cubicBezTo>
                  <a:cubicBezTo>
                    <a:pt x="318" y="290"/>
                    <a:pt x="323" y="282"/>
                    <a:pt x="327" y="274"/>
                  </a:cubicBezTo>
                  <a:cubicBezTo>
                    <a:pt x="333" y="261"/>
                    <a:pt x="321" y="256"/>
                    <a:pt x="326" y="24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6" name="Freeform 532">
              <a:extLst>
                <a:ext uri="{FF2B5EF4-FFF2-40B4-BE49-F238E27FC236}">
                  <a16:creationId xmlns:a16="http://schemas.microsoft.com/office/drawing/2014/main" id="{1156F44D-660F-4F6A-8019-9DB0F6CDB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292" y="3090770"/>
              <a:ext cx="1424436" cy="1000497"/>
            </a:xfrm>
            <a:custGeom>
              <a:avLst/>
              <a:gdLst>
                <a:gd name="T0" fmla="*/ 1577 w 1636"/>
                <a:gd name="T1" fmla="*/ 239 h 1149"/>
                <a:gd name="T2" fmla="*/ 1525 w 1636"/>
                <a:gd name="T3" fmla="*/ 221 h 1149"/>
                <a:gd name="T4" fmla="*/ 1436 w 1636"/>
                <a:gd name="T5" fmla="*/ 142 h 1149"/>
                <a:gd name="T6" fmla="*/ 1407 w 1636"/>
                <a:gd name="T7" fmla="*/ 51 h 1149"/>
                <a:gd name="T8" fmla="*/ 1296 w 1636"/>
                <a:gd name="T9" fmla="*/ 6 h 1149"/>
                <a:gd name="T10" fmla="*/ 1258 w 1636"/>
                <a:gd name="T11" fmla="*/ 61 h 1149"/>
                <a:gd name="T12" fmla="*/ 1181 w 1636"/>
                <a:gd name="T13" fmla="*/ 175 h 1149"/>
                <a:gd name="T14" fmla="*/ 1184 w 1636"/>
                <a:gd name="T15" fmla="*/ 237 h 1149"/>
                <a:gd name="T16" fmla="*/ 1090 w 1636"/>
                <a:gd name="T17" fmla="*/ 345 h 1149"/>
                <a:gd name="T18" fmla="*/ 901 w 1636"/>
                <a:gd name="T19" fmla="*/ 450 h 1149"/>
                <a:gd name="T20" fmla="*/ 677 w 1636"/>
                <a:gd name="T21" fmla="*/ 442 h 1149"/>
                <a:gd name="T22" fmla="*/ 514 w 1636"/>
                <a:gd name="T23" fmla="*/ 353 h 1149"/>
                <a:gd name="T24" fmla="*/ 439 w 1636"/>
                <a:gd name="T25" fmla="*/ 244 h 1149"/>
                <a:gd name="T26" fmla="*/ 380 w 1636"/>
                <a:gd name="T27" fmla="*/ 191 h 1149"/>
                <a:gd name="T28" fmla="*/ 261 w 1636"/>
                <a:gd name="T29" fmla="*/ 272 h 1149"/>
                <a:gd name="T30" fmla="*/ 169 w 1636"/>
                <a:gd name="T31" fmla="*/ 358 h 1149"/>
                <a:gd name="T32" fmla="*/ 163 w 1636"/>
                <a:gd name="T33" fmla="*/ 469 h 1149"/>
                <a:gd name="T34" fmla="*/ 5 w 1636"/>
                <a:gd name="T35" fmla="*/ 551 h 1149"/>
                <a:gd name="T36" fmla="*/ 34 w 1636"/>
                <a:gd name="T37" fmla="*/ 626 h 1149"/>
                <a:gd name="T38" fmla="*/ 79 w 1636"/>
                <a:gd name="T39" fmla="*/ 675 h 1149"/>
                <a:gd name="T40" fmla="*/ 154 w 1636"/>
                <a:gd name="T41" fmla="*/ 769 h 1149"/>
                <a:gd name="T42" fmla="*/ 137 w 1636"/>
                <a:gd name="T43" fmla="*/ 803 h 1149"/>
                <a:gd name="T44" fmla="*/ 198 w 1636"/>
                <a:gd name="T45" fmla="*/ 853 h 1149"/>
                <a:gd name="T46" fmla="*/ 279 w 1636"/>
                <a:gd name="T47" fmla="*/ 884 h 1149"/>
                <a:gd name="T48" fmla="*/ 358 w 1636"/>
                <a:gd name="T49" fmla="*/ 924 h 1149"/>
                <a:gd name="T50" fmla="*/ 466 w 1636"/>
                <a:gd name="T51" fmla="*/ 922 h 1149"/>
                <a:gd name="T52" fmla="*/ 578 w 1636"/>
                <a:gd name="T53" fmla="*/ 887 h 1149"/>
                <a:gd name="T54" fmla="*/ 657 w 1636"/>
                <a:gd name="T55" fmla="*/ 928 h 1149"/>
                <a:gd name="T56" fmla="*/ 639 w 1636"/>
                <a:gd name="T57" fmla="*/ 1043 h 1149"/>
                <a:gd name="T58" fmla="*/ 704 w 1636"/>
                <a:gd name="T59" fmla="*/ 1099 h 1149"/>
                <a:gd name="T60" fmla="*/ 752 w 1636"/>
                <a:gd name="T61" fmla="*/ 1123 h 1149"/>
                <a:gd name="T62" fmla="*/ 801 w 1636"/>
                <a:gd name="T63" fmla="*/ 1079 h 1149"/>
                <a:gd name="T64" fmla="*/ 855 w 1636"/>
                <a:gd name="T65" fmla="*/ 1068 h 1149"/>
                <a:gd name="T66" fmla="*/ 949 w 1636"/>
                <a:gd name="T67" fmla="*/ 1111 h 1149"/>
                <a:gd name="T68" fmla="*/ 989 w 1636"/>
                <a:gd name="T69" fmla="*/ 1131 h 1149"/>
                <a:gd name="T70" fmla="*/ 1036 w 1636"/>
                <a:gd name="T71" fmla="*/ 1106 h 1149"/>
                <a:gd name="T72" fmla="*/ 1108 w 1636"/>
                <a:gd name="T73" fmla="*/ 1076 h 1149"/>
                <a:gd name="T74" fmla="*/ 1148 w 1636"/>
                <a:gd name="T75" fmla="*/ 1068 h 1149"/>
                <a:gd name="T76" fmla="*/ 1203 w 1636"/>
                <a:gd name="T77" fmla="*/ 1024 h 1149"/>
                <a:gd name="T78" fmla="*/ 1241 w 1636"/>
                <a:gd name="T79" fmla="*/ 960 h 1149"/>
                <a:gd name="T80" fmla="*/ 1290 w 1636"/>
                <a:gd name="T81" fmla="*/ 880 h 1149"/>
                <a:gd name="T82" fmla="*/ 1288 w 1636"/>
                <a:gd name="T83" fmla="*/ 860 h 1149"/>
                <a:gd name="T84" fmla="*/ 1273 w 1636"/>
                <a:gd name="T85" fmla="*/ 839 h 1149"/>
                <a:gd name="T86" fmla="*/ 1291 w 1636"/>
                <a:gd name="T87" fmla="*/ 814 h 1149"/>
                <a:gd name="T88" fmla="*/ 1259 w 1636"/>
                <a:gd name="T89" fmla="*/ 750 h 1149"/>
                <a:gd name="T90" fmla="*/ 1226 w 1636"/>
                <a:gd name="T91" fmla="*/ 692 h 1149"/>
                <a:gd name="T92" fmla="*/ 1275 w 1636"/>
                <a:gd name="T93" fmla="*/ 647 h 1149"/>
                <a:gd name="T94" fmla="*/ 1290 w 1636"/>
                <a:gd name="T95" fmla="*/ 620 h 1149"/>
                <a:gd name="T96" fmla="*/ 1213 w 1636"/>
                <a:gd name="T97" fmla="*/ 628 h 1149"/>
                <a:gd name="T98" fmla="*/ 1181 w 1636"/>
                <a:gd name="T99" fmla="*/ 592 h 1149"/>
                <a:gd name="T100" fmla="*/ 1246 w 1636"/>
                <a:gd name="T101" fmla="*/ 530 h 1149"/>
                <a:gd name="T102" fmla="*/ 1278 w 1636"/>
                <a:gd name="T103" fmla="*/ 542 h 1149"/>
                <a:gd name="T104" fmla="*/ 1276 w 1636"/>
                <a:gd name="T105" fmla="*/ 576 h 1149"/>
                <a:gd name="T106" fmla="*/ 1341 w 1636"/>
                <a:gd name="T107" fmla="*/ 542 h 1149"/>
                <a:gd name="T108" fmla="*/ 1454 w 1636"/>
                <a:gd name="T109" fmla="*/ 470 h 1149"/>
                <a:gd name="T110" fmla="*/ 1520 w 1636"/>
                <a:gd name="T111" fmla="*/ 435 h 1149"/>
                <a:gd name="T112" fmla="*/ 1566 w 1636"/>
                <a:gd name="T113" fmla="*/ 347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6" h="1149">
                  <a:moveTo>
                    <a:pt x="1632" y="246"/>
                  </a:moveTo>
                  <a:cubicBezTo>
                    <a:pt x="1631" y="243"/>
                    <a:pt x="1629" y="242"/>
                    <a:pt x="1628" y="239"/>
                  </a:cubicBezTo>
                  <a:cubicBezTo>
                    <a:pt x="1627" y="234"/>
                    <a:pt x="1632" y="231"/>
                    <a:pt x="1630" y="227"/>
                  </a:cubicBezTo>
                  <a:cubicBezTo>
                    <a:pt x="1627" y="222"/>
                    <a:pt x="1619" y="222"/>
                    <a:pt x="1614" y="223"/>
                  </a:cubicBezTo>
                  <a:cubicBezTo>
                    <a:pt x="1612" y="224"/>
                    <a:pt x="1609" y="226"/>
                    <a:pt x="1607" y="227"/>
                  </a:cubicBezTo>
                  <a:cubicBezTo>
                    <a:pt x="1604" y="228"/>
                    <a:pt x="1603" y="230"/>
                    <a:pt x="1600" y="232"/>
                  </a:cubicBezTo>
                  <a:cubicBezTo>
                    <a:pt x="1596" y="235"/>
                    <a:pt x="1593" y="231"/>
                    <a:pt x="1589" y="232"/>
                  </a:cubicBezTo>
                  <a:cubicBezTo>
                    <a:pt x="1586" y="233"/>
                    <a:pt x="1586" y="236"/>
                    <a:pt x="1584" y="237"/>
                  </a:cubicBezTo>
                  <a:cubicBezTo>
                    <a:pt x="1582" y="239"/>
                    <a:pt x="1580" y="239"/>
                    <a:pt x="1577" y="239"/>
                  </a:cubicBezTo>
                  <a:cubicBezTo>
                    <a:pt x="1577" y="241"/>
                    <a:pt x="1575" y="248"/>
                    <a:pt x="1573" y="249"/>
                  </a:cubicBezTo>
                  <a:cubicBezTo>
                    <a:pt x="1571" y="250"/>
                    <a:pt x="1568" y="249"/>
                    <a:pt x="1567" y="249"/>
                  </a:cubicBezTo>
                  <a:cubicBezTo>
                    <a:pt x="1564" y="249"/>
                    <a:pt x="1562" y="250"/>
                    <a:pt x="1559" y="250"/>
                  </a:cubicBezTo>
                  <a:cubicBezTo>
                    <a:pt x="1555" y="251"/>
                    <a:pt x="1550" y="250"/>
                    <a:pt x="1546" y="249"/>
                  </a:cubicBezTo>
                  <a:cubicBezTo>
                    <a:pt x="1543" y="248"/>
                    <a:pt x="1544" y="247"/>
                    <a:pt x="1540" y="248"/>
                  </a:cubicBezTo>
                  <a:cubicBezTo>
                    <a:pt x="1537" y="249"/>
                    <a:pt x="1535" y="250"/>
                    <a:pt x="1532" y="251"/>
                  </a:cubicBezTo>
                  <a:cubicBezTo>
                    <a:pt x="1531" y="247"/>
                    <a:pt x="1530" y="241"/>
                    <a:pt x="1528" y="239"/>
                  </a:cubicBezTo>
                  <a:cubicBezTo>
                    <a:pt x="1526" y="236"/>
                    <a:pt x="1523" y="235"/>
                    <a:pt x="1524" y="231"/>
                  </a:cubicBezTo>
                  <a:cubicBezTo>
                    <a:pt x="1524" y="227"/>
                    <a:pt x="1530" y="227"/>
                    <a:pt x="1525" y="221"/>
                  </a:cubicBezTo>
                  <a:cubicBezTo>
                    <a:pt x="1523" y="217"/>
                    <a:pt x="1520" y="219"/>
                    <a:pt x="1520" y="212"/>
                  </a:cubicBezTo>
                  <a:cubicBezTo>
                    <a:pt x="1521" y="210"/>
                    <a:pt x="1523" y="205"/>
                    <a:pt x="1522" y="203"/>
                  </a:cubicBezTo>
                  <a:cubicBezTo>
                    <a:pt x="1520" y="199"/>
                    <a:pt x="1513" y="202"/>
                    <a:pt x="1510" y="201"/>
                  </a:cubicBezTo>
                  <a:cubicBezTo>
                    <a:pt x="1502" y="197"/>
                    <a:pt x="1499" y="185"/>
                    <a:pt x="1491" y="182"/>
                  </a:cubicBezTo>
                  <a:cubicBezTo>
                    <a:pt x="1484" y="179"/>
                    <a:pt x="1475" y="183"/>
                    <a:pt x="1472" y="174"/>
                  </a:cubicBezTo>
                  <a:cubicBezTo>
                    <a:pt x="1471" y="172"/>
                    <a:pt x="1454" y="175"/>
                    <a:pt x="1452" y="174"/>
                  </a:cubicBezTo>
                  <a:cubicBezTo>
                    <a:pt x="1447" y="173"/>
                    <a:pt x="1441" y="168"/>
                    <a:pt x="1439" y="163"/>
                  </a:cubicBezTo>
                  <a:cubicBezTo>
                    <a:pt x="1437" y="158"/>
                    <a:pt x="1439" y="157"/>
                    <a:pt x="1440" y="152"/>
                  </a:cubicBezTo>
                  <a:cubicBezTo>
                    <a:pt x="1441" y="148"/>
                    <a:pt x="1438" y="146"/>
                    <a:pt x="1436" y="142"/>
                  </a:cubicBezTo>
                  <a:cubicBezTo>
                    <a:pt x="1434" y="138"/>
                    <a:pt x="1435" y="136"/>
                    <a:pt x="1434" y="132"/>
                  </a:cubicBezTo>
                  <a:cubicBezTo>
                    <a:pt x="1433" y="126"/>
                    <a:pt x="1433" y="122"/>
                    <a:pt x="1430" y="117"/>
                  </a:cubicBezTo>
                  <a:cubicBezTo>
                    <a:pt x="1427" y="113"/>
                    <a:pt x="1422" y="109"/>
                    <a:pt x="1421" y="103"/>
                  </a:cubicBezTo>
                  <a:cubicBezTo>
                    <a:pt x="1421" y="99"/>
                    <a:pt x="1421" y="95"/>
                    <a:pt x="1420" y="91"/>
                  </a:cubicBezTo>
                  <a:cubicBezTo>
                    <a:pt x="1419" y="87"/>
                    <a:pt x="1417" y="85"/>
                    <a:pt x="1418" y="80"/>
                  </a:cubicBezTo>
                  <a:cubicBezTo>
                    <a:pt x="1415" y="79"/>
                    <a:pt x="1414" y="77"/>
                    <a:pt x="1413" y="74"/>
                  </a:cubicBezTo>
                  <a:cubicBezTo>
                    <a:pt x="1412" y="72"/>
                    <a:pt x="1413" y="70"/>
                    <a:pt x="1412" y="69"/>
                  </a:cubicBezTo>
                  <a:cubicBezTo>
                    <a:pt x="1410" y="65"/>
                    <a:pt x="1407" y="61"/>
                    <a:pt x="1410" y="56"/>
                  </a:cubicBezTo>
                  <a:cubicBezTo>
                    <a:pt x="1408" y="55"/>
                    <a:pt x="1408" y="53"/>
                    <a:pt x="1407" y="51"/>
                  </a:cubicBezTo>
                  <a:cubicBezTo>
                    <a:pt x="1405" y="50"/>
                    <a:pt x="1401" y="50"/>
                    <a:pt x="1400" y="49"/>
                  </a:cubicBezTo>
                  <a:cubicBezTo>
                    <a:pt x="1398" y="46"/>
                    <a:pt x="1399" y="41"/>
                    <a:pt x="1401" y="38"/>
                  </a:cubicBezTo>
                  <a:cubicBezTo>
                    <a:pt x="1396" y="37"/>
                    <a:pt x="1394" y="33"/>
                    <a:pt x="1391" y="30"/>
                  </a:cubicBezTo>
                  <a:cubicBezTo>
                    <a:pt x="1388" y="27"/>
                    <a:pt x="1386" y="26"/>
                    <a:pt x="1381" y="23"/>
                  </a:cubicBezTo>
                  <a:cubicBezTo>
                    <a:pt x="1377" y="21"/>
                    <a:pt x="1376" y="18"/>
                    <a:pt x="1371" y="18"/>
                  </a:cubicBezTo>
                  <a:cubicBezTo>
                    <a:pt x="1367" y="18"/>
                    <a:pt x="1365" y="21"/>
                    <a:pt x="1361" y="19"/>
                  </a:cubicBezTo>
                  <a:cubicBezTo>
                    <a:pt x="1354" y="15"/>
                    <a:pt x="1348" y="8"/>
                    <a:pt x="1342" y="4"/>
                  </a:cubicBezTo>
                  <a:cubicBezTo>
                    <a:pt x="1334" y="0"/>
                    <a:pt x="1326" y="3"/>
                    <a:pt x="1318" y="5"/>
                  </a:cubicBezTo>
                  <a:cubicBezTo>
                    <a:pt x="1311" y="7"/>
                    <a:pt x="1304" y="5"/>
                    <a:pt x="1296" y="6"/>
                  </a:cubicBezTo>
                  <a:cubicBezTo>
                    <a:pt x="1289" y="6"/>
                    <a:pt x="1283" y="11"/>
                    <a:pt x="1277" y="13"/>
                  </a:cubicBezTo>
                  <a:cubicBezTo>
                    <a:pt x="1273" y="14"/>
                    <a:pt x="1269" y="14"/>
                    <a:pt x="1266" y="15"/>
                  </a:cubicBezTo>
                  <a:cubicBezTo>
                    <a:pt x="1260" y="16"/>
                    <a:pt x="1261" y="16"/>
                    <a:pt x="1258" y="20"/>
                  </a:cubicBezTo>
                  <a:cubicBezTo>
                    <a:pt x="1255" y="23"/>
                    <a:pt x="1252" y="25"/>
                    <a:pt x="1249" y="28"/>
                  </a:cubicBezTo>
                  <a:cubicBezTo>
                    <a:pt x="1247" y="31"/>
                    <a:pt x="1242" y="34"/>
                    <a:pt x="1241" y="36"/>
                  </a:cubicBezTo>
                  <a:cubicBezTo>
                    <a:pt x="1238" y="42"/>
                    <a:pt x="1240" y="45"/>
                    <a:pt x="1245" y="45"/>
                  </a:cubicBezTo>
                  <a:cubicBezTo>
                    <a:pt x="1247" y="45"/>
                    <a:pt x="1249" y="43"/>
                    <a:pt x="1252" y="44"/>
                  </a:cubicBezTo>
                  <a:cubicBezTo>
                    <a:pt x="1253" y="45"/>
                    <a:pt x="1256" y="48"/>
                    <a:pt x="1258" y="49"/>
                  </a:cubicBezTo>
                  <a:cubicBezTo>
                    <a:pt x="1256" y="55"/>
                    <a:pt x="1257" y="55"/>
                    <a:pt x="1258" y="61"/>
                  </a:cubicBezTo>
                  <a:cubicBezTo>
                    <a:pt x="1259" y="64"/>
                    <a:pt x="1259" y="71"/>
                    <a:pt x="1257" y="74"/>
                  </a:cubicBezTo>
                  <a:cubicBezTo>
                    <a:pt x="1254" y="77"/>
                    <a:pt x="1250" y="77"/>
                    <a:pt x="1246" y="79"/>
                  </a:cubicBezTo>
                  <a:cubicBezTo>
                    <a:pt x="1244" y="81"/>
                    <a:pt x="1241" y="86"/>
                    <a:pt x="1239" y="88"/>
                  </a:cubicBezTo>
                  <a:cubicBezTo>
                    <a:pt x="1236" y="93"/>
                    <a:pt x="1235" y="101"/>
                    <a:pt x="1232" y="106"/>
                  </a:cubicBezTo>
                  <a:cubicBezTo>
                    <a:pt x="1230" y="113"/>
                    <a:pt x="1227" y="118"/>
                    <a:pt x="1224" y="124"/>
                  </a:cubicBezTo>
                  <a:cubicBezTo>
                    <a:pt x="1222" y="129"/>
                    <a:pt x="1218" y="138"/>
                    <a:pt x="1215" y="140"/>
                  </a:cubicBezTo>
                  <a:cubicBezTo>
                    <a:pt x="1221" y="136"/>
                    <a:pt x="1222" y="151"/>
                    <a:pt x="1218" y="155"/>
                  </a:cubicBezTo>
                  <a:cubicBezTo>
                    <a:pt x="1213" y="159"/>
                    <a:pt x="1206" y="158"/>
                    <a:pt x="1200" y="160"/>
                  </a:cubicBezTo>
                  <a:cubicBezTo>
                    <a:pt x="1192" y="164"/>
                    <a:pt x="1189" y="173"/>
                    <a:pt x="1181" y="175"/>
                  </a:cubicBezTo>
                  <a:cubicBezTo>
                    <a:pt x="1174" y="177"/>
                    <a:pt x="1163" y="171"/>
                    <a:pt x="1156" y="168"/>
                  </a:cubicBezTo>
                  <a:cubicBezTo>
                    <a:pt x="1154" y="166"/>
                    <a:pt x="1152" y="165"/>
                    <a:pt x="1150" y="163"/>
                  </a:cubicBezTo>
                  <a:cubicBezTo>
                    <a:pt x="1141" y="174"/>
                    <a:pt x="1136" y="194"/>
                    <a:pt x="1132" y="206"/>
                  </a:cubicBezTo>
                  <a:cubicBezTo>
                    <a:pt x="1130" y="213"/>
                    <a:pt x="1124" y="219"/>
                    <a:pt x="1122" y="227"/>
                  </a:cubicBezTo>
                  <a:cubicBezTo>
                    <a:pt x="1119" y="237"/>
                    <a:pt x="1128" y="239"/>
                    <a:pt x="1126" y="249"/>
                  </a:cubicBezTo>
                  <a:cubicBezTo>
                    <a:pt x="1131" y="250"/>
                    <a:pt x="1137" y="246"/>
                    <a:pt x="1142" y="245"/>
                  </a:cubicBezTo>
                  <a:cubicBezTo>
                    <a:pt x="1148" y="243"/>
                    <a:pt x="1152" y="244"/>
                    <a:pt x="1159" y="246"/>
                  </a:cubicBezTo>
                  <a:cubicBezTo>
                    <a:pt x="1166" y="248"/>
                    <a:pt x="1164" y="250"/>
                    <a:pt x="1171" y="245"/>
                  </a:cubicBezTo>
                  <a:cubicBezTo>
                    <a:pt x="1176" y="242"/>
                    <a:pt x="1178" y="238"/>
                    <a:pt x="1184" y="237"/>
                  </a:cubicBezTo>
                  <a:cubicBezTo>
                    <a:pt x="1202" y="235"/>
                    <a:pt x="1219" y="255"/>
                    <a:pt x="1229" y="268"/>
                  </a:cubicBezTo>
                  <a:cubicBezTo>
                    <a:pt x="1237" y="279"/>
                    <a:pt x="1240" y="294"/>
                    <a:pt x="1220" y="289"/>
                  </a:cubicBezTo>
                  <a:cubicBezTo>
                    <a:pt x="1211" y="287"/>
                    <a:pt x="1206" y="287"/>
                    <a:pt x="1196" y="288"/>
                  </a:cubicBezTo>
                  <a:cubicBezTo>
                    <a:pt x="1190" y="288"/>
                    <a:pt x="1179" y="296"/>
                    <a:pt x="1177" y="291"/>
                  </a:cubicBezTo>
                  <a:cubicBezTo>
                    <a:pt x="1168" y="289"/>
                    <a:pt x="1172" y="298"/>
                    <a:pt x="1168" y="301"/>
                  </a:cubicBezTo>
                  <a:cubicBezTo>
                    <a:pt x="1158" y="308"/>
                    <a:pt x="1149" y="297"/>
                    <a:pt x="1141" y="312"/>
                  </a:cubicBezTo>
                  <a:cubicBezTo>
                    <a:pt x="1139" y="316"/>
                    <a:pt x="1140" y="322"/>
                    <a:pt x="1138" y="325"/>
                  </a:cubicBezTo>
                  <a:cubicBezTo>
                    <a:pt x="1134" y="331"/>
                    <a:pt x="1120" y="337"/>
                    <a:pt x="1112" y="338"/>
                  </a:cubicBezTo>
                  <a:cubicBezTo>
                    <a:pt x="1101" y="338"/>
                    <a:pt x="1098" y="333"/>
                    <a:pt x="1090" y="345"/>
                  </a:cubicBezTo>
                  <a:cubicBezTo>
                    <a:pt x="1082" y="356"/>
                    <a:pt x="1071" y="364"/>
                    <a:pt x="1057" y="360"/>
                  </a:cubicBezTo>
                  <a:cubicBezTo>
                    <a:pt x="1048" y="358"/>
                    <a:pt x="1031" y="348"/>
                    <a:pt x="1023" y="353"/>
                  </a:cubicBezTo>
                  <a:cubicBezTo>
                    <a:pt x="1017" y="356"/>
                    <a:pt x="1010" y="372"/>
                    <a:pt x="1010" y="376"/>
                  </a:cubicBezTo>
                  <a:cubicBezTo>
                    <a:pt x="1011" y="386"/>
                    <a:pt x="1027" y="391"/>
                    <a:pt x="1022" y="402"/>
                  </a:cubicBezTo>
                  <a:cubicBezTo>
                    <a:pt x="1018" y="401"/>
                    <a:pt x="1014" y="407"/>
                    <a:pt x="1010" y="410"/>
                  </a:cubicBezTo>
                  <a:cubicBezTo>
                    <a:pt x="1006" y="413"/>
                    <a:pt x="1000" y="413"/>
                    <a:pt x="995" y="418"/>
                  </a:cubicBezTo>
                  <a:cubicBezTo>
                    <a:pt x="987" y="427"/>
                    <a:pt x="987" y="435"/>
                    <a:pt x="975" y="439"/>
                  </a:cubicBezTo>
                  <a:cubicBezTo>
                    <a:pt x="963" y="444"/>
                    <a:pt x="955" y="447"/>
                    <a:pt x="941" y="448"/>
                  </a:cubicBezTo>
                  <a:cubicBezTo>
                    <a:pt x="928" y="449"/>
                    <a:pt x="914" y="448"/>
                    <a:pt x="901" y="450"/>
                  </a:cubicBezTo>
                  <a:cubicBezTo>
                    <a:pt x="888" y="453"/>
                    <a:pt x="875" y="460"/>
                    <a:pt x="862" y="465"/>
                  </a:cubicBezTo>
                  <a:cubicBezTo>
                    <a:pt x="856" y="467"/>
                    <a:pt x="822" y="486"/>
                    <a:pt x="824" y="469"/>
                  </a:cubicBezTo>
                  <a:cubicBezTo>
                    <a:pt x="816" y="468"/>
                    <a:pt x="810" y="474"/>
                    <a:pt x="802" y="471"/>
                  </a:cubicBezTo>
                  <a:cubicBezTo>
                    <a:pt x="794" y="468"/>
                    <a:pt x="788" y="464"/>
                    <a:pt x="781" y="462"/>
                  </a:cubicBezTo>
                  <a:cubicBezTo>
                    <a:pt x="773" y="460"/>
                    <a:pt x="766" y="460"/>
                    <a:pt x="759" y="456"/>
                  </a:cubicBezTo>
                  <a:cubicBezTo>
                    <a:pt x="755" y="454"/>
                    <a:pt x="753" y="446"/>
                    <a:pt x="749" y="444"/>
                  </a:cubicBezTo>
                  <a:cubicBezTo>
                    <a:pt x="745" y="442"/>
                    <a:pt x="738" y="444"/>
                    <a:pt x="734" y="443"/>
                  </a:cubicBezTo>
                  <a:cubicBezTo>
                    <a:pt x="724" y="443"/>
                    <a:pt x="715" y="437"/>
                    <a:pt x="705" y="439"/>
                  </a:cubicBezTo>
                  <a:cubicBezTo>
                    <a:pt x="695" y="440"/>
                    <a:pt x="688" y="443"/>
                    <a:pt x="677" y="442"/>
                  </a:cubicBezTo>
                  <a:cubicBezTo>
                    <a:pt x="654" y="439"/>
                    <a:pt x="632" y="435"/>
                    <a:pt x="608" y="437"/>
                  </a:cubicBezTo>
                  <a:cubicBezTo>
                    <a:pt x="610" y="429"/>
                    <a:pt x="595" y="418"/>
                    <a:pt x="593" y="409"/>
                  </a:cubicBezTo>
                  <a:cubicBezTo>
                    <a:pt x="591" y="401"/>
                    <a:pt x="590" y="390"/>
                    <a:pt x="580" y="391"/>
                  </a:cubicBezTo>
                  <a:cubicBezTo>
                    <a:pt x="579" y="388"/>
                    <a:pt x="580" y="384"/>
                    <a:pt x="582" y="381"/>
                  </a:cubicBezTo>
                  <a:cubicBezTo>
                    <a:pt x="577" y="379"/>
                    <a:pt x="571" y="381"/>
                    <a:pt x="566" y="379"/>
                  </a:cubicBezTo>
                  <a:cubicBezTo>
                    <a:pt x="561" y="377"/>
                    <a:pt x="558" y="374"/>
                    <a:pt x="554" y="371"/>
                  </a:cubicBezTo>
                  <a:cubicBezTo>
                    <a:pt x="550" y="368"/>
                    <a:pt x="548" y="368"/>
                    <a:pt x="544" y="365"/>
                  </a:cubicBezTo>
                  <a:cubicBezTo>
                    <a:pt x="542" y="364"/>
                    <a:pt x="541" y="361"/>
                    <a:pt x="540" y="360"/>
                  </a:cubicBezTo>
                  <a:cubicBezTo>
                    <a:pt x="533" y="355"/>
                    <a:pt x="523" y="353"/>
                    <a:pt x="514" y="353"/>
                  </a:cubicBezTo>
                  <a:cubicBezTo>
                    <a:pt x="504" y="353"/>
                    <a:pt x="497" y="352"/>
                    <a:pt x="488" y="351"/>
                  </a:cubicBezTo>
                  <a:cubicBezTo>
                    <a:pt x="484" y="350"/>
                    <a:pt x="480" y="350"/>
                    <a:pt x="476" y="350"/>
                  </a:cubicBezTo>
                  <a:cubicBezTo>
                    <a:pt x="472" y="349"/>
                    <a:pt x="469" y="346"/>
                    <a:pt x="465" y="347"/>
                  </a:cubicBezTo>
                  <a:cubicBezTo>
                    <a:pt x="462" y="341"/>
                    <a:pt x="457" y="340"/>
                    <a:pt x="456" y="333"/>
                  </a:cubicBezTo>
                  <a:cubicBezTo>
                    <a:pt x="455" y="327"/>
                    <a:pt x="460" y="324"/>
                    <a:pt x="463" y="318"/>
                  </a:cubicBezTo>
                  <a:cubicBezTo>
                    <a:pt x="466" y="311"/>
                    <a:pt x="466" y="297"/>
                    <a:pt x="465" y="289"/>
                  </a:cubicBezTo>
                  <a:cubicBezTo>
                    <a:pt x="463" y="280"/>
                    <a:pt x="455" y="274"/>
                    <a:pt x="452" y="266"/>
                  </a:cubicBezTo>
                  <a:cubicBezTo>
                    <a:pt x="451" y="262"/>
                    <a:pt x="450" y="257"/>
                    <a:pt x="448" y="254"/>
                  </a:cubicBezTo>
                  <a:cubicBezTo>
                    <a:pt x="446" y="250"/>
                    <a:pt x="442" y="248"/>
                    <a:pt x="439" y="244"/>
                  </a:cubicBezTo>
                  <a:cubicBezTo>
                    <a:pt x="430" y="247"/>
                    <a:pt x="425" y="241"/>
                    <a:pt x="418" y="238"/>
                  </a:cubicBezTo>
                  <a:cubicBezTo>
                    <a:pt x="411" y="234"/>
                    <a:pt x="406" y="234"/>
                    <a:pt x="401" y="227"/>
                  </a:cubicBezTo>
                  <a:cubicBezTo>
                    <a:pt x="398" y="224"/>
                    <a:pt x="399" y="221"/>
                    <a:pt x="394" y="219"/>
                  </a:cubicBezTo>
                  <a:cubicBezTo>
                    <a:pt x="390" y="216"/>
                    <a:pt x="387" y="216"/>
                    <a:pt x="385" y="213"/>
                  </a:cubicBezTo>
                  <a:cubicBezTo>
                    <a:pt x="384" y="212"/>
                    <a:pt x="386" y="210"/>
                    <a:pt x="385" y="209"/>
                  </a:cubicBezTo>
                  <a:cubicBezTo>
                    <a:pt x="384" y="207"/>
                    <a:pt x="380" y="207"/>
                    <a:pt x="380" y="205"/>
                  </a:cubicBezTo>
                  <a:cubicBezTo>
                    <a:pt x="379" y="201"/>
                    <a:pt x="377" y="199"/>
                    <a:pt x="382" y="198"/>
                  </a:cubicBezTo>
                  <a:cubicBezTo>
                    <a:pt x="382" y="195"/>
                    <a:pt x="382" y="193"/>
                    <a:pt x="381" y="191"/>
                  </a:cubicBezTo>
                  <a:cubicBezTo>
                    <a:pt x="380" y="191"/>
                    <a:pt x="380" y="191"/>
                    <a:pt x="380" y="191"/>
                  </a:cubicBezTo>
                  <a:cubicBezTo>
                    <a:pt x="378" y="191"/>
                    <a:pt x="376" y="190"/>
                    <a:pt x="374" y="191"/>
                  </a:cubicBezTo>
                  <a:cubicBezTo>
                    <a:pt x="372" y="191"/>
                    <a:pt x="370" y="193"/>
                    <a:pt x="368" y="194"/>
                  </a:cubicBezTo>
                  <a:cubicBezTo>
                    <a:pt x="367" y="192"/>
                    <a:pt x="366" y="191"/>
                    <a:pt x="365" y="189"/>
                  </a:cubicBezTo>
                  <a:cubicBezTo>
                    <a:pt x="360" y="191"/>
                    <a:pt x="355" y="192"/>
                    <a:pt x="353" y="197"/>
                  </a:cubicBezTo>
                  <a:cubicBezTo>
                    <a:pt x="349" y="206"/>
                    <a:pt x="353" y="210"/>
                    <a:pt x="343" y="216"/>
                  </a:cubicBezTo>
                  <a:cubicBezTo>
                    <a:pt x="334" y="221"/>
                    <a:pt x="326" y="218"/>
                    <a:pt x="322" y="227"/>
                  </a:cubicBezTo>
                  <a:cubicBezTo>
                    <a:pt x="317" y="240"/>
                    <a:pt x="329" y="261"/>
                    <a:pt x="318" y="271"/>
                  </a:cubicBezTo>
                  <a:cubicBezTo>
                    <a:pt x="311" y="277"/>
                    <a:pt x="302" y="279"/>
                    <a:pt x="292" y="278"/>
                  </a:cubicBezTo>
                  <a:cubicBezTo>
                    <a:pt x="282" y="278"/>
                    <a:pt x="270" y="276"/>
                    <a:pt x="261" y="272"/>
                  </a:cubicBezTo>
                  <a:cubicBezTo>
                    <a:pt x="254" y="269"/>
                    <a:pt x="255" y="267"/>
                    <a:pt x="252" y="275"/>
                  </a:cubicBezTo>
                  <a:cubicBezTo>
                    <a:pt x="250" y="280"/>
                    <a:pt x="250" y="285"/>
                    <a:pt x="248" y="289"/>
                  </a:cubicBezTo>
                  <a:cubicBezTo>
                    <a:pt x="245" y="299"/>
                    <a:pt x="240" y="308"/>
                    <a:pt x="237" y="317"/>
                  </a:cubicBezTo>
                  <a:cubicBezTo>
                    <a:pt x="236" y="321"/>
                    <a:pt x="233" y="327"/>
                    <a:pt x="233" y="331"/>
                  </a:cubicBezTo>
                  <a:cubicBezTo>
                    <a:pt x="235" y="337"/>
                    <a:pt x="242" y="334"/>
                    <a:pt x="243" y="341"/>
                  </a:cubicBezTo>
                  <a:cubicBezTo>
                    <a:pt x="245" y="351"/>
                    <a:pt x="237" y="346"/>
                    <a:pt x="232" y="346"/>
                  </a:cubicBezTo>
                  <a:cubicBezTo>
                    <a:pt x="228" y="345"/>
                    <a:pt x="216" y="351"/>
                    <a:pt x="217" y="341"/>
                  </a:cubicBezTo>
                  <a:cubicBezTo>
                    <a:pt x="207" y="346"/>
                    <a:pt x="193" y="347"/>
                    <a:pt x="183" y="350"/>
                  </a:cubicBezTo>
                  <a:cubicBezTo>
                    <a:pt x="179" y="351"/>
                    <a:pt x="167" y="354"/>
                    <a:pt x="169" y="358"/>
                  </a:cubicBezTo>
                  <a:cubicBezTo>
                    <a:pt x="170" y="361"/>
                    <a:pt x="181" y="360"/>
                    <a:pt x="184" y="361"/>
                  </a:cubicBezTo>
                  <a:cubicBezTo>
                    <a:pt x="184" y="374"/>
                    <a:pt x="181" y="383"/>
                    <a:pt x="187" y="396"/>
                  </a:cubicBezTo>
                  <a:cubicBezTo>
                    <a:pt x="190" y="403"/>
                    <a:pt x="190" y="407"/>
                    <a:pt x="191" y="415"/>
                  </a:cubicBezTo>
                  <a:cubicBezTo>
                    <a:pt x="191" y="420"/>
                    <a:pt x="195" y="417"/>
                    <a:pt x="191" y="422"/>
                  </a:cubicBezTo>
                  <a:cubicBezTo>
                    <a:pt x="189" y="424"/>
                    <a:pt x="185" y="424"/>
                    <a:pt x="182" y="425"/>
                  </a:cubicBezTo>
                  <a:cubicBezTo>
                    <a:pt x="184" y="427"/>
                    <a:pt x="185" y="429"/>
                    <a:pt x="185" y="431"/>
                  </a:cubicBezTo>
                  <a:cubicBezTo>
                    <a:pt x="170" y="430"/>
                    <a:pt x="181" y="450"/>
                    <a:pt x="179" y="457"/>
                  </a:cubicBezTo>
                  <a:cubicBezTo>
                    <a:pt x="177" y="465"/>
                    <a:pt x="174" y="459"/>
                    <a:pt x="168" y="462"/>
                  </a:cubicBezTo>
                  <a:cubicBezTo>
                    <a:pt x="165" y="464"/>
                    <a:pt x="165" y="467"/>
                    <a:pt x="163" y="469"/>
                  </a:cubicBezTo>
                  <a:cubicBezTo>
                    <a:pt x="161" y="471"/>
                    <a:pt x="158" y="470"/>
                    <a:pt x="155" y="471"/>
                  </a:cubicBezTo>
                  <a:cubicBezTo>
                    <a:pt x="147" y="474"/>
                    <a:pt x="138" y="479"/>
                    <a:pt x="132" y="484"/>
                  </a:cubicBezTo>
                  <a:cubicBezTo>
                    <a:pt x="124" y="491"/>
                    <a:pt x="120" y="497"/>
                    <a:pt x="109" y="498"/>
                  </a:cubicBezTo>
                  <a:cubicBezTo>
                    <a:pt x="101" y="499"/>
                    <a:pt x="94" y="495"/>
                    <a:pt x="87" y="501"/>
                  </a:cubicBezTo>
                  <a:cubicBezTo>
                    <a:pt x="82" y="506"/>
                    <a:pt x="77" y="515"/>
                    <a:pt x="75" y="521"/>
                  </a:cubicBezTo>
                  <a:cubicBezTo>
                    <a:pt x="67" y="517"/>
                    <a:pt x="53" y="531"/>
                    <a:pt x="54" y="513"/>
                  </a:cubicBezTo>
                  <a:cubicBezTo>
                    <a:pt x="46" y="513"/>
                    <a:pt x="41" y="518"/>
                    <a:pt x="32" y="518"/>
                  </a:cubicBezTo>
                  <a:cubicBezTo>
                    <a:pt x="33" y="530"/>
                    <a:pt x="13" y="529"/>
                    <a:pt x="9" y="540"/>
                  </a:cubicBezTo>
                  <a:cubicBezTo>
                    <a:pt x="6" y="547"/>
                    <a:pt x="13" y="543"/>
                    <a:pt x="5" y="551"/>
                  </a:cubicBezTo>
                  <a:cubicBezTo>
                    <a:pt x="3" y="552"/>
                    <a:pt x="2" y="553"/>
                    <a:pt x="0" y="554"/>
                  </a:cubicBezTo>
                  <a:cubicBezTo>
                    <a:pt x="2" y="556"/>
                    <a:pt x="3" y="559"/>
                    <a:pt x="1" y="565"/>
                  </a:cubicBezTo>
                  <a:cubicBezTo>
                    <a:pt x="3" y="565"/>
                    <a:pt x="5" y="567"/>
                    <a:pt x="7" y="567"/>
                  </a:cubicBezTo>
                  <a:cubicBezTo>
                    <a:pt x="4" y="578"/>
                    <a:pt x="4" y="581"/>
                    <a:pt x="15" y="584"/>
                  </a:cubicBezTo>
                  <a:cubicBezTo>
                    <a:pt x="16" y="584"/>
                    <a:pt x="20" y="581"/>
                    <a:pt x="23" y="581"/>
                  </a:cubicBezTo>
                  <a:cubicBezTo>
                    <a:pt x="25" y="581"/>
                    <a:pt x="29" y="585"/>
                    <a:pt x="30" y="586"/>
                  </a:cubicBezTo>
                  <a:cubicBezTo>
                    <a:pt x="33" y="590"/>
                    <a:pt x="39" y="589"/>
                    <a:pt x="31" y="595"/>
                  </a:cubicBezTo>
                  <a:cubicBezTo>
                    <a:pt x="35" y="604"/>
                    <a:pt x="40" y="617"/>
                    <a:pt x="41" y="626"/>
                  </a:cubicBezTo>
                  <a:cubicBezTo>
                    <a:pt x="39" y="626"/>
                    <a:pt x="37" y="626"/>
                    <a:pt x="34" y="626"/>
                  </a:cubicBezTo>
                  <a:cubicBezTo>
                    <a:pt x="34" y="627"/>
                    <a:pt x="35" y="628"/>
                    <a:pt x="35" y="628"/>
                  </a:cubicBezTo>
                  <a:cubicBezTo>
                    <a:pt x="32" y="628"/>
                    <a:pt x="26" y="628"/>
                    <a:pt x="24" y="631"/>
                  </a:cubicBezTo>
                  <a:cubicBezTo>
                    <a:pt x="22" y="637"/>
                    <a:pt x="28" y="635"/>
                    <a:pt x="32" y="636"/>
                  </a:cubicBezTo>
                  <a:cubicBezTo>
                    <a:pt x="37" y="636"/>
                    <a:pt x="51" y="638"/>
                    <a:pt x="51" y="645"/>
                  </a:cubicBezTo>
                  <a:cubicBezTo>
                    <a:pt x="51" y="642"/>
                    <a:pt x="64" y="653"/>
                    <a:pt x="65" y="656"/>
                  </a:cubicBezTo>
                  <a:cubicBezTo>
                    <a:pt x="66" y="660"/>
                    <a:pt x="61" y="667"/>
                    <a:pt x="64" y="671"/>
                  </a:cubicBezTo>
                  <a:cubicBezTo>
                    <a:pt x="64" y="671"/>
                    <a:pt x="68" y="672"/>
                    <a:pt x="69" y="673"/>
                  </a:cubicBezTo>
                  <a:cubicBezTo>
                    <a:pt x="70" y="673"/>
                    <a:pt x="69" y="675"/>
                    <a:pt x="73" y="676"/>
                  </a:cubicBezTo>
                  <a:cubicBezTo>
                    <a:pt x="74" y="676"/>
                    <a:pt x="78" y="674"/>
                    <a:pt x="79" y="675"/>
                  </a:cubicBezTo>
                  <a:cubicBezTo>
                    <a:pt x="81" y="675"/>
                    <a:pt x="81" y="678"/>
                    <a:pt x="83" y="679"/>
                  </a:cubicBezTo>
                  <a:cubicBezTo>
                    <a:pt x="89" y="684"/>
                    <a:pt x="99" y="686"/>
                    <a:pt x="106" y="688"/>
                  </a:cubicBezTo>
                  <a:cubicBezTo>
                    <a:pt x="116" y="690"/>
                    <a:pt x="120" y="689"/>
                    <a:pt x="123" y="701"/>
                  </a:cubicBezTo>
                  <a:cubicBezTo>
                    <a:pt x="123" y="704"/>
                    <a:pt x="124" y="710"/>
                    <a:pt x="126" y="713"/>
                  </a:cubicBezTo>
                  <a:cubicBezTo>
                    <a:pt x="129" y="717"/>
                    <a:pt x="136" y="718"/>
                    <a:pt x="140" y="720"/>
                  </a:cubicBezTo>
                  <a:cubicBezTo>
                    <a:pt x="149" y="726"/>
                    <a:pt x="141" y="727"/>
                    <a:pt x="139" y="734"/>
                  </a:cubicBezTo>
                  <a:cubicBezTo>
                    <a:pt x="137" y="739"/>
                    <a:pt x="138" y="747"/>
                    <a:pt x="140" y="752"/>
                  </a:cubicBezTo>
                  <a:cubicBezTo>
                    <a:pt x="143" y="759"/>
                    <a:pt x="151" y="757"/>
                    <a:pt x="154" y="762"/>
                  </a:cubicBezTo>
                  <a:cubicBezTo>
                    <a:pt x="155" y="765"/>
                    <a:pt x="153" y="767"/>
                    <a:pt x="154" y="769"/>
                  </a:cubicBezTo>
                  <a:cubicBezTo>
                    <a:pt x="155" y="776"/>
                    <a:pt x="161" y="777"/>
                    <a:pt x="153" y="782"/>
                  </a:cubicBezTo>
                  <a:cubicBezTo>
                    <a:pt x="152" y="783"/>
                    <a:pt x="151" y="782"/>
                    <a:pt x="150" y="782"/>
                  </a:cubicBezTo>
                  <a:cubicBezTo>
                    <a:pt x="149" y="783"/>
                    <a:pt x="148" y="786"/>
                    <a:pt x="148" y="786"/>
                  </a:cubicBezTo>
                  <a:cubicBezTo>
                    <a:pt x="145" y="787"/>
                    <a:pt x="144" y="789"/>
                    <a:pt x="140" y="786"/>
                  </a:cubicBezTo>
                  <a:cubicBezTo>
                    <a:pt x="139" y="784"/>
                    <a:pt x="140" y="781"/>
                    <a:pt x="138" y="780"/>
                  </a:cubicBezTo>
                  <a:cubicBezTo>
                    <a:pt x="136" y="779"/>
                    <a:pt x="132" y="781"/>
                    <a:pt x="130" y="781"/>
                  </a:cubicBezTo>
                  <a:cubicBezTo>
                    <a:pt x="129" y="786"/>
                    <a:pt x="131" y="791"/>
                    <a:pt x="134" y="794"/>
                  </a:cubicBezTo>
                  <a:cubicBezTo>
                    <a:pt x="135" y="795"/>
                    <a:pt x="138" y="797"/>
                    <a:pt x="139" y="799"/>
                  </a:cubicBezTo>
                  <a:cubicBezTo>
                    <a:pt x="139" y="801"/>
                    <a:pt x="137" y="802"/>
                    <a:pt x="137" y="803"/>
                  </a:cubicBezTo>
                  <a:cubicBezTo>
                    <a:pt x="137" y="807"/>
                    <a:pt x="139" y="808"/>
                    <a:pt x="139" y="812"/>
                  </a:cubicBezTo>
                  <a:cubicBezTo>
                    <a:pt x="140" y="815"/>
                    <a:pt x="136" y="819"/>
                    <a:pt x="141" y="820"/>
                  </a:cubicBezTo>
                  <a:cubicBezTo>
                    <a:pt x="145" y="822"/>
                    <a:pt x="145" y="815"/>
                    <a:pt x="150" y="819"/>
                  </a:cubicBezTo>
                  <a:cubicBezTo>
                    <a:pt x="153" y="821"/>
                    <a:pt x="153" y="825"/>
                    <a:pt x="156" y="828"/>
                  </a:cubicBezTo>
                  <a:cubicBezTo>
                    <a:pt x="159" y="831"/>
                    <a:pt x="163" y="830"/>
                    <a:pt x="166" y="831"/>
                  </a:cubicBezTo>
                  <a:cubicBezTo>
                    <a:pt x="169" y="832"/>
                    <a:pt x="176" y="835"/>
                    <a:pt x="178" y="837"/>
                  </a:cubicBezTo>
                  <a:cubicBezTo>
                    <a:pt x="179" y="839"/>
                    <a:pt x="177" y="841"/>
                    <a:pt x="178" y="843"/>
                  </a:cubicBezTo>
                  <a:cubicBezTo>
                    <a:pt x="181" y="846"/>
                    <a:pt x="189" y="847"/>
                    <a:pt x="193" y="849"/>
                  </a:cubicBezTo>
                  <a:cubicBezTo>
                    <a:pt x="194" y="850"/>
                    <a:pt x="197" y="852"/>
                    <a:pt x="198" y="853"/>
                  </a:cubicBezTo>
                  <a:cubicBezTo>
                    <a:pt x="200" y="855"/>
                    <a:pt x="199" y="859"/>
                    <a:pt x="202" y="860"/>
                  </a:cubicBezTo>
                  <a:cubicBezTo>
                    <a:pt x="207" y="861"/>
                    <a:pt x="209" y="853"/>
                    <a:pt x="209" y="849"/>
                  </a:cubicBezTo>
                  <a:cubicBezTo>
                    <a:pt x="213" y="849"/>
                    <a:pt x="219" y="848"/>
                    <a:pt x="223" y="849"/>
                  </a:cubicBezTo>
                  <a:cubicBezTo>
                    <a:pt x="228" y="851"/>
                    <a:pt x="227" y="855"/>
                    <a:pt x="230" y="858"/>
                  </a:cubicBezTo>
                  <a:cubicBezTo>
                    <a:pt x="233" y="861"/>
                    <a:pt x="238" y="861"/>
                    <a:pt x="241" y="864"/>
                  </a:cubicBezTo>
                  <a:cubicBezTo>
                    <a:pt x="244" y="867"/>
                    <a:pt x="245" y="869"/>
                    <a:pt x="249" y="871"/>
                  </a:cubicBezTo>
                  <a:cubicBezTo>
                    <a:pt x="254" y="872"/>
                    <a:pt x="256" y="872"/>
                    <a:pt x="260" y="876"/>
                  </a:cubicBezTo>
                  <a:cubicBezTo>
                    <a:pt x="262" y="878"/>
                    <a:pt x="264" y="884"/>
                    <a:pt x="267" y="885"/>
                  </a:cubicBezTo>
                  <a:cubicBezTo>
                    <a:pt x="272" y="887"/>
                    <a:pt x="274" y="882"/>
                    <a:pt x="279" y="884"/>
                  </a:cubicBezTo>
                  <a:cubicBezTo>
                    <a:pt x="284" y="885"/>
                    <a:pt x="282" y="889"/>
                    <a:pt x="285" y="892"/>
                  </a:cubicBezTo>
                  <a:cubicBezTo>
                    <a:pt x="288" y="896"/>
                    <a:pt x="296" y="902"/>
                    <a:pt x="300" y="904"/>
                  </a:cubicBezTo>
                  <a:cubicBezTo>
                    <a:pt x="304" y="906"/>
                    <a:pt x="305" y="903"/>
                    <a:pt x="307" y="903"/>
                  </a:cubicBezTo>
                  <a:cubicBezTo>
                    <a:pt x="314" y="904"/>
                    <a:pt x="307" y="907"/>
                    <a:pt x="308" y="911"/>
                  </a:cubicBezTo>
                  <a:cubicBezTo>
                    <a:pt x="310" y="917"/>
                    <a:pt x="321" y="911"/>
                    <a:pt x="326" y="915"/>
                  </a:cubicBezTo>
                  <a:cubicBezTo>
                    <a:pt x="328" y="917"/>
                    <a:pt x="339" y="934"/>
                    <a:pt x="337" y="920"/>
                  </a:cubicBezTo>
                  <a:cubicBezTo>
                    <a:pt x="341" y="922"/>
                    <a:pt x="345" y="927"/>
                    <a:pt x="348" y="919"/>
                  </a:cubicBezTo>
                  <a:cubicBezTo>
                    <a:pt x="350" y="919"/>
                    <a:pt x="350" y="921"/>
                    <a:pt x="352" y="921"/>
                  </a:cubicBezTo>
                  <a:cubicBezTo>
                    <a:pt x="354" y="923"/>
                    <a:pt x="356" y="923"/>
                    <a:pt x="358" y="924"/>
                  </a:cubicBezTo>
                  <a:cubicBezTo>
                    <a:pt x="360" y="924"/>
                    <a:pt x="362" y="925"/>
                    <a:pt x="364" y="926"/>
                  </a:cubicBezTo>
                  <a:cubicBezTo>
                    <a:pt x="368" y="927"/>
                    <a:pt x="373" y="927"/>
                    <a:pt x="377" y="927"/>
                  </a:cubicBezTo>
                  <a:cubicBezTo>
                    <a:pt x="380" y="927"/>
                    <a:pt x="385" y="925"/>
                    <a:pt x="389" y="924"/>
                  </a:cubicBezTo>
                  <a:cubicBezTo>
                    <a:pt x="393" y="923"/>
                    <a:pt x="397" y="920"/>
                    <a:pt x="402" y="920"/>
                  </a:cubicBezTo>
                  <a:cubicBezTo>
                    <a:pt x="409" y="919"/>
                    <a:pt x="409" y="935"/>
                    <a:pt x="420" y="928"/>
                  </a:cubicBezTo>
                  <a:cubicBezTo>
                    <a:pt x="422" y="927"/>
                    <a:pt x="422" y="925"/>
                    <a:pt x="423" y="923"/>
                  </a:cubicBezTo>
                  <a:cubicBezTo>
                    <a:pt x="425" y="921"/>
                    <a:pt x="427" y="918"/>
                    <a:pt x="430" y="917"/>
                  </a:cubicBezTo>
                  <a:cubicBezTo>
                    <a:pt x="434" y="914"/>
                    <a:pt x="457" y="909"/>
                    <a:pt x="453" y="918"/>
                  </a:cubicBezTo>
                  <a:cubicBezTo>
                    <a:pt x="458" y="919"/>
                    <a:pt x="462" y="921"/>
                    <a:pt x="466" y="922"/>
                  </a:cubicBezTo>
                  <a:cubicBezTo>
                    <a:pt x="470" y="922"/>
                    <a:pt x="471" y="921"/>
                    <a:pt x="476" y="922"/>
                  </a:cubicBezTo>
                  <a:cubicBezTo>
                    <a:pt x="484" y="925"/>
                    <a:pt x="488" y="931"/>
                    <a:pt x="498" y="929"/>
                  </a:cubicBezTo>
                  <a:cubicBezTo>
                    <a:pt x="500" y="929"/>
                    <a:pt x="507" y="927"/>
                    <a:pt x="508" y="925"/>
                  </a:cubicBezTo>
                  <a:cubicBezTo>
                    <a:pt x="511" y="923"/>
                    <a:pt x="509" y="918"/>
                    <a:pt x="511" y="916"/>
                  </a:cubicBezTo>
                  <a:cubicBezTo>
                    <a:pt x="514" y="913"/>
                    <a:pt x="520" y="912"/>
                    <a:pt x="523" y="909"/>
                  </a:cubicBezTo>
                  <a:cubicBezTo>
                    <a:pt x="526" y="905"/>
                    <a:pt x="526" y="900"/>
                    <a:pt x="530" y="898"/>
                  </a:cubicBezTo>
                  <a:cubicBezTo>
                    <a:pt x="537" y="895"/>
                    <a:pt x="547" y="900"/>
                    <a:pt x="553" y="893"/>
                  </a:cubicBezTo>
                  <a:cubicBezTo>
                    <a:pt x="556" y="889"/>
                    <a:pt x="555" y="886"/>
                    <a:pt x="559" y="884"/>
                  </a:cubicBezTo>
                  <a:cubicBezTo>
                    <a:pt x="565" y="880"/>
                    <a:pt x="571" y="888"/>
                    <a:pt x="578" y="887"/>
                  </a:cubicBezTo>
                  <a:cubicBezTo>
                    <a:pt x="585" y="887"/>
                    <a:pt x="591" y="881"/>
                    <a:pt x="598" y="881"/>
                  </a:cubicBezTo>
                  <a:cubicBezTo>
                    <a:pt x="602" y="881"/>
                    <a:pt x="604" y="881"/>
                    <a:pt x="606" y="884"/>
                  </a:cubicBezTo>
                  <a:cubicBezTo>
                    <a:pt x="607" y="885"/>
                    <a:pt x="605" y="887"/>
                    <a:pt x="606" y="888"/>
                  </a:cubicBezTo>
                  <a:cubicBezTo>
                    <a:pt x="607" y="889"/>
                    <a:pt x="608" y="889"/>
                    <a:pt x="609" y="890"/>
                  </a:cubicBezTo>
                  <a:cubicBezTo>
                    <a:pt x="613" y="896"/>
                    <a:pt x="615" y="898"/>
                    <a:pt x="613" y="905"/>
                  </a:cubicBezTo>
                  <a:cubicBezTo>
                    <a:pt x="618" y="904"/>
                    <a:pt x="621" y="908"/>
                    <a:pt x="625" y="910"/>
                  </a:cubicBezTo>
                  <a:cubicBezTo>
                    <a:pt x="629" y="912"/>
                    <a:pt x="633" y="912"/>
                    <a:pt x="636" y="913"/>
                  </a:cubicBezTo>
                  <a:cubicBezTo>
                    <a:pt x="640" y="905"/>
                    <a:pt x="644" y="908"/>
                    <a:pt x="650" y="912"/>
                  </a:cubicBezTo>
                  <a:cubicBezTo>
                    <a:pt x="656" y="918"/>
                    <a:pt x="655" y="921"/>
                    <a:pt x="657" y="928"/>
                  </a:cubicBezTo>
                  <a:cubicBezTo>
                    <a:pt x="660" y="938"/>
                    <a:pt x="665" y="929"/>
                    <a:pt x="669" y="936"/>
                  </a:cubicBezTo>
                  <a:cubicBezTo>
                    <a:pt x="672" y="941"/>
                    <a:pt x="671" y="948"/>
                    <a:pt x="671" y="953"/>
                  </a:cubicBezTo>
                  <a:cubicBezTo>
                    <a:pt x="672" y="958"/>
                    <a:pt x="673" y="979"/>
                    <a:pt x="666" y="978"/>
                  </a:cubicBezTo>
                  <a:cubicBezTo>
                    <a:pt x="665" y="982"/>
                    <a:pt x="671" y="988"/>
                    <a:pt x="666" y="989"/>
                  </a:cubicBezTo>
                  <a:cubicBezTo>
                    <a:pt x="665" y="993"/>
                    <a:pt x="660" y="994"/>
                    <a:pt x="656" y="994"/>
                  </a:cubicBezTo>
                  <a:cubicBezTo>
                    <a:pt x="655" y="1001"/>
                    <a:pt x="653" y="1006"/>
                    <a:pt x="645" y="1004"/>
                  </a:cubicBezTo>
                  <a:cubicBezTo>
                    <a:pt x="644" y="1008"/>
                    <a:pt x="645" y="1013"/>
                    <a:pt x="644" y="1017"/>
                  </a:cubicBezTo>
                  <a:cubicBezTo>
                    <a:pt x="634" y="1016"/>
                    <a:pt x="641" y="1027"/>
                    <a:pt x="642" y="1030"/>
                  </a:cubicBezTo>
                  <a:cubicBezTo>
                    <a:pt x="645" y="1036"/>
                    <a:pt x="640" y="1039"/>
                    <a:pt x="639" y="1043"/>
                  </a:cubicBezTo>
                  <a:cubicBezTo>
                    <a:pt x="645" y="1045"/>
                    <a:pt x="651" y="1038"/>
                    <a:pt x="658" y="1038"/>
                  </a:cubicBezTo>
                  <a:cubicBezTo>
                    <a:pt x="662" y="1037"/>
                    <a:pt x="671" y="1036"/>
                    <a:pt x="673" y="1039"/>
                  </a:cubicBezTo>
                  <a:cubicBezTo>
                    <a:pt x="665" y="1041"/>
                    <a:pt x="673" y="1045"/>
                    <a:pt x="671" y="1051"/>
                  </a:cubicBezTo>
                  <a:cubicBezTo>
                    <a:pt x="677" y="1052"/>
                    <a:pt x="673" y="1061"/>
                    <a:pt x="677" y="1065"/>
                  </a:cubicBezTo>
                  <a:cubicBezTo>
                    <a:pt x="681" y="1067"/>
                    <a:pt x="693" y="1065"/>
                    <a:pt x="692" y="1072"/>
                  </a:cubicBezTo>
                  <a:cubicBezTo>
                    <a:pt x="692" y="1072"/>
                    <a:pt x="688" y="1075"/>
                    <a:pt x="688" y="1075"/>
                  </a:cubicBezTo>
                  <a:cubicBezTo>
                    <a:pt x="686" y="1078"/>
                    <a:pt x="688" y="1082"/>
                    <a:pt x="687" y="1085"/>
                  </a:cubicBezTo>
                  <a:cubicBezTo>
                    <a:pt x="686" y="1089"/>
                    <a:pt x="682" y="1091"/>
                    <a:pt x="683" y="1095"/>
                  </a:cubicBezTo>
                  <a:cubicBezTo>
                    <a:pt x="687" y="1095"/>
                    <a:pt x="702" y="1096"/>
                    <a:pt x="704" y="1099"/>
                  </a:cubicBezTo>
                  <a:cubicBezTo>
                    <a:pt x="705" y="1100"/>
                    <a:pt x="704" y="1105"/>
                    <a:pt x="705" y="1107"/>
                  </a:cubicBezTo>
                  <a:cubicBezTo>
                    <a:pt x="706" y="1110"/>
                    <a:pt x="711" y="1108"/>
                    <a:pt x="709" y="1113"/>
                  </a:cubicBezTo>
                  <a:cubicBezTo>
                    <a:pt x="712" y="1114"/>
                    <a:pt x="719" y="1115"/>
                    <a:pt x="722" y="1114"/>
                  </a:cubicBezTo>
                  <a:cubicBezTo>
                    <a:pt x="727" y="1112"/>
                    <a:pt x="729" y="1104"/>
                    <a:pt x="734" y="1108"/>
                  </a:cubicBezTo>
                  <a:cubicBezTo>
                    <a:pt x="735" y="1110"/>
                    <a:pt x="736" y="1112"/>
                    <a:pt x="736" y="1113"/>
                  </a:cubicBezTo>
                  <a:cubicBezTo>
                    <a:pt x="737" y="1113"/>
                    <a:pt x="737" y="1113"/>
                    <a:pt x="738" y="1112"/>
                  </a:cubicBezTo>
                  <a:cubicBezTo>
                    <a:pt x="737" y="1113"/>
                    <a:pt x="737" y="1113"/>
                    <a:pt x="736" y="1113"/>
                  </a:cubicBezTo>
                  <a:cubicBezTo>
                    <a:pt x="736" y="1116"/>
                    <a:pt x="737" y="1119"/>
                    <a:pt x="739" y="1120"/>
                  </a:cubicBezTo>
                  <a:cubicBezTo>
                    <a:pt x="741" y="1122"/>
                    <a:pt x="749" y="1122"/>
                    <a:pt x="752" y="1123"/>
                  </a:cubicBezTo>
                  <a:cubicBezTo>
                    <a:pt x="754" y="1117"/>
                    <a:pt x="752" y="1107"/>
                    <a:pt x="751" y="1101"/>
                  </a:cubicBezTo>
                  <a:cubicBezTo>
                    <a:pt x="750" y="1099"/>
                    <a:pt x="747" y="1092"/>
                    <a:pt x="748" y="1090"/>
                  </a:cubicBezTo>
                  <a:cubicBezTo>
                    <a:pt x="750" y="1084"/>
                    <a:pt x="757" y="1087"/>
                    <a:pt x="760" y="1087"/>
                  </a:cubicBezTo>
                  <a:cubicBezTo>
                    <a:pt x="766" y="1086"/>
                    <a:pt x="767" y="1080"/>
                    <a:pt x="772" y="1078"/>
                  </a:cubicBezTo>
                  <a:cubicBezTo>
                    <a:pt x="778" y="1077"/>
                    <a:pt x="781" y="1086"/>
                    <a:pt x="786" y="1085"/>
                  </a:cubicBezTo>
                  <a:cubicBezTo>
                    <a:pt x="789" y="1085"/>
                    <a:pt x="788" y="1082"/>
                    <a:pt x="789" y="1080"/>
                  </a:cubicBezTo>
                  <a:cubicBezTo>
                    <a:pt x="791" y="1079"/>
                    <a:pt x="791" y="1077"/>
                    <a:pt x="794" y="1077"/>
                  </a:cubicBezTo>
                  <a:cubicBezTo>
                    <a:pt x="796" y="1077"/>
                    <a:pt x="796" y="1080"/>
                    <a:pt x="797" y="1080"/>
                  </a:cubicBezTo>
                  <a:cubicBezTo>
                    <a:pt x="798" y="1080"/>
                    <a:pt x="801" y="1079"/>
                    <a:pt x="801" y="1079"/>
                  </a:cubicBezTo>
                  <a:cubicBezTo>
                    <a:pt x="801" y="1079"/>
                    <a:pt x="802" y="1077"/>
                    <a:pt x="803" y="1077"/>
                  </a:cubicBezTo>
                  <a:cubicBezTo>
                    <a:pt x="804" y="1077"/>
                    <a:pt x="804" y="1079"/>
                    <a:pt x="805" y="1079"/>
                  </a:cubicBezTo>
                  <a:cubicBezTo>
                    <a:pt x="811" y="1080"/>
                    <a:pt x="809" y="1082"/>
                    <a:pt x="814" y="1079"/>
                  </a:cubicBezTo>
                  <a:cubicBezTo>
                    <a:pt x="815" y="1078"/>
                    <a:pt x="814" y="1076"/>
                    <a:pt x="817" y="1075"/>
                  </a:cubicBezTo>
                  <a:cubicBezTo>
                    <a:pt x="819" y="1075"/>
                    <a:pt x="819" y="1077"/>
                    <a:pt x="821" y="1078"/>
                  </a:cubicBezTo>
                  <a:cubicBezTo>
                    <a:pt x="823" y="1078"/>
                    <a:pt x="832" y="1076"/>
                    <a:pt x="833" y="1075"/>
                  </a:cubicBezTo>
                  <a:cubicBezTo>
                    <a:pt x="835" y="1072"/>
                    <a:pt x="833" y="1068"/>
                    <a:pt x="835" y="1065"/>
                  </a:cubicBezTo>
                  <a:cubicBezTo>
                    <a:pt x="836" y="1063"/>
                    <a:pt x="844" y="1061"/>
                    <a:pt x="846" y="1061"/>
                  </a:cubicBezTo>
                  <a:cubicBezTo>
                    <a:pt x="851" y="1062"/>
                    <a:pt x="851" y="1065"/>
                    <a:pt x="855" y="1068"/>
                  </a:cubicBezTo>
                  <a:cubicBezTo>
                    <a:pt x="858" y="1071"/>
                    <a:pt x="861" y="1071"/>
                    <a:pt x="865" y="1071"/>
                  </a:cubicBezTo>
                  <a:cubicBezTo>
                    <a:pt x="869" y="1071"/>
                    <a:pt x="884" y="1072"/>
                    <a:pt x="885" y="1077"/>
                  </a:cubicBezTo>
                  <a:cubicBezTo>
                    <a:pt x="886" y="1081"/>
                    <a:pt x="880" y="1080"/>
                    <a:pt x="880" y="1085"/>
                  </a:cubicBezTo>
                  <a:cubicBezTo>
                    <a:pt x="880" y="1087"/>
                    <a:pt x="882" y="1094"/>
                    <a:pt x="882" y="1095"/>
                  </a:cubicBezTo>
                  <a:cubicBezTo>
                    <a:pt x="885" y="1100"/>
                    <a:pt x="886" y="1099"/>
                    <a:pt x="890" y="1102"/>
                  </a:cubicBezTo>
                  <a:cubicBezTo>
                    <a:pt x="893" y="1103"/>
                    <a:pt x="894" y="1107"/>
                    <a:pt x="898" y="1108"/>
                  </a:cubicBezTo>
                  <a:cubicBezTo>
                    <a:pt x="903" y="1110"/>
                    <a:pt x="917" y="1108"/>
                    <a:pt x="923" y="1114"/>
                  </a:cubicBezTo>
                  <a:cubicBezTo>
                    <a:pt x="927" y="1112"/>
                    <a:pt x="931" y="1111"/>
                    <a:pt x="934" y="1108"/>
                  </a:cubicBezTo>
                  <a:cubicBezTo>
                    <a:pt x="936" y="1112"/>
                    <a:pt x="945" y="1110"/>
                    <a:pt x="949" y="1111"/>
                  </a:cubicBezTo>
                  <a:cubicBezTo>
                    <a:pt x="948" y="1113"/>
                    <a:pt x="946" y="1113"/>
                    <a:pt x="946" y="1115"/>
                  </a:cubicBezTo>
                  <a:cubicBezTo>
                    <a:pt x="949" y="1115"/>
                    <a:pt x="959" y="1116"/>
                    <a:pt x="960" y="1113"/>
                  </a:cubicBezTo>
                  <a:cubicBezTo>
                    <a:pt x="974" y="1111"/>
                    <a:pt x="962" y="1124"/>
                    <a:pt x="963" y="1131"/>
                  </a:cubicBezTo>
                  <a:cubicBezTo>
                    <a:pt x="963" y="1133"/>
                    <a:pt x="965" y="1134"/>
                    <a:pt x="966" y="1136"/>
                  </a:cubicBezTo>
                  <a:cubicBezTo>
                    <a:pt x="967" y="1137"/>
                    <a:pt x="967" y="1139"/>
                    <a:pt x="967" y="1140"/>
                  </a:cubicBezTo>
                  <a:cubicBezTo>
                    <a:pt x="968" y="1142"/>
                    <a:pt x="971" y="1145"/>
                    <a:pt x="970" y="1148"/>
                  </a:cubicBezTo>
                  <a:cubicBezTo>
                    <a:pt x="976" y="1149"/>
                    <a:pt x="989" y="1145"/>
                    <a:pt x="986" y="1137"/>
                  </a:cubicBezTo>
                  <a:cubicBezTo>
                    <a:pt x="985" y="1135"/>
                    <a:pt x="973" y="1129"/>
                    <a:pt x="979" y="1127"/>
                  </a:cubicBezTo>
                  <a:cubicBezTo>
                    <a:pt x="983" y="1126"/>
                    <a:pt x="985" y="1133"/>
                    <a:pt x="989" y="1131"/>
                  </a:cubicBezTo>
                  <a:cubicBezTo>
                    <a:pt x="986" y="1130"/>
                    <a:pt x="986" y="1126"/>
                    <a:pt x="987" y="1124"/>
                  </a:cubicBezTo>
                  <a:cubicBezTo>
                    <a:pt x="988" y="1119"/>
                    <a:pt x="990" y="1118"/>
                    <a:pt x="994" y="1117"/>
                  </a:cubicBezTo>
                  <a:cubicBezTo>
                    <a:pt x="997" y="1116"/>
                    <a:pt x="1001" y="1118"/>
                    <a:pt x="1004" y="1116"/>
                  </a:cubicBezTo>
                  <a:cubicBezTo>
                    <a:pt x="1005" y="1116"/>
                    <a:pt x="1004" y="1114"/>
                    <a:pt x="1004" y="1114"/>
                  </a:cubicBezTo>
                  <a:cubicBezTo>
                    <a:pt x="1006" y="1113"/>
                    <a:pt x="1006" y="1114"/>
                    <a:pt x="1007" y="1114"/>
                  </a:cubicBezTo>
                  <a:cubicBezTo>
                    <a:pt x="1009" y="1113"/>
                    <a:pt x="1011" y="1113"/>
                    <a:pt x="1012" y="1113"/>
                  </a:cubicBezTo>
                  <a:cubicBezTo>
                    <a:pt x="1014" y="1111"/>
                    <a:pt x="1018" y="1113"/>
                    <a:pt x="1021" y="1112"/>
                  </a:cubicBezTo>
                  <a:cubicBezTo>
                    <a:pt x="1024" y="1110"/>
                    <a:pt x="1023" y="1106"/>
                    <a:pt x="1027" y="1106"/>
                  </a:cubicBezTo>
                  <a:cubicBezTo>
                    <a:pt x="1030" y="1111"/>
                    <a:pt x="1033" y="1106"/>
                    <a:pt x="1036" y="1106"/>
                  </a:cubicBezTo>
                  <a:cubicBezTo>
                    <a:pt x="1038" y="1105"/>
                    <a:pt x="1040" y="1107"/>
                    <a:pt x="1041" y="1106"/>
                  </a:cubicBezTo>
                  <a:cubicBezTo>
                    <a:pt x="1044" y="1105"/>
                    <a:pt x="1044" y="1103"/>
                    <a:pt x="1046" y="1102"/>
                  </a:cubicBezTo>
                  <a:cubicBezTo>
                    <a:pt x="1048" y="1107"/>
                    <a:pt x="1054" y="1103"/>
                    <a:pt x="1055" y="1099"/>
                  </a:cubicBezTo>
                  <a:cubicBezTo>
                    <a:pt x="1055" y="1105"/>
                    <a:pt x="1058" y="1099"/>
                    <a:pt x="1059" y="1098"/>
                  </a:cubicBezTo>
                  <a:cubicBezTo>
                    <a:pt x="1060" y="1097"/>
                    <a:pt x="1062" y="1097"/>
                    <a:pt x="1064" y="1095"/>
                  </a:cubicBezTo>
                  <a:cubicBezTo>
                    <a:pt x="1067" y="1091"/>
                    <a:pt x="1069" y="1086"/>
                    <a:pt x="1071" y="1082"/>
                  </a:cubicBezTo>
                  <a:cubicBezTo>
                    <a:pt x="1072" y="1087"/>
                    <a:pt x="1080" y="1091"/>
                    <a:pt x="1084" y="1091"/>
                  </a:cubicBezTo>
                  <a:cubicBezTo>
                    <a:pt x="1089" y="1091"/>
                    <a:pt x="1095" y="1086"/>
                    <a:pt x="1099" y="1084"/>
                  </a:cubicBezTo>
                  <a:cubicBezTo>
                    <a:pt x="1102" y="1082"/>
                    <a:pt x="1105" y="1076"/>
                    <a:pt x="1108" y="1076"/>
                  </a:cubicBezTo>
                  <a:cubicBezTo>
                    <a:pt x="1113" y="1075"/>
                    <a:pt x="1116" y="1081"/>
                    <a:pt x="1120" y="1080"/>
                  </a:cubicBezTo>
                  <a:cubicBezTo>
                    <a:pt x="1120" y="1077"/>
                    <a:pt x="1122" y="1077"/>
                    <a:pt x="1123" y="1075"/>
                  </a:cubicBezTo>
                  <a:cubicBezTo>
                    <a:pt x="1125" y="1075"/>
                    <a:pt x="1126" y="1077"/>
                    <a:pt x="1127" y="1077"/>
                  </a:cubicBezTo>
                  <a:cubicBezTo>
                    <a:pt x="1129" y="1077"/>
                    <a:pt x="1129" y="1075"/>
                    <a:pt x="1130" y="1075"/>
                  </a:cubicBezTo>
                  <a:cubicBezTo>
                    <a:pt x="1131" y="1074"/>
                    <a:pt x="1133" y="1075"/>
                    <a:pt x="1134" y="1075"/>
                  </a:cubicBezTo>
                  <a:cubicBezTo>
                    <a:pt x="1136" y="1074"/>
                    <a:pt x="1137" y="1073"/>
                    <a:pt x="1139" y="1072"/>
                  </a:cubicBezTo>
                  <a:cubicBezTo>
                    <a:pt x="1141" y="1071"/>
                    <a:pt x="1143" y="1072"/>
                    <a:pt x="1145" y="1071"/>
                  </a:cubicBezTo>
                  <a:cubicBezTo>
                    <a:pt x="1146" y="1070"/>
                    <a:pt x="1145" y="1069"/>
                    <a:pt x="1146" y="1068"/>
                  </a:cubicBezTo>
                  <a:cubicBezTo>
                    <a:pt x="1147" y="1068"/>
                    <a:pt x="1148" y="1068"/>
                    <a:pt x="1148" y="1068"/>
                  </a:cubicBezTo>
                  <a:cubicBezTo>
                    <a:pt x="1150" y="1065"/>
                    <a:pt x="1151" y="1063"/>
                    <a:pt x="1153" y="1061"/>
                  </a:cubicBezTo>
                  <a:cubicBezTo>
                    <a:pt x="1157" y="1057"/>
                    <a:pt x="1159" y="1055"/>
                    <a:pt x="1163" y="1053"/>
                  </a:cubicBezTo>
                  <a:cubicBezTo>
                    <a:pt x="1165" y="1053"/>
                    <a:pt x="1166" y="1053"/>
                    <a:pt x="1167" y="1052"/>
                  </a:cubicBezTo>
                  <a:cubicBezTo>
                    <a:pt x="1168" y="1051"/>
                    <a:pt x="1169" y="1051"/>
                    <a:pt x="1170" y="1050"/>
                  </a:cubicBezTo>
                  <a:cubicBezTo>
                    <a:pt x="1172" y="1048"/>
                    <a:pt x="1174" y="1044"/>
                    <a:pt x="1178" y="1045"/>
                  </a:cubicBezTo>
                  <a:cubicBezTo>
                    <a:pt x="1179" y="1042"/>
                    <a:pt x="1182" y="1040"/>
                    <a:pt x="1183" y="1038"/>
                  </a:cubicBezTo>
                  <a:cubicBezTo>
                    <a:pt x="1186" y="1035"/>
                    <a:pt x="1186" y="1036"/>
                    <a:pt x="1187" y="1033"/>
                  </a:cubicBezTo>
                  <a:cubicBezTo>
                    <a:pt x="1188" y="1028"/>
                    <a:pt x="1193" y="1026"/>
                    <a:pt x="1198" y="1025"/>
                  </a:cubicBezTo>
                  <a:cubicBezTo>
                    <a:pt x="1200" y="1024"/>
                    <a:pt x="1200" y="1026"/>
                    <a:pt x="1203" y="1024"/>
                  </a:cubicBezTo>
                  <a:cubicBezTo>
                    <a:pt x="1204" y="1022"/>
                    <a:pt x="1204" y="1019"/>
                    <a:pt x="1205" y="1018"/>
                  </a:cubicBezTo>
                  <a:cubicBezTo>
                    <a:pt x="1207" y="1016"/>
                    <a:pt x="1213" y="1017"/>
                    <a:pt x="1212" y="1010"/>
                  </a:cubicBezTo>
                  <a:cubicBezTo>
                    <a:pt x="1216" y="1014"/>
                    <a:pt x="1218" y="1002"/>
                    <a:pt x="1218" y="1000"/>
                  </a:cubicBezTo>
                  <a:cubicBezTo>
                    <a:pt x="1220" y="1001"/>
                    <a:pt x="1223" y="1000"/>
                    <a:pt x="1225" y="999"/>
                  </a:cubicBezTo>
                  <a:cubicBezTo>
                    <a:pt x="1229" y="997"/>
                    <a:pt x="1228" y="998"/>
                    <a:pt x="1229" y="994"/>
                  </a:cubicBezTo>
                  <a:cubicBezTo>
                    <a:pt x="1231" y="989"/>
                    <a:pt x="1230" y="986"/>
                    <a:pt x="1230" y="981"/>
                  </a:cubicBezTo>
                  <a:cubicBezTo>
                    <a:pt x="1231" y="977"/>
                    <a:pt x="1232" y="977"/>
                    <a:pt x="1234" y="975"/>
                  </a:cubicBezTo>
                  <a:cubicBezTo>
                    <a:pt x="1236" y="973"/>
                    <a:pt x="1235" y="970"/>
                    <a:pt x="1235" y="967"/>
                  </a:cubicBezTo>
                  <a:cubicBezTo>
                    <a:pt x="1242" y="967"/>
                    <a:pt x="1240" y="964"/>
                    <a:pt x="1241" y="960"/>
                  </a:cubicBezTo>
                  <a:cubicBezTo>
                    <a:pt x="1242" y="958"/>
                    <a:pt x="1246" y="954"/>
                    <a:pt x="1247" y="952"/>
                  </a:cubicBezTo>
                  <a:cubicBezTo>
                    <a:pt x="1252" y="946"/>
                    <a:pt x="1255" y="942"/>
                    <a:pt x="1257" y="935"/>
                  </a:cubicBezTo>
                  <a:cubicBezTo>
                    <a:pt x="1258" y="930"/>
                    <a:pt x="1262" y="926"/>
                    <a:pt x="1266" y="924"/>
                  </a:cubicBezTo>
                  <a:cubicBezTo>
                    <a:pt x="1270" y="922"/>
                    <a:pt x="1275" y="918"/>
                    <a:pt x="1278" y="914"/>
                  </a:cubicBezTo>
                  <a:cubicBezTo>
                    <a:pt x="1281" y="910"/>
                    <a:pt x="1279" y="904"/>
                    <a:pt x="1281" y="900"/>
                  </a:cubicBezTo>
                  <a:cubicBezTo>
                    <a:pt x="1283" y="899"/>
                    <a:pt x="1284" y="899"/>
                    <a:pt x="1285" y="896"/>
                  </a:cubicBezTo>
                  <a:cubicBezTo>
                    <a:pt x="1286" y="892"/>
                    <a:pt x="1283" y="892"/>
                    <a:pt x="1283" y="888"/>
                  </a:cubicBezTo>
                  <a:cubicBezTo>
                    <a:pt x="1287" y="889"/>
                    <a:pt x="1294" y="894"/>
                    <a:pt x="1293" y="886"/>
                  </a:cubicBezTo>
                  <a:cubicBezTo>
                    <a:pt x="1293" y="883"/>
                    <a:pt x="1291" y="882"/>
                    <a:pt x="1290" y="880"/>
                  </a:cubicBezTo>
                  <a:cubicBezTo>
                    <a:pt x="1290" y="878"/>
                    <a:pt x="1291" y="875"/>
                    <a:pt x="1291" y="872"/>
                  </a:cubicBezTo>
                  <a:cubicBezTo>
                    <a:pt x="1291" y="872"/>
                    <a:pt x="1290" y="872"/>
                    <a:pt x="1290" y="872"/>
                  </a:cubicBezTo>
                  <a:cubicBezTo>
                    <a:pt x="1290" y="867"/>
                    <a:pt x="1293" y="871"/>
                    <a:pt x="1295" y="872"/>
                  </a:cubicBezTo>
                  <a:cubicBezTo>
                    <a:pt x="1299" y="872"/>
                    <a:pt x="1300" y="869"/>
                    <a:pt x="1302" y="867"/>
                  </a:cubicBezTo>
                  <a:cubicBezTo>
                    <a:pt x="1304" y="863"/>
                    <a:pt x="1304" y="864"/>
                    <a:pt x="1301" y="859"/>
                  </a:cubicBezTo>
                  <a:cubicBezTo>
                    <a:pt x="1299" y="858"/>
                    <a:pt x="1296" y="855"/>
                    <a:pt x="1300" y="853"/>
                  </a:cubicBezTo>
                  <a:cubicBezTo>
                    <a:pt x="1300" y="848"/>
                    <a:pt x="1295" y="852"/>
                    <a:pt x="1294" y="854"/>
                  </a:cubicBezTo>
                  <a:cubicBezTo>
                    <a:pt x="1292" y="856"/>
                    <a:pt x="1292" y="857"/>
                    <a:pt x="1288" y="857"/>
                  </a:cubicBezTo>
                  <a:cubicBezTo>
                    <a:pt x="1288" y="858"/>
                    <a:pt x="1288" y="859"/>
                    <a:pt x="1288" y="860"/>
                  </a:cubicBezTo>
                  <a:cubicBezTo>
                    <a:pt x="1284" y="858"/>
                    <a:pt x="1283" y="859"/>
                    <a:pt x="1281" y="855"/>
                  </a:cubicBezTo>
                  <a:cubicBezTo>
                    <a:pt x="1279" y="852"/>
                    <a:pt x="1279" y="850"/>
                    <a:pt x="1275" y="850"/>
                  </a:cubicBezTo>
                  <a:cubicBezTo>
                    <a:pt x="1274" y="850"/>
                    <a:pt x="1272" y="850"/>
                    <a:pt x="1271" y="850"/>
                  </a:cubicBezTo>
                  <a:cubicBezTo>
                    <a:pt x="1268" y="851"/>
                    <a:pt x="1268" y="852"/>
                    <a:pt x="1267" y="853"/>
                  </a:cubicBezTo>
                  <a:cubicBezTo>
                    <a:pt x="1265" y="854"/>
                    <a:pt x="1261" y="855"/>
                    <a:pt x="1259" y="854"/>
                  </a:cubicBezTo>
                  <a:cubicBezTo>
                    <a:pt x="1255" y="851"/>
                    <a:pt x="1261" y="851"/>
                    <a:pt x="1262" y="850"/>
                  </a:cubicBezTo>
                  <a:cubicBezTo>
                    <a:pt x="1264" y="848"/>
                    <a:pt x="1263" y="845"/>
                    <a:pt x="1266" y="843"/>
                  </a:cubicBezTo>
                  <a:cubicBezTo>
                    <a:pt x="1267" y="842"/>
                    <a:pt x="1269" y="843"/>
                    <a:pt x="1271" y="842"/>
                  </a:cubicBezTo>
                  <a:cubicBezTo>
                    <a:pt x="1272" y="841"/>
                    <a:pt x="1272" y="840"/>
                    <a:pt x="1273" y="839"/>
                  </a:cubicBezTo>
                  <a:cubicBezTo>
                    <a:pt x="1274" y="838"/>
                    <a:pt x="1288" y="835"/>
                    <a:pt x="1288" y="834"/>
                  </a:cubicBezTo>
                  <a:cubicBezTo>
                    <a:pt x="1288" y="833"/>
                    <a:pt x="1288" y="832"/>
                    <a:pt x="1290" y="832"/>
                  </a:cubicBezTo>
                  <a:cubicBezTo>
                    <a:pt x="1290" y="830"/>
                    <a:pt x="1290" y="828"/>
                    <a:pt x="1290" y="827"/>
                  </a:cubicBezTo>
                  <a:cubicBezTo>
                    <a:pt x="1289" y="823"/>
                    <a:pt x="1289" y="824"/>
                    <a:pt x="1286" y="822"/>
                  </a:cubicBezTo>
                  <a:cubicBezTo>
                    <a:pt x="1280" y="818"/>
                    <a:pt x="1275" y="815"/>
                    <a:pt x="1271" y="810"/>
                  </a:cubicBezTo>
                  <a:cubicBezTo>
                    <a:pt x="1275" y="813"/>
                    <a:pt x="1282" y="816"/>
                    <a:pt x="1287" y="817"/>
                  </a:cubicBezTo>
                  <a:cubicBezTo>
                    <a:pt x="1287" y="817"/>
                    <a:pt x="1286" y="817"/>
                    <a:pt x="1285" y="817"/>
                  </a:cubicBezTo>
                  <a:cubicBezTo>
                    <a:pt x="1288" y="817"/>
                    <a:pt x="1290" y="818"/>
                    <a:pt x="1292" y="818"/>
                  </a:cubicBezTo>
                  <a:cubicBezTo>
                    <a:pt x="1292" y="817"/>
                    <a:pt x="1292" y="815"/>
                    <a:pt x="1291" y="814"/>
                  </a:cubicBezTo>
                  <a:cubicBezTo>
                    <a:pt x="1290" y="811"/>
                    <a:pt x="1289" y="812"/>
                    <a:pt x="1286" y="810"/>
                  </a:cubicBezTo>
                  <a:cubicBezTo>
                    <a:pt x="1287" y="809"/>
                    <a:pt x="1289" y="809"/>
                    <a:pt x="1291" y="809"/>
                  </a:cubicBezTo>
                  <a:cubicBezTo>
                    <a:pt x="1289" y="804"/>
                    <a:pt x="1288" y="800"/>
                    <a:pt x="1283" y="797"/>
                  </a:cubicBezTo>
                  <a:cubicBezTo>
                    <a:pt x="1280" y="794"/>
                    <a:pt x="1280" y="795"/>
                    <a:pt x="1278" y="791"/>
                  </a:cubicBezTo>
                  <a:cubicBezTo>
                    <a:pt x="1278" y="789"/>
                    <a:pt x="1278" y="786"/>
                    <a:pt x="1276" y="784"/>
                  </a:cubicBezTo>
                  <a:cubicBezTo>
                    <a:pt x="1275" y="783"/>
                    <a:pt x="1270" y="782"/>
                    <a:pt x="1268" y="781"/>
                  </a:cubicBezTo>
                  <a:cubicBezTo>
                    <a:pt x="1264" y="778"/>
                    <a:pt x="1264" y="778"/>
                    <a:pt x="1263" y="774"/>
                  </a:cubicBezTo>
                  <a:cubicBezTo>
                    <a:pt x="1262" y="772"/>
                    <a:pt x="1262" y="771"/>
                    <a:pt x="1262" y="768"/>
                  </a:cubicBezTo>
                  <a:cubicBezTo>
                    <a:pt x="1262" y="763"/>
                    <a:pt x="1261" y="754"/>
                    <a:pt x="1259" y="750"/>
                  </a:cubicBezTo>
                  <a:cubicBezTo>
                    <a:pt x="1257" y="748"/>
                    <a:pt x="1254" y="746"/>
                    <a:pt x="1253" y="744"/>
                  </a:cubicBezTo>
                  <a:cubicBezTo>
                    <a:pt x="1251" y="741"/>
                    <a:pt x="1251" y="738"/>
                    <a:pt x="1250" y="735"/>
                  </a:cubicBezTo>
                  <a:cubicBezTo>
                    <a:pt x="1248" y="731"/>
                    <a:pt x="1247" y="726"/>
                    <a:pt x="1244" y="723"/>
                  </a:cubicBezTo>
                  <a:cubicBezTo>
                    <a:pt x="1240" y="720"/>
                    <a:pt x="1235" y="721"/>
                    <a:pt x="1231" y="718"/>
                  </a:cubicBezTo>
                  <a:cubicBezTo>
                    <a:pt x="1228" y="716"/>
                    <a:pt x="1227" y="713"/>
                    <a:pt x="1225" y="711"/>
                  </a:cubicBezTo>
                  <a:cubicBezTo>
                    <a:pt x="1222" y="709"/>
                    <a:pt x="1219" y="711"/>
                    <a:pt x="1218" y="707"/>
                  </a:cubicBezTo>
                  <a:cubicBezTo>
                    <a:pt x="1217" y="704"/>
                    <a:pt x="1219" y="701"/>
                    <a:pt x="1222" y="702"/>
                  </a:cubicBezTo>
                  <a:cubicBezTo>
                    <a:pt x="1222" y="700"/>
                    <a:pt x="1222" y="698"/>
                    <a:pt x="1222" y="696"/>
                  </a:cubicBezTo>
                  <a:cubicBezTo>
                    <a:pt x="1223" y="694"/>
                    <a:pt x="1225" y="694"/>
                    <a:pt x="1226" y="692"/>
                  </a:cubicBezTo>
                  <a:cubicBezTo>
                    <a:pt x="1228" y="690"/>
                    <a:pt x="1228" y="687"/>
                    <a:pt x="1230" y="685"/>
                  </a:cubicBezTo>
                  <a:cubicBezTo>
                    <a:pt x="1232" y="683"/>
                    <a:pt x="1235" y="683"/>
                    <a:pt x="1238" y="681"/>
                  </a:cubicBezTo>
                  <a:cubicBezTo>
                    <a:pt x="1240" y="680"/>
                    <a:pt x="1239" y="680"/>
                    <a:pt x="1240" y="678"/>
                  </a:cubicBezTo>
                  <a:cubicBezTo>
                    <a:pt x="1242" y="675"/>
                    <a:pt x="1243" y="672"/>
                    <a:pt x="1246" y="670"/>
                  </a:cubicBezTo>
                  <a:cubicBezTo>
                    <a:pt x="1248" y="673"/>
                    <a:pt x="1249" y="669"/>
                    <a:pt x="1251" y="668"/>
                  </a:cubicBezTo>
                  <a:cubicBezTo>
                    <a:pt x="1253" y="666"/>
                    <a:pt x="1257" y="667"/>
                    <a:pt x="1259" y="666"/>
                  </a:cubicBezTo>
                  <a:cubicBezTo>
                    <a:pt x="1262" y="663"/>
                    <a:pt x="1261" y="657"/>
                    <a:pt x="1262" y="653"/>
                  </a:cubicBezTo>
                  <a:cubicBezTo>
                    <a:pt x="1264" y="653"/>
                    <a:pt x="1267" y="651"/>
                    <a:pt x="1269" y="650"/>
                  </a:cubicBezTo>
                  <a:cubicBezTo>
                    <a:pt x="1272" y="647"/>
                    <a:pt x="1271" y="647"/>
                    <a:pt x="1275" y="647"/>
                  </a:cubicBezTo>
                  <a:cubicBezTo>
                    <a:pt x="1281" y="647"/>
                    <a:pt x="1281" y="643"/>
                    <a:pt x="1287" y="643"/>
                  </a:cubicBezTo>
                  <a:cubicBezTo>
                    <a:pt x="1288" y="636"/>
                    <a:pt x="1294" y="641"/>
                    <a:pt x="1297" y="642"/>
                  </a:cubicBezTo>
                  <a:cubicBezTo>
                    <a:pt x="1301" y="644"/>
                    <a:pt x="1309" y="641"/>
                    <a:pt x="1307" y="636"/>
                  </a:cubicBezTo>
                  <a:cubicBezTo>
                    <a:pt x="1307" y="636"/>
                    <a:pt x="1307" y="636"/>
                    <a:pt x="1306" y="636"/>
                  </a:cubicBezTo>
                  <a:cubicBezTo>
                    <a:pt x="1306" y="635"/>
                    <a:pt x="1305" y="634"/>
                    <a:pt x="1305" y="633"/>
                  </a:cubicBezTo>
                  <a:cubicBezTo>
                    <a:pt x="1309" y="634"/>
                    <a:pt x="1308" y="627"/>
                    <a:pt x="1308" y="625"/>
                  </a:cubicBezTo>
                  <a:cubicBezTo>
                    <a:pt x="1308" y="622"/>
                    <a:pt x="1309" y="623"/>
                    <a:pt x="1305" y="622"/>
                  </a:cubicBezTo>
                  <a:cubicBezTo>
                    <a:pt x="1303" y="622"/>
                    <a:pt x="1299" y="622"/>
                    <a:pt x="1297" y="621"/>
                  </a:cubicBezTo>
                  <a:cubicBezTo>
                    <a:pt x="1293" y="618"/>
                    <a:pt x="1295" y="618"/>
                    <a:pt x="1290" y="620"/>
                  </a:cubicBezTo>
                  <a:cubicBezTo>
                    <a:pt x="1287" y="621"/>
                    <a:pt x="1280" y="622"/>
                    <a:pt x="1279" y="619"/>
                  </a:cubicBezTo>
                  <a:cubicBezTo>
                    <a:pt x="1271" y="618"/>
                    <a:pt x="1270" y="612"/>
                    <a:pt x="1263" y="610"/>
                  </a:cubicBezTo>
                  <a:cubicBezTo>
                    <a:pt x="1260" y="609"/>
                    <a:pt x="1246" y="610"/>
                    <a:pt x="1245" y="614"/>
                  </a:cubicBezTo>
                  <a:cubicBezTo>
                    <a:pt x="1252" y="617"/>
                    <a:pt x="1235" y="622"/>
                    <a:pt x="1234" y="624"/>
                  </a:cubicBezTo>
                  <a:cubicBezTo>
                    <a:pt x="1234" y="625"/>
                    <a:pt x="1236" y="626"/>
                    <a:pt x="1235" y="629"/>
                  </a:cubicBezTo>
                  <a:cubicBezTo>
                    <a:pt x="1234" y="630"/>
                    <a:pt x="1232" y="630"/>
                    <a:pt x="1230" y="630"/>
                  </a:cubicBezTo>
                  <a:cubicBezTo>
                    <a:pt x="1229" y="631"/>
                    <a:pt x="1227" y="630"/>
                    <a:pt x="1226" y="631"/>
                  </a:cubicBezTo>
                  <a:cubicBezTo>
                    <a:pt x="1224" y="631"/>
                    <a:pt x="1224" y="634"/>
                    <a:pt x="1221" y="633"/>
                  </a:cubicBezTo>
                  <a:cubicBezTo>
                    <a:pt x="1222" y="629"/>
                    <a:pt x="1215" y="629"/>
                    <a:pt x="1213" y="628"/>
                  </a:cubicBezTo>
                  <a:cubicBezTo>
                    <a:pt x="1209" y="626"/>
                    <a:pt x="1211" y="622"/>
                    <a:pt x="1212" y="619"/>
                  </a:cubicBezTo>
                  <a:cubicBezTo>
                    <a:pt x="1213" y="617"/>
                    <a:pt x="1212" y="616"/>
                    <a:pt x="1214" y="615"/>
                  </a:cubicBezTo>
                  <a:cubicBezTo>
                    <a:pt x="1216" y="614"/>
                    <a:pt x="1218" y="616"/>
                    <a:pt x="1219" y="616"/>
                  </a:cubicBezTo>
                  <a:cubicBezTo>
                    <a:pt x="1223" y="613"/>
                    <a:pt x="1215" y="609"/>
                    <a:pt x="1215" y="606"/>
                  </a:cubicBezTo>
                  <a:cubicBezTo>
                    <a:pt x="1212" y="606"/>
                    <a:pt x="1213" y="601"/>
                    <a:pt x="1209" y="600"/>
                  </a:cubicBezTo>
                  <a:cubicBezTo>
                    <a:pt x="1206" y="599"/>
                    <a:pt x="1203" y="600"/>
                    <a:pt x="1200" y="600"/>
                  </a:cubicBezTo>
                  <a:cubicBezTo>
                    <a:pt x="1197" y="600"/>
                    <a:pt x="1193" y="598"/>
                    <a:pt x="1190" y="598"/>
                  </a:cubicBezTo>
                  <a:cubicBezTo>
                    <a:pt x="1186" y="597"/>
                    <a:pt x="1185" y="596"/>
                    <a:pt x="1184" y="592"/>
                  </a:cubicBezTo>
                  <a:cubicBezTo>
                    <a:pt x="1183" y="593"/>
                    <a:pt x="1182" y="592"/>
                    <a:pt x="1181" y="592"/>
                  </a:cubicBezTo>
                  <a:cubicBezTo>
                    <a:pt x="1180" y="590"/>
                    <a:pt x="1178" y="590"/>
                    <a:pt x="1177" y="589"/>
                  </a:cubicBezTo>
                  <a:cubicBezTo>
                    <a:pt x="1175" y="586"/>
                    <a:pt x="1177" y="587"/>
                    <a:pt x="1177" y="584"/>
                  </a:cubicBezTo>
                  <a:cubicBezTo>
                    <a:pt x="1177" y="576"/>
                    <a:pt x="1177" y="562"/>
                    <a:pt x="1189" y="566"/>
                  </a:cubicBezTo>
                  <a:cubicBezTo>
                    <a:pt x="1193" y="567"/>
                    <a:pt x="1198" y="578"/>
                    <a:pt x="1200" y="569"/>
                  </a:cubicBezTo>
                  <a:cubicBezTo>
                    <a:pt x="1201" y="566"/>
                    <a:pt x="1199" y="565"/>
                    <a:pt x="1203" y="564"/>
                  </a:cubicBezTo>
                  <a:cubicBezTo>
                    <a:pt x="1207" y="564"/>
                    <a:pt x="1210" y="567"/>
                    <a:pt x="1214" y="565"/>
                  </a:cubicBezTo>
                  <a:cubicBezTo>
                    <a:pt x="1217" y="563"/>
                    <a:pt x="1218" y="557"/>
                    <a:pt x="1220" y="554"/>
                  </a:cubicBezTo>
                  <a:cubicBezTo>
                    <a:pt x="1222" y="547"/>
                    <a:pt x="1222" y="541"/>
                    <a:pt x="1230" y="539"/>
                  </a:cubicBezTo>
                  <a:cubicBezTo>
                    <a:pt x="1236" y="537"/>
                    <a:pt x="1240" y="532"/>
                    <a:pt x="1246" y="530"/>
                  </a:cubicBezTo>
                  <a:cubicBezTo>
                    <a:pt x="1250" y="529"/>
                    <a:pt x="1251" y="529"/>
                    <a:pt x="1253" y="525"/>
                  </a:cubicBezTo>
                  <a:cubicBezTo>
                    <a:pt x="1254" y="522"/>
                    <a:pt x="1256" y="520"/>
                    <a:pt x="1258" y="517"/>
                  </a:cubicBezTo>
                  <a:cubicBezTo>
                    <a:pt x="1260" y="515"/>
                    <a:pt x="1261" y="513"/>
                    <a:pt x="1264" y="511"/>
                  </a:cubicBezTo>
                  <a:cubicBezTo>
                    <a:pt x="1265" y="509"/>
                    <a:pt x="1266" y="506"/>
                    <a:pt x="1269" y="505"/>
                  </a:cubicBezTo>
                  <a:cubicBezTo>
                    <a:pt x="1273" y="503"/>
                    <a:pt x="1281" y="505"/>
                    <a:pt x="1285" y="506"/>
                  </a:cubicBezTo>
                  <a:cubicBezTo>
                    <a:pt x="1290" y="507"/>
                    <a:pt x="1296" y="511"/>
                    <a:pt x="1297" y="516"/>
                  </a:cubicBezTo>
                  <a:cubicBezTo>
                    <a:pt x="1298" y="520"/>
                    <a:pt x="1294" y="525"/>
                    <a:pt x="1291" y="529"/>
                  </a:cubicBezTo>
                  <a:cubicBezTo>
                    <a:pt x="1289" y="533"/>
                    <a:pt x="1284" y="535"/>
                    <a:pt x="1281" y="538"/>
                  </a:cubicBezTo>
                  <a:cubicBezTo>
                    <a:pt x="1279" y="539"/>
                    <a:pt x="1278" y="540"/>
                    <a:pt x="1278" y="542"/>
                  </a:cubicBezTo>
                  <a:cubicBezTo>
                    <a:pt x="1278" y="542"/>
                    <a:pt x="1279" y="548"/>
                    <a:pt x="1278" y="547"/>
                  </a:cubicBezTo>
                  <a:cubicBezTo>
                    <a:pt x="1271" y="547"/>
                    <a:pt x="1268" y="553"/>
                    <a:pt x="1275" y="556"/>
                  </a:cubicBezTo>
                  <a:cubicBezTo>
                    <a:pt x="1278" y="557"/>
                    <a:pt x="1282" y="556"/>
                    <a:pt x="1283" y="560"/>
                  </a:cubicBezTo>
                  <a:cubicBezTo>
                    <a:pt x="1283" y="562"/>
                    <a:pt x="1282" y="565"/>
                    <a:pt x="1282" y="567"/>
                  </a:cubicBezTo>
                  <a:cubicBezTo>
                    <a:pt x="1278" y="568"/>
                    <a:pt x="1275" y="568"/>
                    <a:pt x="1271" y="570"/>
                  </a:cubicBezTo>
                  <a:cubicBezTo>
                    <a:pt x="1268" y="571"/>
                    <a:pt x="1268" y="570"/>
                    <a:pt x="1267" y="573"/>
                  </a:cubicBezTo>
                  <a:cubicBezTo>
                    <a:pt x="1267" y="574"/>
                    <a:pt x="1269" y="580"/>
                    <a:pt x="1269" y="580"/>
                  </a:cubicBezTo>
                  <a:cubicBezTo>
                    <a:pt x="1270" y="579"/>
                    <a:pt x="1271" y="577"/>
                    <a:pt x="1272" y="576"/>
                  </a:cubicBezTo>
                  <a:cubicBezTo>
                    <a:pt x="1273" y="576"/>
                    <a:pt x="1275" y="577"/>
                    <a:pt x="1276" y="576"/>
                  </a:cubicBezTo>
                  <a:cubicBezTo>
                    <a:pt x="1279" y="576"/>
                    <a:pt x="1281" y="572"/>
                    <a:pt x="1284" y="571"/>
                  </a:cubicBezTo>
                  <a:cubicBezTo>
                    <a:pt x="1286" y="571"/>
                    <a:pt x="1288" y="574"/>
                    <a:pt x="1292" y="572"/>
                  </a:cubicBezTo>
                  <a:cubicBezTo>
                    <a:pt x="1293" y="572"/>
                    <a:pt x="1296" y="568"/>
                    <a:pt x="1298" y="567"/>
                  </a:cubicBezTo>
                  <a:cubicBezTo>
                    <a:pt x="1300" y="566"/>
                    <a:pt x="1305" y="566"/>
                    <a:pt x="1305" y="563"/>
                  </a:cubicBezTo>
                  <a:cubicBezTo>
                    <a:pt x="1305" y="559"/>
                    <a:pt x="1299" y="560"/>
                    <a:pt x="1303" y="556"/>
                  </a:cubicBezTo>
                  <a:cubicBezTo>
                    <a:pt x="1304" y="554"/>
                    <a:pt x="1308" y="553"/>
                    <a:pt x="1310" y="552"/>
                  </a:cubicBezTo>
                  <a:cubicBezTo>
                    <a:pt x="1313" y="550"/>
                    <a:pt x="1316" y="547"/>
                    <a:pt x="1319" y="546"/>
                  </a:cubicBezTo>
                  <a:cubicBezTo>
                    <a:pt x="1324" y="544"/>
                    <a:pt x="1331" y="542"/>
                    <a:pt x="1337" y="542"/>
                  </a:cubicBezTo>
                  <a:cubicBezTo>
                    <a:pt x="1338" y="541"/>
                    <a:pt x="1339" y="542"/>
                    <a:pt x="1341" y="542"/>
                  </a:cubicBezTo>
                  <a:cubicBezTo>
                    <a:pt x="1352" y="534"/>
                    <a:pt x="1360" y="522"/>
                    <a:pt x="1374" y="516"/>
                  </a:cubicBezTo>
                  <a:cubicBezTo>
                    <a:pt x="1380" y="513"/>
                    <a:pt x="1385" y="508"/>
                    <a:pt x="1391" y="505"/>
                  </a:cubicBezTo>
                  <a:cubicBezTo>
                    <a:pt x="1394" y="504"/>
                    <a:pt x="1397" y="504"/>
                    <a:pt x="1399" y="503"/>
                  </a:cubicBezTo>
                  <a:cubicBezTo>
                    <a:pt x="1403" y="500"/>
                    <a:pt x="1402" y="498"/>
                    <a:pt x="1405" y="495"/>
                  </a:cubicBezTo>
                  <a:cubicBezTo>
                    <a:pt x="1408" y="491"/>
                    <a:pt x="1411" y="490"/>
                    <a:pt x="1413" y="486"/>
                  </a:cubicBezTo>
                  <a:cubicBezTo>
                    <a:pt x="1417" y="479"/>
                    <a:pt x="1418" y="469"/>
                    <a:pt x="1427" y="474"/>
                  </a:cubicBezTo>
                  <a:cubicBezTo>
                    <a:pt x="1430" y="476"/>
                    <a:pt x="1431" y="480"/>
                    <a:pt x="1435" y="481"/>
                  </a:cubicBezTo>
                  <a:cubicBezTo>
                    <a:pt x="1440" y="483"/>
                    <a:pt x="1457" y="489"/>
                    <a:pt x="1459" y="481"/>
                  </a:cubicBezTo>
                  <a:cubicBezTo>
                    <a:pt x="1460" y="475"/>
                    <a:pt x="1456" y="474"/>
                    <a:pt x="1454" y="470"/>
                  </a:cubicBezTo>
                  <a:cubicBezTo>
                    <a:pt x="1450" y="459"/>
                    <a:pt x="1464" y="463"/>
                    <a:pt x="1470" y="462"/>
                  </a:cubicBezTo>
                  <a:cubicBezTo>
                    <a:pt x="1475" y="461"/>
                    <a:pt x="1478" y="461"/>
                    <a:pt x="1481" y="459"/>
                  </a:cubicBezTo>
                  <a:cubicBezTo>
                    <a:pt x="1484" y="456"/>
                    <a:pt x="1484" y="451"/>
                    <a:pt x="1487" y="450"/>
                  </a:cubicBezTo>
                  <a:cubicBezTo>
                    <a:pt x="1490" y="447"/>
                    <a:pt x="1493" y="451"/>
                    <a:pt x="1496" y="448"/>
                  </a:cubicBezTo>
                  <a:cubicBezTo>
                    <a:pt x="1499" y="445"/>
                    <a:pt x="1499" y="441"/>
                    <a:pt x="1500" y="437"/>
                  </a:cubicBezTo>
                  <a:cubicBezTo>
                    <a:pt x="1501" y="433"/>
                    <a:pt x="1502" y="429"/>
                    <a:pt x="1507" y="428"/>
                  </a:cubicBezTo>
                  <a:cubicBezTo>
                    <a:pt x="1515" y="428"/>
                    <a:pt x="1511" y="434"/>
                    <a:pt x="1513" y="437"/>
                  </a:cubicBezTo>
                  <a:cubicBezTo>
                    <a:pt x="1514" y="438"/>
                    <a:pt x="1514" y="438"/>
                    <a:pt x="1515" y="439"/>
                  </a:cubicBezTo>
                  <a:cubicBezTo>
                    <a:pt x="1516" y="438"/>
                    <a:pt x="1518" y="436"/>
                    <a:pt x="1520" y="435"/>
                  </a:cubicBezTo>
                  <a:cubicBezTo>
                    <a:pt x="1523" y="433"/>
                    <a:pt x="1526" y="433"/>
                    <a:pt x="1529" y="432"/>
                  </a:cubicBezTo>
                  <a:cubicBezTo>
                    <a:pt x="1536" y="430"/>
                    <a:pt x="1538" y="424"/>
                    <a:pt x="1538" y="417"/>
                  </a:cubicBezTo>
                  <a:cubicBezTo>
                    <a:pt x="1539" y="412"/>
                    <a:pt x="1537" y="411"/>
                    <a:pt x="1536" y="407"/>
                  </a:cubicBezTo>
                  <a:cubicBezTo>
                    <a:pt x="1536" y="403"/>
                    <a:pt x="1538" y="400"/>
                    <a:pt x="1538" y="397"/>
                  </a:cubicBezTo>
                  <a:cubicBezTo>
                    <a:pt x="1539" y="390"/>
                    <a:pt x="1539" y="383"/>
                    <a:pt x="1538" y="377"/>
                  </a:cubicBezTo>
                  <a:cubicBezTo>
                    <a:pt x="1537" y="375"/>
                    <a:pt x="1537" y="372"/>
                    <a:pt x="1536" y="369"/>
                  </a:cubicBezTo>
                  <a:cubicBezTo>
                    <a:pt x="1535" y="367"/>
                    <a:pt x="1531" y="363"/>
                    <a:pt x="1531" y="361"/>
                  </a:cubicBezTo>
                  <a:cubicBezTo>
                    <a:pt x="1531" y="356"/>
                    <a:pt x="1544" y="354"/>
                    <a:pt x="1548" y="351"/>
                  </a:cubicBezTo>
                  <a:cubicBezTo>
                    <a:pt x="1555" y="343"/>
                    <a:pt x="1556" y="344"/>
                    <a:pt x="1566" y="347"/>
                  </a:cubicBezTo>
                  <a:cubicBezTo>
                    <a:pt x="1573" y="348"/>
                    <a:pt x="1581" y="352"/>
                    <a:pt x="1588" y="352"/>
                  </a:cubicBezTo>
                  <a:cubicBezTo>
                    <a:pt x="1588" y="347"/>
                    <a:pt x="1588" y="339"/>
                    <a:pt x="1591" y="335"/>
                  </a:cubicBezTo>
                  <a:cubicBezTo>
                    <a:pt x="1592" y="332"/>
                    <a:pt x="1596" y="332"/>
                    <a:pt x="1598" y="329"/>
                  </a:cubicBezTo>
                  <a:cubicBezTo>
                    <a:pt x="1600" y="326"/>
                    <a:pt x="1599" y="324"/>
                    <a:pt x="1600" y="321"/>
                  </a:cubicBezTo>
                  <a:cubicBezTo>
                    <a:pt x="1602" y="315"/>
                    <a:pt x="1607" y="311"/>
                    <a:pt x="1608" y="305"/>
                  </a:cubicBezTo>
                  <a:cubicBezTo>
                    <a:pt x="1611" y="297"/>
                    <a:pt x="1612" y="287"/>
                    <a:pt x="1614" y="279"/>
                  </a:cubicBezTo>
                  <a:cubicBezTo>
                    <a:pt x="1615" y="275"/>
                    <a:pt x="1616" y="271"/>
                    <a:pt x="1618" y="267"/>
                  </a:cubicBezTo>
                  <a:cubicBezTo>
                    <a:pt x="1620" y="259"/>
                    <a:pt x="1636" y="256"/>
                    <a:pt x="1632" y="2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7" name="Freeform 533">
              <a:extLst>
                <a:ext uri="{FF2B5EF4-FFF2-40B4-BE49-F238E27FC236}">
                  <a16:creationId xmlns:a16="http://schemas.microsoft.com/office/drawing/2014/main" id="{2D3AECD7-7970-436C-B99A-6924C4610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258" y="3522451"/>
              <a:ext cx="178792" cy="136767"/>
            </a:xfrm>
            <a:custGeom>
              <a:avLst/>
              <a:gdLst>
                <a:gd name="T0" fmla="*/ 195 w 205"/>
                <a:gd name="T1" fmla="*/ 99 h 157"/>
                <a:gd name="T2" fmla="*/ 194 w 205"/>
                <a:gd name="T3" fmla="*/ 90 h 157"/>
                <a:gd name="T4" fmla="*/ 187 w 205"/>
                <a:gd name="T5" fmla="*/ 85 h 157"/>
                <a:gd name="T6" fmla="*/ 179 w 205"/>
                <a:gd name="T7" fmla="*/ 88 h 157"/>
                <a:gd name="T8" fmla="*/ 171 w 205"/>
                <a:gd name="T9" fmla="*/ 71 h 157"/>
                <a:gd name="T10" fmla="*/ 165 w 205"/>
                <a:gd name="T11" fmla="*/ 69 h 157"/>
                <a:gd name="T12" fmla="*/ 148 w 205"/>
                <a:gd name="T13" fmla="*/ 57 h 157"/>
                <a:gd name="T14" fmla="*/ 118 w 205"/>
                <a:gd name="T15" fmla="*/ 59 h 157"/>
                <a:gd name="T16" fmla="*/ 85 w 205"/>
                <a:gd name="T17" fmla="*/ 56 h 157"/>
                <a:gd name="T18" fmla="*/ 50 w 205"/>
                <a:gd name="T19" fmla="*/ 53 h 157"/>
                <a:gd name="T20" fmla="*/ 66 w 205"/>
                <a:gd name="T21" fmla="*/ 35 h 157"/>
                <a:gd name="T22" fmla="*/ 82 w 205"/>
                <a:gd name="T23" fmla="*/ 38 h 157"/>
                <a:gd name="T24" fmla="*/ 92 w 205"/>
                <a:gd name="T25" fmla="*/ 32 h 157"/>
                <a:gd name="T26" fmla="*/ 83 w 205"/>
                <a:gd name="T27" fmla="*/ 20 h 157"/>
                <a:gd name="T28" fmla="*/ 77 w 205"/>
                <a:gd name="T29" fmla="*/ 7 h 157"/>
                <a:gd name="T30" fmla="*/ 63 w 205"/>
                <a:gd name="T31" fmla="*/ 13 h 157"/>
                <a:gd name="T32" fmla="*/ 50 w 205"/>
                <a:gd name="T33" fmla="*/ 14 h 157"/>
                <a:gd name="T34" fmla="*/ 36 w 205"/>
                <a:gd name="T35" fmla="*/ 32 h 157"/>
                <a:gd name="T36" fmla="*/ 41 w 205"/>
                <a:gd name="T37" fmla="*/ 39 h 157"/>
                <a:gd name="T38" fmla="*/ 24 w 205"/>
                <a:gd name="T39" fmla="*/ 52 h 157"/>
                <a:gd name="T40" fmla="*/ 0 w 205"/>
                <a:gd name="T41" fmla="*/ 56 h 157"/>
                <a:gd name="T42" fmla="*/ 20 w 205"/>
                <a:gd name="T43" fmla="*/ 76 h 157"/>
                <a:gd name="T44" fmla="*/ 21 w 205"/>
                <a:gd name="T45" fmla="*/ 109 h 157"/>
                <a:gd name="T46" fmla="*/ 9 w 205"/>
                <a:gd name="T47" fmla="*/ 134 h 157"/>
                <a:gd name="T48" fmla="*/ 17 w 205"/>
                <a:gd name="T49" fmla="*/ 141 h 157"/>
                <a:gd name="T50" fmla="*/ 29 w 205"/>
                <a:gd name="T51" fmla="*/ 133 h 157"/>
                <a:gd name="T52" fmla="*/ 46 w 205"/>
                <a:gd name="T53" fmla="*/ 135 h 157"/>
                <a:gd name="T54" fmla="*/ 54 w 205"/>
                <a:gd name="T55" fmla="*/ 132 h 157"/>
                <a:gd name="T56" fmla="*/ 59 w 205"/>
                <a:gd name="T57" fmla="*/ 121 h 157"/>
                <a:gd name="T58" fmla="*/ 71 w 205"/>
                <a:gd name="T59" fmla="*/ 122 h 157"/>
                <a:gd name="T60" fmla="*/ 75 w 205"/>
                <a:gd name="T61" fmla="*/ 113 h 157"/>
                <a:gd name="T62" fmla="*/ 80 w 205"/>
                <a:gd name="T63" fmla="*/ 104 h 157"/>
                <a:gd name="T64" fmla="*/ 90 w 205"/>
                <a:gd name="T65" fmla="*/ 94 h 157"/>
                <a:gd name="T66" fmla="*/ 104 w 205"/>
                <a:gd name="T67" fmla="*/ 97 h 157"/>
                <a:gd name="T68" fmla="*/ 104 w 205"/>
                <a:gd name="T69" fmla="*/ 110 h 157"/>
                <a:gd name="T70" fmla="*/ 109 w 205"/>
                <a:gd name="T71" fmla="*/ 124 h 157"/>
                <a:gd name="T72" fmla="*/ 109 w 205"/>
                <a:gd name="T73" fmla="*/ 144 h 157"/>
                <a:gd name="T74" fmla="*/ 126 w 205"/>
                <a:gd name="T75" fmla="*/ 144 h 157"/>
                <a:gd name="T76" fmla="*/ 135 w 205"/>
                <a:gd name="T77" fmla="*/ 140 h 157"/>
                <a:gd name="T78" fmla="*/ 144 w 205"/>
                <a:gd name="T79" fmla="*/ 133 h 157"/>
                <a:gd name="T80" fmla="*/ 159 w 205"/>
                <a:gd name="T81" fmla="*/ 125 h 157"/>
                <a:gd name="T82" fmla="*/ 166 w 205"/>
                <a:gd name="T83" fmla="*/ 132 h 157"/>
                <a:gd name="T84" fmla="*/ 198 w 205"/>
                <a:gd name="T85" fmla="*/ 130 h 157"/>
                <a:gd name="T86" fmla="*/ 205 w 205"/>
                <a:gd name="T87" fmla="*/ 130 h 157"/>
                <a:gd name="T88" fmla="*/ 195 w 205"/>
                <a:gd name="T89" fmla="*/ 9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" h="157">
                  <a:moveTo>
                    <a:pt x="195" y="99"/>
                  </a:moveTo>
                  <a:cubicBezTo>
                    <a:pt x="203" y="93"/>
                    <a:pt x="197" y="94"/>
                    <a:pt x="194" y="90"/>
                  </a:cubicBezTo>
                  <a:cubicBezTo>
                    <a:pt x="193" y="89"/>
                    <a:pt x="189" y="85"/>
                    <a:pt x="187" y="85"/>
                  </a:cubicBezTo>
                  <a:cubicBezTo>
                    <a:pt x="184" y="85"/>
                    <a:pt x="180" y="88"/>
                    <a:pt x="179" y="88"/>
                  </a:cubicBezTo>
                  <a:cubicBezTo>
                    <a:pt x="168" y="85"/>
                    <a:pt x="168" y="82"/>
                    <a:pt x="171" y="71"/>
                  </a:cubicBezTo>
                  <a:cubicBezTo>
                    <a:pt x="169" y="71"/>
                    <a:pt x="167" y="69"/>
                    <a:pt x="165" y="69"/>
                  </a:cubicBezTo>
                  <a:cubicBezTo>
                    <a:pt x="170" y="56"/>
                    <a:pt x="162" y="54"/>
                    <a:pt x="148" y="57"/>
                  </a:cubicBezTo>
                  <a:cubicBezTo>
                    <a:pt x="137" y="60"/>
                    <a:pt x="131" y="64"/>
                    <a:pt x="118" y="59"/>
                  </a:cubicBezTo>
                  <a:cubicBezTo>
                    <a:pt x="106" y="53"/>
                    <a:pt x="99" y="57"/>
                    <a:pt x="85" y="56"/>
                  </a:cubicBezTo>
                  <a:cubicBezTo>
                    <a:pt x="74" y="54"/>
                    <a:pt x="61" y="55"/>
                    <a:pt x="50" y="53"/>
                  </a:cubicBezTo>
                  <a:cubicBezTo>
                    <a:pt x="49" y="40"/>
                    <a:pt x="54" y="35"/>
                    <a:pt x="66" y="35"/>
                  </a:cubicBezTo>
                  <a:cubicBezTo>
                    <a:pt x="71" y="35"/>
                    <a:pt x="76" y="39"/>
                    <a:pt x="82" y="38"/>
                  </a:cubicBezTo>
                  <a:cubicBezTo>
                    <a:pt x="86" y="37"/>
                    <a:pt x="89" y="33"/>
                    <a:pt x="92" y="32"/>
                  </a:cubicBezTo>
                  <a:cubicBezTo>
                    <a:pt x="87" y="30"/>
                    <a:pt x="82" y="28"/>
                    <a:pt x="83" y="20"/>
                  </a:cubicBezTo>
                  <a:cubicBezTo>
                    <a:pt x="84" y="13"/>
                    <a:pt x="95" y="0"/>
                    <a:pt x="77" y="7"/>
                  </a:cubicBezTo>
                  <a:cubicBezTo>
                    <a:pt x="70" y="9"/>
                    <a:pt x="70" y="13"/>
                    <a:pt x="63" y="13"/>
                  </a:cubicBezTo>
                  <a:cubicBezTo>
                    <a:pt x="56" y="14"/>
                    <a:pt x="56" y="6"/>
                    <a:pt x="50" y="14"/>
                  </a:cubicBezTo>
                  <a:cubicBezTo>
                    <a:pt x="43" y="23"/>
                    <a:pt x="54" y="31"/>
                    <a:pt x="36" y="32"/>
                  </a:cubicBezTo>
                  <a:cubicBezTo>
                    <a:pt x="38" y="33"/>
                    <a:pt x="39" y="37"/>
                    <a:pt x="41" y="39"/>
                  </a:cubicBezTo>
                  <a:cubicBezTo>
                    <a:pt x="32" y="40"/>
                    <a:pt x="30" y="49"/>
                    <a:pt x="24" y="52"/>
                  </a:cubicBezTo>
                  <a:cubicBezTo>
                    <a:pt x="17" y="55"/>
                    <a:pt x="7" y="53"/>
                    <a:pt x="0" y="56"/>
                  </a:cubicBezTo>
                  <a:cubicBezTo>
                    <a:pt x="5" y="63"/>
                    <a:pt x="7" y="75"/>
                    <a:pt x="20" y="76"/>
                  </a:cubicBezTo>
                  <a:cubicBezTo>
                    <a:pt x="15" y="91"/>
                    <a:pt x="27" y="96"/>
                    <a:pt x="21" y="109"/>
                  </a:cubicBezTo>
                  <a:cubicBezTo>
                    <a:pt x="17" y="117"/>
                    <a:pt x="12" y="125"/>
                    <a:pt x="9" y="134"/>
                  </a:cubicBezTo>
                  <a:cubicBezTo>
                    <a:pt x="12" y="136"/>
                    <a:pt x="12" y="140"/>
                    <a:pt x="17" y="141"/>
                  </a:cubicBezTo>
                  <a:cubicBezTo>
                    <a:pt x="25" y="143"/>
                    <a:pt x="24" y="137"/>
                    <a:pt x="29" y="133"/>
                  </a:cubicBezTo>
                  <a:cubicBezTo>
                    <a:pt x="36" y="129"/>
                    <a:pt x="40" y="131"/>
                    <a:pt x="46" y="135"/>
                  </a:cubicBezTo>
                  <a:cubicBezTo>
                    <a:pt x="51" y="138"/>
                    <a:pt x="53" y="136"/>
                    <a:pt x="54" y="132"/>
                  </a:cubicBezTo>
                  <a:cubicBezTo>
                    <a:pt x="55" y="126"/>
                    <a:pt x="52" y="122"/>
                    <a:pt x="59" y="121"/>
                  </a:cubicBezTo>
                  <a:cubicBezTo>
                    <a:pt x="63" y="120"/>
                    <a:pt x="67" y="123"/>
                    <a:pt x="71" y="122"/>
                  </a:cubicBezTo>
                  <a:cubicBezTo>
                    <a:pt x="79" y="120"/>
                    <a:pt x="75" y="117"/>
                    <a:pt x="75" y="113"/>
                  </a:cubicBezTo>
                  <a:cubicBezTo>
                    <a:pt x="75" y="108"/>
                    <a:pt x="77" y="108"/>
                    <a:pt x="80" y="104"/>
                  </a:cubicBezTo>
                  <a:cubicBezTo>
                    <a:pt x="83" y="100"/>
                    <a:pt x="84" y="96"/>
                    <a:pt x="90" y="94"/>
                  </a:cubicBezTo>
                  <a:cubicBezTo>
                    <a:pt x="94" y="93"/>
                    <a:pt x="102" y="94"/>
                    <a:pt x="104" y="97"/>
                  </a:cubicBezTo>
                  <a:cubicBezTo>
                    <a:pt x="106" y="101"/>
                    <a:pt x="102" y="106"/>
                    <a:pt x="104" y="110"/>
                  </a:cubicBezTo>
                  <a:cubicBezTo>
                    <a:pt x="114" y="105"/>
                    <a:pt x="110" y="119"/>
                    <a:pt x="109" y="124"/>
                  </a:cubicBezTo>
                  <a:cubicBezTo>
                    <a:pt x="109" y="130"/>
                    <a:pt x="107" y="138"/>
                    <a:pt x="109" y="144"/>
                  </a:cubicBezTo>
                  <a:cubicBezTo>
                    <a:pt x="114" y="157"/>
                    <a:pt x="119" y="150"/>
                    <a:pt x="126" y="144"/>
                  </a:cubicBezTo>
                  <a:cubicBezTo>
                    <a:pt x="129" y="142"/>
                    <a:pt x="132" y="142"/>
                    <a:pt x="135" y="140"/>
                  </a:cubicBezTo>
                  <a:cubicBezTo>
                    <a:pt x="140" y="139"/>
                    <a:pt x="141" y="136"/>
                    <a:pt x="144" y="133"/>
                  </a:cubicBezTo>
                  <a:cubicBezTo>
                    <a:pt x="147" y="131"/>
                    <a:pt x="156" y="126"/>
                    <a:pt x="159" y="125"/>
                  </a:cubicBezTo>
                  <a:cubicBezTo>
                    <a:pt x="166" y="124"/>
                    <a:pt x="170" y="127"/>
                    <a:pt x="166" y="132"/>
                  </a:cubicBezTo>
                  <a:cubicBezTo>
                    <a:pt x="174" y="134"/>
                    <a:pt x="191" y="122"/>
                    <a:pt x="198" y="130"/>
                  </a:cubicBezTo>
                  <a:cubicBezTo>
                    <a:pt x="201" y="130"/>
                    <a:pt x="203" y="130"/>
                    <a:pt x="205" y="130"/>
                  </a:cubicBezTo>
                  <a:cubicBezTo>
                    <a:pt x="204" y="121"/>
                    <a:pt x="199" y="108"/>
                    <a:pt x="195" y="9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8" name="Freeform 534">
              <a:extLst>
                <a:ext uri="{FF2B5EF4-FFF2-40B4-BE49-F238E27FC236}">
                  <a16:creationId xmlns:a16="http://schemas.microsoft.com/office/drawing/2014/main" id="{EBF42764-B15D-4A6F-99E3-ADEDA9CD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8021" y="3455358"/>
              <a:ext cx="255101" cy="122758"/>
            </a:xfrm>
            <a:custGeom>
              <a:avLst/>
              <a:gdLst>
                <a:gd name="T0" fmla="*/ 283 w 293"/>
                <a:gd name="T1" fmla="*/ 29 h 141"/>
                <a:gd name="T2" fmla="*/ 273 w 293"/>
                <a:gd name="T3" fmla="*/ 28 h 141"/>
                <a:gd name="T4" fmla="*/ 265 w 293"/>
                <a:gd name="T5" fmla="*/ 19 h 141"/>
                <a:gd name="T6" fmla="*/ 253 w 293"/>
                <a:gd name="T7" fmla="*/ 16 h 141"/>
                <a:gd name="T8" fmla="*/ 240 w 293"/>
                <a:gd name="T9" fmla="*/ 12 h 141"/>
                <a:gd name="T10" fmla="*/ 225 w 293"/>
                <a:gd name="T11" fmla="*/ 12 h 141"/>
                <a:gd name="T12" fmla="*/ 212 w 293"/>
                <a:gd name="T13" fmla="*/ 10 h 141"/>
                <a:gd name="T14" fmla="*/ 190 w 293"/>
                <a:gd name="T15" fmla="*/ 11 h 141"/>
                <a:gd name="T16" fmla="*/ 176 w 293"/>
                <a:gd name="T17" fmla="*/ 11 h 141"/>
                <a:gd name="T18" fmla="*/ 167 w 293"/>
                <a:gd name="T19" fmla="*/ 15 h 141"/>
                <a:gd name="T20" fmla="*/ 141 w 293"/>
                <a:gd name="T21" fmla="*/ 5 h 141"/>
                <a:gd name="T22" fmla="*/ 129 w 293"/>
                <a:gd name="T23" fmla="*/ 1 h 141"/>
                <a:gd name="T24" fmla="*/ 118 w 293"/>
                <a:gd name="T25" fmla="*/ 6 h 141"/>
                <a:gd name="T26" fmla="*/ 111 w 293"/>
                <a:gd name="T27" fmla="*/ 17 h 141"/>
                <a:gd name="T28" fmla="*/ 111 w 293"/>
                <a:gd name="T29" fmla="*/ 29 h 141"/>
                <a:gd name="T30" fmla="*/ 92 w 293"/>
                <a:gd name="T31" fmla="*/ 21 h 141"/>
                <a:gd name="T32" fmla="*/ 71 w 293"/>
                <a:gd name="T33" fmla="*/ 17 h 141"/>
                <a:gd name="T34" fmla="*/ 51 w 293"/>
                <a:gd name="T35" fmla="*/ 21 h 141"/>
                <a:gd name="T36" fmla="*/ 44 w 293"/>
                <a:gd name="T37" fmla="*/ 35 h 141"/>
                <a:gd name="T38" fmla="*/ 51 w 293"/>
                <a:gd name="T39" fmla="*/ 35 h 141"/>
                <a:gd name="T40" fmla="*/ 44 w 293"/>
                <a:gd name="T41" fmla="*/ 43 h 141"/>
                <a:gd name="T42" fmla="*/ 23 w 293"/>
                <a:gd name="T43" fmla="*/ 60 h 141"/>
                <a:gd name="T44" fmla="*/ 48 w 293"/>
                <a:gd name="T45" fmla="*/ 73 h 141"/>
                <a:gd name="T46" fmla="*/ 66 w 293"/>
                <a:gd name="T47" fmla="*/ 70 h 141"/>
                <a:gd name="T48" fmla="*/ 101 w 293"/>
                <a:gd name="T49" fmla="*/ 90 h 141"/>
                <a:gd name="T50" fmla="*/ 73 w 293"/>
                <a:gd name="T51" fmla="*/ 105 h 141"/>
                <a:gd name="T52" fmla="*/ 44 w 293"/>
                <a:gd name="T53" fmla="*/ 108 h 141"/>
                <a:gd name="T54" fmla="*/ 33 w 293"/>
                <a:gd name="T55" fmla="*/ 115 h 141"/>
                <a:gd name="T56" fmla="*/ 17 w 293"/>
                <a:gd name="T57" fmla="*/ 112 h 141"/>
                <a:gd name="T58" fmla="*/ 1 w 293"/>
                <a:gd name="T59" fmla="*/ 130 h 141"/>
                <a:gd name="T60" fmla="*/ 36 w 293"/>
                <a:gd name="T61" fmla="*/ 133 h 141"/>
                <a:gd name="T62" fmla="*/ 69 w 293"/>
                <a:gd name="T63" fmla="*/ 136 h 141"/>
                <a:gd name="T64" fmla="*/ 99 w 293"/>
                <a:gd name="T65" fmla="*/ 134 h 141"/>
                <a:gd name="T66" fmla="*/ 115 w 293"/>
                <a:gd name="T67" fmla="*/ 135 h 141"/>
                <a:gd name="T68" fmla="*/ 120 w 293"/>
                <a:gd name="T69" fmla="*/ 132 h 141"/>
                <a:gd name="T70" fmla="*/ 124 w 293"/>
                <a:gd name="T71" fmla="*/ 121 h 141"/>
                <a:gd name="T72" fmla="*/ 147 w 293"/>
                <a:gd name="T73" fmla="*/ 99 h 141"/>
                <a:gd name="T74" fmla="*/ 169 w 293"/>
                <a:gd name="T75" fmla="*/ 94 h 141"/>
                <a:gd name="T76" fmla="*/ 190 w 293"/>
                <a:gd name="T77" fmla="*/ 102 h 141"/>
                <a:gd name="T78" fmla="*/ 202 w 293"/>
                <a:gd name="T79" fmla="*/ 82 h 141"/>
                <a:gd name="T80" fmla="*/ 224 w 293"/>
                <a:gd name="T81" fmla="*/ 79 h 141"/>
                <a:gd name="T82" fmla="*/ 247 w 293"/>
                <a:gd name="T83" fmla="*/ 65 h 141"/>
                <a:gd name="T84" fmla="*/ 270 w 293"/>
                <a:gd name="T85" fmla="*/ 52 h 141"/>
                <a:gd name="T86" fmla="*/ 278 w 293"/>
                <a:gd name="T87" fmla="*/ 50 h 141"/>
                <a:gd name="T88" fmla="*/ 283 w 293"/>
                <a:gd name="T89" fmla="*/ 43 h 141"/>
                <a:gd name="T90" fmla="*/ 293 w 293"/>
                <a:gd name="T91" fmla="*/ 40 h 141"/>
                <a:gd name="T92" fmla="*/ 283 w 293"/>
                <a:gd name="T93" fmla="*/ 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3" h="141">
                  <a:moveTo>
                    <a:pt x="283" y="29"/>
                  </a:moveTo>
                  <a:cubicBezTo>
                    <a:pt x="280" y="27"/>
                    <a:pt x="276" y="29"/>
                    <a:pt x="273" y="28"/>
                  </a:cubicBezTo>
                  <a:cubicBezTo>
                    <a:pt x="268" y="26"/>
                    <a:pt x="268" y="22"/>
                    <a:pt x="265" y="19"/>
                  </a:cubicBezTo>
                  <a:cubicBezTo>
                    <a:pt x="262" y="17"/>
                    <a:pt x="256" y="18"/>
                    <a:pt x="253" y="16"/>
                  </a:cubicBezTo>
                  <a:cubicBezTo>
                    <a:pt x="247" y="14"/>
                    <a:pt x="246" y="12"/>
                    <a:pt x="240" y="12"/>
                  </a:cubicBezTo>
                  <a:cubicBezTo>
                    <a:pt x="235" y="12"/>
                    <a:pt x="230" y="12"/>
                    <a:pt x="225" y="12"/>
                  </a:cubicBezTo>
                  <a:cubicBezTo>
                    <a:pt x="220" y="11"/>
                    <a:pt x="216" y="11"/>
                    <a:pt x="212" y="10"/>
                  </a:cubicBezTo>
                  <a:cubicBezTo>
                    <a:pt x="205" y="9"/>
                    <a:pt x="197" y="11"/>
                    <a:pt x="190" y="11"/>
                  </a:cubicBezTo>
                  <a:cubicBezTo>
                    <a:pt x="186" y="11"/>
                    <a:pt x="180" y="10"/>
                    <a:pt x="176" y="11"/>
                  </a:cubicBezTo>
                  <a:cubicBezTo>
                    <a:pt x="172" y="12"/>
                    <a:pt x="173" y="15"/>
                    <a:pt x="167" y="15"/>
                  </a:cubicBezTo>
                  <a:cubicBezTo>
                    <a:pt x="156" y="14"/>
                    <a:pt x="150" y="10"/>
                    <a:pt x="141" y="5"/>
                  </a:cubicBezTo>
                  <a:cubicBezTo>
                    <a:pt x="138" y="3"/>
                    <a:pt x="133" y="0"/>
                    <a:pt x="129" y="1"/>
                  </a:cubicBezTo>
                  <a:cubicBezTo>
                    <a:pt x="127" y="1"/>
                    <a:pt x="120" y="5"/>
                    <a:pt x="118" y="6"/>
                  </a:cubicBezTo>
                  <a:cubicBezTo>
                    <a:pt x="116" y="7"/>
                    <a:pt x="112" y="15"/>
                    <a:pt x="111" y="17"/>
                  </a:cubicBezTo>
                  <a:cubicBezTo>
                    <a:pt x="110" y="21"/>
                    <a:pt x="113" y="25"/>
                    <a:pt x="111" y="29"/>
                  </a:cubicBezTo>
                  <a:cubicBezTo>
                    <a:pt x="106" y="25"/>
                    <a:pt x="99" y="22"/>
                    <a:pt x="92" y="21"/>
                  </a:cubicBezTo>
                  <a:cubicBezTo>
                    <a:pt x="84" y="21"/>
                    <a:pt x="78" y="18"/>
                    <a:pt x="71" y="17"/>
                  </a:cubicBezTo>
                  <a:cubicBezTo>
                    <a:pt x="63" y="16"/>
                    <a:pt x="57" y="15"/>
                    <a:pt x="51" y="21"/>
                  </a:cubicBezTo>
                  <a:cubicBezTo>
                    <a:pt x="48" y="25"/>
                    <a:pt x="46" y="31"/>
                    <a:pt x="44" y="35"/>
                  </a:cubicBezTo>
                  <a:cubicBezTo>
                    <a:pt x="47" y="34"/>
                    <a:pt x="49" y="34"/>
                    <a:pt x="51" y="35"/>
                  </a:cubicBezTo>
                  <a:cubicBezTo>
                    <a:pt x="58" y="40"/>
                    <a:pt x="46" y="41"/>
                    <a:pt x="44" y="43"/>
                  </a:cubicBezTo>
                  <a:cubicBezTo>
                    <a:pt x="38" y="48"/>
                    <a:pt x="31" y="59"/>
                    <a:pt x="23" y="60"/>
                  </a:cubicBezTo>
                  <a:cubicBezTo>
                    <a:pt x="30" y="63"/>
                    <a:pt x="41" y="72"/>
                    <a:pt x="48" y="73"/>
                  </a:cubicBezTo>
                  <a:cubicBezTo>
                    <a:pt x="57" y="75"/>
                    <a:pt x="58" y="70"/>
                    <a:pt x="66" y="70"/>
                  </a:cubicBezTo>
                  <a:cubicBezTo>
                    <a:pt x="74" y="70"/>
                    <a:pt x="102" y="85"/>
                    <a:pt x="101" y="90"/>
                  </a:cubicBezTo>
                  <a:cubicBezTo>
                    <a:pt x="92" y="94"/>
                    <a:pt x="82" y="102"/>
                    <a:pt x="73" y="105"/>
                  </a:cubicBezTo>
                  <a:cubicBezTo>
                    <a:pt x="63" y="108"/>
                    <a:pt x="54" y="105"/>
                    <a:pt x="44" y="108"/>
                  </a:cubicBezTo>
                  <a:cubicBezTo>
                    <a:pt x="40" y="109"/>
                    <a:pt x="37" y="114"/>
                    <a:pt x="33" y="115"/>
                  </a:cubicBezTo>
                  <a:cubicBezTo>
                    <a:pt x="27" y="116"/>
                    <a:pt x="22" y="112"/>
                    <a:pt x="17" y="112"/>
                  </a:cubicBezTo>
                  <a:cubicBezTo>
                    <a:pt x="5" y="112"/>
                    <a:pt x="0" y="117"/>
                    <a:pt x="1" y="130"/>
                  </a:cubicBezTo>
                  <a:cubicBezTo>
                    <a:pt x="12" y="132"/>
                    <a:pt x="25" y="131"/>
                    <a:pt x="36" y="133"/>
                  </a:cubicBezTo>
                  <a:cubicBezTo>
                    <a:pt x="50" y="134"/>
                    <a:pt x="57" y="130"/>
                    <a:pt x="69" y="136"/>
                  </a:cubicBezTo>
                  <a:cubicBezTo>
                    <a:pt x="82" y="141"/>
                    <a:pt x="88" y="137"/>
                    <a:pt x="99" y="134"/>
                  </a:cubicBezTo>
                  <a:cubicBezTo>
                    <a:pt x="107" y="133"/>
                    <a:pt x="112" y="133"/>
                    <a:pt x="115" y="135"/>
                  </a:cubicBezTo>
                  <a:cubicBezTo>
                    <a:pt x="117" y="134"/>
                    <a:pt x="118" y="133"/>
                    <a:pt x="120" y="132"/>
                  </a:cubicBezTo>
                  <a:cubicBezTo>
                    <a:pt x="128" y="124"/>
                    <a:pt x="121" y="128"/>
                    <a:pt x="124" y="121"/>
                  </a:cubicBezTo>
                  <a:cubicBezTo>
                    <a:pt x="128" y="110"/>
                    <a:pt x="148" y="111"/>
                    <a:pt x="147" y="99"/>
                  </a:cubicBezTo>
                  <a:cubicBezTo>
                    <a:pt x="156" y="99"/>
                    <a:pt x="161" y="94"/>
                    <a:pt x="169" y="94"/>
                  </a:cubicBezTo>
                  <a:cubicBezTo>
                    <a:pt x="168" y="112"/>
                    <a:pt x="182" y="98"/>
                    <a:pt x="190" y="102"/>
                  </a:cubicBezTo>
                  <a:cubicBezTo>
                    <a:pt x="192" y="96"/>
                    <a:pt x="197" y="87"/>
                    <a:pt x="202" y="82"/>
                  </a:cubicBezTo>
                  <a:cubicBezTo>
                    <a:pt x="209" y="76"/>
                    <a:pt x="216" y="80"/>
                    <a:pt x="224" y="79"/>
                  </a:cubicBezTo>
                  <a:cubicBezTo>
                    <a:pt x="235" y="78"/>
                    <a:pt x="239" y="72"/>
                    <a:pt x="247" y="65"/>
                  </a:cubicBezTo>
                  <a:cubicBezTo>
                    <a:pt x="253" y="60"/>
                    <a:pt x="262" y="55"/>
                    <a:pt x="270" y="52"/>
                  </a:cubicBezTo>
                  <a:cubicBezTo>
                    <a:pt x="273" y="51"/>
                    <a:pt x="276" y="52"/>
                    <a:pt x="278" y="50"/>
                  </a:cubicBezTo>
                  <a:cubicBezTo>
                    <a:pt x="280" y="48"/>
                    <a:pt x="280" y="45"/>
                    <a:pt x="283" y="43"/>
                  </a:cubicBezTo>
                  <a:cubicBezTo>
                    <a:pt x="288" y="40"/>
                    <a:pt x="291" y="45"/>
                    <a:pt x="293" y="40"/>
                  </a:cubicBezTo>
                  <a:cubicBezTo>
                    <a:pt x="291" y="35"/>
                    <a:pt x="288" y="30"/>
                    <a:pt x="283" y="29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9" name="Freeform 535">
              <a:extLst>
                <a:ext uri="{FF2B5EF4-FFF2-40B4-BE49-F238E27FC236}">
                  <a16:creationId xmlns:a16="http://schemas.microsoft.com/office/drawing/2014/main" id="{FF4521CC-41E2-45AE-83AA-E24379040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493" y="3017410"/>
              <a:ext cx="945569" cy="527896"/>
            </a:xfrm>
            <a:custGeom>
              <a:avLst/>
              <a:gdLst>
                <a:gd name="T0" fmla="*/ 1074 w 1086"/>
                <a:gd name="T1" fmla="*/ 251 h 606"/>
                <a:gd name="T2" fmla="*/ 1032 w 1086"/>
                <a:gd name="T3" fmla="*/ 254 h 606"/>
                <a:gd name="T4" fmla="*/ 1002 w 1086"/>
                <a:gd name="T5" fmla="*/ 214 h 606"/>
                <a:gd name="T6" fmla="*/ 930 w 1086"/>
                <a:gd name="T7" fmla="*/ 208 h 606"/>
                <a:gd name="T8" fmla="*/ 918 w 1086"/>
                <a:gd name="T9" fmla="*/ 190 h 606"/>
                <a:gd name="T10" fmla="*/ 886 w 1086"/>
                <a:gd name="T11" fmla="*/ 192 h 606"/>
                <a:gd name="T12" fmla="*/ 832 w 1086"/>
                <a:gd name="T13" fmla="*/ 96 h 606"/>
                <a:gd name="T14" fmla="*/ 791 w 1086"/>
                <a:gd name="T15" fmla="*/ 50 h 606"/>
                <a:gd name="T16" fmla="*/ 765 w 1086"/>
                <a:gd name="T17" fmla="*/ 71 h 606"/>
                <a:gd name="T18" fmla="*/ 740 w 1086"/>
                <a:gd name="T19" fmla="*/ 86 h 606"/>
                <a:gd name="T20" fmla="*/ 727 w 1086"/>
                <a:gd name="T21" fmla="*/ 67 h 606"/>
                <a:gd name="T22" fmla="*/ 673 w 1086"/>
                <a:gd name="T23" fmla="*/ 56 h 606"/>
                <a:gd name="T24" fmla="*/ 657 w 1086"/>
                <a:gd name="T25" fmla="*/ 38 h 606"/>
                <a:gd name="T26" fmla="*/ 636 w 1086"/>
                <a:gd name="T27" fmla="*/ 11 h 606"/>
                <a:gd name="T28" fmla="*/ 587 w 1086"/>
                <a:gd name="T29" fmla="*/ 11 h 606"/>
                <a:gd name="T30" fmla="*/ 524 w 1086"/>
                <a:gd name="T31" fmla="*/ 36 h 606"/>
                <a:gd name="T32" fmla="*/ 498 w 1086"/>
                <a:gd name="T33" fmla="*/ 50 h 606"/>
                <a:gd name="T34" fmla="*/ 441 w 1086"/>
                <a:gd name="T35" fmla="*/ 64 h 606"/>
                <a:gd name="T36" fmla="*/ 392 w 1086"/>
                <a:gd name="T37" fmla="*/ 70 h 606"/>
                <a:gd name="T38" fmla="*/ 392 w 1086"/>
                <a:gd name="T39" fmla="*/ 109 h 606"/>
                <a:gd name="T40" fmla="*/ 375 w 1086"/>
                <a:gd name="T41" fmla="*/ 171 h 606"/>
                <a:gd name="T42" fmla="*/ 370 w 1086"/>
                <a:gd name="T43" fmla="*/ 212 h 606"/>
                <a:gd name="T44" fmla="*/ 321 w 1086"/>
                <a:gd name="T45" fmla="*/ 195 h 606"/>
                <a:gd name="T46" fmla="*/ 287 w 1086"/>
                <a:gd name="T47" fmla="*/ 198 h 606"/>
                <a:gd name="T48" fmla="*/ 241 w 1086"/>
                <a:gd name="T49" fmla="*/ 215 h 606"/>
                <a:gd name="T50" fmla="*/ 200 w 1086"/>
                <a:gd name="T51" fmla="*/ 195 h 606"/>
                <a:gd name="T52" fmla="*/ 162 w 1086"/>
                <a:gd name="T53" fmla="*/ 177 h 606"/>
                <a:gd name="T54" fmla="*/ 137 w 1086"/>
                <a:gd name="T55" fmla="*/ 175 h 606"/>
                <a:gd name="T56" fmla="*/ 108 w 1086"/>
                <a:gd name="T57" fmla="*/ 174 h 606"/>
                <a:gd name="T58" fmla="*/ 73 w 1086"/>
                <a:gd name="T59" fmla="*/ 207 h 606"/>
                <a:gd name="T60" fmla="*/ 41 w 1086"/>
                <a:gd name="T61" fmla="*/ 233 h 606"/>
                <a:gd name="T62" fmla="*/ 8 w 1086"/>
                <a:gd name="T63" fmla="*/ 268 h 606"/>
                <a:gd name="T64" fmla="*/ 24 w 1086"/>
                <a:gd name="T65" fmla="*/ 333 h 606"/>
                <a:gd name="T66" fmla="*/ 64 w 1086"/>
                <a:gd name="T67" fmla="*/ 372 h 606"/>
                <a:gd name="T68" fmla="*/ 95 w 1086"/>
                <a:gd name="T69" fmla="*/ 380 h 606"/>
                <a:gd name="T70" fmla="*/ 174 w 1086"/>
                <a:gd name="T71" fmla="*/ 367 h 606"/>
                <a:gd name="T72" fmla="*/ 200 w 1086"/>
                <a:gd name="T73" fmla="*/ 409 h 606"/>
                <a:gd name="T74" fmla="*/ 187 w 1086"/>
                <a:gd name="T75" fmla="*/ 446 h 606"/>
                <a:gd name="T76" fmla="*/ 189 w 1086"/>
                <a:gd name="T77" fmla="*/ 426 h 606"/>
                <a:gd name="T78" fmla="*/ 126 w 1086"/>
                <a:gd name="T79" fmla="*/ 430 h 606"/>
                <a:gd name="T80" fmla="*/ 103 w 1086"/>
                <a:gd name="T81" fmla="*/ 464 h 606"/>
                <a:gd name="T82" fmla="*/ 144 w 1086"/>
                <a:gd name="T83" fmla="*/ 517 h 606"/>
                <a:gd name="T84" fmla="*/ 206 w 1086"/>
                <a:gd name="T85" fmla="*/ 537 h 606"/>
                <a:gd name="T86" fmla="*/ 321 w 1086"/>
                <a:gd name="T87" fmla="*/ 415 h 606"/>
                <a:gd name="T88" fmla="*/ 478 w 1086"/>
                <a:gd name="T89" fmla="*/ 491 h 606"/>
                <a:gd name="T90" fmla="*/ 519 w 1086"/>
                <a:gd name="T91" fmla="*/ 548 h 606"/>
                <a:gd name="T92" fmla="*/ 603 w 1086"/>
                <a:gd name="T93" fmla="*/ 572 h 606"/>
                <a:gd name="T94" fmla="*/ 677 w 1086"/>
                <a:gd name="T95" fmla="*/ 520 h 606"/>
                <a:gd name="T96" fmla="*/ 735 w 1086"/>
                <a:gd name="T97" fmla="*/ 504 h 606"/>
                <a:gd name="T98" fmla="*/ 818 w 1086"/>
                <a:gd name="T99" fmla="*/ 513 h 606"/>
                <a:gd name="T100" fmla="*/ 879 w 1086"/>
                <a:gd name="T101" fmla="*/ 531 h 606"/>
                <a:gd name="T102" fmla="*/ 903 w 1086"/>
                <a:gd name="T103" fmla="*/ 509 h 606"/>
                <a:gd name="T104" fmla="*/ 890 w 1086"/>
                <a:gd name="T105" fmla="*/ 442 h 606"/>
                <a:gd name="T106" fmla="*/ 954 w 1086"/>
                <a:gd name="T107" fmla="*/ 415 h 606"/>
                <a:gd name="T108" fmla="*/ 1013 w 1086"/>
                <a:gd name="T109" fmla="*/ 362 h 606"/>
                <a:gd name="T110" fmla="*/ 1086 w 1086"/>
                <a:gd name="T111" fmla="*/ 273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86" h="606">
                  <a:moveTo>
                    <a:pt x="1084" y="272"/>
                  </a:moveTo>
                  <a:cubicBezTo>
                    <a:pt x="1081" y="270"/>
                    <a:pt x="1080" y="271"/>
                    <a:pt x="1078" y="267"/>
                  </a:cubicBezTo>
                  <a:cubicBezTo>
                    <a:pt x="1076" y="265"/>
                    <a:pt x="1075" y="262"/>
                    <a:pt x="1073" y="260"/>
                  </a:cubicBezTo>
                  <a:cubicBezTo>
                    <a:pt x="1072" y="259"/>
                    <a:pt x="1068" y="258"/>
                    <a:pt x="1069" y="255"/>
                  </a:cubicBezTo>
                  <a:cubicBezTo>
                    <a:pt x="1070" y="253"/>
                    <a:pt x="1075" y="253"/>
                    <a:pt x="1074" y="251"/>
                  </a:cubicBezTo>
                  <a:cubicBezTo>
                    <a:pt x="1073" y="248"/>
                    <a:pt x="1066" y="250"/>
                    <a:pt x="1065" y="251"/>
                  </a:cubicBezTo>
                  <a:cubicBezTo>
                    <a:pt x="1064" y="253"/>
                    <a:pt x="1064" y="254"/>
                    <a:pt x="1063" y="256"/>
                  </a:cubicBezTo>
                  <a:cubicBezTo>
                    <a:pt x="1062" y="257"/>
                    <a:pt x="1060" y="257"/>
                    <a:pt x="1058" y="258"/>
                  </a:cubicBezTo>
                  <a:cubicBezTo>
                    <a:pt x="1055" y="260"/>
                    <a:pt x="1056" y="261"/>
                    <a:pt x="1052" y="259"/>
                  </a:cubicBezTo>
                  <a:cubicBezTo>
                    <a:pt x="1047" y="257"/>
                    <a:pt x="1035" y="258"/>
                    <a:pt x="1032" y="254"/>
                  </a:cubicBezTo>
                  <a:cubicBezTo>
                    <a:pt x="1031" y="252"/>
                    <a:pt x="1032" y="250"/>
                    <a:pt x="1031" y="249"/>
                  </a:cubicBezTo>
                  <a:cubicBezTo>
                    <a:pt x="1030" y="247"/>
                    <a:pt x="1028" y="246"/>
                    <a:pt x="1026" y="245"/>
                  </a:cubicBezTo>
                  <a:cubicBezTo>
                    <a:pt x="1024" y="242"/>
                    <a:pt x="1026" y="240"/>
                    <a:pt x="1027" y="237"/>
                  </a:cubicBezTo>
                  <a:cubicBezTo>
                    <a:pt x="1022" y="235"/>
                    <a:pt x="1014" y="234"/>
                    <a:pt x="1009" y="230"/>
                  </a:cubicBezTo>
                  <a:cubicBezTo>
                    <a:pt x="1005" y="226"/>
                    <a:pt x="1005" y="220"/>
                    <a:pt x="1002" y="214"/>
                  </a:cubicBezTo>
                  <a:cubicBezTo>
                    <a:pt x="998" y="209"/>
                    <a:pt x="996" y="204"/>
                    <a:pt x="990" y="201"/>
                  </a:cubicBezTo>
                  <a:cubicBezTo>
                    <a:pt x="986" y="200"/>
                    <a:pt x="975" y="193"/>
                    <a:pt x="974" y="202"/>
                  </a:cubicBezTo>
                  <a:cubicBezTo>
                    <a:pt x="970" y="202"/>
                    <a:pt x="967" y="202"/>
                    <a:pt x="964" y="202"/>
                  </a:cubicBezTo>
                  <a:cubicBezTo>
                    <a:pt x="965" y="214"/>
                    <a:pt x="946" y="206"/>
                    <a:pt x="941" y="207"/>
                  </a:cubicBezTo>
                  <a:cubicBezTo>
                    <a:pt x="937" y="207"/>
                    <a:pt x="934" y="211"/>
                    <a:pt x="930" y="208"/>
                  </a:cubicBezTo>
                  <a:cubicBezTo>
                    <a:pt x="929" y="206"/>
                    <a:pt x="930" y="204"/>
                    <a:pt x="929" y="202"/>
                  </a:cubicBezTo>
                  <a:cubicBezTo>
                    <a:pt x="927" y="201"/>
                    <a:pt x="924" y="200"/>
                    <a:pt x="922" y="200"/>
                  </a:cubicBezTo>
                  <a:cubicBezTo>
                    <a:pt x="921" y="198"/>
                    <a:pt x="922" y="196"/>
                    <a:pt x="922" y="194"/>
                  </a:cubicBezTo>
                  <a:cubicBezTo>
                    <a:pt x="922" y="193"/>
                    <a:pt x="924" y="193"/>
                    <a:pt x="923" y="191"/>
                  </a:cubicBezTo>
                  <a:cubicBezTo>
                    <a:pt x="922" y="190"/>
                    <a:pt x="919" y="191"/>
                    <a:pt x="918" y="190"/>
                  </a:cubicBezTo>
                  <a:cubicBezTo>
                    <a:pt x="917" y="189"/>
                    <a:pt x="907" y="180"/>
                    <a:pt x="909" y="189"/>
                  </a:cubicBezTo>
                  <a:cubicBezTo>
                    <a:pt x="907" y="189"/>
                    <a:pt x="905" y="190"/>
                    <a:pt x="903" y="190"/>
                  </a:cubicBezTo>
                  <a:cubicBezTo>
                    <a:pt x="903" y="192"/>
                    <a:pt x="906" y="197"/>
                    <a:pt x="905" y="199"/>
                  </a:cubicBezTo>
                  <a:cubicBezTo>
                    <a:pt x="904" y="200"/>
                    <a:pt x="896" y="206"/>
                    <a:pt x="895" y="206"/>
                  </a:cubicBezTo>
                  <a:cubicBezTo>
                    <a:pt x="889" y="207"/>
                    <a:pt x="887" y="196"/>
                    <a:pt x="886" y="192"/>
                  </a:cubicBezTo>
                  <a:cubicBezTo>
                    <a:pt x="884" y="184"/>
                    <a:pt x="880" y="177"/>
                    <a:pt x="875" y="170"/>
                  </a:cubicBezTo>
                  <a:cubicBezTo>
                    <a:pt x="872" y="166"/>
                    <a:pt x="868" y="162"/>
                    <a:pt x="866" y="158"/>
                  </a:cubicBezTo>
                  <a:cubicBezTo>
                    <a:pt x="864" y="153"/>
                    <a:pt x="863" y="147"/>
                    <a:pt x="862" y="142"/>
                  </a:cubicBezTo>
                  <a:cubicBezTo>
                    <a:pt x="858" y="132"/>
                    <a:pt x="850" y="126"/>
                    <a:pt x="845" y="116"/>
                  </a:cubicBezTo>
                  <a:cubicBezTo>
                    <a:pt x="841" y="108"/>
                    <a:pt x="837" y="103"/>
                    <a:pt x="832" y="96"/>
                  </a:cubicBezTo>
                  <a:cubicBezTo>
                    <a:pt x="826" y="88"/>
                    <a:pt x="820" y="82"/>
                    <a:pt x="813" y="77"/>
                  </a:cubicBezTo>
                  <a:cubicBezTo>
                    <a:pt x="807" y="72"/>
                    <a:pt x="796" y="68"/>
                    <a:pt x="797" y="58"/>
                  </a:cubicBezTo>
                  <a:cubicBezTo>
                    <a:pt x="802" y="58"/>
                    <a:pt x="804" y="59"/>
                    <a:pt x="806" y="55"/>
                  </a:cubicBezTo>
                  <a:cubicBezTo>
                    <a:pt x="808" y="52"/>
                    <a:pt x="808" y="48"/>
                    <a:pt x="806" y="45"/>
                  </a:cubicBezTo>
                  <a:cubicBezTo>
                    <a:pt x="800" y="48"/>
                    <a:pt x="799" y="51"/>
                    <a:pt x="791" y="50"/>
                  </a:cubicBezTo>
                  <a:cubicBezTo>
                    <a:pt x="792" y="55"/>
                    <a:pt x="790" y="55"/>
                    <a:pt x="787" y="56"/>
                  </a:cubicBezTo>
                  <a:cubicBezTo>
                    <a:pt x="785" y="58"/>
                    <a:pt x="780" y="60"/>
                    <a:pt x="778" y="61"/>
                  </a:cubicBezTo>
                  <a:cubicBezTo>
                    <a:pt x="774" y="62"/>
                    <a:pt x="771" y="60"/>
                    <a:pt x="769" y="63"/>
                  </a:cubicBezTo>
                  <a:cubicBezTo>
                    <a:pt x="768" y="64"/>
                    <a:pt x="770" y="67"/>
                    <a:pt x="769" y="68"/>
                  </a:cubicBezTo>
                  <a:cubicBezTo>
                    <a:pt x="768" y="70"/>
                    <a:pt x="767" y="69"/>
                    <a:pt x="765" y="71"/>
                  </a:cubicBezTo>
                  <a:cubicBezTo>
                    <a:pt x="761" y="73"/>
                    <a:pt x="758" y="72"/>
                    <a:pt x="755" y="74"/>
                  </a:cubicBezTo>
                  <a:cubicBezTo>
                    <a:pt x="753" y="75"/>
                    <a:pt x="753" y="77"/>
                    <a:pt x="752" y="77"/>
                  </a:cubicBezTo>
                  <a:cubicBezTo>
                    <a:pt x="751" y="78"/>
                    <a:pt x="748" y="79"/>
                    <a:pt x="747" y="79"/>
                  </a:cubicBezTo>
                  <a:cubicBezTo>
                    <a:pt x="744" y="82"/>
                    <a:pt x="747" y="85"/>
                    <a:pt x="745" y="88"/>
                  </a:cubicBezTo>
                  <a:cubicBezTo>
                    <a:pt x="743" y="92"/>
                    <a:pt x="741" y="90"/>
                    <a:pt x="740" y="86"/>
                  </a:cubicBezTo>
                  <a:cubicBezTo>
                    <a:pt x="735" y="86"/>
                    <a:pt x="732" y="83"/>
                    <a:pt x="728" y="83"/>
                  </a:cubicBezTo>
                  <a:cubicBezTo>
                    <a:pt x="722" y="83"/>
                    <a:pt x="721" y="90"/>
                    <a:pt x="716" y="91"/>
                  </a:cubicBezTo>
                  <a:cubicBezTo>
                    <a:pt x="717" y="86"/>
                    <a:pt x="712" y="85"/>
                    <a:pt x="713" y="81"/>
                  </a:cubicBezTo>
                  <a:cubicBezTo>
                    <a:pt x="713" y="78"/>
                    <a:pt x="718" y="74"/>
                    <a:pt x="720" y="72"/>
                  </a:cubicBezTo>
                  <a:cubicBezTo>
                    <a:pt x="724" y="70"/>
                    <a:pt x="727" y="74"/>
                    <a:pt x="727" y="67"/>
                  </a:cubicBezTo>
                  <a:cubicBezTo>
                    <a:pt x="726" y="59"/>
                    <a:pt x="723" y="65"/>
                    <a:pt x="720" y="67"/>
                  </a:cubicBezTo>
                  <a:cubicBezTo>
                    <a:pt x="711" y="72"/>
                    <a:pt x="708" y="63"/>
                    <a:pt x="701" y="60"/>
                  </a:cubicBezTo>
                  <a:cubicBezTo>
                    <a:pt x="698" y="59"/>
                    <a:pt x="693" y="61"/>
                    <a:pt x="691" y="59"/>
                  </a:cubicBezTo>
                  <a:cubicBezTo>
                    <a:pt x="687" y="57"/>
                    <a:pt x="688" y="51"/>
                    <a:pt x="682" y="51"/>
                  </a:cubicBezTo>
                  <a:cubicBezTo>
                    <a:pt x="681" y="56"/>
                    <a:pt x="677" y="57"/>
                    <a:pt x="673" y="56"/>
                  </a:cubicBezTo>
                  <a:cubicBezTo>
                    <a:pt x="674" y="66"/>
                    <a:pt x="664" y="58"/>
                    <a:pt x="662" y="58"/>
                  </a:cubicBezTo>
                  <a:cubicBezTo>
                    <a:pt x="658" y="57"/>
                    <a:pt x="659" y="61"/>
                    <a:pt x="656" y="59"/>
                  </a:cubicBezTo>
                  <a:cubicBezTo>
                    <a:pt x="654" y="57"/>
                    <a:pt x="652" y="54"/>
                    <a:pt x="652" y="52"/>
                  </a:cubicBezTo>
                  <a:cubicBezTo>
                    <a:pt x="658" y="52"/>
                    <a:pt x="657" y="48"/>
                    <a:pt x="658" y="44"/>
                  </a:cubicBezTo>
                  <a:cubicBezTo>
                    <a:pt x="658" y="42"/>
                    <a:pt x="657" y="40"/>
                    <a:pt x="657" y="38"/>
                  </a:cubicBezTo>
                  <a:cubicBezTo>
                    <a:pt x="657" y="37"/>
                    <a:pt x="660" y="36"/>
                    <a:pt x="659" y="33"/>
                  </a:cubicBezTo>
                  <a:cubicBezTo>
                    <a:pt x="658" y="31"/>
                    <a:pt x="655" y="32"/>
                    <a:pt x="653" y="30"/>
                  </a:cubicBezTo>
                  <a:cubicBezTo>
                    <a:pt x="651" y="28"/>
                    <a:pt x="653" y="21"/>
                    <a:pt x="652" y="18"/>
                  </a:cubicBezTo>
                  <a:cubicBezTo>
                    <a:pt x="651" y="13"/>
                    <a:pt x="647" y="10"/>
                    <a:pt x="646" y="5"/>
                  </a:cubicBezTo>
                  <a:cubicBezTo>
                    <a:pt x="641" y="4"/>
                    <a:pt x="639" y="9"/>
                    <a:pt x="636" y="11"/>
                  </a:cubicBezTo>
                  <a:cubicBezTo>
                    <a:pt x="630" y="13"/>
                    <a:pt x="627" y="11"/>
                    <a:pt x="623" y="8"/>
                  </a:cubicBezTo>
                  <a:cubicBezTo>
                    <a:pt x="618" y="5"/>
                    <a:pt x="617" y="4"/>
                    <a:pt x="611" y="3"/>
                  </a:cubicBezTo>
                  <a:cubicBezTo>
                    <a:pt x="606" y="3"/>
                    <a:pt x="602" y="4"/>
                    <a:pt x="598" y="0"/>
                  </a:cubicBezTo>
                  <a:cubicBezTo>
                    <a:pt x="598" y="2"/>
                    <a:pt x="598" y="5"/>
                    <a:pt x="598" y="7"/>
                  </a:cubicBezTo>
                  <a:cubicBezTo>
                    <a:pt x="592" y="2"/>
                    <a:pt x="591" y="8"/>
                    <a:pt x="587" y="11"/>
                  </a:cubicBezTo>
                  <a:cubicBezTo>
                    <a:pt x="584" y="12"/>
                    <a:pt x="580" y="10"/>
                    <a:pt x="578" y="12"/>
                  </a:cubicBezTo>
                  <a:cubicBezTo>
                    <a:pt x="577" y="14"/>
                    <a:pt x="580" y="17"/>
                    <a:pt x="579" y="19"/>
                  </a:cubicBezTo>
                  <a:cubicBezTo>
                    <a:pt x="577" y="24"/>
                    <a:pt x="571" y="23"/>
                    <a:pt x="566" y="25"/>
                  </a:cubicBezTo>
                  <a:cubicBezTo>
                    <a:pt x="564" y="26"/>
                    <a:pt x="562" y="27"/>
                    <a:pt x="559" y="28"/>
                  </a:cubicBezTo>
                  <a:cubicBezTo>
                    <a:pt x="547" y="30"/>
                    <a:pt x="536" y="35"/>
                    <a:pt x="524" y="36"/>
                  </a:cubicBezTo>
                  <a:cubicBezTo>
                    <a:pt x="522" y="37"/>
                    <a:pt x="519" y="36"/>
                    <a:pt x="517" y="37"/>
                  </a:cubicBezTo>
                  <a:cubicBezTo>
                    <a:pt x="517" y="37"/>
                    <a:pt x="517" y="35"/>
                    <a:pt x="516" y="35"/>
                  </a:cubicBezTo>
                  <a:cubicBezTo>
                    <a:pt x="515" y="35"/>
                    <a:pt x="514" y="37"/>
                    <a:pt x="513" y="37"/>
                  </a:cubicBezTo>
                  <a:cubicBezTo>
                    <a:pt x="510" y="38"/>
                    <a:pt x="506" y="40"/>
                    <a:pt x="503" y="41"/>
                  </a:cubicBezTo>
                  <a:cubicBezTo>
                    <a:pt x="498" y="44"/>
                    <a:pt x="501" y="46"/>
                    <a:pt x="498" y="50"/>
                  </a:cubicBezTo>
                  <a:cubicBezTo>
                    <a:pt x="495" y="53"/>
                    <a:pt x="492" y="50"/>
                    <a:pt x="488" y="49"/>
                  </a:cubicBezTo>
                  <a:cubicBezTo>
                    <a:pt x="480" y="49"/>
                    <a:pt x="472" y="50"/>
                    <a:pt x="466" y="54"/>
                  </a:cubicBezTo>
                  <a:cubicBezTo>
                    <a:pt x="461" y="57"/>
                    <a:pt x="461" y="55"/>
                    <a:pt x="455" y="56"/>
                  </a:cubicBezTo>
                  <a:cubicBezTo>
                    <a:pt x="452" y="56"/>
                    <a:pt x="446" y="57"/>
                    <a:pt x="443" y="59"/>
                  </a:cubicBezTo>
                  <a:cubicBezTo>
                    <a:pt x="442" y="60"/>
                    <a:pt x="443" y="63"/>
                    <a:pt x="441" y="64"/>
                  </a:cubicBezTo>
                  <a:cubicBezTo>
                    <a:pt x="439" y="65"/>
                    <a:pt x="436" y="63"/>
                    <a:pt x="434" y="63"/>
                  </a:cubicBezTo>
                  <a:cubicBezTo>
                    <a:pt x="428" y="64"/>
                    <a:pt x="428" y="66"/>
                    <a:pt x="426" y="71"/>
                  </a:cubicBezTo>
                  <a:cubicBezTo>
                    <a:pt x="423" y="70"/>
                    <a:pt x="422" y="67"/>
                    <a:pt x="422" y="64"/>
                  </a:cubicBezTo>
                  <a:cubicBezTo>
                    <a:pt x="413" y="62"/>
                    <a:pt x="414" y="70"/>
                    <a:pt x="406" y="68"/>
                  </a:cubicBezTo>
                  <a:cubicBezTo>
                    <a:pt x="402" y="67"/>
                    <a:pt x="391" y="58"/>
                    <a:pt x="392" y="70"/>
                  </a:cubicBezTo>
                  <a:cubicBezTo>
                    <a:pt x="391" y="69"/>
                    <a:pt x="388" y="70"/>
                    <a:pt x="387" y="70"/>
                  </a:cubicBezTo>
                  <a:cubicBezTo>
                    <a:pt x="392" y="73"/>
                    <a:pt x="391" y="78"/>
                    <a:pt x="386" y="80"/>
                  </a:cubicBezTo>
                  <a:cubicBezTo>
                    <a:pt x="392" y="83"/>
                    <a:pt x="391" y="87"/>
                    <a:pt x="390" y="94"/>
                  </a:cubicBezTo>
                  <a:cubicBezTo>
                    <a:pt x="389" y="97"/>
                    <a:pt x="389" y="97"/>
                    <a:pt x="390" y="101"/>
                  </a:cubicBezTo>
                  <a:cubicBezTo>
                    <a:pt x="390" y="104"/>
                    <a:pt x="392" y="106"/>
                    <a:pt x="392" y="109"/>
                  </a:cubicBezTo>
                  <a:cubicBezTo>
                    <a:pt x="391" y="116"/>
                    <a:pt x="384" y="117"/>
                    <a:pt x="381" y="121"/>
                  </a:cubicBezTo>
                  <a:cubicBezTo>
                    <a:pt x="376" y="130"/>
                    <a:pt x="384" y="129"/>
                    <a:pt x="386" y="136"/>
                  </a:cubicBezTo>
                  <a:cubicBezTo>
                    <a:pt x="389" y="145"/>
                    <a:pt x="368" y="156"/>
                    <a:pt x="360" y="155"/>
                  </a:cubicBezTo>
                  <a:cubicBezTo>
                    <a:pt x="358" y="163"/>
                    <a:pt x="366" y="160"/>
                    <a:pt x="369" y="163"/>
                  </a:cubicBezTo>
                  <a:cubicBezTo>
                    <a:pt x="374" y="168"/>
                    <a:pt x="367" y="168"/>
                    <a:pt x="375" y="171"/>
                  </a:cubicBezTo>
                  <a:cubicBezTo>
                    <a:pt x="377" y="172"/>
                    <a:pt x="380" y="172"/>
                    <a:pt x="382" y="173"/>
                  </a:cubicBezTo>
                  <a:cubicBezTo>
                    <a:pt x="384" y="174"/>
                    <a:pt x="385" y="176"/>
                    <a:pt x="387" y="177"/>
                  </a:cubicBezTo>
                  <a:cubicBezTo>
                    <a:pt x="391" y="179"/>
                    <a:pt x="398" y="177"/>
                    <a:pt x="401" y="182"/>
                  </a:cubicBezTo>
                  <a:cubicBezTo>
                    <a:pt x="403" y="186"/>
                    <a:pt x="398" y="202"/>
                    <a:pt x="396" y="205"/>
                  </a:cubicBezTo>
                  <a:cubicBezTo>
                    <a:pt x="391" y="211"/>
                    <a:pt x="377" y="215"/>
                    <a:pt x="370" y="212"/>
                  </a:cubicBezTo>
                  <a:cubicBezTo>
                    <a:pt x="365" y="209"/>
                    <a:pt x="362" y="201"/>
                    <a:pt x="357" y="207"/>
                  </a:cubicBezTo>
                  <a:cubicBezTo>
                    <a:pt x="352" y="211"/>
                    <a:pt x="356" y="219"/>
                    <a:pt x="347" y="217"/>
                  </a:cubicBezTo>
                  <a:cubicBezTo>
                    <a:pt x="344" y="216"/>
                    <a:pt x="342" y="213"/>
                    <a:pt x="339" y="212"/>
                  </a:cubicBezTo>
                  <a:cubicBezTo>
                    <a:pt x="336" y="211"/>
                    <a:pt x="333" y="211"/>
                    <a:pt x="330" y="210"/>
                  </a:cubicBezTo>
                  <a:cubicBezTo>
                    <a:pt x="322" y="207"/>
                    <a:pt x="321" y="202"/>
                    <a:pt x="321" y="195"/>
                  </a:cubicBezTo>
                  <a:cubicBezTo>
                    <a:pt x="318" y="195"/>
                    <a:pt x="315" y="193"/>
                    <a:pt x="312" y="193"/>
                  </a:cubicBezTo>
                  <a:cubicBezTo>
                    <a:pt x="308" y="193"/>
                    <a:pt x="305" y="196"/>
                    <a:pt x="300" y="194"/>
                  </a:cubicBezTo>
                  <a:cubicBezTo>
                    <a:pt x="299" y="196"/>
                    <a:pt x="298" y="200"/>
                    <a:pt x="297" y="203"/>
                  </a:cubicBezTo>
                  <a:cubicBezTo>
                    <a:pt x="295" y="203"/>
                    <a:pt x="291" y="203"/>
                    <a:pt x="289" y="202"/>
                  </a:cubicBezTo>
                  <a:cubicBezTo>
                    <a:pt x="287" y="201"/>
                    <a:pt x="288" y="199"/>
                    <a:pt x="287" y="198"/>
                  </a:cubicBezTo>
                  <a:cubicBezTo>
                    <a:pt x="279" y="192"/>
                    <a:pt x="277" y="198"/>
                    <a:pt x="271" y="199"/>
                  </a:cubicBezTo>
                  <a:cubicBezTo>
                    <a:pt x="267" y="199"/>
                    <a:pt x="263" y="193"/>
                    <a:pt x="264" y="200"/>
                  </a:cubicBezTo>
                  <a:cubicBezTo>
                    <a:pt x="256" y="202"/>
                    <a:pt x="258" y="203"/>
                    <a:pt x="254" y="209"/>
                  </a:cubicBezTo>
                  <a:cubicBezTo>
                    <a:pt x="253" y="211"/>
                    <a:pt x="251" y="214"/>
                    <a:pt x="248" y="215"/>
                  </a:cubicBezTo>
                  <a:cubicBezTo>
                    <a:pt x="243" y="217"/>
                    <a:pt x="247" y="217"/>
                    <a:pt x="241" y="215"/>
                  </a:cubicBezTo>
                  <a:cubicBezTo>
                    <a:pt x="232" y="211"/>
                    <a:pt x="223" y="196"/>
                    <a:pt x="213" y="198"/>
                  </a:cubicBezTo>
                  <a:cubicBezTo>
                    <a:pt x="214" y="204"/>
                    <a:pt x="218" y="204"/>
                    <a:pt x="217" y="211"/>
                  </a:cubicBezTo>
                  <a:cubicBezTo>
                    <a:pt x="216" y="216"/>
                    <a:pt x="213" y="223"/>
                    <a:pt x="210" y="215"/>
                  </a:cubicBezTo>
                  <a:cubicBezTo>
                    <a:pt x="209" y="210"/>
                    <a:pt x="214" y="207"/>
                    <a:pt x="212" y="204"/>
                  </a:cubicBezTo>
                  <a:cubicBezTo>
                    <a:pt x="211" y="201"/>
                    <a:pt x="202" y="198"/>
                    <a:pt x="200" y="195"/>
                  </a:cubicBezTo>
                  <a:cubicBezTo>
                    <a:pt x="198" y="193"/>
                    <a:pt x="199" y="191"/>
                    <a:pt x="197" y="190"/>
                  </a:cubicBezTo>
                  <a:cubicBezTo>
                    <a:pt x="196" y="188"/>
                    <a:pt x="192" y="189"/>
                    <a:pt x="190" y="187"/>
                  </a:cubicBezTo>
                  <a:cubicBezTo>
                    <a:pt x="186" y="184"/>
                    <a:pt x="186" y="180"/>
                    <a:pt x="180" y="178"/>
                  </a:cubicBezTo>
                  <a:cubicBezTo>
                    <a:pt x="176" y="177"/>
                    <a:pt x="172" y="180"/>
                    <a:pt x="168" y="179"/>
                  </a:cubicBezTo>
                  <a:cubicBezTo>
                    <a:pt x="165" y="179"/>
                    <a:pt x="165" y="179"/>
                    <a:pt x="162" y="177"/>
                  </a:cubicBezTo>
                  <a:cubicBezTo>
                    <a:pt x="160" y="175"/>
                    <a:pt x="159" y="171"/>
                    <a:pt x="158" y="170"/>
                  </a:cubicBezTo>
                  <a:cubicBezTo>
                    <a:pt x="154" y="167"/>
                    <a:pt x="153" y="168"/>
                    <a:pt x="149" y="169"/>
                  </a:cubicBezTo>
                  <a:cubicBezTo>
                    <a:pt x="147" y="169"/>
                    <a:pt x="146" y="168"/>
                    <a:pt x="144" y="169"/>
                  </a:cubicBezTo>
                  <a:cubicBezTo>
                    <a:pt x="143" y="170"/>
                    <a:pt x="143" y="172"/>
                    <a:pt x="142" y="172"/>
                  </a:cubicBezTo>
                  <a:cubicBezTo>
                    <a:pt x="140" y="174"/>
                    <a:pt x="138" y="174"/>
                    <a:pt x="137" y="175"/>
                  </a:cubicBezTo>
                  <a:cubicBezTo>
                    <a:pt x="136" y="175"/>
                    <a:pt x="127" y="178"/>
                    <a:pt x="127" y="176"/>
                  </a:cubicBezTo>
                  <a:cubicBezTo>
                    <a:pt x="129" y="171"/>
                    <a:pt x="128" y="170"/>
                    <a:pt x="122" y="169"/>
                  </a:cubicBezTo>
                  <a:cubicBezTo>
                    <a:pt x="120" y="169"/>
                    <a:pt x="117" y="168"/>
                    <a:pt x="116" y="168"/>
                  </a:cubicBezTo>
                  <a:cubicBezTo>
                    <a:pt x="112" y="167"/>
                    <a:pt x="114" y="169"/>
                    <a:pt x="112" y="171"/>
                  </a:cubicBezTo>
                  <a:cubicBezTo>
                    <a:pt x="111" y="172"/>
                    <a:pt x="109" y="171"/>
                    <a:pt x="108" y="174"/>
                  </a:cubicBezTo>
                  <a:cubicBezTo>
                    <a:pt x="107" y="177"/>
                    <a:pt x="108" y="177"/>
                    <a:pt x="105" y="179"/>
                  </a:cubicBezTo>
                  <a:cubicBezTo>
                    <a:pt x="102" y="181"/>
                    <a:pt x="101" y="184"/>
                    <a:pt x="99" y="186"/>
                  </a:cubicBezTo>
                  <a:cubicBezTo>
                    <a:pt x="96" y="188"/>
                    <a:pt x="92" y="190"/>
                    <a:pt x="89" y="192"/>
                  </a:cubicBezTo>
                  <a:cubicBezTo>
                    <a:pt x="85" y="194"/>
                    <a:pt x="83" y="192"/>
                    <a:pt x="80" y="194"/>
                  </a:cubicBezTo>
                  <a:cubicBezTo>
                    <a:pt x="74" y="196"/>
                    <a:pt x="77" y="203"/>
                    <a:pt x="73" y="207"/>
                  </a:cubicBezTo>
                  <a:cubicBezTo>
                    <a:pt x="70" y="209"/>
                    <a:pt x="58" y="215"/>
                    <a:pt x="55" y="213"/>
                  </a:cubicBezTo>
                  <a:cubicBezTo>
                    <a:pt x="55" y="219"/>
                    <a:pt x="58" y="227"/>
                    <a:pt x="59" y="233"/>
                  </a:cubicBezTo>
                  <a:cubicBezTo>
                    <a:pt x="60" y="236"/>
                    <a:pt x="62" y="240"/>
                    <a:pt x="60" y="242"/>
                  </a:cubicBezTo>
                  <a:cubicBezTo>
                    <a:pt x="58" y="245"/>
                    <a:pt x="50" y="247"/>
                    <a:pt x="47" y="245"/>
                  </a:cubicBezTo>
                  <a:cubicBezTo>
                    <a:pt x="45" y="243"/>
                    <a:pt x="42" y="235"/>
                    <a:pt x="41" y="233"/>
                  </a:cubicBezTo>
                  <a:cubicBezTo>
                    <a:pt x="38" y="228"/>
                    <a:pt x="37" y="228"/>
                    <a:pt x="32" y="226"/>
                  </a:cubicBezTo>
                  <a:cubicBezTo>
                    <a:pt x="27" y="223"/>
                    <a:pt x="27" y="221"/>
                    <a:pt x="24" y="228"/>
                  </a:cubicBezTo>
                  <a:cubicBezTo>
                    <a:pt x="22" y="232"/>
                    <a:pt x="22" y="237"/>
                    <a:pt x="19" y="241"/>
                  </a:cubicBezTo>
                  <a:cubicBezTo>
                    <a:pt x="17" y="245"/>
                    <a:pt x="12" y="247"/>
                    <a:pt x="10" y="251"/>
                  </a:cubicBezTo>
                  <a:cubicBezTo>
                    <a:pt x="7" y="257"/>
                    <a:pt x="6" y="262"/>
                    <a:pt x="8" y="268"/>
                  </a:cubicBezTo>
                  <a:cubicBezTo>
                    <a:pt x="11" y="274"/>
                    <a:pt x="16" y="275"/>
                    <a:pt x="11" y="284"/>
                  </a:cubicBezTo>
                  <a:cubicBezTo>
                    <a:pt x="7" y="290"/>
                    <a:pt x="0" y="292"/>
                    <a:pt x="0" y="301"/>
                  </a:cubicBezTo>
                  <a:cubicBezTo>
                    <a:pt x="4" y="302"/>
                    <a:pt x="11" y="304"/>
                    <a:pt x="13" y="307"/>
                  </a:cubicBezTo>
                  <a:cubicBezTo>
                    <a:pt x="14" y="308"/>
                    <a:pt x="18" y="316"/>
                    <a:pt x="19" y="318"/>
                  </a:cubicBezTo>
                  <a:cubicBezTo>
                    <a:pt x="19" y="324"/>
                    <a:pt x="10" y="334"/>
                    <a:pt x="24" y="333"/>
                  </a:cubicBezTo>
                  <a:cubicBezTo>
                    <a:pt x="24" y="332"/>
                    <a:pt x="25" y="330"/>
                    <a:pt x="25" y="329"/>
                  </a:cubicBezTo>
                  <a:cubicBezTo>
                    <a:pt x="28" y="327"/>
                    <a:pt x="39" y="330"/>
                    <a:pt x="42" y="332"/>
                  </a:cubicBezTo>
                  <a:cubicBezTo>
                    <a:pt x="46" y="334"/>
                    <a:pt x="49" y="341"/>
                    <a:pt x="51" y="344"/>
                  </a:cubicBezTo>
                  <a:cubicBezTo>
                    <a:pt x="54" y="349"/>
                    <a:pt x="55" y="354"/>
                    <a:pt x="57" y="359"/>
                  </a:cubicBezTo>
                  <a:cubicBezTo>
                    <a:pt x="60" y="363"/>
                    <a:pt x="66" y="366"/>
                    <a:pt x="64" y="372"/>
                  </a:cubicBezTo>
                  <a:cubicBezTo>
                    <a:pt x="60" y="372"/>
                    <a:pt x="56" y="370"/>
                    <a:pt x="52" y="370"/>
                  </a:cubicBezTo>
                  <a:cubicBezTo>
                    <a:pt x="55" y="379"/>
                    <a:pt x="66" y="382"/>
                    <a:pt x="72" y="387"/>
                  </a:cubicBezTo>
                  <a:cubicBezTo>
                    <a:pt x="74" y="389"/>
                    <a:pt x="76" y="392"/>
                    <a:pt x="77" y="394"/>
                  </a:cubicBezTo>
                  <a:cubicBezTo>
                    <a:pt x="80" y="392"/>
                    <a:pt x="82" y="390"/>
                    <a:pt x="86" y="391"/>
                  </a:cubicBezTo>
                  <a:cubicBezTo>
                    <a:pt x="86" y="384"/>
                    <a:pt x="93" y="384"/>
                    <a:pt x="95" y="380"/>
                  </a:cubicBezTo>
                  <a:cubicBezTo>
                    <a:pt x="100" y="373"/>
                    <a:pt x="100" y="369"/>
                    <a:pt x="106" y="365"/>
                  </a:cubicBezTo>
                  <a:cubicBezTo>
                    <a:pt x="111" y="362"/>
                    <a:pt x="116" y="361"/>
                    <a:pt x="121" y="360"/>
                  </a:cubicBezTo>
                  <a:cubicBezTo>
                    <a:pt x="128" y="357"/>
                    <a:pt x="130" y="358"/>
                    <a:pt x="137" y="358"/>
                  </a:cubicBezTo>
                  <a:cubicBezTo>
                    <a:pt x="136" y="366"/>
                    <a:pt x="158" y="361"/>
                    <a:pt x="163" y="362"/>
                  </a:cubicBezTo>
                  <a:cubicBezTo>
                    <a:pt x="168" y="362"/>
                    <a:pt x="171" y="363"/>
                    <a:pt x="174" y="367"/>
                  </a:cubicBezTo>
                  <a:cubicBezTo>
                    <a:pt x="176" y="370"/>
                    <a:pt x="179" y="375"/>
                    <a:pt x="179" y="378"/>
                  </a:cubicBezTo>
                  <a:cubicBezTo>
                    <a:pt x="188" y="378"/>
                    <a:pt x="178" y="400"/>
                    <a:pt x="175" y="404"/>
                  </a:cubicBezTo>
                  <a:cubicBezTo>
                    <a:pt x="178" y="406"/>
                    <a:pt x="181" y="406"/>
                    <a:pt x="185" y="406"/>
                  </a:cubicBezTo>
                  <a:cubicBezTo>
                    <a:pt x="184" y="413"/>
                    <a:pt x="189" y="424"/>
                    <a:pt x="196" y="418"/>
                  </a:cubicBezTo>
                  <a:cubicBezTo>
                    <a:pt x="198" y="416"/>
                    <a:pt x="197" y="411"/>
                    <a:pt x="200" y="409"/>
                  </a:cubicBezTo>
                  <a:cubicBezTo>
                    <a:pt x="206" y="405"/>
                    <a:pt x="207" y="413"/>
                    <a:pt x="210" y="417"/>
                  </a:cubicBezTo>
                  <a:cubicBezTo>
                    <a:pt x="213" y="420"/>
                    <a:pt x="221" y="423"/>
                    <a:pt x="222" y="429"/>
                  </a:cubicBezTo>
                  <a:cubicBezTo>
                    <a:pt x="222" y="430"/>
                    <a:pt x="216" y="436"/>
                    <a:pt x="214" y="437"/>
                  </a:cubicBezTo>
                  <a:cubicBezTo>
                    <a:pt x="210" y="439"/>
                    <a:pt x="206" y="436"/>
                    <a:pt x="202" y="436"/>
                  </a:cubicBezTo>
                  <a:cubicBezTo>
                    <a:pt x="200" y="436"/>
                    <a:pt x="189" y="443"/>
                    <a:pt x="187" y="446"/>
                  </a:cubicBezTo>
                  <a:cubicBezTo>
                    <a:pt x="186" y="448"/>
                    <a:pt x="186" y="451"/>
                    <a:pt x="184" y="453"/>
                  </a:cubicBezTo>
                  <a:cubicBezTo>
                    <a:pt x="182" y="458"/>
                    <a:pt x="175" y="464"/>
                    <a:pt x="179" y="455"/>
                  </a:cubicBezTo>
                  <a:cubicBezTo>
                    <a:pt x="180" y="450"/>
                    <a:pt x="184" y="442"/>
                    <a:pt x="188" y="438"/>
                  </a:cubicBezTo>
                  <a:cubicBezTo>
                    <a:pt x="190" y="435"/>
                    <a:pt x="200" y="433"/>
                    <a:pt x="199" y="427"/>
                  </a:cubicBezTo>
                  <a:cubicBezTo>
                    <a:pt x="195" y="429"/>
                    <a:pt x="193" y="426"/>
                    <a:pt x="189" y="426"/>
                  </a:cubicBezTo>
                  <a:cubicBezTo>
                    <a:pt x="184" y="425"/>
                    <a:pt x="183" y="428"/>
                    <a:pt x="178" y="430"/>
                  </a:cubicBezTo>
                  <a:cubicBezTo>
                    <a:pt x="174" y="431"/>
                    <a:pt x="172" y="430"/>
                    <a:pt x="167" y="428"/>
                  </a:cubicBezTo>
                  <a:cubicBezTo>
                    <a:pt x="164" y="426"/>
                    <a:pt x="160" y="426"/>
                    <a:pt x="156" y="425"/>
                  </a:cubicBezTo>
                  <a:cubicBezTo>
                    <a:pt x="147" y="422"/>
                    <a:pt x="142" y="420"/>
                    <a:pt x="133" y="424"/>
                  </a:cubicBezTo>
                  <a:cubicBezTo>
                    <a:pt x="130" y="425"/>
                    <a:pt x="129" y="427"/>
                    <a:pt x="126" y="430"/>
                  </a:cubicBezTo>
                  <a:cubicBezTo>
                    <a:pt x="125" y="433"/>
                    <a:pt x="121" y="436"/>
                    <a:pt x="120" y="439"/>
                  </a:cubicBezTo>
                  <a:cubicBezTo>
                    <a:pt x="120" y="441"/>
                    <a:pt x="118" y="440"/>
                    <a:pt x="118" y="443"/>
                  </a:cubicBezTo>
                  <a:cubicBezTo>
                    <a:pt x="126" y="443"/>
                    <a:pt x="127" y="449"/>
                    <a:pt x="127" y="455"/>
                  </a:cubicBezTo>
                  <a:cubicBezTo>
                    <a:pt x="123" y="456"/>
                    <a:pt x="118" y="458"/>
                    <a:pt x="117" y="452"/>
                  </a:cubicBezTo>
                  <a:cubicBezTo>
                    <a:pt x="116" y="446"/>
                    <a:pt x="85" y="455"/>
                    <a:pt x="103" y="464"/>
                  </a:cubicBezTo>
                  <a:cubicBezTo>
                    <a:pt x="107" y="466"/>
                    <a:pt x="111" y="466"/>
                    <a:pt x="114" y="470"/>
                  </a:cubicBezTo>
                  <a:cubicBezTo>
                    <a:pt x="118" y="475"/>
                    <a:pt x="119" y="483"/>
                    <a:pt x="123" y="489"/>
                  </a:cubicBezTo>
                  <a:cubicBezTo>
                    <a:pt x="127" y="495"/>
                    <a:pt x="126" y="498"/>
                    <a:pt x="126" y="506"/>
                  </a:cubicBezTo>
                  <a:cubicBezTo>
                    <a:pt x="126" y="505"/>
                    <a:pt x="137" y="507"/>
                    <a:pt x="138" y="508"/>
                  </a:cubicBezTo>
                  <a:cubicBezTo>
                    <a:pt x="141" y="511"/>
                    <a:pt x="141" y="515"/>
                    <a:pt x="144" y="517"/>
                  </a:cubicBezTo>
                  <a:cubicBezTo>
                    <a:pt x="151" y="521"/>
                    <a:pt x="160" y="515"/>
                    <a:pt x="165" y="523"/>
                  </a:cubicBezTo>
                  <a:cubicBezTo>
                    <a:pt x="165" y="523"/>
                    <a:pt x="163" y="523"/>
                    <a:pt x="163" y="523"/>
                  </a:cubicBezTo>
                  <a:cubicBezTo>
                    <a:pt x="164" y="529"/>
                    <a:pt x="163" y="533"/>
                    <a:pt x="160" y="538"/>
                  </a:cubicBezTo>
                  <a:cubicBezTo>
                    <a:pt x="158" y="544"/>
                    <a:pt x="159" y="548"/>
                    <a:pt x="160" y="554"/>
                  </a:cubicBezTo>
                  <a:cubicBezTo>
                    <a:pt x="170" y="542"/>
                    <a:pt x="191" y="531"/>
                    <a:pt x="206" y="537"/>
                  </a:cubicBezTo>
                  <a:cubicBezTo>
                    <a:pt x="212" y="540"/>
                    <a:pt x="222" y="546"/>
                    <a:pt x="226" y="551"/>
                  </a:cubicBezTo>
                  <a:cubicBezTo>
                    <a:pt x="229" y="557"/>
                    <a:pt x="229" y="564"/>
                    <a:pt x="235" y="569"/>
                  </a:cubicBezTo>
                  <a:cubicBezTo>
                    <a:pt x="240" y="574"/>
                    <a:pt x="245" y="572"/>
                    <a:pt x="251" y="571"/>
                  </a:cubicBezTo>
                  <a:cubicBezTo>
                    <a:pt x="251" y="437"/>
                    <a:pt x="251" y="437"/>
                    <a:pt x="251" y="437"/>
                  </a:cubicBezTo>
                  <a:cubicBezTo>
                    <a:pt x="321" y="415"/>
                    <a:pt x="321" y="415"/>
                    <a:pt x="321" y="415"/>
                  </a:cubicBezTo>
                  <a:cubicBezTo>
                    <a:pt x="384" y="458"/>
                    <a:pt x="384" y="458"/>
                    <a:pt x="384" y="458"/>
                  </a:cubicBezTo>
                  <a:cubicBezTo>
                    <a:pt x="384" y="458"/>
                    <a:pt x="387" y="462"/>
                    <a:pt x="388" y="464"/>
                  </a:cubicBezTo>
                  <a:cubicBezTo>
                    <a:pt x="390" y="467"/>
                    <a:pt x="413" y="495"/>
                    <a:pt x="413" y="495"/>
                  </a:cubicBezTo>
                  <a:cubicBezTo>
                    <a:pt x="413" y="495"/>
                    <a:pt x="440" y="489"/>
                    <a:pt x="449" y="489"/>
                  </a:cubicBezTo>
                  <a:cubicBezTo>
                    <a:pt x="457" y="489"/>
                    <a:pt x="478" y="491"/>
                    <a:pt x="478" y="491"/>
                  </a:cubicBezTo>
                  <a:cubicBezTo>
                    <a:pt x="480" y="490"/>
                    <a:pt x="485" y="487"/>
                    <a:pt x="488" y="487"/>
                  </a:cubicBezTo>
                  <a:cubicBezTo>
                    <a:pt x="494" y="486"/>
                    <a:pt x="494" y="492"/>
                    <a:pt x="499" y="496"/>
                  </a:cubicBezTo>
                  <a:cubicBezTo>
                    <a:pt x="502" y="498"/>
                    <a:pt x="505" y="499"/>
                    <a:pt x="508" y="502"/>
                  </a:cubicBezTo>
                  <a:cubicBezTo>
                    <a:pt x="515" y="509"/>
                    <a:pt x="509" y="514"/>
                    <a:pt x="522" y="514"/>
                  </a:cubicBezTo>
                  <a:cubicBezTo>
                    <a:pt x="521" y="525"/>
                    <a:pt x="518" y="536"/>
                    <a:pt x="519" y="548"/>
                  </a:cubicBezTo>
                  <a:cubicBezTo>
                    <a:pt x="538" y="543"/>
                    <a:pt x="534" y="556"/>
                    <a:pt x="536" y="570"/>
                  </a:cubicBezTo>
                  <a:cubicBezTo>
                    <a:pt x="541" y="591"/>
                    <a:pt x="569" y="566"/>
                    <a:pt x="574" y="582"/>
                  </a:cubicBezTo>
                  <a:cubicBezTo>
                    <a:pt x="576" y="588"/>
                    <a:pt x="573" y="591"/>
                    <a:pt x="578" y="596"/>
                  </a:cubicBezTo>
                  <a:cubicBezTo>
                    <a:pt x="591" y="606"/>
                    <a:pt x="588" y="588"/>
                    <a:pt x="591" y="583"/>
                  </a:cubicBezTo>
                  <a:cubicBezTo>
                    <a:pt x="594" y="578"/>
                    <a:pt x="599" y="576"/>
                    <a:pt x="603" y="572"/>
                  </a:cubicBezTo>
                  <a:cubicBezTo>
                    <a:pt x="607" y="567"/>
                    <a:pt x="605" y="567"/>
                    <a:pt x="612" y="564"/>
                  </a:cubicBezTo>
                  <a:cubicBezTo>
                    <a:pt x="620" y="560"/>
                    <a:pt x="625" y="553"/>
                    <a:pt x="632" y="548"/>
                  </a:cubicBezTo>
                  <a:cubicBezTo>
                    <a:pt x="635" y="546"/>
                    <a:pt x="643" y="540"/>
                    <a:pt x="650" y="538"/>
                  </a:cubicBezTo>
                  <a:cubicBezTo>
                    <a:pt x="652" y="534"/>
                    <a:pt x="654" y="528"/>
                    <a:pt x="657" y="524"/>
                  </a:cubicBezTo>
                  <a:cubicBezTo>
                    <a:pt x="663" y="518"/>
                    <a:pt x="669" y="519"/>
                    <a:pt x="677" y="520"/>
                  </a:cubicBezTo>
                  <a:cubicBezTo>
                    <a:pt x="684" y="521"/>
                    <a:pt x="690" y="524"/>
                    <a:pt x="698" y="524"/>
                  </a:cubicBezTo>
                  <a:cubicBezTo>
                    <a:pt x="705" y="525"/>
                    <a:pt x="712" y="528"/>
                    <a:pt x="717" y="532"/>
                  </a:cubicBezTo>
                  <a:cubicBezTo>
                    <a:pt x="719" y="528"/>
                    <a:pt x="716" y="524"/>
                    <a:pt x="717" y="520"/>
                  </a:cubicBezTo>
                  <a:cubicBezTo>
                    <a:pt x="718" y="518"/>
                    <a:pt x="722" y="510"/>
                    <a:pt x="724" y="509"/>
                  </a:cubicBezTo>
                  <a:cubicBezTo>
                    <a:pt x="726" y="508"/>
                    <a:pt x="733" y="504"/>
                    <a:pt x="735" y="504"/>
                  </a:cubicBezTo>
                  <a:cubicBezTo>
                    <a:pt x="739" y="503"/>
                    <a:pt x="744" y="506"/>
                    <a:pt x="747" y="508"/>
                  </a:cubicBezTo>
                  <a:cubicBezTo>
                    <a:pt x="756" y="513"/>
                    <a:pt x="762" y="517"/>
                    <a:pt x="773" y="518"/>
                  </a:cubicBezTo>
                  <a:cubicBezTo>
                    <a:pt x="779" y="518"/>
                    <a:pt x="778" y="515"/>
                    <a:pt x="782" y="514"/>
                  </a:cubicBezTo>
                  <a:cubicBezTo>
                    <a:pt x="786" y="513"/>
                    <a:pt x="792" y="514"/>
                    <a:pt x="796" y="514"/>
                  </a:cubicBezTo>
                  <a:cubicBezTo>
                    <a:pt x="803" y="514"/>
                    <a:pt x="811" y="512"/>
                    <a:pt x="818" y="513"/>
                  </a:cubicBezTo>
                  <a:cubicBezTo>
                    <a:pt x="822" y="514"/>
                    <a:pt x="826" y="514"/>
                    <a:pt x="831" y="515"/>
                  </a:cubicBezTo>
                  <a:cubicBezTo>
                    <a:pt x="836" y="515"/>
                    <a:pt x="841" y="515"/>
                    <a:pt x="846" y="515"/>
                  </a:cubicBezTo>
                  <a:cubicBezTo>
                    <a:pt x="852" y="515"/>
                    <a:pt x="853" y="517"/>
                    <a:pt x="859" y="519"/>
                  </a:cubicBezTo>
                  <a:cubicBezTo>
                    <a:pt x="862" y="521"/>
                    <a:pt x="868" y="520"/>
                    <a:pt x="871" y="522"/>
                  </a:cubicBezTo>
                  <a:cubicBezTo>
                    <a:pt x="874" y="525"/>
                    <a:pt x="874" y="529"/>
                    <a:pt x="879" y="531"/>
                  </a:cubicBezTo>
                  <a:cubicBezTo>
                    <a:pt x="882" y="532"/>
                    <a:pt x="886" y="530"/>
                    <a:pt x="889" y="532"/>
                  </a:cubicBezTo>
                  <a:cubicBezTo>
                    <a:pt x="894" y="533"/>
                    <a:pt x="897" y="538"/>
                    <a:pt x="899" y="543"/>
                  </a:cubicBezTo>
                  <a:cubicBezTo>
                    <a:pt x="899" y="542"/>
                    <a:pt x="900" y="542"/>
                    <a:pt x="900" y="541"/>
                  </a:cubicBezTo>
                  <a:cubicBezTo>
                    <a:pt x="902" y="534"/>
                    <a:pt x="891" y="514"/>
                    <a:pt x="906" y="515"/>
                  </a:cubicBezTo>
                  <a:cubicBezTo>
                    <a:pt x="906" y="513"/>
                    <a:pt x="905" y="511"/>
                    <a:pt x="903" y="509"/>
                  </a:cubicBezTo>
                  <a:cubicBezTo>
                    <a:pt x="906" y="508"/>
                    <a:pt x="910" y="508"/>
                    <a:pt x="912" y="506"/>
                  </a:cubicBezTo>
                  <a:cubicBezTo>
                    <a:pt x="916" y="501"/>
                    <a:pt x="912" y="504"/>
                    <a:pt x="912" y="499"/>
                  </a:cubicBezTo>
                  <a:cubicBezTo>
                    <a:pt x="911" y="491"/>
                    <a:pt x="911" y="487"/>
                    <a:pt x="908" y="480"/>
                  </a:cubicBezTo>
                  <a:cubicBezTo>
                    <a:pt x="902" y="467"/>
                    <a:pt x="905" y="458"/>
                    <a:pt x="905" y="445"/>
                  </a:cubicBezTo>
                  <a:cubicBezTo>
                    <a:pt x="902" y="444"/>
                    <a:pt x="891" y="445"/>
                    <a:pt x="890" y="442"/>
                  </a:cubicBezTo>
                  <a:cubicBezTo>
                    <a:pt x="888" y="438"/>
                    <a:pt x="900" y="435"/>
                    <a:pt x="904" y="434"/>
                  </a:cubicBezTo>
                  <a:cubicBezTo>
                    <a:pt x="914" y="431"/>
                    <a:pt x="928" y="430"/>
                    <a:pt x="938" y="425"/>
                  </a:cubicBezTo>
                  <a:cubicBezTo>
                    <a:pt x="937" y="435"/>
                    <a:pt x="949" y="429"/>
                    <a:pt x="953" y="430"/>
                  </a:cubicBezTo>
                  <a:cubicBezTo>
                    <a:pt x="958" y="430"/>
                    <a:pt x="966" y="435"/>
                    <a:pt x="964" y="425"/>
                  </a:cubicBezTo>
                  <a:cubicBezTo>
                    <a:pt x="963" y="418"/>
                    <a:pt x="956" y="421"/>
                    <a:pt x="954" y="415"/>
                  </a:cubicBezTo>
                  <a:cubicBezTo>
                    <a:pt x="954" y="411"/>
                    <a:pt x="957" y="405"/>
                    <a:pt x="958" y="401"/>
                  </a:cubicBezTo>
                  <a:cubicBezTo>
                    <a:pt x="961" y="392"/>
                    <a:pt x="966" y="383"/>
                    <a:pt x="969" y="373"/>
                  </a:cubicBezTo>
                  <a:cubicBezTo>
                    <a:pt x="971" y="369"/>
                    <a:pt x="971" y="364"/>
                    <a:pt x="973" y="359"/>
                  </a:cubicBezTo>
                  <a:cubicBezTo>
                    <a:pt x="976" y="351"/>
                    <a:pt x="975" y="353"/>
                    <a:pt x="982" y="356"/>
                  </a:cubicBezTo>
                  <a:cubicBezTo>
                    <a:pt x="991" y="360"/>
                    <a:pt x="1003" y="362"/>
                    <a:pt x="1013" y="362"/>
                  </a:cubicBezTo>
                  <a:cubicBezTo>
                    <a:pt x="1023" y="363"/>
                    <a:pt x="1032" y="361"/>
                    <a:pt x="1039" y="355"/>
                  </a:cubicBezTo>
                  <a:cubicBezTo>
                    <a:pt x="1050" y="345"/>
                    <a:pt x="1038" y="324"/>
                    <a:pt x="1043" y="311"/>
                  </a:cubicBezTo>
                  <a:cubicBezTo>
                    <a:pt x="1047" y="302"/>
                    <a:pt x="1055" y="305"/>
                    <a:pt x="1064" y="300"/>
                  </a:cubicBezTo>
                  <a:cubicBezTo>
                    <a:pt x="1074" y="294"/>
                    <a:pt x="1070" y="290"/>
                    <a:pt x="1074" y="281"/>
                  </a:cubicBezTo>
                  <a:cubicBezTo>
                    <a:pt x="1076" y="276"/>
                    <a:pt x="1081" y="275"/>
                    <a:pt x="1086" y="273"/>
                  </a:cubicBezTo>
                  <a:cubicBezTo>
                    <a:pt x="1085" y="273"/>
                    <a:pt x="1085" y="272"/>
                    <a:pt x="1084" y="27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0" name="Freeform 536">
              <a:extLst>
                <a:ext uri="{FF2B5EF4-FFF2-40B4-BE49-F238E27FC236}">
                  <a16:creationId xmlns:a16="http://schemas.microsoft.com/office/drawing/2014/main" id="{10EC4AF7-45D5-4ED3-997F-B64ACC07F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9098" y="3934594"/>
              <a:ext cx="13640" cy="22487"/>
            </a:xfrm>
            <a:custGeom>
              <a:avLst/>
              <a:gdLst>
                <a:gd name="T0" fmla="*/ 11 w 16"/>
                <a:gd name="T1" fmla="*/ 26 h 26"/>
                <a:gd name="T2" fmla="*/ 14 w 16"/>
                <a:gd name="T3" fmla="*/ 0 h 26"/>
                <a:gd name="T4" fmla="*/ 0 w 16"/>
                <a:gd name="T5" fmla="*/ 13 h 26"/>
                <a:gd name="T6" fmla="*/ 11 w 16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6">
                  <a:moveTo>
                    <a:pt x="11" y="26"/>
                  </a:moveTo>
                  <a:cubicBezTo>
                    <a:pt x="13" y="16"/>
                    <a:pt x="16" y="6"/>
                    <a:pt x="14" y="0"/>
                  </a:cubicBezTo>
                  <a:cubicBezTo>
                    <a:pt x="8" y="3"/>
                    <a:pt x="4" y="8"/>
                    <a:pt x="0" y="13"/>
                  </a:cubicBezTo>
                  <a:cubicBezTo>
                    <a:pt x="5" y="17"/>
                    <a:pt x="7" y="23"/>
                    <a:pt x="11" y="2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1" name="Freeform 537">
              <a:extLst>
                <a:ext uri="{FF2B5EF4-FFF2-40B4-BE49-F238E27FC236}">
                  <a16:creationId xmlns:a16="http://schemas.microsoft.com/office/drawing/2014/main" id="{F374473D-D313-4C95-9BAC-3B7FB263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654" y="3939755"/>
              <a:ext cx="29491" cy="49398"/>
            </a:xfrm>
            <a:custGeom>
              <a:avLst/>
              <a:gdLst>
                <a:gd name="T0" fmla="*/ 34 w 34"/>
                <a:gd name="T1" fmla="*/ 53 h 57"/>
                <a:gd name="T2" fmla="*/ 29 w 34"/>
                <a:gd name="T3" fmla="*/ 42 h 57"/>
                <a:gd name="T4" fmla="*/ 22 w 34"/>
                <a:gd name="T5" fmla="*/ 4 h 57"/>
                <a:gd name="T6" fmla="*/ 1 w 34"/>
                <a:gd name="T7" fmla="*/ 25 h 57"/>
                <a:gd name="T8" fmla="*/ 0 w 34"/>
                <a:gd name="T9" fmla="*/ 25 h 57"/>
                <a:gd name="T10" fmla="*/ 10 w 34"/>
                <a:gd name="T11" fmla="*/ 53 h 57"/>
                <a:gd name="T12" fmla="*/ 34 w 34"/>
                <a:gd name="T13" fmla="*/ 5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7">
                  <a:moveTo>
                    <a:pt x="34" y="53"/>
                  </a:moveTo>
                  <a:cubicBezTo>
                    <a:pt x="31" y="50"/>
                    <a:pt x="30" y="47"/>
                    <a:pt x="29" y="42"/>
                  </a:cubicBezTo>
                  <a:cubicBezTo>
                    <a:pt x="29" y="40"/>
                    <a:pt x="29" y="0"/>
                    <a:pt x="22" y="4"/>
                  </a:cubicBezTo>
                  <a:cubicBezTo>
                    <a:pt x="15" y="7"/>
                    <a:pt x="6" y="20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34"/>
                    <a:pt x="5" y="48"/>
                    <a:pt x="10" y="53"/>
                  </a:cubicBezTo>
                  <a:cubicBezTo>
                    <a:pt x="15" y="57"/>
                    <a:pt x="25" y="56"/>
                    <a:pt x="34" y="5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2" name="Freeform 538">
              <a:extLst>
                <a:ext uri="{FF2B5EF4-FFF2-40B4-BE49-F238E27FC236}">
                  <a16:creationId xmlns:a16="http://schemas.microsoft.com/office/drawing/2014/main" id="{3E400EB9-4052-4193-97B2-8CEEE118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650" y="4122601"/>
              <a:ext cx="241830" cy="155936"/>
            </a:xfrm>
            <a:custGeom>
              <a:avLst/>
              <a:gdLst>
                <a:gd name="T0" fmla="*/ 248 w 278"/>
                <a:gd name="T1" fmla="*/ 0 h 179"/>
                <a:gd name="T2" fmla="*/ 160 w 278"/>
                <a:gd name="T3" fmla="*/ 15 h 179"/>
                <a:gd name="T4" fmla="*/ 134 w 278"/>
                <a:gd name="T5" fmla="*/ 37 h 179"/>
                <a:gd name="T6" fmla="*/ 120 w 278"/>
                <a:gd name="T7" fmla="*/ 56 h 179"/>
                <a:gd name="T8" fmla="*/ 101 w 278"/>
                <a:gd name="T9" fmla="*/ 48 h 179"/>
                <a:gd name="T10" fmla="*/ 60 w 278"/>
                <a:gd name="T11" fmla="*/ 43 h 179"/>
                <a:gd name="T12" fmla="*/ 24 w 278"/>
                <a:gd name="T13" fmla="*/ 40 h 179"/>
                <a:gd name="T14" fmla="*/ 13 w 278"/>
                <a:gd name="T15" fmla="*/ 61 h 179"/>
                <a:gd name="T16" fmla="*/ 0 w 278"/>
                <a:gd name="T17" fmla="*/ 73 h 179"/>
                <a:gd name="T18" fmla="*/ 8 w 278"/>
                <a:gd name="T19" fmla="*/ 125 h 179"/>
                <a:gd name="T20" fmla="*/ 40 w 278"/>
                <a:gd name="T21" fmla="*/ 174 h 179"/>
                <a:gd name="T22" fmla="*/ 51 w 278"/>
                <a:gd name="T23" fmla="*/ 167 h 179"/>
                <a:gd name="T24" fmla="*/ 63 w 278"/>
                <a:gd name="T25" fmla="*/ 166 h 179"/>
                <a:gd name="T26" fmla="*/ 88 w 278"/>
                <a:gd name="T27" fmla="*/ 153 h 179"/>
                <a:gd name="T28" fmla="*/ 112 w 278"/>
                <a:gd name="T29" fmla="*/ 153 h 179"/>
                <a:gd name="T30" fmla="*/ 139 w 278"/>
                <a:gd name="T31" fmla="*/ 140 h 179"/>
                <a:gd name="T32" fmla="*/ 159 w 278"/>
                <a:gd name="T33" fmla="*/ 136 h 179"/>
                <a:gd name="T34" fmla="*/ 171 w 278"/>
                <a:gd name="T35" fmla="*/ 128 h 179"/>
                <a:gd name="T36" fmla="*/ 176 w 278"/>
                <a:gd name="T37" fmla="*/ 118 h 179"/>
                <a:gd name="T38" fmla="*/ 201 w 278"/>
                <a:gd name="T39" fmla="*/ 112 h 179"/>
                <a:gd name="T40" fmla="*/ 228 w 278"/>
                <a:gd name="T41" fmla="*/ 105 h 179"/>
                <a:gd name="T42" fmla="*/ 251 w 278"/>
                <a:gd name="T43" fmla="*/ 97 h 179"/>
                <a:gd name="T44" fmla="*/ 256 w 278"/>
                <a:gd name="T45" fmla="*/ 78 h 179"/>
                <a:gd name="T46" fmla="*/ 278 w 278"/>
                <a:gd name="T47" fmla="*/ 65 h 179"/>
                <a:gd name="T48" fmla="*/ 260 w 278"/>
                <a:gd name="T49" fmla="*/ 31 h 179"/>
                <a:gd name="T50" fmla="*/ 248 w 278"/>
                <a:gd name="T5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8" h="179">
                  <a:moveTo>
                    <a:pt x="248" y="0"/>
                  </a:moveTo>
                  <a:cubicBezTo>
                    <a:pt x="219" y="6"/>
                    <a:pt x="186" y="2"/>
                    <a:pt x="160" y="15"/>
                  </a:cubicBezTo>
                  <a:cubicBezTo>
                    <a:pt x="150" y="20"/>
                    <a:pt x="140" y="28"/>
                    <a:pt x="134" y="37"/>
                  </a:cubicBezTo>
                  <a:cubicBezTo>
                    <a:pt x="130" y="43"/>
                    <a:pt x="129" y="55"/>
                    <a:pt x="120" y="56"/>
                  </a:cubicBezTo>
                  <a:cubicBezTo>
                    <a:pt x="113" y="57"/>
                    <a:pt x="108" y="48"/>
                    <a:pt x="101" y="48"/>
                  </a:cubicBezTo>
                  <a:cubicBezTo>
                    <a:pt x="88" y="46"/>
                    <a:pt x="74" y="45"/>
                    <a:pt x="60" y="43"/>
                  </a:cubicBezTo>
                  <a:cubicBezTo>
                    <a:pt x="51" y="43"/>
                    <a:pt x="29" y="49"/>
                    <a:pt x="24" y="40"/>
                  </a:cubicBezTo>
                  <a:cubicBezTo>
                    <a:pt x="10" y="44"/>
                    <a:pt x="16" y="51"/>
                    <a:pt x="13" y="61"/>
                  </a:cubicBezTo>
                  <a:cubicBezTo>
                    <a:pt x="11" y="67"/>
                    <a:pt x="6" y="71"/>
                    <a:pt x="0" y="73"/>
                  </a:cubicBezTo>
                  <a:cubicBezTo>
                    <a:pt x="3" y="90"/>
                    <a:pt x="4" y="108"/>
                    <a:pt x="8" y="125"/>
                  </a:cubicBezTo>
                  <a:cubicBezTo>
                    <a:pt x="11" y="143"/>
                    <a:pt x="14" y="179"/>
                    <a:pt x="40" y="174"/>
                  </a:cubicBezTo>
                  <a:cubicBezTo>
                    <a:pt x="46" y="173"/>
                    <a:pt x="48" y="169"/>
                    <a:pt x="51" y="167"/>
                  </a:cubicBezTo>
                  <a:cubicBezTo>
                    <a:pt x="55" y="166"/>
                    <a:pt x="59" y="167"/>
                    <a:pt x="63" y="166"/>
                  </a:cubicBezTo>
                  <a:cubicBezTo>
                    <a:pt x="73" y="163"/>
                    <a:pt x="78" y="155"/>
                    <a:pt x="88" y="153"/>
                  </a:cubicBezTo>
                  <a:cubicBezTo>
                    <a:pt x="96" y="151"/>
                    <a:pt x="105" y="155"/>
                    <a:pt x="112" y="153"/>
                  </a:cubicBezTo>
                  <a:cubicBezTo>
                    <a:pt x="122" y="149"/>
                    <a:pt x="127" y="141"/>
                    <a:pt x="139" y="140"/>
                  </a:cubicBezTo>
                  <a:cubicBezTo>
                    <a:pt x="149" y="139"/>
                    <a:pt x="151" y="140"/>
                    <a:pt x="159" y="136"/>
                  </a:cubicBezTo>
                  <a:cubicBezTo>
                    <a:pt x="162" y="134"/>
                    <a:pt x="168" y="130"/>
                    <a:pt x="171" y="128"/>
                  </a:cubicBezTo>
                  <a:cubicBezTo>
                    <a:pt x="174" y="126"/>
                    <a:pt x="174" y="119"/>
                    <a:pt x="176" y="118"/>
                  </a:cubicBezTo>
                  <a:cubicBezTo>
                    <a:pt x="181" y="115"/>
                    <a:pt x="195" y="114"/>
                    <a:pt x="201" y="112"/>
                  </a:cubicBezTo>
                  <a:cubicBezTo>
                    <a:pt x="210" y="109"/>
                    <a:pt x="219" y="108"/>
                    <a:pt x="228" y="105"/>
                  </a:cubicBezTo>
                  <a:cubicBezTo>
                    <a:pt x="232" y="104"/>
                    <a:pt x="250" y="99"/>
                    <a:pt x="251" y="97"/>
                  </a:cubicBezTo>
                  <a:cubicBezTo>
                    <a:pt x="254" y="95"/>
                    <a:pt x="252" y="84"/>
                    <a:pt x="256" y="78"/>
                  </a:cubicBezTo>
                  <a:cubicBezTo>
                    <a:pt x="262" y="71"/>
                    <a:pt x="269" y="67"/>
                    <a:pt x="278" y="65"/>
                  </a:cubicBezTo>
                  <a:cubicBezTo>
                    <a:pt x="274" y="54"/>
                    <a:pt x="265" y="42"/>
                    <a:pt x="260" y="31"/>
                  </a:cubicBezTo>
                  <a:cubicBezTo>
                    <a:pt x="256" y="21"/>
                    <a:pt x="253" y="10"/>
                    <a:pt x="248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3" name="Freeform 539">
              <a:extLst>
                <a:ext uri="{FF2B5EF4-FFF2-40B4-BE49-F238E27FC236}">
                  <a16:creationId xmlns:a16="http://schemas.microsoft.com/office/drawing/2014/main" id="{0AD73FC9-9DF5-459C-8E3C-15EC2DE51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675" y="3971827"/>
              <a:ext cx="188745" cy="207177"/>
            </a:xfrm>
            <a:custGeom>
              <a:avLst/>
              <a:gdLst>
                <a:gd name="T0" fmla="*/ 190 w 217"/>
                <a:gd name="T1" fmla="*/ 58 h 238"/>
                <a:gd name="T2" fmla="*/ 175 w 217"/>
                <a:gd name="T3" fmla="*/ 40 h 238"/>
                <a:gd name="T4" fmla="*/ 153 w 217"/>
                <a:gd name="T5" fmla="*/ 32 h 238"/>
                <a:gd name="T6" fmla="*/ 117 w 217"/>
                <a:gd name="T7" fmla="*/ 4 h 238"/>
                <a:gd name="T8" fmla="*/ 111 w 217"/>
                <a:gd name="T9" fmla="*/ 7 h 238"/>
                <a:gd name="T10" fmla="*/ 105 w 217"/>
                <a:gd name="T11" fmla="*/ 1 h 238"/>
                <a:gd name="T12" fmla="*/ 99 w 217"/>
                <a:gd name="T13" fmla="*/ 16 h 238"/>
                <a:gd name="T14" fmla="*/ 94 w 217"/>
                <a:gd name="T15" fmla="*/ 30 h 238"/>
                <a:gd name="T16" fmla="*/ 91 w 217"/>
                <a:gd name="T17" fmla="*/ 40 h 238"/>
                <a:gd name="T18" fmla="*/ 86 w 217"/>
                <a:gd name="T19" fmla="*/ 63 h 238"/>
                <a:gd name="T20" fmla="*/ 96 w 217"/>
                <a:gd name="T21" fmla="*/ 83 h 238"/>
                <a:gd name="T22" fmla="*/ 90 w 217"/>
                <a:gd name="T23" fmla="*/ 108 h 238"/>
                <a:gd name="T24" fmla="*/ 82 w 217"/>
                <a:gd name="T25" fmla="*/ 138 h 238"/>
                <a:gd name="T26" fmla="*/ 48 w 217"/>
                <a:gd name="T27" fmla="*/ 156 h 238"/>
                <a:gd name="T28" fmla="*/ 1 w 217"/>
                <a:gd name="T29" fmla="*/ 172 h 238"/>
                <a:gd name="T30" fmla="*/ 0 w 217"/>
                <a:gd name="T31" fmla="*/ 173 h 238"/>
                <a:gd name="T32" fmla="*/ 12 w 217"/>
                <a:gd name="T33" fmla="*/ 204 h 238"/>
                <a:gd name="T34" fmla="*/ 30 w 217"/>
                <a:gd name="T35" fmla="*/ 238 h 238"/>
                <a:gd name="T36" fmla="*/ 49 w 217"/>
                <a:gd name="T37" fmla="*/ 232 h 238"/>
                <a:gd name="T38" fmla="*/ 60 w 217"/>
                <a:gd name="T39" fmla="*/ 226 h 238"/>
                <a:gd name="T40" fmla="*/ 74 w 217"/>
                <a:gd name="T41" fmla="*/ 227 h 238"/>
                <a:gd name="T42" fmla="*/ 88 w 217"/>
                <a:gd name="T43" fmla="*/ 212 h 238"/>
                <a:gd name="T44" fmla="*/ 115 w 217"/>
                <a:gd name="T45" fmla="*/ 200 h 238"/>
                <a:gd name="T46" fmla="*/ 132 w 217"/>
                <a:gd name="T47" fmla="*/ 179 h 238"/>
                <a:gd name="T48" fmla="*/ 146 w 217"/>
                <a:gd name="T49" fmla="*/ 175 h 238"/>
                <a:gd name="T50" fmla="*/ 155 w 217"/>
                <a:gd name="T51" fmla="*/ 170 h 238"/>
                <a:gd name="T52" fmla="*/ 153 w 217"/>
                <a:gd name="T53" fmla="*/ 161 h 238"/>
                <a:gd name="T54" fmla="*/ 155 w 217"/>
                <a:gd name="T55" fmla="*/ 148 h 238"/>
                <a:gd name="T56" fmla="*/ 165 w 217"/>
                <a:gd name="T57" fmla="*/ 129 h 238"/>
                <a:gd name="T58" fmla="*/ 172 w 217"/>
                <a:gd name="T59" fmla="*/ 134 h 238"/>
                <a:gd name="T60" fmla="*/ 177 w 217"/>
                <a:gd name="T61" fmla="*/ 125 h 238"/>
                <a:gd name="T62" fmla="*/ 202 w 217"/>
                <a:gd name="T63" fmla="*/ 94 h 238"/>
                <a:gd name="T64" fmla="*/ 190 w 217"/>
                <a:gd name="T65" fmla="*/ 5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238">
                  <a:moveTo>
                    <a:pt x="190" y="58"/>
                  </a:moveTo>
                  <a:cubicBezTo>
                    <a:pt x="183" y="48"/>
                    <a:pt x="186" y="45"/>
                    <a:pt x="175" y="40"/>
                  </a:cubicBezTo>
                  <a:cubicBezTo>
                    <a:pt x="169" y="37"/>
                    <a:pt x="160" y="34"/>
                    <a:pt x="153" y="32"/>
                  </a:cubicBezTo>
                  <a:cubicBezTo>
                    <a:pt x="137" y="27"/>
                    <a:pt x="122" y="21"/>
                    <a:pt x="117" y="4"/>
                  </a:cubicBezTo>
                  <a:cubicBezTo>
                    <a:pt x="115" y="6"/>
                    <a:pt x="113" y="7"/>
                    <a:pt x="111" y="7"/>
                  </a:cubicBezTo>
                  <a:cubicBezTo>
                    <a:pt x="106" y="7"/>
                    <a:pt x="108" y="0"/>
                    <a:pt x="105" y="1"/>
                  </a:cubicBezTo>
                  <a:cubicBezTo>
                    <a:pt x="98" y="2"/>
                    <a:pt x="100" y="11"/>
                    <a:pt x="99" y="16"/>
                  </a:cubicBezTo>
                  <a:cubicBezTo>
                    <a:pt x="98" y="22"/>
                    <a:pt x="98" y="23"/>
                    <a:pt x="94" y="30"/>
                  </a:cubicBezTo>
                  <a:cubicBezTo>
                    <a:pt x="93" y="32"/>
                    <a:pt x="92" y="37"/>
                    <a:pt x="91" y="40"/>
                  </a:cubicBezTo>
                  <a:cubicBezTo>
                    <a:pt x="88" y="49"/>
                    <a:pt x="84" y="54"/>
                    <a:pt x="86" y="63"/>
                  </a:cubicBezTo>
                  <a:cubicBezTo>
                    <a:pt x="87" y="70"/>
                    <a:pt x="94" y="76"/>
                    <a:pt x="96" y="83"/>
                  </a:cubicBezTo>
                  <a:cubicBezTo>
                    <a:pt x="97" y="92"/>
                    <a:pt x="93" y="100"/>
                    <a:pt x="90" y="108"/>
                  </a:cubicBezTo>
                  <a:cubicBezTo>
                    <a:pt x="86" y="117"/>
                    <a:pt x="86" y="129"/>
                    <a:pt x="82" y="138"/>
                  </a:cubicBezTo>
                  <a:cubicBezTo>
                    <a:pt x="77" y="150"/>
                    <a:pt x="60" y="152"/>
                    <a:pt x="48" y="156"/>
                  </a:cubicBezTo>
                  <a:cubicBezTo>
                    <a:pt x="32" y="162"/>
                    <a:pt x="17" y="168"/>
                    <a:pt x="1" y="172"/>
                  </a:cubicBezTo>
                  <a:cubicBezTo>
                    <a:pt x="1" y="172"/>
                    <a:pt x="0" y="172"/>
                    <a:pt x="0" y="173"/>
                  </a:cubicBezTo>
                  <a:cubicBezTo>
                    <a:pt x="5" y="183"/>
                    <a:pt x="8" y="194"/>
                    <a:pt x="12" y="204"/>
                  </a:cubicBezTo>
                  <a:cubicBezTo>
                    <a:pt x="17" y="215"/>
                    <a:pt x="26" y="227"/>
                    <a:pt x="30" y="238"/>
                  </a:cubicBezTo>
                  <a:cubicBezTo>
                    <a:pt x="36" y="236"/>
                    <a:pt x="43" y="235"/>
                    <a:pt x="49" y="232"/>
                  </a:cubicBezTo>
                  <a:cubicBezTo>
                    <a:pt x="54" y="231"/>
                    <a:pt x="55" y="227"/>
                    <a:pt x="60" y="226"/>
                  </a:cubicBezTo>
                  <a:cubicBezTo>
                    <a:pt x="64" y="225"/>
                    <a:pt x="69" y="229"/>
                    <a:pt x="74" y="227"/>
                  </a:cubicBezTo>
                  <a:cubicBezTo>
                    <a:pt x="83" y="225"/>
                    <a:pt x="84" y="218"/>
                    <a:pt x="88" y="212"/>
                  </a:cubicBezTo>
                  <a:cubicBezTo>
                    <a:pt x="94" y="203"/>
                    <a:pt x="107" y="206"/>
                    <a:pt x="115" y="200"/>
                  </a:cubicBezTo>
                  <a:cubicBezTo>
                    <a:pt x="123" y="195"/>
                    <a:pt x="123" y="184"/>
                    <a:pt x="132" y="179"/>
                  </a:cubicBezTo>
                  <a:cubicBezTo>
                    <a:pt x="137" y="176"/>
                    <a:pt x="139" y="175"/>
                    <a:pt x="146" y="175"/>
                  </a:cubicBezTo>
                  <a:cubicBezTo>
                    <a:pt x="150" y="174"/>
                    <a:pt x="153" y="175"/>
                    <a:pt x="155" y="170"/>
                  </a:cubicBezTo>
                  <a:cubicBezTo>
                    <a:pt x="155" y="168"/>
                    <a:pt x="153" y="163"/>
                    <a:pt x="153" y="161"/>
                  </a:cubicBezTo>
                  <a:cubicBezTo>
                    <a:pt x="153" y="156"/>
                    <a:pt x="154" y="152"/>
                    <a:pt x="155" y="148"/>
                  </a:cubicBezTo>
                  <a:cubicBezTo>
                    <a:pt x="157" y="142"/>
                    <a:pt x="159" y="131"/>
                    <a:pt x="165" y="129"/>
                  </a:cubicBezTo>
                  <a:cubicBezTo>
                    <a:pt x="165" y="133"/>
                    <a:pt x="168" y="136"/>
                    <a:pt x="172" y="134"/>
                  </a:cubicBezTo>
                  <a:cubicBezTo>
                    <a:pt x="176" y="133"/>
                    <a:pt x="176" y="128"/>
                    <a:pt x="177" y="125"/>
                  </a:cubicBezTo>
                  <a:cubicBezTo>
                    <a:pt x="184" y="112"/>
                    <a:pt x="194" y="105"/>
                    <a:pt x="202" y="94"/>
                  </a:cubicBezTo>
                  <a:cubicBezTo>
                    <a:pt x="217" y="74"/>
                    <a:pt x="201" y="74"/>
                    <a:pt x="190" y="5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4" name="Freeform 540">
              <a:extLst>
                <a:ext uri="{FF2B5EF4-FFF2-40B4-BE49-F238E27FC236}">
                  <a16:creationId xmlns:a16="http://schemas.microsoft.com/office/drawing/2014/main" id="{2490B952-27AB-4769-8362-9EA601934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823" y="3945653"/>
              <a:ext cx="117597" cy="88843"/>
            </a:xfrm>
            <a:custGeom>
              <a:avLst/>
              <a:gdLst>
                <a:gd name="T0" fmla="*/ 43 w 135"/>
                <a:gd name="T1" fmla="*/ 90 h 102"/>
                <a:gd name="T2" fmla="*/ 108 w 135"/>
                <a:gd name="T3" fmla="*/ 101 h 102"/>
                <a:gd name="T4" fmla="*/ 104 w 135"/>
                <a:gd name="T5" fmla="*/ 93 h 102"/>
                <a:gd name="T6" fmla="*/ 109 w 135"/>
                <a:gd name="T7" fmla="*/ 70 h 102"/>
                <a:gd name="T8" fmla="*/ 112 w 135"/>
                <a:gd name="T9" fmla="*/ 60 h 102"/>
                <a:gd name="T10" fmla="*/ 117 w 135"/>
                <a:gd name="T11" fmla="*/ 46 h 102"/>
                <a:gd name="T12" fmla="*/ 123 w 135"/>
                <a:gd name="T13" fmla="*/ 31 h 102"/>
                <a:gd name="T14" fmla="*/ 129 w 135"/>
                <a:gd name="T15" fmla="*/ 37 h 102"/>
                <a:gd name="T16" fmla="*/ 135 w 135"/>
                <a:gd name="T17" fmla="*/ 34 h 102"/>
                <a:gd name="T18" fmla="*/ 133 w 135"/>
                <a:gd name="T19" fmla="*/ 30 h 102"/>
                <a:gd name="T20" fmla="*/ 134 w 135"/>
                <a:gd name="T21" fmla="*/ 13 h 102"/>
                <a:gd name="T22" fmla="*/ 123 w 135"/>
                <a:gd name="T23" fmla="*/ 0 h 102"/>
                <a:gd name="T24" fmla="*/ 101 w 135"/>
                <a:gd name="T25" fmla="*/ 23 h 102"/>
                <a:gd name="T26" fmla="*/ 66 w 135"/>
                <a:gd name="T27" fmla="*/ 49 h 102"/>
                <a:gd name="T28" fmla="*/ 64 w 135"/>
                <a:gd name="T29" fmla="*/ 47 h 102"/>
                <a:gd name="T30" fmla="*/ 33 w 135"/>
                <a:gd name="T31" fmla="*/ 50 h 102"/>
                <a:gd name="T32" fmla="*/ 12 w 135"/>
                <a:gd name="T33" fmla="*/ 46 h 102"/>
                <a:gd name="T34" fmla="*/ 0 w 135"/>
                <a:gd name="T35" fmla="*/ 48 h 102"/>
                <a:gd name="T36" fmla="*/ 18 w 135"/>
                <a:gd name="T37" fmla="*/ 71 h 102"/>
                <a:gd name="T38" fmla="*/ 43 w 135"/>
                <a:gd name="T39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02">
                  <a:moveTo>
                    <a:pt x="43" y="90"/>
                  </a:moveTo>
                  <a:cubicBezTo>
                    <a:pt x="61" y="94"/>
                    <a:pt x="88" y="102"/>
                    <a:pt x="108" y="101"/>
                  </a:cubicBezTo>
                  <a:cubicBezTo>
                    <a:pt x="106" y="98"/>
                    <a:pt x="104" y="96"/>
                    <a:pt x="104" y="93"/>
                  </a:cubicBezTo>
                  <a:cubicBezTo>
                    <a:pt x="102" y="84"/>
                    <a:pt x="106" y="79"/>
                    <a:pt x="109" y="70"/>
                  </a:cubicBezTo>
                  <a:cubicBezTo>
                    <a:pt x="110" y="67"/>
                    <a:pt x="111" y="62"/>
                    <a:pt x="112" y="60"/>
                  </a:cubicBezTo>
                  <a:cubicBezTo>
                    <a:pt x="116" y="53"/>
                    <a:pt x="116" y="52"/>
                    <a:pt x="117" y="46"/>
                  </a:cubicBezTo>
                  <a:cubicBezTo>
                    <a:pt x="118" y="41"/>
                    <a:pt x="116" y="32"/>
                    <a:pt x="123" y="31"/>
                  </a:cubicBezTo>
                  <a:cubicBezTo>
                    <a:pt x="126" y="30"/>
                    <a:pt x="124" y="37"/>
                    <a:pt x="129" y="37"/>
                  </a:cubicBezTo>
                  <a:cubicBezTo>
                    <a:pt x="131" y="37"/>
                    <a:pt x="133" y="36"/>
                    <a:pt x="135" y="34"/>
                  </a:cubicBezTo>
                  <a:cubicBezTo>
                    <a:pt x="134" y="33"/>
                    <a:pt x="134" y="31"/>
                    <a:pt x="133" y="30"/>
                  </a:cubicBezTo>
                  <a:cubicBezTo>
                    <a:pt x="132" y="25"/>
                    <a:pt x="133" y="19"/>
                    <a:pt x="134" y="13"/>
                  </a:cubicBezTo>
                  <a:cubicBezTo>
                    <a:pt x="130" y="10"/>
                    <a:pt x="128" y="4"/>
                    <a:pt x="123" y="0"/>
                  </a:cubicBezTo>
                  <a:cubicBezTo>
                    <a:pt x="116" y="8"/>
                    <a:pt x="109" y="17"/>
                    <a:pt x="101" y="23"/>
                  </a:cubicBezTo>
                  <a:cubicBezTo>
                    <a:pt x="88" y="33"/>
                    <a:pt x="84" y="46"/>
                    <a:pt x="66" y="49"/>
                  </a:cubicBezTo>
                  <a:cubicBezTo>
                    <a:pt x="65" y="49"/>
                    <a:pt x="65" y="47"/>
                    <a:pt x="64" y="47"/>
                  </a:cubicBezTo>
                  <a:cubicBezTo>
                    <a:pt x="56" y="50"/>
                    <a:pt x="42" y="49"/>
                    <a:pt x="33" y="50"/>
                  </a:cubicBezTo>
                  <a:cubicBezTo>
                    <a:pt x="23" y="51"/>
                    <a:pt x="16" y="50"/>
                    <a:pt x="12" y="46"/>
                  </a:cubicBezTo>
                  <a:cubicBezTo>
                    <a:pt x="8" y="47"/>
                    <a:pt x="4" y="48"/>
                    <a:pt x="0" y="48"/>
                  </a:cubicBezTo>
                  <a:cubicBezTo>
                    <a:pt x="4" y="56"/>
                    <a:pt x="13" y="64"/>
                    <a:pt x="18" y="71"/>
                  </a:cubicBezTo>
                  <a:cubicBezTo>
                    <a:pt x="26" y="82"/>
                    <a:pt x="30" y="88"/>
                    <a:pt x="43" y="9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5" name="Freeform 541">
              <a:extLst>
                <a:ext uri="{FF2B5EF4-FFF2-40B4-BE49-F238E27FC236}">
                  <a16:creationId xmlns:a16="http://schemas.microsoft.com/office/drawing/2014/main" id="{7C95C186-9978-4237-A056-8156FF52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028" y="3694976"/>
              <a:ext cx="45343" cy="21013"/>
            </a:xfrm>
            <a:custGeom>
              <a:avLst/>
              <a:gdLst>
                <a:gd name="T0" fmla="*/ 22 w 52"/>
                <a:gd name="T1" fmla="*/ 8 h 24"/>
                <a:gd name="T2" fmla="*/ 17 w 52"/>
                <a:gd name="T3" fmla="*/ 3 h 24"/>
                <a:gd name="T4" fmla="*/ 11 w 52"/>
                <a:gd name="T5" fmla="*/ 3 h 24"/>
                <a:gd name="T6" fmla="*/ 5 w 52"/>
                <a:gd name="T7" fmla="*/ 15 h 24"/>
                <a:gd name="T8" fmla="*/ 14 w 52"/>
                <a:gd name="T9" fmla="*/ 20 h 24"/>
                <a:gd name="T10" fmla="*/ 24 w 52"/>
                <a:gd name="T11" fmla="*/ 24 h 24"/>
                <a:gd name="T12" fmla="*/ 41 w 52"/>
                <a:gd name="T13" fmla="*/ 11 h 24"/>
                <a:gd name="T14" fmla="*/ 52 w 52"/>
                <a:gd name="T15" fmla="*/ 9 h 24"/>
                <a:gd name="T16" fmla="*/ 51 w 52"/>
                <a:gd name="T17" fmla="*/ 8 h 24"/>
                <a:gd name="T18" fmla="*/ 22 w 52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2" y="8"/>
                  </a:moveTo>
                  <a:cubicBezTo>
                    <a:pt x="20" y="6"/>
                    <a:pt x="18" y="5"/>
                    <a:pt x="17" y="3"/>
                  </a:cubicBezTo>
                  <a:cubicBezTo>
                    <a:pt x="15" y="3"/>
                    <a:pt x="12" y="3"/>
                    <a:pt x="11" y="3"/>
                  </a:cubicBezTo>
                  <a:cubicBezTo>
                    <a:pt x="9" y="3"/>
                    <a:pt x="0" y="13"/>
                    <a:pt x="5" y="15"/>
                  </a:cubicBezTo>
                  <a:cubicBezTo>
                    <a:pt x="8" y="17"/>
                    <a:pt x="11" y="19"/>
                    <a:pt x="14" y="20"/>
                  </a:cubicBezTo>
                  <a:cubicBezTo>
                    <a:pt x="17" y="21"/>
                    <a:pt x="22" y="24"/>
                    <a:pt x="24" y="24"/>
                  </a:cubicBezTo>
                  <a:cubicBezTo>
                    <a:pt x="27" y="15"/>
                    <a:pt x="41" y="21"/>
                    <a:pt x="41" y="11"/>
                  </a:cubicBezTo>
                  <a:cubicBezTo>
                    <a:pt x="45" y="12"/>
                    <a:pt x="49" y="11"/>
                    <a:pt x="52" y="9"/>
                  </a:cubicBezTo>
                  <a:cubicBezTo>
                    <a:pt x="51" y="9"/>
                    <a:pt x="51" y="8"/>
                    <a:pt x="51" y="8"/>
                  </a:cubicBezTo>
                  <a:cubicBezTo>
                    <a:pt x="41" y="6"/>
                    <a:pt x="27" y="0"/>
                    <a:pt x="22" y="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6" name="Freeform 542">
              <a:extLst>
                <a:ext uri="{FF2B5EF4-FFF2-40B4-BE49-F238E27FC236}">
                  <a16:creationId xmlns:a16="http://schemas.microsoft.com/office/drawing/2014/main" id="{75DD8868-7DEF-47BD-8872-EC8CA553D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774" y="3682811"/>
              <a:ext cx="44606" cy="19169"/>
            </a:xfrm>
            <a:custGeom>
              <a:avLst/>
              <a:gdLst>
                <a:gd name="T0" fmla="*/ 36 w 51"/>
                <a:gd name="T1" fmla="*/ 11 h 22"/>
                <a:gd name="T2" fmla="*/ 51 w 51"/>
                <a:gd name="T3" fmla="*/ 2 h 22"/>
                <a:gd name="T4" fmla="*/ 43 w 51"/>
                <a:gd name="T5" fmla="*/ 3 h 22"/>
                <a:gd name="T6" fmla="*/ 33 w 51"/>
                <a:gd name="T7" fmla="*/ 6 h 22"/>
                <a:gd name="T8" fmla="*/ 14 w 51"/>
                <a:gd name="T9" fmla="*/ 12 h 22"/>
                <a:gd name="T10" fmla="*/ 5 w 51"/>
                <a:gd name="T11" fmla="*/ 12 h 22"/>
                <a:gd name="T12" fmla="*/ 2 w 51"/>
                <a:gd name="T13" fmla="*/ 17 h 22"/>
                <a:gd name="T14" fmla="*/ 0 w 51"/>
                <a:gd name="T15" fmla="*/ 17 h 22"/>
                <a:gd name="T16" fmla="*/ 5 w 51"/>
                <a:gd name="T17" fmla="*/ 22 h 22"/>
                <a:gd name="T18" fmla="*/ 34 w 51"/>
                <a:gd name="T19" fmla="*/ 22 h 22"/>
                <a:gd name="T20" fmla="*/ 36 w 51"/>
                <a:gd name="T21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2">
                  <a:moveTo>
                    <a:pt x="36" y="11"/>
                  </a:moveTo>
                  <a:cubicBezTo>
                    <a:pt x="40" y="8"/>
                    <a:pt x="49" y="6"/>
                    <a:pt x="51" y="2"/>
                  </a:cubicBezTo>
                  <a:cubicBezTo>
                    <a:pt x="47" y="0"/>
                    <a:pt x="46" y="2"/>
                    <a:pt x="43" y="3"/>
                  </a:cubicBezTo>
                  <a:cubicBezTo>
                    <a:pt x="40" y="4"/>
                    <a:pt x="36" y="5"/>
                    <a:pt x="33" y="6"/>
                  </a:cubicBezTo>
                  <a:cubicBezTo>
                    <a:pt x="26" y="8"/>
                    <a:pt x="21" y="12"/>
                    <a:pt x="14" y="12"/>
                  </a:cubicBezTo>
                  <a:cubicBezTo>
                    <a:pt x="9" y="11"/>
                    <a:pt x="9" y="9"/>
                    <a:pt x="5" y="12"/>
                  </a:cubicBezTo>
                  <a:cubicBezTo>
                    <a:pt x="3" y="13"/>
                    <a:pt x="6" y="16"/>
                    <a:pt x="2" y="17"/>
                  </a:cubicBezTo>
                  <a:cubicBezTo>
                    <a:pt x="2" y="17"/>
                    <a:pt x="1" y="17"/>
                    <a:pt x="0" y="17"/>
                  </a:cubicBezTo>
                  <a:cubicBezTo>
                    <a:pt x="1" y="19"/>
                    <a:pt x="3" y="20"/>
                    <a:pt x="5" y="22"/>
                  </a:cubicBezTo>
                  <a:cubicBezTo>
                    <a:pt x="10" y="14"/>
                    <a:pt x="24" y="20"/>
                    <a:pt x="34" y="22"/>
                  </a:cubicBezTo>
                  <a:cubicBezTo>
                    <a:pt x="34" y="16"/>
                    <a:pt x="31" y="16"/>
                    <a:pt x="36" y="1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7" name="Freeform 543">
              <a:extLst>
                <a:ext uri="{FF2B5EF4-FFF2-40B4-BE49-F238E27FC236}">
                  <a16:creationId xmlns:a16="http://schemas.microsoft.com/office/drawing/2014/main" id="{0295ABEF-9065-4D08-81D3-B8990FA83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545" y="3710827"/>
              <a:ext cx="34652" cy="44237"/>
            </a:xfrm>
            <a:custGeom>
              <a:avLst/>
              <a:gdLst>
                <a:gd name="T0" fmla="*/ 11 w 40"/>
                <a:gd name="T1" fmla="*/ 47 h 51"/>
                <a:gd name="T2" fmla="*/ 26 w 40"/>
                <a:gd name="T3" fmla="*/ 29 h 51"/>
                <a:gd name="T4" fmla="*/ 34 w 40"/>
                <a:gd name="T5" fmla="*/ 7 h 51"/>
                <a:gd name="T6" fmla="*/ 28 w 40"/>
                <a:gd name="T7" fmla="*/ 1 h 51"/>
                <a:gd name="T8" fmla="*/ 21 w 40"/>
                <a:gd name="T9" fmla="*/ 1 h 51"/>
                <a:gd name="T10" fmla="*/ 16 w 40"/>
                <a:gd name="T11" fmla="*/ 9 h 51"/>
                <a:gd name="T12" fmla="*/ 6 w 40"/>
                <a:gd name="T13" fmla="*/ 36 h 51"/>
                <a:gd name="T14" fmla="*/ 0 w 40"/>
                <a:gd name="T15" fmla="*/ 51 h 51"/>
                <a:gd name="T16" fmla="*/ 3 w 40"/>
                <a:gd name="T17" fmla="*/ 51 h 51"/>
                <a:gd name="T18" fmla="*/ 11 w 40"/>
                <a:gd name="T19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51">
                  <a:moveTo>
                    <a:pt x="11" y="47"/>
                  </a:moveTo>
                  <a:cubicBezTo>
                    <a:pt x="18" y="43"/>
                    <a:pt x="20" y="37"/>
                    <a:pt x="26" y="29"/>
                  </a:cubicBezTo>
                  <a:cubicBezTo>
                    <a:pt x="34" y="20"/>
                    <a:pt x="40" y="19"/>
                    <a:pt x="34" y="7"/>
                  </a:cubicBezTo>
                  <a:cubicBezTo>
                    <a:pt x="31" y="3"/>
                    <a:pt x="34" y="3"/>
                    <a:pt x="28" y="1"/>
                  </a:cubicBezTo>
                  <a:cubicBezTo>
                    <a:pt x="26" y="0"/>
                    <a:pt x="23" y="0"/>
                    <a:pt x="21" y="1"/>
                  </a:cubicBezTo>
                  <a:cubicBezTo>
                    <a:pt x="21" y="4"/>
                    <a:pt x="19" y="5"/>
                    <a:pt x="16" y="9"/>
                  </a:cubicBezTo>
                  <a:cubicBezTo>
                    <a:pt x="11" y="17"/>
                    <a:pt x="10" y="27"/>
                    <a:pt x="6" y="36"/>
                  </a:cubicBezTo>
                  <a:cubicBezTo>
                    <a:pt x="4" y="41"/>
                    <a:pt x="2" y="46"/>
                    <a:pt x="0" y="51"/>
                  </a:cubicBezTo>
                  <a:cubicBezTo>
                    <a:pt x="1" y="51"/>
                    <a:pt x="2" y="51"/>
                    <a:pt x="3" y="51"/>
                  </a:cubicBezTo>
                  <a:cubicBezTo>
                    <a:pt x="9" y="51"/>
                    <a:pt x="7" y="50"/>
                    <a:pt x="11" y="47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8" name="Freeform 544">
              <a:extLst>
                <a:ext uri="{FF2B5EF4-FFF2-40B4-BE49-F238E27FC236}">
                  <a16:creationId xmlns:a16="http://schemas.microsoft.com/office/drawing/2014/main" id="{7DAF5BC4-B4FD-4802-A33E-7D7018FE7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811" y="3833585"/>
              <a:ext cx="37602" cy="46818"/>
            </a:xfrm>
            <a:custGeom>
              <a:avLst/>
              <a:gdLst>
                <a:gd name="T0" fmla="*/ 43 w 43"/>
                <a:gd name="T1" fmla="*/ 14 h 54"/>
                <a:gd name="T2" fmla="*/ 10 w 43"/>
                <a:gd name="T3" fmla="*/ 12 h 54"/>
                <a:gd name="T4" fmla="*/ 0 w 43"/>
                <a:gd name="T5" fmla="*/ 34 h 54"/>
                <a:gd name="T6" fmla="*/ 9 w 43"/>
                <a:gd name="T7" fmla="*/ 35 h 54"/>
                <a:gd name="T8" fmla="*/ 19 w 43"/>
                <a:gd name="T9" fmla="*/ 38 h 54"/>
                <a:gd name="T10" fmla="*/ 25 w 43"/>
                <a:gd name="T11" fmla="*/ 51 h 54"/>
                <a:gd name="T12" fmla="*/ 43 w 43"/>
                <a:gd name="T13" fmla="*/ 52 h 54"/>
                <a:gd name="T14" fmla="*/ 40 w 43"/>
                <a:gd name="T15" fmla="*/ 44 h 54"/>
                <a:gd name="T16" fmla="*/ 32 w 43"/>
                <a:gd name="T17" fmla="*/ 24 h 54"/>
                <a:gd name="T18" fmla="*/ 43 w 43"/>
                <a:gd name="T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4">
                  <a:moveTo>
                    <a:pt x="43" y="14"/>
                  </a:moveTo>
                  <a:cubicBezTo>
                    <a:pt x="33" y="6"/>
                    <a:pt x="21" y="0"/>
                    <a:pt x="10" y="12"/>
                  </a:cubicBezTo>
                  <a:cubicBezTo>
                    <a:pt x="6" y="16"/>
                    <a:pt x="4" y="27"/>
                    <a:pt x="0" y="34"/>
                  </a:cubicBezTo>
                  <a:cubicBezTo>
                    <a:pt x="3" y="34"/>
                    <a:pt x="6" y="35"/>
                    <a:pt x="9" y="35"/>
                  </a:cubicBezTo>
                  <a:cubicBezTo>
                    <a:pt x="12" y="36"/>
                    <a:pt x="17" y="36"/>
                    <a:pt x="19" y="38"/>
                  </a:cubicBezTo>
                  <a:cubicBezTo>
                    <a:pt x="23" y="42"/>
                    <a:pt x="20" y="47"/>
                    <a:pt x="25" y="51"/>
                  </a:cubicBezTo>
                  <a:cubicBezTo>
                    <a:pt x="29" y="54"/>
                    <a:pt x="36" y="52"/>
                    <a:pt x="43" y="52"/>
                  </a:cubicBezTo>
                  <a:cubicBezTo>
                    <a:pt x="42" y="49"/>
                    <a:pt x="41" y="47"/>
                    <a:pt x="40" y="44"/>
                  </a:cubicBezTo>
                  <a:cubicBezTo>
                    <a:pt x="38" y="37"/>
                    <a:pt x="32" y="30"/>
                    <a:pt x="32" y="24"/>
                  </a:cubicBezTo>
                  <a:cubicBezTo>
                    <a:pt x="42" y="25"/>
                    <a:pt x="42" y="20"/>
                    <a:pt x="43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9" name="Freeform 545">
              <a:extLst>
                <a:ext uri="{FF2B5EF4-FFF2-40B4-BE49-F238E27FC236}">
                  <a16:creationId xmlns:a16="http://schemas.microsoft.com/office/drawing/2014/main" id="{A9CBE2E1-037E-41DF-B80F-E60A0CF26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964" y="3630463"/>
              <a:ext cx="224872" cy="235931"/>
            </a:xfrm>
            <a:custGeom>
              <a:avLst/>
              <a:gdLst>
                <a:gd name="T0" fmla="*/ 250 w 258"/>
                <a:gd name="T1" fmla="*/ 229 h 271"/>
                <a:gd name="T2" fmla="*/ 243 w 258"/>
                <a:gd name="T3" fmla="*/ 210 h 271"/>
                <a:gd name="T4" fmla="*/ 239 w 258"/>
                <a:gd name="T5" fmla="*/ 214 h 271"/>
                <a:gd name="T6" fmla="*/ 239 w 258"/>
                <a:gd name="T7" fmla="*/ 189 h 271"/>
                <a:gd name="T8" fmla="*/ 219 w 258"/>
                <a:gd name="T9" fmla="*/ 162 h 271"/>
                <a:gd name="T10" fmla="*/ 179 w 258"/>
                <a:gd name="T11" fmla="*/ 114 h 271"/>
                <a:gd name="T12" fmla="*/ 194 w 258"/>
                <a:gd name="T13" fmla="*/ 81 h 271"/>
                <a:gd name="T14" fmla="*/ 201 w 258"/>
                <a:gd name="T15" fmla="*/ 57 h 271"/>
                <a:gd name="T16" fmla="*/ 174 w 258"/>
                <a:gd name="T17" fmla="*/ 43 h 271"/>
                <a:gd name="T18" fmla="*/ 163 w 258"/>
                <a:gd name="T19" fmla="*/ 19 h 271"/>
                <a:gd name="T20" fmla="*/ 156 w 258"/>
                <a:gd name="T21" fmla="*/ 11 h 271"/>
                <a:gd name="T22" fmla="*/ 148 w 258"/>
                <a:gd name="T23" fmla="*/ 17 h 271"/>
                <a:gd name="T24" fmla="*/ 144 w 258"/>
                <a:gd name="T25" fmla="*/ 7 h 271"/>
                <a:gd name="T26" fmla="*/ 102 w 258"/>
                <a:gd name="T27" fmla="*/ 11 h 271"/>
                <a:gd name="T28" fmla="*/ 97 w 258"/>
                <a:gd name="T29" fmla="*/ 10 h 271"/>
                <a:gd name="T30" fmla="*/ 89 w 258"/>
                <a:gd name="T31" fmla="*/ 21 h 271"/>
                <a:gd name="T32" fmla="*/ 78 w 258"/>
                <a:gd name="T33" fmla="*/ 31 h 271"/>
                <a:gd name="T34" fmla="*/ 65 w 258"/>
                <a:gd name="T35" fmla="*/ 41 h 271"/>
                <a:gd name="T36" fmla="*/ 69 w 258"/>
                <a:gd name="T37" fmla="*/ 57 h 271"/>
                <a:gd name="T38" fmla="*/ 64 w 258"/>
                <a:gd name="T39" fmla="*/ 70 h 271"/>
                <a:gd name="T40" fmla="*/ 51 w 258"/>
                <a:gd name="T41" fmla="*/ 106 h 271"/>
                <a:gd name="T42" fmla="*/ 18 w 258"/>
                <a:gd name="T43" fmla="*/ 123 h 271"/>
                <a:gd name="T44" fmla="*/ 0 w 258"/>
                <a:gd name="T45" fmla="*/ 136 h 271"/>
                <a:gd name="T46" fmla="*/ 7 w 258"/>
                <a:gd name="T47" fmla="*/ 161 h 271"/>
                <a:gd name="T48" fmla="*/ 6 w 258"/>
                <a:gd name="T49" fmla="*/ 167 h 271"/>
                <a:gd name="T50" fmla="*/ 12 w 258"/>
                <a:gd name="T51" fmla="*/ 172 h 271"/>
                <a:gd name="T52" fmla="*/ 7 w 258"/>
                <a:gd name="T53" fmla="*/ 178 h 271"/>
                <a:gd name="T54" fmla="*/ 20 w 258"/>
                <a:gd name="T55" fmla="*/ 178 h 271"/>
                <a:gd name="T56" fmla="*/ 42 w 258"/>
                <a:gd name="T57" fmla="*/ 182 h 271"/>
                <a:gd name="T58" fmla="*/ 126 w 258"/>
                <a:gd name="T59" fmla="*/ 241 h 271"/>
                <a:gd name="T60" fmla="*/ 170 w 258"/>
                <a:gd name="T61" fmla="*/ 268 h 271"/>
                <a:gd name="T62" fmla="*/ 210 w 258"/>
                <a:gd name="T63" fmla="*/ 267 h 271"/>
                <a:gd name="T64" fmla="*/ 220 w 258"/>
                <a:gd name="T65" fmla="*/ 245 h 271"/>
                <a:gd name="T66" fmla="*/ 253 w 258"/>
                <a:gd name="T67" fmla="*/ 247 h 271"/>
                <a:gd name="T68" fmla="*/ 256 w 258"/>
                <a:gd name="T69" fmla="*/ 241 h 271"/>
                <a:gd name="T70" fmla="*/ 258 w 258"/>
                <a:gd name="T71" fmla="*/ 238 h 271"/>
                <a:gd name="T72" fmla="*/ 250 w 258"/>
                <a:gd name="T73" fmla="*/ 22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8" h="271">
                  <a:moveTo>
                    <a:pt x="250" y="229"/>
                  </a:moveTo>
                  <a:cubicBezTo>
                    <a:pt x="246" y="224"/>
                    <a:pt x="249" y="215"/>
                    <a:pt x="243" y="210"/>
                  </a:cubicBezTo>
                  <a:cubicBezTo>
                    <a:pt x="242" y="212"/>
                    <a:pt x="240" y="213"/>
                    <a:pt x="239" y="214"/>
                  </a:cubicBezTo>
                  <a:cubicBezTo>
                    <a:pt x="234" y="205"/>
                    <a:pt x="239" y="198"/>
                    <a:pt x="239" y="189"/>
                  </a:cubicBezTo>
                  <a:cubicBezTo>
                    <a:pt x="239" y="175"/>
                    <a:pt x="229" y="166"/>
                    <a:pt x="219" y="162"/>
                  </a:cubicBezTo>
                  <a:cubicBezTo>
                    <a:pt x="205" y="156"/>
                    <a:pt x="181" y="129"/>
                    <a:pt x="179" y="114"/>
                  </a:cubicBezTo>
                  <a:cubicBezTo>
                    <a:pt x="176" y="101"/>
                    <a:pt x="180" y="86"/>
                    <a:pt x="194" y="81"/>
                  </a:cubicBezTo>
                  <a:cubicBezTo>
                    <a:pt x="194" y="71"/>
                    <a:pt x="188" y="61"/>
                    <a:pt x="201" y="57"/>
                  </a:cubicBezTo>
                  <a:cubicBezTo>
                    <a:pt x="190" y="49"/>
                    <a:pt x="182" y="55"/>
                    <a:pt x="174" y="43"/>
                  </a:cubicBezTo>
                  <a:cubicBezTo>
                    <a:pt x="171" y="38"/>
                    <a:pt x="161" y="25"/>
                    <a:pt x="163" y="19"/>
                  </a:cubicBezTo>
                  <a:cubicBezTo>
                    <a:pt x="161" y="17"/>
                    <a:pt x="158" y="14"/>
                    <a:pt x="156" y="11"/>
                  </a:cubicBezTo>
                  <a:cubicBezTo>
                    <a:pt x="154" y="13"/>
                    <a:pt x="150" y="15"/>
                    <a:pt x="148" y="17"/>
                  </a:cubicBezTo>
                  <a:cubicBezTo>
                    <a:pt x="147" y="13"/>
                    <a:pt x="145" y="10"/>
                    <a:pt x="144" y="7"/>
                  </a:cubicBezTo>
                  <a:cubicBezTo>
                    <a:pt x="135" y="8"/>
                    <a:pt x="105" y="0"/>
                    <a:pt x="102" y="11"/>
                  </a:cubicBezTo>
                  <a:cubicBezTo>
                    <a:pt x="100" y="11"/>
                    <a:pt x="99" y="10"/>
                    <a:pt x="97" y="10"/>
                  </a:cubicBezTo>
                  <a:cubicBezTo>
                    <a:pt x="95" y="14"/>
                    <a:pt x="92" y="18"/>
                    <a:pt x="89" y="21"/>
                  </a:cubicBezTo>
                  <a:cubicBezTo>
                    <a:pt x="86" y="24"/>
                    <a:pt x="82" y="29"/>
                    <a:pt x="78" y="31"/>
                  </a:cubicBezTo>
                  <a:cubicBezTo>
                    <a:pt x="71" y="34"/>
                    <a:pt x="68" y="31"/>
                    <a:pt x="65" y="41"/>
                  </a:cubicBezTo>
                  <a:cubicBezTo>
                    <a:pt x="64" y="48"/>
                    <a:pt x="69" y="52"/>
                    <a:pt x="69" y="57"/>
                  </a:cubicBezTo>
                  <a:cubicBezTo>
                    <a:pt x="69" y="63"/>
                    <a:pt x="66" y="65"/>
                    <a:pt x="64" y="70"/>
                  </a:cubicBezTo>
                  <a:cubicBezTo>
                    <a:pt x="60" y="85"/>
                    <a:pt x="66" y="96"/>
                    <a:pt x="51" y="106"/>
                  </a:cubicBezTo>
                  <a:cubicBezTo>
                    <a:pt x="41" y="113"/>
                    <a:pt x="29" y="117"/>
                    <a:pt x="18" y="123"/>
                  </a:cubicBezTo>
                  <a:cubicBezTo>
                    <a:pt x="12" y="127"/>
                    <a:pt x="6" y="132"/>
                    <a:pt x="0" y="136"/>
                  </a:cubicBezTo>
                  <a:cubicBezTo>
                    <a:pt x="4" y="143"/>
                    <a:pt x="5" y="154"/>
                    <a:pt x="7" y="161"/>
                  </a:cubicBezTo>
                  <a:cubicBezTo>
                    <a:pt x="7" y="165"/>
                    <a:pt x="5" y="164"/>
                    <a:pt x="6" y="167"/>
                  </a:cubicBezTo>
                  <a:cubicBezTo>
                    <a:pt x="8" y="171"/>
                    <a:pt x="12" y="167"/>
                    <a:pt x="12" y="172"/>
                  </a:cubicBezTo>
                  <a:cubicBezTo>
                    <a:pt x="12" y="175"/>
                    <a:pt x="9" y="176"/>
                    <a:pt x="7" y="178"/>
                  </a:cubicBezTo>
                  <a:cubicBezTo>
                    <a:pt x="11" y="177"/>
                    <a:pt x="12" y="177"/>
                    <a:pt x="20" y="178"/>
                  </a:cubicBezTo>
                  <a:cubicBezTo>
                    <a:pt x="29" y="179"/>
                    <a:pt x="33" y="178"/>
                    <a:pt x="42" y="182"/>
                  </a:cubicBezTo>
                  <a:cubicBezTo>
                    <a:pt x="74" y="196"/>
                    <a:pt x="99" y="219"/>
                    <a:pt x="126" y="241"/>
                  </a:cubicBezTo>
                  <a:cubicBezTo>
                    <a:pt x="140" y="252"/>
                    <a:pt x="152" y="265"/>
                    <a:pt x="170" y="268"/>
                  </a:cubicBezTo>
                  <a:cubicBezTo>
                    <a:pt x="183" y="271"/>
                    <a:pt x="196" y="267"/>
                    <a:pt x="210" y="267"/>
                  </a:cubicBezTo>
                  <a:cubicBezTo>
                    <a:pt x="214" y="260"/>
                    <a:pt x="216" y="249"/>
                    <a:pt x="220" y="245"/>
                  </a:cubicBezTo>
                  <a:cubicBezTo>
                    <a:pt x="231" y="233"/>
                    <a:pt x="243" y="239"/>
                    <a:pt x="253" y="247"/>
                  </a:cubicBezTo>
                  <a:cubicBezTo>
                    <a:pt x="254" y="245"/>
                    <a:pt x="254" y="243"/>
                    <a:pt x="256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4" y="235"/>
                    <a:pt x="250" y="231"/>
                    <a:pt x="250" y="229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0" name="Freeform 546">
              <a:extLst>
                <a:ext uri="{FF2B5EF4-FFF2-40B4-BE49-F238E27FC236}">
                  <a16:creationId xmlns:a16="http://schemas.microsoft.com/office/drawing/2014/main" id="{0A7E69AB-1A4B-4427-8956-CB538FE26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380" y="3748060"/>
              <a:ext cx="29491" cy="41657"/>
            </a:xfrm>
            <a:custGeom>
              <a:avLst/>
              <a:gdLst>
                <a:gd name="T0" fmla="*/ 30 w 34"/>
                <a:gd name="T1" fmla="*/ 0 h 48"/>
                <a:gd name="T2" fmla="*/ 25 w 34"/>
                <a:gd name="T3" fmla="*/ 4 h 48"/>
                <a:gd name="T4" fmla="*/ 17 w 34"/>
                <a:gd name="T5" fmla="*/ 8 h 48"/>
                <a:gd name="T6" fmla="*/ 14 w 34"/>
                <a:gd name="T7" fmla="*/ 8 h 48"/>
                <a:gd name="T8" fmla="*/ 6 w 34"/>
                <a:gd name="T9" fmla="*/ 31 h 48"/>
                <a:gd name="T10" fmla="*/ 0 w 34"/>
                <a:gd name="T11" fmla="*/ 48 h 48"/>
                <a:gd name="T12" fmla="*/ 9 w 34"/>
                <a:gd name="T13" fmla="*/ 37 h 48"/>
                <a:gd name="T14" fmla="*/ 14 w 34"/>
                <a:gd name="T15" fmla="*/ 28 h 48"/>
                <a:gd name="T16" fmla="*/ 25 w 34"/>
                <a:gd name="T17" fmla="*/ 30 h 48"/>
                <a:gd name="T18" fmla="*/ 29 w 34"/>
                <a:gd name="T19" fmla="*/ 20 h 48"/>
                <a:gd name="T20" fmla="*/ 33 w 34"/>
                <a:gd name="T21" fmla="*/ 21 h 48"/>
                <a:gd name="T22" fmla="*/ 30 w 34"/>
                <a:gd name="T2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8">
                  <a:moveTo>
                    <a:pt x="30" y="0"/>
                  </a:moveTo>
                  <a:cubicBezTo>
                    <a:pt x="29" y="2"/>
                    <a:pt x="27" y="3"/>
                    <a:pt x="25" y="4"/>
                  </a:cubicBezTo>
                  <a:cubicBezTo>
                    <a:pt x="21" y="7"/>
                    <a:pt x="23" y="8"/>
                    <a:pt x="17" y="8"/>
                  </a:cubicBezTo>
                  <a:cubicBezTo>
                    <a:pt x="16" y="8"/>
                    <a:pt x="15" y="8"/>
                    <a:pt x="14" y="8"/>
                  </a:cubicBezTo>
                  <a:cubicBezTo>
                    <a:pt x="11" y="16"/>
                    <a:pt x="8" y="23"/>
                    <a:pt x="6" y="31"/>
                  </a:cubicBezTo>
                  <a:cubicBezTo>
                    <a:pt x="4" y="36"/>
                    <a:pt x="2" y="42"/>
                    <a:pt x="0" y="48"/>
                  </a:cubicBezTo>
                  <a:cubicBezTo>
                    <a:pt x="5" y="46"/>
                    <a:pt x="8" y="41"/>
                    <a:pt x="9" y="37"/>
                  </a:cubicBezTo>
                  <a:cubicBezTo>
                    <a:pt x="11" y="33"/>
                    <a:pt x="9" y="31"/>
                    <a:pt x="14" y="28"/>
                  </a:cubicBezTo>
                  <a:cubicBezTo>
                    <a:pt x="17" y="27"/>
                    <a:pt x="23" y="28"/>
                    <a:pt x="25" y="30"/>
                  </a:cubicBezTo>
                  <a:cubicBezTo>
                    <a:pt x="27" y="28"/>
                    <a:pt x="26" y="22"/>
                    <a:pt x="29" y="20"/>
                  </a:cubicBezTo>
                  <a:cubicBezTo>
                    <a:pt x="30" y="20"/>
                    <a:pt x="31" y="20"/>
                    <a:pt x="33" y="21"/>
                  </a:cubicBezTo>
                  <a:cubicBezTo>
                    <a:pt x="34" y="14"/>
                    <a:pt x="34" y="5"/>
                    <a:pt x="30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1" name="Freeform 547">
              <a:extLst>
                <a:ext uri="{FF2B5EF4-FFF2-40B4-BE49-F238E27FC236}">
                  <a16:creationId xmlns:a16="http://schemas.microsoft.com/office/drawing/2014/main" id="{CD1F2F9A-7B6C-452E-9578-B24BC0074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447" y="3636730"/>
              <a:ext cx="155936" cy="140822"/>
            </a:xfrm>
            <a:custGeom>
              <a:avLst/>
              <a:gdLst>
                <a:gd name="T0" fmla="*/ 170 w 179"/>
                <a:gd name="T1" fmla="*/ 1 h 162"/>
                <a:gd name="T2" fmla="*/ 153 w 179"/>
                <a:gd name="T3" fmla="*/ 6 h 162"/>
                <a:gd name="T4" fmla="*/ 132 w 179"/>
                <a:gd name="T5" fmla="*/ 8 h 162"/>
                <a:gd name="T6" fmla="*/ 99 w 179"/>
                <a:gd name="T7" fmla="*/ 20 h 162"/>
                <a:gd name="T8" fmla="*/ 67 w 179"/>
                <a:gd name="T9" fmla="*/ 15 h 162"/>
                <a:gd name="T10" fmla="*/ 41 w 179"/>
                <a:gd name="T11" fmla="*/ 22 h 162"/>
                <a:gd name="T12" fmla="*/ 24 w 179"/>
                <a:gd name="T13" fmla="*/ 35 h 162"/>
                <a:gd name="T14" fmla="*/ 12 w 179"/>
                <a:gd name="T15" fmla="*/ 48 h 162"/>
                <a:gd name="T16" fmla="*/ 4 w 179"/>
                <a:gd name="T17" fmla="*/ 45 h 162"/>
                <a:gd name="T18" fmla="*/ 0 w 179"/>
                <a:gd name="T19" fmla="*/ 55 h 162"/>
                <a:gd name="T20" fmla="*/ 4 w 179"/>
                <a:gd name="T21" fmla="*/ 68 h 162"/>
                <a:gd name="T22" fmla="*/ 6 w 179"/>
                <a:gd name="T23" fmla="*/ 82 h 162"/>
                <a:gd name="T24" fmla="*/ 6 w 179"/>
                <a:gd name="T25" fmla="*/ 86 h 162"/>
                <a:gd name="T26" fmla="*/ 13 w 179"/>
                <a:gd name="T27" fmla="*/ 86 h 162"/>
                <a:gd name="T28" fmla="*/ 19 w 179"/>
                <a:gd name="T29" fmla="*/ 92 h 162"/>
                <a:gd name="T30" fmla="*/ 11 w 179"/>
                <a:gd name="T31" fmla="*/ 114 h 162"/>
                <a:gd name="T32" fmla="*/ 1 w 179"/>
                <a:gd name="T33" fmla="*/ 128 h 162"/>
                <a:gd name="T34" fmla="*/ 4 w 179"/>
                <a:gd name="T35" fmla="*/ 149 h 162"/>
                <a:gd name="T36" fmla="*/ 21 w 179"/>
                <a:gd name="T37" fmla="*/ 160 h 162"/>
                <a:gd name="T38" fmla="*/ 35 w 179"/>
                <a:gd name="T39" fmla="*/ 156 h 162"/>
                <a:gd name="T40" fmla="*/ 70 w 179"/>
                <a:gd name="T41" fmla="*/ 137 h 162"/>
                <a:gd name="T42" fmla="*/ 100 w 179"/>
                <a:gd name="T43" fmla="*/ 116 h 162"/>
                <a:gd name="T44" fmla="*/ 133 w 179"/>
                <a:gd name="T45" fmla="*/ 99 h 162"/>
                <a:gd name="T46" fmla="*/ 146 w 179"/>
                <a:gd name="T47" fmla="*/ 63 h 162"/>
                <a:gd name="T48" fmla="*/ 151 w 179"/>
                <a:gd name="T49" fmla="*/ 50 h 162"/>
                <a:gd name="T50" fmla="*/ 147 w 179"/>
                <a:gd name="T51" fmla="*/ 34 h 162"/>
                <a:gd name="T52" fmla="*/ 160 w 179"/>
                <a:gd name="T53" fmla="*/ 24 h 162"/>
                <a:gd name="T54" fmla="*/ 171 w 179"/>
                <a:gd name="T55" fmla="*/ 14 h 162"/>
                <a:gd name="T56" fmla="*/ 179 w 179"/>
                <a:gd name="T57" fmla="*/ 3 h 162"/>
                <a:gd name="T58" fmla="*/ 170 w 179"/>
                <a:gd name="T59" fmla="*/ 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62">
                  <a:moveTo>
                    <a:pt x="170" y="1"/>
                  </a:moveTo>
                  <a:cubicBezTo>
                    <a:pt x="165" y="1"/>
                    <a:pt x="159" y="6"/>
                    <a:pt x="153" y="6"/>
                  </a:cubicBezTo>
                  <a:cubicBezTo>
                    <a:pt x="145" y="7"/>
                    <a:pt x="140" y="5"/>
                    <a:pt x="132" y="8"/>
                  </a:cubicBezTo>
                  <a:cubicBezTo>
                    <a:pt x="122" y="11"/>
                    <a:pt x="110" y="18"/>
                    <a:pt x="99" y="20"/>
                  </a:cubicBezTo>
                  <a:cubicBezTo>
                    <a:pt x="86" y="21"/>
                    <a:pt x="78" y="14"/>
                    <a:pt x="67" y="15"/>
                  </a:cubicBezTo>
                  <a:cubicBezTo>
                    <a:pt x="57" y="15"/>
                    <a:pt x="52" y="24"/>
                    <a:pt x="41" y="22"/>
                  </a:cubicBezTo>
                  <a:cubicBezTo>
                    <a:pt x="24" y="18"/>
                    <a:pt x="24" y="13"/>
                    <a:pt x="24" y="35"/>
                  </a:cubicBezTo>
                  <a:cubicBezTo>
                    <a:pt x="17" y="35"/>
                    <a:pt x="14" y="42"/>
                    <a:pt x="12" y="48"/>
                  </a:cubicBezTo>
                  <a:cubicBezTo>
                    <a:pt x="9" y="47"/>
                    <a:pt x="6" y="46"/>
                    <a:pt x="4" y="45"/>
                  </a:cubicBezTo>
                  <a:cubicBezTo>
                    <a:pt x="3" y="48"/>
                    <a:pt x="0" y="51"/>
                    <a:pt x="0" y="55"/>
                  </a:cubicBezTo>
                  <a:cubicBezTo>
                    <a:pt x="0" y="59"/>
                    <a:pt x="3" y="63"/>
                    <a:pt x="4" y="68"/>
                  </a:cubicBezTo>
                  <a:cubicBezTo>
                    <a:pt x="4" y="73"/>
                    <a:pt x="5" y="78"/>
                    <a:pt x="6" y="82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8" y="85"/>
                    <a:pt x="11" y="85"/>
                    <a:pt x="13" y="86"/>
                  </a:cubicBezTo>
                  <a:cubicBezTo>
                    <a:pt x="19" y="88"/>
                    <a:pt x="16" y="88"/>
                    <a:pt x="19" y="92"/>
                  </a:cubicBezTo>
                  <a:cubicBezTo>
                    <a:pt x="25" y="104"/>
                    <a:pt x="19" y="105"/>
                    <a:pt x="11" y="114"/>
                  </a:cubicBezTo>
                  <a:cubicBezTo>
                    <a:pt x="7" y="119"/>
                    <a:pt x="5" y="124"/>
                    <a:pt x="1" y="128"/>
                  </a:cubicBezTo>
                  <a:cubicBezTo>
                    <a:pt x="5" y="133"/>
                    <a:pt x="5" y="142"/>
                    <a:pt x="4" y="149"/>
                  </a:cubicBezTo>
                  <a:cubicBezTo>
                    <a:pt x="9" y="151"/>
                    <a:pt x="17" y="159"/>
                    <a:pt x="21" y="160"/>
                  </a:cubicBezTo>
                  <a:cubicBezTo>
                    <a:pt x="29" y="162"/>
                    <a:pt x="30" y="160"/>
                    <a:pt x="35" y="156"/>
                  </a:cubicBezTo>
                  <a:cubicBezTo>
                    <a:pt x="46" y="148"/>
                    <a:pt x="58" y="143"/>
                    <a:pt x="70" y="137"/>
                  </a:cubicBezTo>
                  <a:cubicBezTo>
                    <a:pt x="80" y="131"/>
                    <a:pt x="90" y="123"/>
                    <a:pt x="100" y="116"/>
                  </a:cubicBezTo>
                  <a:cubicBezTo>
                    <a:pt x="111" y="110"/>
                    <a:pt x="123" y="106"/>
                    <a:pt x="133" y="99"/>
                  </a:cubicBezTo>
                  <a:cubicBezTo>
                    <a:pt x="148" y="89"/>
                    <a:pt x="142" y="78"/>
                    <a:pt x="146" y="63"/>
                  </a:cubicBezTo>
                  <a:cubicBezTo>
                    <a:pt x="148" y="58"/>
                    <a:pt x="151" y="56"/>
                    <a:pt x="151" y="50"/>
                  </a:cubicBezTo>
                  <a:cubicBezTo>
                    <a:pt x="151" y="45"/>
                    <a:pt x="146" y="41"/>
                    <a:pt x="147" y="34"/>
                  </a:cubicBezTo>
                  <a:cubicBezTo>
                    <a:pt x="150" y="24"/>
                    <a:pt x="153" y="27"/>
                    <a:pt x="160" y="24"/>
                  </a:cubicBezTo>
                  <a:cubicBezTo>
                    <a:pt x="164" y="22"/>
                    <a:pt x="168" y="17"/>
                    <a:pt x="171" y="14"/>
                  </a:cubicBezTo>
                  <a:cubicBezTo>
                    <a:pt x="174" y="11"/>
                    <a:pt x="177" y="7"/>
                    <a:pt x="179" y="3"/>
                  </a:cubicBezTo>
                  <a:cubicBezTo>
                    <a:pt x="176" y="2"/>
                    <a:pt x="174" y="0"/>
                    <a:pt x="170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2" name="Freeform 548">
              <a:extLst>
                <a:ext uri="{FF2B5EF4-FFF2-40B4-BE49-F238E27FC236}">
                  <a16:creationId xmlns:a16="http://schemas.microsoft.com/office/drawing/2014/main" id="{07288D86-2A07-42CE-A042-BDDD38C9B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109" y="3771653"/>
              <a:ext cx="39445" cy="79996"/>
            </a:xfrm>
            <a:custGeom>
              <a:avLst/>
              <a:gdLst>
                <a:gd name="T0" fmla="*/ 35 w 45"/>
                <a:gd name="T1" fmla="*/ 49 h 92"/>
                <a:gd name="T2" fmla="*/ 37 w 45"/>
                <a:gd name="T3" fmla="*/ 37 h 92"/>
                <a:gd name="T4" fmla="*/ 43 w 45"/>
                <a:gd name="T5" fmla="*/ 24 h 92"/>
                <a:gd name="T6" fmla="*/ 37 w 45"/>
                <a:gd name="T7" fmla="*/ 1 h 92"/>
                <a:gd name="T8" fmla="*/ 29 w 45"/>
                <a:gd name="T9" fmla="*/ 1 h 92"/>
                <a:gd name="T10" fmla="*/ 24 w 45"/>
                <a:gd name="T11" fmla="*/ 10 h 92"/>
                <a:gd name="T12" fmla="*/ 15 w 45"/>
                <a:gd name="T13" fmla="*/ 21 h 92"/>
                <a:gd name="T14" fmla="*/ 5 w 45"/>
                <a:gd name="T15" fmla="*/ 36 h 92"/>
                <a:gd name="T16" fmla="*/ 0 w 45"/>
                <a:gd name="T17" fmla="*/ 39 h 92"/>
                <a:gd name="T18" fmla="*/ 12 w 45"/>
                <a:gd name="T19" fmla="*/ 69 h 92"/>
                <a:gd name="T20" fmla="*/ 21 w 45"/>
                <a:gd name="T21" fmla="*/ 89 h 92"/>
                <a:gd name="T22" fmla="*/ 22 w 45"/>
                <a:gd name="T23" fmla="*/ 92 h 92"/>
                <a:gd name="T24" fmla="*/ 26 w 45"/>
                <a:gd name="T25" fmla="*/ 76 h 92"/>
                <a:gd name="T26" fmla="*/ 35 w 45"/>
                <a:gd name="T27" fmla="*/ 4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92">
                  <a:moveTo>
                    <a:pt x="35" y="49"/>
                  </a:moveTo>
                  <a:cubicBezTo>
                    <a:pt x="36" y="45"/>
                    <a:pt x="35" y="41"/>
                    <a:pt x="37" y="37"/>
                  </a:cubicBezTo>
                  <a:cubicBezTo>
                    <a:pt x="38" y="32"/>
                    <a:pt x="42" y="28"/>
                    <a:pt x="43" y="24"/>
                  </a:cubicBezTo>
                  <a:cubicBezTo>
                    <a:pt x="45" y="15"/>
                    <a:pt x="39" y="8"/>
                    <a:pt x="37" y="1"/>
                  </a:cubicBezTo>
                  <a:cubicBezTo>
                    <a:pt x="34" y="0"/>
                    <a:pt x="31" y="0"/>
                    <a:pt x="29" y="1"/>
                  </a:cubicBezTo>
                  <a:cubicBezTo>
                    <a:pt x="24" y="4"/>
                    <a:pt x="26" y="6"/>
                    <a:pt x="24" y="10"/>
                  </a:cubicBezTo>
                  <a:cubicBezTo>
                    <a:pt x="23" y="14"/>
                    <a:pt x="20" y="19"/>
                    <a:pt x="15" y="21"/>
                  </a:cubicBezTo>
                  <a:cubicBezTo>
                    <a:pt x="12" y="27"/>
                    <a:pt x="9" y="33"/>
                    <a:pt x="5" y="36"/>
                  </a:cubicBezTo>
                  <a:cubicBezTo>
                    <a:pt x="3" y="37"/>
                    <a:pt x="2" y="38"/>
                    <a:pt x="0" y="39"/>
                  </a:cubicBezTo>
                  <a:cubicBezTo>
                    <a:pt x="7" y="47"/>
                    <a:pt x="9" y="59"/>
                    <a:pt x="12" y="69"/>
                  </a:cubicBezTo>
                  <a:cubicBezTo>
                    <a:pt x="15" y="76"/>
                    <a:pt x="18" y="82"/>
                    <a:pt x="21" y="89"/>
                  </a:cubicBezTo>
                  <a:cubicBezTo>
                    <a:pt x="21" y="90"/>
                    <a:pt x="22" y="91"/>
                    <a:pt x="22" y="92"/>
                  </a:cubicBezTo>
                  <a:cubicBezTo>
                    <a:pt x="24" y="87"/>
                    <a:pt x="25" y="82"/>
                    <a:pt x="26" y="76"/>
                  </a:cubicBezTo>
                  <a:cubicBezTo>
                    <a:pt x="28" y="65"/>
                    <a:pt x="31" y="58"/>
                    <a:pt x="35" y="4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3" name="Freeform 549">
              <a:extLst>
                <a:ext uri="{FF2B5EF4-FFF2-40B4-BE49-F238E27FC236}">
                  <a16:creationId xmlns:a16="http://schemas.microsoft.com/office/drawing/2014/main" id="{7716BD84-6876-46C8-B8C3-4083D709A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278" y="3748798"/>
              <a:ext cx="101008" cy="115017"/>
            </a:xfrm>
            <a:custGeom>
              <a:avLst/>
              <a:gdLst>
                <a:gd name="T0" fmla="*/ 110 w 116"/>
                <a:gd name="T1" fmla="*/ 31 h 132"/>
                <a:gd name="T2" fmla="*/ 111 w 116"/>
                <a:gd name="T3" fmla="*/ 25 h 132"/>
                <a:gd name="T4" fmla="*/ 104 w 116"/>
                <a:gd name="T5" fmla="*/ 0 h 132"/>
                <a:gd name="T6" fmla="*/ 92 w 116"/>
                <a:gd name="T7" fmla="*/ 8 h 132"/>
                <a:gd name="T8" fmla="*/ 57 w 116"/>
                <a:gd name="T9" fmla="*/ 27 h 132"/>
                <a:gd name="T10" fmla="*/ 43 w 116"/>
                <a:gd name="T11" fmla="*/ 31 h 132"/>
                <a:gd name="T12" fmla="*/ 22 w 116"/>
                <a:gd name="T13" fmla="*/ 19 h 132"/>
                <a:gd name="T14" fmla="*/ 18 w 116"/>
                <a:gd name="T15" fmla="*/ 29 h 132"/>
                <a:gd name="T16" fmla="*/ 15 w 116"/>
                <a:gd name="T17" fmla="*/ 27 h 132"/>
                <a:gd name="T18" fmla="*/ 21 w 116"/>
                <a:gd name="T19" fmla="*/ 50 h 132"/>
                <a:gd name="T20" fmla="*/ 15 w 116"/>
                <a:gd name="T21" fmla="*/ 63 h 132"/>
                <a:gd name="T22" fmla="*/ 13 w 116"/>
                <a:gd name="T23" fmla="*/ 75 h 132"/>
                <a:gd name="T24" fmla="*/ 4 w 116"/>
                <a:gd name="T25" fmla="*/ 102 h 132"/>
                <a:gd name="T26" fmla="*/ 0 w 116"/>
                <a:gd name="T27" fmla="*/ 118 h 132"/>
                <a:gd name="T28" fmla="*/ 12 w 116"/>
                <a:gd name="T29" fmla="*/ 127 h 132"/>
                <a:gd name="T30" fmla="*/ 32 w 116"/>
                <a:gd name="T31" fmla="*/ 129 h 132"/>
                <a:gd name="T32" fmla="*/ 47 w 116"/>
                <a:gd name="T33" fmla="*/ 110 h 132"/>
                <a:gd name="T34" fmla="*/ 66 w 116"/>
                <a:gd name="T35" fmla="*/ 104 h 132"/>
                <a:gd name="T36" fmla="*/ 81 w 116"/>
                <a:gd name="T37" fmla="*/ 90 h 132"/>
                <a:gd name="T38" fmla="*/ 55 w 116"/>
                <a:gd name="T39" fmla="*/ 58 h 132"/>
                <a:gd name="T40" fmla="*/ 104 w 116"/>
                <a:gd name="T41" fmla="*/ 45 h 132"/>
                <a:gd name="T42" fmla="*/ 111 w 116"/>
                <a:gd name="T43" fmla="*/ 42 h 132"/>
                <a:gd name="T44" fmla="*/ 116 w 116"/>
                <a:gd name="T45" fmla="*/ 36 h 132"/>
                <a:gd name="T46" fmla="*/ 110 w 116"/>
                <a:gd name="T47" fmla="*/ 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32">
                  <a:moveTo>
                    <a:pt x="110" y="31"/>
                  </a:moveTo>
                  <a:cubicBezTo>
                    <a:pt x="109" y="28"/>
                    <a:pt x="111" y="29"/>
                    <a:pt x="111" y="25"/>
                  </a:cubicBezTo>
                  <a:cubicBezTo>
                    <a:pt x="109" y="18"/>
                    <a:pt x="108" y="7"/>
                    <a:pt x="104" y="0"/>
                  </a:cubicBezTo>
                  <a:cubicBezTo>
                    <a:pt x="100" y="3"/>
                    <a:pt x="96" y="5"/>
                    <a:pt x="92" y="8"/>
                  </a:cubicBezTo>
                  <a:cubicBezTo>
                    <a:pt x="80" y="14"/>
                    <a:pt x="68" y="19"/>
                    <a:pt x="57" y="27"/>
                  </a:cubicBezTo>
                  <a:cubicBezTo>
                    <a:pt x="52" y="31"/>
                    <a:pt x="51" y="33"/>
                    <a:pt x="43" y="31"/>
                  </a:cubicBezTo>
                  <a:cubicBezTo>
                    <a:pt x="37" y="30"/>
                    <a:pt x="27" y="17"/>
                    <a:pt x="22" y="19"/>
                  </a:cubicBezTo>
                  <a:cubicBezTo>
                    <a:pt x="19" y="21"/>
                    <a:pt x="20" y="27"/>
                    <a:pt x="18" y="29"/>
                  </a:cubicBezTo>
                  <a:cubicBezTo>
                    <a:pt x="17" y="28"/>
                    <a:pt x="16" y="28"/>
                    <a:pt x="15" y="27"/>
                  </a:cubicBezTo>
                  <a:cubicBezTo>
                    <a:pt x="17" y="34"/>
                    <a:pt x="23" y="41"/>
                    <a:pt x="21" y="50"/>
                  </a:cubicBezTo>
                  <a:cubicBezTo>
                    <a:pt x="20" y="54"/>
                    <a:pt x="16" y="58"/>
                    <a:pt x="15" y="63"/>
                  </a:cubicBezTo>
                  <a:cubicBezTo>
                    <a:pt x="13" y="67"/>
                    <a:pt x="14" y="71"/>
                    <a:pt x="13" y="75"/>
                  </a:cubicBezTo>
                  <a:cubicBezTo>
                    <a:pt x="9" y="84"/>
                    <a:pt x="6" y="91"/>
                    <a:pt x="4" y="102"/>
                  </a:cubicBezTo>
                  <a:cubicBezTo>
                    <a:pt x="3" y="108"/>
                    <a:pt x="2" y="113"/>
                    <a:pt x="0" y="118"/>
                  </a:cubicBezTo>
                  <a:cubicBezTo>
                    <a:pt x="3" y="125"/>
                    <a:pt x="3" y="124"/>
                    <a:pt x="12" y="127"/>
                  </a:cubicBezTo>
                  <a:cubicBezTo>
                    <a:pt x="18" y="128"/>
                    <a:pt x="27" y="132"/>
                    <a:pt x="32" y="129"/>
                  </a:cubicBezTo>
                  <a:cubicBezTo>
                    <a:pt x="39" y="126"/>
                    <a:pt x="42" y="114"/>
                    <a:pt x="47" y="110"/>
                  </a:cubicBezTo>
                  <a:cubicBezTo>
                    <a:pt x="53" y="107"/>
                    <a:pt x="61" y="109"/>
                    <a:pt x="66" y="104"/>
                  </a:cubicBezTo>
                  <a:cubicBezTo>
                    <a:pt x="72" y="100"/>
                    <a:pt x="73" y="93"/>
                    <a:pt x="81" y="90"/>
                  </a:cubicBezTo>
                  <a:cubicBezTo>
                    <a:pt x="72" y="80"/>
                    <a:pt x="61" y="70"/>
                    <a:pt x="55" y="58"/>
                  </a:cubicBezTo>
                  <a:cubicBezTo>
                    <a:pt x="71" y="53"/>
                    <a:pt x="88" y="52"/>
                    <a:pt x="104" y="45"/>
                  </a:cubicBezTo>
                  <a:cubicBezTo>
                    <a:pt x="107" y="43"/>
                    <a:pt x="109" y="42"/>
                    <a:pt x="111" y="42"/>
                  </a:cubicBezTo>
                  <a:cubicBezTo>
                    <a:pt x="113" y="40"/>
                    <a:pt x="116" y="39"/>
                    <a:pt x="116" y="36"/>
                  </a:cubicBezTo>
                  <a:cubicBezTo>
                    <a:pt x="116" y="31"/>
                    <a:pt x="112" y="35"/>
                    <a:pt x="110" y="3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4" name="Freeform 550">
              <a:extLst>
                <a:ext uri="{FF2B5EF4-FFF2-40B4-BE49-F238E27FC236}">
                  <a16:creationId xmlns:a16="http://schemas.microsoft.com/office/drawing/2014/main" id="{CE65154E-A14B-4759-ADA3-C2B6B46EB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693" y="3783819"/>
              <a:ext cx="491401" cy="402189"/>
            </a:xfrm>
            <a:custGeom>
              <a:avLst/>
              <a:gdLst>
                <a:gd name="T0" fmla="*/ 563 w 564"/>
                <a:gd name="T1" fmla="*/ 299 h 462"/>
                <a:gd name="T2" fmla="*/ 557 w 564"/>
                <a:gd name="T3" fmla="*/ 287 h 462"/>
                <a:gd name="T4" fmla="*/ 492 w 564"/>
                <a:gd name="T5" fmla="*/ 276 h 462"/>
                <a:gd name="T6" fmla="*/ 467 w 564"/>
                <a:gd name="T7" fmla="*/ 257 h 462"/>
                <a:gd name="T8" fmla="*/ 449 w 564"/>
                <a:gd name="T9" fmla="*/ 234 h 462"/>
                <a:gd name="T10" fmla="*/ 437 w 564"/>
                <a:gd name="T11" fmla="*/ 232 h 462"/>
                <a:gd name="T12" fmla="*/ 427 w 564"/>
                <a:gd name="T13" fmla="*/ 204 h 462"/>
                <a:gd name="T14" fmla="*/ 422 w 564"/>
                <a:gd name="T15" fmla="*/ 176 h 462"/>
                <a:gd name="T16" fmla="*/ 419 w 564"/>
                <a:gd name="T17" fmla="*/ 160 h 462"/>
                <a:gd name="T18" fmla="*/ 409 w 564"/>
                <a:gd name="T19" fmla="*/ 158 h 462"/>
                <a:gd name="T20" fmla="*/ 398 w 564"/>
                <a:gd name="T21" fmla="*/ 148 h 462"/>
                <a:gd name="T22" fmla="*/ 374 w 564"/>
                <a:gd name="T23" fmla="*/ 118 h 462"/>
                <a:gd name="T24" fmla="*/ 368 w 564"/>
                <a:gd name="T25" fmla="*/ 109 h 462"/>
                <a:gd name="T26" fmla="*/ 350 w 564"/>
                <a:gd name="T27" fmla="*/ 108 h 462"/>
                <a:gd name="T28" fmla="*/ 344 w 564"/>
                <a:gd name="T29" fmla="*/ 95 h 462"/>
                <a:gd name="T30" fmla="*/ 334 w 564"/>
                <a:gd name="T31" fmla="*/ 92 h 462"/>
                <a:gd name="T32" fmla="*/ 285 w 564"/>
                <a:gd name="T33" fmla="*/ 92 h 462"/>
                <a:gd name="T34" fmla="*/ 241 w 564"/>
                <a:gd name="T35" fmla="*/ 65 h 462"/>
                <a:gd name="T36" fmla="*/ 157 w 564"/>
                <a:gd name="T37" fmla="*/ 6 h 462"/>
                <a:gd name="T38" fmla="*/ 135 w 564"/>
                <a:gd name="T39" fmla="*/ 2 h 462"/>
                <a:gd name="T40" fmla="*/ 115 w 564"/>
                <a:gd name="T41" fmla="*/ 5 h 462"/>
                <a:gd name="T42" fmla="*/ 66 w 564"/>
                <a:gd name="T43" fmla="*/ 18 h 462"/>
                <a:gd name="T44" fmla="*/ 92 w 564"/>
                <a:gd name="T45" fmla="*/ 50 h 462"/>
                <a:gd name="T46" fmla="*/ 77 w 564"/>
                <a:gd name="T47" fmla="*/ 64 h 462"/>
                <a:gd name="T48" fmla="*/ 58 w 564"/>
                <a:gd name="T49" fmla="*/ 70 h 462"/>
                <a:gd name="T50" fmla="*/ 43 w 564"/>
                <a:gd name="T51" fmla="*/ 89 h 462"/>
                <a:gd name="T52" fmla="*/ 23 w 564"/>
                <a:gd name="T53" fmla="*/ 87 h 462"/>
                <a:gd name="T54" fmla="*/ 10 w 564"/>
                <a:gd name="T55" fmla="*/ 77 h 462"/>
                <a:gd name="T56" fmla="*/ 8 w 564"/>
                <a:gd name="T57" fmla="*/ 97 h 462"/>
                <a:gd name="T58" fmla="*/ 0 w 564"/>
                <a:gd name="T59" fmla="*/ 125 h 462"/>
                <a:gd name="T60" fmla="*/ 21 w 564"/>
                <a:gd name="T61" fmla="*/ 129 h 462"/>
                <a:gd name="T62" fmla="*/ 45 w 564"/>
                <a:gd name="T63" fmla="*/ 158 h 462"/>
                <a:gd name="T64" fmla="*/ 75 w 564"/>
                <a:gd name="T65" fmla="*/ 226 h 462"/>
                <a:gd name="T66" fmla="*/ 93 w 564"/>
                <a:gd name="T67" fmla="*/ 239 h 462"/>
                <a:gd name="T68" fmla="*/ 121 w 564"/>
                <a:gd name="T69" fmla="*/ 286 h 462"/>
                <a:gd name="T70" fmla="*/ 121 w 564"/>
                <a:gd name="T71" fmla="*/ 311 h 462"/>
                <a:gd name="T72" fmla="*/ 143 w 564"/>
                <a:gd name="T73" fmla="*/ 349 h 462"/>
                <a:gd name="T74" fmla="*/ 164 w 564"/>
                <a:gd name="T75" fmla="*/ 362 h 462"/>
                <a:gd name="T76" fmla="*/ 176 w 564"/>
                <a:gd name="T77" fmla="*/ 382 h 462"/>
                <a:gd name="T78" fmla="*/ 193 w 564"/>
                <a:gd name="T79" fmla="*/ 421 h 462"/>
                <a:gd name="T80" fmla="*/ 218 w 564"/>
                <a:gd name="T81" fmla="*/ 456 h 462"/>
                <a:gd name="T82" fmla="*/ 219 w 564"/>
                <a:gd name="T83" fmla="*/ 462 h 462"/>
                <a:gd name="T84" fmla="*/ 232 w 564"/>
                <a:gd name="T85" fmla="*/ 450 h 462"/>
                <a:gd name="T86" fmla="*/ 243 w 564"/>
                <a:gd name="T87" fmla="*/ 429 h 462"/>
                <a:gd name="T88" fmla="*/ 279 w 564"/>
                <a:gd name="T89" fmla="*/ 432 h 462"/>
                <a:gd name="T90" fmla="*/ 320 w 564"/>
                <a:gd name="T91" fmla="*/ 437 h 462"/>
                <a:gd name="T92" fmla="*/ 339 w 564"/>
                <a:gd name="T93" fmla="*/ 445 h 462"/>
                <a:gd name="T94" fmla="*/ 353 w 564"/>
                <a:gd name="T95" fmla="*/ 426 h 462"/>
                <a:gd name="T96" fmla="*/ 379 w 564"/>
                <a:gd name="T97" fmla="*/ 404 h 462"/>
                <a:gd name="T98" fmla="*/ 468 w 564"/>
                <a:gd name="T99" fmla="*/ 388 h 462"/>
                <a:gd name="T100" fmla="*/ 515 w 564"/>
                <a:gd name="T101" fmla="*/ 372 h 462"/>
                <a:gd name="T102" fmla="*/ 549 w 564"/>
                <a:gd name="T103" fmla="*/ 354 h 462"/>
                <a:gd name="T104" fmla="*/ 557 w 564"/>
                <a:gd name="T105" fmla="*/ 324 h 462"/>
                <a:gd name="T106" fmla="*/ 563 w 564"/>
                <a:gd name="T107" fmla="*/ 29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4" h="462">
                  <a:moveTo>
                    <a:pt x="563" y="299"/>
                  </a:moveTo>
                  <a:cubicBezTo>
                    <a:pt x="562" y="295"/>
                    <a:pt x="559" y="291"/>
                    <a:pt x="557" y="287"/>
                  </a:cubicBezTo>
                  <a:cubicBezTo>
                    <a:pt x="537" y="288"/>
                    <a:pt x="510" y="280"/>
                    <a:pt x="492" y="276"/>
                  </a:cubicBezTo>
                  <a:cubicBezTo>
                    <a:pt x="479" y="274"/>
                    <a:pt x="475" y="268"/>
                    <a:pt x="467" y="257"/>
                  </a:cubicBezTo>
                  <a:cubicBezTo>
                    <a:pt x="462" y="250"/>
                    <a:pt x="453" y="242"/>
                    <a:pt x="449" y="234"/>
                  </a:cubicBezTo>
                  <a:cubicBezTo>
                    <a:pt x="444" y="235"/>
                    <a:pt x="440" y="234"/>
                    <a:pt x="437" y="232"/>
                  </a:cubicBezTo>
                  <a:cubicBezTo>
                    <a:pt x="432" y="227"/>
                    <a:pt x="427" y="213"/>
                    <a:pt x="427" y="204"/>
                  </a:cubicBezTo>
                  <a:cubicBezTo>
                    <a:pt x="414" y="202"/>
                    <a:pt x="420" y="184"/>
                    <a:pt x="422" y="176"/>
                  </a:cubicBezTo>
                  <a:cubicBezTo>
                    <a:pt x="422" y="169"/>
                    <a:pt x="424" y="165"/>
                    <a:pt x="419" y="160"/>
                  </a:cubicBezTo>
                  <a:cubicBezTo>
                    <a:pt x="418" y="159"/>
                    <a:pt x="410" y="159"/>
                    <a:pt x="409" y="158"/>
                  </a:cubicBezTo>
                  <a:cubicBezTo>
                    <a:pt x="403" y="155"/>
                    <a:pt x="403" y="153"/>
                    <a:pt x="398" y="148"/>
                  </a:cubicBezTo>
                  <a:cubicBezTo>
                    <a:pt x="387" y="139"/>
                    <a:pt x="381" y="130"/>
                    <a:pt x="374" y="118"/>
                  </a:cubicBezTo>
                  <a:cubicBezTo>
                    <a:pt x="371" y="114"/>
                    <a:pt x="369" y="111"/>
                    <a:pt x="368" y="109"/>
                  </a:cubicBezTo>
                  <a:cubicBezTo>
                    <a:pt x="361" y="109"/>
                    <a:pt x="354" y="111"/>
                    <a:pt x="350" y="108"/>
                  </a:cubicBezTo>
                  <a:cubicBezTo>
                    <a:pt x="345" y="104"/>
                    <a:pt x="348" y="99"/>
                    <a:pt x="344" y="95"/>
                  </a:cubicBezTo>
                  <a:cubicBezTo>
                    <a:pt x="342" y="93"/>
                    <a:pt x="337" y="93"/>
                    <a:pt x="334" y="92"/>
                  </a:cubicBezTo>
                  <a:cubicBezTo>
                    <a:pt x="318" y="89"/>
                    <a:pt x="301" y="95"/>
                    <a:pt x="285" y="92"/>
                  </a:cubicBezTo>
                  <a:cubicBezTo>
                    <a:pt x="267" y="89"/>
                    <a:pt x="255" y="76"/>
                    <a:pt x="241" y="65"/>
                  </a:cubicBezTo>
                  <a:cubicBezTo>
                    <a:pt x="214" y="43"/>
                    <a:pt x="189" y="20"/>
                    <a:pt x="157" y="6"/>
                  </a:cubicBezTo>
                  <a:cubicBezTo>
                    <a:pt x="148" y="2"/>
                    <a:pt x="144" y="3"/>
                    <a:pt x="135" y="2"/>
                  </a:cubicBezTo>
                  <a:cubicBezTo>
                    <a:pt x="124" y="1"/>
                    <a:pt x="125" y="0"/>
                    <a:pt x="115" y="5"/>
                  </a:cubicBezTo>
                  <a:cubicBezTo>
                    <a:pt x="99" y="12"/>
                    <a:pt x="82" y="13"/>
                    <a:pt x="66" y="18"/>
                  </a:cubicBezTo>
                  <a:cubicBezTo>
                    <a:pt x="72" y="30"/>
                    <a:pt x="83" y="40"/>
                    <a:pt x="92" y="50"/>
                  </a:cubicBezTo>
                  <a:cubicBezTo>
                    <a:pt x="84" y="53"/>
                    <a:pt x="83" y="60"/>
                    <a:pt x="77" y="64"/>
                  </a:cubicBezTo>
                  <a:cubicBezTo>
                    <a:pt x="72" y="69"/>
                    <a:pt x="64" y="67"/>
                    <a:pt x="58" y="70"/>
                  </a:cubicBezTo>
                  <a:cubicBezTo>
                    <a:pt x="53" y="74"/>
                    <a:pt x="50" y="86"/>
                    <a:pt x="43" y="89"/>
                  </a:cubicBezTo>
                  <a:cubicBezTo>
                    <a:pt x="38" y="92"/>
                    <a:pt x="29" y="88"/>
                    <a:pt x="23" y="87"/>
                  </a:cubicBezTo>
                  <a:cubicBezTo>
                    <a:pt x="14" y="84"/>
                    <a:pt x="14" y="85"/>
                    <a:pt x="10" y="77"/>
                  </a:cubicBezTo>
                  <a:cubicBezTo>
                    <a:pt x="10" y="84"/>
                    <a:pt x="10" y="90"/>
                    <a:pt x="8" y="97"/>
                  </a:cubicBezTo>
                  <a:cubicBezTo>
                    <a:pt x="7" y="107"/>
                    <a:pt x="3" y="116"/>
                    <a:pt x="0" y="125"/>
                  </a:cubicBezTo>
                  <a:cubicBezTo>
                    <a:pt x="8" y="125"/>
                    <a:pt x="15" y="126"/>
                    <a:pt x="21" y="129"/>
                  </a:cubicBezTo>
                  <a:cubicBezTo>
                    <a:pt x="32" y="135"/>
                    <a:pt x="39" y="148"/>
                    <a:pt x="45" y="158"/>
                  </a:cubicBezTo>
                  <a:cubicBezTo>
                    <a:pt x="57" y="180"/>
                    <a:pt x="63" y="204"/>
                    <a:pt x="75" y="226"/>
                  </a:cubicBezTo>
                  <a:cubicBezTo>
                    <a:pt x="80" y="236"/>
                    <a:pt x="83" y="234"/>
                    <a:pt x="93" y="239"/>
                  </a:cubicBezTo>
                  <a:cubicBezTo>
                    <a:pt x="104" y="245"/>
                    <a:pt x="121" y="274"/>
                    <a:pt x="121" y="286"/>
                  </a:cubicBezTo>
                  <a:cubicBezTo>
                    <a:pt x="122" y="296"/>
                    <a:pt x="119" y="301"/>
                    <a:pt x="121" y="311"/>
                  </a:cubicBezTo>
                  <a:cubicBezTo>
                    <a:pt x="125" y="328"/>
                    <a:pt x="130" y="339"/>
                    <a:pt x="143" y="349"/>
                  </a:cubicBezTo>
                  <a:cubicBezTo>
                    <a:pt x="148" y="353"/>
                    <a:pt x="160" y="357"/>
                    <a:pt x="164" y="362"/>
                  </a:cubicBezTo>
                  <a:cubicBezTo>
                    <a:pt x="169" y="367"/>
                    <a:pt x="172" y="376"/>
                    <a:pt x="176" y="382"/>
                  </a:cubicBezTo>
                  <a:cubicBezTo>
                    <a:pt x="181" y="394"/>
                    <a:pt x="184" y="411"/>
                    <a:pt x="193" y="421"/>
                  </a:cubicBezTo>
                  <a:cubicBezTo>
                    <a:pt x="203" y="434"/>
                    <a:pt x="214" y="439"/>
                    <a:pt x="218" y="456"/>
                  </a:cubicBezTo>
                  <a:cubicBezTo>
                    <a:pt x="218" y="458"/>
                    <a:pt x="219" y="460"/>
                    <a:pt x="219" y="462"/>
                  </a:cubicBezTo>
                  <a:cubicBezTo>
                    <a:pt x="225" y="460"/>
                    <a:pt x="230" y="456"/>
                    <a:pt x="232" y="450"/>
                  </a:cubicBezTo>
                  <a:cubicBezTo>
                    <a:pt x="235" y="440"/>
                    <a:pt x="229" y="433"/>
                    <a:pt x="243" y="429"/>
                  </a:cubicBezTo>
                  <a:cubicBezTo>
                    <a:pt x="248" y="438"/>
                    <a:pt x="270" y="432"/>
                    <a:pt x="279" y="432"/>
                  </a:cubicBezTo>
                  <a:cubicBezTo>
                    <a:pt x="293" y="434"/>
                    <a:pt x="307" y="435"/>
                    <a:pt x="320" y="437"/>
                  </a:cubicBezTo>
                  <a:cubicBezTo>
                    <a:pt x="327" y="437"/>
                    <a:pt x="332" y="446"/>
                    <a:pt x="339" y="445"/>
                  </a:cubicBezTo>
                  <a:cubicBezTo>
                    <a:pt x="348" y="444"/>
                    <a:pt x="349" y="432"/>
                    <a:pt x="353" y="426"/>
                  </a:cubicBezTo>
                  <a:cubicBezTo>
                    <a:pt x="359" y="417"/>
                    <a:pt x="369" y="409"/>
                    <a:pt x="379" y="404"/>
                  </a:cubicBezTo>
                  <a:cubicBezTo>
                    <a:pt x="406" y="391"/>
                    <a:pt x="439" y="395"/>
                    <a:pt x="468" y="388"/>
                  </a:cubicBezTo>
                  <a:cubicBezTo>
                    <a:pt x="484" y="384"/>
                    <a:pt x="499" y="378"/>
                    <a:pt x="515" y="372"/>
                  </a:cubicBezTo>
                  <a:cubicBezTo>
                    <a:pt x="527" y="368"/>
                    <a:pt x="544" y="366"/>
                    <a:pt x="549" y="354"/>
                  </a:cubicBezTo>
                  <a:cubicBezTo>
                    <a:pt x="553" y="345"/>
                    <a:pt x="553" y="333"/>
                    <a:pt x="557" y="324"/>
                  </a:cubicBezTo>
                  <a:cubicBezTo>
                    <a:pt x="560" y="316"/>
                    <a:pt x="564" y="308"/>
                    <a:pt x="563" y="29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385" name="Freeform 551">
              <a:extLst>
                <a:ext uri="{FF2B5EF4-FFF2-40B4-BE49-F238E27FC236}">
                  <a16:creationId xmlns:a16="http://schemas.microsoft.com/office/drawing/2014/main" id="{A50DEC32-ECEA-488C-A1C7-2998D8E0C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029" y="3793403"/>
              <a:ext cx="282012" cy="253258"/>
            </a:xfrm>
            <a:custGeom>
              <a:avLst/>
              <a:gdLst>
                <a:gd name="T0" fmla="*/ 306 w 324"/>
                <a:gd name="T1" fmla="*/ 273 h 291"/>
                <a:gd name="T2" fmla="*/ 293 w 324"/>
                <a:gd name="T3" fmla="*/ 247 h 291"/>
                <a:gd name="T4" fmla="*/ 297 w 324"/>
                <a:gd name="T5" fmla="*/ 233 h 291"/>
                <a:gd name="T6" fmla="*/ 286 w 324"/>
                <a:gd name="T7" fmla="*/ 225 h 291"/>
                <a:gd name="T8" fmla="*/ 244 w 324"/>
                <a:gd name="T9" fmla="*/ 139 h 291"/>
                <a:gd name="T10" fmla="*/ 229 w 324"/>
                <a:gd name="T11" fmla="*/ 110 h 291"/>
                <a:gd name="T12" fmla="*/ 212 w 324"/>
                <a:gd name="T13" fmla="*/ 79 h 291"/>
                <a:gd name="T14" fmla="*/ 215 w 324"/>
                <a:gd name="T15" fmla="*/ 63 h 291"/>
                <a:gd name="T16" fmla="*/ 223 w 324"/>
                <a:gd name="T17" fmla="*/ 80 h 291"/>
                <a:gd name="T18" fmla="*/ 243 w 324"/>
                <a:gd name="T19" fmla="*/ 111 h 291"/>
                <a:gd name="T20" fmla="*/ 264 w 324"/>
                <a:gd name="T21" fmla="*/ 114 h 291"/>
                <a:gd name="T22" fmla="*/ 272 w 324"/>
                <a:gd name="T23" fmla="*/ 86 h 291"/>
                <a:gd name="T24" fmla="*/ 274 w 324"/>
                <a:gd name="T25" fmla="*/ 66 h 291"/>
                <a:gd name="T26" fmla="*/ 274 w 324"/>
                <a:gd name="T27" fmla="*/ 64 h 291"/>
                <a:gd name="T28" fmla="*/ 265 w 324"/>
                <a:gd name="T29" fmla="*/ 44 h 291"/>
                <a:gd name="T30" fmla="*/ 253 w 324"/>
                <a:gd name="T31" fmla="*/ 14 h 291"/>
                <a:gd name="T32" fmla="*/ 231 w 324"/>
                <a:gd name="T33" fmla="*/ 16 h 291"/>
                <a:gd name="T34" fmla="*/ 217 w 324"/>
                <a:gd name="T35" fmla="*/ 21 h 291"/>
                <a:gd name="T36" fmla="*/ 204 w 324"/>
                <a:gd name="T37" fmla="*/ 13 h 291"/>
                <a:gd name="T38" fmla="*/ 192 w 324"/>
                <a:gd name="T39" fmla="*/ 7 h 291"/>
                <a:gd name="T40" fmla="*/ 167 w 324"/>
                <a:gd name="T41" fmla="*/ 5 h 291"/>
                <a:gd name="T42" fmla="*/ 148 w 324"/>
                <a:gd name="T43" fmla="*/ 16 h 291"/>
                <a:gd name="T44" fmla="*/ 133 w 324"/>
                <a:gd name="T45" fmla="*/ 21 h 291"/>
                <a:gd name="T46" fmla="*/ 119 w 324"/>
                <a:gd name="T47" fmla="*/ 25 h 291"/>
                <a:gd name="T48" fmla="*/ 110 w 324"/>
                <a:gd name="T49" fmla="*/ 16 h 291"/>
                <a:gd name="T50" fmla="*/ 93 w 324"/>
                <a:gd name="T51" fmla="*/ 17 h 291"/>
                <a:gd name="T52" fmla="*/ 77 w 324"/>
                <a:gd name="T53" fmla="*/ 15 h 291"/>
                <a:gd name="T54" fmla="*/ 63 w 324"/>
                <a:gd name="T55" fmla="*/ 9 h 291"/>
                <a:gd name="T56" fmla="*/ 46 w 324"/>
                <a:gd name="T57" fmla="*/ 6 h 291"/>
                <a:gd name="T58" fmla="*/ 30 w 324"/>
                <a:gd name="T59" fmla="*/ 5 h 291"/>
                <a:gd name="T60" fmla="*/ 15 w 324"/>
                <a:gd name="T61" fmla="*/ 0 h 291"/>
                <a:gd name="T62" fmla="*/ 7 w 324"/>
                <a:gd name="T63" fmla="*/ 20 h 291"/>
                <a:gd name="T64" fmla="*/ 12 w 324"/>
                <a:gd name="T65" fmla="*/ 32 h 291"/>
                <a:gd name="T66" fmla="*/ 3 w 324"/>
                <a:gd name="T67" fmla="*/ 46 h 291"/>
                <a:gd name="T68" fmla="*/ 8 w 324"/>
                <a:gd name="T69" fmla="*/ 70 h 291"/>
                <a:gd name="T70" fmla="*/ 10 w 324"/>
                <a:gd name="T71" fmla="*/ 164 h 291"/>
                <a:gd name="T72" fmla="*/ 10 w 324"/>
                <a:gd name="T73" fmla="*/ 291 h 291"/>
                <a:gd name="T74" fmla="*/ 324 w 324"/>
                <a:gd name="T75" fmla="*/ 291 h 291"/>
                <a:gd name="T76" fmla="*/ 306 w 324"/>
                <a:gd name="T77" fmla="*/ 27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4" h="291">
                  <a:moveTo>
                    <a:pt x="306" y="273"/>
                  </a:moveTo>
                  <a:cubicBezTo>
                    <a:pt x="296" y="265"/>
                    <a:pt x="294" y="260"/>
                    <a:pt x="293" y="247"/>
                  </a:cubicBezTo>
                  <a:cubicBezTo>
                    <a:pt x="293" y="243"/>
                    <a:pt x="298" y="236"/>
                    <a:pt x="297" y="233"/>
                  </a:cubicBezTo>
                  <a:cubicBezTo>
                    <a:pt x="296" y="231"/>
                    <a:pt x="288" y="228"/>
                    <a:pt x="286" y="225"/>
                  </a:cubicBezTo>
                  <a:cubicBezTo>
                    <a:pt x="265" y="200"/>
                    <a:pt x="260" y="166"/>
                    <a:pt x="244" y="139"/>
                  </a:cubicBezTo>
                  <a:cubicBezTo>
                    <a:pt x="238" y="129"/>
                    <a:pt x="234" y="120"/>
                    <a:pt x="229" y="110"/>
                  </a:cubicBezTo>
                  <a:cubicBezTo>
                    <a:pt x="223" y="100"/>
                    <a:pt x="218" y="89"/>
                    <a:pt x="212" y="79"/>
                  </a:cubicBezTo>
                  <a:cubicBezTo>
                    <a:pt x="209" y="74"/>
                    <a:pt x="198" y="59"/>
                    <a:pt x="215" y="63"/>
                  </a:cubicBezTo>
                  <a:cubicBezTo>
                    <a:pt x="213" y="72"/>
                    <a:pt x="219" y="73"/>
                    <a:pt x="223" y="80"/>
                  </a:cubicBezTo>
                  <a:cubicBezTo>
                    <a:pt x="229" y="90"/>
                    <a:pt x="231" y="106"/>
                    <a:pt x="243" y="111"/>
                  </a:cubicBezTo>
                  <a:cubicBezTo>
                    <a:pt x="250" y="113"/>
                    <a:pt x="257" y="114"/>
                    <a:pt x="264" y="114"/>
                  </a:cubicBezTo>
                  <a:cubicBezTo>
                    <a:pt x="267" y="105"/>
                    <a:pt x="271" y="96"/>
                    <a:pt x="272" y="86"/>
                  </a:cubicBezTo>
                  <a:cubicBezTo>
                    <a:pt x="274" y="79"/>
                    <a:pt x="274" y="73"/>
                    <a:pt x="274" y="66"/>
                  </a:cubicBezTo>
                  <a:cubicBezTo>
                    <a:pt x="274" y="65"/>
                    <a:pt x="274" y="65"/>
                    <a:pt x="274" y="64"/>
                  </a:cubicBezTo>
                  <a:cubicBezTo>
                    <a:pt x="271" y="57"/>
                    <a:pt x="268" y="51"/>
                    <a:pt x="265" y="44"/>
                  </a:cubicBezTo>
                  <a:cubicBezTo>
                    <a:pt x="262" y="34"/>
                    <a:pt x="260" y="22"/>
                    <a:pt x="253" y="14"/>
                  </a:cubicBezTo>
                  <a:cubicBezTo>
                    <a:pt x="246" y="17"/>
                    <a:pt x="239" y="15"/>
                    <a:pt x="231" y="16"/>
                  </a:cubicBezTo>
                  <a:cubicBezTo>
                    <a:pt x="225" y="17"/>
                    <a:pt x="224" y="21"/>
                    <a:pt x="217" y="21"/>
                  </a:cubicBezTo>
                  <a:cubicBezTo>
                    <a:pt x="211" y="21"/>
                    <a:pt x="208" y="17"/>
                    <a:pt x="204" y="13"/>
                  </a:cubicBezTo>
                  <a:cubicBezTo>
                    <a:pt x="200" y="9"/>
                    <a:pt x="198" y="7"/>
                    <a:pt x="192" y="7"/>
                  </a:cubicBezTo>
                  <a:cubicBezTo>
                    <a:pt x="184" y="6"/>
                    <a:pt x="174" y="3"/>
                    <a:pt x="167" y="5"/>
                  </a:cubicBezTo>
                  <a:cubicBezTo>
                    <a:pt x="160" y="7"/>
                    <a:pt x="154" y="13"/>
                    <a:pt x="148" y="16"/>
                  </a:cubicBezTo>
                  <a:cubicBezTo>
                    <a:pt x="143" y="19"/>
                    <a:pt x="138" y="18"/>
                    <a:pt x="133" y="21"/>
                  </a:cubicBezTo>
                  <a:cubicBezTo>
                    <a:pt x="128" y="23"/>
                    <a:pt x="124" y="30"/>
                    <a:pt x="119" y="25"/>
                  </a:cubicBezTo>
                  <a:cubicBezTo>
                    <a:pt x="114" y="20"/>
                    <a:pt x="121" y="18"/>
                    <a:pt x="110" y="16"/>
                  </a:cubicBezTo>
                  <a:cubicBezTo>
                    <a:pt x="105" y="16"/>
                    <a:pt x="99" y="17"/>
                    <a:pt x="93" y="17"/>
                  </a:cubicBezTo>
                  <a:cubicBezTo>
                    <a:pt x="88" y="17"/>
                    <a:pt x="83" y="17"/>
                    <a:pt x="77" y="15"/>
                  </a:cubicBezTo>
                  <a:cubicBezTo>
                    <a:pt x="72" y="13"/>
                    <a:pt x="69" y="10"/>
                    <a:pt x="63" y="9"/>
                  </a:cubicBezTo>
                  <a:cubicBezTo>
                    <a:pt x="58" y="7"/>
                    <a:pt x="52" y="7"/>
                    <a:pt x="46" y="6"/>
                  </a:cubicBezTo>
                  <a:cubicBezTo>
                    <a:pt x="38" y="3"/>
                    <a:pt x="39" y="2"/>
                    <a:pt x="30" y="5"/>
                  </a:cubicBezTo>
                  <a:cubicBezTo>
                    <a:pt x="21" y="8"/>
                    <a:pt x="18" y="4"/>
                    <a:pt x="15" y="0"/>
                  </a:cubicBezTo>
                  <a:cubicBezTo>
                    <a:pt x="10" y="6"/>
                    <a:pt x="5" y="14"/>
                    <a:pt x="7" y="20"/>
                  </a:cubicBezTo>
                  <a:cubicBezTo>
                    <a:pt x="9" y="25"/>
                    <a:pt x="12" y="26"/>
                    <a:pt x="12" y="32"/>
                  </a:cubicBezTo>
                  <a:cubicBezTo>
                    <a:pt x="11" y="38"/>
                    <a:pt x="5" y="41"/>
                    <a:pt x="3" y="46"/>
                  </a:cubicBezTo>
                  <a:cubicBezTo>
                    <a:pt x="0" y="52"/>
                    <a:pt x="6" y="62"/>
                    <a:pt x="8" y="70"/>
                  </a:cubicBezTo>
                  <a:cubicBezTo>
                    <a:pt x="14" y="100"/>
                    <a:pt x="10" y="134"/>
                    <a:pt x="10" y="164"/>
                  </a:cubicBezTo>
                  <a:cubicBezTo>
                    <a:pt x="10" y="207"/>
                    <a:pt x="10" y="249"/>
                    <a:pt x="10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18" y="285"/>
                    <a:pt x="312" y="279"/>
                    <a:pt x="306" y="27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" name="Freeform 552">
              <a:extLst>
                <a:ext uri="{FF2B5EF4-FFF2-40B4-BE49-F238E27FC236}">
                  <a16:creationId xmlns:a16="http://schemas.microsoft.com/office/drawing/2014/main" id="{31321AB2-CD77-4706-B6F5-467F69DA5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864" y="4280012"/>
              <a:ext cx="273164" cy="211601"/>
            </a:xfrm>
            <a:custGeom>
              <a:avLst/>
              <a:gdLst>
                <a:gd name="T0" fmla="*/ 262 w 314"/>
                <a:gd name="T1" fmla="*/ 70 h 243"/>
                <a:gd name="T2" fmla="*/ 256 w 314"/>
                <a:gd name="T3" fmla="*/ 55 h 243"/>
                <a:gd name="T4" fmla="*/ 242 w 314"/>
                <a:gd name="T5" fmla="*/ 45 h 243"/>
                <a:gd name="T6" fmla="*/ 242 w 314"/>
                <a:gd name="T7" fmla="*/ 28 h 243"/>
                <a:gd name="T8" fmla="*/ 246 w 314"/>
                <a:gd name="T9" fmla="*/ 9 h 243"/>
                <a:gd name="T10" fmla="*/ 230 w 314"/>
                <a:gd name="T11" fmla="*/ 7 h 243"/>
                <a:gd name="T12" fmla="*/ 215 w 314"/>
                <a:gd name="T13" fmla="*/ 11 h 243"/>
                <a:gd name="T14" fmla="*/ 216 w 314"/>
                <a:gd name="T15" fmla="*/ 47 h 243"/>
                <a:gd name="T16" fmla="*/ 183 w 314"/>
                <a:gd name="T17" fmla="*/ 71 h 243"/>
                <a:gd name="T18" fmla="*/ 152 w 314"/>
                <a:gd name="T19" fmla="*/ 62 h 243"/>
                <a:gd name="T20" fmla="*/ 149 w 314"/>
                <a:gd name="T21" fmla="*/ 70 h 243"/>
                <a:gd name="T22" fmla="*/ 141 w 314"/>
                <a:gd name="T23" fmla="*/ 74 h 243"/>
                <a:gd name="T24" fmla="*/ 106 w 314"/>
                <a:gd name="T25" fmla="*/ 80 h 243"/>
                <a:gd name="T26" fmla="*/ 80 w 314"/>
                <a:gd name="T27" fmla="*/ 78 h 243"/>
                <a:gd name="T28" fmla="*/ 61 w 314"/>
                <a:gd name="T29" fmla="*/ 71 h 243"/>
                <a:gd name="T30" fmla="*/ 47 w 314"/>
                <a:gd name="T31" fmla="*/ 56 h 243"/>
                <a:gd name="T32" fmla="*/ 3 w 314"/>
                <a:gd name="T33" fmla="*/ 102 h 243"/>
                <a:gd name="T34" fmla="*/ 3 w 314"/>
                <a:gd name="T35" fmla="*/ 112 h 243"/>
                <a:gd name="T36" fmla="*/ 15 w 314"/>
                <a:gd name="T37" fmla="*/ 115 h 243"/>
                <a:gd name="T38" fmla="*/ 30 w 314"/>
                <a:gd name="T39" fmla="*/ 134 h 243"/>
                <a:gd name="T40" fmla="*/ 49 w 314"/>
                <a:gd name="T41" fmla="*/ 147 h 243"/>
                <a:gd name="T42" fmla="*/ 59 w 314"/>
                <a:gd name="T43" fmla="*/ 154 h 243"/>
                <a:gd name="T44" fmla="*/ 60 w 314"/>
                <a:gd name="T45" fmla="*/ 164 h 243"/>
                <a:gd name="T46" fmla="*/ 76 w 314"/>
                <a:gd name="T47" fmla="*/ 175 h 243"/>
                <a:gd name="T48" fmla="*/ 84 w 314"/>
                <a:gd name="T49" fmla="*/ 193 h 243"/>
                <a:gd name="T50" fmla="*/ 118 w 314"/>
                <a:gd name="T51" fmla="*/ 219 h 243"/>
                <a:gd name="T52" fmla="*/ 126 w 314"/>
                <a:gd name="T53" fmla="*/ 213 h 243"/>
                <a:gd name="T54" fmla="*/ 138 w 314"/>
                <a:gd name="T55" fmla="*/ 213 h 243"/>
                <a:gd name="T56" fmla="*/ 157 w 314"/>
                <a:gd name="T57" fmla="*/ 221 h 243"/>
                <a:gd name="T58" fmla="*/ 175 w 314"/>
                <a:gd name="T59" fmla="*/ 233 h 243"/>
                <a:gd name="T60" fmla="*/ 180 w 314"/>
                <a:gd name="T61" fmla="*/ 238 h 243"/>
                <a:gd name="T62" fmla="*/ 193 w 314"/>
                <a:gd name="T63" fmla="*/ 233 h 243"/>
                <a:gd name="T64" fmla="*/ 206 w 314"/>
                <a:gd name="T65" fmla="*/ 233 h 243"/>
                <a:gd name="T66" fmla="*/ 227 w 314"/>
                <a:gd name="T67" fmla="*/ 234 h 243"/>
                <a:gd name="T68" fmla="*/ 240 w 314"/>
                <a:gd name="T69" fmla="*/ 230 h 243"/>
                <a:gd name="T70" fmla="*/ 252 w 314"/>
                <a:gd name="T71" fmla="*/ 233 h 243"/>
                <a:gd name="T72" fmla="*/ 273 w 314"/>
                <a:gd name="T73" fmla="*/ 214 h 243"/>
                <a:gd name="T74" fmla="*/ 303 w 314"/>
                <a:gd name="T75" fmla="*/ 203 h 243"/>
                <a:gd name="T76" fmla="*/ 314 w 314"/>
                <a:gd name="T77" fmla="*/ 211 h 243"/>
                <a:gd name="T78" fmla="*/ 310 w 314"/>
                <a:gd name="T79" fmla="*/ 191 h 243"/>
                <a:gd name="T80" fmla="*/ 279 w 314"/>
                <a:gd name="T81" fmla="*/ 152 h 243"/>
                <a:gd name="T82" fmla="*/ 239 w 314"/>
                <a:gd name="T83" fmla="*/ 124 h 243"/>
                <a:gd name="T84" fmla="*/ 254 w 314"/>
                <a:gd name="T85" fmla="*/ 107 h 243"/>
                <a:gd name="T86" fmla="*/ 268 w 314"/>
                <a:gd name="T87" fmla="*/ 91 h 243"/>
                <a:gd name="T88" fmla="*/ 268 w 314"/>
                <a:gd name="T89" fmla="*/ 79 h 243"/>
                <a:gd name="T90" fmla="*/ 262 w 314"/>
                <a:gd name="T91" fmla="*/ 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4" h="243">
                  <a:moveTo>
                    <a:pt x="262" y="70"/>
                  </a:moveTo>
                  <a:cubicBezTo>
                    <a:pt x="260" y="64"/>
                    <a:pt x="261" y="60"/>
                    <a:pt x="256" y="55"/>
                  </a:cubicBezTo>
                  <a:cubicBezTo>
                    <a:pt x="251" y="50"/>
                    <a:pt x="245" y="51"/>
                    <a:pt x="242" y="45"/>
                  </a:cubicBezTo>
                  <a:cubicBezTo>
                    <a:pt x="239" y="40"/>
                    <a:pt x="241" y="34"/>
                    <a:pt x="242" y="28"/>
                  </a:cubicBezTo>
                  <a:cubicBezTo>
                    <a:pt x="242" y="25"/>
                    <a:pt x="246" y="11"/>
                    <a:pt x="246" y="9"/>
                  </a:cubicBezTo>
                  <a:cubicBezTo>
                    <a:pt x="242" y="0"/>
                    <a:pt x="237" y="6"/>
                    <a:pt x="230" y="7"/>
                  </a:cubicBezTo>
                  <a:cubicBezTo>
                    <a:pt x="227" y="8"/>
                    <a:pt x="219" y="10"/>
                    <a:pt x="215" y="11"/>
                  </a:cubicBezTo>
                  <a:cubicBezTo>
                    <a:pt x="224" y="22"/>
                    <a:pt x="224" y="36"/>
                    <a:pt x="216" y="47"/>
                  </a:cubicBezTo>
                  <a:cubicBezTo>
                    <a:pt x="208" y="58"/>
                    <a:pt x="199" y="72"/>
                    <a:pt x="183" y="71"/>
                  </a:cubicBezTo>
                  <a:cubicBezTo>
                    <a:pt x="172" y="69"/>
                    <a:pt x="164" y="56"/>
                    <a:pt x="152" y="62"/>
                  </a:cubicBezTo>
                  <a:cubicBezTo>
                    <a:pt x="148" y="64"/>
                    <a:pt x="151" y="68"/>
                    <a:pt x="149" y="70"/>
                  </a:cubicBezTo>
                  <a:cubicBezTo>
                    <a:pt x="146" y="72"/>
                    <a:pt x="143" y="72"/>
                    <a:pt x="141" y="74"/>
                  </a:cubicBezTo>
                  <a:cubicBezTo>
                    <a:pt x="129" y="81"/>
                    <a:pt x="119" y="85"/>
                    <a:pt x="106" y="80"/>
                  </a:cubicBezTo>
                  <a:cubicBezTo>
                    <a:pt x="97" y="78"/>
                    <a:pt x="91" y="77"/>
                    <a:pt x="80" y="78"/>
                  </a:cubicBezTo>
                  <a:cubicBezTo>
                    <a:pt x="68" y="78"/>
                    <a:pt x="70" y="79"/>
                    <a:pt x="61" y="71"/>
                  </a:cubicBezTo>
                  <a:cubicBezTo>
                    <a:pt x="57" y="67"/>
                    <a:pt x="51" y="58"/>
                    <a:pt x="47" y="56"/>
                  </a:cubicBezTo>
                  <a:cubicBezTo>
                    <a:pt x="22" y="44"/>
                    <a:pt x="20" y="87"/>
                    <a:pt x="3" y="102"/>
                  </a:cubicBezTo>
                  <a:cubicBezTo>
                    <a:pt x="6" y="105"/>
                    <a:pt x="0" y="109"/>
                    <a:pt x="3" y="112"/>
                  </a:cubicBezTo>
                  <a:cubicBezTo>
                    <a:pt x="4" y="114"/>
                    <a:pt x="12" y="114"/>
                    <a:pt x="15" y="115"/>
                  </a:cubicBezTo>
                  <a:cubicBezTo>
                    <a:pt x="23" y="118"/>
                    <a:pt x="35" y="124"/>
                    <a:pt x="30" y="134"/>
                  </a:cubicBezTo>
                  <a:cubicBezTo>
                    <a:pt x="38" y="138"/>
                    <a:pt x="43" y="142"/>
                    <a:pt x="49" y="147"/>
                  </a:cubicBezTo>
                  <a:cubicBezTo>
                    <a:pt x="53" y="150"/>
                    <a:pt x="56" y="150"/>
                    <a:pt x="59" y="154"/>
                  </a:cubicBezTo>
                  <a:cubicBezTo>
                    <a:pt x="62" y="158"/>
                    <a:pt x="59" y="161"/>
                    <a:pt x="60" y="164"/>
                  </a:cubicBezTo>
                  <a:cubicBezTo>
                    <a:pt x="64" y="170"/>
                    <a:pt x="70" y="170"/>
                    <a:pt x="76" y="175"/>
                  </a:cubicBezTo>
                  <a:cubicBezTo>
                    <a:pt x="85" y="182"/>
                    <a:pt x="79" y="185"/>
                    <a:pt x="84" y="193"/>
                  </a:cubicBezTo>
                  <a:cubicBezTo>
                    <a:pt x="88" y="201"/>
                    <a:pt x="108" y="219"/>
                    <a:pt x="118" y="219"/>
                  </a:cubicBezTo>
                  <a:cubicBezTo>
                    <a:pt x="122" y="218"/>
                    <a:pt x="122" y="214"/>
                    <a:pt x="126" y="213"/>
                  </a:cubicBezTo>
                  <a:cubicBezTo>
                    <a:pt x="129" y="212"/>
                    <a:pt x="134" y="213"/>
                    <a:pt x="138" y="213"/>
                  </a:cubicBezTo>
                  <a:cubicBezTo>
                    <a:pt x="149" y="213"/>
                    <a:pt x="148" y="214"/>
                    <a:pt x="157" y="221"/>
                  </a:cubicBezTo>
                  <a:cubicBezTo>
                    <a:pt x="163" y="225"/>
                    <a:pt x="169" y="229"/>
                    <a:pt x="175" y="233"/>
                  </a:cubicBezTo>
                  <a:cubicBezTo>
                    <a:pt x="179" y="236"/>
                    <a:pt x="180" y="237"/>
                    <a:pt x="180" y="238"/>
                  </a:cubicBezTo>
                  <a:cubicBezTo>
                    <a:pt x="184" y="235"/>
                    <a:pt x="188" y="231"/>
                    <a:pt x="193" y="233"/>
                  </a:cubicBezTo>
                  <a:cubicBezTo>
                    <a:pt x="196" y="237"/>
                    <a:pt x="202" y="237"/>
                    <a:pt x="206" y="233"/>
                  </a:cubicBezTo>
                  <a:cubicBezTo>
                    <a:pt x="211" y="243"/>
                    <a:pt x="219" y="237"/>
                    <a:pt x="227" y="234"/>
                  </a:cubicBezTo>
                  <a:cubicBezTo>
                    <a:pt x="230" y="233"/>
                    <a:pt x="238" y="230"/>
                    <a:pt x="240" y="230"/>
                  </a:cubicBezTo>
                  <a:cubicBezTo>
                    <a:pt x="242" y="230"/>
                    <a:pt x="247" y="235"/>
                    <a:pt x="252" y="233"/>
                  </a:cubicBezTo>
                  <a:cubicBezTo>
                    <a:pt x="258" y="231"/>
                    <a:pt x="267" y="218"/>
                    <a:pt x="273" y="214"/>
                  </a:cubicBezTo>
                  <a:cubicBezTo>
                    <a:pt x="283" y="206"/>
                    <a:pt x="290" y="206"/>
                    <a:pt x="303" y="203"/>
                  </a:cubicBezTo>
                  <a:cubicBezTo>
                    <a:pt x="305" y="207"/>
                    <a:pt x="309" y="210"/>
                    <a:pt x="314" y="211"/>
                  </a:cubicBezTo>
                  <a:cubicBezTo>
                    <a:pt x="313" y="205"/>
                    <a:pt x="310" y="198"/>
                    <a:pt x="310" y="191"/>
                  </a:cubicBezTo>
                  <a:cubicBezTo>
                    <a:pt x="290" y="193"/>
                    <a:pt x="287" y="164"/>
                    <a:pt x="279" y="152"/>
                  </a:cubicBezTo>
                  <a:cubicBezTo>
                    <a:pt x="271" y="139"/>
                    <a:pt x="253" y="127"/>
                    <a:pt x="239" y="124"/>
                  </a:cubicBezTo>
                  <a:cubicBezTo>
                    <a:pt x="245" y="117"/>
                    <a:pt x="240" y="103"/>
                    <a:pt x="254" y="107"/>
                  </a:cubicBezTo>
                  <a:cubicBezTo>
                    <a:pt x="262" y="118"/>
                    <a:pt x="268" y="98"/>
                    <a:pt x="268" y="91"/>
                  </a:cubicBezTo>
                  <a:cubicBezTo>
                    <a:pt x="268" y="87"/>
                    <a:pt x="268" y="83"/>
                    <a:pt x="268" y="79"/>
                  </a:cubicBezTo>
                  <a:cubicBezTo>
                    <a:pt x="266" y="77"/>
                    <a:pt x="264" y="74"/>
                    <a:pt x="262" y="7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7" name="Freeform 553">
              <a:extLst>
                <a:ext uri="{FF2B5EF4-FFF2-40B4-BE49-F238E27FC236}">
                  <a16:creationId xmlns:a16="http://schemas.microsoft.com/office/drawing/2014/main" id="{C03DA4CD-21D7-4174-8452-F772CDD4B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516" y="4046661"/>
              <a:ext cx="387444" cy="324774"/>
            </a:xfrm>
            <a:custGeom>
              <a:avLst/>
              <a:gdLst>
                <a:gd name="T0" fmla="*/ 415 w 445"/>
                <a:gd name="T1" fmla="*/ 88 h 373"/>
                <a:gd name="T2" fmla="*/ 398 w 445"/>
                <a:gd name="T3" fmla="*/ 0 h 373"/>
                <a:gd name="T4" fmla="*/ 84 w 445"/>
                <a:gd name="T5" fmla="*/ 58 h 373"/>
                <a:gd name="T6" fmla="*/ 57 w 445"/>
                <a:gd name="T7" fmla="*/ 179 h 373"/>
                <a:gd name="T8" fmla="*/ 40 w 445"/>
                <a:gd name="T9" fmla="*/ 179 h 373"/>
                <a:gd name="T10" fmla="*/ 29 w 445"/>
                <a:gd name="T11" fmla="*/ 195 h 373"/>
                <a:gd name="T12" fmla="*/ 15 w 445"/>
                <a:gd name="T13" fmla="*/ 212 h 373"/>
                <a:gd name="T14" fmla="*/ 10 w 445"/>
                <a:gd name="T15" fmla="*/ 228 h 373"/>
                <a:gd name="T16" fmla="*/ 7 w 445"/>
                <a:gd name="T17" fmla="*/ 250 h 373"/>
                <a:gd name="T18" fmla="*/ 8 w 445"/>
                <a:gd name="T19" fmla="*/ 262 h 373"/>
                <a:gd name="T20" fmla="*/ 20 w 445"/>
                <a:gd name="T21" fmla="*/ 285 h 373"/>
                <a:gd name="T22" fmla="*/ 29 w 445"/>
                <a:gd name="T23" fmla="*/ 305 h 373"/>
                <a:gd name="T24" fmla="*/ 31 w 445"/>
                <a:gd name="T25" fmla="*/ 315 h 373"/>
                <a:gd name="T26" fmla="*/ 48 w 445"/>
                <a:gd name="T27" fmla="*/ 346 h 373"/>
                <a:gd name="T28" fmla="*/ 45 w 445"/>
                <a:gd name="T29" fmla="*/ 367 h 373"/>
                <a:gd name="T30" fmla="*/ 63 w 445"/>
                <a:gd name="T31" fmla="*/ 370 h 373"/>
                <a:gd name="T32" fmla="*/ 107 w 445"/>
                <a:gd name="T33" fmla="*/ 324 h 373"/>
                <a:gd name="T34" fmla="*/ 140 w 445"/>
                <a:gd name="T35" fmla="*/ 346 h 373"/>
                <a:gd name="T36" fmla="*/ 201 w 445"/>
                <a:gd name="T37" fmla="*/ 342 h 373"/>
                <a:gd name="T38" fmla="*/ 212 w 445"/>
                <a:gd name="T39" fmla="*/ 330 h 373"/>
                <a:gd name="T40" fmla="*/ 276 w 445"/>
                <a:gd name="T41" fmla="*/ 315 h 373"/>
                <a:gd name="T42" fmla="*/ 290 w 445"/>
                <a:gd name="T43" fmla="*/ 275 h 373"/>
                <a:gd name="T44" fmla="*/ 302 w 445"/>
                <a:gd name="T45" fmla="*/ 296 h 373"/>
                <a:gd name="T46" fmla="*/ 316 w 445"/>
                <a:gd name="T47" fmla="*/ 323 h 373"/>
                <a:gd name="T48" fmla="*/ 328 w 445"/>
                <a:gd name="T49" fmla="*/ 347 h 373"/>
                <a:gd name="T50" fmla="*/ 347 w 445"/>
                <a:gd name="T51" fmla="*/ 311 h 373"/>
                <a:gd name="T52" fmla="*/ 365 w 445"/>
                <a:gd name="T53" fmla="*/ 267 h 373"/>
                <a:gd name="T54" fmla="*/ 383 w 445"/>
                <a:gd name="T55" fmla="*/ 249 h 373"/>
                <a:gd name="T56" fmla="*/ 389 w 445"/>
                <a:gd name="T57" fmla="*/ 198 h 373"/>
                <a:gd name="T58" fmla="*/ 416 w 445"/>
                <a:gd name="T59" fmla="*/ 140 h 373"/>
                <a:gd name="T60" fmla="*/ 428 w 445"/>
                <a:gd name="T61" fmla="*/ 130 h 373"/>
                <a:gd name="T62" fmla="*/ 435 w 445"/>
                <a:gd name="T63" fmla="*/ 101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5" h="373">
                  <a:moveTo>
                    <a:pt x="435" y="101"/>
                  </a:moveTo>
                  <a:cubicBezTo>
                    <a:pt x="431" y="101"/>
                    <a:pt x="418" y="93"/>
                    <a:pt x="415" y="88"/>
                  </a:cubicBezTo>
                  <a:cubicBezTo>
                    <a:pt x="404" y="73"/>
                    <a:pt x="413" y="49"/>
                    <a:pt x="411" y="31"/>
                  </a:cubicBezTo>
                  <a:cubicBezTo>
                    <a:pt x="410" y="19"/>
                    <a:pt x="405" y="9"/>
                    <a:pt x="39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19"/>
                    <a:pt x="84" y="39"/>
                    <a:pt x="84" y="58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8" y="59"/>
                    <a:pt x="57" y="179"/>
                    <a:pt x="57" y="179"/>
                  </a:cubicBezTo>
                  <a:cubicBezTo>
                    <a:pt x="57" y="177"/>
                    <a:pt x="45" y="176"/>
                    <a:pt x="44" y="176"/>
                  </a:cubicBezTo>
                  <a:cubicBezTo>
                    <a:pt x="42" y="177"/>
                    <a:pt x="42" y="178"/>
                    <a:pt x="40" y="179"/>
                  </a:cubicBezTo>
                  <a:cubicBezTo>
                    <a:pt x="38" y="180"/>
                    <a:pt x="35" y="178"/>
                    <a:pt x="33" y="179"/>
                  </a:cubicBezTo>
                  <a:cubicBezTo>
                    <a:pt x="28" y="181"/>
                    <a:pt x="31" y="191"/>
                    <a:pt x="29" y="195"/>
                  </a:cubicBezTo>
                  <a:cubicBezTo>
                    <a:pt x="27" y="198"/>
                    <a:pt x="24" y="202"/>
                    <a:pt x="23" y="204"/>
                  </a:cubicBezTo>
                  <a:cubicBezTo>
                    <a:pt x="20" y="207"/>
                    <a:pt x="16" y="208"/>
                    <a:pt x="15" y="212"/>
                  </a:cubicBezTo>
                  <a:cubicBezTo>
                    <a:pt x="14" y="216"/>
                    <a:pt x="18" y="219"/>
                    <a:pt x="18" y="222"/>
                  </a:cubicBezTo>
                  <a:cubicBezTo>
                    <a:pt x="17" y="227"/>
                    <a:pt x="13" y="225"/>
                    <a:pt x="10" y="228"/>
                  </a:cubicBezTo>
                  <a:cubicBezTo>
                    <a:pt x="7" y="231"/>
                    <a:pt x="8" y="235"/>
                    <a:pt x="9" y="238"/>
                  </a:cubicBezTo>
                  <a:cubicBezTo>
                    <a:pt x="10" y="244"/>
                    <a:pt x="13" y="244"/>
                    <a:pt x="7" y="250"/>
                  </a:cubicBezTo>
                  <a:cubicBezTo>
                    <a:pt x="5" y="252"/>
                    <a:pt x="1" y="252"/>
                    <a:pt x="1" y="257"/>
                  </a:cubicBezTo>
                  <a:cubicBezTo>
                    <a:pt x="0" y="263"/>
                    <a:pt x="3" y="262"/>
                    <a:pt x="8" y="262"/>
                  </a:cubicBezTo>
                  <a:cubicBezTo>
                    <a:pt x="16" y="262"/>
                    <a:pt x="13" y="261"/>
                    <a:pt x="15" y="269"/>
                  </a:cubicBezTo>
                  <a:cubicBezTo>
                    <a:pt x="16" y="274"/>
                    <a:pt x="19" y="279"/>
                    <a:pt x="20" y="285"/>
                  </a:cubicBezTo>
                  <a:cubicBezTo>
                    <a:pt x="21" y="292"/>
                    <a:pt x="21" y="290"/>
                    <a:pt x="26" y="295"/>
                  </a:cubicBezTo>
                  <a:cubicBezTo>
                    <a:pt x="29" y="298"/>
                    <a:pt x="30" y="301"/>
                    <a:pt x="29" y="305"/>
                  </a:cubicBezTo>
                  <a:cubicBezTo>
                    <a:pt x="29" y="306"/>
                    <a:pt x="28" y="311"/>
                    <a:pt x="28" y="311"/>
                  </a:cubicBezTo>
                  <a:cubicBezTo>
                    <a:pt x="28" y="315"/>
                    <a:pt x="28" y="312"/>
                    <a:pt x="31" y="315"/>
                  </a:cubicBezTo>
                  <a:cubicBezTo>
                    <a:pt x="35" y="318"/>
                    <a:pt x="37" y="321"/>
                    <a:pt x="40" y="325"/>
                  </a:cubicBezTo>
                  <a:cubicBezTo>
                    <a:pt x="46" y="332"/>
                    <a:pt x="48" y="338"/>
                    <a:pt x="48" y="346"/>
                  </a:cubicBezTo>
                  <a:cubicBezTo>
                    <a:pt x="48" y="351"/>
                    <a:pt x="47" y="353"/>
                    <a:pt x="46" y="357"/>
                  </a:cubicBezTo>
                  <a:cubicBezTo>
                    <a:pt x="45" y="360"/>
                    <a:pt x="43" y="364"/>
                    <a:pt x="45" y="367"/>
                  </a:cubicBezTo>
                  <a:cubicBezTo>
                    <a:pt x="45" y="367"/>
                    <a:pt x="44" y="368"/>
                    <a:pt x="44" y="368"/>
                  </a:cubicBezTo>
                  <a:cubicBezTo>
                    <a:pt x="48" y="373"/>
                    <a:pt x="58" y="365"/>
                    <a:pt x="63" y="370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80" y="355"/>
                    <a:pt x="82" y="312"/>
                    <a:pt x="107" y="324"/>
                  </a:cubicBezTo>
                  <a:cubicBezTo>
                    <a:pt x="111" y="326"/>
                    <a:pt x="117" y="335"/>
                    <a:pt x="121" y="339"/>
                  </a:cubicBezTo>
                  <a:cubicBezTo>
                    <a:pt x="130" y="347"/>
                    <a:pt x="128" y="346"/>
                    <a:pt x="140" y="346"/>
                  </a:cubicBezTo>
                  <a:cubicBezTo>
                    <a:pt x="151" y="345"/>
                    <a:pt x="157" y="346"/>
                    <a:pt x="166" y="348"/>
                  </a:cubicBezTo>
                  <a:cubicBezTo>
                    <a:pt x="179" y="353"/>
                    <a:pt x="189" y="349"/>
                    <a:pt x="201" y="342"/>
                  </a:cubicBezTo>
                  <a:cubicBezTo>
                    <a:pt x="203" y="340"/>
                    <a:pt x="206" y="340"/>
                    <a:pt x="209" y="338"/>
                  </a:cubicBezTo>
                  <a:cubicBezTo>
                    <a:pt x="211" y="336"/>
                    <a:pt x="208" y="332"/>
                    <a:pt x="212" y="330"/>
                  </a:cubicBezTo>
                  <a:cubicBezTo>
                    <a:pt x="224" y="324"/>
                    <a:pt x="232" y="337"/>
                    <a:pt x="243" y="339"/>
                  </a:cubicBezTo>
                  <a:cubicBezTo>
                    <a:pt x="259" y="340"/>
                    <a:pt x="268" y="326"/>
                    <a:pt x="276" y="315"/>
                  </a:cubicBezTo>
                  <a:cubicBezTo>
                    <a:pt x="284" y="304"/>
                    <a:pt x="284" y="290"/>
                    <a:pt x="275" y="279"/>
                  </a:cubicBezTo>
                  <a:cubicBezTo>
                    <a:pt x="279" y="278"/>
                    <a:pt x="287" y="276"/>
                    <a:pt x="290" y="275"/>
                  </a:cubicBezTo>
                  <a:cubicBezTo>
                    <a:pt x="297" y="274"/>
                    <a:pt x="302" y="268"/>
                    <a:pt x="306" y="277"/>
                  </a:cubicBezTo>
                  <a:cubicBezTo>
                    <a:pt x="306" y="279"/>
                    <a:pt x="302" y="293"/>
                    <a:pt x="302" y="296"/>
                  </a:cubicBezTo>
                  <a:cubicBezTo>
                    <a:pt x="301" y="302"/>
                    <a:pt x="299" y="308"/>
                    <a:pt x="302" y="313"/>
                  </a:cubicBezTo>
                  <a:cubicBezTo>
                    <a:pt x="305" y="319"/>
                    <a:pt x="311" y="318"/>
                    <a:pt x="316" y="323"/>
                  </a:cubicBezTo>
                  <a:cubicBezTo>
                    <a:pt x="321" y="328"/>
                    <a:pt x="320" y="332"/>
                    <a:pt x="322" y="338"/>
                  </a:cubicBezTo>
                  <a:cubicBezTo>
                    <a:pt x="324" y="342"/>
                    <a:pt x="326" y="345"/>
                    <a:pt x="328" y="347"/>
                  </a:cubicBezTo>
                  <a:cubicBezTo>
                    <a:pt x="330" y="335"/>
                    <a:pt x="332" y="324"/>
                    <a:pt x="334" y="312"/>
                  </a:cubicBezTo>
                  <a:cubicBezTo>
                    <a:pt x="338" y="311"/>
                    <a:pt x="342" y="311"/>
                    <a:pt x="347" y="311"/>
                  </a:cubicBezTo>
                  <a:cubicBezTo>
                    <a:pt x="346" y="311"/>
                    <a:pt x="356" y="283"/>
                    <a:pt x="357" y="280"/>
                  </a:cubicBezTo>
                  <a:cubicBezTo>
                    <a:pt x="359" y="276"/>
                    <a:pt x="361" y="271"/>
                    <a:pt x="365" y="267"/>
                  </a:cubicBezTo>
                  <a:cubicBezTo>
                    <a:pt x="369" y="264"/>
                    <a:pt x="375" y="263"/>
                    <a:pt x="378" y="259"/>
                  </a:cubicBezTo>
                  <a:cubicBezTo>
                    <a:pt x="380" y="256"/>
                    <a:pt x="381" y="253"/>
                    <a:pt x="383" y="249"/>
                  </a:cubicBezTo>
                  <a:cubicBezTo>
                    <a:pt x="386" y="240"/>
                    <a:pt x="392" y="231"/>
                    <a:pt x="393" y="222"/>
                  </a:cubicBezTo>
                  <a:cubicBezTo>
                    <a:pt x="394" y="214"/>
                    <a:pt x="389" y="207"/>
                    <a:pt x="389" y="198"/>
                  </a:cubicBezTo>
                  <a:cubicBezTo>
                    <a:pt x="389" y="194"/>
                    <a:pt x="411" y="141"/>
                    <a:pt x="406" y="141"/>
                  </a:cubicBezTo>
                  <a:cubicBezTo>
                    <a:pt x="408" y="141"/>
                    <a:pt x="413" y="142"/>
                    <a:pt x="416" y="140"/>
                  </a:cubicBezTo>
                  <a:cubicBezTo>
                    <a:pt x="418" y="138"/>
                    <a:pt x="417" y="134"/>
                    <a:pt x="419" y="132"/>
                  </a:cubicBezTo>
                  <a:cubicBezTo>
                    <a:pt x="422" y="131"/>
                    <a:pt x="425" y="132"/>
                    <a:pt x="428" y="130"/>
                  </a:cubicBezTo>
                  <a:cubicBezTo>
                    <a:pt x="435" y="126"/>
                    <a:pt x="440" y="122"/>
                    <a:pt x="445" y="116"/>
                  </a:cubicBezTo>
                  <a:cubicBezTo>
                    <a:pt x="442" y="112"/>
                    <a:pt x="438" y="108"/>
                    <a:pt x="435" y="101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8" name="Freeform 554">
              <a:extLst>
                <a:ext uri="{FF2B5EF4-FFF2-40B4-BE49-F238E27FC236}">
                  <a16:creationId xmlns:a16="http://schemas.microsoft.com/office/drawing/2014/main" id="{9876BE93-BC77-42DC-B2EF-7A5D31A16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783" y="4473549"/>
              <a:ext cx="129025" cy="129762"/>
            </a:xfrm>
            <a:custGeom>
              <a:avLst/>
              <a:gdLst>
                <a:gd name="T0" fmla="*/ 116 w 148"/>
                <a:gd name="T1" fmla="*/ 110 h 149"/>
                <a:gd name="T2" fmla="*/ 144 w 148"/>
                <a:gd name="T3" fmla="*/ 70 h 149"/>
                <a:gd name="T4" fmla="*/ 135 w 148"/>
                <a:gd name="T5" fmla="*/ 32 h 149"/>
                <a:gd name="T6" fmla="*/ 117 w 148"/>
                <a:gd name="T7" fmla="*/ 0 h 149"/>
                <a:gd name="T8" fmla="*/ 105 w 148"/>
                <a:gd name="T9" fmla="*/ 11 h 149"/>
                <a:gd name="T10" fmla="*/ 93 w 148"/>
                <a:gd name="T11" fmla="*/ 8 h 149"/>
                <a:gd name="T12" fmla="*/ 80 w 148"/>
                <a:gd name="T13" fmla="*/ 12 h 149"/>
                <a:gd name="T14" fmla="*/ 59 w 148"/>
                <a:gd name="T15" fmla="*/ 11 h 149"/>
                <a:gd name="T16" fmla="*/ 46 w 148"/>
                <a:gd name="T17" fmla="*/ 11 h 149"/>
                <a:gd name="T18" fmla="*/ 33 w 148"/>
                <a:gd name="T19" fmla="*/ 16 h 149"/>
                <a:gd name="T20" fmla="*/ 33 w 148"/>
                <a:gd name="T21" fmla="*/ 24 h 149"/>
                <a:gd name="T22" fmla="*/ 34 w 148"/>
                <a:gd name="T23" fmla="*/ 33 h 149"/>
                <a:gd name="T24" fmla="*/ 37 w 148"/>
                <a:gd name="T25" fmla="*/ 51 h 149"/>
                <a:gd name="T26" fmla="*/ 39 w 148"/>
                <a:gd name="T27" fmla="*/ 67 h 149"/>
                <a:gd name="T28" fmla="*/ 15 w 148"/>
                <a:gd name="T29" fmla="*/ 86 h 149"/>
                <a:gd name="T30" fmla="*/ 5 w 148"/>
                <a:gd name="T31" fmla="*/ 110 h 149"/>
                <a:gd name="T32" fmla="*/ 0 w 148"/>
                <a:gd name="T33" fmla="*/ 148 h 149"/>
                <a:gd name="T34" fmla="*/ 15 w 148"/>
                <a:gd name="T35" fmla="*/ 147 h 149"/>
                <a:gd name="T36" fmla="*/ 39 w 148"/>
                <a:gd name="T37" fmla="*/ 137 h 149"/>
                <a:gd name="T38" fmla="*/ 88 w 148"/>
                <a:gd name="T39" fmla="*/ 137 h 149"/>
                <a:gd name="T40" fmla="*/ 112 w 148"/>
                <a:gd name="T41" fmla="*/ 140 h 149"/>
                <a:gd name="T42" fmla="*/ 116 w 148"/>
                <a:gd name="T43" fmla="*/ 11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8" h="149">
                  <a:moveTo>
                    <a:pt x="116" y="110"/>
                  </a:moveTo>
                  <a:cubicBezTo>
                    <a:pt x="121" y="94"/>
                    <a:pt x="138" y="85"/>
                    <a:pt x="144" y="70"/>
                  </a:cubicBezTo>
                  <a:cubicBezTo>
                    <a:pt x="148" y="56"/>
                    <a:pt x="140" y="44"/>
                    <a:pt x="135" y="32"/>
                  </a:cubicBezTo>
                  <a:cubicBezTo>
                    <a:pt x="130" y="21"/>
                    <a:pt x="125" y="11"/>
                    <a:pt x="117" y="0"/>
                  </a:cubicBezTo>
                  <a:cubicBezTo>
                    <a:pt x="113" y="5"/>
                    <a:pt x="108" y="10"/>
                    <a:pt x="105" y="11"/>
                  </a:cubicBezTo>
                  <a:cubicBezTo>
                    <a:pt x="100" y="13"/>
                    <a:pt x="95" y="8"/>
                    <a:pt x="93" y="8"/>
                  </a:cubicBezTo>
                  <a:cubicBezTo>
                    <a:pt x="91" y="8"/>
                    <a:pt x="83" y="11"/>
                    <a:pt x="80" y="12"/>
                  </a:cubicBezTo>
                  <a:cubicBezTo>
                    <a:pt x="72" y="15"/>
                    <a:pt x="64" y="21"/>
                    <a:pt x="59" y="11"/>
                  </a:cubicBezTo>
                  <a:cubicBezTo>
                    <a:pt x="55" y="15"/>
                    <a:pt x="49" y="15"/>
                    <a:pt x="46" y="11"/>
                  </a:cubicBezTo>
                  <a:cubicBezTo>
                    <a:pt x="41" y="9"/>
                    <a:pt x="37" y="13"/>
                    <a:pt x="33" y="16"/>
                  </a:cubicBezTo>
                  <a:cubicBezTo>
                    <a:pt x="34" y="18"/>
                    <a:pt x="33" y="20"/>
                    <a:pt x="33" y="24"/>
                  </a:cubicBezTo>
                  <a:cubicBezTo>
                    <a:pt x="33" y="25"/>
                    <a:pt x="34" y="34"/>
                    <a:pt x="34" y="33"/>
                  </a:cubicBezTo>
                  <a:cubicBezTo>
                    <a:pt x="32" y="43"/>
                    <a:pt x="27" y="43"/>
                    <a:pt x="37" y="51"/>
                  </a:cubicBezTo>
                  <a:cubicBezTo>
                    <a:pt x="44" y="57"/>
                    <a:pt x="49" y="60"/>
                    <a:pt x="39" y="67"/>
                  </a:cubicBezTo>
                  <a:cubicBezTo>
                    <a:pt x="32" y="74"/>
                    <a:pt x="21" y="80"/>
                    <a:pt x="15" y="86"/>
                  </a:cubicBezTo>
                  <a:cubicBezTo>
                    <a:pt x="9" y="91"/>
                    <a:pt x="7" y="103"/>
                    <a:pt x="5" y="110"/>
                  </a:cubicBezTo>
                  <a:cubicBezTo>
                    <a:pt x="1" y="122"/>
                    <a:pt x="0" y="136"/>
                    <a:pt x="0" y="148"/>
                  </a:cubicBezTo>
                  <a:cubicBezTo>
                    <a:pt x="5" y="148"/>
                    <a:pt x="10" y="149"/>
                    <a:pt x="15" y="147"/>
                  </a:cubicBezTo>
                  <a:cubicBezTo>
                    <a:pt x="22" y="145"/>
                    <a:pt x="29" y="139"/>
                    <a:pt x="39" y="137"/>
                  </a:cubicBezTo>
                  <a:cubicBezTo>
                    <a:pt x="55" y="136"/>
                    <a:pt x="73" y="136"/>
                    <a:pt x="88" y="137"/>
                  </a:cubicBezTo>
                  <a:cubicBezTo>
                    <a:pt x="97" y="138"/>
                    <a:pt x="105" y="139"/>
                    <a:pt x="112" y="140"/>
                  </a:cubicBezTo>
                  <a:cubicBezTo>
                    <a:pt x="112" y="130"/>
                    <a:pt x="114" y="117"/>
                    <a:pt x="116" y="1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" name="Freeform 555">
              <a:extLst>
                <a:ext uri="{FF2B5EF4-FFF2-40B4-BE49-F238E27FC236}">
                  <a16:creationId xmlns:a16="http://schemas.microsoft.com/office/drawing/2014/main" id="{F7CB3B2D-F953-465A-A95B-9B9B90933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473" y="4456960"/>
              <a:ext cx="189851" cy="221923"/>
            </a:xfrm>
            <a:custGeom>
              <a:avLst/>
              <a:gdLst>
                <a:gd name="T0" fmla="*/ 192 w 218"/>
                <a:gd name="T1" fmla="*/ 139 h 255"/>
                <a:gd name="T2" fmla="*/ 193 w 218"/>
                <a:gd name="T3" fmla="*/ 93 h 255"/>
                <a:gd name="T4" fmla="*/ 193 w 218"/>
                <a:gd name="T5" fmla="*/ 53 h 255"/>
                <a:gd name="T6" fmla="*/ 218 w 218"/>
                <a:gd name="T7" fmla="*/ 24 h 255"/>
                <a:gd name="T8" fmla="*/ 211 w 218"/>
                <a:gd name="T9" fmla="*/ 26 h 255"/>
                <a:gd name="T10" fmla="*/ 191 w 218"/>
                <a:gd name="T11" fmla="*/ 21 h 255"/>
                <a:gd name="T12" fmla="*/ 168 w 218"/>
                <a:gd name="T13" fmla="*/ 25 h 255"/>
                <a:gd name="T14" fmla="*/ 150 w 218"/>
                <a:gd name="T15" fmla="*/ 38 h 255"/>
                <a:gd name="T16" fmla="*/ 129 w 218"/>
                <a:gd name="T17" fmla="*/ 35 h 255"/>
                <a:gd name="T18" fmla="*/ 108 w 218"/>
                <a:gd name="T19" fmla="*/ 28 h 255"/>
                <a:gd name="T20" fmla="*/ 89 w 218"/>
                <a:gd name="T21" fmla="*/ 15 h 255"/>
                <a:gd name="T22" fmla="*/ 44 w 218"/>
                <a:gd name="T23" fmla="*/ 0 h 255"/>
                <a:gd name="T24" fmla="*/ 14 w 218"/>
                <a:gd name="T25" fmla="*/ 11 h 255"/>
                <a:gd name="T26" fmla="*/ 5 w 218"/>
                <a:gd name="T27" fmla="*/ 19 h 255"/>
                <a:gd name="T28" fmla="*/ 23 w 218"/>
                <a:gd name="T29" fmla="*/ 51 h 255"/>
                <a:gd name="T30" fmla="*/ 32 w 218"/>
                <a:gd name="T31" fmla="*/ 89 h 255"/>
                <a:gd name="T32" fmla="*/ 4 w 218"/>
                <a:gd name="T33" fmla="*/ 129 h 255"/>
                <a:gd name="T34" fmla="*/ 0 w 218"/>
                <a:gd name="T35" fmla="*/ 159 h 255"/>
                <a:gd name="T36" fmla="*/ 28 w 218"/>
                <a:gd name="T37" fmla="*/ 170 h 255"/>
                <a:gd name="T38" fmla="*/ 75 w 218"/>
                <a:gd name="T39" fmla="*/ 195 h 255"/>
                <a:gd name="T40" fmla="*/ 108 w 218"/>
                <a:gd name="T41" fmla="*/ 217 h 255"/>
                <a:gd name="T42" fmla="*/ 148 w 218"/>
                <a:gd name="T43" fmla="*/ 255 h 255"/>
                <a:gd name="T44" fmla="*/ 151 w 218"/>
                <a:gd name="T45" fmla="*/ 249 h 255"/>
                <a:gd name="T46" fmla="*/ 197 w 218"/>
                <a:gd name="T47" fmla="*/ 188 h 255"/>
                <a:gd name="T48" fmla="*/ 207 w 218"/>
                <a:gd name="T49" fmla="*/ 171 h 255"/>
                <a:gd name="T50" fmla="*/ 205 w 218"/>
                <a:gd name="T51" fmla="*/ 168 h 255"/>
                <a:gd name="T52" fmla="*/ 192 w 218"/>
                <a:gd name="T53" fmla="*/ 13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8" h="255">
                  <a:moveTo>
                    <a:pt x="192" y="139"/>
                  </a:moveTo>
                  <a:cubicBezTo>
                    <a:pt x="192" y="124"/>
                    <a:pt x="192" y="108"/>
                    <a:pt x="193" y="93"/>
                  </a:cubicBezTo>
                  <a:cubicBezTo>
                    <a:pt x="194" y="81"/>
                    <a:pt x="189" y="65"/>
                    <a:pt x="193" y="53"/>
                  </a:cubicBezTo>
                  <a:cubicBezTo>
                    <a:pt x="197" y="41"/>
                    <a:pt x="209" y="33"/>
                    <a:pt x="218" y="24"/>
                  </a:cubicBezTo>
                  <a:cubicBezTo>
                    <a:pt x="216" y="25"/>
                    <a:pt x="214" y="26"/>
                    <a:pt x="211" y="26"/>
                  </a:cubicBezTo>
                  <a:cubicBezTo>
                    <a:pt x="203" y="28"/>
                    <a:pt x="198" y="22"/>
                    <a:pt x="191" y="21"/>
                  </a:cubicBezTo>
                  <a:cubicBezTo>
                    <a:pt x="185" y="21"/>
                    <a:pt x="173" y="23"/>
                    <a:pt x="168" y="25"/>
                  </a:cubicBezTo>
                  <a:cubicBezTo>
                    <a:pt x="160" y="29"/>
                    <a:pt x="159" y="36"/>
                    <a:pt x="150" y="38"/>
                  </a:cubicBezTo>
                  <a:cubicBezTo>
                    <a:pt x="147" y="39"/>
                    <a:pt x="133" y="36"/>
                    <a:pt x="129" y="35"/>
                  </a:cubicBezTo>
                  <a:cubicBezTo>
                    <a:pt x="121" y="34"/>
                    <a:pt x="115" y="31"/>
                    <a:pt x="108" y="28"/>
                  </a:cubicBezTo>
                  <a:cubicBezTo>
                    <a:pt x="101" y="24"/>
                    <a:pt x="94" y="18"/>
                    <a:pt x="89" y="15"/>
                  </a:cubicBezTo>
                  <a:cubicBezTo>
                    <a:pt x="78" y="8"/>
                    <a:pt x="51" y="14"/>
                    <a:pt x="44" y="0"/>
                  </a:cubicBezTo>
                  <a:cubicBezTo>
                    <a:pt x="31" y="3"/>
                    <a:pt x="24" y="3"/>
                    <a:pt x="14" y="11"/>
                  </a:cubicBezTo>
                  <a:cubicBezTo>
                    <a:pt x="11" y="13"/>
                    <a:pt x="8" y="16"/>
                    <a:pt x="5" y="19"/>
                  </a:cubicBezTo>
                  <a:cubicBezTo>
                    <a:pt x="13" y="30"/>
                    <a:pt x="18" y="40"/>
                    <a:pt x="23" y="51"/>
                  </a:cubicBezTo>
                  <a:cubicBezTo>
                    <a:pt x="28" y="63"/>
                    <a:pt x="36" y="75"/>
                    <a:pt x="32" y="89"/>
                  </a:cubicBezTo>
                  <a:cubicBezTo>
                    <a:pt x="26" y="104"/>
                    <a:pt x="9" y="113"/>
                    <a:pt x="4" y="129"/>
                  </a:cubicBezTo>
                  <a:cubicBezTo>
                    <a:pt x="2" y="136"/>
                    <a:pt x="0" y="149"/>
                    <a:pt x="0" y="159"/>
                  </a:cubicBezTo>
                  <a:cubicBezTo>
                    <a:pt x="10" y="161"/>
                    <a:pt x="18" y="164"/>
                    <a:pt x="28" y="170"/>
                  </a:cubicBezTo>
                  <a:cubicBezTo>
                    <a:pt x="43" y="179"/>
                    <a:pt x="59" y="186"/>
                    <a:pt x="75" y="195"/>
                  </a:cubicBezTo>
                  <a:cubicBezTo>
                    <a:pt x="85" y="201"/>
                    <a:pt x="102" y="206"/>
                    <a:pt x="108" y="217"/>
                  </a:cubicBezTo>
                  <a:cubicBezTo>
                    <a:pt x="93" y="225"/>
                    <a:pt x="126" y="243"/>
                    <a:pt x="148" y="255"/>
                  </a:cubicBezTo>
                  <a:cubicBezTo>
                    <a:pt x="149" y="253"/>
                    <a:pt x="150" y="251"/>
                    <a:pt x="151" y="249"/>
                  </a:cubicBezTo>
                  <a:cubicBezTo>
                    <a:pt x="165" y="220"/>
                    <a:pt x="177" y="211"/>
                    <a:pt x="197" y="188"/>
                  </a:cubicBezTo>
                  <a:cubicBezTo>
                    <a:pt x="201" y="184"/>
                    <a:pt x="204" y="178"/>
                    <a:pt x="207" y="171"/>
                  </a:cubicBezTo>
                  <a:cubicBezTo>
                    <a:pt x="207" y="170"/>
                    <a:pt x="206" y="169"/>
                    <a:pt x="205" y="168"/>
                  </a:cubicBezTo>
                  <a:cubicBezTo>
                    <a:pt x="196" y="157"/>
                    <a:pt x="192" y="153"/>
                    <a:pt x="192" y="139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0" name="Freeform 556">
              <a:extLst>
                <a:ext uri="{FF2B5EF4-FFF2-40B4-BE49-F238E27FC236}">
                  <a16:creationId xmlns:a16="http://schemas.microsoft.com/office/drawing/2014/main" id="{BDC516AE-60EF-475F-B7FD-7935CC65D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88" y="4283698"/>
              <a:ext cx="250677" cy="322194"/>
            </a:xfrm>
            <a:custGeom>
              <a:avLst/>
              <a:gdLst>
                <a:gd name="T0" fmla="*/ 274 w 288"/>
                <a:gd name="T1" fmla="*/ 22 h 370"/>
                <a:gd name="T2" fmla="*/ 223 w 288"/>
                <a:gd name="T3" fmla="*/ 26 h 370"/>
                <a:gd name="T4" fmla="*/ 216 w 288"/>
                <a:gd name="T5" fmla="*/ 27 h 370"/>
                <a:gd name="T6" fmla="*/ 215 w 288"/>
                <a:gd name="T7" fmla="*/ 76 h 370"/>
                <a:gd name="T8" fmla="*/ 148 w 288"/>
                <a:gd name="T9" fmla="*/ 159 h 370"/>
                <a:gd name="T10" fmla="*/ 108 w 288"/>
                <a:gd name="T11" fmla="*/ 199 h 370"/>
                <a:gd name="T12" fmla="*/ 60 w 288"/>
                <a:gd name="T13" fmla="*/ 207 h 370"/>
                <a:gd name="T14" fmla="*/ 51 w 288"/>
                <a:gd name="T15" fmla="*/ 216 h 370"/>
                <a:gd name="T16" fmla="*/ 41 w 288"/>
                <a:gd name="T17" fmla="*/ 217 h 370"/>
                <a:gd name="T18" fmla="*/ 29 w 288"/>
                <a:gd name="T19" fmla="*/ 223 h 370"/>
                <a:gd name="T20" fmla="*/ 4 w 288"/>
                <a:gd name="T21" fmla="*/ 252 h 370"/>
                <a:gd name="T22" fmla="*/ 4 w 288"/>
                <a:gd name="T23" fmla="*/ 292 h 370"/>
                <a:gd name="T24" fmla="*/ 3 w 288"/>
                <a:gd name="T25" fmla="*/ 338 h 370"/>
                <a:gd name="T26" fmla="*/ 16 w 288"/>
                <a:gd name="T27" fmla="*/ 367 h 370"/>
                <a:gd name="T28" fmla="*/ 18 w 288"/>
                <a:gd name="T29" fmla="*/ 370 h 370"/>
                <a:gd name="T30" fmla="*/ 55 w 288"/>
                <a:gd name="T31" fmla="*/ 332 h 370"/>
                <a:gd name="T32" fmla="*/ 131 w 288"/>
                <a:gd name="T33" fmla="*/ 268 h 370"/>
                <a:gd name="T34" fmla="*/ 202 w 288"/>
                <a:gd name="T35" fmla="*/ 194 h 370"/>
                <a:gd name="T36" fmla="*/ 244 w 288"/>
                <a:gd name="T37" fmla="*/ 108 h 370"/>
                <a:gd name="T38" fmla="*/ 274 w 288"/>
                <a:gd name="T39" fmla="*/ 2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8" h="370">
                  <a:moveTo>
                    <a:pt x="274" y="22"/>
                  </a:moveTo>
                  <a:cubicBezTo>
                    <a:pt x="261" y="0"/>
                    <a:pt x="246" y="22"/>
                    <a:pt x="223" y="26"/>
                  </a:cubicBezTo>
                  <a:cubicBezTo>
                    <a:pt x="221" y="26"/>
                    <a:pt x="218" y="27"/>
                    <a:pt x="216" y="27"/>
                  </a:cubicBezTo>
                  <a:cubicBezTo>
                    <a:pt x="217" y="44"/>
                    <a:pt x="220" y="62"/>
                    <a:pt x="215" y="76"/>
                  </a:cubicBezTo>
                  <a:cubicBezTo>
                    <a:pt x="204" y="109"/>
                    <a:pt x="172" y="137"/>
                    <a:pt x="148" y="159"/>
                  </a:cubicBezTo>
                  <a:cubicBezTo>
                    <a:pt x="136" y="169"/>
                    <a:pt x="123" y="193"/>
                    <a:pt x="108" y="199"/>
                  </a:cubicBezTo>
                  <a:cubicBezTo>
                    <a:pt x="92" y="204"/>
                    <a:pt x="74" y="196"/>
                    <a:pt x="60" y="207"/>
                  </a:cubicBezTo>
                  <a:cubicBezTo>
                    <a:pt x="56" y="209"/>
                    <a:pt x="56" y="214"/>
                    <a:pt x="51" y="216"/>
                  </a:cubicBezTo>
                  <a:cubicBezTo>
                    <a:pt x="48" y="218"/>
                    <a:pt x="44" y="216"/>
                    <a:pt x="41" y="217"/>
                  </a:cubicBezTo>
                  <a:cubicBezTo>
                    <a:pt x="35" y="219"/>
                    <a:pt x="32" y="221"/>
                    <a:pt x="29" y="223"/>
                  </a:cubicBezTo>
                  <a:cubicBezTo>
                    <a:pt x="20" y="232"/>
                    <a:pt x="8" y="240"/>
                    <a:pt x="4" y="252"/>
                  </a:cubicBezTo>
                  <a:cubicBezTo>
                    <a:pt x="0" y="264"/>
                    <a:pt x="5" y="280"/>
                    <a:pt x="4" y="292"/>
                  </a:cubicBezTo>
                  <a:cubicBezTo>
                    <a:pt x="3" y="307"/>
                    <a:pt x="3" y="323"/>
                    <a:pt x="3" y="338"/>
                  </a:cubicBezTo>
                  <a:cubicBezTo>
                    <a:pt x="3" y="352"/>
                    <a:pt x="7" y="356"/>
                    <a:pt x="16" y="367"/>
                  </a:cubicBezTo>
                  <a:cubicBezTo>
                    <a:pt x="17" y="368"/>
                    <a:pt x="18" y="369"/>
                    <a:pt x="18" y="370"/>
                  </a:cubicBezTo>
                  <a:cubicBezTo>
                    <a:pt x="27" y="352"/>
                    <a:pt x="36" y="330"/>
                    <a:pt x="55" y="332"/>
                  </a:cubicBezTo>
                  <a:cubicBezTo>
                    <a:pt x="67" y="303"/>
                    <a:pt x="108" y="287"/>
                    <a:pt x="131" y="268"/>
                  </a:cubicBezTo>
                  <a:cubicBezTo>
                    <a:pt x="156" y="246"/>
                    <a:pt x="186" y="224"/>
                    <a:pt x="202" y="194"/>
                  </a:cubicBezTo>
                  <a:cubicBezTo>
                    <a:pt x="218" y="167"/>
                    <a:pt x="230" y="138"/>
                    <a:pt x="244" y="108"/>
                  </a:cubicBezTo>
                  <a:cubicBezTo>
                    <a:pt x="253" y="89"/>
                    <a:pt x="288" y="45"/>
                    <a:pt x="274" y="2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1" name="Freeform 557">
              <a:extLst>
                <a:ext uri="{FF2B5EF4-FFF2-40B4-BE49-F238E27FC236}">
                  <a16:creationId xmlns:a16="http://schemas.microsoft.com/office/drawing/2014/main" id="{19A945B9-F778-4CD6-AA52-17AEA0D32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456" y="4598151"/>
              <a:ext cx="58246" cy="37970"/>
            </a:xfrm>
            <a:custGeom>
              <a:avLst/>
              <a:gdLst>
                <a:gd name="T0" fmla="*/ 25 w 67"/>
                <a:gd name="T1" fmla="*/ 41 h 44"/>
                <a:gd name="T2" fmla="*/ 32 w 67"/>
                <a:gd name="T3" fmla="*/ 33 h 44"/>
                <a:gd name="T4" fmla="*/ 43 w 67"/>
                <a:gd name="T5" fmla="*/ 32 h 44"/>
                <a:gd name="T6" fmla="*/ 44 w 67"/>
                <a:gd name="T7" fmla="*/ 0 h 44"/>
                <a:gd name="T8" fmla="*/ 35 w 67"/>
                <a:gd name="T9" fmla="*/ 4 h 44"/>
                <a:gd name="T10" fmla="*/ 20 w 67"/>
                <a:gd name="T11" fmla="*/ 5 h 44"/>
                <a:gd name="T12" fmla="*/ 20 w 67"/>
                <a:gd name="T13" fmla="*/ 8 h 44"/>
                <a:gd name="T14" fmla="*/ 10 w 67"/>
                <a:gd name="T15" fmla="*/ 14 h 44"/>
                <a:gd name="T16" fmla="*/ 6 w 67"/>
                <a:gd name="T17" fmla="*/ 25 h 44"/>
                <a:gd name="T18" fmla="*/ 2 w 67"/>
                <a:gd name="T19" fmla="*/ 31 h 44"/>
                <a:gd name="T20" fmla="*/ 4 w 67"/>
                <a:gd name="T21" fmla="*/ 41 h 44"/>
                <a:gd name="T22" fmla="*/ 25 w 67"/>
                <a:gd name="T23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44">
                  <a:moveTo>
                    <a:pt x="25" y="41"/>
                  </a:moveTo>
                  <a:cubicBezTo>
                    <a:pt x="32" y="39"/>
                    <a:pt x="28" y="35"/>
                    <a:pt x="32" y="33"/>
                  </a:cubicBezTo>
                  <a:cubicBezTo>
                    <a:pt x="36" y="31"/>
                    <a:pt x="38" y="33"/>
                    <a:pt x="43" y="32"/>
                  </a:cubicBezTo>
                  <a:cubicBezTo>
                    <a:pt x="67" y="27"/>
                    <a:pt x="49" y="14"/>
                    <a:pt x="44" y="0"/>
                  </a:cubicBezTo>
                  <a:cubicBezTo>
                    <a:pt x="41" y="2"/>
                    <a:pt x="38" y="3"/>
                    <a:pt x="35" y="4"/>
                  </a:cubicBezTo>
                  <a:cubicBezTo>
                    <a:pt x="30" y="6"/>
                    <a:pt x="25" y="5"/>
                    <a:pt x="20" y="5"/>
                  </a:cubicBezTo>
                  <a:cubicBezTo>
                    <a:pt x="20" y="6"/>
                    <a:pt x="20" y="7"/>
                    <a:pt x="20" y="8"/>
                  </a:cubicBezTo>
                  <a:cubicBezTo>
                    <a:pt x="20" y="8"/>
                    <a:pt x="11" y="13"/>
                    <a:pt x="10" y="14"/>
                  </a:cubicBezTo>
                  <a:cubicBezTo>
                    <a:pt x="7" y="17"/>
                    <a:pt x="8" y="22"/>
                    <a:pt x="6" y="25"/>
                  </a:cubicBezTo>
                  <a:cubicBezTo>
                    <a:pt x="5" y="27"/>
                    <a:pt x="3" y="28"/>
                    <a:pt x="2" y="31"/>
                  </a:cubicBezTo>
                  <a:cubicBezTo>
                    <a:pt x="0" y="37"/>
                    <a:pt x="1" y="38"/>
                    <a:pt x="4" y="41"/>
                  </a:cubicBezTo>
                  <a:cubicBezTo>
                    <a:pt x="10" y="39"/>
                    <a:pt x="15" y="44"/>
                    <a:pt x="25" y="4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2" name="Freeform 558">
              <a:extLst>
                <a:ext uri="{FF2B5EF4-FFF2-40B4-BE49-F238E27FC236}">
                  <a16:creationId xmlns:a16="http://schemas.microsoft.com/office/drawing/2014/main" id="{3518B8EB-0D3B-41AD-A3D5-726E2CB30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774" y="4625062"/>
              <a:ext cx="43500" cy="49398"/>
            </a:xfrm>
            <a:custGeom>
              <a:avLst/>
              <a:gdLst>
                <a:gd name="T0" fmla="*/ 24 w 50"/>
                <a:gd name="T1" fmla="*/ 55 h 57"/>
                <a:gd name="T2" fmla="*/ 42 w 50"/>
                <a:gd name="T3" fmla="*/ 37 h 57"/>
                <a:gd name="T4" fmla="*/ 41 w 50"/>
                <a:gd name="T5" fmla="*/ 8 h 57"/>
                <a:gd name="T6" fmla="*/ 41 w 50"/>
                <a:gd name="T7" fmla="*/ 1 h 57"/>
                <a:gd name="T8" fmla="*/ 39 w 50"/>
                <a:gd name="T9" fmla="*/ 1 h 57"/>
                <a:gd name="T10" fmla="*/ 28 w 50"/>
                <a:gd name="T11" fmla="*/ 2 h 57"/>
                <a:gd name="T12" fmla="*/ 21 w 50"/>
                <a:gd name="T13" fmla="*/ 10 h 57"/>
                <a:gd name="T14" fmla="*/ 0 w 50"/>
                <a:gd name="T15" fmla="*/ 10 h 57"/>
                <a:gd name="T16" fmla="*/ 3 w 50"/>
                <a:gd name="T17" fmla="*/ 14 h 57"/>
                <a:gd name="T18" fmla="*/ 6 w 50"/>
                <a:gd name="T19" fmla="*/ 36 h 57"/>
                <a:gd name="T20" fmla="*/ 12 w 50"/>
                <a:gd name="T21" fmla="*/ 55 h 57"/>
                <a:gd name="T22" fmla="*/ 12 w 50"/>
                <a:gd name="T23" fmla="*/ 56 h 57"/>
                <a:gd name="T24" fmla="*/ 24 w 50"/>
                <a:gd name="T25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57">
                  <a:moveTo>
                    <a:pt x="24" y="55"/>
                  </a:moveTo>
                  <a:cubicBezTo>
                    <a:pt x="30" y="53"/>
                    <a:pt x="39" y="42"/>
                    <a:pt x="42" y="37"/>
                  </a:cubicBezTo>
                  <a:cubicBezTo>
                    <a:pt x="50" y="24"/>
                    <a:pt x="43" y="19"/>
                    <a:pt x="41" y="8"/>
                  </a:cubicBezTo>
                  <a:cubicBezTo>
                    <a:pt x="40" y="6"/>
                    <a:pt x="41" y="3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4" y="2"/>
                    <a:pt x="32" y="0"/>
                    <a:pt x="28" y="2"/>
                  </a:cubicBezTo>
                  <a:cubicBezTo>
                    <a:pt x="24" y="4"/>
                    <a:pt x="28" y="8"/>
                    <a:pt x="21" y="10"/>
                  </a:cubicBezTo>
                  <a:cubicBezTo>
                    <a:pt x="11" y="13"/>
                    <a:pt x="6" y="8"/>
                    <a:pt x="0" y="10"/>
                  </a:cubicBezTo>
                  <a:cubicBezTo>
                    <a:pt x="1" y="11"/>
                    <a:pt x="2" y="12"/>
                    <a:pt x="3" y="14"/>
                  </a:cubicBezTo>
                  <a:cubicBezTo>
                    <a:pt x="7" y="21"/>
                    <a:pt x="5" y="28"/>
                    <a:pt x="6" y="36"/>
                  </a:cubicBezTo>
                  <a:cubicBezTo>
                    <a:pt x="6" y="43"/>
                    <a:pt x="12" y="48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7" y="57"/>
                    <a:pt x="21" y="57"/>
                    <a:pt x="24" y="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3" name="Freeform 559">
              <a:extLst>
                <a:ext uri="{FF2B5EF4-FFF2-40B4-BE49-F238E27FC236}">
                  <a16:creationId xmlns:a16="http://schemas.microsoft.com/office/drawing/2014/main" id="{88C7B6B0-6DF9-4CC4-A1EE-07DC6B7E9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778" y="4591884"/>
              <a:ext cx="257681" cy="252520"/>
            </a:xfrm>
            <a:custGeom>
              <a:avLst/>
              <a:gdLst>
                <a:gd name="T0" fmla="*/ 291 w 296"/>
                <a:gd name="T1" fmla="*/ 251 h 290"/>
                <a:gd name="T2" fmla="*/ 266 w 296"/>
                <a:gd name="T3" fmla="*/ 195 h 290"/>
                <a:gd name="T4" fmla="*/ 268 w 296"/>
                <a:gd name="T5" fmla="*/ 165 h 290"/>
                <a:gd name="T6" fmla="*/ 253 w 296"/>
                <a:gd name="T7" fmla="*/ 149 h 290"/>
                <a:gd name="T8" fmla="*/ 268 w 296"/>
                <a:gd name="T9" fmla="*/ 100 h 290"/>
                <a:gd name="T10" fmla="*/ 228 w 296"/>
                <a:gd name="T11" fmla="*/ 62 h 290"/>
                <a:gd name="T12" fmla="*/ 195 w 296"/>
                <a:gd name="T13" fmla="*/ 40 h 290"/>
                <a:gd name="T14" fmla="*/ 148 w 296"/>
                <a:gd name="T15" fmla="*/ 15 h 290"/>
                <a:gd name="T16" fmla="*/ 96 w 296"/>
                <a:gd name="T17" fmla="*/ 1 h 290"/>
                <a:gd name="T18" fmla="*/ 47 w 296"/>
                <a:gd name="T19" fmla="*/ 1 h 290"/>
                <a:gd name="T20" fmla="*/ 32 w 296"/>
                <a:gd name="T21" fmla="*/ 7 h 290"/>
                <a:gd name="T22" fmla="*/ 33 w 296"/>
                <a:gd name="T23" fmla="*/ 39 h 290"/>
                <a:gd name="T24" fmla="*/ 33 w 296"/>
                <a:gd name="T25" fmla="*/ 46 h 290"/>
                <a:gd name="T26" fmla="*/ 34 w 296"/>
                <a:gd name="T27" fmla="*/ 75 h 290"/>
                <a:gd name="T28" fmla="*/ 16 w 296"/>
                <a:gd name="T29" fmla="*/ 93 h 290"/>
                <a:gd name="T30" fmla="*/ 4 w 296"/>
                <a:gd name="T31" fmla="*/ 94 h 290"/>
                <a:gd name="T32" fmla="*/ 0 w 296"/>
                <a:gd name="T33" fmla="*/ 109 h 290"/>
                <a:gd name="T34" fmla="*/ 6 w 296"/>
                <a:gd name="T35" fmla="*/ 121 h 290"/>
                <a:gd name="T36" fmla="*/ 8 w 296"/>
                <a:gd name="T37" fmla="*/ 135 h 290"/>
                <a:gd name="T38" fmla="*/ 12 w 296"/>
                <a:gd name="T39" fmla="*/ 153 h 290"/>
                <a:gd name="T40" fmla="*/ 24 w 296"/>
                <a:gd name="T41" fmla="*/ 166 h 290"/>
                <a:gd name="T42" fmla="*/ 38 w 296"/>
                <a:gd name="T43" fmla="*/ 193 h 290"/>
                <a:gd name="T44" fmla="*/ 47 w 296"/>
                <a:gd name="T45" fmla="*/ 206 h 290"/>
                <a:gd name="T46" fmla="*/ 64 w 296"/>
                <a:gd name="T47" fmla="*/ 213 h 290"/>
                <a:gd name="T48" fmla="*/ 99 w 296"/>
                <a:gd name="T49" fmla="*/ 229 h 290"/>
                <a:gd name="T50" fmla="*/ 136 w 296"/>
                <a:gd name="T51" fmla="*/ 238 h 290"/>
                <a:gd name="T52" fmla="*/ 145 w 296"/>
                <a:gd name="T53" fmla="*/ 279 h 290"/>
                <a:gd name="T54" fmla="*/ 164 w 296"/>
                <a:gd name="T55" fmla="*/ 282 h 290"/>
                <a:gd name="T56" fmla="*/ 185 w 296"/>
                <a:gd name="T57" fmla="*/ 288 h 290"/>
                <a:gd name="T58" fmla="*/ 223 w 296"/>
                <a:gd name="T59" fmla="*/ 287 h 290"/>
                <a:gd name="T60" fmla="*/ 232 w 296"/>
                <a:gd name="T61" fmla="*/ 279 h 290"/>
                <a:gd name="T62" fmla="*/ 247 w 296"/>
                <a:gd name="T63" fmla="*/ 281 h 290"/>
                <a:gd name="T64" fmla="*/ 278 w 296"/>
                <a:gd name="T65" fmla="*/ 271 h 290"/>
                <a:gd name="T66" fmla="*/ 296 w 296"/>
                <a:gd name="T67" fmla="*/ 261 h 290"/>
                <a:gd name="T68" fmla="*/ 291 w 296"/>
                <a:gd name="T69" fmla="*/ 25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6" h="290">
                  <a:moveTo>
                    <a:pt x="291" y="251"/>
                  </a:moveTo>
                  <a:cubicBezTo>
                    <a:pt x="280" y="235"/>
                    <a:pt x="273" y="214"/>
                    <a:pt x="266" y="195"/>
                  </a:cubicBezTo>
                  <a:cubicBezTo>
                    <a:pt x="263" y="184"/>
                    <a:pt x="269" y="176"/>
                    <a:pt x="268" y="165"/>
                  </a:cubicBezTo>
                  <a:cubicBezTo>
                    <a:pt x="267" y="149"/>
                    <a:pt x="259" y="159"/>
                    <a:pt x="253" y="149"/>
                  </a:cubicBezTo>
                  <a:cubicBezTo>
                    <a:pt x="246" y="138"/>
                    <a:pt x="260" y="114"/>
                    <a:pt x="268" y="100"/>
                  </a:cubicBezTo>
                  <a:cubicBezTo>
                    <a:pt x="246" y="88"/>
                    <a:pt x="213" y="70"/>
                    <a:pt x="228" y="62"/>
                  </a:cubicBezTo>
                  <a:cubicBezTo>
                    <a:pt x="222" y="51"/>
                    <a:pt x="205" y="46"/>
                    <a:pt x="195" y="40"/>
                  </a:cubicBezTo>
                  <a:cubicBezTo>
                    <a:pt x="179" y="31"/>
                    <a:pt x="163" y="24"/>
                    <a:pt x="148" y="15"/>
                  </a:cubicBezTo>
                  <a:cubicBezTo>
                    <a:pt x="130" y="5"/>
                    <a:pt x="117" y="3"/>
                    <a:pt x="96" y="1"/>
                  </a:cubicBezTo>
                  <a:cubicBezTo>
                    <a:pt x="81" y="0"/>
                    <a:pt x="63" y="0"/>
                    <a:pt x="47" y="1"/>
                  </a:cubicBezTo>
                  <a:cubicBezTo>
                    <a:pt x="41" y="2"/>
                    <a:pt x="36" y="5"/>
                    <a:pt x="32" y="7"/>
                  </a:cubicBezTo>
                  <a:cubicBezTo>
                    <a:pt x="37" y="20"/>
                    <a:pt x="54" y="33"/>
                    <a:pt x="33" y="39"/>
                  </a:cubicBezTo>
                  <a:cubicBezTo>
                    <a:pt x="33" y="41"/>
                    <a:pt x="32" y="44"/>
                    <a:pt x="33" y="46"/>
                  </a:cubicBezTo>
                  <a:cubicBezTo>
                    <a:pt x="35" y="57"/>
                    <a:pt x="42" y="62"/>
                    <a:pt x="34" y="75"/>
                  </a:cubicBezTo>
                  <a:cubicBezTo>
                    <a:pt x="31" y="80"/>
                    <a:pt x="22" y="91"/>
                    <a:pt x="16" y="93"/>
                  </a:cubicBezTo>
                  <a:cubicBezTo>
                    <a:pt x="13" y="95"/>
                    <a:pt x="9" y="95"/>
                    <a:pt x="4" y="94"/>
                  </a:cubicBezTo>
                  <a:cubicBezTo>
                    <a:pt x="4" y="100"/>
                    <a:pt x="0" y="104"/>
                    <a:pt x="0" y="109"/>
                  </a:cubicBezTo>
                  <a:cubicBezTo>
                    <a:pt x="0" y="113"/>
                    <a:pt x="4" y="117"/>
                    <a:pt x="6" y="121"/>
                  </a:cubicBezTo>
                  <a:cubicBezTo>
                    <a:pt x="8" y="125"/>
                    <a:pt x="8" y="131"/>
                    <a:pt x="8" y="135"/>
                  </a:cubicBezTo>
                  <a:cubicBezTo>
                    <a:pt x="9" y="142"/>
                    <a:pt x="8" y="147"/>
                    <a:pt x="12" y="153"/>
                  </a:cubicBezTo>
                  <a:cubicBezTo>
                    <a:pt x="15" y="158"/>
                    <a:pt x="20" y="161"/>
                    <a:pt x="24" y="166"/>
                  </a:cubicBezTo>
                  <a:cubicBezTo>
                    <a:pt x="31" y="172"/>
                    <a:pt x="35" y="183"/>
                    <a:pt x="38" y="193"/>
                  </a:cubicBezTo>
                  <a:cubicBezTo>
                    <a:pt x="40" y="199"/>
                    <a:pt x="39" y="203"/>
                    <a:pt x="47" y="206"/>
                  </a:cubicBezTo>
                  <a:cubicBezTo>
                    <a:pt x="55" y="209"/>
                    <a:pt x="57" y="208"/>
                    <a:pt x="64" y="213"/>
                  </a:cubicBezTo>
                  <a:cubicBezTo>
                    <a:pt x="73" y="220"/>
                    <a:pt x="88" y="225"/>
                    <a:pt x="99" y="229"/>
                  </a:cubicBezTo>
                  <a:cubicBezTo>
                    <a:pt x="109" y="232"/>
                    <a:pt x="128" y="229"/>
                    <a:pt x="136" y="238"/>
                  </a:cubicBezTo>
                  <a:cubicBezTo>
                    <a:pt x="146" y="249"/>
                    <a:pt x="138" y="269"/>
                    <a:pt x="145" y="279"/>
                  </a:cubicBezTo>
                  <a:cubicBezTo>
                    <a:pt x="150" y="285"/>
                    <a:pt x="158" y="282"/>
                    <a:pt x="164" y="282"/>
                  </a:cubicBezTo>
                  <a:cubicBezTo>
                    <a:pt x="172" y="284"/>
                    <a:pt x="177" y="286"/>
                    <a:pt x="185" y="288"/>
                  </a:cubicBezTo>
                  <a:cubicBezTo>
                    <a:pt x="195" y="289"/>
                    <a:pt x="214" y="290"/>
                    <a:pt x="223" y="287"/>
                  </a:cubicBezTo>
                  <a:cubicBezTo>
                    <a:pt x="226" y="286"/>
                    <a:pt x="229" y="280"/>
                    <a:pt x="232" y="279"/>
                  </a:cubicBezTo>
                  <a:cubicBezTo>
                    <a:pt x="237" y="278"/>
                    <a:pt x="242" y="282"/>
                    <a:pt x="247" y="281"/>
                  </a:cubicBezTo>
                  <a:cubicBezTo>
                    <a:pt x="256" y="279"/>
                    <a:pt x="269" y="274"/>
                    <a:pt x="278" y="271"/>
                  </a:cubicBezTo>
                  <a:cubicBezTo>
                    <a:pt x="284" y="269"/>
                    <a:pt x="291" y="266"/>
                    <a:pt x="296" y="261"/>
                  </a:cubicBezTo>
                  <a:cubicBezTo>
                    <a:pt x="295" y="258"/>
                    <a:pt x="294" y="254"/>
                    <a:pt x="291" y="25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4" name="Freeform 560">
              <a:extLst>
                <a:ext uri="{FF2B5EF4-FFF2-40B4-BE49-F238E27FC236}">
                  <a16:creationId xmlns:a16="http://schemas.microsoft.com/office/drawing/2014/main" id="{F7388F83-1B33-43CF-946D-A868A8AE5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5299" y="4147669"/>
              <a:ext cx="156673" cy="134186"/>
            </a:xfrm>
            <a:custGeom>
              <a:avLst/>
              <a:gdLst>
                <a:gd name="T0" fmla="*/ 35 w 180"/>
                <a:gd name="T1" fmla="*/ 96 h 154"/>
                <a:gd name="T2" fmla="*/ 51 w 180"/>
                <a:gd name="T3" fmla="*/ 92 h 154"/>
                <a:gd name="T4" fmla="*/ 71 w 180"/>
                <a:gd name="T5" fmla="*/ 93 h 154"/>
                <a:gd name="T6" fmla="*/ 91 w 180"/>
                <a:gd name="T7" fmla="*/ 96 h 154"/>
                <a:gd name="T8" fmla="*/ 128 w 180"/>
                <a:gd name="T9" fmla="*/ 117 h 154"/>
                <a:gd name="T10" fmla="*/ 143 w 180"/>
                <a:gd name="T11" fmla="*/ 135 h 154"/>
                <a:gd name="T12" fmla="*/ 158 w 180"/>
                <a:gd name="T13" fmla="*/ 150 h 154"/>
                <a:gd name="T14" fmla="*/ 180 w 180"/>
                <a:gd name="T15" fmla="*/ 144 h 154"/>
                <a:gd name="T16" fmla="*/ 167 w 180"/>
                <a:gd name="T17" fmla="*/ 131 h 154"/>
                <a:gd name="T18" fmla="*/ 118 w 180"/>
                <a:gd name="T19" fmla="*/ 90 h 154"/>
                <a:gd name="T20" fmla="*/ 74 w 180"/>
                <a:gd name="T21" fmla="*/ 43 h 154"/>
                <a:gd name="T22" fmla="*/ 62 w 180"/>
                <a:gd name="T23" fmla="*/ 13 h 154"/>
                <a:gd name="T24" fmla="*/ 56 w 180"/>
                <a:gd name="T25" fmla="*/ 0 h 154"/>
                <a:gd name="T26" fmla="*/ 39 w 180"/>
                <a:gd name="T27" fmla="*/ 14 h 154"/>
                <a:gd name="T28" fmla="*/ 30 w 180"/>
                <a:gd name="T29" fmla="*/ 16 h 154"/>
                <a:gd name="T30" fmla="*/ 27 w 180"/>
                <a:gd name="T31" fmla="*/ 24 h 154"/>
                <a:gd name="T32" fmla="*/ 17 w 180"/>
                <a:gd name="T33" fmla="*/ 25 h 154"/>
                <a:gd name="T34" fmla="*/ 0 w 180"/>
                <a:gd name="T35" fmla="*/ 82 h 154"/>
                <a:gd name="T36" fmla="*/ 4 w 180"/>
                <a:gd name="T37" fmla="*/ 102 h 154"/>
                <a:gd name="T38" fmla="*/ 23 w 180"/>
                <a:gd name="T39" fmla="*/ 97 h 154"/>
                <a:gd name="T40" fmla="*/ 35 w 180"/>
                <a:gd name="T41" fmla="*/ 9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154">
                  <a:moveTo>
                    <a:pt x="35" y="96"/>
                  </a:moveTo>
                  <a:cubicBezTo>
                    <a:pt x="43" y="88"/>
                    <a:pt x="40" y="89"/>
                    <a:pt x="51" y="92"/>
                  </a:cubicBezTo>
                  <a:cubicBezTo>
                    <a:pt x="60" y="95"/>
                    <a:pt x="62" y="93"/>
                    <a:pt x="71" y="93"/>
                  </a:cubicBezTo>
                  <a:cubicBezTo>
                    <a:pt x="76" y="93"/>
                    <a:pt x="84" y="96"/>
                    <a:pt x="91" y="96"/>
                  </a:cubicBezTo>
                  <a:cubicBezTo>
                    <a:pt x="107" y="99"/>
                    <a:pt x="117" y="105"/>
                    <a:pt x="128" y="117"/>
                  </a:cubicBezTo>
                  <a:cubicBezTo>
                    <a:pt x="133" y="123"/>
                    <a:pt x="138" y="129"/>
                    <a:pt x="143" y="135"/>
                  </a:cubicBezTo>
                  <a:cubicBezTo>
                    <a:pt x="148" y="139"/>
                    <a:pt x="153" y="147"/>
                    <a:pt x="158" y="150"/>
                  </a:cubicBezTo>
                  <a:cubicBezTo>
                    <a:pt x="166" y="154"/>
                    <a:pt x="173" y="149"/>
                    <a:pt x="180" y="144"/>
                  </a:cubicBezTo>
                  <a:cubicBezTo>
                    <a:pt x="175" y="140"/>
                    <a:pt x="170" y="135"/>
                    <a:pt x="167" y="131"/>
                  </a:cubicBezTo>
                  <a:cubicBezTo>
                    <a:pt x="151" y="115"/>
                    <a:pt x="138" y="103"/>
                    <a:pt x="118" y="90"/>
                  </a:cubicBezTo>
                  <a:cubicBezTo>
                    <a:pt x="97" y="77"/>
                    <a:pt x="87" y="64"/>
                    <a:pt x="74" y="43"/>
                  </a:cubicBezTo>
                  <a:cubicBezTo>
                    <a:pt x="67" y="31"/>
                    <a:pt x="65" y="26"/>
                    <a:pt x="62" y="13"/>
                  </a:cubicBezTo>
                  <a:cubicBezTo>
                    <a:pt x="61" y="7"/>
                    <a:pt x="59" y="4"/>
                    <a:pt x="56" y="0"/>
                  </a:cubicBezTo>
                  <a:cubicBezTo>
                    <a:pt x="51" y="6"/>
                    <a:pt x="46" y="10"/>
                    <a:pt x="39" y="14"/>
                  </a:cubicBezTo>
                  <a:cubicBezTo>
                    <a:pt x="36" y="16"/>
                    <a:pt x="33" y="15"/>
                    <a:pt x="30" y="16"/>
                  </a:cubicBezTo>
                  <a:cubicBezTo>
                    <a:pt x="28" y="18"/>
                    <a:pt x="29" y="22"/>
                    <a:pt x="27" y="24"/>
                  </a:cubicBezTo>
                  <a:cubicBezTo>
                    <a:pt x="24" y="26"/>
                    <a:pt x="19" y="25"/>
                    <a:pt x="17" y="25"/>
                  </a:cubicBezTo>
                  <a:cubicBezTo>
                    <a:pt x="22" y="25"/>
                    <a:pt x="0" y="78"/>
                    <a:pt x="0" y="82"/>
                  </a:cubicBezTo>
                  <a:cubicBezTo>
                    <a:pt x="0" y="89"/>
                    <a:pt x="3" y="96"/>
                    <a:pt x="4" y="102"/>
                  </a:cubicBezTo>
                  <a:cubicBezTo>
                    <a:pt x="11" y="102"/>
                    <a:pt x="18" y="101"/>
                    <a:pt x="23" y="97"/>
                  </a:cubicBezTo>
                  <a:cubicBezTo>
                    <a:pt x="26" y="112"/>
                    <a:pt x="32" y="98"/>
                    <a:pt x="35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5" name="Freeform 561">
              <a:extLst>
                <a:ext uri="{FF2B5EF4-FFF2-40B4-BE49-F238E27FC236}">
                  <a16:creationId xmlns:a16="http://schemas.microsoft.com/office/drawing/2014/main" id="{C066827A-CC07-43B6-B4A6-8B1895AE2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650" y="4295863"/>
              <a:ext cx="148932" cy="89580"/>
            </a:xfrm>
            <a:custGeom>
              <a:avLst/>
              <a:gdLst>
                <a:gd name="T0" fmla="*/ 167 w 171"/>
                <a:gd name="T1" fmla="*/ 13 h 103"/>
                <a:gd name="T2" fmla="*/ 121 w 171"/>
                <a:gd name="T3" fmla="*/ 18 h 103"/>
                <a:gd name="T4" fmla="*/ 97 w 171"/>
                <a:gd name="T5" fmla="*/ 27 h 103"/>
                <a:gd name="T6" fmla="*/ 72 w 171"/>
                <a:gd name="T7" fmla="*/ 33 h 103"/>
                <a:gd name="T8" fmla="*/ 43 w 171"/>
                <a:gd name="T9" fmla="*/ 34 h 103"/>
                <a:gd name="T10" fmla="*/ 22 w 171"/>
                <a:gd name="T11" fmla="*/ 12 h 103"/>
                <a:gd name="T12" fmla="*/ 22 w 171"/>
                <a:gd name="T13" fmla="*/ 0 h 103"/>
                <a:gd name="T14" fmla="*/ 0 w 171"/>
                <a:gd name="T15" fmla="*/ 33 h 103"/>
                <a:gd name="T16" fmla="*/ 30 w 171"/>
                <a:gd name="T17" fmla="*/ 70 h 103"/>
                <a:gd name="T18" fmla="*/ 115 w 171"/>
                <a:gd name="T19" fmla="*/ 100 h 103"/>
                <a:gd name="T20" fmla="*/ 142 w 171"/>
                <a:gd name="T21" fmla="*/ 102 h 103"/>
                <a:gd name="T22" fmla="*/ 166 w 171"/>
                <a:gd name="T23" fmla="*/ 62 h 103"/>
                <a:gd name="T24" fmla="*/ 167 w 171"/>
                <a:gd name="T25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103">
                  <a:moveTo>
                    <a:pt x="167" y="13"/>
                  </a:moveTo>
                  <a:cubicBezTo>
                    <a:pt x="152" y="15"/>
                    <a:pt x="135" y="14"/>
                    <a:pt x="121" y="18"/>
                  </a:cubicBezTo>
                  <a:cubicBezTo>
                    <a:pt x="111" y="21"/>
                    <a:pt x="110" y="27"/>
                    <a:pt x="97" y="27"/>
                  </a:cubicBezTo>
                  <a:cubicBezTo>
                    <a:pt x="82" y="26"/>
                    <a:pt x="84" y="27"/>
                    <a:pt x="72" y="33"/>
                  </a:cubicBezTo>
                  <a:cubicBezTo>
                    <a:pt x="62" y="37"/>
                    <a:pt x="54" y="40"/>
                    <a:pt x="43" y="34"/>
                  </a:cubicBezTo>
                  <a:cubicBezTo>
                    <a:pt x="39" y="31"/>
                    <a:pt x="23" y="17"/>
                    <a:pt x="22" y="12"/>
                  </a:cubicBezTo>
                  <a:cubicBezTo>
                    <a:pt x="20" y="8"/>
                    <a:pt x="21" y="4"/>
                    <a:pt x="22" y="0"/>
                  </a:cubicBezTo>
                  <a:cubicBezTo>
                    <a:pt x="13" y="8"/>
                    <a:pt x="0" y="25"/>
                    <a:pt x="0" y="33"/>
                  </a:cubicBezTo>
                  <a:cubicBezTo>
                    <a:pt x="0" y="47"/>
                    <a:pt x="20" y="64"/>
                    <a:pt x="30" y="70"/>
                  </a:cubicBezTo>
                  <a:cubicBezTo>
                    <a:pt x="53" y="87"/>
                    <a:pt x="88" y="91"/>
                    <a:pt x="115" y="100"/>
                  </a:cubicBezTo>
                  <a:cubicBezTo>
                    <a:pt x="124" y="103"/>
                    <a:pt x="133" y="103"/>
                    <a:pt x="142" y="102"/>
                  </a:cubicBezTo>
                  <a:cubicBezTo>
                    <a:pt x="152" y="90"/>
                    <a:pt x="161" y="77"/>
                    <a:pt x="166" y="62"/>
                  </a:cubicBezTo>
                  <a:cubicBezTo>
                    <a:pt x="171" y="48"/>
                    <a:pt x="168" y="30"/>
                    <a:pt x="167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6" name="Freeform 562">
              <a:extLst>
                <a:ext uri="{FF2B5EF4-FFF2-40B4-BE49-F238E27FC236}">
                  <a16:creationId xmlns:a16="http://schemas.microsoft.com/office/drawing/2014/main" id="{3CF884D8-72DF-43C0-B2D5-329D4B12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5477" y="4273008"/>
              <a:ext cx="46818" cy="42025"/>
            </a:xfrm>
            <a:custGeom>
              <a:avLst/>
              <a:gdLst>
                <a:gd name="T0" fmla="*/ 5 w 54"/>
                <a:gd name="T1" fmla="*/ 48 h 48"/>
                <a:gd name="T2" fmla="*/ 36 w 54"/>
                <a:gd name="T3" fmla="*/ 45 h 48"/>
                <a:gd name="T4" fmla="*/ 52 w 54"/>
                <a:gd name="T5" fmla="*/ 26 h 48"/>
                <a:gd name="T6" fmla="*/ 50 w 54"/>
                <a:gd name="T7" fmla="*/ 10 h 48"/>
                <a:gd name="T8" fmla="*/ 42 w 54"/>
                <a:gd name="T9" fmla="*/ 0 h 48"/>
                <a:gd name="T10" fmla="*/ 20 w 54"/>
                <a:gd name="T11" fmla="*/ 6 h 48"/>
                <a:gd name="T12" fmla="*/ 20 w 54"/>
                <a:gd name="T13" fmla="*/ 5 h 48"/>
                <a:gd name="T14" fmla="*/ 5 w 5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8">
                  <a:moveTo>
                    <a:pt x="5" y="48"/>
                  </a:moveTo>
                  <a:cubicBezTo>
                    <a:pt x="12" y="48"/>
                    <a:pt x="28" y="43"/>
                    <a:pt x="36" y="45"/>
                  </a:cubicBezTo>
                  <a:cubicBezTo>
                    <a:pt x="41" y="38"/>
                    <a:pt x="47" y="31"/>
                    <a:pt x="52" y="26"/>
                  </a:cubicBezTo>
                  <a:cubicBezTo>
                    <a:pt x="53" y="21"/>
                    <a:pt x="54" y="16"/>
                    <a:pt x="50" y="10"/>
                  </a:cubicBezTo>
                  <a:cubicBezTo>
                    <a:pt x="48" y="7"/>
                    <a:pt x="45" y="4"/>
                    <a:pt x="42" y="0"/>
                  </a:cubicBezTo>
                  <a:cubicBezTo>
                    <a:pt x="35" y="5"/>
                    <a:pt x="28" y="10"/>
                    <a:pt x="20" y="6"/>
                  </a:cubicBezTo>
                  <a:cubicBezTo>
                    <a:pt x="20" y="6"/>
                    <a:pt x="20" y="6"/>
                    <a:pt x="20" y="5"/>
                  </a:cubicBezTo>
                  <a:cubicBezTo>
                    <a:pt x="15" y="16"/>
                    <a:pt x="0" y="36"/>
                    <a:pt x="5" y="4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7" name="Freeform 563">
              <a:extLst>
                <a:ext uri="{FF2B5EF4-FFF2-40B4-BE49-F238E27FC236}">
                  <a16:creationId xmlns:a16="http://schemas.microsoft.com/office/drawing/2014/main" id="{1023F01E-6A9F-4A06-853E-14248D268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778" y="4224347"/>
              <a:ext cx="348368" cy="266529"/>
            </a:xfrm>
            <a:custGeom>
              <a:avLst/>
              <a:gdLst>
                <a:gd name="T0" fmla="*/ 373 w 400"/>
                <a:gd name="T1" fmla="*/ 182 h 306"/>
                <a:gd name="T2" fmla="*/ 288 w 400"/>
                <a:gd name="T3" fmla="*/ 152 h 306"/>
                <a:gd name="T4" fmla="*/ 258 w 400"/>
                <a:gd name="T5" fmla="*/ 115 h 306"/>
                <a:gd name="T6" fmla="*/ 264 w 400"/>
                <a:gd name="T7" fmla="*/ 101 h 306"/>
                <a:gd name="T8" fmla="*/ 233 w 400"/>
                <a:gd name="T9" fmla="*/ 104 h 306"/>
                <a:gd name="T10" fmla="*/ 248 w 400"/>
                <a:gd name="T11" fmla="*/ 61 h 306"/>
                <a:gd name="T12" fmla="*/ 233 w 400"/>
                <a:gd name="T13" fmla="*/ 47 h 306"/>
                <a:gd name="T14" fmla="*/ 218 w 400"/>
                <a:gd name="T15" fmla="*/ 29 h 306"/>
                <a:gd name="T16" fmla="*/ 181 w 400"/>
                <a:gd name="T17" fmla="*/ 8 h 306"/>
                <a:gd name="T18" fmla="*/ 161 w 400"/>
                <a:gd name="T19" fmla="*/ 5 h 306"/>
                <a:gd name="T20" fmla="*/ 141 w 400"/>
                <a:gd name="T21" fmla="*/ 4 h 306"/>
                <a:gd name="T22" fmla="*/ 125 w 400"/>
                <a:gd name="T23" fmla="*/ 8 h 306"/>
                <a:gd name="T24" fmla="*/ 113 w 400"/>
                <a:gd name="T25" fmla="*/ 9 h 306"/>
                <a:gd name="T26" fmla="*/ 94 w 400"/>
                <a:gd name="T27" fmla="*/ 14 h 306"/>
                <a:gd name="T28" fmla="*/ 94 w 400"/>
                <a:gd name="T29" fmla="*/ 18 h 306"/>
                <a:gd name="T30" fmla="*/ 84 w 400"/>
                <a:gd name="T31" fmla="*/ 45 h 306"/>
                <a:gd name="T32" fmla="*/ 79 w 400"/>
                <a:gd name="T33" fmla="*/ 55 h 306"/>
                <a:gd name="T34" fmla="*/ 66 w 400"/>
                <a:gd name="T35" fmla="*/ 63 h 306"/>
                <a:gd name="T36" fmla="*/ 58 w 400"/>
                <a:gd name="T37" fmla="*/ 76 h 306"/>
                <a:gd name="T38" fmla="*/ 48 w 400"/>
                <a:gd name="T39" fmla="*/ 107 h 306"/>
                <a:gd name="T40" fmla="*/ 35 w 400"/>
                <a:gd name="T41" fmla="*/ 108 h 306"/>
                <a:gd name="T42" fmla="*/ 29 w 400"/>
                <a:gd name="T43" fmla="*/ 155 h 306"/>
                <a:gd name="T44" fmla="*/ 15 w 400"/>
                <a:gd name="T45" fmla="*/ 171 h 306"/>
                <a:gd name="T46" fmla="*/ 0 w 400"/>
                <a:gd name="T47" fmla="*/ 188 h 306"/>
                <a:gd name="T48" fmla="*/ 40 w 400"/>
                <a:gd name="T49" fmla="*/ 216 h 306"/>
                <a:gd name="T50" fmla="*/ 71 w 400"/>
                <a:gd name="T51" fmla="*/ 255 h 306"/>
                <a:gd name="T52" fmla="*/ 75 w 400"/>
                <a:gd name="T53" fmla="*/ 275 h 306"/>
                <a:gd name="T54" fmla="*/ 109 w 400"/>
                <a:gd name="T55" fmla="*/ 282 h 306"/>
                <a:gd name="T56" fmla="*/ 128 w 400"/>
                <a:gd name="T57" fmla="*/ 295 h 306"/>
                <a:gd name="T58" fmla="*/ 149 w 400"/>
                <a:gd name="T59" fmla="*/ 302 h 306"/>
                <a:gd name="T60" fmla="*/ 170 w 400"/>
                <a:gd name="T61" fmla="*/ 305 h 306"/>
                <a:gd name="T62" fmla="*/ 188 w 400"/>
                <a:gd name="T63" fmla="*/ 292 h 306"/>
                <a:gd name="T64" fmla="*/ 211 w 400"/>
                <a:gd name="T65" fmla="*/ 288 h 306"/>
                <a:gd name="T66" fmla="*/ 231 w 400"/>
                <a:gd name="T67" fmla="*/ 293 h 306"/>
                <a:gd name="T68" fmla="*/ 250 w 400"/>
                <a:gd name="T69" fmla="*/ 285 h 306"/>
                <a:gd name="T70" fmla="*/ 260 w 400"/>
                <a:gd name="T71" fmla="*/ 284 h 306"/>
                <a:gd name="T72" fmla="*/ 269 w 400"/>
                <a:gd name="T73" fmla="*/ 275 h 306"/>
                <a:gd name="T74" fmla="*/ 317 w 400"/>
                <a:gd name="T75" fmla="*/ 267 h 306"/>
                <a:gd name="T76" fmla="*/ 357 w 400"/>
                <a:gd name="T77" fmla="*/ 227 h 306"/>
                <a:gd name="T78" fmla="*/ 400 w 400"/>
                <a:gd name="T79" fmla="*/ 184 h 306"/>
                <a:gd name="T80" fmla="*/ 373 w 400"/>
                <a:gd name="T81" fmla="*/ 18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0" h="306">
                  <a:moveTo>
                    <a:pt x="373" y="182"/>
                  </a:moveTo>
                  <a:cubicBezTo>
                    <a:pt x="346" y="173"/>
                    <a:pt x="311" y="169"/>
                    <a:pt x="288" y="152"/>
                  </a:cubicBezTo>
                  <a:cubicBezTo>
                    <a:pt x="278" y="146"/>
                    <a:pt x="258" y="129"/>
                    <a:pt x="258" y="115"/>
                  </a:cubicBezTo>
                  <a:cubicBezTo>
                    <a:pt x="258" y="111"/>
                    <a:pt x="261" y="106"/>
                    <a:pt x="264" y="101"/>
                  </a:cubicBezTo>
                  <a:cubicBezTo>
                    <a:pt x="256" y="99"/>
                    <a:pt x="240" y="104"/>
                    <a:pt x="233" y="104"/>
                  </a:cubicBezTo>
                  <a:cubicBezTo>
                    <a:pt x="228" y="92"/>
                    <a:pt x="243" y="72"/>
                    <a:pt x="248" y="61"/>
                  </a:cubicBezTo>
                  <a:cubicBezTo>
                    <a:pt x="242" y="58"/>
                    <a:pt x="238" y="51"/>
                    <a:pt x="233" y="47"/>
                  </a:cubicBezTo>
                  <a:cubicBezTo>
                    <a:pt x="228" y="41"/>
                    <a:pt x="223" y="35"/>
                    <a:pt x="218" y="29"/>
                  </a:cubicBezTo>
                  <a:cubicBezTo>
                    <a:pt x="207" y="17"/>
                    <a:pt x="197" y="11"/>
                    <a:pt x="181" y="8"/>
                  </a:cubicBezTo>
                  <a:cubicBezTo>
                    <a:pt x="174" y="8"/>
                    <a:pt x="166" y="5"/>
                    <a:pt x="161" y="5"/>
                  </a:cubicBezTo>
                  <a:cubicBezTo>
                    <a:pt x="152" y="5"/>
                    <a:pt x="150" y="7"/>
                    <a:pt x="141" y="4"/>
                  </a:cubicBezTo>
                  <a:cubicBezTo>
                    <a:pt x="130" y="1"/>
                    <a:pt x="133" y="0"/>
                    <a:pt x="125" y="8"/>
                  </a:cubicBezTo>
                  <a:cubicBezTo>
                    <a:pt x="122" y="10"/>
                    <a:pt x="116" y="24"/>
                    <a:pt x="113" y="9"/>
                  </a:cubicBezTo>
                  <a:cubicBezTo>
                    <a:pt x="108" y="13"/>
                    <a:pt x="101" y="14"/>
                    <a:pt x="94" y="14"/>
                  </a:cubicBezTo>
                  <a:cubicBezTo>
                    <a:pt x="94" y="15"/>
                    <a:pt x="94" y="17"/>
                    <a:pt x="94" y="18"/>
                  </a:cubicBezTo>
                  <a:cubicBezTo>
                    <a:pt x="93" y="27"/>
                    <a:pt x="87" y="36"/>
                    <a:pt x="84" y="45"/>
                  </a:cubicBezTo>
                  <a:cubicBezTo>
                    <a:pt x="82" y="49"/>
                    <a:pt x="81" y="52"/>
                    <a:pt x="79" y="55"/>
                  </a:cubicBezTo>
                  <a:cubicBezTo>
                    <a:pt x="76" y="59"/>
                    <a:pt x="70" y="60"/>
                    <a:pt x="66" y="63"/>
                  </a:cubicBezTo>
                  <a:cubicBezTo>
                    <a:pt x="62" y="67"/>
                    <a:pt x="60" y="72"/>
                    <a:pt x="58" y="76"/>
                  </a:cubicBezTo>
                  <a:cubicBezTo>
                    <a:pt x="57" y="79"/>
                    <a:pt x="47" y="107"/>
                    <a:pt x="48" y="107"/>
                  </a:cubicBezTo>
                  <a:cubicBezTo>
                    <a:pt x="43" y="107"/>
                    <a:pt x="39" y="107"/>
                    <a:pt x="35" y="108"/>
                  </a:cubicBezTo>
                  <a:cubicBezTo>
                    <a:pt x="33" y="124"/>
                    <a:pt x="29" y="138"/>
                    <a:pt x="29" y="155"/>
                  </a:cubicBezTo>
                  <a:cubicBezTo>
                    <a:pt x="29" y="162"/>
                    <a:pt x="23" y="182"/>
                    <a:pt x="15" y="171"/>
                  </a:cubicBezTo>
                  <a:cubicBezTo>
                    <a:pt x="1" y="167"/>
                    <a:pt x="6" y="181"/>
                    <a:pt x="0" y="188"/>
                  </a:cubicBezTo>
                  <a:cubicBezTo>
                    <a:pt x="14" y="191"/>
                    <a:pt x="32" y="203"/>
                    <a:pt x="40" y="216"/>
                  </a:cubicBezTo>
                  <a:cubicBezTo>
                    <a:pt x="48" y="228"/>
                    <a:pt x="51" y="257"/>
                    <a:pt x="71" y="255"/>
                  </a:cubicBezTo>
                  <a:cubicBezTo>
                    <a:pt x="71" y="262"/>
                    <a:pt x="74" y="269"/>
                    <a:pt x="75" y="275"/>
                  </a:cubicBezTo>
                  <a:cubicBezTo>
                    <a:pt x="86" y="278"/>
                    <a:pt x="101" y="277"/>
                    <a:pt x="109" y="282"/>
                  </a:cubicBezTo>
                  <a:cubicBezTo>
                    <a:pt x="114" y="285"/>
                    <a:pt x="121" y="291"/>
                    <a:pt x="128" y="295"/>
                  </a:cubicBezTo>
                  <a:cubicBezTo>
                    <a:pt x="135" y="298"/>
                    <a:pt x="141" y="301"/>
                    <a:pt x="149" y="302"/>
                  </a:cubicBezTo>
                  <a:cubicBezTo>
                    <a:pt x="153" y="303"/>
                    <a:pt x="167" y="306"/>
                    <a:pt x="170" y="305"/>
                  </a:cubicBezTo>
                  <a:cubicBezTo>
                    <a:pt x="179" y="303"/>
                    <a:pt x="180" y="296"/>
                    <a:pt x="188" y="292"/>
                  </a:cubicBezTo>
                  <a:cubicBezTo>
                    <a:pt x="193" y="290"/>
                    <a:pt x="205" y="288"/>
                    <a:pt x="211" y="288"/>
                  </a:cubicBezTo>
                  <a:cubicBezTo>
                    <a:pt x="218" y="289"/>
                    <a:pt x="223" y="295"/>
                    <a:pt x="231" y="293"/>
                  </a:cubicBezTo>
                  <a:cubicBezTo>
                    <a:pt x="239" y="292"/>
                    <a:pt x="242" y="287"/>
                    <a:pt x="250" y="285"/>
                  </a:cubicBezTo>
                  <a:cubicBezTo>
                    <a:pt x="253" y="284"/>
                    <a:pt x="257" y="286"/>
                    <a:pt x="260" y="284"/>
                  </a:cubicBezTo>
                  <a:cubicBezTo>
                    <a:pt x="265" y="282"/>
                    <a:pt x="265" y="277"/>
                    <a:pt x="269" y="275"/>
                  </a:cubicBezTo>
                  <a:cubicBezTo>
                    <a:pt x="283" y="264"/>
                    <a:pt x="301" y="272"/>
                    <a:pt x="317" y="267"/>
                  </a:cubicBezTo>
                  <a:cubicBezTo>
                    <a:pt x="332" y="261"/>
                    <a:pt x="345" y="237"/>
                    <a:pt x="357" y="227"/>
                  </a:cubicBezTo>
                  <a:cubicBezTo>
                    <a:pt x="371" y="214"/>
                    <a:pt x="386" y="200"/>
                    <a:pt x="400" y="184"/>
                  </a:cubicBezTo>
                  <a:cubicBezTo>
                    <a:pt x="391" y="185"/>
                    <a:pt x="382" y="185"/>
                    <a:pt x="373" y="182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8" name="Freeform 564">
              <a:extLst>
                <a:ext uri="{FF2B5EF4-FFF2-40B4-BE49-F238E27FC236}">
                  <a16:creationId xmlns:a16="http://schemas.microsoft.com/office/drawing/2014/main" id="{1494B914-4DD5-4D4B-AB51-603E95B3B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322" y="4971586"/>
              <a:ext cx="311872" cy="308923"/>
            </a:xfrm>
            <a:custGeom>
              <a:avLst/>
              <a:gdLst>
                <a:gd name="T0" fmla="*/ 142 w 358"/>
                <a:gd name="T1" fmla="*/ 320 h 355"/>
                <a:gd name="T2" fmla="*/ 154 w 358"/>
                <a:gd name="T3" fmla="*/ 330 h 355"/>
                <a:gd name="T4" fmla="*/ 164 w 358"/>
                <a:gd name="T5" fmla="*/ 343 h 355"/>
                <a:gd name="T6" fmla="*/ 194 w 358"/>
                <a:gd name="T7" fmla="*/ 345 h 355"/>
                <a:gd name="T8" fmla="*/ 210 w 358"/>
                <a:gd name="T9" fmla="*/ 336 h 355"/>
                <a:gd name="T10" fmla="*/ 221 w 358"/>
                <a:gd name="T11" fmla="*/ 319 h 355"/>
                <a:gd name="T12" fmla="*/ 221 w 358"/>
                <a:gd name="T13" fmla="*/ 228 h 355"/>
                <a:gd name="T14" fmla="*/ 221 w 358"/>
                <a:gd name="T15" fmla="*/ 142 h 355"/>
                <a:gd name="T16" fmla="*/ 246 w 358"/>
                <a:gd name="T17" fmla="*/ 142 h 355"/>
                <a:gd name="T18" fmla="*/ 248 w 358"/>
                <a:gd name="T19" fmla="*/ 36 h 355"/>
                <a:gd name="T20" fmla="*/ 278 w 358"/>
                <a:gd name="T21" fmla="*/ 33 h 355"/>
                <a:gd name="T22" fmla="*/ 299 w 358"/>
                <a:gd name="T23" fmla="*/ 30 h 355"/>
                <a:gd name="T24" fmla="*/ 312 w 358"/>
                <a:gd name="T25" fmla="*/ 33 h 355"/>
                <a:gd name="T26" fmla="*/ 320 w 358"/>
                <a:gd name="T27" fmla="*/ 43 h 355"/>
                <a:gd name="T28" fmla="*/ 336 w 358"/>
                <a:gd name="T29" fmla="*/ 29 h 355"/>
                <a:gd name="T30" fmla="*/ 339 w 358"/>
                <a:gd name="T31" fmla="*/ 28 h 355"/>
                <a:gd name="T32" fmla="*/ 345 w 358"/>
                <a:gd name="T33" fmla="*/ 32 h 355"/>
                <a:gd name="T34" fmla="*/ 348 w 358"/>
                <a:gd name="T35" fmla="*/ 26 h 355"/>
                <a:gd name="T36" fmla="*/ 358 w 358"/>
                <a:gd name="T37" fmla="*/ 23 h 355"/>
                <a:gd name="T38" fmla="*/ 355 w 358"/>
                <a:gd name="T39" fmla="*/ 15 h 355"/>
                <a:gd name="T40" fmla="*/ 260 w 358"/>
                <a:gd name="T41" fmla="*/ 29 h 355"/>
                <a:gd name="T42" fmla="*/ 184 w 358"/>
                <a:gd name="T43" fmla="*/ 13 h 355"/>
                <a:gd name="T44" fmla="*/ 79 w 358"/>
                <a:gd name="T45" fmla="*/ 11 h 355"/>
                <a:gd name="T46" fmla="*/ 34 w 358"/>
                <a:gd name="T47" fmla="*/ 1 h 355"/>
                <a:gd name="T48" fmla="*/ 24 w 358"/>
                <a:gd name="T49" fmla="*/ 7 h 355"/>
                <a:gd name="T50" fmla="*/ 13 w 358"/>
                <a:gd name="T51" fmla="*/ 3 h 355"/>
                <a:gd name="T52" fmla="*/ 0 w 358"/>
                <a:gd name="T53" fmla="*/ 6 h 355"/>
                <a:gd name="T54" fmla="*/ 3 w 358"/>
                <a:gd name="T55" fmla="*/ 26 h 355"/>
                <a:gd name="T56" fmla="*/ 27 w 358"/>
                <a:gd name="T57" fmla="*/ 67 h 355"/>
                <a:gd name="T58" fmla="*/ 37 w 358"/>
                <a:gd name="T59" fmla="*/ 91 h 355"/>
                <a:gd name="T60" fmla="*/ 66 w 358"/>
                <a:gd name="T61" fmla="*/ 143 h 355"/>
                <a:gd name="T62" fmla="*/ 72 w 358"/>
                <a:gd name="T63" fmla="*/ 176 h 355"/>
                <a:gd name="T64" fmla="*/ 77 w 358"/>
                <a:gd name="T65" fmla="*/ 214 h 355"/>
                <a:gd name="T66" fmla="*/ 93 w 358"/>
                <a:gd name="T67" fmla="*/ 297 h 355"/>
                <a:gd name="T68" fmla="*/ 122 w 358"/>
                <a:gd name="T69" fmla="*/ 335 h 355"/>
                <a:gd name="T70" fmla="*/ 125 w 358"/>
                <a:gd name="T71" fmla="*/ 338 h 355"/>
                <a:gd name="T72" fmla="*/ 132 w 358"/>
                <a:gd name="T73" fmla="*/ 336 h 355"/>
                <a:gd name="T74" fmla="*/ 142 w 358"/>
                <a:gd name="T75" fmla="*/ 32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8" h="355">
                  <a:moveTo>
                    <a:pt x="142" y="320"/>
                  </a:moveTo>
                  <a:cubicBezTo>
                    <a:pt x="145" y="320"/>
                    <a:pt x="153" y="328"/>
                    <a:pt x="154" y="330"/>
                  </a:cubicBezTo>
                  <a:cubicBezTo>
                    <a:pt x="160" y="339"/>
                    <a:pt x="153" y="340"/>
                    <a:pt x="164" y="343"/>
                  </a:cubicBezTo>
                  <a:cubicBezTo>
                    <a:pt x="174" y="346"/>
                    <a:pt x="184" y="345"/>
                    <a:pt x="194" y="345"/>
                  </a:cubicBezTo>
                  <a:cubicBezTo>
                    <a:pt x="200" y="355"/>
                    <a:pt x="205" y="340"/>
                    <a:pt x="210" y="336"/>
                  </a:cubicBezTo>
                  <a:cubicBezTo>
                    <a:pt x="220" y="328"/>
                    <a:pt x="220" y="333"/>
                    <a:pt x="221" y="319"/>
                  </a:cubicBezTo>
                  <a:cubicBezTo>
                    <a:pt x="224" y="289"/>
                    <a:pt x="221" y="258"/>
                    <a:pt x="221" y="228"/>
                  </a:cubicBezTo>
                  <a:cubicBezTo>
                    <a:pt x="221" y="200"/>
                    <a:pt x="221" y="171"/>
                    <a:pt x="221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6" y="134"/>
                    <a:pt x="246" y="36"/>
                    <a:pt x="248" y="36"/>
                  </a:cubicBezTo>
                  <a:cubicBezTo>
                    <a:pt x="258" y="36"/>
                    <a:pt x="268" y="35"/>
                    <a:pt x="278" y="33"/>
                  </a:cubicBezTo>
                  <a:cubicBezTo>
                    <a:pt x="285" y="33"/>
                    <a:pt x="292" y="32"/>
                    <a:pt x="299" y="30"/>
                  </a:cubicBezTo>
                  <a:cubicBezTo>
                    <a:pt x="305" y="29"/>
                    <a:pt x="309" y="27"/>
                    <a:pt x="312" y="33"/>
                  </a:cubicBezTo>
                  <a:cubicBezTo>
                    <a:pt x="314" y="36"/>
                    <a:pt x="315" y="43"/>
                    <a:pt x="320" y="43"/>
                  </a:cubicBezTo>
                  <a:cubicBezTo>
                    <a:pt x="321" y="36"/>
                    <a:pt x="329" y="31"/>
                    <a:pt x="336" y="29"/>
                  </a:cubicBezTo>
                  <a:cubicBezTo>
                    <a:pt x="337" y="29"/>
                    <a:pt x="338" y="28"/>
                    <a:pt x="339" y="28"/>
                  </a:cubicBezTo>
                  <a:cubicBezTo>
                    <a:pt x="341" y="28"/>
                    <a:pt x="342" y="32"/>
                    <a:pt x="345" y="32"/>
                  </a:cubicBezTo>
                  <a:cubicBezTo>
                    <a:pt x="346" y="31"/>
                    <a:pt x="347" y="28"/>
                    <a:pt x="348" y="26"/>
                  </a:cubicBezTo>
                  <a:cubicBezTo>
                    <a:pt x="351" y="24"/>
                    <a:pt x="354" y="23"/>
                    <a:pt x="358" y="23"/>
                  </a:cubicBezTo>
                  <a:cubicBezTo>
                    <a:pt x="357" y="21"/>
                    <a:pt x="355" y="18"/>
                    <a:pt x="355" y="15"/>
                  </a:cubicBezTo>
                  <a:cubicBezTo>
                    <a:pt x="321" y="15"/>
                    <a:pt x="293" y="26"/>
                    <a:pt x="260" y="29"/>
                  </a:cubicBezTo>
                  <a:cubicBezTo>
                    <a:pt x="247" y="30"/>
                    <a:pt x="185" y="24"/>
                    <a:pt x="184" y="13"/>
                  </a:cubicBezTo>
                  <a:cubicBezTo>
                    <a:pt x="148" y="14"/>
                    <a:pt x="114" y="10"/>
                    <a:pt x="79" y="11"/>
                  </a:cubicBezTo>
                  <a:cubicBezTo>
                    <a:pt x="60" y="12"/>
                    <a:pt x="51" y="0"/>
                    <a:pt x="34" y="1"/>
                  </a:cubicBezTo>
                  <a:cubicBezTo>
                    <a:pt x="30" y="1"/>
                    <a:pt x="28" y="6"/>
                    <a:pt x="24" y="7"/>
                  </a:cubicBezTo>
                  <a:cubicBezTo>
                    <a:pt x="20" y="7"/>
                    <a:pt x="17" y="2"/>
                    <a:pt x="13" y="3"/>
                  </a:cubicBezTo>
                  <a:cubicBezTo>
                    <a:pt x="8" y="3"/>
                    <a:pt x="4" y="4"/>
                    <a:pt x="0" y="6"/>
                  </a:cubicBezTo>
                  <a:cubicBezTo>
                    <a:pt x="0" y="12"/>
                    <a:pt x="0" y="19"/>
                    <a:pt x="3" y="26"/>
                  </a:cubicBezTo>
                  <a:cubicBezTo>
                    <a:pt x="10" y="41"/>
                    <a:pt x="21" y="52"/>
                    <a:pt x="27" y="67"/>
                  </a:cubicBezTo>
                  <a:cubicBezTo>
                    <a:pt x="30" y="75"/>
                    <a:pt x="33" y="83"/>
                    <a:pt x="37" y="91"/>
                  </a:cubicBezTo>
                  <a:cubicBezTo>
                    <a:pt x="46" y="109"/>
                    <a:pt x="55" y="127"/>
                    <a:pt x="66" y="143"/>
                  </a:cubicBezTo>
                  <a:cubicBezTo>
                    <a:pt x="73" y="154"/>
                    <a:pt x="72" y="162"/>
                    <a:pt x="72" y="176"/>
                  </a:cubicBezTo>
                  <a:cubicBezTo>
                    <a:pt x="72" y="190"/>
                    <a:pt x="73" y="201"/>
                    <a:pt x="77" y="214"/>
                  </a:cubicBezTo>
                  <a:cubicBezTo>
                    <a:pt x="85" y="241"/>
                    <a:pt x="81" y="271"/>
                    <a:pt x="93" y="297"/>
                  </a:cubicBezTo>
                  <a:cubicBezTo>
                    <a:pt x="101" y="312"/>
                    <a:pt x="111" y="323"/>
                    <a:pt x="122" y="335"/>
                  </a:cubicBezTo>
                  <a:cubicBezTo>
                    <a:pt x="123" y="336"/>
                    <a:pt x="124" y="337"/>
                    <a:pt x="125" y="338"/>
                  </a:cubicBezTo>
                  <a:cubicBezTo>
                    <a:pt x="128" y="338"/>
                    <a:pt x="130" y="338"/>
                    <a:pt x="132" y="336"/>
                  </a:cubicBezTo>
                  <a:cubicBezTo>
                    <a:pt x="137" y="332"/>
                    <a:pt x="134" y="321"/>
                    <a:pt x="142" y="320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9" name="Freeform 565">
              <a:extLst>
                <a:ext uri="{FF2B5EF4-FFF2-40B4-BE49-F238E27FC236}">
                  <a16:creationId xmlns:a16="http://schemas.microsoft.com/office/drawing/2014/main" id="{E00E8C47-0210-4CAA-887D-550BC9BFC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3754" y="4991492"/>
              <a:ext cx="220448" cy="230033"/>
            </a:xfrm>
            <a:custGeom>
              <a:avLst/>
              <a:gdLst>
                <a:gd name="T0" fmla="*/ 19 w 253"/>
                <a:gd name="T1" fmla="*/ 229 h 264"/>
                <a:gd name="T2" fmla="*/ 17 w 253"/>
                <a:gd name="T3" fmla="*/ 261 h 264"/>
                <a:gd name="T4" fmla="*/ 55 w 253"/>
                <a:gd name="T5" fmla="*/ 253 h 264"/>
                <a:gd name="T6" fmla="*/ 72 w 253"/>
                <a:gd name="T7" fmla="*/ 238 h 264"/>
                <a:gd name="T8" fmla="*/ 79 w 253"/>
                <a:gd name="T9" fmla="*/ 219 h 264"/>
                <a:gd name="T10" fmla="*/ 120 w 253"/>
                <a:gd name="T11" fmla="*/ 229 h 264"/>
                <a:gd name="T12" fmla="*/ 155 w 253"/>
                <a:gd name="T13" fmla="*/ 214 h 264"/>
                <a:gd name="T14" fmla="*/ 159 w 253"/>
                <a:gd name="T15" fmla="*/ 199 h 264"/>
                <a:gd name="T16" fmla="*/ 177 w 253"/>
                <a:gd name="T17" fmla="*/ 188 h 264"/>
                <a:gd name="T18" fmla="*/ 197 w 253"/>
                <a:gd name="T19" fmla="*/ 159 h 264"/>
                <a:gd name="T20" fmla="*/ 217 w 253"/>
                <a:gd name="T21" fmla="*/ 143 h 264"/>
                <a:gd name="T22" fmla="*/ 237 w 253"/>
                <a:gd name="T23" fmla="*/ 133 h 264"/>
                <a:gd name="T24" fmla="*/ 249 w 253"/>
                <a:gd name="T25" fmla="*/ 123 h 264"/>
                <a:gd name="T26" fmla="*/ 253 w 253"/>
                <a:gd name="T27" fmla="*/ 122 h 264"/>
                <a:gd name="T28" fmla="*/ 238 w 253"/>
                <a:gd name="T29" fmla="*/ 112 h 264"/>
                <a:gd name="T30" fmla="*/ 212 w 253"/>
                <a:gd name="T31" fmla="*/ 101 h 264"/>
                <a:gd name="T32" fmla="*/ 206 w 253"/>
                <a:gd name="T33" fmla="*/ 75 h 264"/>
                <a:gd name="T34" fmla="*/ 182 w 253"/>
                <a:gd name="T35" fmla="*/ 60 h 264"/>
                <a:gd name="T36" fmla="*/ 160 w 253"/>
                <a:gd name="T37" fmla="*/ 38 h 264"/>
                <a:gd name="T38" fmla="*/ 137 w 253"/>
                <a:gd name="T39" fmla="*/ 0 h 264"/>
                <a:gd name="T40" fmla="*/ 127 w 253"/>
                <a:gd name="T41" fmla="*/ 3 h 264"/>
                <a:gd name="T42" fmla="*/ 124 w 253"/>
                <a:gd name="T43" fmla="*/ 9 h 264"/>
                <a:gd name="T44" fmla="*/ 118 w 253"/>
                <a:gd name="T45" fmla="*/ 5 h 264"/>
                <a:gd name="T46" fmla="*/ 115 w 253"/>
                <a:gd name="T47" fmla="*/ 6 h 264"/>
                <a:gd name="T48" fmla="*/ 99 w 253"/>
                <a:gd name="T49" fmla="*/ 20 h 264"/>
                <a:gd name="T50" fmla="*/ 91 w 253"/>
                <a:gd name="T51" fmla="*/ 10 h 264"/>
                <a:gd name="T52" fmla="*/ 78 w 253"/>
                <a:gd name="T53" fmla="*/ 7 h 264"/>
                <a:gd name="T54" fmla="*/ 57 w 253"/>
                <a:gd name="T55" fmla="*/ 10 h 264"/>
                <a:gd name="T56" fmla="*/ 27 w 253"/>
                <a:gd name="T57" fmla="*/ 13 h 264"/>
                <a:gd name="T58" fmla="*/ 25 w 253"/>
                <a:gd name="T59" fmla="*/ 119 h 264"/>
                <a:gd name="T60" fmla="*/ 0 w 253"/>
                <a:gd name="T61" fmla="*/ 119 h 264"/>
                <a:gd name="T62" fmla="*/ 0 w 253"/>
                <a:gd name="T63" fmla="*/ 201 h 264"/>
                <a:gd name="T64" fmla="*/ 19 w 253"/>
                <a:gd name="T65" fmla="*/ 22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264">
                  <a:moveTo>
                    <a:pt x="19" y="229"/>
                  </a:moveTo>
                  <a:cubicBezTo>
                    <a:pt x="24" y="243"/>
                    <a:pt x="14" y="247"/>
                    <a:pt x="17" y="261"/>
                  </a:cubicBezTo>
                  <a:cubicBezTo>
                    <a:pt x="32" y="264"/>
                    <a:pt x="45" y="261"/>
                    <a:pt x="55" y="253"/>
                  </a:cubicBezTo>
                  <a:cubicBezTo>
                    <a:pt x="60" y="249"/>
                    <a:pt x="68" y="243"/>
                    <a:pt x="72" y="238"/>
                  </a:cubicBezTo>
                  <a:cubicBezTo>
                    <a:pt x="76" y="232"/>
                    <a:pt x="74" y="225"/>
                    <a:pt x="79" y="219"/>
                  </a:cubicBezTo>
                  <a:cubicBezTo>
                    <a:pt x="91" y="207"/>
                    <a:pt x="108" y="226"/>
                    <a:pt x="120" y="229"/>
                  </a:cubicBezTo>
                  <a:cubicBezTo>
                    <a:pt x="136" y="232"/>
                    <a:pt x="147" y="227"/>
                    <a:pt x="155" y="214"/>
                  </a:cubicBezTo>
                  <a:cubicBezTo>
                    <a:pt x="157" y="210"/>
                    <a:pt x="156" y="202"/>
                    <a:pt x="159" y="199"/>
                  </a:cubicBezTo>
                  <a:cubicBezTo>
                    <a:pt x="163" y="193"/>
                    <a:pt x="171" y="194"/>
                    <a:pt x="177" y="188"/>
                  </a:cubicBezTo>
                  <a:cubicBezTo>
                    <a:pt x="186" y="179"/>
                    <a:pt x="187" y="166"/>
                    <a:pt x="197" y="159"/>
                  </a:cubicBezTo>
                  <a:cubicBezTo>
                    <a:pt x="204" y="154"/>
                    <a:pt x="210" y="148"/>
                    <a:pt x="217" y="143"/>
                  </a:cubicBezTo>
                  <a:cubicBezTo>
                    <a:pt x="224" y="138"/>
                    <a:pt x="229" y="137"/>
                    <a:pt x="237" y="133"/>
                  </a:cubicBezTo>
                  <a:cubicBezTo>
                    <a:pt x="242" y="131"/>
                    <a:pt x="244" y="125"/>
                    <a:pt x="249" y="123"/>
                  </a:cubicBezTo>
                  <a:cubicBezTo>
                    <a:pt x="250" y="123"/>
                    <a:pt x="252" y="122"/>
                    <a:pt x="253" y="122"/>
                  </a:cubicBezTo>
                  <a:cubicBezTo>
                    <a:pt x="248" y="119"/>
                    <a:pt x="245" y="116"/>
                    <a:pt x="238" y="112"/>
                  </a:cubicBezTo>
                  <a:cubicBezTo>
                    <a:pt x="231" y="108"/>
                    <a:pt x="218" y="109"/>
                    <a:pt x="212" y="101"/>
                  </a:cubicBezTo>
                  <a:cubicBezTo>
                    <a:pt x="206" y="93"/>
                    <a:pt x="207" y="85"/>
                    <a:pt x="206" y="75"/>
                  </a:cubicBezTo>
                  <a:cubicBezTo>
                    <a:pt x="199" y="75"/>
                    <a:pt x="189" y="64"/>
                    <a:pt x="182" y="60"/>
                  </a:cubicBezTo>
                  <a:cubicBezTo>
                    <a:pt x="172" y="53"/>
                    <a:pt x="167" y="49"/>
                    <a:pt x="160" y="38"/>
                  </a:cubicBezTo>
                  <a:cubicBezTo>
                    <a:pt x="153" y="27"/>
                    <a:pt x="143" y="13"/>
                    <a:pt x="137" y="0"/>
                  </a:cubicBezTo>
                  <a:cubicBezTo>
                    <a:pt x="133" y="0"/>
                    <a:pt x="130" y="1"/>
                    <a:pt x="127" y="3"/>
                  </a:cubicBezTo>
                  <a:cubicBezTo>
                    <a:pt x="126" y="5"/>
                    <a:pt x="125" y="8"/>
                    <a:pt x="124" y="9"/>
                  </a:cubicBezTo>
                  <a:cubicBezTo>
                    <a:pt x="121" y="9"/>
                    <a:pt x="120" y="5"/>
                    <a:pt x="118" y="5"/>
                  </a:cubicBezTo>
                  <a:cubicBezTo>
                    <a:pt x="117" y="5"/>
                    <a:pt x="116" y="6"/>
                    <a:pt x="115" y="6"/>
                  </a:cubicBezTo>
                  <a:cubicBezTo>
                    <a:pt x="108" y="8"/>
                    <a:pt x="100" y="13"/>
                    <a:pt x="99" y="20"/>
                  </a:cubicBezTo>
                  <a:cubicBezTo>
                    <a:pt x="94" y="20"/>
                    <a:pt x="93" y="13"/>
                    <a:pt x="91" y="10"/>
                  </a:cubicBezTo>
                  <a:cubicBezTo>
                    <a:pt x="88" y="4"/>
                    <a:pt x="84" y="6"/>
                    <a:pt x="78" y="7"/>
                  </a:cubicBezTo>
                  <a:cubicBezTo>
                    <a:pt x="71" y="9"/>
                    <a:pt x="64" y="10"/>
                    <a:pt x="57" y="10"/>
                  </a:cubicBezTo>
                  <a:cubicBezTo>
                    <a:pt x="47" y="12"/>
                    <a:pt x="37" y="13"/>
                    <a:pt x="27" y="13"/>
                  </a:cubicBezTo>
                  <a:cubicBezTo>
                    <a:pt x="25" y="13"/>
                    <a:pt x="25" y="111"/>
                    <a:pt x="25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46"/>
                    <a:pt x="0" y="174"/>
                    <a:pt x="0" y="201"/>
                  </a:cubicBezTo>
                  <a:cubicBezTo>
                    <a:pt x="10" y="201"/>
                    <a:pt x="16" y="221"/>
                    <a:pt x="19" y="229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0" name="Freeform 566">
              <a:extLst>
                <a:ext uri="{FF2B5EF4-FFF2-40B4-BE49-F238E27FC236}">
                  <a16:creationId xmlns:a16="http://schemas.microsoft.com/office/drawing/2014/main" id="{68151FC0-6E31-4951-A46F-694A9B8D5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957" y="5263182"/>
              <a:ext cx="57508" cy="60089"/>
            </a:xfrm>
            <a:custGeom>
              <a:avLst/>
              <a:gdLst>
                <a:gd name="T0" fmla="*/ 42 w 66"/>
                <a:gd name="T1" fmla="*/ 1 h 69"/>
                <a:gd name="T2" fmla="*/ 15 w 66"/>
                <a:gd name="T3" fmla="*/ 20 h 69"/>
                <a:gd name="T4" fmla="*/ 7 w 66"/>
                <a:gd name="T5" fmla="*/ 44 h 69"/>
                <a:gd name="T6" fmla="*/ 31 w 66"/>
                <a:gd name="T7" fmla="*/ 60 h 69"/>
                <a:gd name="T8" fmla="*/ 47 w 66"/>
                <a:gd name="T9" fmla="*/ 46 h 69"/>
                <a:gd name="T10" fmla="*/ 59 w 66"/>
                <a:gd name="T11" fmla="*/ 32 h 69"/>
                <a:gd name="T12" fmla="*/ 59 w 66"/>
                <a:gd name="T13" fmla="*/ 15 h 69"/>
                <a:gd name="T14" fmla="*/ 42 w 66"/>
                <a:gd name="T15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9">
                  <a:moveTo>
                    <a:pt x="42" y="1"/>
                  </a:moveTo>
                  <a:cubicBezTo>
                    <a:pt x="28" y="0"/>
                    <a:pt x="24" y="14"/>
                    <a:pt x="15" y="20"/>
                  </a:cubicBezTo>
                  <a:cubicBezTo>
                    <a:pt x="8" y="28"/>
                    <a:pt x="0" y="30"/>
                    <a:pt x="7" y="44"/>
                  </a:cubicBezTo>
                  <a:cubicBezTo>
                    <a:pt x="12" y="53"/>
                    <a:pt x="19" y="69"/>
                    <a:pt x="31" y="60"/>
                  </a:cubicBezTo>
                  <a:cubicBezTo>
                    <a:pt x="37" y="56"/>
                    <a:pt x="40" y="50"/>
                    <a:pt x="47" y="46"/>
                  </a:cubicBezTo>
                  <a:cubicBezTo>
                    <a:pt x="54" y="41"/>
                    <a:pt x="55" y="41"/>
                    <a:pt x="59" y="32"/>
                  </a:cubicBezTo>
                  <a:cubicBezTo>
                    <a:pt x="64" y="23"/>
                    <a:pt x="66" y="24"/>
                    <a:pt x="59" y="15"/>
                  </a:cubicBezTo>
                  <a:cubicBezTo>
                    <a:pt x="56" y="9"/>
                    <a:pt x="48" y="1"/>
                    <a:pt x="42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1" name="Freeform 567">
              <a:extLst>
                <a:ext uri="{FF2B5EF4-FFF2-40B4-BE49-F238E27FC236}">
                  <a16:creationId xmlns:a16="http://schemas.microsoft.com/office/drawing/2014/main" id="{3EA1C5E7-1509-40A3-8738-90ED4F9E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957" y="5263182"/>
              <a:ext cx="57508" cy="60089"/>
            </a:xfrm>
            <a:custGeom>
              <a:avLst/>
              <a:gdLst>
                <a:gd name="T0" fmla="*/ 42 w 66"/>
                <a:gd name="T1" fmla="*/ 1 h 69"/>
                <a:gd name="T2" fmla="*/ 15 w 66"/>
                <a:gd name="T3" fmla="*/ 20 h 69"/>
                <a:gd name="T4" fmla="*/ 7 w 66"/>
                <a:gd name="T5" fmla="*/ 44 h 69"/>
                <a:gd name="T6" fmla="*/ 31 w 66"/>
                <a:gd name="T7" fmla="*/ 60 h 69"/>
                <a:gd name="T8" fmla="*/ 47 w 66"/>
                <a:gd name="T9" fmla="*/ 46 h 69"/>
                <a:gd name="T10" fmla="*/ 59 w 66"/>
                <a:gd name="T11" fmla="*/ 32 h 69"/>
                <a:gd name="T12" fmla="*/ 59 w 66"/>
                <a:gd name="T13" fmla="*/ 15 h 69"/>
                <a:gd name="T14" fmla="*/ 42 w 66"/>
                <a:gd name="T15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9">
                  <a:moveTo>
                    <a:pt x="42" y="1"/>
                  </a:moveTo>
                  <a:cubicBezTo>
                    <a:pt x="28" y="0"/>
                    <a:pt x="24" y="14"/>
                    <a:pt x="15" y="20"/>
                  </a:cubicBezTo>
                  <a:cubicBezTo>
                    <a:pt x="8" y="28"/>
                    <a:pt x="0" y="30"/>
                    <a:pt x="7" y="44"/>
                  </a:cubicBezTo>
                  <a:cubicBezTo>
                    <a:pt x="12" y="53"/>
                    <a:pt x="19" y="69"/>
                    <a:pt x="31" y="60"/>
                  </a:cubicBezTo>
                  <a:cubicBezTo>
                    <a:pt x="37" y="56"/>
                    <a:pt x="40" y="50"/>
                    <a:pt x="47" y="46"/>
                  </a:cubicBezTo>
                  <a:cubicBezTo>
                    <a:pt x="54" y="41"/>
                    <a:pt x="55" y="41"/>
                    <a:pt x="59" y="32"/>
                  </a:cubicBezTo>
                  <a:cubicBezTo>
                    <a:pt x="64" y="23"/>
                    <a:pt x="66" y="24"/>
                    <a:pt x="59" y="15"/>
                  </a:cubicBezTo>
                  <a:cubicBezTo>
                    <a:pt x="56" y="9"/>
                    <a:pt x="48" y="1"/>
                    <a:pt x="42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2" name="Freeform 568">
              <a:extLst>
                <a:ext uri="{FF2B5EF4-FFF2-40B4-BE49-F238E27FC236}">
                  <a16:creationId xmlns:a16="http://schemas.microsoft.com/office/drawing/2014/main" id="{B3C21A26-DE24-4219-A153-8A76CA3C9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694" y="5190191"/>
              <a:ext cx="32441" cy="42763"/>
            </a:xfrm>
            <a:custGeom>
              <a:avLst/>
              <a:gdLst>
                <a:gd name="T0" fmla="*/ 5 w 37"/>
                <a:gd name="T1" fmla="*/ 33 h 49"/>
                <a:gd name="T2" fmla="*/ 31 w 37"/>
                <a:gd name="T3" fmla="*/ 49 h 49"/>
                <a:gd name="T4" fmla="*/ 37 w 37"/>
                <a:gd name="T5" fmla="*/ 29 h 49"/>
                <a:gd name="T6" fmla="*/ 34 w 37"/>
                <a:gd name="T7" fmla="*/ 25 h 49"/>
                <a:gd name="T8" fmla="*/ 33 w 37"/>
                <a:gd name="T9" fmla="*/ 8 h 49"/>
                <a:gd name="T10" fmla="*/ 13 w 37"/>
                <a:gd name="T11" fmla="*/ 0 h 49"/>
                <a:gd name="T12" fmla="*/ 5 w 37"/>
                <a:gd name="T13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9">
                  <a:moveTo>
                    <a:pt x="5" y="33"/>
                  </a:moveTo>
                  <a:cubicBezTo>
                    <a:pt x="11" y="46"/>
                    <a:pt x="18" y="43"/>
                    <a:pt x="31" y="49"/>
                  </a:cubicBezTo>
                  <a:cubicBezTo>
                    <a:pt x="32" y="43"/>
                    <a:pt x="34" y="34"/>
                    <a:pt x="37" y="29"/>
                  </a:cubicBezTo>
                  <a:cubicBezTo>
                    <a:pt x="36" y="27"/>
                    <a:pt x="35" y="26"/>
                    <a:pt x="34" y="25"/>
                  </a:cubicBezTo>
                  <a:cubicBezTo>
                    <a:pt x="32" y="21"/>
                    <a:pt x="33" y="14"/>
                    <a:pt x="33" y="8"/>
                  </a:cubicBezTo>
                  <a:cubicBezTo>
                    <a:pt x="26" y="7"/>
                    <a:pt x="19" y="5"/>
                    <a:pt x="13" y="0"/>
                  </a:cubicBezTo>
                  <a:cubicBezTo>
                    <a:pt x="7" y="12"/>
                    <a:pt x="0" y="19"/>
                    <a:pt x="5" y="3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3" name="Freeform 569">
              <a:extLst>
                <a:ext uri="{FF2B5EF4-FFF2-40B4-BE49-F238E27FC236}">
                  <a16:creationId xmlns:a16="http://schemas.microsoft.com/office/drawing/2014/main" id="{45117DC7-14BA-4D22-ABC0-5D4B0A1CC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0072" y="5097662"/>
              <a:ext cx="381545" cy="337308"/>
            </a:xfrm>
            <a:custGeom>
              <a:avLst/>
              <a:gdLst>
                <a:gd name="T0" fmla="*/ 436 w 438"/>
                <a:gd name="T1" fmla="*/ 141 h 387"/>
                <a:gd name="T2" fmla="*/ 420 w 438"/>
                <a:gd name="T3" fmla="*/ 135 h 387"/>
                <a:gd name="T4" fmla="*/ 414 w 438"/>
                <a:gd name="T5" fmla="*/ 155 h 387"/>
                <a:gd name="T6" fmla="*/ 388 w 438"/>
                <a:gd name="T7" fmla="*/ 139 h 387"/>
                <a:gd name="T8" fmla="*/ 396 w 438"/>
                <a:gd name="T9" fmla="*/ 106 h 387"/>
                <a:gd name="T10" fmla="*/ 416 w 438"/>
                <a:gd name="T11" fmla="*/ 114 h 387"/>
                <a:gd name="T12" fmla="*/ 417 w 438"/>
                <a:gd name="T13" fmla="*/ 98 h 387"/>
                <a:gd name="T14" fmla="*/ 387 w 438"/>
                <a:gd name="T15" fmla="*/ 5 h 387"/>
                <a:gd name="T16" fmla="*/ 356 w 438"/>
                <a:gd name="T17" fmla="*/ 2 h 387"/>
                <a:gd name="T18" fmla="*/ 349 w 438"/>
                <a:gd name="T19" fmla="*/ 0 h 387"/>
                <a:gd name="T20" fmla="*/ 345 w 438"/>
                <a:gd name="T21" fmla="*/ 1 h 387"/>
                <a:gd name="T22" fmla="*/ 333 w 438"/>
                <a:gd name="T23" fmla="*/ 11 h 387"/>
                <a:gd name="T24" fmla="*/ 313 w 438"/>
                <a:gd name="T25" fmla="*/ 21 h 387"/>
                <a:gd name="T26" fmla="*/ 293 w 438"/>
                <a:gd name="T27" fmla="*/ 37 h 387"/>
                <a:gd name="T28" fmla="*/ 273 w 438"/>
                <a:gd name="T29" fmla="*/ 66 h 387"/>
                <a:gd name="T30" fmla="*/ 255 w 438"/>
                <a:gd name="T31" fmla="*/ 77 h 387"/>
                <a:gd name="T32" fmla="*/ 251 w 438"/>
                <a:gd name="T33" fmla="*/ 92 h 387"/>
                <a:gd name="T34" fmla="*/ 216 w 438"/>
                <a:gd name="T35" fmla="*/ 107 h 387"/>
                <a:gd name="T36" fmla="*/ 175 w 438"/>
                <a:gd name="T37" fmla="*/ 97 h 387"/>
                <a:gd name="T38" fmla="*/ 168 w 438"/>
                <a:gd name="T39" fmla="*/ 116 h 387"/>
                <a:gd name="T40" fmla="*/ 151 w 438"/>
                <a:gd name="T41" fmla="*/ 131 h 387"/>
                <a:gd name="T42" fmla="*/ 113 w 438"/>
                <a:gd name="T43" fmla="*/ 139 h 387"/>
                <a:gd name="T44" fmla="*/ 115 w 438"/>
                <a:gd name="T45" fmla="*/ 107 h 387"/>
                <a:gd name="T46" fmla="*/ 96 w 438"/>
                <a:gd name="T47" fmla="*/ 79 h 387"/>
                <a:gd name="T48" fmla="*/ 96 w 438"/>
                <a:gd name="T49" fmla="*/ 83 h 387"/>
                <a:gd name="T50" fmla="*/ 96 w 438"/>
                <a:gd name="T51" fmla="*/ 174 h 387"/>
                <a:gd name="T52" fmla="*/ 85 w 438"/>
                <a:gd name="T53" fmla="*/ 191 h 387"/>
                <a:gd name="T54" fmla="*/ 69 w 438"/>
                <a:gd name="T55" fmla="*/ 200 h 387"/>
                <a:gd name="T56" fmla="*/ 39 w 438"/>
                <a:gd name="T57" fmla="*/ 198 h 387"/>
                <a:gd name="T58" fmla="*/ 29 w 438"/>
                <a:gd name="T59" fmla="*/ 185 h 387"/>
                <a:gd name="T60" fmla="*/ 17 w 438"/>
                <a:gd name="T61" fmla="*/ 175 h 387"/>
                <a:gd name="T62" fmla="*/ 7 w 438"/>
                <a:gd name="T63" fmla="*/ 191 h 387"/>
                <a:gd name="T64" fmla="*/ 0 w 438"/>
                <a:gd name="T65" fmla="*/ 193 h 387"/>
                <a:gd name="T66" fmla="*/ 36 w 438"/>
                <a:gd name="T67" fmla="*/ 273 h 387"/>
                <a:gd name="T68" fmla="*/ 39 w 438"/>
                <a:gd name="T69" fmla="*/ 322 h 387"/>
                <a:gd name="T70" fmla="*/ 55 w 438"/>
                <a:gd name="T71" fmla="*/ 357 h 387"/>
                <a:gd name="T72" fmla="*/ 93 w 438"/>
                <a:gd name="T73" fmla="*/ 384 h 387"/>
                <a:gd name="T74" fmla="*/ 117 w 438"/>
                <a:gd name="T75" fmla="*/ 373 h 387"/>
                <a:gd name="T76" fmla="*/ 140 w 438"/>
                <a:gd name="T77" fmla="*/ 373 h 387"/>
                <a:gd name="T78" fmla="*/ 157 w 438"/>
                <a:gd name="T79" fmla="*/ 364 h 387"/>
                <a:gd name="T80" fmla="*/ 202 w 438"/>
                <a:gd name="T81" fmla="*/ 363 h 387"/>
                <a:gd name="T82" fmla="*/ 288 w 438"/>
                <a:gd name="T83" fmla="*/ 343 h 387"/>
                <a:gd name="T84" fmla="*/ 324 w 438"/>
                <a:gd name="T85" fmla="*/ 313 h 387"/>
                <a:gd name="T86" fmla="*/ 361 w 438"/>
                <a:gd name="T87" fmla="*/ 277 h 387"/>
                <a:gd name="T88" fmla="*/ 387 w 438"/>
                <a:gd name="T89" fmla="*/ 233 h 387"/>
                <a:gd name="T90" fmla="*/ 428 w 438"/>
                <a:gd name="T91" fmla="*/ 185 h 387"/>
                <a:gd name="T92" fmla="*/ 436 w 438"/>
                <a:gd name="T93" fmla="*/ 141 h 387"/>
                <a:gd name="T94" fmla="*/ 341 w 438"/>
                <a:gd name="T95" fmla="*/ 222 h 387"/>
                <a:gd name="T96" fmla="*/ 329 w 438"/>
                <a:gd name="T97" fmla="*/ 236 h 387"/>
                <a:gd name="T98" fmla="*/ 313 w 438"/>
                <a:gd name="T99" fmla="*/ 250 h 387"/>
                <a:gd name="T100" fmla="*/ 289 w 438"/>
                <a:gd name="T101" fmla="*/ 234 h 387"/>
                <a:gd name="T102" fmla="*/ 297 w 438"/>
                <a:gd name="T103" fmla="*/ 210 h 387"/>
                <a:gd name="T104" fmla="*/ 293 w 438"/>
                <a:gd name="T105" fmla="*/ 213 h 387"/>
                <a:gd name="T106" fmla="*/ 297 w 438"/>
                <a:gd name="T107" fmla="*/ 210 h 387"/>
                <a:gd name="T108" fmla="*/ 303 w 438"/>
                <a:gd name="T109" fmla="*/ 203 h 387"/>
                <a:gd name="T110" fmla="*/ 297 w 438"/>
                <a:gd name="T111" fmla="*/ 210 h 387"/>
                <a:gd name="T112" fmla="*/ 324 w 438"/>
                <a:gd name="T113" fmla="*/ 191 h 387"/>
                <a:gd name="T114" fmla="*/ 341 w 438"/>
                <a:gd name="T115" fmla="*/ 205 h 387"/>
                <a:gd name="T116" fmla="*/ 341 w 438"/>
                <a:gd name="T117" fmla="*/ 222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8" h="387">
                  <a:moveTo>
                    <a:pt x="436" y="141"/>
                  </a:moveTo>
                  <a:cubicBezTo>
                    <a:pt x="430" y="140"/>
                    <a:pt x="424" y="138"/>
                    <a:pt x="420" y="135"/>
                  </a:cubicBezTo>
                  <a:cubicBezTo>
                    <a:pt x="417" y="140"/>
                    <a:pt x="415" y="149"/>
                    <a:pt x="414" y="155"/>
                  </a:cubicBezTo>
                  <a:cubicBezTo>
                    <a:pt x="401" y="149"/>
                    <a:pt x="394" y="152"/>
                    <a:pt x="388" y="139"/>
                  </a:cubicBezTo>
                  <a:cubicBezTo>
                    <a:pt x="383" y="125"/>
                    <a:pt x="390" y="118"/>
                    <a:pt x="396" y="106"/>
                  </a:cubicBezTo>
                  <a:cubicBezTo>
                    <a:pt x="402" y="111"/>
                    <a:pt x="409" y="113"/>
                    <a:pt x="416" y="114"/>
                  </a:cubicBezTo>
                  <a:cubicBezTo>
                    <a:pt x="417" y="108"/>
                    <a:pt x="418" y="102"/>
                    <a:pt x="417" y="98"/>
                  </a:cubicBezTo>
                  <a:cubicBezTo>
                    <a:pt x="415" y="72"/>
                    <a:pt x="413" y="14"/>
                    <a:pt x="387" y="5"/>
                  </a:cubicBezTo>
                  <a:cubicBezTo>
                    <a:pt x="378" y="2"/>
                    <a:pt x="366" y="4"/>
                    <a:pt x="356" y="2"/>
                  </a:cubicBezTo>
                  <a:cubicBezTo>
                    <a:pt x="353" y="2"/>
                    <a:pt x="351" y="1"/>
                    <a:pt x="349" y="0"/>
                  </a:cubicBezTo>
                  <a:cubicBezTo>
                    <a:pt x="348" y="0"/>
                    <a:pt x="346" y="1"/>
                    <a:pt x="345" y="1"/>
                  </a:cubicBezTo>
                  <a:cubicBezTo>
                    <a:pt x="340" y="3"/>
                    <a:pt x="338" y="9"/>
                    <a:pt x="333" y="11"/>
                  </a:cubicBezTo>
                  <a:cubicBezTo>
                    <a:pt x="325" y="15"/>
                    <a:pt x="320" y="16"/>
                    <a:pt x="313" y="21"/>
                  </a:cubicBezTo>
                  <a:cubicBezTo>
                    <a:pt x="306" y="26"/>
                    <a:pt x="300" y="32"/>
                    <a:pt x="293" y="37"/>
                  </a:cubicBezTo>
                  <a:cubicBezTo>
                    <a:pt x="283" y="44"/>
                    <a:pt x="282" y="57"/>
                    <a:pt x="273" y="66"/>
                  </a:cubicBezTo>
                  <a:cubicBezTo>
                    <a:pt x="267" y="72"/>
                    <a:pt x="259" y="71"/>
                    <a:pt x="255" y="77"/>
                  </a:cubicBezTo>
                  <a:cubicBezTo>
                    <a:pt x="252" y="80"/>
                    <a:pt x="253" y="88"/>
                    <a:pt x="251" y="92"/>
                  </a:cubicBezTo>
                  <a:cubicBezTo>
                    <a:pt x="243" y="105"/>
                    <a:pt x="232" y="110"/>
                    <a:pt x="216" y="107"/>
                  </a:cubicBezTo>
                  <a:cubicBezTo>
                    <a:pt x="204" y="104"/>
                    <a:pt x="187" y="85"/>
                    <a:pt x="175" y="97"/>
                  </a:cubicBezTo>
                  <a:cubicBezTo>
                    <a:pt x="170" y="103"/>
                    <a:pt x="172" y="110"/>
                    <a:pt x="168" y="116"/>
                  </a:cubicBezTo>
                  <a:cubicBezTo>
                    <a:pt x="164" y="121"/>
                    <a:pt x="156" y="127"/>
                    <a:pt x="151" y="131"/>
                  </a:cubicBezTo>
                  <a:cubicBezTo>
                    <a:pt x="141" y="139"/>
                    <a:pt x="128" y="142"/>
                    <a:pt x="113" y="139"/>
                  </a:cubicBezTo>
                  <a:cubicBezTo>
                    <a:pt x="110" y="125"/>
                    <a:pt x="120" y="121"/>
                    <a:pt x="115" y="107"/>
                  </a:cubicBezTo>
                  <a:cubicBezTo>
                    <a:pt x="112" y="99"/>
                    <a:pt x="106" y="79"/>
                    <a:pt x="96" y="79"/>
                  </a:cubicBezTo>
                  <a:cubicBezTo>
                    <a:pt x="96" y="80"/>
                    <a:pt x="96" y="82"/>
                    <a:pt x="96" y="83"/>
                  </a:cubicBezTo>
                  <a:cubicBezTo>
                    <a:pt x="96" y="113"/>
                    <a:pt x="99" y="144"/>
                    <a:pt x="96" y="174"/>
                  </a:cubicBezTo>
                  <a:cubicBezTo>
                    <a:pt x="95" y="188"/>
                    <a:pt x="95" y="183"/>
                    <a:pt x="85" y="191"/>
                  </a:cubicBezTo>
                  <a:cubicBezTo>
                    <a:pt x="80" y="195"/>
                    <a:pt x="75" y="210"/>
                    <a:pt x="69" y="200"/>
                  </a:cubicBezTo>
                  <a:cubicBezTo>
                    <a:pt x="59" y="200"/>
                    <a:pt x="49" y="201"/>
                    <a:pt x="39" y="198"/>
                  </a:cubicBezTo>
                  <a:cubicBezTo>
                    <a:pt x="28" y="195"/>
                    <a:pt x="35" y="194"/>
                    <a:pt x="29" y="185"/>
                  </a:cubicBezTo>
                  <a:cubicBezTo>
                    <a:pt x="28" y="183"/>
                    <a:pt x="20" y="175"/>
                    <a:pt x="17" y="175"/>
                  </a:cubicBezTo>
                  <a:cubicBezTo>
                    <a:pt x="9" y="176"/>
                    <a:pt x="12" y="187"/>
                    <a:pt x="7" y="191"/>
                  </a:cubicBezTo>
                  <a:cubicBezTo>
                    <a:pt x="5" y="193"/>
                    <a:pt x="3" y="193"/>
                    <a:pt x="0" y="193"/>
                  </a:cubicBezTo>
                  <a:cubicBezTo>
                    <a:pt x="19" y="216"/>
                    <a:pt x="21" y="248"/>
                    <a:pt x="36" y="273"/>
                  </a:cubicBezTo>
                  <a:cubicBezTo>
                    <a:pt x="43" y="284"/>
                    <a:pt x="65" y="318"/>
                    <a:pt x="39" y="322"/>
                  </a:cubicBezTo>
                  <a:cubicBezTo>
                    <a:pt x="40" y="335"/>
                    <a:pt x="48" y="346"/>
                    <a:pt x="55" y="357"/>
                  </a:cubicBezTo>
                  <a:cubicBezTo>
                    <a:pt x="63" y="368"/>
                    <a:pt x="78" y="387"/>
                    <a:pt x="93" y="384"/>
                  </a:cubicBezTo>
                  <a:cubicBezTo>
                    <a:pt x="102" y="382"/>
                    <a:pt x="107" y="374"/>
                    <a:pt x="117" y="373"/>
                  </a:cubicBezTo>
                  <a:cubicBezTo>
                    <a:pt x="125" y="372"/>
                    <a:pt x="132" y="376"/>
                    <a:pt x="140" y="373"/>
                  </a:cubicBezTo>
                  <a:cubicBezTo>
                    <a:pt x="147" y="369"/>
                    <a:pt x="148" y="366"/>
                    <a:pt x="157" y="364"/>
                  </a:cubicBezTo>
                  <a:cubicBezTo>
                    <a:pt x="171" y="361"/>
                    <a:pt x="189" y="361"/>
                    <a:pt x="202" y="363"/>
                  </a:cubicBezTo>
                  <a:cubicBezTo>
                    <a:pt x="228" y="365"/>
                    <a:pt x="267" y="358"/>
                    <a:pt x="288" y="343"/>
                  </a:cubicBezTo>
                  <a:cubicBezTo>
                    <a:pt x="302" y="332"/>
                    <a:pt x="314" y="327"/>
                    <a:pt x="324" y="313"/>
                  </a:cubicBezTo>
                  <a:cubicBezTo>
                    <a:pt x="335" y="298"/>
                    <a:pt x="347" y="289"/>
                    <a:pt x="361" y="277"/>
                  </a:cubicBezTo>
                  <a:cubicBezTo>
                    <a:pt x="375" y="264"/>
                    <a:pt x="380" y="250"/>
                    <a:pt x="387" y="233"/>
                  </a:cubicBezTo>
                  <a:cubicBezTo>
                    <a:pt x="396" y="214"/>
                    <a:pt x="417" y="203"/>
                    <a:pt x="428" y="185"/>
                  </a:cubicBezTo>
                  <a:cubicBezTo>
                    <a:pt x="438" y="170"/>
                    <a:pt x="437" y="156"/>
                    <a:pt x="436" y="141"/>
                  </a:cubicBezTo>
                  <a:close/>
                  <a:moveTo>
                    <a:pt x="341" y="222"/>
                  </a:moveTo>
                  <a:cubicBezTo>
                    <a:pt x="337" y="231"/>
                    <a:pt x="336" y="231"/>
                    <a:pt x="329" y="236"/>
                  </a:cubicBezTo>
                  <a:cubicBezTo>
                    <a:pt x="322" y="240"/>
                    <a:pt x="319" y="246"/>
                    <a:pt x="313" y="250"/>
                  </a:cubicBezTo>
                  <a:cubicBezTo>
                    <a:pt x="301" y="259"/>
                    <a:pt x="294" y="243"/>
                    <a:pt x="289" y="234"/>
                  </a:cubicBezTo>
                  <a:cubicBezTo>
                    <a:pt x="282" y="220"/>
                    <a:pt x="290" y="218"/>
                    <a:pt x="297" y="210"/>
                  </a:cubicBezTo>
                  <a:cubicBezTo>
                    <a:pt x="296" y="211"/>
                    <a:pt x="294" y="212"/>
                    <a:pt x="293" y="213"/>
                  </a:cubicBezTo>
                  <a:cubicBezTo>
                    <a:pt x="294" y="212"/>
                    <a:pt x="296" y="211"/>
                    <a:pt x="297" y="210"/>
                  </a:cubicBezTo>
                  <a:cubicBezTo>
                    <a:pt x="299" y="208"/>
                    <a:pt x="302" y="206"/>
                    <a:pt x="303" y="203"/>
                  </a:cubicBezTo>
                  <a:cubicBezTo>
                    <a:pt x="302" y="206"/>
                    <a:pt x="299" y="208"/>
                    <a:pt x="297" y="210"/>
                  </a:cubicBezTo>
                  <a:cubicBezTo>
                    <a:pt x="306" y="204"/>
                    <a:pt x="310" y="190"/>
                    <a:pt x="324" y="191"/>
                  </a:cubicBezTo>
                  <a:cubicBezTo>
                    <a:pt x="330" y="191"/>
                    <a:pt x="338" y="199"/>
                    <a:pt x="341" y="205"/>
                  </a:cubicBezTo>
                  <a:cubicBezTo>
                    <a:pt x="348" y="214"/>
                    <a:pt x="346" y="213"/>
                    <a:pt x="341" y="22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404" name="Freeform 570">
              <a:extLst>
                <a:ext uri="{FF2B5EF4-FFF2-40B4-BE49-F238E27FC236}">
                  <a16:creationId xmlns:a16="http://schemas.microsoft.com/office/drawing/2014/main" id="{B9DC9E8F-289D-4A9C-94EB-71A9B6225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322" y="4707638"/>
              <a:ext cx="285698" cy="290122"/>
            </a:xfrm>
            <a:custGeom>
              <a:avLst/>
              <a:gdLst>
                <a:gd name="T0" fmla="*/ 300 w 328"/>
                <a:gd name="T1" fmla="*/ 309 h 333"/>
                <a:gd name="T2" fmla="*/ 286 w 328"/>
                <a:gd name="T3" fmla="*/ 299 h 333"/>
                <a:gd name="T4" fmla="*/ 275 w 328"/>
                <a:gd name="T5" fmla="*/ 288 h 333"/>
                <a:gd name="T6" fmla="*/ 274 w 328"/>
                <a:gd name="T7" fmla="*/ 214 h 333"/>
                <a:gd name="T8" fmla="*/ 277 w 328"/>
                <a:gd name="T9" fmla="*/ 193 h 333"/>
                <a:gd name="T10" fmla="*/ 325 w 328"/>
                <a:gd name="T11" fmla="*/ 193 h 333"/>
                <a:gd name="T12" fmla="*/ 327 w 328"/>
                <a:gd name="T13" fmla="*/ 138 h 333"/>
                <a:gd name="T14" fmla="*/ 326 w 328"/>
                <a:gd name="T15" fmla="*/ 138 h 333"/>
                <a:gd name="T16" fmla="*/ 314 w 328"/>
                <a:gd name="T17" fmla="*/ 139 h 333"/>
                <a:gd name="T18" fmla="*/ 295 w 328"/>
                <a:gd name="T19" fmla="*/ 139 h 333"/>
                <a:gd name="T20" fmla="*/ 282 w 328"/>
                <a:gd name="T21" fmla="*/ 132 h 333"/>
                <a:gd name="T22" fmla="*/ 280 w 328"/>
                <a:gd name="T23" fmla="*/ 111 h 333"/>
                <a:gd name="T24" fmla="*/ 273 w 328"/>
                <a:gd name="T25" fmla="*/ 92 h 333"/>
                <a:gd name="T26" fmla="*/ 276 w 328"/>
                <a:gd name="T27" fmla="*/ 73 h 333"/>
                <a:gd name="T28" fmla="*/ 269 w 328"/>
                <a:gd name="T29" fmla="*/ 52 h 333"/>
                <a:gd name="T30" fmla="*/ 263 w 328"/>
                <a:gd name="T31" fmla="*/ 38 h 333"/>
                <a:gd name="T32" fmla="*/ 236 w 328"/>
                <a:gd name="T33" fmla="*/ 35 h 333"/>
                <a:gd name="T34" fmla="*/ 237 w 328"/>
                <a:gd name="T35" fmla="*/ 33 h 333"/>
                <a:gd name="T36" fmla="*/ 210 w 328"/>
                <a:gd name="T37" fmla="*/ 31 h 333"/>
                <a:gd name="T38" fmla="*/ 206 w 328"/>
                <a:gd name="T39" fmla="*/ 57 h 333"/>
                <a:gd name="T40" fmla="*/ 185 w 328"/>
                <a:gd name="T41" fmla="*/ 56 h 333"/>
                <a:gd name="T42" fmla="*/ 164 w 328"/>
                <a:gd name="T43" fmla="*/ 59 h 333"/>
                <a:gd name="T44" fmla="*/ 137 w 328"/>
                <a:gd name="T45" fmla="*/ 26 h 333"/>
                <a:gd name="T46" fmla="*/ 110 w 328"/>
                <a:gd name="T47" fmla="*/ 2 h 333"/>
                <a:gd name="T48" fmla="*/ 52 w 328"/>
                <a:gd name="T49" fmla="*/ 0 h 333"/>
                <a:gd name="T50" fmla="*/ 30 w 328"/>
                <a:gd name="T51" fmla="*/ 2 h 333"/>
                <a:gd name="T52" fmla="*/ 14 w 328"/>
                <a:gd name="T53" fmla="*/ 1 h 333"/>
                <a:gd name="T54" fmla="*/ 18 w 328"/>
                <a:gd name="T55" fmla="*/ 12 h 333"/>
                <a:gd name="T56" fmla="*/ 42 w 328"/>
                <a:gd name="T57" fmla="*/ 58 h 333"/>
                <a:gd name="T58" fmla="*/ 37 w 328"/>
                <a:gd name="T59" fmla="*/ 94 h 333"/>
                <a:gd name="T60" fmla="*/ 47 w 328"/>
                <a:gd name="T61" fmla="*/ 115 h 333"/>
                <a:gd name="T62" fmla="*/ 55 w 328"/>
                <a:gd name="T63" fmla="*/ 160 h 333"/>
                <a:gd name="T64" fmla="*/ 28 w 328"/>
                <a:gd name="T65" fmla="*/ 200 h 333"/>
                <a:gd name="T66" fmla="*/ 4 w 328"/>
                <a:gd name="T67" fmla="*/ 284 h 333"/>
                <a:gd name="T68" fmla="*/ 0 w 328"/>
                <a:gd name="T69" fmla="*/ 309 h 333"/>
                <a:gd name="T70" fmla="*/ 13 w 328"/>
                <a:gd name="T71" fmla="*/ 306 h 333"/>
                <a:gd name="T72" fmla="*/ 24 w 328"/>
                <a:gd name="T73" fmla="*/ 310 h 333"/>
                <a:gd name="T74" fmla="*/ 34 w 328"/>
                <a:gd name="T75" fmla="*/ 304 h 333"/>
                <a:gd name="T76" fmla="*/ 79 w 328"/>
                <a:gd name="T77" fmla="*/ 314 h 333"/>
                <a:gd name="T78" fmla="*/ 184 w 328"/>
                <a:gd name="T79" fmla="*/ 316 h 333"/>
                <a:gd name="T80" fmla="*/ 260 w 328"/>
                <a:gd name="T81" fmla="*/ 332 h 333"/>
                <a:gd name="T82" fmla="*/ 312 w 328"/>
                <a:gd name="T83" fmla="*/ 323 h 333"/>
                <a:gd name="T84" fmla="*/ 300 w 328"/>
                <a:gd name="T85" fmla="*/ 30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8" h="333">
                  <a:moveTo>
                    <a:pt x="300" y="309"/>
                  </a:moveTo>
                  <a:cubicBezTo>
                    <a:pt x="293" y="306"/>
                    <a:pt x="291" y="305"/>
                    <a:pt x="286" y="299"/>
                  </a:cubicBezTo>
                  <a:cubicBezTo>
                    <a:pt x="283" y="295"/>
                    <a:pt x="275" y="288"/>
                    <a:pt x="275" y="288"/>
                  </a:cubicBezTo>
                  <a:cubicBezTo>
                    <a:pt x="275" y="288"/>
                    <a:pt x="274" y="214"/>
                    <a:pt x="274" y="214"/>
                  </a:cubicBezTo>
                  <a:cubicBezTo>
                    <a:pt x="275" y="205"/>
                    <a:pt x="277" y="193"/>
                    <a:pt x="277" y="193"/>
                  </a:cubicBezTo>
                  <a:cubicBezTo>
                    <a:pt x="277" y="193"/>
                    <a:pt x="312" y="193"/>
                    <a:pt x="325" y="193"/>
                  </a:cubicBezTo>
                  <a:cubicBezTo>
                    <a:pt x="327" y="175"/>
                    <a:pt x="328" y="157"/>
                    <a:pt x="327" y="138"/>
                  </a:cubicBezTo>
                  <a:cubicBezTo>
                    <a:pt x="327" y="138"/>
                    <a:pt x="327" y="138"/>
                    <a:pt x="326" y="138"/>
                  </a:cubicBezTo>
                  <a:cubicBezTo>
                    <a:pt x="322" y="137"/>
                    <a:pt x="318" y="139"/>
                    <a:pt x="314" y="139"/>
                  </a:cubicBezTo>
                  <a:cubicBezTo>
                    <a:pt x="308" y="139"/>
                    <a:pt x="302" y="138"/>
                    <a:pt x="295" y="139"/>
                  </a:cubicBezTo>
                  <a:cubicBezTo>
                    <a:pt x="283" y="141"/>
                    <a:pt x="283" y="147"/>
                    <a:pt x="282" y="132"/>
                  </a:cubicBezTo>
                  <a:cubicBezTo>
                    <a:pt x="281" y="124"/>
                    <a:pt x="283" y="118"/>
                    <a:pt x="280" y="111"/>
                  </a:cubicBezTo>
                  <a:cubicBezTo>
                    <a:pt x="276" y="102"/>
                    <a:pt x="273" y="102"/>
                    <a:pt x="273" y="92"/>
                  </a:cubicBezTo>
                  <a:cubicBezTo>
                    <a:pt x="273" y="87"/>
                    <a:pt x="277" y="78"/>
                    <a:pt x="276" y="73"/>
                  </a:cubicBezTo>
                  <a:cubicBezTo>
                    <a:pt x="275" y="66"/>
                    <a:pt x="270" y="60"/>
                    <a:pt x="269" y="52"/>
                  </a:cubicBezTo>
                  <a:cubicBezTo>
                    <a:pt x="267" y="43"/>
                    <a:pt x="271" y="42"/>
                    <a:pt x="263" y="38"/>
                  </a:cubicBezTo>
                  <a:cubicBezTo>
                    <a:pt x="256" y="35"/>
                    <a:pt x="243" y="36"/>
                    <a:pt x="236" y="35"/>
                  </a:cubicBezTo>
                  <a:cubicBezTo>
                    <a:pt x="236" y="34"/>
                    <a:pt x="237" y="33"/>
                    <a:pt x="237" y="33"/>
                  </a:cubicBezTo>
                  <a:cubicBezTo>
                    <a:pt x="230" y="29"/>
                    <a:pt x="218" y="30"/>
                    <a:pt x="210" y="31"/>
                  </a:cubicBezTo>
                  <a:cubicBezTo>
                    <a:pt x="209" y="41"/>
                    <a:pt x="205" y="47"/>
                    <a:pt x="206" y="57"/>
                  </a:cubicBezTo>
                  <a:cubicBezTo>
                    <a:pt x="199" y="59"/>
                    <a:pt x="191" y="56"/>
                    <a:pt x="185" y="56"/>
                  </a:cubicBezTo>
                  <a:cubicBezTo>
                    <a:pt x="179" y="56"/>
                    <a:pt x="170" y="59"/>
                    <a:pt x="164" y="59"/>
                  </a:cubicBezTo>
                  <a:cubicBezTo>
                    <a:pt x="150" y="57"/>
                    <a:pt x="141" y="39"/>
                    <a:pt x="137" y="26"/>
                  </a:cubicBezTo>
                  <a:cubicBezTo>
                    <a:pt x="131" y="7"/>
                    <a:pt x="132" y="3"/>
                    <a:pt x="110" y="2"/>
                  </a:cubicBezTo>
                  <a:cubicBezTo>
                    <a:pt x="91" y="1"/>
                    <a:pt x="72" y="0"/>
                    <a:pt x="52" y="0"/>
                  </a:cubicBezTo>
                  <a:cubicBezTo>
                    <a:pt x="44" y="0"/>
                    <a:pt x="37" y="1"/>
                    <a:pt x="30" y="2"/>
                  </a:cubicBezTo>
                  <a:cubicBezTo>
                    <a:pt x="21" y="4"/>
                    <a:pt x="19" y="3"/>
                    <a:pt x="14" y="1"/>
                  </a:cubicBezTo>
                  <a:cubicBezTo>
                    <a:pt x="15" y="4"/>
                    <a:pt x="16" y="8"/>
                    <a:pt x="18" y="12"/>
                  </a:cubicBezTo>
                  <a:cubicBezTo>
                    <a:pt x="27" y="26"/>
                    <a:pt x="37" y="41"/>
                    <a:pt x="42" y="58"/>
                  </a:cubicBezTo>
                  <a:cubicBezTo>
                    <a:pt x="47" y="73"/>
                    <a:pt x="35" y="81"/>
                    <a:pt x="37" y="94"/>
                  </a:cubicBezTo>
                  <a:cubicBezTo>
                    <a:pt x="38" y="101"/>
                    <a:pt x="43" y="109"/>
                    <a:pt x="47" y="115"/>
                  </a:cubicBezTo>
                  <a:cubicBezTo>
                    <a:pt x="56" y="131"/>
                    <a:pt x="58" y="141"/>
                    <a:pt x="55" y="160"/>
                  </a:cubicBezTo>
                  <a:cubicBezTo>
                    <a:pt x="52" y="176"/>
                    <a:pt x="37" y="186"/>
                    <a:pt x="28" y="200"/>
                  </a:cubicBezTo>
                  <a:cubicBezTo>
                    <a:pt x="14" y="222"/>
                    <a:pt x="6" y="258"/>
                    <a:pt x="4" y="284"/>
                  </a:cubicBezTo>
                  <a:cubicBezTo>
                    <a:pt x="3" y="292"/>
                    <a:pt x="1" y="300"/>
                    <a:pt x="0" y="309"/>
                  </a:cubicBezTo>
                  <a:cubicBezTo>
                    <a:pt x="4" y="307"/>
                    <a:pt x="8" y="306"/>
                    <a:pt x="13" y="306"/>
                  </a:cubicBezTo>
                  <a:cubicBezTo>
                    <a:pt x="17" y="305"/>
                    <a:pt x="20" y="310"/>
                    <a:pt x="24" y="310"/>
                  </a:cubicBezTo>
                  <a:cubicBezTo>
                    <a:pt x="28" y="309"/>
                    <a:pt x="30" y="304"/>
                    <a:pt x="34" y="304"/>
                  </a:cubicBezTo>
                  <a:cubicBezTo>
                    <a:pt x="51" y="303"/>
                    <a:pt x="60" y="315"/>
                    <a:pt x="79" y="314"/>
                  </a:cubicBezTo>
                  <a:cubicBezTo>
                    <a:pt x="114" y="313"/>
                    <a:pt x="148" y="317"/>
                    <a:pt x="184" y="316"/>
                  </a:cubicBezTo>
                  <a:cubicBezTo>
                    <a:pt x="185" y="327"/>
                    <a:pt x="247" y="333"/>
                    <a:pt x="260" y="332"/>
                  </a:cubicBezTo>
                  <a:cubicBezTo>
                    <a:pt x="278" y="330"/>
                    <a:pt x="295" y="326"/>
                    <a:pt x="312" y="323"/>
                  </a:cubicBezTo>
                  <a:cubicBezTo>
                    <a:pt x="309" y="317"/>
                    <a:pt x="305" y="312"/>
                    <a:pt x="300" y="309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5" name="Freeform 571">
              <a:extLst>
                <a:ext uri="{FF2B5EF4-FFF2-40B4-BE49-F238E27FC236}">
                  <a16:creationId xmlns:a16="http://schemas.microsoft.com/office/drawing/2014/main" id="{EA979A0C-CB43-4AE6-AD2C-CB66E5E97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299" y="4790582"/>
              <a:ext cx="75572" cy="188008"/>
            </a:xfrm>
            <a:custGeom>
              <a:avLst/>
              <a:gdLst>
                <a:gd name="T0" fmla="*/ 19 w 87"/>
                <a:gd name="T1" fmla="*/ 18 h 216"/>
                <a:gd name="T2" fmla="*/ 25 w 87"/>
                <a:gd name="T3" fmla="*/ 29 h 216"/>
                <a:gd name="T4" fmla="*/ 18 w 87"/>
                <a:gd name="T5" fmla="*/ 38 h 216"/>
                <a:gd name="T6" fmla="*/ 18 w 87"/>
                <a:gd name="T7" fmla="*/ 49 h 216"/>
                <a:gd name="T8" fmla="*/ 15 w 87"/>
                <a:gd name="T9" fmla="*/ 55 h 216"/>
                <a:gd name="T10" fmla="*/ 17 w 87"/>
                <a:gd name="T11" fmla="*/ 61 h 216"/>
                <a:gd name="T12" fmla="*/ 16 w 87"/>
                <a:gd name="T13" fmla="*/ 73 h 216"/>
                <a:gd name="T14" fmla="*/ 22 w 87"/>
                <a:gd name="T15" fmla="*/ 84 h 216"/>
                <a:gd name="T16" fmla="*/ 9 w 87"/>
                <a:gd name="T17" fmla="*/ 90 h 216"/>
                <a:gd name="T18" fmla="*/ 10 w 87"/>
                <a:gd name="T19" fmla="*/ 96 h 216"/>
                <a:gd name="T20" fmla="*/ 7 w 87"/>
                <a:gd name="T21" fmla="*/ 101 h 216"/>
                <a:gd name="T22" fmla="*/ 9 w 87"/>
                <a:gd name="T23" fmla="*/ 126 h 216"/>
                <a:gd name="T24" fmla="*/ 16 w 87"/>
                <a:gd name="T25" fmla="*/ 129 h 216"/>
                <a:gd name="T26" fmla="*/ 20 w 87"/>
                <a:gd name="T27" fmla="*/ 135 h 216"/>
                <a:gd name="T28" fmla="*/ 32 w 87"/>
                <a:gd name="T29" fmla="*/ 139 h 216"/>
                <a:gd name="T30" fmla="*/ 47 w 87"/>
                <a:gd name="T31" fmla="*/ 140 h 216"/>
                <a:gd name="T32" fmla="*/ 51 w 87"/>
                <a:gd name="T33" fmla="*/ 156 h 216"/>
                <a:gd name="T34" fmla="*/ 46 w 87"/>
                <a:gd name="T35" fmla="*/ 168 h 216"/>
                <a:gd name="T36" fmla="*/ 42 w 87"/>
                <a:gd name="T37" fmla="*/ 178 h 216"/>
                <a:gd name="T38" fmla="*/ 56 w 87"/>
                <a:gd name="T39" fmla="*/ 196 h 216"/>
                <a:gd name="T40" fmla="*/ 65 w 87"/>
                <a:gd name="T41" fmla="*/ 213 h 216"/>
                <a:gd name="T42" fmla="*/ 66 w 87"/>
                <a:gd name="T43" fmla="*/ 195 h 216"/>
                <a:gd name="T44" fmla="*/ 75 w 87"/>
                <a:gd name="T45" fmla="*/ 185 h 216"/>
                <a:gd name="T46" fmla="*/ 85 w 87"/>
                <a:gd name="T47" fmla="*/ 177 h 216"/>
                <a:gd name="T48" fmla="*/ 84 w 87"/>
                <a:gd name="T49" fmla="*/ 163 h 216"/>
                <a:gd name="T50" fmla="*/ 86 w 87"/>
                <a:gd name="T51" fmla="*/ 148 h 216"/>
                <a:gd name="T52" fmla="*/ 74 w 87"/>
                <a:gd name="T53" fmla="*/ 129 h 216"/>
                <a:gd name="T54" fmla="*/ 61 w 87"/>
                <a:gd name="T55" fmla="*/ 114 h 216"/>
                <a:gd name="T56" fmla="*/ 53 w 87"/>
                <a:gd name="T57" fmla="*/ 110 h 216"/>
                <a:gd name="T58" fmla="*/ 49 w 87"/>
                <a:gd name="T59" fmla="*/ 88 h 216"/>
                <a:gd name="T60" fmla="*/ 49 w 87"/>
                <a:gd name="T61" fmla="*/ 68 h 216"/>
                <a:gd name="T62" fmla="*/ 58 w 87"/>
                <a:gd name="T63" fmla="*/ 53 h 216"/>
                <a:gd name="T64" fmla="*/ 55 w 87"/>
                <a:gd name="T65" fmla="*/ 51 h 216"/>
                <a:gd name="T66" fmla="*/ 46 w 87"/>
                <a:gd name="T67" fmla="*/ 10 h 216"/>
                <a:gd name="T68" fmla="*/ 9 w 87"/>
                <a:gd name="T69" fmla="*/ 1 h 216"/>
                <a:gd name="T70" fmla="*/ 6 w 87"/>
                <a:gd name="T71" fmla="*/ 0 h 216"/>
                <a:gd name="T72" fmla="*/ 11 w 87"/>
                <a:gd name="T73" fmla="*/ 8 h 216"/>
                <a:gd name="T74" fmla="*/ 19 w 87"/>
                <a:gd name="T75" fmla="*/ 1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216">
                  <a:moveTo>
                    <a:pt x="19" y="18"/>
                  </a:moveTo>
                  <a:cubicBezTo>
                    <a:pt x="20" y="21"/>
                    <a:pt x="25" y="25"/>
                    <a:pt x="25" y="29"/>
                  </a:cubicBezTo>
                  <a:cubicBezTo>
                    <a:pt x="26" y="37"/>
                    <a:pt x="22" y="33"/>
                    <a:pt x="18" y="38"/>
                  </a:cubicBezTo>
                  <a:cubicBezTo>
                    <a:pt x="14" y="43"/>
                    <a:pt x="18" y="43"/>
                    <a:pt x="18" y="49"/>
                  </a:cubicBezTo>
                  <a:cubicBezTo>
                    <a:pt x="18" y="52"/>
                    <a:pt x="15" y="53"/>
                    <a:pt x="15" y="55"/>
                  </a:cubicBezTo>
                  <a:cubicBezTo>
                    <a:pt x="14" y="58"/>
                    <a:pt x="17" y="59"/>
                    <a:pt x="17" y="61"/>
                  </a:cubicBezTo>
                  <a:cubicBezTo>
                    <a:pt x="17" y="65"/>
                    <a:pt x="16" y="70"/>
                    <a:pt x="16" y="73"/>
                  </a:cubicBezTo>
                  <a:cubicBezTo>
                    <a:pt x="17" y="78"/>
                    <a:pt x="22" y="79"/>
                    <a:pt x="22" y="84"/>
                  </a:cubicBezTo>
                  <a:cubicBezTo>
                    <a:pt x="17" y="86"/>
                    <a:pt x="11" y="85"/>
                    <a:pt x="9" y="90"/>
                  </a:cubicBezTo>
                  <a:cubicBezTo>
                    <a:pt x="8" y="92"/>
                    <a:pt x="10" y="95"/>
                    <a:pt x="10" y="96"/>
                  </a:cubicBezTo>
                  <a:cubicBezTo>
                    <a:pt x="9" y="98"/>
                    <a:pt x="7" y="99"/>
                    <a:pt x="7" y="101"/>
                  </a:cubicBezTo>
                  <a:cubicBezTo>
                    <a:pt x="5" y="111"/>
                    <a:pt x="0" y="118"/>
                    <a:pt x="9" y="126"/>
                  </a:cubicBezTo>
                  <a:cubicBezTo>
                    <a:pt x="10" y="128"/>
                    <a:pt x="14" y="127"/>
                    <a:pt x="16" y="129"/>
                  </a:cubicBezTo>
                  <a:cubicBezTo>
                    <a:pt x="17" y="130"/>
                    <a:pt x="19" y="134"/>
                    <a:pt x="20" y="135"/>
                  </a:cubicBezTo>
                  <a:cubicBezTo>
                    <a:pt x="25" y="141"/>
                    <a:pt x="26" y="140"/>
                    <a:pt x="32" y="139"/>
                  </a:cubicBezTo>
                  <a:cubicBezTo>
                    <a:pt x="37" y="139"/>
                    <a:pt x="43" y="136"/>
                    <a:pt x="47" y="140"/>
                  </a:cubicBezTo>
                  <a:cubicBezTo>
                    <a:pt x="48" y="142"/>
                    <a:pt x="51" y="154"/>
                    <a:pt x="51" y="156"/>
                  </a:cubicBezTo>
                  <a:cubicBezTo>
                    <a:pt x="51" y="162"/>
                    <a:pt x="48" y="164"/>
                    <a:pt x="46" y="168"/>
                  </a:cubicBezTo>
                  <a:cubicBezTo>
                    <a:pt x="45" y="171"/>
                    <a:pt x="45" y="176"/>
                    <a:pt x="42" y="178"/>
                  </a:cubicBezTo>
                  <a:cubicBezTo>
                    <a:pt x="47" y="184"/>
                    <a:pt x="51" y="190"/>
                    <a:pt x="56" y="196"/>
                  </a:cubicBezTo>
                  <a:cubicBezTo>
                    <a:pt x="62" y="202"/>
                    <a:pt x="63" y="204"/>
                    <a:pt x="65" y="213"/>
                  </a:cubicBezTo>
                  <a:cubicBezTo>
                    <a:pt x="78" y="216"/>
                    <a:pt x="69" y="199"/>
                    <a:pt x="66" y="195"/>
                  </a:cubicBezTo>
                  <a:cubicBezTo>
                    <a:pt x="70" y="192"/>
                    <a:pt x="70" y="188"/>
                    <a:pt x="75" y="185"/>
                  </a:cubicBezTo>
                  <a:cubicBezTo>
                    <a:pt x="80" y="182"/>
                    <a:pt x="83" y="184"/>
                    <a:pt x="85" y="177"/>
                  </a:cubicBezTo>
                  <a:cubicBezTo>
                    <a:pt x="87" y="173"/>
                    <a:pt x="84" y="167"/>
                    <a:pt x="84" y="163"/>
                  </a:cubicBezTo>
                  <a:cubicBezTo>
                    <a:pt x="84" y="158"/>
                    <a:pt x="86" y="154"/>
                    <a:pt x="86" y="148"/>
                  </a:cubicBezTo>
                  <a:cubicBezTo>
                    <a:pt x="86" y="140"/>
                    <a:pt x="80" y="134"/>
                    <a:pt x="74" y="129"/>
                  </a:cubicBezTo>
                  <a:cubicBezTo>
                    <a:pt x="70" y="124"/>
                    <a:pt x="66" y="118"/>
                    <a:pt x="61" y="114"/>
                  </a:cubicBezTo>
                  <a:cubicBezTo>
                    <a:pt x="58" y="111"/>
                    <a:pt x="55" y="113"/>
                    <a:pt x="53" y="110"/>
                  </a:cubicBezTo>
                  <a:cubicBezTo>
                    <a:pt x="50" y="105"/>
                    <a:pt x="51" y="93"/>
                    <a:pt x="49" y="88"/>
                  </a:cubicBezTo>
                  <a:cubicBezTo>
                    <a:pt x="47" y="80"/>
                    <a:pt x="45" y="76"/>
                    <a:pt x="49" y="68"/>
                  </a:cubicBezTo>
                  <a:cubicBezTo>
                    <a:pt x="51" y="62"/>
                    <a:pt x="55" y="58"/>
                    <a:pt x="58" y="53"/>
                  </a:cubicBezTo>
                  <a:cubicBezTo>
                    <a:pt x="57" y="52"/>
                    <a:pt x="56" y="52"/>
                    <a:pt x="55" y="51"/>
                  </a:cubicBezTo>
                  <a:cubicBezTo>
                    <a:pt x="48" y="41"/>
                    <a:pt x="56" y="21"/>
                    <a:pt x="46" y="10"/>
                  </a:cubicBezTo>
                  <a:cubicBezTo>
                    <a:pt x="38" y="1"/>
                    <a:pt x="19" y="4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3"/>
                    <a:pt x="9" y="6"/>
                    <a:pt x="11" y="8"/>
                  </a:cubicBezTo>
                  <a:cubicBezTo>
                    <a:pt x="15" y="12"/>
                    <a:pt x="16" y="14"/>
                    <a:pt x="19" y="18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6" name="Freeform 572">
              <a:extLst>
                <a:ext uri="{FF2B5EF4-FFF2-40B4-BE49-F238E27FC236}">
                  <a16:creationId xmlns:a16="http://schemas.microsoft.com/office/drawing/2014/main" id="{FF7AE976-5379-4B80-99FA-47E0F5513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834" y="4762565"/>
              <a:ext cx="270953" cy="235194"/>
            </a:xfrm>
            <a:custGeom>
              <a:avLst/>
              <a:gdLst>
                <a:gd name="T0" fmla="*/ 108 w 311"/>
                <a:gd name="T1" fmla="*/ 268 h 270"/>
                <a:gd name="T2" fmla="*/ 116 w 311"/>
                <a:gd name="T3" fmla="*/ 265 h 270"/>
                <a:gd name="T4" fmla="*/ 123 w 311"/>
                <a:gd name="T5" fmla="*/ 268 h 270"/>
                <a:gd name="T6" fmla="*/ 137 w 311"/>
                <a:gd name="T7" fmla="*/ 264 h 270"/>
                <a:gd name="T8" fmla="*/ 156 w 311"/>
                <a:gd name="T9" fmla="*/ 238 h 270"/>
                <a:gd name="T10" fmla="*/ 185 w 311"/>
                <a:gd name="T11" fmla="*/ 218 h 270"/>
                <a:gd name="T12" fmla="*/ 191 w 311"/>
                <a:gd name="T13" fmla="*/ 207 h 270"/>
                <a:gd name="T14" fmla="*/ 201 w 311"/>
                <a:gd name="T15" fmla="*/ 206 h 270"/>
                <a:gd name="T16" fmla="*/ 209 w 311"/>
                <a:gd name="T17" fmla="*/ 202 h 270"/>
                <a:gd name="T18" fmla="*/ 221 w 311"/>
                <a:gd name="T19" fmla="*/ 196 h 270"/>
                <a:gd name="T20" fmla="*/ 225 w 311"/>
                <a:gd name="T21" fmla="*/ 182 h 270"/>
                <a:gd name="T22" fmla="*/ 269 w 311"/>
                <a:gd name="T23" fmla="*/ 169 h 270"/>
                <a:gd name="T24" fmla="*/ 300 w 311"/>
                <a:gd name="T25" fmla="*/ 160 h 270"/>
                <a:gd name="T26" fmla="*/ 294 w 311"/>
                <a:gd name="T27" fmla="*/ 158 h 270"/>
                <a:gd name="T28" fmla="*/ 292 w 311"/>
                <a:gd name="T29" fmla="*/ 133 h 270"/>
                <a:gd name="T30" fmla="*/ 295 w 311"/>
                <a:gd name="T31" fmla="*/ 128 h 270"/>
                <a:gd name="T32" fmla="*/ 294 w 311"/>
                <a:gd name="T33" fmla="*/ 122 h 270"/>
                <a:gd name="T34" fmla="*/ 307 w 311"/>
                <a:gd name="T35" fmla="*/ 116 h 270"/>
                <a:gd name="T36" fmla="*/ 301 w 311"/>
                <a:gd name="T37" fmla="*/ 105 h 270"/>
                <a:gd name="T38" fmla="*/ 302 w 311"/>
                <a:gd name="T39" fmla="*/ 93 h 270"/>
                <a:gd name="T40" fmla="*/ 300 w 311"/>
                <a:gd name="T41" fmla="*/ 87 h 270"/>
                <a:gd name="T42" fmla="*/ 303 w 311"/>
                <a:gd name="T43" fmla="*/ 81 h 270"/>
                <a:gd name="T44" fmla="*/ 303 w 311"/>
                <a:gd name="T45" fmla="*/ 70 h 270"/>
                <a:gd name="T46" fmla="*/ 310 w 311"/>
                <a:gd name="T47" fmla="*/ 61 h 270"/>
                <a:gd name="T48" fmla="*/ 304 w 311"/>
                <a:gd name="T49" fmla="*/ 50 h 270"/>
                <a:gd name="T50" fmla="*/ 296 w 311"/>
                <a:gd name="T51" fmla="*/ 40 h 270"/>
                <a:gd name="T52" fmla="*/ 291 w 311"/>
                <a:gd name="T53" fmla="*/ 32 h 270"/>
                <a:gd name="T54" fmla="*/ 259 w 311"/>
                <a:gd name="T55" fmla="*/ 17 h 270"/>
                <a:gd name="T56" fmla="*/ 242 w 311"/>
                <a:gd name="T57" fmla="*/ 10 h 270"/>
                <a:gd name="T58" fmla="*/ 234 w 311"/>
                <a:gd name="T59" fmla="*/ 0 h 270"/>
                <a:gd name="T60" fmla="*/ 218 w 311"/>
                <a:gd name="T61" fmla="*/ 2 h 270"/>
                <a:gd name="T62" fmla="*/ 195 w 311"/>
                <a:gd name="T63" fmla="*/ 5 h 270"/>
                <a:gd name="T64" fmla="*/ 180 w 311"/>
                <a:gd name="T65" fmla="*/ 20 h 270"/>
                <a:gd name="T66" fmla="*/ 176 w 311"/>
                <a:gd name="T67" fmla="*/ 37 h 270"/>
                <a:gd name="T68" fmla="*/ 178 w 311"/>
                <a:gd name="T69" fmla="*/ 57 h 270"/>
                <a:gd name="T70" fmla="*/ 171 w 311"/>
                <a:gd name="T71" fmla="*/ 94 h 270"/>
                <a:gd name="T72" fmla="*/ 189 w 311"/>
                <a:gd name="T73" fmla="*/ 107 h 270"/>
                <a:gd name="T74" fmla="*/ 210 w 311"/>
                <a:gd name="T75" fmla="*/ 107 h 270"/>
                <a:gd name="T76" fmla="*/ 209 w 311"/>
                <a:gd name="T77" fmla="*/ 137 h 270"/>
                <a:gd name="T78" fmla="*/ 188 w 311"/>
                <a:gd name="T79" fmla="*/ 138 h 270"/>
                <a:gd name="T80" fmla="*/ 170 w 311"/>
                <a:gd name="T81" fmla="*/ 121 h 270"/>
                <a:gd name="T82" fmla="*/ 153 w 311"/>
                <a:gd name="T83" fmla="*/ 109 h 270"/>
                <a:gd name="T84" fmla="*/ 137 w 311"/>
                <a:gd name="T85" fmla="*/ 91 h 270"/>
                <a:gd name="T86" fmla="*/ 89 w 311"/>
                <a:gd name="T87" fmla="*/ 82 h 270"/>
                <a:gd name="T88" fmla="*/ 62 w 311"/>
                <a:gd name="T89" fmla="*/ 83 h 270"/>
                <a:gd name="T90" fmla="*/ 53 w 311"/>
                <a:gd name="T91" fmla="*/ 75 h 270"/>
                <a:gd name="T92" fmla="*/ 51 w 311"/>
                <a:gd name="T93" fmla="*/ 130 h 270"/>
                <a:gd name="T94" fmla="*/ 3 w 311"/>
                <a:gd name="T95" fmla="*/ 130 h 270"/>
                <a:gd name="T96" fmla="*/ 0 w 311"/>
                <a:gd name="T97" fmla="*/ 151 h 270"/>
                <a:gd name="T98" fmla="*/ 1 w 311"/>
                <a:gd name="T99" fmla="*/ 225 h 270"/>
                <a:gd name="T100" fmla="*/ 12 w 311"/>
                <a:gd name="T101" fmla="*/ 236 h 270"/>
                <a:gd name="T102" fmla="*/ 26 w 311"/>
                <a:gd name="T103" fmla="*/ 246 h 270"/>
                <a:gd name="T104" fmla="*/ 38 w 311"/>
                <a:gd name="T105" fmla="*/ 260 h 270"/>
                <a:gd name="T106" fmla="*/ 81 w 311"/>
                <a:gd name="T107" fmla="*/ 255 h 270"/>
                <a:gd name="T108" fmla="*/ 84 w 311"/>
                <a:gd name="T109" fmla="*/ 263 h 270"/>
                <a:gd name="T110" fmla="*/ 96 w 311"/>
                <a:gd name="T111" fmla="*/ 264 h 270"/>
                <a:gd name="T112" fmla="*/ 108 w 311"/>
                <a:gd name="T113" fmla="*/ 268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" h="270">
                  <a:moveTo>
                    <a:pt x="108" y="268"/>
                  </a:moveTo>
                  <a:cubicBezTo>
                    <a:pt x="110" y="268"/>
                    <a:pt x="113" y="265"/>
                    <a:pt x="116" y="265"/>
                  </a:cubicBezTo>
                  <a:cubicBezTo>
                    <a:pt x="119" y="266"/>
                    <a:pt x="120" y="268"/>
                    <a:pt x="123" y="268"/>
                  </a:cubicBezTo>
                  <a:cubicBezTo>
                    <a:pt x="130" y="270"/>
                    <a:pt x="133" y="267"/>
                    <a:pt x="137" y="264"/>
                  </a:cubicBezTo>
                  <a:cubicBezTo>
                    <a:pt x="145" y="258"/>
                    <a:pt x="148" y="245"/>
                    <a:pt x="156" y="238"/>
                  </a:cubicBezTo>
                  <a:cubicBezTo>
                    <a:pt x="166" y="230"/>
                    <a:pt x="180" y="233"/>
                    <a:pt x="185" y="218"/>
                  </a:cubicBezTo>
                  <a:cubicBezTo>
                    <a:pt x="187" y="212"/>
                    <a:pt x="185" y="210"/>
                    <a:pt x="191" y="207"/>
                  </a:cubicBezTo>
                  <a:cubicBezTo>
                    <a:pt x="194" y="205"/>
                    <a:pt x="198" y="207"/>
                    <a:pt x="201" y="206"/>
                  </a:cubicBezTo>
                  <a:cubicBezTo>
                    <a:pt x="204" y="205"/>
                    <a:pt x="206" y="203"/>
                    <a:pt x="209" y="202"/>
                  </a:cubicBezTo>
                  <a:cubicBezTo>
                    <a:pt x="211" y="200"/>
                    <a:pt x="220" y="198"/>
                    <a:pt x="221" y="196"/>
                  </a:cubicBezTo>
                  <a:cubicBezTo>
                    <a:pt x="225" y="191"/>
                    <a:pt x="220" y="187"/>
                    <a:pt x="225" y="182"/>
                  </a:cubicBezTo>
                  <a:cubicBezTo>
                    <a:pt x="235" y="172"/>
                    <a:pt x="256" y="174"/>
                    <a:pt x="269" y="169"/>
                  </a:cubicBezTo>
                  <a:cubicBezTo>
                    <a:pt x="279" y="166"/>
                    <a:pt x="290" y="164"/>
                    <a:pt x="300" y="160"/>
                  </a:cubicBezTo>
                  <a:cubicBezTo>
                    <a:pt x="298" y="160"/>
                    <a:pt x="295" y="160"/>
                    <a:pt x="294" y="158"/>
                  </a:cubicBezTo>
                  <a:cubicBezTo>
                    <a:pt x="285" y="150"/>
                    <a:pt x="290" y="143"/>
                    <a:pt x="292" y="133"/>
                  </a:cubicBezTo>
                  <a:cubicBezTo>
                    <a:pt x="292" y="131"/>
                    <a:pt x="294" y="130"/>
                    <a:pt x="295" y="128"/>
                  </a:cubicBezTo>
                  <a:cubicBezTo>
                    <a:pt x="295" y="127"/>
                    <a:pt x="293" y="124"/>
                    <a:pt x="294" y="122"/>
                  </a:cubicBezTo>
                  <a:cubicBezTo>
                    <a:pt x="296" y="117"/>
                    <a:pt x="302" y="118"/>
                    <a:pt x="307" y="116"/>
                  </a:cubicBezTo>
                  <a:cubicBezTo>
                    <a:pt x="307" y="111"/>
                    <a:pt x="302" y="110"/>
                    <a:pt x="301" y="105"/>
                  </a:cubicBezTo>
                  <a:cubicBezTo>
                    <a:pt x="301" y="102"/>
                    <a:pt x="302" y="97"/>
                    <a:pt x="302" y="93"/>
                  </a:cubicBezTo>
                  <a:cubicBezTo>
                    <a:pt x="302" y="91"/>
                    <a:pt x="299" y="90"/>
                    <a:pt x="300" y="87"/>
                  </a:cubicBezTo>
                  <a:cubicBezTo>
                    <a:pt x="300" y="85"/>
                    <a:pt x="303" y="84"/>
                    <a:pt x="303" y="81"/>
                  </a:cubicBezTo>
                  <a:cubicBezTo>
                    <a:pt x="303" y="75"/>
                    <a:pt x="299" y="75"/>
                    <a:pt x="303" y="70"/>
                  </a:cubicBezTo>
                  <a:cubicBezTo>
                    <a:pt x="307" y="65"/>
                    <a:pt x="311" y="69"/>
                    <a:pt x="310" y="61"/>
                  </a:cubicBezTo>
                  <a:cubicBezTo>
                    <a:pt x="310" y="57"/>
                    <a:pt x="305" y="53"/>
                    <a:pt x="304" y="50"/>
                  </a:cubicBezTo>
                  <a:cubicBezTo>
                    <a:pt x="301" y="46"/>
                    <a:pt x="300" y="44"/>
                    <a:pt x="296" y="40"/>
                  </a:cubicBezTo>
                  <a:cubicBezTo>
                    <a:pt x="294" y="38"/>
                    <a:pt x="291" y="35"/>
                    <a:pt x="291" y="32"/>
                  </a:cubicBezTo>
                  <a:cubicBezTo>
                    <a:pt x="281" y="29"/>
                    <a:pt x="268" y="24"/>
                    <a:pt x="259" y="17"/>
                  </a:cubicBezTo>
                  <a:cubicBezTo>
                    <a:pt x="252" y="12"/>
                    <a:pt x="250" y="13"/>
                    <a:pt x="242" y="10"/>
                  </a:cubicBezTo>
                  <a:cubicBezTo>
                    <a:pt x="235" y="8"/>
                    <a:pt x="235" y="4"/>
                    <a:pt x="234" y="0"/>
                  </a:cubicBezTo>
                  <a:cubicBezTo>
                    <a:pt x="229" y="0"/>
                    <a:pt x="223" y="1"/>
                    <a:pt x="218" y="2"/>
                  </a:cubicBezTo>
                  <a:cubicBezTo>
                    <a:pt x="211" y="3"/>
                    <a:pt x="201" y="2"/>
                    <a:pt x="195" y="5"/>
                  </a:cubicBezTo>
                  <a:cubicBezTo>
                    <a:pt x="188" y="8"/>
                    <a:pt x="186" y="14"/>
                    <a:pt x="180" y="20"/>
                  </a:cubicBezTo>
                  <a:cubicBezTo>
                    <a:pt x="170" y="30"/>
                    <a:pt x="173" y="24"/>
                    <a:pt x="176" y="37"/>
                  </a:cubicBezTo>
                  <a:cubicBezTo>
                    <a:pt x="178" y="43"/>
                    <a:pt x="179" y="50"/>
                    <a:pt x="178" y="57"/>
                  </a:cubicBezTo>
                  <a:cubicBezTo>
                    <a:pt x="178" y="70"/>
                    <a:pt x="168" y="85"/>
                    <a:pt x="171" y="94"/>
                  </a:cubicBezTo>
                  <a:cubicBezTo>
                    <a:pt x="174" y="101"/>
                    <a:pt x="183" y="103"/>
                    <a:pt x="189" y="107"/>
                  </a:cubicBezTo>
                  <a:cubicBezTo>
                    <a:pt x="199" y="113"/>
                    <a:pt x="199" y="114"/>
                    <a:pt x="210" y="107"/>
                  </a:cubicBezTo>
                  <a:cubicBezTo>
                    <a:pt x="210" y="117"/>
                    <a:pt x="211" y="127"/>
                    <a:pt x="209" y="137"/>
                  </a:cubicBezTo>
                  <a:cubicBezTo>
                    <a:pt x="202" y="138"/>
                    <a:pt x="195" y="141"/>
                    <a:pt x="188" y="138"/>
                  </a:cubicBezTo>
                  <a:cubicBezTo>
                    <a:pt x="183" y="135"/>
                    <a:pt x="175" y="125"/>
                    <a:pt x="170" y="121"/>
                  </a:cubicBezTo>
                  <a:cubicBezTo>
                    <a:pt x="164" y="116"/>
                    <a:pt x="159" y="113"/>
                    <a:pt x="153" y="109"/>
                  </a:cubicBezTo>
                  <a:cubicBezTo>
                    <a:pt x="146" y="104"/>
                    <a:pt x="144" y="96"/>
                    <a:pt x="137" y="91"/>
                  </a:cubicBezTo>
                  <a:cubicBezTo>
                    <a:pt x="132" y="113"/>
                    <a:pt x="88" y="100"/>
                    <a:pt x="89" y="82"/>
                  </a:cubicBezTo>
                  <a:cubicBezTo>
                    <a:pt x="78" y="79"/>
                    <a:pt x="72" y="87"/>
                    <a:pt x="62" y="83"/>
                  </a:cubicBezTo>
                  <a:cubicBezTo>
                    <a:pt x="58" y="81"/>
                    <a:pt x="59" y="77"/>
                    <a:pt x="53" y="75"/>
                  </a:cubicBezTo>
                  <a:cubicBezTo>
                    <a:pt x="54" y="94"/>
                    <a:pt x="53" y="112"/>
                    <a:pt x="51" y="130"/>
                  </a:cubicBezTo>
                  <a:cubicBezTo>
                    <a:pt x="38" y="130"/>
                    <a:pt x="3" y="130"/>
                    <a:pt x="3" y="130"/>
                  </a:cubicBezTo>
                  <a:cubicBezTo>
                    <a:pt x="3" y="130"/>
                    <a:pt x="1" y="142"/>
                    <a:pt x="0" y="151"/>
                  </a:cubicBezTo>
                  <a:cubicBezTo>
                    <a:pt x="0" y="151"/>
                    <a:pt x="1" y="225"/>
                    <a:pt x="1" y="225"/>
                  </a:cubicBezTo>
                  <a:cubicBezTo>
                    <a:pt x="1" y="225"/>
                    <a:pt x="9" y="232"/>
                    <a:pt x="12" y="236"/>
                  </a:cubicBezTo>
                  <a:cubicBezTo>
                    <a:pt x="17" y="242"/>
                    <a:pt x="19" y="243"/>
                    <a:pt x="26" y="246"/>
                  </a:cubicBezTo>
                  <a:cubicBezTo>
                    <a:pt x="31" y="249"/>
                    <a:pt x="35" y="254"/>
                    <a:pt x="38" y="260"/>
                  </a:cubicBezTo>
                  <a:cubicBezTo>
                    <a:pt x="52" y="257"/>
                    <a:pt x="65" y="255"/>
                    <a:pt x="81" y="255"/>
                  </a:cubicBezTo>
                  <a:cubicBezTo>
                    <a:pt x="81" y="258"/>
                    <a:pt x="83" y="261"/>
                    <a:pt x="84" y="263"/>
                  </a:cubicBezTo>
                  <a:cubicBezTo>
                    <a:pt x="88" y="264"/>
                    <a:pt x="92" y="264"/>
                    <a:pt x="96" y="264"/>
                  </a:cubicBezTo>
                  <a:cubicBezTo>
                    <a:pt x="101" y="265"/>
                    <a:pt x="105" y="267"/>
                    <a:pt x="108" y="26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7" name="Freeform 573">
              <a:extLst>
                <a:ext uri="{FF2B5EF4-FFF2-40B4-BE49-F238E27FC236}">
                  <a16:creationId xmlns:a16="http://schemas.microsoft.com/office/drawing/2014/main" id="{5E59E5DD-59D7-4A71-82D3-1DBDEC0C1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194" y="4932510"/>
              <a:ext cx="184690" cy="173262"/>
            </a:xfrm>
            <a:custGeom>
              <a:avLst/>
              <a:gdLst>
                <a:gd name="T0" fmla="*/ 193 w 212"/>
                <a:gd name="T1" fmla="*/ 170 h 199"/>
                <a:gd name="T2" fmla="*/ 197 w 212"/>
                <a:gd name="T3" fmla="*/ 160 h 199"/>
                <a:gd name="T4" fmla="*/ 197 w 212"/>
                <a:gd name="T5" fmla="*/ 146 h 199"/>
                <a:gd name="T6" fmla="*/ 207 w 212"/>
                <a:gd name="T7" fmla="*/ 128 h 199"/>
                <a:gd name="T8" fmla="*/ 204 w 212"/>
                <a:gd name="T9" fmla="*/ 92 h 199"/>
                <a:gd name="T10" fmla="*/ 211 w 212"/>
                <a:gd name="T11" fmla="*/ 85 h 199"/>
                <a:gd name="T12" fmla="*/ 211 w 212"/>
                <a:gd name="T13" fmla="*/ 76 h 199"/>
                <a:gd name="T14" fmla="*/ 208 w 212"/>
                <a:gd name="T15" fmla="*/ 57 h 199"/>
                <a:gd name="T16" fmla="*/ 206 w 212"/>
                <a:gd name="T17" fmla="*/ 38 h 199"/>
                <a:gd name="T18" fmla="*/ 184 w 212"/>
                <a:gd name="T19" fmla="*/ 29 h 199"/>
                <a:gd name="T20" fmla="*/ 143 w 212"/>
                <a:gd name="T21" fmla="*/ 15 h 199"/>
                <a:gd name="T22" fmla="*/ 138 w 212"/>
                <a:gd name="T23" fmla="*/ 0 h 199"/>
                <a:gd name="T24" fmla="*/ 137 w 212"/>
                <a:gd name="T25" fmla="*/ 1 h 199"/>
                <a:gd name="T26" fmla="*/ 125 w 212"/>
                <a:gd name="T27" fmla="*/ 7 h 199"/>
                <a:gd name="T28" fmla="*/ 117 w 212"/>
                <a:gd name="T29" fmla="*/ 11 h 199"/>
                <a:gd name="T30" fmla="*/ 107 w 212"/>
                <a:gd name="T31" fmla="*/ 12 h 199"/>
                <a:gd name="T32" fmla="*/ 101 w 212"/>
                <a:gd name="T33" fmla="*/ 23 h 199"/>
                <a:gd name="T34" fmla="*/ 72 w 212"/>
                <a:gd name="T35" fmla="*/ 43 h 199"/>
                <a:gd name="T36" fmla="*/ 53 w 212"/>
                <a:gd name="T37" fmla="*/ 69 h 199"/>
                <a:gd name="T38" fmla="*/ 39 w 212"/>
                <a:gd name="T39" fmla="*/ 73 h 199"/>
                <a:gd name="T40" fmla="*/ 32 w 212"/>
                <a:gd name="T41" fmla="*/ 70 h 199"/>
                <a:gd name="T42" fmla="*/ 24 w 212"/>
                <a:gd name="T43" fmla="*/ 73 h 199"/>
                <a:gd name="T44" fmla="*/ 12 w 212"/>
                <a:gd name="T45" fmla="*/ 69 h 199"/>
                <a:gd name="T46" fmla="*/ 0 w 212"/>
                <a:gd name="T47" fmla="*/ 68 h 199"/>
                <a:gd name="T48" fmla="*/ 23 w 212"/>
                <a:gd name="T49" fmla="*/ 106 h 199"/>
                <a:gd name="T50" fmla="*/ 45 w 212"/>
                <a:gd name="T51" fmla="*/ 128 h 199"/>
                <a:gd name="T52" fmla="*/ 69 w 212"/>
                <a:gd name="T53" fmla="*/ 143 h 199"/>
                <a:gd name="T54" fmla="*/ 75 w 212"/>
                <a:gd name="T55" fmla="*/ 169 h 199"/>
                <a:gd name="T56" fmla="*/ 101 w 212"/>
                <a:gd name="T57" fmla="*/ 180 h 199"/>
                <a:gd name="T58" fmla="*/ 123 w 212"/>
                <a:gd name="T59" fmla="*/ 192 h 199"/>
                <a:gd name="T60" fmla="*/ 154 w 212"/>
                <a:gd name="T61" fmla="*/ 195 h 199"/>
                <a:gd name="T62" fmla="*/ 161 w 212"/>
                <a:gd name="T63" fmla="*/ 199 h 199"/>
                <a:gd name="T64" fmla="*/ 180 w 212"/>
                <a:gd name="T65" fmla="*/ 182 h 199"/>
                <a:gd name="T66" fmla="*/ 193 w 212"/>
                <a:gd name="T67" fmla="*/ 17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2" h="199">
                  <a:moveTo>
                    <a:pt x="193" y="170"/>
                  </a:moveTo>
                  <a:cubicBezTo>
                    <a:pt x="196" y="166"/>
                    <a:pt x="190" y="163"/>
                    <a:pt x="197" y="160"/>
                  </a:cubicBezTo>
                  <a:cubicBezTo>
                    <a:pt x="196" y="155"/>
                    <a:pt x="196" y="151"/>
                    <a:pt x="197" y="146"/>
                  </a:cubicBezTo>
                  <a:cubicBezTo>
                    <a:pt x="204" y="145"/>
                    <a:pt x="208" y="134"/>
                    <a:pt x="207" y="128"/>
                  </a:cubicBezTo>
                  <a:cubicBezTo>
                    <a:pt x="207" y="114"/>
                    <a:pt x="201" y="104"/>
                    <a:pt x="204" y="92"/>
                  </a:cubicBezTo>
                  <a:cubicBezTo>
                    <a:pt x="205" y="88"/>
                    <a:pt x="210" y="89"/>
                    <a:pt x="211" y="85"/>
                  </a:cubicBezTo>
                  <a:cubicBezTo>
                    <a:pt x="212" y="83"/>
                    <a:pt x="211" y="78"/>
                    <a:pt x="211" y="76"/>
                  </a:cubicBezTo>
                  <a:cubicBezTo>
                    <a:pt x="210" y="69"/>
                    <a:pt x="209" y="64"/>
                    <a:pt x="208" y="57"/>
                  </a:cubicBezTo>
                  <a:cubicBezTo>
                    <a:pt x="207" y="51"/>
                    <a:pt x="209" y="43"/>
                    <a:pt x="206" y="38"/>
                  </a:cubicBezTo>
                  <a:cubicBezTo>
                    <a:pt x="201" y="33"/>
                    <a:pt x="190" y="31"/>
                    <a:pt x="184" y="29"/>
                  </a:cubicBezTo>
                  <a:cubicBezTo>
                    <a:pt x="171" y="25"/>
                    <a:pt x="159" y="17"/>
                    <a:pt x="143" y="15"/>
                  </a:cubicBezTo>
                  <a:cubicBezTo>
                    <a:pt x="143" y="10"/>
                    <a:pt x="141" y="4"/>
                    <a:pt x="138" y="0"/>
                  </a:cubicBezTo>
                  <a:cubicBezTo>
                    <a:pt x="137" y="0"/>
                    <a:pt x="137" y="0"/>
                    <a:pt x="137" y="1"/>
                  </a:cubicBezTo>
                  <a:cubicBezTo>
                    <a:pt x="136" y="3"/>
                    <a:pt x="127" y="5"/>
                    <a:pt x="125" y="7"/>
                  </a:cubicBezTo>
                  <a:cubicBezTo>
                    <a:pt x="122" y="8"/>
                    <a:pt x="120" y="10"/>
                    <a:pt x="117" y="11"/>
                  </a:cubicBezTo>
                  <a:cubicBezTo>
                    <a:pt x="114" y="12"/>
                    <a:pt x="110" y="10"/>
                    <a:pt x="107" y="12"/>
                  </a:cubicBezTo>
                  <a:cubicBezTo>
                    <a:pt x="101" y="15"/>
                    <a:pt x="103" y="17"/>
                    <a:pt x="101" y="23"/>
                  </a:cubicBezTo>
                  <a:cubicBezTo>
                    <a:pt x="96" y="38"/>
                    <a:pt x="82" y="35"/>
                    <a:pt x="72" y="43"/>
                  </a:cubicBezTo>
                  <a:cubicBezTo>
                    <a:pt x="64" y="50"/>
                    <a:pt x="61" y="63"/>
                    <a:pt x="53" y="69"/>
                  </a:cubicBezTo>
                  <a:cubicBezTo>
                    <a:pt x="49" y="72"/>
                    <a:pt x="46" y="75"/>
                    <a:pt x="39" y="73"/>
                  </a:cubicBezTo>
                  <a:cubicBezTo>
                    <a:pt x="36" y="73"/>
                    <a:pt x="35" y="71"/>
                    <a:pt x="32" y="70"/>
                  </a:cubicBezTo>
                  <a:cubicBezTo>
                    <a:pt x="29" y="70"/>
                    <a:pt x="26" y="73"/>
                    <a:pt x="24" y="73"/>
                  </a:cubicBezTo>
                  <a:cubicBezTo>
                    <a:pt x="21" y="72"/>
                    <a:pt x="17" y="70"/>
                    <a:pt x="12" y="69"/>
                  </a:cubicBezTo>
                  <a:cubicBezTo>
                    <a:pt x="8" y="69"/>
                    <a:pt x="4" y="69"/>
                    <a:pt x="0" y="68"/>
                  </a:cubicBezTo>
                  <a:cubicBezTo>
                    <a:pt x="6" y="82"/>
                    <a:pt x="16" y="95"/>
                    <a:pt x="23" y="106"/>
                  </a:cubicBezTo>
                  <a:cubicBezTo>
                    <a:pt x="30" y="117"/>
                    <a:pt x="35" y="121"/>
                    <a:pt x="45" y="128"/>
                  </a:cubicBezTo>
                  <a:cubicBezTo>
                    <a:pt x="52" y="132"/>
                    <a:pt x="62" y="143"/>
                    <a:pt x="69" y="143"/>
                  </a:cubicBezTo>
                  <a:cubicBezTo>
                    <a:pt x="70" y="153"/>
                    <a:pt x="69" y="161"/>
                    <a:pt x="75" y="169"/>
                  </a:cubicBezTo>
                  <a:cubicBezTo>
                    <a:pt x="81" y="177"/>
                    <a:pt x="94" y="176"/>
                    <a:pt x="101" y="180"/>
                  </a:cubicBezTo>
                  <a:cubicBezTo>
                    <a:pt x="111" y="185"/>
                    <a:pt x="111" y="190"/>
                    <a:pt x="123" y="192"/>
                  </a:cubicBezTo>
                  <a:cubicBezTo>
                    <a:pt x="133" y="194"/>
                    <a:pt x="145" y="192"/>
                    <a:pt x="154" y="195"/>
                  </a:cubicBezTo>
                  <a:cubicBezTo>
                    <a:pt x="156" y="196"/>
                    <a:pt x="159" y="197"/>
                    <a:pt x="161" y="199"/>
                  </a:cubicBezTo>
                  <a:cubicBezTo>
                    <a:pt x="167" y="193"/>
                    <a:pt x="176" y="186"/>
                    <a:pt x="180" y="182"/>
                  </a:cubicBezTo>
                  <a:cubicBezTo>
                    <a:pt x="184" y="179"/>
                    <a:pt x="190" y="173"/>
                    <a:pt x="193" y="17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8" name="Freeform 574">
              <a:extLst>
                <a:ext uri="{FF2B5EF4-FFF2-40B4-BE49-F238E27FC236}">
                  <a16:creationId xmlns:a16="http://schemas.microsoft.com/office/drawing/2014/main" id="{B49638D7-857A-4B46-B719-E15159F20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28" y="4818968"/>
              <a:ext cx="247359" cy="401452"/>
            </a:xfrm>
            <a:custGeom>
              <a:avLst/>
              <a:gdLst>
                <a:gd name="T0" fmla="*/ 281 w 284"/>
                <a:gd name="T1" fmla="*/ 61 h 461"/>
                <a:gd name="T2" fmla="*/ 274 w 284"/>
                <a:gd name="T3" fmla="*/ 13 h 461"/>
                <a:gd name="T4" fmla="*/ 253 w 284"/>
                <a:gd name="T5" fmla="*/ 10 h 461"/>
                <a:gd name="T6" fmla="*/ 207 w 284"/>
                <a:gd name="T7" fmla="*/ 18 h 461"/>
                <a:gd name="T8" fmla="*/ 160 w 284"/>
                <a:gd name="T9" fmla="*/ 27 h 461"/>
                <a:gd name="T10" fmla="*/ 123 w 284"/>
                <a:gd name="T11" fmla="*/ 20 h 461"/>
                <a:gd name="T12" fmla="*/ 114 w 284"/>
                <a:gd name="T13" fmla="*/ 55 h 461"/>
                <a:gd name="T14" fmla="*/ 126 w 284"/>
                <a:gd name="T15" fmla="*/ 81 h 461"/>
                <a:gd name="T16" fmla="*/ 151 w 284"/>
                <a:gd name="T17" fmla="*/ 115 h 461"/>
                <a:gd name="T18" fmla="*/ 150 w 284"/>
                <a:gd name="T19" fmla="*/ 144 h 461"/>
                <a:gd name="T20" fmla="*/ 131 w 284"/>
                <a:gd name="T21" fmla="*/ 162 h 461"/>
                <a:gd name="T22" fmla="*/ 121 w 284"/>
                <a:gd name="T23" fmla="*/ 163 h 461"/>
                <a:gd name="T24" fmla="*/ 111 w 284"/>
                <a:gd name="T25" fmla="*/ 135 h 461"/>
                <a:gd name="T26" fmla="*/ 112 w 284"/>
                <a:gd name="T27" fmla="*/ 107 h 461"/>
                <a:gd name="T28" fmla="*/ 85 w 284"/>
                <a:gd name="T29" fmla="*/ 102 h 461"/>
                <a:gd name="T30" fmla="*/ 80 w 284"/>
                <a:gd name="T31" fmla="*/ 95 h 461"/>
                <a:gd name="T32" fmla="*/ 5 w 284"/>
                <a:gd name="T33" fmla="*/ 117 h 461"/>
                <a:gd name="T34" fmla="*/ 7 w 284"/>
                <a:gd name="T35" fmla="*/ 145 h 461"/>
                <a:gd name="T36" fmla="*/ 70 w 284"/>
                <a:gd name="T37" fmla="*/ 168 h 461"/>
                <a:gd name="T38" fmla="*/ 75 w 284"/>
                <a:gd name="T39" fmla="*/ 206 h 461"/>
                <a:gd name="T40" fmla="*/ 68 w 284"/>
                <a:gd name="T41" fmla="*/ 222 h 461"/>
                <a:gd name="T42" fmla="*/ 61 w 284"/>
                <a:gd name="T43" fmla="*/ 276 h 461"/>
                <a:gd name="T44" fmla="*/ 57 w 284"/>
                <a:gd name="T45" fmla="*/ 300 h 461"/>
                <a:gd name="T46" fmla="*/ 25 w 284"/>
                <a:gd name="T47" fmla="*/ 329 h 461"/>
                <a:gd name="T48" fmla="*/ 48 w 284"/>
                <a:gd name="T49" fmla="*/ 451 h 461"/>
                <a:gd name="T50" fmla="*/ 69 w 284"/>
                <a:gd name="T51" fmla="*/ 426 h 461"/>
                <a:gd name="T52" fmla="*/ 133 w 284"/>
                <a:gd name="T53" fmla="*/ 389 h 461"/>
                <a:gd name="T54" fmla="*/ 142 w 284"/>
                <a:gd name="T55" fmla="*/ 352 h 461"/>
                <a:gd name="T56" fmla="*/ 129 w 284"/>
                <a:gd name="T57" fmla="*/ 301 h 461"/>
                <a:gd name="T58" fmla="*/ 123 w 284"/>
                <a:gd name="T59" fmla="*/ 258 h 461"/>
                <a:gd name="T60" fmla="*/ 166 w 284"/>
                <a:gd name="T61" fmla="*/ 217 h 461"/>
                <a:gd name="T62" fmla="*/ 257 w 284"/>
                <a:gd name="T63" fmla="*/ 156 h 461"/>
                <a:gd name="T64" fmla="*/ 274 w 284"/>
                <a:gd name="T65" fmla="*/ 83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4" h="461">
                  <a:moveTo>
                    <a:pt x="274" y="83"/>
                  </a:moveTo>
                  <a:cubicBezTo>
                    <a:pt x="274" y="75"/>
                    <a:pt x="280" y="69"/>
                    <a:pt x="281" y="61"/>
                  </a:cubicBezTo>
                  <a:cubicBezTo>
                    <a:pt x="281" y="53"/>
                    <a:pt x="275" y="46"/>
                    <a:pt x="274" y="39"/>
                  </a:cubicBezTo>
                  <a:cubicBezTo>
                    <a:pt x="272" y="30"/>
                    <a:pt x="274" y="22"/>
                    <a:pt x="274" y="13"/>
                  </a:cubicBezTo>
                  <a:cubicBezTo>
                    <a:pt x="274" y="8"/>
                    <a:pt x="273" y="4"/>
                    <a:pt x="271" y="0"/>
                  </a:cubicBezTo>
                  <a:cubicBezTo>
                    <a:pt x="266" y="5"/>
                    <a:pt x="259" y="8"/>
                    <a:pt x="253" y="10"/>
                  </a:cubicBezTo>
                  <a:cubicBezTo>
                    <a:pt x="244" y="13"/>
                    <a:pt x="231" y="18"/>
                    <a:pt x="222" y="20"/>
                  </a:cubicBezTo>
                  <a:cubicBezTo>
                    <a:pt x="217" y="21"/>
                    <a:pt x="212" y="17"/>
                    <a:pt x="207" y="18"/>
                  </a:cubicBezTo>
                  <a:cubicBezTo>
                    <a:pt x="204" y="19"/>
                    <a:pt x="201" y="25"/>
                    <a:pt x="198" y="26"/>
                  </a:cubicBezTo>
                  <a:cubicBezTo>
                    <a:pt x="189" y="29"/>
                    <a:pt x="170" y="28"/>
                    <a:pt x="160" y="27"/>
                  </a:cubicBezTo>
                  <a:cubicBezTo>
                    <a:pt x="152" y="25"/>
                    <a:pt x="147" y="23"/>
                    <a:pt x="139" y="21"/>
                  </a:cubicBezTo>
                  <a:cubicBezTo>
                    <a:pt x="134" y="21"/>
                    <a:pt x="128" y="23"/>
                    <a:pt x="123" y="20"/>
                  </a:cubicBezTo>
                  <a:cubicBezTo>
                    <a:pt x="120" y="25"/>
                    <a:pt x="116" y="29"/>
                    <a:pt x="114" y="35"/>
                  </a:cubicBezTo>
                  <a:cubicBezTo>
                    <a:pt x="110" y="43"/>
                    <a:pt x="112" y="47"/>
                    <a:pt x="114" y="55"/>
                  </a:cubicBezTo>
                  <a:cubicBezTo>
                    <a:pt x="116" y="60"/>
                    <a:pt x="115" y="72"/>
                    <a:pt x="118" y="77"/>
                  </a:cubicBezTo>
                  <a:cubicBezTo>
                    <a:pt x="120" y="80"/>
                    <a:pt x="123" y="78"/>
                    <a:pt x="126" y="81"/>
                  </a:cubicBezTo>
                  <a:cubicBezTo>
                    <a:pt x="131" y="85"/>
                    <a:pt x="135" y="91"/>
                    <a:pt x="139" y="96"/>
                  </a:cubicBezTo>
                  <a:cubicBezTo>
                    <a:pt x="145" y="101"/>
                    <a:pt x="151" y="107"/>
                    <a:pt x="151" y="115"/>
                  </a:cubicBezTo>
                  <a:cubicBezTo>
                    <a:pt x="151" y="121"/>
                    <a:pt x="149" y="125"/>
                    <a:pt x="149" y="130"/>
                  </a:cubicBezTo>
                  <a:cubicBezTo>
                    <a:pt x="149" y="134"/>
                    <a:pt x="152" y="140"/>
                    <a:pt x="150" y="144"/>
                  </a:cubicBezTo>
                  <a:cubicBezTo>
                    <a:pt x="148" y="151"/>
                    <a:pt x="145" y="149"/>
                    <a:pt x="140" y="152"/>
                  </a:cubicBezTo>
                  <a:cubicBezTo>
                    <a:pt x="135" y="155"/>
                    <a:pt x="135" y="159"/>
                    <a:pt x="131" y="162"/>
                  </a:cubicBezTo>
                  <a:cubicBezTo>
                    <a:pt x="134" y="166"/>
                    <a:pt x="143" y="183"/>
                    <a:pt x="130" y="180"/>
                  </a:cubicBezTo>
                  <a:cubicBezTo>
                    <a:pt x="128" y="171"/>
                    <a:pt x="127" y="169"/>
                    <a:pt x="121" y="163"/>
                  </a:cubicBezTo>
                  <a:cubicBezTo>
                    <a:pt x="116" y="157"/>
                    <a:pt x="112" y="151"/>
                    <a:pt x="107" y="145"/>
                  </a:cubicBezTo>
                  <a:cubicBezTo>
                    <a:pt x="110" y="143"/>
                    <a:pt x="110" y="138"/>
                    <a:pt x="111" y="135"/>
                  </a:cubicBezTo>
                  <a:cubicBezTo>
                    <a:pt x="113" y="131"/>
                    <a:pt x="116" y="129"/>
                    <a:pt x="116" y="123"/>
                  </a:cubicBezTo>
                  <a:cubicBezTo>
                    <a:pt x="116" y="119"/>
                    <a:pt x="115" y="111"/>
                    <a:pt x="112" y="107"/>
                  </a:cubicBezTo>
                  <a:cubicBezTo>
                    <a:pt x="108" y="103"/>
                    <a:pt x="102" y="106"/>
                    <a:pt x="97" y="106"/>
                  </a:cubicBezTo>
                  <a:cubicBezTo>
                    <a:pt x="91" y="107"/>
                    <a:pt x="90" y="108"/>
                    <a:pt x="85" y="102"/>
                  </a:cubicBezTo>
                  <a:cubicBezTo>
                    <a:pt x="84" y="101"/>
                    <a:pt x="82" y="97"/>
                    <a:pt x="81" y="96"/>
                  </a:cubicBezTo>
                  <a:cubicBezTo>
                    <a:pt x="81" y="96"/>
                    <a:pt x="80" y="95"/>
                    <a:pt x="80" y="95"/>
                  </a:cubicBezTo>
                  <a:cubicBezTo>
                    <a:pt x="70" y="99"/>
                    <a:pt x="59" y="101"/>
                    <a:pt x="49" y="104"/>
                  </a:cubicBezTo>
                  <a:cubicBezTo>
                    <a:pt x="36" y="109"/>
                    <a:pt x="15" y="107"/>
                    <a:pt x="5" y="117"/>
                  </a:cubicBezTo>
                  <a:cubicBezTo>
                    <a:pt x="0" y="122"/>
                    <a:pt x="4" y="125"/>
                    <a:pt x="2" y="130"/>
                  </a:cubicBezTo>
                  <a:cubicBezTo>
                    <a:pt x="5" y="134"/>
                    <a:pt x="7" y="140"/>
                    <a:pt x="7" y="145"/>
                  </a:cubicBezTo>
                  <a:cubicBezTo>
                    <a:pt x="23" y="147"/>
                    <a:pt x="35" y="155"/>
                    <a:pt x="48" y="159"/>
                  </a:cubicBezTo>
                  <a:cubicBezTo>
                    <a:pt x="54" y="161"/>
                    <a:pt x="65" y="163"/>
                    <a:pt x="70" y="168"/>
                  </a:cubicBezTo>
                  <a:cubicBezTo>
                    <a:pt x="73" y="173"/>
                    <a:pt x="71" y="181"/>
                    <a:pt x="72" y="187"/>
                  </a:cubicBezTo>
                  <a:cubicBezTo>
                    <a:pt x="73" y="194"/>
                    <a:pt x="74" y="199"/>
                    <a:pt x="75" y="206"/>
                  </a:cubicBezTo>
                  <a:cubicBezTo>
                    <a:pt x="75" y="208"/>
                    <a:pt x="76" y="213"/>
                    <a:pt x="75" y="215"/>
                  </a:cubicBezTo>
                  <a:cubicBezTo>
                    <a:pt x="74" y="219"/>
                    <a:pt x="69" y="218"/>
                    <a:pt x="68" y="222"/>
                  </a:cubicBezTo>
                  <a:cubicBezTo>
                    <a:pt x="65" y="234"/>
                    <a:pt x="71" y="244"/>
                    <a:pt x="71" y="258"/>
                  </a:cubicBezTo>
                  <a:cubicBezTo>
                    <a:pt x="72" y="264"/>
                    <a:pt x="68" y="275"/>
                    <a:pt x="61" y="276"/>
                  </a:cubicBezTo>
                  <a:cubicBezTo>
                    <a:pt x="60" y="281"/>
                    <a:pt x="60" y="285"/>
                    <a:pt x="61" y="290"/>
                  </a:cubicBezTo>
                  <a:cubicBezTo>
                    <a:pt x="54" y="293"/>
                    <a:pt x="60" y="296"/>
                    <a:pt x="57" y="300"/>
                  </a:cubicBezTo>
                  <a:cubicBezTo>
                    <a:pt x="54" y="303"/>
                    <a:pt x="48" y="309"/>
                    <a:pt x="44" y="312"/>
                  </a:cubicBezTo>
                  <a:cubicBezTo>
                    <a:pt x="40" y="316"/>
                    <a:pt x="31" y="323"/>
                    <a:pt x="25" y="329"/>
                  </a:cubicBezTo>
                  <a:cubicBezTo>
                    <a:pt x="45" y="345"/>
                    <a:pt x="46" y="395"/>
                    <a:pt x="48" y="418"/>
                  </a:cubicBezTo>
                  <a:cubicBezTo>
                    <a:pt x="49" y="426"/>
                    <a:pt x="45" y="443"/>
                    <a:pt x="48" y="451"/>
                  </a:cubicBezTo>
                  <a:cubicBezTo>
                    <a:pt x="51" y="457"/>
                    <a:pt x="59" y="459"/>
                    <a:pt x="67" y="461"/>
                  </a:cubicBezTo>
                  <a:cubicBezTo>
                    <a:pt x="66" y="449"/>
                    <a:pt x="65" y="437"/>
                    <a:pt x="69" y="426"/>
                  </a:cubicBezTo>
                  <a:cubicBezTo>
                    <a:pt x="75" y="408"/>
                    <a:pt x="92" y="416"/>
                    <a:pt x="105" y="411"/>
                  </a:cubicBezTo>
                  <a:cubicBezTo>
                    <a:pt x="112" y="408"/>
                    <a:pt x="129" y="396"/>
                    <a:pt x="133" y="389"/>
                  </a:cubicBezTo>
                  <a:cubicBezTo>
                    <a:pt x="137" y="383"/>
                    <a:pt x="134" y="376"/>
                    <a:pt x="137" y="370"/>
                  </a:cubicBezTo>
                  <a:cubicBezTo>
                    <a:pt x="140" y="362"/>
                    <a:pt x="142" y="361"/>
                    <a:pt x="142" y="352"/>
                  </a:cubicBezTo>
                  <a:cubicBezTo>
                    <a:pt x="143" y="344"/>
                    <a:pt x="143" y="335"/>
                    <a:pt x="140" y="327"/>
                  </a:cubicBezTo>
                  <a:cubicBezTo>
                    <a:pt x="138" y="318"/>
                    <a:pt x="131" y="310"/>
                    <a:pt x="129" y="301"/>
                  </a:cubicBezTo>
                  <a:cubicBezTo>
                    <a:pt x="127" y="293"/>
                    <a:pt x="130" y="286"/>
                    <a:pt x="126" y="278"/>
                  </a:cubicBezTo>
                  <a:cubicBezTo>
                    <a:pt x="122" y="269"/>
                    <a:pt x="117" y="267"/>
                    <a:pt x="123" y="258"/>
                  </a:cubicBezTo>
                  <a:cubicBezTo>
                    <a:pt x="127" y="251"/>
                    <a:pt x="138" y="245"/>
                    <a:pt x="144" y="240"/>
                  </a:cubicBezTo>
                  <a:cubicBezTo>
                    <a:pt x="151" y="233"/>
                    <a:pt x="159" y="225"/>
                    <a:pt x="166" y="217"/>
                  </a:cubicBezTo>
                  <a:cubicBezTo>
                    <a:pt x="177" y="206"/>
                    <a:pt x="185" y="195"/>
                    <a:pt x="198" y="190"/>
                  </a:cubicBezTo>
                  <a:cubicBezTo>
                    <a:pt x="218" y="182"/>
                    <a:pt x="241" y="172"/>
                    <a:pt x="257" y="156"/>
                  </a:cubicBezTo>
                  <a:cubicBezTo>
                    <a:pt x="273" y="141"/>
                    <a:pt x="284" y="130"/>
                    <a:pt x="279" y="106"/>
                  </a:cubicBezTo>
                  <a:cubicBezTo>
                    <a:pt x="277" y="99"/>
                    <a:pt x="274" y="90"/>
                    <a:pt x="274" y="8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9" name="Freeform 575">
              <a:extLst>
                <a:ext uri="{FF2B5EF4-FFF2-40B4-BE49-F238E27FC236}">
                  <a16:creationId xmlns:a16="http://schemas.microsoft.com/office/drawing/2014/main" id="{4D5F8534-85DB-4C1E-ADA1-EBEAB88C8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755" y="4514469"/>
              <a:ext cx="133817" cy="145245"/>
            </a:xfrm>
            <a:custGeom>
              <a:avLst/>
              <a:gdLst>
                <a:gd name="T0" fmla="*/ 137 w 154"/>
                <a:gd name="T1" fmla="*/ 68 h 167"/>
                <a:gd name="T2" fmla="*/ 153 w 154"/>
                <a:gd name="T3" fmla="*/ 38 h 167"/>
                <a:gd name="T4" fmla="*/ 125 w 154"/>
                <a:gd name="T5" fmla="*/ 29 h 167"/>
                <a:gd name="T6" fmla="*/ 122 w 154"/>
                <a:gd name="T7" fmla="*/ 7 h 167"/>
                <a:gd name="T8" fmla="*/ 71 w 154"/>
                <a:gd name="T9" fmla="*/ 4 h 167"/>
                <a:gd name="T10" fmla="*/ 61 w 154"/>
                <a:gd name="T11" fmla="*/ 36 h 167"/>
                <a:gd name="T12" fmla="*/ 22 w 154"/>
                <a:gd name="T13" fmla="*/ 36 h 167"/>
                <a:gd name="T14" fmla="*/ 16 w 154"/>
                <a:gd name="T15" fmla="*/ 56 h 167"/>
                <a:gd name="T16" fmla="*/ 11 w 154"/>
                <a:gd name="T17" fmla="*/ 77 h 167"/>
                <a:gd name="T18" fmla="*/ 6 w 154"/>
                <a:gd name="T19" fmla="*/ 94 h 167"/>
                <a:gd name="T20" fmla="*/ 46 w 154"/>
                <a:gd name="T21" fmla="*/ 152 h 167"/>
                <a:gd name="T22" fmla="*/ 61 w 154"/>
                <a:gd name="T23" fmla="*/ 166 h 167"/>
                <a:gd name="T24" fmla="*/ 72 w 154"/>
                <a:gd name="T25" fmla="*/ 159 h 167"/>
                <a:gd name="T26" fmla="*/ 83 w 154"/>
                <a:gd name="T27" fmla="*/ 163 h 167"/>
                <a:gd name="T28" fmla="*/ 83 w 154"/>
                <a:gd name="T29" fmla="*/ 154 h 167"/>
                <a:gd name="T30" fmla="*/ 74 w 154"/>
                <a:gd name="T31" fmla="*/ 132 h 167"/>
                <a:gd name="T32" fmla="*/ 98 w 154"/>
                <a:gd name="T33" fmla="*/ 126 h 167"/>
                <a:gd name="T34" fmla="*/ 99 w 154"/>
                <a:gd name="T35" fmla="*/ 116 h 167"/>
                <a:gd name="T36" fmla="*/ 122 w 154"/>
                <a:gd name="T37" fmla="*/ 126 h 167"/>
                <a:gd name="T38" fmla="*/ 135 w 154"/>
                <a:gd name="T39" fmla="*/ 122 h 167"/>
                <a:gd name="T40" fmla="*/ 144 w 154"/>
                <a:gd name="T41" fmla="*/ 132 h 167"/>
                <a:gd name="T42" fmla="*/ 151 w 154"/>
                <a:gd name="T43" fmla="*/ 98 h 167"/>
                <a:gd name="T44" fmla="*/ 151 w 154"/>
                <a:gd name="T45" fmla="*/ 81 h 167"/>
                <a:gd name="T46" fmla="*/ 137 w 154"/>
                <a:gd name="T47" fmla="*/ 6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4" h="167">
                  <a:moveTo>
                    <a:pt x="137" y="68"/>
                  </a:moveTo>
                  <a:cubicBezTo>
                    <a:pt x="130" y="51"/>
                    <a:pt x="154" y="52"/>
                    <a:pt x="153" y="38"/>
                  </a:cubicBezTo>
                  <a:cubicBezTo>
                    <a:pt x="151" y="19"/>
                    <a:pt x="135" y="32"/>
                    <a:pt x="125" y="29"/>
                  </a:cubicBezTo>
                  <a:cubicBezTo>
                    <a:pt x="114" y="25"/>
                    <a:pt x="116" y="15"/>
                    <a:pt x="122" y="7"/>
                  </a:cubicBezTo>
                  <a:cubicBezTo>
                    <a:pt x="108" y="5"/>
                    <a:pt x="81" y="0"/>
                    <a:pt x="71" y="4"/>
                  </a:cubicBezTo>
                  <a:cubicBezTo>
                    <a:pt x="69" y="18"/>
                    <a:pt x="78" y="33"/>
                    <a:pt x="61" y="36"/>
                  </a:cubicBezTo>
                  <a:cubicBezTo>
                    <a:pt x="51" y="39"/>
                    <a:pt x="34" y="38"/>
                    <a:pt x="22" y="36"/>
                  </a:cubicBezTo>
                  <a:cubicBezTo>
                    <a:pt x="20" y="43"/>
                    <a:pt x="18" y="50"/>
                    <a:pt x="16" y="56"/>
                  </a:cubicBezTo>
                  <a:cubicBezTo>
                    <a:pt x="14" y="63"/>
                    <a:pt x="15" y="71"/>
                    <a:pt x="11" y="77"/>
                  </a:cubicBezTo>
                  <a:cubicBezTo>
                    <a:pt x="4" y="88"/>
                    <a:pt x="0" y="82"/>
                    <a:pt x="6" y="94"/>
                  </a:cubicBezTo>
                  <a:cubicBezTo>
                    <a:pt x="15" y="116"/>
                    <a:pt x="29" y="136"/>
                    <a:pt x="46" y="152"/>
                  </a:cubicBezTo>
                  <a:cubicBezTo>
                    <a:pt x="51" y="157"/>
                    <a:pt x="56" y="161"/>
                    <a:pt x="61" y="166"/>
                  </a:cubicBezTo>
                  <a:cubicBezTo>
                    <a:pt x="65" y="163"/>
                    <a:pt x="68" y="160"/>
                    <a:pt x="72" y="159"/>
                  </a:cubicBezTo>
                  <a:cubicBezTo>
                    <a:pt x="77" y="158"/>
                    <a:pt x="75" y="167"/>
                    <a:pt x="83" y="163"/>
                  </a:cubicBezTo>
                  <a:cubicBezTo>
                    <a:pt x="90" y="159"/>
                    <a:pt x="84" y="157"/>
                    <a:pt x="83" y="154"/>
                  </a:cubicBezTo>
                  <a:cubicBezTo>
                    <a:pt x="81" y="146"/>
                    <a:pt x="69" y="139"/>
                    <a:pt x="74" y="132"/>
                  </a:cubicBezTo>
                  <a:cubicBezTo>
                    <a:pt x="78" y="126"/>
                    <a:pt x="91" y="129"/>
                    <a:pt x="98" y="126"/>
                  </a:cubicBezTo>
                  <a:cubicBezTo>
                    <a:pt x="97" y="123"/>
                    <a:pt x="99" y="119"/>
                    <a:pt x="99" y="116"/>
                  </a:cubicBezTo>
                  <a:cubicBezTo>
                    <a:pt x="111" y="115"/>
                    <a:pt x="108" y="128"/>
                    <a:pt x="122" y="126"/>
                  </a:cubicBezTo>
                  <a:cubicBezTo>
                    <a:pt x="126" y="125"/>
                    <a:pt x="131" y="121"/>
                    <a:pt x="135" y="122"/>
                  </a:cubicBezTo>
                  <a:cubicBezTo>
                    <a:pt x="140" y="124"/>
                    <a:pt x="138" y="131"/>
                    <a:pt x="144" y="132"/>
                  </a:cubicBezTo>
                  <a:cubicBezTo>
                    <a:pt x="150" y="120"/>
                    <a:pt x="151" y="113"/>
                    <a:pt x="151" y="98"/>
                  </a:cubicBezTo>
                  <a:cubicBezTo>
                    <a:pt x="151" y="92"/>
                    <a:pt x="153" y="86"/>
                    <a:pt x="151" y="81"/>
                  </a:cubicBezTo>
                  <a:cubicBezTo>
                    <a:pt x="147" y="75"/>
                    <a:pt x="140" y="74"/>
                    <a:pt x="137" y="68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0" name="Freeform 576">
              <a:extLst>
                <a:ext uri="{FF2B5EF4-FFF2-40B4-BE49-F238E27FC236}">
                  <a16:creationId xmlns:a16="http://schemas.microsoft.com/office/drawing/2014/main" id="{BACB7E8B-3350-4EF7-A155-8A9C81DD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924" y="4517787"/>
              <a:ext cx="48661" cy="30597"/>
            </a:xfrm>
            <a:custGeom>
              <a:avLst/>
              <a:gdLst>
                <a:gd name="T0" fmla="*/ 39 w 56"/>
                <a:gd name="T1" fmla="*/ 32 h 35"/>
                <a:gd name="T2" fmla="*/ 49 w 56"/>
                <a:gd name="T3" fmla="*/ 0 h 35"/>
                <a:gd name="T4" fmla="*/ 46 w 56"/>
                <a:gd name="T5" fmla="*/ 5 h 35"/>
                <a:gd name="T6" fmla="*/ 4 w 56"/>
                <a:gd name="T7" fmla="*/ 0 h 35"/>
                <a:gd name="T8" fmla="*/ 0 w 56"/>
                <a:gd name="T9" fmla="*/ 32 h 35"/>
                <a:gd name="T10" fmla="*/ 39 w 56"/>
                <a:gd name="T11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35">
                  <a:moveTo>
                    <a:pt x="39" y="32"/>
                  </a:moveTo>
                  <a:cubicBezTo>
                    <a:pt x="56" y="29"/>
                    <a:pt x="47" y="14"/>
                    <a:pt x="49" y="0"/>
                  </a:cubicBezTo>
                  <a:cubicBezTo>
                    <a:pt x="47" y="1"/>
                    <a:pt x="46" y="3"/>
                    <a:pt x="46" y="5"/>
                  </a:cubicBezTo>
                  <a:cubicBezTo>
                    <a:pt x="32" y="7"/>
                    <a:pt x="18" y="2"/>
                    <a:pt x="4" y="0"/>
                  </a:cubicBezTo>
                  <a:cubicBezTo>
                    <a:pt x="3" y="11"/>
                    <a:pt x="2" y="22"/>
                    <a:pt x="0" y="32"/>
                  </a:cubicBezTo>
                  <a:cubicBezTo>
                    <a:pt x="12" y="34"/>
                    <a:pt x="29" y="35"/>
                    <a:pt x="39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1" name="Freeform 577">
              <a:extLst>
                <a:ext uri="{FF2B5EF4-FFF2-40B4-BE49-F238E27FC236}">
                  <a16:creationId xmlns:a16="http://schemas.microsoft.com/office/drawing/2014/main" id="{9D78E6D4-2B59-4C24-B69D-169D38275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839" y="4479448"/>
              <a:ext cx="175105" cy="206440"/>
            </a:xfrm>
            <a:custGeom>
              <a:avLst/>
              <a:gdLst>
                <a:gd name="T0" fmla="*/ 96 w 201"/>
                <a:gd name="T1" fmla="*/ 222 h 237"/>
                <a:gd name="T2" fmla="*/ 114 w 201"/>
                <a:gd name="T3" fmla="*/ 218 h 237"/>
                <a:gd name="T4" fmla="*/ 133 w 201"/>
                <a:gd name="T5" fmla="*/ 205 h 237"/>
                <a:gd name="T6" fmla="*/ 143 w 201"/>
                <a:gd name="T7" fmla="*/ 159 h 237"/>
                <a:gd name="T8" fmla="*/ 171 w 201"/>
                <a:gd name="T9" fmla="*/ 127 h 237"/>
                <a:gd name="T10" fmla="*/ 179 w 201"/>
                <a:gd name="T11" fmla="*/ 107 h 237"/>
                <a:gd name="T12" fmla="*/ 186 w 201"/>
                <a:gd name="T13" fmla="*/ 86 h 237"/>
                <a:gd name="T14" fmla="*/ 196 w 201"/>
                <a:gd name="T15" fmla="*/ 34 h 237"/>
                <a:gd name="T16" fmla="*/ 201 w 201"/>
                <a:gd name="T17" fmla="*/ 10 h 237"/>
                <a:gd name="T18" fmla="*/ 155 w 201"/>
                <a:gd name="T19" fmla="*/ 7 h 237"/>
                <a:gd name="T20" fmla="*/ 137 w 201"/>
                <a:gd name="T21" fmla="*/ 43 h 237"/>
                <a:gd name="T22" fmla="*/ 137 w 201"/>
                <a:gd name="T23" fmla="*/ 57 h 237"/>
                <a:gd name="T24" fmla="*/ 69 w 201"/>
                <a:gd name="T25" fmla="*/ 49 h 237"/>
                <a:gd name="T26" fmla="*/ 61 w 201"/>
                <a:gd name="T27" fmla="*/ 47 h 237"/>
                <a:gd name="T28" fmla="*/ 64 w 201"/>
                <a:gd name="T29" fmla="*/ 69 h 237"/>
                <a:gd name="T30" fmla="*/ 92 w 201"/>
                <a:gd name="T31" fmla="*/ 78 h 237"/>
                <a:gd name="T32" fmla="*/ 76 w 201"/>
                <a:gd name="T33" fmla="*/ 108 h 237"/>
                <a:gd name="T34" fmla="*/ 90 w 201"/>
                <a:gd name="T35" fmla="*/ 121 h 237"/>
                <a:gd name="T36" fmla="*/ 90 w 201"/>
                <a:gd name="T37" fmla="*/ 138 h 237"/>
                <a:gd name="T38" fmla="*/ 83 w 201"/>
                <a:gd name="T39" fmla="*/ 172 h 237"/>
                <a:gd name="T40" fmla="*/ 74 w 201"/>
                <a:gd name="T41" fmla="*/ 162 h 237"/>
                <a:gd name="T42" fmla="*/ 61 w 201"/>
                <a:gd name="T43" fmla="*/ 166 h 237"/>
                <a:gd name="T44" fmla="*/ 38 w 201"/>
                <a:gd name="T45" fmla="*/ 156 h 237"/>
                <a:gd name="T46" fmla="*/ 37 w 201"/>
                <a:gd name="T47" fmla="*/ 166 h 237"/>
                <a:gd name="T48" fmla="*/ 13 w 201"/>
                <a:gd name="T49" fmla="*/ 172 h 237"/>
                <a:gd name="T50" fmla="*/ 22 w 201"/>
                <a:gd name="T51" fmla="*/ 194 h 237"/>
                <a:gd name="T52" fmla="*/ 22 w 201"/>
                <a:gd name="T53" fmla="*/ 203 h 237"/>
                <a:gd name="T54" fmla="*/ 11 w 201"/>
                <a:gd name="T55" fmla="*/ 199 h 237"/>
                <a:gd name="T56" fmla="*/ 0 w 201"/>
                <a:gd name="T57" fmla="*/ 206 h 237"/>
                <a:gd name="T58" fmla="*/ 26 w 201"/>
                <a:gd name="T59" fmla="*/ 237 h 237"/>
                <a:gd name="T60" fmla="*/ 56 w 201"/>
                <a:gd name="T61" fmla="*/ 224 h 237"/>
                <a:gd name="T62" fmla="*/ 96 w 201"/>
                <a:gd name="T63" fmla="*/ 22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237">
                  <a:moveTo>
                    <a:pt x="96" y="222"/>
                  </a:moveTo>
                  <a:cubicBezTo>
                    <a:pt x="109" y="225"/>
                    <a:pt x="103" y="228"/>
                    <a:pt x="114" y="218"/>
                  </a:cubicBezTo>
                  <a:cubicBezTo>
                    <a:pt x="120" y="213"/>
                    <a:pt x="127" y="211"/>
                    <a:pt x="133" y="205"/>
                  </a:cubicBezTo>
                  <a:cubicBezTo>
                    <a:pt x="148" y="191"/>
                    <a:pt x="134" y="175"/>
                    <a:pt x="143" y="159"/>
                  </a:cubicBezTo>
                  <a:cubicBezTo>
                    <a:pt x="150" y="145"/>
                    <a:pt x="161" y="138"/>
                    <a:pt x="171" y="127"/>
                  </a:cubicBezTo>
                  <a:cubicBezTo>
                    <a:pt x="176" y="120"/>
                    <a:pt x="176" y="114"/>
                    <a:pt x="179" y="107"/>
                  </a:cubicBezTo>
                  <a:cubicBezTo>
                    <a:pt x="181" y="100"/>
                    <a:pt x="185" y="93"/>
                    <a:pt x="186" y="86"/>
                  </a:cubicBezTo>
                  <a:cubicBezTo>
                    <a:pt x="189" y="68"/>
                    <a:pt x="192" y="52"/>
                    <a:pt x="196" y="34"/>
                  </a:cubicBezTo>
                  <a:cubicBezTo>
                    <a:pt x="198" y="26"/>
                    <a:pt x="201" y="18"/>
                    <a:pt x="201" y="10"/>
                  </a:cubicBezTo>
                  <a:cubicBezTo>
                    <a:pt x="189" y="10"/>
                    <a:pt x="165" y="0"/>
                    <a:pt x="155" y="7"/>
                  </a:cubicBezTo>
                  <a:cubicBezTo>
                    <a:pt x="143" y="16"/>
                    <a:pt x="153" y="37"/>
                    <a:pt x="137" y="43"/>
                  </a:cubicBezTo>
                  <a:cubicBezTo>
                    <a:pt x="136" y="48"/>
                    <a:pt x="136" y="53"/>
                    <a:pt x="137" y="57"/>
                  </a:cubicBezTo>
                  <a:cubicBezTo>
                    <a:pt x="116" y="49"/>
                    <a:pt x="93" y="52"/>
                    <a:pt x="69" y="49"/>
                  </a:cubicBezTo>
                  <a:cubicBezTo>
                    <a:pt x="68" y="48"/>
                    <a:pt x="65" y="48"/>
                    <a:pt x="61" y="47"/>
                  </a:cubicBezTo>
                  <a:cubicBezTo>
                    <a:pt x="55" y="55"/>
                    <a:pt x="53" y="65"/>
                    <a:pt x="64" y="69"/>
                  </a:cubicBezTo>
                  <a:cubicBezTo>
                    <a:pt x="74" y="72"/>
                    <a:pt x="90" y="59"/>
                    <a:pt x="92" y="78"/>
                  </a:cubicBezTo>
                  <a:cubicBezTo>
                    <a:pt x="93" y="92"/>
                    <a:pt x="69" y="91"/>
                    <a:pt x="76" y="108"/>
                  </a:cubicBezTo>
                  <a:cubicBezTo>
                    <a:pt x="79" y="114"/>
                    <a:pt x="86" y="115"/>
                    <a:pt x="90" y="121"/>
                  </a:cubicBezTo>
                  <a:cubicBezTo>
                    <a:pt x="92" y="126"/>
                    <a:pt x="90" y="132"/>
                    <a:pt x="90" y="138"/>
                  </a:cubicBezTo>
                  <a:cubicBezTo>
                    <a:pt x="90" y="153"/>
                    <a:pt x="89" y="160"/>
                    <a:pt x="83" y="172"/>
                  </a:cubicBezTo>
                  <a:cubicBezTo>
                    <a:pt x="77" y="171"/>
                    <a:pt x="79" y="164"/>
                    <a:pt x="74" y="162"/>
                  </a:cubicBezTo>
                  <a:cubicBezTo>
                    <a:pt x="70" y="161"/>
                    <a:pt x="65" y="165"/>
                    <a:pt x="61" y="166"/>
                  </a:cubicBezTo>
                  <a:cubicBezTo>
                    <a:pt x="47" y="168"/>
                    <a:pt x="50" y="155"/>
                    <a:pt x="38" y="156"/>
                  </a:cubicBezTo>
                  <a:cubicBezTo>
                    <a:pt x="38" y="159"/>
                    <a:pt x="36" y="163"/>
                    <a:pt x="37" y="166"/>
                  </a:cubicBezTo>
                  <a:cubicBezTo>
                    <a:pt x="30" y="169"/>
                    <a:pt x="17" y="166"/>
                    <a:pt x="13" y="172"/>
                  </a:cubicBezTo>
                  <a:cubicBezTo>
                    <a:pt x="8" y="179"/>
                    <a:pt x="20" y="186"/>
                    <a:pt x="22" y="194"/>
                  </a:cubicBezTo>
                  <a:cubicBezTo>
                    <a:pt x="23" y="197"/>
                    <a:pt x="29" y="199"/>
                    <a:pt x="22" y="203"/>
                  </a:cubicBezTo>
                  <a:cubicBezTo>
                    <a:pt x="14" y="207"/>
                    <a:pt x="16" y="198"/>
                    <a:pt x="11" y="199"/>
                  </a:cubicBezTo>
                  <a:cubicBezTo>
                    <a:pt x="7" y="200"/>
                    <a:pt x="4" y="203"/>
                    <a:pt x="0" y="206"/>
                  </a:cubicBezTo>
                  <a:cubicBezTo>
                    <a:pt x="11" y="215"/>
                    <a:pt x="20" y="225"/>
                    <a:pt x="26" y="237"/>
                  </a:cubicBezTo>
                  <a:cubicBezTo>
                    <a:pt x="35" y="231"/>
                    <a:pt x="43" y="224"/>
                    <a:pt x="56" y="224"/>
                  </a:cubicBezTo>
                  <a:cubicBezTo>
                    <a:pt x="68" y="223"/>
                    <a:pt x="86" y="220"/>
                    <a:pt x="96" y="22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2" name="Freeform 578">
              <a:extLst>
                <a:ext uri="{FF2B5EF4-FFF2-40B4-BE49-F238E27FC236}">
                  <a16:creationId xmlns:a16="http://schemas.microsoft.com/office/drawing/2014/main" id="{A8A53765-70F5-4FF2-8256-24F7A0EFC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326" y="4444795"/>
              <a:ext cx="451219" cy="440528"/>
            </a:xfrm>
            <a:custGeom>
              <a:avLst/>
              <a:gdLst>
                <a:gd name="T0" fmla="*/ 503 w 518"/>
                <a:gd name="T1" fmla="*/ 66 h 506"/>
                <a:gd name="T2" fmla="*/ 497 w 518"/>
                <a:gd name="T3" fmla="*/ 44 h 506"/>
                <a:gd name="T4" fmla="*/ 460 w 518"/>
                <a:gd name="T5" fmla="*/ 24 h 506"/>
                <a:gd name="T6" fmla="*/ 440 w 518"/>
                <a:gd name="T7" fmla="*/ 30 h 506"/>
                <a:gd name="T8" fmla="*/ 380 w 518"/>
                <a:gd name="T9" fmla="*/ 6 h 506"/>
                <a:gd name="T10" fmla="*/ 348 w 518"/>
                <a:gd name="T11" fmla="*/ 14 h 506"/>
                <a:gd name="T12" fmla="*/ 311 w 518"/>
                <a:gd name="T13" fmla="*/ 17 h 506"/>
                <a:gd name="T14" fmla="*/ 250 w 518"/>
                <a:gd name="T15" fmla="*/ 28 h 506"/>
                <a:gd name="T16" fmla="*/ 207 w 518"/>
                <a:gd name="T17" fmla="*/ 8 h 506"/>
                <a:gd name="T18" fmla="*/ 175 w 518"/>
                <a:gd name="T19" fmla="*/ 50 h 506"/>
                <a:gd name="T20" fmla="*/ 170 w 518"/>
                <a:gd name="T21" fmla="*/ 74 h 506"/>
                <a:gd name="T22" fmla="*/ 153 w 518"/>
                <a:gd name="T23" fmla="*/ 147 h 506"/>
                <a:gd name="T24" fmla="*/ 117 w 518"/>
                <a:gd name="T25" fmla="*/ 199 h 506"/>
                <a:gd name="T26" fmla="*/ 88 w 518"/>
                <a:gd name="T27" fmla="*/ 258 h 506"/>
                <a:gd name="T28" fmla="*/ 30 w 518"/>
                <a:gd name="T29" fmla="*/ 264 h 506"/>
                <a:gd name="T30" fmla="*/ 1 w 518"/>
                <a:gd name="T31" fmla="*/ 280 h 506"/>
                <a:gd name="T32" fmla="*/ 22 w 518"/>
                <a:gd name="T33" fmla="*/ 304 h 506"/>
                <a:gd name="T34" fmla="*/ 102 w 518"/>
                <a:gd name="T35" fmla="*/ 304 h 506"/>
                <a:gd name="T36" fmla="*/ 156 w 518"/>
                <a:gd name="T37" fmla="*/ 361 h 506"/>
                <a:gd name="T38" fmla="*/ 198 w 518"/>
                <a:gd name="T39" fmla="*/ 359 h 506"/>
                <a:gd name="T40" fmla="*/ 229 w 518"/>
                <a:gd name="T41" fmla="*/ 335 h 506"/>
                <a:gd name="T42" fmla="*/ 255 w 518"/>
                <a:gd name="T43" fmla="*/ 340 h 506"/>
                <a:gd name="T44" fmla="*/ 268 w 518"/>
                <a:gd name="T45" fmla="*/ 375 h 506"/>
                <a:gd name="T46" fmla="*/ 272 w 518"/>
                <a:gd name="T47" fmla="*/ 413 h 506"/>
                <a:gd name="T48" fmla="*/ 287 w 518"/>
                <a:gd name="T49" fmla="*/ 441 h 506"/>
                <a:gd name="T50" fmla="*/ 318 w 518"/>
                <a:gd name="T51" fmla="*/ 440 h 506"/>
                <a:gd name="T52" fmla="*/ 355 w 518"/>
                <a:gd name="T53" fmla="*/ 447 h 506"/>
                <a:gd name="T54" fmla="*/ 419 w 518"/>
                <a:gd name="T55" fmla="*/ 474 h 506"/>
                <a:gd name="T56" fmla="*/ 454 w 518"/>
                <a:gd name="T57" fmla="*/ 503 h 506"/>
                <a:gd name="T58" fmla="*/ 476 w 518"/>
                <a:gd name="T59" fmla="*/ 472 h 506"/>
                <a:gd name="T60" fmla="*/ 437 w 518"/>
                <a:gd name="T61" fmla="*/ 459 h 506"/>
                <a:gd name="T62" fmla="*/ 442 w 518"/>
                <a:gd name="T63" fmla="*/ 402 h 506"/>
                <a:gd name="T64" fmla="*/ 461 w 518"/>
                <a:gd name="T65" fmla="*/ 370 h 506"/>
                <a:gd name="T66" fmla="*/ 500 w 518"/>
                <a:gd name="T67" fmla="*/ 365 h 506"/>
                <a:gd name="T68" fmla="*/ 485 w 518"/>
                <a:gd name="T69" fmla="*/ 335 h 506"/>
                <a:gd name="T70" fmla="*/ 469 w 518"/>
                <a:gd name="T71" fmla="*/ 304 h 506"/>
                <a:gd name="T72" fmla="*/ 461 w 518"/>
                <a:gd name="T73" fmla="*/ 278 h 506"/>
                <a:gd name="T74" fmla="*/ 459 w 518"/>
                <a:gd name="T75" fmla="*/ 243 h 506"/>
                <a:gd name="T76" fmla="*/ 451 w 518"/>
                <a:gd name="T77" fmla="*/ 207 h 506"/>
                <a:gd name="T78" fmla="*/ 459 w 518"/>
                <a:gd name="T79" fmla="*/ 190 h 506"/>
                <a:gd name="T80" fmla="*/ 474 w 518"/>
                <a:gd name="T81" fmla="*/ 143 h 506"/>
                <a:gd name="T82" fmla="*/ 508 w 518"/>
                <a:gd name="T83" fmla="*/ 10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8" h="506">
                  <a:moveTo>
                    <a:pt x="506" y="84"/>
                  </a:moveTo>
                  <a:cubicBezTo>
                    <a:pt x="496" y="76"/>
                    <a:pt x="501" y="76"/>
                    <a:pt x="503" y="66"/>
                  </a:cubicBezTo>
                  <a:cubicBezTo>
                    <a:pt x="503" y="67"/>
                    <a:pt x="502" y="58"/>
                    <a:pt x="502" y="57"/>
                  </a:cubicBezTo>
                  <a:cubicBezTo>
                    <a:pt x="502" y="49"/>
                    <a:pt x="505" y="50"/>
                    <a:pt x="497" y="44"/>
                  </a:cubicBezTo>
                  <a:cubicBezTo>
                    <a:pt x="491" y="40"/>
                    <a:pt x="485" y="36"/>
                    <a:pt x="479" y="32"/>
                  </a:cubicBezTo>
                  <a:cubicBezTo>
                    <a:pt x="470" y="25"/>
                    <a:pt x="471" y="24"/>
                    <a:pt x="460" y="24"/>
                  </a:cubicBezTo>
                  <a:cubicBezTo>
                    <a:pt x="456" y="24"/>
                    <a:pt x="451" y="23"/>
                    <a:pt x="448" y="24"/>
                  </a:cubicBezTo>
                  <a:cubicBezTo>
                    <a:pt x="444" y="25"/>
                    <a:pt x="444" y="29"/>
                    <a:pt x="440" y="30"/>
                  </a:cubicBezTo>
                  <a:cubicBezTo>
                    <a:pt x="431" y="30"/>
                    <a:pt x="411" y="13"/>
                    <a:pt x="406" y="4"/>
                  </a:cubicBezTo>
                  <a:cubicBezTo>
                    <a:pt x="398" y="6"/>
                    <a:pt x="390" y="8"/>
                    <a:pt x="380" y="6"/>
                  </a:cubicBezTo>
                  <a:cubicBezTo>
                    <a:pt x="375" y="5"/>
                    <a:pt x="367" y="0"/>
                    <a:pt x="361" y="2"/>
                  </a:cubicBezTo>
                  <a:cubicBezTo>
                    <a:pt x="356" y="4"/>
                    <a:pt x="356" y="13"/>
                    <a:pt x="348" y="14"/>
                  </a:cubicBezTo>
                  <a:cubicBezTo>
                    <a:pt x="340" y="16"/>
                    <a:pt x="337" y="12"/>
                    <a:pt x="328" y="14"/>
                  </a:cubicBezTo>
                  <a:cubicBezTo>
                    <a:pt x="322" y="16"/>
                    <a:pt x="318" y="18"/>
                    <a:pt x="311" y="17"/>
                  </a:cubicBezTo>
                  <a:cubicBezTo>
                    <a:pt x="289" y="16"/>
                    <a:pt x="294" y="19"/>
                    <a:pt x="282" y="34"/>
                  </a:cubicBezTo>
                  <a:cubicBezTo>
                    <a:pt x="272" y="31"/>
                    <a:pt x="260" y="30"/>
                    <a:pt x="250" y="28"/>
                  </a:cubicBezTo>
                  <a:cubicBezTo>
                    <a:pt x="241" y="26"/>
                    <a:pt x="232" y="23"/>
                    <a:pt x="225" y="19"/>
                  </a:cubicBezTo>
                  <a:cubicBezTo>
                    <a:pt x="219" y="16"/>
                    <a:pt x="213" y="9"/>
                    <a:pt x="207" y="8"/>
                  </a:cubicBezTo>
                  <a:cubicBezTo>
                    <a:pt x="193" y="6"/>
                    <a:pt x="181" y="22"/>
                    <a:pt x="178" y="34"/>
                  </a:cubicBezTo>
                  <a:cubicBezTo>
                    <a:pt x="176" y="40"/>
                    <a:pt x="179" y="44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8"/>
                    <a:pt x="172" y="66"/>
                    <a:pt x="170" y="74"/>
                  </a:cubicBezTo>
                  <a:cubicBezTo>
                    <a:pt x="166" y="92"/>
                    <a:pt x="163" y="108"/>
                    <a:pt x="160" y="126"/>
                  </a:cubicBezTo>
                  <a:cubicBezTo>
                    <a:pt x="159" y="133"/>
                    <a:pt x="155" y="140"/>
                    <a:pt x="153" y="147"/>
                  </a:cubicBezTo>
                  <a:cubicBezTo>
                    <a:pt x="150" y="154"/>
                    <a:pt x="150" y="160"/>
                    <a:pt x="145" y="167"/>
                  </a:cubicBezTo>
                  <a:cubicBezTo>
                    <a:pt x="135" y="178"/>
                    <a:pt x="124" y="185"/>
                    <a:pt x="117" y="199"/>
                  </a:cubicBezTo>
                  <a:cubicBezTo>
                    <a:pt x="108" y="215"/>
                    <a:pt x="122" y="231"/>
                    <a:pt x="107" y="245"/>
                  </a:cubicBezTo>
                  <a:cubicBezTo>
                    <a:pt x="101" y="251"/>
                    <a:pt x="94" y="253"/>
                    <a:pt x="88" y="258"/>
                  </a:cubicBezTo>
                  <a:cubicBezTo>
                    <a:pt x="77" y="268"/>
                    <a:pt x="83" y="265"/>
                    <a:pt x="70" y="262"/>
                  </a:cubicBezTo>
                  <a:cubicBezTo>
                    <a:pt x="60" y="260"/>
                    <a:pt x="42" y="263"/>
                    <a:pt x="30" y="264"/>
                  </a:cubicBezTo>
                  <a:cubicBezTo>
                    <a:pt x="17" y="264"/>
                    <a:pt x="9" y="271"/>
                    <a:pt x="0" y="277"/>
                  </a:cubicBezTo>
                  <a:cubicBezTo>
                    <a:pt x="0" y="278"/>
                    <a:pt x="0" y="279"/>
                    <a:pt x="1" y="280"/>
                  </a:cubicBezTo>
                  <a:cubicBezTo>
                    <a:pt x="4" y="288"/>
                    <a:pt x="4" y="295"/>
                    <a:pt x="6" y="303"/>
                  </a:cubicBezTo>
                  <a:cubicBezTo>
                    <a:pt x="11" y="305"/>
                    <a:pt x="13" y="306"/>
                    <a:pt x="22" y="304"/>
                  </a:cubicBezTo>
                  <a:cubicBezTo>
                    <a:pt x="29" y="303"/>
                    <a:pt x="36" y="302"/>
                    <a:pt x="44" y="302"/>
                  </a:cubicBezTo>
                  <a:cubicBezTo>
                    <a:pt x="64" y="302"/>
                    <a:pt x="83" y="303"/>
                    <a:pt x="102" y="304"/>
                  </a:cubicBezTo>
                  <a:cubicBezTo>
                    <a:pt x="124" y="305"/>
                    <a:pt x="123" y="309"/>
                    <a:pt x="129" y="328"/>
                  </a:cubicBezTo>
                  <a:cubicBezTo>
                    <a:pt x="133" y="341"/>
                    <a:pt x="142" y="359"/>
                    <a:pt x="156" y="361"/>
                  </a:cubicBezTo>
                  <a:cubicBezTo>
                    <a:pt x="162" y="361"/>
                    <a:pt x="171" y="358"/>
                    <a:pt x="177" y="358"/>
                  </a:cubicBezTo>
                  <a:cubicBezTo>
                    <a:pt x="183" y="358"/>
                    <a:pt x="191" y="361"/>
                    <a:pt x="198" y="359"/>
                  </a:cubicBezTo>
                  <a:cubicBezTo>
                    <a:pt x="197" y="349"/>
                    <a:pt x="201" y="343"/>
                    <a:pt x="202" y="333"/>
                  </a:cubicBezTo>
                  <a:cubicBezTo>
                    <a:pt x="210" y="332"/>
                    <a:pt x="222" y="331"/>
                    <a:pt x="229" y="335"/>
                  </a:cubicBezTo>
                  <a:cubicBezTo>
                    <a:pt x="229" y="335"/>
                    <a:pt x="228" y="336"/>
                    <a:pt x="228" y="337"/>
                  </a:cubicBezTo>
                  <a:cubicBezTo>
                    <a:pt x="235" y="338"/>
                    <a:pt x="248" y="337"/>
                    <a:pt x="255" y="340"/>
                  </a:cubicBezTo>
                  <a:cubicBezTo>
                    <a:pt x="263" y="344"/>
                    <a:pt x="259" y="345"/>
                    <a:pt x="261" y="354"/>
                  </a:cubicBezTo>
                  <a:cubicBezTo>
                    <a:pt x="262" y="362"/>
                    <a:pt x="267" y="368"/>
                    <a:pt x="268" y="375"/>
                  </a:cubicBezTo>
                  <a:cubicBezTo>
                    <a:pt x="269" y="380"/>
                    <a:pt x="265" y="389"/>
                    <a:pt x="265" y="394"/>
                  </a:cubicBezTo>
                  <a:cubicBezTo>
                    <a:pt x="265" y="404"/>
                    <a:pt x="268" y="404"/>
                    <a:pt x="272" y="413"/>
                  </a:cubicBezTo>
                  <a:cubicBezTo>
                    <a:pt x="275" y="420"/>
                    <a:pt x="273" y="426"/>
                    <a:pt x="274" y="434"/>
                  </a:cubicBezTo>
                  <a:cubicBezTo>
                    <a:pt x="275" y="449"/>
                    <a:pt x="275" y="443"/>
                    <a:pt x="287" y="441"/>
                  </a:cubicBezTo>
                  <a:cubicBezTo>
                    <a:pt x="294" y="440"/>
                    <a:pt x="300" y="441"/>
                    <a:pt x="306" y="441"/>
                  </a:cubicBezTo>
                  <a:cubicBezTo>
                    <a:pt x="310" y="441"/>
                    <a:pt x="314" y="439"/>
                    <a:pt x="318" y="440"/>
                  </a:cubicBezTo>
                  <a:cubicBezTo>
                    <a:pt x="325" y="442"/>
                    <a:pt x="324" y="446"/>
                    <a:pt x="328" y="448"/>
                  </a:cubicBezTo>
                  <a:cubicBezTo>
                    <a:pt x="338" y="452"/>
                    <a:pt x="344" y="444"/>
                    <a:pt x="355" y="447"/>
                  </a:cubicBezTo>
                  <a:cubicBezTo>
                    <a:pt x="354" y="465"/>
                    <a:pt x="398" y="478"/>
                    <a:pt x="403" y="456"/>
                  </a:cubicBezTo>
                  <a:cubicBezTo>
                    <a:pt x="410" y="461"/>
                    <a:pt x="412" y="469"/>
                    <a:pt x="419" y="474"/>
                  </a:cubicBezTo>
                  <a:cubicBezTo>
                    <a:pt x="425" y="478"/>
                    <a:pt x="430" y="481"/>
                    <a:pt x="436" y="486"/>
                  </a:cubicBezTo>
                  <a:cubicBezTo>
                    <a:pt x="441" y="490"/>
                    <a:pt x="449" y="500"/>
                    <a:pt x="454" y="503"/>
                  </a:cubicBezTo>
                  <a:cubicBezTo>
                    <a:pt x="461" y="506"/>
                    <a:pt x="468" y="503"/>
                    <a:pt x="475" y="502"/>
                  </a:cubicBezTo>
                  <a:cubicBezTo>
                    <a:pt x="477" y="492"/>
                    <a:pt x="476" y="482"/>
                    <a:pt x="476" y="472"/>
                  </a:cubicBezTo>
                  <a:cubicBezTo>
                    <a:pt x="465" y="479"/>
                    <a:pt x="465" y="478"/>
                    <a:pt x="455" y="472"/>
                  </a:cubicBezTo>
                  <a:cubicBezTo>
                    <a:pt x="449" y="468"/>
                    <a:pt x="440" y="466"/>
                    <a:pt x="437" y="459"/>
                  </a:cubicBezTo>
                  <a:cubicBezTo>
                    <a:pt x="434" y="450"/>
                    <a:pt x="444" y="435"/>
                    <a:pt x="444" y="422"/>
                  </a:cubicBezTo>
                  <a:cubicBezTo>
                    <a:pt x="445" y="415"/>
                    <a:pt x="444" y="408"/>
                    <a:pt x="442" y="402"/>
                  </a:cubicBezTo>
                  <a:cubicBezTo>
                    <a:pt x="439" y="389"/>
                    <a:pt x="436" y="395"/>
                    <a:pt x="446" y="385"/>
                  </a:cubicBezTo>
                  <a:cubicBezTo>
                    <a:pt x="452" y="379"/>
                    <a:pt x="454" y="373"/>
                    <a:pt x="461" y="370"/>
                  </a:cubicBezTo>
                  <a:cubicBezTo>
                    <a:pt x="467" y="367"/>
                    <a:pt x="477" y="368"/>
                    <a:pt x="484" y="367"/>
                  </a:cubicBezTo>
                  <a:cubicBezTo>
                    <a:pt x="489" y="366"/>
                    <a:pt x="495" y="365"/>
                    <a:pt x="500" y="365"/>
                  </a:cubicBezTo>
                  <a:cubicBezTo>
                    <a:pt x="500" y="364"/>
                    <a:pt x="499" y="363"/>
                    <a:pt x="499" y="362"/>
                  </a:cubicBezTo>
                  <a:cubicBezTo>
                    <a:pt x="496" y="352"/>
                    <a:pt x="492" y="341"/>
                    <a:pt x="485" y="335"/>
                  </a:cubicBezTo>
                  <a:cubicBezTo>
                    <a:pt x="481" y="330"/>
                    <a:pt x="476" y="327"/>
                    <a:pt x="473" y="322"/>
                  </a:cubicBezTo>
                  <a:cubicBezTo>
                    <a:pt x="469" y="316"/>
                    <a:pt x="470" y="311"/>
                    <a:pt x="469" y="304"/>
                  </a:cubicBezTo>
                  <a:cubicBezTo>
                    <a:pt x="469" y="300"/>
                    <a:pt x="469" y="294"/>
                    <a:pt x="467" y="290"/>
                  </a:cubicBezTo>
                  <a:cubicBezTo>
                    <a:pt x="465" y="286"/>
                    <a:pt x="461" y="282"/>
                    <a:pt x="461" y="278"/>
                  </a:cubicBezTo>
                  <a:cubicBezTo>
                    <a:pt x="461" y="272"/>
                    <a:pt x="466" y="269"/>
                    <a:pt x="465" y="262"/>
                  </a:cubicBezTo>
                  <a:cubicBezTo>
                    <a:pt x="465" y="255"/>
                    <a:pt x="459" y="250"/>
                    <a:pt x="459" y="243"/>
                  </a:cubicBezTo>
                  <a:cubicBezTo>
                    <a:pt x="458" y="235"/>
                    <a:pt x="460" y="228"/>
                    <a:pt x="456" y="221"/>
                  </a:cubicBezTo>
                  <a:cubicBezTo>
                    <a:pt x="451" y="214"/>
                    <a:pt x="448" y="215"/>
                    <a:pt x="451" y="207"/>
                  </a:cubicBezTo>
                  <a:cubicBezTo>
                    <a:pt x="452" y="204"/>
                    <a:pt x="454" y="203"/>
                    <a:pt x="455" y="201"/>
                  </a:cubicBezTo>
                  <a:cubicBezTo>
                    <a:pt x="457" y="198"/>
                    <a:pt x="456" y="193"/>
                    <a:pt x="459" y="190"/>
                  </a:cubicBezTo>
                  <a:cubicBezTo>
                    <a:pt x="460" y="189"/>
                    <a:pt x="469" y="184"/>
                    <a:pt x="469" y="184"/>
                  </a:cubicBezTo>
                  <a:cubicBezTo>
                    <a:pt x="469" y="171"/>
                    <a:pt x="470" y="155"/>
                    <a:pt x="474" y="143"/>
                  </a:cubicBezTo>
                  <a:cubicBezTo>
                    <a:pt x="476" y="136"/>
                    <a:pt x="478" y="124"/>
                    <a:pt x="484" y="119"/>
                  </a:cubicBezTo>
                  <a:cubicBezTo>
                    <a:pt x="490" y="113"/>
                    <a:pt x="501" y="107"/>
                    <a:pt x="508" y="100"/>
                  </a:cubicBezTo>
                  <a:cubicBezTo>
                    <a:pt x="518" y="93"/>
                    <a:pt x="513" y="90"/>
                    <a:pt x="506" y="8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413" name="Freeform 579">
              <a:extLst>
                <a:ext uri="{FF2B5EF4-FFF2-40B4-BE49-F238E27FC236}">
                  <a16:creationId xmlns:a16="http://schemas.microsoft.com/office/drawing/2014/main" id="{07E6DFF8-22AB-464B-94DD-ED41ABAA9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411" y="4313190"/>
              <a:ext cx="301550" cy="205703"/>
            </a:xfrm>
            <a:custGeom>
              <a:avLst/>
              <a:gdLst>
                <a:gd name="T0" fmla="*/ 345 w 346"/>
                <a:gd name="T1" fmla="*/ 155 h 236"/>
                <a:gd name="T2" fmla="*/ 337 w 346"/>
                <a:gd name="T3" fmla="*/ 137 h 236"/>
                <a:gd name="T4" fmla="*/ 321 w 346"/>
                <a:gd name="T5" fmla="*/ 126 h 236"/>
                <a:gd name="T6" fmla="*/ 320 w 346"/>
                <a:gd name="T7" fmla="*/ 116 h 236"/>
                <a:gd name="T8" fmla="*/ 310 w 346"/>
                <a:gd name="T9" fmla="*/ 109 h 236"/>
                <a:gd name="T10" fmla="*/ 291 w 346"/>
                <a:gd name="T11" fmla="*/ 96 h 236"/>
                <a:gd name="T12" fmla="*/ 276 w 346"/>
                <a:gd name="T13" fmla="*/ 77 h 236"/>
                <a:gd name="T14" fmla="*/ 264 w 346"/>
                <a:gd name="T15" fmla="*/ 74 h 236"/>
                <a:gd name="T16" fmla="*/ 264 w 346"/>
                <a:gd name="T17" fmla="*/ 64 h 236"/>
                <a:gd name="T18" fmla="*/ 245 w 346"/>
                <a:gd name="T19" fmla="*/ 62 h 236"/>
                <a:gd name="T20" fmla="*/ 246 w 346"/>
                <a:gd name="T21" fmla="*/ 61 h 236"/>
                <a:gd name="T22" fmla="*/ 247 w 346"/>
                <a:gd name="T23" fmla="*/ 51 h 236"/>
                <a:gd name="T24" fmla="*/ 249 w 346"/>
                <a:gd name="T25" fmla="*/ 40 h 236"/>
                <a:gd name="T26" fmla="*/ 241 w 346"/>
                <a:gd name="T27" fmla="*/ 19 h 236"/>
                <a:gd name="T28" fmla="*/ 232 w 346"/>
                <a:gd name="T29" fmla="*/ 9 h 236"/>
                <a:gd name="T30" fmla="*/ 229 w 346"/>
                <a:gd name="T31" fmla="*/ 5 h 236"/>
                <a:gd name="T32" fmla="*/ 230 w 346"/>
                <a:gd name="T33" fmla="*/ 1 h 236"/>
                <a:gd name="T34" fmla="*/ 197 w 346"/>
                <a:gd name="T35" fmla="*/ 19 h 236"/>
                <a:gd name="T36" fmla="*/ 187 w 346"/>
                <a:gd name="T37" fmla="*/ 31 h 236"/>
                <a:gd name="T38" fmla="*/ 157 w 346"/>
                <a:gd name="T39" fmla="*/ 52 h 236"/>
                <a:gd name="T40" fmla="*/ 123 w 346"/>
                <a:gd name="T41" fmla="*/ 52 h 236"/>
                <a:gd name="T42" fmla="*/ 69 w 346"/>
                <a:gd name="T43" fmla="*/ 95 h 236"/>
                <a:gd name="T44" fmla="*/ 48 w 346"/>
                <a:gd name="T45" fmla="*/ 93 h 236"/>
                <a:gd name="T46" fmla="*/ 31 w 346"/>
                <a:gd name="T47" fmla="*/ 94 h 236"/>
                <a:gd name="T48" fmla="*/ 14 w 346"/>
                <a:gd name="T49" fmla="*/ 118 h 236"/>
                <a:gd name="T50" fmla="*/ 8 w 346"/>
                <a:gd name="T51" fmla="*/ 136 h 236"/>
                <a:gd name="T52" fmla="*/ 10 w 346"/>
                <a:gd name="T53" fmla="*/ 166 h 236"/>
                <a:gd name="T54" fmla="*/ 18 w 346"/>
                <a:gd name="T55" fmla="*/ 179 h 236"/>
                <a:gd name="T56" fmla="*/ 22 w 346"/>
                <a:gd name="T57" fmla="*/ 193 h 236"/>
                <a:gd name="T58" fmla="*/ 45 w 346"/>
                <a:gd name="T59" fmla="*/ 215 h 236"/>
                <a:gd name="T60" fmla="*/ 50 w 346"/>
                <a:gd name="T61" fmla="*/ 236 h 236"/>
                <a:gd name="T62" fmla="*/ 50 w 346"/>
                <a:gd name="T63" fmla="*/ 234 h 236"/>
                <a:gd name="T64" fmla="*/ 68 w 346"/>
                <a:gd name="T65" fmla="*/ 198 h 236"/>
                <a:gd name="T66" fmla="*/ 114 w 346"/>
                <a:gd name="T67" fmla="*/ 201 h 236"/>
                <a:gd name="T68" fmla="*/ 117 w 346"/>
                <a:gd name="T69" fmla="*/ 185 h 236"/>
                <a:gd name="T70" fmla="*/ 146 w 346"/>
                <a:gd name="T71" fmla="*/ 159 h 236"/>
                <a:gd name="T72" fmla="*/ 164 w 346"/>
                <a:gd name="T73" fmla="*/ 170 h 236"/>
                <a:gd name="T74" fmla="*/ 189 w 346"/>
                <a:gd name="T75" fmla="*/ 179 h 236"/>
                <a:gd name="T76" fmla="*/ 221 w 346"/>
                <a:gd name="T77" fmla="*/ 185 h 236"/>
                <a:gd name="T78" fmla="*/ 250 w 346"/>
                <a:gd name="T79" fmla="*/ 168 h 236"/>
                <a:gd name="T80" fmla="*/ 267 w 346"/>
                <a:gd name="T81" fmla="*/ 165 h 236"/>
                <a:gd name="T82" fmla="*/ 287 w 346"/>
                <a:gd name="T83" fmla="*/ 165 h 236"/>
                <a:gd name="T84" fmla="*/ 300 w 346"/>
                <a:gd name="T85" fmla="*/ 153 h 236"/>
                <a:gd name="T86" fmla="*/ 319 w 346"/>
                <a:gd name="T87" fmla="*/ 157 h 236"/>
                <a:gd name="T88" fmla="*/ 345 w 346"/>
                <a:gd name="T89" fmla="*/ 155 h 236"/>
                <a:gd name="T90" fmla="*/ 345 w 346"/>
                <a:gd name="T91" fmla="*/ 15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6" h="236">
                  <a:moveTo>
                    <a:pt x="345" y="155"/>
                  </a:moveTo>
                  <a:cubicBezTo>
                    <a:pt x="340" y="147"/>
                    <a:pt x="346" y="144"/>
                    <a:pt x="337" y="137"/>
                  </a:cubicBezTo>
                  <a:cubicBezTo>
                    <a:pt x="331" y="132"/>
                    <a:pt x="325" y="132"/>
                    <a:pt x="321" y="126"/>
                  </a:cubicBezTo>
                  <a:cubicBezTo>
                    <a:pt x="320" y="123"/>
                    <a:pt x="323" y="120"/>
                    <a:pt x="320" y="116"/>
                  </a:cubicBezTo>
                  <a:cubicBezTo>
                    <a:pt x="317" y="112"/>
                    <a:pt x="314" y="112"/>
                    <a:pt x="310" y="109"/>
                  </a:cubicBezTo>
                  <a:cubicBezTo>
                    <a:pt x="304" y="104"/>
                    <a:pt x="299" y="100"/>
                    <a:pt x="291" y="96"/>
                  </a:cubicBezTo>
                  <a:cubicBezTo>
                    <a:pt x="296" y="86"/>
                    <a:pt x="284" y="80"/>
                    <a:pt x="276" y="77"/>
                  </a:cubicBezTo>
                  <a:cubicBezTo>
                    <a:pt x="273" y="76"/>
                    <a:pt x="265" y="76"/>
                    <a:pt x="264" y="74"/>
                  </a:cubicBezTo>
                  <a:cubicBezTo>
                    <a:pt x="261" y="71"/>
                    <a:pt x="267" y="67"/>
                    <a:pt x="264" y="64"/>
                  </a:cubicBezTo>
                  <a:cubicBezTo>
                    <a:pt x="259" y="59"/>
                    <a:pt x="249" y="67"/>
                    <a:pt x="245" y="62"/>
                  </a:cubicBezTo>
                  <a:cubicBezTo>
                    <a:pt x="245" y="62"/>
                    <a:pt x="246" y="61"/>
                    <a:pt x="246" y="61"/>
                  </a:cubicBezTo>
                  <a:cubicBezTo>
                    <a:pt x="244" y="58"/>
                    <a:pt x="246" y="54"/>
                    <a:pt x="247" y="51"/>
                  </a:cubicBezTo>
                  <a:cubicBezTo>
                    <a:pt x="248" y="47"/>
                    <a:pt x="249" y="45"/>
                    <a:pt x="249" y="40"/>
                  </a:cubicBezTo>
                  <a:cubicBezTo>
                    <a:pt x="249" y="32"/>
                    <a:pt x="247" y="26"/>
                    <a:pt x="241" y="19"/>
                  </a:cubicBezTo>
                  <a:cubicBezTo>
                    <a:pt x="238" y="15"/>
                    <a:pt x="236" y="12"/>
                    <a:pt x="232" y="9"/>
                  </a:cubicBezTo>
                  <a:cubicBezTo>
                    <a:pt x="229" y="6"/>
                    <a:pt x="229" y="9"/>
                    <a:pt x="229" y="5"/>
                  </a:cubicBezTo>
                  <a:cubicBezTo>
                    <a:pt x="229" y="5"/>
                    <a:pt x="229" y="3"/>
                    <a:pt x="230" y="1"/>
                  </a:cubicBezTo>
                  <a:cubicBezTo>
                    <a:pt x="217" y="0"/>
                    <a:pt x="203" y="8"/>
                    <a:pt x="197" y="19"/>
                  </a:cubicBezTo>
                  <a:cubicBezTo>
                    <a:pt x="194" y="24"/>
                    <a:pt x="191" y="27"/>
                    <a:pt x="187" y="31"/>
                  </a:cubicBezTo>
                  <a:cubicBezTo>
                    <a:pt x="178" y="41"/>
                    <a:pt x="171" y="50"/>
                    <a:pt x="157" y="52"/>
                  </a:cubicBezTo>
                  <a:cubicBezTo>
                    <a:pt x="146" y="53"/>
                    <a:pt x="134" y="52"/>
                    <a:pt x="123" y="52"/>
                  </a:cubicBezTo>
                  <a:cubicBezTo>
                    <a:pt x="143" y="83"/>
                    <a:pt x="83" y="80"/>
                    <a:pt x="69" y="95"/>
                  </a:cubicBezTo>
                  <a:cubicBezTo>
                    <a:pt x="61" y="85"/>
                    <a:pt x="58" y="88"/>
                    <a:pt x="48" y="93"/>
                  </a:cubicBezTo>
                  <a:cubicBezTo>
                    <a:pt x="42" y="96"/>
                    <a:pt x="37" y="99"/>
                    <a:pt x="31" y="94"/>
                  </a:cubicBezTo>
                  <a:cubicBezTo>
                    <a:pt x="25" y="100"/>
                    <a:pt x="19" y="111"/>
                    <a:pt x="14" y="118"/>
                  </a:cubicBezTo>
                  <a:cubicBezTo>
                    <a:pt x="11" y="124"/>
                    <a:pt x="0" y="135"/>
                    <a:pt x="8" y="136"/>
                  </a:cubicBezTo>
                  <a:cubicBezTo>
                    <a:pt x="10" y="146"/>
                    <a:pt x="6" y="156"/>
                    <a:pt x="10" y="166"/>
                  </a:cubicBezTo>
                  <a:cubicBezTo>
                    <a:pt x="12" y="171"/>
                    <a:pt x="16" y="174"/>
                    <a:pt x="18" y="179"/>
                  </a:cubicBezTo>
                  <a:cubicBezTo>
                    <a:pt x="20" y="184"/>
                    <a:pt x="20" y="190"/>
                    <a:pt x="22" y="193"/>
                  </a:cubicBezTo>
                  <a:cubicBezTo>
                    <a:pt x="27" y="203"/>
                    <a:pt x="40" y="208"/>
                    <a:pt x="45" y="215"/>
                  </a:cubicBezTo>
                  <a:cubicBezTo>
                    <a:pt x="49" y="221"/>
                    <a:pt x="48" y="229"/>
                    <a:pt x="50" y="236"/>
                  </a:cubicBezTo>
                  <a:cubicBezTo>
                    <a:pt x="50" y="235"/>
                    <a:pt x="50" y="234"/>
                    <a:pt x="50" y="234"/>
                  </a:cubicBezTo>
                  <a:cubicBezTo>
                    <a:pt x="66" y="228"/>
                    <a:pt x="56" y="207"/>
                    <a:pt x="68" y="198"/>
                  </a:cubicBezTo>
                  <a:cubicBezTo>
                    <a:pt x="78" y="191"/>
                    <a:pt x="102" y="201"/>
                    <a:pt x="114" y="201"/>
                  </a:cubicBezTo>
                  <a:cubicBezTo>
                    <a:pt x="118" y="195"/>
                    <a:pt x="115" y="191"/>
                    <a:pt x="117" y="185"/>
                  </a:cubicBezTo>
                  <a:cubicBezTo>
                    <a:pt x="120" y="173"/>
                    <a:pt x="132" y="157"/>
                    <a:pt x="146" y="159"/>
                  </a:cubicBezTo>
                  <a:cubicBezTo>
                    <a:pt x="152" y="160"/>
                    <a:pt x="158" y="167"/>
                    <a:pt x="164" y="170"/>
                  </a:cubicBezTo>
                  <a:cubicBezTo>
                    <a:pt x="171" y="174"/>
                    <a:pt x="180" y="177"/>
                    <a:pt x="189" y="179"/>
                  </a:cubicBezTo>
                  <a:cubicBezTo>
                    <a:pt x="199" y="181"/>
                    <a:pt x="211" y="182"/>
                    <a:pt x="221" y="185"/>
                  </a:cubicBezTo>
                  <a:cubicBezTo>
                    <a:pt x="233" y="170"/>
                    <a:pt x="228" y="167"/>
                    <a:pt x="250" y="168"/>
                  </a:cubicBezTo>
                  <a:cubicBezTo>
                    <a:pt x="257" y="169"/>
                    <a:pt x="261" y="167"/>
                    <a:pt x="267" y="165"/>
                  </a:cubicBezTo>
                  <a:cubicBezTo>
                    <a:pt x="276" y="163"/>
                    <a:pt x="279" y="167"/>
                    <a:pt x="287" y="165"/>
                  </a:cubicBezTo>
                  <a:cubicBezTo>
                    <a:pt x="295" y="164"/>
                    <a:pt x="295" y="155"/>
                    <a:pt x="300" y="153"/>
                  </a:cubicBezTo>
                  <a:cubicBezTo>
                    <a:pt x="306" y="151"/>
                    <a:pt x="314" y="156"/>
                    <a:pt x="319" y="157"/>
                  </a:cubicBezTo>
                  <a:cubicBezTo>
                    <a:pt x="329" y="159"/>
                    <a:pt x="337" y="157"/>
                    <a:pt x="345" y="155"/>
                  </a:cubicBezTo>
                  <a:cubicBezTo>
                    <a:pt x="345" y="155"/>
                    <a:pt x="345" y="155"/>
                    <a:pt x="345" y="1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4" name="Freeform 580">
              <a:extLst>
                <a:ext uri="{FF2B5EF4-FFF2-40B4-BE49-F238E27FC236}">
                  <a16:creationId xmlns:a16="http://schemas.microsoft.com/office/drawing/2014/main" id="{B79B7CD3-8480-4725-AC25-308FB9B4E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78" y="4243516"/>
              <a:ext cx="283118" cy="228190"/>
            </a:xfrm>
            <a:custGeom>
              <a:avLst/>
              <a:gdLst>
                <a:gd name="T0" fmla="*/ 183 w 325"/>
                <a:gd name="T1" fmla="*/ 207 h 262"/>
                <a:gd name="T2" fmla="*/ 213 w 325"/>
                <a:gd name="T3" fmla="*/ 191 h 262"/>
                <a:gd name="T4" fmla="*/ 221 w 325"/>
                <a:gd name="T5" fmla="*/ 187 h 262"/>
                <a:gd name="T6" fmla="*/ 229 w 325"/>
                <a:gd name="T7" fmla="*/ 193 h 262"/>
                <a:gd name="T8" fmla="*/ 238 w 325"/>
                <a:gd name="T9" fmla="*/ 204 h 262"/>
                <a:gd name="T10" fmla="*/ 248 w 325"/>
                <a:gd name="T11" fmla="*/ 184 h 262"/>
                <a:gd name="T12" fmla="*/ 258 w 325"/>
                <a:gd name="T13" fmla="*/ 160 h 262"/>
                <a:gd name="T14" fmla="*/ 270 w 325"/>
                <a:gd name="T15" fmla="*/ 141 h 262"/>
                <a:gd name="T16" fmla="*/ 279 w 325"/>
                <a:gd name="T17" fmla="*/ 123 h 262"/>
                <a:gd name="T18" fmla="*/ 286 w 325"/>
                <a:gd name="T19" fmla="*/ 114 h 262"/>
                <a:gd name="T20" fmla="*/ 290 w 325"/>
                <a:gd name="T21" fmla="*/ 104 h 262"/>
                <a:gd name="T22" fmla="*/ 298 w 325"/>
                <a:gd name="T23" fmla="*/ 86 h 262"/>
                <a:gd name="T24" fmla="*/ 324 w 325"/>
                <a:gd name="T25" fmla="*/ 55 h 262"/>
                <a:gd name="T26" fmla="*/ 310 w 325"/>
                <a:gd name="T27" fmla="*/ 38 h 262"/>
                <a:gd name="T28" fmla="*/ 309 w 325"/>
                <a:gd name="T29" fmla="*/ 24 h 262"/>
                <a:gd name="T30" fmla="*/ 295 w 325"/>
                <a:gd name="T31" fmla="*/ 8 h 262"/>
                <a:gd name="T32" fmla="*/ 256 w 325"/>
                <a:gd name="T33" fmla="*/ 23 h 262"/>
                <a:gd name="T34" fmla="*/ 212 w 325"/>
                <a:gd name="T35" fmla="*/ 19 h 262"/>
                <a:gd name="T36" fmla="*/ 173 w 325"/>
                <a:gd name="T37" fmla="*/ 31 h 262"/>
                <a:gd name="T38" fmla="*/ 153 w 325"/>
                <a:gd name="T39" fmla="*/ 22 h 262"/>
                <a:gd name="T40" fmla="*/ 144 w 325"/>
                <a:gd name="T41" fmla="*/ 17 h 262"/>
                <a:gd name="T42" fmla="*/ 134 w 325"/>
                <a:gd name="T43" fmla="*/ 21 h 262"/>
                <a:gd name="T44" fmla="*/ 101 w 325"/>
                <a:gd name="T45" fmla="*/ 9 h 262"/>
                <a:gd name="T46" fmla="*/ 60 w 325"/>
                <a:gd name="T47" fmla="*/ 8 h 262"/>
                <a:gd name="T48" fmla="*/ 44 w 325"/>
                <a:gd name="T49" fmla="*/ 19 h 262"/>
                <a:gd name="T50" fmla="*/ 37 w 325"/>
                <a:gd name="T51" fmla="*/ 35 h 262"/>
                <a:gd name="T52" fmla="*/ 30 w 325"/>
                <a:gd name="T53" fmla="*/ 42 h 262"/>
                <a:gd name="T54" fmla="*/ 28 w 325"/>
                <a:gd name="T55" fmla="*/ 62 h 262"/>
                <a:gd name="T56" fmla="*/ 34 w 325"/>
                <a:gd name="T57" fmla="*/ 84 h 262"/>
                <a:gd name="T58" fmla="*/ 17 w 325"/>
                <a:gd name="T59" fmla="*/ 121 h 262"/>
                <a:gd name="T60" fmla="*/ 3 w 325"/>
                <a:gd name="T61" fmla="*/ 205 h 262"/>
                <a:gd name="T62" fmla="*/ 29 w 325"/>
                <a:gd name="T63" fmla="*/ 205 h 262"/>
                <a:gd name="T64" fmla="*/ 79 w 325"/>
                <a:gd name="T65" fmla="*/ 244 h 262"/>
                <a:gd name="T66" fmla="*/ 113 w 325"/>
                <a:gd name="T67" fmla="*/ 258 h 262"/>
                <a:gd name="T68" fmla="*/ 157 w 325"/>
                <a:gd name="T69" fmla="*/ 254 h 262"/>
                <a:gd name="T70" fmla="*/ 158 w 325"/>
                <a:gd name="T71" fmla="*/ 254 h 262"/>
                <a:gd name="T72" fmla="*/ 167 w 325"/>
                <a:gd name="T73" fmla="*/ 235 h 262"/>
                <a:gd name="T74" fmla="*/ 183 w 325"/>
                <a:gd name="T75" fmla="*/ 207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5" h="262">
                  <a:moveTo>
                    <a:pt x="183" y="207"/>
                  </a:moveTo>
                  <a:cubicBezTo>
                    <a:pt x="193" y="196"/>
                    <a:pt x="199" y="193"/>
                    <a:pt x="213" y="191"/>
                  </a:cubicBezTo>
                  <a:cubicBezTo>
                    <a:pt x="216" y="190"/>
                    <a:pt x="214" y="186"/>
                    <a:pt x="221" y="187"/>
                  </a:cubicBezTo>
                  <a:cubicBezTo>
                    <a:pt x="221" y="187"/>
                    <a:pt x="228" y="192"/>
                    <a:pt x="229" y="193"/>
                  </a:cubicBezTo>
                  <a:cubicBezTo>
                    <a:pt x="233" y="197"/>
                    <a:pt x="227" y="205"/>
                    <a:pt x="238" y="204"/>
                  </a:cubicBezTo>
                  <a:cubicBezTo>
                    <a:pt x="237" y="198"/>
                    <a:pt x="245" y="188"/>
                    <a:pt x="248" y="184"/>
                  </a:cubicBezTo>
                  <a:cubicBezTo>
                    <a:pt x="254" y="175"/>
                    <a:pt x="254" y="169"/>
                    <a:pt x="258" y="160"/>
                  </a:cubicBezTo>
                  <a:cubicBezTo>
                    <a:pt x="261" y="153"/>
                    <a:pt x="267" y="147"/>
                    <a:pt x="270" y="141"/>
                  </a:cubicBezTo>
                  <a:cubicBezTo>
                    <a:pt x="273" y="135"/>
                    <a:pt x="276" y="128"/>
                    <a:pt x="279" y="123"/>
                  </a:cubicBezTo>
                  <a:cubicBezTo>
                    <a:pt x="280" y="121"/>
                    <a:pt x="285" y="117"/>
                    <a:pt x="286" y="114"/>
                  </a:cubicBezTo>
                  <a:cubicBezTo>
                    <a:pt x="287" y="113"/>
                    <a:pt x="290" y="105"/>
                    <a:pt x="290" y="104"/>
                  </a:cubicBezTo>
                  <a:cubicBezTo>
                    <a:pt x="292" y="100"/>
                    <a:pt x="295" y="92"/>
                    <a:pt x="298" y="86"/>
                  </a:cubicBezTo>
                  <a:cubicBezTo>
                    <a:pt x="304" y="74"/>
                    <a:pt x="325" y="71"/>
                    <a:pt x="324" y="55"/>
                  </a:cubicBezTo>
                  <a:cubicBezTo>
                    <a:pt x="323" y="46"/>
                    <a:pt x="313" y="44"/>
                    <a:pt x="310" y="38"/>
                  </a:cubicBezTo>
                  <a:cubicBezTo>
                    <a:pt x="309" y="34"/>
                    <a:pt x="309" y="29"/>
                    <a:pt x="309" y="24"/>
                  </a:cubicBezTo>
                  <a:cubicBezTo>
                    <a:pt x="304" y="20"/>
                    <a:pt x="302" y="11"/>
                    <a:pt x="295" y="8"/>
                  </a:cubicBezTo>
                  <a:cubicBezTo>
                    <a:pt x="281" y="3"/>
                    <a:pt x="271" y="24"/>
                    <a:pt x="256" y="23"/>
                  </a:cubicBezTo>
                  <a:cubicBezTo>
                    <a:pt x="243" y="22"/>
                    <a:pt x="227" y="16"/>
                    <a:pt x="212" y="19"/>
                  </a:cubicBezTo>
                  <a:cubicBezTo>
                    <a:pt x="195" y="22"/>
                    <a:pt x="193" y="36"/>
                    <a:pt x="173" y="31"/>
                  </a:cubicBezTo>
                  <a:cubicBezTo>
                    <a:pt x="167" y="29"/>
                    <a:pt x="159" y="25"/>
                    <a:pt x="153" y="22"/>
                  </a:cubicBezTo>
                  <a:cubicBezTo>
                    <a:pt x="149" y="20"/>
                    <a:pt x="151" y="17"/>
                    <a:pt x="144" y="17"/>
                  </a:cubicBezTo>
                  <a:cubicBezTo>
                    <a:pt x="141" y="17"/>
                    <a:pt x="137" y="20"/>
                    <a:pt x="134" y="21"/>
                  </a:cubicBezTo>
                  <a:cubicBezTo>
                    <a:pt x="114" y="29"/>
                    <a:pt x="116" y="17"/>
                    <a:pt x="101" y="9"/>
                  </a:cubicBezTo>
                  <a:cubicBezTo>
                    <a:pt x="86" y="0"/>
                    <a:pt x="76" y="5"/>
                    <a:pt x="60" y="8"/>
                  </a:cubicBezTo>
                  <a:cubicBezTo>
                    <a:pt x="49" y="9"/>
                    <a:pt x="49" y="8"/>
                    <a:pt x="44" y="19"/>
                  </a:cubicBezTo>
                  <a:cubicBezTo>
                    <a:pt x="42" y="24"/>
                    <a:pt x="40" y="30"/>
                    <a:pt x="37" y="35"/>
                  </a:cubicBezTo>
                  <a:cubicBezTo>
                    <a:pt x="35" y="38"/>
                    <a:pt x="32" y="38"/>
                    <a:pt x="30" y="42"/>
                  </a:cubicBezTo>
                  <a:cubicBezTo>
                    <a:pt x="29" y="44"/>
                    <a:pt x="28" y="60"/>
                    <a:pt x="28" y="62"/>
                  </a:cubicBezTo>
                  <a:cubicBezTo>
                    <a:pt x="27" y="70"/>
                    <a:pt x="32" y="75"/>
                    <a:pt x="34" y="84"/>
                  </a:cubicBezTo>
                  <a:cubicBezTo>
                    <a:pt x="36" y="97"/>
                    <a:pt x="26" y="111"/>
                    <a:pt x="17" y="121"/>
                  </a:cubicBezTo>
                  <a:cubicBezTo>
                    <a:pt x="0" y="140"/>
                    <a:pt x="5" y="177"/>
                    <a:pt x="3" y="205"/>
                  </a:cubicBezTo>
                  <a:cubicBezTo>
                    <a:pt x="12" y="204"/>
                    <a:pt x="20" y="204"/>
                    <a:pt x="29" y="205"/>
                  </a:cubicBezTo>
                  <a:cubicBezTo>
                    <a:pt x="57" y="206"/>
                    <a:pt x="65" y="223"/>
                    <a:pt x="79" y="244"/>
                  </a:cubicBezTo>
                  <a:cubicBezTo>
                    <a:pt x="90" y="262"/>
                    <a:pt x="93" y="261"/>
                    <a:pt x="113" y="258"/>
                  </a:cubicBezTo>
                  <a:cubicBezTo>
                    <a:pt x="126" y="257"/>
                    <a:pt x="144" y="250"/>
                    <a:pt x="157" y="254"/>
                  </a:cubicBezTo>
                  <a:cubicBezTo>
                    <a:pt x="157" y="254"/>
                    <a:pt x="158" y="254"/>
                    <a:pt x="158" y="254"/>
                  </a:cubicBezTo>
                  <a:cubicBezTo>
                    <a:pt x="161" y="248"/>
                    <a:pt x="165" y="242"/>
                    <a:pt x="167" y="235"/>
                  </a:cubicBezTo>
                  <a:cubicBezTo>
                    <a:pt x="171" y="222"/>
                    <a:pt x="173" y="218"/>
                    <a:pt x="183" y="207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5" name="Freeform 581">
              <a:extLst>
                <a:ext uri="{FF2B5EF4-FFF2-40B4-BE49-F238E27FC236}">
                  <a16:creationId xmlns:a16="http://schemas.microsoft.com/office/drawing/2014/main" id="{3D17DF65-242D-4404-8992-8E8BA938F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750" y="4264529"/>
              <a:ext cx="179160" cy="264686"/>
            </a:xfrm>
            <a:custGeom>
              <a:avLst/>
              <a:gdLst>
                <a:gd name="T0" fmla="*/ 206 w 206"/>
                <a:gd name="T1" fmla="*/ 292 h 304"/>
                <a:gd name="T2" fmla="*/ 201 w 206"/>
                <a:gd name="T3" fmla="*/ 271 h 304"/>
                <a:gd name="T4" fmla="*/ 178 w 206"/>
                <a:gd name="T5" fmla="*/ 249 h 304"/>
                <a:gd name="T6" fmla="*/ 174 w 206"/>
                <a:gd name="T7" fmla="*/ 235 h 304"/>
                <a:gd name="T8" fmla="*/ 166 w 206"/>
                <a:gd name="T9" fmla="*/ 222 h 304"/>
                <a:gd name="T10" fmla="*/ 164 w 206"/>
                <a:gd name="T11" fmla="*/ 192 h 304"/>
                <a:gd name="T12" fmla="*/ 170 w 206"/>
                <a:gd name="T13" fmla="*/ 174 h 304"/>
                <a:gd name="T14" fmla="*/ 187 w 206"/>
                <a:gd name="T15" fmla="*/ 150 h 304"/>
                <a:gd name="T16" fmla="*/ 192 w 206"/>
                <a:gd name="T17" fmla="*/ 153 h 304"/>
                <a:gd name="T18" fmla="*/ 159 w 206"/>
                <a:gd name="T19" fmla="*/ 106 h 304"/>
                <a:gd name="T20" fmla="*/ 156 w 206"/>
                <a:gd name="T21" fmla="*/ 86 h 304"/>
                <a:gd name="T22" fmla="*/ 191 w 206"/>
                <a:gd name="T23" fmla="*/ 86 h 304"/>
                <a:gd name="T24" fmla="*/ 178 w 206"/>
                <a:gd name="T25" fmla="*/ 48 h 304"/>
                <a:gd name="T26" fmla="*/ 167 w 206"/>
                <a:gd name="T27" fmla="*/ 11 h 304"/>
                <a:gd name="T28" fmla="*/ 151 w 206"/>
                <a:gd name="T29" fmla="*/ 1 h 304"/>
                <a:gd name="T30" fmla="*/ 151 w 206"/>
                <a:gd name="T31" fmla="*/ 0 h 304"/>
                <a:gd name="T32" fmla="*/ 152 w 206"/>
                <a:gd name="T33" fmla="*/ 14 h 304"/>
                <a:gd name="T34" fmla="*/ 166 w 206"/>
                <a:gd name="T35" fmla="*/ 31 h 304"/>
                <a:gd name="T36" fmla="*/ 140 w 206"/>
                <a:gd name="T37" fmla="*/ 62 h 304"/>
                <a:gd name="T38" fmla="*/ 132 w 206"/>
                <a:gd name="T39" fmla="*/ 80 h 304"/>
                <a:gd name="T40" fmla="*/ 128 w 206"/>
                <a:gd name="T41" fmla="*/ 90 h 304"/>
                <a:gd name="T42" fmla="*/ 121 w 206"/>
                <a:gd name="T43" fmla="*/ 99 h 304"/>
                <a:gd name="T44" fmla="*/ 112 w 206"/>
                <a:gd name="T45" fmla="*/ 117 h 304"/>
                <a:gd name="T46" fmla="*/ 100 w 206"/>
                <a:gd name="T47" fmla="*/ 136 h 304"/>
                <a:gd name="T48" fmla="*/ 90 w 206"/>
                <a:gd name="T49" fmla="*/ 160 h 304"/>
                <a:gd name="T50" fmla="*/ 80 w 206"/>
                <a:gd name="T51" fmla="*/ 180 h 304"/>
                <a:gd name="T52" fmla="*/ 71 w 206"/>
                <a:gd name="T53" fmla="*/ 169 h 304"/>
                <a:gd name="T54" fmla="*/ 63 w 206"/>
                <a:gd name="T55" fmla="*/ 163 h 304"/>
                <a:gd name="T56" fmla="*/ 55 w 206"/>
                <a:gd name="T57" fmla="*/ 167 h 304"/>
                <a:gd name="T58" fmla="*/ 25 w 206"/>
                <a:gd name="T59" fmla="*/ 183 h 304"/>
                <a:gd name="T60" fmla="*/ 9 w 206"/>
                <a:gd name="T61" fmla="*/ 211 h 304"/>
                <a:gd name="T62" fmla="*/ 0 w 206"/>
                <a:gd name="T63" fmla="*/ 230 h 304"/>
                <a:gd name="T64" fmla="*/ 16 w 206"/>
                <a:gd name="T65" fmla="*/ 244 h 304"/>
                <a:gd name="T66" fmla="*/ 26 w 206"/>
                <a:gd name="T67" fmla="*/ 246 h 304"/>
                <a:gd name="T68" fmla="*/ 31 w 206"/>
                <a:gd name="T69" fmla="*/ 257 h 304"/>
                <a:gd name="T70" fmla="*/ 35 w 206"/>
                <a:gd name="T71" fmla="*/ 275 h 304"/>
                <a:gd name="T72" fmla="*/ 34 w 206"/>
                <a:gd name="T73" fmla="*/ 291 h 304"/>
                <a:gd name="T74" fmla="*/ 76 w 206"/>
                <a:gd name="T75" fmla="*/ 296 h 304"/>
                <a:gd name="T76" fmla="*/ 138 w 206"/>
                <a:gd name="T77" fmla="*/ 296 h 304"/>
                <a:gd name="T78" fmla="*/ 206 w 206"/>
                <a:gd name="T79" fmla="*/ 304 h 304"/>
                <a:gd name="T80" fmla="*/ 206 w 206"/>
                <a:gd name="T81" fmla="*/ 29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6" h="304">
                  <a:moveTo>
                    <a:pt x="206" y="292"/>
                  </a:moveTo>
                  <a:cubicBezTo>
                    <a:pt x="204" y="285"/>
                    <a:pt x="205" y="277"/>
                    <a:pt x="201" y="271"/>
                  </a:cubicBezTo>
                  <a:cubicBezTo>
                    <a:pt x="196" y="264"/>
                    <a:pt x="183" y="259"/>
                    <a:pt x="178" y="249"/>
                  </a:cubicBezTo>
                  <a:cubicBezTo>
                    <a:pt x="176" y="246"/>
                    <a:pt x="176" y="240"/>
                    <a:pt x="174" y="235"/>
                  </a:cubicBezTo>
                  <a:cubicBezTo>
                    <a:pt x="172" y="230"/>
                    <a:pt x="168" y="227"/>
                    <a:pt x="166" y="222"/>
                  </a:cubicBezTo>
                  <a:cubicBezTo>
                    <a:pt x="162" y="212"/>
                    <a:pt x="166" y="202"/>
                    <a:pt x="164" y="192"/>
                  </a:cubicBezTo>
                  <a:cubicBezTo>
                    <a:pt x="156" y="191"/>
                    <a:pt x="167" y="180"/>
                    <a:pt x="170" y="174"/>
                  </a:cubicBezTo>
                  <a:cubicBezTo>
                    <a:pt x="175" y="167"/>
                    <a:pt x="181" y="156"/>
                    <a:pt x="187" y="150"/>
                  </a:cubicBezTo>
                  <a:cubicBezTo>
                    <a:pt x="189" y="151"/>
                    <a:pt x="191" y="152"/>
                    <a:pt x="192" y="153"/>
                  </a:cubicBezTo>
                  <a:cubicBezTo>
                    <a:pt x="189" y="133"/>
                    <a:pt x="173" y="119"/>
                    <a:pt x="159" y="106"/>
                  </a:cubicBezTo>
                  <a:cubicBezTo>
                    <a:pt x="151" y="99"/>
                    <a:pt x="142" y="92"/>
                    <a:pt x="156" y="86"/>
                  </a:cubicBezTo>
                  <a:cubicBezTo>
                    <a:pt x="166" y="81"/>
                    <a:pt x="180" y="89"/>
                    <a:pt x="191" y="86"/>
                  </a:cubicBezTo>
                  <a:cubicBezTo>
                    <a:pt x="184" y="71"/>
                    <a:pt x="177" y="65"/>
                    <a:pt x="178" y="48"/>
                  </a:cubicBezTo>
                  <a:cubicBezTo>
                    <a:pt x="179" y="34"/>
                    <a:pt x="175" y="23"/>
                    <a:pt x="167" y="11"/>
                  </a:cubicBezTo>
                  <a:cubicBezTo>
                    <a:pt x="161" y="3"/>
                    <a:pt x="157" y="5"/>
                    <a:pt x="151" y="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5"/>
                    <a:pt x="151" y="10"/>
                    <a:pt x="152" y="14"/>
                  </a:cubicBezTo>
                  <a:cubicBezTo>
                    <a:pt x="155" y="20"/>
                    <a:pt x="165" y="22"/>
                    <a:pt x="166" y="31"/>
                  </a:cubicBezTo>
                  <a:cubicBezTo>
                    <a:pt x="167" y="47"/>
                    <a:pt x="146" y="50"/>
                    <a:pt x="140" y="62"/>
                  </a:cubicBezTo>
                  <a:cubicBezTo>
                    <a:pt x="137" y="68"/>
                    <a:pt x="134" y="76"/>
                    <a:pt x="132" y="80"/>
                  </a:cubicBezTo>
                  <a:cubicBezTo>
                    <a:pt x="132" y="81"/>
                    <a:pt x="129" y="89"/>
                    <a:pt x="128" y="90"/>
                  </a:cubicBezTo>
                  <a:cubicBezTo>
                    <a:pt x="127" y="93"/>
                    <a:pt x="122" y="97"/>
                    <a:pt x="121" y="99"/>
                  </a:cubicBezTo>
                  <a:cubicBezTo>
                    <a:pt x="118" y="104"/>
                    <a:pt x="115" y="111"/>
                    <a:pt x="112" y="117"/>
                  </a:cubicBezTo>
                  <a:cubicBezTo>
                    <a:pt x="109" y="123"/>
                    <a:pt x="103" y="129"/>
                    <a:pt x="100" y="136"/>
                  </a:cubicBezTo>
                  <a:cubicBezTo>
                    <a:pt x="96" y="145"/>
                    <a:pt x="96" y="151"/>
                    <a:pt x="90" y="160"/>
                  </a:cubicBezTo>
                  <a:cubicBezTo>
                    <a:pt x="87" y="164"/>
                    <a:pt x="79" y="174"/>
                    <a:pt x="80" y="180"/>
                  </a:cubicBezTo>
                  <a:cubicBezTo>
                    <a:pt x="69" y="181"/>
                    <a:pt x="75" y="173"/>
                    <a:pt x="71" y="169"/>
                  </a:cubicBezTo>
                  <a:cubicBezTo>
                    <a:pt x="70" y="168"/>
                    <a:pt x="63" y="163"/>
                    <a:pt x="63" y="163"/>
                  </a:cubicBezTo>
                  <a:cubicBezTo>
                    <a:pt x="56" y="162"/>
                    <a:pt x="58" y="166"/>
                    <a:pt x="55" y="167"/>
                  </a:cubicBezTo>
                  <a:cubicBezTo>
                    <a:pt x="41" y="169"/>
                    <a:pt x="35" y="172"/>
                    <a:pt x="25" y="183"/>
                  </a:cubicBezTo>
                  <a:cubicBezTo>
                    <a:pt x="15" y="194"/>
                    <a:pt x="13" y="198"/>
                    <a:pt x="9" y="211"/>
                  </a:cubicBezTo>
                  <a:cubicBezTo>
                    <a:pt x="7" y="218"/>
                    <a:pt x="3" y="224"/>
                    <a:pt x="0" y="230"/>
                  </a:cubicBezTo>
                  <a:cubicBezTo>
                    <a:pt x="8" y="233"/>
                    <a:pt x="10" y="240"/>
                    <a:pt x="16" y="244"/>
                  </a:cubicBezTo>
                  <a:cubicBezTo>
                    <a:pt x="19" y="246"/>
                    <a:pt x="24" y="244"/>
                    <a:pt x="26" y="246"/>
                  </a:cubicBezTo>
                  <a:cubicBezTo>
                    <a:pt x="27" y="247"/>
                    <a:pt x="29" y="255"/>
                    <a:pt x="31" y="257"/>
                  </a:cubicBezTo>
                  <a:cubicBezTo>
                    <a:pt x="36" y="266"/>
                    <a:pt x="35" y="264"/>
                    <a:pt x="35" y="275"/>
                  </a:cubicBezTo>
                  <a:cubicBezTo>
                    <a:pt x="35" y="281"/>
                    <a:pt x="35" y="286"/>
                    <a:pt x="34" y="291"/>
                  </a:cubicBezTo>
                  <a:cubicBezTo>
                    <a:pt x="48" y="293"/>
                    <a:pt x="62" y="298"/>
                    <a:pt x="76" y="296"/>
                  </a:cubicBezTo>
                  <a:cubicBezTo>
                    <a:pt x="77" y="282"/>
                    <a:pt x="130" y="294"/>
                    <a:pt x="138" y="296"/>
                  </a:cubicBezTo>
                  <a:cubicBezTo>
                    <a:pt x="162" y="299"/>
                    <a:pt x="185" y="296"/>
                    <a:pt x="206" y="304"/>
                  </a:cubicBezTo>
                  <a:cubicBezTo>
                    <a:pt x="205" y="300"/>
                    <a:pt x="205" y="296"/>
                    <a:pt x="206" y="29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6" name="Freeform 582">
              <a:extLst>
                <a:ext uri="{FF2B5EF4-FFF2-40B4-BE49-F238E27FC236}">
                  <a16:creationId xmlns:a16="http://schemas.microsoft.com/office/drawing/2014/main" id="{36C2AF37-7C63-4DAD-89BC-994167370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920" y="3753221"/>
              <a:ext cx="369012" cy="357952"/>
            </a:xfrm>
            <a:custGeom>
              <a:avLst/>
              <a:gdLst>
                <a:gd name="T0" fmla="*/ 421 w 424"/>
                <a:gd name="T1" fmla="*/ 78 h 411"/>
                <a:gd name="T2" fmla="*/ 416 w 424"/>
                <a:gd name="T3" fmla="*/ 66 h 411"/>
                <a:gd name="T4" fmla="*/ 424 w 424"/>
                <a:gd name="T5" fmla="*/ 46 h 411"/>
                <a:gd name="T6" fmla="*/ 416 w 424"/>
                <a:gd name="T7" fmla="*/ 37 h 411"/>
                <a:gd name="T8" fmla="*/ 400 w 424"/>
                <a:gd name="T9" fmla="*/ 35 h 411"/>
                <a:gd name="T10" fmla="*/ 387 w 424"/>
                <a:gd name="T11" fmla="*/ 32 h 411"/>
                <a:gd name="T12" fmla="*/ 370 w 424"/>
                <a:gd name="T13" fmla="*/ 26 h 411"/>
                <a:gd name="T14" fmla="*/ 366 w 424"/>
                <a:gd name="T15" fmla="*/ 15 h 411"/>
                <a:gd name="T16" fmla="*/ 314 w 424"/>
                <a:gd name="T17" fmla="*/ 13 h 411"/>
                <a:gd name="T18" fmla="*/ 293 w 424"/>
                <a:gd name="T19" fmla="*/ 28 h 411"/>
                <a:gd name="T20" fmla="*/ 288 w 424"/>
                <a:gd name="T21" fmla="*/ 55 h 411"/>
                <a:gd name="T22" fmla="*/ 285 w 424"/>
                <a:gd name="T23" fmla="*/ 80 h 411"/>
                <a:gd name="T24" fmla="*/ 258 w 424"/>
                <a:gd name="T25" fmla="*/ 87 h 411"/>
                <a:gd name="T26" fmla="*/ 232 w 424"/>
                <a:gd name="T27" fmla="*/ 69 h 411"/>
                <a:gd name="T28" fmla="*/ 199 w 424"/>
                <a:gd name="T29" fmla="*/ 62 h 411"/>
                <a:gd name="T30" fmla="*/ 179 w 424"/>
                <a:gd name="T31" fmla="*/ 59 h 411"/>
                <a:gd name="T32" fmla="*/ 165 w 424"/>
                <a:gd name="T33" fmla="*/ 42 h 411"/>
                <a:gd name="T34" fmla="*/ 153 w 424"/>
                <a:gd name="T35" fmla="*/ 19 h 411"/>
                <a:gd name="T36" fmla="*/ 136 w 424"/>
                <a:gd name="T37" fmla="*/ 16 h 411"/>
                <a:gd name="T38" fmla="*/ 118 w 424"/>
                <a:gd name="T39" fmla="*/ 11 h 411"/>
                <a:gd name="T40" fmla="*/ 87 w 424"/>
                <a:gd name="T41" fmla="*/ 12 h 411"/>
                <a:gd name="T42" fmla="*/ 69 w 424"/>
                <a:gd name="T43" fmla="*/ 2 h 411"/>
                <a:gd name="T44" fmla="*/ 61 w 424"/>
                <a:gd name="T45" fmla="*/ 0 h 411"/>
                <a:gd name="T46" fmla="*/ 57 w 424"/>
                <a:gd name="T47" fmla="*/ 20 h 411"/>
                <a:gd name="T48" fmla="*/ 43 w 424"/>
                <a:gd name="T49" fmla="*/ 34 h 411"/>
                <a:gd name="T50" fmla="*/ 26 w 424"/>
                <a:gd name="T51" fmla="*/ 53 h 411"/>
                <a:gd name="T52" fmla="*/ 23 w 424"/>
                <a:gd name="T53" fmla="*/ 79 h 411"/>
                <a:gd name="T54" fmla="*/ 5 w 424"/>
                <a:gd name="T55" fmla="*/ 96 h 411"/>
                <a:gd name="T56" fmla="*/ 13 w 424"/>
                <a:gd name="T57" fmla="*/ 126 h 411"/>
                <a:gd name="T58" fmla="*/ 16 w 424"/>
                <a:gd name="T59" fmla="*/ 151 h 411"/>
                <a:gd name="T60" fmla="*/ 19 w 424"/>
                <a:gd name="T61" fmla="*/ 172 h 411"/>
                <a:gd name="T62" fmla="*/ 14 w 424"/>
                <a:gd name="T63" fmla="*/ 181 h 411"/>
                <a:gd name="T64" fmla="*/ 16 w 424"/>
                <a:gd name="T65" fmla="*/ 193 h 411"/>
                <a:gd name="T66" fmla="*/ 7 w 424"/>
                <a:gd name="T67" fmla="*/ 211 h 411"/>
                <a:gd name="T68" fmla="*/ 15 w 424"/>
                <a:gd name="T69" fmla="*/ 230 h 411"/>
                <a:gd name="T70" fmla="*/ 36 w 424"/>
                <a:gd name="T71" fmla="*/ 268 h 411"/>
                <a:gd name="T72" fmla="*/ 61 w 424"/>
                <a:gd name="T73" fmla="*/ 274 h 411"/>
                <a:gd name="T74" fmla="*/ 73 w 424"/>
                <a:gd name="T75" fmla="*/ 293 h 411"/>
                <a:gd name="T76" fmla="*/ 99 w 424"/>
                <a:gd name="T77" fmla="*/ 299 h 411"/>
                <a:gd name="T78" fmla="*/ 121 w 424"/>
                <a:gd name="T79" fmla="*/ 311 h 411"/>
                <a:gd name="T80" fmla="*/ 165 w 424"/>
                <a:gd name="T81" fmla="*/ 303 h 411"/>
                <a:gd name="T82" fmla="*/ 179 w 424"/>
                <a:gd name="T83" fmla="*/ 295 h 411"/>
                <a:gd name="T84" fmla="*/ 378 w 424"/>
                <a:gd name="T85" fmla="*/ 400 h 411"/>
                <a:gd name="T86" fmla="*/ 393 w 424"/>
                <a:gd name="T87" fmla="*/ 411 h 411"/>
                <a:gd name="T88" fmla="*/ 393 w 424"/>
                <a:gd name="T89" fmla="*/ 396 h 411"/>
                <a:gd name="T90" fmla="*/ 419 w 424"/>
                <a:gd name="T91" fmla="*/ 395 h 411"/>
                <a:gd name="T92" fmla="*/ 419 w 424"/>
                <a:gd name="T93" fmla="*/ 210 h 411"/>
                <a:gd name="T94" fmla="*/ 417 w 424"/>
                <a:gd name="T95" fmla="*/ 116 h 411"/>
                <a:gd name="T96" fmla="*/ 412 w 424"/>
                <a:gd name="T97" fmla="*/ 92 h 411"/>
                <a:gd name="T98" fmla="*/ 421 w 424"/>
                <a:gd name="T99" fmla="*/ 7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4" h="411">
                  <a:moveTo>
                    <a:pt x="421" y="78"/>
                  </a:moveTo>
                  <a:cubicBezTo>
                    <a:pt x="421" y="72"/>
                    <a:pt x="418" y="71"/>
                    <a:pt x="416" y="66"/>
                  </a:cubicBezTo>
                  <a:cubicBezTo>
                    <a:pt x="414" y="60"/>
                    <a:pt x="419" y="52"/>
                    <a:pt x="424" y="46"/>
                  </a:cubicBezTo>
                  <a:cubicBezTo>
                    <a:pt x="422" y="43"/>
                    <a:pt x="420" y="40"/>
                    <a:pt x="416" y="37"/>
                  </a:cubicBezTo>
                  <a:cubicBezTo>
                    <a:pt x="410" y="32"/>
                    <a:pt x="407" y="34"/>
                    <a:pt x="400" y="35"/>
                  </a:cubicBezTo>
                  <a:cubicBezTo>
                    <a:pt x="395" y="36"/>
                    <a:pt x="392" y="33"/>
                    <a:pt x="387" y="32"/>
                  </a:cubicBezTo>
                  <a:cubicBezTo>
                    <a:pt x="380" y="30"/>
                    <a:pt x="374" y="33"/>
                    <a:pt x="370" y="26"/>
                  </a:cubicBezTo>
                  <a:cubicBezTo>
                    <a:pt x="367" y="21"/>
                    <a:pt x="371" y="19"/>
                    <a:pt x="366" y="15"/>
                  </a:cubicBezTo>
                  <a:cubicBezTo>
                    <a:pt x="352" y="4"/>
                    <a:pt x="328" y="9"/>
                    <a:pt x="314" y="13"/>
                  </a:cubicBezTo>
                  <a:cubicBezTo>
                    <a:pt x="306" y="16"/>
                    <a:pt x="299" y="22"/>
                    <a:pt x="293" y="28"/>
                  </a:cubicBezTo>
                  <a:cubicBezTo>
                    <a:pt x="283" y="37"/>
                    <a:pt x="283" y="43"/>
                    <a:pt x="288" y="55"/>
                  </a:cubicBezTo>
                  <a:cubicBezTo>
                    <a:pt x="292" y="64"/>
                    <a:pt x="292" y="71"/>
                    <a:pt x="285" y="80"/>
                  </a:cubicBezTo>
                  <a:cubicBezTo>
                    <a:pt x="277" y="88"/>
                    <a:pt x="268" y="92"/>
                    <a:pt x="258" y="87"/>
                  </a:cubicBezTo>
                  <a:cubicBezTo>
                    <a:pt x="247" y="83"/>
                    <a:pt x="241" y="74"/>
                    <a:pt x="232" y="69"/>
                  </a:cubicBezTo>
                  <a:cubicBezTo>
                    <a:pt x="222" y="63"/>
                    <a:pt x="209" y="64"/>
                    <a:pt x="199" y="62"/>
                  </a:cubicBezTo>
                  <a:cubicBezTo>
                    <a:pt x="192" y="61"/>
                    <a:pt x="185" y="61"/>
                    <a:pt x="179" y="59"/>
                  </a:cubicBezTo>
                  <a:cubicBezTo>
                    <a:pt x="171" y="57"/>
                    <a:pt x="167" y="49"/>
                    <a:pt x="165" y="42"/>
                  </a:cubicBezTo>
                  <a:cubicBezTo>
                    <a:pt x="162" y="31"/>
                    <a:pt x="164" y="24"/>
                    <a:pt x="153" y="19"/>
                  </a:cubicBezTo>
                  <a:cubicBezTo>
                    <a:pt x="147" y="16"/>
                    <a:pt x="143" y="17"/>
                    <a:pt x="136" y="16"/>
                  </a:cubicBezTo>
                  <a:cubicBezTo>
                    <a:pt x="129" y="15"/>
                    <a:pt x="126" y="12"/>
                    <a:pt x="118" y="11"/>
                  </a:cubicBezTo>
                  <a:cubicBezTo>
                    <a:pt x="107" y="10"/>
                    <a:pt x="99" y="14"/>
                    <a:pt x="87" y="12"/>
                  </a:cubicBezTo>
                  <a:cubicBezTo>
                    <a:pt x="80" y="10"/>
                    <a:pt x="75" y="5"/>
                    <a:pt x="69" y="2"/>
                  </a:cubicBezTo>
                  <a:cubicBezTo>
                    <a:pt x="66" y="1"/>
                    <a:pt x="63" y="0"/>
                    <a:pt x="61" y="0"/>
                  </a:cubicBezTo>
                  <a:cubicBezTo>
                    <a:pt x="58" y="7"/>
                    <a:pt x="57" y="13"/>
                    <a:pt x="57" y="20"/>
                  </a:cubicBezTo>
                  <a:cubicBezTo>
                    <a:pt x="63" y="27"/>
                    <a:pt x="48" y="30"/>
                    <a:pt x="43" y="34"/>
                  </a:cubicBezTo>
                  <a:cubicBezTo>
                    <a:pt x="37" y="38"/>
                    <a:pt x="29" y="46"/>
                    <a:pt x="26" y="53"/>
                  </a:cubicBezTo>
                  <a:cubicBezTo>
                    <a:pt x="21" y="63"/>
                    <a:pt x="26" y="71"/>
                    <a:pt x="23" y="79"/>
                  </a:cubicBezTo>
                  <a:cubicBezTo>
                    <a:pt x="20" y="87"/>
                    <a:pt x="8" y="89"/>
                    <a:pt x="5" y="96"/>
                  </a:cubicBezTo>
                  <a:cubicBezTo>
                    <a:pt x="1" y="105"/>
                    <a:pt x="11" y="115"/>
                    <a:pt x="13" y="126"/>
                  </a:cubicBezTo>
                  <a:cubicBezTo>
                    <a:pt x="15" y="134"/>
                    <a:pt x="15" y="142"/>
                    <a:pt x="16" y="151"/>
                  </a:cubicBezTo>
                  <a:cubicBezTo>
                    <a:pt x="16" y="158"/>
                    <a:pt x="19" y="164"/>
                    <a:pt x="19" y="172"/>
                  </a:cubicBezTo>
                  <a:cubicBezTo>
                    <a:pt x="19" y="175"/>
                    <a:pt x="14" y="177"/>
                    <a:pt x="14" y="181"/>
                  </a:cubicBezTo>
                  <a:cubicBezTo>
                    <a:pt x="13" y="184"/>
                    <a:pt x="15" y="189"/>
                    <a:pt x="16" y="193"/>
                  </a:cubicBezTo>
                  <a:cubicBezTo>
                    <a:pt x="16" y="206"/>
                    <a:pt x="12" y="202"/>
                    <a:pt x="7" y="211"/>
                  </a:cubicBezTo>
                  <a:cubicBezTo>
                    <a:pt x="0" y="222"/>
                    <a:pt x="7" y="221"/>
                    <a:pt x="15" y="230"/>
                  </a:cubicBezTo>
                  <a:cubicBezTo>
                    <a:pt x="26" y="244"/>
                    <a:pt x="19" y="264"/>
                    <a:pt x="36" y="268"/>
                  </a:cubicBezTo>
                  <a:cubicBezTo>
                    <a:pt x="47" y="271"/>
                    <a:pt x="52" y="264"/>
                    <a:pt x="61" y="274"/>
                  </a:cubicBezTo>
                  <a:cubicBezTo>
                    <a:pt x="67" y="281"/>
                    <a:pt x="66" y="288"/>
                    <a:pt x="73" y="293"/>
                  </a:cubicBezTo>
                  <a:cubicBezTo>
                    <a:pt x="80" y="297"/>
                    <a:pt x="92" y="298"/>
                    <a:pt x="99" y="299"/>
                  </a:cubicBezTo>
                  <a:cubicBezTo>
                    <a:pt x="110" y="302"/>
                    <a:pt x="114" y="306"/>
                    <a:pt x="121" y="311"/>
                  </a:cubicBezTo>
                  <a:cubicBezTo>
                    <a:pt x="137" y="323"/>
                    <a:pt x="147" y="311"/>
                    <a:pt x="165" y="303"/>
                  </a:cubicBezTo>
                  <a:cubicBezTo>
                    <a:pt x="171" y="301"/>
                    <a:pt x="179" y="295"/>
                    <a:pt x="179" y="295"/>
                  </a:cubicBezTo>
                  <a:cubicBezTo>
                    <a:pt x="378" y="400"/>
                    <a:pt x="378" y="400"/>
                    <a:pt x="378" y="400"/>
                  </a:cubicBezTo>
                  <a:cubicBezTo>
                    <a:pt x="382" y="404"/>
                    <a:pt x="388" y="407"/>
                    <a:pt x="393" y="411"/>
                  </a:cubicBezTo>
                  <a:cubicBezTo>
                    <a:pt x="393" y="402"/>
                    <a:pt x="393" y="396"/>
                    <a:pt x="393" y="396"/>
                  </a:cubicBezTo>
                  <a:cubicBezTo>
                    <a:pt x="419" y="395"/>
                    <a:pt x="419" y="395"/>
                    <a:pt x="419" y="395"/>
                  </a:cubicBezTo>
                  <a:cubicBezTo>
                    <a:pt x="419" y="333"/>
                    <a:pt x="419" y="272"/>
                    <a:pt x="419" y="210"/>
                  </a:cubicBezTo>
                  <a:cubicBezTo>
                    <a:pt x="419" y="180"/>
                    <a:pt x="423" y="146"/>
                    <a:pt x="417" y="116"/>
                  </a:cubicBezTo>
                  <a:cubicBezTo>
                    <a:pt x="415" y="108"/>
                    <a:pt x="409" y="98"/>
                    <a:pt x="412" y="92"/>
                  </a:cubicBezTo>
                  <a:cubicBezTo>
                    <a:pt x="414" y="87"/>
                    <a:pt x="420" y="84"/>
                    <a:pt x="421" y="7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7" name="Freeform 583">
              <a:extLst>
                <a:ext uri="{FF2B5EF4-FFF2-40B4-BE49-F238E27FC236}">
                  <a16:creationId xmlns:a16="http://schemas.microsoft.com/office/drawing/2014/main" id="{B5835869-83C5-4925-90F2-81B00CF8C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242" y="4010165"/>
              <a:ext cx="244779" cy="387444"/>
            </a:xfrm>
            <a:custGeom>
              <a:avLst/>
              <a:gdLst>
                <a:gd name="T0" fmla="*/ 266 w 281"/>
                <a:gd name="T1" fmla="*/ 105 h 445"/>
                <a:gd name="T2" fmla="*/ 67 w 281"/>
                <a:gd name="T3" fmla="*/ 0 h 445"/>
                <a:gd name="T4" fmla="*/ 53 w 281"/>
                <a:gd name="T5" fmla="*/ 8 h 445"/>
                <a:gd name="T6" fmla="*/ 40 w 281"/>
                <a:gd name="T7" fmla="*/ 15 h 445"/>
                <a:gd name="T8" fmla="*/ 47 w 281"/>
                <a:gd name="T9" fmla="*/ 60 h 445"/>
                <a:gd name="T10" fmla="*/ 62 w 281"/>
                <a:gd name="T11" fmla="*/ 110 h 445"/>
                <a:gd name="T12" fmla="*/ 54 w 281"/>
                <a:gd name="T13" fmla="*/ 178 h 445"/>
                <a:gd name="T14" fmla="*/ 17 w 281"/>
                <a:gd name="T15" fmla="*/ 229 h 445"/>
                <a:gd name="T16" fmla="*/ 0 w 281"/>
                <a:gd name="T17" fmla="*/ 276 h 445"/>
                <a:gd name="T18" fmla="*/ 3 w 281"/>
                <a:gd name="T19" fmla="*/ 276 h 445"/>
                <a:gd name="T20" fmla="*/ 17 w 281"/>
                <a:gd name="T21" fmla="*/ 293 h 445"/>
                <a:gd name="T22" fmla="*/ 33 w 281"/>
                <a:gd name="T23" fmla="*/ 303 h 445"/>
                <a:gd name="T24" fmla="*/ 44 w 281"/>
                <a:gd name="T25" fmla="*/ 340 h 445"/>
                <a:gd name="T26" fmla="*/ 57 w 281"/>
                <a:gd name="T27" fmla="*/ 378 h 445"/>
                <a:gd name="T28" fmla="*/ 22 w 281"/>
                <a:gd name="T29" fmla="*/ 378 h 445"/>
                <a:gd name="T30" fmla="*/ 25 w 281"/>
                <a:gd name="T31" fmla="*/ 398 h 445"/>
                <a:gd name="T32" fmla="*/ 58 w 281"/>
                <a:gd name="T33" fmla="*/ 445 h 445"/>
                <a:gd name="T34" fmla="*/ 70 w 281"/>
                <a:gd name="T35" fmla="*/ 441 h 445"/>
                <a:gd name="T36" fmla="*/ 91 w 281"/>
                <a:gd name="T37" fmla="*/ 443 h 445"/>
                <a:gd name="T38" fmla="*/ 145 w 281"/>
                <a:gd name="T39" fmla="*/ 400 h 445"/>
                <a:gd name="T40" fmla="*/ 179 w 281"/>
                <a:gd name="T41" fmla="*/ 400 h 445"/>
                <a:gd name="T42" fmla="*/ 209 w 281"/>
                <a:gd name="T43" fmla="*/ 379 h 445"/>
                <a:gd name="T44" fmla="*/ 219 w 281"/>
                <a:gd name="T45" fmla="*/ 367 h 445"/>
                <a:gd name="T46" fmla="*/ 252 w 281"/>
                <a:gd name="T47" fmla="*/ 349 h 445"/>
                <a:gd name="T48" fmla="*/ 252 w 281"/>
                <a:gd name="T49" fmla="*/ 347 h 445"/>
                <a:gd name="T50" fmla="*/ 249 w 281"/>
                <a:gd name="T51" fmla="*/ 337 h 445"/>
                <a:gd name="T52" fmla="*/ 243 w 281"/>
                <a:gd name="T53" fmla="*/ 327 h 445"/>
                <a:gd name="T54" fmla="*/ 238 w 281"/>
                <a:gd name="T55" fmla="*/ 311 h 445"/>
                <a:gd name="T56" fmla="*/ 231 w 281"/>
                <a:gd name="T57" fmla="*/ 304 h 445"/>
                <a:gd name="T58" fmla="*/ 224 w 281"/>
                <a:gd name="T59" fmla="*/ 299 h 445"/>
                <a:gd name="T60" fmla="*/ 230 w 281"/>
                <a:gd name="T61" fmla="*/ 292 h 445"/>
                <a:gd name="T62" fmla="*/ 232 w 281"/>
                <a:gd name="T63" fmla="*/ 280 h 445"/>
                <a:gd name="T64" fmla="*/ 233 w 281"/>
                <a:gd name="T65" fmla="*/ 270 h 445"/>
                <a:gd name="T66" fmla="*/ 241 w 281"/>
                <a:gd name="T67" fmla="*/ 264 h 445"/>
                <a:gd name="T68" fmla="*/ 238 w 281"/>
                <a:gd name="T69" fmla="*/ 254 h 445"/>
                <a:gd name="T70" fmla="*/ 246 w 281"/>
                <a:gd name="T71" fmla="*/ 246 h 445"/>
                <a:gd name="T72" fmla="*/ 252 w 281"/>
                <a:gd name="T73" fmla="*/ 237 h 445"/>
                <a:gd name="T74" fmla="*/ 256 w 281"/>
                <a:gd name="T75" fmla="*/ 221 h 445"/>
                <a:gd name="T76" fmla="*/ 263 w 281"/>
                <a:gd name="T77" fmla="*/ 221 h 445"/>
                <a:gd name="T78" fmla="*/ 267 w 281"/>
                <a:gd name="T79" fmla="*/ 218 h 445"/>
                <a:gd name="T80" fmla="*/ 280 w 281"/>
                <a:gd name="T81" fmla="*/ 221 h 445"/>
                <a:gd name="T82" fmla="*/ 281 w 281"/>
                <a:gd name="T83" fmla="*/ 116 h 445"/>
                <a:gd name="T84" fmla="*/ 266 w 281"/>
                <a:gd name="T85" fmla="*/ 10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445">
                  <a:moveTo>
                    <a:pt x="266" y="105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6"/>
                    <a:pt x="53" y="8"/>
                  </a:cubicBezTo>
                  <a:cubicBezTo>
                    <a:pt x="48" y="10"/>
                    <a:pt x="44" y="13"/>
                    <a:pt x="40" y="15"/>
                  </a:cubicBezTo>
                  <a:cubicBezTo>
                    <a:pt x="42" y="30"/>
                    <a:pt x="41" y="47"/>
                    <a:pt x="47" y="60"/>
                  </a:cubicBezTo>
                  <a:cubicBezTo>
                    <a:pt x="56" y="80"/>
                    <a:pt x="64" y="86"/>
                    <a:pt x="62" y="110"/>
                  </a:cubicBezTo>
                  <a:cubicBezTo>
                    <a:pt x="61" y="131"/>
                    <a:pt x="60" y="158"/>
                    <a:pt x="54" y="178"/>
                  </a:cubicBezTo>
                  <a:cubicBezTo>
                    <a:pt x="48" y="199"/>
                    <a:pt x="30" y="212"/>
                    <a:pt x="17" y="229"/>
                  </a:cubicBezTo>
                  <a:cubicBezTo>
                    <a:pt x="6" y="244"/>
                    <a:pt x="0" y="259"/>
                    <a:pt x="0" y="276"/>
                  </a:cubicBezTo>
                  <a:cubicBezTo>
                    <a:pt x="1" y="276"/>
                    <a:pt x="2" y="276"/>
                    <a:pt x="3" y="276"/>
                  </a:cubicBezTo>
                  <a:cubicBezTo>
                    <a:pt x="11" y="279"/>
                    <a:pt x="12" y="288"/>
                    <a:pt x="17" y="293"/>
                  </a:cubicBezTo>
                  <a:cubicBezTo>
                    <a:pt x="23" y="297"/>
                    <a:pt x="27" y="295"/>
                    <a:pt x="33" y="303"/>
                  </a:cubicBezTo>
                  <a:cubicBezTo>
                    <a:pt x="41" y="315"/>
                    <a:pt x="45" y="326"/>
                    <a:pt x="44" y="340"/>
                  </a:cubicBezTo>
                  <a:cubicBezTo>
                    <a:pt x="43" y="357"/>
                    <a:pt x="50" y="363"/>
                    <a:pt x="57" y="378"/>
                  </a:cubicBezTo>
                  <a:cubicBezTo>
                    <a:pt x="46" y="381"/>
                    <a:pt x="32" y="373"/>
                    <a:pt x="22" y="378"/>
                  </a:cubicBezTo>
                  <a:cubicBezTo>
                    <a:pt x="8" y="384"/>
                    <a:pt x="17" y="391"/>
                    <a:pt x="25" y="398"/>
                  </a:cubicBezTo>
                  <a:cubicBezTo>
                    <a:pt x="39" y="411"/>
                    <a:pt x="55" y="425"/>
                    <a:pt x="58" y="445"/>
                  </a:cubicBezTo>
                  <a:cubicBezTo>
                    <a:pt x="62" y="445"/>
                    <a:pt x="66" y="443"/>
                    <a:pt x="70" y="441"/>
                  </a:cubicBezTo>
                  <a:cubicBezTo>
                    <a:pt x="80" y="436"/>
                    <a:pt x="83" y="433"/>
                    <a:pt x="91" y="443"/>
                  </a:cubicBezTo>
                  <a:cubicBezTo>
                    <a:pt x="105" y="428"/>
                    <a:pt x="165" y="431"/>
                    <a:pt x="145" y="400"/>
                  </a:cubicBezTo>
                  <a:cubicBezTo>
                    <a:pt x="156" y="400"/>
                    <a:pt x="168" y="401"/>
                    <a:pt x="179" y="400"/>
                  </a:cubicBezTo>
                  <a:cubicBezTo>
                    <a:pt x="193" y="398"/>
                    <a:pt x="200" y="389"/>
                    <a:pt x="209" y="379"/>
                  </a:cubicBezTo>
                  <a:cubicBezTo>
                    <a:pt x="213" y="375"/>
                    <a:pt x="216" y="372"/>
                    <a:pt x="219" y="367"/>
                  </a:cubicBezTo>
                  <a:cubicBezTo>
                    <a:pt x="225" y="356"/>
                    <a:pt x="239" y="348"/>
                    <a:pt x="252" y="349"/>
                  </a:cubicBezTo>
                  <a:cubicBezTo>
                    <a:pt x="252" y="349"/>
                    <a:pt x="252" y="348"/>
                    <a:pt x="252" y="347"/>
                  </a:cubicBezTo>
                  <a:cubicBezTo>
                    <a:pt x="253" y="343"/>
                    <a:pt x="252" y="340"/>
                    <a:pt x="249" y="337"/>
                  </a:cubicBezTo>
                  <a:cubicBezTo>
                    <a:pt x="244" y="332"/>
                    <a:pt x="244" y="334"/>
                    <a:pt x="243" y="327"/>
                  </a:cubicBezTo>
                  <a:cubicBezTo>
                    <a:pt x="242" y="321"/>
                    <a:pt x="239" y="316"/>
                    <a:pt x="238" y="311"/>
                  </a:cubicBezTo>
                  <a:cubicBezTo>
                    <a:pt x="236" y="303"/>
                    <a:pt x="239" y="304"/>
                    <a:pt x="231" y="304"/>
                  </a:cubicBezTo>
                  <a:cubicBezTo>
                    <a:pt x="226" y="304"/>
                    <a:pt x="223" y="305"/>
                    <a:pt x="224" y="299"/>
                  </a:cubicBezTo>
                  <a:cubicBezTo>
                    <a:pt x="224" y="294"/>
                    <a:pt x="228" y="294"/>
                    <a:pt x="230" y="292"/>
                  </a:cubicBezTo>
                  <a:cubicBezTo>
                    <a:pt x="236" y="286"/>
                    <a:pt x="233" y="286"/>
                    <a:pt x="232" y="280"/>
                  </a:cubicBezTo>
                  <a:cubicBezTo>
                    <a:pt x="231" y="277"/>
                    <a:pt x="230" y="273"/>
                    <a:pt x="233" y="270"/>
                  </a:cubicBezTo>
                  <a:cubicBezTo>
                    <a:pt x="236" y="267"/>
                    <a:pt x="240" y="269"/>
                    <a:pt x="241" y="264"/>
                  </a:cubicBezTo>
                  <a:cubicBezTo>
                    <a:pt x="241" y="261"/>
                    <a:pt x="237" y="258"/>
                    <a:pt x="238" y="254"/>
                  </a:cubicBezTo>
                  <a:cubicBezTo>
                    <a:pt x="239" y="250"/>
                    <a:pt x="243" y="249"/>
                    <a:pt x="246" y="246"/>
                  </a:cubicBezTo>
                  <a:cubicBezTo>
                    <a:pt x="247" y="244"/>
                    <a:pt x="250" y="240"/>
                    <a:pt x="252" y="237"/>
                  </a:cubicBezTo>
                  <a:cubicBezTo>
                    <a:pt x="254" y="233"/>
                    <a:pt x="251" y="223"/>
                    <a:pt x="256" y="221"/>
                  </a:cubicBezTo>
                  <a:cubicBezTo>
                    <a:pt x="258" y="220"/>
                    <a:pt x="261" y="222"/>
                    <a:pt x="263" y="221"/>
                  </a:cubicBezTo>
                  <a:cubicBezTo>
                    <a:pt x="265" y="220"/>
                    <a:pt x="265" y="219"/>
                    <a:pt x="267" y="218"/>
                  </a:cubicBezTo>
                  <a:cubicBezTo>
                    <a:pt x="268" y="218"/>
                    <a:pt x="280" y="219"/>
                    <a:pt x="280" y="221"/>
                  </a:cubicBezTo>
                  <a:cubicBezTo>
                    <a:pt x="280" y="221"/>
                    <a:pt x="281" y="148"/>
                    <a:pt x="281" y="116"/>
                  </a:cubicBezTo>
                  <a:cubicBezTo>
                    <a:pt x="276" y="112"/>
                    <a:pt x="270" y="109"/>
                    <a:pt x="266" y="105"/>
                  </a:cubicBezTo>
                  <a:close/>
                </a:path>
              </a:pathLst>
            </a:custGeom>
            <a:solidFill>
              <a:srgbClr val="FF00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8" name="Freeform 584">
              <a:extLst>
                <a:ext uri="{FF2B5EF4-FFF2-40B4-BE49-F238E27FC236}">
                  <a16:creationId xmlns:a16="http://schemas.microsoft.com/office/drawing/2014/main" id="{8170CC6A-DAF5-4D4E-A76F-C1137932B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001" y="3634150"/>
              <a:ext cx="95479" cy="200910"/>
            </a:xfrm>
            <a:custGeom>
              <a:avLst/>
              <a:gdLst>
                <a:gd name="T0" fmla="*/ 19 w 110"/>
                <a:gd name="T1" fmla="*/ 48 h 231"/>
                <a:gd name="T2" fmla="*/ 23 w 110"/>
                <a:gd name="T3" fmla="*/ 69 h 231"/>
                <a:gd name="T4" fmla="*/ 2 w 110"/>
                <a:gd name="T5" fmla="*/ 113 h 231"/>
                <a:gd name="T6" fmla="*/ 17 w 110"/>
                <a:gd name="T7" fmla="*/ 143 h 231"/>
                <a:gd name="T8" fmla="*/ 24 w 110"/>
                <a:gd name="T9" fmla="*/ 158 h 231"/>
                <a:gd name="T10" fmla="*/ 39 w 110"/>
                <a:gd name="T11" fmla="*/ 170 h 231"/>
                <a:gd name="T12" fmla="*/ 47 w 110"/>
                <a:gd name="T13" fmla="*/ 185 h 231"/>
                <a:gd name="T14" fmla="*/ 50 w 110"/>
                <a:gd name="T15" fmla="*/ 212 h 231"/>
                <a:gd name="T16" fmla="*/ 53 w 110"/>
                <a:gd name="T17" fmla="*/ 231 h 231"/>
                <a:gd name="T18" fmla="*/ 70 w 110"/>
                <a:gd name="T19" fmla="*/ 216 h 231"/>
                <a:gd name="T20" fmla="*/ 73 w 110"/>
                <a:gd name="T21" fmla="*/ 190 h 231"/>
                <a:gd name="T22" fmla="*/ 90 w 110"/>
                <a:gd name="T23" fmla="*/ 171 h 231"/>
                <a:gd name="T24" fmla="*/ 104 w 110"/>
                <a:gd name="T25" fmla="*/ 157 h 231"/>
                <a:gd name="T26" fmla="*/ 108 w 110"/>
                <a:gd name="T27" fmla="*/ 137 h 231"/>
                <a:gd name="T28" fmla="*/ 99 w 110"/>
                <a:gd name="T29" fmla="*/ 136 h 231"/>
                <a:gd name="T30" fmla="*/ 94 w 110"/>
                <a:gd name="T31" fmla="*/ 122 h 231"/>
                <a:gd name="T32" fmla="*/ 93 w 110"/>
                <a:gd name="T33" fmla="*/ 115 h 231"/>
                <a:gd name="T34" fmla="*/ 85 w 110"/>
                <a:gd name="T35" fmla="*/ 115 h 231"/>
                <a:gd name="T36" fmla="*/ 73 w 110"/>
                <a:gd name="T37" fmla="*/ 117 h 231"/>
                <a:gd name="T38" fmla="*/ 69 w 110"/>
                <a:gd name="T39" fmla="*/ 108 h 231"/>
                <a:gd name="T40" fmla="*/ 84 w 110"/>
                <a:gd name="T41" fmla="*/ 93 h 231"/>
                <a:gd name="T42" fmla="*/ 94 w 110"/>
                <a:gd name="T43" fmla="*/ 76 h 231"/>
                <a:gd name="T44" fmla="*/ 94 w 110"/>
                <a:gd name="T45" fmla="*/ 58 h 231"/>
                <a:gd name="T46" fmla="*/ 92 w 110"/>
                <a:gd name="T47" fmla="*/ 58 h 231"/>
                <a:gd name="T48" fmla="*/ 83 w 110"/>
                <a:gd name="T49" fmla="*/ 49 h 231"/>
                <a:gd name="T50" fmla="*/ 87 w 110"/>
                <a:gd name="T51" fmla="*/ 29 h 231"/>
                <a:gd name="T52" fmla="*/ 93 w 110"/>
                <a:gd name="T53" fmla="*/ 25 h 231"/>
                <a:gd name="T54" fmla="*/ 95 w 110"/>
                <a:gd name="T55" fmla="*/ 19 h 231"/>
                <a:gd name="T56" fmla="*/ 100 w 110"/>
                <a:gd name="T57" fmla="*/ 16 h 231"/>
                <a:gd name="T58" fmla="*/ 102 w 110"/>
                <a:gd name="T59" fmla="*/ 10 h 231"/>
                <a:gd name="T60" fmla="*/ 79 w 110"/>
                <a:gd name="T61" fmla="*/ 14 h 231"/>
                <a:gd name="T62" fmla="*/ 73 w 110"/>
                <a:gd name="T63" fmla="*/ 7 h 231"/>
                <a:gd name="T64" fmla="*/ 64 w 110"/>
                <a:gd name="T65" fmla="*/ 2 h 231"/>
                <a:gd name="T66" fmla="*/ 41 w 110"/>
                <a:gd name="T67" fmla="*/ 8 h 231"/>
                <a:gd name="T68" fmla="*/ 25 w 110"/>
                <a:gd name="T69" fmla="*/ 15 h 231"/>
                <a:gd name="T70" fmla="*/ 15 w 110"/>
                <a:gd name="T71" fmla="*/ 30 h 231"/>
                <a:gd name="T72" fmla="*/ 19 w 110"/>
                <a:gd name="T73" fmla="*/ 4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" h="231">
                  <a:moveTo>
                    <a:pt x="19" y="48"/>
                  </a:moveTo>
                  <a:cubicBezTo>
                    <a:pt x="19" y="56"/>
                    <a:pt x="22" y="62"/>
                    <a:pt x="23" y="69"/>
                  </a:cubicBezTo>
                  <a:cubicBezTo>
                    <a:pt x="25" y="88"/>
                    <a:pt x="5" y="96"/>
                    <a:pt x="2" y="113"/>
                  </a:cubicBezTo>
                  <a:cubicBezTo>
                    <a:pt x="0" y="126"/>
                    <a:pt x="10" y="133"/>
                    <a:pt x="17" y="143"/>
                  </a:cubicBezTo>
                  <a:cubicBezTo>
                    <a:pt x="20" y="147"/>
                    <a:pt x="21" y="155"/>
                    <a:pt x="24" y="158"/>
                  </a:cubicBezTo>
                  <a:cubicBezTo>
                    <a:pt x="28" y="164"/>
                    <a:pt x="35" y="165"/>
                    <a:pt x="39" y="170"/>
                  </a:cubicBezTo>
                  <a:cubicBezTo>
                    <a:pt x="42" y="174"/>
                    <a:pt x="45" y="181"/>
                    <a:pt x="47" y="185"/>
                  </a:cubicBezTo>
                  <a:cubicBezTo>
                    <a:pt x="50" y="194"/>
                    <a:pt x="50" y="202"/>
                    <a:pt x="50" y="212"/>
                  </a:cubicBezTo>
                  <a:cubicBezTo>
                    <a:pt x="50" y="220"/>
                    <a:pt x="51" y="226"/>
                    <a:pt x="53" y="231"/>
                  </a:cubicBezTo>
                  <a:cubicBezTo>
                    <a:pt x="57" y="226"/>
                    <a:pt x="67" y="224"/>
                    <a:pt x="70" y="216"/>
                  </a:cubicBezTo>
                  <a:cubicBezTo>
                    <a:pt x="73" y="208"/>
                    <a:pt x="68" y="200"/>
                    <a:pt x="73" y="190"/>
                  </a:cubicBezTo>
                  <a:cubicBezTo>
                    <a:pt x="76" y="183"/>
                    <a:pt x="84" y="175"/>
                    <a:pt x="90" y="171"/>
                  </a:cubicBezTo>
                  <a:cubicBezTo>
                    <a:pt x="95" y="167"/>
                    <a:pt x="110" y="164"/>
                    <a:pt x="104" y="157"/>
                  </a:cubicBezTo>
                  <a:cubicBezTo>
                    <a:pt x="104" y="150"/>
                    <a:pt x="105" y="144"/>
                    <a:pt x="108" y="137"/>
                  </a:cubicBezTo>
                  <a:cubicBezTo>
                    <a:pt x="105" y="137"/>
                    <a:pt x="102" y="137"/>
                    <a:pt x="99" y="136"/>
                  </a:cubicBezTo>
                  <a:cubicBezTo>
                    <a:pt x="100" y="130"/>
                    <a:pt x="95" y="127"/>
                    <a:pt x="94" y="122"/>
                  </a:cubicBezTo>
                  <a:cubicBezTo>
                    <a:pt x="93" y="119"/>
                    <a:pt x="96" y="118"/>
                    <a:pt x="93" y="115"/>
                  </a:cubicBezTo>
                  <a:cubicBezTo>
                    <a:pt x="92" y="113"/>
                    <a:pt x="87" y="114"/>
                    <a:pt x="85" y="115"/>
                  </a:cubicBezTo>
                  <a:cubicBezTo>
                    <a:pt x="90" y="126"/>
                    <a:pt x="77" y="122"/>
                    <a:pt x="73" y="117"/>
                  </a:cubicBezTo>
                  <a:cubicBezTo>
                    <a:pt x="71" y="114"/>
                    <a:pt x="69" y="111"/>
                    <a:pt x="69" y="108"/>
                  </a:cubicBezTo>
                  <a:cubicBezTo>
                    <a:pt x="68" y="98"/>
                    <a:pt x="79" y="99"/>
                    <a:pt x="84" y="93"/>
                  </a:cubicBezTo>
                  <a:cubicBezTo>
                    <a:pt x="88" y="88"/>
                    <a:pt x="91" y="82"/>
                    <a:pt x="94" y="76"/>
                  </a:cubicBezTo>
                  <a:cubicBezTo>
                    <a:pt x="97" y="70"/>
                    <a:pt x="97" y="65"/>
                    <a:pt x="94" y="58"/>
                  </a:cubicBezTo>
                  <a:cubicBezTo>
                    <a:pt x="94" y="58"/>
                    <a:pt x="93" y="58"/>
                    <a:pt x="92" y="58"/>
                  </a:cubicBezTo>
                  <a:cubicBezTo>
                    <a:pt x="92" y="53"/>
                    <a:pt x="85" y="52"/>
                    <a:pt x="83" y="49"/>
                  </a:cubicBezTo>
                  <a:cubicBezTo>
                    <a:pt x="78" y="42"/>
                    <a:pt x="81" y="34"/>
                    <a:pt x="87" y="29"/>
                  </a:cubicBezTo>
                  <a:cubicBezTo>
                    <a:pt x="90" y="27"/>
                    <a:pt x="91" y="27"/>
                    <a:pt x="93" y="25"/>
                  </a:cubicBezTo>
                  <a:cubicBezTo>
                    <a:pt x="94" y="23"/>
                    <a:pt x="93" y="21"/>
                    <a:pt x="95" y="19"/>
                  </a:cubicBezTo>
                  <a:cubicBezTo>
                    <a:pt x="96" y="18"/>
                    <a:pt x="99" y="18"/>
                    <a:pt x="100" y="16"/>
                  </a:cubicBezTo>
                  <a:cubicBezTo>
                    <a:pt x="102" y="14"/>
                    <a:pt x="102" y="12"/>
                    <a:pt x="102" y="10"/>
                  </a:cubicBezTo>
                  <a:cubicBezTo>
                    <a:pt x="94" y="10"/>
                    <a:pt x="86" y="15"/>
                    <a:pt x="79" y="14"/>
                  </a:cubicBezTo>
                  <a:cubicBezTo>
                    <a:pt x="73" y="14"/>
                    <a:pt x="76" y="12"/>
                    <a:pt x="73" y="7"/>
                  </a:cubicBezTo>
                  <a:cubicBezTo>
                    <a:pt x="72" y="5"/>
                    <a:pt x="68" y="2"/>
                    <a:pt x="64" y="2"/>
                  </a:cubicBezTo>
                  <a:cubicBezTo>
                    <a:pt x="56" y="0"/>
                    <a:pt x="47" y="3"/>
                    <a:pt x="41" y="8"/>
                  </a:cubicBezTo>
                  <a:cubicBezTo>
                    <a:pt x="34" y="13"/>
                    <a:pt x="30" y="14"/>
                    <a:pt x="25" y="15"/>
                  </a:cubicBezTo>
                  <a:cubicBezTo>
                    <a:pt x="24" y="22"/>
                    <a:pt x="20" y="22"/>
                    <a:pt x="15" y="30"/>
                  </a:cubicBezTo>
                  <a:cubicBezTo>
                    <a:pt x="25" y="32"/>
                    <a:pt x="19" y="42"/>
                    <a:pt x="19" y="4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9" name="Freeform 585">
              <a:extLst>
                <a:ext uri="{FF2B5EF4-FFF2-40B4-BE49-F238E27FC236}">
                  <a16:creationId xmlns:a16="http://schemas.microsoft.com/office/drawing/2014/main" id="{F1B70797-BC9D-4BA7-9BC6-E02B85332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93" y="3641154"/>
              <a:ext cx="484397" cy="480342"/>
            </a:xfrm>
            <a:custGeom>
              <a:avLst/>
              <a:gdLst>
                <a:gd name="T0" fmla="*/ 208 w 556"/>
                <a:gd name="T1" fmla="*/ 157 h 552"/>
                <a:gd name="T2" fmla="*/ 186 w 556"/>
                <a:gd name="T3" fmla="*/ 168 h 552"/>
                <a:gd name="T4" fmla="*/ 139 w 556"/>
                <a:gd name="T5" fmla="*/ 200 h 552"/>
                <a:gd name="T6" fmla="*/ 124 w 556"/>
                <a:gd name="T7" fmla="*/ 212 h 552"/>
                <a:gd name="T8" fmla="*/ 93 w 556"/>
                <a:gd name="T9" fmla="*/ 235 h 552"/>
                <a:gd name="T10" fmla="*/ 46 w 556"/>
                <a:gd name="T11" fmla="*/ 246 h 552"/>
                <a:gd name="T12" fmla="*/ 17 w 556"/>
                <a:gd name="T13" fmla="*/ 321 h 552"/>
                <a:gd name="T14" fmla="*/ 269 w 556"/>
                <a:gd name="T15" fmla="*/ 501 h 552"/>
                <a:gd name="T16" fmla="*/ 281 w 556"/>
                <a:gd name="T17" fmla="*/ 512 h 552"/>
                <a:gd name="T18" fmla="*/ 300 w 556"/>
                <a:gd name="T19" fmla="*/ 517 h 552"/>
                <a:gd name="T20" fmla="*/ 317 w 556"/>
                <a:gd name="T21" fmla="*/ 524 h 552"/>
                <a:gd name="T22" fmla="*/ 322 w 556"/>
                <a:gd name="T23" fmla="*/ 539 h 552"/>
                <a:gd name="T24" fmla="*/ 335 w 556"/>
                <a:gd name="T25" fmla="*/ 552 h 552"/>
                <a:gd name="T26" fmla="*/ 449 w 556"/>
                <a:gd name="T27" fmla="*/ 492 h 552"/>
                <a:gd name="T28" fmla="*/ 545 w 556"/>
                <a:gd name="T29" fmla="*/ 403 h 552"/>
                <a:gd name="T30" fmla="*/ 499 w 556"/>
                <a:gd name="T31" fmla="*/ 359 h 552"/>
                <a:gd name="T32" fmla="*/ 500 w 556"/>
                <a:gd name="T33" fmla="*/ 322 h 552"/>
                <a:gd name="T34" fmla="*/ 503 w 556"/>
                <a:gd name="T35" fmla="*/ 301 h 552"/>
                <a:gd name="T36" fmla="*/ 497 w 556"/>
                <a:gd name="T37" fmla="*/ 255 h 552"/>
                <a:gd name="T38" fmla="*/ 490 w 556"/>
                <a:gd name="T39" fmla="*/ 223 h 552"/>
                <a:gd name="T40" fmla="*/ 484 w 556"/>
                <a:gd name="T41" fmla="*/ 177 h 552"/>
                <a:gd name="T42" fmla="*/ 461 w 556"/>
                <a:gd name="T43" fmla="*/ 150 h 552"/>
                <a:gd name="T44" fmla="*/ 439 w 556"/>
                <a:gd name="T45" fmla="*/ 105 h 552"/>
                <a:gd name="T46" fmla="*/ 456 w 556"/>
                <a:gd name="T47" fmla="*/ 40 h 552"/>
                <a:gd name="T48" fmla="*/ 462 w 556"/>
                <a:gd name="T49" fmla="*/ 7 h 552"/>
                <a:gd name="T50" fmla="*/ 426 w 556"/>
                <a:gd name="T51" fmla="*/ 6 h 552"/>
                <a:gd name="T52" fmla="*/ 406 w 556"/>
                <a:gd name="T53" fmla="*/ 2 h 552"/>
                <a:gd name="T54" fmla="*/ 387 w 556"/>
                <a:gd name="T55" fmla="*/ 10 h 552"/>
                <a:gd name="T56" fmla="*/ 372 w 556"/>
                <a:gd name="T57" fmla="*/ 12 h 552"/>
                <a:gd name="T58" fmla="*/ 332 w 556"/>
                <a:gd name="T59" fmla="*/ 9 h 552"/>
                <a:gd name="T60" fmla="*/ 291 w 556"/>
                <a:gd name="T61" fmla="*/ 19 h 552"/>
                <a:gd name="T62" fmla="*/ 238 w 556"/>
                <a:gd name="T63" fmla="*/ 39 h 552"/>
                <a:gd name="T64" fmla="*/ 214 w 556"/>
                <a:gd name="T65" fmla="*/ 45 h 552"/>
                <a:gd name="T66" fmla="*/ 181 w 556"/>
                <a:gd name="T67" fmla="*/ 67 h 552"/>
                <a:gd name="T68" fmla="*/ 193 w 556"/>
                <a:gd name="T69" fmla="*/ 10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6" h="552">
                  <a:moveTo>
                    <a:pt x="197" y="134"/>
                  </a:moveTo>
                  <a:cubicBezTo>
                    <a:pt x="199" y="143"/>
                    <a:pt x="206" y="149"/>
                    <a:pt x="208" y="157"/>
                  </a:cubicBezTo>
                  <a:cubicBezTo>
                    <a:pt x="202" y="159"/>
                    <a:pt x="206" y="164"/>
                    <a:pt x="202" y="166"/>
                  </a:cubicBezTo>
                  <a:cubicBezTo>
                    <a:pt x="198" y="169"/>
                    <a:pt x="191" y="168"/>
                    <a:pt x="186" y="168"/>
                  </a:cubicBezTo>
                  <a:cubicBezTo>
                    <a:pt x="176" y="167"/>
                    <a:pt x="163" y="163"/>
                    <a:pt x="152" y="166"/>
                  </a:cubicBezTo>
                  <a:cubicBezTo>
                    <a:pt x="137" y="170"/>
                    <a:pt x="129" y="190"/>
                    <a:pt x="139" y="200"/>
                  </a:cubicBezTo>
                  <a:cubicBezTo>
                    <a:pt x="132" y="203"/>
                    <a:pt x="135" y="207"/>
                    <a:pt x="132" y="209"/>
                  </a:cubicBezTo>
                  <a:cubicBezTo>
                    <a:pt x="129" y="211"/>
                    <a:pt x="126" y="211"/>
                    <a:pt x="124" y="212"/>
                  </a:cubicBezTo>
                  <a:cubicBezTo>
                    <a:pt x="117" y="216"/>
                    <a:pt x="114" y="217"/>
                    <a:pt x="109" y="222"/>
                  </a:cubicBezTo>
                  <a:cubicBezTo>
                    <a:pt x="104" y="227"/>
                    <a:pt x="98" y="230"/>
                    <a:pt x="93" y="235"/>
                  </a:cubicBezTo>
                  <a:cubicBezTo>
                    <a:pt x="87" y="240"/>
                    <a:pt x="92" y="244"/>
                    <a:pt x="82" y="246"/>
                  </a:cubicBezTo>
                  <a:cubicBezTo>
                    <a:pt x="71" y="249"/>
                    <a:pt x="57" y="246"/>
                    <a:pt x="46" y="246"/>
                  </a:cubicBezTo>
                  <a:cubicBezTo>
                    <a:pt x="24" y="248"/>
                    <a:pt x="22" y="263"/>
                    <a:pt x="6" y="273"/>
                  </a:cubicBezTo>
                  <a:cubicBezTo>
                    <a:pt x="4" y="290"/>
                    <a:pt x="0" y="313"/>
                    <a:pt x="17" y="321"/>
                  </a:cubicBezTo>
                  <a:cubicBezTo>
                    <a:pt x="268" y="494"/>
                    <a:pt x="268" y="494"/>
                    <a:pt x="268" y="494"/>
                  </a:cubicBezTo>
                  <a:cubicBezTo>
                    <a:pt x="269" y="501"/>
                    <a:pt x="269" y="501"/>
                    <a:pt x="269" y="501"/>
                  </a:cubicBezTo>
                  <a:cubicBezTo>
                    <a:pt x="277" y="506"/>
                    <a:pt x="277" y="506"/>
                    <a:pt x="277" y="506"/>
                  </a:cubicBezTo>
                  <a:cubicBezTo>
                    <a:pt x="281" y="512"/>
                    <a:pt x="281" y="512"/>
                    <a:pt x="281" y="512"/>
                  </a:cubicBezTo>
                  <a:cubicBezTo>
                    <a:pt x="290" y="517"/>
                    <a:pt x="290" y="517"/>
                    <a:pt x="290" y="517"/>
                  </a:cubicBezTo>
                  <a:cubicBezTo>
                    <a:pt x="300" y="517"/>
                    <a:pt x="300" y="517"/>
                    <a:pt x="300" y="517"/>
                  </a:cubicBezTo>
                  <a:cubicBezTo>
                    <a:pt x="305" y="523"/>
                    <a:pt x="305" y="523"/>
                    <a:pt x="305" y="523"/>
                  </a:cubicBezTo>
                  <a:cubicBezTo>
                    <a:pt x="317" y="524"/>
                    <a:pt x="317" y="524"/>
                    <a:pt x="317" y="524"/>
                  </a:cubicBezTo>
                  <a:cubicBezTo>
                    <a:pt x="322" y="531"/>
                    <a:pt x="322" y="531"/>
                    <a:pt x="322" y="531"/>
                  </a:cubicBezTo>
                  <a:cubicBezTo>
                    <a:pt x="322" y="539"/>
                    <a:pt x="322" y="539"/>
                    <a:pt x="322" y="539"/>
                  </a:cubicBezTo>
                  <a:cubicBezTo>
                    <a:pt x="322" y="539"/>
                    <a:pt x="321" y="545"/>
                    <a:pt x="321" y="548"/>
                  </a:cubicBezTo>
                  <a:cubicBezTo>
                    <a:pt x="321" y="551"/>
                    <a:pt x="335" y="552"/>
                    <a:pt x="335" y="552"/>
                  </a:cubicBezTo>
                  <a:cubicBezTo>
                    <a:pt x="391" y="539"/>
                    <a:pt x="391" y="539"/>
                    <a:pt x="391" y="539"/>
                  </a:cubicBezTo>
                  <a:cubicBezTo>
                    <a:pt x="449" y="492"/>
                    <a:pt x="449" y="492"/>
                    <a:pt x="449" y="492"/>
                  </a:cubicBezTo>
                  <a:cubicBezTo>
                    <a:pt x="556" y="421"/>
                    <a:pt x="556" y="421"/>
                    <a:pt x="556" y="421"/>
                  </a:cubicBezTo>
                  <a:cubicBezTo>
                    <a:pt x="550" y="416"/>
                    <a:pt x="550" y="409"/>
                    <a:pt x="545" y="403"/>
                  </a:cubicBezTo>
                  <a:cubicBezTo>
                    <a:pt x="536" y="393"/>
                    <a:pt x="531" y="400"/>
                    <a:pt x="520" y="397"/>
                  </a:cubicBezTo>
                  <a:cubicBezTo>
                    <a:pt x="503" y="393"/>
                    <a:pt x="510" y="373"/>
                    <a:pt x="499" y="359"/>
                  </a:cubicBezTo>
                  <a:cubicBezTo>
                    <a:pt x="491" y="350"/>
                    <a:pt x="484" y="351"/>
                    <a:pt x="491" y="340"/>
                  </a:cubicBezTo>
                  <a:cubicBezTo>
                    <a:pt x="496" y="331"/>
                    <a:pt x="500" y="335"/>
                    <a:pt x="500" y="322"/>
                  </a:cubicBezTo>
                  <a:cubicBezTo>
                    <a:pt x="499" y="318"/>
                    <a:pt x="497" y="313"/>
                    <a:pt x="498" y="310"/>
                  </a:cubicBezTo>
                  <a:cubicBezTo>
                    <a:pt x="498" y="306"/>
                    <a:pt x="503" y="304"/>
                    <a:pt x="503" y="301"/>
                  </a:cubicBezTo>
                  <a:cubicBezTo>
                    <a:pt x="503" y="293"/>
                    <a:pt x="500" y="287"/>
                    <a:pt x="500" y="280"/>
                  </a:cubicBezTo>
                  <a:cubicBezTo>
                    <a:pt x="499" y="271"/>
                    <a:pt x="499" y="263"/>
                    <a:pt x="497" y="255"/>
                  </a:cubicBezTo>
                  <a:cubicBezTo>
                    <a:pt x="495" y="244"/>
                    <a:pt x="485" y="234"/>
                    <a:pt x="489" y="225"/>
                  </a:cubicBezTo>
                  <a:cubicBezTo>
                    <a:pt x="489" y="224"/>
                    <a:pt x="490" y="224"/>
                    <a:pt x="490" y="223"/>
                  </a:cubicBezTo>
                  <a:cubicBezTo>
                    <a:pt x="488" y="218"/>
                    <a:pt x="487" y="212"/>
                    <a:pt x="487" y="204"/>
                  </a:cubicBezTo>
                  <a:cubicBezTo>
                    <a:pt x="487" y="194"/>
                    <a:pt x="487" y="186"/>
                    <a:pt x="484" y="177"/>
                  </a:cubicBezTo>
                  <a:cubicBezTo>
                    <a:pt x="482" y="173"/>
                    <a:pt x="479" y="166"/>
                    <a:pt x="476" y="162"/>
                  </a:cubicBezTo>
                  <a:cubicBezTo>
                    <a:pt x="472" y="157"/>
                    <a:pt x="465" y="156"/>
                    <a:pt x="461" y="150"/>
                  </a:cubicBezTo>
                  <a:cubicBezTo>
                    <a:pt x="458" y="147"/>
                    <a:pt x="457" y="139"/>
                    <a:pt x="454" y="135"/>
                  </a:cubicBezTo>
                  <a:cubicBezTo>
                    <a:pt x="447" y="125"/>
                    <a:pt x="437" y="118"/>
                    <a:pt x="439" y="105"/>
                  </a:cubicBezTo>
                  <a:cubicBezTo>
                    <a:pt x="442" y="88"/>
                    <a:pt x="462" y="80"/>
                    <a:pt x="460" y="61"/>
                  </a:cubicBezTo>
                  <a:cubicBezTo>
                    <a:pt x="459" y="54"/>
                    <a:pt x="456" y="48"/>
                    <a:pt x="456" y="40"/>
                  </a:cubicBezTo>
                  <a:cubicBezTo>
                    <a:pt x="456" y="34"/>
                    <a:pt x="462" y="24"/>
                    <a:pt x="452" y="22"/>
                  </a:cubicBezTo>
                  <a:cubicBezTo>
                    <a:pt x="457" y="14"/>
                    <a:pt x="461" y="14"/>
                    <a:pt x="462" y="7"/>
                  </a:cubicBezTo>
                  <a:cubicBezTo>
                    <a:pt x="459" y="8"/>
                    <a:pt x="457" y="8"/>
                    <a:pt x="453" y="8"/>
                  </a:cubicBezTo>
                  <a:cubicBezTo>
                    <a:pt x="443" y="9"/>
                    <a:pt x="436" y="5"/>
                    <a:pt x="426" y="6"/>
                  </a:cubicBezTo>
                  <a:cubicBezTo>
                    <a:pt x="422" y="7"/>
                    <a:pt x="420" y="6"/>
                    <a:pt x="416" y="4"/>
                  </a:cubicBezTo>
                  <a:cubicBezTo>
                    <a:pt x="412" y="3"/>
                    <a:pt x="410" y="0"/>
                    <a:pt x="406" y="2"/>
                  </a:cubicBezTo>
                  <a:cubicBezTo>
                    <a:pt x="403" y="3"/>
                    <a:pt x="403" y="8"/>
                    <a:pt x="399" y="9"/>
                  </a:cubicBezTo>
                  <a:cubicBezTo>
                    <a:pt x="396" y="10"/>
                    <a:pt x="391" y="8"/>
                    <a:pt x="387" y="10"/>
                  </a:cubicBezTo>
                  <a:cubicBezTo>
                    <a:pt x="384" y="12"/>
                    <a:pt x="384" y="15"/>
                    <a:pt x="379" y="16"/>
                  </a:cubicBezTo>
                  <a:cubicBezTo>
                    <a:pt x="374" y="16"/>
                    <a:pt x="375" y="14"/>
                    <a:pt x="372" y="12"/>
                  </a:cubicBezTo>
                  <a:cubicBezTo>
                    <a:pt x="359" y="5"/>
                    <a:pt x="347" y="5"/>
                    <a:pt x="333" y="12"/>
                  </a:cubicBezTo>
                  <a:cubicBezTo>
                    <a:pt x="333" y="11"/>
                    <a:pt x="333" y="10"/>
                    <a:pt x="332" y="9"/>
                  </a:cubicBezTo>
                  <a:cubicBezTo>
                    <a:pt x="324" y="9"/>
                    <a:pt x="319" y="11"/>
                    <a:pt x="312" y="14"/>
                  </a:cubicBezTo>
                  <a:cubicBezTo>
                    <a:pt x="306" y="17"/>
                    <a:pt x="298" y="18"/>
                    <a:pt x="291" y="19"/>
                  </a:cubicBezTo>
                  <a:cubicBezTo>
                    <a:pt x="281" y="20"/>
                    <a:pt x="271" y="20"/>
                    <a:pt x="261" y="22"/>
                  </a:cubicBezTo>
                  <a:cubicBezTo>
                    <a:pt x="250" y="25"/>
                    <a:pt x="248" y="33"/>
                    <a:pt x="238" y="39"/>
                  </a:cubicBezTo>
                  <a:cubicBezTo>
                    <a:pt x="235" y="41"/>
                    <a:pt x="230" y="39"/>
                    <a:pt x="226" y="40"/>
                  </a:cubicBezTo>
                  <a:cubicBezTo>
                    <a:pt x="223" y="41"/>
                    <a:pt x="217" y="44"/>
                    <a:pt x="214" y="45"/>
                  </a:cubicBezTo>
                  <a:cubicBezTo>
                    <a:pt x="209" y="48"/>
                    <a:pt x="207" y="51"/>
                    <a:pt x="205" y="54"/>
                  </a:cubicBezTo>
                  <a:cubicBezTo>
                    <a:pt x="198" y="63"/>
                    <a:pt x="192" y="68"/>
                    <a:pt x="181" y="67"/>
                  </a:cubicBezTo>
                  <a:cubicBezTo>
                    <a:pt x="179" y="67"/>
                    <a:pt x="178" y="67"/>
                    <a:pt x="176" y="67"/>
                  </a:cubicBezTo>
                  <a:cubicBezTo>
                    <a:pt x="187" y="80"/>
                    <a:pt x="192" y="91"/>
                    <a:pt x="193" y="109"/>
                  </a:cubicBezTo>
                  <a:cubicBezTo>
                    <a:pt x="193" y="119"/>
                    <a:pt x="194" y="125"/>
                    <a:pt x="197" y="13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0" name="Freeform 586">
              <a:extLst>
                <a:ext uri="{FF2B5EF4-FFF2-40B4-BE49-F238E27FC236}">
                  <a16:creationId xmlns:a16="http://schemas.microsoft.com/office/drawing/2014/main" id="{F97BC165-0F3F-4D33-BD1A-F37466B35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447" y="3671383"/>
              <a:ext cx="370117" cy="392973"/>
            </a:xfrm>
            <a:custGeom>
              <a:avLst/>
              <a:gdLst>
                <a:gd name="T0" fmla="*/ 106 w 425"/>
                <a:gd name="T1" fmla="*/ 418 h 451"/>
                <a:gd name="T2" fmla="*/ 108 w 425"/>
                <a:gd name="T3" fmla="*/ 401 h 451"/>
                <a:gd name="T4" fmla="*/ 134 w 425"/>
                <a:gd name="T5" fmla="*/ 389 h 451"/>
                <a:gd name="T6" fmla="*/ 134 w 425"/>
                <a:gd name="T7" fmla="*/ 313 h 451"/>
                <a:gd name="T8" fmla="*/ 223 w 425"/>
                <a:gd name="T9" fmla="*/ 314 h 451"/>
                <a:gd name="T10" fmla="*/ 223 w 425"/>
                <a:gd name="T11" fmla="*/ 274 h 451"/>
                <a:gd name="T12" fmla="*/ 223 w 425"/>
                <a:gd name="T13" fmla="*/ 238 h 451"/>
                <a:gd name="T14" fmla="*/ 263 w 425"/>
                <a:gd name="T15" fmla="*/ 211 h 451"/>
                <a:gd name="T16" fmla="*/ 299 w 425"/>
                <a:gd name="T17" fmla="*/ 211 h 451"/>
                <a:gd name="T18" fmla="*/ 310 w 425"/>
                <a:gd name="T19" fmla="*/ 200 h 451"/>
                <a:gd name="T20" fmla="*/ 326 w 425"/>
                <a:gd name="T21" fmla="*/ 187 h 451"/>
                <a:gd name="T22" fmla="*/ 341 w 425"/>
                <a:gd name="T23" fmla="*/ 177 h 451"/>
                <a:gd name="T24" fmla="*/ 349 w 425"/>
                <a:gd name="T25" fmla="*/ 174 h 451"/>
                <a:gd name="T26" fmla="*/ 356 w 425"/>
                <a:gd name="T27" fmla="*/ 165 h 451"/>
                <a:gd name="T28" fmla="*/ 369 w 425"/>
                <a:gd name="T29" fmla="*/ 131 h 451"/>
                <a:gd name="T30" fmla="*/ 403 w 425"/>
                <a:gd name="T31" fmla="*/ 133 h 451"/>
                <a:gd name="T32" fmla="*/ 419 w 425"/>
                <a:gd name="T33" fmla="*/ 131 h 451"/>
                <a:gd name="T34" fmla="*/ 425 w 425"/>
                <a:gd name="T35" fmla="*/ 122 h 451"/>
                <a:gd name="T36" fmla="*/ 414 w 425"/>
                <a:gd name="T37" fmla="*/ 99 h 451"/>
                <a:gd name="T38" fmla="*/ 410 w 425"/>
                <a:gd name="T39" fmla="*/ 74 h 451"/>
                <a:gd name="T40" fmla="*/ 393 w 425"/>
                <a:gd name="T41" fmla="*/ 32 h 451"/>
                <a:gd name="T42" fmla="*/ 374 w 425"/>
                <a:gd name="T43" fmla="*/ 22 h 451"/>
                <a:gd name="T44" fmla="*/ 364 w 425"/>
                <a:gd name="T45" fmla="*/ 30 h 451"/>
                <a:gd name="T46" fmla="*/ 350 w 425"/>
                <a:gd name="T47" fmla="*/ 27 h 451"/>
                <a:gd name="T48" fmla="*/ 338 w 425"/>
                <a:gd name="T49" fmla="*/ 30 h 451"/>
                <a:gd name="T50" fmla="*/ 308 w 425"/>
                <a:gd name="T51" fmla="*/ 8 h 451"/>
                <a:gd name="T52" fmla="*/ 290 w 425"/>
                <a:gd name="T53" fmla="*/ 28 h 451"/>
                <a:gd name="T54" fmla="*/ 282 w 425"/>
                <a:gd name="T55" fmla="*/ 43 h 451"/>
                <a:gd name="T56" fmla="*/ 275 w 425"/>
                <a:gd name="T57" fmla="*/ 61 h 451"/>
                <a:gd name="T58" fmla="*/ 244 w 425"/>
                <a:gd name="T59" fmla="*/ 82 h 451"/>
                <a:gd name="T60" fmla="*/ 218 w 425"/>
                <a:gd name="T61" fmla="*/ 102 h 451"/>
                <a:gd name="T62" fmla="*/ 207 w 425"/>
                <a:gd name="T63" fmla="*/ 113 h 451"/>
                <a:gd name="T64" fmla="*/ 206 w 425"/>
                <a:gd name="T65" fmla="*/ 124 h 451"/>
                <a:gd name="T66" fmla="*/ 200 w 425"/>
                <a:gd name="T67" fmla="*/ 136 h 451"/>
                <a:gd name="T68" fmla="*/ 195 w 425"/>
                <a:gd name="T69" fmla="*/ 147 h 451"/>
                <a:gd name="T70" fmla="*/ 194 w 425"/>
                <a:gd name="T71" fmla="*/ 172 h 451"/>
                <a:gd name="T72" fmla="*/ 197 w 425"/>
                <a:gd name="T73" fmla="*/ 186 h 451"/>
                <a:gd name="T74" fmla="*/ 191 w 425"/>
                <a:gd name="T75" fmla="*/ 197 h 451"/>
                <a:gd name="T76" fmla="*/ 170 w 425"/>
                <a:gd name="T77" fmla="*/ 224 h 451"/>
                <a:gd name="T78" fmla="*/ 146 w 425"/>
                <a:gd name="T79" fmla="*/ 243 h 451"/>
                <a:gd name="T80" fmla="*/ 123 w 425"/>
                <a:gd name="T81" fmla="*/ 254 h 451"/>
                <a:gd name="T82" fmla="*/ 91 w 425"/>
                <a:gd name="T83" fmla="*/ 293 h 451"/>
                <a:gd name="T84" fmla="*/ 70 w 425"/>
                <a:gd name="T85" fmla="*/ 310 h 451"/>
                <a:gd name="T86" fmla="*/ 59 w 425"/>
                <a:gd name="T87" fmla="*/ 335 h 451"/>
                <a:gd name="T88" fmla="*/ 53 w 425"/>
                <a:gd name="T89" fmla="*/ 357 h 451"/>
                <a:gd name="T90" fmla="*/ 33 w 425"/>
                <a:gd name="T91" fmla="*/ 376 h 451"/>
                <a:gd name="T92" fmla="*/ 10 w 425"/>
                <a:gd name="T93" fmla="*/ 426 h 451"/>
                <a:gd name="T94" fmla="*/ 1 w 425"/>
                <a:gd name="T95" fmla="*/ 450 h 451"/>
                <a:gd name="T96" fmla="*/ 1 w 425"/>
                <a:gd name="T97" fmla="*/ 451 h 451"/>
                <a:gd name="T98" fmla="*/ 108 w 425"/>
                <a:gd name="T99" fmla="*/ 450 h 451"/>
                <a:gd name="T100" fmla="*/ 106 w 425"/>
                <a:gd name="T101" fmla="*/ 41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5" h="451">
                  <a:moveTo>
                    <a:pt x="106" y="418"/>
                  </a:moveTo>
                  <a:cubicBezTo>
                    <a:pt x="104" y="414"/>
                    <a:pt x="99" y="408"/>
                    <a:pt x="108" y="401"/>
                  </a:cubicBezTo>
                  <a:cubicBezTo>
                    <a:pt x="117" y="394"/>
                    <a:pt x="131" y="390"/>
                    <a:pt x="134" y="389"/>
                  </a:cubicBezTo>
                  <a:cubicBezTo>
                    <a:pt x="134" y="313"/>
                    <a:pt x="134" y="313"/>
                    <a:pt x="134" y="313"/>
                  </a:cubicBezTo>
                  <a:cubicBezTo>
                    <a:pt x="223" y="314"/>
                    <a:pt x="223" y="314"/>
                    <a:pt x="223" y="314"/>
                  </a:cubicBezTo>
                  <a:cubicBezTo>
                    <a:pt x="223" y="274"/>
                    <a:pt x="223" y="274"/>
                    <a:pt x="223" y="274"/>
                  </a:cubicBezTo>
                  <a:cubicBezTo>
                    <a:pt x="219" y="263"/>
                    <a:pt x="222" y="249"/>
                    <a:pt x="223" y="238"/>
                  </a:cubicBezTo>
                  <a:cubicBezTo>
                    <a:pt x="239" y="228"/>
                    <a:pt x="241" y="213"/>
                    <a:pt x="263" y="211"/>
                  </a:cubicBezTo>
                  <a:cubicBezTo>
                    <a:pt x="274" y="211"/>
                    <a:pt x="288" y="214"/>
                    <a:pt x="299" y="211"/>
                  </a:cubicBezTo>
                  <a:cubicBezTo>
                    <a:pt x="309" y="209"/>
                    <a:pt x="304" y="205"/>
                    <a:pt x="310" y="200"/>
                  </a:cubicBezTo>
                  <a:cubicBezTo>
                    <a:pt x="315" y="195"/>
                    <a:pt x="321" y="192"/>
                    <a:pt x="326" y="187"/>
                  </a:cubicBezTo>
                  <a:cubicBezTo>
                    <a:pt x="331" y="182"/>
                    <a:pt x="334" y="181"/>
                    <a:pt x="341" y="177"/>
                  </a:cubicBezTo>
                  <a:cubicBezTo>
                    <a:pt x="343" y="176"/>
                    <a:pt x="346" y="176"/>
                    <a:pt x="349" y="174"/>
                  </a:cubicBezTo>
                  <a:cubicBezTo>
                    <a:pt x="352" y="172"/>
                    <a:pt x="349" y="168"/>
                    <a:pt x="356" y="165"/>
                  </a:cubicBezTo>
                  <a:cubicBezTo>
                    <a:pt x="346" y="155"/>
                    <a:pt x="354" y="135"/>
                    <a:pt x="369" y="131"/>
                  </a:cubicBezTo>
                  <a:cubicBezTo>
                    <a:pt x="380" y="128"/>
                    <a:pt x="393" y="132"/>
                    <a:pt x="403" y="133"/>
                  </a:cubicBezTo>
                  <a:cubicBezTo>
                    <a:pt x="408" y="133"/>
                    <a:pt x="415" y="134"/>
                    <a:pt x="419" y="131"/>
                  </a:cubicBezTo>
                  <a:cubicBezTo>
                    <a:pt x="423" y="129"/>
                    <a:pt x="419" y="124"/>
                    <a:pt x="425" y="122"/>
                  </a:cubicBezTo>
                  <a:cubicBezTo>
                    <a:pt x="423" y="114"/>
                    <a:pt x="416" y="108"/>
                    <a:pt x="414" y="99"/>
                  </a:cubicBezTo>
                  <a:cubicBezTo>
                    <a:pt x="411" y="90"/>
                    <a:pt x="410" y="84"/>
                    <a:pt x="410" y="74"/>
                  </a:cubicBezTo>
                  <a:cubicBezTo>
                    <a:pt x="409" y="56"/>
                    <a:pt x="404" y="45"/>
                    <a:pt x="393" y="32"/>
                  </a:cubicBezTo>
                  <a:cubicBezTo>
                    <a:pt x="386" y="31"/>
                    <a:pt x="374" y="29"/>
                    <a:pt x="374" y="22"/>
                  </a:cubicBezTo>
                  <a:cubicBezTo>
                    <a:pt x="371" y="24"/>
                    <a:pt x="369" y="29"/>
                    <a:pt x="364" y="30"/>
                  </a:cubicBezTo>
                  <a:cubicBezTo>
                    <a:pt x="361" y="30"/>
                    <a:pt x="354" y="27"/>
                    <a:pt x="350" y="27"/>
                  </a:cubicBezTo>
                  <a:cubicBezTo>
                    <a:pt x="346" y="27"/>
                    <a:pt x="342" y="31"/>
                    <a:pt x="338" y="30"/>
                  </a:cubicBezTo>
                  <a:cubicBezTo>
                    <a:pt x="321" y="29"/>
                    <a:pt x="321" y="14"/>
                    <a:pt x="308" y="8"/>
                  </a:cubicBezTo>
                  <a:cubicBezTo>
                    <a:pt x="293" y="0"/>
                    <a:pt x="293" y="20"/>
                    <a:pt x="290" y="28"/>
                  </a:cubicBezTo>
                  <a:cubicBezTo>
                    <a:pt x="288" y="34"/>
                    <a:pt x="285" y="38"/>
                    <a:pt x="282" y="43"/>
                  </a:cubicBezTo>
                  <a:cubicBezTo>
                    <a:pt x="278" y="49"/>
                    <a:pt x="279" y="56"/>
                    <a:pt x="275" y="61"/>
                  </a:cubicBezTo>
                  <a:cubicBezTo>
                    <a:pt x="267" y="72"/>
                    <a:pt x="256" y="77"/>
                    <a:pt x="244" y="82"/>
                  </a:cubicBezTo>
                  <a:cubicBezTo>
                    <a:pt x="234" y="87"/>
                    <a:pt x="226" y="94"/>
                    <a:pt x="218" y="102"/>
                  </a:cubicBezTo>
                  <a:cubicBezTo>
                    <a:pt x="214" y="105"/>
                    <a:pt x="209" y="109"/>
                    <a:pt x="207" y="113"/>
                  </a:cubicBezTo>
                  <a:cubicBezTo>
                    <a:pt x="205" y="117"/>
                    <a:pt x="207" y="120"/>
                    <a:pt x="206" y="124"/>
                  </a:cubicBezTo>
                  <a:cubicBezTo>
                    <a:pt x="206" y="128"/>
                    <a:pt x="202" y="133"/>
                    <a:pt x="200" y="136"/>
                  </a:cubicBezTo>
                  <a:cubicBezTo>
                    <a:pt x="198" y="140"/>
                    <a:pt x="197" y="142"/>
                    <a:pt x="195" y="147"/>
                  </a:cubicBezTo>
                  <a:cubicBezTo>
                    <a:pt x="192" y="156"/>
                    <a:pt x="192" y="163"/>
                    <a:pt x="194" y="172"/>
                  </a:cubicBezTo>
                  <a:cubicBezTo>
                    <a:pt x="195" y="177"/>
                    <a:pt x="197" y="182"/>
                    <a:pt x="197" y="186"/>
                  </a:cubicBezTo>
                  <a:cubicBezTo>
                    <a:pt x="196" y="189"/>
                    <a:pt x="193" y="194"/>
                    <a:pt x="191" y="197"/>
                  </a:cubicBezTo>
                  <a:cubicBezTo>
                    <a:pt x="186" y="207"/>
                    <a:pt x="179" y="216"/>
                    <a:pt x="170" y="224"/>
                  </a:cubicBezTo>
                  <a:cubicBezTo>
                    <a:pt x="161" y="230"/>
                    <a:pt x="155" y="238"/>
                    <a:pt x="146" y="243"/>
                  </a:cubicBezTo>
                  <a:cubicBezTo>
                    <a:pt x="139" y="248"/>
                    <a:pt x="131" y="253"/>
                    <a:pt x="123" y="254"/>
                  </a:cubicBezTo>
                  <a:cubicBezTo>
                    <a:pt x="100" y="257"/>
                    <a:pt x="103" y="278"/>
                    <a:pt x="91" y="293"/>
                  </a:cubicBezTo>
                  <a:cubicBezTo>
                    <a:pt x="85" y="300"/>
                    <a:pt x="76" y="302"/>
                    <a:pt x="70" y="310"/>
                  </a:cubicBezTo>
                  <a:cubicBezTo>
                    <a:pt x="64" y="317"/>
                    <a:pt x="61" y="326"/>
                    <a:pt x="59" y="335"/>
                  </a:cubicBezTo>
                  <a:cubicBezTo>
                    <a:pt x="57" y="342"/>
                    <a:pt x="57" y="351"/>
                    <a:pt x="53" y="357"/>
                  </a:cubicBezTo>
                  <a:cubicBezTo>
                    <a:pt x="47" y="365"/>
                    <a:pt x="38" y="368"/>
                    <a:pt x="33" y="376"/>
                  </a:cubicBezTo>
                  <a:cubicBezTo>
                    <a:pt x="24" y="392"/>
                    <a:pt x="19" y="410"/>
                    <a:pt x="10" y="426"/>
                  </a:cubicBezTo>
                  <a:cubicBezTo>
                    <a:pt x="4" y="434"/>
                    <a:pt x="0" y="439"/>
                    <a:pt x="1" y="450"/>
                  </a:cubicBezTo>
                  <a:cubicBezTo>
                    <a:pt x="1" y="451"/>
                    <a:pt x="1" y="451"/>
                    <a:pt x="1" y="451"/>
                  </a:cubicBezTo>
                  <a:cubicBezTo>
                    <a:pt x="108" y="450"/>
                    <a:pt x="108" y="450"/>
                    <a:pt x="108" y="450"/>
                  </a:cubicBezTo>
                  <a:cubicBezTo>
                    <a:pt x="108" y="450"/>
                    <a:pt x="107" y="422"/>
                    <a:pt x="106" y="4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1" name="Freeform 587">
              <a:extLst>
                <a:ext uri="{FF2B5EF4-FFF2-40B4-BE49-F238E27FC236}">
                  <a16:creationId xmlns:a16="http://schemas.microsoft.com/office/drawing/2014/main" id="{38977D3F-4E8C-484B-9676-2083E5370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40" y="3969983"/>
              <a:ext cx="384863" cy="362376"/>
            </a:xfrm>
            <a:custGeom>
              <a:avLst/>
              <a:gdLst>
                <a:gd name="T0" fmla="*/ 177 w 442"/>
                <a:gd name="T1" fmla="*/ 243 h 416"/>
                <a:gd name="T2" fmla="*/ 183 w 442"/>
                <a:gd name="T3" fmla="*/ 248 h 416"/>
                <a:gd name="T4" fmla="*/ 180 w 442"/>
                <a:gd name="T5" fmla="*/ 272 h 416"/>
                <a:gd name="T6" fmla="*/ 49 w 442"/>
                <a:gd name="T7" fmla="*/ 274 h 416"/>
                <a:gd name="T8" fmla="*/ 38 w 442"/>
                <a:gd name="T9" fmla="*/ 278 h 416"/>
                <a:gd name="T10" fmla="*/ 26 w 442"/>
                <a:gd name="T11" fmla="*/ 275 h 416"/>
                <a:gd name="T12" fmla="*/ 16 w 442"/>
                <a:gd name="T13" fmla="*/ 273 h 416"/>
                <a:gd name="T14" fmla="*/ 11 w 442"/>
                <a:gd name="T15" fmla="*/ 285 h 416"/>
                <a:gd name="T16" fmla="*/ 0 w 442"/>
                <a:gd name="T17" fmla="*/ 303 h 416"/>
                <a:gd name="T18" fmla="*/ 7 w 442"/>
                <a:gd name="T19" fmla="*/ 321 h 416"/>
                <a:gd name="T20" fmla="*/ 19 w 442"/>
                <a:gd name="T21" fmla="*/ 336 h 416"/>
                <a:gd name="T22" fmla="*/ 19 w 442"/>
                <a:gd name="T23" fmla="*/ 359 h 416"/>
                <a:gd name="T24" fmla="*/ 34 w 442"/>
                <a:gd name="T25" fmla="*/ 360 h 416"/>
                <a:gd name="T26" fmla="*/ 57 w 442"/>
                <a:gd name="T27" fmla="*/ 365 h 416"/>
                <a:gd name="T28" fmla="*/ 80 w 442"/>
                <a:gd name="T29" fmla="*/ 354 h 416"/>
                <a:gd name="T30" fmla="*/ 89 w 442"/>
                <a:gd name="T31" fmla="*/ 371 h 416"/>
                <a:gd name="T32" fmla="*/ 104 w 442"/>
                <a:gd name="T33" fmla="*/ 390 h 416"/>
                <a:gd name="T34" fmla="*/ 94 w 442"/>
                <a:gd name="T35" fmla="*/ 395 h 416"/>
                <a:gd name="T36" fmla="*/ 105 w 442"/>
                <a:gd name="T37" fmla="*/ 398 h 416"/>
                <a:gd name="T38" fmla="*/ 130 w 442"/>
                <a:gd name="T39" fmla="*/ 416 h 416"/>
                <a:gd name="T40" fmla="*/ 147 w 442"/>
                <a:gd name="T41" fmla="*/ 412 h 416"/>
                <a:gd name="T42" fmla="*/ 161 w 442"/>
                <a:gd name="T43" fmla="*/ 415 h 416"/>
                <a:gd name="T44" fmla="*/ 176 w 442"/>
                <a:gd name="T45" fmla="*/ 412 h 416"/>
                <a:gd name="T46" fmla="*/ 181 w 442"/>
                <a:gd name="T47" fmla="*/ 399 h 416"/>
                <a:gd name="T48" fmla="*/ 188 w 442"/>
                <a:gd name="T49" fmla="*/ 387 h 416"/>
                <a:gd name="T50" fmla="*/ 187 w 442"/>
                <a:gd name="T51" fmla="*/ 372 h 416"/>
                <a:gd name="T52" fmla="*/ 197 w 442"/>
                <a:gd name="T53" fmla="*/ 366 h 416"/>
                <a:gd name="T54" fmla="*/ 213 w 442"/>
                <a:gd name="T55" fmla="*/ 347 h 416"/>
                <a:gd name="T56" fmla="*/ 232 w 442"/>
                <a:gd name="T57" fmla="*/ 331 h 416"/>
                <a:gd name="T58" fmla="*/ 262 w 442"/>
                <a:gd name="T59" fmla="*/ 306 h 416"/>
                <a:gd name="T60" fmla="*/ 273 w 442"/>
                <a:gd name="T61" fmla="*/ 304 h 416"/>
                <a:gd name="T62" fmla="*/ 284 w 442"/>
                <a:gd name="T63" fmla="*/ 296 h 416"/>
                <a:gd name="T64" fmla="*/ 308 w 442"/>
                <a:gd name="T65" fmla="*/ 286 h 416"/>
                <a:gd name="T66" fmla="*/ 348 w 442"/>
                <a:gd name="T67" fmla="*/ 285 h 416"/>
                <a:gd name="T68" fmla="*/ 369 w 442"/>
                <a:gd name="T69" fmla="*/ 276 h 416"/>
                <a:gd name="T70" fmla="*/ 425 w 442"/>
                <a:gd name="T71" fmla="*/ 271 h 416"/>
                <a:gd name="T72" fmla="*/ 440 w 442"/>
                <a:gd name="T73" fmla="*/ 229 h 416"/>
                <a:gd name="T74" fmla="*/ 438 w 442"/>
                <a:gd name="T75" fmla="*/ 171 h 416"/>
                <a:gd name="T76" fmla="*/ 425 w 442"/>
                <a:gd name="T77" fmla="*/ 174 h 416"/>
                <a:gd name="T78" fmla="*/ 411 w 442"/>
                <a:gd name="T79" fmla="*/ 170 h 416"/>
                <a:gd name="T80" fmla="*/ 412 w 442"/>
                <a:gd name="T81" fmla="*/ 161 h 416"/>
                <a:gd name="T82" fmla="*/ 412 w 442"/>
                <a:gd name="T83" fmla="*/ 153 h 416"/>
                <a:gd name="T84" fmla="*/ 407 w 442"/>
                <a:gd name="T85" fmla="*/ 146 h 416"/>
                <a:gd name="T86" fmla="*/ 395 w 442"/>
                <a:gd name="T87" fmla="*/ 145 h 416"/>
                <a:gd name="T88" fmla="*/ 390 w 442"/>
                <a:gd name="T89" fmla="*/ 139 h 416"/>
                <a:gd name="T90" fmla="*/ 380 w 442"/>
                <a:gd name="T91" fmla="*/ 139 h 416"/>
                <a:gd name="T92" fmla="*/ 371 w 442"/>
                <a:gd name="T93" fmla="*/ 134 h 416"/>
                <a:gd name="T94" fmla="*/ 367 w 442"/>
                <a:gd name="T95" fmla="*/ 128 h 416"/>
                <a:gd name="T96" fmla="*/ 359 w 442"/>
                <a:gd name="T97" fmla="*/ 123 h 416"/>
                <a:gd name="T98" fmla="*/ 358 w 442"/>
                <a:gd name="T99" fmla="*/ 116 h 416"/>
                <a:gd name="T100" fmla="*/ 190 w 442"/>
                <a:gd name="T101" fmla="*/ 0 h 416"/>
                <a:gd name="T102" fmla="*/ 151 w 442"/>
                <a:gd name="T103" fmla="*/ 1 h 416"/>
                <a:gd name="T104" fmla="*/ 177 w 442"/>
                <a:gd name="T105" fmla="*/ 243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416">
                  <a:moveTo>
                    <a:pt x="177" y="243"/>
                  </a:moveTo>
                  <a:cubicBezTo>
                    <a:pt x="183" y="248"/>
                    <a:pt x="183" y="248"/>
                    <a:pt x="183" y="248"/>
                  </a:cubicBezTo>
                  <a:cubicBezTo>
                    <a:pt x="180" y="272"/>
                    <a:pt x="180" y="272"/>
                    <a:pt x="180" y="272"/>
                  </a:cubicBezTo>
                  <a:cubicBezTo>
                    <a:pt x="136" y="272"/>
                    <a:pt x="92" y="270"/>
                    <a:pt x="49" y="274"/>
                  </a:cubicBezTo>
                  <a:cubicBezTo>
                    <a:pt x="45" y="275"/>
                    <a:pt x="40" y="278"/>
                    <a:pt x="38" y="278"/>
                  </a:cubicBezTo>
                  <a:cubicBezTo>
                    <a:pt x="30" y="279"/>
                    <a:pt x="34" y="279"/>
                    <a:pt x="26" y="275"/>
                  </a:cubicBezTo>
                  <a:cubicBezTo>
                    <a:pt x="21" y="273"/>
                    <a:pt x="23" y="268"/>
                    <a:pt x="16" y="273"/>
                  </a:cubicBezTo>
                  <a:cubicBezTo>
                    <a:pt x="11" y="275"/>
                    <a:pt x="13" y="282"/>
                    <a:pt x="11" y="285"/>
                  </a:cubicBezTo>
                  <a:cubicBezTo>
                    <a:pt x="6" y="292"/>
                    <a:pt x="2" y="293"/>
                    <a:pt x="0" y="303"/>
                  </a:cubicBezTo>
                  <a:cubicBezTo>
                    <a:pt x="8" y="305"/>
                    <a:pt x="6" y="314"/>
                    <a:pt x="7" y="321"/>
                  </a:cubicBezTo>
                  <a:cubicBezTo>
                    <a:pt x="9" y="330"/>
                    <a:pt x="15" y="330"/>
                    <a:pt x="19" y="336"/>
                  </a:cubicBezTo>
                  <a:cubicBezTo>
                    <a:pt x="24" y="344"/>
                    <a:pt x="18" y="353"/>
                    <a:pt x="19" y="359"/>
                  </a:cubicBezTo>
                  <a:cubicBezTo>
                    <a:pt x="21" y="367"/>
                    <a:pt x="32" y="372"/>
                    <a:pt x="34" y="360"/>
                  </a:cubicBezTo>
                  <a:cubicBezTo>
                    <a:pt x="43" y="373"/>
                    <a:pt x="45" y="366"/>
                    <a:pt x="57" y="365"/>
                  </a:cubicBezTo>
                  <a:cubicBezTo>
                    <a:pt x="66" y="365"/>
                    <a:pt x="82" y="370"/>
                    <a:pt x="80" y="354"/>
                  </a:cubicBezTo>
                  <a:cubicBezTo>
                    <a:pt x="87" y="357"/>
                    <a:pt x="86" y="365"/>
                    <a:pt x="89" y="371"/>
                  </a:cubicBezTo>
                  <a:cubicBezTo>
                    <a:pt x="93" y="378"/>
                    <a:pt x="100" y="383"/>
                    <a:pt x="104" y="390"/>
                  </a:cubicBezTo>
                  <a:cubicBezTo>
                    <a:pt x="101" y="391"/>
                    <a:pt x="97" y="394"/>
                    <a:pt x="94" y="395"/>
                  </a:cubicBezTo>
                  <a:cubicBezTo>
                    <a:pt x="98" y="397"/>
                    <a:pt x="101" y="398"/>
                    <a:pt x="105" y="398"/>
                  </a:cubicBezTo>
                  <a:cubicBezTo>
                    <a:pt x="102" y="415"/>
                    <a:pt x="121" y="416"/>
                    <a:pt x="130" y="416"/>
                  </a:cubicBezTo>
                  <a:cubicBezTo>
                    <a:pt x="138" y="416"/>
                    <a:pt x="142" y="414"/>
                    <a:pt x="147" y="412"/>
                  </a:cubicBezTo>
                  <a:cubicBezTo>
                    <a:pt x="152" y="411"/>
                    <a:pt x="162" y="404"/>
                    <a:pt x="161" y="415"/>
                  </a:cubicBezTo>
                  <a:cubicBezTo>
                    <a:pt x="168" y="415"/>
                    <a:pt x="171" y="407"/>
                    <a:pt x="176" y="412"/>
                  </a:cubicBezTo>
                  <a:cubicBezTo>
                    <a:pt x="183" y="408"/>
                    <a:pt x="179" y="405"/>
                    <a:pt x="181" y="399"/>
                  </a:cubicBezTo>
                  <a:cubicBezTo>
                    <a:pt x="183" y="396"/>
                    <a:pt x="188" y="390"/>
                    <a:pt x="188" y="387"/>
                  </a:cubicBezTo>
                  <a:cubicBezTo>
                    <a:pt x="190" y="382"/>
                    <a:pt x="185" y="377"/>
                    <a:pt x="187" y="372"/>
                  </a:cubicBezTo>
                  <a:cubicBezTo>
                    <a:pt x="189" y="366"/>
                    <a:pt x="192" y="369"/>
                    <a:pt x="197" y="366"/>
                  </a:cubicBezTo>
                  <a:cubicBezTo>
                    <a:pt x="208" y="361"/>
                    <a:pt x="210" y="357"/>
                    <a:pt x="213" y="347"/>
                  </a:cubicBezTo>
                  <a:cubicBezTo>
                    <a:pt x="218" y="334"/>
                    <a:pt x="217" y="330"/>
                    <a:pt x="232" y="331"/>
                  </a:cubicBezTo>
                  <a:cubicBezTo>
                    <a:pt x="239" y="342"/>
                    <a:pt x="256" y="310"/>
                    <a:pt x="262" y="306"/>
                  </a:cubicBezTo>
                  <a:cubicBezTo>
                    <a:pt x="265" y="304"/>
                    <a:pt x="269" y="305"/>
                    <a:pt x="273" y="304"/>
                  </a:cubicBezTo>
                  <a:cubicBezTo>
                    <a:pt x="277" y="302"/>
                    <a:pt x="280" y="298"/>
                    <a:pt x="284" y="296"/>
                  </a:cubicBezTo>
                  <a:cubicBezTo>
                    <a:pt x="291" y="293"/>
                    <a:pt x="301" y="288"/>
                    <a:pt x="308" y="286"/>
                  </a:cubicBezTo>
                  <a:cubicBezTo>
                    <a:pt x="322" y="281"/>
                    <a:pt x="336" y="288"/>
                    <a:pt x="348" y="285"/>
                  </a:cubicBezTo>
                  <a:cubicBezTo>
                    <a:pt x="356" y="283"/>
                    <a:pt x="360" y="277"/>
                    <a:pt x="369" y="276"/>
                  </a:cubicBezTo>
                  <a:cubicBezTo>
                    <a:pt x="387" y="274"/>
                    <a:pt x="407" y="283"/>
                    <a:pt x="425" y="271"/>
                  </a:cubicBezTo>
                  <a:cubicBezTo>
                    <a:pt x="438" y="262"/>
                    <a:pt x="438" y="243"/>
                    <a:pt x="440" y="229"/>
                  </a:cubicBezTo>
                  <a:cubicBezTo>
                    <a:pt x="442" y="212"/>
                    <a:pt x="438" y="190"/>
                    <a:pt x="438" y="171"/>
                  </a:cubicBezTo>
                  <a:cubicBezTo>
                    <a:pt x="425" y="174"/>
                    <a:pt x="425" y="174"/>
                    <a:pt x="425" y="174"/>
                  </a:cubicBezTo>
                  <a:cubicBezTo>
                    <a:pt x="425" y="174"/>
                    <a:pt x="411" y="173"/>
                    <a:pt x="411" y="170"/>
                  </a:cubicBezTo>
                  <a:cubicBezTo>
                    <a:pt x="411" y="167"/>
                    <a:pt x="412" y="161"/>
                    <a:pt x="412" y="161"/>
                  </a:cubicBezTo>
                  <a:cubicBezTo>
                    <a:pt x="412" y="153"/>
                    <a:pt x="412" y="153"/>
                    <a:pt x="412" y="153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90" y="139"/>
                    <a:pt x="390" y="139"/>
                    <a:pt x="390" y="139"/>
                  </a:cubicBezTo>
                  <a:cubicBezTo>
                    <a:pt x="380" y="139"/>
                    <a:pt x="380" y="139"/>
                    <a:pt x="380" y="139"/>
                  </a:cubicBezTo>
                  <a:cubicBezTo>
                    <a:pt x="371" y="134"/>
                    <a:pt x="371" y="134"/>
                    <a:pt x="371" y="134"/>
                  </a:cubicBezTo>
                  <a:cubicBezTo>
                    <a:pt x="367" y="128"/>
                    <a:pt x="367" y="128"/>
                    <a:pt x="367" y="128"/>
                  </a:cubicBezTo>
                  <a:cubicBezTo>
                    <a:pt x="359" y="123"/>
                    <a:pt x="359" y="123"/>
                    <a:pt x="359" y="123"/>
                  </a:cubicBezTo>
                  <a:cubicBezTo>
                    <a:pt x="358" y="116"/>
                    <a:pt x="358" y="116"/>
                    <a:pt x="358" y="116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51" y="1"/>
                    <a:pt x="151" y="1"/>
                    <a:pt x="151" y="1"/>
                  </a:cubicBezTo>
                  <a:lnTo>
                    <a:pt x="177" y="243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2" name="Freeform 588">
              <a:extLst>
                <a:ext uri="{FF2B5EF4-FFF2-40B4-BE49-F238E27FC236}">
                  <a16:creationId xmlns:a16="http://schemas.microsoft.com/office/drawing/2014/main" id="{6C893321-1763-4110-87D2-1400ECE9A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976" y="4216605"/>
              <a:ext cx="182847" cy="137504"/>
            </a:xfrm>
            <a:custGeom>
              <a:avLst/>
              <a:gdLst>
                <a:gd name="T0" fmla="*/ 208 w 210"/>
                <a:gd name="T1" fmla="*/ 73 h 158"/>
                <a:gd name="T2" fmla="*/ 197 w 210"/>
                <a:gd name="T3" fmla="*/ 69 h 158"/>
                <a:gd name="T4" fmla="*/ 188 w 210"/>
                <a:gd name="T5" fmla="*/ 63 h 158"/>
                <a:gd name="T6" fmla="*/ 178 w 210"/>
                <a:gd name="T7" fmla="*/ 48 h 158"/>
                <a:gd name="T8" fmla="*/ 161 w 210"/>
                <a:gd name="T9" fmla="*/ 36 h 158"/>
                <a:gd name="T10" fmla="*/ 152 w 210"/>
                <a:gd name="T11" fmla="*/ 18 h 158"/>
                <a:gd name="T12" fmla="*/ 155 w 210"/>
                <a:gd name="T13" fmla="*/ 3 h 158"/>
                <a:gd name="T14" fmla="*/ 129 w 210"/>
                <a:gd name="T15" fmla="*/ 3 h 158"/>
                <a:gd name="T16" fmla="*/ 105 w 210"/>
                <a:gd name="T17" fmla="*/ 13 h 158"/>
                <a:gd name="T18" fmla="*/ 94 w 210"/>
                <a:gd name="T19" fmla="*/ 21 h 158"/>
                <a:gd name="T20" fmla="*/ 83 w 210"/>
                <a:gd name="T21" fmla="*/ 23 h 158"/>
                <a:gd name="T22" fmla="*/ 53 w 210"/>
                <a:gd name="T23" fmla="*/ 48 h 158"/>
                <a:gd name="T24" fmla="*/ 34 w 210"/>
                <a:gd name="T25" fmla="*/ 64 h 158"/>
                <a:gd name="T26" fmla="*/ 18 w 210"/>
                <a:gd name="T27" fmla="*/ 83 h 158"/>
                <a:gd name="T28" fmla="*/ 8 w 210"/>
                <a:gd name="T29" fmla="*/ 89 h 158"/>
                <a:gd name="T30" fmla="*/ 9 w 210"/>
                <a:gd name="T31" fmla="*/ 104 h 158"/>
                <a:gd name="T32" fmla="*/ 2 w 210"/>
                <a:gd name="T33" fmla="*/ 116 h 158"/>
                <a:gd name="T34" fmla="*/ 0 w 210"/>
                <a:gd name="T35" fmla="*/ 126 h 158"/>
                <a:gd name="T36" fmla="*/ 14 w 210"/>
                <a:gd name="T37" fmla="*/ 131 h 158"/>
                <a:gd name="T38" fmla="*/ 48 w 210"/>
                <a:gd name="T39" fmla="*/ 144 h 158"/>
                <a:gd name="T40" fmla="*/ 74 w 210"/>
                <a:gd name="T41" fmla="*/ 158 h 158"/>
                <a:gd name="T42" fmla="*/ 74 w 210"/>
                <a:gd name="T43" fmla="*/ 133 h 158"/>
                <a:gd name="T44" fmla="*/ 72 w 210"/>
                <a:gd name="T45" fmla="*/ 116 h 158"/>
                <a:gd name="T46" fmla="*/ 145 w 210"/>
                <a:gd name="T47" fmla="*/ 111 h 158"/>
                <a:gd name="T48" fmla="*/ 167 w 210"/>
                <a:gd name="T49" fmla="*/ 113 h 158"/>
                <a:gd name="T50" fmla="*/ 187 w 210"/>
                <a:gd name="T51" fmla="*/ 101 h 158"/>
                <a:gd name="T52" fmla="*/ 206 w 210"/>
                <a:gd name="T53" fmla="*/ 95 h 158"/>
                <a:gd name="T54" fmla="*/ 210 w 210"/>
                <a:gd name="T55" fmla="*/ 89 h 158"/>
                <a:gd name="T56" fmla="*/ 204 w 210"/>
                <a:gd name="T57" fmla="*/ 74 h 158"/>
                <a:gd name="T58" fmla="*/ 208 w 210"/>
                <a:gd name="T59" fmla="*/ 7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158">
                  <a:moveTo>
                    <a:pt x="208" y="73"/>
                  </a:moveTo>
                  <a:cubicBezTo>
                    <a:pt x="207" y="64"/>
                    <a:pt x="201" y="70"/>
                    <a:pt x="197" y="69"/>
                  </a:cubicBezTo>
                  <a:cubicBezTo>
                    <a:pt x="193" y="67"/>
                    <a:pt x="191" y="64"/>
                    <a:pt x="188" y="63"/>
                  </a:cubicBezTo>
                  <a:cubicBezTo>
                    <a:pt x="183" y="60"/>
                    <a:pt x="164" y="54"/>
                    <a:pt x="178" y="48"/>
                  </a:cubicBezTo>
                  <a:cubicBezTo>
                    <a:pt x="174" y="41"/>
                    <a:pt x="166" y="42"/>
                    <a:pt x="161" y="36"/>
                  </a:cubicBezTo>
                  <a:cubicBezTo>
                    <a:pt x="156" y="31"/>
                    <a:pt x="157" y="23"/>
                    <a:pt x="152" y="18"/>
                  </a:cubicBezTo>
                  <a:cubicBezTo>
                    <a:pt x="156" y="14"/>
                    <a:pt x="156" y="8"/>
                    <a:pt x="155" y="3"/>
                  </a:cubicBezTo>
                  <a:cubicBezTo>
                    <a:pt x="147" y="2"/>
                    <a:pt x="138" y="0"/>
                    <a:pt x="129" y="3"/>
                  </a:cubicBezTo>
                  <a:cubicBezTo>
                    <a:pt x="122" y="5"/>
                    <a:pt x="112" y="10"/>
                    <a:pt x="105" y="13"/>
                  </a:cubicBezTo>
                  <a:cubicBezTo>
                    <a:pt x="101" y="15"/>
                    <a:pt x="98" y="19"/>
                    <a:pt x="94" y="21"/>
                  </a:cubicBezTo>
                  <a:cubicBezTo>
                    <a:pt x="90" y="22"/>
                    <a:pt x="86" y="21"/>
                    <a:pt x="83" y="23"/>
                  </a:cubicBezTo>
                  <a:cubicBezTo>
                    <a:pt x="77" y="27"/>
                    <a:pt x="60" y="59"/>
                    <a:pt x="53" y="48"/>
                  </a:cubicBezTo>
                  <a:cubicBezTo>
                    <a:pt x="38" y="47"/>
                    <a:pt x="39" y="51"/>
                    <a:pt x="34" y="64"/>
                  </a:cubicBezTo>
                  <a:cubicBezTo>
                    <a:pt x="31" y="74"/>
                    <a:pt x="29" y="78"/>
                    <a:pt x="18" y="83"/>
                  </a:cubicBezTo>
                  <a:cubicBezTo>
                    <a:pt x="13" y="86"/>
                    <a:pt x="10" y="83"/>
                    <a:pt x="8" y="89"/>
                  </a:cubicBezTo>
                  <a:cubicBezTo>
                    <a:pt x="6" y="94"/>
                    <a:pt x="11" y="99"/>
                    <a:pt x="9" y="104"/>
                  </a:cubicBezTo>
                  <a:cubicBezTo>
                    <a:pt x="9" y="107"/>
                    <a:pt x="4" y="113"/>
                    <a:pt x="2" y="116"/>
                  </a:cubicBezTo>
                  <a:cubicBezTo>
                    <a:pt x="1" y="121"/>
                    <a:pt x="2" y="124"/>
                    <a:pt x="0" y="126"/>
                  </a:cubicBezTo>
                  <a:cubicBezTo>
                    <a:pt x="4" y="129"/>
                    <a:pt x="8" y="132"/>
                    <a:pt x="14" y="131"/>
                  </a:cubicBezTo>
                  <a:cubicBezTo>
                    <a:pt x="19" y="151"/>
                    <a:pt x="32" y="146"/>
                    <a:pt x="48" y="144"/>
                  </a:cubicBezTo>
                  <a:cubicBezTo>
                    <a:pt x="63" y="141"/>
                    <a:pt x="69" y="146"/>
                    <a:pt x="74" y="158"/>
                  </a:cubicBezTo>
                  <a:cubicBezTo>
                    <a:pt x="76" y="149"/>
                    <a:pt x="76" y="140"/>
                    <a:pt x="74" y="133"/>
                  </a:cubicBezTo>
                  <a:cubicBezTo>
                    <a:pt x="71" y="124"/>
                    <a:pt x="66" y="124"/>
                    <a:pt x="72" y="116"/>
                  </a:cubicBezTo>
                  <a:cubicBezTo>
                    <a:pt x="82" y="103"/>
                    <a:pt x="130" y="111"/>
                    <a:pt x="145" y="111"/>
                  </a:cubicBezTo>
                  <a:cubicBezTo>
                    <a:pt x="152" y="111"/>
                    <a:pt x="159" y="114"/>
                    <a:pt x="167" y="113"/>
                  </a:cubicBezTo>
                  <a:cubicBezTo>
                    <a:pt x="176" y="111"/>
                    <a:pt x="179" y="104"/>
                    <a:pt x="187" y="101"/>
                  </a:cubicBezTo>
                  <a:cubicBezTo>
                    <a:pt x="194" y="98"/>
                    <a:pt x="200" y="103"/>
                    <a:pt x="206" y="95"/>
                  </a:cubicBezTo>
                  <a:cubicBezTo>
                    <a:pt x="208" y="94"/>
                    <a:pt x="209" y="91"/>
                    <a:pt x="210" y="89"/>
                  </a:cubicBezTo>
                  <a:cubicBezTo>
                    <a:pt x="207" y="84"/>
                    <a:pt x="204" y="79"/>
                    <a:pt x="204" y="74"/>
                  </a:cubicBezTo>
                  <a:cubicBezTo>
                    <a:pt x="205" y="74"/>
                    <a:pt x="207" y="74"/>
                    <a:pt x="208" y="7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3" name="Freeform 589">
              <a:extLst>
                <a:ext uri="{FF2B5EF4-FFF2-40B4-BE49-F238E27FC236}">
                  <a16:creationId xmlns:a16="http://schemas.microsoft.com/office/drawing/2014/main" id="{6B45CE57-FD72-4E4D-964F-EFAEB2411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319" y="4007585"/>
              <a:ext cx="364588" cy="286436"/>
            </a:xfrm>
            <a:custGeom>
              <a:avLst/>
              <a:gdLst>
                <a:gd name="T0" fmla="*/ 402 w 419"/>
                <a:gd name="T1" fmla="*/ 63 h 329"/>
                <a:gd name="T2" fmla="*/ 395 w 419"/>
                <a:gd name="T3" fmla="*/ 18 h 329"/>
                <a:gd name="T4" fmla="*/ 364 w 419"/>
                <a:gd name="T5" fmla="*/ 19 h 329"/>
                <a:gd name="T6" fmla="*/ 342 w 419"/>
                <a:gd name="T7" fmla="*/ 7 h 329"/>
                <a:gd name="T8" fmla="*/ 316 w 419"/>
                <a:gd name="T9" fmla="*/ 1 h 329"/>
                <a:gd name="T10" fmla="*/ 315 w 419"/>
                <a:gd name="T11" fmla="*/ 0 h 329"/>
                <a:gd name="T12" fmla="*/ 208 w 419"/>
                <a:gd name="T13" fmla="*/ 71 h 329"/>
                <a:gd name="T14" fmla="*/ 150 w 419"/>
                <a:gd name="T15" fmla="*/ 118 h 329"/>
                <a:gd name="T16" fmla="*/ 107 w 419"/>
                <a:gd name="T17" fmla="*/ 128 h 329"/>
                <a:gd name="T18" fmla="*/ 109 w 419"/>
                <a:gd name="T19" fmla="*/ 186 h 329"/>
                <a:gd name="T20" fmla="*/ 94 w 419"/>
                <a:gd name="T21" fmla="*/ 228 h 329"/>
                <a:gd name="T22" fmla="*/ 38 w 419"/>
                <a:gd name="T23" fmla="*/ 233 h 329"/>
                <a:gd name="T24" fmla="*/ 17 w 419"/>
                <a:gd name="T25" fmla="*/ 242 h 329"/>
                <a:gd name="T26" fmla="*/ 3 w 419"/>
                <a:gd name="T27" fmla="*/ 243 h 329"/>
                <a:gd name="T28" fmla="*/ 0 w 419"/>
                <a:gd name="T29" fmla="*/ 258 h 329"/>
                <a:gd name="T30" fmla="*/ 9 w 419"/>
                <a:gd name="T31" fmla="*/ 276 h 329"/>
                <a:gd name="T32" fmla="*/ 26 w 419"/>
                <a:gd name="T33" fmla="*/ 288 h 329"/>
                <a:gd name="T34" fmla="*/ 36 w 419"/>
                <a:gd name="T35" fmla="*/ 303 h 329"/>
                <a:gd name="T36" fmla="*/ 45 w 419"/>
                <a:gd name="T37" fmla="*/ 309 h 329"/>
                <a:gd name="T38" fmla="*/ 56 w 419"/>
                <a:gd name="T39" fmla="*/ 313 h 329"/>
                <a:gd name="T40" fmla="*/ 52 w 419"/>
                <a:gd name="T41" fmla="*/ 314 h 329"/>
                <a:gd name="T42" fmla="*/ 58 w 419"/>
                <a:gd name="T43" fmla="*/ 329 h 329"/>
                <a:gd name="T44" fmla="*/ 76 w 419"/>
                <a:gd name="T45" fmla="*/ 316 h 329"/>
                <a:gd name="T46" fmla="*/ 90 w 419"/>
                <a:gd name="T47" fmla="*/ 329 h 329"/>
                <a:gd name="T48" fmla="*/ 91 w 419"/>
                <a:gd name="T49" fmla="*/ 329 h 329"/>
                <a:gd name="T50" fmla="*/ 93 w 419"/>
                <a:gd name="T51" fmla="*/ 313 h 329"/>
                <a:gd name="T52" fmla="*/ 100 w 419"/>
                <a:gd name="T53" fmla="*/ 306 h 329"/>
                <a:gd name="T54" fmla="*/ 107 w 419"/>
                <a:gd name="T55" fmla="*/ 290 h 329"/>
                <a:gd name="T56" fmla="*/ 123 w 419"/>
                <a:gd name="T57" fmla="*/ 279 h 329"/>
                <a:gd name="T58" fmla="*/ 164 w 419"/>
                <a:gd name="T59" fmla="*/ 280 h 329"/>
                <a:gd name="T60" fmla="*/ 197 w 419"/>
                <a:gd name="T61" fmla="*/ 292 h 329"/>
                <a:gd name="T62" fmla="*/ 207 w 419"/>
                <a:gd name="T63" fmla="*/ 288 h 329"/>
                <a:gd name="T64" fmla="*/ 216 w 419"/>
                <a:gd name="T65" fmla="*/ 293 h 329"/>
                <a:gd name="T66" fmla="*/ 236 w 419"/>
                <a:gd name="T67" fmla="*/ 302 h 329"/>
                <a:gd name="T68" fmla="*/ 275 w 419"/>
                <a:gd name="T69" fmla="*/ 290 h 329"/>
                <a:gd name="T70" fmla="*/ 319 w 419"/>
                <a:gd name="T71" fmla="*/ 294 h 329"/>
                <a:gd name="T72" fmla="*/ 355 w 419"/>
                <a:gd name="T73" fmla="*/ 279 h 329"/>
                <a:gd name="T74" fmla="*/ 372 w 419"/>
                <a:gd name="T75" fmla="*/ 232 h 329"/>
                <a:gd name="T76" fmla="*/ 409 w 419"/>
                <a:gd name="T77" fmla="*/ 181 h 329"/>
                <a:gd name="T78" fmla="*/ 417 w 419"/>
                <a:gd name="T79" fmla="*/ 113 h 329"/>
                <a:gd name="T80" fmla="*/ 402 w 419"/>
                <a:gd name="T81" fmla="*/ 63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9" h="329">
                  <a:moveTo>
                    <a:pt x="402" y="63"/>
                  </a:moveTo>
                  <a:cubicBezTo>
                    <a:pt x="396" y="50"/>
                    <a:pt x="397" y="33"/>
                    <a:pt x="395" y="18"/>
                  </a:cubicBezTo>
                  <a:cubicBezTo>
                    <a:pt x="384" y="24"/>
                    <a:pt x="376" y="28"/>
                    <a:pt x="364" y="19"/>
                  </a:cubicBezTo>
                  <a:cubicBezTo>
                    <a:pt x="357" y="14"/>
                    <a:pt x="353" y="10"/>
                    <a:pt x="342" y="7"/>
                  </a:cubicBezTo>
                  <a:cubicBezTo>
                    <a:pt x="335" y="6"/>
                    <a:pt x="323" y="5"/>
                    <a:pt x="316" y="1"/>
                  </a:cubicBezTo>
                  <a:cubicBezTo>
                    <a:pt x="316" y="1"/>
                    <a:pt x="315" y="0"/>
                    <a:pt x="315" y="0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150" y="118"/>
                    <a:pt x="150" y="118"/>
                    <a:pt x="150" y="118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7" y="147"/>
                    <a:pt x="111" y="169"/>
                    <a:pt x="109" y="186"/>
                  </a:cubicBezTo>
                  <a:cubicBezTo>
                    <a:pt x="107" y="200"/>
                    <a:pt x="107" y="219"/>
                    <a:pt x="94" y="228"/>
                  </a:cubicBezTo>
                  <a:cubicBezTo>
                    <a:pt x="76" y="240"/>
                    <a:pt x="56" y="231"/>
                    <a:pt x="38" y="233"/>
                  </a:cubicBezTo>
                  <a:cubicBezTo>
                    <a:pt x="29" y="234"/>
                    <a:pt x="25" y="240"/>
                    <a:pt x="17" y="242"/>
                  </a:cubicBezTo>
                  <a:cubicBezTo>
                    <a:pt x="13" y="243"/>
                    <a:pt x="8" y="243"/>
                    <a:pt x="3" y="243"/>
                  </a:cubicBezTo>
                  <a:cubicBezTo>
                    <a:pt x="4" y="248"/>
                    <a:pt x="4" y="254"/>
                    <a:pt x="0" y="258"/>
                  </a:cubicBezTo>
                  <a:cubicBezTo>
                    <a:pt x="5" y="263"/>
                    <a:pt x="4" y="271"/>
                    <a:pt x="9" y="276"/>
                  </a:cubicBezTo>
                  <a:cubicBezTo>
                    <a:pt x="14" y="282"/>
                    <a:pt x="22" y="281"/>
                    <a:pt x="26" y="288"/>
                  </a:cubicBezTo>
                  <a:cubicBezTo>
                    <a:pt x="12" y="294"/>
                    <a:pt x="31" y="300"/>
                    <a:pt x="36" y="303"/>
                  </a:cubicBezTo>
                  <a:cubicBezTo>
                    <a:pt x="39" y="304"/>
                    <a:pt x="41" y="307"/>
                    <a:pt x="45" y="309"/>
                  </a:cubicBezTo>
                  <a:cubicBezTo>
                    <a:pt x="49" y="310"/>
                    <a:pt x="55" y="304"/>
                    <a:pt x="56" y="313"/>
                  </a:cubicBezTo>
                  <a:cubicBezTo>
                    <a:pt x="55" y="314"/>
                    <a:pt x="53" y="314"/>
                    <a:pt x="52" y="314"/>
                  </a:cubicBezTo>
                  <a:cubicBezTo>
                    <a:pt x="52" y="319"/>
                    <a:pt x="55" y="324"/>
                    <a:pt x="58" y="329"/>
                  </a:cubicBezTo>
                  <a:cubicBezTo>
                    <a:pt x="61" y="320"/>
                    <a:pt x="63" y="310"/>
                    <a:pt x="76" y="316"/>
                  </a:cubicBezTo>
                  <a:cubicBezTo>
                    <a:pt x="81" y="318"/>
                    <a:pt x="85" y="325"/>
                    <a:pt x="90" y="329"/>
                  </a:cubicBezTo>
                  <a:cubicBezTo>
                    <a:pt x="90" y="329"/>
                    <a:pt x="90" y="329"/>
                    <a:pt x="91" y="329"/>
                  </a:cubicBezTo>
                  <a:cubicBezTo>
                    <a:pt x="91" y="324"/>
                    <a:pt x="92" y="315"/>
                    <a:pt x="93" y="313"/>
                  </a:cubicBezTo>
                  <a:cubicBezTo>
                    <a:pt x="95" y="309"/>
                    <a:pt x="98" y="309"/>
                    <a:pt x="100" y="306"/>
                  </a:cubicBezTo>
                  <a:cubicBezTo>
                    <a:pt x="103" y="301"/>
                    <a:pt x="105" y="295"/>
                    <a:pt x="107" y="290"/>
                  </a:cubicBezTo>
                  <a:cubicBezTo>
                    <a:pt x="112" y="279"/>
                    <a:pt x="112" y="280"/>
                    <a:pt x="123" y="279"/>
                  </a:cubicBezTo>
                  <a:cubicBezTo>
                    <a:pt x="139" y="276"/>
                    <a:pt x="149" y="271"/>
                    <a:pt x="164" y="280"/>
                  </a:cubicBezTo>
                  <a:cubicBezTo>
                    <a:pt x="179" y="288"/>
                    <a:pt x="177" y="300"/>
                    <a:pt x="197" y="292"/>
                  </a:cubicBezTo>
                  <a:cubicBezTo>
                    <a:pt x="200" y="291"/>
                    <a:pt x="204" y="288"/>
                    <a:pt x="207" y="288"/>
                  </a:cubicBezTo>
                  <a:cubicBezTo>
                    <a:pt x="214" y="288"/>
                    <a:pt x="212" y="291"/>
                    <a:pt x="216" y="293"/>
                  </a:cubicBezTo>
                  <a:cubicBezTo>
                    <a:pt x="222" y="296"/>
                    <a:pt x="230" y="300"/>
                    <a:pt x="236" y="302"/>
                  </a:cubicBezTo>
                  <a:cubicBezTo>
                    <a:pt x="256" y="307"/>
                    <a:pt x="258" y="293"/>
                    <a:pt x="275" y="290"/>
                  </a:cubicBezTo>
                  <a:cubicBezTo>
                    <a:pt x="290" y="287"/>
                    <a:pt x="306" y="293"/>
                    <a:pt x="319" y="294"/>
                  </a:cubicBezTo>
                  <a:cubicBezTo>
                    <a:pt x="333" y="295"/>
                    <a:pt x="342" y="278"/>
                    <a:pt x="355" y="279"/>
                  </a:cubicBezTo>
                  <a:cubicBezTo>
                    <a:pt x="355" y="262"/>
                    <a:pt x="361" y="247"/>
                    <a:pt x="372" y="232"/>
                  </a:cubicBezTo>
                  <a:cubicBezTo>
                    <a:pt x="385" y="215"/>
                    <a:pt x="403" y="202"/>
                    <a:pt x="409" y="181"/>
                  </a:cubicBezTo>
                  <a:cubicBezTo>
                    <a:pt x="415" y="161"/>
                    <a:pt x="416" y="134"/>
                    <a:pt x="417" y="113"/>
                  </a:cubicBezTo>
                  <a:cubicBezTo>
                    <a:pt x="419" y="89"/>
                    <a:pt x="411" y="83"/>
                    <a:pt x="402" y="6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4" name="Freeform 590">
              <a:extLst>
                <a:ext uri="{FF2B5EF4-FFF2-40B4-BE49-F238E27FC236}">
                  <a16:creationId xmlns:a16="http://schemas.microsoft.com/office/drawing/2014/main" id="{DB065FBC-EC73-4776-B462-0ED177A7E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061" y="4306185"/>
              <a:ext cx="101745" cy="155936"/>
            </a:xfrm>
            <a:custGeom>
              <a:avLst/>
              <a:gdLst>
                <a:gd name="T0" fmla="*/ 103 w 117"/>
                <a:gd name="T1" fmla="*/ 126 h 179"/>
                <a:gd name="T2" fmla="*/ 103 w 117"/>
                <a:gd name="T3" fmla="*/ 117 h 179"/>
                <a:gd name="T4" fmla="*/ 104 w 117"/>
                <a:gd name="T5" fmla="*/ 83 h 179"/>
                <a:gd name="T6" fmla="*/ 100 w 117"/>
                <a:gd name="T7" fmla="*/ 66 h 179"/>
                <a:gd name="T8" fmla="*/ 96 w 117"/>
                <a:gd name="T9" fmla="*/ 52 h 179"/>
                <a:gd name="T10" fmla="*/ 84 w 117"/>
                <a:gd name="T11" fmla="*/ 19 h 179"/>
                <a:gd name="T12" fmla="*/ 87 w 117"/>
                <a:gd name="T13" fmla="*/ 8 h 179"/>
                <a:gd name="T14" fmla="*/ 84 w 117"/>
                <a:gd name="T15" fmla="*/ 8 h 179"/>
                <a:gd name="T16" fmla="*/ 11 w 117"/>
                <a:gd name="T17" fmla="*/ 13 h 179"/>
                <a:gd name="T18" fmla="*/ 13 w 117"/>
                <a:gd name="T19" fmla="*/ 30 h 179"/>
                <a:gd name="T20" fmla="*/ 13 w 117"/>
                <a:gd name="T21" fmla="*/ 55 h 179"/>
                <a:gd name="T22" fmla="*/ 15 w 117"/>
                <a:gd name="T23" fmla="*/ 60 h 179"/>
                <a:gd name="T24" fmla="*/ 20 w 117"/>
                <a:gd name="T25" fmla="*/ 78 h 179"/>
                <a:gd name="T26" fmla="*/ 11 w 117"/>
                <a:gd name="T27" fmla="*/ 98 h 179"/>
                <a:gd name="T28" fmla="*/ 6 w 117"/>
                <a:gd name="T29" fmla="*/ 147 h 179"/>
                <a:gd name="T30" fmla="*/ 16 w 117"/>
                <a:gd name="T31" fmla="*/ 174 h 179"/>
                <a:gd name="T32" fmla="*/ 24 w 117"/>
                <a:gd name="T33" fmla="*/ 176 h 179"/>
                <a:gd name="T34" fmla="*/ 70 w 117"/>
                <a:gd name="T35" fmla="*/ 159 h 179"/>
                <a:gd name="T36" fmla="*/ 117 w 117"/>
                <a:gd name="T37" fmla="*/ 142 h 179"/>
                <a:gd name="T38" fmla="*/ 111 w 117"/>
                <a:gd name="T39" fmla="*/ 133 h 179"/>
                <a:gd name="T40" fmla="*/ 103 w 117"/>
                <a:gd name="T41" fmla="*/ 12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79">
                  <a:moveTo>
                    <a:pt x="103" y="126"/>
                  </a:moveTo>
                  <a:cubicBezTo>
                    <a:pt x="100" y="121"/>
                    <a:pt x="104" y="121"/>
                    <a:pt x="103" y="117"/>
                  </a:cubicBezTo>
                  <a:cubicBezTo>
                    <a:pt x="102" y="107"/>
                    <a:pt x="105" y="93"/>
                    <a:pt x="104" y="83"/>
                  </a:cubicBezTo>
                  <a:cubicBezTo>
                    <a:pt x="103" y="77"/>
                    <a:pt x="100" y="73"/>
                    <a:pt x="100" y="66"/>
                  </a:cubicBezTo>
                  <a:cubicBezTo>
                    <a:pt x="99" y="61"/>
                    <a:pt x="96" y="54"/>
                    <a:pt x="96" y="52"/>
                  </a:cubicBezTo>
                  <a:cubicBezTo>
                    <a:pt x="95" y="43"/>
                    <a:pt x="99" y="22"/>
                    <a:pt x="84" y="19"/>
                  </a:cubicBezTo>
                  <a:cubicBezTo>
                    <a:pt x="84" y="15"/>
                    <a:pt x="85" y="11"/>
                    <a:pt x="87" y="8"/>
                  </a:cubicBezTo>
                  <a:cubicBezTo>
                    <a:pt x="86" y="8"/>
                    <a:pt x="85" y="8"/>
                    <a:pt x="84" y="8"/>
                  </a:cubicBezTo>
                  <a:cubicBezTo>
                    <a:pt x="69" y="8"/>
                    <a:pt x="21" y="0"/>
                    <a:pt x="11" y="13"/>
                  </a:cubicBezTo>
                  <a:cubicBezTo>
                    <a:pt x="5" y="21"/>
                    <a:pt x="10" y="21"/>
                    <a:pt x="13" y="30"/>
                  </a:cubicBezTo>
                  <a:cubicBezTo>
                    <a:pt x="15" y="37"/>
                    <a:pt x="15" y="46"/>
                    <a:pt x="13" y="55"/>
                  </a:cubicBezTo>
                  <a:cubicBezTo>
                    <a:pt x="14" y="56"/>
                    <a:pt x="14" y="58"/>
                    <a:pt x="15" y="60"/>
                  </a:cubicBezTo>
                  <a:cubicBezTo>
                    <a:pt x="17" y="66"/>
                    <a:pt x="20" y="71"/>
                    <a:pt x="20" y="78"/>
                  </a:cubicBezTo>
                  <a:cubicBezTo>
                    <a:pt x="21" y="89"/>
                    <a:pt x="16" y="90"/>
                    <a:pt x="11" y="98"/>
                  </a:cubicBezTo>
                  <a:cubicBezTo>
                    <a:pt x="2" y="112"/>
                    <a:pt x="0" y="132"/>
                    <a:pt x="6" y="147"/>
                  </a:cubicBezTo>
                  <a:cubicBezTo>
                    <a:pt x="10" y="157"/>
                    <a:pt x="14" y="165"/>
                    <a:pt x="16" y="174"/>
                  </a:cubicBezTo>
                  <a:cubicBezTo>
                    <a:pt x="19" y="175"/>
                    <a:pt x="21" y="175"/>
                    <a:pt x="24" y="176"/>
                  </a:cubicBezTo>
                  <a:cubicBezTo>
                    <a:pt x="40" y="179"/>
                    <a:pt x="55" y="166"/>
                    <a:pt x="70" y="159"/>
                  </a:cubicBezTo>
                  <a:cubicBezTo>
                    <a:pt x="84" y="152"/>
                    <a:pt x="101" y="147"/>
                    <a:pt x="117" y="142"/>
                  </a:cubicBezTo>
                  <a:cubicBezTo>
                    <a:pt x="115" y="139"/>
                    <a:pt x="114" y="136"/>
                    <a:pt x="111" y="133"/>
                  </a:cubicBezTo>
                  <a:cubicBezTo>
                    <a:pt x="109" y="131"/>
                    <a:pt x="104" y="129"/>
                    <a:pt x="103" y="126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5" name="Freeform 591">
              <a:extLst>
                <a:ext uri="{FF2B5EF4-FFF2-40B4-BE49-F238E27FC236}">
                  <a16:creationId xmlns:a16="http://schemas.microsoft.com/office/drawing/2014/main" id="{05EEAC81-B052-4CCF-9B3C-7EC4A74EE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52" y="4313190"/>
              <a:ext cx="45343" cy="116860"/>
            </a:xfrm>
            <a:custGeom>
              <a:avLst/>
              <a:gdLst>
                <a:gd name="T0" fmla="*/ 48 w 52"/>
                <a:gd name="T1" fmla="*/ 98 h 134"/>
                <a:gd name="T2" fmla="*/ 45 w 52"/>
                <a:gd name="T3" fmla="*/ 65 h 134"/>
                <a:gd name="T4" fmla="*/ 40 w 52"/>
                <a:gd name="T5" fmla="*/ 37 h 134"/>
                <a:gd name="T6" fmla="*/ 23 w 52"/>
                <a:gd name="T7" fmla="*/ 19 h 134"/>
                <a:gd name="T8" fmla="*/ 28 w 52"/>
                <a:gd name="T9" fmla="*/ 0 h 134"/>
                <a:gd name="T10" fmla="*/ 22 w 52"/>
                <a:gd name="T11" fmla="*/ 2 h 134"/>
                <a:gd name="T12" fmla="*/ 3 w 52"/>
                <a:gd name="T13" fmla="*/ 0 h 134"/>
                <a:gd name="T14" fmla="*/ 0 w 52"/>
                <a:gd name="T15" fmla="*/ 11 h 134"/>
                <a:gd name="T16" fmla="*/ 12 w 52"/>
                <a:gd name="T17" fmla="*/ 44 h 134"/>
                <a:gd name="T18" fmla="*/ 16 w 52"/>
                <a:gd name="T19" fmla="*/ 58 h 134"/>
                <a:gd name="T20" fmla="*/ 20 w 52"/>
                <a:gd name="T21" fmla="*/ 75 h 134"/>
                <a:gd name="T22" fmla="*/ 19 w 52"/>
                <a:gd name="T23" fmla="*/ 109 h 134"/>
                <a:gd name="T24" fmla="*/ 19 w 52"/>
                <a:gd name="T25" fmla="*/ 118 h 134"/>
                <a:gd name="T26" fmla="*/ 27 w 52"/>
                <a:gd name="T27" fmla="*/ 125 h 134"/>
                <a:gd name="T28" fmla="*/ 33 w 52"/>
                <a:gd name="T29" fmla="*/ 134 h 134"/>
                <a:gd name="T30" fmla="*/ 42 w 52"/>
                <a:gd name="T31" fmla="*/ 131 h 134"/>
                <a:gd name="T32" fmla="*/ 52 w 52"/>
                <a:gd name="T33" fmla="*/ 128 h 134"/>
                <a:gd name="T34" fmla="*/ 45 w 52"/>
                <a:gd name="T35" fmla="*/ 115 h 134"/>
                <a:gd name="T36" fmla="*/ 48 w 52"/>
                <a:gd name="T37" fmla="*/ 9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134">
                  <a:moveTo>
                    <a:pt x="48" y="98"/>
                  </a:moveTo>
                  <a:cubicBezTo>
                    <a:pt x="49" y="87"/>
                    <a:pt x="48" y="76"/>
                    <a:pt x="45" y="65"/>
                  </a:cubicBezTo>
                  <a:cubicBezTo>
                    <a:pt x="43" y="56"/>
                    <a:pt x="42" y="46"/>
                    <a:pt x="40" y="37"/>
                  </a:cubicBezTo>
                  <a:cubicBezTo>
                    <a:pt x="38" y="27"/>
                    <a:pt x="35" y="21"/>
                    <a:pt x="23" y="19"/>
                  </a:cubicBezTo>
                  <a:cubicBezTo>
                    <a:pt x="23" y="12"/>
                    <a:pt x="26" y="6"/>
                    <a:pt x="28" y="0"/>
                  </a:cubicBezTo>
                  <a:cubicBezTo>
                    <a:pt x="26" y="1"/>
                    <a:pt x="24" y="1"/>
                    <a:pt x="22" y="2"/>
                  </a:cubicBezTo>
                  <a:cubicBezTo>
                    <a:pt x="15" y="3"/>
                    <a:pt x="9" y="1"/>
                    <a:pt x="3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5" y="14"/>
                    <a:pt x="11" y="35"/>
                    <a:pt x="12" y="44"/>
                  </a:cubicBezTo>
                  <a:cubicBezTo>
                    <a:pt x="12" y="46"/>
                    <a:pt x="15" y="53"/>
                    <a:pt x="16" y="58"/>
                  </a:cubicBezTo>
                  <a:cubicBezTo>
                    <a:pt x="16" y="65"/>
                    <a:pt x="19" y="69"/>
                    <a:pt x="20" y="75"/>
                  </a:cubicBezTo>
                  <a:cubicBezTo>
                    <a:pt x="21" y="85"/>
                    <a:pt x="18" y="99"/>
                    <a:pt x="19" y="109"/>
                  </a:cubicBezTo>
                  <a:cubicBezTo>
                    <a:pt x="20" y="113"/>
                    <a:pt x="16" y="113"/>
                    <a:pt x="19" y="118"/>
                  </a:cubicBezTo>
                  <a:cubicBezTo>
                    <a:pt x="20" y="121"/>
                    <a:pt x="25" y="123"/>
                    <a:pt x="27" y="125"/>
                  </a:cubicBezTo>
                  <a:cubicBezTo>
                    <a:pt x="30" y="128"/>
                    <a:pt x="31" y="131"/>
                    <a:pt x="33" y="134"/>
                  </a:cubicBezTo>
                  <a:cubicBezTo>
                    <a:pt x="36" y="133"/>
                    <a:pt x="39" y="132"/>
                    <a:pt x="42" y="131"/>
                  </a:cubicBezTo>
                  <a:cubicBezTo>
                    <a:pt x="45" y="129"/>
                    <a:pt x="48" y="128"/>
                    <a:pt x="52" y="128"/>
                  </a:cubicBezTo>
                  <a:cubicBezTo>
                    <a:pt x="49" y="123"/>
                    <a:pt x="46" y="120"/>
                    <a:pt x="45" y="115"/>
                  </a:cubicBezTo>
                  <a:cubicBezTo>
                    <a:pt x="44" y="109"/>
                    <a:pt x="47" y="103"/>
                    <a:pt x="48" y="98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6" name="Freeform 592">
              <a:extLst>
                <a:ext uri="{FF2B5EF4-FFF2-40B4-BE49-F238E27FC236}">
                  <a16:creationId xmlns:a16="http://schemas.microsoft.com/office/drawing/2014/main" id="{0C49C1BF-7012-4C4B-90AA-B62E16683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959" y="4275957"/>
              <a:ext cx="72623" cy="148563"/>
            </a:xfrm>
            <a:custGeom>
              <a:avLst/>
              <a:gdLst>
                <a:gd name="T0" fmla="*/ 81 w 83"/>
                <a:gd name="T1" fmla="*/ 47 h 171"/>
                <a:gd name="T2" fmla="*/ 75 w 83"/>
                <a:gd name="T3" fmla="*/ 25 h 171"/>
                <a:gd name="T4" fmla="*/ 75 w 83"/>
                <a:gd name="T5" fmla="*/ 21 h 171"/>
                <a:gd name="T6" fmla="*/ 74 w 83"/>
                <a:gd name="T7" fmla="*/ 21 h 171"/>
                <a:gd name="T8" fmla="*/ 60 w 83"/>
                <a:gd name="T9" fmla="*/ 8 h 171"/>
                <a:gd name="T10" fmla="*/ 38 w 83"/>
                <a:gd name="T11" fmla="*/ 27 h 171"/>
                <a:gd name="T12" fmla="*/ 19 w 83"/>
                <a:gd name="T13" fmla="*/ 33 h 171"/>
                <a:gd name="T14" fmla="*/ 5 w 83"/>
                <a:gd name="T15" fmla="*/ 43 h 171"/>
                <a:gd name="T16" fmla="*/ 0 w 83"/>
                <a:gd name="T17" fmla="*/ 62 h 171"/>
                <a:gd name="T18" fmla="*/ 17 w 83"/>
                <a:gd name="T19" fmla="*/ 80 h 171"/>
                <a:gd name="T20" fmla="*/ 22 w 83"/>
                <a:gd name="T21" fmla="*/ 108 h 171"/>
                <a:gd name="T22" fmla="*/ 25 w 83"/>
                <a:gd name="T23" fmla="*/ 141 h 171"/>
                <a:gd name="T24" fmla="*/ 22 w 83"/>
                <a:gd name="T25" fmla="*/ 158 h 171"/>
                <a:gd name="T26" fmla="*/ 29 w 83"/>
                <a:gd name="T27" fmla="*/ 171 h 171"/>
                <a:gd name="T28" fmla="*/ 50 w 83"/>
                <a:gd name="T29" fmla="*/ 168 h 171"/>
                <a:gd name="T30" fmla="*/ 64 w 83"/>
                <a:gd name="T31" fmla="*/ 84 h 171"/>
                <a:gd name="T32" fmla="*/ 81 w 83"/>
                <a:gd name="T33" fmla="*/ 4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171">
                  <a:moveTo>
                    <a:pt x="81" y="47"/>
                  </a:moveTo>
                  <a:cubicBezTo>
                    <a:pt x="79" y="38"/>
                    <a:pt x="74" y="33"/>
                    <a:pt x="75" y="25"/>
                  </a:cubicBezTo>
                  <a:cubicBezTo>
                    <a:pt x="75" y="25"/>
                    <a:pt x="75" y="23"/>
                    <a:pt x="7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17"/>
                    <a:pt x="65" y="10"/>
                    <a:pt x="60" y="8"/>
                  </a:cubicBezTo>
                  <a:cubicBezTo>
                    <a:pt x="43" y="0"/>
                    <a:pt x="45" y="20"/>
                    <a:pt x="38" y="27"/>
                  </a:cubicBezTo>
                  <a:cubicBezTo>
                    <a:pt x="32" y="35"/>
                    <a:pt x="26" y="30"/>
                    <a:pt x="19" y="33"/>
                  </a:cubicBezTo>
                  <a:cubicBezTo>
                    <a:pt x="13" y="35"/>
                    <a:pt x="10" y="40"/>
                    <a:pt x="5" y="43"/>
                  </a:cubicBezTo>
                  <a:cubicBezTo>
                    <a:pt x="3" y="49"/>
                    <a:pt x="0" y="55"/>
                    <a:pt x="0" y="62"/>
                  </a:cubicBezTo>
                  <a:cubicBezTo>
                    <a:pt x="12" y="64"/>
                    <a:pt x="15" y="70"/>
                    <a:pt x="17" y="80"/>
                  </a:cubicBezTo>
                  <a:cubicBezTo>
                    <a:pt x="19" y="89"/>
                    <a:pt x="20" y="99"/>
                    <a:pt x="22" y="108"/>
                  </a:cubicBezTo>
                  <a:cubicBezTo>
                    <a:pt x="25" y="119"/>
                    <a:pt x="26" y="130"/>
                    <a:pt x="25" y="141"/>
                  </a:cubicBezTo>
                  <a:cubicBezTo>
                    <a:pt x="24" y="146"/>
                    <a:pt x="21" y="152"/>
                    <a:pt x="22" y="158"/>
                  </a:cubicBezTo>
                  <a:cubicBezTo>
                    <a:pt x="23" y="163"/>
                    <a:pt x="26" y="166"/>
                    <a:pt x="29" y="171"/>
                  </a:cubicBezTo>
                  <a:cubicBezTo>
                    <a:pt x="36" y="169"/>
                    <a:pt x="43" y="168"/>
                    <a:pt x="50" y="168"/>
                  </a:cubicBezTo>
                  <a:cubicBezTo>
                    <a:pt x="52" y="140"/>
                    <a:pt x="47" y="103"/>
                    <a:pt x="64" y="84"/>
                  </a:cubicBezTo>
                  <a:cubicBezTo>
                    <a:pt x="73" y="74"/>
                    <a:pt x="83" y="60"/>
                    <a:pt x="81" y="47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7" name="Freeform 593">
              <a:extLst>
                <a:ext uri="{FF2B5EF4-FFF2-40B4-BE49-F238E27FC236}">
                  <a16:creationId xmlns:a16="http://schemas.microsoft.com/office/drawing/2014/main" id="{86372314-B01C-42E8-894B-FDCE7BDFA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67" y="4337520"/>
              <a:ext cx="72254" cy="74097"/>
            </a:xfrm>
            <a:custGeom>
              <a:avLst/>
              <a:gdLst>
                <a:gd name="T0" fmla="*/ 68 w 83"/>
                <a:gd name="T1" fmla="*/ 64 h 85"/>
                <a:gd name="T2" fmla="*/ 71 w 83"/>
                <a:gd name="T3" fmla="*/ 59 h 85"/>
                <a:gd name="T4" fmla="*/ 75 w 83"/>
                <a:gd name="T5" fmla="*/ 56 h 85"/>
                <a:gd name="T6" fmla="*/ 76 w 83"/>
                <a:gd name="T7" fmla="*/ 53 h 85"/>
                <a:gd name="T8" fmla="*/ 83 w 83"/>
                <a:gd name="T9" fmla="*/ 43 h 85"/>
                <a:gd name="T10" fmla="*/ 74 w 83"/>
                <a:gd name="T11" fmla="*/ 30 h 85"/>
                <a:gd name="T12" fmla="*/ 72 w 83"/>
                <a:gd name="T13" fmla="*/ 21 h 85"/>
                <a:gd name="T14" fmla="*/ 67 w 83"/>
                <a:gd name="T15" fmla="*/ 14 h 85"/>
                <a:gd name="T16" fmla="*/ 52 w 83"/>
                <a:gd name="T17" fmla="*/ 0 h 85"/>
                <a:gd name="T18" fmla="*/ 40 w 83"/>
                <a:gd name="T19" fmla="*/ 2 h 85"/>
                <a:gd name="T20" fmla="*/ 29 w 83"/>
                <a:gd name="T21" fmla="*/ 2 h 85"/>
                <a:gd name="T22" fmla="*/ 22 w 83"/>
                <a:gd name="T23" fmla="*/ 9 h 85"/>
                <a:gd name="T24" fmla="*/ 15 w 83"/>
                <a:gd name="T25" fmla="*/ 18 h 85"/>
                <a:gd name="T26" fmla="*/ 0 w 83"/>
                <a:gd name="T27" fmla="*/ 26 h 85"/>
                <a:gd name="T28" fmla="*/ 14 w 83"/>
                <a:gd name="T29" fmla="*/ 65 h 85"/>
                <a:gd name="T30" fmla="*/ 26 w 83"/>
                <a:gd name="T31" fmla="*/ 74 h 85"/>
                <a:gd name="T32" fmla="*/ 42 w 83"/>
                <a:gd name="T33" fmla="*/ 77 h 85"/>
                <a:gd name="T34" fmla="*/ 50 w 83"/>
                <a:gd name="T35" fmla="*/ 85 h 85"/>
                <a:gd name="T36" fmla="*/ 53 w 83"/>
                <a:gd name="T37" fmla="*/ 75 h 85"/>
                <a:gd name="T38" fmla="*/ 68 w 83"/>
                <a:gd name="T39" fmla="*/ 6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85">
                  <a:moveTo>
                    <a:pt x="68" y="64"/>
                  </a:moveTo>
                  <a:cubicBezTo>
                    <a:pt x="69" y="63"/>
                    <a:pt x="70" y="61"/>
                    <a:pt x="71" y="59"/>
                  </a:cubicBezTo>
                  <a:cubicBezTo>
                    <a:pt x="72" y="58"/>
                    <a:pt x="75" y="58"/>
                    <a:pt x="75" y="56"/>
                  </a:cubicBezTo>
                  <a:cubicBezTo>
                    <a:pt x="76" y="55"/>
                    <a:pt x="75" y="54"/>
                    <a:pt x="76" y="53"/>
                  </a:cubicBezTo>
                  <a:cubicBezTo>
                    <a:pt x="78" y="50"/>
                    <a:pt x="80" y="46"/>
                    <a:pt x="83" y="43"/>
                  </a:cubicBezTo>
                  <a:cubicBezTo>
                    <a:pt x="78" y="41"/>
                    <a:pt x="76" y="35"/>
                    <a:pt x="74" y="30"/>
                  </a:cubicBezTo>
                  <a:cubicBezTo>
                    <a:pt x="73" y="26"/>
                    <a:pt x="74" y="25"/>
                    <a:pt x="72" y="21"/>
                  </a:cubicBezTo>
                  <a:cubicBezTo>
                    <a:pt x="70" y="18"/>
                    <a:pt x="69" y="18"/>
                    <a:pt x="67" y="14"/>
                  </a:cubicBezTo>
                  <a:cubicBezTo>
                    <a:pt x="65" y="5"/>
                    <a:pt x="61" y="2"/>
                    <a:pt x="52" y="0"/>
                  </a:cubicBezTo>
                  <a:cubicBezTo>
                    <a:pt x="47" y="0"/>
                    <a:pt x="44" y="1"/>
                    <a:pt x="40" y="2"/>
                  </a:cubicBezTo>
                  <a:cubicBezTo>
                    <a:pt x="36" y="3"/>
                    <a:pt x="32" y="2"/>
                    <a:pt x="29" y="2"/>
                  </a:cubicBezTo>
                  <a:cubicBezTo>
                    <a:pt x="25" y="3"/>
                    <a:pt x="24" y="6"/>
                    <a:pt x="22" y="9"/>
                  </a:cubicBezTo>
                  <a:cubicBezTo>
                    <a:pt x="20" y="12"/>
                    <a:pt x="17" y="14"/>
                    <a:pt x="15" y="18"/>
                  </a:cubicBezTo>
                  <a:cubicBezTo>
                    <a:pt x="11" y="24"/>
                    <a:pt x="7" y="27"/>
                    <a:pt x="0" y="26"/>
                  </a:cubicBezTo>
                  <a:cubicBezTo>
                    <a:pt x="4" y="38"/>
                    <a:pt x="14" y="65"/>
                    <a:pt x="14" y="65"/>
                  </a:cubicBezTo>
                  <a:cubicBezTo>
                    <a:pt x="21" y="66"/>
                    <a:pt x="21" y="71"/>
                    <a:pt x="26" y="74"/>
                  </a:cubicBezTo>
                  <a:cubicBezTo>
                    <a:pt x="31" y="76"/>
                    <a:pt x="38" y="76"/>
                    <a:pt x="42" y="77"/>
                  </a:cubicBezTo>
                  <a:cubicBezTo>
                    <a:pt x="43" y="82"/>
                    <a:pt x="46" y="83"/>
                    <a:pt x="50" y="85"/>
                  </a:cubicBezTo>
                  <a:cubicBezTo>
                    <a:pt x="51" y="82"/>
                    <a:pt x="51" y="79"/>
                    <a:pt x="53" y="75"/>
                  </a:cubicBezTo>
                  <a:cubicBezTo>
                    <a:pt x="57" y="71"/>
                    <a:pt x="64" y="69"/>
                    <a:pt x="68" y="6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8" name="Freeform 594">
              <a:extLst>
                <a:ext uri="{FF2B5EF4-FFF2-40B4-BE49-F238E27FC236}">
                  <a16:creationId xmlns:a16="http://schemas.microsoft.com/office/drawing/2014/main" id="{6FF5D3C1-BE87-49B4-A4D5-A76E7E90F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67" y="4372541"/>
              <a:ext cx="95847" cy="95847"/>
            </a:xfrm>
            <a:custGeom>
              <a:avLst/>
              <a:gdLst>
                <a:gd name="T0" fmla="*/ 102 w 110"/>
                <a:gd name="T1" fmla="*/ 70 h 110"/>
                <a:gd name="T2" fmla="*/ 93 w 110"/>
                <a:gd name="T3" fmla="*/ 60 h 110"/>
                <a:gd name="T4" fmla="*/ 83 w 110"/>
                <a:gd name="T5" fmla="*/ 56 h 110"/>
                <a:gd name="T6" fmla="*/ 86 w 110"/>
                <a:gd name="T7" fmla="*/ 40 h 110"/>
                <a:gd name="T8" fmla="*/ 79 w 110"/>
                <a:gd name="T9" fmla="*/ 24 h 110"/>
                <a:gd name="T10" fmla="*/ 71 w 110"/>
                <a:gd name="T11" fmla="*/ 33 h 110"/>
                <a:gd name="T12" fmla="*/ 61 w 110"/>
                <a:gd name="T13" fmla="*/ 32 h 110"/>
                <a:gd name="T14" fmla="*/ 55 w 110"/>
                <a:gd name="T15" fmla="*/ 11 h 110"/>
                <a:gd name="T16" fmla="*/ 37 w 110"/>
                <a:gd name="T17" fmla="*/ 4 h 110"/>
                <a:gd name="T18" fmla="*/ 33 w 110"/>
                <a:gd name="T19" fmla="*/ 3 h 110"/>
                <a:gd name="T20" fmla="*/ 26 w 110"/>
                <a:gd name="T21" fmla="*/ 13 h 110"/>
                <a:gd name="T22" fmla="*/ 25 w 110"/>
                <a:gd name="T23" fmla="*/ 16 h 110"/>
                <a:gd name="T24" fmla="*/ 21 w 110"/>
                <a:gd name="T25" fmla="*/ 19 h 110"/>
                <a:gd name="T26" fmla="*/ 18 w 110"/>
                <a:gd name="T27" fmla="*/ 24 h 110"/>
                <a:gd name="T28" fmla="*/ 3 w 110"/>
                <a:gd name="T29" fmla="*/ 35 h 110"/>
                <a:gd name="T30" fmla="*/ 0 w 110"/>
                <a:gd name="T31" fmla="*/ 45 h 110"/>
                <a:gd name="T32" fmla="*/ 1 w 110"/>
                <a:gd name="T33" fmla="*/ 46 h 110"/>
                <a:gd name="T34" fmla="*/ 14 w 110"/>
                <a:gd name="T35" fmla="*/ 57 h 110"/>
                <a:gd name="T36" fmla="*/ 47 w 110"/>
                <a:gd name="T37" fmla="*/ 78 h 110"/>
                <a:gd name="T38" fmla="*/ 52 w 110"/>
                <a:gd name="T39" fmla="*/ 89 h 110"/>
                <a:gd name="T40" fmla="*/ 81 w 110"/>
                <a:gd name="T41" fmla="*/ 102 h 110"/>
                <a:gd name="T42" fmla="*/ 104 w 110"/>
                <a:gd name="T43" fmla="*/ 110 h 110"/>
                <a:gd name="T44" fmla="*/ 103 w 110"/>
                <a:gd name="T45" fmla="*/ 107 h 110"/>
                <a:gd name="T46" fmla="*/ 105 w 110"/>
                <a:gd name="T47" fmla="*/ 92 h 110"/>
                <a:gd name="T48" fmla="*/ 102 w 110"/>
                <a:gd name="T49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" h="110">
                  <a:moveTo>
                    <a:pt x="102" y="70"/>
                  </a:moveTo>
                  <a:cubicBezTo>
                    <a:pt x="97" y="68"/>
                    <a:pt x="98" y="62"/>
                    <a:pt x="93" y="60"/>
                  </a:cubicBezTo>
                  <a:cubicBezTo>
                    <a:pt x="90" y="59"/>
                    <a:pt x="85" y="59"/>
                    <a:pt x="83" y="56"/>
                  </a:cubicBezTo>
                  <a:cubicBezTo>
                    <a:pt x="79" y="52"/>
                    <a:pt x="86" y="46"/>
                    <a:pt x="86" y="40"/>
                  </a:cubicBezTo>
                  <a:cubicBezTo>
                    <a:pt x="85" y="35"/>
                    <a:pt x="84" y="23"/>
                    <a:pt x="79" y="24"/>
                  </a:cubicBezTo>
                  <a:cubicBezTo>
                    <a:pt x="74" y="24"/>
                    <a:pt x="75" y="31"/>
                    <a:pt x="71" y="33"/>
                  </a:cubicBezTo>
                  <a:cubicBezTo>
                    <a:pt x="70" y="34"/>
                    <a:pt x="62" y="33"/>
                    <a:pt x="61" y="32"/>
                  </a:cubicBezTo>
                  <a:cubicBezTo>
                    <a:pt x="57" y="30"/>
                    <a:pt x="56" y="16"/>
                    <a:pt x="55" y="11"/>
                  </a:cubicBezTo>
                  <a:cubicBezTo>
                    <a:pt x="52" y="0"/>
                    <a:pt x="47" y="3"/>
                    <a:pt x="37" y="4"/>
                  </a:cubicBezTo>
                  <a:cubicBezTo>
                    <a:pt x="35" y="4"/>
                    <a:pt x="34" y="4"/>
                    <a:pt x="33" y="3"/>
                  </a:cubicBezTo>
                  <a:cubicBezTo>
                    <a:pt x="30" y="6"/>
                    <a:pt x="28" y="10"/>
                    <a:pt x="26" y="13"/>
                  </a:cubicBezTo>
                  <a:cubicBezTo>
                    <a:pt x="25" y="14"/>
                    <a:pt x="26" y="15"/>
                    <a:pt x="25" y="16"/>
                  </a:cubicBezTo>
                  <a:cubicBezTo>
                    <a:pt x="25" y="18"/>
                    <a:pt x="22" y="18"/>
                    <a:pt x="21" y="19"/>
                  </a:cubicBezTo>
                  <a:cubicBezTo>
                    <a:pt x="20" y="21"/>
                    <a:pt x="19" y="23"/>
                    <a:pt x="18" y="24"/>
                  </a:cubicBezTo>
                  <a:cubicBezTo>
                    <a:pt x="14" y="29"/>
                    <a:pt x="7" y="31"/>
                    <a:pt x="3" y="35"/>
                  </a:cubicBezTo>
                  <a:cubicBezTo>
                    <a:pt x="1" y="39"/>
                    <a:pt x="1" y="42"/>
                    <a:pt x="0" y="45"/>
                  </a:cubicBezTo>
                  <a:cubicBezTo>
                    <a:pt x="0" y="45"/>
                    <a:pt x="0" y="46"/>
                    <a:pt x="1" y="46"/>
                  </a:cubicBezTo>
                  <a:cubicBezTo>
                    <a:pt x="5" y="49"/>
                    <a:pt x="9" y="54"/>
                    <a:pt x="14" y="57"/>
                  </a:cubicBezTo>
                  <a:cubicBezTo>
                    <a:pt x="24" y="64"/>
                    <a:pt x="39" y="69"/>
                    <a:pt x="47" y="78"/>
                  </a:cubicBezTo>
                  <a:cubicBezTo>
                    <a:pt x="49" y="81"/>
                    <a:pt x="48" y="86"/>
                    <a:pt x="52" y="89"/>
                  </a:cubicBezTo>
                  <a:cubicBezTo>
                    <a:pt x="60" y="96"/>
                    <a:pt x="72" y="98"/>
                    <a:pt x="81" y="102"/>
                  </a:cubicBezTo>
                  <a:cubicBezTo>
                    <a:pt x="89" y="107"/>
                    <a:pt x="96" y="110"/>
                    <a:pt x="104" y="110"/>
                  </a:cubicBezTo>
                  <a:cubicBezTo>
                    <a:pt x="104" y="109"/>
                    <a:pt x="103" y="108"/>
                    <a:pt x="103" y="107"/>
                  </a:cubicBezTo>
                  <a:cubicBezTo>
                    <a:pt x="103" y="102"/>
                    <a:pt x="105" y="96"/>
                    <a:pt x="105" y="92"/>
                  </a:cubicBezTo>
                  <a:cubicBezTo>
                    <a:pt x="106" y="89"/>
                    <a:pt x="110" y="64"/>
                    <a:pt x="102" y="70"/>
                  </a:cubicBezTo>
                  <a:close/>
                </a:path>
              </a:pathLst>
            </a:custGeom>
            <a:solidFill>
              <a:srgbClr val="FF00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429" name="Freeform 595">
              <a:extLst>
                <a:ext uri="{FF2B5EF4-FFF2-40B4-BE49-F238E27FC236}">
                  <a16:creationId xmlns:a16="http://schemas.microsoft.com/office/drawing/2014/main" id="{96B304D4-78E5-4BFB-994F-777C64502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524" y="4325355"/>
              <a:ext cx="140822" cy="146351"/>
            </a:xfrm>
            <a:custGeom>
              <a:avLst/>
              <a:gdLst>
                <a:gd name="T0" fmla="*/ 152 w 162"/>
                <a:gd name="T1" fmla="*/ 80 h 168"/>
                <a:gd name="T2" fmla="*/ 161 w 162"/>
                <a:gd name="T3" fmla="*/ 60 h 168"/>
                <a:gd name="T4" fmla="*/ 156 w 162"/>
                <a:gd name="T5" fmla="*/ 42 h 168"/>
                <a:gd name="T6" fmla="*/ 128 w 162"/>
                <a:gd name="T7" fmla="*/ 23 h 168"/>
                <a:gd name="T8" fmla="*/ 94 w 162"/>
                <a:gd name="T9" fmla="*/ 10 h 168"/>
                <a:gd name="T10" fmla="*/ 80 w 162"/>
                <a:gd name="T11" fmla="*/ 5 h 168"/>
                <a:gd name="T12" fmla="*/ 77 w 162"/>
                <a:gd name="T13" fmla="*/ 8 h 168"/>
                <a:gd name="T14" fmla="*/ 62 w 162"/>
                <a:gd name="T15" fmla="*/ 11 h 168"/>
                <a:gd name="T16" fmla="*/ 48 w 162"/>
                <a:gd name="T17" fmla="*/ 8 h 168"/>
                <a:gd name="T18" fmla="*/ 31 w 162"/>
                <a:gd name="T19" fmla="*/ 12 h 168"/>
                <a:gd name="T20" fmla="*/ 18 w 162"/>
                <a:gd name="T21" fmla="*/ 11 h 168"/>
                <a:gd name="T22" fmla="*/ 13 w 162"/>
                <a:gd name="T23" fmla="*/ 16 h 168"/>
                <a:gd name="T24" fmla="*/ 10 w 162"/>
                <a:gd name="T25" fmla="*/ 25 h 168"/>
                <a:gd name="T26" fmla="*/ 16 w 162"/>
                <a:gd name="T27" fmla="*/ 42 h 168"/>
                <a:gd name="T28" fmla="*/ 18 w 162"/>
                <a:gd name="T29" fmla="*/ 45 h 168"/>
                <a:gd name="T30" fmla="*/ 16 w 162"/>
                <a:gd name="T31" fmla="*/ 48 h 168"/>
                <a:gd name="T32" fmla="*/ 22 w 162"/>
                <a:gd name="T33" fmla="*/ 55 h 168"/>
                <a:gd name="T34" fmla="*/ 10 w 162"/>
                <a:gd name="T35" fmla="*/ 60 h 168"/>
                <a:gd name="T36" fmla="*/ 15 w 162"/>
                <a:gd name="T37" fmla="*/ 72 h 168"/>
                <a:gd name="T38" fmla="*/ 7 w 162"/>
                <a:gd name="T39" fmla="*/ 79 h 168"/>
                <a:gd name="T40" fmla="*/ 7 w 162"/>
                <a:gd name="T41" fmla="*/ 85 h 168"/>
                <a:gd name="T42" fmla="*/ 5 w 162"/>
                <a:gd name="T43" fmla="*/ 87 h 168"/>
                <a:gd name="T44" fmla="*/ 7 w 162"/>
                <a:gd name="T45" fmla="*/ 98 h 168"/>
                <a:gd name="T46" fmla="*/ 4 w 162"/>
                <a:gd name="T47" fmla="*/ 114 h 168"/>
                <a:gd name="T48" fmla="*/ 14 w 162"/>
                <a:gd name="T49" fmla="*/ 118 h 168"/>
                <a:gd name="T50" fmla="*/ 23 w 162"/>
                <a:gd name="T51" fmla="*/ 128 h 168"/>
                <a:gd name="T52" fmla="*/ 26 w 162"/>
                <a:gd name="T53" fmla="*/ 150 h 168"/>
                <a:gd name="T54" fmla="*/ 24 w 162"/>
                <a:gd name="T55" fmla="*/ 165 h 168"/>
                <a:gd name="T56" fmla="*/ 25 w 162"/>
                <a:gd name="T57" fmla="*/ 168 h 168"/>
                <a:gd name="T58" fmla="*/ 34 w 162"/>
                <a:gd name="T59" fmla="*/ 167 h 168"/>
                <a:gd name="T60" fmla="*/ 65 w 162"/>
                <a:gd name="T61" fmla="*/ 153 h 168"/>
                <a:gd name="T62" fmla="*/ 116 w 162"/>
                <a:gd name="T63" fmla="*/ 146 h 168"/>
                <a:gd name="T64" fmla="*/ 157 w 162"/>
                <a:gd name="T65" fmla="*/ 156 h 168"/>
                <a:gd name="T66" fmla="*/ 147 w 162"/>
                <a:gd name="T67" fmla="*/ 129 h 168"/>
                <a:gd name="T68" fmla="*/ 152 w 162"/>
                <a:gd name="T69" fmla="*/ 8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68">
                  <a:moveTo>
                    <a:pt x="152" y="80"/>
                  </a:moveTo>
                  <a:cubicBezTo>
                    <a:pt x="157" y="72"/>
                    <a:pt x="162" y="71"/>
                    <a:pt x="161" y="60"/>
                  </a:cubicBezTo>
                  <a:cubicBezTo>
                    <a:pt x="161" y="53"/>
                    <a:pt x="158" y="48"/>
                    <a:pt x="156" y="42"/>
                  </a:cubicBezTo>
                  <a:cubicBezTo>
                    <a:pt x="150" y="25"/>
                    <a:pt x="145" y="20"/>
                    <a:pt x="128" y="23"/>
                  </a:cubicBezTo>
                  <a:cubicBezTo>
                    <a:pt x="112" y="25"/>
                    <a:pt x="99" y="30"/>
                    <a:pt x="94" y="10"/>
                  </a:cubicBezTo>
                  <a:cubicBezTo>
                    <a:pt x="88" y="11"/>
                    <a:pt x="84" y="8"/>
                    <a:pt x="80" y="5"/>
                  </a:cubicBezTo>
                  <a:cubicBezTo>
                    <a:pt x="79" y="6"/>
                    <a:pt x="79" y="7"/>
                    <a:pt x="77" y="8"/>
                  </a:cubicBezTo>
                  <a:cubicBezTo>
                    <a:pt x="72" y="3"/>
                    <a:pt x="69" y="11"/>
                    <a:pt x="62" y="11"/>
                  </a:cubicBezTo>
                  <a:cubicBezTo>
                    <a:pt x="63" y="0"/>
                    <a:pt x="53" y="7"/>
                    <a:pt x="48" y="8"/>
                  </a:cubicBezTo>
                  <a:cubicBezTo>
                    <a:pt x="43" y="10"/>
                    <a:pt x="39" y="12"/>
                    <a:pt x="31" y="12"/>
                  </a:cubicBezTo>
                  <a:cubicBezTo>
                    <a:pt x="28" y="12"/>
                    <a:pt x="23" y="12"/>
                    <a:pt x="18" y="11"/>
                  </a:cubicBezTo>
                  <a:cubicBezTo>
                    <a:pt x="17" y="12"/>
                    <a:pt x="15" y="14"/>
                    <a:pt x="13" y="16"/>
                  </a:cubicBezTo>
                  <a:cubicBezTo>
                    <a:pt x="10" y="20"/>
                    <a:pt x="10" y="19"/>
                    <a:pt x="10" y="25"/>
                  </a:cubicBezTo>
                  <a:cubicBezTo>
                    <a:pt x="11" y="33"/>
                    <a:pt x="15" y="35"/>
                    <a:pt x="16" y="42"/>
                  </a:cubicBezTo>
                  <a:cubicBezTo>
                    <a:pt x="16" y="43"/>
                    <a:pt x="18" y="43"/>
                    <a:pt x="18" y="45"/>
                  </a:cubicBezTo>
                  <a:cubicBezTo>
                    <a:pt x="18" y="46"/>
                    <a:pt x="16" y="47"/>
                    <a:pt x="16" y="48"/>
                  </a:cubicBezTo>
                  <a:cubicBezTo>
                    <a:pt x="17" y="52"/>
                    <a:pt x="20" y="52"/>
                    <a:pt x="22" y="55"/>
                  </a:cubicBezTo>
                  <a:cubicBezTo>
                    <a:pt x="28" y="64"/>
                    <a:pt x="16" y="63"/>
                    <a:pt x="10" y="60"/>
                  </a:cubicBezTo>
                  <a:cubicBezTo>
                    <a:pt x="6" y="67"/>
                    <a:pt x="13" y="67"/>
                    <a:pt x="15" y="72"/>
                  </a:cubicBezTo>
                  <a:cubicBezTo>
                    <a:pt x="16" y="77"/>
                    <a:pt x="8" y="76"/>
                    <a:pt x="7" y="79"/>
                  </a:cubicBezTo>
                  <a:cubicBezTo>
                    <a:pt x="6" y="81"/>
                    <a:pt x="8" y="84"/>
                    <a:pt x="7" y="85"/>
                  </a:cubicBezTo>
                  <a:cubicBezTo>
                    <a:pt x="7" y="87"/>
                    <a:pt x="6" y="87"/>
                    <a:pt x="5" y="87"/>
                  </a:cubicBezTo>
                  <a:cubicBezTo>
                    <a:pt x="6" y="91"/>
                    <a:pt x="6" y="95"/>
                    <a:pt x="7" y="98"/>
                  </a:cubicBezTo>
                  <a:cubicBezTo>
                    <a:pt x="7" y="104"/>
                    <a:pt x="0" y="110"/>
                    <a:pt x="4" y="114"/>
                  </a:cubicBezTo>
                  <a:cubicBezTo>
                    <a:pt x="6" y="117"/>
                    <a:pt x="11" y="117"/>
                    <a:pt x="14" y="118"/>
                  </a:cubicBezTo>
                  <a:cubicBezTo>
                    <a:pt x="19" y="120"/>
                    <a:pt x="18" y="126"/>
                    <a:pt x="23" y="128"/>
                  </a:cubicBezTo>
                  <a:cubicBezTo>
                    <a:pt x="31" y="122"/>
                    <a:pt x="27" y="147"/>
                    <a:pt x="26" y="150"/>
                  </a:cubicBezTo>
                  <a:cubicBezTo>
                    <a:pt x="26" y="154"/>
                    <a:pt x="24" y="160"/>
                    <a:pt x="24" y="165"/>
                  </a:cubicBezTo>
                  <a:cubicBezTo>
                    <a:pt x="24" y="166"/>
                    <a:pt x="25" y="167"/>
                    <a:pt x="25" y="168"/>
                  </a:cubicBezTo>
                  <a:cubicBezTo>
                    <a:pt x="28" y="168"/>
                    <a:pt x="31" y="168"/>
                    <a:pt x="34" y="167"/>
                  </a:cubicBezTo>
                  <a:cubicBezTo>
                    <a:pt x="45" y="163"/>
                    <a:pt x="54" y="157"/>
                    <a:pt x="65" y="153"/>
                  </a:cubicBezTo>
                  <a:cubicBezTo>
                    <a:pt x="80" y="149"/>
                    <a:pt x="100" y="145"/>
                    <a:pt x="116" y="146"/>
                  </a:cubicBezTo>
                  <a:cubicBezTo>
                    <a:pt x="131" y="146"/>
                    <a:pt x="144" y="152"/>
                    <a:pt x="157" y="156"/>
                  </a:cubicBezTo>
                  <a:cubicBezTo>
                    <a:pt x="155" y="147"/>
                    <a:pt x="151" y="139"/>
                    <a:pt x="147" y="129"/>
                  </a:cubicBezTo>
                  <a:cubicBezTo>
                    <a:pt x="141" y="114"/>
                    <a:pt x="143" y="94"/>
                    <a:pt x="152" y="80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" name="Freeform 596">
              <a:extLst>
                <a:ext uri="{FF2B5EF4-FFF2-40B4-BE49-F238E27FC236}">
                  <a16:creationId xmlns:a16="http://schemas.microsoft.com/office/drawing/2014/main" id="{0E02B8BE-60D4-4D00-B0D0-55A592695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85" y="3909895"/>
              <a:ext cx="275376" cy="315558"/>
            </a:xfrm>
            <a:custGeom>
              <a:avLst/>
              <a:gdLst>
                <a:gd name="T0" fmla="*/ 277 w 316"/>
                <a:gd name="T1" fmla="*/ 70 h 362"/>
                <a:gd name="T2" fmla="*/ 316 w 316"/>
                <a:gd name="T3" fmla="*/ 69 h 362"/>
                <a:gd name="T4" fmla="*/ 233 w 316"/>
                <a:gd name="T5" fmla="*/ 12 h 362"/>
                <a:gd name="T6" fmla="*/ 222 w 316"/>
                <a:gd name="T7" fmla="*/ 0 h 362"/>
                <a:gd name="T8" fmla="*/ 222 w 316"/>
                <a:gd name="T9" fmla="*/ 40 h 362"/>
                <a:gd name="T10" fmla="*/ 133 w 316"/>
                <a:gd name="T11" fmla="*/ 39 h 362"/>
                <a:gd name="T12" fmla="*/ 133 w 316"/>
                <a:gd name="T13" fmla="*/ 115 h 362"/>
                <a:gd name="T14" fmla="*/ 107 w 316"/>
                <a:gd name="T15" fmla="*/ 127 h 362"/>
                <a:gd name="T16" fmla="*/ 105 w 316"/>
                <a:gd name="T17" fmla="*/ 144 h 362"/>
                <a:gd name="T18" fmla="*/ 107 w 316"/>
                <a:gd name="T19" fmla="*/ 176 h 362"/>
                <a:gd name="T20" fmla="*/ 0 w 316"/>
                <a:gd name="T21" fmla="*/ 177 h 362"/>
                <a:gd name="T22" fmla="*/ 15 w 316"/>
                <a:gd name="T23" fmla="*/ 200 h 362"/>
                <a:gd name="T24" fmla="*/ 14 w 316"/>
                <a:gd name="T25" fmla="*/ 223 h 362"/>
                <a:gd name="T26" fmla="*/ 21 w 316"/>
                <a:gd name="T27" fmla="*/ 243 h 362"/>
                <a:gd name="T28" fmla="*/ 17 w 316"/>
                <a:gd name="T29" fmla="*/ 297 h 362"/>
                <a:gd name="T30" fmla="*/ 12 w 316"/>
                <a:gd name="T31" fmla="*/ 323 h 362"/>
                <a:gd name="T32" fmla="*/ 14 w 316"/>
                <a:gd name="T33" fmla="*/ 322 h 362"/>
                <a:gd name="T34" fmla="*/ 22 w 316"/>
                <a:gd name="T35" fmla="*/ 313 h 362"/>
                <a:gd name="T36" fmla="*/ 34 w 316"/>
                <a:gd name="T37" fmla="*/ 313 h 362"/>
                <a:gd name="T38" fmla="*/ 49 w 316"/>
                <a:gd name="T39" fmla="*/ 312 h 362"/>
                <a:gd name="T40" fmla="*/ 74 w 316"/>
                <a:gd name="T41" fmla="*/ 311 h 362"/>
                <a:gd name="T42" fmla="*/ 82 w 316"/>
                <a:gd name="T43" fmla="*/ 321 h 362"/>
                <a:gd name="T44" fmla="*/ 95 w 316"/>
                <a:gd name="T45" fmla="*/ 327 h 362"/>
                <a:gd name="T46" fmla="*/ 102 w 316"/>
                <a:gd name="T47" fmla="*/ 338 h 362"/>
                <a:gd name="T48" fmla="*/ 112 w 316"/>
                <a:gd name="T49" fmla="*/ 347 h 362"/>
                <a:gd name="T50" fmla="*/ 122 w 316"/>
                <a:gd name="T51" fmla="*/ 357 h 362"/>
                <a:gd name="T52" fmla="*/ 130 w 316"/>
                <a:gd name="T53" fmla="*/ 362 h 362"/>
                <a:gd name="T54" fmla="*/ 137 w 316"/>
                <a:gd name="T55" fmla="*/ 354 h 362"/>
                <a:gd name="T56" fmla="*/ 142 w 316"/>
                <a:gd name="T57" fmla="*/ 342 h 362"/>
                <a:gd name="T58" fmla="*/ 152 w 316"/>
                <a:gd name="T59" fmla="*/ 344 h 362"/>
                <a:gd name="T60" fmla="*/ 164 w 316"/>
                <a:gd name="T61" fmla="*/ 347 h 362"/>
                <a:gd name="T62" fmla="*/ 175 w 316"/>
                <a:gd name="T63" fmla="*/ 343 h 362"/>
                <a:gd name="T64" fmla="*/ 306 w 316"/>
                <a:gd name="T65" fmla="*/ 341 h 362"/>
                <a:gd name="T66" fmla="*/ 309 w 316"/>
                <a:gd name="T67" fmla="*/ 317 h 362"/>
                <a:gd name="T68" fmla="*/ 303 w 316"/>
                <a:gd name="T69" fmla="*/ 312 h 362"/>
                <a:gd name="T70" fmla="*/ 277 w 316"/>
                <a:gd name="T71" fmla="*/ 7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6" h="362">
                  <a:moveTo>
                    <a:pt x="277" y="70"/>
                  </a:moveTo>
                  <a:cubicBezTo>
                    <a:pt x="316" y="69"/>
                    <a:pt x="316" y="69"/>
                    <a:pt x="316" y="69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27" y="9"/>
                    <a:pt x="224" y="5"/>
                    <a:pt x="22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0" y="116"/>
                    <a:pt x="116" y="120"/>
                    <a:pt x="107" y="127"/>
                  </a:cubicBezTo>
                  <a:cubicBezTo>
                    <a:pt x="98" y="134"/>
                    <a:pt x="103" y="140"/>
                    <a:pt x="105" y="144"/>
                  </a:cubicBezTo>
                  <a:cubicBezTo>
                    <a:pt x="106" y="148"/>
                    <a:pt x="107" y="176"/>
                    <a:pt x="107" y="17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" y="190"/>
                    <a:pt x="9" y="191"/>
                    <a:pt x="15" y="200"/>
                  </a:cubicBezTo>
                  <a:cubicBezTo>
                    <a:pt x="21" y="210"/>
                    <a:pt x="15" y="213"/>
                    <a:pt x="14" y="223"/>
                  </a:cubicBezTo>
                  <a:cubicBezTo>
                    <a:pt x="13" y="233"/>
                    <a:pt x="17" y="235"/>
                    <a:pt x="21" y="243"/>
                  </a:cubicBezTo>
                  <a:cubicBezTo>
                    <a:pt x="30" y="263"/>
                    <a:pt x="22" y="278"/>
                    <a:pt x="17" y="297"/>
                  </a:cubicBezTo>
                  <a:cubicBezTo>
                    <a:pt x="15" y="305"/>
                    <a:pt x="14" y="314"/>
                    <a:pt x="12" y="323"/>
                  </a:cubicBezTo>
                  <a:cubicBezTo>
                    <a:pt x="13" y="323"/>
                    <a:pt x="14" y="322"/>
                    <a:pt x="14" y="322"/>
                  </a:cubicBezTo>
                  <a:cubicBezTo>
                    <a:pt x="18" y="318"/>
                    <a:pt x="16" y="315"/>
                    <a:pt x="22" y="313"/>
                  </a:cubicBezTo>
                  <a:cubicBezTo>
                    <a:pt x="26" y="311"/>
                    <a:pt x="30" y="313"/>
                    <a:pt x="34" y="313"/>
                  </a:cubicBezTo>
                  <a:cubicBezTo>
                    <a:pt x="39" y="313"/>
                    <a:pt x="44" y="313"/>
                    <a:pt x="49" y="312"/>
                  </a:cubicBezTo>
                  <a:cubicBezTo>
                    <a:pt x="56" y="310"/>
                    <a:pt x="68" y="306"/>
                    <a:pt x="74" y="311"/>
                  </a:cubicBezTo>
                  <a:cubicBezTo>
                    <a:pt x="77" y="314"/>
                    <a:pt x="79" y="319"/>
                    <a:pt x="82" y="321"/>
                  </a:cubicBezTo>
                  <a:cubicBezTo>
                    <a:pt x="86" y="324"/>
                    <a:pt x="91" y="324"/>
                    <a:pt x="95" y="327"/>
                  </a:cubicBezTo>
                  <a:cubicBezTo>
                    <a:pt x="98" y="329"/>
                    <a:pt x="100" y="335"/>
                    <a:pt x="102" y="338"/>
                  </a:cubicBezTo>
                  <a:cubicBezTo>
                    <a:pt x="105" y="343"/>
                    <a:pt x="109" y="343"/>
                    <a:pt x="112" y="347"/>
                  </a:cubicBezTo>
                  <a:cubicBezTo>
                    <a:pt x="116" y="351"/>
                    <a:pt x="116" y="354"/>
                    <a:pt x="122" y="357"/>
                  </a:cubicBezTo>
                  <a:cubicBezTo>
                    <a:pt x="125" y="359"/>
                    <a:pt x="128" y="360"/>
                    <a:pt x="130" y="362"/>
                  </a:cubicBezTo>
                  <a:cubicBezTo>
                    <a:pt x="132" y="360"/>
                    <a:pt x="134" y="358"/>
                    <a:pt x="137" y="354"/>
                  </a:cubicBezTo>
                  <a:cubicBezTo>
                    <a:pt x="139" y="351"/>
                    <a:pt x="137" y="344"/>
                    <a:pt x="142" y="342"/>
                  </a:cubicBezTo>
                  <a:cubicBezTo>
                    <a:pt x="149" y="337"/>
                    <a:pt x="147" y="342"/>
                    <a:pt x="152" y="344"/>
                  </a:cubicBezTo>
                  <a:cubicBezTo>
                    <a:pt x="160" y="348"/>
                    <a:pt x="156" y="348"/>
                    <a:pt x="164" y="347"/>
                  </a:cubicBezTo>
                  <a:cubicBezTo>
                    <a:pt x="166" y="347"/>
                    <a:pt x="171" y="344"/>
                    <a:pt x="175" y="343"/>
                  </a:cubicBezTo>
                  <a:cubicBezTo>
                    <a:pt x="218" y="339"/>
                    <a:pt x="262" y="341"/>
                    <a:pt x="306" y="341"/>
                  </a:cubicBezTo>
                  <a:cubicBezTo>
                    <a:pt x="309" y="317"/>
                    <a:pt x="309" y="317"/>
                    <a:pt x="309" y="317"/>
                  </a:cubicBezTo>
                  <a:cubicBezTo>
                    <a:pt x="303" y="312"/>
                    <a:pt x="303" y="312"/>
                    <a:pt x="303" y="312"/>
                  </a:cubicBezTo>
                  <a:lnTo>
                    <a:pt x="277" y="7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1" name="Freeform 597">
              <a:extLst>
                <a:ext uri="{FF2B5EF4-FFF2-40B4-BE49-F238E27FC236}">
                  <a16:creationId xmlns:a16="http://schemas.microsoft.com/office/drawing/2014/main" id="{3320A5E3-6755-4346-A670-11E624180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608" y="4246097"/>
              <a:ext cx="68936" cy="19169"/>
            </a:xfrm>
            <a:custGeom>
              <a:avLst/>
              <a:gdLst>
                <a:gd name="T0" fmla="*/ 28 w 79"/>
                <a:gd name="T1" fmla="*/ 14 h 22"/>
                <a:gd name="T2" fmla="*/ 43 w 79"/>
                <a:gd name="T3" fmla="*/ 10 h 22"/>
                <a:gd name="T4" fmla="*/ 53 w 79"/>
                <a:gd name="T5" fmla="*/ 12 h 22"/>
                <a:gd name="T6" fmla="*/ 65 w 79"/>
                <a:gd name="T7" fmla="*/ 17 h 22"/>
                <a:gd name="T8" fmla="*/ 78 w 79"/>
                <a:gd name="T9" fmla="*/ 12 h 22"/>
                <a:gd name="T10" fmla="*/ 68 w 79"/>
                <a:gd name="T11" fmla="*/ 10 h 22"/>
                <a:gd name="T12" fmla="*/ 64 w 79"/>
                <a:gd name="T13" fmla="*/ 7 h 22"/>
                <a:gd name="T14" fmla="*/ 58 w 79"/>
                <a:gd name="T15" fmla="*/ 6 h 22"/>
                <a:gd name="T16" fmla="*/ 48 w 79"/>
                <a:gd name="T17" fmla="*/ 1 h 22"/>
                <a:gd name="T18" fmla="*/ 36 w 79"/>
                <a:gd name="T19" fmla="*/ 5 h 22"/>
                <a:gd name="T20" fmla="*/ 5 w 79"/>
                <a:gd name="T21" fmla="*/ 9 h 22"/>
                <a:gd name="T22" fmla="*/ 0 w 79"/>
                <a:gd name="T23" fmla="*/ 12 h 22"/>
                <a:gd name="T24" fmla="*/ 1 w 79"/>
                <a:gd name="T25" fmla="*/ 19 h 22"/>
                <a:gd name="T26" fmla="*/ 28 w 79"/>
                <a:gd name="T27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" h="22">
                  <a:moveTo>
                    <a:pt x="28" y="14"/>
                  </a:moveTo>
                  <a:cubicBezTo>
                    <a:pt x="33" y="14"/>
                    <a:pt x="42" y="15"/>
                    <a:pt x="43" y="10"/>
                  </a:cubicBezTo>
                  <a:cubicBezTo>
                    <a:pt x="46" y="11"/>
                    <a:pt x="50" y="11"/>
                    <a:pt x="53" y="12"/>
                  </a:cubicBezTo>
                  <a:cubicBezTo>
                    <a:pt x="58" y="14"/>
                    <a:pt x="60" y="17"/>
                    <a:pt x="65" y="17"/>
                  </a:cubicBezTo>
                  <a:cubicBezTo>
                    <a:pt x="68" y="17"/>
                    <a:pt x="77" y="15"/>
                    <a:pt x="78" y="12"/>
                  </a:cubicBezTo>
                  <a:cubicBezTo>
                    <a:pt x="79" y="5"/>
                    <a:pt x="70" y="11"/>
                    <a:pt x="68" y="10"/>
                  </a:cubicBezTo>
                  <a:cubicBezTo>
                    <a:pt x="64" y="10"/>
                    <a:pt x="66" y="8"/>
                    <a:pt x="64" y="7"/>
                  </a:cubicBezTo>
                  <a:cubicBezTo>
                    <a:pt x="62" y="6"/>
                    <a:pt x="60" y="7"/>
                    <a:pt x="58" y="6"/>
                  </a:cubicBezTo>
                  <a:cubicBezTo>
                    <a:pt x="54" y="4"/>
                    <a:pt x="53" y="2"/>
                    <a:pt x="48" y="1"/>
                  </a:cubicBezTo>
                  <a:cubicBezTo>
                    <a:pt x="42" y="0"/>
                    <a:pt x="41" y="3"/>
                    <a:pt x="36" y="5"/>
                  </a:cubicBezTo>
                  <a:cubicBezTo>
                    <a:pt x="30" y="8"/>
                    <a:pt x="14" y="10"/>
                    <a:pt x="5" y="9"/>
                  </a:cubicBezTo>
                  <a:cubicBezTo>
                    <a:pt x="5" y="10"/>
                    <a:pt x="3" y="11"/>
                    <a:pt x="0" y="12"/>
                  </a:cubicBezTo>
                  <a:cubicBezTo>
                    <a:pt x="1" y="14"/>
                    <a:pt x="1" y="17"/>
                    <a:pt x="1" y="19"/>
                  </a:cubicBezTo>
                  <a:cubicBezTo>
                    <a:pt x="12" y="20"/>
                    <a:pt x="27" y="22"/>
                    <a:pt x="28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2" name="Freeform 598">
              <a:extLst>
                <a:ext uri="{FF2B5EF4-FFF2-40B4-BE49-F238E27FC236}">
                  <a16:creationId xmlns:a16="http://schemas.microsoft.com/office/drawing/2014/main" id="{8FE8E802-587B-4C34-9410-37F6660A2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0" y="4176423"/>
              <a:ext cx="140084" cy="107275"/>
            </a:xfrm>
            <a:custGeom>
              <a:avLst/>
              <a:gdLst>
                <a:gd name="T0" fmla="*/ 70 w 161"/>
                <a:gd name="T1" fmla="*/ 112 h 123"/>
                <a:gd name="T2" fmla="*/ 101 w 161"/>
                <a:gd name="T3" fmla="*/ 112 h 123"/>
                <a:gd name="T4" fmla="*/ 114 w 161"/>
                <a:gd name="T5" fmla="*/ 114 h 123"/>
                <a:gd name="T6" fmla="*/ 124 w 161"/>
                <a:gd name="T7" fmla="*/ 119 h 123"/>
                <a:gd name="T8" fmla="*/ 156 w 161"/>
                <a:gd name="T9" fmla="*/ 119 h 123"/>
                <a:gd name="T10" fmla="*/ 156 w 161"/>
                <a:gd name="T11" fmla="*/ 99 h 123"/>
                <a:gd name="T12" fmla="*/ 144 w 161"/>
                <a:gd name="T13" fmla="*/ 84 h 123"/>
                <a:gd name="T14" fmla="*/ 137 w 161"/>
                <a:gd name="T15" fmla="*/ 66 h 123"/>
                <a:gd name="T16" fmla="*/ 141 w 161"/>
                <a:gd name="T17" fmla="*/ 56 h 123"/>
                <a:gd name="T18" fmla="*/ 133 w 161"/>
                <a:gd name="T19" fmla="*/ 51 h 123"/>
                <a:gd name="T20" fmla="*/ 123 w 161"/>
                <a:gd name="T21" fmla="*/ 41 h 123"/>
                <a:gd name="T22" fmla="*/ 113 w 161"/>
                <a:gd name="T23" fmla="*/ 32 h 123"/>
                <a:gd name="T24" fmla="*/ 106 w 161"/>
                <a:gd name="T25" fmla="*/ 21 h 123"/>
                <a:gd name="T26" fmla="*/ 93 w 161"/>
                <a:gd name="T27" fmla="*/ 15 h 123"/>
                <a:gd name="T28" fmla="*/ 85 w 161"/>
                <a:gd name="T29" fmla="*/ 5 h 123"/>
                <a:gd name="T30" fmla="*/ 60 w 161"/>
                <a:gd name="T31" fmla="*/ 6 h 123"/>
                <a:gd name="T32" fmla="*/ 45 w 161"/>
                <a:gd name="T33" fmla="*/ 7 h 123"/>
                <a:gd name="T34" fmla="*/ 33 w 161"/>
                <a:gd name="T35" fmla="*/ 7 h 123"/>
                <a:gd name="T36" fmla="*/ 25 w 161"/>
                <a:gd name="T37" fmla="*/ 16 h 123"/>
                <a:gd name="T38" fmla="*/ 23 w 161"/>
                <a:gd name="T39" fmla="*/ 17 h 123"/>
                <a:gd name="T40" fmla="*/ 0 w 161"/>
                <a:gd name="T41" fmla="*/ 54 h 123"/>
                <a:gd name="T42" fmla="*/ 0 w 161"/>
                <a:gd name="T43" fmla="*/ 55 h 123"/>
                <a:gd name="T44" fmla="*/ 8 w 161"/>
                <a:gd name="T45" fmla="*/ 60 h 123"/>
                <a:gd name="T46" fmla="*/ 14 w 161"/>
                <a:gd name="T47" fmla="*/ 73 h 123"/>
                <a:gd name="T48" fmla="*/ 21 w 161"/>
                <a:gd name="T49" fmla="*/ 89 h 123"/>
                <a:gd name="T50" fmla="*/ 52 w 161"/>
                <a:gd name="T51" fmla="*/ 85 h 123"/>
                <a:gd name="T52" fmla="*/ 64 w 161"/>
                <a:gd name="T53" fmla="*/ 81 h 123"/>
                <a:gd name="T54" fmla="*/ 74 w 161"/>
                <a:gd name="T55" fmla="*/ 86 h 123"/>
                <a:gd name="T56" fmla="*/ 80 w 161"/>
                <a:gd name="T57" fmla="*/ 87 h 123"/>
                <a:gd name="T58" fmla="*/ 84 w 161"/>
                <a:gd name="T59" fmla="*/ 90 h 123"/>
                <a:gd name="T60" fmla="*/ 94 w 161"/>
                <a:gd name="T61" fmla="*/ 92 h 123"/>
                <a:gd name="T62" fmla="*/ 81 w 161"/>
                <a:gd name="T63" fmla="*/ 97 h 123"/>
                <a:gd name="T64" fmla="*/ 69 w 161"/>
                <a:gd name="T65" fmla="*/ 92 h 123"/>
                <a:gd name="T66" fmla="*/ 59 w 161"/>
                <a:gd name="T67" fmla="*/ 90 h 123"/>
                <a:gd name="T68" fmla="*/ 44 w 161"/>
                <a:gd name="T69" fmla="*/ 94 h 123"/>
                <a:gd name="T70" fmla="*/ 17 w 161"/>
                <a:gd name="T71" fmla="*/ 99 h 123"/>
                <a:gd name="T72" fmla="*/ 21 w 161"/>
                <a:gd name="T73" fmla="*/ 123 h 123"/>
                <a:gd name="T74" fmla="*/ 43 w 161"/>
                <a:gd name="T75" fmla="*/ 119 h 123"/>
                <a:gd name="T76" fmla="*/ 70 w 161"/>
                <a:gd name="T77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1" h="123">
                  <a:moveTo>
                    <a:pt x="70" y="112"/>
                  </a:moveTo>
                  <a:cubicBezTo>
                    <a:pt x="81" y="113"/>
                    <a:pt x="91" y="112"/>
                    <a:pt x="101" y="112"/>
                  </a:cubicBezTo>
                  <a:cubicBezTo>
                    <a:pt x="105" y="113"/>
                    <a:pt x="109" y="113"/>
                    <a:pt x="114" y="114"/>
                  </a:cubicBezTo>
                  <a:cubicBezTo>
                    <a:pt x="118" y="115"/>
                    <a:pt x="120" y="118"/>
                    <a:pt x="124" y="119"/>
                  </a:cubicBezTo>
                  <a:cubicBezTo>
                    <a:pt x="128" y="121"/>
                    <a:pt x="145" y="121"/>
                    <a:pt x="156" y="119"/>
                  </a:cubicBezTo>
                  <a:cubicBezTo>
                    <a:pt x="156" y="114"/>
                    <a:pt x="161" y="106"/>
                    <a:pt x="156" y="99"/>
                  </a:cubicBezTo>
                  <a:cubicBezTo>
                    <a:pt x="152" y="93"/>
                    <a:pt x="146" y="93"/>
                    <a:pt x="144" y="84"/>
                  </a:cubicBezTo>
                  <a:cubicBezTo>
                    <a:pt x="143" y="77"/>
                    <a:pt x="145" y="68"/>
                    <a:pt x="137" y="66"/>
                  </a:cubicBezTo>
                  <a:cubicBezTo>
                    <a:pt x="138" y="61"/>
                    <a:pt x="139" y="59"/>
                    <a:pt x="141" y="56"/>
                  </a:cubicBezTo>
                  <a:cubicBezTo>
                    <a:pt x="139" y="54"/>
                    <a:pt x="136" y="53"/>
                    <a:pt x="133" y="51"/>
                  </a:cubicBezTo>
                  <a:cubicBezTo>
                    <a:pt x="127" y="48"/>
                    <a:pt x="127" y="45"/>
                    <a:pt x="123" y="41"/>
                  </a:cubicBezTo>
                  <a:cubicBezTo>
                    <a:pt x="120" y="37"/>
                    <a:pt x="116" y="37"/>
                    <a:pt x="113" y="32"/>
                  </a:cubicBezTo>
                  <a:cubicBezTo>
                    <a:pt x="111" y="29"/>
                    <a:pt x="109" y="23"/>
                    <a:pt x="106" y="21"/>
                  </a:cubicBezTo>
                  <a:cubicBezTo>
                    <a:pt x="102" y="18"/>
                    <a:pt x="97" y="18"/>
                    <a:pt x="93" y="15"/>
                  </a:cubicBezTo>
                  <a:cubicBezTo>
                    <a:pt x="90" y="13"/>
                    <a:pt x="88" y="8"/>
                    <a:pt x="85" y="5"/>
                  </a:cubicBezTo>
                  <a:cubicBezTo>
                    <a:pt x="79" y="0"/>
                    <a:pt x="67" y="4"/>
                    <a:pt x="60" y="6"/>
                  </a:cubicBezTo>
                  <a:cubicBezTo>
                    <a:pt x="55" y="7"/>
                    <a:pt x="50" y="7"/>
                    <a:pt x="45" y="7"/>
                  </a:cubicBezTo>
                  <a:cubicBezTo>
                    <a:pt x="41" y="7"/>
                    <a:pt x="37" y="5"/>
                    <a:pt x="33" y="7"/>
                  </a:cubicBezTo>
                  <a:cubicBezTo>
                    <a:pt x="27" y="9"/>
                    <a:pt x="29" y="12"/>
                    <a:pt x="25" y="16"/>
                  </a:cubicBezTo>
                  <a:cubicBezTo>
                    <a:pt x="25" y="16"/>
                    <a:pt x="24" y="17"/>
                    <a:pt x="23" y="17"/>
                  </a:cubicBezTo>
                  <a:cubicBezTo>
                    <a:pt x="20" y="32"/>
                    <a:pt x="14" y="47"/>
                    <a:pt x="0" y="54"/>
                  </a:cubicBezTo>
                  <a:cubicBezTo>
                    <a:pt x="0" y="54"/>
                    <a:pt x="0" y="55"/>
                    <a:pt x="0" y="55"/>
                  </a:cubicBezTo>
                  <a:cubicBezTo>
                    <a:pt x="2" y="57"/>
                    <a:pt x="7" y="59"/>
                    <a:pt x="8" y="60"/>
                  </a:cubicBezTo>
                  <a:cubicBezTo>
                    <a:pt x="11" y="64"/>
                    <a:pt x="12" y="70"/>
                    <a:pt x="14" y="73"/>
                  </a:cubicBezTo>
                  <a:cubicBezTo>
                    <a:pt x="16" y="76"/>
                    <a:pt x="24" y="84"/>
                    <a:pt x="21" y="89"/>
                  </a:cubicBezTo>
                  <a:cubicBezTo>
                    <a:pt x="30" y="90"/>
                    <a:pt x="46" y="88"/>
                    <a:pt x="52" y="85"/>
                  </a:cubicBezTo>
                  <a:cubicBezTo>
                    <a:pt x="57" y="83"/>
                    <a:pt x="58" y="80"/>
                    <a:pt x="64" y="81"/>
                  </a:cubicBezTo>
                  <a:cubicBezTo>
                    <a:pt x="69" y="82"/>
                    <a:pt x="70" y="84"/>
                    <a:pt x="74" y="86"/>
                  </a:cubicBezTo>
                  <a:cubicBezTo>
                    <a:pt x="76" y="87"/>
                    <a:pt x="78" y="86"/>
                    <a:pt x="80" y="87"/>
                  </a:cubicBezTo>
                  <a:cubicBezTo>
                    <a:pt x="82" y="88"/>
                    <a:pt x="80" y="90"/>
                    <a:pt x="84" y="90"/>
                  </a:cubicBezTo>
                  <a:cubicBezTo>
                    <a:pt x="86" y="91"/>
                    <a:pt x="95" y="85"/>
                    <a:pt x="94" y="92"/>
                  </a:cubicBezTo>
                  <a:cubicBezTo>
                    <a:pt x="93" y="95"/>
                    <a:pt x="84" y="97"/>
                    <a:pt x="81" y="97"/>
                  </a:cubicBezTo>
                  <a:cubicBezTo>
                    <a:pt x="76" y="97"/>
                    <a:pt x="74" y="94"/>
                    <a:pt x="69" y="92"/>
                  </a:cubicBezTo>
                  <a:cubicBezTo>
                    <a:pt x="66" y="91"/>
                    <a:pt x="62" y="91"/>
                    <a:pt x="59" y="90"/>
                  </a:cubicBezTo>
                  <a:cubicBezTo>
                    <a:pt x="58" y="95"/>
                    <a:pt x="49" y="94"/>
                    <a:pt x="44" y="94"/>
                  </a:cubicBezTo>
                  <a:cubicBezTo>
                    <a:pt x="43" y="102"/>
                    <a:pt x="28" y="100"/>
                    <a:pt x="17" y="99"/>
                  </a:cubicBezTo>
                  <a:cubicBezTo>
                    <a:pt x="18" y="108"/>
                    <a:pt x="17" y="115"/>
                    <a:pt x="21" y="123"/>
                  </a:cubicBezTo>
                  <a:cubicBezTo>
                    <a:pt x="28" y="122"/>
                    <a:pt x="35" y="119"/>
                    <a:pt x="43" y="119"/>
                  </a:cubicBezTo>
                  <a:cubicBezTo>
                    <a:pt x="53" y="118"/>
                    <a:pt x="60" y="112"/>
                    <a:pt x="70" y="11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3" name="Freeform 599">
              <a:extLst>
                <a:ext uri="{FF2B5EF4-FFF2-40B4-BE49-F238E27FC236}">
                  <a16:creationId xmlns:a16="http://schemas.microsoft.com/office/drawing/2014/main" id="{A834100D-C6A5-4474-81CE-59D617889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2" y="4274114"/>
              <a:ext cx="67093" cy="43500"/>
            </a:xfrm>
            <a:custGeom>
              <a:avLst/>
              <a:gdLst>
                <a:gd name="T0" fmla="*/ 59 w 77"/>
                <a:gd name="T1" fmla="*/ 30 h 50"/>
                <a:gd name="T2" fmla="*/ 69 w 77"/>
                <a:gd name="T3" fmla="*/ 25 h 50"/>
                <a:gd name="T4" fmla="*/ 77 w 77"/>
                <a:gd name="T5" fmla="*/ 20 h 50"/>
                <a:gd name="T6" fmla="*/ 73 w 77"/>
                <a:gd name="T7" fmla="*/ 13 h 50"/>
                <a:gd name="T8" fmla="*/ 77 w 77"/>
                <a:gd name="T9" fmla="*/ 5 h 50"/>
                <a:gd name="T10" fmla="*/ 76 w 77"/>
                <a:gd name="T11" fmla="*/ 0 h 50"/>
                <a:gd name="T12" fmla="*/ 49 w 77"/>
                <a:gd name="T13" fmla="*/ 0 h 50"/>
                <a:gd name="T14" fmla="*/ 22 w 77"/>
                <a:gd name="T15" fmla="*/ 7 h 50"/>
                <a:gd name="T16" fmla="*/ 0 w 77"/>
                <a:gd name="T17" fmla="*/ 11 h 50"/>
                <a:gd name="T18" fmla="*/ 7 w 77"/>
                <a:gd name="T19" fmla="*/ 21 h 50"/>
                <a:gd name="T20" fmla="*/ 21 w 77"/>
                <a:gd name="T21" fmla="*/ 27 h 50"/>
                <a:gd name="T22" fmla="*/ 31 w 77"/>
                <a:gd name="T23" fmla="*/ 38 h 50"/>
                <a:gd name="T24" fmla="*/ 43 w 77"/>
                <a:gd name="T25" fmla="*/ 50 h 50"/>
                <a:gd name="T26" fmla="*/ 50 w 77"/>
                <a:gd name="T27" fmla="*/ 34 h 50"/>
                <a:gd name="T28" fmla="*/ 59 w 77"/>
                <a:gd name="T29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50">
                  <a:moveTo>
                    <a:pt x="59" y="30"/>
                  </a:moveTo>
                  <a:cubicBezTo>
                    <a:pt x="63" y="29"/>
                    <a:pt x="65" y="26"/>
                    <a:pt x="69" y="25"/>
                  </a:cubicBezTo>
                  <a:cubicBezTo>
                    <a:pt x="71" y="24"/>
                    <a:pt x="77" y="24"/>
                    <a:pt x="77" y="20"/>
                  </a:cubicBezTo>
                  <a:cubicBezTo>
                    <a:pt x="77" y="16"/>
                    <a:pt x="72" y="17"/>
                    <a:pt x="73" y="13"/>
                  </a:cubicBezTo>
                  <a:cubicBezTo>
                    <a:pt x="73" y="10"/>
                    <a:pt x="77" y="10"/>
                    <a:pt x="77" y="5"/>
                  </a:cubicBezTo>
                  <a:cubicBezTo>
                    <a:pt x="77" y="4"/>
                    <a:pt x="76" y="2"/>
                    <a:pt x="76" y="0"/>
                  </a:cubicBezTo>
                  <a:cubicBezTo>
                    <a:pt x="67" y="0"/>
                    <a:pt x="58" y="0"/>
                    <a:pt x="49" y="0"/>
                  </a:cubicBezTo>
                  <a:cubicBezTo>
                    <a:pt x="39" y="0"/>
                    <a:pt x="32" y="6"/>
                    <a:pt x="22" y="7"/>
                  </a:cubicBezTo>
                  <a:cubicBezTo>
                    <a:pt x="14" y="7"/>
                    <a:pt x="7" y="10"/>
                    <a:pt x="0" y="11"/>
                  </a:cubicBezTo>
                  <a:cubicBezTo>
                    <a:pt x="1" y="14"/>
                    <a:pt x="4" y="17"/>
                    <a:pt x="7" y="21"/>
                  </a:cubicBezTo>
                  <a:cubicBezTo>
                    <a:pt x="11" y="24"/>
                    <a:pt x="17" y="24"/>
                    <a:pt x="21" y="27"/>
                  </a:cubicBezTo>
                  <a:cubicBezTo>
                    <a:pt x="28" y="31"/>
                    <a:pt x="26" y="33"/>
                    <a:pt x="31" y="38"/>
                  </a:cubicBezTo>
                  <a:cubicBezTo>
                    <a:pt x="34" y="42"/>
                    <a:pt x="39" y="45"/>
                    <a:pt x="43" y="50"/>
                  </a:cubicBezTo>
                  <a:cubicBezTo>
                    <a:pt x="45" y="44"/>
                    <a:pt x="47" y="39"/>
                    <a:pt x="50" y="34"/>
                  </a:cubicBezTo>
                  <a:cubicBezTo>
                    <a:pt x="53" y="30"/>
                    <a:pt x="54" y="32"/>
                    <a:pt x="59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4" name="Freeform 600">
              <a:extLst>
                <a:ext uri="{FF2B5EF4-FFF2-40B4-BE49-F238E27FC236}">
                  <a16:creationId xmlns:a16="http://schemas.microsoft.com/office/drawing/2014/main" id="{1E4CCD1A-C25A-43AD-B41C-C8EB1F0D4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265" y="4274114"/>
              <a:ext cx="174368" cy="127919"/>
            </a:xfrm>
            <a:custGeom>
              <a:avLst/>
              <a:gdLst>
                <a:gd name="T0" fmla="*/ 194 w 200"/>
                <a:gd name="T1" fmla="*/ 110 h 147"/>
                <a:gd name="T2" fmla="*/ 188 w 200"/>
                <a:gd name="T3" fmla="*/ 103 h 147"/>
                <a:gd name="T4" fmla="*/ 190 w 200"/>
                <a:gd name="T5" fmla="*/ 100 h 147"/>
                <a:gd name="T6" fmla="*/ 188 w 200"/>
                <a:gd name="T7" fmla="*/ 97 h 147"/>
                <a:gd name="T8" fmla="*/ 182 w 200"/>
                <a:gd name="T9" fmla="*/ 80 h 147"/>
                <a:gd name="T10" fmla="*/ 185 w 200"/>
                <a:gd name="T11" fmla="*/ 71 h 147"/>
                <a:gd name="T12" fmla="*/ 190 w 200"/>
                <a:gd name="T13" fmla="*/ 66 h 147"/>
                <a:gd name="T14" fmla="*/ 178 w 200"/>
                <a:gd name="T15" fmla="*/ 49 h 147"/>
                <a:gd name="T16" fmla="*/ 167 w 200"/>
                <a:gd name="T17" fmla="*/ 46 h 147"/>
                <a:gd name="T18" fmla="*/ 177 w 200"/>
                <a:gd name="T19" fmla="*/ 41 h 147"/>
                <a:gd name="T20" fmla="*/ 162 w 200"/>
                <a:gd name="T21" fmla="*/ 22 h 147"/>
                <a:gd name="T22" fmla="*/ 153 w 200"/>
                <a:gd name="T23" fmla="*/ 5 h 147"/>
                <a:gd name="T24" fmla="*/ 130 w 200"/>
                <a:gd name="T25" fmla="*/ 16 h 147"/>
                <a:gd name="T26" fmla="*/ 107 w 200"/>
                <a:gd name="T27" fmla="*/ 11 h 147"/>
                <a:gd name="T28" fmla="*/ 92 w 200"/>
                <a:gd name="T29" fmla="*/ 10 h 147"/>
                <a:gd name="T30" fmla="*/ 92 w 200"/>
                <a:gd name="T31" fmla="*/ 7 h 147"/>
                <a:gd name="T32" fmla="*/ 60 w 200"/>
                <a:gd name="T33" fmla="*/ 7 h 147"/>
                <a:gd name="T34" fmla="*/ 50 w 200"/>
                <a:gd name="T35" fmla="*/ 2 h 147"/>
                <a:gd name="T36" fmla="*/ 37 w 200"/>
                <a:gd name="T37" fmla="*/ 0 h 147"/>
                <a:gd name="T38" fmla="*/ 33 w 200"/>
                <a:gd name="T39" fmla="*/ 0 h 147"/>
                <a:gd name="T40" fmla="*/ 34 w 200"/>
                <a:gd name="T41" fmla="*/ 5 h 147"/>
                <a:gd name="T42" fmla="*/ 30 w 200"/>
                <a:gd name="T43" fmla="*/ 13 h 147"/>
                <a:gd name="T44" fmla="*/ 34 w 200"/>
                <a:gd name="T45" fmla="*/ 20 h 147"/>
                <a:gd name="T46" fmla="*/ 26 w 200"/>
                <a:gd name="T47" fmla="*/ 25 h 147"/>
                <a:gd name="T48" fmla="*/ 16 w 200"/>
                <a:gd name="T49" fmla="*/ 30 h 147"/>
                <a:gd name="T50" fmla="*/ 7 w 200"/>
                <a:gd name="T51" fmla="*/ 34 h 147"/>
                <a:gd name="T52" fmla="*/ 0 w 200"/>
                <a:gd name="T53" fmla="*/ 50 h 147"/>
                <a:gd name="T54" fmla="*/ 1 w 200"/>
                <a:gd name="T55" fmla="*/ 51 h 147"/>
                <a:gd name="T56" fmla="*/ 16 w 200"/>
                <a:gd name="T57" fmla="*/ 65 h 147"/>
                <a:gd name="T58" fmla="*/ 41 w 200"/>
                <a:gd name="T59" fmla="*/ 94 h 147"/>
                <a:gd name="T60" fmla="*/ 43 w 200"/>
                <a:gd name="T61" fmla="*/ 99 h 147"/>
                <a:gd name="T62" fmla="*/ 58 w 200"/>
                <a:gd name="T63" fmla="*/ 91 h 147"/>
                <a:gd name="T64" fmla="*/ 65 w 200"/>
                <a:gd name="T65" fmla="*/ 82 h 147"/>
                <a:gd name="T66" fmla="*/ 72 w 200"/>
                <a:gd name="T67" fmla="*/ 75 h 147"/>
                <a:gd name="T68" fmla="*/ 83 w 200"/>
                <a:gd name="T69" fmla="*/ 75 h 147"/>
                <a:gd name="T70" fmla="*/ 95 w 200"/>
                <a:gd name="T71" fmla="*/ 73 h 147"/>
                <a:gd name="T72" fmla="*/ 110 w 200"/>
                <a:gd name="T73" fmla="*/ 87 h 147"/>
                <a:gd name="T74" fmla="*/ 115 w 200"/>
                <a:gd name="T75" fmla="*/ 94 h 147"/>
                <a:gd name="T76" fmla="*/ 117 w 200"/>
                <a:gd name="T77" fmla="*/ 103 h 147"/>
                <a:gd name="T78" fmla="*/ 130 w 200"/>
                <a:gd name="T79" fmla="*/ 117 h 147"/>
                <a:gd name="T80" fmla="*/ 148 w 200"/>
                <a:gd name="T81" fmla="*/ 124 h 147"/>
                <a:gd name="T82" fmla="*/ 154 w 200"/>
                <a:gd name="T83" fmla="*/ 145 h 147"/>
                <a:gd name="T84" fmla="*/ 164 w 200"/>
                <a:gd name="T85" fmla="*/ 146 h 147"/>
                <a:gd name="T86" fmla="*/ 172 w 200"/>
                <a:gd name="T87" fmla="*/ 137 h 147"/>
                <a:gd name="T88" fmla="*/ 177 w 200"/>
                <a:gd name="T89" fmla="*/ 142 h 147"/>
                <a:gd name="T90" fmla="*/ 179 w 200"/>
                <a:gd name="T91" fmla="*/ 140 h 147"/>
                <a:gd name="T92" fmla="*/ 179 w 200"/>
                <a:gd name="T93" fmla="*/ 134 h 147"/>
                <a:gd name="T94" fmla="*/ 187 w 200"/>
                <a:gd name="T95" fmla="*/ 127 h 147"/>
                <a:gd name="T96" fmla="*/ 182 w 200"/>
                <a:gd name="T97" fmla="*/ 115 h 147"/>
                <a:gd name="T98" fmla="*/ 194 w 200"/>
                <a:gd name="T99" fmla="*/ 11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147">
                  <a:moveTo>
                    <a:pt x="194" y="110"/>
                  </a:moveTo>
                  <a:cubicBezTo>
                    <a:pt x="192" y="107"/>
                    <a:pt x="189" y="107"/>
                    <a:pt x="188" y="103"/>
                  </a:cubicBezTo>
                  <a:cubicBezTo>
                    <a:pt x="188" y="102"/>
                    <a:pt x="190" y="101"/>
                    <a:pt x="190" y="100"/>
                  </a:cubicBezTo>
                  <a:cubicBezTo>
                    <a:pt x="190" y="98"/>
                    <a:pt x="188" y="98"/>
                    <a:pt x="188" y="97"/>
                  </a:cubicBezTo>
                  <a:cubicBezTo>
                    <a:pt x="187" y="90"/>
                    <a:pt x="183" y="88"/>
                    <a:pt x="182" y="80"/>
                  </a:cubicBezTo>
                  <a:cubicBezTo>
                    <a:pt x="182" y="74"/>
                    <a:pt x="182" y="75"/>
                    <a:pt x="185" y="71"/>
                  </a:cubicBezTo>
                  <a:cubicBezTo>
                    <a:pt x="187" y="69"/>
                    <a:pt x="189" y="67"/>
                    <a:pt x="190" y="66"/>
                  </a:cubicBezTo>
                  <a:cubicBezTo>
                    <a:pt x="183" y="64"/>
                    <a:pt x="176" y="59"/>
                    <a:pt x="178" y="49"/>
                  </a:cubicBezTo>
                  <a:cubicBezTo>
                    <a:pt x="174" y="49"/>
                    <a:pt x="171" y="48"/>
                    <a:pt x="167" y="46"/>
                  </a:cubicBezTo>
                  <a:cubicBezTo>
                    <a:pt x="170" y="45"/>
                    <a:pt x="174" y="42"/>
                    <a:pt x="177" y="41"/>
                  </a:cubicBezTo>
                  <a:cubicBezTo>
                    <a:pt x="173" y="34"/>
                    <a:pt x="166" y="29"/>
                    <a:pt x="162" y="22"/>
                  </a:cubicBezTo>
                  <a:cubicBezTo>
                    <a:pt x="159" y="16"/>
                    <a:pt x="160" y="8"/>
                    <a:pt x="153" y="5"/>
                  </a:cubicBezTo>
                  <a:cubicBezTo>
                    <a:pt x="155" y="21"/>
                    <a:pt x="139" y="16"/>
                    <a:pt x="130" y="16"/>
                  </a:cubicBezTo>
                  <a:cubicBezTo>
                    <a:pt x="118" y="17"/>
                    <a:pt x="116" y="24"/>
                    <a:pt x="107" y="11"/>
                  </a:cubicBezTo>
                  <a:cubicBezTo>
                    <a:pt x="105" y="23"/>
                    <a:pt x="94" y="18"/>
                    <a:pt x="92" y="10"/>
                  </a:cubicBezTo>
                  <a:cubicBezTo>
                    <a:pt x="92" y="9"/>
                    <a:pt x="92" y="8"/>
                    <a:pt x="92" y="7"/>
                  </a:cubicBezTo>
                  <a:cubicBezTo>
                    <a:pt x="81" y="9"/>
                    <a:pt x="64" y="9"/>
                    <a:pt x="60" y="7"/>
                  </a:cubicBezTo>
                  <a:cubicBezTo>
                    <a:pt x="56" y="6"/>
                    <a:pt x="54" y="3"/>
                    <a:pt x="50" y="2"/>
                  </a:cubicBezTo>
                  <a:cubicBezTo>
                    <a:pt x="45" y="1"/>
                    <a:pt x="41" y="1"/>
                    <a:pt x="37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33" y="2"/>
                    <a:pt x="34" y="4"/>
                    <a:pt x="34" y="5"/>
                  </a:cubicBezTo>
                  <a:cubicBezTo>
                    <a:pt x="34" y="10"/>
                    <a:pt x="30" y="10"/>
                    <a:pt x="30" y="13"/>
                  </a:cubicBezTo>
                  <a:cubicBezTo>
                    <a:pt x="29" y="17"/>
                    <a:pt x="34" y="16"/>
                    <a:pt x="34" y="20"/>
                  </a:cubicBezTo>
                  <a:cubicBezTo>
                    <a:pt x="34" y="24"/>
                    <a:pt x="28" y="24"/>
                    <a:pt x="26" y="25"/>
                  </a:cubicBezTo>
                  <a:cubicBezTo>
                    <a:pt x="22" y="26"/>
                    <a:pt x="20" y="29"/>
                    <a:pt x="16" y="30"/>
                  </a:cubicBezTo>
                  <a:cubicBezTo>
                    <a:pt x="11" y="32"/>
                    <a:pt x="10" y="30"/>
                    <a:pt x="7" y="34"/>
                  </a:cubicBezTo>
                  <a:cubicBezTo>
                    <a:pt x="4" y="39"/>
                    <a:pt x="2" y="44"/>
                    <a:pt x="0" y="50"/>
                  </a:cubicBezTo>
                  <a:cubicBezTo>
                    <a:pt x="0" y="50"/>
                    <a:pt x="1" y="51"/>
                    <a:pt x="1" y="51"/>
                  </a:cubicBezTo>
                  <a:cubicBezTo>
                    <a:pt x="6" y="57"/>
                    <a:pt x="10" y="60"/>
                    <a:pt x="16" y="65"/>
                  </a:cubicBezTo>
                  <a:cubicBezTo>
                    <a:pt x="27" y="75"/>
                    <a:pt x="36" y="79"/>
                    <a:pt x="41" y="94"/>
                  </a:cubicBezTo>
                  <a:cubicBezTo>
                    <a:pt x="41" y="94"/>
                    <a:pt x="42" y="96"/>
                    <a:pt x="43" y="99"/>
                  </a:cubicBezTo>
                  <a:cubicBezTo>
                    <a:pt x="50" y="100"/>
                    <a:pt x="54" y="97"/>
                    <a:pt x="58" y="91"/>
                  </a:cubicBezTo>
                  <a:cubicBezTo>
                    <a:pt x="60" y="87"/>
                    <a:pt x="63" y="85"/>
                    <a:pt x="65" y="82"/>
                  </a:cubicBezTo>
                  <a:cubicBezTo>
                    <a:pt x="67" y="79"/>
                    <a:pt x="68" y="76"/>
                    <a:pt x="72" y="75"/>
                  </a:cubicBezTo>
                  <a:cubicBezTo>
                    <a:pt x="75" y="75"/>
                    <a:pt x="79" y="76"/>
                    <a:pt x="83" y="75"/>
                  </a:cubicBezTo>
                  <a:cubicBezTo>
                    <a:pt x="87" y="74"/>
                    <a:pt x="90" y="73"/>
                    <a:pt x="95" y="73"/>
                  </a:cubicBezTo>
                  <a:cubicBezTo>
                    <a:pt x="104" y="75"/>
                    <a:pt x="108" y="78"/>
                    <a:pt x="110" y="87"/>
                  </a:cubicBezTo>
                  <a:cubicBezTo>
                    <a:pt x="112" y="91"/>
                    <a:pt x="113" y="91"/>
                    <a:pt x="115" y="94"/>
                  </a:cubicBezTo>
                  <a:cubicBezTo>
                    <a:pt x="117" y="98"/>
                    <a:pt x="116" y="99"/>
                    <a:pt x="117" y="103"/>
                  </a:cubicBezTo>
                  <a:cubicBezTo>
                    <a:pt x="119" y="110"/>
                    <a:pt x="123" y="118"/>
                    <a:pt x="130" y="117"/>
                  </a:cubicBezTo>
                  <a:cubicBezTo>
                    <a:pt x="140" y="116"/>
                    <a:pt x="145" y="113"/>
                    <a:pt x="148" y="124"/>
                  </a:cubicBezTo>
                  <a:cubicBezTo>
                    <a:pt x="149" y="129"/>
                    <a:pt x="150" y="143"/>
                    <a:pt x="154" y="145"/>
                  </a:cubicBezTo>
                  <a:cubicBezTo>
                    <a:pt x="155" y="146"/>
                    <a:pt x="163" y="147"/>
                    <a:pt x="164" y="146"/>
                  </a:cubicBezTo>
                  <a:cubicBezTo>
                    <a:pt x="168" y="144"/>
                    <a:pt x="167" y="137"/>
                    <a:pt x="172" y="137"/>
                  </a:cubicBezTo>
                  <a:cubicBezTo>
                    <a:pt x="174" y="137"/>
                    <a:pt x="176" y="139"/>
                    <a:pt x="177" y="142"/>
                  </a:cubicBezTo>
                  <a:cubicBezTo>
                    <a:pt x="178" y="142"/>
                    <a:pt x="179" y="142"/>
                    <a:pt x="179" y="140"/>
                  </a:cubicBezTo>
                  <a:cubicBezTo>
                    <a:pt x="180" y="139"/>
                    <a:pt x="178" y="136"/>
                    <a:pt x="179" y="134"/>
                  </a:cubicBezTo>
                  <a:cubicBezTo>
                    <a:pt x="180" y="131"/>
                    <a:pt x="188" y="132"/>
                    <a:pt x="187" y="127"/>
                  </a:cubicBezTo>
                  <a:cubicBezTo>
                    <a:pt x="185" y="122"/>
                    <a:pt x="178" y="122"/>
                    <a:pt x="182" y="115"/>
                  </a:cubicBezTo>
                  <a:cubicBezTo>
                    <a:pt x="188" y="118"/>
                    <a:pt x="200" y="119"/>
                    <a:pt x="194" y="1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5" name="Freeform 601">
              <a:extLst>
                <a:ext uri="{FF2B5EF4-FFF2-40B4-BE49-F238E27FC236}">
                  <a16:creationId xmlns:a16="http://schemas.microsoft.com/office/drawing/2014/main" id="{64711877-D0E5-4CFE-9426-0767B1A7D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996" y="2323625"/>
              <a:ext cx="305605" cy="698209"/>
            </a:xfrm>
            <a:custGeom>
              <a:avLst/>
              <a:gdLst>
                <a:gd name="T0" fmla="*/ 342 w 351"/>
                <a:gd name="T1" fmla="*/ 150 h 802"/>
                <a:gd name="T2" fmla="*/ 332 w 351"/>
                <a:gd name="T3" fmla="*/ 114 h 802"/>
                <a:gd name="T4" fmla="*/ 339 w 351"/>
                <a:gd name="T5" fmla="*/ 84 h 802"/>
                <a:gd name="T6" fmla="*/ 271 w 351"/>
                <a:gd name="T7" fmla="*/ 17 h 802"/>
                <a:gd name="T8" fmla="*/ 244 w 351"/>
                <a:gd name="T9" fmla="*/ 3 h 802"/>
                <a:gd name="T10" fmla="*/ 241 w 351"/>
                <a:gd name="T11" fmla="*/ 54 h 802"/>
                <a:gd name="T12" fmla="*/ 202 w 351"/>
                <a:gd name="T13" fmla="*/ 38 h 802"/>
                <a:gd name="T14" fmla="*/ 188 w 351"/>
                <a:gd name="T15" fmla="*/ 79 h 802"/>
                <a:gd name="T16" fmla="*/ 152 w 351"/>
                <a:gd name="T17" fmla="*/ 104 h 802"/>
                <a:gd name="T18" fmla="*/ 144 w 351"/>
                <a:gd name="T19" fmla="*/ 148 h 802"/>
                <a:gd name="T20" fmla="*/ 121 w 351"/>
                <a:gd name="T21" fmla="*/ 188 h 802"/>
                <a:gd name="T22" fmla="*/ 95 w 351"/>
                <a:gd name="T23" fmla="*/ 239 h 802"/>
                <a:gd name="T24" fmla="*/ 83 w 351"/>
                <a:gd name="T25" fmla="*/ 311 h 802"/>
                <a:gd name="T26" fmla="*/ 47 w 351"/>
                <a:gd name="T27" fmla="*/ 343 h 802"/>
                <a:gd name="T28" fmla="*/ 31 w 351"/>
                <a:gd name="T29" fmla="*/ 391 h 802"/>
                <a:gd name="T30" fmla="*/ 32 w 351"/>
                <a:gd name="T31" fmla="*/ 468 h 802"/>
                <a:gd name="T32" fmla="*/ 48 w 351"/>
                <a:gd name="T33" fmla="*/ 512 h 802"/>
                <a:gd name="T34" fmla="*/ 42 w 351"/>
                <a:gd name="T35" fmla="*/ 561 h 802"/>
                <a:gd name="T36" fmla="*/ 21 w 351"/>
                <a:gd name="T37" fmla="*/ 618 h 802"/>
                <a:gd name="T38" fmla="*/ 0 w 351"/>
                <a:gd name="T39" fmla="*/ 623 h 802"/>
                <a:gd name="T40" fmla="*/ 9 w 351"/>
                <a:gd name="T41" fmla="*/ 648 h 802"/>
                <a:gd name="T42" fmla="*/ 29 w 351"/>
                <a:gd name="T43" fmla="*/ 705 h 802"/>
                <a:gd name="T44" fmla="*/ 42 w 351"/>
                <a:gd name="T45" fmla="*/ 730 h 802"/>
                <a:gd name="T46" fmla="*/ 46 w 351"/>
                <a:gd name="T47" fmla="*/ 751 h 802"/>
                <a:gd name="T48" fmla="*/ 47 w 351"/>
                <a:gd name="T49" fmla="*/ 763 h 802"/>
                <a:gd name="T50" fmla="*/ 60 w 351"/>
                <a:gd name="T51" fmla="*/ 787 h 802"/>
                <a:gd name="T52" fmla="*/ 90 w 351"/>
                <a:gd name="T53" fmla="*/ 778 h 802"/>
                <a:gd name="T54" fmla="*/ 103 w 351"/>
                <a:gd name="T55" fmla="*/ 763 h 802"/>
                <a:gd name="T56" fmla="*/ 132 w 351"/>
                <a:gd name="T57" fmla="*/ 768 h 802"/>
                <a:gd name="T58" fmla="*/ 145 w 351"/>
                <a:gd name="T59" fmla="*/ 735 h 802"/>
                <a:gd name="T60" fmla="*/ 149 w 351"/>
                <a:gd name="T61" fmla="*/ 706 h 802"/>
                <a:gd name="T62" fmla="*/ 158 w 351"/>
                <a:gd name="T63" fmla="*/ 650 h 802"/>
                <a:gd name="T64" fmla="*/ 212 w 351"/>
                <a:gd name="T65" fmla="*/ 598 h 802"/>
                <a:gd name="T66" fmla="*/ 218 w 351"/>
                <a:gd name="T67" fmla="*/ 575 h 802"/>
                <a:gd name="T68" fmla="*/ 167 w 351"/>
                <a:gd name="T69" fmla="*/ 509 h 802"/>
                <a:gd name="T70" fmla="*/ 171 w 351"/>
                <a:gd name="T71" fmla="*/ 465 h 802"/>
                <a:gd name="T72" fmla="*/ 182 w 351"/>
                <a:gd name="T73" fmla="*/ 434 h 802"/>
                <a:gd name="T74" fmla="*/ 199 w 351"/>
                <a:gd name="T75" fmla="*/ 411 h 802"/>
                <a:gd name="T76" fmla="*/ 255 w 351"/>
                <a:gd name="T77" fmla="*/ 357 h 802"/>
                <a:gd name="T78" fmla="*/ 281 w 351"/>
                <a:gd name="T79" fmla="*/ 315 h 802"/>
                <a:gd name="T80" fmla="*/ 284 w 351"/>
                <a:gd name="T81" fmla="*/ 271 h 802"/>
                <a:gd name="T82" fmla="*/ 306 w 351"/>
                <a:gd name="T83" fmla="*/ 243 h 802"/>
                <a:gd name="T84" fmla="*/ 348 w 351"/>
                <a:gd name="T85" fmla="*/ 21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1" h="802">
                  <a:moveTo>
                    <a:pt x="339" y="193"/>
                  </a:moveTo>
                  <a:cubicBezTo>
                    <a:pt x="339" y="184"/>
                    <a:pt x="344" y="179"/>
                    <a:pt x="346" y="171"/>
                  </a:cubicBezTo>
                  <a:cubicBezTo>
                    <a:pt x="348" y="162"/>
                    <a:pt x="345" y="158"/>
                    <a:pt x="342" y="150"/>
                  </a:cubicBezTo>
                  <a:cubicBezTo>
                    <a:pt x="339" y="145"/>
                    <a:pt x="337" y="141"/>
                    <a:pt x="338" y="135"/>
                  </a:cubicBezTo>
                  <a:cubicBezTo>
                    <a:pt x="339" y="131"/>
                    <a:pt x="343" y="127"/>
                    <a:pt x="342" y="122"/>
                  </a:cubicBezTo>
                  <a:cubicBezTo>
                    <a:pt x="340" y="117"/>
                    <a:pt x="333" y="118"/>
                    <a:pt x="332" y="114"/>
                  </a:cubicBezTo>
                  <a:cubicBezTo>
                    <a:pt x="331" y="111"/>
                    <a:pt x="335" y="110"/>
                    <a:pt x="336" y="107"/>
                  </a:cubicBezTo>
                  <a:cubicBezTo>
                    <a:pt x="336" y="105"/>
                    <a:pt x="336" y="102"/>
                    <a:pt x="335" y="99"/>
                  </a:cubicBezTo>
                  <a:cubicBezTo>
                    <a:pt x="335" y="93"/>
                    <a:pt x="332" y="88"/>
                    <a:pt x="339" y="84"/>
                  </a:cubicBezTo>
                  <a:cubicBezTo>
                    <a:pt x="337" y="80"/>
                    <a:pt x="332" y="71"/>
                    <a:pt x="327" y="69"/>
                  </a:cubicBezTo>
                  <a:cubicBezTo>
                    <a:pt x="326" y="54"/>
                    <a:pt x="311" y="42"/>
                    <a:pt x="295" y="44"/>
                  </a:cubicBezTo>
                  <a:cubicBezTo>
                    <a:pt x="293" y="35"/>
                    <a:pt x="277" y="23"/>
                    <a:pt x="271" y="17"/>
                  </a:cubicBezTo>
                  <a:cubicBezTo>
                    <a:pt x="270" y="16"/>
                    <a:pt x="268" y="16"/>
                    <a:pt x="267" y="14"/>
                  </a:cubicBezTo>
                  <a:cubicBezTo>
                    <a:pt x="266" y="13"/>
                    <a:pt x="268" y="10"/>
                    <a:pt x="267" y="8"/>
                  </a:cubicBezTo>
                  <a:cubicBezTo>
                    <a:pt x="263" y="3"/>
                    <a:pt x="249" y="0"/>
                    <a:pt x="244" y="3"/>
                  </a:cubicBezTo>
                  <a:cubicBezTo>
                    <a:pt x="256" y="7"/>
                    <a:pt x="249" y="34"/>
                    <a:pt x="242" y="38"/>
                  </a:cubicBezTo>
                  <a:cubicBezTo>
                    <a:pt x="243" y="41"/>
                    <a:pt x="245" y="43"/>
                    <a:pt x="248" y="43"/>
                  </a:cubicBezTo>
                  <a:cubicBezTo>
                    <a:pt x="244" y="46"/>
                    <a:pt x="242" y="49"/>
                    <a:pt x="241" y="54"/>
                  </a:cubicBezTo>
                  <a:cubicBezTo>
                    <a:pt x="235" y="50"/>
                    <a:pt x="227" y="45"/>
                    <a:pt x="220" y="44"/>
                  </a:cubicBezTo>
                  <a:cubicBezTo>
                    <a:pt x="216" y="43"/>
                    <a:pt x="212" y="44"/>
                    <a:pt x="208" y="42"/>
                  </a:cubicBezTo>
                  <a:cubicBezTo>
                    <a:pt x="208" y="42"/>
                    <a:pt x="201" y="38"/>
                    <a:pt x="202" y="38"/>
                  </a:cubicBezTo>
                  <a:cubicBezTo>
                    <a:pt x="189" y="39"/>
                    <a:pt x="191" y="46"/>
                    <a:pt x="193" y="57"/>
                  </a:cubicBezTo>
                  <a:cubicBezTo>
                    <a:pt x="193" y="62"/>
                    <a:pt x="195" y="63"/>
                    <a:pt x="193" y="68"/>
                  </a:cubicBezTo>
                  <a:cubicBezTo>
                    <a:pt x="191" y="73"/>
                    <a:pt x="187" y="73"/>
                    <a:pt x="188" y="79"/>
                  </a:cubicBezTo>
                  <a:cubicBezTo>
                    <a:pt x="182" y="79"/>
                    <a:pt x="174" y="70"/>
                    <a:pt x="169" y="71"/>
                  </a:cubicBezTo>
                  <a:cubicBezTo>
                    <a:pt x="166" y="72"/>
                    <a:pt x="157" y="83"/>
                    <a:pt x="155" y="87"/>
                  </a:cubicBezTo>
                  <a:cubicBezTo>
                    <a:pt x="153" y="92"/>
                    <a:pt x="155" y="99"/>
                    <a:pt x="152" y="104"/>
                  </a:cubicBezTo>
                  <a:cubicBezTo>
                    <a:pt x="150" y="107"/>
                    <a:pt x="139" y="113"/>
                    <a:pt x="139" y="113"/>
                  </a:cubicBezTo>
                  <a:cubicBezTo>
                    <a:pt x="138" y="122"/>
                    <a:pt x="145" y="125"/>
                    <a:pt x="146" y="131"/>
                  </a:cubicBezTo>
                  <a:cubicBezTo>
                    <a:pt x="148" y="137"/>
                    <a:pt x="146" y="144"/>
                    <a:pt x="144" y="148"/>
                  </a:cubicBezTo>
                  <a:cubicBezTo>
                    <a:pt x="140" y="153"/>
                    <a:pt x="135" y="155"/>
                    <a:pt x="132" y="163"/>
                  </a:cubicBezTo>
                  <a:cubicBezTo>
                    <a:pt x="130" y="168"/>
                    <a:pt x="129" y="173"/>
                    <a:pt x="125" y="178"/>
                  </a:cubicBezTo>
                  <a:cubicBezTo>
                    <a:pt x="122" y="183"/>
                    <a:pt x="120" y="180"/>
                    <a:pt x="121" y="188"/>
                  </a:cubicBezTo>
                  <a:cubicBezTo>
                    <a:pt x="124" y="206"/>
                    <a:pt x="96" y="203"/>
                    <a:pt x="96" y="207"/>
                  </a:cubicBezTo>
                  <a:cubicBezTo>
                    <a:pt x="96" y="212"/>
                    <a:pt x="98" y="217"/>
                    <a:pt x="98" y="222"/>
                  </a:cubicBezTo>
                  <a:cubicBezTo>
                    <a:pt x="98" y="228"/>
                    <a:pt x="96" y="233"/>
                    <a:pt x="95" y="239"/>
                  </a:cubicBezTo>
                  <a:cubicBezTo>
                    <a:pt x="95" y="245"/>
                    <a:pt x="98" y="253"/>
                    <a:pt x="96" y="259"/>
                  </a:cubicBezTo>
                  <a:cubicBezTo>
                    <a:pt x="94" y="263"/>
                    <a:pt x="74" y="305"/>
                    <a:pt x="72" y="305"/>
                  </a:cubicBezTo>
                  <a:cubicBezTo>
                    <a:pt x="76" y="306"/>
                    <a:pt x="79" y="309"/>
                    <a:pt x="83" y="311"/>
                  </a:cubicBezTo>
                  <a:cubicBezTo>
                    <a:pt x="84" y="319"/>
                    <a:pt x="91" y="342"/>
                    <a:pt x="74" y="339"/>
                  </a:cubicBezTo>
                  <a:cubicBezTo>
                    <a:pt x="67" y="337"/>
                    <a:pt x="66" y="335"/>
                    <a:pt x="59" y="337"/>
                  </a:cubicBezTo>
                  <a:cubicBezTo>
                    <a:pt x="54" y="338"/>
                    <a:pt x="51" y="338"/>
                    <a:pt x="47" y="343"/>
                  </a:cubicBezTo>
                  <a:cubicBezTo>
                    <a:pt x="42" y="349"/>
                    <a:pt x="38" y="358"/>
                    <a:pt x="35" y="365"/>
                  </a:cubicBezTo>
                  <a:cubicBezTo>
                    <a:pt x="33" y="370"/>
                    <a:pt x="29" y="377"/>
                    <a:pt x="28" y="381"/>
                  </a:cubicBezTo>
                  <a:cubicBezTo>
                    <a:pt x="28" y="385"/>
                    <a:pt x="30" y="388"/>
                    <a:pt x="31" y="391"/>
                  </a:cubicBezTo>
                  <a:cubicBezTo>
                    <a:pt x="34" y="402"/>
                    <a:pt x="32" y="414"/>
                    <a:pt x="32" y="425"/>
                  </a:cubicBezTo>
                  <a:cubicBezTo>
                    <a:pt x="33" y="432"/>
                    <a:pt x="37" y="439"/>
                    <a:pt x="37" y="445"/>
                  </a:cubicBezTo>
                  <a:cubicBezTo>
                    <a:pt x="36" y="453"/>
                    <a:pt x="31" y="460"/>
                    <a:pt x="32" y="468"/>
                  </a:cubicBezTo>
                  <a:cubicBezTo>
                    <a:pt x="32" y="475"/>
                    <a:pt x="31" y="472"/>
                    <a:pt x="36" y="477"/>
                  </a:cubicBezTo>
                  <a:cubicBezTo>
                    <a:pt x="41" y="482"/>
                    <a:pt x="48" y="486"/>
                    <a:pt x="50" y="493"/>
                  </a:cubicBezTo>
                  <a:cubicBezTo>
                    <a:pt x="51" y="495"/>
                    <a:pt x="50" y="512"/>
                    <a:pt x="48" y="512"/>
                  </a:cubicBezTo>
                  <a:cubicBezTo>
                    <a:pt x="22" y="510"/>
                    <a:pt x="45" y="533"/>
                    <a:pt x="45" y="545"/>
                  </a:cubicBezTo>
                  <a:cubicBezTo>
                    <a:pt x="44" y="546"/>
                    <a:pt x="42" y="550"/>
                    <a:pt x="42" y="552"/>
                  </a:cubicBezTo>
                  <a:cubicBezTo>
                    <a:pt x="42" y="555"/>
                    <a:pt x="43" y="558"/>
                    <a:pt x="42" y="561"/>
                  </a:cubicBezTo>
                  <a:cubicBezTo>
                    <a:pt x="41" y="572"/>
                    <a:pt x="27" y="575"/>
                    <a:pt x="23" y="587"/>
                  </a:cubicBezTo>
                  <a:cubicBezTo>
                    <a:pt x="21" y="592"/>
                    <a:pt x="22" y="596"/>
                    <a:pt x="23" y="602"/>
                  </a:cubicBezTo>
                  <a:cubicBezTo>
                    <a:pt x="23" y="607"/>
                    <a:pt x="22" y="613"/>
                    <a:pt x="21" y="618"/>
                  </a:cubicBezTo>
                  <a:cubicBezTo>
                    <a:pt x="19" y="625"/>
                    <a:pt x="19" y="627"/>
                    <a:pt x="14" y="622"/>
                  </a:cubicBezTo>
                  <a:cubicBezTo>
                    <a:pt x="9" y="618"/>
                    <a:pt x="12" y="612"/>
                    <a:pt x="5" y="617"/>
                  </a:cubicBezTo>
                  <a:cubicBezTo>
                    <a:pt x="3" y="618"/>
                    <a:pt x="2" y="621"/>
                    <a:pt x="0" y="623"/>
                  </a:cubicBezTo>
                  <a:cubicBezTo>
                    <a:pt x="1" y="624"/>
                    <a:pt x="2" y="625"/>
                    <a:pt x="2" y="626"/>
                  </a:cubicBezTo>
                  <a:cubicBezTo>
                    <a:pt x="4" y="631"/>
                    <a:pt x="3" y="634"/>
                    <a:pt x="4" y="638"/>
                  </a:cubicBezTo>
                  <a:cubicBezTo>
                    <a:pt x="5" y="643"/>
                    <a:pt x="8" y="644"/>
                    <a:pt x="9" y="648"/>
                  </a:cubicBezTo>
                  <a:cubicBezTo>
                    <a:pt x="9" y="652"/>
                    <a:pt x="8" y="655"/>
                    <a:pt x="10" y="659"/>
                  </a:cubicBezTo>
                  <a:cubicBezTo>
                    <a:pt x="14" y="671"/>
                    <a:pt x="18" y="682"/>
                    <a:pt x="24" y="692"/>
                  </a:cubicBezTo>
                  <a:cubicBezTo>
                    <a:pt x="26" y="696"/>
                    <a:pt x="27" y="701"/>
                    <a:pt x="29" y="705"/>
                  </a:cubicBezTo>
                  <a:cubicBezTo>
                    <a:pt x="31" y="709"/>
                    <a:pt x="34" y="712"/>
                    <a:pt x="34" y="717"/>
                  </a:cubicBezTo>
                  <a:cubicBezTo>
                    <a:pt x="34" y="721"/>
                    <a:pt x="31" y="722"/>
                    <a:pt x="34" y="725"/>
                  </a:cubicBezTo>
                  <a:cubicBezTo>
                    <a:pt x="36" y="727"/>
                    <a:pt x="40" y="728"/>
                    <a:pt x="42" y="730"/>
                  </a:cubicBezTo>
                  <a:cubicBezTo>
                    <a:pt x="44" y="732"/>
                    <a:pt x="44" y="735"/>
                    <a:pt x="45" y="736"/>
                  </a:cubicBezTo>
                  <a:cubicBezTo>
                    <a:pt x="48" y="739"/>
                    <a:pt x="53" y="739"/>
                    <a:pt x="52" y="744"/>
                  </a:cubicBezTo>
                  <a:cubicBezTo>
                    <a:pt x="51" y="747"/>
                    <a:pt x="48" y="750"/>
                    <a:pt x="46" y="751"/>
                  </a:cubicBezTo>
                  <a:cubicBezTo>
                    <a:pt x="46" y="751"/>
                    <a:pt x="44" y="756"/>
                    <a:pt x="45" y="756"/>
                  </a:cubicBezTo>
                  <a:cubicBezTo>
                    <a:pt x="45" y="755"/>
                    <a:pt x="41" y="757"/>
                    <a:pt x="41" y="757"/>
                  </a:cubicBezTo>
                  <a:cubicBezTo>
                    <a:pt x="44" y="760"/>
                    <a:pt x="45" y="760"/>
                    <a:pt x="47" y="763"/>
                  </a:cubicBezTo>
                  <a:cubicBezTo>
                    <a:pt x="48" y="766"/>
                    <a:pt x="49" y="769"/>
                    <a:pt x="50" y="771"/>
                  </a:cubicBezTo>
                  <a:cubicBezTo>
                    <a:pt x="51" y="774"/>
                    <a:pt x="52" y="777"/>
                    <a:pt x="54" y="780"/>
                  </a:cubicBezTo>
                  <a:cubicBezTo>
                    <a:pt x="56" y="785"/>
                    <a:pt x="56" y="783"/>
                    <a:pt x="60" y="787"/>
                  </a:cubicBezTo>
                  <a:cubicBezTo>
                    <a:pt x="66" y="791"/>
                    <a:pt x="68" y="799"/>
                    <a:pt x="77" y="800"/>
                  </a:cubicBezTo>
                  <a:cubicBezTo>
                    <a:pt x="89" y="802"/>
                    <a:pt x="82" y="790"/>
                    <a:pt x="89" y="787"/>
                  </a:cubicBezTo>
                  <a:cubicBezTo>
                    <a:pt x="91" y="784"/>
                    <a:pt x="89" y="780"/>
                    <a:pt x="90" y="778"/>
                  </a:cubicBezTo>
                  <a:cubicBezTo>
                    <a:pt x="91" y="775"/>
                    <a:pt x="93" y="774"/>
                    <a:pt x="95" y="773"/>
                  </a:cubicBezTo>
                  <a:cubicBezTo>
                    <a:pt x="97" y="772"/>
                    <a:pt x="101" y="771"/>
                    <a:pt x="102" y="770"/>
                  </a:cubicBezTo>
                  <a:cubicBezTo>
                    <a:pt x="104" y="768"/>
                    <a:pt x="102" y="765"/>
                    <a:pt x="103" y="763"/>
                  </a:cubicBezTo>
                  <a:cubicBezTo>
                    <a:pt x="108" y="763"/>
                    <a:pt x="113" y="764"/>
                    <a:pt x="118" y="765"/>
                  </a:cubicBezTo>
                  <a:cubicBezTo>
                    <a:pt x="121" y="765"/>
                    <a:pt x="124" y="765"/>
                    <a:pt x="126" y="766"/>
                  </a:cubicBezTo>
                  <a:cubicBezTo>
                    <a:pt x="129" y="767"/>
                    <a:pt x="129" y="769"/>
                    <a:pt x="132" y="768"/>
                  </a:cubicBezTo>
                  <a:cubicBezTo>
                    <a:pt x="132" y="764"/>
                    <a:pt x="135" y="763"/>
                    <a:pt x="137" y="760"/>
                  </a:cubicBezTo>
                  <a:cubicBezTo>
                    <a:pt x="138" y="758"/>
                    <a:pt x="137" y="754"/>
                    <a:pt x="138" y="752"/>
                  </a:cubicBezTo>
                  <a:cubicBezTo>
                    <a:pt x="140" y="746"/>
                    <a:pt x="144" y="741"/>
                    <a:pt x="145" y="735"/>
                  </a:cubicBezTo>
                  <a:cubicBezTo>
                    <a:pt x="145" y="731"/>
                    <a:pt x="147" y="726"/>
                    <a:pt x="148" y="722"/>
                  </a:cubicBezTo>
                  <a:cubicBezTo>
                    <a:pt x="149" y="719"/>
                    <a:pt x="151" y="717"/>
                    <a:pt x="150" y="715"/>
                  </a:cubicBezTo>
                  <a:cubicBezTo>
                    <a:pt x="150" y="712"/>
                    <a:pt x="147" y="710"/>
                    <a:pt x="149" y="706"/>
                  </a:cubicBezTo>
                  <a:cubicBezTo>
                    <a:pt x="150" y="704"/>
                    <a:pt x="152" y="704"/>
                    <a:pt x="153" y="702"/>
                  </a:cubicBezTo>
                  <a:cubicBezTo>
                    <a:pt x="155" y="700"/>
                    <a:pt x="155" y="699"/>
                    <a:pt x="155" y="697"/>
                  </a:cubicBezTo>
                  <a:cubicBezTo>
                    <a:pt x="157" y="681"/>
                    <a:pt x="156" y="666"/>
                    <a:pt x="158" y="650"/>
                  </a:cubicBezTo>
                  <a:cubicBezTo>
                    <a:pt x="160" y="631"/>
                    <a:pt x="183" y="632"/>
                    <a:pt x="196" y="624"/>
                  </a:cubicBezTo>
                  <a:cubicBezTo>
                    <a:pt x="207" y="618"/>
                    <a:pt x="202" y="612"/>
                    <a:pt x="208" y="604"/>
                  </a:cubicBezTo>
                  <a:cubicBezTo>
                    <a:pt x="214" y="604"/>
                    <a:pt x="210" y="601"/>
                    <a:pt x="212" y="598"/>
                  </a:cubicBezTo>
                  <a:cubicBezTo>
                    <a:pt x="213" y="596"/>
                    <a:pt x="216" y="592"/>
                    <a:pt x="217" y="590"/>
                  </a:cubicBezTo>
                  <a:cubicBezTo>
                    <a:pt x="221" y="582"/>
                    <a:pt x="218" y="583"/>
                    <a:pt x="213" y="575"/>
                  </a:cubicBezTo>
                  <a:cubicBezTo>
                    <a:pt x="215" y="575"/>
                    <a:pt x="216" y="575"/>
                    <a:pt x="218" y="575"/>
                  </a:cubicBezTo>
                  <a:cubicBezTo>
                    <a:pt x="213" y="573"/>
                    <a:pt x="212" y="565"/>
                    <a:pt x="210" y="560"/>
                  </a:cubicBezTo>
                  <a:cubicBezTo>
                    <a:pt x="207" y="550"/>
                    <a:pt x="199" y="546"/>
                    <a:pt x="190" y="542"/>
                  </a:cubicBezTo>
                  <a:cubicBezTo>
                    <a:pt x="176" y="535"/>
                    <a:pt x="171" y="525"/>
                    <a:pt x="167" y="509"/>
                  </a:cubicBezTo>
                  <a:cubicBezTo>
                    <a:pt x="170" y="504"/>
                    <a:pt x="166" y="498"/>
                    <a:pt x="166" y="493"/>
                  </a:cubicBezTo>
                  <a:cubicBezTo>
                    <a:pt x="167" y="486"/>
                    <a:pt x="172" y="484"/>
                    <a:pt x="173" y="478"/>
                  </a:cubicBezTo>
                  <a:cubicBezTo>
                    <a:pt x="174" y="475"/>
                    <a:pt x="171" y="470"/>
                    <a:pt x="171" y="465"/>
                  </a:cubicBezTo>
                  <a:cubicBezTo>
                    <a:pt x="171" y="459"/>
                    <a:pt x="175" y="457"/>
                    <a:pt x="176" y="452"/>
                  </a:cubicBezTo>
                  <a:cubicBezTo>
                    <a:pt x="177" y="448"/>
                    <a:pt x="173" y="444"/>
                    <a:pt x="174" y="441"/>
                  </a:cubicBezTo>
                  <a:cubicBezTo>
                    <a:pt x="175" y="435"/>
                    <a:pt x="179" y="437"/>
                    <a:pt x="182" y="434"/>
                  </a:cubicBezTo>
                  <a:cubicBezTo>
                    <a:pt x="183" y="432"/>
                    <a:pt x="182" y="429"/>
                    <a:pt x="183" y="428"/>
                  </a:cubicBezTo>
                  <a:cubicBezTo>
                    <a:pt x="185" y="426"/>
                    <a:pt x="188" y="424"/>
                    <a:pt x="190" y="422"/>
                  </a:cubicBezTo>
                  <a:cubicBezTo>
                    <a:pt x="193" y="419"/>
                    <a:pt x="196" y="415"/>
                    <a:pt x="199" y="411"/>
                  </a:cubicBezTo>
                  <a:cubicBezTo>
                    <a:pt x="212" y="395"/>
                    <a:pt x="222" y="376"/>
                    <a:pt x="240" y="367"/>
                  </a:cubicBezTo>
                  <a:cubicBezTo>
                    <a:pt x="243" y="365"/>
                    <a:pt x="246" y="365"/>
                    <a:pt x="248" y="364"/>
                  </a:cubicBezTo>
                  <a:cubicBezTo>
                    <a:pt x="250" y="362"/>
                    <a:pt x="253" y="359"/>
                    <a:pt x="255" y="357"/>
                  </a:cubicBezTo>
                  <a:cubicBezTo>
                    <a:pt x="261" y="352"/>
                    <a:pt x="260" y="351"/>
                    <a:pt x="263" y="344"/>
                  </a:cubicBezTo>
                  <a:cubicBezTo>
                    <a:pt x="265" y="339"/>
                    <a:pt x="269" y="332"/>
                    <a:pt x="273" y="328"/>
                  </a:cubicBezTo>
                  <a:cubicBezTo>
                    <a:pt x="276" y="324"/>
                    <a:pt x="281" y="322"/>
                    <a:pt x="281" y="315"/>
                  </a:cubicBezTo>
                  <a:cubicBezTo>
                    <a:pt x="280" y="304"/>
                    <a:pt x="269" y="298"/>
                    <a:pt x="276" y="284"/>
                  </a:cubicBezTo>
                  <a:cubicBezTo>
                    <a:pt x="278" y="282"/>
                    <a:pt x="281" y="280"/>
                    <a:pt x="282" y="278"/>
                  </a:cubicBezTo>
                  <a:cubicBezTo>
                    <a:pt x="283" y="276"/>
                    <a:pt x="283" y="273"/>
                    <a:pt x="284" y="271"/>
                  </a:cubicBezTo>
                  <a:cubicBezTo>
                    <a:pt x="285" y="268"/>
                    <a:pt x="288" y="266"/>
                    <a:pt x="290" y="263"/>
                  </a:cubicBezTo>
                  <a:cubicBezTo>
                    <a:pt x="291" y="260"/>
                    <a:pt x="290" y="257"/>
                    <a:pt x="292" y="254"/>
                  </a:cubicBezTo>
                  <a:cubicBezTo>
                    <a:pt x="295" y="248"/>
                    <a:pt x="301" y="247"/>
                    <a:pt x="306" y="243"/>
                  </a:cubicBezTo>
                  <a:cubicBezTo>
                    <a:pt x="311" y="239"/>
                    <a:pt x="312" y="235"/>
                    <a:pt x="320" y="233"/>
                  </a:cubicBezTo>
                  <a:cubicBezTo>
                    <a:pt x="328" y="231"/>
                    <a:pt x="341" y="229"/>
                    <a:pt x="351" y="230"/>
                  </a:cubicBezTo>
                  <a:cubicBezTo>
                    <a:pt x="351" y="224"/>
                    <a:pt x="350" y="217"/>
                    <a:pt x="348" y="211"/>
                  </a:cubicBezTo>
                  <a:cubicBezTo>
                    <a:pt x="345" y="204"/>
                    <a:pt x="339" y="201"/>
                    <a:pt x="339" y="19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6" name="Freeform 602">
              <a:extLst>
                <a:ext uri="{FF2B5EF4-FFF2-40B4-BE49-F238E27FC236}">
                  <a16:creationId xmlns:a16="http://schemas.microsoft.com/office/drawing/2014/main" id="{478667BB-1295-4CFD-9C94-B12DD7821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88" y="2179117"/>
              <a:ext cx="614896" cy="730281"/>
            </a:xfrm>
            <a:custGeom>
              <a:avLst/>
              <a:gdLst>
                <a:gd name="T0" fmla="*/ 482 w 706"/>
                <a:gd name="T1" fmla="*/ 194 h 839"/>
                <a:gd name="T2" fmla="*/ 539 w 706"/>
                <a:gd name="T3" fmla="*/ 204 h 839"/>
                <a:gd name="T4" fmla="*/ 572 w 706"/>
                <a:gd name="T5" fmla="*/ 116 h 839"/>
                <a:gd name="T6" fmla="*/ 648 w 706"/>
                <a:gd name="T7" fmla="*/ 148 h 839"/>
                <a:gd name="T8" fmla="*/ 697 w 706"/>
                <a:gd name="T9" fmla="*/ 112 h 839"/>
                <a:gd name="T10" fmla="*/ 666 w 706"/>
                <a:gd name="T11" fmla="*/ 97 h 839"/>
                <a:gd name="T12" fmla="*/ 684 w 706"/>
                <a:gd name="T13" fmla="*/ 83 h 839"/>
                <a:gd name="T14" fmla="*/ 691 w 706"/>
                <a:gd name="T15" fmla="*/ 56 h 839"/>
                <a:gd name="T16" fmla="*/ 659 w 706"/>
                <a:gd name="T17" fmla="*/ 38 h 839"/>
                <a:gd name="T18" fmla="*/ 638 w 706"/>
                <a:gd name="T19" fmla="*/ 35 h 839"/>
                <a:gd name="T20" fmla="*/ 618 w 706"/>
                <a:gd name="T21" fmla="*/ 44 h 839"/>
                <a:gd name="T22" fmla="*/ 628 w 706"/>
                <a:gd name="T23" fmla="*/ 7 h 839"/>
                <a:gd name="T24" fmla="*/ 597 w 706"/>
                <a:gd name="T25" fmla="*/ 17 h 839"/>
                <a:gd name="T26" fmla="*/ 594 w 706"/>
                <a:gd name="T27" fmla="*/ 49 h 839"/>
                <a:gd name="T28" fmla="*/ 584 w 706"/>
                <a:gd name="T29" fmla="*/ 46 h 839"/>
                <a:gd name="T30" fmla="*/ 570 w 706"/>
                <a:gd name="T31" fmla="*/ 38 h 839"/>
                <a:gd name="T32" fmla="*/ 548 w 706"/>
                <a:gd name="T33" fmla="*/ 75 h 839"/>
                <a:gd name="T34" fmla="*/ 543 w 706"/>
                <a:gd name="T35" fmla="*/ 68 h 839"/>
                <a:gd name="T36" fmla="*/ 560 w 706"/>
                <a:gd name="T37" fmla="*/ 23 h 839"/>
                <a:gd name="T38" fmla="*/ 569 w 706"/>
                <a:gd name="T39" fmla="*/ 7 h 839"/>
                <a:gd name="T40" fmla="*/ 549 w 706"/>
                <a:gd name="T41" fmla="*/ 16 h 839"/>
                <a:gd name="T42" fmla="*/ 535 w 706"/>
                <a:gd name="T43" fmla="*/ 13 h 839"/>
                <a:gd name="T44" fmla="*/ 532 w 706"/>
                <a:gd name="T45" fmla="*/ 45 h 839"/>
                <a:gd name="T46" fmla="*/ 511 w 706"/>
                <a:gd name="T47" fmla="*/ 56 h 839"/>
                <a:gd name="T48" fmla="*/ 500 w 706"/>
                <a:gd name="T49" fmla="*/ 93 h 839"/>
                <a:gd name="T50" fmla="*/ 440 w 706"/>
                <a:gd name="T51" fmla="*/ 79 h 839"/>
                <a:gd name="T52" fmla="*/ 448 w 706"/>
                <a:gd name="T53" fmla="*/ 100 h 839"/>
                <a:gd name="T54" fmla="*/ 424 w 706"/>
                <a:gd name="T55" fmla="*/ 101 h 839"/>
                <a:gd name="T56" fmla="*/ 401 w 706"/>
                <a:gd name="T57" fmla="*/ 117 h 839"/>
                <a:gd name="T58" fmla="*/ 402 w 706"/>
                <a:gd name="T59" fmla="*/ 102 h 839"/>
                <a:gd name="T60" fmla="*/ 376 w 706"/>
                <a:gd name="T61" fmla="*/ 96 h 839"/>
                <a:gd name="T62" fmla="*/ 355 w 706"/>
                <a:gd name="T63" fmla="*/ 128 h 839"/>
                <a:gd name="T64" fmla="*/ 336 w 706"/>
                <a:gd name="T65" fmla="*/ 129 h 839"/>
                <a:gd name="T66" fmla="*/ 337 w 706"/>
                <a:gd name="T67" fmla="*/ 165 h 839"/>
                <a:gd name="T68" fmla="*/ 318 w 706"/>
                <a:gd name="T69" fmla="*/ 192 h 839"/>
                <a:gd name="T70" fmla="*/ 303 w 706"/>
                <a:gd name="T71" fmla="*/ 147 h 839"/>
                <a:gd name="T72" fmla="*/ 273 w 706"/>
                <a:gd name="T73" fmla="*/ 173 h 839"/>
                <a:gd name="T74" fmla="*/ 287 w 706"/>
                <a:gd name="T75" fmla="*/ 196 h 839"/>
                <a:gd name="T76" fmla="*/ 224 w 706"/>
                <a:gd name="T77" fmla="*/ 237 h 839"/>
                <a:gd name="T78" fmla="*/ 279 w 706"/>
                <a:gd name="T79" fmla="*/ 222 h 839"/>
                <a:gd name="T80" fmla="*/ 330 w 706"/>
                <a:gd name="T81" fmla="*/ 218 h 839"/>
                <a:gd name="T82" fmla="*/ 285 w 706"/>
                <a:gd name="T83" fmla="*/ 235 h 839"/>
                <a:gd name="T84" fmla="*/ 268 w 706"/>
                <a:gd name="T85" fmla="*/ 278 h 839"/>
                <a:gd name="T86" fmla="*/ 215 w 706"/>
                <a:gd name="T87" fmla="*/ 346 h 839"/>
                <a:gd name="T88" fmla="*/ 205 w 706"/>
                <a:gd name="T89" fmla="*/ 397 h 839"/>
                <a:gd name="T90" fmla="*/ 183 w 706"/>
                <a:gd name="T91" fmla="*/ 447 h 839"/>
                <a:gd name="T92" fmla="*/ 167 w 706"/>
                <a:gd name="T93" fmla="*/ 468 h 839"/>
                <a:gd name="T94" fmla="*/ 138 w 706"/>
                <a:gd name="T95" fmla="*/ 529 h 839"/>
                <a:gd name="T96" fmla="*/ 149 w 706"/>
                <a:gd name="T97" fmla="*/ 538 h 839"/>
                <a:gd name="T98" fmla="*/ 97 w 706"/>
                <a:gd name="T99" fmla="*/ 546 h 839"/>
                <a:gd name="T100" fmla="*/ 2 w 706"/>
                <a:gd name="T101" fmla="*/ 634 h 839"/>
                <a:gd name="T102" fmla="*/ 10 w 706"/>
                <a:gd name="T103" fmla="*/ 739 h 839"/>
                <a:gd name="T104" fmla="*/ 31 w 706"/>
                <a:gd name="T105" fmla="*/ 813 h 839"/>
                <a:gd name="T106" fmla="*/ 152 w 706"/>
                <a:gd name="T107" fmla="*/ 774 h 839"/>
                <a:gd name="T108" fmla="*/ 189 w 706"/>
                <a:gd name="T109" fmla="*/ 768 h 839"/>
                <a:gd name="T110" fmla="*/ 202 w 706"/>
                <a:gd name="T111" fmla="*/ 643 h 839"/>
                <a:gd name="T112" fmla="*/ 213 w 706"/>
                <a:gd name="T113" fmla="*/ 509 h 839"/>
                <a:gd name="T114" fmla="*/ 264 w 706"/>
                <a:gd name="T115" fmla="*/ 388 h 839"/>
                <a:gd name="T116" fmla="*/ 305 w 706"/>
                <a:gd name="T117" fmla="*/ 279 h 839"/>
                <a:gd name="T118" fmla="*/ 368 w 706"/>
                <a:gd name="T119" fmla="*/ 204 h 839"/>
                <a:gd name="T120" fmla="*/ 423 w 706"/>
                <a:gd name="T121" fmla="*/ 16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6" h="839">
                  <a:moveTo>
                    <a:pt x="426" y="164"/>
                  </a:moveTo>
                  <a:cubicBezTo>
                    <a:pt x="430" y="163"/>
                    <a:pt x="433" y="167"/>
                    <a:pt x="438" y="167"/>
                  </a:cubicBezTo>
                  <a:cubicBezTo>
                    <a:pt x="441" y="159"/>
                    <a:pt x="431" y="151"/>
                    <a:pt x="446" y="151"/>
                  </a:cubicBezTo>
                  <a:cubicBezTo>
                    <a:pt x="455" y="151"/>
                    <a:pt x="456" y="162"/>
                    <a:pt x="460" y="169"/>
                  </a:cubicBezTo>
                  <a:cubicBezTo>
                    <a:pt x="462" y="173"/>
                    <a:pt x="465" y="176"/>
                    <a:pt x="467" y="180"/>
                  </a:cubicBezTo>
                  <a:cubicBezTo>
                    <a:pt x="469" y="183"/>
                    <a:pt x="469" y="189"/>
                    <a:pt x="471" y="191"/>
                  </a:cubicBezTo>
                  <a:cubicBezTo>
                    <a:pt x="473" y="193"/>
                    <a:pt x="479" y="193"/>
                    <a:pt x="482" y="194"/>
                  </a:cubicBezTo>
                  <a:cubicBezTo>
                    <a:pt x="486" y="194"/>
                    <a:pt x="489" y="197"/>
                    <a:pt x="492" y="198"/>
                  </a:cubicBezTo>
                  <a:cubicBezTo>
                    <a:pt x="495" y="198"/>
                    <a:pt x="502" y="196"/>
                    <a:pt x="505" y="193"/>
                  </a:cubicBezTo>
                  <a:cubicBezTo>
                    <a:pt x="508" y="191"/>
                    <a:pt x="509" y="183"/>
                    <a:pt x="516" y="185"/>
                  </a:cubicBezTo>
                  <a:cubicBezTo>
                    <a:pt x="516" y="185"/>
                    <a:pt x="521" y="189"/>
                    <a:pt x="521" y="190"/>
                  </a:cubicBezTo>
                  <a:cubicBezTo>
                    <a:pt x="523" y="191"/>
                    <a:pt x="525" y="193"/>
                    <a:pt x="527" y="194"/>
                  </a:cubicBezTo>
                  <a:cubicBezTo>
                    <a:pt x="531" y="196"/>
                    <a:pt x="532" y="196"/>
                    <a:pt x="534" y="198"/>
                  </a:cubicBezTo>
                  <a:cubicBezTo>
                    <a:pt x="536" y="199"/>
                    <a:pt x="538" y="202"/>
                    <a:pt x="539" y="204"/>
                  </a:cubicBezTo>
                  <a:cubicBezTo>
                    <a:pt x="539" y="205"/>
                    <a:pt x="545" y="195"/>
                    <a:pt x="545" y="194"/>
                  </a:cubicBezTo>
                  <a:cubicBezTo>
                    <a:pt x="546" y="189"/>
                    <a:pt x="545" y="184"/>
                    <a:pt x="551" y="181"/>
                  </a:cubicBezTo>
                  <a:cubicBezTo>
                    <a:pt x="557" y="178"/>
                    <a:pt x="562" y="180"/>
                    <a:pt x="562" y="170"/>
                  </a:cubicBezTo>
                  <a:cubicBezTo>
                    <a:pt x="562" y="162"/>
                    <a:pt x="559" y="155"/>
                    <a:pt x="561" y="147"/>
                  </a:cubicBezTo>
                  <a:cubicBezTo>
                    <a:pt x="563" y="144"/>
                    <a:pt x="563" y="140"/>
                    <a:pt x="564" y="136"/>
                  </a:cubicBezTo>
                  <a:cubicBezTo>
                    <a:pt x="566" y="131"/>
                    <a:pt x="566" y="130"/>
                    <a:pt x="566" y="124"/>
                  </a:cubicBezTo>
                  <a:cubicBezTo>
                    <a:pt x="567" y="119"/>
                    <a:pt x="568" y="120"/>
                    <a:pt x="572" y="116"/>
                  </a:cubicBezTo>
                  <a:cubicBezTo>
                    <a:pt x="575" y="113"/>
                    <a:pt x="576" y="108"/>
                    <a:pt x="579" y="104"/>
                  </a:cubicBezTo>
                  <a:cubicBezTo>
                    <a:pt x="583" y="99"/>
                    <a:pt x="586" y="101"/>
                    <a:pt x="592" y="102"/>
                  </a:cubicBezTo>
                  <a:cubicBezTo>
                    <a:pt x="598" y="102"/>
                    <a:pt x="601" y="101"/>
                    <a:pt x="605" y="97"/>
                  </a:cubicBezTo>
                  <a:cubicBezTo>
                    <a:pt x="613" y="90"/>
                    <a:pt x="617" y="87"/>
                    <a:pt x="622" y="98"/>
                  </a:cubicBezTo>
                  <a:cubicBezTo>
                    <a:pt x="627" y="105"/>
                    <a:pt x="634" y="110"/>
                    <a:pt x="641" y="115"/>
                  </a:cubicBezTo>
                  <a:cubicBezTo>
                    <a:pt x="649" y="119"/>
                    <a:pt x="656" y="127"/>
                    <a:pt x="656" y="137"/>
                  </a:cubicBezTo>
                  <a:cubicBezTo>
                    <a:pt x="656" y="142"/>
                    <a:pt x="651" y="144"/>
                    <a:pt x="648" y="148"/>
                  </a:cubicBezTo>
                  <a:cubicBezTo>
                    <a:pt x="645" y="153"/>
                    <a:pt x="638" y="164"/>
                    <a:pt x="646" y="169"/>
                  </a:cubicBezTo>
                  <a:cubicBezTo>
                    <a:pt x="657" y="174"/>
                    <a:pt x="656" y="156"/>
                    <a:pt x="658" y="151"/>
                  </a:cubicBezTo>
                  <a:cubicBezTo>
                    <a:pt x="661" y="146"/>
                    <a:pt x="664" y="148"/>
                    <a:pt x="669" y="146"/>
                  </a:cubicBezTo>
                  <a:cubicBezTo>
                    <a:pt x="673" y="144"/>
                    <a:pt x="677" y="139"/>
                    <a:pt x="678" y="135"/>
                  </a:cubicBezTo>
                  <a:cubicBezTo>
                    <a:pt x="680" y="131"/>
                    <a:pt x="680" y="127"/>
                    <a:pt x="680" y="123"/>
                  </a:cubicBezTo>
                  <a:cubicBezTo>
                    <a:pt x="685" y="124"/>
                    <a:pt x="693" y="137"/>
                    <a:pt x="698" y="129"/>
                  </a:cubicBezTo>
                  <a:cubicBezTo>
                    <a:pt x="701" y="124"/>
                    <a:pt x="698" y="117"/>
                    <a:pt x="697" y="112"/>
                  </a:cubicBezTo>
                  <a:cubicBezTo>
                    <a:pt x="691" y="111"/>
                    <a:pt x="684" y="110"/>
                    <a:pt x="684" y="105"/>
                  </a:cubicBezTo>
                  <a:cubicBezTo>
                    <a:pt x="683" y="105"/>
                    <a:pt x="679" y="104"/>
                    <a:pt x="678" y="105"/>
                  </a:cubicBezTo>
                  <a:cubicBezTo>
                    <a:pt x="676" y="106"/>
                    <a:pt x="677" y="110"/>
                    <a:pt x="675" y="106"/>
                  </a:cubicBezTo>
                  <a:cubicBezTo>
                    <a:pt x="674" y="105"/>
                    <a:pt x="675" y="104"/>
                    <a:pt x="674" y="103"/>
                  </a:cubicBezTo>
                  <a:cubicBezTo>
                    <a:pt x="673" y="102"/>
                    <a:pt x="672" y="103"/>
                    <a:pt x="671" y="102"/>
                  </a:cubicBezTo>
                  <a:cubicBezTo>
                    <a:pt x="669" y="102"/>
                    <a:pt x="664" y="103"/>
                    <a:pt x="663" y="102"/>
                  </a:cubicBezTo>
                  <a:cubicBezTo>
                    <a:pt x="662" y="100"/>
                    <a:pt x="666" y="99"/>
                    <a:pt x="666" y="97"/>
                  </a:cubicBezTo>
                  <a:cubicBezTo>
                    <a:pt x="666" y="95"/>
                    <a:pt x="656" y="92"/>
                    <a:pt x="654" y="91"/>
                  </a:cubicBezTo>
                  <a:cubicBezTo>
                    <a:pt x="651" y="91"/>
                    <a:pt x="639" y="87"/>
                    <a:pt x="640" y="84"/>
                  </a:cubicBezTo>
                  <a:cubicBezTo>
                    <a:pt x="643" y="84"/>
                    <a:pt x="646" y="86"/>
                    <a:pt x="648" y="87"/>
                  </a:cubicBezTo>
                  <a:cubicBezTo>
                    <a:pt x="652" y="88"/>
                    <a:pt x="655" y="88"/>
                    <a:pt x="658" y="89"/>
                  </a:cubicBezTo>
                  <a:cubicBezTo>
                    <a:pt x="664" y="90"/>
                    <a:pt x="669" y="90"/>
                    <a:pt x="675" y="89"/>
                  </a:cubicBezTo>
                  <a:cubicBezTo>
                    <a:pt x="677" y="89"/>
                    <a:pt x="680" y="88"/>
                    <a:pt x="681" y="87"/>
                  </a:cubicBezTo>
                  <a:cubicBezTo>
                    <a:pt x="684" y="86"/>
                    <a:pt x="683" y="85"/>
                    <a:pt x="684" y="83"/>
                  </a:cubicBezTo>
                  <a:cubicBezTo>
                    <a:pt x="684" y="80"/>
                    <a:pt x="686" y="80"/>
                    <a:pt x="688" y="78"/>
                  </a:cubicBezTo>
                  <a:cubicBezTo>
                    <a:pt x="691" y="76"/>
                    <a:pt x="695" y="77"/>
                    <a:pt x="698" y="76"/>
                  </a:cubicBezTo>
                  <a:cubicBezTo>
                    <a:pt x="703" y="74"/>
                    <a:pt x="701" y="71"/>
                    <a:pt x="704" y="67"/>
                  </a:cubicBezTo>
                  <a:cubicBezTo>
                    <a:pt x="704" y="66"/>
                    <a:pt x="706" y="67"/>
                    <a:pt x="705" y="64"/>
                  </a:cubicBezTo>
                  <a:cubicBezTo>
                    <a:pt x="705" y="63"/>
                    <a:pt x="702" y="62"/>
                    <a:pt x="701" y="61"/>
                  </a:cubicBezTo>
                  <a:cubicBezTo>
                    <a:pt x="699" y="60"/>
                    <a:pt x="698" y="58"/>
                    <a:pt x="696" y="61"/>
                  </a:cubicBezTo>
                  <a:cubicBezTo>
                    <a:pt x="693" y="60"/>
                    <a:pt x="695" y="56"/>
                    <a:pt x="691" y="56"/>
                  </a:cubicBezTo>
                  <a:cubicBezTo>
                    <a:pt x="692" y="49"/>
                    <a:pt x="683" y="51"/>
                    <a:pt x="679" y="54"/>
                  </a:cubicBezTo>
                  <a:cubicBezTo>
                    <a:pt x="682" y="49"/>
                    <a:pt x="686" y="47"/>
                    <a:pt x="681" y="42"/>
                  </a:cubicBezTo>
                  <a:cubicBezTo>
                    <a:pt x="679" y="41"/>
                    <a:pt x="677" y="39"/>
                    <a:pt x="674" y="39"/>
                  </a:cubicBezTo>
                  <a:cubicBezTo>
                    <a:pt x="671" y="39"/>
                    <a:pt x="672" y="41"/>
                    <a:pt x="670" y="43"/>
                  </a:cubicBezTo>
                  <a:cubicBezTo>
                    <a:pt x="670" y="41"/>
                    <a:pt x="671" y="38"/>
                    <a:pt x="669" y="36"/>
                  </a:cubicBezTo>
                  <a:cubicBezTo>
                    <a:pt x="665" y="34"/>
                    <a:pt x="665" y="38"/>
                    <a:pt x="663" y="38"/>
                  </a:cubicBezTo>
                  <a:cubicBezTo>
                    <a:pt x="662" y="39"/>
                    <a:pt x="660" y="39"/>
                    <a:pt x="659" y="38"/>
                  </a:cubicBezTo>
                  <a:cubicBezTo>
                    <a:pt x="659" y="38"/>
                    <a:pt x="659" y="37"/>
                    <a:pt x="659" y="37"/>
                  </a:cubicBezTo>
                  <a:cubicBezTo>
                    <a:pt x="658" y="37"/>
                    <a:pt x="658" y="34"/>
                    <a:pt x="658" y="34"/>
                  </a:cubicBezTo>
                  <a:cubicBezTo>
                    <a:pt x="658" y="33"/>
                    <a:pt x="657" y="32"/>
                    <a:pt x="657" y="31"/>
                  </a:cubicBezTo>
                  <a:cubicBezTo>
                    <a:pt x="656" y="28"/>
                    <a:pt x="655" y="27"/>
                    <a:pt x="652" y="26"/>
                  </a:cubicBezTo>
                  <a:cubicBezTo>
                    <a:pt x="646" y="24"/>
                    <a:pt x="643" y="23"/>
                    <a:pt x="640" y="29"/>
                  </a:cubicBezTo>
                  <a:cubicBezTo>
                    <a:pt x="640" y="29"/>
                    <a:pt x="638" y="31"/>
                    <a:pt x="638" y="32"/>
                  </a:cubicBezTo>
                  <a:cubicBezTo>
                    <a:pt x="638" y="33"/>
                    <a:pt x="638" y="34"/>
                    <a:pt x="638" y="35"/>
                  </a:cubicBezTo>
                  <a:cubicBezTo>
                    <a:pt x="637" y="36"/>
                    <a:pt x="635" y="37"/>
                    <a:pt x="635" y="38"/>
                  </a:cubicBezTo>
                  <a:cubicBezTo>
                    <a:pt x="634" y="40"/>
                    <a:pt x="634" y="41"/>
                    <a:pt x="634" y="42"/>
                  </a:cubicBezTo>
                  <a:cubicBezTo>
                    <a:pt x="634" y="46"/>
                    <a:pt x="630" y="51"/>
                    <a:pt x="633" y="54"/>
                  </a:cubicBezTo>
                  <a:cubicBezTo>
                    <a:pt x="628" y="54"/>
                    <a:pt x="623" y="55"/>
                    <a:pt x="618" y="57"/>
                  </a:cubicBezTo>
                  <a:cubicBezTo>
                    <a:pt x="623" y="52"/>
                    <a:pt x="631" y="47"/>
                    <a:pt x="629" y="39"/>
                  </a:cubicBezTo>
                  <a:cubicBezTo>
                    <a:pt x="628" y="39"/>
                    <a:pt x="627" y="39"/>
                    <a:pt x="626" y="39"/>
                  </a:cubicBezTo>
                  <a:cubicBezTo>
                    <a:pt x="625" y="41"/>
                    <a:pt x="621" y="44"/>
                    <a:pt x="618" y="44"/>
                  </a:cubicBezTo>
                  <a:cubicBezTo>
                    <a:pt x="619" y="38"/>
                    <a:pt x="630" y="37"/>
                    <a:pt x="619" y="33"/>
                  </a:cubicBezTo>
                  <a:cubicBezTo>
                    <a:pt x="623" y="31"/>
                    <a:pt x="627" y="34"/>
                    <a:pt x="630" y="31"/>
                  </a:cubicBezTo>
                  <a:cubicBezTo>
                    <a:pt x="633" y="28"/>
                    <a:pt x="633" y="24"/>
                    <a:pt x="634" y="21"/>
                  </a:cubicBezTo>
                  <a:cubicBezTo>
                    <a:pt x="635" y="19"/>
                    <a:pt x="636" y="18"/>
                    <a:pt x="635" y="16"/>
                  </a:cubicBezTo>
                  <a:cubicBezTo>
                    <a:pt x="633" y="14"/>
                    <a:pt x="630" y="16"/>
                    <a:pt x="629" y="15"/>
                  </a:cubicBezTo>
                  <a:cubicBezTo>
                    <a:pt x="626" y="14"/>
                    <a:pt x="628" y="13"/>
                    <a:pt x="629" y="11"/>
                  </a:cubicBezTo>
                  <a:cubicBezTo>
                    <a:pt x="629" y="10"/>
                    <a:pt x="629" y="9"/>
                    <a:pt x="628" y="7"/>
                  </a:cubicBezTo>
                  <a:cubicBezTo>
                    <a:pt x="627" y="6"/>
                    <a:pt x="624" y="7"/>
                    <a:pt x="622" y="8"/>
                  </a:cubicBezTo>
                  <a:cubicBezTo>
                    <a:pt x="620" y="8"/>
                    <a:pt x="618" y="11"/>
                    <a:pt x="616" y="11"/>
                  </a:cubicBezTo>
                  <a:cubicBezTo>
                    <a:pt x="616" y="4"/>
                    <a:pt x="607" y="3"/>
                    <a:pt x="606" y="10"/>
                  </a:cubicBezTo>
                  <a:cubicBezTo>
                    <a:pt x="605" y="13"/>
                    <a:pt x="610" y="13"/>
                    <a:pt x="610" y="16"/>
                  </a:cubicBezTo>
                  <a:cubicBezTo>
                    <a:pt x="607" y="16"/>
                    <a:pt x="606" y="9"/>
                    <a:pt x="602" y="11"/>
                  </a:cubicBezTo>
                  <a:cubicBezTo>
                    <a:pt x="598" y="13"/>
                    <a:pt x="602" y="15"/>
                    <a:pt x="602" y="17"/>
                  </a:cubicBezTo>
                  <a:cubicBezTo>
                    <a:pt x="599" y="17"/>
                    <a:pt x="599" y="15"/>
                    <a:pt x="597" y="17"/>
                  </a:cubicBezTo>
                  <a:cubicBezTo>
                    <a:pt x="597" y="17"/>
                    <a:pt x="597" y="22"/>
                    <a:pt x="597" y="22"/>
                  </a:cubicBezTo>
                  <a:cubicBezTo>
                    <a:pt x="597" y="24"/>
                    <a:pt x="602" y="24"/>
                    <a:pt x="603" y="24"/>
                  </a:cubicBezTo>
                  <a:cubicBezTo>
                    <a:pt x="609" y="26"/>
                    <a:pt x="604" y="27"/>
                    <a:pt x="602" y="29"/>
                  </a:cubicBezTo>
                  <a:cubicBezTo>
                    <a:pt x="600" y="32"/>
                    <a:pt x="602" y="34"/>
                    <a:pt x="598" y="35"/>
                  </a:cubicBezTo>
                  <a:cubicBezTo>
                    <a:pt x="598" y="36"/>
                    <a:pt x="597" y="38"/>
                    <a:pt x="596" y="39"/>
                  </a:cubicBezTo>
                  <a:cubicBezTo>
                    <a:pt x="596" y="41"/>
                    <a:pt x="597" y="44"/>
                    <a:pt x="596" y="46"/>
                  </a:cubicBezTo>
                  <a:cubicBezTo>
                    <a:pt x="596" y="47"/>
                    <a:pt x="595" y="48"/>
                    <a:pt x="594" y="49"/>
                  </a:cubicBezTo>
                  <a:cubicBezTo>
                    <a:pt x="593" y="50"/>
                    <a:pt x="592" y="53"/>
                    <a:pt x="595" y="52"/>
                  </a:cubicBezTo>
                  <a:cubicBezTo>
                    <a:pt x="594" y="54"/>
                    <a:pt x="592" y="54"/>
                    <a:pt x="591" y="56"/>
                  </a:cubicBezTo>
                  <a:cubicBezTo>
                    <a:pt x="591" y="55"/>
                    <a:pt x="589" y="54"/>
                    <a:pt x="588" y="55"/>
                  </a:cubicBezTo>
                  <a:cubicBezTo>
                    <a:pt x="587" y="55"/>
                    <a:pt x="588" y="56"/>
                    <a:pt x="588" y="57"/>
                  </a:cubicBezTo>
                  <a:cubicBezTo>
                    <a:pt x="587" y="59"/>
                    <a:pt x="587" y="64"/>
                    <a:pt x="584" y="61"/>
                  </a:cubicBezTo>
                  <a:cubicBezTo>
                    <a:pt x="583" y="59"/>
                    <a:pt x="584" y="55"/>
                    <a:pt x="585" y="53"/>
                  </a:cubicBezTo>
                  <a:cubicBezTo>
                    <a:pt x="585" y="51"/>
                    <a:pt x="584" y="48"/>
                    <a:pt x="584" y="46"/>
                  </a:cubicBezTo>
                  <a:cubicBezTo>
                    <a:pt x="585" y="41"/>
                    <a:pt x="588" y="36"/>
                    <a:pt x="588" y="31"/>
                  </a:cubicBezTo>
                  <a:cubicBezTo>
                    <a:pt x="589" y="29"/>
                    <a:pt x="588" y="27"/>
                    <a:pt x="587" y="25"/>
                  </a:cubicBezTo>
                  <a:cubicBezTo>
                    <a:pt x="587" y="23"/>
                    <a:pt x="587" y="20"/>
                    <a:pt x="587" y="18"/>
                  </a:cubicBezTo>
                  <a:cubicBezTo>
                    <a:pt x="585" y="17"/>
                    <a:pt x="581" y="21"/>
                    <a:pt x="580" y="21"/>
                  </a:cubicBezTo>
                  <a:cubicBezTo>
                    <a:pt x="578" y="23"/>
                    <a:pt x="578" y="26"/>
                    <a:pt x="576" y="29"/>
                  </a:cubicBezTo>
                  <a:cubicBezTo>
                    <a:pt x="575" y="31"/>
                    <a:pt x="572" y="32"/>
                    <a:pt x="571" y="34"/>
                  </a:cubicBezTo>
                  <a:cubicBezTo>
                    <a:pt x="570" y="35"/>
                    <a:pt x="570" y="37"/>
                    <a:pt x="570" y="38"/>
                  </a:cubicBezTo>
                  <a:cubicBezTo>
                    <a:pt x="569" y="39"/>
                    <a:pt x="568" y="40"/>
                    <a:pt x="567" y="41"/>
                  </a:cubicBezTo>
                  <a:cubicBezTo>
                    <a:pt x="566" y="44"/>
                    <a:pt x="566" y="45"/>
                    <a:pt x="565" y="48"/>
                  </a:cubicBezTo>
                  <a:cubicBezTo>
                    <a:pt x="564" y="50"/>
                    <a:pt x="562" y="52"/>
                    <a:pt x="561" y="55"/>
                  </a:cubicBezTo>
                  <a:cubicBezTo>
                    <a:pt x="558" y="60"/>
                    <a:pt x="555" y="64"/>
                    <a:pt x="551" y="68"/>
                  </a:cubicBezTo>
                  <a:cubicBezTo>
                    <a:pt x="551" y="68"/>
                    <a:pt x="553" y="72"/>
                    <a:pt x="553" y="73"/>
                  </a:cubicBezTo>
                  <a:cubicBezTo>
                    <a:pt x="552" y="73"/>
                    <a:pt x="550" y="73"/>
                    <a:pt x="549" y="73"/>
                  </a:cubicBezTo>
                  <a:cubicBezTo>
                    <a:pt x="548" y="74"/>
                    <a:pt x="548" y="74"/>
                    <a:pt x="548" y="75"/>
                  </a:cubicBezTo>
                  <a:cubicBezTo>
                    <a:pt x="549" y="75"/>
                    <a:pt x="551" y="75"/>
                    <a:pt x="552" y="76"/>
                  </a:cubicBezTo>
                  <a:cubicBezTo>
                    <a:pt x="550" y="79"/>
                    <a:pt x="547" y="84"/>
                    <a:pt x="546" y="88"/>
                  </a:cubicBezTo>
                  <a:cubicBezTo>
                    <a:pt x="546" y="84"/>
                    <a:pt x="544" y="87"/>
                    <a:pt x="542" y="87"/>
                  </a:cubicBezTo>
                  <a:cubicBezTo>
                    <a:pt x="540" y="87"/>
                    <a:pt x="540" y="84"/>
                    <a:pt x="540" y="83"/>
                  </a:cubicBezTo>
                  <a:cubicBezTo>
                    <a:pt x="540" y="80"/>
                    <a:pt x="539" y="79"/>
                    <a:pt x="540" y="77"/>
                  </a:cubicBezTo>
                  <a:cubicBezTo>
                    <a:pt x="540" y="76"/>
                    <a:pt x="541" y="75"/>
                    <a:pt x="542" y="74"/>
                  </a:cubicBezTo>
                  <a:cubicBezTo>
                    <a:pt x="542" y="71"/>
                    <a:pt x="542" y="70"/>
                    <a:pt x="543" y="68"/>
                  </a:cubicBezTo>
                  <a:cubicBezTo>
                    <a:pt x="545" y="68"/>
                    <a:pt x="546" y="62"/>
                    <a:pt x="546" y="60"/>
                  </a:cubicBezTo>
                  <a:cubicBezTo>
                    <a:pt x="547" y="56"/>
                    <a:pt x="547" y="53"/>
                    <a:pt x="549" y="49"/>
                  </a:cubicBezTo>
                  <a:cubicBezTo>
                    <a:pt x="550" y="45"/>
                    <a:pt x="553" y="42"/>
                    <a:pt x="556" y="39"/>
                  </a:cubicBezTo>
                  <a:cubicBezTo>
                    <a:pt x="557" y="37"/>
                    <a:pt x="559" y="36"/>
                    <a:pt x="560" y="35"/>
                  </a:cubicBezTo>
                  <a:cubicBezTo>
                    <a:pt x="561" y="33"/>
                    <a:pt x="562" y="32"/>
                    <a:pt x="563" y="30"/>
                  </a:cubicBezTo>
                  <a:cubicBezTo>
                    <a:pt x="564" y="28"/>
                    <a:pt x="566" y="27"/>
                    <a:pt x="566" y="25"/>
                  </a:cubicBezTo>
                  <a:cubicBezTo>
                    <a:pt x="564" y="24"/>
                    <a:pt x="561" y="24"/>
                    <a:pt x="560" y="23"/>
                  </a:cubicBezTo>
                  <a:cubicBezTo>
                    <a:pt x="556" y="21"/>
                    <a:pt x="557" y="20"/>
                    <a:pt x="560" y="20"/>
                  </a:cubicBezTo>
                  <a:cubicBezTo>
                    <a:pt x="561" y="20"/>
                    <a:pt x="561" y="19"/>
                    <a:pt x="561" y="19"/>
                  </a:cubicBezTo>
                  <a:cubicBezTo>
                    <a:pt x="565" y="19"/>
                    <a:pt x="569" y="17"/>
                    <a:pt x="572" y="14"/>
                  </a:cubicBezTo>
                  <a:cubicBezTo>
                    <a:pt x="574" y="13"/>
                    <a:pt x="577" y="11"/>
                    <a:pt x="573" y="11"/>
                  </a:cubicBezTo>
                  <a:cubicBezTo>
                    <a:pt x="571" y="10"/>
                    <a:pt x="569" y="13"/>
                    <a:pt x="567" y="13"/>
                  </a:cubicBezTo>
                  <a:cubicBezTo>
                    <a:pt x="567" y="12"/>
                    <a:pt x="565" y="11"/>
                    <a:pt x="565" y="9"/>
                  </a:cubicBezTo>
                  <a:cubicBezTo>
                    <a:pt x="566" y="8"/>
                    <a:pt x="568" y="8"/>
                    <a:pt x="569" y="7"/>
                  </a:cubicBezTo>
                  <a:cubicBezTo>
                    <a:pt x="571" y="2"/>
                    <a:pt x="565" y="5"/>
                    <a:pt x="562" y="4"/>
                  </a:cubicBezTo>
                  <a:cubicBezTo>
                    <a:pt x="566" y="1"/>
                    <a:pt x="557" y="0"/>
                    <a:pt x="555" y="2"/>
                  </a:cubicBezTo>
                  <a:cubicBezTo>
                    <a:pt x="556" y="3"/>
                    <a:pt x="556" y="5"/>
                    <a:pt x="556" y="6"/>
                  </a:cubicBezTo>
                  <a:cubicBezTo>
                    <a:pt x="553" y="6"/>
                    <a:pt x="551" y="7"/>
                    <a:pt x="549" y="8"/>
                  </a:cubicBezTo>
                  <a:cubicBezTo>
                    <a:pt x="547" y="10"/>
                    <a:pt x="548" y="11"/>
                    <a:pt x="547" y="14"/>
                  </a:cubicBezTo>
                  <a:cubicBezTo>
                    <a:pt x="549" y="14"/>
                    <a:pt x="551" y="14"/>
                    <a:pt x="554" y="14"/>
                  </a:cubicBezTo>
                  <a:cubicBezTo>
                    <a:pt x="552" y="17"/>
                    <a:pt x="552" y="16"/>
                    <a:pt x="549" y="16"/>
                  </a:cubicBezTo>
                  <a:cubicBezTo>
                    <a:pt x="549" y="18"/>
                    <a:pt x="549" y="20"/>
                    <a:pt x="550" y="22"/>
                  </a:cubicBezTo>
                  <a:cubicBezTo>
                    <a:pt x="550" y="22"/>
                    <a:pt x="551" y="22"/>
                    <a:pt x="551" y="23"/>
                  </a:cubicBezTo>
                  <a:cubicBezTo>
                    <a:pt x="551" y="25"/>
                    <a:pt x="551" y="26"/>
                    <a:pt x="550" y="27"/>
                  </a:cubicBezTo>
                  <a:cubicBezTo>
                    <a:pt x="549" y="25"/>
                    <a:pt x="547" y="23"/>
                    <a:pt x="545" y="21"/>
                  </a:cubicBezTo>
                  <a:cubicBezTo>
                    <a:pt x="544" y="21"/>
                    <a:pt x="539" y="17"/>
                    <a:pt x="539" y="17"/>
                  </a:cubicBezTo>
                  <a:cubicBezTo>
                    <a:pt x="539" y="17"/>
                    <a:pt x="539" y="18"/>
                    <a:pt x="539" y="19"/>
                  </a:cubicBezTo>
                  <a:cubicBezTo>
                    <a:pt x="535" y="18"/>
                    <a:pt x="537" y="15"/>
                    <a:pt x="535" y="13"/>
                  </a:cubicBezTo>
                  <a:cubicBezTo>
                    <a:pt x="532" y="12"/>
                    <a:pt x="530" y="14"/>
                    <a:pt x="529" y="16"/>
                  </a:cubicBezTo>
                  <a:cubicBezTo>
                    <a:pt x="529" y="18"/>
                    <a:pt x="529" y="20"/>
                    <a:pt x="529" y="22"/>
                  </a:cubicBezTo>
                  <a:cubicBezTo>
                    <a:pt x="529" y="24"/>
                    <a:pt x="530" y="30"/>
                    <a:pt x="530" y="30"/>
                  </a:cubicBezTo>
                  <a:cubicBezTo>
                    <a:pt x="528" y="32"/>
                    <a:pt x="523" y="20"/>
                    <a:pt x="520" y="27"/>
                  </a:cubicBezTo>
                  <a:cubicBezTo>
                    <a:pt x="519" y="30"/>
                    <a:pt x="523" y="34"/>
                    <a:pt x="524" y="37"/>
                  </a:cubicBezTo>
                  <a:cubicBezTo>
                    <a:pt x="525" y="37"/>
                    <a:pt x="527" y="37"/>
                    <a:pt x="529" y="37"/>
                  </a:cubicBezTo>
                  <a:cubicBezTo>
                    <a:pt x="529" y="39"/>
                    <a:pt x="534" y="43"/>
                    <a:pt x="532" y="45"/>
                  </a:cubicBezTo>
                  <a:cubicBezTo>
                    <a:pt x="530" y="47"/>
                    <a:pt x="526" y="39"/>
                    <a:pt x="523" y="40"/>
                  </a:cubicBezTo>
                  <a:cubicBezTo>
                    <a:pt x="520" y="41"/>
                    <a:pt x="518" y="46"/>
                    <a:pt x="518" y="49"/>
                  </a:cubicBezTo>
                  <a:cubicBezTo>
                    <a:pt x="518" y="44"/>
                    <a:pt x="518" y="42"/>
                    <a:pt x="514" y="39"/>
                  </a:cubicBezTo>
                  <a:cubicBezTo>
                    <a:pt x="512" y="38"/>
                    <a:pt x="506" y="34"/>
                    <a:pt x="504" y="38"/>
                  </a:cubicBezTo>
                  <a:cubicBezTo>
                    <a:pt x="502" y="41"/>
                    <a:pt x="505" y="41"/>
                    <a:pt x="505" y="43"/>
                  </a:cubicBezTo>
                  <a:cubicBezTo>
                    <a:pt x="506" y="45"/>
                    <a:pt x="506" y="47"/>
                    <a:pt x="506" y="49"/>
                  </a:cubicBezTo>
                  <a:cubicBezTo>
                    <a:pt x="506" y="53"/>
                    <a:pt x="509" y="53"/>
                    <a:pt x="511" y="56"/>
                  </a:cubicBezTo>
                  <a:cubicBezTo>
                    <a:pt x="509" y="57"/>
                    <a:pt x="506" y="58"/>
                    <a:pt x="505" y="60"/>
                  </a:cubicBezTo>
                  <a:cubicBezTo>
                    <a:pt x="504" y="62"/>
                    <a:pt x="504" y="64"/>
                    <a:pt x="502" y="66"/>
                  </a:cubicBezTo>
                  <a:cubicBezTo>
                    <a:pt x="501" y="68"/>
                    <a:pt x="500" y="68"/>
                    <a:pt x="499" y="70"/>
                  </a:cubicBezTo>
                  <a:cubicBezTo>
                    <a:pt x="498" y="72"/>
                    <a:pt x="495" y="74"/>
                    <a:pt x="494" y="76"/>
                  </a:cubicBezTo>
                  <a:cubicBezTo>
                    <a:pt x="493" y="79"/>
                    <a:pt x="496" y="80"/>
                    <a:pt x="496" y="83"/>
                  </a:cubicBezTo>
                  <a:cubicBezTo>
                    <a:pt x="496" y="87"/>
                    <a:pt x="493" y="85"/>
                    <a:pt x="492" y="87"/>
                  </a:cubicBezTo>
                  <a:cubicBezTo>
                    <a:pt x="490" y="92"/>
                    <a:pt x="497" y="93"/>
                    <a:pt x="500" y="93"/>
                  </a:cubicBezTo>
                  <a:cubicBezTo>
                    <a:pt x="501" y="96"/>
                    <a:pt x="497" y="97"/>
                    <a:pt x="495" y="97"/>
                  </a:cubicBezTo>
                  <a:cubicBezTo>
                    <a:pt x="492" y="97"/>
                    <a:pt x="492" y="95"/>
                    <a:pt x="490" y="93"/>
                  </a:cubicBezTo>
                  <a:cubicBezTo>
                    <a:pt x="486" y="89"/>
                    <a:pt x="487" y="84"/>
                    <a:pt x="484" y="80"/>
                  </a:cubicBezTo>
                  <a:cubicBezTo>
                    <a:pt x="481" y="76"/>
                    <a:pt x="476" y="77"/>
                    <a:pt x="472" y="75"/>
                  </a:cubicBezTo>
                  <a:cubicBezTo>
                    <a:pt x="468" y="73"/>
                    <a:pt x="463" y="69"/>
                    <a:pt x="458" y="70"/>
                  </a:cubicBezTo>
                  <a:cubicBezTo>
                    <a:pt x="459" y="66"/>
                    <a:pt x="454" y="66"/>
                    <a:pt x="451" y="67"/>
                  </a:cubicBezTo>
                  <a:cubicBezTo>
                    <a:pt x="457" y="74"/>
                    <a:pt x="438" y="72"/>
                    <a:pt x="440" y="79"/>
                  </a:cubicBezTo>
                  <a:cubicBezTo>
                    <a:pt x="444" y="81"/>
                    <a:pt x="447" y="87"/>
                    <a:pt x="452" y="90"/>
                  </a:cubicBezTo>
                  <a:cubicBezTo>
                    <a:pt x="453" y="90"/>
                    <a:pt x="454" y="90"/>
                    <a:pt x="455" y="91"/>
                  </a:cubicBezTo>
                  <a:cubicBezTo>
                    <a:pt x="456" y="93"/>
                    <a:pt x="455" y="93"/>
                    <a:pt x="456" y="95"/>
                  </a:cubicBezTo>
                  <a:cubicBezTo>
                    <a:pt x="456" y="97"/>
                    <a:pt x="459" y="101"/>
                    <a:pt x="458" y="103"/>
                  </a:cubicBezTo>
                  <a:cubicBezTo>
                    <a:pt x="456" y="103"/>
                    <a:pt x="455" y="103"/>
                    <a:pt x="453" y="102"/>
                  </a:cubicBezTo>
                  <a:cubicBezTo>
                    <a:pt x="453" y="102"/>
                    <a:pt x="452" y="101"/>
                    <a:pt x="451" y="101"/>
                  </a:cubicBezTo>
                  <a:cubicBezTo>
                    <a:pt x="450" y="100"/>
                    <a:pt x="449" y="101"/>
                    <a:pt x="448" y="100"/>
                  </a:cubicBezTo>
                  <a:cubicBezTo>
                    <a:pt x="446" y="98"/>
                    <a:pt x="447" y="92"/>
                    <a:pt x="442" y="93"/>
                  </a:cubicBezTo>
                  <a:cubicBezTo>
                    <a:pt x="437" y="94"/>
                    <a:pt x="441" y="109"/>
                    <a:pt x="432" y="108"/>
                  </a:cubicBezTo>
                  <a:cubicBezTo>
                    <a:pt x="432" y="105"/>
                    <a:pt x="436" y="104"/>
                    <a:pt x="436" y="101"/>
                  </a:cubicBezTo>
                  <a:cubicBezTo>
                    <a:pt x="437" y="99"/>
                    <a:pt x="436" y="96"/>
                    <a:pt x="435" y="95"/>
                  </a:cubicBezTo>
                  <a:cubicBezTo>
                    <a:pt x="434" y="92"/>
                    <a:pt x="434" y="91"/>
                    <a:pt x="431" y="91"/>
                  </a:cubicBezTo>
                  <a:cubicBezTo>
                    <a:pt x="429" y="92"/>
                    <a:pt x="426" y="94"/>
                    <a:pt x="425" y="96"/>
                  </a:cubicBezTo>
                  <a:cubicBezTo>
                    <a:pt x="425" y="97"/>
                    <a:pt x="425" y="100"/>
                    <a:pt x="424" y="101"/>
                  </a:cubicBezTo>
                  <a:cubicBezTo>
                    <a:pt x="424" y="103"/>
                    <a:pt x="422" y="105"/>
                    <a:pt x="422" y="108"/>
                  </a:cubicBezTo>
                  <a:cubicBezTo>
                    <a:pt x="421" y="113"/>
                    <a:pt x="423" y="118"/>
                    <a:pt x="420" y="123"/>
                  </a:cubicBezTo>
                  <a:cubicBezTo>
                    <a:pt x="421" y="120"/>
                    <a:pt x="418" y="121"/>
                    <a:pt x="416" y="118"/>
                  </a:cubicBezTo>
                  <a:cubicBezTo>
                    <a:pt x="414" y="116"/>
                    <a:pt x="415" y="115"/>
                    <a:pt x="416" y="112"/>
                  </a:cubicBezTo>
                  <a:cubicBezTo>
                    <a:pt x="417" y="108"/>
                    <a:pt x="418" y="102"/>
                    <a:pt x="416" y="97"/>
                  </a:cubicBezTo>
                  <a:cubicBezTo>
                    <a:pt x="410" y="97"/>
                    <a:pt x="411" y="103"/>
                    <a:pt x="408" y="107"/>
                  </a:cubicBezTo>
                  <a:cubicBezTo>
                    <a:pt x="405" y="110"/>
                    <a:pt x="403" y="113"/>
                    <a:pt x="401" y="117"/>
                  </a:cubicBezTo>
                  <a:cubicBezTo>
                    <a:pt x="400" y="115"/>
                    <a:pt x="401" y="112"/>
                    <a:pt x="400" y="110"/>
                  </a:cubicBezTo>
                  <a:cubicBezTo>
                    <a:pt x="397" y="109"/>
                    <a:pt x="395" y="112"/>
                    <a:pt x="392" y="113"/>
                  </a:cubicBezTo>
                  <a:cubicBezTo>
                    <a:pt x="390" y="114"/>
                    <a:pt x="388" y="113"/>
                    <a:pt x="386" y="113"/>
                  </a:cubicBezTo>
                  <a:cubicBezTo>
                    <a:pt x="384" y="114"/>
                    <a:pt x="383" y="115"/>
                    <a:pt x="381" y="115"/>
                  </a:cubicBezTo>
                  <a:cubicBezTo>
                    <a:pt x="383" y="112"/>
                    <a:pt x="385" y="112"/>
                    <a:pt x="388" y="111"/>
                  </a:cubicBezTo>
                  <a:cubicBezTo>
                    <a:pt x="391" y="110"/>
                    <a:pt x="393" y="108"/>
                    <a:pt x="395" y="107"/>
                  </a:cubicBezTo>
                  <a:cubicBezTo>
                    <a:pt x="400" y="105"/>
                    <a:pt x="400" y="107"/>
                    <a:pt x="402" y="102"/>
                  </a:cubicBezTo>
                  <a:cubicBezTo>
                    <a:pt x="403" y="100"/>
                    <a:pt x="404" y="97"/>
                    <a:pt x="407" y="95"/>
                  </a:cubicBezTo>
                  <a:cubicBezTo>
                    <a:pt x="403" y="93"/>
                    <a:pt x="394" y="99"/>
                    <a:pt x="394" y="91"/>
                  </a:cubicBezTo>
                  <a:cubicBezTo>
                    <a:pt x="391" y="92"/>
                    <a:pt x="388" y="88"/>
                    <a:pt x="384" y="87"/>
                  </a:cubicBezTo>
                  <a:cubicBezTo>
                    <a:pt x="390" y="86"/>
                    <a:pt x="387" y="78"/>
                    <a:pt x="387" y="73"/>
                  </a:cubicBezTo>
                  <a:cubicBezTo>
                    <a:pt x="381" y="74"/>
                    <a:pt x="380" y="80"/>
                    <a:pt x="376" y="83"/>
                  </a:cubicBezTo>
                  <a:cubicBezTo>
                    <a:pt x="373" y="87"/>
                    <a:pt x="371" y="90"/>
                    <a:pt x="372" y="95"/>
                  </a:cubicBezTo>
                  <a:cubicBezTo>
                    <a:pt x="373" y="95"/>
                    <a:pt x="374" y="96"/>
                    <a:pt x="376" y="96"/>
                  </a:cubicBezTo>
                  <a:cubicBezTo>
                    <a:pt x="375" y="96"/>
                    <a:pt x="374" y="97"/>
                    <a:pt x="374" y="98"/>
                  </a:cubicBezTo>
                  <a:cubicBezTo>
                    <a:pt x="374" y="99"/>
                    <a:pt x="374" y="100"/>
                    <a:pt x="373" y="101"/>
                  </a:cubicBezTo>
                  <a:cubicBezTo>
                    <a:pt x="374" y="102"/>
                    <a:pt x="374" y="103"/>
                    <a:pt x="375" y="103"/>
                  </a:cubicBezTo>
                  <a:cubicBezTo>
                    <a:pt x="374" y="105"/>
                    <a:pt x="365" y="105"/>
                    <a:pt x="365" y="109"/>
                  </a:cubicBezTo>
                  <a:cubicBezTo>
                    <a:pt x="366" y="108"/>
                    <a:pt x="368" y="109"/>
                    <a:pt x="369" y="108"/>
                  </a:cubicBezTo>
                  <a:cubicBezTo>
                    <a:pt x="370" y="112"/>
                    <a:pt x="366" y="111"/>
                    <a:pt x="364" y="112"/>
                  </a:cubicBezTo>
                  <a:cubicBezTo>
                    <a:pt x="358" y="114"/>
                    <a:pt x="351" y="122"/>
                    <a:pt x="355" y="128"/>
                  </a:cubicBezTo>
                  <a:cubicBezTo>
                    <a:pt x="358" y="132"/>
                    <a:pt x="362" y="131"/>
                    <a:pt x="366" y="131"/>
                  </a:cubicBezTo>
                  <a:cubicBezTo>
                    <a:pt x="366" y="138"/>
                    <a:pt x="370" y="142"/>
                    <a:pt x="373" y="148"/>
                  </a:cubicBezTo>
                  <a:cubicBezTo>
                    <a:pt x="366" y="148"/>
                    <a:pt x="366" y="141"/>
                    <a:pt x="363" y="138"/>
                  </a:cubicBezTo>
                  <a:cubicBezTo>
                    <a:pt x="361" y="135"/>
                    <a:pt x="359" y="136"/>
                    <a:pt x="357" y="135"/>
                  </a:cubicBezTo>
                  <a:cubicBezTo>
                    <a:pt x="354" y="133"/>
                    <a:pt x="353" y="130"/>
                    <a:pt x="350" y="128"/>
                  </a:cubicBezTo>
                  <a:cubicBezTo>
                    <a:pt x="348" y="127"/>
                    <a:pt x="344" y="128"/>
                    <a:pt x="341" y="129"/>
                  </a:cubicBezTo>
                  <a:cubicBezTo>
                    <a:pt x="340" y="129"/>
                    <a:pt x="339" y="127"/>
                    <a:pt x="336" y="129"/>
                  </a:cubicBezTo>
                  <a:cubicBezTo>
                    <a:pt x="335" y="130"/>
                    <a:pt x="336" y="133"/>
                    <a:pt x="335" y="134"/>
                  </a:cubicBezTo>
                  <a:cubicBezTo>
                    <a:pt x="332" y="137"/>
                    <a:pt x="328" y="137"/>
                    <a:pt x="326" y="141"/>
                  </a:cubicBezTo>
                  <a:cubicBezTo>
                    <a:pt x="328" y="144"/>
                    <a:pt x="327" y="147"/>
                    <a:pt x="324" y="149"/>
                  </a:cubicBezTo>
                  <a:cubicBezTo>
                    <a:pt x="325" y="151"/>
                    <a:pt x="327" y="153"/>
                    <a:pt x="327" y="155"/>
                  </a:cubicBezTo>
                  <a:cubicBezTo>
                    <a:pt x="327" y="159"/>
                    <a:pt x="325" y="157"/>
                    <a:pt x="324" y="159"/>
                  </a:cubicBezTo>
                  <a:cubicBezTo>
                    <a:pt x="323" y="162"/>
                    <a:pt x="319" y="167"/>
                    <a:pt x="327" y="165"/>
                  </a:cubicBezTo>
                  <a:cubicBezTo>
                    <a:pt x="326" y="175"/>
                    <a:pt x="335" y="169"/>
                    <a:pt x="337" y="165"/>
                  </a:cubicBezTo>
                  <a:cubicBezTo>
                    <a:pt x="340" y="161"/>
                    <a:pt x="346" y="156"/>
                    <a:pt x="351" y="158"/>
                  </a:cubicBezTo>
                  <a:cubicBezTo>
                    <a:pt x="350" y="164"/>
                    <a:pt x="333" y="163"/>
                    <a:pt x="337" y="171"/>
                  </a:cubicBezTo>
                  <a:cubicBezTo>
                    <a:pt x="340" y="170"/>
                    <a:pt x="341" y="172"/>
                    <a:pt x="341" y="175"/>
                  </a:cubicBezTo>
                  <a:cubicBezTo>
                    <a:pt x="338" y="175"/>
                    <a:pt x="329" y="177"/>
                    <a:pt x="328" y="178"/>
                  </a:cubicBezTo>
                  <a:cubicBezTo>
                    <a:pt x="324" y="182"/>
                    <a:pt x="328" y="188"/>
                    <a:pt x="321" y="189"/>
                  </a:cubicBezTo>
                  <a:cubicBezTo>
                    <a:pt x="322" y="190"/>
                    <a:pt x="323" y="192"/>
                    <a:pt x="325" y="193"/>
                  </a:cubicBezTo>
                  <a:cubicBezTo>
                    <a:pt x="321" y="197"/>
                    <a:pt x="319" y="196"/>
                    <a:pt x="318" y="192"/>
                  </a:cubicBezTo>
                  <a:cubicBezTo>
                    <a:pt x="318" y="191"/>
                    <a:pt x="318" y="185"/>
                    <a:pt x="318" y="184"/>
                  </a:cubicBezTo>
                  <a:cubicBezTo>
                    <a:pt x="319" y="182"/>
                    <a:pt x="322" y="179"/>
                    <a:pt x="322" y="178"/>
                  </a:cubicBezTo>
                  <a:cubicBezTo>
                    <a:pt x="322" y="175"/>
                    <a:pt x="318" y="168"/>
                    <a:pt x="315" y="168"/>
                  </a:cubicBezTo>
                  <a:cubicBezTo>
                    <a:pt x="308" y="168"/>
                    <a:pt x="311" y="176"/>
                    <a:pt x="305" y="175"/>
                  </a:cubicBezTo>
                  <a:cubicBezTo>
                    <a:pt x="305" y="179"/>
                    <a:pt x="305" y="185"/>
                    <a:pt x="300" y="186"/>
                  </a:cubicBezTo>
                  <a:cubicBezTo>
                    <a:pt x="300" y="181"/>
                    <a:pt x="299" y="171"/>
                    <a:pt x="293" y="173"/>
                  </a:cubicBezTo>
                  <a:cubicBezTo>
                    <a:pt x="300" y="169"/>
                    <a:pt x="310" y="154"/>
                    <a:pt x="303" y="147"/>
                  </a:cubicBezTo>
                  <a:cubicBezTo>
                    <a:pt x="297" y="149"/>
                    <a:pt x="298" y="153"/>
                    <a:pt x="296" y="157"/>
                  </a:cubicBezTo>
                  <a:cubicBezTo>
                    <a:pt x="294" y="161"/>
                    <a:pt x="289" y="163"/>
                    <a:pt x="287" y="168"/>
                  </a:cubicBezTo>
                  <a:cubicBezTo>
                    <a:pt x="287" y="168"/>
                    <a:pt x="286" y="180"/>
                    <a:pt x="288" y="178"/>
                  </a:cubicBezTo>
                  <a:cubicBezTo>
                    <a:pt x="288" y="178"/>
                    <a:pt x="289" y="177"/>
                    <a:pt x="289" y="177"/>
                  </a:cubicBezTo>
                  <a:cubicBezTo>
                    <a:pt x="290" y="179"/>
                    <a:pt x="288" y="192"/>
                    <a:pt x="286" y="192"/>
                  </a:cubicBezTo>
                  <a:cubicBezTo>
                    <a:pt x="282" y="192"/>
                    <a:pt x="283" y="181"/>
                    <a:pt x="282" y="179"/>
                  </a:cubicBezTo>
                  <a:cubicBezTo>
                    <a:pt x="281" y="173"/>
                    <a:pt x="279" y="167"/>
                    <a:pt x="273" y="173"/>
                  </a:cubicBezTo>
                  <a:cubicBezTo>
                    <a:pt x="271" y="174"/>
                    <a:pt x="271" y="178"/>
                    <a:pt x="269" y="180"/>
                  </a:cubicBezTo>
                  <a:cubicBezTo>
                    <a:pt x="264" y="186"/>
                    <a:pt x="255" y="191"/>
                    <a:pt x="257" y="202"/>
                  </a:cubicBezTo>
                  <a:cubicBezTo>
                    <a:pt x="261" y="202"/>
                    <a:pt x="263" y="196"/>
                    <a:pt x="269" y="196"/>
                  </a:cubicBezTo>
                  <a:cubicBezTo>
                    <a:pt x="267" y="199"/>
                    <a:pt x="268" y="198"/>
                    <a:pt x="269" y="201"/>
                  </a:cubicBezTo>
                  <a:cubicBezTo>
                    <a:pt x="265" y="203"/>
                    <a:pt x="261" y="203"/>
                    <a:pt x="266" y="207"/>
                  </a:cubicBezTo>
                  <a:cubicBezTo>
                    <a:pt x="270" y="210"/>
                    <a:pt x="271" y="209"/>
                    <a:pt x="273" y="206"/>
                  </a:cubicBezTo>
                  <a:cubicBezTo>
                    <a:pt x="277" y="202"/>
                    <a:pt x="278" y="194"/>
                    <a:pt x="287" y="196"/>
                  </a:cubicBezTo>
                  <a:cubicBezTo>
                    <a:pt x="286" y="199"/>
                    <a:pt x="283" y="205"/>
                    <a:pt x="282" y="207"/>
                  </a:cubicBezTo>
                  <a:cubicBezTo>
                    <a:pt x="278" y="210"/>
                    <a:pt x="272" y="209"/>
                    <a:pt x="268" y="211"/>
                  </a:cubicBezTo>
                  <a:cubicBezTo>
                    <a:pt x="263" y="212"/>
                    <a:pt x="261" y="217"/>
                    <a:pt x="256" y="218"/>
                  </a:cubicBezTo>
                  <a:cubicBezTo>
                    <a:pt x="252" y="219"/>
                    <a:pt x="247" y="218"/>
                    <a:pt x="243" y="219"/>
                  </a:cubicBezTo>
                  <a:cubicBezTo>
                    <a:pt x="237" y="222"/>
                    <a:pt x="237" y="227"/>
                    <a:pt x="233" y="231"/>
                  </a:cubicBezTo>
                  <a:cubicBezTo>
                    <a:pt x="230" y="233"/>
                    <a:pt x="231" y="232"/>
                    <a:pt x="228" y="234"/>
                  </a:cubicBezTo>
                  <a:cubicBezTo>
                    <a:pt x="226" y="235"/>
                    <a:pt x="225" y="235"/>
                    <a:pt x="224" y="237"/>
                  </a:cubicBezTo>
                  <a:cubicBezTo>
                    <a:pt x="220" y="240"/>
                    <a:pt x="210" y="258"/>
                    <a:pt x="216" y="260"/>
                  </a:cubicBezTo>
                  <a:cubicBezTo>
                    <a:pt x="219" y="254"/>
                    <a:pt x="223" y="245"/>
                    <a:pt x="230" y="242"/>
                  </a:cubicBezTo>
                  <a:cubicBezTo>
                    <a:pt x="233" y="241"/>
                    <a:pt x="237" y="241"/>
                    <a:pt x="241" y="239"/>
                  </a:cubicBezTo>
                  <a:cubicBezTo>
                    <a:pt x="244" y="237"/>
                    <a:pt x="246" y="235"/>
                    <a:pt x="248" y="231"/>
                  </a:cubicBezTo>
                  <a:cubicBezTo>
                    <a:pt x="252" y="234"/>
                    <a:pt x="255" y="230"/>
                    <a:pt x="260" y="229"/>
                  </a:cubicBezTo>
                  <a:cubicBezTo>
                    <a:pt x="264" y="228"/>
                    <a:pt x="265" y="230"/>
                    <a:pt x="270" y="229"/>
                  </a:cubicBezTo>
                  <a:cubicBezTo>
                    <a:pt x="273" y="229"/>
                    <a:pt x="276" y="223"/>
                    <a:pt x="279" y="222"/>
                  </a:cubicBezTo>
                  <a:cubicBezTo>
                    <a:pt x="283" y="220"/>
                    <a:pt x="287" y="223"/>
                    <a:pt x="292" y="221"/>
                  </a:cubicBezTo>
                  <a:cubicBezTo>
                    <a:pt x="294" y="220"/>
                    <a:pt x="295" y="218"/>
                    <a:pt x="298" y="217"/>
                  </a:cubicBezTo>
                  <a:cubicBezTo>
                    <a:pt x="300" y="216"/>
                    <a:pt x="302" y="217"/>
                    <a:pt x="303" y="216"/>
                  </a:cubicBezTo>
                  <a:cubicBezTo>
                    <a:pt x="308" y="215"/>
                    <a:pt x="312" y="211"/>
                    <a:pt x="316" y="210"/>
                  </a:cubicBezTo>
                  <a:cubicBezTo>
                    <a:pt x="322" y="210"/>
                    <a:pt x="327" y="213"/>
                    <a:pt x="332" y="211"/>
                  </a:cubicBezTo>
                  <a:cubicBezTo>
                    <a:pt x="336" y="210"/>
                    <a:pt x="337" y="206"/>
                    <a:pt x="342" y="207"/>
                  </a:cubicBezTo>
                  <a:cubicBezTo>
                    <a:pt x="341" y="212"/>
                    <a:pt x="336" y="217"/>
                    <a:pt x="330" y="218"/>
                  </a:cubicBezTo>
                  <a:cubicBezTo>
                    <a:pt x="326" y="218"/>
                    <a:pt x="324" y="214"/>
                    <a:pt x="321" y="214"/>
                  </a:cubicBezTo>
                  <a:cubicBezTo>
                    <a:pt x="318" y="213"/>
                    <a:pt x="315" y="215"/>
                    <a:pt x="312" y="215"/>
                  </a:cubicBezTo>
                  <a:cubicBezTo>
                    <a:pt x="309" y="216"/>
                    <a:pt x="300" y="219"/>
                    <a:pt x="303" y="225"/>
                  </a:cubicBezTo>
                  <a:cubicBezTo>
                    <a:pt x="304" y="228"/>
                    <a:pt x="310" y="227"/>
                    <a:pt x="311" y="230"/>
                  </a:cubicBezTo>
                  <a:cubicBezTo>
                    <a:pt x="312" y="234"/>
                    <a:pt x="308" y="238"/>
                    <a:pt x="306" y="239"/>
                  </a:cubicBezTo>
                  <a:cubicBezTo>
                    <a:pt x="304" y="237"/>
                    <a:pt x="301" y="230"/>
                    <a:pt x="301" y="227"/>
                  </a:cubicBezTo>
                  <a:cubicBezTo>
                    <a:pt x="297" y="228"/>
                    <a:pt x="289" y="232"/>
                    <a:pt x="285" y="235"/>
                  </a:cubicBezTo>
                  <a:cubicBezTo>
                    <a:pt x="280" y="239"/>
                    <a:pt x="273" y="245"/>
                    <a:pt x="269" y="251"/>
                  </a:cubicBezTo>
                  <a:cubicBezTo>
                    <a:pt x="268" y="252"/>
                    <a:pt x="266" y="264"/>
                    <a:pt x="271" y="260"/>
                  </a:cubicBezTo>
                  <a:cubicBezTo>
                    <a:pt x="269" y="262"/>
                    <a:pt x="268" y="265"/>
                    <a:pt x="270" y="268"/>
                  </a:cubicBezTo>
                  <a:cubicBezTo>
                    <a:pt x="275" y="262"/>
                    <a:pt x="280" y="258"/>
                    <a:pt x="288" y="260"/>
                  </a:cubicBezTo>
                  <a:cubicBezTo>
                    <a:pt x="287" y="264"/>
                    <a:pt x="280" y="263"/>
                    <a:pt x="279" y="268"/>
                  </a:cubicBezTo>
                  <a:cubicBezTo>
                    <a:pt x="280" y="268"/>
                    <a:pt x="280" y="268"/>
                    <a:pt x="281" y="268"/>
                  </a:cubicBezTo>
                  <a:cubicBezTo>
                    <a:pt x="276" y="272"/>
                    <a:pt x="271" y="274"/>
                    <a:pt x="268" y="278"/>
                  </a:cubicBezTo>
                  <a:cubicBezTo>
                    <a:pt x="265" y="281"/>
                    <a:pt x="262" y="284"/>
                    <a:pt x="261" y="288"/>
                  </a:cubicBezTo>
                  <a:cubicBezTo>
                    <a:pt x="260" y="290"/>
                    <a:pt x="262" y="293"/>
                    <a:pt x="261" y="295"/>
                  </a:cubicBezTo>
                  <a:cubicBezTo>
                    <a:pt x="259" y="300"/>
                    <a:pt x="249" y="302"/>
                    <a:pt x="246" y="305"/>
                  </a:cubicBezTo>
                  <a:cubicBezTo>
                    <a:pt x="244" y="307"/>
                    <a:pt x="239" y="311"/>
                    <a:pt x="238" y="313"/>
                  </a:cubicBezTo>
                  <a:cubicBezTo>
                    <a:pt x="236" y="316"/>
                    <a:pt x="237" y="319"/>
                    <a:pt x="236" y="323"/>
                  </a:cubicBezTo>
                  <a:cubicBezTo>
                    <a:pt x="231" y="322"/>
                    <a:pt x="224" y="329"/>
                    <a:pt x="221" y="332"/>
                  </a:cubicBezTo>
                  <a:cubicBezTo>
                    <a:pt x="216" y="337"/>
                    <a:pt x="217" y="341"/>
                    <a:pt x="215" y="346"/>
                  </a:cubicBezTo>
                  <a:cubicBezTo>
                    <a:pt x="221" y="346"/>
                    <a:pt x="220" y="348"/>
                    <a:pt x="222" y="353"/>
                  </a:cubicBezTo>
                  <a:cubicBezTo>
                    <a:pt x="223" y="358"/>
                    <a:pt x="225" y="360"/>
                    <a:pt x="222" y="364"/>
                  </a:cubicBezTo>
                  <a:cubicBezTo>
                    <a:pt x="219" y="367"/>
                    <a:pt x="213" y="369"/>
                    <a:pt x="210" y="366"/>
                  </a:cubicBezTo>
                  <a:cubicBezTo>
                    <a:pt x="206" y="368"/>
                    <a:pt x="203" y="370"/>
                    <a:pt x="202" y="375"/>
                  </a:cubicBezTo>
                  <a:cubicBezTo>
                    <a:pt x="199" y="381"/>
                    <a:pt x="200" y="384"/>
                    <a:pt x="193" y="388"/>
                  </a:cubicBezTo>
                  <a:cubicBezTo>
                    <a:pt x="197" y="388"/>
                    <a:pt x="200" y="386"/>
                    <a:pt x="204" y="388"/>
                  </a:cubicBezTo>
                  <a:cubicBezTo>
                    <a:pt x="204" y="390"/>
                    <a:pt x="205" y="395"/>
                    <a:pt x="205" y="397"/>
                  </a:cubicBezTo>
                  <a:cubicBezTo>
                    <a:pt x="204" y="398"/>
                    <a:pt x="201" y="399"/>
                    <a:pt x="201" y="400"/>
                  </a:cubicBezTo>
                  <a:cubicBezTo>
                    <a:pt x="200" y="403"/>
                    <a:pt x="202" y="405"/>
                    <a:pt x="201" y="407"/>
                  </a:cubicBezTo>
                  <a:cubicBezTo>
                    <a:pt x="200" y="410"/>
                    <a:pt x="198" y="411"/>
                    <a:pt x="196" y="414"/>
                  </a:cubicBezTo>
                  <a:cubicBezTo>
                    <a:pt x="193" y="419"/>
                    <a:pt x="195" y="417"/>
                    <a:pt x="195" y="423"/>
                  </a:cubicBezTo>
                  <a:cubicBezTo>
                    <a:pt x="195" y="426"/>
                    <a:pt x="194" y="432"/>
                    <a:pt x="191" y="434"/>
                  </a:cubicBezTo>
                  <a:cubicBezTo>
                    <a:pt x="189" y="436"/>
                    <a:pt x="184" y="435"/>
                    <a:pt x="183" y="438"/>
                  </a:cubicBezTo>
                  <a:cubicBezTo>
                    <a:pt x="181" y="441"/>
                    <a:pt x="187" y="443"/>
                    <a:pt x="183" y="447"/>
                  </a:cubicBezTo>
                  <a:cubicBezTo>
                    <a:pt x="180" y="449"/>
                    <a:pt x="173" y="449"/>
                    <a:pt x="174" y="444"/>
                  </a:cubicBezTo>
                  <a:cubicBezTo>
                    <a:pt x="170" y="445"/>
                    <a:pt x="166" y="445"/>
                    <a:pt x="163" y="445"/>
                  </a:cubicBezTo>
                  <a:cubicBezTo>
                    <a:pt x="166" y="453"/>
                    <a:pt x="155" y="450"/>
                    <a:pt x="156" y="456"/>
                  </a:cubicBezTo>
                  <a:cubicBezTo>
                    <a:pt x="160" y="456"/>
                    <a:pt x="165" y="455"/>
                    <a:pt x="169" y="456"/>
                  </a:cubicBezTo>
                  <a:cubicBezTo>
                    <a:pt x="171" y="456"/>
                    <a:pt x="172" y="458"/>
                    <a:pt x="175" y="458"/>
                  </a:cubicBezTo>
                  <a:cubicBezTo>
                    <a:pt x="177" y="459"/>
                    <a:pt x="180" y="457"/>
                    <a:pt x="183" y="457"/>
                  </a:cubicBezTo>
                  <a:cubicBezTo>
                    <a:pt x="181" y="464"/>
                    <a:pt x="174" y="467"/>
                    <a:pt x="167" y="468"/>
                  </a:cubicBezTo>
                  <a:cubicBezTo>
                    <a:pt x="168" y="471"/>
                    <a:pt x="162" y="472"/>
                    <a:pt x="160" y="474"/>
                  </a:cubicBezTo>
                  <a:cubicBezTo>
                    <a:pt x="154" y="480"/>
                    <a:pt x="147" y="488"/>
                    <a:pt x="143" y="495"/>
                  </a:cubicBezTo>
                  <a:cubicBezTo>
                    <a:pt x="141" y="499"/>
                    <a:pt x="141" y="504"/>
                    <a:pt x="139" y="507"/>
                  </a:cubicBezTo>
                  <a:cubicBezTo>
                    <a:pt x="137" y="511"/>
                    <a:pt x="132" y="515"/>
                    <a:pt x="131" y="519"/>
                  </a:cubicBezTo>
                  <a:cubicBezTo>
                    <a:pt x="128" y="526"/>
                    <a:pt x="135" y="522"/>
                    <a:pt x="139" y="522"/>
                  </a:cubicBezTo>
                  <a:cubicBezTo>
                    <a:pt x="139" y="525"/>
                    <a:pt x="134" y="525"/>
                    <a:pt x="134" y="529"/>
                  </a:cubicBezTo>
                  <a:cubicBezTo>
                    <a:pt x="135" y="528"/>
                    <a:pt x="137" y="529"/>
                    <a:pt x="138" y="529"/>
                  </a:cubicBezTo>
                  <a:cubicBezTo>
                    <a:pt x="139" y="532"/>
                    <a:pt x="138" y="534"/>
                    <a:pt x="139" y="537"/>
                  </a:cubicBezTo>
                  <a:cubicBezTo>
                    <a:pt x="143" y="535"/>
                    <a:pt x="146" y="537"/>
                    <a:pt x="149" y="535"/>
                  </a:cubicBezTo>
                  <a:cubicBezTo>
                    <a:pt x="151" y="534"/>
                    <a:pt x="153" y="531"/>
                    <a:pt x="156" y="530"/>
                  </a:cubicBezTo>
                  <a:cubicBezTo>
                    <a:pt x="161" y="526"/>
                    <a:pt x="169" y="517"/>
                    <a:pt x="175" y="518"/>
                  </a:cubicBezTo>
                  <a:cubicBezTo>
                    <a:pt x="176" y="527"/>
                    <a:pt x="160" y="527"/>
                    <a:pt x="156" y="532"/>
                  </a:cubicBezTo>
                  <a:cubicBezTo>
                    <a:pt x="155" y="533"/>
                    <a:pt x="156" y="536"/>
                    <a:pt x="155" y="537"/>
                  </a:cubicBezTo>
                  <a:cubicBezTo>
                    <a:pt x="153" y="538"/>
                    <a:pt x="151" y="536"/>
                    <a:pt x="149" y="538"/>
                  </a:cubicBezTo>
                  <a:cubicBezTo>
                    <a:pt x="147" y="539"/>
                    <a:pt x="149" y="542"/>
                    <a:pt x="147" y="543"/>
                  </a:cubicBezTo>
                  <a:cubicBezTo>
                    <a:pt x="145" y="544"/>
                    <a:pt x="142" y="544"/>
                    <a:pt x="141" y="544"/>
                  </a:cubicBezTo>
                  <a:cubicBezTo>
                    <a:pt x="141" y="541"/>
                    <a:pt x="137" y="539"/>
                    <a:pt x="136" y="537"/>
                  </a:cubicBezTo>
                  <a:cubicBezTo>
                    <a:pt x="135" y="535"/>
                    <a:pt x="134" y="530"/>
                    <a:pt x="134" y="529"/>
                  </a:cubicBezTo>
                  <a:cubicBezTo>
                    <a:pt x="130" y="527"/>
                    <a:pt x="119" y="536"/>
                    <a:pt x="116" y="538"/>
                  </a:cubicBezTo>
                  <a:cubicBezTo>
                    <a:pt x="113" y="540"/>
                    <a:pt x="110" y="539"/>
                    <a:pt x="107" y="540"/>
                  </a:cubicBezTo>
                  <a:cubicBezTo>
                    <a:pt x="104" y="541"/>
                    <a:pt x="99" y="544"/>
                    <a:pt x="97" y="546"/>
                  </a:cubicBezTo>
                  <a:cubicBezTo>
                    <a:pt x="92" y="552"/>
                    <a:pt x="86" y="558"/>
                    <a:pt x="79" y="561"/>
                  </a:cubicBezTo>
                  <a:cubicBezTo>
                    <a:pt x="74" y="564"/>
                    <a:pt x="68" y="566"/>
                    <a:pt x="62" y="568"/>
                  </a:cubicBezTo>
                  <a:cubicBezTo>
                    <a:pt x="59" y="570"/>
                    <a:pt x="56" y="573"/>
                    <a:pt x="53" y="575"/>
                  </a:cubicBezTo>
                  <a:cubicBezTo>
                    <a:pt x="51" y="578"/>
                    <a:pt x="50" y="582"/>
                    <a:pt x="48" y="584"/>
                  </a:cubicBezTo>
                  <a:cubicBezTo>
                    <a:pt x="44" y="588"/>
                    <a:pt x="37" y="589"/>
                    <a:pt x="32" y="592"/>
                  </a:cubicBezTo>
                  <a:cubicBezTo>
                    <a:pt x="32" y="598"/>
                    <a:pt x="18" y="609"/>
                    <a:pt x="15" y="614"/>
                  </a:cubicBezTo>
                  <a:cubicBezTo>
                    <a:pt x="10" y="621"/>
                    <a:pt x="6" y="627"/>
                    <a:pt x="2" y="634"/>
                  </a:cubicBezTo>
                  <a:cubicBezTo>
                    <a:pt x="5" y="642"/>
                    <a:pt x="8" y="652"/>
                    <a:pt x="7" y="661"/>
                  </a:cubicBezTo>
                  <a:cubicBezTo>
                    <a:pt x="6" y="665"/>
                    <a:pt x="2" y="668"/>
                    <a:pt x="1" y="672"/>
                  </a:cubicBezTo>
                  <a:cubicBezTo>
                    <a:pt x="0" y="676"/>
                    <a:pt x="2" y="678"/>
                    <a:pt x="2" y="679"/>
                  </a:cubicBezTo>
                  <a:cubicBezTo>
                    <a:pt x="2" y="684"/>
                    <a:pt x="3" y="689"/>
                    <a:pt x="3" y="693"/>
                  </a:cubicBezTo>
                  <a:cubicBezTo>
                    <a:pt x="3" y="699"/>
                    <a:pt x="1" y="703"/>
                    <a:pt x="3" y="708"/>
                  </a:cubicBezTo>
                  <a:cubicBezTo>
                    <a:pt x="5" y="714"/>
                    <a:pt x="9" y="719"/>
                    <a:pt x="10" y="725"/>
                  </a:cubicBezTo>
                  <a:cubicBezTo>
                    <a:pt x="10" y="730"/>
                    <a:pt x="9" y="735"/>
                    <a:pt x="10" y="739"/>
                  </a:cubicBezTo>
                  <a:cubicBezTo>
                    <a:pt x="10" y="743"/>
                    <a:pt x="10" y="749"/>
                    <a:pt x="11" y="753"/>
                  </a:cubicBezTo>
                  <a:cubicBezTo>
                    <a:pt x="12" y="756"/>
                    <a:pt x="15" y="757"/>
                    <a:pt x="15" y="760"/>
                  </a:cubicBezTo>
                  <a:cubicBezTo>
                    <a:pt x="15" y="762"/>
                    <a:pt x="13" y="765"/>
                    <a:pt x="13" y="766"/>
                  </a:cubicBezTo>
                  <a:cubicBezTo>
                    <a:pt x="13" y="768"/>
                    <a:pt x="11" y="777"/>
                    <a:pt x="11" y="778"/>
                  </a:cubicBezTo>
                  <a:cubicBezTo>
                    <a:pt x="14" y="782"/>
                    <a:pt x="20" y="777"/>
                    <a:pt x="23" y="778"/>
                  </a:cubicBezTo>
                  <a:cubicBezTo>
                    <a:pt x="21" y="784"/>
                    <a:pt x="22" y="796"/>
                    <a:pt x="23" y="802"/>
                  </a:cubicBezTo>
                  <a:cubicBezTo>
                    <a:pt x="25" y="808"/>
                    <a:pt x="27" y="809"/>
                    <a:pt x="31" y="813"/>
                  </a:cubicBezTo>
                  <a:cubicBezTo>
                    <a:pt x="33" y="815"/>
                    <a:pt x="40" y="820"/>
                    <a:pt x="40" y="823"/>
                  </a:cubicBezTo>
                  <a:cubicBezTo>
                    <a:pt x="47" y="821"/>
                    <a:pt x="50" y="829"/>
                    <a:pt x="50" y="835"/>
                  </a:cubicBezTo>
                  <a:cubicBezTo>
                    <a:pt x="53" y="835"/>
                    <a:pt x="57" y="835"/>
                    <a:pt x="60" y="836"/>
                  </a:cubicBezTo>
                  <a:cubicBezTo>
                    <a:pt x="63" y="837"/>
                    <a:pt x="65" y="839"/>
                    <a:pt x="69" y="839"/>
                  </a:cubicBezTo>
                  <a:cubicBezTo>
                    <a:pt x="77" y="839"/>
                    <a:pt x="86" y="836"/>
                    <a:pt x="92" y="832"/>
                  </a:cubicBezTo>
                  <a:cubicBezTo>
                    <a:pt x="109" y="822"/>
                    <a:pt x="117" y="802"/>
                    <a:pt x="133" y="791"/>
                  </a:cubicBezTo>
                  <a:cubicBezTo>
                    <a:pt x="143" y="784"/>
                    <a:pt x="155" y="789"/>
                    <a:pt x="152" y="774"/>
                  </a:cubicBezTo>
                  <a:cubicBezTo>
                    <a:pt x="152" y="771"/>
                    <a:pt x="149" y="757"/>
                    <a:pt x="155" y="759"/>
                  </a:cubicBezTo>
                  <a:cubicBezTo>
                    <a:pt x="159" y="759"/>
                    <a:pt x="156" y="766"/>
                    <a:pt x="157" y="768"/>
                  </a:cubicBezTo>
                  <a:cubicBezTo>
                    <a:pt x="158" y="776"/>
                    <a:pt x="163" y="782"/>
                    <a:pt x="166" y="789"/>
                  </a:cubicBezTo>
                  <a:cubicBezTo>
                    <a:pt x="168" y="787"/>
                    <a:pt x="169" y="784"/>
                    <a:pt x="171" y="783"/>
                  </a:cubicBezTo>
                  <a:cubicBezTo>
                    <a:pt x="178" y="778"/>
                    <a:pt x="175" y="784"/>
                    <a:pt x="180" y="788"/>
                  </a:cubicBezTo>
                  <a:cubicBezTo>
                    <a:pt x="185" y="793"/>
                    <a:pt x="185" y="791"/>
                    <a:pt x="187" y="784"/>
                  </a:cubicBezTo>
                  <a:cubicBezTo>
                    <a:pt x="188" y="779"/>
                    <a:pt x="189" y="773"/>
                    <a:pt x="189" y="768"/>
                  </a:cubicBezTo>
                  <a:cubicBezTo>
                    <a:pt x="188" y="762"/>
                    <a:pt x="187" y="758"/>
                    <a:pt x="189" y="753"/>
                  </a:cubicBezTo>
                  <a:cubicBezTo>
                    <a:pt x="193" y="741"/>
                    <a:pt x="207" y="738"/>
                    <a:pt x="208" y="727"/>
                  </a:cubicBezTo>
                  <a:cubicBezTo>
                    <a:pt x="209" y="724"/>
                    <a:pt x="208" y="721"/>
                    <a:pt x="208" y="718"/>
                  </a:cubicBezTo>
                  <a:cubicBezTo>
                    <a:pt x="208" y="716"/>
                    <a:pt x="210" y="712"/>
                    <a:pt x="211" y="711"/>
                  </a:cubicBezTo>
                  <a:cubicBezTo>
                    <a:pt x="211" y="699"/>
                    <a:pt x="188" y="676"/>
                    <a:pt x="214" y="678"/>
                  </a:cubicBezTo>
                  <a:cubicBezTo>
                    <a:pt x="216" y="678"/>
                    <a:pt x="217" y="661"/>
                    <a:pt x="216" y="659"/>
                  </a:cubicBezTo>
                  <a:cubicBezTo>
                    <a:pt x="214" y="652"/>
                    <a:pt x="207" y="648"/>
                    <a:pt x="202" y="643"/>
                  </a:cubicBezTo>
                  <a:cubicBezTo>
                    <a:pt x="197" y="638"/>
                    <a:pt x="198" y="641"/>
                    <a:pt x="198" y="634"/>
                  </a:cubicBezTo>
                  <a:cubicBezTo>
                    <a:pt x="197" y="626"/>
                    <a:pt x="202" y="619"/>
                    <a:pt x="203" y="611"/>
                  </a:cubicBezTo>
                  <a:cubicBezTo>
                    <a:pt x="203" y="605"/>
                    <a:pt x="199" y="598"/>
                    <a:pt x="198" y="591"/>
                  </a:cubicBezTo>
                  <a:cubicBezTo>
                    <a:pt x="198" y="580"/>
                    <a:pt x="200" y="568"/>
                    <a:pt x="197" y="557"/>
                  </a:cubicBezTo>
                  <a:cubicBezTo>
                    <a:pt x="196" y="554"/>
                    <a:pt x="194" y="551"/>
                    <a:pt x="194" y="547"/>
                  </a:cubicBezTo>
                  <a:cubicBezTo>
                    <a:pt x="195" y="543"/>
                    <a:pt x="199" y="536"/>
                    <a:pt x="201" y="531"/>
                  </a:cubicBezTo>
                  <a:cubicBezTo>
                    <a:pt x="204" y="524"/>
                    <a:pt x="208" y="515"/>
                    <a:pt x="213" y="509"/>
                  </a:cubicBezTo>
                  <a:cubicBezTo>
                    <a:pt x="217" y="504"/>
                    <a:pt x="220" y="504"/>
                    <a:pt x="225" y="503"/>
                  </a:cubicBezTo>
                  <a:cubicBezTo>
                    <a:pt x="232" y="501"/>
                    <a:pt x="233" y="503"/>
                    <a:pt x="240" y="505"/>
                  </a:cubicBezTo>
                  <a:cubicBezTo>
                    <a:pt x="257" y="508"/>
                    <a:pt x="250" y="485"/>
                    <a:pt x="249" y="477"/>
                  </a:cubicBezTo>
                  <a:cubicBezTo>
                    <a:pt x="245" y="475"/>
                    <a:pt x="242" y="472"/>
                    <a:pt x="238" y="471"/>
                  </a:cubicBezTo>
                  <a:cubicBezTo>
                    <a:pt x="240" y="471"/>
                    <a:pt x="260" y="429"/>
                    <a:pt x="262" y="425"/>
                  </a:cubicBezTo>
                  <a:cubicBezTo>
                    <a:pt x="264" y="419"/>
                    <a:pt x="261" y="411"/>
                    <a:pt x="261" y="405"/>
                  </a:cubicBezTo>
                  <a:cubicBezTo>
                    <a:pt x="262" y="399"/>
                    <a:pt x="264" y="394"/>
                    <a:pt x="264" y="388"/>
                  </a:cubicBezTo>
                  <a:cubicBezTo>
                    <a:pt x="264" y="383"/>
                    <a:pt x="262" y="378"/>
                    <a:pt x="262" y="373"/>
                  </a:cubicBezTo>
                  <a:cubicBezTo>
                    <a:pt x="262" y="369"/>
                    <a:pt x="290" y="372"/>
                    <a:pt x="287" y="354"/>
                  </a:cubicBezTo>
                  <a:cubicBezTo>
                    <a:pt x="286" y="346"/>
                    <a:pt x="288" y="349"/>
                    <a:pt x="291" y="344"/>
                  </a:cubicBezTo>
                  <a:cubicBezTo>
                    <a:pt x="295" y="339"/>
                    <a:pt x="296" y="334"/>
                    <a:pt x="298" y="329"/>
                  </a:cubicBezTo>
                  <a:cubicBezTo>
                    <a:pt x="301" y="321"/>
                    <a:pt x="306" y="319"/>
                    <a:pt x="310" y="314"/>
                  </a:cubicBezTo>
                  <a:cubicBezTo>
                    <a:pt x="312" y="310"/>
                    <a:pt x="314" y="303"/>
                    <a:pt x="312" y="297"/>
                  </a:cubicBezTo>
                  <a:cubicBezTo>
                    <a:pt x="311" y="291"/>
                    <a:pt x="304" y="288"/>
                    <a:pt x="305" y="279"/>
                  </a:cubicBezTo>
                  <a:cubicBezTo>
                    <a:pt x="305" y="279"/>
                    <a:pt x="316" y="273"/>
                    <a:pt x="318" y="270"/>
                  </a:cubicBezTo>
                  <a:cubicBezTo>
                    <a:pt x="321" y="265"/>
                    <a:pt x="319" y="258"/>
                    <a:pt x="321" y="253"/>
                  </a:cubicBezTo>
                  <a:cubicBezTo>
                    <a:pt x="323" y="249"/>
                    <a:pt x="332" y="238"/>
                    <a:pt x="335" y="237"/>
                  </a:cubicBezTo>
                  <a:cubicBezTo>
                    <a:pt x="340" y="236"/>
                    <a:pt x="348" y="245"/>
                    <a:pt x="354" y="245"/>
                  </a:cubicBezTo>
                  <a:cubicBezTo>
                    <a:pt x="353" y="239"/>
                    <a:pt x="357" y="239"/>
                    <a:pt x="359" y="234"/>
                  </a:cubicBezTo>
                  <a:cubicBezTo>
                    <a:pt x="361" y="229"/>
                    <a:pt x="359" y="228"/>
                    <a:pt x="359" y="223"/>
                  </a:cubicBezTo>
                  <a:cubicBezTo>
                    <a:pt x="357" y="212"/>
                    <a:pt x="355" y="205"/>
                    <a:pt x="368" y="204"/>
                  </a:cubicBezTo>
                  <a:cubicBezTo>
                    <a:pt x="367" y="204"/>
                    <a:pt x="374" y="208"/>
                    <a:pt x="374" y="208"/>
                  </a:cubicBezTo>
                  <a:cubicBezTo>
                    <a:pt x="378" y="210"/>
                    <a:pt x="382" y="209"/>
                    <a:pt x="386" y="210"/>
                  </a:cubicBezTo>
                  <a:cubicBezTo>
                    <a:pt x="393" y="211"/>
                    <a:pt x="401" y="216"/>
                    <a:pt x="407" y="220"/>
                  </a:cubicBezTo>
                  <a:cubicBezTo>
                    <a:pt x="408" y="215"/>
                    <a:pt x="410" y="212"/>
                    <a:pt x="414" y="209"/>
                  </a:cubicBezTo>
                  <a:cubicBezTo>
                    <a:pt x="411" y="209"/>
                    <a:pt x="409" y="207"/>
                    <a:pt x="408" y="204"/>
                  </a:cubicBezTo>
                  <a:cubicBezTo>
                    <a:pt x="415" y="200"/>
                    <a:pt x="422" y="173"/>
                    <a:pt x="410" y="169"/>
                  </a:cubicBezTo>
                  <a:cubicBezTo>
                    <a:pt x="413" y="168"/>
                    <a:pt x="418" y="168"/>
                    <a:pt x="423" y="169"/>
                  </a:cubicBezTo>
                  <a:cubicBezTo>
                    <a:pt x="424" y="167"/>
                    <a:pt x="425" y="165"/>
                    <a:pt x="426" y="16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7" name="Freeform 603">
              <a:extLst>
                <a:ext uri="{FF2B5EF4-FFF2-40B4-BE49-F238E27FC236}">
                  <a16:creationId xmlns:a16="http://schemas.microsoft.com/office/drawing/2014/main" id="{CE0DB27D-1A44-4F8C-A57F-8C168D424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762" y="2254688"/>
              <a:ext cx="255101" cy="574714"/>
            </a:xfrm>
            <a:custGeom>
              <a:avLst/>
              <a:gdLst>
                <a:gd name="T0" fmla="*/ 224 w 293"/>
                <a:gd name="T1" fmla="*/ 586 h 660"/>
                <a:gd name="T2" fmla="*/ 246 w 293"/>
                <a:gd name="T3" fmla="*/ 558 h 660"/>
                <a:gd name="T4" fmla="*/ 271 w 293"/>
                <a:gd name="T5" fmla="*/ 528 h 660"/>
                <a:gd name="T6" fmla="*/ 261 w 293"/>
                <a:gd name="T7" fmla="*/ 449 h 660"/>
                <a:gd name="T8" fmla="*/ 261 w 293"/>
                <a:gd name="T9" fmla="*/ 426 h 660"/>
                <a:gd name="T10" fmla="*/ 256 w 293"/>
                <a:gd name="T11" fmla="*/ 381 h 660"/>
                <a:gd name="T12" fmla="*/ 240 w 293"/>
                <a:gd name="T13" fmla="*/ 358 h 660"/>
                <a:gd name="T14" fmla="*/ 246 w 293"/>
                <a:gd name="T15" fmla="*/ 329 h 660"/>
                <a:gd name="T16" fmla="*/ 243 w 293"/>
                <a:gd name="T17" fmla="*/ 278 h 660"/>
                <a:gd name="T18" fmla="*/ 231 w 293"/>
                <a:gd name="T19" fmla="*/ 246 h 660"/>
                <a:gd name="T20" fmla="*/ 246 w 293"/>
                <a:gd name="T21" fmla="*/ 199 h 660"/>
                <a:gd name="T22" fmla="*/ 211 w 293"/>
                <a:gd name="T23" fmla="*/ 128 h 660"/>
                <a:gd name="T24" fmla="*/ 209 w 293"/>
                <a:gd name="T25" fmla="*/ 93 h 660"/>
                <a:gd name="T26" fmla="*/ 225 w 293"/>
                <a:gd name="T27" fmla="*/ 61 h 660"/>
                <a:gd name="T28" fmla="*/ 218 w 293"/>
                <a:gd name="T29" fmla="*/ 28 h 660"/>
                <a:gd name="T30" fmla="*/ 182 w 293"/>
                <a:gd name="T31" fmla="*/ 10 h 660"/>
                <a:gd name="T32" fmla="*/ 156 w 293"/>
                <a:gd name="T33" fmla="*/ 17 h 660"/>
                <a:gd name="T34" fmla="*/ 143 w 293"/>
                <a:gd name="T35" fmla="*/ 37 h 660"/>
                <a:gd name="T36" fmla="*/ 138 w 293"/>
                <a:gd name="T37" fmla="*/ 60 h 660"/>
                <a:gd name="T38" fmla="*/ 128 w 293"/>
                <a:gd name="T39" fmla="*/ 94 h 660"/>
                <a:gd name="T40" fmla="*/ 116 w 293"/>
                <a:gd name="T41" fmla="*/ 117 h 660"/>
                <a:gd name="T42" fmla="*/ 104 w 293"/>
                <a:gd name="T43" fmla="*/ 107 h 660"/>
                <a:gd name="T44" fmla="*/ 93 w 293"/>
                <a:gd name="T45" fmla="*/ 98 h 660"/>
                <a:gd name="T46" fmla="*/ 69 w 293"/>
                <a:gd name="T47" fmla="*/ 111 h 660"/>
                <a:gd name="T48" fmla="*/ 48 w 293"/>
                <a:gd name="T49" fmla="*/ 104 h 660"/>
                <a:gd name="T50" fmla="*/ 37 w 293"/>
                <a:gd name="T51" fmla="*/ 82 h 660"/>
                <a:gd name="T52" fmla="*/ 15 w 293"/>
                <a:gd name="T53" fmla="*/ 80 h 660"/>
                <a:gd name="T54" fmla="*/ 0 w 293"/>
                <a:gd name="T55" fmla="*/ 82 h 660"/>
                <a:gd name="T56" fmla="*/ 10 w 293"/>
                <a:gd name="T57" fmla="*/ 93 h 660"/>
                <a:gd name="T58" fmla="*/ 38 w 293"/>
                <a:gd name="T59" fmla="*/ 123 h 660"/>
                <a:gd name="T60" fmla="*/ 82 w 293"/>
                <a:gd name="T61" fmla="*/ 163 h 660"/>
                <a:gd name="T62" fmla="*/ 79 w 293"/>
                <a:gd name="T63" fmla="*/ 186 h 660"/>
                <a:gd name="T64" fmla="*/ 85 w 293"/>
                <a:gd name="T65" fmla="*/ 201 h 660"/>
                <a:gd name="T66" fmla="*/ 85 w 293"/>
                <a:gd name="T67" fmla="*/ 229 h 660"/>
                <a:gd name="T68" fmla="*/ 82 w 293"/>
                <a:gd name="T69" fmla="*/ 272 h 660"/>
                <a:gd name="T70" fmla="*/ 94 w 293"/>
                <a:gd name="T71" fmla="*/ 309 h 660"/>
                <a:gd name="T72" fmla="*/ 115 w 293"/>
                <a:gd name="T73" fmla="*/ 317 h 660"/>
                <a:gd name="T74" fmla="*/ 125 w 293"/>
                <a:gd name="T75" fmla="*/ 337 h 660"/>
                <a:gd name="T76" fmla="*/ 112 w 293"/>
                <a:gd name="T77" fmla="*/ 365 h 660"/>
                <a:gd name="T78" fmla="*/ 84 w 293"/>
                <a:gd name="T79" fmla="*/ 405 h 660"/>
                <a:gd name="T80" fmla="*/ 70 w 293"/>
                <a:gd name="T81" fmla="*/ 422 h 660"/>
                <a:gd name="T82" fmla="*/ 55 w 293"/>
                <a:gd name="T83" fmla="*/ 435 h 660"/>
                <a:gd name="T84" fmla="*/ 41 w 293"/>
                <a:gd name="T85" fmla="*/ 453 h 660"/>
                <a:gd name="T86" fmla="*/ 21 w 293"/>
                <a:gd name="T87" fmla="*/ 477 h 660"/>
                <a:gd name="T88" fmla="*/ 13 w 293"/>
                <a:gd name="T89" fmla="*/ 493 h 660"/>
                <a:gd name="T90" fmla="*/ 20 w 293"/>
                <a:gd name="T91" fmla="*/ 539 h 660"/>
                <a:gd name="T92" fmla="*/ 16 w 293"/>
                <a:gd name="T93" fmla="*/ 600 h 660"/>
                <a:gd name="T94" fmla="*/ 19 w 293"/>
                <a:gd name="T95" fmla="*/ 614 h 660"/>
                <a:gd name="T96" fmla="*/ 41 w 293"/>
                <a:gd name="T97" fmla="*/ 639 h 660"/>
                <a:gd name="T98" fmla="*/ 87 w 293"/>
                <a:gd name="T99" fmla="*/ 650 h 660"/>
                <a:gd name="T100" fmla="*/ 120 w 293"/>
                <a:gd name="T101" fmla="*/ 639 h 660"/>
                <a:gd name="T102" fmla="*/ 146 w 293"/>
                <a:gd name="T103" fmla="*/ 631 h 660"/>
                <a:gd name="T104" fmla="*/ 155 w 293"/>
                <a:gd name="T105" fmla="*/ 626 h 660"/>
                <a:gd name="T106" fmla="*/ 192 w 293"/>
                <a:gd name="T107" fmla="*/ 619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3" h="660">
                  <a:moveTo>
                    <a:pt x="200" y="608"/>
                  </a:moveTo>
                  <a:cubicBezTo>
                    <a:pt x="207" y="600"/>
                    <a:pt x="217" y="594"/>
                    <a:pt x="224" y="586"/>
                  </a:cubicBezTo>
                  <a:cubicBezTo>
                    <a:pt x="230" y="580"/>
                    <a:pt x="234" y="579"/>
                    <a:pt x="238" y="572"/>
                  </a:cubicBezTo>
                  <a:cubicBezTo>
                    <a:pt x="240" y="567"/>
                    <a:pt x="243" y="563"/>
                    <a:pt x="246" y="558"/>
                  </a:cubicBezTo>
                  <a:cubicBezTo>
                    <a:pt x="250" y="553"/>
                    <a:pt x="253" y="546"/>
                    <a:pt x="257" y="541"/>
                  </a:cubicBezTo>
                  <a:cubicBezTo>
                    <a:pt x="261" y="536"/>
                    <a:pt x="267" y="533"/>
                    <a:pt x="271" y="528"/>
                  </a:cubicBezTo>
                  <a:cubicBezTo>
                    <a:pt x="282" y="516"/>
                    <a:pt x="293" y="500"/>
                    <a:pt x="288" y="483"/>
                  </a:cubicBezTo>
                  <a:cubicBezTo>
                    <a:pt x="284" y="469"/>
                    <a:pt x="272" y="458"/>
                    <a:pt x="261" y="449"/>
                  </a:cubicBezTo>
                  <a:cubicBezTo>
                    <a:pt x="257" y="446"/>
                    <a:pt x="250" y="442"/>
                    <a:pt x="251" y="436"/>
                  </a:cubicBezTo>
                  <a:cubicBezTo>
                    <a:pt x="252" y="434"/>
                    <a:pt x="259" y="429"/>
                    <a:pt x="261" y="426"/>
                  </a:cubicBezTo>
                  <a:cubicBezTo>
                    <a:pt x="270" y="416"/>
                    <a:pt x="265" y="408"/>
                    <a:pt x="257" y="400"/>
                  </a:cubicBezTo>
                  <a:cubicBezTo>
                    <a:pt x="249" y="391"/>
                    <a:pt x="254" y="392"/>
                    <a:pt x="256" y="381"/>
                  </a:cubicBezTo>
                  <a:cubicBezTo>
                    <a:pt x="256" y="378"/>
                    <a:pt x="253" y="375"/>
                    <a:pt x="253" y="371"/>
                  </a:cubicBezTo>
                  <a:cubicBezTo>
                    <a:pt x="245" y="372"/>
                    <a:pt x="238" y="367"/>
                    <a:pt x="240" y="358"/>
                  </a:cubicBezTo>
                  <a:cubicBezTo>
                    <a:pt x="241" y="353"/>
                    <a:pt x="252" y="347"/>
                    <a:pt x="240" y="343"/>
                  </a:cubicBezTo>
                  <a:cubicBezTo>
                    <a:pt x="240" y="337"/>
                    <a:pt x="244" y="334"/>
                    <a:pt x="246" y="329"/>
                  </a:cubicBezTo>
                  <a:cubicBezTo>
                    <a:pt x="247" y="324"/>
                    <a:pt x="245" y="321"/>
                    <a:pt x="246" y="316"/>
                  </a:cubicBezTo>
                  <a:cubicBezTo>
                    <a:pt x="261" y="319"/>
                    <a:pt x="245" y="283"/>
                    <a:pt x="243" y="278"/>
                  </a:cubicBezTo>
                  <a:cubicBezTo>
                    <a:pt x="240" y="271"/>
                    <a:pt x="238" y="264"/>
                    <a:pt x="236" y="257"/>
                  </a:cubicBezTo>
                  <a:cubicBezTo>
                    <a:pt x="234" y="253"/>
                    <a:pt x="233" y="249"/>
                    <a:pt x="231" y="246"/>
                  </a:cubicBezTo>
                  <a:cubicBezTo>
                    <a:pt x="225" y="236"/>
                    <a:pt x="223" y="233"/>
                    <a:pt x="229" y="221"/>
                  </a:cubicBezTo>
                  <a:cubicBezTo>
                    <a:pt x="234" y="213"/>
                    <a:pt x="241" y="207"/>
                    <a:pt x="246" y="199"/>
                  </a:cubicBezTo>
                  <a:cubicBezTo>
                    <a:pt x="255" y="183"/>
                    <a:pt x="247" y="172"/>
                    <a:pt x="238" y="160"/>
                  </a:cubicBezTo>
                  <a:cubicBezTo>
                    <a:pt x="228" y="147"/>
                    <a:pt x="214" y="147"/>
                    <a:pt x="211" y="128"/>
                  </a:cubicBezTo>
                  <a:cubicBezTo>
                    <a:pt x="209" y="117"/>
                    <a:pt x="213" y="119"/>
                    <a:pt x="216" y="109"/>
                  </a:cubicBezTo>
                  <a:cubicBezTo>
                    <a:pt x="219" y="101"/>
                    <a:pt x="218" y="94"/>
                    <a:pt x="209" y="93"/>
                  </a:cubicBezTo>
                  <a:cubicBezTo>
                    <a:pt x="210" y="88"/>
                    <a:pt x="218" y="86"/>
                    <a:pt x="222" y="81"/>
                  </a:cubicBezTo>
                  <a:cubicBezTo>
                    <a:pt x="215" y="77"/>
                    <a:pt x="222" y="65"/>
                    <a:pt x="225" y="61"/>
                  </a:cubicBezTo>
                  <a:cubicBezTo>
                    <a:pt x="228" y="57"/>
                    <a:pt x="233" y="55"/>
                    <a:pt x="233" y="50"/>
                  </a:cubicBezTo>
                  <a:cubicBezTo>
                    <a:pt x="233" y="40"/>
                    <a:pt x="226" y="32"/>
                    <a:pt x="218" y="28"/>
                  </a:cubicBezTo>
                  <a:cubicBezTo>
                    <a:pt x="211" y="23"/>
                    <a:pt x="204" y="18"/>
                    <a:pt x="199" y="11"/>
                  </a:cubicBezTo>
                  <a:cubicBezTo>
                    <a:pt x="194" y="0"/>
                    <a:pt x="190" y="3"/>
                    <a:pt x="182" y="10"/>
                  </a:cubicBezTo>
                  <a:cubicBezTo>
                    <a:pt x="178" y="14"/>
                    <a:pt x="175" y="15"/>
                    <a:pt x="169" y="15"/>
                  </a:cubicBezTo>
                  <a:cubicBezTo>
                    <a:pt x="163" y="14"/>
                    <a:pt x="160" y="12"/>
                    <a:pt x="156" y="17"/>
                  </a:cubicBezTo>
                  <a:cubicBezTo>
                    <a:pt x="153" y="21"/>
                    <a:pt x="152" y="26"/>
                    <a:pt x="149" y="29"/>
                  </a:cubicBezTo>
                  <a:cubicBezTo>
                    <a:pt x="145" y="33"/>
                    <a:pt x="144" y="32"/>
                    <a:pt x="143" y="37"/>
                  </a:cubicBezTo>
                  <a:cubicBezTo>
                    <a:pt x="143" y="43"/>
                    <a:pt x="143" y="44"/>
                    <a:pt x="141" y="49"/>
                  </a:cubicBezTo>
                  <a:cubicBezTo>
                    <a:pt x="140" y="53"/>
                    <a:pt x="140" y="57"/>
                    <a:pt x="138" y="60"/>
                  </a:cubicBezTo>
                  <a:cubicBezTo>
                    <a:pt x="136" y="68"/>
                    <a:pt x="139" y="75"/>
                    <a:pt x="139" y="83"/>
                  </a:cubicBezTo>
                  <a:cubicBezTo>
                    <a:pt x="139" y="93"/>
                    <a:pt x="134" y="91"/>
                    <a:pt x="128" y="94"/>
                  </a:cubicBezTo>
                  <a:cubicBezTo>
                    <a:pt x="122" y="97"/>
                    <a:pt x="123" y="102"/>
                    <a:pt x="122" y="107"/>
                  </a:cubicBezTo>
                  <a:cubicBezTo>
                    <a:pt x="122" y="108"/>
                    <a:pt x="116" y="118"/>
                    <a:pt x="116" y="117"/>
                  </a:cubicBezTo>
                  <a:cubicBezTo>
                    <a:pt x="115" y="115"/>
                    <a:pt x="113" y="112"/>
                    <a:pt x="111" y="111"/>
                  </a:cubicBezTo>
                  <a:cubicBezTo>
                    <a:pt x="109" y="109"/>
                    <a:pt x="108" y="109"/>
                    <a:pt x="104" y="107"/>
                  </a:cubicBezTo>
                  <a:cubicBezTo>
                    <a:pt x="102" y="106"/>
                    <a:pt x="100" y="104"/>
                    <a:pt x="98" y="103"/>
                  </a:cubicBezTo>
                  <a:cubicBezTo>
                    <a:pt x="98" y="102"/>
                    <a:pt x="93" y="98"/>
                    <a:pt x="93" y="98"/>
                  </a:cubicBezTo>
                  <a:cubicBezTo>
                    <a:pt x="86" y="96"/>
                    <a:pt x="85" y="104"/>
                    <a:pt x="82" y="106"/>
                  </a:cubicBezTo>
                  <a:cubicBezTo>
                    <a:pt x="79" y="109"/>
                    <a:pt x="72" y="111"/>
                    <a:pt x="69" y="111"/>
                  </a:cubicBezTo>
                  <a:cubicBezTo>
                    <a:pt x="66" y="110"/>
                    <a:pt x="63" y="107"/>
                    <a:pt x="59" y="107"/>
                  </a:cubicBezTo>
                  <a:cubicBezTo>
                    <a:pt x="56" y="106"/>
                    <a:pt x="50" y="106"/>
                    <a:pt x="48" y="104"/>
                  </a:cubicBezTo>
                  <a:cubicBezTo>
                    <a:pt x="46" y="102"/>
                    <a:pt x="46" y="96"/>
                    <a:pt x="44" y="93"/>
                  </a:cubicBezTo>
                  <a:cubicBezTo>
                    <a:pt x="42" y="89"/>
                    <a:pt x="39" y="86"/>
                    <a:pt x="37" y="82"/>
                  </a:cubicBezTo>
                  <a:cubicBezTo>
                    <a:pt x="33" y="75"/>
                    <a:pt x="32" y="64"/>
                    <a:pt x="23" y="64"/>
                  </a:cubicBezTo>
                  <a:cubicBezTo>
                    <a:pt x="8" y="64"/>
                    <a:pt x="18" y="72"/>
                    <a:pt x="15" y="80"/>
                  </a:cubicBezTo>
                  <a:cubicBezTo>
                    <a:pt x="10" y="80"/>
                    <a:pt x="7" y="76"/>
                    <a:pt x="3" y="77"/>
                  </a:cubicBezTo>
                  <a:cubicBezTo>
                    <a:pt x="2" y="78"/>
                    <a:pt x="1" y="80"/>
                    <a:pt x="0" y="82"/>
                  </a:cubicBezTo>
                  <a:cubicBezTo>
                    <a:pt x="4" y="83"/>
                    <a:pt x="8" y="84"/>
                    <a:pt x="10" y="87"/>
                  </a:cubicBezTo>
                  <a:cubicBezTo>
                    <a:pt x="11" y="89"/>
                    <a:pt x="9" y="92"/>
                    <a:pt x="10" y="93"/>
                  </a:cubicBezTo>
                  <a:cubicBezTo>
                    <a:pt x="11" y="95"/>
                    <a:pt x="13" y="95"/>
                    <a:pt x="14" y="96"/>
                  </a:cubicBezTo>
                  <a:cubicBezTo>
                    <a:pt x="20" y="102"/>
                    <a:pt x="36" y="114"/>
                    <a:pt x="38" y="123"/>
                  </a:cubicBezTo>
                  <a:cubicBezTo>
                    <a:pt x="54" y="121"/>
                    <a:pt x="69" y="133"/>
                    <a:pt x="70" y="148"/>
                  </a:cubicBezTo>
                  <a:cubicBezTo>
                    <a:pt x="75" y="150"/>
                    <a:pt x="80" y="159"/>
                    <a:pt x="82" y="163"/>
                  </a:cubicBezTo>
                  <a:cubicBezTo>
                    <a:pt x="75" y="167"/>
                    <a:pt x="78" y="172"/>
                    <a:pt x="78" y="178"/>
                  </a:cubicBezTo>
                  <a:cubicBezTo>
                    <a:pt x="79" y="181"/>
                    <a:pt x="79" y="184"/>
                    <a:pt x="79" y="186"/>
                  </a:cubicBezTo>
                  <a:cubicBezTo>
                    <a:pt x="78" y="189"/>
                    <a:pt x="74" y="190"/>
                    <a:pt x="75" y="193"/>
                  </a:cubicBezTo>
                  <a:cubicBezTo>
                    <a:pt x="76" y="197"/>
                    <a:pt x="83" y="196"/>
                    <a:pt x="85" y="201"/>
                  </a:cubicBezTo>
                  <a:cubicBezTo>
                    <a:pt x="86" y="206"/>
                    <a:pt x="82" y="210"/>
                    <a:pt x="81" y="214"/>
                  </a:cubicBezTo>
                  <a:cubicBezTo>
                    <a:pt x="80" y="220"/>
                    <a:pt x="82" y="224"/>
                    <a:pt x="85" y="229"/>
                  </a:cubicBezTo>
                  <a:cubicBezTo>
                    <a:pt x="88" y="237"/>
                    <a:pt x="91" y="241"/>
                    <a:pt x="89" y="250"/>
                  </a:cubicBezTo>
                  <a:cubicBezTo>
                    <a:pt x="87" y="258"/>
                    <a:pt x="82" y="263"/>
                    <a:pt x="82" y="272"/>
                  </a:cubicBezTo>
                  <a:cubicBezTo>
                    <a:pt x="82" y="280"/>
                    <a:pt x="88" y="283"/>
                    <a:pt x="91" y="290"/>
                  </a:cubicBezTo>
                  <a:cubicBezTo>
                    <a:pt x="93" y="296"/>
                    <a:pt x="94" y="303"/>
                    <a:pt x="94" y="309"/>
                  </a:cubicBezTo>
                  <a:cubicBezTo>
                    <a:pt x="97" y="310"/>
                    <a:pt x="100" y="310"/>
                    <a:pt x="103" y="311"/>
                  </a:cubicBezTo>
                  <a:cubicBezTo>
                    <a:pt x="107" y="313"/>
                    <a:pt x="110" y="315"/>
                    <a:pt x="115" y="317"/>
                  </a:cubicBezTo>
                  <a:cubicBezTo>
                    <a:pt x="118" y="318"/>
                    <a:pt x="120" y="318"/>
                    <a:pt x="123" y="320"/>
                  </a:cubicBezTo>
                  <a:cubicBezTo>
                    <a:pt x="128" y="325"/>
                    <a:pt x="125" y="331"/>
                    <a:pt x="125" y="337"/>
                  </a:cubicBezTo>
                  <a:cubicBezTo>
                    <a:pt x="125" y="343"/>
                    <a:pt x="127" y="349"/>
                    <a:pt x="125" y="355"/>
                  </a:cubicBezTo>
                  <a:cubicBezTo>
                    <a:pt x="123" y="365"/>
                    <a:pt x="119" y="362"/>
                    <a:pt x="112" y="365"/>
                  </a:cubicBezTo>
                  <a:cubicBezTo>
                    <a:pt x="104" y="368"/>
                    <a:pt x="101" y="377"/>
                    <a:pt x="98" y="384"/>
                  </a:cubicBezTo>
                  <a:cubicBezTo>
                    <a:pt x="95" y="392"/>
                    <a:pt x="88" y="397"/>
                    <a:pt x="84" y="405"/>
                  </a:cubicBezTo>
                  <a:cubicBezTo>
                    <a:pt x="83" y="408"/>
                    <a:pt x="84" y="410"/>
                    <a:pt x="82" y="413"/>
                  </a:cubicBezTo>
                  <a:cubicBezTo>
                    <a:pt x="80" y="416"/>
                    <a:pt x="74" y="420"/>
                    <a:pt x="70" y="422"/>
                  </a:cubicBezTo>
                  <a:cubicBezTo>
                    <a:pt x="68" y="423"/>
                    <a:pt x="61" y="424"/>
                    <a:pt x="60" y="426"/>
                  </a:cubicBezTo>
                  <a:cubicBezTo>
                    <a:pt x="56" y="428"/>
                    <a:pt x="58" y="432"/>
                    <a:pt x="55" y="435"/>
                  </a:cubicBezTo>
                  <a:cubicBezTo>
                    <a:pt x="53" y="438"/>
                    <a:pt x="48" y="439"/>
                    <a:pt x="46" y="442"/>
                  </a:cubicBezTo>
                  <a:cubicBezTo>
                    <a:pt x="43" y="445"/>
                    <a:pt x="43" y="450"/>
                    <a:pt x="41" y="453"/>
                  </a:cubicBezTo>
                  <a:cubicBezTo>
                    <a:pt x="37" y="457"/>
                    <a:pt x="34" y="456"/>
                    <a:pt x="30" y="459"/>
                  </a:cubicBezTo>
                  <a:cubicBezTo>
                    <a:pt x="27" y="462"/>
                    <a:pt x="22" y="472"/>
                    <a:pt x="21" y="477"/>
                  </a:cubicBezTo>
                  <a:cubicBezTo>
                    <a:pt x="19" y="480"/>
                    <a:pt x="20" y="484"/>
                    <a:pt x="19" y="486"/>
                  </a:cubicBezTo>
                  <a:cubicBezTo>
                    <a:pt x="18" y="489"/>
                    <a:pt x="14" y="490"/>
                    <a:pt x="13" y="493"/>
                  </a:cubicBezTo>
                  <a:cubicBezTo>
                    <a:pt x="8" y="504"/>
                    <a:pt x="19" y="516"/>
                    <a:pt x="21" y="525"/>
                  </a:cubicBezTo>
                  <a:cubicBezTo>
                    <a:pt x="22" y="528"/>
                    <a:pt x="19" y="534"/>
                    <a:pt x="20" y="539"/>
                  </a:cubicBezTo>
                  <a:cubicBezTo>
                    <a:pt x="21" y="545"/>
                    <a:pt x="24" y="548"/>
                    <a:pt x="24" y="555"/>
                  </a:cubicBezTo>
                  <a:cubicBezTo>
                    <a:pt x="25" y="570"/>
                    <a:pt x="21" y="587"/>
                    <a:pt x="16" y="600"/>
                  </a:cubicBezTo>
                  <a:cubicBezTo>
                    <a:pt x="15" y="601"/>
                    <a:pt x="13" y="607"/>
                    <a:pt x="14" y="608"/>
                  </a:cubicBezTo>
                  <a:cubicBezTo>
                    <a:pt x="15" y="613"/>
                    <a:pt x="16" y="610"/>
                    <a:pt x="19" y="614"/>
                  </a:cubicBezTo>
                  <a:cubicBezTo>
                    <a:pt x="25" y="620"/>
                    <a:pt x="25" y="627"/>
                    <a:pt x="31" y="633"/>
                  </a:cubicBezTo>
                  <a:cubicBezTo>
                    <a:pt x="35" y="636"/>
                    <a:pt x="38" y="637"/>
                    <a:pt x="41" y="639"/>
                  </a:cubicBezTo>
                  <a:cubicBezTo>
                    <a:pt x="45" y="642"/>
                    <a:pt x="44" y="644"/>
                    <a:pt x="47" y="647"/>
                  </a:cubicBezTo>
                  <a:cubicBezTo>
                    <a:pt x="59" y="660"/>
                    <a:pt x="74" y="653"/>
                    <a:pt x="87" y="650"/>
                  </a:cubicBezTo>
                  <a:cubicBezTo>
                    <a:pt x="93" y="648"/>
                    <a:pt x="98" y="649"/>
                    <a:pt x="104" y="645"/>
                  </a:cubicBezTo>
                  <a:cubicBezTo>
                    <a:pt x="111" y="641"/>
                    <a:pt x="111" y="640"/>
                    <a:pt x="120" y="639"/>
                  </a:cubicBezTo>
                  <a:cubicBezTo>
                    <a:pt x="127" y="639"/>
                    <a:pt x="139" y="642"/>
                    <a:pt x="145" y="637"/>
                  </a:cubicBezTo>
                  <a:cubicBezTo>
                    <a:pt x="146" y="636"/>
                    <a:pt x="145" y="632"/>
                    <a:pt x="146" y="631"/>
                  </a:cubicBezTo>
                  <a:cubicBezTo>
                    <a:pt x="147" y="630"/>
                    <a:pt x="149" y="631"/>
                    <a:pt x="149" y="630"/>
                  </a:cubicBezTo>
                  <a:cubicBezTo>
                    <a:pt x="152" y="628"/>
                    <a:pt x="154" y="630"/>
                    <a:pt x="155" y="626"/>
                  </a:cubicBezTo>
                  <a:cubicBezTo>
                    <a:pt x="162" y="625"/>
                    <a:pt x="174" y="628"/>
                    <a:pt x="175" y="619"/>
                  </a:cubicBezTo>
                  <a:cubicBezTo>
                    <a:pt x="182" y="621"/>
                    <a:pt x="187" y="620"/>
                    <a:pt x="192" y="619"/>
                  </a:cubicBezTo>
                  <a:cubicBezTo>
                    <a:pt x="195" y="616"/>
                    <a:pt x="197" y="613"/>
                    <a:pt x="200" y="60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8" name="Freeform 604">
              <a:extLst>
                <a:ext uri="{FF2B5EF4-FFF2-40B4-BE49-F238E27FC236}">
                  <a16:creationId xmlns:a16="http://schemas.microsoft.com/office/drawing/2014/main" id="{7332E928-F844-40DF-B63E-B2B431120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4557" y="3443193"/>
              <a:ext cx="161097" cy="81101"/>
            </a:xfrm>
            <a:custGeom>
              <a:avLst/>
              <a:gdLst>
                <a:gd name="T0" fmla="*/ 72 w 185"/>
                <a:gd name="T1" fmla="*/ 78 h 93"/>
                <a:gd name="T2" fmla="*/ 89 w 185"/>
                <a:gd name="T3" fmla="*/ 83 h 93"/>
                <a:gd name="T4" fmla="*/ 109 w 185"/>
                <a:gd name="T5" fmla="*/ 88 h 93"/>
                <a:gd name="T6" fmla="*/ 136 w 185"/>
                <a:gd name="T7" fmla="*/ 86 h 93"/>
                <a:gd name="T8" fmla="*/ 146 w 185"/>
                <a:gd name="T9" fmla="*/ 80 h 93"/>
                <a:gd name="T10" fmla="*/ 159 w 185"/>
                <a:gd name="T11" fmla="*/ 83 h 93"/>
                <a:gd name="T12" fmla="*/ 171 w 185"/>
                <a:gd name="T13" fmla="*/ 87 h 93"/>
                <a:gd name="T14" fmla="*/ 183 w 185"/>
                <a:gd name="T15" fmla="*/ 84 h 93"/>
                <a:gd name="T16" fmla="*/ 173 w 185"/>
                <a:gd name="T17" fmla="*/ 76 h 93"/>
                <a:gd name="T18" fmla="*/ 169 w 185"/>
                <a:gd name="T19" fmla="*/ 68 h 93"/>
                <a:gd name="T20" fmla="*/ 177 w 185"/>
                <a:gd name="T21" fmla="*/ 63 h 93"/>
                <a:gd name="T22" fmla="*/ 174 w 185"/>
                <a:gd name="T23" fmla="*/ 62 h 93"/>
                <a:gd name="T24" fmla="*/ 165 w 185"/>
                <a:gd name="T25" fmla="*/ 57 h 93"/>
                <a:gd name="T26" fmla="*/ 154 w 185"/>
                <a:gd name="T27" fmla="*/ 54 h 93"/>
                <a:gd name="T28" fmla="*/ 158 w 185"/>
                <a:gd name="T29" fmla="*/ 41 h 93"/>
                <a:gd name="T30" fmla="*/ 147 w 185"/>
                <a:gd name="T31" fmla="*/ 37 h 93"/>
                <a:gd name="T32" fmla="*/ 136 w 185"/>
                <a:gd name="T33" fmla="*/ 33 h 93"/>
                <a:gd name="T34" fmla="*/ 132 w 185"/>
                <a:gd name="T35" fmla="*/ 34 h 93"/>
                <a:gd name="T36" fmla="*/ 128 w 185"/>
                <a:gd name="T37" fmla="*/ 31 h 93"/>
                <a:gd name="T38" fmla="*/ 105 w 185"/>
                <a:gd name="T39" fmla="*/ 36 h 93"/>
                <a:gd name="T40" fmla="*/ 93 w 185"/>
                <a:gd name="T41" fmla="*/ 26 h 93"/>
                <a:gd name="T42" fmla="*/ 85 w 185"/>
                <a:gd name="T43" fmla="*/ 19 h 93"/>
                <a:gd name="T44" fmla="*/ 76 w 185"/>
                <a:gd name="T45" fmla="*/ 17 h 93"/>
                <a:gd name="T46" fmla="*/ 37 w 185"/>
                <a:gd name="T47" fmla="*/ 6 h 93"/>
                <a:gd name="T48" fmla="*/ 0 w 185"/>
                <a:gd name="T49" fmla="*/ 3 h 93"/>
                <a:gd name="T50" fmla="*/ 0 w 185"/>
                <a:gd name="T51" fmla="*/ 3 h 93"/>
                <a:gd name="T52" fmla="*/ 6 w 185"/>
                <a:gd name="T53" fmla="*/ 15 h 93"/>
                <a:gd name="T54" fmla="*/ 15 w 185"/>
                <a:gd name="T55" fmla="*/ 16 h 93"/>
                <a:gd name="T56" fmla="*/ 23 w 185"/>
                <a:gd name="T57" fmla="*/ 20 h 93"/>
                <a:gd name="T58" fmla="*/ 33 w 185"/>
                <a:gd name="T59" fmla="*/ 26 h 93"/>
                <a:gd name="T60" fmla="*/ 41 w 185"/>
                <a:gd name="T61" fmla="*/ 32 h 93"/>
                <a:gd name="T62" fmla="*/ 47 w 185"/>
                <a:gd name="T63" fmla="*/ 43 h 93"/>
                <a:gd name="T64" fmla="*/ 51 w 185"/>
                <a:gd name="T65" fmla="*/ 63 h 93"/>
                <a:gd name="T66" fmla="*/ 46 w 185"/>
                <a:gd name="T67" fmla="*/ 75 h 93"/>
                <a:gd name="T68" fmla="*/ 57 w 185"/>
                <a:gd name="T69" fmla="*/ 77 h 93"/>
                <a:gd name="T70" fmla="*/ 72 w 185"/>
                <a:gd name="T7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" h="93">
                  <a:moveTo>
                    <a:pt x="72" y="78"/>
                  </a:moveTo>
                  <a:cubicBezTo>
                    <a:pt x="74" y="69"/>
                    <a:pt x="86" y="80"/>
                    <a:pt x="89" y="83"/>
                  </a:cubicBezTo>
                  <a:cubicBezTo>
                    <a:pt x="96" y="90"/>
                    <a:pt x="100" y="90"/>
                    <a:pt x="109" y="88"/>
                  </a:cubicBezTo>
                  <a:cubicBezTo>
                    <a:pt x="118" y="87"/>
                    <a:pt x="128" y="89"/>
                    <a:pt x="136" y="86"/>
                  </a:cubicBezTo>
                  <a:cubicBezTo>
                    <a:pt x="140" y="85"/>
                    <a:pt x="142" y="81"/>
                    <a:pt x="146" y="80"/>
                  </a:cubicBezTo>
                  <a:cubicBezTo>
                    <a:pt x="151" y="79"/>
                    <a:pt x="155" y="82"/>
                    <a:pt x="159" y="83"/>
                  </a:cubicBezTo>
                  <a:cubicBezTo>
                    <a:pt x="159" y="89"/>
                    <a:pt x="167" y="87"/>
                    <a:pt x="171" y="87"/>
                  </a:cubicBezTo>
                  <a:cubicBezTo>
                    <a:pt x="172" y="93"/>
                    <a:pt x="185" y="92"/>
                    <a:pt x="183" y="84"/>
                  </a:cubicBezTo>
                  <a:cubicBezTo>
                    <a:pt x="182" y="80"/>
                    <a:pt x="176" y="78"/>
                    <a:pt x="173" y="76"/>
                  </a:cubicBezTo>
                  <a:cubicBezTo>
                    <a:pt x="171" y="74"/>
                    <a:pt x="170" y="71"/>
                    <a:pt x="169" y="68"/>
                  </a:cubicBezTo>
                  <a:cubicBezTo>
                    <a:pt x="172" y="67"/>
                    <a:pt x="175" y="65"/>
                    <a:pt x="177" y="63"/>
                  </a:cubicBezTo>
                  <a:cubicBezTo>
                    <a:pt x="176" y="62"/>
                    <a:pt x="175" y="62"/>
                    <a:pt x="174" y="62"/>
                  </a:cubicBezTo>
                  <a:cubicBezTo>
                    <a:pt x="170" y="60"/>
                    <a:pt x="168" y="58"/>
                    <a:pt x="165" y="57"/>
                  </a:cubicBezTo>
                  <a:cubicBezTo>
                    <a:pt x="161" y="55"/>
                    <a:pt x="158" y="56"/>
                    <a:pt x="154" y="54"/>
                  </a:cubicBezTo>
                  <a:cubicBezTo>
                    <a:pt x="155" y="52"/>
                    <a:pt x="159" y="42"/>
                    <a:pt x="158" y="41"/>
                  </a:cubicBezTo>
                  <a:cubicBezTo>
                    <a:pt x="157" y="37"/>
                    <a:pt x="149" y="42"/>
                    <a:pt x="147" y="37"/>
                  </a:cubicBezTo>
                  <a:cubicBezTo>
                    <a:pt x="143" y="36"/>
                    <a:pt x="140" y="34"/>
                    <a:pt x="136" y="33"/>
                  </a:cubicBezTo>
                  <a:cubicBezTo>
                    <a:pt x="135" y="33"/>
                    <a:pt x="133" y="35"/>
                    <a:pt x="132" y="34"/>
                  </a:cubicBezTo>
                  <a:cubicBezTo>
                    <a:pt x="130" y="34"/>
                    <a:pt x="130" y="32"/>
                    <a:pt x="128" y="31"/>
                  </a:cubicBezTo>
                  <a:cubicBezTo>
                    <a:pt x="119" y="30"/>
                    <a:pt x="114" y="42"/>
                    <a:pt x="105" y="36"/>
                  </a:cubicBezTo>
                  <a:cubicBezTo>
                    <a:pt x="111" y="30"/>
                    <a:pt x="95" y="27"/>
                    <a:pt x="93" y="26"/>
                  </a:cubicBezTo>
                  <a:cubicBezTo>
                    <a:pt x="90" y="24"/>
                    <a:pt x="88" y="21"/>
                    <a:pt x="85" y="19"/>
                  </a:cubicBezTo>
                  <a:cubicBezTo>
                    <a:pt x="82" y="18"/>
                    <a:pt x="80" y="18"/>
                    <a:pt x="76" y="17"/>
                  </a:cubicBezTo>
                  <a:cubicBezTo>
                    <a:pt x="68" y="16"/>
                    <a:pt x="39" y="17"/>
                    <a:pt x="37" y="6"/>
                  </a:cubicBezTo>
                  <a:cubicBezTo>
                    <a:pt x="24" y="3"/>
                    <a:pt x="12" y="0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7"/>
                    <a:pt x="2" y="12"/>
                    <a:pt x="6" y="15"/>
                  </a:cubicBezTo>
                  <a:cubicBezTo>
                    <a:pt x="8" y="17"/>
                    <a:pt x="12" y="15"/>
                    <a:pt x="15" y="16"/>
                  </a:cubicBezTo>
                  <a:cubicBezTo>
                    <a:pt x="18" y="17"/>
                    <a:pt x="20" y="19"/>
                    <a:pt x="23" y="20"/>
                  </a:cubicBezTo>
                  <a:cubicBezTo>
                    <a:pt x="27" y="22"/>
                    <a:pt x="29" y="23"/>
                    <a:pt x="33" y="26"/>
                  </a:cubicBezTo>
                  <a:cubicBezTo>
                    <a:pt x="35" y="28"/>
                    <a:pt x="38" y="30"/>
                    <a:pt x="41" y="32"/>
                  </a:cubicBezTo>
                  <a:cubicBezTo>
                    <a:pt x="45" y="35"/>
                    <a:pt x="45" y="37"/>
                    <a:pt x="47" y="43"/>
                  </a:cubicBezTo>
                  <a:cubicBezTo>
                    <a:pt x="48" y="49"/>
                    <a:pt x="51" y="57"/>
                    <a:pt x="51" y="63"/>
                  </a:cubicBezTo>
                  <a:cubicBezTo>
                    <a:pt x="51" y="67"/>
                    <a:pt x="49" y="71"/>
                    <a:pt x="46" y="75"/>
                  </a:cubicBezTo>
                  <a:cubicBezTo>
                    <a:pt x="50" y="77"/>
                    <a:pt x="53" y="77"/>
                    <a:pt x="57" y="77"/>
                  </a:cubicBezTo>
                  <a:cubicBezTo>
                    <a:pt x="62" y="77"/>
                    <a:pt x="67" y="77"/>
                    <a:pt x="72" y="7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9" name="Freeform 605">
              <a:extLst>
                <a:ext uri="{FF2B5EF4-FFF2-40B4-BE49-F238E27FC236}">
                  <a16:creationId xmlns:a16="http://schemas.microsoft.com/office/drawing/2014/main" id="{B8C73EBD-41C0-4FC8-A14A-FA3CC3DD0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2364" y="3487798"/>
              <a:ext cx="437948" cy="190588"/>
            </a:xfrm>
            <a:custGeom>
              <a:avLst/>
              <a:gdLst>
                <a:gd name="T0" fmla="*/ 478 w 503"/>
                <a:gd name="T1" fmla="*/ 76 h 219"/>
                <a:gd name="T2" fmla="*/ 473 w 503"/>
                <a:gd name="T3" fmla="*/ 49 h 219"/>
                <a:gd name="T4" fmla="*/ 467 w 503"/>
                <a:gd name="T5" fmla="*/ 38 h 219"/>
                <a:gd name="T6" fmla="*/ 442 w 503"/>
                <a:gd name="T7" fmla="*/ 27 h 219"/>
                <a:gd name="T8" fmla="*/ 416 w 503"/>
                <a:gd name="T9" fmla="*/ 24 h 219"/>
                <a:gd name="T10" fmla="*/ 392 w 503"/>
                <a:gd name="T11" fmla="*/ 40 h 219"/>
                <a:gd name="T12" fmla="*/ 358 w 503"/>
                <a:gd name="T13" fmla="*/ 40 h 219"/>
                <a:gd name="T14" fmla="*/ 319 w 503"/>
                <a:gd name="T15" fmla="*/ 42 h 219"/>
                <a:gd name="T16" fmla="*/ 299 w 503"/>
                <a:gd name="T17" fmla="*/ 33 h 219"/>
                <a:gd name="T18" fmla="*/ 272 w 503"/>
                <a:gd name="T19" fmla="*/ 27 h 219"/>
                <a:gd name="T20" fmla="*/ 252 w 503"/>
                <a:gd name="T21" fmla="*/ 19 h 219"/>
                <a:gd name="T22" fmla="*/ 239 w 503"/>
                <a:gd name="T23" fmla="*/ 8 h 219"/>
                <a:gd name="T24" fmla="*/ 182 w 503"/>
                <a:gd name="T25" fmla="*/ 11 h 219"/>
                <a:gd name="T26" fmla="*/ 145 w 503"/>
                <a:gd name="T27" fmla="*/ 30 h 219"/>
                <a:gd name="T28" fmla="*/ 110 w 503"/>
                <a:gd name="T29" fmla="*/ 35 h 219"/>
                <a:gd name="T30" fmla="*/ 86 w 503"/>
                <a:gd name="T31" fmla="*/ 47 h 219"/>
                <a:gd name="T32" fmla="*/ 85 w 503"/>
                <a:gd name="T33" fmla="*/ 54 h 219"/>
                <a:gd name="T34" fmla="*/ 83 w 503"/>
                <a:gd name="T35" fmla="*/ 64 h 219"/>
                <a:gd name="T36" fmla="*/ 50 w 503"/>
                <a:gd name="T37" fmla="*/ 66 h 219"/>
                <a:gd name="T38" fmla="*/ 36 w 503"/>
                <a:gd name="T39" fmla="*/ 64 h 219"/>
                <a:gd name="T40" fmla="*/ 11 w 503"/>
                <a:gd name="T41" fmla="*/ 74 h 219"/>
                <a:gd name="T42" fmla="*/ 1 w 503"/>
                <a:gd name="T43" fmla="*/ 95 h 219"/>
                <a:gd name="T44" fmla="*/ 19 w 503"/>
                <a:gd name="T45" fmla="*/ 105 h 219"/>
                <a:gd name="T46" fmla="*/ 24 w 503"/>
                <a:gd name="T47" fmla="*/ 121 h 219"/>
                <a:gd name="T48" fmla="*/ 13 w 503"/>
                <a:gd name="T49" fmla="*/ 123 h 219"/>
                <a:gd name="T50" fmla="*/ 25 w 503"/>
                <a:gd name="T51" fmla="*/ 145 h 219"/>
                <a:gd name="T52" fmla="*/ 20 w 503"/>
                <a:gd name="T53" fmla="*/ 159 h 219"/>
                <a:gd name="T54" fmla="*/ 41 w 503"/>
                <a:gd name="T55" fmla="*/ 173 h 219"/>
                <a:gd name="T56" fmla="*/ 46 w 503"/>
                <a:gd name="T57" fmla="*/ 181 h 219"/>
                <a:gd name="T58" fmla="*/ 41 w 503"/>
                <a:gd name="T59" fmla="*/ 191 h 219"/>
                <a:gd name="T60" fmla="*/ 54 w 503"/>
                <a:gd name="T61" fmla="*/ 196 h 219"/>
                <a:gd name="T62" fmla="*/ 80 w 503"/>
                <a:gd name="T63" fmla="*/ 191 h 219"/>
                <a:gd name="T64" fmla="*/ 94 w 503"/>
                <a:gd name="T65" fmla="*/ 208 h 219"/>
                <a:gd name="T66" fmla="*/ 136 w 503"/>
                <a:gd name="T67" fmla="*/ 186 h 219"/>
                <a:gd name="T68" fmla="*/ 178 w 503"/>
                <a:gd name="T69" fmla="*/ 212 h 219"/>
                <a:gd name="T70" fmla="*/ 207 w 503"/>
                <a:gd name="T71" fmla="*/ 208 h 219"/>
                <a:gd name="T72" fmla="*/ 227 w 503"/>
                <a:gd name="T73" fmla="*/ 190 h 219"/>
                <a:gd name="T74" fmla="*/ 265 w 503"/>
                <a:gd name="T75" fmla="*/ 189 h 219"/>
                <a:gd name="T76" fmla="*/ 262 w 503"/>
                <a:gd name="T77" fmla="*/ 201 h 219"/>
                <a:gd name="T78" fmla="*/ 265 w 503"/>
                <a:gd name="T79" fmla="*/ 216 h 219"/>
                <a:gd name="T80" fmla="*/ 285 w 503"/>
                <a:gd name="T81" fmla="*/ 206 h 219"/>
                <a:gd name="T82" fmla="*/ 328 w 503"/>
                <a:gd name="T83" fmla="*/ 186 h 219"/>
                <a:gd name="T84" fmla="*/ 393 w 503"/>
                <a:gd name="T85" fmla="*/ 179 h 219"/>
                <a:gd name="T86" fmla="*/ 431 w 503"/>
                <a:gd name="T87" fmla="*/ 172 h 219"/>
                <a:gd name="T88" fmla="*/ 487 w 503"/>
                <a:gd name="T89" fmla="*/ 171 h 219"/>
                <a:gd name="T90" fmla="*/ 499 w 503"/>
                <a:gd name="T91" fmla="*/ 175 h 219"/>
                <a:gd name="T92" fmla="*/ 501 w 503"/>
                <a:gd name="T93" fmla="*/ 167 h 219"/>
                <a:gd name="T94" fmla="*/ 490 w 503"/>
                <a:gd name="T95" fmla="*/ 154 h 219"/>
                <a:gd name="T96" fmla="*/ 492 w 503"/>
                <a:gd name="T97" fmla="*/ 133 h 219"/>
                <a:gd name="T98" fmla="*/ 483 w 503"/>
                <a:gd name="T99" fmla="*/ 102 h 219"/>
                <a:gd name="T100" fmla="*/ 495 w 503"/>
                <a:gd name="T101" fmla="*/ 89 h 219"/>
                <a:gd name="T102" fmla="*/ 493 w 503"/>
                <a:gd name="T103" fmla="*/ 7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3" h="219">
                  <a:moveTo>
                    <a:pt x="493" y="79"/>
                  </a:moveTo>
                  <a:cubicBezTo>
                    <a:pt x="488" y="76"/>
                    <a:pt x="482" y="79"/>
                    <a:pt x="478" y="76"/>
                  </a:cubicBezTo>
                  <a:cubicBezTo>
                    <a:pt x="474" y="74"/>
                    <a:pt x="473" y="70"/>
                    <a:pt x="472" y="66"/>
                  </a:cubicBezTo>
                  <a:cubicBezTo>
                    <a:pt x="471" y="60"/>
                    <a:pt x="475" y="55"/>
                    <a:pt x="473" y="49"/>
                  </a:cubicBezTo>
                  <a:cubicBezTo>
                    <a:pt x="472" y="46"/>
                    <a:pt x="469" y="44"/>
                    <a:pt x="468" y="40"/>
                  </a:cubicBezTo>
                  <a:cubicBezTo>
                    <a:pt x="467" y="39"/>
                    <a:pt x="467" y="38"/>
                    <a:pt x="467" y="38"/>
                  </a:cubicBezTo>
                  <a:cubicBezTo>
                    <a:pt x="465" y="37"/>
                    <a:pt x="462" y="35"/>
                    <a:pt x="459" y="32"/>
                  </a:cubicBezTo>
                  <a:cubicBezTo>
                    <a:pt x="456" y="29"/>
                    <a:pt x="444" y="18"/>
                    <a:pt x="442" y="27"/>
                  </a:cubicBezTo>
                  <a:cubicBezTo>
                    <a:pt x="437" y="26"/>
                    <a:pt x="432" y="26"/>
                    <a:pt x="427" y="26"/>
                  </a:cubicBezTo>
                  <a:cubicBezTo>
                    <a:pt x="423" y="26"/>
                    <a:pt x="420" y="26"/>
                    <a:pt x="416" y="24"/>
                  </a:cubicBezTo>
                  <a:cubicBezTo>
                    <a:pt x="416" y="24"/>
                    <a:pt x="415" y="25"/>
                    <a:pt x="414" y="26"/>
                  </a:cubicBezTo>
                  <a:cubicBezTo>
                    <a:pt x="409" y="33"/>
                    <a:pt x="400" y="37"/>
                    <a:pt x="392" y="40"/>
                  </a:cubicBezTo>
                  <a:cubicBezTo>
                    <a:pt x="386" y="43"/>
                    <a:pt x="383" y="44"/>
                    <a:pt x="378" y="44"/>
                  </a:cubicBezTo>
                  <a:cubicBezTo>
                    <a:pt x="371" y="44"/>
                    <a:pt x="365" y="40"/>
                    <a:pt x="358" y="40"/>
                  </a:cubicBezTo>
                  <a:cubicBezTo>
                    <a:pt x="352" y="40"/>
                    <a:pt x="347" y="43"/>
                    <a:pt x="342" y="44"/>
                  </a:cubicBezTo>
                  <a:cubicBezTo>
                    <a:pt x="334" y="46"/>
                    <a:pt x="326" y="46"/>
                    <a:pt x="319" y="42"/>
                  </a:cubicBezTo>
                  <a:cubicBezTo>
                    <a:pt x="315" y="41"/>
                    <a:pt x="311" y="38"/>
                    <a:pt x="307" y="36"/>
                  </a:cubicBezTo>
                  <a:cubicBezTo>
                    <a:pt x="303" y="35"/>
                    <a:pt x="302" y="35"/>
                    <a:pt x="299" y="33"/>
                  </a:cubicBezTo>
                  <a:cubicBezTo>
                    <a:pt x="298" y="32"/>
                    <a:pt x="297" y="31"/>
                    <a:pt x="294" y="30"/>
                  </a:cubicBezTo>
                  <a:cubicBezTo>
                    <a:pt x="286" y="28"/>
                    <a:pt x="279" y="36"/>
                    <a:pt x="272" y="27"/>
                  </a:cubicBezTo>
                  <a:cubicBezTo>
                    <a:pt x="269" y="23"/>
                    <a:pt x="272" y="19"/>
                    <a:pt x="265" y="18"/>
                  </a:cubicBezTo>
                  <a:cubicBezTo>
                    <a:pt x="261" y="18"/>
                    <a:pt x="257" y="21"/>
                    <a:pt x="252" y="19"/>
                  </a:cubicBezTo>
                  <a:cubicBezTo>
                    <a:pt x="247" y="17"/>
                    <a:pt x="248" y="14"/>
                    <a:pt x="246" y="9"/>
                  </a:cubicBezTo>
                  <a:cubicBezTo>
                    <a:pt x="245" y="7"/>
                    <a:pt x="238" y="0"/>
                    <a:pt x="239" y="8"/>
                  </a:cubicBezTo>
                  <a:cubicBezTo>
                    <a:pt x="226" y="13"/>
                    <a:pt x="211" y="6"/>
                    <a:pt x="199" y="8"/>
                  </a:cubicBezTo>
                  <a:cubicBezTo>
                    <a:pt x="194" y="9"/>
                    <a:pt x="187" y="10"/>
                    <a:pt x="182" y="11"/>
                  </a:cubicBezTo>
                  <a:cubicBezTo>
                    <a:pt x="179" y="12"/>
                    <a:pt x="175" y="14"/>
                    <a:pt x="172" y="15"/>
                  </a:cubicBezTo>
                  <a:cubicBezTo>
                    <a:pt x="162" y="20"/>
                    <a:pt x="156" y="28"/>
                    <a:pt x="145" y="30"/>
                  </a:cubicBezTo>
                  <a:cubicBezTo>
                    <a:pt x="137" y="32"/>
                    <a:pt x="131" y="37"/>
                    <a:pt x="122" y="37"/>
                  </a:cubicBezTo>
                  <a:cubicBezTo>
                    <a:pt x="118" y="36"/>
                    <a:pt x="113" y="36"/>
                    <a:pt x="110" y="35"/>
                  </a:cubicBezTo>
                  <a:cubicBezTo>
                    <a:pt x="107" y="34"/>
                    <a:pt x="103" y="32"/>
                    <a:pt x="100" y="32"/>
                  </a:cubicBezTo>
                  <a:cubicBezTo>
                    <a:pt x="96" y="33"/>
                    <a:pt x="85" y="43"/>
                    <a:pt x="86" y="47"/>
                  </a:cubicBezTo>
                  <a:cubicBezTo>
                    <a:pt x="89" y="47"/>
                    <a:pt x="95" y="48"/>
                    <a:pt x="92" y="52"/>
                  </a:cubicBezTo>
                  <a:cubicBezTo>
                    <a:pt x="91" y="55"/>
                    <a:pt x="87" y="54"/>
                    <a:pt x="85" y="54"/>
                  </a:cubicBezTo>
                  <a:cubicBezTo>
                    <a:pt x="82" y="55"/>
                    <a:pt x="79" y="57"/>
                    <a:pt x="76" y="58"/>
                  </a:cubicBezTo>
                  <a:cubicBezTo>
                    <a:pt x="76" y="62"/>
                    <a:pt x="81" y="61"/>
                    <a:pt x="83" y="64"/>
                  </a:cubicBezTo>
                  <a:cubicBezTo>
                    <a:pt x="81" y="67"/>
                    <a:pt x="75" y="65"/>
                    <a:pt x="72" y="65"/>
                  </a:cubicBezTo>
                  <a:cubicBezTo>
                    <a:pt x="65" y="64"/>
                    <a:pt x="57" y="65"/>
                    <a:pt x="50" y="66"/>
                  </a:cubicBezTo>
                  <a:cubicBezTo>
                    <a:pt x="48" y="66"/>
                    <a:pt x="46" y="67"/>
                    <a:pt x="44" y="67"/>
                  </a:cubicBezTo>
                  <a:cubicBezTo>
                    <a:pt x="41" y="67"/>
                    <a:pt x="39" y="64"/>
                    <a:pt x="36" y="64"/>
                  </a:cubicBezTo>
                  <a:cubicBezTo>
                    <a:pt x="34" y="63"/>
                    <a:pt x="32" y="63"/>
                    <a:pt x="29" y="64"/>
                  </a:cubicBezTo>
                  <a:cubicBezTo>
                    <a:pt x="22" y="66"/>
                    <a:pt x="16" y="69"/>
                    <a:pt x="11" y="74"/>
                  </a:cubicBezTo>
                  <a:cubicBezTo>
                    <a:pt x="7" y="77"/>
                    <a:pt x="7" y="78"/>
                    <a:pt x="5" y="84"/>
                  </a:cubicBezTo>
                  <a:cubicBezTo>
                    <a:pt x="3" y="88"/>
                    <a:pt x="0" y="90"/>
                    <a:pt x="1" y="95"/>
                  </a:cubicBezTo>
                  <a:cubicBezTo>
                    <a:pt x="10" y="98"/>
                    <a:pt x="17" y="91"/>
                    <a:pt x="26" y="91"/>
                  </a:cubicBezTo>
                  <a:cubicBezTo>
                    <a:pt x="26" y="91"/>
                    <a:pt x="17" y="105"/>
                    <a:pt x="19" y="105"/>
                  </a:cubicBezTo>
                  <a:cubicBezTo>
                    <a:pt x="25" y="105"/>
                    <a:pt x="19" y="116"/>
                    <a:pt x="27" y="116"/>
                  </a:cubicBezTo>
                  <a:cubicBezTo>
                    <a:pt x="27" y="117"/>
                    <a:pt x="24" y="119"/>
                    <a:pt x="24" y="121"/>
                  </a:cubicBezTo>
                  <a:cubicBezTo>
                    <a:pt x="23" y="125"/>
                    <a:pt x="26" y="129"/>
                    <a:pt x="26" y="133"/>
                  </a:cubicBezTo>
                  <a:cubicBezTo>
                    <a:pt x="20" y="132"/>
                    <a:pt x="16" y="129"/>
                    <a:pt x="13" y="123"/>
                  </a:cubicBezTo>
                  <a:cubicBezTo>
                    <a:pt x="8" y="125"/>
                    <a:pt x="15" y="133"/>
                    <a:pt x="8" y="136"/>
                  </a:cubicBezTo>
                  <a:cubicBezTo>
                    <a:pt x="13" y="141"/>
                    <a:pt x="19" y="142"/>
                    <a:pt x="25" y="145"/>
                  </a:cubicBezTo>
                  <a:cubicBezTo>
                    <a:pt x="31" y="147"/>
                    <a:pt x="39" y="152"/>
                    <a:pt x="29" y="154"/>
                  </a:cubicBezTo>
                  <a:cubicBezTo>
                    <a:pt x="25" y="154"/>
                    <a:pt x="11" y="152"/>
                    <a:pt x="20" y="159"/>
                  </a:cubicBezTo>
                  <a:cubicBezTo>
                    <a:pt x="25" y="164"/>
                    <a:pt x="33" y="159"/>
                    <a:pt x="33" y="169"/>
                  </a:cubicBezTo>
                  <a:cubicBezTo>
                    <a:pt x="35" y="170"/>
                    <a:pt x="41" y="170"/>
                    <a:pt x="41" y="173"/>
                  </a:cubicBezTo>
                  <a:cubicBezTo>
                    <a:pt x="43" y="177"/>
                    <a:pt x="37" y="177"/>
                    <a:pt x="34" y="177"/>
                  </a:cubicBezTo>
                  <a:cubicBezTo>
                    <a:pt x="34" y="184"/>
                    <a:pt x="42" y="181"/>
                    <a:pt x="46" y="181"/>
                  </a:cubicBezTo>
                  <a:cubicBezTo>
                    <a:pt x="51" y="181"/>
                    <a:pt x="61" y="182"/>
                    <a:pt x="53" y="188"/>
                  </a:cubicBezTo>
                  <a:cubicBezTo>
                    <a:pt x="51" y="189"/>
                    <a:pt x="37" y="186"/>
                    <a:pt x="41" y="191"/>
                  </a:cubicBezTo>
                  <a:cubicBezTo>
                    <a:pt x="43" y="195"/>
                    <a:pt x="48" y="190"/>
                    <a:pt x="52" y="191"/>
                  </a:cubicBezTo>
                  <a:cubicBezTo>
                    <a:pt x="52" y="193"/>
                    <a:pt x="53" y="195"/>
                    <a:pt x="54" y="196"/>
                  </a:cubicBezTo>
                  <a:cubicBezTo>
                    <a:pt x="58" y="194"/>
                    <a:pt x="62" y="189"/>
                    <a:pt x="67" y="189"/>
                  </a:cubicBezTo>
                  <a:cubicBezTo>
                    <a:pt x="71" y="189"/>
                    <a:pt x="77" y="199"/>
                    <a:pt x="80" y="191"/>
                  </a:cubicBezTo>
                  <a:cubicBezTo>
                    <a:pt x="87" y="193"/>
                    <a:pt x="83" y="198"/>
                    <a:pt x="84" y="202"/>
                  </a:cubicBezTo>
                  <a:cubicBezTo>
                    <a:pt x="86" y="204"/>
                    <a:pt x="91" y="208"/>
                    <a:pt x="94" y="208"/>
                  </a:cubicBezTo>
                  <a:cubicBezTo>
                    <a:pt x="99" y="210"/>
                    <a:pt x="118" y="206"/>
                    <a:pt x="121" y="202"/>
                  </a:cubicBezTo>
                  <a:cubicBezTo>
                    <a:pt x="127" y="193"/>
                    <a:pt x="120" y="184"/>
                    <a:pt x="136" y="186"/>
                  </a:cubicBezTo>
                  <a:cubicBezTo>
                    <a:pt x="145" y="188"/>
                    <a:pt x="159" y="193"/>
                    <a:pt x="165" y="200"/>
                  </a:cubicBezTo>
                  <a:cubicBezTo>
                    <a:pt x="170" y="205"/>
                    <a:pt x="170" y="211"/>
                    <a:pt x="178" y="212"/>
                  </a:cubicBezTo>
                  <a:cubicBezTo>
                    <a:pt x="181" y="213"/>
                    <a:pt x="186" y="211"/>
                    <a:pt x="191" y="211"/>
                  </a:cubicBezTo>
                  <a:cubicBezTo>
                    <a:pt x="197" y="210"/>
                    <a:pt x="202" y="209"/>
                    <a:pt x="207" y="208"/>
                  </a:cubicBezTo>
                  <a:cubicBezTo>
                    <a:pt x="213" y="206"/>
                    <a:pt x="213" y="204"/>
                    <a:pt x="217" y="201"/>
                  </a:cubicBezTo>
                  <a:cubicBezTo>
                    <a:pt x="220" y="197"/>
                    <a:pt x="223" y="192"/>
                    <a:pt x="227" y="190"/>
                  </a:cubicBezTo>
                  <a:cubicBezTo>
                    <a:pt x="233" y="186"/>
                    <a:pt x="233" y="189"/>
                    <a:pt x="238" y="191"/>
                  </a:cubicBezTo>
                  <a:cubicBezTo>
                    <a:pt x="251" y="195"/>
                    <a:pt x="254" y="196"/>
                    <a:pt x="265" y="189"/>
                  </a:cubicBezTo>
                  <a:cubicBezTo>
                    <a:pt x="268" y="187"/>
                    <a:pt x="272" y="180"/>
                    <a:pt x="272" y="190"/>
                  </a:cubicBezTo>
                  <a:cubicBezTo>
                    <a:pt x="272" y="194"/>
                    <a:pt x="266" y="199"/>
                    <a:pt x="262" y="201"/>
                  </a:cubicBezTo>
                  <a:cubicBezTo>
                    <a:pt x="262" y="206"/>
                    <a:pt x="266" y="210"/>
                    <a:pt x="265" y="215"/>
                  </a:cubicBezTo>
                  <a:cubicBezTo>
                    <a:pt x="265" y="215"/>
                    <a:pt x="265" y="215"/>
                    <a:pt x="265" y="216"/>
                  </a:cubicBezTo>
                  <a:cubicBezTo>
                    <a:pt x="267" y="217"/>
                    <a:pt x="270" y="218"/>
                    <a:pt x="273" y="219"/>
                  </a:cubicBezTo>
                  <a:cubicBezTo>
                    <a:pt x="275" y="213"/>
                    <a:pt x="278" y="206"/>
                    <a:pt x="285" y="206"/>
                  </a:cubicBezTo>
                  <a:cubicBezTo>
                    <a:pt x="285" y="184"/>
                    <a:pt x="285" y="189"/>
                    <a:pt x="302" y="193"/>
                  </a:cubicBezTo>
                  <a:cubicBezTo>
                    <a:pt x="313" y="195"/>
                    <a:pt x="318" y="186"/>
                    <a:pt x="328" y="186"/>
                  </a:cubicBezTo>
                  <a:cubicBezTo>
                    <a:pt x="339" y="185"/>
                    <a:pt x="347" y="192"/>
                    <a:pt x="360" y="191"/>
                  </a:cubicBezTo>
                  <a:cubicBezTo>
                    <a:pt x="371" y="189"/>
                    <a:pt x="383" y="182"/>
                    <a:pt x="393" y="179"/>
                  </a:cubicBezTo>
                  <a:cubicBezTo>
                    <a:pt x="401" y="176"/>
                    <a:pt x="406" y="178"/>
                    <a:pt x="414" y="177"/>
                  </a:cubicBezTo>
                  <a:cubicBezTo>
                    <a:pt x="420" y="177"/>
                    <a:pt x="426" y="172"/>
                    <a:pt x="431" y="172"/>
                  </a:cubicBezTo>
                  <a:cubicBezTo>
                    <a:pt x="437" y="171"/>
                    <a:pt x="439" y="174"/>
                    <a:pt x="445" y="175"/>
                  </a:cubicBezTo>
                  <a:cubicBezTo>
                    <a:pt x="448" y="164"/>
                    <a:pt x="478" y="172"/>
                    <a:pt x="487" y="171"/>
                  </a:cubicBezTo>
                  <a:cubicBezTo>
                    <a:pt x="488" y="174"/>
                    <a:pt x="490" y="177"/>
                    <a:pt x="491" y="181"/>
                  </a:cubicBezTo>
                  <a:cubicBezTo>
                    <a:pt x="493" y="179"/>
                    <a:pt x="497" y="177"/>
                    <a:pt x="499" y="175"/>
                  </a:cubicBezTo>
                  <a:cubicBezTo>
                    <a:pt x="500" y="176"/>
                    <a:pt x="501" y="178"/>
                    <a:pt x="503" y="179"/>
                  </a:cubicBezTo>
                  <a:cubicBezTo>
                    <a:pt x="503" y="175"/>
                    <a:pt x="503" y="171"/>
                    <a:pt x="501" y="167"/>
                  </a:cubicBezTo>
                  <a:cubicBezTo>
                    <a:pt x="499" y="165"/>
                    <a:pt x="498" y="163"/>
                    <a:pt x="496" y="161"/>
                  </a:cubicBezTo>
                  <a:cubicBezTo>
                    <a:pt x="494" y="157"/>
                    <a:pt x="497" y="153"/>
                    <a:pt x="490" y="154"/>
                  </a:cubicBezTo>
                  <a:cubicBezTo>
                    <a:pt x="490" y="152"/>
                    <a:pt x="489" y="147"/>
                    <a:pt x="489" y="144"/>
                  </a:cubicBezTo>
                  <a:cubicBezTo>
                    <a:pt x="490" y="141"/>
                    <a:pt x="492" y="138"/>
                    <a:pt x="492" y="133"/>
                  </a:cubicBezTo>
                  <a:cubicBezTo>
                    <a:pt x="491" y="126"/>
                    <a:pt x="490" y="118"/>
                    <a:pt x="488" y="111"/>
                  </a:cubicBezTo>
                  <a:cubicBezTo>
                    <a:pt x="487" y="108"/>
                    <a:pt x="482" y="105"/>
                    <a:pt x="483" y="102"/>
                  </a:cubicBezTo>
                  <a:cubicBezTo>
                    <a:pt x="485" y="99"/>
                    <a:pt x="487" y="100"/>
                    <a:pt x="489" y="99"/>
                  </a:cubicBezTo>
                  <a:cubicBezTo>
                    <a:pt x="494" y="96"/>
                    <a:pt x="491" y="93"/>
                    <a:pt x="495" y="89"/>
                  </a:cubicBezTo>
                  <a:cubicBezTo>
                    <a:pt x="496" y="88"/>
                    <a:pt x="498" y="87"/>
                    <a:pt x="500" y="87"/>
                  </a:cubicBezTo>
                  <a:cubicBezTo>
                    <a:pt x="499" y="84"/>
                    <a:pt x="497" y="81"/>
                    <a:pt x="493" y="7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0" name="Freeform 606">
              <a:extLst>
                <a:ext uri="{FF2B5EF4-FFF2-40B4-BE49-F238E27FC236}">
                  <a16:creationId xmlns:a16="http://schemas.microsoft.com/office/drawing/2014/main" id="{820CD594-3399-43D6-809D-2344DA848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730" y="3563370"/>
              <a:ext cx="35758" cy="27280"/>
            </a:xfrm>
            <a:custGeom>
              <a:avLst/>
              <a:gdLst>
                <a:gd name="T0" fmla="*/ 20 w 41"/>
                <a:gd name="T1" fmla="*/ 24 h 31"/>
                <a:gd name="T2" fmla="*/ 32 w 41"/>
                <a:gd name="T3" fmla="*/ 31 h 31"/>
                <a:gd name="T4" fmla="*/ 41 w 41"/>
                <a:gd name="T5" fmla="*/ 30 h 31"/>
                <a:gd name="T6" fmla="*/ 36 w 41"/>
                <a:gd name="T7" fmla="*/ 20 h 31"/>
                <a:gd name="T8" fmla="*/ 17 w 41"/>
                <a:gd name="T9" fmla="*/ 5 h 31"/>
                <a:gd name="T10" fmla="*/ 0 w 41"/>
                <a:gd name="T11" fmla="*/ 0 h 31"/>
                <a:gd name="T12" fmla="*/ 8 w 41"/>
                <a:gd name="T13" fmla="*/ 12 h 31"/>
                <a:gd name="T14" fmla="*/ 20 w 41"/>
                <a:gd name="T1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1">
                  <a:moveTo>
                    <a:pt x="20" y="24"/>
                  </a:moveTo>
                  <a:cubicBezTo>
                    <a:pt x="22" y="26"/>
                    <a:pt x="28" y="30"/>
                    <a:pt x="32" y="31"/>
                  </a:cubicBezTo>
                  <a:cubicBezTo>
                    <a:pt x="34" y="31"/>
                    <a:pt x="38" y="31"/>
                    <a:pt x="41" y="30"/>
                  </a:cubicBezTo>
                  <a:cubicBezTo>
                    <a:pt x="38" y="28"/>
                    <a:pt x="37" y="24"/>
                    <a:pt x="36" y="20"/>
                  </a:cubicBezTo>
                  <a:cubicBezTo>
                    <a:pt x="34" y="10"/>
                    <a:pt x="26" y="8"/>
                    <a:pt x="17" y="5"/>
                  </a:cubicBezTo>
                  <a:cubicBezTo>
                    <a:pt x="13" y="3"/>
                    <a:pt x="6" y="0"/>
                    <a:pt x="0" y="0"/>
                  </a:cubicBezTo>
                  <a:cubicBezTo>
                    <a:pt x="1" y="4"/>
                    <a:pt x="5" y="8"/>
                    <a:pt x="8" y="12"/>
                  </a:cubicBezTo>
                  <a:cubicBezTo>
                    <a:pt x="11" y="16"/>
                    <a:pt x="16" y="21"/>
                    <a:pt x="20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1" name="Freeform 608">
              <a:extLst>
                <a:ext uri="{FF2B5EF4-FFF2-40B4-BE49-F238E27FC236}">
                  <a16:creationId xmlns:a16="http://schemas.microsoft.com/office/drawing/2014/main" id="{3EB4BEB0-76A0-46C5-82D0-621BC53DE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8976" y="3517290"/>
              <a:ext cx="72991" cy="74835"/>
            </a:xfrm>
            <a:custGeom>
              <a:avLst/>
              <a:gdLst>
                <a:gd name="T0" fmla="*/ 79 w 84"/>
                <a:gd name="T1" fmla="*/ 76 h 86"/>
                <a:gd name="T2" fmla="*/ 83 w 84"/>
                <a:gd name="T3" fmla="*/ 71 h 86"/>
                <a:gd name="T4" fmla="*/ 79 w 84"/>
                <a:gd name="T5" fmla="*/ 67 h 86"/>
                <a:gd name="T6" fmla="*/ 80 w 84"/>
                <a:gd name="T7" fmla="*/ 60 h 86"/>
                <a:gd name="T8" fmla="*/ 76 w 84"/>
                <a:gd name="T9" fmla="*/ 59 h 86"/>
                <a:gd name="T10" fmla="*/ 72 w 84"/>
                <a:gd name="T11" fmla="*/ 56 h 86"/>
                <a:gd name="T12" fmla="*/ 63 w 84"/>
                <a:gd name="T13" fmla="*/ 50 h 86"/>
                <a:gd name="T14" fmla="*/ 63 w 84"/>
                <a:gd name="T15" fmla="*/ 40 h 86"/>
                <a:gd name="T16" fmla="*/ 59 w 84"/>
                <a:gd name="T17" fmla="*/ 32 h 86"/>
                <a:gd name="T18" fmla="*/ 56 w 84"/>
                <a:gd name="T19" fmla="*/ 26 h 86"/>
                <a:gd name="T20" fmla="*/ 53 w 84"/>
                <a:gd name="T21" fmla="*/ 23 h 86"/>
                <a:gd name="T22" fmla="*/ 54 w 84"/>
                <a:gd name="T23" fmla="*/ 16 h 86"/>
                <a:gd name="T24" fmla="*/ 54 w 84"/>
                <a:gd name="T25" fmla="*/ 12 h 86"/>
                <a:gd name="T26" fmla="*/ 50 w 84"/>
                <a:gd name="T27" fmla="*/ 9 h 86"/>
                <a:gd name="T28" fmla="*/ 45 w 84"/>
                <a:gd name="T29" fmla="*/ 8 h 86"/>
                <a:gd name="T30" fmla="*/ 45 w 84"/>
                <a:gd name="T31" fmla="*/ 4 h 86"/>
                <a:gd name="T32" fmla="*/ 41 w 84"/>
                <a:gd name="T33" fmla="*/ 0 h 86"/>
                <a:gd name="T34" fmla="*/ 39 w 84"/>
                <a:gd name="T35" fmla="*/ 1 h 86"/>
                <a:gd name="T36" fmla="*/ 12 w 84"/>
                <a:gd name="T37" fmla="*/ 3 h 86"/>
                <a:gd name="T38" fmla="*/ 0 w 84"/>
                <a:gd name="T39" fmla="*/ 4 h 86"/>
                <a:gd name="T40" fmla="*/ 1 w 84"/>
                <a:gd name="T41" fmla="*/ 6 h 86"/>
                <a:gd name="T42" fmla="*/ 6 w 84"/>
                <a:gd name="T43" fmla="*/ 15 h 86"/>
                <a:gd name="T44" fmla="*/ 5 w 84"/>
                <a:gd name="T45" fmla="*/ 32 h 86"/>
                <a:gd name="T46" fmla="*/ 11 w 84"/>
                <a:gd name="T47" fmla="*/ 42 h 86"/>
                <a:gd name="T48" fmla="*/ 26 w 84"/>
                <a:gd name="T49" fmla="*/ 45 h 86"/>
                <a:gd name="T50" fmla="*/ 33 w 84"/>
                <a:gd name="T51" fmla="*/ 53 h 86"/>
                <a:gd name="T52" fmla="*/ 50 w 84"/>
                <a:gd name="T53" fmla="*/ 58 h 86"/>
                <a:gd name="T54" fmla="*/ 69 w 84"/>
                <a:gd name="T55" fmla="*/ 73 h 86"/>
                <a:gd name="T56" fmla="*/ 81 w 84"/>
                <a:gd name="T57" fmla="*/ 82 h 86"/>
                <a:gd name="T58" fmla="*/ 81 w 84"/>
                <a:gd name="T59" fmla="*/ 81 h 86"/>
                <a:gd name="T60" fmla="*/ 79 w 84"/>
                <a:gd name="T61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86">
                  <a:moveTo>
                    <a:pt x="79" y="76"/>
                  </a:moveTo>
                  <a:cubicBezTo>
                    <a:pt x="79" y="72"/>
                    <a:pt x="82" y="74"/>
                    <a:pt x="83" y="71"/>
                  </a:cubicBezTo>
                  <a:cubicBezTo>
                    <a:pt x="83" y="69"/>
                    <a:pt x="80" y="69"/>
                    <a:pt x="79" y="67"/>
                  </a:cubicBezTo>
                  <a:cubicBezTo>
                    <a:pt x="78" y="63"/>
                    <a:pt x="84" y="63"/>
                    <a:pt x="80" y="60"/>
                  </a:cubicBezTo>
                  <a:cubicBezTo>
                    <a:pt x="79" y="60"/>
                    <a:pt x="77" y="60"/>
                    <a:pt x="76" y="59"/>
                  </a:cubicBezTo>
                  <a:cubicBezTo>
                    <a:pt x="74" y="58"/>
                    <a:pt x="73" y="57"/>
                    <a:pt x="72" y="56"/>
                  </a:cubicBezTo>
                  <a:cubicBezTo>
                    <a:pt x="69" y="54"/>
                    <a:pt x="65" y="53"/>
                    <a:pt x="63" y="50"/>
                  </a:cubicBezTo>
                  <a:cubicBezTo>
                    <a:pt x="62" y="47"/>
                    <a:pt x="64" y="43"/>
                    <a:pt x="63" y="40"/>
                  </a:cubicBezTo>
                  <a:cubicBezTo>
                    <a:pt x="63" y="37"/>
                    <a:pt x="60" y="35"/>
                    <a:pt x="59" y="32"/>
                  </a:cubicBezTo>
                  <a:cubicBezTo>
                    <a:pt x="58" y="30"/>
                    <a:pt x="58" y="28"/>
                    <a:pt x="56" y="26"/>
                  </a:cubicBezTo>
                  <a:cubicBezTo>
                    <a:pt x="55" y="25"/>
                    <a:pt x="53" y="24"/>
                    <a:pt x="53" y="23"/>
                  </a:cubicBezTo>
                  <a:cubicBezTo>
                    <a:pt x="52" y="21"/>
                    <a:pt x="54" y="18"/>
                    <a:pt x="54" y="16"/>
                  </a:cubicBezTo>
                  <a:cubicBezTo>
                    <a:pt x="54" y="15"/>
                    <a:pt x="56" y="15"/>
                    <a:pt x="54" y="12"/>
                  </a:cubicBezTo>
                  <a:cubicBezTo>
                    <a:pt x="53" y="11"/>
                    <a:pt x="51" y="10"/>
                    <a:pt x="50" y="9"/>
                  </a:cubicBezTo>
                  <a:cubicBezTo>
                    <a:pt x="49" y="9"/>
                    <a:pt x="46" y="9"/>
                    <a:pt x="45" y="8"/>
                  </a:cubicBezTo>
                  <a:cubicBezTo>
                    <a:pt x="44" y="6"/>
                    <a:pt x="46" y="6"/>
                    <a:pt x="45" y="4"/>
                  </a:cubicBezTo>
                  <a:cubicBezTo>
                    <a:pt x="44" y="2"/>
                    <a:pt x="42" y="1"/>
                    <a:pt x="41" y="0"/>
                  </a:cubicBezTo>
                  <a:cubicBezTo>
                    <a:pt x="40" y="0"/>
                    <a:pt x="40" y="1"/>
                    <a:pt x="39" y="1"/>
                  </a:cubicBezTo>
                  <a:cubicBezTo>
                    <a:pt x="31" y="4"/>
                    <a:pt x="21" y="2"/>
                    <a:pt x="12" y="3"/>
                  </a:cubicBezTo>
                  <a:cubicBezTo>
                    <a:pt x="7" y="4"/>
                    <a:pt x="4" y="5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10"/>
                    <a:pt x="5" y="12"/>
                    <a:pt x="6" y="15"/>
                  </a:cubicBezTo>
                  <a:cubicBezTo>
                    <a:pt x="8" y="21"/>
                    <a:pt x="4" y="26"/>
                    <a:pt x="5" y="32"/>
                  </a:cubicBezTo>
                  <a:cubicBezTo>
                    <a:pt x="6" y="36"/>
                    <a:pt x="7" y="40"/>
                    <a:pt x="11" y="42"/>
                  </a:cubicBezTo>
                  <a:cubicBezTo>
                    <a:pt x="15" y="45"/>
                    <a:pt x="21" y="42"/>
                    <a:pt x="26" y="45"/>
                  </a:cubicBezTo>
                  <a:cubicBezTo>
                    <a:pt x="30" y="47"/>
                    <a:pt x="32" y="50"/>
                    <a:pt x="33" y="53"/>
                  </a:cubicBezTo>
                  <a:cubicBezTo>
                    <a:pt x="39" y="53"/>
                    <a:pt x="46" y="56"/>
                    <a:pt x="50" y="58"/>
                  </a:cubicBezTo>
                  <a:cubicBezTo>
                    <a:pt x="59" y="61"/>
                    <a:pt x="67" y="63"/>
                    <a:pt x="69" y="73"/>
                  </a:cubicBezTo>
                  <a:cubicBezTo>
                    <a:pt x="70" y="80"/>
                    <a:pt x="72" y="86"/>
                    <a:pt x="81" y="82"/>
                  </a:cubicBezTo>
                  <a:cubicBezTo>
                    <a:pt x="81" y="82"/>
                    <a:pt x="81" y="82"/>
                    <a:pt x="81" y="81"/>
                  </a:cubicBezTo>
                  <a:cubicBezTo>
                    <a:pt x="81" y="80"/>
                    <a:pt x="79" y="77"/>
                    <a:pt x="79" y="7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2" name="Freeform 609">
              <a:extLst>
                <a:ext uri="{FF2B5EF4-FFF2-40B4-BE49-F238E27FC236}">
                  <a16:creationId xmlns:a16="http://schemas.microsoft.com/office/drawing/2014/main" id="{56C18E83-32CD-47E1-A38C-FD0F32A30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735" y="3498120"/>
              <a:ext cx="127182" cy="105432"/>
            </a:xfrm>
            <a:custGeom>
              <a:avLst/>
              <a:gdLst>
                <a:gd name="T0" fmla="*/ 139 w 146"/>
                <a:gd name="T1" fmla="*/ 47 h 121"/>
                <a:gd name="T2" fmla="*/ 126 w 146"/>
                <a:gd name="T3" fmla="*/ 45 h 121"/>
                <a:gd name="T4" fmla="*/ 121 w 146"/>
                <a:gd name="T5" fmla="*/ 40 h 121"/>
                <a:gd name="T6" fmla="*/ 115 w 146"/>
                <a:gd name="T7" fmla="*/ 33 h 121"/>
                <a:gd name="T8" fmla="*/ 103 w 146"/>
                <a:gd name="T9" fmla="*/ 9 h 121"/>
                <a:gd name="T10" fmla="*/ 97 w 146"/>
                <a:gd name="T11" fmla="*/ 2 h 121"/>
                <a:gd name="T12" fmla="*/ 92 w 146"/>
                <a:gd name="T13" fmla="*/ 7 h 121"/>
                <a:gd name="T14" fmla="*/ 84 w 146"/>
                <a:gd name="T15" fmla="*/ 15 h 121"/>
                <a:gd name="T16" fmla="*/ 75 w 146"/>
                <a:gd name="T17" fmla="*/ 24 h 121"/>
                <a:gd name="T18" fmla="*/ 62 w 146"/>
                <a:gd name="T19" fmla="*/ 19 h 121"/>
                <a:gd name="T20" fmla="*/ 57 w 146"/>
                <a:gd name="T21" fmla="*/ 9 h 121"/>
                <a:gd name="T22" fmla="*/ 39 w 146"/>
                <a:gd name="T23" fmla="*/ 0 h 121"/>
                <a:gd name="T24" fmla="*/ 31 w 146"/>
                <a:gd name="T25" fmla="*/ 5 h 121"/>
                <a:gd name="T26" fmla="*/ 35 w 146"/>
                <a:gd name="T27" fmla="*/ 13 h 121"/>
                <a:gd name="T28" fmla="*/ 45 w 146"/>
                <a:gd name="T29" fmla="*/ 21 h 121"/>
                <a:gd name="T30" fmla="*/ 33 w 146"/>
                <a:gd name="T31" fmla="*/ 24 h 121"/>
                <a:gd name="T32" fmla="*/ 21 w 146"/>
                <a:gd name="T33" fmla="*/ 20 h 121"/>
                <a:gd name="T34" fmla="*/ 8 w 146"/>
                <a:gd name="T35" fmla="*/ 17 h 121"/>
                <a:gd name="T36" fmla="*/ 0 w 146"/>
                <a:gd name="T37" fmla="*/ 22 h 121"/>
                <a:gd name="T38" fmla="*/ 4 w 146"/>
                <a:gd name="T39" fmla="*/ 26 h 121"/>
                <a:gd name="T40" fmla="*/ 4 w 146"/>
                <a:gd name="T41" fmla="*/ 30 h 121"/>
                <a:gd name="T42" fmla="*/ 9 w 146"/>
                <a:gd name="T43" fmla="*/ 31 h 121"/>
                <a:gd name="T44" fmla="*/ 13 w 146"/>
                <a:gd name="T45" fmla="*/ 34 h 121"/>
                <a:gd name="T46" fmla="*/ 13 w 146"/>
                <a:gd name="T47" fmla="*/ 38 h 121"/>
                <a:gd name="T48" fmla="*/ 12 w 146"/>
                <a:gd name="T49" fmla="*/ 45 h 121"/>
                <a:gd name="T50" fmla="*/ 15 w 146"/>
                <a:gd name="T51" fmla="*/ 48 h 121"/>
                <a:gd name="T52" fmla="*/ 18 w 146"/>
                <a:gd name="T53" fmla="*/ 54 h 121"/>
                <a:gd name="T54" fmla="*/ 22 w 146"/>
                <a:gd name="T55" fmla="*/ 62 h 121"/>
                <a:gd name="T56" fmla="*/ 22 w 146"/>
                <a:gd name="T57" fmla="*/ 72 h 121"/>
                <a:gd name="T58" fmla="*/ 31 w 146"/>
                <a:gd name="T59" fmla="*/ 78 h 121"/>
                <a:gd name="T60" fmla="*/ 35 w 146"/>
                <a:gd name="T61" fmla="*/ 81 h 121"/>
                <a:gd name="T62" fmla="*/ 39 w 146"/>
                <a:gd name="T63" fmla="*/ 82 h 121"/>
                <a:gd name="T64" fmla="*/ 38 w 146"/>
                <a:gd name="T65" fmla="*/ 89 h 121"/>
                <a:gd name="T66" fmla="*/ 42 w 146"/>
                <a:gd name="T67" fmla="*/ 93 h 121"/>
                <a:gd name="T68" fmla="*/ 38 w 146"/>
                <a:gd name="T69" fmla="*/ 98 h 121"/>
                <a:gd name="T70" fmla="*/ 40 w 146"/>
                <a:gd name="T71" fmla="*/ 103 h 121"/>
                <a:gd name="T72" fmla="*/ 40 w 146"/>
                <a:gd name="T73" fmla="*/ 104 h 121"/>
                <a:gd name="T74" fmla="*/ 41 w 146"/>
                <a:gd name="T75" fmla="*/ 104 h 121"/>
                <a:gd name="T76" fmla="*/ 50 w 146"/>
                <a:gd name="T77" fmla="*/ 96 h 121"/>
                <a:gd name="T78" fmla="*/ 61 w 146"/>
                <a:gd name="T79" fmla="*/ 89 h 121"/>
                <a:gd name="T80" fmla="*/ 85 w 146"/>
                <a:gd name="T81" fmla="*/ 84 h 121"/>
                <a:gd name="T82" fmla="*/ 85 w 146"/>
                <a:gd name="T83" fmla="*/ 95 h 121"/>
                <a:gd name="T84" fmla="*/ 87 w 146"/>
                <a:gd name="T85" fmla="*/ 101 h 121"/>
                <a:gd name="T86" fmla="*/ 81 w 146"/>
                <a:gd name="T87" fmla="*/ 105 h 121"/>
                <a:gd name="T88" fmla="*/ 97 w 146"/>
                <a:gd name="T89" fmla="*/ 120 h 121"/>
                <a:gd name="T90" fmla="*/ 103 w 146"/>
                <a:gd name="T91" fmla="*/ 120 h 121"/>
                <a:gd name="T92" fmla="*/ 104 w 146"/>
                <a:gd name="T93" fmla="*/ 108 h 121"/>
                <a:gd name="T94" fmla="*/ 106 w 146"/>
                <a:gd name="T95" fmla="*/ 104 h 121"/>
                <a:gd name="T96" fmla="*/ 115 w 146"/>
                <a:gd name="T97" fmla="*/ 96 h 121"/>
                <a:gd name="T98" fmla="*/ 117 w 146"/>
                <a:gd name="T99" fmla="*/ 90 h 121"/>
                <a:gd name="T100" fmla="*/ 116 w 146"/>
                <a:gd name="T101" fmla="*/ 78 h 121"/>
                <a:gd name="T102" fmla="*/ 123 w 146"/>
                <a:gd name="T103" fmla="*/ 67 h 121"/>
                <a:gd name="T104" fmla="*/ 142 w 146"/>
                <a:gd name="T105" fmla="*/ 57 h 121"/>
                <a:gd name="T106" fmla="*/ 139 w 146"/>
                <a:gd name="T107" fmla="*/ 4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6" h="121">
                  <a:moveTo>
                    <a:pt x="139" y="47"/>
                  </a:moveTo>
                  <a:cubicBezTo>
                    <a:pt x="134" y="44"/>
                    <a:pt x="130" y="46"/>
                    <a:pt x="126" y="45"/>
                  </a:cubicBezTo>
                  <a:cubicBezTo>
                    <a:pt x="122" y="43"/>
                    <a:pt x="123" y="43"/>
                    <a:pt x="121" y="40"/>
                  </a:cubicBezTo>
                  <a:cubicBezTo>
                    <a:pt x="121" y="39"/>
                    <a:pt x="115" y="31"/>
                    <a:pt x="115" y="33"/>
                  </a:cubicBezTo>
                  <a:cubicBezTo>
                    <a:pt x="115" y="24"/>
                    <a:pt x="109" y="16"/>
                    <a:pt x="103" y="9"/>
                  </a:cubicBezTo>
                  <a:cubicBezTo>
                    <a:pt x="101" y="7"/>
                    <a:pt x="99" y="4"/>
                    <a:pt x="97" y="2"/>
                  </a:cubicBezTo>
                  <a:cubicBezTo>
                    <a:pt x="95" y="3"/>
                    <a:pt x="94" y="5"/>
                    <a:pt x="92" y="7"/>
                  </a:cubicBezTo>
                  <a:cubicBezTo>
                    <a:pt x="90" y="10"/>
                    <a:pt x="86" y="13"/>
                    <a:pt x="84" y="15"/>
                  </a:cubicBezTo>
                  <a:cubicBezTo>
                    <a:pt x="81" y="19"/>
                    <a:pt x="80" y="23"/>
                    <a:pt x="75" y="24"/>
                  </a:cubicBezTo>
                  <a:cubicBezTo>
                    <a:pt x="70" y="25"/>
                    <a:pt x="65" y="22"/>
                    <a:pt x="62" y="19"/>
                  </a:cubicBezTo>
                  <a:cubicBezTo>
                    <a:pt x="59" y="16"/>
                    <a:pt x="59" y="12"/>
                    <a:pt x="57" y="9"/>
                  </a:cubicBezTo>
                  <a:cubicBezTo>
                    <a:pt x="53" y="5"/>
                    <a:pt x="45" y="2"/>
                    <a:pt x="39" y="0"/>
                  </a:cubicBezTo>
                  <a:cubicBezTo>
                    <a:pt x="37" y="2"/>
                    <a:pt x="34" y="4"/>
                    <a:pt x="31" y="5"/>
                  </a:cubicBezTo>
                  <a:cubicBezTo>
                    <a:pt x="32" y="8"/>
                    <a:pt x="33" y="11"/>
                    <a:pt x="35" y="13"/>
                  </a:cubicBezTo>
                  <a:cubicBezTo>
                    <a:pt x="38" y="15"/>
                    <a:pt x="44" y="17"/>
                    <a:pt x="45" y="21"/>
                  </a:cubicBezTo>
                  <a:cubicBezTo>
                    <a:pt x="47" y="29"/>
                    <a:pt x="34" y="30"/>
                    <a:pt x="33" y="24"/>
                  </a:cubicBezTo>
                  <a:cubicBezTo>
                    <a:pt x="29" y="24"/>
                    <a:pt x="21" y="26"/>
                    <a:pt x="21" y="20"/>
                  </a:cubicBezTo>
                  <a:cubicBezTo>
                    <a:pt x="17" y="19"/>
                    <a:pt x="13" y="16"/>
                    <a:pt x="8" y="17"/>
                  </a:cubicBezTo>
                  <a:cubicBezTo>
                    <a:pt x="5" y="18"/>
                    <a:pt x="3" y="20"/>
                    <a:pt x="0" y="22"/>
                  </a:cubicBezTo>
                  <a:cubicBezTo>
                    <a:pt x="1" y="23"/>
                    <a:pt x="3" y="24"/>
                    <a:pt x="4" y="26"/>
                  </a:cubicBezTo>
                  <a:cubicBezTo>
                    <a:pt x="5" y="28"/>
                    <a:pt x="3" y="28"/>
                    <a:pt x="4" y="30"/>
                  </a:cubicBezTo>
                  <a:cubicBezTo>
                    <a:pt x="5" y="31"/>
                    <a:pt x="8" y="31"/>
                    <a:pt x="9" y="31"/>
                  </a:cubicBezTo>
                  <a:cubicBezTo>
                    <a:pt x="10" y="32"/>
                    <a:pt x="12" y="33"/>
                    <a:pt x="13" y="34"/>
                  </a:cubicBezTo>
                  <a:cubicBezTo>
                    <a:pt x="15" y="37"/>
                    <a:pt x="13" y="37"/>
                    <a:pt x="13" y="38"/>
                  </a:cubicBezTo>
                  <a:cubicBezTo>
                    <a:pt x="13" y="40"/>
                    <a:pt x="11" y="43"/>
                    <a:pt x="12" y="45"/>
                  </a:cubicBezTo>
                  <a:cubicBezTo>
                    <a:pt x="12" y="46"/>
                    <a:pt x="14" y="47"/>
                    <a:pt x="15" y="48"/>
                  </a:cubicBezTo>
                  <a:cubicBezTo>
                    <a:pt x="17" y="50"/>
                    <a:pt x="17" y="52"/>
                    <a:pt x="18" y="54"/>
                  </a:cubicBezTo>
                  <a:cubicBezTo>
                    <a:pt x="19" y="57"/>
                    <a:pt x="22" y="59"/>
                    <a:pt x="22" y="62"/>
                  </a:cubicBezTo>
                  <a:cubicBezTo>
                    <a:pt x="23" y="65"/>
                    <a:pt x="21" y="69"/>
                    <a:pt x="22" y="72"/>
                  </a:cubicBezTo>
                  <a:cubicBezTo>
                    <a:pt x="24" y="75"/>
                    <a:pt x="28" y="76"/>
                    <a:pt x="31" y="78"/>
                  </a:cubicBezTo>
                  <a:cubicBezTo>
                    <a:pt x="32" y="79"/>
                    <a:pt x="33" y="80"/>
                    <a:pt x="35" y="81"/>
                  </a:cubicBezTo>
                  <a:cubicBezTo>
                    <a:pt x="36" y="82"/>
                    <a:pt x="38" y="82"/>
                    <a:pt x="39" y="82"/>
                  </a:cubicBezTo>
                  <a:cubicBezTo>
                    <a:pt x="43" y="85"/>
                    <a:pt x="37" y="85"/>
                    <a:pt x="38" y="89"/>
                  </a:cubicBezTo>
                  <a:cubicBezTo>
                    <a:pt x="39" y="91"/>
                    <a:pt x="42" y="91"/>
                    <a:pt x="42" y="93"/>
                  </a:cubicBezTo>
                  <a:cubicBezTo>
                    <a:pt x="41" y="96"/>
                    <a:pt x="38" y="94"/>
                    <a:pt x="38" y="98"/>
                  </a:cubicBezTo>
                  <a:cubicBezTo>
                    <a:pt x="38" y="99"/>
                    <a:pt x="40" y="102"/>
                    <a:pt x="40" y="103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40" y="104"/>
                    <a:pt x="41" y="104"/>
                    <a:pt x="41" y="104"/>
                  </a:cubicBezTo>
                  <a:cubicBezTo>
                    <a:pt x="44" y="102"/>
                    <a:pt x="47" y="99"/>
                    <a:pt x="50" y="96"/>
                  </a:cubicBezTo>
                  <a:cubicBezTo>
                    <a:pt x="54" y="93"/>
                    <a:pt x="57" y="91"/>
                    <a:pt x="61" y="89"/>
                  </a:cubicBezTo>
                  <a:cubicBezTo>
                    <a:pt x="68" y="85"/>
                    <a:pt x="78" y="73"/>
                    <a:pt x="85" y="84"/>
                  </a:cubicBezTo>
                  <a:cubicBezTo>
                    <a:pt x="88" y="89"/>
                    <a:pt x="85" y="90"/>
                    <a:pt x="85" y="95"/>
                  </a:cubicBezTo>
                  <a:cubicBezTo>
                    <a:pt x="85" y="97"/>
                    <a:pt x="88" y="98"/>
                    <a:pt x="87" y="101"/>
                  </a:cubicBezTo>
                  <a:cubicBezTo>
                    <a:pt x="86" y="103"/>
                    <a:pt x="81" y="103"/>
                    <a:pt x="81" y="105"/>
                  </a:cubicBezTo>
                  <a:cubicBezTo>
                    <a:pt x="80" y="107"/>
                    <a:pt x="94" y="119"/>
                    <a:pt x="97" y="120"/>
                  </a:cubicBezTo>
                  <a:cubicBezTo>
                    <a:pt x="99" y="121"/>
                    <a:pt x="101" y="120"/>
                    <a:pt x="103" y="120"/>
                  </a:cubicBezTo>
                  <a:cubicBezTo>
                    <a:pt x="103" y="116"/>
                    <a:pt x="103" y="112"/>
                    <a:pt x="104" y="108"/>
                  </a:cubicBezTo>
                  <a:cubicBezTo>
                    <a:pt x="104" y="106"/>
                    <a:pt x="106" y="105"/>
                    <a:pt x="106" y="104"/>
                  </a:cubicBezTo>
                  <a:cubicBezTo>
                    <a:pt x="108" y="97"/>
                    <a:pt x="105" y="93"/>
                    <a:pt x="115" y="96"/>
                  </a:cubicBezTo>
                  <a:cubicBezTo>
                    <a:pt x="115" y="93"/>
                    <a:pt x="113" y="90"/>
                    <a:pt x="117" y="90"/>
                  </a:cubicBezTo>
                  <a:cubicBezTo>
                    <a:pt x="118" y="85"/>
                    <a:pt x="116" y="82"/>
                    <a:pt x="116" y="78"/>
                  </a:cubicBezTo>
                  <a:cubicBezTo>
                    <a:pt x="117" y="74"/>
                    <a:pt x="121" y="70"/>
                    <a:pt x="123" y="67"/>
                  </a:cubicBezTo>
                  <a:cubicBezTo>
                    <a:pt x="127" y="61"/>
                    <a:pt x="135" y="47"/>
                    <a:pt x="142" y="57"/>
                  </a:cubicBezTo>
                  <a:cubicBezTo>
                    <a:pt x="146" y="53"/>
                    <a:pt x="143" y="49"/>
                    <a:pt x="139" y="4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443" name="Freeform 610">
              <a:extLst>
                <a:ext uri="{FF2B5EF4-FFF2-40B4-BE49-F238E27FC236}">
                  <a16:creationId xmlns:a16="http://schemas.microsoft.com/office/drawing/2014/main" id="{D1440815-2DD1-432B-A411-6FD1A3DB4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10" y="3489642"/>
              <a:ext cx="79258" cy="156673"/>
            </a:xfrm>
            <a:custGeom>
              <a:avLst/>
              <a:gdLst>
                <a:gd name="T0" fmla="*/ 63 w 91"/>
                <a:gd name="T1" fmla="*/ 150 h 180"/>
                <a:gd name="T2" fmla="*/ 67 w 91"/>
                <a:gd name="T3" fmla="*/ 141 h 180"/>
                <a:gd name="T4" fmla="*/ 61 w 91"/>
                <a:gd name="T5" fmla="*/ 133 h 180"/>
                <a:gd name="T6" fmla="*/ 59 w 91"/>
                <a:gd name="T7" fmla="*/ 123 h 180"/>
                <a:gd name="T8" fmla="*/ 66 w 91"/>
                <a:gd name="T9" fmla="*/ 117 h 180"/>
                <a:gd name="T10" fmla="*/ 65 w 91"/>
                <a:gd name="T11" fmla="*/ 106 h 180"/>
                <a:gd name="T12" fmla="*/ 66 w 91"/>
                <a:gd name="T13" fmla="*/ 90 h 180"/>
                <a:gd name="T14" fmla="*/ 71 w 91"/>
                <a:gd name="T15" fmla="*/ 79 h 180"/>
                <a:gd name="T16" fmla="*/ 68 w 91"/>
                <a:gd name="T17" fmla="*/ 71 h 180"/>
                <a:gd name="T18" fmla="*/ 73 w 91"/>
                <a:gd name="T19" fmla="*/ 64 h 180"/>
                <a:gd name="T20" fmla="*/ 73 w 91"/>
                <a:gd name="T21" fmla="*/ 56 h 180"/>
                <a:gd name="T22" fmla="*/ 71 w 91"/>
                <a:gd name="T23" fmla="*/ 40 h 180"/>
                <a:gd name="T24" fmla="*/ 77 w 91"/>
                <a:gd name="T25" fmla="*/ 33 h 180"/>
                <a:gd name="T26" fmla="*/ 82 w 91"/>
                <a:gd name="T27" fmla="*/ 32 h 180"/>
                <a:gd name="T28" fmla="*/ 85 w 91"/>
                <a:gd name="T29" fmla="*/ 27 h 180"/>
                <a:gd name="T30" fmla="*/ 89 w 91"/>
                <a:gd name="T31" fmla="*/ 21 h 180"/>
                <a:gd name="T32" fmla="*/ 80 w 91"/>
                <a:gd name="T33" fmla="*/ 18 h 180"/>
                <a:gd name="T34" fmla="*/ 79 w 91"/>
                <a:gd name="T35" fmla="*/ 10 h 180"/>
                <a:gd name="T36" fmla="*/ 64 w 91"/>
                <a:gd name="T37" fmla="*/ 7 h 180"/>
                <a:gd name="T38" fmla="*/ 54 w 91"/>
                <a:gd name="T39" fmla="*/ 11 h 180"/>
                <a:gd name="T40" fmla="*/ 44 w 91"/>
                <a:gd name="T41" fmla="*/ 10 h 180"/>
                <a:gd name="T42" fmla="*/ 35 w 91"/>
                <a:gd name="T43" fmla="*/ 1 h 180"/>
                <a:gd name="T44" fmla="*/ 17 w 91"/>
                <a:gd name="T45" fmla="*/ 8 h 180"/>
                <a:gd name="T46" fmla="*/ 19 w 91"/>
                <a:gd name="T47" fmla="*/ 21 h 180"/>
                <a:gd name="T48" fmla="*/ 23 w 91"/>
                <a:gd name="T49" fmla="*/ 29 h 180"/>
                <a:gd name="T50" fmla="*/ 23 w 91"/>
                <a:gd name="T51" fmla="*/ 34 h 180"/>
                <a:gd name="T52" fmla="*/ 22 w 91"/>
                <a:gd name="T53" fmla="*/ 54 h 180"/>
                <a:gd name="T54" fmla="*/ 20 w 91"/>
                <a:gd name="T55" fmla="*/ 65 h 180"/>
                <a:gd name="T56" fmla="*/ 14 w 91"/>
                <a:gd name="T57" fmla="*/ 84 h 180"/>
                <a:gd name="T58" fmla="*/ 9 w 91"/>
                <a:gd name="T59" fmla="*/ 94 h 180"/>
                <a:gd name="T60" fmla="*/ 6 w 91"/>
                <a:gd name="T61" fmla="*/ 100 h 180"/>
                <a:gd name="T62" fmla="*/ 1 w 91"/>
                <a:gd name="T63" fmla="*/ 120 h 180"/>
                <a:gd name="T64" fmla="*/ 8 w 91"/>
                <a:gd name="T65" fmla="*/ 123 h 180"/>
                <a:gd name="T66" fmla="*/ 9 w 91"/>
                <a:gd name="T67" fmla="*/ 131 h 180"/>
                <a:gd name="T68" fmla="*/ 15 w 91"/>
                <a:gd name="T69" fmla="*/ 129 h 180"/>
                <a:gd name="T70" fmla="*/ 20 w 91"/>
                <a:gd name="T71" fmla="*/ 140 h 180"/>
                <a:gd name="T72" fmla="*/ 18 w 91"/>
                <a:gd name="T73" fmla="*/ 147 h 180"/>
                <a:gd name="T74" fmla="*/ 20 w 91"/>
                <a:gd name="T75" fmla="*/ 149 h 180"/>
                <a:gd name="T76" fmla="*/ 21 w 91"/>
                <a:gd name="T77" fmla="*/ 152 h 180"/>
                <a:gd name="T78" fmla="*/ 20 w 91"/>
                <a:gd name="T79" fmla="*/ 158 h 180"/>
                <a:gd name="T80" fmla="*/ 20 w 91"/>
                <a:gd name="T81" fmla="*/ 165 h 180"/>
                <a:gd name="T82" fmla="*/ 18 w 91"/>
                <a:gd name="T83" fmla="*/ 172 h 180"/>
                <a:gd name="T84" fmla="*/ 16 w 91"/>
                <a:gd name="T85" fmla="*/ 179 h 180"/>
                <a:gd name="T86" fmla="*/ 27 w 91"/>
                <a:gd name="T87" fmla="*/ 175 h 180"/>
                <a:gd name="T88" fmla="*/ 39 w 91"/>
                <a:gd name="T89" fmla="*/ 176 h 180"/>
                <a:gd name="T90" fmla="*/ 44 w 91"/>
                <a:gd name="T91" fmla="*/ 180 h 180"/>
                <a:gd name="T92" fmla="*/ 49 w 91"/>
                <a:gd name="T93" fmla="*/ 178 h 180"/>
                <a:gd name="T94" fmla="*/ 52 w 91"/>
                <a:gd name="T95" fmla="*/ 174 h 180"/>
                <a:gd name="T96" fmla="*/ 56 w 91"/>
                <a:gd name="T97" fmla="*/ 172 h 180"/>
                <a:gd name="T98" fmla="*/ 54 w 91"/>
                <a:gd name="T99" fmla="*/ 162 h 180"/>
                <a:gd name="T100" fmla="*/ 63 w 91"/>
                <a:gd name="T101" fmla="*/ 15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80">
                  <a:moveTo>
                    <a:pt x="63" y="150"/>
                  </a:moveTo>
                  <a:cubicBezTo>
                    <a:pt x="66" y="147"/>
                    <a:pt x="64" y="144"/>
                    <a:pt x="67" y="141"/>
                  </a:cubicBezTo>
                  <a:cubicBezTo>
                    <a:pt x="66" y="137"/>
                    <a:pt x="62" y="137"/>
                    <a:pt x="61" y="133"/>
                  </a:cubicBezTo>
                  <a:cubicBezTo>
                    <a:pt x="60" y="132"/>
                    <a:pt x="59" y="124"/>
                    <a:pt x="59" y="123"/>
                  </a:cubicBezTo>
                  <a:cubicBezTo>
                    <a:pt x="60" y="119"/>
                    <a:pt x="64" y="120"/>
                    <a:pt x="66" y="117"/>
                  </a:cubicBezTo>
                  <a:cubicBezTo>
                    <a:pt x="70" y="111"/>
                    <a:pt x="62" y="111"/>
                    <a:pt x="65" y="106"/>
                  </a:cubicBezTo>
                  <a:cubicBezTo>
                    <a:pt x="55" y="100"/>
                    <a:pt x="62" y="96"/>
                    <a:pt x="66" y="90"/>
                  </a:cubicBezTo>
                  <a:cubicBezTo>
                    <a:pt x="67" y="87"/>
                    <a:pt x="71" y="81"/>
                    <a:pt x="71" y="79"/>
                  </a:cubicBezTo>
                  <a:cubicBezTo>
                    <a:pt x="71" y="76"/>
                    <a:pt x="68" y="74"/>
                    <a:pt x="68" y="71"/>
                  </a:cubicBezTo>
                  <a:cubicBezTo>
                    <a:pt x="68" y="68"/>
                    <a:pt x="72" y="67"/>
                    <a:pt x="73" y="64"/>
                  </a:cubicBezTo>
                  <a:cubicBezTo>
                    <a:pt x="74" y="62"/>
                    <a:pt x="73" y="58"/>
                    <a:pt x="73" y="56"/>
                  </a:cubicBezTo>
                  <a:cubicBezTo>
                    <a:pt x="72" y="51"/>
                    <a:pt x="71" y="45"/>
                    <a:pt x="71" y="40"/>
                  </a:cubicBezTo>
                  <a:cubicBezTo>
                    <a:pt x="74" y="39"/>
                    <a:pt x="74" y="35"/>
                    <a:pt x="77" y="33"/>
                  </a:cubicBezTo>
                  <a:cubicBezTo>
                    <a:pt x="78" y="32"/>
                    <a:pt x="81" y="33"/>
                    <a:pt x="82" y="32"/>
                  </a:cubicBezTo>
                  <a:cubicBezTo>
                    <a:pt x="84" y="31"/>
                    <a:pt x="84" y="29"/>
                    <a:pt x="85" y="27"/>
                  </a:cubicBezTo>
                  <a:cubicBezTo>
                    <a:pt x="87" y="25"/>
                    <a:pt x="91" y="24"/>
                    <a:pt x="89" y="21"/>
                  </a:cubicBezTo>
                  <a:cubicBezTo>
                    <a:pt x="88" y="18"/>
                    <a:pt x="82" y="20"/>
                    <a:pt x="80" y="18"/>
                  </a:cubicBezTo>
                  <a:cubicBezTo>
                    <a:pt x="78" y="14"/>
                    <a:pt x="83" y="13"/>
                    <a:pt x="79" y="10"/>
                  </a:cubicBezTo>
                  <a:cubicBezTo>
                    <a:pt x="77" y="8"/>
                    <a:pt x="66" y="6"/>
                    <a:pt x="64" y="7"/>
                  </a:cubicBezTo>
                  <a:cubicBezTo>
                    <a:pt x="60" y="8"/>
                    <a:pt x="59" y="12"/>
                    <a:pt x="54" y="11"/>
                  </a:cubicBezTo>
                  <a:cubicBezTo>
                    <a:pt x="50" y="11"/>
                    <a:pt x="48" y="10"/>
                    <a:pt x="44" y="10"/>
                  </a:cubicBezTo>
                  <a:cubicBezTo>
                    <a:pt x="29" y="12"/>
                    <a:pt x="44" y="3"/>
                    <a:pt x="35" y="1"/>
                  </a:cubicBezTo>
                  <a:cubicBezTo>
                    <a:pt x="29" y="0"/>
                    <a:pt x="23" y="5"/>
                    <a:pt x="17" y="8"/>
                  </a:cubicBezTo>
                  <a:cubicBezTo>
                    <a:pt x="17" y="12"/>
                    <a:pt x="18" y="17"/>
                    <a:pt x="19" y="21"/>
                  </a:cubicBezTo>
                  <a:cubicBezTo>
                    <a:pt x="20" y="24"/>
                    <a:pt x="22" y="26"/>
                    <a:pt x="23" y="29"/>
                  </a:cubicBezTo>
                  <a:cubicBezTo>
                    <a:pt x="23" y="31"/>
                    <a:pt x="23" y="32"/>
                    <a:pt x="23" y="34"/>
                  </a:cubicBezTo>
                  <a:cubicBezTo>
                    <a:pt x="23" y="40"/>
                    <a:pt x="23" y="47"/>
                    <a:pt x="22" y="54"/>
                  </a:cubicBezTo>
                  <a:cubicBezTo>
                    <a:pt x="21" y="57"/>
                    <a:pt x="21" y="61"/>
                    <a:pt x="20" y="65"/>
                  </a:cubicBezTo>
                  <a:cubicBezTo>
                    <a:pt x="17" y="71"/>
                    <a:pt x="16" y="78"/>
                    <a:pt x="14" y="84"/>
                  </a:cubicBezTo>
                  <a:cubicBezTo>
                    <a:pt x="12" y="88"/>
                    <a:pt x="10" y="90"/>
                    <a:pt x="9" y="94"/>
                  </a:cubicBezTo>
                  <a:cubicBezTo>
                    <a:pt x="8" y="96"/>
                    <a:pt x="7" y="98"/>
                    <a:pt x="6" y="100"/>
                  </a:cubicBezTo>
                  <a:cubicBezTo>
                    <a:pt x="3" y="105"/>
                    <a:pt x="0" y="115"/>
                    <a:pt x="1" y="120"/>
                  </a:cubicBezTo>
                  <a:cubicBezTo>
                    <a:pt x="3" y="122"/>
                    <a:pt x="6" y="121"/>
                    <a:pt x="8" y="123"/>
                  </a:cubicBezTo>
                  <a:cubicBezTo>
                    <a:pt x="10" y="126"/>
                    <a:pt x="8" y="128"/>
                    <a:pt x="9" y="131"/>
                  </a:cubicBezTo>
                  <a:cubicBezTo>
                    <a:pt x="10" y="131"/>
                    <a:pt x="13" y="129"/>
                    <a:pt x="15" y="129"/>
                  </a:cubicBezTo>
                  <a:cubicBezTo>
                    <a:pt x="22" y="128"/>
                    <a:pt x="22" y="135"/>
                    <a:pt x="20" y="140"/>
                  </a:cubicBezTo>
                  <a:cubicBezTo>
                    <a:pt x="19" y="142"/>
                    <a:pt x="17" y="144"/>
                    <a:pt x="18" y="147"/>
                  </a:cubicBezTo>
                  <a:cubicBezTo>
                    <a:pt x="18" y="147"/>
                    <a:pt x="20" y="149"/>
                    <a:pt x="20" y="149"/>
                  </a:cubicBezTo>
                  <a:cubicBezTo>
                    <a:pt x="20" y="150"/>
                    <a:pt x="21" y="151"/>
                    <a:pt x="21" y="152"/>
                  </a:cubicBezTo>
                  <a:cubicBezTo>
                    <a:pt x="21" y="154"/>
                    <a:pt x="20" y="156"/>
                    <a:pt x="20" y="158"/>
                  </a:cubicBezTo>
                  <a:cubicBezTo>
                    <a:pt x="20" y="160"/>
                    <a:pt x="21" y="163"/>
                    <a:pt x="20" y="165"/>
                  </a:cubicBezTo>
                  <a:cubicBezTo>
                    <a:pt x="20" y="167"/>
                    <a:pt x="19" y="169"/>
                    <a:pt x="18" y="172"/>
                  </a:cubicBezTo>
                  <a:cubicBezTo>
                    <a:pt x="17" y="174"/>
                    <a:pt x="14" y="175"/>
                    <a:pt x="16" y="179"/>
                  </a:cubicBezTo>
                  <a:cubicBezTo>
                    <a:pt x="20" y="177"/>
                    <a:pt x="23" y="175"/>
                    <a:pt x="27" y="175"/>
                  </a:cubicBezTo>
                  <a:cubicBezTo>
                    <a:pt x="30" y="175"/>
                    <a:pt x="36" y="176"/>
                    <a:pt x="39" y="176"/>
                  </a:cubicBezTo>
                  <a:cubicBezTo>
                    <a:pt x="41" y="177"/>
                    <a:pt x="42" y="180"/>
                    <a:pt x="44" y="180"/>
                  </a:cubicBezTo>
                  <a:cubicBezTo>
                    <a:pt x="45" y="180"/>
                    <a:pt x="48" y="178"/>
                    <a:pt x="49" y="178"/>
                  </a:cubicBezTo>
                  <a:cubicBezTo>
                    <a:pt x="50" y="177"/>
                    <a:pt x="51" y="175"/>
                    <a:pt x="52" y="174"/>
                  </a:cubicBezTo>
                  <a:cubicBezTo>
                    <a:pt x="53" y="173"/>
                    <a:pt x="55" y="173"/>
                    <a:pt x="56" y="172"/>
                  </a:cubicBezTo>
                  <a:cubicBezTo>
                    <a:pt x="55" y="169"/>
                    <a:pt x="53" y="165"/>
                    <a:pt x="54" y="162"/>
                  </a:cubicBezTo>
                  <a:cubicBezTo>
                    <a:pt x="54" y="156"/>
                    <a:pt x="60" y="154"/>
                    <a:pt x="63" y="1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4" name="Freeform 611">
              <a:extLst>
                <a:ext uri="{FF2B5EF4-FFF2-40B4-BE49-F238E27FC236}">
                  <a16:creationId xmlns:a16="http://schemas.microsoft.com/office/drawing/2014/main" id="{A7EB5FB1-85E6-474E-A702-2BAF4F647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53" y="3437295"/>
              <a:ext cx="297495" cy="235931"/>
            </a:xfrm>
            <a:custGeom>
              <a:avLst/>
              <a:gdLst>
                <a:gd name="T0" fmla="*/ 298 w 342"/>
                <a:gd name="T1" fmla="*/ 45 h 271"/>
                <a:gd name="T2" fmla="*/ 271 w 342"/>
                <a:gd name="T3" fmla="*/ 36 h 271"/>
                <a:gd name="T4" fmla="*/ 244 w 342"/>
                <a:gd name="T5" fmla="*/ 37 h 271"/>
                <a:gd name="T6" fmla="*/ 233 w 342"/>
                <a:gd name="T7" fmla="*/ 32 h 271"/>
                <a:gd name="T8" fmla="*/ 218 w 342"/>
                <a:gd name="T9" fmla="*/ 29 h 271"/>
                <a:gd name="T10" fmla="*/ 204 w 342"/>
                <a:gd name="T11" fmla="*/ 16 h 271"/>
                <a:gd name="T12" fmla="*/ 174 w 342"/>
                <a:gd name="T13" fmla="*/ 16 h 271"/>
                <a:gd name="T14" fmla="*/ 141 w 342"/>
                <a:gd name="T15" fmla="*/ 11 h 271"/>
                <a:gd name="T16" fmla="*/ 102 w 342"/>
                <a:gd name="T17" fmla="*/ 7 h 271"/>
                <a:gd name="T18" fmla="*/ 95 w 342"/>
                <a:gd name="T19" fmla="*/ 8 h 271"/>
                <a:gd name="T20" fmla="*/ 43 w 342"/>
                <a:gd name="T21" fmla="*/ 2 h 271"/>
                <a:gd name="T22" fmla="*/ 6 w 342"/>
                <a:gd name="T23" fmla="*/ 33 h 271"/>
                <a:gd name="T24" fmla="*/ 12 w 342"/>
                <a:gd name="T25" fmla="*/ 38 h 271"/>
                <a:gd name="T26" fmla="*/ 15 w 342"/>
                <a:gd name="T27" fmla="*/ 48 h 271"/>
                <a:gd name="T28" fmla="*/ 15 w 342"/>
                <a:gd name="T29" fmla="*/ 68 h 271"/>
                <a:gd name="T30" fmla="*/ 42 w 342"/>
                <a:gd name="T31" fmla="*/ 70 h 271"/>
                <a:gd name="T32" fmla="*/ 62 w 342"/>
                <a:gd name="T33" fmla="*/ 67 h 271"/>
                <a:gd name="T34" fmla="*/ 78 w 342"/>
                <a:gd name="T35" fmla="*/ 78 h 271"/>
                <a:gd name="T36" fmla="*/ 83 w 342"/>
                <a:gd name="T37" fmla="*/ 87 h 271"/>
                <a:gd name="T38" fmla="*/ 75 w 342"/>
                <a:gd name="T39" fmla="*/ 93 h 271"/>
                <a:gd name="T40" fmla="*/ 71 w 342"/>
                <a:gd name="T41" fmla="*/ 116 h 271"/>
                <a:gd name="T42" fmla="*/ 66 w 342"/>
                <a:gd name="T43" fmla="*/ 131 h 271"/>
                <a:gd name="T44" fmla="*/ 64 w 342"/>
                <a:gd name="T45" fmla="*/ 150 h 271"/>
                <a:gd name="T46" fmla="*/ 64 w 342"/>
                <a:gd name="T47" fmla="*/ 177 h 271"/>
                <a:gd name="T48" fmla="*/ 59 w 342"/>
                <a:gd name="T49" fmla="*/ 193 h 271"/>
                <a:gd name="T50" fmla="*/ 61 w 342"/>
                <a:gd name="T51" fmla="*/ 210 h 271"/>
                <a:gd name="T52" fmla="*/ 54 w 342"/>
                <a:gd name="T53" fmla="*/ 232 h 271"/>
                <a:gd name="T54" fmla="*/ 67 w 342"/>
                <a:gd name="T55" fmla="*/ 232 h 271"/>
                <a:gd name="T56" fmla="*/ 85 w 342"/>
                <a:gd name="T57" fmla="*/ 253 h 271"/>
                <a:gd name="T58" fmla="*/ 107 w 342"/>
                <a:gd name="T59" fmla="*/ 268 h 271"/>
                <a:gd name="T60" fmla="*/ 129 w 342"/>
                <a:gd name="T61" fmla="*/ 255 h 271"/>
                <a:gd name="T62" fmla="*/ 155 w 342"/>
                <a:gd name="T63" fmla="*/ 250 h 271"/>
                <a:gd name="T64" fmla="*/ 187 w 342"/>
                <a:gd name="T65" fmla="*/ 245 h 271"/>
                <a:gd name="T66" fmla="*/ 208 w 342"/>
                <a:gd name="T67" fmla="*/ 228 h 271"/>
                <a:gd name="T68" fmla="*/ 233 w 342"/>
                <a:gd name="T69" fmla="*/ 219 h 271"/>
                <a:gd name="T70" fmla="*/ 240 w 342"/>
                <a:gd name="T71" fmla="*/ 204 h 271"/>
                <a:gd name="T72" fmla="*/ 246 w 342"/>
                <a:gd name="T73" fmla="*/ 190 h 271"/>
                <a:gd name="T74" fmla="*/ 259 w 342"/>
                <a:gd name="T75" fmla="*/ 181 h 271"/>
                <a:gd name="T76" fmla="*/ 245 w 342"/>
                <a:gd name="T77" fmla="*/ 154 h 271"/>
                <a:gd name="T78" fmla="*/ 259 w 342"/>
                <a:gd name="T79" fmla="*/ 133 h 271"/>
                <a:gd name="T80" fmla="*/ 264 w 342"/>
                <a:gd name="T81" fmla="*/ 125 h 271"/>
                <a:gd name="T82" fmla="*/ 271 w 342"/>
                <a:gd name="T83" fmla="*/ 118 h 271"/>
                <a:gd name="T84" fmla="*/ 276 w 342"/>
                <a:gd name="T85" fmla="*/ 112 h 271"/>
                <a:gd name="T86" fmla="*/ 286 w 342"/>
                <a:gd name="T87" fmla="*/ 99 h 271"/>
                <a:gd name="T88" fmla="*/ 314 w 342"/>
                <a:gd name="T89" fmla="*/ 89 h 271"/>
                <a:gd name="T90" fmla="*/ 336 w 342"/>
                <a:gd name="T91" fmla="*/ 72 h 271"/>
                <a:gd name="T92" fmla="*/ 336 w 342"/>
                <a:gd name="T93" fmla="*/ 58 h 271"/>
                <a:gd name="T94" fmla="*/ 338 w 342"/>
                <a:gd name="T95" fmla="*/ 52 h 271"/>
                <a:gd name="T96" fmla="*/ 306 w 342"/>
                <a:gd name="T97" fmla="*/ 5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2" h="271">
                  <a:moveTo>
                    <a:pt x="306" y="50"/>
                  </a:moveTo>
                  <a:cubicBezTo>
                    <a:pt x="303" y="50"/>
                    <a:pt x="301" y="47"/>
                    <a:pt x="298" y="45"/>
                  </a:cubicBezTo>
                  <a:cubicBezTo>
                    <a:pt x="295" y="44"/>
                    <a:pt x="293" y="43"/>
                    <a:pt x="291" y="42"/>
                  </a:cubicBezTo>
                  <a:cubicBezTo>
                    <a:pt x="286" y="39"/>
                    <a:pt x="275" y="34"/>
                    <a:pt x="271" y="36"/>
                  </a:cubicBezTo>
                  <a:cubicBezTo>
                    <a:pt x="271" y="42"/>
                    <a:pt x="257" y="41"/>
                    <a:pt x="253" y="40"/>
                  </a:cubicBezTo>
                  <a:cubicBezTo>
                    <a:pt x="249" y="39"/>
                    <a:pt x="248" y="37"/>
                    <a:pt x="244" y="37"/>
                  </a:cubicBezTo>
                  <a:cubicBezTo>
                    <a:pt x="239" y="37"/>
                    <a:pt x="239" y="37"/>
                    <a:pt x="236" y="35"/>
                  </a:cubicBezTo>
                  <a:cubicBezTo>
                    <a:pt x="235" y="35"/>
                    <a:pt x="234" y="33"/>
                    <a:pt x="233" y="32"/>
                  </a:cubicBezTo>
                  <a:cubicBezTo>
                    <a:pt x="231" y="31"/>
                    <a:pt x="228" y="32"/>
                    <a:pt x="227" y="31"/>
                  </a:cubicBezTo>
                  <a:cubicBezTo>
                    <a:pt x="224" y="31"/>
                    <a:pt x="221" y="29"/>
                    <a:pt x="218" y="29"/>
                  </a:cubicBezTo>
                  <a:cubicBezTo>
                    <a:pt x="211" y="26"/>
                    <a:pt x="210" y="21"/>
                    <a:pt x="206" y="16"/>
                  </a:cubicBezTo>
                  <a:cubicBezTo>
                    <a:pt x="205" y="17"/>
                    <a:pt x="204" y="17"/>
                    <a:pt x="204" y="16"/>
                  </a:cubicBezTo>
                  <a:cubicBezTo>
                    <a:pt x="203" y="11"/>
                    <a:pt x="186" y="12"/>
                    <a:pt x="183" y="12"/>
                  </a:cubicBezTo>
                  <a:cubicBezTo>
                    <a:pt x="179" y="12"/>
                    <a:pt x="176" y="15"/>
                    <a:pt x="174" y="16"/>
                  </a:cubicBezTo>
                  <a:cubicBezTo>
                    <a:pt x="169" y="17"/>
                    <a:pt x="164" y="12"/>
                    <a:pt x="159" y="11"/>
                  </a:cubicBezTo>
                  <a:cubicBezTo>
                    <a:pt x="153" y="9"/>
                    <a:pt x="147" y="12"/>
                    <a:pt x="141" y="11"/>
                  </a:cubicBezTo>
                  <a:cubicBezTo>
                    <a:pt x="135" y="10"/>
                    <a:pt x="127" y="10"/>
                    <a:pt x="120" y="8"/>
                  </a:cubicBezTo>
                  <a:cubicBezTo>
                    <a:pt x="114" y="7"/>
                    <a:pt x="108" y="9"/>
                    <a:pt x="102" y="7"/>
                  </a:cubicBezTo>
                  <a:cubicBezTo>
                    <a:pt x="101" y="7"/>
                    <a:pt x="98" y="4"/>
                    <a:pt x="97" y="4"/>
                  </a:cubicBezTo>
                  <a:cubicBezTo>
                    <a:pt x="96" y="5"/>
                    <a:pt x="94" y="8"/>
                    <a:pt x="95" y="8"/>
                  </a:cubicBezTo>
                  <a:cubicBezTo>
                    <a:pt x="85" y="8"/>
                    <a:pt x="70" y="11"/>
                    <a:pt x="60" y="7"/>
                  </a:cubicBezTo>
                  <a:cubicBezTo>
                    <a:pt x="53" y="5"/>
                    <a:pt x="52" y="0"/>
                    <a:pt x="43" y="2"/>
                  </a:cubicBezTo>
                  <a:cubicBezTo>
                    <a:pt x="39" y="3"/>
                    <a:pt x="35" y="6"/>
                    <a:pt x="31" y="8"/>
                  </a:cubicBezTo>
                  <a:cubicBezTo>
                    <a:pt x="36" y="23"/>
                    <a:pt x="0" y="14"/>
                    <a:pt x="6" y="33"/>
                  </a:cubicBezTo>
                  <a:cubicBezTo>
                    <a:pt x="7" y="33"/>
                    <a:pt x="8" y="34"/>
                    <a:pt x="8" y="34"/>
                  </a:cubicBezTo>
                  <a:cubicBezTo>
                    <a:pt x="8" y="36"/>
                    <a:pt x="9" y="38"/>
                    <a:pt x="12" y="38"/>
                  </a:cubicBezTo>
                  <a:cubicBezTo>
                    <a:pt x="12" y="41"/>
                    <a:pt x="12" y="46"/>
                    <a:pt x="16" y="46"/>
                  </a:cubicBezTo>
                  <a:cubicBezTo>
                    <a:pt x="15" y="46"/>
                    <a:pt x="15" y="47"/>
                    <a:pt x="15" y="48"/>
                  </a:cubicBezTo>
                  <a:cubicBezTo>
                    <a:pt x="18" y="53"/>
                    <a:pt x="15" y="60"/>
                    <a:pt x="15" y="67"/>
                  </a:cubicBezTo>
                  <a:cubicBezTo>
                    <a:pt x="15" y="67"/>
                    <a:pt x="15" y="68"/>
                    <a:pt x="15" y="68"/>
                  </a:cubicBezTo>
                  <a:cubicBezTo>
                    <a:pt x="21" y="65"/>
                    <a:pt x="27" y="60"/>
                    <a:pt x="33" y="61"/>
                  </a:cubicBezTo>
                  <a:cubicBezTo>
                    <a:pt x="42" y="63"/>
                    <a:pt x="27" y="72"/>
                    <a:pt x="42" y="70"/>
                  </a:cubicBezTo>
                  <a:cubicBezTo>
                    <a:pt x="46" y="70"/>
                    <a:pt x="48" y="71"/>
                    <a:pt x="52" y="71"/>
                  </a:cubicBezTo>
                  <a:cubicBezTo>
                    <a:pt x="57" y="72"/>
                    <a:pt x="58" y="68"/>
                    <a:pt x="62" y="67"/>
                  </a:cubicBezTo>
                  <a:cubicBezTo>
                    <a:pt x="64" y="66"/>
                    <a:pt x="75" y="68"/>
                    <a:pt x="77" y="70"/>
                  </a:cubicBezTo>
                  <a:cubicBezTo>
                    <a:pt x="81" y="73"/>
                    <a:pt x="76" y="74"/>
                    <a:pt x="78" y="78"/>
                  </a:cubicBezTo>
                  <a:cubicBezTo>
                    <a:pt x="80" y="80"/>
                    <a:pt x="86" y="78"/>
                    <a:pt x="87" y="81"/>
                  </a:cubicBezTo>
                  <a:cubicBezTo>
                    <a:pt x="89" y="84"/>
                    <a:pt x="85" y="85"/>
                    <a:pt x="83" y="87"/>
                  </a:cubicBezTo>
                  <a:cubicBezTo>
                    <a:pt x="82" y="89"/>
                    <a:pt x="82" y="91"/>
                    <a:pt x="80" y="92"/>
                  </a:cubicBezTo>
                  <a:cubicBezTo>
                    <a:pt x="79" y="93"/>
                    <a:pt x="76" y="92"/>
                    <a:pt x="75" y="93"/>
                  </a:cubicBezTo>
                  <a:cubicBezTo>
                    <a:pt x="72" y="95"/>
                    <a:pt x="72" y="99"/>
                    <a:pt x="69" y="100"/>
                  </a:cubicBezTo>
                  <a:cubicBezTo>
                    <a:pt x="69" y="105"/>
                    <a:pt x="70" y="111"/>
                    <a:pt x="71" y="116"/>
                  </a:cubicBezTo>
                  <a:cubicBezTo>
                    <a:pt x="71" y="118"/>
                    <a:pt x="72" y="122"/>
                    <a:pt x="71" y="124"/>
                  </a:cubicBezTo>
                  <a:cubicBezTo>
                    <a:pt x="70" y="127"/>
                    <a:pt x="66" y="128"/>
                    <a:pt x="66" y="131"/>
                  </a:cubicBezTo>
                  <a:cubicBezTo>
                    <a:pt x="66" y="134"/>
                    <a:pt x="69" y="136"/>
                    <a:pt x="69" y="139"/>
                  </a:cubicBezTo>
                  <a:cubicBezTo>
                    <a:pt x="69" y="141"/>
                    <a:pt x="65" y="147"/>
                    <a:pt x="64" y="150"/>
                  </a:cubicBezTo>
                  <a:cubicBezTo>
                    <a:pt x="60" y="156"/>
                    <a:pt x="53" y="160"/>
                    <a:pt x="63" y="166"/>
                  </a:cubicBezTo>
                  <a:cubicBezTo>
                    <a:pt x="60" y="171"/>
                    <a:pt x="68" y="171"/>
                    <a:pt x="64" y="177"/>
                  </a:cubicBezTo>
                  <a:cubicBezTo>
                    <a:pt x="62" y="180"/>
                    <a:pt x="58" y="179"/>
                    <a:pt x="57" y="183"/>
                  </a:cubicBezTo>
                  <a:cubicBezTo>
                    <a:pt x="57" y="184"/>
                    <a:pt x="58" y="192"/>
                    <a:pt x="59" y="193"/>
                  </a:cubicBezTo>
                  <a:cubicBezTo>
                    <a:pt x="60" y="197"/>
                    <a:pt x="64" y="197"/>
                    <a:pt x="65" y="201"/>
                  </a:cubicBezTo>
                  <a:cubicBezTo>
                    <a:pt x="62" y="204"/>
                    <a:pt x="64" y="207"/>
                    <a:pt x="61" y="210"/>
                  </a:cubicBezTo>
                  <a:cubicBezTo>
                    <a:pt x="58" y="214"/>
                    <a:pt x="52" y="216"/>
                    <a:pt x="52" y="222"/>
                  </a:cubicBezTo>
                  <a:cubicBezTo>
                    <a:pt x="51" y="225"/>
                    <a:pt x="53" y="229"/>
                    <a:pt x="54" y="232"/>
                  </a:cubicBezTo>
                  <a:cubicBezTo>
                    <a:pt x="56" y="232"/>
                    <a:pt x="58" y="232"/>
                    <a:pt x="59" y="231"/>
                  </a:cubicBezTo>
                  <a:cubicBezTo>
                    <a:pt x="62" y="231"/>
                    <a:pt x="64" y="231"/>
                    <a:pt x="67" y="232"/>
                  </a:cubicBezTo>
                  <a:cubicBezTo>
                    <a:pt x="72" y="233"/>
                    <a:pt x="77" y="236"/>
                    <a:pt x="79" y="240"/>
                  </a:cubicBezTo>
                  <a:cubicBezTo>
                    <a:pt x="82" y="244"/>
                    <a:pt x="83" y="249"/>
                    <a:pt x="85" y="253"/>
                  </a:cubicBezTo>
                  <a:cubicBezTo>
                    <a:pt x="88" y="260"/>
                    <a:pt x="89" y="265"/>
                    <a:pt x="96" y="268"/>
                  </a:cubicBezTo>
                  <a:cubicBezTo>
                    <a:pt x="100" y="270"/>
                    <a:pt x="103" y="271"/>
                    <a:pt x="107" y="268"/>
                  </a:cubicBezTo>
                  <a:cubicBezTo>
                    <a:pt x="112" y="266"/>
                    <a:pt x="111" y="263"/>
                    <a:pt x="114" y="260"/>
                  </a:cubicBezTo>
                  <a:cubicBezTo>
                    <a:pt x="118" y="257"/>
                    <a:pt x="125" y="257"/>
                    <a:pt x="129" y="255"/>
                  </a:cubicBezTo>
                  <a:cubicBezTo>
                    <a:pt x="134" y="252"/>
                    <a:pt x="136" y="249"/>
                    <a:pt x="142" y="248"/>
                  </a:cubicBezTo>
                  <a:cubicBezTo>
                    <a:pt x="147" y="248"/>
                    <a:pt x="150" y="249"/>
                    <a:pt x="155" y="250"/>
                  </a:cubicBezTo>
                  <a:cubicBezTo>
                    <a:pt x="160" y="251"/>
                    <a:pt x="162" y="248"/>
                    <a:pt x="167" y="247"/>
                  </a:cubicBezTo>
                  <a:cubicBezTo>
                    <a:pt x="174" y="246"/>
                    <a:pt x="182" y="255"/>
                    <a:pt x="187" y="245"/>
                  </a:cubicBezTo>
                  <a:cubicBezTo>
                    <a:pt x="190" y="245"/>
                    <a:pt x="192" y="246"/>
                    <a:pt x="193" y="249"/>
                  </a:cubicBezTo>
                  <a:cubicBezTo>
                    <a:pt x="203" y="251"/>
                    <a:pt x="203" y="233"/>
                    <a:pt x="208" y="228"/>
                  </a:cubicBezTo>
                  <a:cubicBezTo>
                    <a:pt x="214" y="223"/>
                    <a:pt x="218" y="223"/>
                    <a:pt x="225" y="222"/>
                  </a:cubicBezTo>
                  <a:cubicBezTo>
                    <a:pt x="228" y="222"/>
                    <a:pt x="231" y="222"/>
                    <a:pt x="233" y="219"/>
                  </a:cubicBezTo>
                  <a:cubicBezTo>
                    <a:pt x="234" y="217"/>
                    <a:pt x="233" y="216"/>
                    <a:pt x="233" y="213"/>
                  </a:cubicBezTo>
                  <a:cubicBezTo>
                    <a:pt x="234" y="209"/>
                    <a:pt x="239" y="208"/>
                    <a:pt x="240" y="204"/>
                  </a:cubicBezTo>
                  <a:cubicBezTo>
                    <a:pt x="242" y="201"/>
                    <a:pt x="239" y="197"/>
                    <a:pt x="241" y="194"/>
                  </a:cubicBezTo>
                  <a:cubicBezTo>
                    <a:pt x="242" y="193"/>
                    <a:pt x="245" y="191"/>
                    <a:pt x="246" y="190"/>
                  </a:cubicBezTo>
                  <a:cubicBezTo>
                    <a:pt x="247" y="189"/>
                    <a:pt x="249" y="188"/>
                    <a:pt x="251" y="187"/>
                  </a:cubicBezTo>
                  <a:cubicBezTo>
                    <a:pt x="253" y="186"/>
                    <a:pt x="258" y="183"/>
                    <a:pt x="259" y="181"/>
                  </a:cubicBezTo>
                  <a:cubicBezTo>
                    <a:pt x="260" y="176"/>
                    <a:pt x="250" y="173"/>
                    <a:pt x="248" y="169"/>
                  </a:cubicBezTo>
                  <a:cubicBezTo>
                    <a:pt x="247" y="165"/>
                    <a:pt x="244" y="158"/>
                    <a:pt x="245" y="154"/>
                  </a:cubicBezTo>
                  <a:cubicBezTo>
                    <a:pt x="246" y="149"/>
                    <a:pt x="251" y="144"/>
                    <a:pt x="254" y="139"/>
                  </a:cubicBezTo>
                  <a:cubicBezTo>
                    <a:pt x="255" y="136"/>
                    <a:pt x="257" y="135"/>
                    <a:pt x="259" y="133"/>
                  </a:cubicBezTo>
                  <a:cubicBezTo>
                    <a:pt x="259" y="132"/>
                    <a:pt x="259" y="130"/>
                    <a:pt x="259" y="129"/>
                  </a:cubicBezTo>
                  <a:cubicBezTo>
                    <a:pt x="261" y="128"/>
                    <a:pt x="263" y="127"/>
                    <a:pt x="264" y="125"/>
                  </a:cubicBezTo>
                  <a:cubicBezTo>
                    <a:pt x="265" y="123"/>
                    <a:pt x="265" y="120"/>
                    <a:pt x="267" y="118"/>
                  </a:cubicBezTo>
                  <a:cubicBezTo>
                    <a:pt x="268" y="118"/>
                    <a:pt x="270" y="118"/>
                    <a:pt x="271" y="118"/>
                  </a:cubicBezTo>
                  <a:cubicBezTo>
                    <a:pt x="271" y="117"/>
                    <a:pt x="270" y="116"/>
                    <a:pt x="271" y="116"/>
                  </a:cubicBezTo>
                  <a:cubicBezTo>
                    <a:pt x="273" y="114"/>
                    <a:pt x="276" y="115"/>
                    <a:pt x="276" y="112"/>
                  </a:cubicBezTo>
                  <a:cubicBezTo>
                    <a:pt x="277" y="109"/>
                    <a:pt x="273" y="109"/>
                    <a:pt x="274" y="106"/>
                  </a:cubicBezTo>
                  <a:cubicBezTo>
                    <a:pt x="276" y="102"/>
                    <a:pt x="283" y="100"/>
                    <a:pt x="286" y="99"/>
                  </a:cubicBezTo>
                  <a:cubicBezTo>
                    <a:pt x="294" y="95"/>
                    <a:pt x="302" y="95"/>
                    <a:pt x="310" y="92"/>
                  </a:cubicBezTo>
                  <a:cubicBezTo>
                    <a:pt x="312" y="91"/>
                    <a:pt x="313" y="90"/>
                    <a:pt x="314" y="89"/>
                  </a:cubicBezTo>
                  <a:cubicBezTo>
                    <a:pt x="318" y="85"/>
                    <a:pt x="321" y="82"/>
                    <a:pt x="325" y="80"/>
                  </a:cubicBezTo>
                  <a:cubicBezTo>
                    <a:pt x="329" y="77"/>
                    <a:pt x="332" y="75"/>
                    <a:pt x="336" y="72"/>
                  </a:cubicBezTo>
                  <a:cubicBezTo>
                    <a:pt x="338" y="70"/>
                    <a:pt x="339" y="69"/>
                    <a:pt x="339" y="66"/>
                  </a:cubicBezTo>
                  <a:cubicBezTo>
                    <a:pt x="339" y="65"/>
                    <a:pt x="335" y="58"/>
                    <a:pt x="336" y="58"/>
                  </a:cubicBezTo>
                  <a:cubicBezTo>
                    <a:pt x="338" y="58"/>
                    <a:pt x="342" y="57"/>
                    <a:pt x="341" y="53"/>
                  </a:cubicBezTo>
                  <a:cubicBezTo>
                    <a:pt x="340" y="53"/>
                    <a:pt x="339" y="52"/>
                    <a:pt x="338" y="52"/>
                  </a:cubicBezTo>
                  <a:cubicBezTo>
                    <a:pt x="338" y="51"/>
                    <a:pt x="338" y="50"/>
                    <a:pt x="337" y="49"/>
                  </a:cubicBezTo>
                  <a:cubicBezTo>
                    <a:pt x="328" y="46"/>
                    <a:pt x="316" y="54"/>
                    <a:pt x="306" y="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5" name="Freeform 613">
              <a:extLst>
                <a:ext uri="{FF2B5EF4-FFF2-40B4-BE49-F238E27FC236}">
                  <a16:creationId xmlns:a16="http://schemas.microsoft.com/office/drawing/2014/main" id="{6ADEFD3F-D1FA-4FAD-886B-8AE2113B3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02" y="3186617"/>
              <a:ext cx="302287" cy="297495"/>
            </a:xfrm>
            <a:custGeom>
              <a:avLst/>
              <a:gdLst>
                <a:gd name="T0" fmla="*/ 313 w 347"/>
                <a:gd name="T1" fmla="*/ 270 h 342"/>
                <a:gd name="T2" fmla="*/ 307 w 347"/>
                <a:gd name="T3" fmla="*/ 243 h 342"/>
                <a:gd name="T4" fmla="*/ 310 w 347"/>
                <a:gd name="T5" fmla="*/ 216 h 342"/>
                <a:gd name="T6" fmla="*/ 312 w 347"/>
                <a:gd name="T7" fmla="*/ 197 h 342"/>
                <a:gd name="T8" fmla="*/ 290 w 347"/>
                <a:gd name="T9" fmla="*/ 199 h 342"/>
                <a:gd name="T10" fmla="*/ 312 w 347"/>
                <a:gd name="T11" fmla="*/ 153 h 342"/>
                <a:gd name="T12" fmla="*/ 313 w 347"/>
                <a:gd name="T13" fmla="*/ 148 h 342"/>
                <a:gd name="T14" fmla="*/ 331 w 347"/>
                <a:gd name="T15" fmla="*/ 143 h 342"/>
                <a:gd name="T16" fmla="*/ 329 w 347"/>
                <a:gd name="T17" fmla="*/ 128 h 342"/>
                <a:gd name="T18" fmla="*/ 340 w 347"/>
                <a:gd name="T19" fmla="*/ 96 h 342"/>
                <a:gd name="T20" fmla="*/ 304 w 347"/>
                <a:gd name="T21" fmla="*/ 75 h 342"/>
                <a:gd name="T22" fmla="*/ 276 w 347"/>
                <a:gd name="T23" fmla="*/ 64 h 342"/>
                <a:gd name="T24" fmla="*/ 258 w 347"/>
                <a:gd name="T25" fmla="*/ 41 h 342"/>
                <a:gd name="T26" fmla="*/ 238 w 347"/>
                <a:gd name="T27" fmla="*/ 30 h 342"/>
                <a:gd name="T28" fmla="*/ 217 w 347"/>
                <a:gd name="T29" fmla="*/ 19 h 342"/>
                <a:gd name="T30" fmla="*/ 195 w 347"/>
                <a:gd name="T31" fmla="*/ 0 h 342"/>
                <a:gd name="T32" fmla="*/ 182 w 347"/>
                <a:gd name="T33" fmla="*/ 3 h 342"/>
                <a:gd name="T34" fmla="*/ 161 w 347"/>
                <a:gd name="T35" fmla="*/ 44 h 342"/>
                <a:gd name="T36" fmla="*/ 143 w 347"/>
                <a:gd name="T37" fmla="*/ 53 h 342"/>
                <a:gd name="T38" fmla="*/ 131 w 347"/>
                <a:gd name="T39" fmla="*/ 68 h 342"/>
                <a:gd name="T40" fmla="*/ 100 w 347"/>
                <a:gd name="T41" fmla="*/ 70 h 342"/>
                <a:gd name="T42" fmla="*/ 86 w 347"/>
                <a:gd name="T43" fmla="*/ 59 h 342"/>
                <a:gd name="T44" fmla="*/ 81 w 347"/>
                <a:gd name="T45" fmla="*/ 71 h 342"/>
                <a:gd name="T46" fmla="*/ 86 w 347"/>
                <a:gd name="T47" fmla="*/ 95 h 342"/>
                <a:gd name="T48" fmla="*/ 78 w 347"/>
                <a:gd name="T49" fmla="*/ 99 h 342"/>
                <a:gd name="T50" fmla="*/ 67 w 347"/>
                <a:gd name="T51" fmla="*/ 100 h 342"/>
                <a:gd name="T52" fmla="*/ 56 w 347"/>
                <a:gd name="T53" fmla="*/ 105 h 342"/>
                <a:gd name="T54" fmla="*/ 49 w 347"/>
                <a:gd name="T55" fmla="*/ 96 h 342"/>
                <a:gd name="T56" fmla="*/ 33 w 347"/>
                <a:gd name="T57" fmla="*/ 97 h 342"/>
                <a:gd name="T58" fmla="*/ 17 w 347"/>
                <a:gd name="T59" fmla="*/ 98 h 342"/>
                <a:gd name="T60" fmla="*/ 4 w 347"/>
                <a:gd name="T61" fmla="*/ 115 h 342"/>
                <a:gd name="T62" fmla="*/ 2 w 347"/>
                <a:gd name="T63" fmla="*/ 124 h 342"/>
                <a:gd name="T64" fmla="*/ 9 w 347"/>
                <a:gd name="T65" fmla="*/ 133 h 342"/>
                <a:gd name="T66" fmla="*/ 17 w 347"/>
                <a:gd name="T67" fmla="*/ 133 h 342"/>
                <a:gd name="T68" fmla="*/ 39 w 347"/>
                <a:gd name="T69" fmla="*/ 140 h 342"/>
                <a:gd name="T70" fmla="*/ 46 w 347"/>
                <a:gd name="T71" fmla="*/ 145 h 342"/>
                <a:gd name="T72" fmla="*/ 60 w 347"/>
                <a:gd name="T73" fmla="*/ 152 h 342"/>
                <a:gd name="T74" fmla="*/ 69 w 347"/>
                <a:gd name="T75" fmla="*/ 159 h 342"/>
                <a:gd name="T76" fmla="*/ 72 w 347"/>
                <a:gd name="T77" fmla="*/ 162 h 342"/>
                <a:gd name="T78" fmla="*/ 77 w 347"/>
                <a:gd name="T79" fmla="*/ 182 h 342"/>
                <a:gd name="T80" fmla="*/ 84 w 347"/>
                <a:gd name="T81" fmla="*/ 189 h 342"/>
                <a:gd name="T82" fmla="*/ 89 w 347"/>
                <a:gd name="T83" fmla="*/ 196 h 342"/>
                <a:gd name="T84" fmla="*/ 99 w 347"/>
                <a:gd name="T85" fmla="*/ 209 h 342"/>
                <a:gd name="T86" fmla="*/ 96 w 347"/>
                <a:gd name="T87" fmla="*/ 219 h 342"/>
                <a:gd name="T88" fmla="*/ 99 w 347"/>
                <a:gd name="T89" fmla="*/ 222 h 342"/>
                <a:gd name="T90" fmla="*/ 96 w 347"/>
                <a:gd name="T91" fmla="*/ 251 h 342"/>
                <a:gd name="T92" fmla="*/ 81 w 347"/>
                <a:gd name="T93" fmla="*/ 304 h 342"/>
                <a:gd name="T94" fmla="*/ 102 w 347"/>
                <a:gd name="T95" fmla="*/ 319 h 342"/>
                <a:gd name="T96" fmla="*/ 111 w 347"/>
                <a:gd name="T97" fmla="*/ 323 h 342"/>
                <a:gd name="T98" fmla="*/ 128 w 347"/>
                <a:gd name="T99" fmla="*/ 328 h 342"/>
                <a:gd name="T100" fmla="*/ 166 w 347"/>
                <a:gd name="T101" fmla="*/ 330 h 342"/>
                <a:gd name="T102" fmla="*/ 181 w 347"/>
                <a:gd name="T103" fmla="*/ 338 h 342"/>
                <a:gd name="T104" fmla="*/ 209 w 347"/>
                <a:gd name="T105" fmla="*/ 331 h 342"/>
                <a:gd name="T106" fmla="*/ 214 w 347"/>
                <a:gd name="T107" fmla="*/ 310 h 342"/>
                <a:gd name="T108" fmla="*/ 226 w 347"/>
                <a:gd name="T109" fmla="*/ 304 h 342"/>
                <a:gd name="T110" fmla="*/ 235 w 347"/>
                <a:gd name="T111" fmla="*/ 298 h 342"/>
                <a:gd name="T112" fmla="*/ 251 w 347"/>
                <a:gd name="T113" fmla="*/ 302 h 342"/>
                <a:gd name="T114" fmla="*/ 265 w 347"/>
                <a:gd name="T115" fmla="*/ 306 h 342"/>
                <a:gd name="T116" fmla="*/ 278 w 347"/>
                <a:gd name="T117" fmla="*/ 312 h 342"/>
                <a:gd name="T118" fmla="*/ 286 w 347"/>
                <a:gd name="T119" fmla="*/ 316 h 342"/>
                <a:gd name="T120" fmla="*/ 310 w 347"/>
                <a:gd name="T121" fmla="*/ 304 h 342"/>
                <a:gd name="T122" fmla="*/ 325 w 347"/>
                <a:gd name="T123" fmla="*/ 290 h 342"/>
                <a:gd name="T124" fmla="*/ 333 w 347"/>
                <a:gd name="T125" fmla="*/ 28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7" h="342">
                  <a:moveTo>
                    <a:pt x="333" y="280"/>
                  </a:moveTo>
                  <a:cubicBezTo>
                    <a:pt x="334" y="273"/>
                    <a:pt x="316" y="274"/>
                    <a:pt x="313" y="270"/>
                  </a:cubicBezTo>
                  <a:cubicBezTo>
                    <a:pt x="306" y="262"/>
                    <a:pt x="315" y="257"/>
                    <a:pt x="313" y="251"/>
                  </a:cubicBezTo>
                  <a:cubicBezTo>
                    <a:pt x="312" y="247"/>
                    <a:pt x="307" y="246"/>
                    <a:pt x="307" y="243"/>
                  </a:cubicBezTo>
                  <a:cubicBezTo>
                    <a:pt x="307" y="239"/>
                    <a:pt x="314" y="237"/>
                    <a:pt x="316" y="234"/>
                  </a:cubicBezTo>
                  <a:cubicBezTo>
                    <a:pt x="319" y="229"/>
                    <a:pt x="314" y="219"/>
                    <a:pt x="310" y="216"/>
                  </a:cubicBezTo>
                  <a:cubicBezTo>
                    <a:pt x="311" y="213"/>
                    <a:pt x="315" y="212"/>
                    <a:pt x="315" y="208"/>
                  </a:cubicBezTo>
                  <a:cubicBezTo>
                    <a:pt x="315" y="205"/>
                    <a:pt x="313" y="199"/>
                    <a:pt x="312" y="197"/>
                  </a:cubicBezTo>
                  <a:cubicBezTo>
                    <a:pt x="309" y="188"/>
                    <a:pt x="302" y="190"/>
                    <a:pt x="294" y="192"/>
                  </a:cubicBezTo>
                  <a:cubicBezTo>
                    <a:pt x="294" y="195"/>
                    <a:pt x="295" y="200"/>
                    <a:pt x="290" y="199"/>
                  </a:cubicBezTo>
                  <a:cubicBezTo>
                    <a:pt x="291" y="191"/>
                    <a:pt x="291" y="181"/>
                    <a:pt x="297" y="174"/>
                  </a:cubicBezTo>
                  <a:cubicBezTo>
                    <a:pt x="302" y="169"/>
                    <a:pt x="315" y="162"/>
                    <a:pt x="312" y="153"/>
                  </a:cubicBezTo>
                  <a:cubicBezTo>
                    <a:pt x="313" y="153"/>
                    <a:pt x="313" y="153"/>
                    <a:pt x="313" y="152"/>
                  </a:cubicBezTo>
                  <a:cubicBezTo>
                    <a:pt x="313" y="151"/>
                    <a:pt x="313" y="149"/>
                    <a:pt x="313" y="148"/>
                  </a:cubicBezTo>
                  <a:cubicBezTo>
                    <a:pt x="317" y="148"/>
                    <a:pt x="321" y="150"/>
                    <a:pt x="325" y="149"/>
                  </a:cubicBezTo>
                  <a:cubicBezTo>
                    <a:pt x="328" y="148"/>
                    <a:pt x="329" y="145"/>
                    <a:pt x="331" y="143"/>
                  </a:cubicBezTo>
                  <a:cubicBezTo>
                    <a:pt x="331" y="142"/>
                    <a:pt x="331" y="142"/>
                    <a:pt x="330" y="142"/>
                  </a:cubicBezTo>
                  <a:cubicBezTo>
                    <a:pt x="329" y="141"/>
                    <a:pt x="329" y="131"/>
                    <a:pt x="329" y="128"/>
                  </a:cubicBezTo>
                  <a:cubicBezTo>
                    <a:pt x="329" y="123"/>
                    <a:pt x="333" y="117"/>
                    <a:pt x="335" y="113"/>
                  </a:cubicBezTo>
                  <a:cubicBezTo>
                    <a:pt x="337" y="107"/>
                    <a:pt x="338" y="102"/>
                    <a:pt x="340" y="96"/>
                  </a:cubicBezTo>
                  <a:cubicBezTo>
                    <a:pt x="343" y="89"/>
                    <a:pt x="347" y="91"/>
                    <a:pt x="338" y="87"/>
                  </a:cubicBezTo>
                  <a:cubicBezTo>
                    <a:pt x="327" y="83"/>
                    <a:pt x="314" y="83"/>
                    <a:pt x="304" y="75"/>
                  </a:cubicBezTo>
                  <a:cubicBezTo>
                    <a:pt x="298" y="71"/>
                    <a:pt x="298" y="69"/>
                    <a:pt x="291" y="68"/>
                  </a:cubicBezTo>
                  <a:cubicBezTo>
                    <a:pt x="286" y="67"/>
                    <a:pt x="281" y="66"/>
                    <a:pt x="276" y="64"/>
                  </a:cubicBezTo>
                  <a:cubicBezTo>
                    <a:pt x="271" y="62"/>
                    <a:pt x="265" y="59"/>
                    <a:pt x="261" y="54"/>
                  </a:cubicBezTo>
                  <a:cubicBezTo>
                    <a:pt x="257" y="49"/>
                    <a:pt x="259" y="47"/>
                    <a:pt x="258" y="41"/>
                  </a:cubicBezTo>
                  <a:cubicBezTo>
                    <a:pt x="252" y="43"/>
                    <a:pt x="244" y="55"/>
                    <a:pt x="240" y="43"/>
                  </a:cubicBezTo>
                  <a:cubicBezTo>
                    <a:pt x="238" y="39"/>
                    <a:pt x="242" y="33"/>
                    <a:pt x="238" y="30"/>
                  </a:cubicBezTo>
                  <a:cubicBezTo>
                    <a:pt x="236" y="29"/>
                    <a:pt x="229" y="28"/>
                    <a:pt x="227" y="27"/>
                  </a:cubicBezTo>
                  <a:cubicBezTo>
                    <a:pt x="223" y="25"/>
                    <a:pt x="220" y="21"/>
                    <a:pt x="217" y="19"/>
                  </a:cubicBezTo>
                  <a:cubicBezTo>
                    <a:pt x="212" y="16"/>
                    <a:pt x="209" y="17"/>
                    <a:pt x="205" y="16"/>
                  </a:cubicBezTo>
                  <a:cubicBezTo>
                    <a:pt x="199" y="14"/>
                    <a:pt x="197" y="7"/>
                    <a:pt x="195" y="0"/>
                  </a:cubicBezTo>
                  <a:cubicBezTo>
                    <a:pt x="193" y="0"/>
                    <a:pt x="191" y="0"/>
                    <a:pt x="190" y="1"/>
                  </a:cubicBezTo>
                  <a:cubicBezTo>
                    <a:pt x="187" y="1"/>
                    <a:pt x="184" y="2"/>
                    <a:pt x="182" y="3"/>
                  </a:cubicBezTo>
                  <a:cubicBezTo>
                    <a:pt x="172" y="5"/>
                    <a:pt x="170" y="10"/>
                    <a:pt x="170" y="20"/>
                  </a:cubicBezTo>
                  <a:cubicBezTo>
                    <a:pt x="170" y="29"/>
                    <a:pt x="170" y="39"/>
                    <a:pt x="161" y="44"/>
                  </a:cubicBezTo>
                  <a:cubicBezTo>
                    <a:pt x="158" y="46"/>
                    <a:pt x="156" y="48"/>
                    <a:pt x="153" y="49"/>
                  </a:cubicBezTo>
                  <a:cubicBezTo>
                    <a:pt x="149" y="50"/>
                    <a:pt x="146" y="52"/>
                    <a:pt x="143" y="53"/>
                  </a:cubicBezTo>
                  <a:cubicBezTo>
                    <a:pt x="139" y="54"/>
                    <a:pt x="136" y="54"/>
                    <a:pt x="133" y="58"/>
                  </a:cubicBezTo>
                  <a:cubicBezTo>
                    <a:pt x="130" y="62"/>
                    <a:pt x="131" y="63"/>
                    <a:pt x="131" y="68"/>
                  </a:cubicBezTo>
                  <a:cubicBezTo>
                    <a:pt x="131" y="76"/>
                    <a:pt x="122" y="74"/>
                    <a:pt x="117" y="73"/>
                  </a:cubicBezTo>
                  <a:cubicBezTo>
                    <a:pt x="111" y="72"/>
                    <a:pt x="105" y="73"/>
                    <a:pt x="100" y="70"/>
                  </a:cubicBezTo>
                  <a:cubicBezTo>
                    <a:pt x="98" y="70"/>
                    <a:pt x="89" y="62"/>
                    <a:pt x="95" y="61"/>
                  </a:cubicBezTo>
                  <a:cubicBezTo>
                    <a:pt x="96" y="56"/>
                    <a:pt x="88" y="55"/>
                    <a:pt x="86" y="59"/>
                  </a:cubicBezTo>
                  <a:cubicBezTo>
                    <a:pt x="83" y="59"/>
                    <a:pt x="78" y="57"/>
                    <a:pt x="75" y="58"/>
                  </a:cubicBezTo>
                  <a:cubicBezTo>
                    <a:pt x="79" y="61"/>
                    <a:pt x="77" y="71"/>
                    <a:pt x="81" y="71"/>
                  </a:cubicBezTo>
                  <a:cubicBezTo>
                    <a:pt x="82" y="76"/>
                    <a:pt x="84" y="81"/>
                    <a:pt x="86" y="86"/>
                  </a:cubicBezTo>
                  <a:cubicBezTo>
                    <a:pt x="87" y="89"/>
                    <a:pt x="86" y="91"/>
                    <a:pt x="86" y="95"/>
                  </a:cubicBezTo>
                  <a:cubicBezTo>
                    <a:pt x="89" y="96"/>
                    <a:pt x="88" y="99"/>
                    <a:pt x="90" y="101"/>
                  </a:cubicBezTo>
                  <a:cubicBezTo>
                    <a:pt x="87" y="101"/>
                    <a:pt x="79" y="103"/>
                    <a:pt x="78" y="99"/>
                  </a:cubicBezTo>
                  <a:cubicBezTo>
                    <a:pt x="76" y="99"/>
                    <a:pt x="75" y="100"/>
                    <a:pt x="72" y="101"/>
                  </a:cubicBezTo>
                  <a:cubicBezTo>
                    <a:pt x="69" y="102"/>
                    <a:pt x="70" y="101"/>
                    <a:pt x="67" y="100"/>
                  </a:cubicBezTo>
                  <a:cubicBezTo>
                    <a:pt x="65" y="100"/>
                    <a:pt x="64" y="100"/>
                    <a:pt x="62" y="101"/>
                  </a:cubicBezTo>
                  <a:cubicBezTo>
                    <a:pt x="60" y="103"/>
                    <a:pt x="60" y="108"/>
                    <a:pt x="56" y="105"/>
                  </a:cubicBezTo>
                  <a:cubicBezTo>
                    <a:pt x="55" y="105"/>
                    <a:pt x="54" y="101"/>
                    <a:pt x="53" y="100"/>
                  </a:cubicBezTo>
                  <a:cubicBezTo>
                    <a:pt x="52" y="99"/>
                    <a:pt x="50" y="98"/>
                    <a:pt x="49" y="96"/>
                  </a:cubicBezTo>
                  <a:cubicBezTo>
                    <a:pt x="47" y="93"/>
                    <a:pt x="47" y="92"/>
                    <a:pt x="41" y="93"/>
                  </a:cubicBezTo>
                  <a:cubicBezTo>
                    <a:pt x="37" y="93"/>
                    <a:pt x="36" y="95"/>
                    <a:pt x="33" y="97"/>
                  </a:cubicBezTo>
                  <a:cubicBezTo>
                    <a:pt x="30" y="98"/>
                    <a:pt x="29" y="97"/>
                    <a:pt x="25" y="97"/>
                  </a:cubicBezTo>
                  <a:cubicBezTo>
                    <a:pt x="22" y="97"/>
                    <a:pt x="20" y="97"/>
                    <a:pt x="17" y="98"/>
                  </a:cubicBezTo>
                  <a:cubicBezTo>
                    <a:pt x="14" y="100"/>
                    <a:pt x="8" y="101"/>
                    <a:pt x="5" y="103"/>
                  </a:cubicBezTo>
                  <a:cubicBezTo>
                    <a:pt x="0" y="106"/>
                    <a:pt x="0" y="111"/>
                    <a:pt x="4" y="115"/>
                  </a:cubicBezTo>
                  <a:cubicBezTo>
                    <a:pt x="6" y="117"/>
                    <a:pt x="14" y="119"/>
                    <a:pt x="13" y="121"/>
                  </a:cubicBezTo>
                  <a:cubicBezTo>
                    <a:pt x="13" y="124"/>
                    <a:pt x="5" y="123"/>
                    <a:pt x="2" y="124"/>
                  </a:cubicBezTo>
                  <a:cubicBezTo>
                    <a:pt x="3" y="127"/>
                    <a:pt x="8" y="128"/>
                    <a:pt x="10" y="129"/>
                  </a:cubicBezTo>
                  <a:cubicBezTo>
                    <a:pt x="9" y="130"/>
                    <a:pt x="9" y="132"/>
                    <a:pt x="9" y="133"/>
                  </a:cubicBezTo>
                  <a:cubicBezTo>
                    <a:pt x="10" y="134"/>
                    <a:pt x="12" y="135"/>
                    <a:pt x="13" y="135"/>
                  </a:cubicBezTo>
                  <a:cubicBezTo>
                    <a:pt x="15" y="135"/>
                    <a:pt x="16" y="133"/>
                    <a:pt x="17" y="133"/>
                  </a:cubicBezTo>
                  <a:cubicBezTo>
                    <a:pt x="24" y="132"/>
                    <a:pt x="26" y="135"/>
                    <a:pt x="32" y="138"/>
                  </a:cubicBezTo>
                  <a:cubicBezTo>
                    <a:pt x="34" y="139"/>
                    <a:pt x="37" y="138"/>
                    <a:pt x="39" y="140"/>
                  </a:cubicBezTo>
                  <a:cubicBezTo>
                    <a:pt x="39" y="140"/>
                    <a:pt x="39" y="142"/>
                    <a:pt x="40" y="142"/>
                  </a:cubicBezTo>
                  <a:cubicBezTo>
                    <a:pt x="42" y="144"/>
                    <a:pt x="44" y="145"/>
                    <a:pt x="46" y="145"/>
                  </a:cubicBezTo>
                  <a:cubicBezTo>
                    <a:pt x="47" y="141"/>
                    <a:pt x="51" y="146"/>
                    <a:pt x="53" y="147"/>
                  </a:cubicBezTo>
                  <a:cubicBezTo>
                    <a:pt x="56" y="147"/>
                    <a:pt x="65" y="144"/>
                    <a:pt x="60" y="152"/>
                  </a:cubicBezTo>
                  <a:cubicBezTo>
                    <a:pt x="60" y="153"/>
                    <a:pt x="61" y="153"/>
                    <a:pt x="61" y="155"/>
                  </a:cubicBezTo>
                  <a:cubicBezTo>
                    <a:pt x="63" y="156"/>
                    <a:pt x="67" y="157"/>
                    <a:pt x="69" y="159"/>
                  </a:cubicBezTo>
                  <a:cubicBezTo>
                    <a:pt x="69" y="159"/>
                    <a:pt x="69" y="161"/>
                    <a:pt x="69" y="161"/>
                  </a:cubicBezTo>
                  <a:cubicBezTo>
                    <a:pt x="70" y="162"/>
                    <a:pt x="71" y="162"/>
                    <a:pt x="72" y="162"/>
                  </a:cubicBezTo>
                  <a:cubicBezTo>
                    <a:pt x="76" y="167"/>
                    <a:pt x="70" y="169"/>
                    <a:pt x="70" y="166"/>
                  </a:cubicBezTo>
                  <a:cubicBezTo>
                    <a:pt x="64" y="170"/>
                    <a:pt x="76" y="179"/>
                    <a:pt x="77" y="182"/>
                  </a:cubicBezTo>
                  <a:cubicBezTo>
                    <a:pt x="79" y="185"/>
                    <a:pt x="78" y="185"/>
                    <a:pt x="80" y="186"/>
                  </a:cubicBezTo>
                  <a:cubicBezTo>
                    <a:pt x="81" y="187"/>
                    <a:pt x="83" y="189"/>
                    <a:pt x="84" y="189"/>
                  </a:cubicBezTo>
                  <a:cubicBezTo>
                    <a:pt x="86" y="191"/>
                    <a:pt x="93" y="192"/>
                    <a:pt x="93" y="195"/>
                  </a:cubicBezTo>
                  <a:cubicBezTo>
                    <a:pt x="91" y="196"/>
                    <a:pt x="90" y="196"/>
                    <a:pt x="89" y="196"/>
                  </a:cubicBezTo>
                  <a:cubicBezTo>
                    <a:pt x="90" y="201"/>
                    <a:pt x="95" y="199"/>
                    <a:pt x="97" y="201"/>
                  </a:cubicBezTo>
                  <a:cubicBezTo>
                    <a:pt x="98" y="202"/>
                    <a:pt x="100" y="208"/>
                    <a:pt x="99" y="209"/>
                  </a:cubicBezTo>
                  <a:cubicBezTo>
                    <a:pt x="95" y="210"/>
                    <a:pt x="95" y="202"/>
                    <a:pt x="91" y="204"/>
                  </a:cubicBezTo>
                  <a:cubicBezTo>
                    <a:pt x="91" y="207"/>
                    <a:pt x="93" y="217"/>
                    <a:pt x="96" y="219"/>
                  </a:cubicBezTo>
                  <a:cubicBezTo>
                    <a:pt x="99" y="222"/>
                    <a:pt x="106" y="223"/>
                    <a:pt x="107" y="227"/>
                  </a:cubicBezTo>
                  <a:cubicBezTo>
                    <a:pt x="109" y="235"/>
                    <a:pt x="101" y="224"/>
                    <a:pt x="99" y="222"/>
                  </a:cubicBezTo>
                  <a:cubicBezTo>
                    <a:pt x="96" y="223"/>
                    <a:pt x="97" y="232"/>
                    <a:pt x="97" y="235"/>
                  </a:cubicBezTo>
                  <a:cubicBezTo>
                    <a:pt x="97" y="241"/>
                    <a:pt x="97" y="245"/>
                    <a:pt x="96" y="251"/>
                  </a:cubicBezTo>
                  <a:cubicBezTo>
                    <a:pt x="93" y="267"/>
                    <a:pt x="95" y="283"/>
                    <a:pt x="87" y="297"/>
                  </a:cubicBezTo>
                  <a:cubicBezTo>
                    <a:pt x="87" y="297"/>
                    <a:pt x="84" y="302"/>
                    <a:pt x="81" y="304"/>
                  </a:cubicBezTo>
                  <a:cubicBezTo>
                    <a:pt x="85" y="309"/>
                    <a:pt x="86" y="314"/>
                    <a:pt x="93" y="317"/>
                  </a:cubicBezTo>
                  <a:cubicBezTo>
                    <a:pt x="96" y="317"/>
                    <a:pt x="99" y="319"/>
                    <a:pt x="102" y="319"/>
                  </a:cubicBezTo>
                  <a:cubicBezTo>
                    <a:pt x="103" y="320"/>
                    <a:pt x="106" y="319"/>
                    <a:pt x="108" y="320"/>
                  </a:cubicBezTo>
                  <a:cubicBezTo>
                    <a:pt x="109" y="321"/>
                    <a:pt x="110" y="323"/>
                    <a:pt x="111" y="323"/>
                  </a:cubicBezTo>
                  <a:cubicBezTo>
                    <a:pt x="114" y="325"/>
                    <a:pt x="114" y="325"/>
                    <a:pt x="119" y="325"/>
                  </a:cubicBezTo>
                  <a:cubicBezTo>
                    <a:pt x="123" y="325"/>
                    <a:pt x="124" y="327"/>
                    <a:pt x="128" y="328"/>
                  </a:cubicBezTo>
                  <a:cubicBezTo>
                    <a:pt x="132" y="329"/>
                    <a:pt x="146" y="330"/>
                    <a:pt x="146" y="324"/>
                  </a:cubicBezTo>
                  <a:cubicBezTo>
                    <a:pt x="150" y="322"/>
                    <a:pt x="161" y="327"/>
                    <a:pt x="166" y="330"/>
                  </a:cubicBezTo>
                  <a:cubicBezTo>
                    <a:pt x="168" y="331"/>
                    <a:pt x="170" y="332"/>
                    <a:pt x="173" y="333"/>
                  </a:cubicBezTo>
                  <a:cubicBezTo>
                    <a:pt x="176" y="335"/>
                    <a:pt x="178" y="338"/>
                    <a:pt x="181" y="338"/>
                  </a:cubicBezTo>
                  <a:cubicBezTo>
                    <a:pt x="191" y="342"/>
                    <a:pt x="203" y="334"/>
                    <a:pt x="212" y="337"/>
                  </a:cubicBezTo>
                  <a:cubicBezTo>
                    <a:pt x="211" y="335"/>
                    <a:pt x="209" y="332"/>
                    <a:pt x="209" y="331"/>
                  </a:cubicBezTo>
                  <a:cubicBezTo>
                    <a:pt x="208" y="327"/>
                    <a:pt x="209" y="322"/>
                    <a:pt x="210" y="318"/>
                  </a:cubicBezTo>
                  <a:cubicBezTo>
                    <a:pt x="211" y="316"/>
                    <a:pt x="212" y="311"/>
                    <a:pt x="214" y="310"/>
                  </a:cubicBezTo>
                  <a:cubicBezTo>
                    <a:pt x="217" y="308"/>
                    <a:pt x="220" y="310"/>
                    <a:pt x="222" y="308"/>
                  </a:cubicBezTo>
                  <a:cubicBezTo>
                    <a:pt x="224" y="307"/>
                    <a:pt x="225" y="305"/>
                    <a:pt x="226" y="304"/>
                  </a:cubicBezTo>
                  <a:cubicBezTo>
                    <a:pt x="228" y="303"/>
                    <a:pt x="230" y="304"/>
                    <a:pt x="232" y="303"/>
                  </a:cubicBezTo>
                  <a:cubicBezTo>
                    <a:pt x="232" y="302"/>
                    <a:pt x="235" y="298"/>
                    <a:pt x="235" y="298"/>
                  </a:cubicBezTo>
                  <a:cubicBezTo>
                    <a:pt x="238" y="298"/>
                    <a:pt x="239" y="301"/>
                    <a:pt x="242" y="302"/>
                  </a:cubicBezTo>
                  <a:cubicBezTo>
                    <a:pt x="245" y="302"/>
                    <a:pt x="248" y="302"/>
                    <a:pt x="251" y="302"/>
                  </a:cubicBezTo>
                  <a:cubicBezTo>
                    <a:pt x="251" y="305"/>
                    <a:pt x="255" y="305"/>
                    <a:pt x="257" y="305"/>
                  </a:cubicBezTo>
                  <a:cubicBezTo>
                    <a:pt x="260" y="305"/>
                    <a:pt x="261" y="304"/>
                    <a:pt x="265" y="306"/>
                  </a:cubicBezTo>
                  <a:cubicBezTo>
                    <a:pt x="267" y="308"/>
                    <a:pt x="268" y="309"/>
                    <a:pt x="271" y="310"/>
                  </a:cubicBezTo>
                  <a:cubicBezTo>
                    <a:pt x="274" y="310"/>
                    <a:pt x="275" y="310"/>
                    <a:pt x="278" y="312"/>
                  </a:cubicBezTo>
                  <a:cubicBezTo>
                    <a:pt x="279" y="313"/>
                    <a:pt x="280" y="314"/>
                    <a:pt x="281" y="315"/>
                  </a:cubicBezTo>
                  <a:cubicBezTo>
                    <a:pt x="283" y="315"/>
                    <a:pt x="285" y="316"/>
                    <a:pt x="286" y="316"/>
                  </a:cubicBezTo>
                  <a:cubicBezTo>
                    <a:pt x="290" y="316"/>
                    <a:pt x="292" y="315"/>
                    <a:pt x="296" y="315"/>
                  </a:cubicBezTo>
                  <a:cubicBezTo>
                    <a:pt x="304" y="316"/>
                    <a:pt x="307" y="312"/>
                    <a:pt x="310" y="304"/>
                  </a:cubicBezTo>
                  <a:cubicBezTo>
                    <a:pt x="313" y="299"/>
                    <a:pt x="317" y="293"/>
                    <a:pt x="323" y="291"/>
                  </a:cubicBezTo>
                  <a:cubicBezTo>
                    <a:pt x="323" y="291"/>
                    <a:pt x="324" y="291"/>
                    <a:pt x="325" y="290"/>
                  </a:cubicBezTo>
                  <a:cubicBezTo>
                    <a:pt x="325" y="289"/>
                    <a:pt x="325" y="289"/>
                    <a:pt x="325" y="288"/>
                  </a:cubicBezTo>
                  <a:cubicBezTo>
                    <a:pt x="326" y="284"/>
                    <a:pt x="333" y="284"/>
                    <a:pt x="333" y="28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6" name="Freeform 614">
              <a:extLst>
                <a:ext uri="{FF2B5EF4-FFF2-40B4-BE49-F238E27FC236}">
                  <a16:creationId xmlns:a16="http://schemas.microsoft.com/office/drawing/2014/main" id="{80D37CCB-FDB7-4E20-9427-228034A44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23" y="3309375"/>
              <a:ext cx="101745" cy="61563"/>
            </a:xfrm>
            <a:custGeom>
              <a:avLst/>
              <a:gdLst>
                <a:gd name="T0" fmla="*/ 54 w 117"/>
                <a:gd name="T1" fmla="*/ 61 h 71"/>
                <a:gd name="T2" fmla="*/ 59 w 117"/>
                <a:gd name="T3" fmla="*/ 50 h 71"/>
                <a:gd name="T4" fmla="*/ 69 w 117"/>
                <a:gd name="T5" fmla="*/ 60 h 71"/>
                <a:gd name="T6" fmla="*/ 74 w 117"/>
                <a:gd name="T7" fmla="*/ 63 h 71"/>
                <a:gd name="T8" fmla="*/ 75 w 117"/>
                <a:gd name="T9" fmla="*/ 68 h 71"/>
                <a:gd name="T10" fmla="*/ 85 w 117"/>
                <a:gd name="T11" fmla="*/ 57 h 71"/>
                <a:gd name="T12" fmla="*/ 85 w 117"/>
                <a:gd name="T13" fmla="*/ 46 h 71"/>
                <a:gd name="T14" fmla="*/ 91 w 117"/>
                <a:gd name="T15" fmla="*/ 50 h 71"/>
                <a:gd name="T16" fmla="*/ 100 w 117"/>
                <a:gd name="T17" fmla="*/ 52 h 71"/>
                <a:gd name="T18" fmla="*/ 108 w 117"/>
                <a:gd name="T19" fmla="*/ 54 h 71"/>
                <a:gd name="T20" fmla="*/ 109 w 117"/>
                <a:gd name="T21" fmla="*/ 39 h 71"/>
                <a:gd name="T22" fmla="*/ 117 w 117"/>
                <a:gd name="T23" fmla="*/ 30 h 71"/>
                <a:gd name="T24" fmla="*/ 115 w 117"/>
                <a:gd name="T25" fmla="*/ 29 h 71"/>
                <a:gd name="T26" fmla="*/ 114 w 117"/>
                <a:gd name="T27" fmla="*/ 32 h 71"/>
                <a:gd name="T28" fmla="*/ 113 w 117"/>
                <a:gd name="T29" fmla="*/ 32 h 71"/>
                <a:gd name="T30" fmla="*/ 106 w 117"/>
                <a:gd name="T31" fmla="*/ 29 h 71"/>
                <a:gd name="T32" fmla="*/ 99 w 117"/>
                <a:gd name="T33" fmla="*/ 28 h 71"/>
                <a:gd name="T34" fmla="*/ 94 w 117"/>
                <a:gd name="T35" fmla="*/ 25 h 71"/>
                <a:gd name="T36" fmla="*/ 95 w 117"/>
                <a:gd name="T37" fmla="*/ 15 h 71"/>
                <a:gd name="T38" fmla="*/ 72 w 117"/>
                <a:gd name="T39" fmla="*/ 0 h 71"/>
                <a:gd name="T40" fmla="*/ 41 w 117"/>
                <a:gd name="T41" fmla="*/ 2 h 71"/>
                <a:gd name="T42" fmla="*/ 35 w 117"/>
                <a:gd name="T43" fmla="*/ 8 h 71"/>
                <a:gd name="T44" fmla="*/ 23 w 117"/>
                <a:gd name="T45" fmla="*/ 7 h 71"/>
                <a:gd name="T46" fmla="*/ 23 w 117"/>
                <a:gd name="T47" fmla="*/ 11 h 71"/>
                <a:gd name="T48" fmla="*/ 22 w 117"/>
                <a:gd name="T49" fmla="*/ 12 h 71"/>
                <a:gd name="T50" fmla="*/ 7 w 117"/>
                <a:gd name="T51" fmla="*/ 33 h 71"/>
                <a:gd name="T52" fmla="*/ 0 w 117"/>
                <a:gd name="T53" fmla="*/ 58 h 71"/>
                <a:gd name="T54" fmla="*/ 4 w 117"/>
                <a:gd name="T55" fmla="*/ 51 h 71"/>
                <a:gd name="T56" fmla="*/ 22 w 117"/>
                <a:gd name="T57" fmla="*/ 56 h 71"/>
                <a:gd name="T58" fmla="*/ 25 w 117"/>
                <a:gd name="T59" fmla="*/ 67 h 71"/>
                <a:gd name="T60" fmla="*/ 24 w 117"/>
                <a:gd name="T61" fmla="*/ 70 h 71"/>
                <a:gd name="T62" fmla="*/ 34 w 117"/>
                <a:gd name="T63" fmla="*/ 69 h 71"/>
                <a:gd name="T64" fmla="*/ 54 w 117"/>
                <a:gd name="T65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71">
                  <a:moveTo>
                    <a:pt x="54" y="61"/>
                  </a:moveTo>
                  <a:cubicBezTo>
                    <a:pt x="56" y="58"/>
                    <a:pt x="54" y="51"/>
                    <a:pt x="59" y="50"/>
                  </a:cubicBezTo>
                  <a:cubicBezTo>
                    <a:pt x="64" y="48"/>
                    <a:pt x="66" y="56"/>
                    <a:pt x="69" y="60"/>
                  </a:cubicBezTo>
                  <a:cubicBezTo>
                    <a:pt x="70" y="61"/>
                    <a:pt x="73" y="62"/>
                    <a:pt x="74" y="63"/>
                  </a:cubicBezTo>
                  <a:cubicBezTo>
                    <a:pt x="75" y="64"/>
                    <a:pt x="72" y="67"/>
                    <a:pt x="75" y="68"/>
                  </a:cubicBezTo>
                  <a:cubicBezTo>
                    <a:pt x="82" y="71"/>
                    <a:pt x="77" y="58"/>
                    <a:pt x="85" y="57"/>
                  </a:cubicBezTo>
                  <a:cubicBezTo>
                    <a:pt x="85" y="54"/>
                    <a:pt x="82" y="48"/>
                    <a:pt x="85" y="46"/>
                  </a:cubicBezTo>
                  <a:cubicBezTo>
                    <a:pt x="88" y="42"/>
                    <a:pt x="89" y="49"/>
                    <a:pt x="91" y="50"/>
                  </a:cubicBezTo>
                  <a:cubicBezTo>
                    <a:pt x="95" y="52"/>
                    <a:pt x="96" y="52"/>
                    <a:pt x="100" y="52"/>
                  </a:cubicBezTo>
                  <a:cubicBezTo>
                    <a:pt x="103" y="53"/>
                    <a:pt x="105" y="49"/>
                    <a:pt x="108" y="54"/>
                  </a:cubicBezTo>
                  <a:cubicBezTo>
                    <a:pt x="109" y="50"/>
                    <a:pt x="107" y="43"/>
                    <a:pt x="109" y="39"/>
                  </a:cubicBezTo>
                  <a:cubicBezTo>
                    <a:pt x="110" y="37"/>
                    <a:pt x="114" y="33"/>
                    <a:pt x="117" y="30"/>
                  </a:cubicBezTo>
                  <a:cubicBezTo>
                    <a:pt x="116" y="30"/>
                    <a:pt x="116" y="29"/>
                    <a:pt x="115" y="29"/>
                  </a:cubicBezTo>
                  <a:cubicBezTo>
                    <a:pt x="115" y="30"/>
                    <a:pt x="114" y="31"/>
                    <a:pt x="114" y="32"/>
                  </a:cubicBezTo>
                  <a:cubicBezTo>
                    <a:pt x="114" y="32"/>
                    <a:pt x="113" y="32"/>
                    <a:pt x="113" y="32"/>
                  </a:cubicBezTo>
                  <a:cubicBezTo>
                    <a:pt x="110" y="31"/>
                    <a:pt x="108" y="30"/>
                    <a:pt x="106" y="29"/>
                  </a:cubicBezTo>
                  <a:cubicBezTo>
                    <a:pt x="105" y="29"/>
                    <a:pt x="99" y="28"/>
                    <a:pt x="99" y="28"/>
                  </a:cubicBezTo>
                  <a:cubicBezTo>
                    <a:pt x="95" y="26"/>
                    <a:pt x="96" y="29"/>
                    <a:pt x="94" y="25"/>
                  </a:cubicBezTo>
                  <a:cubicBezTo>
                    <a:pt x="92" y="21"/>
                    <a:pt x="95" y="19"/>
                    <a:pt x="95" y="15"/>
                  </a:cubicBezTo>
                  <a:cubicBezTo>
                    <a:pt x="93" y="4"/>
                    <a:pt x="83" y="0"/>
                    <a:pt x="72" y="0"/>
                  </a:cubicBezTo>
                  <a:cubicBezTo>
                    <a:pt x="64" y="0"/>
                    <a:pt x="47" y="10"/>
                    <a:pt x="41" y="2"/>
                  </a:cubicBezTo>
                  <a:cubicBezTo>
                    <a:pt x="39" y="4"/>
                    <a:pt x="38" y="7"/>
                    <a:pt x="35" y="8"/>
                  </a:cubicBezTo>
                  <a:cubicBezTo>
                    <a:pt x="31" y="9"/>
                    <a:pt x="27" y="7"/>
                    <a:pt x="23" y="7"/>
                  </a:cubicBezTo>
                  <a:cubicBezTo>
                    <a:pt x="23" y="8"/>
                    <a:pt x="23" y="10"/>
                    <a:pt x="23" y="11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5" y="21"/>
                    <a:pt x="12" y="28"/>
                    <a:pt x="7" y="33"/>
                  </a:cubicBezTo>
                  <a:cubicBezTo>
                    <a:pt x="1" y="40"/>
                    <a:pt x="1" y="50"/>
                    <a:pt x="0" y="58"/>
                  </a:cubicBezTo>
                  <a:cubicBezTo>
                    <a:pt x="5" y="59"/>
                    <a:pt x="4" y="54"/>
                    <a:pt x="4" y="51"/>
                  </a:cubicBezTo>
                  <a:cubicBezTo>
                    <a:pt x="12" y="49"/>
                    <a:pt x="19" y="47"/>
                    <a:pt x="22" y="56"/>
                  </a:cubicBezTo>
                  <a:cubicBezTo>
                    <a:pt x="23" y="58"/>
                    <a:pt x="25" y="64"/>
                    <a:pt x="25" y="67"/>
                  </a:cubicBezTo>
                  <a:cubicBezTo>
                    <a:pt x="25" y="68"/>
                    <a:pt x="24" y="69"/>
                    <a:pt x="24" y="70"/>
                  </a:cubicBezTo>
                  <a:cubicBezTo>
                    <a:pt x="27" y="70"/>
                    <a:pt x="31" y="70"/>
                    <a:pt x="34" y="69"/>
                  </a:cubicBezTo>
                  <a:cubicBezTo>
                    <a:pt x="42" y="66"/>
                    <a:pt x="49" y="67"/>
                    <a:pt x="54" y="6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7" name="Freeform 615">
              <a:extLst>
                <a:ext uri="{FF2B5EF4-FFF2-40B4-BE49-F238E27FC236}">
                  <a16:creationId xmlns:a16="http://schemas.microsoft.com/office/drawing/2014/main" id="{DA16BC6E-4FA3-4B7E-98DE-45314BE3B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831" y="3328545"/>
              <a:ext cx="276851" cy="327355"/>
            </a:xfrm>
            <a:custGeom>
              <a:avLst/>
              <a:gdLst>
                <a:gd name="T0" fmla="*/ 182 w 318"/>
                <a:gd name="T1" fmla="*/ 28 h 376"/>
                <a:gd name="T2" fmla="*/ 185 w 318"/>
                <a:gd name="T3" fmla="*/ 23 h 376"/>
                <a:gd name="T4" fmla="*/ 152 w 318"/>
                <a:gd name="T5" fmla="*/ 14 h 376"/>
                <a:gd name="T6" fmla="*/ 128 w 318"/>
                <a:gd name="T7" fmla="*/ 2 h 376"/>
                <a:gd name="T8" fmla="*/ 101 w 318"/>
                <a:gd name="T9" fmla="*/ 8 h 376"/>
                <a:gd name="T10" fmla="*/ 92 w 318"/>
                <a:gd name="T11" fmla="*/ 32 h 376"/>
                <a:gd name="T12" fmla="*/ 75 w 318"/>
                <a:gd name="T13" fmla="*/ 28 h 376"/>
                <a:gd name="T14" fmla="*/ 69 w 318"/>
                <a:gd name="T15" fmla="*/ 35 h 376"/>
                <a:gd name="T16" fmla="*/ 58 w 318"/>
                <a:gd name="T17" fmla="*/ 41 h 376"/>
                <a:gd name="T18" fmla="*/ 43 w 318"/>
                <a:gd name="T19" fmla="*/ 28 h 376"/>
                <a:gd name="T20" fmla="*/ 18 w 318"/>
                <a:gd name="T21" fmla="*/ 47 h 376"/>
                <a:gd name="T22" fmla="*/ 4 w 318"/>
                <a:gd name="T23" fmla="*/ 53 h 376"/>
                <a:gd name="T24" fmla="*/ 1 w 318"/>
                <a:gd name="T25" fmla="*/ 80 h 376"/>
                <a:gd name="T26" fmla="*/ 7 w 318"/>
                <a:gd name="T27" fmla="*/ 107 h 376"/>
                <a:gd name="T28" fmla="*/ 19 w 318"/>
                <a:gd name="T29" fmla="*/ 125 h 376"/>
                <a:gd name="T30" fmla="*/ 36 w 318"/>
                <a:gd name="T31" fmla="*/ 123 h 376"/>
                <a:gd name="T32" fmla="*/ 59 w 318"/>
                <a:gd name="T33" fmla="*/ 110 h 376"/>
                <a:gd name="T34" fmla="*/ 81 w 318"/>
                <a:gd name="T35" fmla="*/ 114 h 376"/>
                <a:gd name="T36" fmla="*/ 93 w 318"/>
                <a:gd name="T37" fmla="*/ 120 h 376"/>
                <a:gd name="T38" fmla="*/ 102 w 318"/>
                <a:gd name="T39" fmla="*/ 147 h 376"/>
                <a:gd name="T40" fmla="*/ 116 w 318"/>
                <a:gd name="T41" fmla="*/ 166 h 376"/>
                <a:gd name="T42" fmla="*/ 125 w 318"/>
                <a:gd name="T43" fmla="*/ 176 h 376"/>
                <a:gd name="T44" fmla="*/ 148 w 318"/>
                <a:gd name="T45" fmla="*/ 200 h 376"/>
                <a:gd name="T46" fmla="*/ 170 w 318"/>
                <a:gd name="T47" fmla="*/ 218 h 376"/>
                <a:gd name="T48" fmla="*/ 195 w 318"/>
                <a:gd name="T49" fmla="*/ 228 h 376"/>
                <a:gd name="T50" fmla="*/ 205 w 318"/>
                <a:gd name="T51" fmla="*/ 237 h 376"/>
                <a:gd name="T52" fmla="*/ 213 w 318"/>
                <a:gd name="T53" fmla="*/ 243 h 376"/>
                <a:gd name="T54" fmla="*/ 218 w 318"/>
                <a:gd name="T55" fmla="*/ 251 h 376"/>
                <a:gd name="T56" fmla="*/ 233 w 318"/>
                <a:gd name="T57" fmla="*/ 260 h 376"/>
                <a:gd name="T58" fmla="*/ 255 w 318"/>
                <a:gd name="T59" fmla="*/ 299 h 376"/>
                <a:gd name="T60" fmla="*/ 245 w 318"/>
                <a:gd name="T61" fmla="*/ 317 h 376"/>
                <a:gd name="T62" fmla="*/ 233 w 318"/>
                <a:gd name="T63" fmla="*/ 321 h 376"/>
                <a:gd name="T64" fmla="*/ 207 w 318"/>
                <a:gd name="T65" fmla="*/ 320 h 376"/>
                <a:gd name="T66" fmla="*/ 185 w 318"/>
                <a:gd name="T67" fmla="*/ 322 h 376"/>
                <a:gd name="T68" fmla="*/ 179 w 318"/>
                <a:gd name="T69" fmla="*/ 323 h 376"/>
                <a:gd name="T70" fmla="*/ 169 w 318"/>
                <a:gd name="T71" fmla="*/ 327 h 376"/>
                <a:gd name="T72" fmla="*/ 156 w 318"/>
                <a:gd name="T73" fmla="*/ 328 h 376"/>
                <a:gd name="T74" fmla="*/ 185 w 318"/>
                <a:gd name="T75" fmla="*/ 356 h 376"/>
                <a:gd name="T76" fmla="*/ 205 w 318"/>
                <a:gd name="T77" fmla="*/ 367 h 376"/>
                <a:gd name="T78" fmla="*/ 226 w 318"/>
                <a:gd name="T79" fmla="*/ 366 h 376"/>
                <a:gd name="T80" fmla="*/ 225 w 318"/>
                <a:gd name="T81" fmla="*/ 348 h 376"/>
                <a:gd name="T82" fmla="*/ 253 w 318"/>
                <a:gd name="T83" fmla="*/ 330 h 376"/>
                <a:gd name="T84" fmla="*/ 264 w 318"/>
                <a:gd name="T85" fmla="*/ 312 h 376"/>
                <a:gd name="T86" fmla="*/ 277 w 318"/>
                <a:gd name="T87" fmla="*/ 300 h 376"/>
                <a:gd name="T88" fmla="*/ 266 w 318"/>
                <a:gd name="T89" fmla="*/ 274 h 376"/>
                <a:gd name="T90" fmla="*/ 274 w 318"/>
                <a:gd name="T91" fmla="*/ 245 h 376"/>
                <a:gd name="T92" fmla="*/ 297 w 318"/>
                <a:gd name="T93" fmla="*/ 253 h 376"/>
                <a:gd name="T94" fmla="*/ 316 w 318"/>
                <a:gd name="T95" fmla="*/ 254 h 376"/>
                <a:gd name="T96" fmla="*/ 283 w 318"/>
                <a:gd name="T97" fmla="*/ 226 h 376"/>
                <a:gd name="T98" fmla="*/ 260 w 318"/>
                <a:gd name="T99" fmla="*/ 214 h 376"/>
                <a:gd name="T100" fmla="*/ 246 w 318"/>
                <a:gd name="T101" fmla="*/ 208 h 376"/>
                <a:gd name="T102" fmla="*/ 231 w 318"/>
                <a:gd name="T103" fmla="*/ 193 h 376"/>
                <a:gd name="T104" fmla="*/ 195 w 318"/>
                <a:gd name="T105" fmla="*/ 162 h 376"/>
                <a:gd name="T106" fmla="*/ 171 w 318"/>
                <a:gd name="T107" fmla="*/ 125 h 376"/>
                <a:gd name="T108" fmla="*/ 149 w 318"/>
                <a:gd name="T109" fmla="*/ 89 h 376"/>
                <a:gd name="T110" fmla="*/ 157 w 318"/>
                <a:gd name="T111" fmla="*/ 82 h 376"/>
                <a:gd name="T112" fmla="*/ 153 w 318"/>
                <a:gd name="T113" fmla="*/ 64 h 376"/>
                <a:gd name="T114" fmla="*/ 164 w 318"/>
                <a:gd name="T115" fmla="*/ 59 h 376"/>
                <a:gd name="T116" fmla="*/ 172 w 318"/>
                <a:gd name="T117" fmla="*/ 55 h 376"/>
                <a:gd name="T118" fmla="*/ 186 w 318"/>
                <a:gd name="T119" fmla="*/ 5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8" h="376">
                  <a:moveTo>
                    <a:pt x="184" y="37"/>
                  </a:moveTo>
                  <a:cubicBezTo>
                    <a:pt x="181" y="31"/>
                    <a:pt x="178" y="35"/>
                    <a:pt x="182" y="28"/>
                  </a:cubicBezTo>
                  <a:cubicBezTo>
                    <a:pt x="183" y="27"/>
                    <a:pt x="185" y="25"/>
                    <a:pt x="187" y="23"/>
                  </a:cubicBezTo>
                  <a:cubicBezTo>
                    <a:pt x="186" y="23"/>
                    <a:pt x="185" y="23"/>
                    <a:pt x="185" y="23"/>
                  </a:cubicBezTo>
                  <a:cubicBezTo>
                    <a:pt x="180" y="22"/>
                    <a:pt x="176" y="19"/>
                    <a:pt x="171" y="19"/>
                  </a:cubicBezTo>
                  <a:cubicBezTo>
                    <a:pt x="165" y="18"/>
                    <a:pt x="157" y="18"/>
                    <a:pt x="152" y="14"/>
                  </a:cubicBezTo>
                  <a:cubicBezTo>
                    <a:pt x="147" y="9"/>
                    <a:pt x="148" y="6"/>
                    <a:pt x="143" y="3"/>
                  </a:cubicBezTo>
                  <a:cubicBezTo>
                    <a:pt x="138" y="0"/>
                    <a:pt x="135" y="1"/>
                    <a:pt x="128" y="2"/>
                  </a:cubicBezTo>
                  <a:cubicBezTo>
                    <a:pt x="122" y="4"/>
                    <a:pt x="120" y="7"/>
                    <a:pt x="115" y="9"/>
                  </a:cubicBezTo>
                  <a:cubicBezTo>
                    <a:pt x="109" y="12"/>
                    <a:pt x="106" y="10"/>
                    <a:pt x="101" y="8"/>
                  </a:cubicBezTo>
                  <a:cubicBezTo>
                    <a:pt x="98" y="11"/>
                    <a:pt x="94" y="15"/>
                    <a:pt x="93" y="17"/>
                  </a:cubicBezTo>
                  <a:cubicBezTo>
                    <a:pt x="91" y="21"/>
                    <a:pt x="93" y="28"/>
                    <a:pt x="92" y="32"/>
                  </a:cubicBezTo>
                  <a:cubicBezTo>
                    <a:pt x="89" y="27"/>
                    <a:pt x="87" y="31"/>
                    <a:pt x="84" y="30"/>
                  </a:cubicBezTo>
                  <a:cubicBezTo>
                    <a:pt x="80" y="30"/>
                    <a:pt x="79" y="30"/>
                    <a:pt x="75" y="28"/>
                  </a:cubicBezTo>
                  <a:cubicBezTo>
                    <a:pt x="73" y="27"/>
                    <a:pt x="72" y="20"/>
                    <a:pt x="69" y="24"/>
                  </a:cubicBezTo>
                  <a:cubicBezTo>
                    <a:pt x="66" y="26"/>
                    <a:pt x="69" y="32"/>
                    <a:pt x="69" y="35"/>
                  </a:cubicBezTo>
                  <a:cubicBezTo>
                    <a:pt x="61" y="36"/>
                    <a:pt x="66" y="49"/>
                    <a:pt x="59" y="46"/>
                  </a:cubicBezTo>
                  <a:cubicBezTo>
                    <a:pt x="56" y="45"/>
                    <a:pt x="59" y="42"/>
                    <a:pt x="58" y="41"/>
                  </a:cubicBezTo>
                  <a:cubicBezTo>
                    <a:pt x="57" y="40"/>
                    <a:pt x="54" y="39"/>
                    <a:pt x="53" y="38"/>
                  </a:cubicBezTo>
                  <a:cubicBezTo>
                    <a:pt x="50" y="34"/>
                    <a:pt x="48" y="26"/>
                    <a:pt x="43" y="28"/>
                  </a:cubicBezTo>
                  <a:cubicBezTo>
                    <a:pt x="38" y="29"/>
                    <a:pt x="40" y="36"/>
                    <a:pt x="38" y="39"/>
                  </a:cubicBezTo>
                  <a:cubicBezTo>
                    <a:pt x="33" y="45"/>
                    <a:pt x="26" y="44"/>
                    <a:pt x="18" y="47"/>
                  </a:cubicBezTo>
                  <a:cubicBezTo>
                    <a:pt x="15" y="48"/>
                    <a:pt x="11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cubicBezTo>
                    <a:pt x="8" y="56"/>
                    <a:pt x="13" y="66"/>
                    <a:pt x="10" y="71"/>
                  </a:cubicBezTo>
                  <a:cubicBezTo>
                    <a:pt x="8" y="74"/>
                    <a:pt x="1" y="76"/>
                    <a:pt x="1" y="80"/>
                  </a:cubicBezTo>
                  <a:cubicBezTo>
                    <a:pt x="1" y="83"/>
                    <a:pt x="6" y="84"/>
                    <a:pt x="7" y="88"/>
                  </a:cubicBezTo>
                  <a:cubicBezTo>
                    <a:pt x="9" y="94"/>
                    <a:pt x="0" y="99"/>
                    <a:pt x="7" y="107"/>
                  </a:cubicBezTo>
                  <a:cubicBezTo>
                    <a:pt x="10" y="111"/>
                    <a:pt x="28" y="110"/>
                    <a:pt x="27" y="117"/>
                  </a:cubicBezTo>
                  <a:cubicBezTo>
                    <a:pt x="27" y="121"/>
                    <a:pt x="20" y="121"/>
                    <a:pt x="19" y="125"/>
                  </a:cubicBezTo>
                  <a:cubicBezTo>
                    <a:pt x="19" y="126"/>
                    <a:pt x="19" y="126"/>
                    <a:pt x="19" y="127"/>
                  </a:cubicBezTo>
                  <a:cubicBezTo>
                    <a:pt x="25" y="126"/>
                    <a:pt x="30" y="125"/>
                    <a:pt x="36" y="123"/>
                  </a:cubicBezTo>
                  <a:cubicBezTo>
                    <a:pt x="41" y="121"/>
                    <a:pt x="40" y="118"/>
                    <a:pt x="44" y="114"/>
                  </a:cubicBezTo>
                  <a:cubicBezTo>
                    <a:pt x="48" y="109"/>
                    <a:pt x="53" y="110"/>
                    <a:pt x="59" y="110"/>
                  </a:cubicBezTo>
                  <a:cubicBezTo>
                    <a:pt x="64" y="110"/>
                    <a:pt x="73" y="108"/>
                    <a:pt x="78" y="111"/>
                  </a:cubicBezTo>
                  <a:cubicBezTo>
                    <a:pt x="80" y="112"/>
                    <a:pt x="79" y="113"/>
                    <a:pt x="81" y="114"/>
                  </a:cubicBezTo>
                  <a:cubicBezTo>
                    <a:pt x="82" y="115"/>
                    <a:pt x="84" y="116"/>
                    <a:pt x="86" y="116"/>
                  </a:cubicBezTo>
                  <a:cubicBezTo>
                    <a:pt x="89" y="117"/>
                    <a:pt x="91" y="117"/>
                    <a:pt x="93" y="120"/>
                  </a:cubicBezTo>
                  <a:cubicBezTo>
                    <a:pt x="96" y="125"/>
                    <a:pt x="94" y="130"/>
                    <a:pt x="96" y="135"/>
                  </a:cubicBezTo>
                  <a:cubicBezTo>
                    <a:pt x="97" y="140"/>
                    <a:pt x="102" y="142"/>
                    <a:pt x="102" y="147"/>
                  </a:cubicBezTo>
                  <a:cubicBezTo>
                    <a:pt x="102" y="151"/>
                    <a:pt x="99" y="158"/>
                    <a:pt x="107" y="158"/>
                  </a:cubicBezTo>
                  <a:cubicBezTo>
                    <a:pt x="106" y="163"/>
                    <a:pt x="113" y="163"/>
                    <a:pt x="116" y="166"/>
                  </a:cubicBezTo>
                  <a:cubicBezTo>
                    <a:pt x="119" y="169"/>
                    <a:pt x="118" y="173"/>
                    <a:pt x="117" y="176"/>
                  </a:cubicBezTo>
                  <a:cubicBezTo>
                    <a:pt x="120" y="177"/>
                    <a:pt x="122" y="176"/>
                    <a:pt x="125" y="176"/>
                  </a:cubicBezTo>
                  <a:cubicBezTo>
                    <a:pt x="131" y="177"/>
                    <a:pt x="130" y="179"/>
                    <a:pt x="133" y="183"/>
                  </a:cubicBezTo>
                  <a:cubicBezTo>
                    <a:pt x="137" y="189"/>
                    <a:pt x="146" y="192"/>
                    <a:pt x="148" y="200"/>
                  </a:cubicBezTo>
                  <a:cubicBezTo>
                    <a:pt x="153" y="202"/>
                    <a:pt x="159" y="209"/>
                    <a:pt x="165" y="212"/>
                  </a:cubicBezTo>
                  <a:cubicBezTo>
                    <a:pt x="167" y="214"/>
                    <a:pt x="167" y="217"/>
                    <a:pt x="170" y="218"/>
                  </a:cubicBezTo>
                  <a:cubicBezTo>
                    <a:pt x="173" y="219"/>
                    <a:pt x="181" y="217"/>
                    <a:pt x="184" y="218"/>
                  </a:cubicBezTo>
                  <a:cubicBezTo>
                    <a:pt x="188" y="219"/>
                    <a:pt x="193" y="224"/>
                    <a:pt x="195" y="228"/>
                  </a:cubicBezTo>
                  <a:cubicBezTo>
                    <a:pt x="197" y="231"/>
                    <a:pt x="195" y="233"/>
                    <a:pt x="198" y="235"/>
                  </a:cubicBezTo>
                  <a:cubicBezTo>
                    <a:pt x="199" y="236"/>
                    <a:pt x="203" y="236"/>
                    <a:pt x="205" y="237"/>
                  </a:cubicBezTo>
                  <a:cubicBezTo>
                    <a:pt x="204" y="238"/>
                    <a:pt x="205" y="239"/>
                    <a:pt x="205" y="240"/>
                  </a:cubicBezTo>
                  <a:cubicBezTo>
                    <a:pt x="209" y="237"/>
                    <a:pt x="210" y="241"/>
                    <a:pt x="213" y="243"/>
                  </a:cubicBezTo>
                  <a:cubicBezTo>
                    <a:pt x="214" y="244"/>
                    <a:pt x="217" y="246"/>
                    <a:pt x="218" y="247"/>
                  </a:cubicBezTo>
                  <a:cubicBezTo>
                    <a:pt x="218" y="248"/>
                    <a:pt x="218" y="251"/>
                    <a:pt x="218" y="251"/>
                  </a:cubicBezTo>
                  <a:cubicBezTo>
                    <a:pt x="221" y="254"/>
                    <a:pt x="228" y="261"/>
                    <a:pt x="233" y="262"/>
                  </a:cubicBezTo>
                  <a:cubicBezTo>
                    <a:pt x="233" y="262"/>
                    <a:pt x="233" y="261"/>
                    <a:pt x="233" y="260"/>
                  </a:cubicBezTo>
                  <a:cubicBezTo>
                    <a:pt x="239" y="258"/>
                    <a:pt x="242" y="264"/>
                    <a:pt x="243" y="269"/>
                  </a:cubicBezTo>
                  <a:cubicBezTo>
                    <a:pt x="244" y="273"/>
                    <a:pt x="250" y="299"/>
                    <a:pt x="255" y="299"/>
                  </a:cubicBezTo>
                  <a:cubicBezTo>
                    <a:pt x="255" y="307"/>
                    <a:pt x="247" y="303"/>
                    <a:pt x="245" y="308"/>
                  </a:cubicBezTo>
                  <a:cubicBezTo>
                    <a:pt x="244" y="311"/>
                    <a:pt x="247" y="315"/>
                    <a:pt x="245" y="317"/>
                  </a:cubicBezTo>
                  <a:cubicBezTo>
                    <a:pt x="243" y="321"/>
                    <a:pt x="240" y="318"/>
                    <a:pt x="237" y="318"/>
                  </a:cubicBezTo>
                  <a:cubicBezTo>
                    <a:pt x="235" y="319"/>
                    <a:pt x="236" y="321"/>
                    <a:pt x="233" y="321"/>
                  </a:cubicBezTo>
                  <a:cubicBezTo>
                    <a:pt x="229" y="321"/>
                    <a:pt x="225" y="321"/>
                    <a:pt x="221" y="321"/>
                  </a:cubicBezTo>
                  <a:cubicBezTo>
                    <a:pt x="216" y="321"/>
                    <a:pt x="211" y="321"/>
                    <a:pt x="207" y="320"/>
                  </a:cubicBezTo>
                  <a:cubicBezTo>
                    <a:pt x="204" y="320"/>
                    <a:pt x="200" y="321"/>
                    <a:pt x="197" y="321"/>
                  </a:cubicBezTo>
                  <a:cubicBezTo>
                    <a:pt x="192" y="321"/>
                    <a:pt x="191" y="320"/>
                    <a:pt x="185" y="322"/>
                  </a:cubicBezTo>
                  <a:cubicBezTo>
                    <a:pt x="184" y="322"/>
                    <a:pt x="183" y="323"/>
                    <a:pt x="182" y="324"/>
                  </a:cubicBezTo>
                  <a:cubicBezTo>
                    <a:pt x="182" y="324"/>
                    <a:pt x="180" y="323"/>
                    <a:pt x="179" y="323"/>
                  </a:cubicBezTo>
                  <a:cubicBezTo>
                    <a:pt x="178" y="323"/>
                    <a:pt x="176" y="324"/>
                    <a:pt x="174" y="324"/>
                  </a:cubicBezTo>
                  <a:cubicBezTo>
                    <a:pt x="173" y="325"/>
                    <a:pt x="169" y="327"/>
                    <a:pt x="169" y="327"/>
                  </a:cubicBezTo>
                  <a:cubicBezTo>
                    <a:pt x="167" y="327"/>
                    <a:pt x="166" y="326"/>
                    <a:pt x="165" y="326"/>
                  </a:cubicBezTo>
                  <a:cubicBezTo>
                    <a:pt x="160" y="326"/>
                    <a:pt x="160" y="324"/>
                    <a:pt x="156" y="328"/>
                  </a:cubicBezTo>
                  <a:cubicBezTo>
                    <a:pt x="149" y="335"/>
                    <a:pt x="155" y="343"/>
                    <a:pt x="162" y="345"/>
                  </a:cubicBezTo>
                  <a:cubicBezTo>
                    <a:pt x="170" y="347"/>
                    <a:pt x="178" y="352"/>
                    <a:pt x="185" y="356"/>
                  </a:cubicBezTo>
                  <a:cubicBezTo>
                    <a:pt x="189" y="359"/>
                    <a:pt x="190" y="360"/>
                    <a:pt x="196" y="361"/>
                  </a:cubicBezTo>
                  <a:cubicBezTo>
                    <a:pt x="201" y="362"/>
                    <a:pt x="201" y="363"/>
                    <a:pt x="205" y="367"/>
                  </a:cubicBezTo>
                  <a:cubicBezTo>
                    <a:pt x="210" y="372"/>
                    <a:pt x="219" y="376"/>
                    <a:pt x="227" y="375"/>
                  </a:cubicBezTo>
                  <a:cubicBezTo>
                    <a:pt x="227" y="372"/>
                    <a:pt x="225" y="369"/>
                    <a:pt x="226" y="366"/>
                  </a:cubicBezTo>
                  <a:cubicBezTo>
                    <a:pt x="226" y="363"/>
                    <a:pt x="228" y="360"/>
                    <a:pt x="228" y="357"/>
                  </a:cubicBezTo>
                  <a:cubicBezTo>
                    <a:pt x="227" y="353"/>
                    <a:pt x="225" y="352"/>
                    <a:pt x="225" y="348"/>
                  </a:cubicBezTo>
                  <a:cubicBezTo>
                    <a:pt x="226" y="341"/>
                    <a:pt x="230" y="335"/>
                    <a:pt x="237" y="334"/>
                  </a:cubicBezTo>
                  <a:cubicBezTo>
                    <a:pt x="242" y="332"/>
                    <a:pt x="249" y="336"/>
                    <a:pt x="253" y="330"/>
                  </a:cubicBezTo>
                  <a:cubicBezTo>
                    <a:pt x="255" y="327"/>
                    <a:pt x="254" y="324"/>
                    <a:pt x="257" y="320"/>
                  </a:cubicBezTo>
                  <a:cubicBezTo>
                    <a:pt x="260" y="317"/>
                    <a:pt x="263" y="318"/>
                    <a:pt x="264" y="312"/>
                  </a:cubicBezTo>
                  <a:cubicBezTo>
                    <a:pt x="265" y="308"/>
                    <a:pt x="263" y="306"/>
                    <a:pt x="267" y="302"/>
                  </a:cubicBezTo>
                  <a:cubicBezTo>
                    <a:pt x="270" y="299"/>
                    <a:pt x="273" y="302"/>
                    <a:pt x="277" y="300"/>
                  </a:cubicBezTo>
                  <a:cubicBezTo>
                    <a:pt x="280" y="298"/>
                    <a:pt x="283" y="286"/>
                    <a:pt x="281" y="281"/>
                  </a:cubicBezTo>
                  <a:cubicBezTo>
                    <a:pt x="277" y="277"/>
                    <a:pt x="269" y="278"/>
                    <a:pt x="266" y="274"/>
                  </a:cubicBezTo>
                  <a:cubicBezTo>
                    <a:pt x="261" y="269"/>
                    <a:pt x="266" y="261"/>
                    <a:pt x="268" y="255"/>
                  </a:cubicBezTo>
                  <a:cubicBezTo>
                    <a:pt x="269" y="253"/>
                    <a:pt x="272" y="246"/>
                    <a:pt x="274" y="245"/>
                  </a:cubicBezTo>
                  <a:cubicBezTo>
                    <a:pt x="278" y="242"/>
                    <a:pt x="281" y="248"/>
                    <a:pt x="285" y="250"/>
                  </a:cubicBezTo>
                  <a:cubicBezTo>
                    <a:pt x="289" y="251"/>
                    <a:pt x="294" y="251"/>
                    <a:pt x="297" y="253"/>
                  </a:cubicBezTo>
                  <a:cubicBezTo>
                    <a:pt x="303" y="258"/>
                    <a:pt x="301" y="270"/>
                    <a:pt x="312" y="269"/>
                  </a:cubicBezTo>
                  <a:cubicBezTo>
                    <a:pt x="313" y="264"/>
                    <a:pt x="318" y="259"/>
                    <a:pt x="316" y="254"/>
                  </a:cubicBezTo>
                  <a:cubicBezTo>
                    <a:pt x="314" y="246"/>
                    <a:pt x="300" y="236"/>
                    <a:pt x="292" y="233"/>
                  </a:cubicBezTo>
                  <a:cubicBezTo>
                    <a:pt x="288" y="231"/>
                    <a:pt x="287" y="228"/>
                    <a:pt x="283" y="226"/>
                  </a:cubicBezTo>
                  <a:cubicBezTo>
                    <a:pt x="277" y="222"/>
                    <a:pt x="270" y="221"/>
                    <a:pt x="263" y="218"/>
                  </a:cubicBezTo>
                  <a:cubicBezTo>
                    <a:pt x="262" y="217"/>
                    <a:pt x="261" y="215"/>
                    <a:pt x="260" y="214"/>
                  </a:cubicBezTo>
                  <a:cubicBezTo>
                    <a:pt x="259" y="214"/>
                    <a:pt x="256" y="214"/>
                    <a:pt x="255" y="214"/>
                  </a:cubicBezTo>
                  <a:cubicBezTo>
                    <a:pt x="254" y="213"/>
                    <a:pt x="246" y="209"/>
                    <a:pt x="246" y="208"/>
                  </a:cubicBezTo>
                  <a:cubicBezTo>
                    <a:pt x="243" y="202"/>
                    <a:pt x="261" y="200"/>
                    <a:pt x="252" y="193"/>
                  </a:cubicBezTo>
                  <a:cubicBezTo>
                    <a:pt x="249" y="190"/>
                    <a:pt x="236" y="193"/>
                    <a:pt x="231" y="193"/>
                  </a:cubicBezTo>
                  <a:cubicBezTo>
                    <a:pt x="221" y="193"/>
                    <a:pt x="216" y="187"/>
                    <a:pt x="209" y="181"/>
                  </a:cubicBezTo>
                  <a:cubicBezTo>
                    <a:pt x="203" y="175"/>
                    <a:pt x="198" y="171"/>
                    <a:pt x="195" y="162"/>
                  </a:cubicBezTo>
                  <a:cubicBezTo>
                    <a:pt x="191" y="154"/>
                    <a:pt x="190" y="140"/>
                    <a:pt x="184" y="133"/>
                  </a:cubicBezTo>
                  <a:cubicBezTo>
                    <a:pt x="181" y="129"/>
                    <a:pt x="175" y="128"/>
                    <a:pt x="171" y="125"/>
                  </a:cubicBezTo>
                  <a:cubicBezTo>
                    <a:pt x="166" y="121"/>
                    <a:pt x="158" y="118"/>
                    <a:pt x="154" y="113"/>
                  </a:cubicBezTo>
                  <a:cubicBezTo>
                    <a:pt x="150" y="106"/>
                    <a:pt x="149" y="96"/>
                    <a:pt x="149" y="89"/>
                  </a:cubicBezTo>
                  <a:cubicBezTo>
                    <a:pt x="151" y="89"/>
                    <a:pt x="152" y="88"/>
                    <a:pt x="154" y="87"/>
                  </a:cubicBezTo>
                  <a:cubicBezTo>
                    <a:pt x="156" y="85"/>
                    <a:pt x="157" y="85"/>
                    <a:pt x="157" y="82"/>
                  </a:cubicBezTo>
                  <a:cubicBezTo>
                    <a:pt x="156" y="79"/>
                    <a:pt x="151" y="78"/>
                    <a:pt x="151" y="73"/>
                  </a:cubicBezTo>
                  <a:cubicBezTo>
                    <a:pt x="151" y="70"/>
                    <a:pt x="151" y="66"/>
                    <a:pt x="153" y="64"/>
                  </a:cubicBezTo>
                  <a:cubicBezTo>
                    <a:pt x="155" y="63"/>
                    <a:pt x="157" y="62"/>
                    <a:pt x="158" y="62"/>
                  </a:cubicBezTo>
                  <a:cubicBezTo>
                    <a:pt x="160" y="61"/>
                    <a:pt x="162" y="59"/>
                    <a:pt x="164" y="59"/>
                  </a:cubicBezTo>
                  <a:cubicBezTo>
                    <a:pt x="166" y="58"/>
                    <a:pt x="168" y="59"/>
                    <a:pt x="169" y="58"/>
                  </a:cubicBezTo>
                  <a:cubicBezTo>
                    <a:pt x="170" y="58"/>
                    <a:pt x="171" y="55"/>
                    <a:pt x="172" y="55"/>
                  </a:cubicBezTo>
                  <a:cubicBezTo>
                    <a:pt x="175" y="54"/>
                    <a:pt x="178" y="54"/>
                    <a:pt x="180" y="54"/>
                  </a:cubicBezTo>
                  <a:cubicBezTo>
                    <a:pt x="183" y="54"/>
                    <a:pt x="184" y="53"/>
                    <a:pt x="186" y="53"/>
                  </a:cubicBezTo>
                  <a:cubicBezTo>
                    <a:pt x="187" y="47"/>
                    <a:pt x="185" y="40"/>
                    <a:pt x="184" y="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8" name="Freeform 616">
              <a:extLst>
                <a:ext uri="{FF2B5EF4-FFF2-40B4-BE49-F238E27FC236}">
                  <a16:creationId xmlns:a16="http://schemas.microsoft.com/office/drawing/2014/main" id="{54DD8125-0729-485D-8BDB-71C6C1FAB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661" y="3336286"/>
              <a:ext cx="73360" cy="48661"/>
            </a:xfrm>
            <a:custGeom>
              <a:avLst/>
              <a:gdLst>
                <a:gd name="T0" fmla="*/ 39 w 84"/>
                <a:gd name="T1" fmla="*/ 51 h 56"/>
                <a:gd name="T2" fmla="*/ 52 w 84"/>
                <a:gd name="T3" fmla="*/ 53 h 56"/>
                <a:gd name="T4" fmla="*/ 52 w 84"/>
                <a:gd name="T5" fmla="*/ 44 h 56"/>
                <a:gd name="T6" fmla="*/ 58 w 84"/>
                <a:gd name="T7" fmla="*/ 41 h 56"/>
                <a:gd name="T8" fmla="*/ 63 w 84"/>
                <a:gd name="T9" fmla="*/ 29 h 56"/>
                <a:gd name="T10" fmla="*/ 76 w 84"/>
                <a:gd name="T11" fmla="*/ 20 h 56"/>
                <a:gd name="T12" fmla="*/ 84 w 84"/>
                <a:gd name="T13" fmla="*/ 13 h 56"/>
                <a:gd name="T14" fmla="*/ 84 w 84"/>
                <a:gd name="T15" fmla="*/ 12 h 56"/>
                <a:gd name="T16" fmla="*/ 75 w 84"/>
                <a:gd name="T17" fmla="*/ 0 h 56"/>
                <a:gd name="T18" fmla="*/ 54 w 84"/>
                <a:gd name="T19" fmla="*/ 7 h 56"/>
                <a:gd name="T20" fmla="*/ 45 w 84"/>
                <a:gd name="T21" fmla="*/ 9 h 56"/>
                <a:gd name="T22" fmla="*/ 37 w 84"/>
                <a:gd name="T23" fmla="*/ 15 h 56"/>
                <a:gd name="T24" fmla="*/ 9 w 84"/>
                <a:gd name="T25" fmla="*/ 14 h 56"/>
                <a:gd name="T26" fmla="*/ 4 w 84"/>
                <a:gd name="T27" fmla="*/ 19 h 56"/>
                <a:gd name="T28" fmla="*/ 6 w 84"/>
                <a:gd name="T29" fmla="*/ 28 h 56"/>
                <a:gd name="T30" fmla="*/ 8 w 84"/>
                <a:gd name="T31" fmla="*/ 44 h 56"/>
                <a:gd name="T32" fmla="*/ 11 w 84"/>
                <a:gd name="T33" fmla="*/ 44 h 56"/>
                <a:gd name="T34" fmla="*/ 4 w 84"/>
                <a:gd name="T35" fmla="*/ 54 h 56"/>
                <a:gd name="T36" fmla="*/ 4 w 84"/>
                <a:gd name="T37" fmla="*/ 56 h 56"/>
                <a:gd name="T38" fmla="*/ 25 w 84"/>
                <a:gd name="T39" fmla="*/ 51 h 56"/>
                <a:gd name="T40" fmla="*/ 39 w 84"/>
                <a:gd name="T4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56">
                  <a:moveTo>
                    <a:pt x="39" y="51"/>
                  </a:moveTo>
                  <a:cubicBezTo>
                    <a:pt x="43" y="52"/>
                    <a:pt x="49" y="52"/>
                    <a:pt x="52" y="53"/>
                  </a:cubicBezTo>
                  <a:cubicBezTo>
                    <a:pt x="53" y="51"/>
                    <a:pt x="51" y="46"/>
                    <a:pt x="52" y="44"/>
                  </a:cubicBezTo>
                  <a:cubicBezTo>
                    <a:pt x="54" y="41"/>
                    <a:pt x="56" y="43"/>
                    <a:pt x="58" y="41"/>
                  </a:cubicBezTo>
                  <a:cubicBezTo>
                    <a:pt x="64" y="36"/>
                    <a:pt x="61" y="35"/>
                    <a:pt x="63" y="29"/>
                  </a:cubicBezTo>
                  <a:cubicBezTo>
                    <a:pt x="65" y="22"/>
                    <a:pt x="69" y="24"/>
                    <a:pt x="76" y="20"/>
                  </a:cubicBezTo>
                  <a:cubicBezTo>
                    <a:pt x="79" y="18"/>
                    <a:pt x="81" y="15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1" y="8"/>
                    <a:pt x="82" y="1"/>
                    <a:pt x="75" y="0"/>
                  </a:cubicBezTo>
                  <a:cubicBezTo>
                    <a:pt x="73" y="6"/>
                    <a:pt x="60" y="6"/>
                    <a:pt x="54" y="7"/>
                  </a:cubicBezTo>
                  <a:cubicBezTo>
                    <a:pt x="50" y="8"/>
                    <a:pt x="48" y="7"/>
                    <a:pt x="45" y="9"/>
                  </a:cubicBezTo>
                  <a:cubicBezTo>
                    <a:pt x="41" y="10"/>
                    <a:pt x="40" y="14"/>
                    <a:pt x="37" y="15"/>
                  </a:cubicBezTo>
                  <a:cubicBezTo>
                    <a:pt x="31" y="18"/>
                    <a:pt x="17" y="16"/>
                    <a:pt x="9" y="14"/>
                  </a:cubicBezTo>
                  <a:cubicBezTo>
                    <a:pt x="7" y="16"/>
                    <a:pt x="5" y="18"/>
                    <a:pt x="4" y="19"/>
                  </a:cubicBezTo>
                  <a:cubicBezTo>
                    <a:pt x="0" y="26"/>
                    <a:pt x="3" y="22"/>
                    <a:pt x="6" y="28"/>
                  </a:cubicBezTo>
                  <a:cubicBezTo>
                    <a:pt x="7" y="31"/>
                    <a:pt x="9" y="38"/>
                    <a:pt x="8" y="44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0" y="49"/>
                    <a:pt x="5" y="49"/>
                    <a:pt x="4" y="54"/>
                  </a:cubicBezTo>
                  <a:cubicBezTo>
                    <a:pt x="4" y="54"/>
                    <a:pt x="4" y="55"/>
                    <a:pt x="4" y="56"/>
                  </a:cubicBezTo>
                  <a:cubicBezTo>
                    <a:pt x="11" y="55"/>
                    <a:pt x="19" y="53"/>
                    <a:pt x="25" y="51"/>
                  </a:cubicBezTo>
                  <a:cubicBezTo>
                    <a:pt x="33" y="49"/>
                    <a:pt x="31" y="49"/>
                    <a:pt x="39" y="5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9" name="Freeform 617">
              <a:extLst>
                <a:ext uri="{FF2B5EF4-FFF2-40B4-BE49-F238E27FC236}">
                  <a16:creationId xmlns:a16="http://schemas.microsoft.com/office/drawing/2014/main" id="{92C718FA-D292-4341-8D0A-D813D0149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347" y="3347714"/>
              <a:ext cx="133817" cy="129394"/>
            </a:xfrm>
            <a:custGeom>
              <a:avLst/>
              <a:gdLst>
                <a:gd name="T0" fmla="*/ 117 w 154"/>
                <a:gd name="T1" fmla="*/ 139 h 149"/>
                <a:gd name="T2" fmla="*/ 108 w 154"/>
                <a:gd name="T3" fmla="*/ 127 h 149"/>
                <a:gd name="T4" fmla="*/ 98 w 154"/>
                <a:gd name="T5" fmla="*/ 117 h 149"/>
                <a:gd name="T6" fmla="*/ 89 w 154"/>
                <a:gd name="T7" fmla="*/ 105 h 149"/>
                <a:gd name="T8" fmla="*/ 79 w 154"/>
                <a:gd name="T9" fmla="*/ 98 h 149"/>
                <a:gd name="T10" fmla="*/ 66 w 154"/>
                <a:gd name="T11" fmla="*/ 72 h 149"/>
                <a:gd name="T12" fmla="*/ 58 w 154"/>
                <a:gd name="T13" fmla="*/ 64 h 149"/>
                <a:gd name="T14" fmla="*/ 62 w 154"/>
                <a:gd name="T15" fmla="*/ 52 h 149"/>
                <a:gd name="T16" fmla="*/ 78 w 154"/>
                <a:gd name="T17" fmla="*/ 51 h 149"/>
                <a:gd name="T18" fmla="*/ 100 w 154"/>
                <a:gd name="T19" fmla="*/ 51 h 149"/>
                <a:gd name="T20" fmla="*/ 120 w 154"/>
                <a:gd name="T21" fmla="*/ 54 h 149"/>
                <a:gd name="T22" fmla="*/ 134 w 154"/>
                <a:gd name="T23" fmla="*/ 56 h 149"/>
                <a:gd name="T24" fmla="*/ 141 w 154"/>
                <a:gd name="T25" fmla="*/ 62 h 149"/>
                <a:gd name="T26" fmla="*/ 153 w 154"/>
                <a:gd name="T27" fmla="*/ 62 h 149"/>
                <a:gd name="T28" fmla="*/ 149 w 154"/>
                <a:gd name="T29" fmla="*/ 55 h 149"/>
                <a:gd name="T30" fmla="*/ 154 w 154"/>
                <a:gd name="T31" fmla="*/ 52 h 149"/>
                <a:gd name="T32" fmla="*/ 149 w 154"/>
                <a:gd name="T33" fmla="*/ 46 h 149"/>
                <a:gd name="T34" fmla="*/ 143 w 154"/>
                <a:gd name="T35" fmla="*/ 23 h 149"/>
                <a:gd name="T36" fmla="*/ 141 w 154"/>
                <a:gd name="T37" fmla="*/ 24 h 149"/>
                <a:gd name="T38" fmla="*/ 108 w 154"/>
                <a:gd name="T39" fmla="*/ 22 h 149"/>
                <a:gd name="T40" fmla="*/ 93 w 154"/>
                <a:gd name="T41" fmla="*/ 11 h 149"/>
                <a:gd name="T42" fmla="*/ 80 w 154"/>
                <a:gd name="T43" fmla="*/ 0 h 149"/>
                <a:gd name="T44" fmla="*/ 72 w 154"/>
                <a:gd name="T45" fmla="*/ 7 h 149"/>
                <a:gd name="T46" fmla="*/ 59 w 154"/>
                <a:gd name="T47" fmla="*/ 16 h 149"/>
                <a:gd name="T48" fmla="*/ 54 w 154"/>
                <a:gd name="T49" fmla="*/ 28 h 149"/>
                <a:gd name="T50" fmla="*/ 48 w 154"/>
                <a:gd name="T51" fmla="*/ 31 h 149"/>
                <a:gd name="T52" fmla="*/ 48 w 154"/>
                <a:gd name="T53" fmla="*/ 40 h 149"/>
                <a:gd name="T54" fmla="*/ 35 w 154"/>
                <a:gd name="T55" fmla="*/ 38 h 149"/>
                <a:gd name="T56" fmla="*/ 21 w 154"/>
                <a:gd name="T57" fmla="*/ 38 h 149"/>
                <a:gd name="T58" fmla="*/ 0 w 154"/>
                <a:gd name="T59" fmla="*/ 43 h 149"/>
                <a:gd name="T60" fmla="*/ 3 w 154"/>
                <a:gd name="T61" fmla="*/ 53 h 149"/>
                <a:gd name="T62" fmla="*/ 15 w 154"/>
                <a:gd name="T63" fmla="*/ 64 h 149"/>
                <a:gd name="T64" fmla="*/ 24 w 154"/>
                <a:gd name="T65" fmla="*/ 46 h 149"/>
                <a:gd name="T66" fmla="*/ 34 w 154"/>
                <a:gd name="T67" fmla="*/ 53 h 149"/>
                <a:gd name="T68" fmla="*/ 35 w 154"/>
                <a:gd name="T69" fmla="*/ 64 h 149"/>
                <a:gd name="T70" fmla="*/ 45 w 154"/>
                <a:gd name="T71" fmla="*/ 92 h 149"/>
                <a:gd name="T72" fmla="*/ 53 w 154"/>
                <a:gd name="T73" fmla="*/ 103 h 149"/>
                <a:gd name="T74" fmla="*/ 66 w 154"/>
                <a:gd name="T75" fmla="*/ 113 h 149"/>
                <a:gd name="T76" fmla="*/ 89 w 154"/>
                <a:gd name="T77" fmla="*/ 119 h 149"/>
                <a:gd name="T78" fmla="*/ 92 w 154"/>
                <a:gd name="T79" fmla="*/ 124 h 149"/>
                <a:gd name="T80" fmla="*/ 98 w 154"/>
                <a:gd name="T81" fmla="*/ 126 h 149"/>
                <a:gd name="T82" fmla="*/ 109 w 154"/>
                <a:gd name="T83" fmla="*/ 135 h 149"/>
                <a:gd name="T84" fmla="*/ 124 w 154"/>
                <a:gd name="T85" fmla="*/ 146 h 149"/>
                <a:gd name="T86" fmla="*/ 128 w 154"/>
                <a:gd name="T87" fmla="*/ 149 h 149"/>
                <a:gd name="T88" fmla="*/ 127 w 154"/>
                <a:gd name="T89" fmla="*/ 148 h 149"/>
                <a:gd name="T90" fmla="*/ 117 w 154"/>
                <a:gd name="T91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49">
                  <a:moveTo>
                    <a:pt x="117" y="139"/>
                  </a:moveTo>
                  <a:cubicBezTo>
                    <a:pt x="113" y="137"/>
                    <a:pt x="110" y="131"/>
                    <a:pt x="108" y="127"/>
                  </a:cubicBezTo>
                  <a:cubicBezTo>
                    <a:pt x="104" y="122"/>
                    <a:pt x="102" y="120"/>
                    <a:pt x="98" y="117"/>
                  </a:cubicBezTo>
                  <a:cubicBezTo>
                    <a:pt x="94" y="114"/>
                    <a:pt x="93" y="109"/>
                    <a:pt x="89" y="105"/>
                  </a:cubicBezTo>
                  <a:cubicBezTo>
                    <a:pt x="86" y="102"/>
                    <a:pt x="82" y="102"/>
                    <a:pt x="79" y="98"/>
                  </a:cubicBezTo>
                  <a:cubicBezTo>
                    <a:pt x="72" y="90"/>
                    <a:pt x="73" y="79"/>
                    <a:pt x="66" y="72"/>
                  </a:cubicBezTo>
                  <a:cubicBezTo>
                    <a:pt x="63" y="69"/>
                    <a:pt x="58" y="69"/>
                    <a:pt x="58" y="64"/>
                  </a:cubicBezTo>
                  <a:cubicBezTo>
                    <a:pt x="58" y="60"/>
                    <a:pt x="62" y="56"/>
                    <a:pt x="62" y="52"/>
                  </a:cubicBezTo>
                  <a:cubicBezTo>
                    <a:pt x="67" y="51"/>
                    <a:pt x="75" y="65"/>
                    <a:pt x="78" y="51"/>
                  </a:cubicBezTo>
                  <a:cubicBezTo>
                    <a:pt x="86" y="51"/>
                    <a:pt x="92" y="50"/>
                    <a:pt x="100" y="51"/>
                  </a:cubicBezTo>
                  <a:cubicBezTo>
                    <a:pt x="107" y="53"/>
                    <a:pt x="113" y="53"/>
                    <a:pt x="120" y="54"/>
                  </a:cubicBezTo>
                  <a:cubicBezTo>
                    <a:pt x="126" y="54"/>
                    <a:pt x="130" y="54"/>
                    <a:pt x="134" y="56"/>
                  </a:cubicBezTo>
                  <a:cubicBezTo>
                    <a:pt x="138" y="57"/>
                    <a:pt x="139" y="60"/>
                    <a:pt x="141" y="62"/>
                  </a:cubicBezTo>
                  <a:cubicBezTo>
                    <a:pt x="144" y="63"/>
                    <a:pt x="149" y="63"/>
                    <a:pt x="153" y="62"/>
                  </a:cubicBezTo>
                  <a:cubicBezTo>
                    <a:pt x="151" y="60"/>
                    <a:pt x="149" y="60"/>
                    <a:pt x="149" y="55"/>
                  </a:cubicBezTo>
                  <a:cubicBezTo>
                    <a:pt x="149" y="54"/>
                    <a:pt x="154" y="55"/>
                    <a:pt x="154" y="52"/>
                  </a:cubicBezTo>
                  <a:cubicBezTo>
                    <a:pt x="154" y="50"/>
                    <a:pt x="150" y="48"/>
                    <a:pt x="149" y="46"/>
                  </a:cubicBezTo>
                  <a:cubicBezTo>
                    <a:pt x="145" y="41"/>
                    <a:pt x="143" y="31"/>
                    <a:pt x="143" y="23"/>
                  </a:cubicBezTo>
                  <a:cubicBezTo>
                    <a:pt x="142" y="23"/>
                    <a:pt x="142" y="23"/>
                    <a:pt x="141" y="24"/>
                  </a:cubicBezTo>
                  <a:cubicBezTo>
                    <a:pt x="130" y="30"/>
                    <a:pt x="121" y="29"/>
                    <a:pt x="108" y="22"/>
                  </a:cubicBezTo>
                  <a:cubicBezTo>
                    <a:pt x="103" y="19"/>
                    <a:pt x="99" y="15"/>
                    <a:pt x="93" y="11"/>
                  </a:cubicBezTo>
                  <a:cubicBezTo>
                    <a:pt x="89" y="7"/>
                    <a:pt x="83" y="5"/>
                    <a:pt x="80" y="0"/>
                  </a:cubicBezTo>
                  <a:cubicBezTo>
                    <a:pt x="77" y="2"/>
                    <a:pt x="75" y="5"/>
                    <a:pt x="72" y="7"/>
                  </a:cubicBezTo>
                  <a:cubicBezTo>
                    <a:pt x="65" y="11"/>
                    <a:pt x="61" y="9"/>
                    <a:pt x="59" y="16"/>
                  </a:cubicBezTo>
                  <a:cubicBezTo>
                    <a:pt x="57" y="22"/>
                    <a:pt x="60" y="23"/>
                    <a:pt x="54" y="28"/>
                  </a:cubicBezTo>
                  <a:cubicBezTo>
                    <a:pt x="52" y="30"/>
                    <a:pt x="50" y="28"/>
                    <a:pt x="48" y="31"/>
                  </a:cubicBezTo>
                  <a:cubicBezTo>
                    <a:pt x="47" y="33"/>
                    <a:pt x="49" y="38"/>
                    <a:pt x="48" y="40"/>
                  </a:cubicBezTo>
                  <a:cubicBezTo>
                    <a:pt x="45" y="39"/>
                    <a:pt x="39" y="39"/>
                    <a:pt x="35" y="38"/>
                  </a:cubicBezTo>
                  <a:cubicBezTo>
                    <a:pt x="27" y="36"/>
                    <a:pt x="29" y="36"/>
                    <a:pt x="21" y="38"/>
                  </a:cubicBezTo>
                  <a:cubicBezTo>
                    <a:pt x="15" y="40"/>
                    <a:pt x="7" y="42"/>
                    <a:pt x="0" y="43"/>
                  </a:cubicBezTo>
                  <a:cubicBezTo>
                    <a:pt x="1" y="46"/>
                    <a:pt x="2" y="52"/>
                    <a:pt x="3" y="53"/>
                  </a:cubicBezTo>
                  <a:cubicBezTo>
                    <a:pt x="5" y="58"/>
                    <a:pt x="10" y="69"/>
                    <a:pt x="15" y="64"/>
                  </a:cubicBezTo>
                  <a:cubicBezTo>
                    <a:pt x="18" y="60"/>
                    <a:pt x="19" y="47"/>
                    <a:pt x="24" y="46"/>
                  </a:cubicBezTo>
                  <a:cubicBezTo>
                    <a:pt x="26" y="46"/>
                    <a:pt x="33" y="51"/>
                    <a:pt x="34" y="53"/>
                  </a:cubicBezTo>
                  <a:cubicBezTo>
                    <a:pt x="36" y="56"/>
                    <a:pt x="35" y="59"/>
                    <a:pt x="35" y="64"/>
                  </a:cubicBezTo>
                  <a:cubicBezTo>
                    <a:pt x="36" y="72"/>
                    <a:pt x="40" y="85"/>
                    <a:pt x="45" y="92"/>
                  </a:cubicBezTo>
                  <a:cubicBezTo>
                    <a:pt x="48" y="96"/>
                    <a:pt x="50" y="101"/>
                    <a:pt x="53" y="103"/>
                  </a:cubicBezTo>
                  <a:cubicBezTo>
                    <a:pt x="57" y="107"/>
                    <a:pt x="62" y="109"/>
                    <a:pt x="66" y="113"/>
                  </a:cubicBezTo>
                  <a:cubicBezTo>
                    <a:pt x="73" y="118"/>
                    <a:pt x="80" y="113"/>
                    <a:pt x="89" y="119"/>
                  </a:cubicBezTo>
                  <a:cubicBezTo>
                    <a:pt x="91" y="120"/>
                    <a:pt x="91" y="122"/>
                    <a:pt x="92" y="124"/>
                  </a:cubicBezTo>
                  <a:cubicBezTo>
                    <a:pt x="94" y="125"/>
                    <a:pt x="97" y="125"/>
                    <a:pt x="98" y="126"/>
                  </a:cubicBezTo>
                  <a:cubicBezTo>
                    <a:pt x="102" y="129"/>
                    <a:pt x="104" y="134"/>
                    <a:pt x="109" y="135"/>
                  </a:cubicBezTo>
                  <a:cubicBezTo>
                    <a:pt x="109" y="139"/>
                    <a:pt x="120" y="148"/>
                    <a:pt x="124" y="146"/>
                  </a:cubicBezTo>
                  <a:cubicBezTo>
                    <a:pt x="124" y="147"/>
                    <a:pt x="126" y="148"/>
                    <a:pt x="128" y="149"/>
                  </a:cubicBezTo>
                  <a:cubicBezTo>
                    <a:pt x="127" y="149"/>
                    <a:pt x="127" y="149"/>
                    <a:pt x="127" y="148"/>
                  </a:cubicBezTo>
                  <a:cubicBezTo>
                    <a:pt x="124" y="143"/>
                    <a:pt x="121" y="143"/>
                    <a:pt x="117" y="1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0" name="Freeform 618">
              <a:extLst>
                <a:ext uri="{FF2B5EF4-FFF2-40B4-BE49-F238E27FC236}">
                  <a16:creationId xmlns:a16="http://schemas.microsoft.com/office/drawing/2014/main" id="{A234F21F-E02E-4E62-9D1E-3E1E6D43A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852" y="3391214"/>
              <a:ext cx="92161" cy="87737"/>
            </a:xfrm>
            <a:custGeom>
              <a:avLst/>
              <a:gdLst>
                <a:gd name="T0" fmla="*/ 99 w 106"/>
                <a:gd name="T1" fmla="*/ 39 h 101"/>
                <a:gd name="T2" fmla="*/ 93 w 106"/>
                <a:gd name="T3" fmla="*/ 28 h 101"/>
                <a:gd name="T4" fmla="*/ 98 w 106"/>
                <a:gd name="T5" fmla="*/ 15 h 101"/>
                <a:gd name="T6" fmla="*/ 95 w 106"/>
                <a:gd name="T7" fmla="*/ 12 h 101"/>
                <a:gd name="T8" fmla="*/ 83 w 106"/>
                <a:gd name="T9" fmla="*/ 12 h 101"/>
                <a:gd name="T10" fmla="*/ 76 w 106"/>
                <a:gd name="T11" fmla="*/ 6 h 101"/>
                <a:gd name="T12" fmla="*/ 62 w 106"/>
                <a:gd name="T13" fmla="*/ 4 h 101"/>
                <a:gd name="T14" fmla="*/ 42 w 106"/>
                <a:gd name="T15" fmla="*/ 1 h 101"/>
                <a:gd name="T16" fmla="*/ 20 w 106"/>
                <a:gd name="T17" fmla="*/ 1 h 101"/>
                <a:gd name="T18" fmla="*/ 4 w 106"/>
                <a:gd name="T19" fmla="*/ 2 h 101"/>
                <a:gd name="T20" fmla="*/ 0 w 106"/>
                <a:gd name="T21" fmla="*/ 14 h 101"/>
                <a:gd name="T22" fmla="*/ 8 w 106"/>
                <a:gd name="T23" fmla="*/ 22 h 101"/>
                <a:gd name="T24" fmla="*/ 21 w 106"/>
                <a:gd name="T25" fmla="*/ 48 h 101"/>
                <a:gd name="T26" fmla="*/ 31 w 106"/>
                <a:gd name="T27" fmla="*/ 55 h 101"/>
                <a:gd name="T28" fmla="*/ 40 w 106"/>
                <a:gd name="T29" fmla="*/ 67 h 101"/>
                <a:gd name="T30" fmla="*/ 50 w 106"/>
                <a:gd name="T31" fmla="*/ 77 h 101"/>
                <a:gd name="T32" fmla="*/ 59 w 106"/>
                <a:gd name="T33" fmla="*/ 89 h 101"/>
                <a:gd name="T34" fmla="*/ 69 w 106"/>
                <a:gd name="T35" fmla="*/ 98 h 101"/>
                <a:gd name="T36" fmla="*/ 70 w 106"/>
                <a:gd name="T37" fmla="*/ 99 h 101"/>
                <a:gd name="T38" fmla="*/ 72 w 106"/>
                <a:gd name="T39" fmla="*/ 101 h 101"/>
                <a:gd name="T40" fmla="*/ 73 w 106"/>
                <a:gd name="T41" fmla="*/ 100 h 101"/>
                <a:gd name="T42" fmla="*/ 73 w 106"/>
                <a:gd name="T43" fmla="*/ 87 h 101"/>
                <a:gd name="T44" fmla="*/ 87 w 106"/>
                <a:gd name="T45" fmla="*/ 73 h 101"/>
                <a:gd name="T46" fmla="*/ 87 w 106"/>
                <a:gd name="T47" fmla="*/ 64 h 101"/>
                <a:gd name="T48" fmla="*/ 95 w 106"/>
                <a:gd name="T49" fmla="*/ 64 h 101"/>
                <a:gd name="T50" fmla="*/ 99 w 106"/>
                <a:gd name="T51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" h="101">
                  <a:moveTo>
                    <a:pt x="99" y="39"/>
                  </a:moveTo>
                  <a:cubicBezTo>
                    <a:pt x="94" y="34"/>
                    <a:pt x="91" y="36"/>
                    <a:pt x="93" y="28"/>
                  </a:cubicBezTo>
                  <a:cubicBezTo>
                    <a:pt x="94" y="24"/>
                    <a:pt x="99" y="20"/>
                    <a:pt x="98" y="15"/>
                  </a:cubicBezTo>
                  <a:cubicBezTo>
                    <a:pt x="97" y="13"/>
                    <a:pt x="96" y="12"/>
                    <a:pt x="95" y="12"/>
                  </a:cubicBezTo>
                  <a:cubicBezTo>
                    <a:pt x="91" y="13"/>
                    <a:pt x="86" y="13"/>
                    <a:pt x="83" y="12"/>
                  </a:cubicBezTo>
                  <a:cubicBezTo>
                    <a:pt x="81" y="10"/>
                    <a:pt x="80" y="7"/>
                    <a:pt x="76" y="6"/>
                  </a:cubicBezTo>
                  <a:cubicBezTo>
                    <a:pt x="72" y="4"/>
                    <a:pt x="68" y="4"/>
                    <a:pt x="62" y="4"/>
                  </a:cubicBezTo>
                  <a:cubicBezTo>
                    <a:pt x="55" y="3"/>
                    <a:pt x="49" y="3"/>
                    <a:pt x="42" y="1"/>
                  </a:cubicBezTo>
                  <a:cubicBezTo>
                    <a:pt x="34" y="0"/>
                    <a:pt x="28" y="1"/>
                    <a:pt x="20" y="1"/>
                  </a:cubicBezTo>
                  <a:cubicBezTo>
                    <a:pt x="17" y="15"/>
                    <a:pt x="9" y="1"/>
                    <a:pt x="4" y="2"/>
                  </a:cubicBezTo>
                  <a:cubicBezTo>
                    <a:pt x="4" y="6"/>
                    <a:pt x="0" y="10"/>
                    <a:pt x="0" y="14"/>
                  </a:cubicBezTo>
                  <a:cubicBezTo>
                    <a:pt x="0" y="19"/>
                    <a:pt x="5" y="19"/>
                    <a:pt x="8" y="22"/>
                  </a:cubicBezTo>
                  <a:cubicBezTo>
                    <a:pt x="15" y="29"/>
                    <a:pt x="14" y="40"/>
                    <a:pt x="21" y="48"/>
                  </a:cubicBezTo>
                  <a:cubicBezTo>
                    <a:pt x="24" y="52"/>
                    <a:pt x="28" y="52"/>
                    <a:pt x="31" y="55"/>
                  </a:cubicBezTo>
                  <a:cubicBezTo>
                    <a:pt x="35" y="59"/>
                    <a:pt x="36" y="64"/>
                    <a:pt x="40" y="67"/>
                  </a:cubicBezTo>
                  <a:cubicBezTo>
                    <a:pt x="44" y="70"/>
                    <a:pt x="46" y="72"/>
                    <a:pt x="50" y="77"/>
                  </a:cubicBezTo>
                  <a:cubicBezTo>
                    <a:pt x="52" y="81"/>
                    <a:pt x="55" y="87"/>
                    <a:pt x="59" y="89"/>
                  </a:cubicBezTo>
                  <a:cubicBezTo>
                    <a:pt x="63" y="93"/>
                    <a:pt x="66" y="93"/>
                    <a:pt x="69" y="98"/>
                  </a:cubicBezTo>
                  <a:cubicBezTo>
                    <a:pt x="69" y="99"/>
                    <a:pt x="69" y="99"/>
                    <a:pt x="70" y="99"/>
                  </a:cubicBezTo>
                  <a:cubicBezTo>
                    <a:pt x="70" y="100"/>
                    <a:pt x="71" y="101"/>
                    <a:pt x="72" y="101"/>
                  </a:cubicBezTo>
                  <a:cubicBezTo>
                    <a:pt x="73" y="101"/>
                    <a:pt x="73" y="100"/>
                    <a:pt x="73" y="100"/>
                  </a:cubicBezTo>
                  <a:cubicBezTo>
                    <a:pt x="75" y="95"/>
                    <a:pt x="73" y="92"/>
                    <a:pt x="73" y="87"/>
                  </a:cubicBezTo>
                  <a:cubicBezTo>
                    <a:pt x="74" y="82"/>
                    <a:pt x="81" y="72"/>
                    <a:pt x="87" y="73"/>
                  </a:cubicBezTo>
                  <a:cubicBezTo>
                    <a:pt x="87" y="70"/>
                    <a:pt x="87" y="67"/>
                    <a:pt x="87" y="64"/>
                  </a:cubicBezTo>
                  <a:cubicBezTo>
                    <a:pt x="89" y="64"/>
                    <a:pt x="94" y="64"/>
                    <a:pt x="95" y="64"/>
                  </a:cubicBezTo>
                  <a:cubicBezTo>
                    <a:pt x="106" y="60"/>
                    <a:pt x="106" y="46"/>
                    <a:pt x="99" y="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1" name="Freeform 619">
              <a:extLst>
                <a:ext uri="{FF2B5EF4-FFF2-40B4-BE49-F238E27FC236}">
                  <a16:creationId xmlns:a16="http://schemas.microsoft.com/office/drawing/2014/main" id="{F8D3ECD2-026D-4047-85C6-923A2DB39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681" y="3424023"/>
              <a:ext cx="145614" cy="97690"/>
            </a:xfrm>
            <a:custGeom>
              <a:avLst/>
              <a:gdLst>
                <a:gd name="T0" fmla="*/ 167 w 167"/>
                <a:gd name="T1" fmla="*/ 17 h 112"/>
                <a:gd name="T2" fmla="*/ 147 w 167"/>
                <a:gd name="T3" fmla="*/ 14 h 112"/>
                <a:gd name="T4" fmla="*/ 139 w 167"/>
                <a:gd name="T5" fmla="*/ 6 h 112"/>
                <a:gd name="T6" fmla="*/ 128 w 167"/>
                <a:gd name="T7" fmla="*/ 5 h 112"/>
                <a:gd name="T8" fmla="*/ 86 w 167"/>
                <a:gd name="T9" fmla="*/ 20 h 112"/>
                <a:gd name="T10" fmla="*/ 51 w 167"/>
                <a:gd name="T11" fmla="*/ 14 h 112"/>
                <a:gd name="T12" fmla="*/ 14 w 167"/>
                <a:gd name="T13" fmla="*/ 12 h 112"/>
                <a:gd name="T14" fmla="*/ 11 w 167"/>
                <a:gd name="T15" fmla="*/ 0 h 112"/>
                <a:gd name="T16" fmla="*/ 6 w 167"/>
                <a:gd name="T17" fmla="*/ 5 h 112"/>
                <a:gd name="T18" fmla="*/ 0 w 167"/>
                <a:gd name="T19" fmla="*/ 14 h 112"/>
                <a:gd name="T20" fmla="*/ 5 w 167"/>
                <a:gd name="T21" fmla="*/ 26 h 112"/>
                <a:gd name="T22" fmla="*/ 15 w 167"/>
                <a:gd name="T23" fmla="*/ 36 h 112"/>
                <a:gd name="T24" fmla="*/ 2 w 167"/>
                <a:gd name="T25" fmla="*/ 55 h 112"/>
                <a:gd name="T26" fmla="*/ 3 w 167"/>
                <a:gd name="T27" fmla="*/ 67 h 112"/>
                <a:gd name="T28" fmla="*/ 0 w 167"/>
                <a:gd name="T29" fmla="*/ 72 h 112"/>
                <a:gd name="T30" fmla="*/ 6 w 167"/>
                <a:gd name="T31" fmla="*/ 77 h 112"/>
                <a:gd name="T32" fmla="*/ 16 w 167"/>
                <a:gd name="T33" fmla="*/ 86 h 112"/>
                <a:gd name="T34" fmla="*/ 15 w 167"/>
                <a:gd name="T35" fmla="*/ 101 h 112"/>
                <a:gd name="T36" fmla="*/ 47 w 167"/>
                <a:gd name="T37" fmla="*/ 98 h 112"/>
                <a:gd name="T38" fmla="*/ 77 w 167"/>
                <a:gd name="T39" fmla="*/ 105 h 112"/>
                <a:gd name="T40" fmla="*/ 100 w 167"/>
                <a:gd name="T41" fmla="*/ 102 h 112"/>
                <a:gd name="T42" fmla="*/ 102 w 167"/>
                <a:gd name="T43" fmla="*/ 90 h 112"/>
                <a:gd name="T44" fmla="*/ 114 w 167"/>
                <a:gd name="T45" fmla="*/ 86 h 112"/>
                <a:gd name="T46" fmla="*/ 124 w 167"/>
                <a:gd name="T47" fmla="*/ 80 h 112"/>
                <a:gd name="T48" fmla="*/ 136 w 167"/>
                <a:gd name="T49" fmla="*/ 81 h 112"/>
                <a:gd name="T50" fmla="*/ 152 w 167"/>
                <a:gd name="T51" fmla="*/ 82 h 112"/>
                <a:gd name="T52" fmla="*/ 152 w 167"/>
                <a:gd name="T53" fmla="*/ 82 h 112"/>
                <a:gd name="T54" fmla="*/ 150 w 167"/>
                <a:gd name="T55" fmla="*/ 77 h 112"/>
                <a:gd name="T56" fmla="*/ 144 w 167"/>
                <a:gd name="T57" fmla="*/ 70 h 112"/>
                <a:gd name="T58" fmla="*/ 144 w 167"/>
                <a:gd name="T59" fmla="*/ 66 h 112"/>
                <a:gd name="T60" fmla="*/ 138 w 167"/>
                <a:gd name="T61" fmla="*/ 64 h 112"/>
                <a:gd name="T62" fmla="*/ 139 w 167"/>
                <a:gd name="T63" fmla="*/ 61 h 112"/>
                <a:gd name="T64" fmla="*/ 143 w 167"/>
                <a:gd name="T65" fmla="*/ 58 h 112"/>
                <a:gd name="T66" fmla="*/ 147 w 167"/>
                <a:gd name="T67" fmla="*/ 56 h 112"/>
                <a:gd name="T68" fmla="*/ 147 w 167"/>
                <a:gd name="T69" fmla="*/ 52 h 112"/>
                <a:gd name="T70" fmla="*/ 149 w 167"/>
                <a:gd name="T71" fmla="*/ 39 h 112"/>
                <a:gd name="T72" fmla="*/ 151 w 167"/>
                <a:gd name="T73" fmla="*/ 36 h 112"/>
                <a:gd name="T74" fmla="*/ 152 w 167"/>
                <a:gd name="T75" fmla="*/ 33 h 112"/>
                <a:gd name="T76" fmla="*/ 157 w 167"/>
                <a:gd name="T77" fmla="*/ 31 h 112"/>
                <a:gd name="T78" fmla="*/ 167 w 167"/>
                <a:gd name="T79" fmla="*/ 25 h 112"/>
                <a:gd name="T80" fmla="*/ 167 w 167"/>
                <a:gd name="T81" fmla="*/ 1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" h="112">
                  <a:moveTo>
                    <a:pt x="167" y="17"/>
                  </a:moveTo>
                  <a:cubicBezTo>
                    <a:pt x="160" y="17"/>
                    <a:pt x="151" y="16"/>
                    <a:pt x="147" y="14"/>
                  </a:cubicBezTo>
                  <a:cubicBezTo>
                    <a:pt x="144" y="12"/>
                    <a:pt x="144" y="8"/>
                    <a:pt x="139" y="6"/>
                  </a:cubicBezTo>
                  <a:cubicBezTo>
                    <a:pt x="137" y="5"/>
                    <a:pt x="131" y="5"/>
                    <a:pt x="128" y="5"/>
                  </a:cubicBezTo>
                  <a:cubicBezTo>
                    <a:pt x="112" y="4"/>
                    <a:pt x="96" y="9"/>
                    <a:pt x="86" y="20"/>
                  </a:cubicBezTo>
                  <a:cubicBezTo>
                    <a:pt x="75" y="17"/>
                    <a:pt x="62" y="17"/>
                    <a:pt x="51" y="14"/>
                  </a:cubicBezTo>
                  <a:cubicBezTo>
                    <a:pt x="39" y="12"/>
                    <a:pt x="26" y="16"/>
                    <a:pt x="14" y="12"/>
                  </a:cubicBezTo>
                  <a:cubicBezTo>
                    <a:pt x="17" y="7"/>
                    <a:pt x="15" y="3"/>
                    <a:pt x="11" y="0"/>
                  </a:cubicBezTo>
                  <a:cubicBezTo>
                    <a:pt x="9" y="2"/>
                    <a:pt x="8" y="4"/>
                    <a:pt x="6" y="5"/>
                  </a:cubicBezTo>
                  <a:cubicBezTo>
                    <a:pt x="2" y="9"/>
                    <a:pt x="1" y="9"/>
                    <a:pt x="0" y="14"/>
                  </a:cubicBezTo>
                  <a:cubicBezTo>
                    <a:pt x="0" y="19"/>
                    <a:pt x="4" y="23"/>
                    <a:pt x="5" y="26"/>
                  </a:cubicBezTo>
                  <a:cubicBezTo>
                    <a:pt x="7" y="30"/>
                    <a:pt x="14" y="34"/>
                    <a:pt x="15" y="36"/>
                  </a:cubicBezTo>
                  <a:cubicBezTo>
                    <a:pt x="20" y="47"/>
                    <a:pt x="4" y="47"/>
                    <a:pt x="2" y="55"/>
                  </a:cubicBezTo>
                  <a:cubicBezTo>
                    <a:pt x="1" y="59"/>
                    <a:pt x="4" y="63"/>
                    <a:pt x="3" y="67"/>
                  </a:cubicBezTo>
                  <a:cubicBezTo>
                    <a:pt x="3" y="69"/>
                    <a:pt x="2" y="71"/>
                    <a:pt x="0" y="72"/>
                  </a:cubicBezTo>
                  <a:cubicBezTo>
                    <a:pt x="2" y="74"/>
                    <a:pt x="3" y="75"/>
                    <a:pt x="6" y="77"/>
                  </a:cubicBezTo>
                  <a:cubicBezTo>
                    <a:pt x="12" y="81"/>
                    <a:pt x="14" y="78"/>
                    <a:pt x="16" y="86"/>
                  </a:cubicBezTo>
                  <a:cubicBezTo>
                    <a:pt x="17" y="91"/>
                    <a:pt x="13" y="96"/>
                    <a:pt x="15" y="101"/>
                  </a:cubicBezTo>
                  <a:cubicBezTo>
                    <a:pt x="18" y="112"/>
                    <a:pt x="38" y="100"/>
                    <a:pt x="47" y="98"/>
                  </a:cubicBezTo>
                  <a:cubicBezTo>
                    <a:pt x="58" y="96"/>
                    <a:pt x="66" y="104"/>
                    <a:pt x="77" y="105"/>
                  </a:cubicBezTo>
                  <a:cubicBezTo>
                    <a:pt x="84" y="106"/>
                    <a:pt x="95" y="108"/>
                    <a:pt x="100" y="102"/>
                  </a:cubicBezTo>
                  <a:cubicBezTo>
                    <a:pt x="103" y="97"/>
                    <a:pt x="100" y="94"/>
                    <a:pt x="102" y="90"/>
                  </a:cubicBezTo>
                  <a:cubicBezTo>
                    <a:pt x="105" y="86"/>
                    <a:pt x="110" y="88"/>
                    <a:pt x="114" y="86"/>
                  </a:cubicBezTo>
                  <a:cubicBezTo>
                    <a:pt x="118" y="84"/>
                    <a:pt x="120" y="81"/>
                    <a:pt x="124" y="80"/>
                  </a:cubicBezTo>
                  <a:cubicBezTo>
                    <a:pt x="129" y="79"/>
                    <a:pt x="132" y="80"/>
                    <a:pt x="136" y="81"/>
                  </a:cubicBezTo>
                  <a:cubicBezTo>
                    <a:pt x="141" y="82"/>
                    <a:pt x="147" y="83"/>
                    <a:pt x="152" y="82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52" y="80"/>
                    <a:pt x="152" y="79"/>
                    <a:pt x="150" y="77"/>
                  </a:cubicBezTo>
                  <a:cubicBezTo>
                    <a:pt x="148" y="75"/>
                    <a:pt x="145" y="73"/>
                    <a:pt x="144" y="70"/>
                  </a:cubicBezTo>
                  <a:cubicBezTo>
                    <a:pt x="144" y="68"/>
                    <a:pt x="145" y="67"/>
                    <a:pt x="144" y="66"/>
                  </a:cubicBezTo>
                  <a:cubicBezTo>
                    <a:pt x="142" y="64"/>
                    <a:pt x="139" y="65"/>
                    <a:pt x="138" y="64"/>
                  </a:cubicBezTo>
                  <a:cubicBezTo>
                    <a:pt x="137" y="62"/>
                    <a:pt x="138" y="62"/>
                    <a:pt x="139" y="61"/>
                  </a:cubicBezTo>
                  <a:cubicBezTo>
                    <a:pt x="140" y="60"/>
                    <a:pt x="142" y="59"/>
                    <a:pt x="143" y="58"/>
                  </a:cubicBezTo>
                  <a:cubicBezTo>
                    <a:pt x="144" y="57"/>
                    <a:pt x="146" y="57"/>
                    <a:pt x="147" y="56"/>
                  </a:cubicBezTo>
                  <a:cubicBezTo>
                    <a:pt x="148" y="55"/>
                    <a:pt x="147" y="53"/>
                    <a:pt x="147" y="52"/>
                  </a:cubicBezTo>
                  <a:cubicBezTo>
                    <a:pt x="147" y="48"/>
                    <a:pt x="148" y="42"/>
                    <a:pt x="149" y="39"/>
                  </a:cubicBezTo>
                  <a:cubicBezTo>
                    <a:pt x="150" y="38"/>
                    <a:pt x="151" y="37"/>
                    <a:pt x="151" y="36"/>
                  </a:cubicBezTo>
                  <a:cubicBezTo>
                    <a:pt x="152" y="35"/>
                    <a:pt x="152" y="34"/>
                    <a:pt x="152" y="33"/>
                  </a:cubicBezTo>
                  <a:cubicBezTo>
                    <a:pt x="154" y="31"/>
                    <a:pt x="155" y="31"/>
                    <a:pt x="157" y="31"/>
                  </a:cubicBezTo>
                  <a:cubicBezTo>
                    <a:pt x="162" y="30"/>
                    <a:pt x="165" y="31"/>
                    <a:pt x="167" y="25"/>
                  </a:cubicBezTo>
                  <a:cubicBezTo>
                    <a:pt x="167" y="23"/>
                    <a:pt x="167" y="20"/>
                    <a:pt x="167" y="1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2" name="Freeform 620">
              <a:extLst>
                <a:ext uri="{FF2B5EF4-FFF2-40B4-BE49-F238E27FC236}">
                  <a16:creationId xmlns:a16="http://schemas.microsoft.com/office/drawing/2014/main" id="{B3E591D7-09FC-4578-89B6-21840A699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580" y="3359879"/>
              <a:ext cx="98428" cy="126813"/>
            </a:xfrm>
            <a:custGeom>
              <a:avLst/>
              <a:gdLst>
                <a:gd name="T0" fmla="*/ 95 w 113"/>
                <a:gd name="T1" fmla="*/ 129 h 146"/>
                <a:gd name="T2" fmla="*/ 108 w 113"/>
                <a:gd name="T3" fmla="*/ 110 h 146"/>
                <a:gd name="T4" fmla="*/ 98 w 113"/>
                <a:gd name="T5" fmla="*/ 100 h 146"/>
                <a:gd name="T6" fmla="*/ 93 w 113"/>
                <a:gd name="T7" fmla="*/ 88 h 146"/>
                <a:gd name="T8" fmla="*/ 99 w 113"/>
                <a:gd name="T9" fmla="*/ 79 h 146"/>
                <a:gd name="T10" fmla="*/ 104 w 113"/>
                <a:gd name="T11" fmla="*/ 74 h 146"/>
                <a:gd name="T12" fmla="*/ 98 w 113"/>
                <a:gd name="T13" fmla="*/ 71 h 146"/>
                <a:gd name="T14" fmla="*/ 100 w 113"/>
                <a:gd name="T15" fmla="*/ 55 h 146"/>
                <a:gd name="T16" fmla="*/ 88 w 113"/>
                <a:gd name="T17" fmla="*/ 61 h 146"/>
                <a:gd name="T18" fmla="*/ 73 w 113"/>
                <a:gd name="T19" fmla="*/ 54 h 146"/>
                <a:gd name="T20" fmla="*/ 67 w 113"/>
                <a:gd name="T21" fmla="*/ 42 h 146"/>
                <a:gd name="T22" fmla="*/ 70 w 113"/>
                <a:gd name="T23" fmla="*/ 38 h 146"/>
                <a:gd name="T24" fmla="*/ 56 w 113"/>
                <a:gd name="T25" fmla="*/ 30 h 146"/>
                <a:gd name="T26" fmla="*/ 46 w 113"/>
                <a:gd name="T27" fmla="*/ 11 h 146"/>
                <a:gd name="T28" fmla="*/ 18 w 113"/>
                <a:gd name="T29" fmla="*/ 4 h 146"/>
                <a:gd name="T30" fmla="*/ 0 w 113"/>
                <a:gd name="T31" fmla="*/ 9 h 146"/>
                <a:gd name="T32" fmla="*/ 6 w 113"/>
                <a:gd name="T33" fmla="*/ 32 h 146"/>
                <a:gd name="T34" fmla="*/ 11 w 113"/>
                <a:gd name="T35" fmla="*/ 38 h 146"/>
                <a:gd name="T36" fmla="*/ 6 w 113"/>
                <a:gd name="T37" fmla="*/ 41 h 146"/>
                <a:gd name="T38" fmla="*/ 13 w 113"/>
                <a:gd name="T39" fmla="*/ 51 h 146"/>
                <a:gd name="T40" fmla="*/ 8 w 113"/>
                <a:gd name="T41" fmla="*/ 64 h 146"/>
                <a:gd name="T42" fmla="*/ 14 w 113"/>
                <a:gd name="T43" fmla="*/ 75 h 146"/>
                <a:gd name="T44" fmla="*/ 11 w 113"/>
                <a:gd name="T45" fmla="*/ 100 h 146"/>
                <a:gd name="T46" fmla="*/ 25 w 113"/>
                <a:gd name="T47" fmla="*/ 112 h 146"/>
                <a:gd name="T48" fmla="*/ 43 w 113"/>
                <a:gd name="T49" fmla="*/ 124 h 146"/>
                <a:gd name="T50" fmla="*/ 49 w 113"/>
                <a:gd name="T51" fmla="*/ 110 h 146"/>
                <a:gd name="T52" fmla="*/ 78 w 113"/>
                <a:gd name="T53" fmla="*/ 135 h 146"/>
                <a:gd name="T54" fmla="*/ 87 w 113"/>
                <a:gd name="T55" fmla="*/ 144 h 146"/>
                <a:gd name="T56" fmla="*/ 93 w 113"/>
                <a:gd name="T57" fmla="*/ 146 h 146"/>
                <a:gd name="T58" fmla="*/ 96 w 113"/>
                <a:gd name="T59" fmla="*/ 141 h 146"/>
                <a:gd name="T60" fmla="*/ 95 w 113"/>
                <a:gd name="T61" fmla="*/ 1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" h="146">
                  <a:moveTo>
                    <a:pt x="95" y="129"/>
                  </a:moveTo>
                  <a:cubicBezTo>
                    <a:pt x="97" y="121"/>
                    <a:pt x="113" y="121"/>
                    <a:pt x="108" y="110"/>
                  </a:cubicBezTo>
                  <a:cubicBezTo>
                    <a:pt x="107" y="108"/>
                    <a:pt x="100" y="104"/>
                    <a:pt x="98" y="100"/>
                  </a:cubicBezTo>
                  <a:cubicBezTo>
                    <a:pt x="97" y="97"/>
                    <a:pt x="93" y="93"/>
                    <a:pt x="93" y="88"/>
                  </a:cubicBezTo>
                  <a:cubicBezTo>
                    <a:pt x="94" y="83"/>
                    <a:pt x="95" y="83"/>
                    <a:pt x="99" y="79"/>
                  </a:cubicBezTo>
                  <a:cubicBezTo>
                    <a:pt x="101" y="78"/>
                    <a:pt x="102" y="76"/>
                    <a:pt x="104" y="74"/>
                  </a:cubicBezTo>
                  <a:cubicBezTo>
                    <a:pt x="102" y="73"/>
                    <a:pt x="100" y="72"/>
                    <a:pt x="98" y="71"/>
                  </a:cubicBezTo>
                  <a:cubicBezTo>
                    <a:pt x="98" y="66"/>
                    <a:pt x="107" y="58"/>
                    <a:pt x="100" y="55"/>
                  </a:cubicBezTo>
                  <a:cubicBezTo>
                    <a:pt x="96" y="54"/>
                    <a:pt x="92" y="60"/>
                    <a:pt x="88" y="61"/>
                  </a:cubicBezTo>
                  <a:cubicBezTo>
                    <a:pt x="86" y="61"/>
                    <a:pt x="75" y="55"/>
                    <a:pt x="73" y="54"/>
                  </a:cubicBezTo>
                  <a:cubicBezTo>
                    <a:pt x="68" y="51"/>
                    <a:pt x="68" y="47"/>
                    <a:pt x="67" y="42"/>
                  </a:cubicBezTo>
                  <a:cubicBezTo>
                    <a:pt x="67" y="41"/>
                    <a:pt x="71" y="40"/>
                    <a:pt x="70" y="38"/>
                  </a:cubicBezTo>
                  <a:cubicBezTo>
                    <a:pt x="68" y="33"/>
                    <a:pt x="59" y="33"/>
                    <a:pt x="56" y="30"/>
                  </a:cubicBezTo>
                  <a:cubicBezTo>
                    <a:pt x="51" y="25"/>
                    <a:pt x="51" y="16"/>
                    <a:pt x="46" y="11"/>
                  </a:cubicBezTo>
                  <a:cubicBezTo>
                    <a:pt x="37" y="2"/>
                    <a:pt x="30" y="0"/>
                    <a:pt x="18" y="4"/>
                  </a:cubicBezTo>
                  <a:cubicBezTo>
                    <a:pt x="12" y="5"/>
                    <a:pt x="5" y="7"/>
                    <a:pt x="0" y="9"/>
                  </a:cubicBezTo>
                  <a:cubicBezTo>
                    <a:pt x="0" y="17"/>
                    <a:pt x="2" y="27"/>
                    <a:pt x="6" y="32"/>
                  </a:cubicBezTo>
                  <a:cubicBezTo>
                    <a:pt x="7" y="34"/>
                    <a:pt x="11" y="36"/>
                    <a:pt x="11" y="38"/>
                  </a:cubicBezTo>
                  <a:cubicBezTo>
                    <a:pt x="11" y="41"/>
                    <a:pt x="6" y="40"/>
                    <a:pt x="6" y="41"/>
                  </a:cubicBezTo>
                  <a:cubicBezTo>
                    <a:pt x="6" y="49"/>
                    <a:pt x="11" y="46"/>
                    <a:pt x="13" y="51"/>
                  </a:cubicBezTo>
                  <a:cubicBezTo>
                    <a:pt x="14" y="56"/>
                    <a:pt x="9" y="60"/>
                    <a:pt x="8" y="64"/>
                  </a:cubicBezTo>
                  <a:cubicBezTo>
                    <a:pt x="6" y="72"/>
                    <a:pt x="9" y="70"/>
                    <a:pt x="14" y="75"/>
                  </a:cubicBezTo>
                  <a:cubicBezTo>
                    <a:pt x="21" y="82"/>
                    <a:pt x="21" y="95"/>
                    <a:pt x="11" y="100"/>
                  </a:cubicBezTo>
                  <a:cubicBezTo>
                    <a:pt x="15" y="104"/>
                    <a:pt x="19" y="109"/>
                    <a:pt x="25" y="112"/>
                  </a:cubicBezTo>
                  <a:cubicBezTo>
                    <a:pt x="30" y="116"/>
                    <a:pt x="37" y="124"/>
                    <a:pt x="43" y="124"/>
                  </a:cubicBezTo>
                  <a:cubicBezTo>
                    <a:pt x="43" y="118"/>
                    <a:pt x="49" y="116"/>
                    <a:pt x="49" y="110"/>
                  </a:cubicBezTo>
                  <a:cubicBezTo>
                    <a:pt x="62" y="112"/>
                    <a:pt x="68" y="131"/>
                    <a:pt x="78" y="135"/>
                  </a:cubicBezTo>
                  <a:cubicBezTo>
                    <a:pt x="76" y="143"/>
                    <a:pt x="81" y="143"/>
                    <a:pt x="87" y="144"/>
                  </a:cubicBezTo>
                  <a:cubicBezTo>
                    <a:pt x="91" y="145"/>
                    <a:pt x="92" y="146"/>
                    <a:pt x="93" y="146"/>
                  </a:cubicBezTo>
                  <a:cubicBezTo>
                    <a:pt x="95" y="145"/>
                    <a:pt x="96" y="143"/>
                    <a:pt x="96" y="141"/>
                  </a:cubicBezTo>
                  <a:cubicBezTo>
                    <a:pt x="97" y="137"/>
                    <a:pt x="94" y="133"/>
                    <a:pt x="95" y="1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3" name="Freeform 621">
              <a:extLst>
                <a:ext uri="{FF2B5EF4-FFF2-40B4-BE49-F238E27FC236}">
                  <a16:creationId xmlns:a16="http://schemas.microsoft.com/office/drawing/2014/main" id="{0E0D5134-33B7-402A-ACEF-29266C42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521" y="3446879"/>
              <a:ext cx="46080" cy="52347"/>
            </a:xfrm>
            <a:custGeom>
              <a:avLst/>
              <a:gdLst>
                <a:gd name="T0" fmla="*/ 26 w 53"/>
                <a:gd name="T1" fmla="*/ 50 h 60"/>
                <a:gd name="T2" fmla="*/ 32 w 53"/>
                <a:gd name="T3" fmla="*/ 37 h 60"/>
                <a:gd name="T4" fmla="*/ 39 w 53"/>
                <a:gd name="T5" fmla="*/ 33 h 60"/>
                <a:gd name="T6" fmla="*/ 47 w 53"/>
                <a:gd name="T7" fmla="*/ 34 h 60"/>
                <a:gd name="T8" fmla="*/ 48 w 53"/>
                <a:gd name="T9" fmla="*/ 28 h 60"/>
                <a:gd name="T10" fmla="*/ 52 w 53"/>
                <a:gd name="T11" fmla="*/ 25 h 60"/>
                <a:gd name="T12" fmla="*/ 53 w 53"/>
                <a:gd name="T13" fmla="*/ 23 h 60"/>
                <a:gd name="T14" fmla="*/ 38 w 53"/>
                <a:gd name="T15" fmla="*/ 12 h 60"/>
                <a:gd name="T16" fmla="*/ 24 w 53"/>
                <a:gd name="T17" fmla="*/ 0 h 60"/>
                <a:gd name="T18" fmla="*/ 23 w 53"/>
                <a:gd name="T19" fmla="*/ 0 h 60"/>
                <a:gd name="T20" fmla="*/ 15 w 53"/>
                <a:gd name="T21" fmla="*/ 0 h 60"/>
                <a:gd name="T22" fmla="*/ 15 w 53"/>
                <a:gd name="T23" fmla="*/ 9 h 60"/>
                <a:gd name="T24" fmla="*/ 1 w 53"/>
                <a:gd name="T25" fmla="*/ 23 h 60"/>
                <a:gd name="T26" fmla="*/ 1 w 53"/>
                <a:gd name="T27" fmla="*/ 36 h 60"/>
                <a:gd name="T28" fmla="*/ 0 w 53"/>
                <a:gd name="T29" fmla="*/ 37 h 60"/>
                <a:gd name="T30" fmla="*/ 9 w 53"/>
                <a:gd name="T31" fmla="*/ 42 h 60"/>
                <a:gd name="T32" fmla="*/ 24 w 53"/>
                <a:gd name="T33" fmla="*/ 59 h 60"/>
                <a:gd name="T34" fmla="*/ 26 w 53"/>
                <a:gd name="T35" fmla="*/ 60 h 60"/>
                <a:gd name="T36" fmla="*/ 26 w 53"/>
                <a:gd name="T37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60">
                  <a:moveTo>
                    <a:pt x="26" y="50"/>
                  </a:moveTo>
                  <a:cubicBezTo>
                    <a:pt x="25" y="44"/>
                    <a:pt x="27" y="42"/>
                    <a:pt x="32" y="37"/>
                  </a:cubicBezTo>
                  <a:cubicBezTo>
                    <a:pt x="34" y="35"/>
                    <a:pt x="36" y="33"/>
                    <a:pt x="39" y="33"/>
                  </a:cubicBezTo>
                  <a:cubicBezTo>
                    <a:pt x="43" y="34"/>
                    <a:pt x="44" y="41"/>
                    <a:pt x="47" y="34"/>
                  </a:cubicBezTo>
                  <a:cubicBezTo>
                    <a:pt x="48" y="32"/>
                    <a:pt x="46" y="29"/>
                    <a:pt x="48" y="28"/>
                  </a:cubicBezTo>
                  <a:cubicBezTo>
                    <a:pt x="48" y="27"/>
                    <a:pt x="51" y="26"/>
                    <a:pt x="52" y="25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48" y="22"/>
                    <a:pt x="42" y="15"/>
                    <a:pt x="38" y="12"/>
                  </a:cubicBezTo>
                  <a:cubicBezTo>
                    <a:pt x="32" y="9"/>
                    <a:pt x="28" y="4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17" y="0"/>
                    <a:pt x="15" y="0"/>
                  </a:cubicBezTo>
                  <a:cubicBezTo>
                    <a:pt x="15" y="3"/>
                    <a:pt x="15" y="6"/>
                    <a:pt x="15" y="9"/>
                  </a:cubicBezTo>
                  <a:cubicBezTo>
                    <a:pt x="9" y="8"/>
                    <a:pt x="2" y="18"/>
                    <a:pt x="1" y="23"/>
                  </a:cubicBezTo>
                  <a:cubicBezTo>
                    <a:pt x="1" y="28"/>
                    <a:pt x="3" y="31"/>
                    <a:pt x="1" y="36"/>
                  </a:cubicBezTo>
                  <a:cubicBezTo>
                    <a:pt x="1" y="36"/>
                    <a:pt x="1" y="37"/>
                    <a:pt x="0" y="37"/>
                  </a:cubicBezTo>
                  <a:cubicBezTo>
                    <a:pt x="4" y="39"/>
                    <a:pt x="7" y="40"/>
                    <a:pt x="9" y="42"/>
                  </a:cubicBezTo>
                  <a:cubicBezTo>
                    <a:pt x="15" y="47"/>
                    <a:pt x="18" y="54"/>
                    <a:pt x="24" y="59"/>
                  </a:cubicBezTo>
                  <a:cubicBezTo>
                    <a:pt x="25" y="59"/>
                    <a:pt x="25" y="60"/>
                    <a:pt x="26" y="60"/>
                  </a:cubicBezTo>
                  <a:cubicBezTo>
                    <a:pt x="27" y="57"/>
                    <a:pt x="27" y="53"/>
                    <a:pt x="26" y="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4" name="Freeform 622">
              <a:extLst>
                <a:ext uri="{FF2B5EF4-FFF2-40B4-BE49-F238E27FC236}">
                  <a16:creationId xmlns:a16="http://schemas.microsoft.com/office/drawing/2014/main" id="{60E9A078-4459-43AF-B7F9-62E255F38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271" y="3475633"/>
              <a:ext cx="40919" cy="92161"/>
            </a:xfrm>
            <a:custGeom>
              <a:avLst/>
              <a:gdLst>
                <a:gd name="T0" fmla="*/ 28 w 47"/>
                <a:gd name="T1" fmla="*/ 96 h 106"/>
                <a:gd name="T2" fmla="*/ 33 w 47"/>
                <a:gd name="T3" fmla="*/ 90 h 106"/>
                <a:gd name="T4" fmla="*/ 40 w 47"/>
                <a:gd name="T5" fmla="*/ 80 h 106"/>
                <a:gd name="T6" fmla="*/ 47 w 47"/>
                <a:gd name="T7" fmla="*/ 71 h 106"/>
                <a:gd name="T8" fmla="*/ 43 w 47"/>
                <a:gd name="T9" fmla="*/ 63 h 106"/>
                <a:gd name="T10" fmla="*/ 36 w 47"/>
                <a:gd name="T11" fmla="*/ 58 h 106"/>
                <a:gd name="T12" fmla="*/ 34 w 47"/>
                <a:gd name="T13" fmla="*/ 49 h 106"/>
                <a:gd name="T14" fmla="*/ 31 w 47"/>
                <a:gd name="T15" fmla="*/ 37 h 106"/>
                <a:gd name="T16" fmla="*/ 33 w 47"/>
                <a:gd name="T17" fmla="*/ 16 h 106"/>
                <a:gd name="T18" fmla="*/ 22 w 47"/>
                <a:gd name="T19" fmla="*/ 2 h 106"/>
                <a:gd name="T20" fmla="*/ 14 w 47"/>
                <a:gd name="T21" fmla="*/ 0 h 106"/>
                <a:gd name="T22" fmla="*/ 7 w 47"/>
                <a:gd name="T23" fmla="*/ 4 h 106"/>
                <a:gd name="T24" fmla="*/ 1 w 47"/>
                <a:gd name="T25" fmla="*/ 17 h 106"/>
                <a:gd name="T26" fmla="*/ 1 w 47"/>
                <a:gd name="T27" fmla="*/ 27 h 106"/>
                <a:gd name="T28" fmla="*/ 6 w 47"/>
                <a:gd name="T29" fmla="*/ 38 h 106"/>
                <a:gd name="T30" fmla="*/ 3 w 47"/>
                <a:gd name="T31" fmla="*/ 43 h 106"/>
                <a:gd name="T32" fmla="*/ 4 w 47"/>
                <a:gd name="T33" fmla="*/ 47 h 106"/>
                <a:gd name="T34" fmla="*/ 1 w 47"/>
                <a:gd name="T35" fmla="*/ 56 h 106"/>
                <a:gd name="T36" fmla="*/ 0 w 47"/>
                <a:gd name="T37" fmla="*/ 69 h 106"/>
                <a:gd name="T38" fmla="*/ 2 w 47"/>
                <a:gd name="T39" fmla="*/ 75 h 106"/>
                <a:gd name="T40" fmla="*/ 6 w 47"/>
                <a:gd name="T41" fmla="*/ 79 h 106"/>
                <a:gd name="T42" fmla="*/ 13 w 47"/>
                <a:gd name="T43" fmla="*/ 90 h 106"/>
                <a:gd name="T44" fmla="*/ 18 w 47"/>
                <a:gd name="T45" fmla="*/ 98 h 106"/>
                <a:gd name="T46" fmla="*/ 21 w 47"/>
                <a:gd name="T47" fmla="*/ 106 h 106"/>
                <a:gd name="T48" fmla="*/ 28 w 47"/>
                <a:gd name="T49" fmla="*/ 9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106">
                  <a:moveTo>
                    <a:pt x="28" y="96"/>
                  </a:moveTo>
                  <a:cubicBezTo>
                    <a:pt x="28" y="90"/>
                    <a:pt x="28" y="92"/>
                    <a:pt x="33" y="90"/>
                  </a:cubicBezTo>
                  <a:cubicBezTo>
                    <a:pt x="37" y="88"/>
                    <a:pt x="38" y="84"/>
                    <a:pt x="40" y="80"/>
                  </a:cubicBezTo>
                  <a:cubicBezTo>
                    <a:pt x="42" y="76"/>
                    <a:pt x="47" y="76"/>
                    <a:pt x="47" y="71"/>
                  </a:cubicBezTo>
                  <a:cubicBezTo>
                    <a:pt x="47" y="70"/>
                    <a:pt x="44" y="64"/>
                    <a:pt x="43" y="63"/>
                  </a:cubicBezTo>
                  <a:cubicBezTo>
                    <a:pt x="42" y="61"/>
                    <a:pt x="38" y="60"/>
                    <a:pt x="36" y="58"/>
                  </a:cubicBezTo>
                  <a:cubicBezTo>
                    <a:pt x="35" y="55"/>
                    <a:pt x="35" y="51"/>
                    <a:pt x="34" y="49"/>
                  </a:cubicBezTo>
                  <a:cubicBezTo>
                    <a:pt x="32" y="45"/>
                    <a:pt x="31" y="42"/>
                    <a:pt x="31" y="37"/>
                  </a:cubicBezTo>
                  <a:cubicBezTo>
                    <a:pt x="32" y="30"/>
                    <a:pt x="34" y="24"/>
                    <a:pt x="33" y="16"/>
                  </a:cubicBezTo>
                  <a:cubicBezTo>
                    <a:pt x="32" y="11"/>
                    <a:pt x="27" y="3"/>
                    <a:pt x="22" y="2"/>
                  </a:cubicBezTo>
                  <a:cubicBezTo>
                    <a:pt x="19" y="7"/>
                    <a:pt x="18" y="1"/>
                    <a:pt x="14" y="0"/>
                  </a:cubicBezTo>
                  <a:cubicBezTo>
                    <a:pt x="11" y="0"/>
                    <a:pt x="9" y="2"/>
                    <a:pt x="7" y="4"/>
                  </a:cubicBezTo>
                  <a:cubicBezTo>
                    <a:pt x="2" y="9"/>
                    <a:pt x="0" y="11"/>
                    <a:pt x="1" y="17"/>
                  </a:cubicBezTo>
                  <a:cubicBezTo>
                    <a:pt x="2" y="20"/>
                    <a:pt x="2" y="24"/>
                    <a:pt x="1" y="27"/>
                  </a:cubicBezTo>
                  <a:cubicBezTo>
                    <a:pt x="5" y="30"/>
                    <a:pt x="9" y="32"/>
                    <a:pt x="6" y="38"/>
                  </a:cubicBezTo>
                  <a:cubicBezTo>
                    <a:pt x="6" y="40"/>
                    <a:pt x="3" y="41"/>
                    <a:pt x="3" y="43"/>
                  </a:cubicBezTo>
                  <a:cubicBezTo>
                    <a:pt x="2" y="45"/>
                    <a:pt x="4" y="46"/>
                    <a:pt x="4" y="47"/>
                  </a:cubicBezTo>
                  <a:cubicBezTo>
                    <a:pt x="4" y="51"/>
                    <a:pt x="2" y="53"/>
                    <a:pt x="1" y="56"/>
                  </a:cubicBezTo>
                  <a:cubicBezTo>
                    <a:pt x="0" y="60"/>
                    <a:pt x="0" y="65"/>
                    <a:pt x="0" y="69"/>
                  </a:cubicBezTo>
                  <a:cubicBezTo>
                    <a:pt x="1" y="71"/>
                    <a:pt x="1" y="73"/>
                    <a:pt x="2" y="75"/>
                  </a:cubicBezTo>
                  <a:cubicBezTo>
                    <a:pt x="3" y="77"/>
                    <a:pt x="5" y="77"/>
                    <a:pt x="6" y="79"/>
                  </a:cubicBezTo>
                  <a:cubicBezTo>
                    <a:pt x="9" y="82"/>
                    <a:pt x="11" y="87"/>
                    <a:pt x="13" y="90"/>
                  </a:cubicBezTo>
                  <a:cubicBezTo>
                    <a:pt x="14" y="92"/>
                    <a:pt x="17" y="95"/>
                    <a:pt x="18" y="98"/>
                  </a:cubicBezTo>
                  <a:cubicBezTo>
                    <a:pt x="19" y="100"/>
                    <a:pt x="20" y="104"/>
                    <a:pt x="21" y="106"/>
                  </a:cubicBezTo>
                  <a:cubicBezTo>
                    <a:pt x="25" y="103"/>
                    <a:pt x="27" y="103"/>
                    <a:pt x="28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5" name="Freeform 623">
              <a:extLst>
                <a:ext uri="{FF2B5EF4-FFF2-40B4-BE49-F238E27FC236}">
                  <a16:creationId xmlns:a16="http://schemas.microsoft.com/office/drawing/2014/main" id="{8BE3C111-1DE1-43B2-A755-594EC6397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334" y="3455358"/>
              <a:ext cx="42025" cy="43869"/>
            </a:xfrm>
            <a:custGeom>
              <a:avLst/>
              <a:gdLst>
                <a:gd name="T0" fmla="*/ 18 w 48"/>
                <a:gd name="T1" fmla="*/ 43 h 50"/>
                <a:gd name="T2" fmla="*/ 34 w 48"/>
                <a:gd name="T3" fmla="*/ 40 h 50"/>
                <a:gd name="T4" fmla="*/ 41 w 48"/>
                <a:gd name="T5" fmla="*/ 35 h 50"/>
                <a:gd name="T6" fmla="*/ 48 w 48"/>
                <a:gd name="T7" fmla="*/ 33 h 50"/>
                <a:gd name="T8" fmla="*/ 45 w 48"/>
                <a:gd name="T9" fmla="*/ 25 h 50"/>
                <a:gd name="T10" fmla="*/ 16 w 48"/>
                <a:gd name="T11" fmla="*/ 0 h 50"/>
                <a:gd name="T12" fmla="*/ 10 w 48"/>
                <a:gd name="T13" fmla="*/ 14 h 50"/>
                <a:gd name="T14" fmla="*/ 7 w 48"/>
                <a:gd name="T15" fmla="*/ 13 h 50"/>
                <a:gd name="T16" fmla="*/ 6 w 48"/>
                <a:gd name="T17" fmla="*/ 15 h 50"/>
                <a:gd name="T18" fmla="*/ 2 w 48"/>
                <a:gd name="T19" fmla="*/ 18 h 50"/>
                <a:gd name="T20" fmla="*/ 1 w 48"/>
                <a:gd name="T21" fmla="*/ 24 h 50"/>
                <a:gd name="T22" fmla="*/ 1 w 48"/>
                <a:gd name="T23" fmla="*/ 25 h 50"/>
                <a:gd name="T24" fmla="*/ 12 w 48"/>
                <a:gd name="T25" fmla="*/ 39 h 50"/>
                <a:gd name="T26" fmla="*/ 12 w 48"/>
                <a:gd name="T27" fmla="*/ 50 h 50"/>
                <a:gd name="T28" fmla="*/ 16 w 48"/>
                <a:gd name="T29" fmla="*/ 50 h 50"/>
                <a:gd name="T30" fmla="*/ 18 w 48"/>
                <a:gd name="T31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0">
                  <a:moveTo>
                    <a:pt x="18" y="43"/>
                  </a:moveTo>
                  <a:cubicBezTo>
                    <a:pt x="20" y="39"/>
                    <a:pt x="30" y="37"/>
                    <a:pt x="34" y="40"/>
                  </a:cubicBezTo>
                  <a:cubicBezTo>
                    <a:pt x="36" y="36"/>
                    <a:pt x="37" y="36"/>
                    <a:pt x="41" y="35"/>
                  </a:cubicBezTo>
                  <a:cubicBezTo>
                    <a:pt x="44" y="35"/>
                    <a:pt x="46" y="34"/>
                    <a:pt x="48" y="33"/>
                  </a:cubicBezTo>
                  <a:cubicBezTo>
                    <a:pt x="45" y="32"/>
                    <a:pt x="44" y="30"/>
                    <a:pt x="45" y="25"/>
                  </a:cubicBezTo>
                  <a:cubicBezTo>
                    <a:pt x="35" y="21"/>
                    <a:pt x="29" y="2"/>
                    <a:pt x="16" y="0"/>
                  </a:cubicBezTo>
                  <a:cubicBezTo>
                    <a:pt x="16" y="6"/>
                    <a:pt x="10" y="8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5" y="16"/>
                    <a:pt x="2" y="17"/>
                    <a:pt x="2" y="18"/>
                  </a:cubicBezTo>
                  <a:cubicBezTo>
                    <a:pt x="0" y="19"/>
                    <a:pt x="2" y="22"/>
                    <a:pt x="1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6" y="26"/>
                    <a:pt x="11" y="34"/>
                    <a:pt x="12" y="39"/>
                  </a:cubicBezTo>
                  <a:cubicBezTo>
                    <a:pt x="13" y="43"/>
                    <a:pt x="12" y="47"/>
                    <a:pt x="12" y="50"/>
                  </a:cubicBezTo>
                  <a:cubicBezTo>
                    <a:pt x="13" y="50"/>
                    <a:pt x="15" y="50"/>
                    <a:pt x="16" y="50"/>
                  </a:cubicBezTo>
                  <a:cubicBezTo>
                    <a:pt x="18" y="48"/>
                    <a:pt x="17" y="45"/>
                    <a:pt x="18" y="4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6" name="Freeform 624">
              <a:extLst>
                <a:ext uri="{FF2B5EF4-FFF2-40B4-BE49-F238E27FC236}">
                  <a16:creationId xmlns:a16="http://schemas.microsoft.com/office/drawing/2014/main" id="{F32CEAF6-9939-4BCD-B4B0-0BF9F56D9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182" y="3484112"/>
              <a:ext cx="58246" cy="45343"/>
            </a:xfrm>
            <a:custGeom>
              <a:avLst/>
              <a:gdLst>
                <a:gd name="T0" fmla="*/ 33 w 67"/>
                <a:gd name="T1" fmla="*/ 50 h 52"/>
                <a:gd name="T2" fmla="*/ 41 w 67"/>
                <a:gd name="T3" fmla="*/ 44 h 52"/>
                <a:gd name="T4" fmla="*/ 48 w 67"/>
                <a:gd name="T5" fmla="*/ 41 h 52"/>
                <a:gd name="T6" fmla="*/ 57 w 67"/>
                <a:gd name="T7" fmla="*/ 42 h 52"/>
                <a:gd name="T8" fmla="*/ 62 w 67"/>
                <a:gd name="T9" fmla="*/ 37 h 52"/>
                <a:gd name="T10" fmla="*/ 66 w 67"/>
                <a:gd name="T11" fmla="*/ 34 h 52"/>
                <a:gd name="T12" fmla="*/ 65 w 67"/>
                <a:gd name="T13" fmla="*/ 32 h 52"/>
                <a:gd name="T14" fmla="*/ 66 w 67"/>
                <a:gd name="T15" fmla="*/ 17 h 52"/>
                <a:gd name="T16" fmla="*/ 56 w 67"/>
                <a:gd name="T17" fmla="*/ 8 h 52"/>
                <a:gd name="T18" fmla="*/ 44 w 67"/>
                <a:gd name="T19" fmla="*/ 1 h 52"/>
                <a:gd name="T20" fmla="*/ 38 w 67"/>
                <a:gd name="T21" fmla="*/ 0 h 52"/>
                <a:gd name="T22" fmla="*/ 31 w 67"/>
                <a:gd name="T23" fmla="*/ 2 h 52"/>
                <a:gd name="T24" fmla="*/ 24 w 67"/>
                <a:gd name="T25" fmla="*/ 7 h 52"/>
                <a:gd name="T26" fmla="*/ 8 w 67"/>
                <a:gd name="T27" fmla="*/ 10 h 52"/>
                <a:gd name="T28" fmla="*/ 6 w 67"/>
                <a:gd name="T29" fmla="*/ 17 h 52"/>
                <a:gd name="T30" fmla="*/ 2 w 67"/>
                <a:gd name="T31" fmla="*/ 17 h 52"/>
                <a:gd name="T32" fmla="*/ 0 w 67"/>
                <a:gd name="T33" fmla="*/ 27 h 52"/>
                <a:gd name="T34" fmla="*/ 3 w 67"/>
                <a:gd name="T35" fmla="*/ 39 h 52"/>
                <a:gd name="T36" fmla="*/ 5 w 67"/>
                <a:gd name="T37" fmla="*/ 48 h 52"/>
                <a:gd name="T38" fmla="*/ 11 w 67"/>
                <a:gd name="T39" fmla="*/ 52 h 52"/>
                <a:gd name="T40" fmla="*/ 26 w 67"/>
                <a:gd name="T41" fmla="*/ 51 h 52"/>
                <a:gd name="T42" fmla="*/ 33 w 67"/>
                <a:gd name="T43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52">
                  <a:moveTo>
                    <a:pt x="33" y="50"/>
                  </a:moveTo>
                  <a:cubicBezTo>
                    <a:pt x="37" y="49"/>
                    <a:pt x="38" y="46"/>
                    <a:pt x="41" y="44"/>
                  </a:cubicBezTo>
                  <a:cubicBezTo>
                    <a:pt x="44" y="41"/>
                    <a:pt x="44" y="41"/>
                    <a:pt x="48" y="41"/>
                  </a:cubicBezTo>
                  <a:cubicBezTo>
                    <a:pt x="51" y="41"/>
                    <a:pt x="54" y="43"/>
                    <a:pt x="57" y="42"/>
                  </a:cubicBezTo>
                  <a:cubicBezTo>
                    <a:pt x="61" y="41"/>
                    <a:pt x="60" y="39"/>
                    <a:pt x="62" y="37"/>
                  </a:cubicBezTo>
                  <a:cubicBezTo>
                    <a:pt x="63" y="35"/>
                    <a:pt x="65" y="35"/>
                    <a:pt x="66" y="34"/>
                  </a:cubicBezTo>
                  <a:cubicBezTo>
                    <a:pt x="66" y="34"/>
                    <a:pt x="65" y="33"/>
                    <a:pt x="65" y="32"/>
                  </a:cubicBezTo>
                  <a:cubicBezTo>
                    <a:pt x="63" y="27"/>
                    <a:pt x="67" y="22"/>
                    <a:pt x="66" y="17"/>
                  </a:cubicBezTo>
                  <a:cubicBezTo>
                    <a:pt x="64" y="9"/>
                    <a:pt x="62" y="12"/>
                    <a:pt x="56" y="8"/>
                  </a:cubicBezTo>
                  <a:cubicBezTo>
                    <a:pt x="51" y="4"/>
                    <a:pt x="52" y="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ubicBezTo>
                    <a:pt x="36" y="1"/>
                    <a:pt x="34" y="2"/>
                    <a:pt x="31" y="2"/>
                  </a:cubicBezTo>
                  <a:cubicBezTo>
                    <a:pt x="27" y="3"/>
                    <a:pt x="26" y="3"/>
                    <a:pt x="24" y="7"/>
                  </a:cubicBezTo>
                  <a:cubicBezTo>
                    <a:pt x="20" y="4"/>
                    <a:pt x="10" y="6"/>
                    <a:pt x="8" y="10"/>
                  </a:cubicBezTo>
                  <a:cubicBezTo>
                    <a:pt x="7" y="12"/>
                    <a:pt x="8" y="15"/>
                    <a:pt x="6" y="17"/>
                  </a:cubicBezTo>
                  <a:cubicBezTo>
                    <a:pt x="5" y="17"/>
                    <a:pt x="3" y="17"/>
                    <a:pt x="2" y="17"/>
                  </a:cubicBezTo>
                  <a:cubicBezTo>
                    <a:pt x="1" y="21"/>
                    <a:pt x="1" y="24"/>
                    <a:pt x="0" y="27"/>
                  </a:cubicBezTo>
                  <a:cubicBezTo>
                    <a:pt x="0" y="32"/>
                    <a:pt x="1" y="35"/>
                    <a:pt x="3" y="39"/>
                  </a:cubicBezTo>
                  <a:cubicBezTo>
                    <a:pt x="4" y="41"/>
                    <a:pt x="4" y="45"/>
                    <a:pt x="5" y="48"/>
                  </a:cubicBezTo>
                  <a:cubicBezTo>
                    <a:pt x="7" y="50"/>
                    <a:pt x="9" y="50"/>
                    <a:pt x="11" y="52"/>
                  </a:cubicBezTo>
                  <a:cubicBezTo>
                    <a:pt x="16" y="52"/>
                    <a:pt x="21" y="52"/>
                    <a:pt x="26" y="51"/>
                  </a:cubicBezTo>
                  <a:cubicBezTo>
                    <a:pt x="28" y="51"/>
                    <a:pt x="31" y="51"/>
                    <a:pt x="33" y="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7" name="Freeform 625">
              <a:extLst>
                <a:ext uri="{FF2B5EF4-FFF2-40B4-BE49-F238E27FC236}">
                  <a16:creationId xmlns:a16="http://schemas.microsoft.com/office/drawing/2014/main" id="{2690E6FA-B96E-4E1F-9D37-CF813A79A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334" y="3502544"/>
              <a:ext cx="153355" cy="161834"/>
            </a:xfrm>
            <a:custGeom>
              <a:avLst/>
              <a:gdLst>
                <a:gd name="T0" fmla="*/ 173 w 176"/>
                <a:gd name="T1" fmla="*/ 6 h 186"/>
                <a:gd name="T2" fmla="*/ 162 w 176"/>
                <a:gd name="T3" fmla="*/ 0 h 186"/>
                <a:gd name="T4" fmla="*/ 137 w 176"/>
                <a:gd name="T5" fmla="*/ 15 h 186"/>
                <a:gd name="T6" fmla="*/ 76 w 176"/>
                <a:gd name="T7" fmla="*/ 13 h 186"/>
                <a:gd name="T8" fmla="*/ 67 w 176"/>
                <a:gd name="T9" fmla="*/ 21 h 186"/>
                <a:gd name="T10" fmla="*/ 51 w 176"/>
                <a:gd name="T11" fmla="*/ 23 h 186"/>
                <a:gd name="T12" fmla="*/ 36 w 176"/>
                <a:gd name="T13" fmla="*/ 30 h 186"/>
                <a:gd name="T14" fmla="*/ 22 w 176"/>
                <a:gd name="T15" fmla="*/ 32 h 186"/>
                <a:gd name="T16" fmla="*/ 19 w 176"/>
                <a:gd name="T17" fmla="*/ 49 h 186"/>
                <a:gd name="T18" fmla="*/ 7 w 176"/>
                <a:gd name="T19" fmla="*/ 65 h 186"/>
                <a:gd name="T20" fmla="*/ 0 w 176"/>
                <a:gd name="T21" fmla="*/ 75 h 186"/>
                <a:gd name="T22" fmla="*/ 11 w 176"/>
                <a:gd name="T23" fmla="*/ 90 h 186"/>
                <a:gd name="T24" fmla="*/ 13 w 176"/>
                <a:gd name="T25" fmla="*/ 99 h 186"/>
                <a:gd name="T26" fmla="*/ 19 w 176"/>
                <a:gd name="T27" fmla="*/ 105 h 186"/>
                <a:gd name="T28" fmla="*/ 26 w 176"/>
                <a:gd name="T29" fmla="*/ 115 h 186"/>
                <a:gd name="T30" fmla="*/ 35 w 176"/>
                <a:gd name="T31" fmla="*/ 119 h 186"/>
                <a:gd name="T32" fmla="*/ 68 w 176"/>
                <a:gd name="T33" fmla="*/ 120 h 186"/>
                <a:gd name="T34" fmla="*/ 80 w 176"/>
                <a:gd name="T35" fmla="*/ 126 h 186"/>
                <a:gd name="T36" fmla="*/ 75 w 176"/>
                <a:gd name="T37" fmla="*/ 131 h 186"/>
                <a:gd name="T38" fmla="*/ 54 w 176"/>
                <a:gd name="T39" fmla="*/ 122 h 186"/>
                <a:gd name="T40" fmla="*/ 45 w 176"/>
                <a:gd name="T41" fmla="*/ 121 h 186"/>
                <a:gd name="T42" fmla="*/ 33 w 176"/>
                <a:gd name="T43" fmla="*/ 128 h 186"/>
                <a:gd name="T44" fmla="*/ 30 w 176"/>
                <a:gd name="T45" fmla="*/ 137 h 186"/>
                <a:gd name="T46" fmla="*/ 33 w 176"/>
                <a:gd name="T47" fmla="*/ 142 h 186"/>
                <a:gd name="T48" fmla="*/ 40 w 176"/>
                <a:gd name="T49" fmla="*/ 156 h 186"/>
                <a:gd name="T50" fmla="*/ 41 w 176"/>
                <a:gd name="T51" fmla="*/ 164 h 186"/>
                <a:gd name="T52" fmla="*/ 50 w 176"/>
                <a:gd name="T53" fmla="*/ 173 h 186"/>
                <a:gd name="T54" fmla="*/ 56 w 176"/>
                <a:gd name="T55" fmla="*/ 167 h 186"/>
                <a:gd name="T56" fmla="*/ 65 w 176"/>
                <a:gd name="T57" fmla="*/ 178 h 186"/>
                <a:gd name="T58" fmla="*/ 72 w 176"/>
                <a:gd name="T59" fmla="*/ 180 h 186"/>
                <a:gd name="T60" fmla="*/ 83 w 176"/>
                <a:gd name="T61" fmla="*/ 168 h 186"/>
                <a:gd name="T62" fmla="*/ 76 w 176"/>
                <a:gd name="T63" fmla="*/ 154 h 186"/>
                <a:gd name="T64" fmla="*/ 77 w 176"/>
                <a:gd name="T65" fmla="*/ 151 h 186"/>
                <a:gd name="T66" fmla="*/ 82 w 176"/>
                <a:gd name="T67" fmla="*/ 136 h 186"/>
                <a:gd name="T68" fmla="*/ 93 w 176"/>
                <a:gd name="T69" fmla="*/ 134 h 186"/>
                <a:gd name="T70" fmla="*/ 107 w 176"/>
                <a:gd name="T71" fmla="*/ 141 h 186"/>
                <a:gd name="T72" fmla="*/ 101 w 176"/>
                <a:gd name="T73" fmla="*/ 119 h 186"/>
                <a:gd name="T74" fmla="*/ 83 w 176"/>
                <a:gd name="T75" fmla="*/ 108 h 186"/>
                <a:gd name="T76" fmla="*/ 88 w 176"/>
                <a:gd name="T77" fmla="*/ 91 h 186"/>
                <a:gd name="T78" fmla="*/ 67 w 176"/>
                <a:gd name="T79" fmla="*/ 58 h 186"/>
                <a:gd name="T80" fmla="*/ 69 w 176"/>
                <a:gd name="T81" fmla="*/ 44 h 186"/>
                <a:gd name="T82" fmla="*/ 84 w 176"/>
                <a:gd name="T83" fmla="*/ 54 h 186"/>
                <a:gd name="T84" fmla="*/ 87 w 176"/>
                <a:gd name="T85" fmla="*/ 62 h 186"/>
                <a:gd name="T86" fmla="*/ 93 w 176"/>
                <a:gd name="T87" fmla="*/ 59 h 186"/>
                <a:gd name="T88" fmla="*/ 93 w 176"/>
                <a:gd name="T89" fmla="*/ 54 h 186"/>
                <a:gd name="T90" fmla="*/ 102 w 176"/>
                <a:gd name="T91" fmla="*/ 63 h 186"/>
                <a:gd name="T92" fmla="*/ 104 w 176"/>
                <a:gd name="T93" fmla="*/ 57 h 186"/>
                <a:gd name="T94" fmla="*/ 109 w 176"/>
                <a:gd name="T95" fmla="*/ 51 h 186"/>
                <a:gd name="T96" fmla="*/ 99 w 176"/>
                <a:gd name="T97" fmla="*/ 37 h 186"/>
                <a:gd name="T98" fmla="*/ 120 w 176"/>
                <a:gd name="T99" fmla="*/ 42 h 186"/>
                <a:gd name="T100" fmla="*/ 143 w 176"/>
                <a:gd name="T101" fmla="*/ 36 h 186"/>
                <a:gd name="T102" fmla="*/ 159 w 176"/>
                <a:gd name="T103" fmla="*/ 39 h 186"/>
                <a:gd name="T104" fmla="*/ 170 w 176"/>
                <a:gd name="T105" fmla="*/ 1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186">
                  <a:moveTo>
                    <a:pt x="170" y="16"/>
                  </a:moveTo>
                  <a:cubicBezTo>
                    <a:pt x="173" y="12"/>
                    <a:pt x="176" y="12"/>
                    <a:pt x="173" y="6"/>
                  </a:cubicBezTo>
                  <a:cubicBezTo>
                    <a:pt x="170" y="2"/>
                    <a:pt x="167" y="1"/>
                    <a:pt x="163" y="0"/>
                  </a:cubicBezTo>
                  <a:cubicBezTo>
                    <a:pt x="163" y="0"/>
                    <a:pt x="162" y="0"/>
                    <a:pt x="162" y="0"/>
                  </a:cubicBezTo>
                  <a:cubicBezTo>
                    <a:pt x="160" y="4"/>
                    <a:pt x="163" y="7"/>
                    <a:pt x="160" y="12"/>
                  </a:cubicBezTo>
                  <a:cubicBezTo>
                    <a:pt x="155" y="18"/>
                    <a:pt x="144" y="16"/>
                    <a:pt x="137" y="15"/>
                  </a:cubicBezTo>
                  <a:cubicBezTo>
                    <a:pt x="126" y="14"/>
                    <a:pt x="118" y="6"/>
                    <a:pt x="107" y="8"/>
                  </a:cubicBezTo>
                  <a:cubicBezTo>
                    <a:pt x="99" y="10"/>
                    <a:pt x="82" y="19"/>
                    <a:pt x="76" y="13"/>
                  </a:cubicBezTo>
                  <a:cubicBezTo>
                    <a:pt x="75" y="14"/>
                    <a:pt x="73" y="14"/>
                    <a:pt x="72" y="16"/>
                  </a:cubicBezTo>
                  <a:cubicBezTo>
                    <a:pt x="70" y="18"/>
                    <a:pt x="71" y="20"/>
                    <a:pt x="67" y="21"/>
                  </a:cubicBezTo>
                  <a:cubicBezTo>
                    <a:pt x="64" y="22"/>
                    <a:pt x="61" y="20"/>
                    <a:pt x="58" y="20"/>
                  </a:cubicBezTo>
                  <a:cubicBezTo>
                    <a:pt x="54" y="20"/>
                    <a:pt x="54" y="20"/>
                    <a:pt x="51" y="23"/>
                  </a:cubicBezTo>
                  <a:cubicBezTo>
                    <a:pt x="48" y="25"/>
                    <a:pt x="47" y="28"/>
                    <a:pt x="43" y="29"/>
                  </a:cubicBezTo>
                  <a:cubicBezTo>
                    <a:pt x="41" y="30"/>
                    <a:pt x="38" y="30"/>
                    <a:pt x="36" y="30"/>
                  </a:cubicBezTo>
                  <a:cubicBezTo>
                    <a:pt x="31" y="31"/>
                    <a:pt x="26" y="31"/>
                    <a:pt x="21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3"/>
                    <a:pt x="26" y="39"/>
                    <a:pt x="26" y="40"/>
                  </a:cubicBezTo>
                  <a:cubicBezTo>
                    <a:pt x="26" y="45"/>
                    <a:pt x="21" y="45"/>
                    <a:pt x="19" y="49"/>
                  </a:cubicBezTo>
                  <a:cubicBezTo>
                    <a:pt x="17" y="53"/>
                    <a:pt x="16" y="57"/>
                    <a:pt x="12" y="59"/>
                  </a:cubicBezTo>
                  <a:cubicBezTo>
                    <a:pt x="7" y="61"/>
                    <a:pt x="7" y="59"/>
                    <a:pt x="7" y="65"/>
                  </a:cubicBezTo>
                  <a:cubicBezTo>
                    <a:pt x="6" y="72"/>
                    <a:pt x="4" y="72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78"/>
                    <a:pt x="3" y="82"/>
                    <a:pt x="5" y="84"/>
                  </a:cubicBezTo>
                  <a:cubicBezTo>
                    <a:pt x="7" y="87"/>
                    <a:pt x="10" y="88"/>
                    <a:pt x="11" y="90"/>
                  </a:cubicBezTo>
                  <a:cubicBezTo>
                    <a:pt x="12" y="92"/>
                    <a:pt x="11" y="93"/>
                    <a:pt x="11" y="95"/>
                  </a:cubicBezTo>
                  <a:cubicBezTo>
                    <a:pt x="11" y="97"/>
                    <a:pt x="12" y="98"/>
                    <a:pt x="13" y="99"/>
                  </a:cubicBezTo>
                  <a:cubicBezTo>
                    <a:pt x="14" y="103"/>
                    <a:pt x="9" y="113"/>
                    <a:pt x="18" y="111"/>
                  </a:cubicBezTo>
                  <a:cubicBezTo>
                    <a:pt x="18" y="109"/>
                    <a:pt x="17" y="106"/>
                    <a:pt x="19" y="105"/>
                  </a:cubicBezTo>
                  <a:cubicBezTo>
                    <a:pt x="22" y="104"/>
                    <a:pt x="22" y="110"/>
                    <a:pt x="23" y="111"/>
                  </a:cubicBezTo>
                  <a:cubicBezTo>
                    <a:pt x="24" y="112"/>
                    <a:pt x="25" y="113"/>
                    <a:pt x="26" y="115"/>
                  </a:cubicBezTo>
                  <a:cubicBezTo>
                    <a:pt x="27" y="116"/>
                    <a:pt x="26" y="117"/>
                    <a:pt x="27" y="118"/>
                  </a:cubicBezTo>
                  <a:cubicBezTo>
                    <a:pt x="28" y="120"/>
                    <a:pt x="33" y="119"/>
                    <a:pt x="35" y="119"/>
                  </a:cubicBezTo>
                  <a:cubicBezTo>
                    <a:pt x="41" y="119"/>
                    <a:pt x="46" y="117"/>
                    <a:pt x="51" y="118"/>
                  </a:cubicBezTo>
                  <a:cubicBezTo>
                    <a:pt x="57" y="118"/>
                    <a:pt x="62" y="118"/>
                    <a:pt x="68" y="120"/>
                  </a:cubicBezTo>
                  <a:cubicBezTo>
                    <a:pt x="71" y="121"/>
                    <a:pt x="72" y="122"/>
                    <a:pt x="75" y="124"/>
                  </a:cubicBezTo>
                  <a:cubicBezTo>
                    <a:pt x="76" y="124"/>
                    <a:pt x="79" y="124"/>
                    <a:pt x="80" y="126"/>
                  </a:cubicBezTo>
                  <a:cubicBezTo>
                    <a:pt x="81" y="128"/>
                    <a:pt x="77" y="128"/>
                    <a:pt x="75" y="128"/>
                  </a:cubicBezTo>
                  <a:cubicBezTo>
                    <a:pt x="76" y="129"/>
                    <a:pt x="75" y="130"/>
                    <a:pt x="75" y="131"/>
                  </a:cubicBezTo>
                  <a:cubicBezTo>
                    <a:pt x="72" y="132"/>
                    <a:pt x="67" y="126"/>
                    <a:pt x="64" y="124"/>
                  </a:cubicBezTo>
                  <a:cubicBezTo>
                    <a:pt x="61" y="123"/>
                    <a:pt x="57" y="123"/>
                    <a:pt x="54" y="122"/>
                  </a:cubicBezTo>
                  <a:cubicBezTo>
                    <a:pt x="52" y="121"/>
                    <a:pt x="52" y="119"/>
                    <a:pt x="49" y="119"/>
                  </a:cubicBezTo>
                  <a:cubicBezTo>
                    <a:pt x="46" y="120"/>
                    <a:pt x="47" y="120"/>
                    <a:pt x="45" y="121"/>
                  </a:cubicBezTo>
                  <a:cubicBezTo>
                    <a:pt x="43" y="122"/>
                    <a:pt x="38" y="125"/>
                    <a:pt x="37" y="122"/>
                  </a:cubicBezTo>
                  <a:cubicBezTo>
                    <a:pt x="32" y="123"/>
                    <a:pt x="35" y="125"/>
                    <a:pt x="33" y="128"/>
                  </a:cubicBezTo>
                  <a:cubicBezTo>
                    <a:pt x="32" y="131"/>
                    <a:pt x="28" y="132"/>
                    <a:pt x="26" y="133"/>
                  </a:cubicBezTo>
                  <a:cubicBezTo>
                    <a:pt x="27" y="135"/>
                    <a:pt x="29" y="135"/>
                    <a:pt x="30" y="137"/>
                  </a:cubicBezTo>
                  <a:cubicBezTo>
                    <a:pt x="30" y="138"/>
                    <a:pt x="30" y="141"/>
                    <a:pt x="31" y="142"/>
                  </a:cubicBezTo>
                  <a:cubicBezTo>
                    <a:pt x="31" y="142"/>
                    <a:pt x="32" y="142"/>
                    <a:pt x="33" y="142"/>
                  </a:cubicBezTo>
                  <a:cubicBezTo>
                    <a:pt x="34" y="145"/>
                    <a:pt x="39" y="144"/>
                    <a:pt x="41" y="147"/>
                  </a:cubicBezTo>
                  <a:cubicBezTo>
                    <a:pt x="43" y="150"/>
                    <a:pt x="41" y="153"/>
                    <a:pt x="40" y="156"/>
                  </a:cubicBezTo>
                  <a:cubicBezTo>
                    <a:pt x="40" y="157"/>
                    <a:pt x="38" y="158"/>
                    <a:pt x="38" y="160"/>
                  </a:cubicBezTo>
                  <a:cubicBezTo>
                    <a:pt x="39" y="163"/>
                    <a:pt x="40" y="162"/>
                    <a:pt x="41" y="164"/>
                  </a:cubicBezTo>
                  <a:cubicBezTo>
                    <a:pt x="42" y="167"/>
                    <a:pt x="42" y="169"/>
                    <a:pt x="42" y="173"/>
                  </a:cubicBezTo>
                  <a:cubicBezTo>
                    <a:pt x="44" y="173"/>
                    <a:pt x="49" y="174"/>
                    <a:pt x="50" y="173"/>
                  </a:cubicBezTo>
                  <a:cubicBezTo>
                    <a:pt x="52" y="171"/>
                    <a:pt x="49" y="171"/>
                    <a:pt x="49" y="169"/>
                  </a:cubicBezTo>
                  <a:cubicBezTo>
                    <a:pt x="48" y="164"/>
                    <a:pt x="53" y="165"/>
                    <a:pt x="56" y="167"/>
                  </a:cubicBezTo>
                  <a:cubicBezTo>
                    <a:pt x="59" y="171"/>
                    <a:pt x="58" y="176"/>
                    <a:pt x="60" y="180"/>
                  </a:cubicBezTo>
                  <a:cubicBezTo>
                    <a:pt x="62" y="186"/>
                    <a:pt x="65" y="183"/>
                    <a:pt x="65" y="178"/>
                  </a:cubicBezTo>
                  <a:cubicBezTo>
                    <a:pt x="66" y="178"/>
                    <a:pt x="68" y="178"/>
                    <a:pt x="69" y="178"/>
                  </a:cubicBezTo>
                  <a:cubicBezTo>
                    <a:pt x="70" y="179"/>
                    <a:pt x="71" y="180"/>
                    <a:pt x="72" y="180"/>
                  </a:cubicBezTo>
                  <a:cubicBezTo>
                    <a:pt x="75" y="182"/>
                    <a:pt x="79" y="183"/>
                    <a:pt x="82" y="183"/>
                  </a:cubicBezTo>
                  <a:cubicBezTo>
                    <a:pt x="82" y="179"/>
                    <a:pt x="82" y="171"/>
                    <a:pt x="83" y="168"/>
                  </a:cubicBezTo>
                  <a:cubicBezTo>
                    <a:pt x="79" y="168"/>
                    <a:pt x="77" y="157"/>
                    <a:pt x="76" y="153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5" y="152"/>
                    <a:pt x="70" y="148"/>
                    <a:pt x="70" y="146"/>
                  </a:cubicBezTo>
                  <a:cubicBezTo>
                    <a:pt x="75" y="146"/>
                    <a:pt x="75" y="149"/>
                    <a:pt x="77" y="151"/>
                  </a:cubicBezTo>
                  <a:cubicBezTo>
                    <a:pt x="79" y="153"/>
                    <a:pt x="88" y="156"/>
                    <a:pt x="90" y="154"/>
                  </a:cubicBezTo>
                  <a:cubicBezTo>
                    <a:pt x="93" y="152"/>
                    <a:pt x="82" y="141"/>
                    <a:pt x="82" y="136"/>
                  </a:cubicBezTo>
                  <a:cubicBezTo>
                    <a:pt x="82" y="136"/>
                    <a:pt x="81" y="136"/>
                    <a:pt x="81" y="136"/>
                  </a:cubicBezTo>
                  <a:cubicBezTo>
                    <a:pt x="81" y="131"/>
                    <a:pt x="90" y="133"/>
                    <a:pt x="93" y="134"/>
                  </a:cubicBezTo>
                  <a:cubicBezTo>
                    <a:pt x="97" y="135"/>
                    <a:pt x="97" y="138"/>
                    <a:pt x="99" y="140"/>
                  </a:cubicBezTo>
                  <a:cubicBezTo>
                    <a:pt x="102" y="142"/>
                    <a:pt x="105" y="142"/>
                    <a:pt x="107" y="141"/>
                  </a:cubicBezTo>
                  <a:cubicBezTo>
                    <a:pt x="108" y="139"/>
                    <a:pt x="107" y="137"/>
                    <a:pt x="106" y="134"/>
                  </a:cubicBezTo>
                  <a:cubicBezTo>
                    <a:pt x="104" y="128"/>
                    <a:pt x="108" y="122"/>
                    <a:pt x="101" y="119"/>
                  </a:cubicBezTo>
                  <a:cubicBezTo>
                    <a:pt x="98" y="118"/>
                    <a:pt x="95" y="117"/>
                    <a:pt x="92" y="115"/>
                  </a:cubicBezTo>
                  <a:cubicBezTo>
                    <a:pt x="89" y="113"/>
                    <a:pt x="86" y="110"/>
                    <a:pt x="83" y="108"/>
                  </a:cubicBezTo>
                  <a:cubicBezTo>
                    <a:pt x="77" y="104"/>
                    <a:pt x="74" y="98"/>
                    <a:pt x="75" y="91"/>
                  </a:cubicBezTo>
                  <a:cubicBezTo>
                    <a:pt x="77" y="82"/>
                    <a:pt x="84" y="93"/>
                    <a:pt x="88" y="91"/>
                  </a:cubicBezTo>
                  <a:cubicBezTo>
                    <a:pt x="84" y="86"/>
                    <a:pt x="80" y="80"/>
                    <a:pt x="76" y="74"/>
                  </a:cubicBezTo>
                  <a:cubicBezTo>
                    <a:pt x="73" y="69"/>
                    <a:pt x="69" y="63"/>
                    <a:pt x="67" y="58"/>
                  </a:cubicBezTo>
                  <a:cubicBezTo>
                    <a:pt x="66" y="55"/>
                    <a:pt x="68" y="54"/>
                    <a:pt x="69" y="51"/>
                  </a:cubicBezTo>
                  <a:cubicBezTo>
                    <a:pt x="69" y="49"/>
                    <a:pt x="67" y="47"/>
                    <a:pt x="69" y="44"/>
                  </a:cubicBezTo>
                  <a:cubicBezTo>
                    <a:pt x="70" y="42"/>
                    <a:pt x="74" y="41"/>
                    <a:pt x="76" y="42"/>
                  </a:cubicBezTo>
                  <a:cubicBezTo>
                    <a:pt x="68" y="45"/>
                    <a:pt x="83" y="53"/>
                    <a:pt x="84" y="54"/>
                  </a:cubicBezTo>
                  <a:cubicBezTo>
                    <a:pt x="85" y="55"/>
                    <a:pt x="85" y="55"/>
                    <a:pt x="86" y="57"/>
                  </a:cubicBezTo>
                  <a:cubicBezTo>
                    <a:pt x="87" y="58"/>
                    <a:pt x="86" y="60"/>
                    <a:pt x="87" y="62"/>
                  </a:cubicBezTo>
                  <a:cubicBezTo>
                    <a:pt x="89" y="63"/>
                    <a:pt x="94" y="64"/>
                    <a:pt x="96" y="64"/>
                  </a:cubicBezTo>
                  <a:cubicBezTo>
                    <a:pt x="96" y="61"/>
                    <a:pt x="95" y="60"/>
                    <a:pt x="93" y="59"/>
                  </a:cubicBezTo>
                  <a:cubicBezTo>
                    <a:pt x="92" y="57"/>
                    <a:pt x="88" y="58"/>
                    <a:pt x="88" y="55"/>
                  </a:cubicBezTo>
                  <a:cubicBezTo>
                    <a:pt x="89" y="53"/>
                    <a:pt x="91" y="54"/>
                    <a:pt x="93" y="54"/>
                  </a:cubicBezTo>
                  <a:cubicBezTo>
                    <a:pt x="96" y="55"/>
                    <a:pt x="95" y="56"/>
                    <a:pt x="97" y="58"/>
                  </a:cubicBezTo>
                  <a:cubicBezTo>
                    <a:pt x="98" y="60"/>
                    <a:pt x="99" y="63"/>
                    <a:pt x="102" y="63"/>
                  </a:cubicBezTo>
                  <a:cubicBezTo>
                    <a:pt x="106" y="64"/>
                    <a:pt x="104" y="62"/>
                    <a:pt x="104" y="60"/>
                  </a:cubicBezTo>
                  <a:cubicBezTo>
                    <a:pt x="104" y="60"/>
                    <a:pt x="104" y="57"/>
                    <a:pt x="104" y="57"/>
                  </a:cubicBezTo>
                  <a:cubicBezTo>
                    <a:pt x="103" y="56"/>
                    <a:pt x="101" y="55"/>
                    <a:pt x="101" y="55"/>
                  </a:cubicBezTo>
                  <a:cubicBezTo>
                    <a:pt x="100" y="50"/>
                    <a:pt x="107" y="54"/>
                    <a:pt x="109" y="51"/>
                  </a:cubicBezTo>
                  <a:cubicBezTo>
                    <a:pt x="112" y="47"/>
                    <a:pt x="110" y="45"/>
                    <a:pt x="107" y="44"/>
                  </a:cubicBezTo>
                  <a:cubicBezTo>
                    <a:pt x="104" y="42"/>
                    <a:pt x="99" y="42"/>
                    <a:pt x="99" y="37"/>
                  </a:cubicBezTo>
                  <a:cubicBezTo>
                    <a:pt x="103" y="37"/>
                    <a:pt x="108" y="38"/>
                    <a:pt x="112" y="39"/>
                  </a:cubicBezTo>
                  <a:cubicBezTo>
                    <a:pt x="115" y="39"/>
                    <a:pt x="117" y="41"/>
                    <a:pt x="120" y="42"/>
                  </a:cubicBezTo>
                  <a:cubicBezTo>
                    <a:pt x="123" y="42"/>
                    <a:pt x="123" y="41"/>
                    <a:pt x="126" y="39"/>
                  </a:cubicBezTo>
                  <a:cubicBezTo>
                    <a:pt x="131" y="36"/>
                    <a:pt x="137" y="36"/>
                    <a:pt x="143" y="36"/>
                  </a:cubicBezTo>
                  <a:cubicBezTo>
                    <a:pt x="147" y="37"/>
                    <a:pt x="153" y="36"/>
                    <a:pt x="157" y="38"/>
                  </a:cubicBezTo>
                  <a:cubicBezTo>
                    <a:pt x="158" y="38"/>
                    <a:pt x="158" y="38"/>
                    <a:pt x="159" y="39"/>
                  </a:cubicBezTo>
                  <a:cubicBezTo>
                    <a:pt x="161" y="41"/>
                    <a:pt x="162" y="42"/>
                    <a:pt x="165" y="42"/>
                  </a:cubicBezTo>
                  <a:cubicBezTo>
                    <a:pt x="170" y="34"/>
                    <a:pt x="163" y="24"/>
                    <a:pt x="170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8" name="Freeform 626">
              <a:extLst>
                <a:ext uri="{FF2B5EF4-FFF2-40B4-BE49-F238E27FC236}">
                  <a16:creationId xmlns:a16="http://schemas.microsoft.com/office/drawing/2014/main" id="{C16BEFAA-824A-474B-8AAF-60730B5CE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7202" y="3492959"/>
              <a:ext cx="83313" cy="59352"/>
            </a:xfrm>
            <a:custGeom>
              <a:avLst/>
              <a:gdLst>
                <a:gd name="T0" fmla="*/ 95 w 96"/>
                <a:gd name="T1" fmla="*/ 30 h 68"/>
                <a:gd name="T2" fmla="*/ 87 w 96"/>
                <a:gd name="T3" fmla="*/ 28 h 68"/>
                <a:gd name="T4" fmla="*/ 75 w 96"/>
                <a:gd name="T5" fmla="*/ 23 h 68"/>
                <a:gd name="T6" fmla="*/ 69 w 96"/>
                <a:gd name="T7" fmla="*/ 18 h 68"/>
                <a:gd name="T8" fmla="*/ 61 w 96"/>
                <a:gd name="T9" fmla="*/ 11 h 68"/>
                <a:gd name="T10" fmla="*/ 62 w 96"/>
                <a:gd name="T11" fmla="*/ 7 h 68"/>
                <a:gd name="T12" fmla="*/ 63 w 96"/>
                <a:gd name="T13" fmla="*/ 5 h 68"/>
                <a:gd name="T14" fmla="*/ 62 w 96"/>
                <a:gd name="T15" fmla="*/ 3 h 68"/>
                <a:gd name="T16" fmla="*/ 46 w 96"/>
                <a:gd name="T17" fmla="*/ 2 h 68"/>
                <a:gd name="T18" fmla="*/ 34 w 96"/>
                <a:gd name="T19" fmla="*/ 1 h 68"/>
                <a:gd name="T20" fmla="*/ 24 w 96"/>
                <a:gd name="T21" fmla="*/ 7 h 68"/>
                <a:gd name="T22" fmla="*/ 13 w 96"/>
                <a:gd name="T23" fmla="*/ 11 h 68"/>
                <a:gd name="T24" fmla="*/ 23 w 96"/>
                <a:gd name="T25" fmla="*/ 17 h 68"/>
                <a:gd name="T26" fmla="*/ 20 w 96"/>
                <a:gd name="T27" fmla="*/ 27 h 68"/>
                <a:gd name="T28" fmla="*/ 15 w 96"/>
                <a:gd name="T29" fmla="*/ 53 h 68"/>
                <a:gd name="T30" fmla="*/ 16 w 96"/>
                <a:gd name="T31" fmla="*/ 53 h 68"/>
                <a:gd name="T32" fmla="*/ 28 w 96"/>
                <a:gd name="T33" fmla="*/ 51 h 68"/>
                <a:gd name="T34" fmla="*/ 22 w 96"/>
                <a:gd name="T35" fmla="*/ 55 h 68"/>
                <a:gd name="T36" fmla="*/ 14 w 96"/>
                <a:gd name="T37" fmla="*/ 60 h 68"/>
                <a:gd name="T38" fmla="*/ 7 w 96"/>
                <a:gd name="T39" fmla="*/ 62 h 68"/>
                <a:gd name="T40" fmla="*/ 0 w 96"/>
                <a:gd name="T41" fmla="*/ 68 h 68"/>
                <a:gd name="T42" fmla="*/ 7 w 96"/>
                <a:gd name="T43" fmla="*/ 66 h 68"/>
                <a:gd name="T44" fmla="*/ 19 w 96"/>
                <a:gd name="T45" fmla="*/ 63 h 68"/>
                <a:gd name="T46" fmla="*/ 28 w 96"/>
                <a:gd name="T47" fmla="*/ 55 h 68"/>
                <a:gd name="T48" fmla="*/ 38 w 96"/>
                <a:gd name="T49" fmla="*/ 51 h 68"/>
                <a:gd name="T50" fmla="*/ 45 w 96"/>
                <a:gd name="T51" fmla="*/ 45 h 68"/>
                <a:gd name="T52" fmla="*/ 47 w 96"/>
                <a:gd name="T53" fmla="*/ 40 h 68"/>
                <a:gd name="T54" fmla="*/ 53 w 96"/>
                <a:gd name="T55" fmla="*/ 38 h 68"/>
                <a:gd name="T56" fmla="*/ 59 w 96"/>
                <a:gd name="T57" fmla="*/ 39 h 68"/>
                <a:gd name="T58" fmla="*/ 63 w 96"/>
                <a:gd name="T59" fmla="*/ 36 h 68"/>
                <a:gd name="T60" fmla="*/ 72 w 96"/>
                <a:gd name="T61" fmla="*/ 37 h 68"/>
                <a:gd name="T62" fmla="*/ 77 w 96"/>
                <a:gd name="T63" fmla="*/ 39 h 68"/>
                <a:gd name="T64" fmla="*/ 82 w 96"/>
                <a:gd name="T65" fmla="*/ 40 h 68"/>
                <a:gd name="T66" fmla="*/ 87 w 96"/>
                <a:gd name="T67" fmla="*/ 40 h 68"/>
                <a:gd name="T68" fmla="*/ 92 w 96"/>
                <a:gd name="T69" fmla="*/ 36 h 68"/>
                <a:gd name="T70" fmla="*/ 95 w 96"/>
                <a:gd name="T71" fmla="*/ 3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68">
                  <a:moveTo>
                    <a:pt x="95" y="30"/>
                  </a:moveTo>
                  <a:cubicBezTo>
                    <a:pt x="94" y="29"/>
                    <a:pt x="88" y="28"/>
                    <a:pt x="87" y="28"/>
                  </a:cubicBezTo>
                  <a:cubicBezTo>
                    <a:pt x="82" y="27"/>
                    <a:pt x="79" y="25"/>
                    <a:pt x="75" y="23"/>
                  </a:cubicBezTo>
                  <a:cubicBezTo>
                    <a:pt x="72" y="22"/>
                    <a:pt x="71" y="20"/>
                    <a:pt x="69" y="18"/>
                  </a:cubicBezTo>
                  <a:cubicBezTo>
                    <a:pt x="66" y="16"/>
                    <a:pt x="62" y="14"/>
                    <a:pt x="61" y="11"/>
                  </a:cubicBezTo>
                  <a:cubicBezTo>
                    <a:pt x="60" y="8"/>
                    <a:pt x="61" y="8"/>
                    <a:pt x="62" y="7"/>
                  </a:cubicBezTo>
                  <a:cubicBezTo>
                    <a:pt x="62" y="6"/>
                    <a:pt x="63" y="6"/>
                    <a:pt x="63" y="5"/>
                  </a:cubicBezTo>
                  <a:cubicBezTo>
                    <a:pt x="63" y="5"/>
                    <a:pt x="62" y="4"/>
                    <a:pt x="62" y="3"/>
                  </a:cubicBezTo>
                  <a:cubicBezTo>
                    <a:pt x="57" y="4"/>
                    <a:pt x="51" y="3"/>
                    <a:pt x="46" y="2"/>
                  </a:cubicBezTo>
                  <a:cubicBezTo>
                    <a:pt x="42" y="1"/>
                    <a:pt x="39" y="0"/>
                    <a:pt x="34" y="1"/>
                  </a:cubicBezTo>
                  <a:cubicBezTo>
                    <a:pt x="30" y="2"/>
                    <a:pt x="28" y="5"/>
                    <a:pt x="24" y="7"/>
                  </a:cubicBezTo>
                  <a:cubicBezTo>
                    <a:pt x="20" y="9"/>
                    <a:pt x="16" y="7"/>
                    <a:pt x="13" y="11"/>
                  </a:cubicBezTo>
                  <a:cubicBezTo>
                    <a:pt x="17" y="12"/>
                    <a:pt x="20" y="13"/>
                    <a:pt x="23" y="17"/>
                  </a:cubicBezTo>
                  <a:cubicBezTo>
                    <a:pt x="26" y="23"/>
                    <a:pt x="23" y="23"/>
                    <a:pt x="20" y="27"/>
                  </a:cubicBezTo>
                  <a:cubicBezTo>
                    <a:pt x="13" y="35"/>
                    <a:pt x="20" y="45"/>
                    <a:pt x="15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20" y="53"/>
                    <a:pt x="24" y="50"/>
                    <a:pt x="28" y="51"/>
                  </a:cubicBezTo>
                  <a:cubicBezTo>
                    <a:pt x="28" y="53"/>
                    <a:pt x="23" y="54"/>
                    <a:pt x="22" y="55"/>
                  </a:cubicBezTo>
                  <a:cubicBezTo>
                    <a:pt x="19" y="57"/>
                    <a:pt x="17" y="59"/>
                    <a:pt x="14" y="60"/>
                  </a:cubicBezTo>
                  <a:cubicBezTo>
                    <a:pt x="11" y="61"/>
                    <a:pt x="10" y="60"/>
                    <a:pt x="7" y="62"/>
                  </a:cubicBezTo>
                  <a:cubicBezTo>
                    <a:pt x="5" y="63"/>
                    <a:pt x="0" y="65"/>
                    <a:pt x="0" y="68"/>
                  </a:cubicBezTo>
                  <a:cubicBezTo>
                    <a:pt x="3" y="67"/>
                    <a:pt x="5" y="67"/>
                    <a:pt x="7" y="66"/>
                  </a:cubicBezTo>
                  <a:cubicBezTo>
                    <a:pt x="11" y="65"/>
                    <a:pt x="15" y="67"/>
                    <a:pt x="19" y="63"/>
                  </a:cubicBezTo>
                  <a:cubicBezTo>
                    <a:pt x="21" y="61"/>
                    <a:pt x="24" y="57"/>
                    <a:pt x="28" y="55"/>
                  </a:cubicBezTo>
                  <a:cubicBezTo>
                    <a:pt x="31" y="54"/>
                    <a:pt x="35" y="53"/>
                    <a:pt x="38" y="51"/>
                  </a:cubicBezTo>
                  <a:cubicBezTo>
                    <a:pt x="40" y="49"/>
                    <a:pt x="43" y="47"/>
                    <a:pt x="45" y="45"/>
                  </a:cubicBezTo>
                  <a:cubicBezTo>
                    <a:pt x="46" y="44"/>
                    <a:pt x="46" y="41"/>
                    <a:pt x="47" y="40"/>
                  </a:cubicBezTo>
                  <a:cubicBezTo>
                    <a:pt x="48" y="39"/>
                    <a:pt x="52" y="38"/>
                    <a:pt x="53" y="38"/>
                  </a:cubicBezTo>
                  <a:cubicBezTo>
                    <a:pt x="55" y="38"/>
                    <a:pt x="57" y="40"/>
                    <a:pt x="59" y="39"/>
                  </a:cubicBezTo>
                  <a:cubicBezTo>
                    <a:pt x="60" y="39"/>
                    <a:pt x="61" y="37"/>
                    <a:pt x="63" y="36"/>
                  </a:cubicBezTo>
                  <a:cubicBezTo>
                    <a:pt x="65" y="35"/>
                    <a:pt x="70" y="36"/>
                    <a:pt x="72" y="37"/>
                  </a:cubicBezTo>
                  <a:cubicBezTo>
                    <a:pt x="74" y="37"/>
                    <a:pt x="75" y="38"/>
                    <a:pt x="77" y="39"/>
                  </a:cubicBezTo>
                  <a:cubicBezTo>
                    <a:pt x="79" y="39"/>
                    <a:pt x="81" y="39"/>
                    <a:pt x="82" y="40"/>
                  </a:cubicBezTo>
                  <a:cubicBezTo>
                    <a:pt x="85" y="41"/>
                    <a:pt x="85" y="42"/>
                    <a:pt x="87" y="40"/>
                  </a:cubicBezTo>
                  <a:cubicBezTo>
                    <a:pt x="89" y="39"/>
                    <a:pt x="90" y="37"/>
                    <a:pt x="92" y="36"/>
                  </a:cubicBezTo>
                  <a:cubicBezTo>
                    <a:pt x="93" y="34"/>
                    <a:pt x="96" y="32"/>
                    <a:pt x="95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9" name="Freeform 627">
              <a:extLst>
                <a:ext uri="{FF2B5EF4-FFF2-40B4-BE49-F238E27FC236}">
                  <a16:creationId xmlns:a16="http://schemas.microsoft.com/office/drawing/2014/main" id="{B55A4709-02FF-4B27-BB56-C4ECC9836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78" y="3172609"/>
              <a:ext cx="92529" cy="74835"/>
            </a:xfrm>
            <a:custGeom>
              <a:avLst/>
              <a:gdLst>
                <a:gd name="T0" fmla="*/ 103 w 106"/>
                <a:gd name="T1" fmla="*/ 82 h 86"/>
                <a:gd name="T2" fmla="*/ 105 w 106"/>
                <a:gd name="T3" fmla="*/ 77 h 86"/>
                <a:gd name="T4" fmla="*/ 96 w 106"/>
                <a:gd name="T5" fmla="*/ 59 h 86"/>
                <a:gd name="T6" fmla="*/ 103 w 106"/>
                <a:gd name="T7" fmla="*/ 51 h 86"/>
                <a:gd name="T8" fmla="*/ 99 w 106"/>
                <a:gd name="T9" fmla="*/ 44 h 86"/>
                <a:gd name="T10" fmla="*/ 99 w 106"/>
                <a:gd name="T11" fmla="*/ 36 h 86"/>
                <a:gd name="T12" fmla="*/ 90 w 106"/>
                <a:gd name="T13" fmla="*/ 30 h 86"/>
                <a:gd name="T14" fmla="*/ 86 w 106"/>
                <a:gd name="T15" fmla="*/ 21 h 86"/>
                <a:gd name="T16" fmla="*/ 83 w 106"/>
                <a:gd name="T17" fmla="*/ 11 h 86"/>
                <a:gd name="T18" fmla="*/ 69 w 106"/>
                <a:gd name="T19" fmla="*/ 4 h 86"/>
                <a:gd name="T20" fmla="*/ 59 w 106"/>
                <a:gd name="T21" fmla="*/ 2 h 86"/>
                <a:gd name="T22" fmla="*/ 50 w 106"/>
                <a:gd name="T23" fmla="*/ 1 h 86"/>
                <a:gd name="T24" fmla="*/ 45 w 106"/>
                <a:gd name="T25" fmla="*/ 6 h 86"/>
                <a:gd name="T26" fmla="*/ 35 w 106"/>
                <a:gd name="T27" fmla="*/ 10 h 86"/>
                <a:gd name="T28" fmla="*/ 24 w 106"/>
                <a:gd name="T29" fmla="*/ 10 h 86"/>
                <a:gd name="T30" fmla="*/ 23 w 106"/>
                <a:gd name="T31" fmla="*/ 4 h 86"/>
                <a:gd name="T32" fmla="*/ 22 w 106"/>
                <a:gd name="T33" fmla="*/ 3 h 86"/>
                <a:gd name="T34" fmla="*/ 16 w 106"/>
                <a:gd name="T35" fmla="*/ 6 h 86"/>
                <a:gd name="T36" fmla="*/ 8 w 106"/>
                <a:gd name="T37" fmla="*/ 10 h 86"/>
                <a:gd name="T38" fmla="*/ 2 w 106"/>
                <a:gd name="T39" fmla="*/ 16 h 86"/>
                <a:gd name="T40" fmla="*/ 0 w 106"/>
                <a:gd name="T41" fmla="*/ 16 h 86"/>
                <a:gd name="T42" fmla="*/ 10 w 106"/>
                <a:gd name="T43" fmla="*/ 32 h 86"/>
                <a:gd name="T44" fmla="*/ 22 w 106"/>
                <a:gd name="T45" fmla="*/ 35 h 86"/>
                <a:gd name="T46" fmla="*/ 32 w 106"/>
                <a:gd name="T47" fmla="*/ 43 h 86"/>
                <a:gd name="T48" fmla="*/ 43 w 106"/>
                <a:gd name="T49" fmla="*/ 46 h 86"/>
                <a:gd name="T50" fmla="*/ 45 w 106"/>
                <a:gd name="T51" fmla="*/ 59 h 86"/>
                <a:gd name="T52" fmla="*/ 63 w 106"/>
                <a:gd name="T53" fmla="*/ 57 h 86"/>
                <a:gd name="T54" fmla="*/ 66 w 106"/>
                <a:gd name="T55" fmla="*/ 70 h 86"/>
                <a:gd name="T56" fmla="*/ 81 w 106"/>
                <a:gd name="T57" fmla="*/ 80 h 86"/>
                <a:gd name="T58" fmla="*/ 96 w 106"/>
                <a:gd name="T59" fmla="*/ 84 h 86"/>
                <a:gd name="T60" fmla="*/ 103 w 106"/>
                <a:gd name="T61" fmla="*/ 86 h 86"/>
                <a:gd name="T62" fmla="*/ 103 w 106"/>
                <a:gd name="T63" fmla="*/ 86 h 86"/>
                <a:gd name="T64" fmla="*/ 103 w 106"/>
                <a:gd name="T65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86">
                  <a:moveTo>
                    <a:pt x="103" y="82"/>
                  </a:moveTo>
                  <a:cubicBezTo>
                    <a:pt x="103" y="80"/>
                    <a:pt x="105" y="78"/>
                    <a:pt x="105" y="77"/>
                  </a:cubicBezTo>
                  <a:cubicBezTo>
                    <a:pt x="106" y="68"/>
                    <a:pt x="97" y="66"/>
                    <a:pt x="96" y="59"/>
                  </a:cubicBezTo>
                  <a:cubicBezTo>
                    <a:pt x="95" y="52"/>
                    <a:pt x="100" y="55"/>
                    <a:pt x="103" y="51"/>
                  </a:cubicBezTo>
                  <a:cubicBezTo>
                    <a:pt x="105" y="46"/>
                    <a:pt x="100" y="46"/>
                    <a:pt x="99" y="44"/>
                  </a:cubicBezTo>
                  <a:cubicBezTo>
                    <a:pt x="98" y="41"/>
                    <a:pt x="100" y="38"/>
                    <a:pt x="99" y="36"/>
                  </a:cubicBezTo>
                  <a:cubicBezTo>
                    <a:pt x="97" y="33"/>
                    <a:pt x="92" y="31"/>
                    <a:pt x="90" y="30"/>
                  </a:cubicBezTo>
                  <a:cubicBezTo>
                    <a:pt x="82" y="27"/>
                    <a:pt x="85" y="28"/>
                    <a:pt x="86" y="21"/>
                  </a:cubicBezTo>
                  <a:cubicBezTo>
                    <a:pt x="86" y="17"/>
                    <a:pt x="86" y="13"/>
                    <a:pt x="83" y="11"/>
                  </a:cubicBezTo>
                  <a:cubicBezTo>
                    <a:pt x="80" y="8"/>
                    <a:pt x="72" y="6"/>
                    <a:pt x="69" y="4"/>
                  </a:cubicBezTo>
                  <a:cubicBezTo>
                    <a:pt x="65" y="2"/>
                    <a:pt x="64" y="3"/>
                    <a:pt x="59" y="2"/>
                  </a:cubicBezTo>
                  <a:cubicBezTo>
                    <a:pt x="56" y="2"/>
                    <a:pt x="53" y="0"/>
                    <a:pt x="50" y="1"/>
                  </a:cubicBezTo>
                  <a:cubicBezTo>
                    <a:pt x="46" y="2"/>
                    <a:pt x="48" y="3"/>
                    <a:pt x="45" y="6"/>
                  </a:cubicBezTo>
                  <a:cubicBezTo>
                    <a:pt x="41" y="10"/>
                    <a:pt x="40" y="10"/>
                    <a:pt x="35" y="10"/>
                  </a:cubicBezTo>
                  <a:cubicBezTo>
                    <a:pt x="33" y="10"/>
                    <a:pt x="26" y="11"/>
                    <a:pt x="24" y="10"/>
                  </a:cubicBezTo>
                  <a:cubicBezTo>
                    <a:pt x="23" y="9"/>
                    <a:pt x="23" y="5"/>
                    <a:pt x="23" y="4"/>
                  </a:cubicBezTo>
                  <a:cubicBezTo>
                    <a:pt x="22" y="4"/>
                    <a:pt x="22" y="4"/>
                    <a:pt x="22" y="3"/>
                  </a:cubicBezTo>
                  <a:cubicBezTo>
                    <a:pt x="20" y="4"/>
                    <a:pt x="18" y="5"/>
                    <a:pt x="16" y="6"/>
                  </a:cubicBezTo>
                  <a:cubicBezTo>
                    <a:pt x="13" y="8"/>
                    <a:pt x="10" y="9"/>
                    <a:pt x="8" y="10"/>
                  </a:cubicBezTo>
                  <a:cubicBezTo>
                    <a:pt x="5" y="12"/>
                    <a:pt x="5" y="15"/>
                    <a:pt x="2" y="16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2" y="23"/>
                    <a:pt x="4" y="30"/>
                    <a:pt x="10" y="32"/>
                  </a:cubicBezTo>
                  <a:cubicBezTo>
                    <a:pt x="14" y="33"/>
                    <a:pt x="17" y="32"/>
                    <a:pt x="22" y="35"/>
                  </a:cubicBezTo>
                  <a:cubicBezTo>
                    <a:pt x="25" y="37"/>
                    <a:pt x="28" y="41"/>
                    <a:pt x="32" y="43"/>
                  </a:cubicBezTo>
                  <a:cubicBezTo>
                    <a:pt x="34" y="44"/>
                    <a:pt x="41" y="45"/>
                    <a:pt x="43" y="46"/>
                  </a:cubicBezTo>
                  <a:cubicBezTo>
                    <a:pt x="47" y="49"/>
                    <a:pt x="43" y="55"/>
                    <a:pt x="45" y="59"/>
                  </a:cubicBezTo>
                  <a:cubicBezTo>
                    <a:pt x="49" y="71"/>
                    <a:pt x="57" y="59"/>
                    <a:pt x="63" y="57"/>
                  </a:cubicBezTo>
                  <a:cubicBezTo>
                    <a:pt x="64" y="63"/>
                    <a:pt x="62" y="65"/>
                    <a:pt x="66" y="70"/>
                  </a:cubicBezTo>
                  <a:cubicBezTo>
                    <a:pt x="70" y="75"/>
                    <a:pt x="76" y="78"/>
                    <a:pt x="81" y="80"/>
                  </a:cubicBezTo>
                  <a:cubicBezTo>
                    <a:pt x="86" y="82"/>
                    <a:pt x="91" y="83"/>
                    <a:pt x="96" y="84"/>
                  </a:cubicBezTo>
                  <a:cubicBezTo>
                    <a:pt x="99" y="84"/>
                    <a:pt x="101" y="85"/>
                    <a:pt x="103" y="86"/>
                  </a:cubicBezTo>
                  <a:cubicBezTo>
                    <a:pt x="103" y="86"/>
                    <a:pt x="103" y="86"/>
                    <a:pt x="103" y="86"/>
                  </a:cubicBezTo>
                  <a:cubicBezTo>
                    <a:pt x="103" y="85"/>
                    <a:pt x="102" y="83"/>
                    <a:pt x="103" y="8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0" name="Freeform 628">
              <a:extLst>
                <a:ext uri="{FF2B5EF4-FFF2-40B4-BE49-F238E27FC236}">
                  <a16:creationId xmlns:a16="http://schemas.microsoft.com/office/drawing/2014/main" id="{8ED8F3CC-C9C7-4A5A-86E7-031BF7110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047" y="3094825"/>
              <a:ext cx="90686" cy="106538"/>
            </a:xfrm>
            <a:custGeom>
              <a:avLst/>
              <a:gdLst>
                <a:gd name="T0" fmla="*/ 77 w 104"/>
                <a:gd name="T1" fmla="*/ 91 h 122"/>
                <a:gd name="T2" fmla="*/ 74 w 104"/>
                <a:gd name="T3" fmla="*/ 71 h 122"/>
                <a:gd name="T4" fmla="*/ 85 w 104"/>
                <a:gd name="T5" fmla="*/ 71 h 122"/>
                <a:gd name="T6" fmla="*/ 90 w 104"/>
                <a:gd name="T7" fmla="*/ 63 h 122"/>
                <a:gd name="T8" fmla="*/ 97 w 104"/>
                <a:gd name="T9" fmla="*/ 57 h 122"/>
                <a:gd name="T10" fmla="*/ 98 w 104"/>
                <a:gd name="T11" fmla="*/ 47 h 122"/>
                <a:gd name="T12" fmla="*/ 90 w 104"/>
                <a:gd name="T13" fmla="*/ 36 h 122"/>
                <a:gd name="T14" fmla="*/ 101 w 104"/>
                <a:gd name="T15" fmla="*/ 28 h 122"/>
                <a:gd name="T16" fmla="*/ 103 w 104"/>
                <a:gd name="T17" fmla="*/ 13 h 122"/>
                <a:gd name="T18" fmla="*/ 98 w 104"/>
                <a:gd name="T19" fmla="*/ 0 h 122"/>
                <a:gd name="T20" fmla="*/ 96 w 104"/>
                <a:gd name="T21" fmla="*/ 4 h 122"/>
                <a:gd name="T22" fmla="*/ 89 w 104"/>
                <a:gd name="T23" fmla="*/ 1 h 122"/>
                <a:gd name="T24" fmla="*/ 79 w 104"/>
                <a:gd name="T25" fmla="*/ 4 h 122"/>
                <a:gd name="T26" fmla="*/ 58 w 104"/>
                <a:gd name="T27" fmla="*/ 13 h 122"/>
                <a:gd name="T28" fmla="*/ 55 w 104"/>
                <a:gd name="T29" fmla="*/ 22 h 122"/>
                <a:gd name="T30" fmla="*/ 61 w 104"/>
                <a:gd name="T31" fmla="*/ 33 h 122"/>
                <a:gd name="T32" fmla="*/ 58 w 104"/>
                <a:gd name="T33" fmla="*/ 42 h 122"/>
                <a:gd name="T34" fmla="*/ 49 w 104"/>
                <a:gd name="T35" fmla="*/ 47 h 122"/>
                <a:gd name="T36" fmla="*/ 50 w 104"/>
                <a:gd name="T37" fmla="*/ 30 h 122"/>
                <a:gd name="T38" fmla="*/ 48 w 104"/>
                <a:gd name="T39" fmla="*/ 27 h 122"/>
                <a:gd name="T40" fmla="*/ 45 w 104"/>
                <a:gd name="T41" fmla="*/ 26 h 122"/>
                <a:gd name="T42" fmla="*/ 41 w 104"/>
                <a:gd name="T43" fmla="*/ 20 h 122"/>
                <a:gd name="T44" fmla="*/ 35 w 104"/>
                <a:gd name="T45" fmla="*/ 35 h 122"/>
                <a:gd name="T46" fmla="*/ 28 w 104"/>
                <a:gd name="T47" fmla="*/ 55 h 122"/>
                <a:gd name="T48" fmla="*/ 24 w 104"/>
                <a:gd name="T49" fmla="*/ 65 h 122"/>
                <a:gd name="T50" fmla="*/ 21 w 104"/>
                <a:gd name="T51" fmla="*/ 66 h 122"/>
                <a:gd name="T52" fmla="*/ 18 w 104"/>
                <a:gd name="T53" fmla="*/ 70 h 122"/>
                <a:gd name="T54" fmla="*/ 6 w 104"/>
                <a:gd name="T55" fmla="*/ 83 h 122"/>
                <a:gd name="T56" fmla="*/ 4 w 104"/>
                <a:gd name="T57" fmla="*/ 87 h 122"/>
                <a:gd name="T58" fmla="*/ 8 w 104"/>
                <a:gd name="T59" fmla="*/ 91 h 122"/>
                <a:gd name="T60" fmla="*/ 0 w 104"/>
                <a:gd name="T61" fmla="*/ 92 h 122"/>
                <a:gd name="T62" fmla="*/ 1 w 104"/>
                <a:gd name="T63" fmla="*/ 93 h 122"/>
                <a:gd name="T64" fmla="*/ 2 w 104"/>
                <a:gd name="T65" fmla="*/ 99 h 122"/>
                <a:gd name="T66" fmla="*/ 13 w 104"/>
                <a:gd name="T67" fmla="*/ 99 h 122"/>
                <a:gd name="T68" fmla="*/ 23 w 104"/>
                <a:gd name="T69" fmla="*/ 95 h 122"/>
                <a:gd name="T70" fmla="*/ 28 w 104"/>
                <a:gd name="T71" fmla="*/ 90 h 122"/>
                <a:gd name="T72" fmla="*/ 37 w 104"/>
                <a:gd name="T73" fmla="*/ 91 h 122"/>
                <a:gd name="T74" fmla="*/ 47 w 104"/>
                <a:gd name="T75" fmla="*/ 93 h 122"/>
                <a:gd name="T76" fmla="*/ 61 w 104"/>
                <a:gd name="T77" fmla="*/ 100 h 122"/>
                <a:gd name="T78" fmla="*/ 64 w 104"/>
                <a:gd name="T79" fmla="*/ 110 h 122"/>
                <a:gd name="T80" fmla="*/ 68 w 104"/>
                <a:gd name="T81" fmla="*/ 119 h 122"/>
                <a:gd name="T82" fmla="*/ 74 w 104"/>
                <a:gd name="T83" fmla="*/ 122 h 122"/>
                <a:gd name="T84" fmla="*/ 69 w 104"/>
                <a:gd name="T85" fmla="*/ 108 h 122"/>
                <a:gd name="T86" fmla="*/ 77 w 104"/>
                <a:gd name="T87" fmla="*/ 9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4" h="122">
                  <a:moveTo>
                    <a:pt x="77" y="91"/>
                  </a:moveTo>
                  <a:cubicBezTo>
                    <a:pt x="78" y="85"/>
                    <a:pt x="68" y="76"/>
                    <a:pt x="74" y="71"/>
                  </a:cubicBezTo>
                  <a:cubicBezTo>
                    <a:pt x="77" y="69"/>
                    <a:pt x="82" y="73"/>
                    <a:pt x="85" y="71"/>
                  </a:cubicBezTo>
                  <a:cubicBezTo>
                    <a:pt x="88" y="70"/>
                    <a:pt x="87" y="65"/>
                    <a:pt x="90" y="63"/>
                  </a:cubicBezTo>
                  <a:cubicBezTo>
                    <a:pt x="94" y="60"/>
                    <a:pt x="95" y="62"/>
                    <a:pt x="97" y="57"/>
                  </a:cubicBezTo>
                  <a:cubicBezTo>
                    <a:pt x="98" y="54"/>
                    <a:pt x="98" y="50"/>
                    <a:pt x="98" y="47"/>
                  </a:cubicBezTo>
                  <a:cubicBezTo>
                    <a:pt x="93" y="47"/>
                    <a:pt x="86" y="41"/>
                    <a:pt x="90" y="36"/>
                  </a:cubicBezTo>
                  <a:cubicBezTo>
                    <a:pt x="96" y="30"/>
                    <a:pt x="100" y="38"/>
                    <a:pt x="101" y="28"/>
                  </a:cubicBezTo>
                  <a:cubicBezTo>
                    <a:pt x="102" y="24"/>
                    <a:pt x="103" y="18"/>
                    <a:pt x="103" y="13"/>
                  </a:cubicBezTo>
                  <a:cubicBezTo>
                    <a:pt x="104" y="8"/>
                    <a:pt x="100" y="4"/>
                    <a:pt x="98" y="0"/>
                  </a:cubicBezTo>
                  <a:cubicBezTo>
                    <a:pt x="97" y="1"/>
                    <a:pt x="97" y="3"/>
                    <a:pt x="96" y="4"/>
                  </a:cubicBezTo>
                  <a:cubicBezTo>
                    <a:pt x="94" y="3"/>
                    <a:pt x="92" y="1"/>
                    <a:pt x="89" y="1"/>
                  </a:cubicBezTo>
                  <a:cubicBezTo>
                    <a:pt x="84" y="0"/>
                    <a:pt x="83" y="2"/>
                    <a:pt x="79" y="4"/>
                  </a:cubicBezTo>
                  <a:cubicBezTo>
                    <a:pt x="71" y="8"/>
                    <a:pt x="62" y="4"/>
                    <a:pt x="58" y="13"/>
                  </a:cubicBezTo>
                  <a:cubicBezTo>
                    <a:pt x="56" y="16"/>
                    <a:pt x="55" y="19"/>
                    <a:pt x="55" y="22"/>
                  </a:cubicBezTo>
                  <a:cubicBezTo>
                    <a:pt x="56" y="26"/>
                    <a:pt x="59" y="29"/>
                    <a:pt x="61" y="33"/>
                  </a:cubicBezTo>
                  <a:cubicBezTo>
                    <a:pt x="62" y="35"/>
                    <a:pt x="60" y="39"/>
                    <a:pt x="58" y="42"/>
                  </a:cubicBezTo>
                  <a:cubicBezTo>
                    <a:pt x="56" y="44"/>
                    <a:pt x="53" y="49"/>
                    <a:pt x="49" y="47"/>
                  </a:cubicBezTo>
                  <a:cubicBezTo>
                    <a:pt x="45" y="44"/>
                    <a:pt x="51" y="35"/>
                    <a:pt x="50" y="30"/>
                  </a:cubicBezTo>
                  <a:cubicBezTo>
                    <a:pt x="50" y="30"/>
                    <a:pt x="48" y="27"/>
                    <a:pt x="48" y="27"/>
                  </a:cubicBezTo>
                  <a:cubicBezTo>
                    <a:pt x="46" y="25"/>
                    <a:pt x="46" y="26"/>
                    <a:pt x="45" y="26"/>
                  </a:cubicBezTo>
                  <a:cubicBezTo>
                    <a:pt x="41" y="25"/>
                    <a:pt x="41" y="24"/>
                    <a:pt x="41" y="20"/>
                  </a:cubicBezTo>
                  <a:cubicBezTo>
                    <a:pt x="35" y="20"/>
                    <a:pt x="36" y="31"/>
                    <a:pt x="35" y="35"/>
                  </a:cubicBezTo>
                  <a:cubicBezTo>
                    <a:pt x="33" y="42"/>
                    <a:pt x="30" y="48"/>
                    <a:pt x="28" y="55"/>
                  </a:cubicBezTo>
                  <a:cubicBezTo>
                    <a:pt x="26" y="58"/>
                    <a:pt x="26" y="62"/>
                    <a:pt x="24" y="65"/>
                  </a:cubicBezTo>
                  <a:cubicBezTo>
                    <a:pt x="23" y="65"/>
                    <a:pt x="22" y="66"/>
                    <a:pt x="21" y="66"/>
                  </a:cubicBezTo>
                  <a:cubicBezTo>
                    <a:pt x="19" y="68"/>
                    <a:pt x="19" y="68"/>
                    <a:pt x="18" y="70"/>
                  </a:cubicBezTo>
                  <a:cubicBezTo>
                    <a:pt x="15" y="75"/>
                    <a:pt x="10" y="79"/>
                    <a:pt x="6" y="83"/>
                  </a:cubicBezTo>
                  <a:cubicBezTo>
                    <a:pt x="4" y="85"/>
                    <a:pt x="3" y="84"/>
                    <a:pt x="4" y="87"/>
                  </a:cubicBezTo>
                  <a:cubicBezTo>
                    <a:pt x="4" y="89"/>
                    <a:pt x="6" y="91"/>
                    <a:pt x="8" y="91"/>
                  </a:cubicBezTo>
                  <a:cubicBezTo>
                    <a:pt x="5" y="91"/>
                    <a:pt x="2" y="92"/>
                    <a:pt x="0" y="92"/>
                  </a:cubicBezTo>
                  <a:cubicBezTo>
                    <a:pt x="0" y="93"/>
                    <a:pt x="0" y="93"/>
                    <a:pt x="1" y="93"/>
                  </a:cubicBezTo>
                  <a:cubicBezTo>
                    <a:pt x="1" y="94"/>
                    <a:pt x="1" y="98"/>
                    <a:pt x="2" y="99"/>
                  </a:cubicBezTo>
                  <a:cubicBezTo>
                    <a:pt x="4" y="100"/>
                    <a:pt x="11" y="99"/>
                    <a:pt x="13" y="99"/>
                  </a:cubicBezTo>
                  <a:cubicBezTo>
                    <a:pt x="18" y="99"/>
                    <a:pt x="19" y="99"/>
                    <a:pt x="23" y="95"/>
                  </a:cubicBezTo>
                  <a:cubicBezTo>
                    <a:pt x="26" y="92"/>
                    <a:pt x="24" y="91"/>
                    <a:pt x="28" y="90"/>
                  </a:cubicBezTo>
                  <a:cubicBezTo>
                    <a:pt x="31" y="89"/>
                    <a:pt x="34" y="91"/>
                    <a:pt x="37" y="91"/>
                  </a:cubicBezTo>
                  <a:cubicBezTo>
                    <a:pt x="42" y="92"/>
                    <a:pt x="43" y="91"/>
                    <a:pt x="47" y="93"/>
                  </a:cubicBezTo>
                  <a:cubicBezTo>
                    <a:pt x="50" y="95"/>
                    <a:pt x="58" y="97"/>
                    <a:pt x="61" y="100"/>
                  </a:cubicBezTo>
                  <a:cubicBezTo>
                    <a:pt x="64" y="102"/>
                    <a:pt x="64" y="106"/>
                    <a:pt x="64" y="110"/>
                  </a:cubicBezTo>
                  <a:cubicBezTo>
                    <a:pt x="63" y="117"/>
                    <a:pt x="60" y="116"/>
                    <a:pt x="68" y="119"/>
                  </a:cubicBezTo>
                  <a:cubicBezTo>
                    <a:pt x="69" y="120"/>
                    <a:pt x="72" y="121"/>
                    <a:pt x="74" y="122"/>
                  </a:cubicBezTo>
                  <a:cubicBezTo>
                    <a:pt x="73" y="117"/>
                    <a:pt x="71" y="111"/>
                    <a:pt x="69" y="108"/>
                  </a:cubicBezTo>
                  <a:cubicBezTo>
                    <a:pt x="73" y="106"/>
                    <a:pt x="77" y="95"/>
                    <a:pt x="77" y="9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1" name="Freeform 629">
              <a:extLst>
                <a:ext uri="{FF2B5EF4-FFF2-40B4-BE49-F238E27FC236}">
                  <a16:creationId xmlns:a16="http://schemas.microsoft.com/office/drawing/2014/main" id="{B81DC3E3-CEA2-49B1-BB7C-6CB8BA69D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99" y="2920089"/>
              <a:ext cx="213444" cy="400346"/>
            </a:xfrm>
            <a:custGeom>
              <a:avLst/>
              <a:gdLst>
                <a:gd name="T0" fmla="*/ 122 w 245"/>
                <a:gd name="T1" fmla="*/ 451 h 460"/>
                <a:gd name="T2" fmla="*/ 158 w 245"/>
                <a:gd name="T3" fmla="*/ 449 h 460"/>
                <a:gd name="T4" fmla="*/ 186 w 245"/>
                <a:gd name="T5" fmla="*/ 444 h 460"/>
                <a:gd name="T6" fmla="*/ 189 w 245"/>
                <a:gd name="T7" fmla="*/ 424 h 460"/>
                <a:gd name="T8" fmla="*/ 204 w 245"/>
                <a:gd name="T9" fmla="*/ 412 h 460"/>
                <a:gd name="T10" fmla="*/ 196 w 245"/>
                <a:gd name="T11" fmla="*/ 392 h 460"/>
                <a:gd name="T12" fmla="*/ 178 w 245"/>
                <a:gd name="T13" fmla="*/ 370 h 460"/>
                <a:gd name="T14" fmla="*/ 166 w 245"/>
                <a:gd name="T15" fmla="*/ 345 h 460"/>
                <a:gd name="T16" fmla="*/ 197 w 245"/>
                <a:gd name="T17" fmla="*/ 327 h 460"/>
                <a:gd name="T18" fmla="*/ 235 w 245"/>
                <a:gd name="T19" fmla="*/ 282 h 460"/>
                <a:gd name="T20" fmla="*/ 221 w 245"/>
                <a:gd name="T21" fmla="*/ 231 h 460"/>
                <a:gd name="T22" fmla="*/ 223 w 245"/>
                <a:gd name="T23" fmla="*/ 181 h 460"/>
                <a:gd name="T24" fmla="*/ 208 w 245"/>
                <a:gd name="T25" fmla="*/ 153 h 460"/>
                <a:gd name="T26" fmla="*/ 181 w 245"/>
                <a:gd name="T27" fmla="*/ 158 h 460"/>
                <a:gd name="T28" fmla="*/ 160 w 245"/>
                <a:gd name="T29" fmla="*/ 168 h 460"/>
                <a:gd name="T30" fmla="*/ 134 w 245"/>
                <a:gd name="T31" fmla="*/ 178 h 460"/>
                <a:gd name="T32" fmla="*/ 140 w 245"/>
                <a:gd name="T33" fmla="*/ 153 h 460"/>
                <a:gd name="T34" fmla="*/ 110 w 245"/>
                <a:gd name="T35" fmla="*/ 148 h 460"/>
                <a:gd name="T36" fmla="*/ 108 w 245"/>
                <a:gd name="T37" fmla="*/ 122 h 460"/>
                <a:gd name="T38" fmla="*/ 126 w 245"/>
                <a:gd name="T39" fmla="*/ 140 h 460"/>
                <a:gd name="T40" fmla="*/ 103 w 245"/>
                <a:gd name="T41" fmla="*/ 105 h 460"/>
                <a:gd name="T42" fmla="*/ 126 w 245"/>
                <a:gd name="T43" fmla="*/ 81 h 460"/>
                <a:gd name="T44" fmla="*/ 119 w 245"/>
                <a:gd name="T45" fmla="*/ 44 h 460"/>
                <a:gd name="T46" fmla="*/ 129 w 245"/>
                <a:gd name="T47" fmla="*/ 0 h 460"/>
                <a:gd name="T48" fmla="*/ 92 w 245"/>
                <a:gd name="T49" fmla="*/ 28 h 460"/>
                <a:gd name="T50" fmla="*/ 65 w 245"/>
                <a:gd name="T51" fmla="*/ 54 h 460"/>
                <a:gd name="T52" fmla="*/ 63 w 245"/>
                <a:gd name="T53" fmla="*/ 83 h 460"/>
                <a:gd name="T54" fmla="*/ 74 w 245"/>
                <a:gd name="T55" fmla="*/ 111 h 460"/>
                <a:gd name="T56" fmla="*/ 77 w 245"/>
                <a:gd name="T57" fmla="*/ 148 h 460"/>
                <a:gd name="T58" fmla="*/ 81 w 245"/>
                <a:gd name="T59" fmla="*/ 169 h 460"/>
                <a:gd name="T60" fmla="*/ 72 w 245"/>
                <a:gd name="T61" fmla="*/ 184 h 460"/>
                <a:gd name="T62" fmla="*/ 62 w 245"/>
                <a:gd name="T63" fmla="*/ 196 h 460"/>
                <a:gd name="T64" fmla="*/ 35 w 245"/>
                <a:gd name="T65" fmla="*/ 196 h 460"/>
                <a:gd name="T66" fmla="*/ 35 w 245"/>
                <a:gd name="T67" fmla="*/ 214 h 460"/>
                <a:gd name="T68" fmla="*/ 30 w 245"/>
                <a:gd name="T69" fmla="*/ 248 h 460"/>
                <a:gd name="T70" fmla="*/ 17 w 245"/>
                <a:gd name="T71" fmla="*/ 272 h 460"/>
                <a:gd name="T72" fmla="*/ 1 w 245"/>
                <a:gd name="T73" fmla="*/ 309 h 460"/>
                <a:gd name="T74" fmla="*/ 9 w 245"/>
                <a:gd name="T75" fmla="*/ 334 h 460"/>
                <a:gd name="T76" fmla="*/ 15 w 245"/>
                <a:gd name="T77" fmla="*/ 367 h 460"/>
                <a:gd name="T78" fmla="*/ 13 w 245"/>
                <a:gd name="T79" fmla="*/ 376 h 460"/>
                <a:gd name="T80" fmla="*/ 55 w 245"/>
                <a:gd name="T81" fmla="*/ 402 h 460"/>
                <a:gd name="T82" fmla="*/ 45 w 245"/>
                <a:gd name="T83" fmla="*/ 448 h 460"/>
                <a:gd name="T84" fmla="*/ 109 w 245"/>
                <a:gd name="T85" fmla="*/ 455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" h="460">
                  <a:moveTo>
                    <a:pt x="109" y="455"/>
                  </a:moveTo>
                  <a:cubicBezTo>
                    <a:pt x="113" y="457"/>
                    <a:pt x="110" y="460"/>
                    <a:pt x="116" y="458"/>
                  </a:cubicBezTo>
                  <a:cubicBezTo>
                    <a:pt x="119" y="457"/>
                    <a:pt x="122" y="455"/>
                    <a:pt x="122" y="451"/>
                  </a:cubicBezTo>
                  <a:cubicBezTo>
                    <a:pt x="131" y="450"/>
                    <a:pt x="134" y="458"/>
                    <a:pt x="141" y="456"/>
                  </a:cubicBezTo>
                  <a:cubicBezTo>
                    <a:pt x="144" y="456"/>
                    <a:pt x="146" y="451"/>
                    <a:pt x="149" y="450"/>
                  </a:cubicBezTo>
                  <a:cubicBezTo>
                    <a:pt x="153" y="448"/>
                    <a:pt x="155" y="449"/>
                    <a:pt x="158" y="449"/>
                  </a:cubicBezTo>
                  <a:cubicBezTo>
                    <a:pt x="173" y="448"/>
                    <a:pt x="179" y="443"/>
                    <a:pt x="191" y="454"/>
                  </a:cubicBezTo>
                  <a:cubicBezTo>
                    <a:pt x="192" y="451"/>
                    <a:pt x="189" y="449"/>
                    <a:pt x="189" y="447"/>
                  </a:cubicBezTo>
                  <a:cubicBezTo>
                    <a:pt x="189" y="446"/>
                    <a:pt x="186" y="446"/>
                    <a:pt x="186" y="444"/>
                  </a:cubicBezTo>
                  <a:cubicBezTo>
                    <a:pt x="186" y="441"/>
                    <a:pt x="190" y="442"/>
                    <a:pt x="190" y="440"/>
                  </a:cubicBezTo>
                  <a:cubicBezTo>
                    <a:pt x="191" y="433"/>
                    <a:pt x="187" y="438"/>
                    <a:pt x="185" y="433"/>
                  </a:cubicBezTo>
                  <a:cubicBezTo>
                    <a:pt x="183" y="430"/>
                    <a:pt x="186" y="426"/>
                    <a:pt x="189" y="424"/>
                  </a:cubicBezTo>
                  <a:cubicBezTo>
                    <a:pt x="190" y="423"/>
                    <a:pt x="195" y="422"/>
                    <a:pt x="196" y="422"/>
                  </a:cubicBezTo>
                  <a:cubicBezTo>
                    <a:pt x="197" y="420"/>
                    <a:pt x="198" y="418"/>
                    <a:pt x="199" y="417"/>
                  </a:cubicBezTo>
                  <a:cubicBezTo>
                    <a:pt x="201" y="416"/>
                    <a:pt x="202" y="414"/>
                    <a:pt x="204" y="412"/>
                  </a:cubicBezTo>
                  <a:cubicBezTo>
                    <a:pt x="206" y="411"/>
                    <a:pt x="209" y="414"/>
                    <a:pt x="210" y="412"/>
                  </a:cubicBezTo>
                  <a:cubicBezTo>
                    <a:pt x="213" y="409"/>
                    <a:pt x="210" y="400"/>
                    <a:pt x="209" y="398"/>
                  </a:cubicBezTo>
                  <a:cubicBezTo>
                    <a:pt x="205" y="393"/>
                    <a:pt x="201" y="395"/>
                    <a:pt x="196" y="392"/>
                  </a:cubicBezTo>
                  <a:cubicBezTo>
                    <a:pt x="194" y="390"/>
                    <a:pt x="195" y="386"/>
                    <a:pt x="193" y="385"/>
                  </a:cubicBezTo>
                  <a:cubicBezTo>
                    <a:pt x="191" y="383"/>
                    <a:pt x="189" y="383"/>
                    <a:pt x="188" y="381"/>
                  </a:cubicBezTo>
                  <a:cubicBezTo>
                    <a:pt x="183" y="378"/>
                    <a:pt x="181" y="376"/>
                    <a:pt x="178" y="370"/>
                  </a:cubicBezTo>
                  <a:cubicBezTo>
                    <a:pt x="177" y="367"/>
                    <a:pt x="176" y="366"/>
                    <a:pt x="175" y="363"/>
                  </a:cubicBezTo>
                  <a:cubicBezTo>
                    <a:pt x="175" y="361"/>
                    <a:pt x="177" y="360"/>
                    <a:pt x="176" y="357"/>
                  </a:cubicBezTo>
                  <a:cubicBezTo>
                    <a:pt x="175" y="351"/>
                    <a:pt x="166" y="351"/>
                    <a:pt x="166" y="345"/>
                  </a:cubicBezTo>
                  <a:cubicBezTo>
                    <a:pt x="173" y="346"/>
                    <a:pt x="169" y="341"/>
                    <a:pt x="172" y="340"/>
                  </a:cubicBezTo>
                  <a:cubicBezTo>
                    <a:pt x="175" y="338"/>
                    <a:pt x="177" y="338"/>
                    <a:pt x="180" y="337"/>
                  </a:cubicBezTo>
                  <a:cubicBezTo>
                    <a:pt x="186" y="334"/>
                    <a:pt x="191" y="330"/>
                    <a:pt x="197" y="327"/>
                  </a:cubicBezTo>
                  <a:cubicBezTo>
                    <a:pt x="206" y="323"/>
                    <a:pt x="216" y="316"/>
                    <a:pt x="227" y="316"/>
                  </a:cubicBezTo>
                  <a:cubicBezTo>
                    <a:pt x="238" y="316"/>
                    <a:pt x="244" y="319"/>
                    <a:pt x="244" y="306"/>
                  </a:cubicBezTo>
                  <a:cubicBezTo>
                    <a:pt x="245" y="294"/>
                    <a:pt x="239" y="291"/>
                    <a:pt x="235" y="282"/>
                  </a:cubicBezTo>
                  <a:cubicBezTo>
                    <a:pt x="232" y="274"/>
                    <a:pt x="237" y="265"/>
                    <a:pt x="235" y="255"/>
                  </a:cubicBezTo>
                  <a:cubicBezTo>
                    <a:pt x="234" y="251"/>
                    <a:pt x="233" y="246"/>
                    <a:pt x="232" y="242"/>
                  </a:cubicBezTo>
                  <a:cubicBezTo>
                    <a:pt x="230" y="235"/>
                    <a:pt x="223" y="236"/>
                    <a:pt x="221" y="231"/>
                  </a:cubicBezTo>
                  <a:cubicBezTo>
                    <a:pt x="218" y="225"/>
                    <a:pt x="225" y="224"/>
                    <a:pt x="227" y="219"/>
                  </a:cubicBezTo>
                  <a:cubicBezTo>
                    <a:pt x="228" y="214"/>
                    <a:pt x="226" y="209"/>
                    <a:pt x="225" y="205"/>
                  </a:cubicBezTo>
                  <a:cubicBezTo>
                    <a:pt x="224" y="196"/>
                    <a:pt x="223" y="189"/>
                    <a:pt x="223" y="181"/>
                  </a:cubicBezTo>
                  <a:cubicBezTo>
                    <a:pt x="222" y="179"/>
                    <a:pt x="221" y="178"/>
                    <a:pt x="219" y="177"/>
                  </a:cubicBezTo>
                  <a:cubicBezTo>
                    <a:pt x="215" y="174"/>
                    <a:pt x="204" y="174"/>
                    <a:pt x="204" y="167"/>
                  </a:cubicBezTo>
                  <a:cubicBezTo>
                    <a:pt x="203" y="163"/>
                    <a:pt x="210" y="158"/>
                    <a:pt x="208" y="153"/>
                  </a:cubicBezTo>
                  <a:cubicBezTo>
                    <a:pt x="206" y="151"/>
                    <a:pt x="200" y="152"/>
                    <a:pt x="198" y="152"/>
                  </a:cubicBezTo>
                  <a:cubicBezTo>
                    <a:pt x="194" y="152"/>
                    <a:pt x="194" y="153"/>
                    <a:pt x="192" y="154"/>
                  </a:cubicBezTo>
                  <a:cubicBezTo>
                    <a:pt x="187" y="157"/>
                    <a:pt x="187" y="157"/>
                    <a:pt x="181" y="158"/>
                  </a:cubicBezTo>
                  <a:cubicBezTo>
                    <a:pt x="175" y="159"/>
                    <a:pt x="176" y="160"/>
                    <a:pt x="173" y="163"/>
                  </a:cubicBezTo>
                  <a:cubicBezTo>
                    <a:pt x="170" y="167"/>
                    <a:pt x="173" y="166"/>
                    <a:pt x="167" y="167"/>
                  </a:cubicBezTo>
                  <a:cubicBezTo>
                    <a:pt x="163" y="168"/>
                    <a:pt x="163" y="166"/>
                    <a:pt x="160" y="168"/>
                  </a:cubicBezTo>
                  <a:cubicBezTo>
                    <a:pt x="159" y="169"/>
                    <a:pt x="158" y="172"/>
                    <a:pt x="156" y="174"/>
                  </a:cubicBezTo>
                  <a:cubicBezTo>
                    <a:pt x="153" y="175"/>
                    <a:pt x="151" y="175"/>
                    <a:pt x="148" y="175"/>
                  </a:cubicBezTo>
                  <a:cubicBezTo>
                    <a:pt x="148" y="180"/>
                    <a:pt x="137" y="181"/>
                    <a:pt x="134" y="178"/>
                  </a:cubicBezTo>
                  <a:cubicBezTo>
                    <a:pt x="134" y="178"/>
                    <a:pt x="134" y="171"/>
                    <a:pt x="134" y="170"/>
                  </a:cubicBezTo>
                  <a:cubicBezTo>
                    <a:pt x="135" y="167"/>
                    <a:pt x="136" y="166"/>
                    <a:pt x="139" y="164"/>
                  </a:cubicBezTo>
                  <a:cubicBezTo>
                    <a:pt x="142" y="161"/>
                    <a:pt x="149" y="154"/>
                    <a:pt x="140" y="153"/>
                  </a:cubicBezTo>
                  <a:cubicBezTo>
                    <a:pt x="132" y="152"/>
                    <a:pt x="138" y="164"/>
                    <a:pt x="128" y="162"/>
                  </a:cubicBezTo>
                  <a:cubicBezTo>
                    <a:pt x="122" y="161"/>
                    <a:pt x="122" y="158"/>
                    <a:pt x="117" y="155"/>
                  </a:cubicBezTo>
                  <a:cubicBezTo>
                    <a:pt x="112" y="152"/>
                    <a:pt x="111" y="154"/>
                    <a:pt x="110" y="148"/>
                  </a:cubicBezTo>
                  <a:cubicBezTo>
                    <a:pt x="110" y="142"/>
                    <a:pt x="110" y="140"/>
                    <a:pt x="107" y="134"/>
                  </a:cubicBezTo>
                  <a:cubicBezTo>
                    <a:pt x="105" y="129"/>
                    <a:pt x="105" y="129"/>
                    <a:pt x="99" y="127"/>
                  </a:cubicBezTo>
                  <a:cubicBezTo>
                    <a:pt x="99" y="122"/>
                    <a:pt x="105" y="120"/>
                    <a:pt x="108" y="122"/>
                  </a:cubicBezTo>
                  <a:cubicBezTo>
                    <a:pt x="109" y="122"/>
                    <a:pt x="108" y="125"/>
                    <a:pt x="109" y="126"/>
                  </a:cubicBezTo>
                  <a:cubicBezTo>
                    <a:pt x="111" y="128"/>
                    <a:pt x="114" y="127"/>
                    <a:pt x="116" y="129"/>
                  </a:cubicBezTo>
                  <a:cubicBezTo>
                    <a:pt x="119" y="133"/>
                    <a:pt x="118" y="142"/>
                    <a:pt x="126" y="140"/>
                  </a:cubicBezTo>
                  <a:cubicBezTo>
                    <a:pt x="130" y="139"/>
                    <a:pt x="130" y="137"/>
                    <a:pt x="130" y="133"/>
                  </a:cubicBezTo>
                  <a:cubicBezTo>
                    <a:pt x="130" y="127"/>
                    <a:pt x="132" y="114"/>
                    <a:pt x="129" y="109"/>
                  </a:cubicBezTo>
                  <a:cubicBezTo>
                    <a:pt x="123" y="101"/>
                    <a:pt x="111" y="108"/>
                    <a:pt x="103" y="105"/>
                  </a:cubicBezTo>
                  <a:cubicBezTo>
                    <a:pt x="104" y="102"/>
                    <a:pt x="108" y="101"/>
                    <a:pt x="109" y="100"/>
                  </a:cubicBezTo>
                  <a:cubicBezTo>
                    <a:pt x="111" y="98"/>
                    <a:pt x="111" y="95"/>
                    <a:pt x="113" y="94"/>
                  </a:cubicBezTo>
                  <a:cubicBezTo>
                    <a:pt x="117" y="89"/>
                    <a:pt x="121" y="84"/>
                    <a:pt x="126" y="81"/>
                  </a:cubicBezTo>
                  <a:cubicBezTo>
                    <a:pt x="130" y="77"/>
                    <a:pt x="134" y="76"/>
                    <a:pt x="135" y="70"/>
                  </a:cubicBezTo>
                  <a:cubicBezTo>
                    <a:pt x="135" y="60"/>
                    <a:pt x="119" y="64"/>
                    <a:pt x="117" y="53"/>
                  </a:cubicBezTo>
                  <a:cubicBezTo>
                    <a:pt x="116" y="50"/>
                    <a:pt x="118" y="47"/>
                    <a:pt x="119" y="44"/>
                  </a:cubicBezTo>
                  <a:cubicBezTo>
                    <a:pt x="121" y="38"/>
                    <a:pt x="122" y="34"/>
                    <a:pt x="125" y="29"/>
                  </a:cubicBezTo>
                  <a:cubicBezTo>
                    <a:pt x="128" y="23"/>
                    <a:pt x="128" y="19"/>
                    <a:pt x="126" y="13"/>
                  </a:cubicBezTo>
                  <a:cubicBezTo>
                    <a:pt x="124" y="9"/>
                    <a:pt x="120" y="2"/>
                    <a:pt x="129" y="0"/>
                  </a:cubicBezTo>
                  <a:cubicBezTo>
                    <a:pt x="122" y="0"/>
                    <a:pt x="115" y="4"/>
                    <a:pt x="109" y="6"/>
                  </a:cubicBezTo>
                  <a:cubicBezTo>
                    <a:pt x="104" y="9"/>
                    <a:pt x="102" y="10"/>
                    <a:pt x="100" y="16"/>
                  </a:cubicBezTo>
                  <a:cubicBezTo>
                    <a:pt x="98" y="21"/>
                    <a:pt x="98" y="26"/>
                    <a:pt x="92" y="28"/>
                  </a:cubicBezTo>
                  <a:cubicBezTo>
                    <a:pt x="88" y="29"/>
                    <a:pt x="81" y="26"/>
                    <a:pt x="77" y="28"/>
                  </a:cubicBezTo>
                  <a:cubicBezTo>
                    <a:pt x="74" y="30"/>
                    <a:pt x="68" y="37"/>
                    <a:pt x="67" y="40"/>
                  </a:cubicBezTo>
                  <a:cubicBezTo>
                    <a:pt x="66" y="46"/>
                    <a:pt x="68" y="48"/>
                    <a:pt x="65" y="54"/>
                  </a:cubicBezTo>
                  <a:cubicBezTo>
                    <a:pt x="61" y="61"/>
                    <a:pt x="62" y="64"/>
                    <a:pt x="62" y="72"/>
                  </a:cubicBezTo>
                  <a:cubicBezTo>
                    <a:pt x="62" y="75"/>
                    <a:pt x="61" y="77"/>
                    <a:pt x="61" y="80"/>
                  </a:cubicBezTo>
                  <a:cubicBezTo>
                    <a:pt x="61" y="81"/>
                    <a:pt x="63" y="82"/>
                    <a:pt x="63" y="83"/>
                  </a:cubicBezTo>
                  <a:cubicBezTo>
                    <a:pt x="63" y="85"/>
                    <a:pt x="63" y="86"/>
                    <a:pt x="63" y="88"/>
                  </a:cubicBezTo>
                  <a:cubicBezTo>
                    <a:pt x="62" y="93"/>
                    <a:pt x="59" y="100"/>
                    <a:pt x="62" y="105"/>
                  </a:cubicBezTo>
                  <a:cubicBezTo>
                    <a:pt x="63" y="107"/>
                    <a:pt x="74" y="111"/>
                    <a:pt x="74" y="111"/>
                  </a:cubicBezTo>
                  <a:cubicBezTo>
                    <a:pt x="74" y="117"/>
                    <a:pt x="73" y="124"/>
                    <a:pt x="72" y="130"/>
                  </a:cubicBezTo>
                  <a:cubicBezTo>
                    <a:pt x="71" y="133"/>
                    <a:pt x="69" y="137"/>
                    <a:pt x="71" y="141"/>
                  </a:cubicBezTo>
                  <a:cubicBezTo>
                    <a:pt x="73" y="144"/>
                    <a:pt x="76" y="145"/>
                    <a:pt x="77" y="148"/>
                  </a:cubicBezTo>
                  <a:cubicBezTo>
                    <a:pt x="78" y="151"/>
                    <a:pt x="77" y="152"/>
                    <a:pt x="76" y="156"/>
                  </a:cubicBezTo>
                  <a:cubicBezTo>
                    <a:pt x="76" y="160"/>
                    <a:pt x="78" y="161"/>
                    <a:pt x="79" y="165"/>
                  </a:cubicBezTo>
                  <a:cubicBezTo>
                    <a:pt x="80" y="167"/>
                    <a:pt x="80" y="166"/>
                    <a:pt x="81" y="169"/>
                  </a:cubicBezTo>
                  <a:cubicBezTo>
                    <a:pt x="81" y="171"/>
                    <a:pt x="80" y="172"/>
                    <a:pt x="80" y="174"/>
                  </a:cubicBezTo>
                  <a:cubicBezTo>
                    <a:pt x="80" y="178"/>
                    <a:pt x="82" y="181"/>
                    <a:pt x="81" y="184"/>
                  </a:cubicBezTo>
                  <a:cubicBezTo>
                    <a:pt x="79" y="184"/>
                    <a:pt x="75" y="183"/>
                    <a:pt x="72" y="184"/>
                  </a:cubicBezTo>
                  <a:cubicBezTo>
                    <a:pt x="73" y="187"/>
                    <a:pt x="70" y="186"/>
                    <a:pt x="69" y="188"/>
                  </a:cubicBezTo>
                  <a:cubicBezTo>
                    <a:pt x="69" y="191"/>
                    <a:pt x="69" y="194"/>
                    <a:pt x="69" y="196"/>
                  </a:cubicBezTo>
                  <a:cubicBezTo>
                    <a:pt x="66" y="196"/>
                    <a:pt x="64" y="196"/>
                    <a:pt x="62" y="196"/>
                  </a:cubicBezTo>
                  <a:cubicBezTo>
                    <a:pt x="62" y="198"/>
                    <a:pt x="63" y="204"/>
                    <a:pt x="60" y="201"/>
                  </a:cubicBezTo>
                  <a:cubicBezTo>
                    <a:pt x="58" y="199"/>
                    <a:pt x="61" y="196"/>
                    <a:pt x="60" y="194"/>
                  </a:cubicBezTo>
                  <a:cubicBezTo>
                    <a:pt x="56" y="186"/>
                    <a:pt x="39" y="192"/>
                    <a:pt x="35" y="196"/>
                  </a:cubicBezTo>
                  <a:cubicBezTo>
                    <a:pt x="34" y="197"/>
                    <a:pt x="31" y="199"/>
                    <a:pt x="30" y="200"/>
                  </a:cubicBezTo>
                  <a:cubicBezTo>
                    <a:pt x="30" y="200"/>
                    <a:pt x="30" y="201"/>
                    <a:pt x="30" y="201"/>
                  </a:cubicBezTo>
                  <a:cubicBezTo>
                    <a:pt x="32" y="205"/>
                    <a:pt x="36" y="209"/>
                    <a:pt x="35" y="214"/>
                  </a:cubicBezTo>
                  <a:cubicBezTo>
                    <a:pt x="35" y="219"/>
                    <a:pt x="34" y="225"/>
                    <a:pt x="33" y="229"/>
                  </a:cubicBezTo>
                  <a:cubicBezTo>
                    <a:pt x="32" y="239"/>
                    <a:pt x="28" y="231"/>
                    <a:pt x="22" y="237"/>
                  </a:cubicBezTo>
                  <a:cubicBezTo>
                    <a:pt x="18" y="242"/>
                    <a:pt x="25" y="248"/>
                    <a:pt x="30" y="248"/>
                  </a:cubicBezTo>
                  <a:cubicBezTo>
                    <a:pt x="30" y="251"/>
                    <a:pt x="30" y="255"/>
                    <a:pt x="29" y="258"/>
                  </a:cubicBezTo>
                  <a:cubicBezTo>
                    <a:pt x="27" y="263"/>
                    <a:pt x="26" y="261"/>
                    <a:pt x="22" y="264"/>
                  </a:cubicBezTo>
                  <a:cubicBezTo>
                    <a:pt x="19" y="266"/>
                    <a:pt x="20" y="271"/>
                    <a:pt x="17" y="272"/>
                  </a:cubicBezTo>
                  <a:cubicBezTo>
                    <a:pt x="14" y="274"/>
                    <a:pt x="9" y="270"/>
                    <a:pt x="6" y="272"/>
                  </a:cubicBezTo>
                  <a:cubicBezTo>
                    <a:pt x="0" y="277"/>
                    <a:pt x="10" y="286"/>
                    <a:pt x="9" y="292"/>
                  </a:cubicBezTo>
                  <a:cubicBezTo>
                    <a:pt x="9" y="296"/>
                    <a:pt x="5" y="307"/>
                    <a:pt x="1" y="309"/>
                  </a:cubicBezTo>
                  <a:cubicBezTo>
                    <a:pt x="3" y="312"/>
                    <a:pt x="5" y="318"/>
                    <a:pt x="6" y="323"/>
                  </a:cubicBezTo>
                  <a:cubicBezTo>
                    <a:pt x="7" y="324"/>
                    <a:pt x="8" y="325"/>
                    <a:pt x="9" y="326"/>
                  </a:cubicBezTo>
                  <a:cubicBezTo>
                    <a:pt x="10" y="328"/>
                    <a:pt x="8" y="331"/>
                    <a:pt x="9" y="334"/>
                  </a:cubicBezTo>
                  <a:cubicBezTo>
                    <a:pt x="10" y="336"/>
                    <a:pt x="15" y="336"/>
                    <a:pt x="13" y="341"/>
                  </a:cubicBezTo>
                  <a:cubicBezTo>
                    <a:pt x="10" y="345"/>
                    <a:pt x="5" y="342"/>
                    <a:pt x="6" y="349"/>
                  </a:cubicBezTo>
                  <a:cubicBezTo>
                    <a:pt x="7" y="356"/>
                    <a:pt x="16" y="358"/>
                    <a:pt x="15" y="367"/>
                  </a:cubicBezTo>
                  <a:cubicBezTo>
                    <a:pt x="15" y="368"/>
                    <a:pt x="13" y="370"/>
                    <a:pt x="13" y="372"/>
                  </a:cubicBezTo>
                  <a:cubicBezTo>
                    <a:pt x="12" y="373"/>
                    <a:pt x="13" y="375"/>
                    <a:pt x="13" y="376"/>
                  </a:cubicBezTo>
                  <a:cubicBezTo>
                    <a:pt x="13" y="376"/>
                    <a:pt x="13" y="376"/>
                    <a:pt x="13" y="376"/>
                  </a:cubicBezTo>
                  <a:cubicBezTo>
                    <a:pt x="15" y="377"/>
                    <a:pt x="16" y="379"/>
                    <a:pt x="19" y="381"/>
                  </a:cubicBezTo>
                  <a:cubicBezTo>
                    <a:pt x="29" y="389"/>
                    <a:pt x="42" y="389"/>
                    <a:pt x="53" y="393"/>
                  </a:cubicBezTo>
                  <a:cubicBezTo>
                    <a:pt x="62" y="397"/>
                    <a:pt x="58" y="395"/>
                    <a:pt x="55" y="402"/>
                  </a:cubicBezTo>
                  <a:cubicBezTo>
                    <a:pt x="53" y="408"/>
                    <a:pt x="52" y="413"/>
                    <a:pt x="50" y="419"/>
                  </a:cubicBezTo>
                  <a:cubicBezTo>
                    <a:pt x="48" y="423"/>
                    <a:pt x="44" y="429"/>
                    <a:pt x="44" y="434"/>
                  </a:cubicBezTo>
                  <a:cubicBezTo>
                    <a:pt x="44" y="437"/>
                    <a:pt x="44" y="447"/>
                    <a:pt x="45" y="448"/>
                  </a:cubicBezTo>
                  <a:cubicBezTo>
                    <a:pt x="51" y="457"/>
                    <a:pt x="68" y="447"/>
                    <a:pt x="77" y="447"/>
                  </a:cubicBezTo>
                  <a:cubicBezTo>
                    <a:pt x="85" y="447"/>
                    <a:pt x="92" y="449"/>
                    <a:pt x="96" y="454"/>
                  </a:cubicBezTo>
                  <a:cubicBezTo>
                    <a:pt x="100" y="451"/>
                    <a:pt x="103" y="451"/>
                    <a:pt x="109" y="4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2" name="Freeform 630">
              <a:extLst>
                <a:ext uri="{FF2B5EF4-FFF2-40B4-BE49-F238E27FC236}">
                  <a16:creationId xmlns:a16="http://schemas.microsoft.com/office/drawing/2014/main" id="{D7C86FDD-A208-497E-99AE-DBBE684D3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081" y="3261452"/>
              <a:ext cx="178423" cy="91423"/>
            </a:xfrm>
            <a:custGeom>
              <a:avLst/>
              <a:gdLst>
                <a:gd name="T0" fmla="*/ 183 w 205"/>
                <a:gd name="T1" fmla="*/ 65 h 105"/>
                <a:gd name="T2" fmla="*/ 186 w 205"/>
                <a:gd name="T3" fmla="*/ 53 h 105"/>
                <a:gd name="T4" fmla="*/ 202 w 205"/>
                <a:gd name="T5" fmla="*/ 53 h 105"/>
                <a:gd name="T6" fmla="*/ 201 w 205"/>
                <a:gd name="T7" fmla="*/ 32 h 105"/>
                <a:gd name="T8" fmla="*/ 196 w 205"/>
                <a:gd name="T9" fmla="*/ 22 h 105"/>
                <a:gd name="T10" fmla="*/ 199 w 205"/>
                <a:gd name="T11" fmla="*/ 12 h 105"/>
                <a:gd name="T12" fmla="*/ 186 w 205"/>
                <a:gd name="T13" fmla="*/ 11 h 105"/>
                <a:gd name="T14" fmla="*/ 172 w 205"/>
                <a:gd name="T15" fmla="*/ 8 h 105"/>
                <a:gd name="T16" fmla="*/ 148 w 205"/>
                <a:gd name="T17" fmla="*/ 1 h 105"/>
                <a:gd name="T18" fmla="*/ 140 w 205"/>
                <a:gd name="T19" fmla="*/ 10 h 105"/>
                <a:gd name="T20" fmla="*/ 140 w 205"/>
                <a:gd name="T21" fmla="*/ 16 h 105"/>
                <a:gd name="T22" fmla="*/ 124 w 205"/>
                <a:gd name="T23" fmla="*/ 18 h 105"/>
                <a:gd name="T24" fmla="*/ 115 w 205"/>
                <a:gd name="T25" fmla="*/ 12 h 105"/>
                <a:gd name="T26" fmla="*/ 114 w 205"/>
                <a:gd name="T27" fmla="*/ 20 h 105"/>
                <a:gd name="T28" fmla="*/ 108 w 205"/>
                <a:gd name="T29" fmla="*/ 20 h 105"/>
                <a:gd name="T30" fmla="*/ 103 w 205"/>
                <a:gd name="T31" fmla="*/ 25 h 105"/>
                <a:gd name="T32" fmla="*/ 100 w 205"/>
                <a:gd name="T33" fmla="*/ 30 h 105"/>
                <a:gd name="T34" fmla="*/ 93 w 205"/>
                <a:gd name="T35" fmla="*/ 32 h 105"/>
                <a:gd name="T36" fmla="*/ 89 w 205"/>
                <a:gd name="T37" fmla="*/ 41 h 105"/>
                <a:gd name="T38" fmla="*/ 94 w 205"/>
                <a:gd name="T39" fmla="*/ 48 h 105"/>
                <a:gd name="T40" fmla="*/ 90 w 205"/>
                <a:gd name="T41" fmla="*/ 52 h 105"/>
                <a:gd name="T42" fmla="*/ 93 w 205"/>
                <a:gd name="T43" fmla="*/ 55 h 105"/>
                <a:gd name="T44" fmla="*/ 95 w 205"/>
                <a:gd name="T45" fmla="*/ 62 h 105"/>
                <a:gd name="T46" fmla="*/ 62 w 205"/>
                <a:gd name="T47" fmla="*/ 57 h 105"/>
                <a:gd name="T48" fmla="*/ 53 w 205"/>
                <a:gd name="T49" fmla="*/ 58 h 105"/>
                <a:gd name="T50" fmla="*/ 45 w 205"/>
                <a:gd name="T51" fmla="*/ 64 h 105"/>
                <a:gd name="T52" fmla="*/ 26 w 205"/>
                <a:gd name="T53" fmla="*/ 59 h 105"/>
                <a:gd name="T54" fmla="*/ 20 w 205"/>
                <a:gd name="T55" fmla="*/ 66 h 105"/>
                <a:gd name="T56" fmla="*/ 13 w 205"/>
                <a:gd name="T57" fmla="*/ 63 h 105"/>
                <a:gd name="T58" fmla="*/ 0 w 205"/>
                <a:gd name="T59" fmla="*/ 62 h 105"/>
                <a:gd name="T60" fmla="*/ 4 w 205"/>
                <a:gd name="T61" fmla="*/ 70 h 105"/>
                <a:gd name="T62" fmla="*/ 3 w 205"/>
                <a:gd name="T63" fmla="*/ 80 h 105"/>
                <a:gd name="T64" fmla="*/ 8 w 205"/>
                <a:gd name="T65" fmla="*/ 83 h 105"/>
                <a:gd name="T66" fmla="*/ 15 w 205"/>
                <a:gd name="T67" fmla="*/ 84 h 105"/>
                <a:gd name="T68" fmla="*/ 22 w 205"/>
                <a:gd name="T69" fmla="*/ 87 h 105"/>
                <a:gd name="T70" fmla="*/ 23 w 205"/>
                <a:gd name="T71" fmla="*/ 87 h 105"/>
                <a:gd name="T72" fmla="*/ 24 w 205"/>
                <a:gd name="T73" fmla="*/ 84 h 105"/>
                <a:gd name="T74" fmla="*/ 40 w 205"/>
                <a:gd name="T75" fmla="*/ 86 h 105"/>
                <a:gd name="T76" fmla="*/ 53 w 205"/>
                <a:gd name="T77" fmla="*/ 79 h 105"/>
                <a:gd name="T78" fmla="*/ 68 w 205"/>
                <a:gd name="T79" fmla="*/ 80 h 105"/>
                <a:gd name="T80" fmla="*/ 77 w 205"/>
                <a:gd name="T81" fmla="*/ 91 h 105"/>
                <a:gd name="T82" fmla="*/ 96 w 205"/>
                <a:gd name="T83" fmla="*/ 96 h 105"/>
                <a:gd name="T84" fmla="*/ 110 w 205"/>
                <a:gd name="T85" fmla="*/ 100 h 105"/>
                <a:gd name="T86" fmla="*/ 140 w 205"/>
                <a:gd name="T87" fmla="*/ 101 h 105"/>
                <a:gd name="T88" fmla="*/ 148 w 205"/>
                <a:gd name="T89" fmla="*/ 95 h 105"/>
                <a:gd name="T90" fmla="*/ 157 w 205"/>
                <a:gd name="T91" fmla="*/ 93 h 105"/>
                <a:gd name="T92" fmla="*/ 175 w 205"/>
                <a:gd name="T93" fmla="*/ 90 h 105"/>
                <a:gd name="T94" fmla="*/ 183 w 205"/>
                <a:gd name="T95" fmla="*/ 6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5" h="105">
                  <a:moveTo>
                    <a:pt x="183" y="65"/>
                  </a:moveTo>
                  <a:cubicBezTo>
                    <a:pt x="194" y="66"/>
                    <a:pt x="189" y="56"/>
                    <a:pt x="186" y="53"/>
                  </a:cubicBezTo>
                  <a:cubicBezTo>
                    <a:pt x="191" y="52"/>
                    <a:pt x="197" y="53"/>
                    <a:pt x="202" y="53"/>
                  </a:cubicBezTo>
                  <a:cubicBezTo>
                    <a:pt x="205" y="46"/>
                    <a:pt x="204" y="39"/>
                    <a:pt x="201" y="32"/>
                  </a:cubicBezTo>
                  <a:cubicBezTo>
                    <a:pt x="198" y="28"/>
                    <a:pt x="196" y="26"/>
                    <a:pt x="196" y="22"/>
                  </a:cubicBezTo>
                  <a:cubicBezTo>
                    <a:pt x="196" y="18"/>
                    <a:pt x="202" y="17"/>
                    <a:pt x="199" y="12"/>
                  </a:cubicBezTo>
                  <a:cubicBezTo>
                    <a:pt x="197" y="9"/>
                    <a:pt x="189" y="11"/>
                    <a:pt x="186" y="11"/>
                  </a:cubicBezTo>
                  <a:cubicBezTo>
                    <a:pt x="181" y="10"/>
                    <a:pt x="177" y="10"/>
                    <a:pt x="172" y="8"/>
                  </a:cubicBezTo>
                  <a:cubicBezTo>
                    <a:pt x="166" y="5"/>
                    <a:pt x="156" y="0"/>
                    <a:pt x="148" y="1"/>
                  </a:cubicBezTo>
                  <a:cubicBezTo>
                    <a:pt x="147" y="5"/>
                    <a:pt x="145" y="10"/>
                    <a:pt x="140" y="10"/>
                  </a:cubicBezTo>
                  <a:cubicBezTo>
                    <a:pt x="141" y="12"/>
                    <a:pt x="140" y="15"/>
                    <a:pt x="140" y="16"/>
                  </a:cubicBezTo>
                  <a:cubicBezTo>
                    <a:pt x="134" y="15"/>
                    <a:pt x="129" y="20"/>
                    <a:pt x="124" y="18"/>
                  </a:cubicBezTo>
                  <a:cubicBezTo>
                    <a:pt x="120" y="17"/>
                    <a:pt x="118" y="13"/>
                    <a:pt x="115" y="12"/>
                  </a:cubicBezTo>
                  <a:cubicBezTo>
                    <a:pt x="116" y="15"/>
                    <a:pt x="116" y="18"/>
                    <a:pt x="114" y="20"/>
                  </a:cubicBezTo>
                  <a:cubicBezTo>
                    <a:pt x="113" y="22"/>
                    <a:pt x="110" y="19"/>
                    <a:pt x="108" y="20"/>
                  </a:cubicBezTo>
                  <a:cubicBezTo>
                    <a:pt x="106" y="22"/>
                    <a:pt x="105" y="24"/>
                    <a:pt x="103" y="25"/>
                  </a:cubicBezTo>
                  <a:cubicBezTo>
                    <a:pt x="102" y="26"/>
                    <a:pt x="101" y="28"/>
                    <a:pt x="100" y="30"/>
                  </a:cubicBezTo>
                  <a:cubicBezTo>
                    <a:pt x="99" y="30"/>
                    <a:pt x="94" y="31"/>
                    <a:pt x="93" y="32"/>
                  </a:cubicBezTo>
                  <a:cubicBezTo>
                    <a:pt x="90" y="34"/>
                    <a:pt x="87" y="38"/>
                    <a:pt x="89" y="41"/>
                  </a:cubicBezTo>
                  <a:cubicBezTo>
                    <a:pt x="91" y="46"/>
                    <a:pt x="95" y="41"/>
                    <a:pt x="94" y="48"/>
                  </a:cubicBezTo>
                  <a:cubicBezTo>
                    <a:pt x="94" y="50"/>
                    <a:pt x="90" y="49"/>
                    <a:pt x="90" y="52"/>
                  </a:cubicBezTo>
                  <a:cubicBezTo>
                    <a:pt x="90" y="54"/>
                    <a:pt x="93" y="54"/>
                    <a:pt x="93" y="55"/>
                  </a:cubicBezTo>
                  <a:cubicBezTo>
                    <a:pt x="93" y="57"/>
                    <a:pt x="96" y="59"/>
                    <a:pt x="95" y="62"/>
                  </a:cubicBezTo>
                  <a:cubicBezTo>
                    <a:pt x="83" y="51"/>
                    <a:pt x="77" y="56"/>
                    <a:pt x="62" y="57"/>
                  </a:cubicBezTo>
                  <a:cubicBezTo>
                    <a:pt x="59" y="57"/>
                    <a:pt x="57" y="56"/>
                    <a:pt x="53" y="58"/>
                  </a:cubicBezTo>
                  <a:cubicBezTo>
                    <a:pt x="50" y="59"/>
                    <a:pt x="48" y="64"/>
                    <a:pt x="45" y="64"/>
                  </a:cubicBezTo>
                  <a:cubicBezTo>
                    <a:pt x="38" y="66"/>
                    <a:pt x="35" y="58"/>
                    <a:pt x="26" y="59"/>
                  </a:cubicBezTo>
                  <a:cubicBezTo>
                    <a:pt x="26" y="63"/>
                    <a:pt x="23" y="65"/>
                    <a:pt x="20" y="66"/>
                  </a:cubicBezTo>
                  <a:cubicBezTo>
                    <a:pt x="14" y="68"/>
                    <a:pt x="17" y="65"/>
                    <a:pt x="13" y="63"/>
                  </a:cubicBezTo>
                  <a:cubicBezTo>
                    <a:pt x="7" y="59"/>
                    <a:pt x="4" y="59"/>
                    <a:pt x="0" y="62"/>
                  </a:cubicBezTo>
                  <a:cubicBezTo>
                    <a:pt x="2" y="64"/>
                    <a:pt x="3" y="67"/>
                    <a:pt x="4" y="70"/>
                  </a:cubicBezTo>
                  <a:cubicBezTo>
                    <a:pt x="4" y="74"/>
                    <a:pt x="1" y="76"/>
                    <a:pt x="3" y="80"/>
                  </a:cubicBezTo>
                  <a:cubicBezTo>
                    <a:pt x="5" y="84"/>
                    <a:pt x="4" y="81"/>
                    <a:pt x="8" y="83"/>
                  </a:cubicBezTo>
                  <a:cubicBezTo>
                    <a:pt x="8" y="83"/>
                    <a:pt x="14" y="84"/>
                    <a:pt x="15" y="84"/>
                  </a:cubicBezTo>
                  <a:cubicBezTo>
                    <a:pt x="17" y="85"/>
                    <a:pt x="19" y="86"/>
                    <a:pt x="22" y="87"/>
                  </a:cubicBezTo>
                  <a:cubicBezTo>
                    <a:pt x="22" y="87"/>
                    <a:pt x="23" y="87"/>
                    <a:pt x="23" y="87"/>
                  </a:cubicBezTo>
                  <a:cubicBezTo>
                    <a:pt x="23" y="86"/>
                    <a:pt x="24" y="85"/>
                    <a:pt x="24" y="84"/>
                  </a:cubicBezTo>
                  <a:cubicBezTo>
                    <a:pt x="31" y="87"/>
                    <a:pt x="33" y="90"/>
                    <a:pt x="40" y="86"/>
                  </a:cubicBezTo>
                  <a:cubicBezTo>
                    <a:pt x="45" y="84"/>
                    <a:pt x="47" y="81"/>
                    <a:pt x="53" y="79"/>
                  </a:cubicBezTo>
                  <a:cubicBezTo>
                    <a:pt x="60" y="78"/>
                    <a:pt x="63" y="77"/>
                    <a:pt x="68" y="80"/>
                  </a:cubicBezTo>
                  <a:cubicBezTo>
                    <a:pt x="73" y="83"/>
                    <a:pt x="72" y="86"/>
                    <a:pt x="77" y="91"/>
                  </a:cubicBezTo>
                  <a:cubicBezTo>
                    <a:pt x="82" y="95"/>
                    <a:pt x="90" y="95"/>
                    <a:pt x="96" y="96"/>
                  </a:cubicBezTo>
                  <a:cubicBezTo>
                    <a:pt x="101" y="96"/>
                    <a:pt x="105" y="99"/>
                    <a:pt x="110" y="100"/>
                  </a:cubicBezTo>
                  <a:cubicBezTo>
                    <a:pt x="118" y="101"/>
                    <a:pt x="134" y="105"/>
                    <a:pt x="140" y="101"/>
                  </a:cubicBezTo>
                  <a:cubicBezTo>
                    <a:pt x="143" y="100"/>
                    <a:pt x="144" y="96"/>
                    <a:pt x="148" y="95"/>
                  </a:cubicBezTo>
                  <a:cubicBezTo>
                    <a:pt x="151" y="93"/>
                    <a:pt x="153" y="94"/>
                    <a:pt x="157" y="93"/>
                  </a:cubicBezTo>
                  <a:cubicBezTo>
                    <a:pt x="161" y="92"/>
                    <a:pt x="170" y="92"/>
                    <a:pt x="175" y="90"/>
                  </a:cubicBezTo>
                  <a:cubicBezTo>
                    <a:pt x="180" y="82"/>
                    <a:pt x="185" y="77"/>
                    <a:pt x="183" y="6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3" name="Freeform 631">
              <a:extLst>
                <a:ext uri="{FF2B5EF4-FFF2-40B4-BE49-F238E27FC236}">
                  <a16:creationId xmlns:a16="http://schemas.microsoft.com/office/drawing/2014/main" id="{BF06B6AD-780F-4DEF-B476-29E94155C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250" y="3038423"/>
              <a:ext cx="233351" cy="221923"/>
            </a:xfrm>
            <a:custGeom>
              <a:avLst/>
              <a:gdLst>
                <a:gd name="T0" fmla="*/ 61 w 268"/>
                <a:gd name="T1" fmla="*/ 194 h 255"/>
                <a:gd name="T2" fmla="*/ 58 w 268"/>
                <a:gd name="T3" fmla="*/ 198 h 255"/>
                <a:gd name="T4" fmla="*/ 67 w 268"/>
                <a:gd name="T5" fmla="*/ 209 h 255"/>
                <a:gd name="T6" fmla="*/ 78 w 268"/>
                <a:gd name="T7" fmla="*/ 207 h 255"/>
                <a:gd name="T8" fmla="*/ 77 w 268"/>
                <a:gd name="T9" fmla="*/ 199 h 255"/>
                <a:gd name="T10" fmla="*/ 89 w 268"/>
                <a:gd name="T11" fmla="*/ 205 h 255"/>
                <a:gd name="T12" fmla="*/ 99 w 268"/>
                <a:gd name="T13" fmla="*/ 207 h 255"/>
                <a:gd name="T14" fmla="*/ 95 w 268"/>
                <a:gd name="T15" fmla="*/ 210 h 255"/>
                <a:gd name="T16" fmla="*/ 103 w 268"/>
                <a:gd name="T17" fmla="*/ 217 h 255"/>
                <a:gd name="T18" fmla="*/ 118 w 268"/>
                <a:gd name="T19" fmla="*/ 219 h 255"/>
                <a:gd name="T20" fmla="*/ 127 w 268"/>
                <a:gd name="T21" fmla="*/ 231 h 255"/>
                <a:gd name="T22" fmla="*/ 133 w 268"/>
                <a:gd name="T23" fmla="*/ 242 h 255"/>
                <a:gd name="T24" fmla="*/ 141 w 268"/>
                <a:gd name="T25" fmla="*/ 236 h 255"/>
                <a:gd name="T26" fmla="*/ 147 w 268"/>
                <a:gd name="T27" fmla="*/ 237 h 255"/>
                <a:gd name="T28" fmla="*/ 154 w 268"/>
                <a:gd name="T29" fmla="*/ 248 h 255"/>
                <a:gd name="T30" fmla="*/ 167 w 268"/>
                <a:gd name="T31" fmla="*/ 243 h 255"/>
                <a:gd name="T32" fmla="*/ 179 w 268"/>
                <a:gd name="T33" fmla="*/ 243 h 255"/>
                <a:gd name="T34" fmla="*/ 193 w 268"/>
                <a:gd name="T35" fmla="*/ 239 h 255"/>
                <a:gd name="T36" fmla="*/ 209 w 268"/>
                <a:gd name="T37" fmla="*/ 244 h 255"/>
                <a:gd name="T38" fmla="*/ 236 w 268"/>
                <a:gd name="T39" fmla="*/ 255 h 255"/>
                <a:gd name="T40" fmla="*/ 232 w 268"/>
                <a:gd name="T41" fmla="*/ 239 h 255"/>
                <a:gd name="T42" fmla="*/ 237 w 268"/>
                <a:gd name="T43" fmla="*/ 225 h 255"/>
                <a:gd name="T44" fmla="*/ 259 w 268"/>
                <a:gd name="T45" fmla="*/ 197 h 255"/>
                <a:gd name="T46" fmla="*/ 268 w 268"/>
                <a:gd name="T47" fmla="*/ 188 h 255"/>
                <a:gd name="T48" fmla="*/ 261 w 268"/>
                <a:gd name="T49" fmla="*/ 170 h 255"/>
                <a:gd name="T50" fmla="*/ 255 w 268"/>
                <a:gd name="T51" fmla="*/ 147 h 255"/>
                <a:gd name="T52" fmla="*/ 256 w 268"/>
                <a:gd name="T53" fmla="*/ 126 h 255"/>
                <a:gd name="T54" fmla="*/ 244 w 268"/>
                <a:gd name="T55" fmla="*/ 119 h 255"/>
                <a:gd name="T56" fmla="*/ 244 w 268"/>
                <a:gd name="T57" fmla="*/ 118 h 255"/>
                <a:gd name="T58" fmla="*/ 255 w 268"/>
                <a:gd name="T59" fmla="*/ 105 h 255"/>
                <a:gd name="T60" fmla="*/ 264 w 268"/>
                <a:gd name="T61" fmla="*/ 97 h 255"/>
                <a:gd name="T62" fmla="*/ 254 w 268"/>
                <a:gd name="T63" fmla="*/ 62 h 255"/>
                <a:gd name="T64" fmla="*/ 247 w 268"/>
                <a:gd name="T65" fmla="*/ 32 h 255"/>
                <a:gd name="T66" fmla="*/ 219 w 268"/>
                <a:gd name="T67" fmla="*/ 27 h 255"/>
                <a:gd name="T68" fmla="*/ 182 w 268"/>
                <a:gd name="T69" fmla="*/ 23 h 255"/>
                <a:gd name="T70" fmla="*/ 155 w 268"/>
                <a:gd name="T71" fmla="*/ 19 h 255"/>
                <a:gd name="T72" fmla="*/ 151 w 268"/>
                <a:gd name="T73" fmla="*/ 23 h 255"/>
                <a:gd name="T74" fmla="*/ 126 w 268"/>
                <a:gd name="T75" fmla="*/ 19 h 255"/>
                <a:gd name="T76" fmla="*/ 118 w 268"/>
                <a:gd name="T77" fmla="*/ 10 h 255"/>
                <a:gd name="T78" fmla="*/ 112 w 268"/>
                <a:gd name="T79" fmla="*/ 2 h 255"/>
                <a:gd name="T80" fmla="*/ 93 w 268"/>
                <a:gd name="T81" fmla="*/ 6 h 255"/>
                <a:gd name="T82" fmla="*/ 77 w 268"/>
                <a:gd name="T83" fmla="*/ 16 h 255"/>
                <a:gd name="T84" fmla="*/ 66 w 268"/>
                <a:gd name="T85" fmla="*/ 17 h 255"/>
                <a:gd name="T86" fmla="*/ 62 w 268"/>
                <a:gd name="T87" fmla="*/ 24 h 255"/>
                <a:gd name="T88" fmla="*/ 49 w 268"/>
                <a:gd name="T89" fmla="*/ 32 h 255"/>
                <a:gd name="T90" fmla="*/ 26 w 268"/>
                <a:gd name="T91" fmla="*/ 39 h 255"/>
                <a:gd name="T92" fmla="*/ 9 w 268"/>
                <a:gd name="T93" fmla="*/ 46 h 255"/>
                <a:gd name="T94" fmla="*/ 5 w 268"/>
                <a:gd name="T95" fmla="*/ 45 h 255"/>
                <a:gd name="T96" fmla="*/ 7 w 268"/>
                <a:gd name="T97" fmla="*/ 69 h 255"/>
                <a:gd name="T98" fmla="*/ 9 w 268"/>
                <a:gd name="T99" fmla="*/ 83 h 255"/>
                <a:gd name="T100" fmla="*/ 3 w 268"/>
                <a:gd name="T101" fmla="*/ 95 h 255"/>
                <a:gd name="T102" fmla="*/ 14 w 268"/>
                <a:gd name="T103" fmla="*/ 106 h 255"/>
                <a:gd name="T104" fmla="*/ 17 w 268"/>
                <a:gd name="T105" fmla="*/ 119 h 255"/>
                <a:gd name="T106" fmla="*/ 17 w 268"/>
                <a:gd name="T107" fmla="*/ 146 h 255"/>
                <a:gd name="T108" fmla="*/ 26 w 268"/>
                <a:gd name="T109" fmla="*/ 170 h 255"/>
                <a:gd name="T110" fmla="*/ 24 w 268"/>
                <a:gd name="T111" fmla="*/ 178 h 255"/>
                <a:gd name="T112" fmla="*/ 46 w 268"/>
                <a:gd name="T113" fmla="*/ 186 h 255"/>
                <a:gd name="T114" fmla="*/ 61 w 268"/>
                <a:gd name="T115" fmla="*/ 19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255">
                  <a:moveTo>
                    <a:pt x="61" y="194"/>
                  </a:moveTo>
                  <a:cubicBezTo>
                    <a:pt x="58" y="195"/>
                    <a:pt x="59" y="196"/>
                    <a:pt x="58" y="198"/>
                  </a:cubicBezTo>
                  <a:cubicBezTo>
                    <a:pt x="62" y="201"/>
                    <a:pt x="63" y="206"/>
                    <a:pt x="67" y="209"/>
                  </a:cubicBezTo>
                  <a:cubicBezTo>
                    <a:pt x="73" y="213"/>
                    <a:pt x="71" y="207"/>
                    <a:pt x="78" y="207"/>
                  </a:cubicBezTo>
                  <a:cubicBezTo>
                    <a:pt x="79" y="204"/>
                    <a:pt x="79" y="201"/>
                    <a:pt x="77" y="199"/>
                  </a:cubicBezTo>
                  <a:cubicBezTo>
                    <a:pt x="83" y="197"/>
                    <a:pt x="85" y="204"/>
                    <a:pt x="89" y="205"/>
                  </a:cubicBezTo>
                  <a:cubicBezTo>
                    <a:pt x="93" y="206"/>
                    <a:pt x="98" y="201"/>
                    <a:pt x="99" y="207"/>
                  </a:cubicBezTo>
                  <a:cubicBezTo>
                    <a:pt x="95" y="208"/>
                    <a:pt x="96" y="209"/>
                    <a:pt x="95" y="210"/>
                  </a:cubicBezTo>
                  <a:cubicBezTo>
                    <a:pt x="99" y="211"/>
                    <a:pt x="100" y="215"/>
                    <a:pt x="103" y="217"/>
                  </a:cubicBezTo>
                  <a:cubicBezTo>
                    <a:pt x="108" y="218"/>
                    <a:pt x="113" y="216"/>
                    <a:pt x="118" y="219"/>
                  </a:cubicBezTo>
                  <a:cubicBezTo>
                    <a:pt x="121" y="221"/>
                    <a:pt x="124" y="227"/>
                    <a:pt x="127" y="231"/>
                  </a:cubicBezTo>
                  <a:cubicBezTo>
                    <a:pt x="128" y="233"/>
                    <a:pt x="132" y="239"/>
                    <a:pt x="133" y="242"/>
                  </a:cubicBezTo>
                  <a:cubicBezTo>
                    <a:pt x="136" y="240"/>
                    <a:pt x="137" y="237"/>
                    <a:pt x="141" y="236"/>
                  </a:cubicBezTo>
                  <a:cubicBezTo>
                    <a:pt x="147" y="234"/>
                    <a:pt x="142" y="235"/>
                    <a:pt x="147" y="237"/>
                  </a:cubicBezTo>
                  <a:cubicBezTo>
                    <a:pt x="152" y="239"/>
                    <a:pt x="155" y="242"/>
                    <a:pt x="154" y="248"/>
                  </a:cubicBezTo>
                  <a:cubicBezTo>
                    <a:pt x="162" y="252"/>
                    <a:pt x="162" y="245"/>
                    <a:pt x="167" y="243"/>
                  </a:cubicBezTo>
                  <a:cubicBezTo>
                    <a:pt x="171" y="241"/>
                    <a:pt x="175" y="243"/>
                    <a:pt x="179" y="243"/>
                  </a:cubicBezTo>
                  <a:cubicBezTo>
                    <a:pt x="184" y="243"/>
                    <a:pt x="187" y="240"/>
                    <a:pt x="193" y="239"/>
                  </a:cubicBezTo>
                  <a:cubicBezTo>
                    <a:pt x="199" y="238"/>
                    <a:pt x="204" y="241"/>
                    <a:pt x="209" y="244"/>
                  </a:cubicBezTo>
                  <a:cubicBezTo>
                    <a:pt x="217" y="249"/>
                    <a:pt x="225" y="254"/>
                    <a:pt x="236" y="255"/>
                  </a:cubicBezTo>
                  <a:cubicBezTo>
                    <a:pt x="233" y="250"/>
                    <a:pt x="233" y="245"/>
                    <a:pt x="232" y="239"/>
                  </a:cubicBezTo>
                  <a:cubicBezTo>
                    <a:pt x="231" y="230"/>
                    <a:pt x="230" y="232"/>
                    <a:pt x="237" y="225"/>
                  </a:cubicBezTo>
                  <a:cubicBezTo>
                    <a:pt x="244" y="217"/>
                    <a:pt x="250" y="204"/>
                    <a:pt x="259" y="197"/>
                  </a:cubicBezTo>
                  <a:cubicBezTo>
                    <a:pt x="264" y="194"/>
                    <a:pt x="268" y="197"/>
                    <a:pt x="268" y="188"/>
                  </a:cubicBezTo>
                  <a:cubicBezTo>
                    <a:pt x="268" y="181"/>
                    <a:pt x="264" y="176"/>
                    <a:pt x="261" y="170"/>
                  </a:cubicBezTo>
                  <a:cubicBezTo>
                    <a:pt x="258" y="163"/>
                    <a:pt x="256" y="155"/>
                    <a:pt x="255" y="147"/>
                  </a:cubicBezTo>
                  <a:cubicBezTo>
                    <a:pt x="254" y="140"/>
                    <a:pt x="256" y="134"/>
                    <a:pt x="256" y="126"/>
                  </a:cubicBezTo>
                  <a:cubicBezTo>
                    <a:pt x="250" y="125"/>
                    <a:pt x="249" y="121"/>
                    <a:pt x="244" y="119"/>
                  </a:cubicBezTo>
                  <a:cubicBezTo>
                    <a:pt x="244" y="119"/>
                    <a:pt x="244" y="118"/>
                    <a:pt x="244" y="118"/>
                  </a:cubicBezTo>
                  <a:cubicBezTo>
                    <a:pt x="248" y="113"/>
                    <a:pt x="250" y="108"/>
                    <a:pt x="255" y="105"/>
                  </a:cubicBezTo>
                  <a:cubicBezTo>
                    <a:pt x="260" y="102"/>
                    <a:pt x="263" y="103"/>
                    <a:pt x="264" y="97"/>
                  </a:cubicBezTo>
                  <a:cubicBezTo>
                    <a:pt x="266" y="86"/>
                    <a:pt x="257" y="72"/>
                    <a:pt x="254" y="62"/>
                  </a:cubicBezTo>
                  <a:cubicBezTo>
                    <a:pt x="252" y="54"/>
                    <a:pt x="252" y="38"/>
                    <a:pt x="247" y="32"/>
                  </a:cubicBezTo>
                  <a:cubicBezTo>
                    <a:pt x="239" y="22"/>
                    <a:pt x="229" y="26"/>
                    <a:pt x="219" y="27"/>
                  </a:cubicBezTo>
                  <a:cubicBezTo>
                    <a:pt x="207" y="27"/>
                    <a:pt x="194" y="24"/>
                    <a:pt x="182" y="23"/>
                  </a:cubicBezTo>
                  <a:cubicBezTo>
                    <a:pt x="171" y="23"/>
                    <a:pt x="163" y="24"/>
                    <a:pt x="155" y="19"/>
                  </a:cubicBezTo>
                  <a:cubicBezTo>
                    <a:pt x="154" y="21"/>
                    <a:pt x="152" y="22"/>
                    <a:pt x="151" y="23"/>
                  </a:cubicBezTo>
                  <a:cubicBezTo>
                    <a:pt x="144" y="24"/>
                    <a:pt x="132" y="22"/>
                    <a:pt x="126" y="19"/>
                  </a:cubicBezTo>
                  <a:cubicBezTo>
                    <a:pt x="120" y="16"/>
                    <a:pt x="121" y="16"/>
                    <a:pt x="118" y="10"/>
                  </a:cubicBezTo>
                  <a:cubicBezTo>
                    <a:pt x="117" y="8"/>
                    <a:pt x="115" y="3"/>
                    <a:pt x="112" y="2"/>
                  </a:cubicBezTo>
                  <a:cubicBezTo>
                    <a:pt x="108" y="0"/>
                    <a:pt x="97" y="5"/>
                    <a:pt x="93" y="6"/>
                  </a:cubicBezTo>
                  <a:cubicBezTo>
                    <a:pt x="85" y="8"/>
                    <a:pt x="83" y="13"/>
                    <a:pt x="77" y="16"/>
                  </a:cubicBezTo>
                  <a:cubicBezTo>
                    <a:pt x="74" y="18"/>
                    <a:pt x="69" y="15"/>
                    <a:pt x="66" y="17"/>
                  </a:cubicBezTo>
                  <a:cubicBezTo>
                    <a:pt x="62" y="19"/>
                    <a:pt x="63" y="21"/>
                    <a:pt x="62" y="24"/>
                  </a:cubicBezTo>
                  <a:cubicBezTo>
                    <a:pt x="58" y="30"/>
                    <a:pt x="57" y="29"/>
                    <a:pt x="49" y="32"/>
                  </a:cubicBezTo>
                  <a:cubicBezTo>
                    <a:pt x="41" y="34"/>
                    <a:pt x="33" y="37"/>
                    <a:pt x="26" y="39"/>
                  </a:cubicBezTo>
                  <a:cubicBezTo>
                    <a:pt x="21" y="41"/>
                    <a:pt x="13" y="47"/>
                    <a:pt x="9" y="46"/>
                  </a:cubicBezTo>
                  <a:cubicBezTo>
                    <a:pt x="7" y="46"/>
                    <a:pt x="6" y="45"/>
                    <a:pt x="5" y="45"/>
                  </a:cubicBezTo>
                  <a:cubicBezTo>
                    <a:pt x="5" y="53"/>
                    <a:pt x="6" y="60"/>
                    <a:pt x="7" y="69"/>
                  </a:cubicBezTo>
                  <a:cubicBezTo>
                    <a:pt x="8" y="73"/>
                    <a:pt x="10" y="78"/>
                    <a:pt x="9" y="83"/>
                  </a:cubicBezTo>
                  <a:cubicBezTo>
                    <a:pt x="7" y="88"/>
                    <a:pt x="0" y="89"/>
                    <a:pt x="3" y="95"/>
                  </a:cubicBezTo>
                  <a:cubicBezTo>
                    <a:pt x="5" y="100"/>
                    <a:pt x="12" y="99"/>
                    <a:pt x="14" y="106"/>
                  </a:cubicBezTo>
                  <a:cubicBezTo>
                    <a:pt x="15" y="110"/>
                    <a:pt x="16" y="115"/>
                    <a:pt x="17" y="119"/>
                  </a:cubicBezTo>
                  <a:cubicBezTo>
                    <a:pt x="19" y="129"/>
                    <a:pt x="14" y="138"/>
                    <a:pt x="17" y="146"/>
                  </a:cubicBezTo>
                  <a:cubicBezTo>
                    <a:pt x="21" y="155"/>
                    <a:pt x="27" y="158"/>
                    <a:pt x="26" y="170"/>
                  </a:cubicBezTo>
                  <a:cubicBezTo>
                    <a:pt x="26" y="174"/>
                    <a:pt x="25" y="176"/>
                    <a:pt x="24" y="178"/>
                  </a:cubicBezTo>
                  <a:cubicBezTo>
                    <a:pt x="31" y="180"/>
                    <a:pt x="39" y="184"/>
                    <a:pt x="46" y="186"/>
                  </a:cubicBezTo>
                  <a:cubicBezTo>
                    <a:pt x="51" y="188"/>
                    <a:pt x="63" y="187"/>
                    <a:pt x="61" y="19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4" name="Freeform 632">
              <a:extLst>
                <a:ext uri="{FF2B5EF4-FFF2-40B4-BE49-F238E27FC236}">
                  <a16:creationId xmlns:a16="http://schemas.microsoft.com/office/drawing/2014/main" id="{506EFB8C-2FE2-4155-A0AA-A188ECA8A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07" y="3193253"/>
              <a:ext cx="157779" cy="85525"/>
            </a:xfrm>
            <a:custGeom>
              <a:avLst/>
              <a:gdLst>
                <a:gd name="T0" fmla="*/ 139 w 181"/>
                <a:gd name="T1" fmla="*/ 83 h 98"/>
                <a:gd name="T2" fmla="*/ 156 w 181"/>
                <a:gd name="T3" fmla="*/ 81 h 98"/>
                <a:gd name="T4" fmla="*/ 165 w 181"/>
                <a:gd name="T5" fmla="*/ 66 h 98"/>
                <a:gd name="T6" fmla="*/ 174 w 181"/>
                <a:gd name="T7" fmla="*/ 61 h 98"/>
                <a:gd name="T8" fmla="*/ 181 w 181"/>
                <a:gd name="T9" fmla="*/ 56 h 98"/>
                <a:gd name="T10" fmla="*/ 179 w 181"/>
                <a:gd name="T11" fmla="*/ 53 h 98"/>
                <a:gd name="T12" fmla="*/ 170 w 181"/>
                <a:gd name="T13" fmla="*/ 41 h 98"/>
                <a:gd name="T14" fmla="*/ 155 w 181"/>
                <a:gd name="T15" fmla="*/ 39 h 98"/>
                <a:gd name="T16" fmla="*/ 147 w 181"/>
                <a:gd name="T17" fmla="*/ 32 h 98"/>
                <a:gd name="T18" fmla="*/ 151 w 181"/>
                <a:gd name="T19" fmla="*/ 29 h 98"/>
                <a:gd name="T20" fmla="*/ 141 w 181"/>
                <a:gd name="T21" fmla="*/ 27 h 98"/>
                <a:gd name="T22" fmla="*/ 129 w 181"/>
                <a:gd name="T23" fmla="*/ 21 h 98"/>
                <a:gd name="T24" fmla="*/ 130 w 181"/>
                <a:gd name="T25" fmla="*/ 29 h 98"/>
                <a:gd name="T26" fmla="*/ 119 w 181"/>
                <a:gd name="T27" fmla="*/ 31 h 98"/>
                <a:gd name="T28" fmla="*/ 110 w 181"/>
                <a:gd name="T29" fmla="*/ 20 h 98"/>
                <a:gd name="T30" fmla="*/ 113 w 181"/>
                <a:gd name="T31" fmla="*/ 16 h 98"/>
                <a:gd name="T32" fmla="*/ 98 w 181"/>
                <a:gd name="T33" fmla="*/ 8 h 98"/>
                <a:gd name="T34" fmla="*/ 76 w 181"/>
                <a:gd name="T35" fmla="*/ 0 h 98"/>
                <a:gd name="T36" fmla="*/ 61 w 181"/>
                <a:gd name="T37" fmla="*/ 2 h 98"/>
                <a:gd name="T38" fmla="*/ 31 w 181"/>
                <a:gd name="T39" fmla="*/ 13 h 98"/>
                <a:gd name="T40" fmla="*/ 14 w 181"/>
                <a:gd name="T41" fmla="*/ 23 h 98"/>
                <a:gd name="T42" fmla="*/ 6 w 181"/>
                <a:gd name="T43" fmla="*/ 26 h 98"/>
                <a:gd name="T44" fmla="*/ 0 w 181"/>
                <a:gd name="T45" fmla="*/ 31 h 98"/>
                <a:gd name="T46" fmla="*/ 10 w 181"/>
                <a:gd name="T47" fmla="*/ 43 h 98"/>
                <a:gd name="T48" fmla="*/ 9 w 181"/>
                <a:gd name="T49" fmla="*/ 49 h 98"/>
                <a:gd name="T50" fmla="*/ 12 w 181"/>
                <a:gd name="T51" fmla="*/ 56 h 98"/>
                <a:gd name="T52" fmla="*/ 22 w 181"/>
                <a:gd name="T53" fmla="*/ 67 h 98"/>
                <a:gd name="T54" fmla="*/ 27 w 181"/>
                <a:gd name="T55" fmla="*/ 71 h 98"/>
                <a:gd name="T56" fmla="*/ 30 w 181"/>
                <a:gd name="T57" fmla="*/ 78 h 98"/>
                <a:gd name="T58" fmla="*/ 43 w 181"/>
                <a:gd name="T59" fmla="*/ 84 h 98"/>
                <a:gd name="T60" fmla="*/ 45 w 181"/>
                <a:gd name="T61" fmla="*/ 90 h 98"/>
                <a:gd name="T62" fmla="*/ 54 w 181"/>
                <a:gd name="T63" fmla="*/ 96 h 98"/>
                <a:gd name="T64" fmla="*/ 70 w 181"/>
                <a:gd name="T65" fmla="*/ 94 h 98"/>
                <a:gd name="T66" fmla="*/ 70 w 181"/>
                <a:gd name="T67" fmla="*/ 88 h 98"/>
                <a:gd name="T68" fmla="*/ 78 w 181"/>
                <a:gd name="T69" fmla="*/ 79 h 98"/>
                <a:gd name="T70" fmla="*/ 102 w 181"/>
                <a:gd name="T71" fmla="*/ 86 h 98"/>
                <a:gd name="T72" fmla="*/ 116 w 181"/>
                <a:gd name="T73" fmla="*/ 89 h 98"/>
                <a:gd name="T74" fmla="*/ 129 w 181"/>
                <a:gd name="T75" fmla="*/ 90 h 98"/>
                <a:gd name="T76" fmla="*/ 130 w 181"/>
                <a:gd name="T77" fmla="*/ 94 h 98"/>
                <a:gd name="T78" fmla="*/ 139 w 181"/>
                <a:gd name="T79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1" h="98">
                  <a:moveTo>
                    <a:pt x="139" y="83"/>
                  </a:moveTo>
                  <a:cubicBezTo>
                    <a:pt x="146" y="82"/>
                    <a:pt x="149" y="86"/>
                    <a:pt x="156" y="81"/>
                  </a:cubicBezTo>
                  <a:cubicBezTo>
                    <a:pt x="160" y="77"/>
                    <a:pt x="162" y="70"/>
                    <a:pt x="165" y="66"/>
                  </a:cubicBezTo>
                  <a:cubicBezTo>
                    <a:pt x="168" y="62"/>
                    <a:pt x="171" y="63"/>
                    <a:pt x="174" y="61"/>
                  </a:cubicBezTo>
                  <a:cubicBezTo>
                    <a:pt x="176" y="60"/>
                    <a:pt x="178" y="57"/>
                    <a:pt x="181" y="56"/>
                  </a:cubicBezTo>
                  <a:cubicBezTo>
                    <a:pt x="180" y="55"/>
                    <a:pt x="179" y="53"/>
                    <a:pt x="179" y="53"/>
                  </a:cubicBezTo>
                  <a:cubicBezTo>
                    <a:pt x="176" y="49"/>
                    <a:pt x="173" y="43"/>
                    <a:pt x="170" y="41"/>
                  </a:cubicBezTo>
                  <a:cubicBezTo>
                    <a:pt x="165" y="38"/>
                    <a:pt x="160" y="40"/>
                    <a:pt x="155" y="39"/>
                  </a:cubicBezTo>
                  <a:cubicBezTo>
                    <a:pt x="152" y="37"/>
                    <a:pt x="151" y="33"/>
                    <a:pt x="147" y="32"/>
                  </a:cubicBezTo>
                  <a:cubicBezTo>
                    <a:pt x="148" y="31"/>
                    <a:pt x="147" y="30"/>
                    <a:pt x="151" y="29"/>
                  </a:cubicBezTo>
                  <a:cubicBezTo>
                    <a:pt x="150" y="23"/>
                    <a:pt x="145" y="28"/>
                    <a:pt x="141" y="27"/>
                  </a:cubicBezTo>
                  <a:cubicBezTo>
                    <a:pt x="137" y="26"/>
                    <a:pt x="135" y="19"/>
                    <a:pt x="129" y="21"/>
                  </a:cubicBezTo>
                  <a:cubicBezTo>
                    <a:pt x="131" y="23"/>
                    <a:pt x="131" y="26"/>
                    <a:pt x="130" y="29"/>
                  </a:cubicBezTo>
                  <a:cubicBezTo>
                    <a:pt x="123" y="29"/>
                    <a:pt x="125" y="35"/>
                    <a:pt x="119" y="31"/>
                  </a:cubicBezTo>
                  <a:cubicBezTo>
                    <a:pt x="115" y="28"/>
                    <a:pt x="114" y="23"/>
                    <a:pt x="110" y="20"/>
                  </a:cubicBezTo>
                  <a:cubicBezTo>
                    <a:pt x="111" y="18"/>
                    <a:pt x="110" y="17"/>
                    <a:pt x="113" y="16"/>
                  </a:cubicBezTo>
                  <a:cubicBezTo>
                    <a:pt x="115" y="9"/>
                    <a:pt x="103" y="10"/>
                    <a:pt x="98" y="8"/>
                  </a:cubicBezTo>
                  <a:cubicBezTo>
                    <a:pt x="91" y="6"/>
                    <a:pt x="83" y="2"/>
                    <a:pt x="76" y="0"/>
                  </a:cubicBezTo>
                  <a:cubicBezTo>
                    <a:pt x="73" y="3"/>
                    <a:pt x="68" y="2"/>
                    <a:pt x="61" y="2"/>
                  </a:cubicBezTo>
                  <a:cubicBezTo>
                    <a:pt x="50" y="2"/>
                    <a:pt x="40" y="9"/>
                    <a:pt x="31" y="13"/>
                  </a:cubicBezTo>
                  <a:cubicBezTo>
                    <a:pt x="25" y="16"/>
                    <a:pt x="20" y="20"/>
                    <a:pt x="14" y="23"/>
                  </a:cubicBezTo>
                  <a:cubicBezTo>
                    <a:pt x="11" y="24"/>
                    <a:pt x="9" y="24"/>
                    <a:pt x="6" y="26"/>
                  </a:cubicBezTo>
                  <a:cubicBezTo>
                    <a:pt x="3" y="27"/>
                    <a:pt x="7" y="32"/>
                    <a:pt x="0" y="31"/>
                  </a:cubicBezTo>
                  <a:cubicBezTo>
                    <a:pt x="0" y="37"/>
                    <a:pt x="9" y="37"/>
                    <a:pt x="10" y="43"/>
                  </a:cubicBezTo>
                  <a:cubicBezTo>
                    <a:pt x="11" y="46"/>
                    <a:pt x="9" y="47"/>
                    <a:pt x="9" y="49"/>
                  </a:cubicBezTo>
                  <a:cubicBezTo>
                    <a:pt x="10" y="52"/>
                    <a:pt x="11" y="53"/>
                    <a:pt x="12" y="56"/>
                  </a:cubicBezTo>
                  <a:cubicBezTo>
                    <a:pt x="15" y="62"/>
                    <a:pt x="17" y="64"/>
                    <a:pt x="22" y="67"/>
                  </a:cubicBezTo>
                  <a:cubicBezTo>
                    <a:pt x="23" y="69"/>
                    <a:pt x="25" y="69"/>
                    <a:pt x="27" y="71"/>
                  </a:cubicBezTo>
                  <a:cubicBezTo>
                    <a:pt x="29" y="72"/>
                    <a:pt x="28" y="76"/>
                    <a:pt x="30" y="78"/>
                  </a:cubicBezTo>
                  <a:cubicBezTo>
                    <a:pt x="35" y="81"/>
                    <a:pt x="39" y="79"/>
                    <a:pt x="43" y="84"/>
                  </a:cubicBezTo>
                  <a:cubicBezTo>
                    <a:pt x="44" y="85"/>
                    <a:pt x="44" y="87"/>
                    <a:pt x="45" y="90"/>
                  </a:cubicBezTo>
                  <a:cubicBezTo>
                    <a:pt x="48" y="91"/>
                    <a:pt x="50" y="95"/>
                    <a:pt x="54" y="96"/>
                  </a:cubicBezTo>
                  <a:cubicBezTo>
                    <a:pt x="59" y="98"/>
                    <a:pt x="64" y="93"/>
                    <a:pt x="70" y="94"/>
                  </a:cubicBezTo>
                  <a:cubicBezTo>
                    <a:pt x="70" y="93"/>
                    <a:pt x="71" y="90"/>
                    <a:pt x="70" y="88"/>
                  </a:cubicBezTo>
                  <a:cubicBezTo>
                    <a:pt x="75" y="88"/>
                    <a:pt x="77" y="83"/>
                    <a:pt x="78" y="79"/>
                  </a:cubicBezTo>
                  <a:cubicBezTo>
                    <a:pt x="86" y="78"/>
                    <a:pt x="96" y="83"/>
                    <a:pt x="102" y="86"/>
                  </a:cubicBezTo>
                  <a:cubicBezTo>
                    <a:pt x="107" y="88"/>
                    <a:pt x="111" y="88"/>
                    <a:pt x="116" y="89"/>
                  </a:cubicBezTo>
                  <a:cubicBezTo>
                    <a:pt x="119" y="89"/>
                    <a:pt x="127" y="87"/>
                    <a:pt x="129" y="90"/>
                  </a:cubicBezTo>
                  <a:cubicBezTo>
                    <a:pt x="130" y="92"/>
                    <a:pt x="130" y="93"/>
                    <a:pt x="130" y="94"/>
                  </a:cubicBezTo>
                  <a:cubicBezTo>
                    <a:pt x="133" y="90"/>
                    <a:pt x="133" y="85"/>
                    <a:pt x="139" y="8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5" name="Freeform 633">
              <a:extLst>
                <a:ext uri="{FF2B5EF4-FFF2-40B4-BE49-F238E27FC236}">
                  <a16:creationId xmlns:a16="http://schemas.microsoft.com/office/drawing/2014/main" id="{BA405258-EB58-4CE3-9BEB-2057849B1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762" y="3242282"/>
              <a:ext cx="132343" cy="64144"/>
            </a:xfrm>
            <a:custGeom>
              <a:avLst/>
              <a:gdLst>
                <a:gd name="T0" fmla="*/ 15 w 152"/>
                <a:gd name="T1" fmla="*/ 62 h 74"/>
                <a:gd name="T2" fmla="*/ 24 w 152"/>
                <a:gd name="T3" fmla="*/ 71 h 74"/>
                <a:gd name="T4" fmla="*/ 54 w 152"/>
                <a:gd name="T5" fmla="*/ 71 h 74"/>
                <a:gd name="T6" fmla="*/ 60 w 152"/>
                <a:gd name="T7" fmla="*/ 60 h 74"/>
                <a:gd name="T8" fmla="*/ 73 w 152"/>
                <a:gd name="T9" fmla="*/ 52 h 74"/>
                <a:gd name="T10" fmla="*/ 91 w 152"/>
                <a:gd name="T11" fmla="*/ 50 h 74"/>
                <a:gd name="T12" fmla="*/ 106 w 152"/>
                <a:gd name="T13" fmla="*/ 41 h 74"/>
                <a:gd name="T14" fmla="*/ 116 w 152"/>
                <a:gd name="T15" fmla="*/ 43 h 74"/>
                <a:gd name="T16" fmla="*/ 125 w 152"/>
                <a:gd name="T17" fmla="*/ 41 h 74"/>
                <a:gd name="T18" fmla="*/ 134 w 152"/>
                <a:gd name="T19" fmla="*/ 47 h 74"/>
                <a:gd name="T20" fmla="*/ 143 w 152"/>
                <a:gd name="T21" fmla="*/ 45 h 74"/>
                <a:gd name="T22" fmla="*/ 145 w 152"/>
                <a:gd name="T23" fmla="*/ 32 h 74"/>
                <a:gd name="T24" fmla="*/ 152 w 152"/>
                <a:gd name="T25" fmla="*/ 19 h 74"/>
                <a:gd name="T26" fmla="*/ 135 w 152"/>
                <a:gd name="T27" fmla="*/ 10 h 74"/>
                <a:gd name="T28" fmla="*/ 119 w 152"/>
                <a:gd name="T29" fmla="*/ 5 h 74"/>
                <a:gd name="T30" fmla="*/ 105 w 152"/>
                <a:gd name="T31" fmla="*/ 9 h 74"/>
                <a:gd name="T32" fmla="*/ 93 w 152"/>
                <a:gd name="T33" fmla="*/ 9 h 74"/>
                <a:gd name="T34" fmla="*/ 80 w 152"/>
                <a:gd name="T35" fmla="*/ 14 h 74"/>
                <a:gd name="T36" fmla="*/ 73 w 152"/>
                <a:gd name="T37" fmla="*/ 3 h 74"/>
                <a:gd name="T38" fmla="*/ 67 w 152"/>
                <a:gd name="T39" fmla="*/ 2 h 74"/>
                <a:gd name="T40" fmla="*/ 59 w 152"/>
                <a:gd name="T41" fmla="*/ 8 h 74"/>
                <a:gd name="T42" fmla="*/ 55 w 152"/>
                <a:gd name="T43" fmla="*/ 0 h 74"/>
                <a:gd name="T44" fmla="*/ 48 w 152"/>
                <a:gd name="T45" fmla="*/ 5 h 74"/>
                <a:gd name="T46" fmla="*/ 39 w 152"/>
                <a:gd name="T47" fmla="*/ 10 h 74"/>
                <a:gd name="T48" fmla="*/ 30 w 152"/>
                <a:gd name="T49" fmla="*/ 25 h 74"/>
                <a:gd name="T50" fmla="*/ 13 w 152"/>
                <a:gd name="T51" fmla="*/ 27 h 74"/>
                <a:gd name="T52" fmla="*/ 4 w 152"/>
                <a:gd name="T53" fmla="*/ 38 h 74"/>
                <a:gd name="T54" fmla="*/ 0 w 152"/>
                <a:gd name="T55" fmla="*/ 44 h 74"/>
                <a:gd name="T56" fmla="*/ 5 w 152"/>
                <a:gd name="T57" fmla="*/ 54 h 74"/>
                <a:gd name="T58" fmla="*/ 7 w 152"/>
                <a:gd name="T59" fmla="*/ 61 h 74"/>
                <a:gd name="T60" fmla="*/ 15 w 152"/>
                <a:gd name="T6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74">
                  <a:moveTo>
                    <a:pt x="15" y="62"/>
                  </a:moveTo>
                  <a:cubicBezTo>
                    <a:pt x="18" y="63"/>
                    <a:pt x="21" y="69"/>
                    <a:pt x="24" y="71"/>
                  </a:cubicBezTo>
                  <a:cubicBezTo>
                    <a:pt x="31" y="74"/>
                    <a:pt x="47" y="73"/>
                    <a:pt x="54" y="71"/>
                  </a:cubicBezTo>
                  <a:cubicBezTo>
                    <a:pt x="53" y="61"/>
                    <a:pt x="51" y="64"/>
                    <a:pt x="60" y="60"/>
                  </a:cubicBezTo>
                  <a:cubicBezTo>
                    <a:pt x="65" y="59"/>
                    <a:pt x="73" y="58"/>
                    <a:pt x="73" y="52"/>
                  </a:cubicBezTo>
                  <a:cubicBezTo>
                    <a:pt x="83" y="51"/>
                    <a:pt x="82" y="59"/>
                    <a:pt x="91" y="50"/>
                  </a:cubicBezTo>
                  <a:cubicBezTo>
                    <a:pt x="97" y="45"/>
                    <a:pt x="97" y="40"/>
                    <a:pt x="106" y="41"/>
                  </a:cubicBezTo>
                  <a:cubicBezTo>
                    <a:pt x="109" y="41"/>
                    <a:pt x="113" y="43"/>
                    <a:pt x="116" y="43"/>
                  </a:cubicBezTo>
                  <a:cubicBezTo>
                    <a:pt x="119" y="43"/>
                    <a:pt x="122" y="40"/>
                    <a:pt x="125" y="41"/>
                  </a:cubicBezTo>
                  <a:cubicBezTo>
                    <a:pt x="129" y="42"/>
                    <a:pt x="130" y="47"/>
                    <a:pt x="134" y="47"/>
                  </a:cubicBezTo>
                  <a:cubicBezTo>
                    <a:pt x="138" y="48"/>
                    <a:pt x="140" y="44"/>
                    <a:pt x="143" y="45"/>
                  </a:cubicBezTo>
                  <a:cubicBezTo>
                    <a:pt x="143" y="40"/>
                    <a:pt x="143" y="36"/>
                    <a:pt x="145" y="32"/>
                  </a:cubicBezTo>
                  <a:cubicBezTo>
                    <a:pt x="147" y="28"/>
                    <a:pt x="150" y="23"/>
                    <a:pt x="152" y="19"/>
                  </a:cubicBezTo>
                  <a:cubicBezTo>
                    <a:pt x="146" y="17"/>
                    <a:pt x="140" y="14"/>
                    <a:pt x="135" y="10"/>
                  </a:cubicBezTo>
                  <a:cubicBezTo>
                    <a:pt x="130" y="7"/>
                    <a:pt x="125" y="4"/>
                    <a:pt x="119" y="5"/>
                  </a:cubicBezTo>
                  <a:cubicBezTo>
                    <a:pt x="113" y="6"/>
                    <a:pt x="110" y="9"/>
                    <a:pt x="105" y="9"/>
                  </a:cubicBezTo>
                  <a:cubicBezTo>
                    <a:pt x="101" y="9"/>
                    <a:pt x="97" y="7"/>
                    <a:pt x="93" y="9"/>
                  </a:cubicBezTo>
                  <a:cubicBezTo>
                    <a:pt x="88" y="11"/>
                    <a:pt x="88" y="18"/>
                    <a:pt x="80" y="14"/>
                  </a:cubicBezTo>
                  <a:cubicBezTo>
                    <a:pt x="81" y="8"/>
                    <a:pt x="78" y="5"/>
                    <a:pt x="73" y="3"/>
                  </a:cubicBezTo>
                  <a:cubicBezTo>
                    <a:pt x="68" y="1"/>
                    <a:pt x="73" y="0"/>
                    <a:pt x="67" y="2"/>
                  </a:cubicBezTo>
                  <a:cubicBezTo>
                    <a:pt x="63" y="3"/>
                    <a:pt x="62" y="6"/>
                    <a:pt x="59" y="8"/>
                  </a:cubicBezTo>
                  <a:cubicBezTo>
                    <a:pt x="58" y="5"/>
                    <a:pt x="56" y="2"/>
                    <a:pt x="55" y="0"/>
                  </a:cubicBezTo>
                  <a:cubicBezTo>
                    <a:pt x="52" y="1"/>
                    <a:pt x="50" y="4"/>
                    <a:pt x="48" y="5"/>
                  </a:cubicBezTo>
                  <a:cubicBezTo>
                    <a:pt x="45" y="7"/>
                    <a:pt x="42" y="6"/>
                    <a:pt x="39" y="10"/>
                  </a:cubicBezTo>
                  <a:cubicBezTo>
                    <a:pt x="36" y="14"/>
                    <a:pt x="34" y="21"/>
                    <a:pt x="30" y="25"/>
                  </a:cubicBezTo>
                  <a:cubicBezTo>
                    <a:pt x="23" y="30"/>
                    <a:pt x="20" y="26"/>
                    <a:pt x="13" y="27"/>
                  </a:cubicBezTo>
                  <a:cubicBezTo>
                    <a:pt x="7" y="29"/>
                    <a:pt x="7" y="34"/>
                    <a:pt x="4" y="38"/>
                  </a:cubicBezTo>
                  <a:cubicBezTo>
                    <a:pt x="3" y="40"/>
                    <a:pt x="0" y="41"/>
                    <a:pt x="0" y="44"/>
                  </a:cubicBezTo>
                  <a:cubicBezTo>
                    <a:pt x="0" y="48"/>
                    <a:pt x="2" y="50"/>
                    <a:pt x="5" y="54"/>
                  </a:cubicBezTo>
                  <a:cubicBezTo>
                    <a:pt x="6" y="57"/>
                    <a:pt x="7" y="59"/>
                    <a:pt x="7" y="61"/>
                  </a:cubicBezTo>
                  <a:cubicBezTo>
                    <a:pt x="10" y="61"/>
                    <a:pt x="13" y="61"/>
                    <a:pt x="15" y="62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6" name="Freeform 634">
              <a:extLst>
                <a:ext uri="{FF2B5EF4-FFF2-40B4-BE49-F238E27FC236}">
                  <a16:creationId xmlns:a16="http://schemas.microsoft.com/office/drawing/2014/main" id="{8EE17426-E2C2-4457-B949-56699BFBD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330" y="3276935"/>
              <a:ext cx="163677" cy="96584"/>
            </a:xfrm>
            <a:custGeom>
              <a:avLst/>
              <a:gdLst>
                <a:gd name="T0" fmla="*/ 112 w 188"/>
                <a:gd name="T1" fmla="*/ 96 h 111"/>
                <a:gd name="T2" fmla="*/ 120 w 188"/>
                <a:gd name="T3" fmla="*/ 94 h 111"/>
                <a:gd name="T4" fmla="*/ 133 w 188"/>
                <a:gd name="T5" fmla="*/ 89 h 111"/>
                <a:gd name="T6" fmla="*/ 149 w 188"/>
                <a:gd name="T7" fmla="*/ 63 h 111"/>
                <a:gd name="T8" fmla="*/ 166 w 188"/>
                <a:gd name="T9" fmla="*/ 36 h 111"/>
                <a:gd name="T10" fmla="*/ 179 w 188"/>
                <a:gd name="T11" fmla="*/ 20 h 111"/>
                <a:gd name="T12" fmla="*/ 162 w 188"/>
                <a:gd name="T13" fmla="*/ 6 h 111"/>
                <a:gd name="T14" fmla="*/ 155 w 188"/>
                <a:gd name="T15" fmla="*/ 7 h 111"/>
                <a:gd name="T16" fmla="*/ 146 w 188"/>
                <a:gd name="T17" fmla="*/ 1 h 111"/>
                <a:gd name="T18" fmla="*/ 137 w 188"/>
                <a:gd name="T19" fmla="*/ 3 h 111"/>
                <a:gd name="T20" fmla="*/ 127 w 188"/>
                <a:gd name="T21" fmla="*/ 1 h 111"/>
                <a:gd name="T22" fmla="*/ 112 w 188"/>
                <a:gd name="T23" fmla="*/ 10 h 111"/>
                <a:gd name="T24" fmla="*/ 94 w 188"/>
                <a:gd name="T25" fmla="*/ 12 h 111"/>
                <a:gd name="T26" fmla="*/ 81 w 188"/>
                <a:gd name="T27" fmla="*/ 20 h 111"/>
                <a:gd name="T28" fmla="*/ 75 w 188"/>
                <a:gd name="T29" fmla="*/ 31 h 111"/>
                <a:gd name="T30" fmla="*/ 45 w 188"/>
                <a:gd name="T31" fmla="*/ 31 h 111"/>
                <a:gd name="T32" fmla="*/ 36 w 188"/>
                <a:gd name="T33" fmla="*/ 22 h 111"/>
                <a:gd name="T34" fmla="*/ 28 w 188"/>
                <a:gd name="T35" fmla="*/ 21 h 111"/>
                <a:gd name="T36" fmla="*/ 27 w 188"/>
                <a:gd name="T37" fmla="*/ 35 h 111"/>
                <a:gd name="T38" fmla="*/ 11 w 188"/>
                <a:gd name="T39" fmla="*/ 35 h 111"/>
                <a:gd name="T40" fmla="*/ 8 w 188"/>
                <a:gd name="T41" fmla="*/ 47 h 111"/>
                <a:gd name="T42" fmla="*/ 0 w 188"/>
                <a:gd name="T43" fmla="*/ 72 h 111"/>
                <a:gd name="T44" fmla="*/ 3 w 188"/>
                <a:gd name="T45" fmla="*/ 68 h 111"/>
                <a:gd name="T46" fmla="*/ 12 w 188"/>
                <a:gd name="T47" fmla="*/ 80 h 111"/>
                <a:gd name="T48" fmla="*/ 25 w 188"/>
                <a:gd name="T49" fmla="*/ 92 h 111"/>
                <a:gd name="T50" fmla="*/ 40 w 188"/>
                <a:gd name="T51" fmla="*/ 103 h 111"/>
                <a:gd name="T52" fmla="*/ 73 w 188"/>
                <a:gd name="T53" fmla="*/ 105 h 111"/>
                <a:gd name="T54" fmla="*/ 93 w 188"/>
                <a:gd name="T55" fmla="*/ 99 h 111"/>
                <a:gd name="T56" fmla="*/ 110 w 188"/>
                <a:gd name="T57" fmla="*/ 98 h 111"/>
                <a:gd name="T58" fmla="*/ 112 w 188"/>
                <a:gd name="T59" fmla="*/ 9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8" h="111">
                  <a:moveTo>
                    <a:pt x="112" y="96"/>
                  </a:moveTo>
                  <a:cubicBezTo>
                    <a:pt x="115" y="94"/>
                    <a:pt x="118" y="95"/>
                    <a:pt x="120" y="94"/>
                  </a:cubicBezTo>
                  <a:cubicBezTo>
                    <a:pt x="124" y="93"/>
                    <a:pt x="130" y="91"/>
                    <a:pt x="133" y="89"/>
                  </a:cubicBezTo>
                  <a:cubicBezTo>
                    <a:pt x="141" y="84"/>
                    <a:pt x="145" y="72"/>
                    <a:pt x="149" y="63"/>
                  </a:cubicBezTo>
                  <a:cubicBezTo>
                    <a:pt x="152" y="54"/>
                    <a:pt x="159" y="42"/>
                    <a:pt x="166" y="36"/>
                  </a:cubicBezTo>
                  <a:cubicBezTo>
                    <a:pt x="173" y="29"/>
                    <a:pt x="188" y="33"/>
                    <a:pt x="179" y="20"/>
                  </a:cubicBezTo>
                  <a:cubicBezTo>
                    <a:pt x="176" y="16"/>
                    <a:pt x="165" y="11"/>
                    <a:pt x="162" y="6"/>
                  </a:cubicBezTo>
                  <a:cubicBezTo>
                    <a:pt x="160" y="6"/>
                    <a:pt x="158" y="8"/>
                    <a:pt x="155" y="7"/>
                  </a:cubicBezTo>
                  <a:cubicBezTo>
                    <a:pt x="151" y="7"/>
                    <a:pt x="150" y="2"/>
                    <a:pt x="146" y="1"/>
                  </a:cubicBezTo>
                  <a:cubicBezTo>
                    <a:pt x="143" y="0"/>
                    <a:pt x="140" y="3"/>
                    <a:pt x="137" y="3"/>
                  </a:cubicBezTo>
                  <a:cubicBezTo>
                    <a:pt x="134" y="3"/>
                    <a:pt x="130" y="1"/>
                    <a:pt x="127" y="1"/>
                  </a:cubicBezTo>
                  <a:cubicBezTo>
                    <a:pt x="118" y="0"/>
                    <a:pt x="118" y="5"/>
                    <a:pt x="112" y="10"/>
                  </a:cubicBezTo>
                  <a:cubicBezTo>
                    <a:pt x="103" y="19"/>
                    <a:pt x="104" y="11"/>
                    <a:pt x="94" y="12"/>
                  </a:cubicBezTo>
                  <a:cubicBezTo>
                    <a:pt x="94" y="18"/>
                    <a:pt x="86" y="19"/>
                    <a:pt x="81" y="20"/>
                  </a:cubicBezTo>
                  <a:cubicBezTo>
                    <a:pt x="72" y="24"/>
                    <a:pt x="74" y="21"/>
                    <a:pt x="75" y="31"/>
                  </a:cubicBezTo>
                  <a:cubicBezTo>
                    <a:pt x="68" y="33"/>
                    <a:pt x="52" y="34"/>
                    <a:pt x="45" y="31"/>
                  </a:cubicBezTo>
                  <a:cubicBezTo>
                    <a:pt x="42" y="29"/>
                    <a:pt x="39" y="23"/>
                    <a:pt x="36" y="22"/>
                  </a:cubicBezTo>
                  <a:cubicBezTo>
                    <a:pt x="34" y="21"/>
                    <a:pt x="31" y="21"/>
                    <a:pt x="28" y="21"/>
                  </a:cubicBezTo>
                  <a:cubicBezTo>
                    <a:pt x="29" y="26"/>
                    <a:pt x="29" y="30"/>
                    <a:pt x="27" y="35"/>
                  </a:cubicBezTo>
                  <a:cubicBezTo>
                    <a:pt x="22" y="35"/>
                    <a:pt x="16" y="34"/>
                    <a:pt x="11" y="35"/>
                  </a:cubicBezTo>
                  <a:cubicBezTo>
                    <a:pt x="14" y="38"/>
                    <a:pt x="19" y="48"/>
                    <a:pt x="8" y="47"/>
                  </a:cubicBezTo>
                  <a:cubicBezTo>
                    <a:pt x="10" y="59"/>
                    <a:pt x="5" y="64"/>
                    <a:pt x="0" y="72"/>
                  </a:cubicBezTo>
                  <a:cubicBezTo>
                    <a:pt x="1" y="71"/>
                    <a:pt x="2" y="69"/>
                    <a:pt x="3" y="68"/>
                  </a:cubicBezTo>
                  <a:cubicBezTo>
                    <a:pt x="10" y="69"/>
                    <a:pt x="9" y="76"/>
                    <a:pt x="12" y="80"/>
                  </a:cubicBezTo>
                  <a:cubicBezTo>
                    <a:pt x="15" y="86"/>
                    <a:pt x="20" y="88"/>
                    <a:pt x="25" y="92"/>
                  </a:cubicBezTo>
                  <a:cubicBezTo>
                    <a:pt x="31" y="96"/>
                    <a:pt x="35" y="100"/>
                    <a:pt x="40" y="103"/>
                  </a:cubicBezTo>
                  <a:cubicBezTo>
                    <a:pt x="53" y="110"/>
                    <a:pt x="62" y="111"/>
                    <a:pt x="73" y="105"/>
                  </a:cubicBezTo>
                  <a:cubicBezTo>
                    <a:pt x="78" y="102"/>
                    <a:pt x="87" y="100"/>
                    <a:pt x="93" y="99"/>
                  </a:cubicBezTo>
                  <a:cubicBezTo>
                    <a:pt x="99" y="97"/>
                    <a:pt x="105" y="97"/>
                    <a:pt x="110" y="98"/>
                  </a:cubicBezTo>
                  <a:cubicBezTo>
                    <a:pt x="110" y="97"/>
                    <a:pt x="111" y="96"/>
                    <a:pt x="112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7" name="Freeform 635">
              <a:extLst>
                <a:ext uri="{FF2B5EF4-FFF2-40B4-BE49-F238E27FC236}">
                  <a16:creationId xmlns:a16="http://schemas.microsoft.com/office/drawing/2014/main" id="{60B13FD1-BA54-4BF6-9A4E-3840A95DB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177" y="3282096"/>
              <a:ext cx="221923" cy="159622"/>
            </a:xfrm>
            <a:custGeom>
              <a:avLst/>
              <a:gdLst>
                <a:gd name="T0" fmla="*/ 221 w 255"/>
                <a:gd name="T1" fmla="*/ 123 h 183"/>
                <a:gd name="T2" fmla="*/ 212 w 255"/>
                <a:gd name="T3" fmla="*/ 95 h 183"/>
                <a:gd name="T4" fmla="*/ 209 w 255"/>
                <a:gd name="T5" fmla="*/ 57 h 183"/>
                <a:gd name="T6" fmla="*/ 189 w 255"/>
                <a:gd name="T7" fmla="*/ 29 h 183"/>
                <a:gd name="T8" fmla="*/ 167 w 255"/>
                <a:gd name="T9" fmla="*/ 10 h 183"/>
                <a:gd name="T10" fmla="*/ 156 w 255"/>
                <a:gd name="T11" fmla="*/ 19 h 183"/>
                <a:gd name="T12" fmla="*/ 139 w 255"/>
                <a:gd name="T13" fmla="*/ 21 h 183"/>
                <a:gd name="T14" fmla="*/ 128 w 255"/>
                <a:gd name="T15" fmla="*/ 26 h 183"/>
                <a:gd name="T16" fmla="*/ 118 w 255"/>
                <a:gd name="T17" fmla="*/ 22 h 183"/>
                <a:gd name="T18" fmla="*/ 92 w 255"/>
                <a:gd name="T19" fmla="*/ 18 h 183"/>
                <a:gd name="T20" fmla="*/ 78 w 255"/>
                <a:gd name="T21" fmla="*/ 15 h 183"/>
                <a:gd name="T22" fmla="*/ 75 w 255"/>
                <a:gd name="T23" fmla="*/ 19 h 183"/>
                <a:gd name="T24" fmla="*/ 72 w 255"/>
                <a:gd name="T25" fmla="*/ 20 h 183"/>
                <a:gd name="T26" fmla="*/ 56 w 255"/>
                <a:gd name="T27" fmla="*/ 30 h 183"/>
                <a:gd name="T28" fmla="*/ 39 w 255"/>
                <a:gd name="T29" fmla="*/ 57 h 183"/>
                <a:gd name="T30" fmla="*/ 23 w 255"/>
                <a:gd name="T31" fmla="*/ 83 h 183"/>
                <a:gd name="T32" fmla="*/ 10 w 255"/>
                <a:gd name="T33" fmla="*/ 88 h 183"/>
                <a:gd name="T34" fmla="*/ 2 w 255"/>
                <a:gd name="T35" fmla="*/ 90 h 183"/>
                <a:gd name="T36" fmla="*/ 0 w 255"/>
                <a:gd name="T37" fmla="*/ 92 h 183"/>
                <a:gd name="T38" fmla="*/ 11 w 255"/>
                <a:gd name="T39" fmla="*/ 100 h 183"/>
                <a:gd name="T40" fmla="*/ 21 w 255"/>
                <a:gd name="T41" fmla="*/ 119 h 183"/>
                <a:gd name="T42" fmla="*/ 35 w 255"/>
                <a:gd name="T43" fmla="*/ 127 h 183"/>
                <a:gd name="T44" fmla="*/ 32 w 255"/>
                <a:gd name="T45" fmla="*/ 131 h 183"/>
                <a:gd name="T46" fmla="*/ 38 w 255"/>
                <a:gd name="T47" fmla="*/ 143 h 183"/>
                <a:gd name="T48" fmla="*/ 53 w 255"/>
                <a:gd name="T49" fmla="*/ 150 h 183"/>
                <a:gd name="T50" fmla="*/ 65 w 255"/>
                <a:gd name="T51" fmla="*/ 144 h 183"/>
                <a:gd name="T52" fmla="*/ 63 w 255"/>
                <a:gd name="T53" fmla="*/ 160 h 183"/>
                <a:gd name="T54" fmla="*/ 72 w 255"/>
                <a:gd name="T55" fmla="*/ 175 h 183"/>
                <a:gd name="T56" fmla="*/ 109 w 255"/>
                <a:gd name="T57" fmla="*/ 177 h 183"/>
                <a:gd name="T58" fmla="*/ 144 w 255"/>
                <a:gd name="T59" fmla="*/ 183 h 183"/>
                <a:gd name="T60" fmla="*/ 186 w 255"/>
                <a:gd name="T61" fmla="*/ 168 h 183"/>
                <a:gd name="T62" fmla="*/ 197 w 255"/>
                <a:gd name="T63" fmla="*/ 169 h 183"/>
                <a:gd name="T64" fmla="*/ 205 w 255"/>
                <a:gd name="T65" fmla="*/ 177 h 183"/>
                <a:gd name="T66" fmla="*/ 225 w 255"/>
                <a:gd name="T67" fmla="*/ 180 h 183"/>
                <a:gd name="T68" fmla="*/ 225 w 255"/>
                <a:gd name="T69" fmla="*/ 176 h 183"/>
                <a:gd name="T70" fmla="*/ 228 w 255"/>
                <a:gd name="T71" fmla="*/ 166 h 183"/>
                <a:gd name="T72" fmla="*/ 227 w 255"/>
                <a:gd name="T73" fmla="*/ 156 h 183"/>
                <a:gd name="T74" fmla="*/ 236 w 255"/>
                <a:gd name="T75" fmla="*/ 151 h 183"/>
                <a:gd name="T76" fmla="*/ 241 w 255"/>
                <a:gd name="T77" fmla="*/ 144 h 183"/>
                <a:gd name="T78" fmla="*/ 251 w 255"/>
                <a:gd name="T79" fmla="*/ 142 h 183"/>
                <a:gd name="T80" fmla="*/ 255 w 255"/>
                <a:gd name="T81" fmla="*/ 127 h 183"/>
                <a:gd name="T82" fmla="*/ 254 w 255"/>
                <a:gd name="T83" fmla="*/ 120 h 183"/>
                <a:gd name="T84" fmla="*/ 221 w 255"/>
                <a:gd name="T85" fmla="*/ 1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5" h="183">
                  <a:moveTo>
                    <a:pt x="221" y="123"/>
                  </a:moveTo>
                  <a:cubicBezTo>
                    <a:pt x="212" y="118"/>
                    <a:pt x="212" y="103"/>
                    <a:pt x="212" y="95"/>
                  </a:cubicBezTo>
                  <a:cubicBezTo>
                    <a:pt x="213" y="79"/>
                    <a:pt x="220" y="71"/>
                    <a:pt x="209" y="57"/>
                  </a:cubicBezTo>
                  <a:cubicBezTo>
                    <a:pt x="202" y="48"/>
                    <a:pt x="193" y="39"/>
                    <a:pt x="189" y="29"/>
                  </a:cubicBezTo>
                  <a:cubicBezTo>
                    <a:pt x="186" y="20"/>
                    <a:pt x="181" y="0"/>
                    <a:pt x="167" y="10"/>
                  </a:cubicBezTo>
                  <a:cubicBezTo>
                    <a:pt x="162" y="13"/>
                    <a:pt x="162" y="17"/>
                    <a:pt x="156" y="19"/>
                  </a:cubicBezTo>
                  <a:cubicBezTo>
                    <a:pt x="151" y="21"/>
                    <a:pt x="145" y="19"/>
                    <a:pt x="139" y="21"/>
                  </a:cubicBezTo>
                  <a:cubicBezTo>
                    <a:pt x="135" y="22"/>
                    <a:pt x="132" y="26"/>
                    <a:pt x="128" y="26"/>
                  </a:cubicBezTo>
                  <a:cubicBezTo>
                    <a:pt x="123" y="27"/>
                    <a:pt x="122" y="24"/>
                    <a:pt x="118" y="22"/>
                  </a:cubicBezTo>
                  <a:cubicBezTo>
                    <a:pt x="110" y="18"/>
                    <a:pt x="101" y="20"/>
                    <a:pt x="92" y="18"/>
                  </a:cubicBezTo>
                  <a:cubicBezTo>
                    <a:pt x="86" y="17"/>
                    <a:pt x="84" y="13"/>
                    <a:pt x="78" y="15"/>
                  </a:cubicBezTo>
                  <a:cubicBezTo>
                    <a:pt x="79" y="15"/>
                    <a:pt x="76" y="19"/>
                    <a:pt x="75" y="19"/>
                  </a:cubicBezTo>
                  <a:cubicBezTo>
                    <a:pt x="74" y="20"/>
                    <a:pt x="73" y="20"/>
                    <a:pt x="72" y="20"/>
                  </a:cubicBezTo>
                  <a:cubicBezTo>
                    <a:pt x="72" y="26"/>
                    <a:pt x="62" y="25"/>
                    <a:pt x="56" y="30"/>
                  </a:cubicBezTo>
                  <a:cubicBezTo>
                    <a:pt x="49" y="36"/>
                    <a:pt x="42" y="48"/>
                    <a:pt x="39" y="57"/>
                  </a:cubicBezTo>
                  <a:cubicBezTo>
                    <a:pt x="35" y="66"/>
                    <a:pt x="31" y="78"/>
                    <a:pt x="23" y="83"/>
                  </a:cubicBezTo>
                  <a:cubicBezTo>
                    <a:pt x="20" y="85"/>
                    <a:pt x="14" y="87"/>
                    <a:pt x="10" y="88"/>
                  </a:cubicBezTo>
                  <a:cubicBezTo>
                    <a:pt x="8" y="89"/>
                    <a:pt x="5" y="88"/>
                    <a:pt x="2" y="90"/>
                  </a:cubicBezTo>
                  <a:cubicBezTo>
                    <a:pt x="1" y="90"/>
                    <a:pt x="0" y="91"/>
                    <a:pt x="0" y="92"/>
                  </a:cubicBezTo>
                  <a:cubicBezTo>
                    <a:pt x="3" y="93"/>
                    <a:pt x="7" y="96"/>
                    <a:pt x="11" y="100"/>
                  </a:cubicBezTo>
                  <a:cubicBezTo>
                    <a:pt x="16" y="105"/>
                    <a:pt x="16" y="114"/>
                    <a:pt x="21" y="119"/>
                  </a:cubicBezTo>
                  <a:cubicBezTo>
                    <a:pt x="24" y="122"/>
                    <a:pt x="33" y="122"/>
                    <a:pt x="35" y="127"/>
                  </a:cubicBezTo>
                  <a:cubicBezTo>
                    <a:pt x="36" y="129"/>
                    <a:pt x="32" y="130"/>
                    <a:pt x="32" y="131"/>
                  </a:cubicBezTo>
                  <a:cubicBezTo>
                    <a:pt x="33" y="136"/>
                    <a:pt x="33" y="140"/>
                    <a:pt x="38" y="143"/>
                  </a:cubicBezTo>
                  <a:cubicBezTo>
                    <a:pt x="40" y="144"/>
                    <a:pt x="51" y="150"/>
                    <a:pt x="53" y="150"/>
                  </a:cubicBezTo>
                  <a:cubicBezTo>
                    <a:pt x="57" y="149"/>
                    <a:pt x="61" y="143"/>
                    <a:pt x="65" y="144"/>
                  </a:cubicBezTo>
                  <a:cubicBezTo>
                    <a:pt x="72" y="147"/>
                    <a:pt x="63" y="155"/>
                    <a:pt x="63" y="160"/>
                  </a:cubicBezTo>
                  <a:cubicBezTo>
                    <a:pt x="69" y="163"/>
                    <a:pt x="77" y="168"/>
                    <a:pt x="72" y="175"/>
                  </a:cubicBezTo>
                  <a:cubicBezTo>
                    <a:pt x="84" y="179"/>
                    <a:pt x="97" y="175"/>
                    <a:pt x="109" y="177"/>
                  </a:cubicBezTo>
                  <a:cubicBezTo>
                    <a:pt x="120" y="180"/>
                    <a:pt x="133" y="180"/>
                    <a:pt x="144" y="183"/>
                  </a:cubicBezTo>
                  <a:cubicBezTo>
                    <a:pt x="154" y="172"/>
                    <a:pt x="170" y="167"/>
                    <a:pt x="186" y="168"/>
                  </a:cubicBezTo>
                  <a:cubicBezTo>
                    <a:pt x="189" y="168"/>
                    <a:pt x="195" y="168"/>
                    <a:pt x="197" y="169"/>
                  </a:cubicBezTo>
                  <a:cubicBezTo>
                    <a:pt x="202" y="171"/>
                    <a:pt x="202" y="175"/>
                    <a:pt x="205" y="177"/>
                  </a:cubicBezTo>
                  <a:cubicBezTo>
                    <a:pt x="209" y="179"/>
                    <a:pt x="218" y="180"/>
                    <a:pt x="225" y="180"/>
                  </a:cubicBezTo>
                  <a:cubicBezTo>
                    <a:pt x="224" y="179"/>
                    <a:pt x="224" y="177"/>
                    <a:pt x="225" y="176"/>
                  </a:cubicBezTo>
                  <a:cubicBezTo>
                    <a:pt x="226" y="173"/>
                    <a:pt x="228" y="170"/>
                    <a:pt x="228" y="166"/>
                  </a:cubicBezTo>
                  <a:cubicBezTo>
                    <a:pt x="228" y="163"/>
                    <a:pt x="226" y="159"/>
                    <a:pt x="227" y="156"/>
                  </a:cubicBezTo>
                  <a:cubicBezTo>
                    <a:pt x="229" y="153"/>
                    <a:pt x="233" y="153"/>
                    <a:pt x="236" y="151"/>
                  </a:cubicBezTo>
                  <a:cubicBezTo>
                    <a:pt x="239" y="148"/>
                    <a:pt x="236" y="146"/>
                    <a:pt x="241" y="144"/>
                  </a:cubicBezTo>
                  <a:cubicBezTo>
                    <a:pt x="244" y="143"/>
                    <a:pt x="249" y="144"/>
                    <a:pt x="251" y="142"/>
                  </a:cubicBezTo>
                  <a:cubicBezTo>
                    <a:pt x="254" y="140"/>
                    <a:pt x="254" y="131"/>
                    <a:pt x="255" y="127"/>
                  </a:cubicBezTo>
                  <a:cubicBezTo>
                    <a:pt x="255" y="125"/>
                    <a:pt x="254" y="123"/>
                    <a:pt x="254" y="120"/>
                  </a:cubicBezTo>
                  <a:cubicBezTo>
                    <a:pt x="244" y="113"/>
                    <a:pt x="231" y="128"/>
                    <a:pt x="221" y="1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8" name="Freeform 636">
              <a:extLst>
                <a:ext uri="{FF2B5EF4-FFF2-40B4-BE49-F238E27FC236}">
                  <a16:creationId xmlns:a16="http://schemas.microsoft.com/office/drawing/2014/main" id="{1737CCDE-F309-4143-9035-7CC3C7C23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427" y="3281359"/>
              <a:ext cx="78521" cy="102851"/>
            </a:xfrm>
            <a:custGeom>
              <a:avLst/>
              <a:gdLst>
                <a:gd name="T0" fmla="*/ 50 w 90"/>
                <a:gd name="T1" fmla="*/ 108 h 118"/>
                <a:gd name="T2" fmla="*/ 57 w 90"/>
                <a:gd name="T3" fmla="*/ 93 h 118"/>
                <a:gd name="T4" fmla="*/ 59 w 90"/>
                <a:gd name="T5" fmla="*/ 87 h 118"/>
                <a:gd name="T6" fmla="*/ 58 w 90"/>
                <a:gd name="T7" fmla="*/ 81 h 118"/>
                <a:gd name="T8" fmla="*/ 68 w 90"/>
                <a:gd name="T9" fmla="*/ 81 h 118"/>
                <a:gd name="T10" fmla="*/ 85 w 90"/>
                <a:gd name="T11" fmla="*/ 82 h 118"/>
                <a:gd name="T12" fmla="*/ 85 w 90"/>
                <a:gd name="T13" fmla="*/ 71 h 118"/>
                <a:gd name="T14" fmla="*/ 83 w 90"/>
                <a:gd name="T15" fmla="*/ 65 h 118"/>
                <a:gd name="T16" fmla="*/ 78 w 90"/>
                <a:gd name="T17" fmla="*/ 61 h 118"/>
                <a:gd name="T18" fmla="*/ 76 w 90"/>
                <a:gd name="T19" fmla="*/ 48 h 118"/>
                <a:gd name="T20" fmla="*/ 65 w 90"/>
                <a:gd name="T21" fmla="*/ 40 h 118"/>
                <a:gd name="T22" fmla="*/ 66 w 90"/>
                <a:gd name="T23" fmla="*/ 29 h 118"/>
                <a:gd name="T24" fmla="*/ 61 w 90"/>
                <a:gd name="T25" fmla="*/ 18 h 118"/>
                <a:gd name="T26" fmla="*/ 54 w 90"/>
                <a:gd name="T27" fmla="*/ 17 h 118"/>
                <a:gd name="T28" fmla="*/ 47 w 90"/>
                <a:gd name="T29" fmla="*/ 11 h 118"/>
                <a:gd name="T30" fmla="*/ 34 w 90"/>
                <a:gd name="T31" fmla="*/ 5 h 118"/>
                <a:gd name="T32" fmla="*/ 20 w 90"/>
                <a:gd name="T33" fmla="*/ 0 h 118"/>
                <a:gd name="T34" fmla="*/ 0 w 90"/>
                <a:gd name="T35" fmla="*/ 9 h 118"/>
                <a:gd name="T36" fmla="*/ 14 w 90"/>
                <a:gd name="T37" fmla="*/ 30 h 118"/>
                <a:gd name="T38" fmla="*/ 34 w 90"/>
                <a:gd name="T39" fmla="*/ 58 h 118"/>
                <a:gd name="T40" fmla="*/ 37 w 90"/>
                <a:gd name="T41" fmla="*/ 96 h 118"/>
                <a:gd name="T42" fmla="*/ 41 w 90"/>
                <a:gd name="T43" fmla="*/ 118 h 118"/>
                <a:gd name="T44" fmla="*/ 50 w 90"/>
                <a:gd name="T45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18">
                  <a:moveTo>
                    <a:pt x="50" y="108"/>
                  </a:moveTo>
                  <a:cubicBezTo>
                    <a:pt x="52" y="103"/>
                    <a:pt x="55" y="98"/>
                    <a:pt x="57" y="93"/>
                  </a:cubicBezTo>
                  <a:cubicBezTo>
                    <a:pt x="58" y="90"/>
                    <a:pt x="58" y="92"/>
                    <a:pt x="59" y="87"/>
                  </a:cubicBezTo>
                  <a:cubicBezTo>
                    <a:pt x="59" y="86"/>
                    <a:pt x="57" y="83"/>
                    <a:pt x="58" y="81"/>
                  </a:cubicBezTo>
                  <a:cubicBezTo>
                    <a:pt x="61" y="72"/>
                    <a:pt x="64" y="79"/>
                    <a:pt x="68" y="81"/>
                  </a:cubicBezTo>
                  <a:cubicBezTo>
                    <a:pt x="72" y="83"/>
                    <a:pt x="82" y="84"/>
                    <a:pt x="85" y="82"/>
                  </a:cubicBezTo>
                  <a:cubicBezTo>
                    <a:pt x="90" y="79"/>
                    <a:pt x="87" y="76"/>
                    <a:pt x="85" y="71"/>
                  </a:cubicBezTo>
                  <a:cubicBezTo>
                    <a:pt x="84" y="69"/>
                    <a:pt x="85" y="67"/>
                    <a:pt x="83" y="65"/>
                  </a:cubicBezTo>
                  <a:cubicBezTo>
                    <a:pt x="82" y="62"/>
                    <a:pt x="79" y="63"/>
                    <a:pt x="78" y="61"/>
                  </a:cubicBezTo>
                  <a:cubicBezTo>
                    <a:pt x="76" y="57"/>
                    <a:pt x="77" y="52"/>
                    <a:pt x="76" y="48"/>
                  </a:cubicBezTo>
                  <a:cubicBezTo>
                    <a:pt x="74" y="47"/>
                    <a:pt x="66" y="43"/>
                    <a:pt x="65" y="40"/>
                  </a:cubicBezTo>
                  <a:cubicBezTo>
                    <a:pt x="62" y="36"/>
                    <a:pt x="67" y="33"/>
                    <a:pt x="66" y="29"/>
                  </a:cubicBezTo>
                  <a:cubicBezTo>
                    <a:pt x="66" y="25"/>
                    <a:pt x="64" y="20"/>
                    <a:pt x="61" y="18"/>
                  </a:cubicBezTo>
                  <a:cubicBezTo>
                    <a:pt x="60" y="17"/>
                    <a:pt x="56" y="17"/>
                    <a:pt x="54" y="17"/>
                  </a:cubicBezTo>
                  <a:cubicBezTo>
                    <a:pt x="52" y="16"/>
                    <a:pt x="50" y="13"/>
                    <a:pt x="47" y="11"/>
                  </a:cubicBezTo>
                  <a:cubicBezTo>
                    <a:pt x="41" y="9"/>
                    <a:pt x="39" y="9"/>
                    <a:pt x="34" y="5"/>
                  </a:cubicBezTo>
                  <a:cubicBezTo>
                    <a:pt x="29" y="1"/>
                    <a:pt x="28" y="0"/>
                    <a:pt x="20" y="0"/>
                  </a:cubicBezTo>
                  <a:cubicBezTo>
                    <a:pt x="13" y="1"/>
                    <a:pt x="5" y="3"/>
                    <a:pt x="0" y="9"/>
                  </a:cubicBezTo>
                  <a:cubicBezTo>
                    <a:pt x="8" y="10"/>
                    <a:pt x="12" y="23"/>
                    <a:pt x="14" y="30"/>
                  </a:cubicBezTo>
                  <a:cubicBezTo>
                    <a:pt x="18" y="40"/>
                    <a:pt x="27" y="49"/>
                    <a:pt x="34" y="58"/>
                  </a:cubicBezTo>
                  <a:cubicBezTo>
                    <a:pt x="45" y="72"/>
                    <a:pt x="38" y="80"/>
                    <a:pt x="37" y="96"/>
                  </a:cubicBezTo>
                  <a:cubicBezTo>
                    <a:pt x="37" y="102"/>
                    <a:pt x="37" y="112"/>
                    <a:pt x="41" y="118"/>
                  </a:cubicBezTo>
                  <a:cubicBezTo>
                    <a:pt x="45" y="116"/>
                    <a:pt x="47" y="114"/>
                    <a:pt x="50" y="108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9" name="Freeform 637">
              <a:extLst>
                <a:ext uri="{FF2B5EF4-FFF2-40B4-BE49-F238E27FC236}">
                  <a16:creationId xmlns:a16="http://schemas.microsoft.com/office/drawing/2014/main" id="{655A06E2-6144-48F2-9475-341518BEB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436" y="3024414"/>
              <a:ext cx="72254" cy="37602"/>
            </a:xfrm>
            <a:custGeom>
              <a:avLst/>
              <a:gdLst>
                <a:gd name="T0" fmla="*/ 77 w 83"/>
                <a:gd name="T1" fmla="*/ 32 h 43"/>
                <a:gd name="T2" fmla="*/ 83 w 83"/>
                <a:gd name="T3" fmla="*/ 19 h 43"/>
                <a:gd name="T4" fmla="*/ 72 w 83"/>
                <a:gd name="T5" fmla="*/ 11 h 43"/>
                <a:gd name="T6" fmla="*/ 61 w 83"/>
                <a:gd name="T7" fmla="*/ 8 h 43"/>
                <a:gd name="T8" fmla="*/ 48 w 83"/>
                <a:gd name="T9" fmla="*/ 4 h 43"/>
                <a:gd name="T10" fmla="*/ 39 w 83"/>
                <a:gd name="T11" fmla="*/ 0 h 43"/>
                <a:gd name="T12" fmla="*/ 27 w 83"/>
                <a:gd name="T13" fmla="*/ 15 h 43"/>
                <a:gd name="T14" fmla="*/ 1 w 83"/>
                <a:gd name="T15" fmla="*/ 21 h 43"/>
                <a:gd name="T16" fmla="*/ 1 w 83"/>
                <a:gd name="T17" fmla="*/ 35 h 43"/>
                <a:gd name="T18" fmla="*/ 28 w 83"/>
                <a:gd name="T19" fmla="*/ 39 h 43"/>
                <a:gd name="T20" fmla="*/ 65 w 83"/>
                <a:gd name="T21" fmla="*/ 43 h 43"/>
                <a:gd name="T22" fmla="*/ 77 w 83"/>
                <a:gd name="T23" fmla="*/ 42 h 43"/>
                <a:gd name="T24" fmla="*/ 77 w 83"/>
                <a:gd name="T25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43">
                  <a:moveTo>
                    <a:pt x="77" y="32"/>
                  </a:moveTo>
                  <a:cubicBezTo>
                    <a:pt x="78" y="27"/>
                    <a:pt x="83" y="24"/>
                    <a:pt x="83" y="19"/>
                  </a:cubicBezTo>
                  <a:cubicBezTo>
                    <a:pt x="77" y="18"/>
                    <a:pt x="77" y="13"/>
                    <a:pt x="72" y="11"/>
                  </a:cubicBezTo>
                  <a:cubicBezTo>
                    <a:pt x="70" y="10"/>
                    <a:pt x="64" y="9"/>
                    <a:pt x="61" y="8"/>
                  </a:cubicBezTo>
                  <a:cubicBezTo>
                    <a:pt x="56" y="7"/>
                    <a:pt x="53" y="6"/>
                    <a:pt x="48" y="4"/>
                  </a:cubicBezTo>
                  <a:cubicBezTo>
                    <a:pt x="45" y="2"/>
                    <a:pt x="43" y="0"/>
                    <a:pt x="39" y="0"/>
                  </a:cubicBezTo>
                  <a:cubicBezTo>
                    <a:pt x="40" y="8"/>
                    <a:pt x="38" y="15"/>
                    <a:pt x="27" y="15"/>
                  </a:cubicBezTo>
                  <a:cubicBezTo>
                    <a:pt x="21" y="15"/>
                    <a:pt x="0" y="10"/>
                    <a:pt x="1" y="21"/>
                  </a:cubicBezTo>
                  <a:cubicBezTo>
                    <a:pt x="6" y="23"/>
                    <a:pt x="4" y="30"/>
                    <a:pt x="1" y="35"/>
                  </a:cubicBezTo>
                  <a:cubicBezTo>
                    <a:pt x="9" y="40"/>
                    <a:pt x="17" y="39"/>
                    <a:pt x="28" y="39"/>
                  </a:cubicBezTo>
                  <a:cubicBezTo>
                    <a:pt x="40" y="40"/>
                    <a:pt x="53" y="43"/>
                    <a:pt x="65" y="43"/>
                  </a:cubicBezTo>
                  <a:cubicBezTo>
                    <a:pt x="69" y="43"/>
                    <a:pt x="73" y="42"/>
                    <a:pt x="77" y="42"/>
                  </a:cubicBezTo>
                  <a:cubicBezTo>
                    <a:pt x="77" y="38"/>
                    <a:pt x="76" y="35"/>
                    <a:pt x="77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0" name="Freeform 638">
              <a:extLst>
                <a:ext uri="{FF2B5EF4-FFF2-40B4-BE49-F238E27FC236}">
                  <a16:creationId xmlns:a16="http://schemas.microsoft.com/office/drawing/2014/main" id="{73C8D11D-C3AE-4046-AD1C-EEC4E67E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084" y="2973910"/>
              <a:ext cx="133449" cy="105432"/>
            </a:xfrm>
            <a:custGeom>
              <a:avLst/>
              <a:gdLst>
                <a:gd name="T0" fmla="*/ 92 w 153"/>
                <a:gd name="T1" fmla="*/ 120 h 121"/>
                <a:gd name="T2" fmla="*/ 100 w 153"/>
                <a:gd name="T3" fmla="*/ 116 h 121"/>
                <a:gd name="T4" fmla="*/ 108 w 153"/>
                <a:gd name="T5" fmla="*/ 108 h 121"/>
                <a:gd name="T6" fmla="*/ 116 w 153"/>
                <a:gd name="T7" fmla="*/ 105 h 121"/>
                <a:gd name="T8" fmla="*/ 125 w 153"/>
                <a:gd name="T9" fmla="*/ 88 h 121"/>
                <a:gd name="T10" fmla="*/ 132 w 153"/>
                <a:gd name="T11" fmla="*/ 73 h 121"/>
                <a:gd name="T12" fmla="*/ 138 w 153"/>
                <a:gd name="T13" fmla="*/ 68 h 121"/>
                <a:gd name="T14" fmla="*/ 141 w 153"/>
                <a:gd name="T15" fmla="*/ 64 h 121"/>
                <a:gd name="T16" fmla="*/ 144 w 153"/>
                <a:gd name="T17" fmla="*/ 65 h 121"/>
                <a:gd name="T18" fmla="*/ 150 w 153"/>
                <a:gd name="T19" fmla="*/ 58 h 121"/>
                <a:gd name="T20" fmla="*/ 143 w 153"/>
                <a:gd name="T21" fmla="*/ 56 h 121"/>
                <a:gd name="T22" fmla="*/ 146 w 153"/>
                <a:gd name="T23" fmla="*/ 50 h 121"/>
                <a:gd name="T24" fmla="*/ 146 w 153"/>
                <a:gd name="T25" fmla="*/ 38 h 121"/>
                <a:gd name="T26" fmla="*/ 140 w 153"/>
                <a:gd name="T27" fmla="*/ 35 h 121"/>
                <a:gd name="T28" fmla="*/ 136 w 153"/>
                <a:gd name="T29" fmla="*/ 28 h 121"/>
                <a:gd name="T30" fmla="*/ 124 w 153"/>
                <a:gd name="T31" fmla="*/ 17 h 121"/>
                <a:gd name="T32" fmla="*/ 109 w 153"/>
                <a:gd name="T33" fmla="*/ 12 h 121"/>
                <a:gd name="T34" fmla="*/ 97 w 153"/>
                <a:gd name="T35" fmla="*/ 4 h 121"/>
                <a:gd name="T36" fmla="*/ 86 w 153"/>
                <a:gd name="T37" fmla="*/ 9 h 121"/>
                <a:gd name="T38" fmla="*/ 70 w 153"/>
                <a:gd name="T39" fmla="*/ 7 h 121"/>
                <a:gd name="T40" fmla="*/ 55 w 153"/>
                <a:gd name="T41" fmla="*/ 7 h 121"/>
                <a:gd name="T42" fmla="*/ 40 w 153"/>
                <a:gd name="T43" fmla="*/ 5 h 121"/>
                <a:gd name="T44" fmla="*/ 24 w 153"/>
                <a:gd name="T45" fmla="*/ 6 h 121"/>
                <a:gd name="T46" fmla="*/ 7 w 153"/>
                <a:gd name="T47" fmla="*/ 13 h 121"/>
                <a:gd name="T48" fmla="*/ 0 w 153"/>
                <a:gd name="T49" fmla="*/ 20 h 121"/>
                <a:gd name="T50" fmla="*/ 4 w 153"/>
                <a:gd name="T51" fmla="*/ 40 h 121"/>
                <a:gd name="T52" fmla="*/ 7 w 153"/>
                <a:gd name="T53" fmla="*/ 58 h 121"/>
                <a:gd name="T54" fmla="*/ 16 w 153"/>
                <a:gd name="T55" fmla="*/ 62 h 121"/>
                <a:gd name="T56" fmla="*/ 29 w 153"/>
                <a:gd name="T57" fmla="*/ 66 h 121"/>
                <a:gd name="T58" fmla="*/ 40 w 153"/>
                <a:gd name="T59" fmla="*/ 69 h 121"/>
                <a:gd name="T60" fmla="*/ 51 w 153"/>
                <a:gd name="T61" fmla="*/ 77 h 121"/>
                <a:gd name="T62" fmla="*/ 45 w 153"/>
                <a:gd name="T63" fmla="*/ 90 h 121"/>
                <a:gd name="T64" fmla="*/ 45 w 153"/>
                <a:gd name="T65" fmla="*/ 100 h 121"/>
                <a:gd name="T66" fmla="*/ 61 w 153"/>
                <a:gd name="T67" fmla="*/ 106 h 121"/>
                <a:gd name="T68" fmla="*/ 66 w 153"/>
                <a:gd name="T69" fmla="*/ 121 h 121"/>
                <a:gd name="T70" fmla="*/ 81 w 153"/>
                <a:gd name="T71" fmla="*/ 119 h 121"/>
                <a:gd name="T72" fmla="*/ 92 w 153"/>
                <a:gd name="T73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3" h="121">
                  <a:moveTo>
                    <a:pt x="92" y="120"/>
                  </a:moveTo>
                  <a:cubicBezTo>
                    <a:pt x="94" y="120"/>
                    <a:pt x="98" y="117"/>
                    <a:pt x="100" y="116"/>
                  </a:cubicBezTo>
                  <a:cubicBezTo>
                    <a:pt x="102" y="114"/>
                    <a:pt x="105" y="110"/>
                    <a:pt x="108" y="108"/>
                  </a:cubicBezTo>
                  <a:cubicBezTo>
                    <a:pt x="110" y="107"/>
                    <a:pt x="115" y="106"/>
                    <a:pt x="116" y="105"/>
                  </a:cubicBezTo>
                  <a:cubicBezTo>
                    <a:pt x="120" y="101"/>
                    <a:pt x="123" y="93"/>
                    <a:pt x="125" y="88"/>
                  </a:cubicBezTo>
                  <a:cubicBezTo>
                    <a:pt x="127" y="81"/>
                    <a:pt x="127" y="79"/>
                    <a:pt x="132" y="73"/>
                  </a:cubicBezTo>
                  <a:cubicBezTo>
                    <a:pt x="133" y="72"/>
                    <a:pt x="137" y="69"/>
                    <a:pt x="138" y="68"/>
                  </a:cubicBezTo>
                  <a:cubicBezTo>
                    <a:pt x="139" y="67"/>
                    <a:pt x="139" y="65"/>
                    <a:pt x="141" y="64"/>
                  </a:cubicBezTo>
                  <a:cubicBezTo>
                    <a:pt x="141" y="64"/>
                    <a:pt x="143" y="65"/>
                    <a:pt x="144" y="65"/>
                  </a:cubicBezTo>
                  <a:cubicBezTo>
                    <a:pt x="146" y="63"/>
                    <a:pt x="153" y="64"/>
                    <a:pt x="150" y="58"/>
                  </a:cubicBezTo>
                  <a:cubicBezTo>
                    <a:pt x="149" y="56"/>
                    <a:pt x="144" y="58"/>
                    <a:pt x="143" y="56"/>
                  </a:cubicBezTo>
                  <a:cubicBezTo>
                    <a:pt x="142" y="53"/>
                    <a:pt x="146" y="52"/>
                    <a:pt x="146" y="50"/>
                  </a:cubicBezTo>
                  <a:cubicBezTo>
                    <a:pt x="148" y="44"/>
                    <a:pt x="150" y="43"/>
                    <a:pt x="146" y="38"/>
                  </a:cubicBezTo>
                  <a:cubicBezTo>
                    <a:pt x="145" y="36"/>
                    <a:pt x="142" y="36"/>
                    <a:pt x="140" y="35"/>
                  </a:cubicBezTo>
                  <a:cubicBezTo>
                    <a:pt x="138" y="33"/>
                    <a:pt x="137" y="30"/>
                    <a:pt x="136" y="28"/>
                  </a:cubicBezTo>
                  <a:cubicBezTo>
                    <a:pt x="133" y="25"/>
                    <a:pt x="128" y="19"/>
                    <a:pt x="124" y="17"/>
                  </a:cubicBezTo>
                  <a:cubicBezTo>
                    <a:pt x="119" y="15"/>
                    <a:pt x="113" y="16"/>
                    <a:pt x="109" y="12"/>
                  </a:cubicBezTo>
                  <a:cubicBezTo>
                    <a:pt x="104" y="7"/>
                    <a:pt x="107" y="0"/>
                    <a:pt x="97" y="4"/>
                  </a:cubicBezTo>
                  <a:cubicBezTo>
                    <a:pt x="91" y="7"/>
                    <a:pt x="94" y="10"/>
                    <a:pt x="86" y="9"/>
                  </a:cubicBezTo>
                  <a:cubicBezTo>
                    <a:pt x="81" y="9"/>
                    <a:pt x="75" y="8"/>
                    <a:pt x="70" y="7"/>
                  </a:cubicBezTo>
                  <a:cubicBezTo>
                    <a:pt x="64" y="6"/>
                    <a:pt x="60" y="7"/>
                    <a:pt x="55" y="7"/>
                  </a:cubicBezTo>
                  <a:cubicBezTo>
                    <a:pt x="52" y="7"/>
                    <a:pt x="44" y="5"/>
                    <a:pt x="40" y="5"/>
                  </a:cubicBezTo>
                  <a:cubicBezTo>
                    <a:pt x="34" y="4"/>
                    <a:pt x="30" y="4"/>
                    <a:pt x="24" y="6"/>
                  </a:cubicBezTo>
                  <a:cubicBezTo>
                    <a:pt x="19" y="7"/>
                    <a:pt x="11" y="9"/>
                    <a:pt x="7" y="13"/>
                  </a:cubicBezTo>
                  <a:cubicBezTo>
                    <a:pt x="4" y="15"/>
                    <a:pt x="3" y="19"/>
                    <a:pt x="0" y="20"/>
                  </a:cubicBezTo>
                  <a:cubicBezTo>
                    <a:pt x="1" y="27"/>
                    <a:pt x="2" y="33"/>
                    <a:pt x="4" y="40"/>
                  </a:cubicBezTo>
                  <a:cubicBezTo>
                    <a:pt x="5" y="45"/>
                    <a:pt x="7" y="52"/>
                    <a:pt x="7" y="58"/>
                  </a:cubicBezTo>
                  <a:cubicBezTo>
                    <a:pt x="11" y="58"/>
                    <a:pt x="13" y="60"/>
                    <a:pt x="16" y="62"/>
                  </a:cubicBezTo>
                  <a:cubicBezTo>
                    <a:pt x="21" y="64"/>
                    <a:pt x="24" y="65"/>
                    <a:pt x="29" y="66"/>
                  </a:cubicBezTo>
                  <a:cubicBezTo>
                    <a:pt x="32" y="67"/>
                    <a:pt x="38" y="68"/>
                    <a:pt x="40" y="69"/>
                  </a:cubicBezTo>
                  <a:cubicBezTo>
                    <a:pt x="45" y="71"/>
                    <a:pt x="45" y="76"/>
                    <a:pt x="51" y="77"/>
                  </a:cubicBezTo>
                  <a:cubicBezTo>
                    <a:pt x="51" y="82"/>
                    <a:pt x="46" y="85"/>
                    <a:pt x="45" y="90"/>
                  </a:cubicBezTo>
                  <a:cubicBezTo>
                    <a:pt x="44" y="93"/>
                    <a:pt x="45" y="96"/>
                    <a:pt x="45" y="100"/>
                  </a:cubicBezTo>
                  <a:cubicBezTo>
                    <a:pt x="51" y="99"/>
                    <a:pt x="57" y="100"/>
                    <a:pt x="61" y="106"/>
                  </a:cubicBezTo>
                  <a:cubicBezTo>
                    <a:pt x="64" y="109"/>
                    <a:pt x="65" y="115"/>
                    <a:pt x="66" y="121"/>
                  </a:cubicBezTo>
                  <a:cubicBezTo>
                    <a:pt x="71" y="119"/>
                    <a:pt x="78" y="119"/>
                    <a:pt x="81" y="119"/>
                  </a:cubicBezTo>
                  <a:cubicBezTo>
                    <a:pt x="86" y="119"/>
                    <a:pt x="87" y="121"/>
                    <a:pt x="92" y="1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1" name="Freeform 639">
              <a:extLst>
                <a:ext uri="{FF2B5EF4-FFF2-40B4-BE49-F238E27FC236}">
                  <a16:creationId xmlns:a16="http://schemas.microsoft.com/office/drawing/2014/main" id="{795CD7BE-0B59-40F3-ACD4-4D842B18D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609" y="2904237"/>
              <a:ext cx="168101" cy="103589"/>
            </a:xfrm>
            <a:custGeom>
              <a:avLst/>
              <a:gdLst>
                <a:gd name="T0" fmla="*/ 166 w 193"/>
                <a:gd name="T1" fmla="*/ 113 h 119"/>
                <a:gd name="T2" fmla="*/ 177 w 193"/>
                <a:gd name="T3" fmla="*/ 111 h 119"/>
                <a:gd name="T4" fmla="*/ 185 w 193"/>
                <a:gd name="T5" fmla="*/ 99 h 119"/>
                <a:gd name="T6" fmla="*/ 190 w 193"/>
                <a:gd name="T7" fmla="*/ 97 h 119"/>
                <a:gd name="T8" fmla="*/ 191 w 193"/>
                <a:gd name="T9" fmla="*/ 93 h 119"/>
                <a:gd name="T10" fmla="*/ 192 w 193"/>
                <a:gd name="T11" fmla="*/ 82 h 119"/>
                <a:gd name="T12" fmla="*/ 178 w 193"/>
                <a:gd name="T13" fmla="*/ 61 h 119"/>
                <a:gd name="T14" fmla="*/ 180 w 193"/>
                <a:gd name="T15" fmla="*/ 53 h 119"/>
                <a:gd name="T16" fmla="*/ 171 w 193"/>
                <a:gd name="T17" fmla="*/ 28 h 119"/>
                <a:gd name="T18" fmla="*/ 157 w 193"/>
                <a:gd name="T19" fmla="*/ 26 h 119"/>
                <a:gd name="T20" fmla="*/ 143 w 193"/>
                <a:gd name="T21" fmla="*/ 25 h 119"/>
                <a:gd name="T22" fmla="*/ 134 w 193"/>
                <a:gd name="T23" fmla="*/ 13 h 119"/>
                <a:gd name="T24" fmla="*/ 127 w 193"/>
                <a:gd name="T25" fmla="*/ 12 h 119"/>
                <a:gd name="T26" fmla="*/ 121 w 193"/>
                <a:gd name="T27" fmla="*/ 6 h 119"/>
                <a:gd name="T28" fmla="*/ 90 w 193"/>
                <a:gd name="T29" fmla="*/ 11 h 119"/>
                <a:gd name="T30" fmla="*/ 90 w 193"/>
                <a:gd name="T31" fmla="*/ 13 h 119"/>
                <a:gd name="T32" fmla="*/ 91 w 193"/>
                <a:gd name="T33" fmla="*/ 39 h 119"/>
                <a:gd name="T34" fmla="*/ 71 w 193"/>
                <a:gd name="T35" fmla="*/ 57 h 119"/>
                <a:gd name="T36" fmla="*/ 60 w 193"/>
                <a:gd name="T37" fmla="*/ 33 h 119"/>
                <a:gd name="T38" fmla="*/ 41 w 193"/>
                <a:gd name="T39" fmla="*/ 17 h 119"/>
                <a:gd name="T40" fmla="*/ 14 w 193"/>
                <a:gd name="T41" fmla="*/ 36 h 119"/>
                <a:gd name="T42" fmla="*/ 12 w 193"/>
                <a:gd name="T43" fmla="*/ 51 h 119"/>
                <a:gd name="T44" fmla="*/ 4 w 193"/>
                <a:gd name="T45" fmla="*/ 63 h 119"/>
                <a:gd name="T46" fmla="*/ 4 w 193"/>
                <a:gd name="T47" fmla="*/ 70 h 119"/>
                <a:gd name="T48" fmla="*/ 1 w 193"/>
                <a:gd name="T49" fmla="*/ 81 h 119"/>
                <a:gd name="T50" fmla="*/ 2 w 193"/>
                <a:gd name="T51" fmla="*/ 97 h 119"/>
                <a:gd name="T52" fmla="*/ 2 w 193"/>
                <a:gd name="T53" fmla="*/ 100 h 119"/>
                <a:gd name="T54" fmla="*/ 9 w 193"/>
                <a:gd name="T55" fmla="*/ 93 h 119"/>
                <a:gd name="T56" fmla="*/ 26 w 193"/>
                <a:gd name="T57" fmla="*/ 86 h 119"/>
                <a:gd name="T58" fmla="*/ 42 w 193"/>
                <a:gd name="T59" fmla="*/ 85 h 119"/>
                <a:gd name="T60" fmla="*/ 57 w 193"/>
                <a:gd name="T61" fmla="*/ 87 h 119"/>
                <a:gd name="T62" fmla="*/ 72 w 193"/>
                <a:gd name="T63" fmla="*/ 87 h 119"/>
                <a:gd name="T64" fmla="*/ 88 w 193"/>
                <a:gd name="T65" fmla="*/ 89 h 119"/>
                <a:gd name="T66" fmla="*/ 99 w 193"/>
                <a:gd name="T67" fmla="*/ 84 h 119"/>
                <a:gd name="T68" fmla="*/ 111 w 193"/>
                <a:gd name="T69" fmla="*/ 92 h 119"/>
                <a:gd name="T70" fmla="*/ 126 w 193"/>
                <a:gd name="T71" fmla="*/ 97 h 119"/>
                <a:gd name="T72" fmla="*/ 138 w 193"/>
                <a:gd name="T73" fmla="*/ 108 h 119"/>
                <a:gd name="T74" fmla="*/ 142 w 193"/>
                <a:gd name="T75" fmla="*/ 115 h 119"/>
                <a:gd name="T76" fmla="*/ 148 w 193"/>
                <a:gd name="T77" fmla="*/ 118 h 119"/>
                <a:gd name="T78" fmla="*/ 149 w 193"/>
                <a:gd name="T79" fmla="*/ 119 h 119"/>
                <a:gd name="T80" fmla="*/ 154 w 193"/>
                <a:gd name="T81" fmla="*/ 118 h 119"/>
                <a:gd name="T82" fmla="*/ 166 w 193"/>
                <a:gd name="T83" fmla="*/ 1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119">
                  <a:moveTo>
                    <a:pt x="166" y="113"/>
                  </a:moveTo>
                  <a:cubicBezTo>
                    <a:pt x="171" y="112"/>
                    <a:pt x="173" y="114"/>
                    <a:pt x="177" y="111"/>
                  </a:cubicBezTo>
                  <a:cubicBezTo>
                    <a:pt x="181" y="108"/>
                    <a:pt x="182" y="102"/>
                    <a:pt x="185" y="99"/>
                  </a:cubicBezTo>
                  <a:cubicBezTo>
                    <a:pt x="186" y="98"/>
                    <a:pt x="189" y="99"/>
                    <a:pt x="190" y="97"/>
                  </a:cubicBezTo>
                  <a:cubicBezTo>
                    <a:pt x="191" y="96"/>
                    <a:pt x="190" y="94"/>
                    <a:pt x="191" y="93"/>
                  </a:cubicBezTo>
                  <a:cubicBezTo>
                    <a:pt x="192" y="89"/>
                    <a:pt x="193" y="86"/>
                    <a:pt x="192" y="82"/>
                  </a:cubicBezTo>
                  <a:cubicBezTo>
                    <a:pt x="191" y="74"/>
                    <a:pt x="186" y="62"/>
                    <a:pt x="178" y="61"/>
                  </a:cubicBezTo>
                  <a:cubicBezTo>
                    <a:pt x="180" y="58"/>
                    <a:pt x="179" y="56"/>
                    <a:pt x="180" y="53"/>
                  </a:cubicBezTo>
                  <a:cubicBezTo>
                    <a:pt x="183" y="42"/>
                    <a:pt x="182" y="34"/>
                    <a:pt x="171" y="28"/>
                  </a:cubicBezTo>
                  <a:cubicBezTo>
                    <a:pt x="167" y="26"/>
                    <a:pt x="160" y="26"/>
                    <a:pt x="157" y="26"/>
                  </a:cubicBezTo>
                  <a:cubicBezTo>
                    <a:pt x="152" y="26"/>
                    <a:pt x="148" y="29"/>
                    <a:pt x="143" y="25"/>
                  </a:cubicBezTo>
                  <a:cubicBezTo>
                    <a:pt x="138" y="22"/>
                    <a:pt x="138" y="17"/>
                    <a:pt x="134" y="13"/>
                  </a:cubicBezTo>
                  <a:cubicBezTo>
                    <a:pt x="133" y="12"/>
                    <a:pt x="129" y="13"/>
                    <a:pt x="127" y="12"/>
                  </a:cubicBezTo>
                  <a:cubicBezTo>
                    <a:pt x="124" y="10"/>
                    <a:pt x="123" y="8"/>
                    <a:pt x="121" y="6"/>
                  </a:cubicBezTo>
                  <a:cubicBezTo>
                    <a:pt x="111" y="0"/>
                    <a:pt x="101" y="8"/>
                    <a:pt x="90" y="11"/>
                  </a:cubicBezTo>
                  <a:cubicBezTo>
                    <a:pt x="90" y="12"/>
                    <a:pt x="90" y="12"/>
                    <a:pt x="90" y="13"/>
                  </a:cubicBezTo>
                  <a:cubicBezTo>
                    <a:pt x="89" y="21"/>
                    <a:pt x="92" y="31"/>
                    <a:pt x="91" y="39"/>
                  </a:cubicBezTo>
                  <a:cubicBezTo>
                    <a:pt x="90" y="46"/>
                    <a:pt x="81" y="61"/>
                    <a:pt x="71" y="57"/>
                  </a:cubicBezTo>
                  <a:cubicBezTo>
                    <a:pt x="65" y="55"/>
                    <a:pt x="60" y="38"/>
                    <a:pt x="60" y="33"/>
                  </a:cubicBezTo>
                  <a:cubicBezTo>
                    <a:pt x="48" y="31"/>
                    <a:pt x="45" y="28"/>
                    <a:pt x="41" y="17"/>
                  </a:cubicBezTo>
                  <a:cubicBezTo>
                    <a:pt x="32" y="20"/>
                    <a:pt x="18" y="28"/>
                    <a:pt x="14" y="36"/>
                  </a:cubicBezTo>
                  <a:cubicBezTo>
                    <a:pt x="12" y="41"/>
                    <a:pt x="14" y="46"/>
                    <a:pt x="12" y="51"/>
                  </a:cubicBezTo>
                  <a:cubicBezTo>
                    <a:pt x="10" y="57"/>
                    <a:pt x="6" y="58"/>
                    <a:pt x="4" y="63"/>
                  </a:cubicBezTo>
                  <a:cubicBezTo>
                    <a:pt x="4" y="65"/>
                    <a:pt x="5" y="68"/>
                    <a:pt x="4" y="70"/>
                  </a:cubicBezTo>
                  <a:cubicBezTo>
                    <a:pt x="4" y="74"/>
                    <a:pt x="1" y="77"/>
                    <a:pt x="1" y="81"/>
                  </a:cubicBezTo>
                  <a:cubicBezTo>
                    <a:pt x="0" y="86"/>
                    <a:pt x="2" y="91"/>
                    <a:pt x="2" y="97"/>
                  </a:cubicBezTo>
                  <a:cubicBezTo>
                    <a:pt x="2" y="98"/>
                    <a:pt x="2" y="99"/>
                    <a:pt x="2" y="100"/>
                  </a:cubicBezTo>
                  <a:cubicBezTo>
                    <a:pt x="5" y="99"/>
                    <a:pt x="6" y="95"/>
                    <a:pt x="9" y="93"/>
                  </a:cubicBezTo>
                  <a:cubicBezTo>
                    <a:pt x="13" y="89"/>
                    <a:pt x="21" y="87"/>
                    <a:pt x="26" y="86"/>
                  </a:cubicBezTo>
                  <a:cubicBezTo>
                    <a:pt x="32" y="84"/>
                    <a:pt x="36" y="84"/>
                    <a:pt x="42" y="85"/>
                  </a:cubicBezTo>
                  <a:cubicBezTo>
                    <a:pt x="46" y="85"/>
                    <a:pt x="54" y="87"/>
                    <a:pt x="57" y="87"/>
                  </a:cubicBezTo>
                  <a:cubicBezTo>
                    <a:pt x="62" y="87"/>
                    <a:pt x="66" y="86"/>
                    <a:pt x="72" y="87"/>
                  </a:cubicBezTo>
                  <a:cubicBezTo>
                    <a:pt x="77" y="88"/>
                    <a:pt x="83" y="89"/>
                    <a:pt x="88" y="89"/>
                  </a:cubicBezTo>
                  <a:cubicBezTo>
                    <a:pt x="96" y="90"/>
                    <a:pt x="93" y="87"/>
                    <a:pt x="99" y="84"/>
                  </a:cubicBezTo>
                  <a:cubicBezTo>
                    <a:pt x="109" y="80"/>
                    <a:pt x="106" y="87"/>
                    <a:pt x="111" y="92"/>
                  </a:cubicBezTo>
                  <a:cubicBezTo>
                    <a:pt x="115" y="96"/>
                    <a:pt x="121" y="95"/>
                    <a:pt x="126" y="97"/>
                  </a:cubicBezTo>
                  <a:cubicBezTo>
                    <a:pt x="130" y="99"/>
                    <a:pt x="135" y="105"/>
                    <a:pt x="138" y="108"/>
                  </a:cubicBezTo>
                  <a:cubicBezTo>
                    <a:pt x="139" y="110"/>
                    <a:pt x="140" y="113"/>
                    <a:pt x="142" y="115"/>
                  </a:cubicBezTo>
                  <a:cubicBezTo>
                    <a:pt x="144" y="116"/>
                    <a:pt x="147" y="116"/>
                    <a:pt x="148" y="118"/>
                  </a:cubicBezTo>
                  <a:cubicBezTo>
                    <a:pt x="149" y="118"/>
                    <a:pt x="149" y="119"/>
                    <a:pt x="149" y="119"/>
                  </a:cubicBezTo>
                  <a:cubicBezTo>
                    <a:pt x="151" y="119"/>
                    <a:pt x="152" y="118"/>
                    <a:pt x="154" y="118"/>
                  </a:cubicBezTo>
                  <a:cubicBezTo>
                    <a:pt x="158" y="116"/>
                    <a:pt x="160" y="113"/>
                    <a:pt x="166" y="1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2" name="Freeform 640">
              <a:extLst>
                <a:ext uri="{FF2B5EF4-FFF2-40B4-BE49-F238E27FC236}">
                  <a16:creationId xmlns:a16="http://schemas.microsoft.com/office/drawing/2014/main" id="{EB0EC7C4-5243-424A-8831-FA76A023C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275" y="2834563"/>
              <a:ext cx="113173" cy="95110"/>
            </a:xfrm>
            <a:custGeom>
              <a:avLst/>
              <a:gdLst>
                <a:gd name="T0" fmla="*/ 113 w 130"/>
                <a:gd name="T1" fmla="*/ 96 h 109"/>
                <a:gd name="T2" fmla="*/ 118 w 130"/>
                <a:gd name="T3" fmla="*/ 93 h 109"/>
                <a:gd name="T4" fmla="*/ 116 w 130"/>
                <a:gd name="T5" fmla="*/ 88 h 109"/>
                <a:gd name="T6" fmla="*/ 114 w 130"/>
                <a:gd name="T7" fmla="*/ 83 h 109"/>
                <a:gd name="T8" fmla="*/ 110 w 130"/>
                <a:gd name="T9" fmla="*/ 73 h 109"/>
                <a:gd name="T10" fmla="*/ 111 w 130"/>
                <a:gd name="T11" fmla="*/ 62 h 109"/>
                <a:gd name="T12" fmla="*/ 109 w 130"/>
                <a:gd name="T13" fmla="*/ 50 h 109"/>
                <a:gd name="T14" fmla="*/ 119 w 130"/>
                <a:gd name="T15" fmla="*/ 28 h 109"/>
                <a:gd name="T16" fmla="*/ 125 w 130"/>
                <a:gd name="T17" fmla="*/ 10 h 109"/>
                <a:gd name="T18" fmla="*/ 117 w 130"/>
                <a:gd name="T19" fmla="*/ 13 h 109"/>
                <a:gd name="T20" fmla="*/ 108 w 130"/>
                <a:gd name="T21" fmla="*/ 13 h 109"/>
                <a:gd name="T22" fmla="*/ 102 w 130"/>
                <a:gd name="T23" fmla="*/ 9 h 109"/>
                <a:gd name="T24" fmla="*/ 86 w 130"/>
                <a:gd name="T25" fmla="*/ 5 h 109"/>
                <a:gd name="T26" fmla="*/ 70 w 130"/>
                <a:gd name="T27" fmla="*/ 1 h 109"/>
                <a:gd name="T28" fmla="*/ 64 w 130"/>
                <a:gd name="T29" fmla="*/ 1 h 109"/>
                <a:gd name="T30" fmla="*/ 58 w 130"/>
                <a:gd name="T31" fmla="*/ 5 h 109"/>
                <a:gd name="T32" fmla="*/ 38 w 130"/>
                <a:gd name="T33" fmla="*/ 7 h 109"/>
                <a:gd name="T34" fmla="*/ 2 w 130"/>
                <a:gd name="T35" fmla="*/ 34 h 109"/>
                <a:gd name="T36" fmla="*/ 11 w 130"/>
                <a:gd name="T37" fmla="*/ 64 h 109"/>
                <a:gd name="T38" fmla="*/ 17 w 130"/>
                <a:gd name="T39" fmla="*/ 73 h 109"/>
                <a:gd name="T40" fmla="*/ 29 w 130"/>
                <a:gd name="T41" fmla="*/ 68 h 109"/>
                <a:gd name="T42" fmla="*/ 30 w 130"/>
                <a:gd name="T43" fmla="*/ 79 h 109"/>
                <a:gd name="T44" fmla="*/ 26 w 130"/>
                <a:gd name="T45" fmla="*/ 91 h 109"/>
                <a:gd name="T46" fmla="*/ 57 w 130"/>
                <a:gd name="T47" fmla="*/ 86 h 109"/>
                <a:gd name="T48" fmla="*/ 63 w 130"/>
                <a:gd name="T49" fmla="*/ 92 h 109"/>
                <a:gd name="T50" fmla="*/ 70 w 130"/>
                <a:gd name="T51" fmla="*/ 93 h 109"/>
                <a:gd name="T52" fmla="*/ 79 w 130"/>
                <a:gd name="T53" fmla="*/ 105 h 109"/>
                <a:gd name="T54" fmla="*/ 93 w 130"/>
                <a:gd name="T55" fmla="*/ 106 h 109"/>
                <a:gd name="T56" fmla="*/ 106 w 130"/>
                <a:gd name="T57" fmla="*/ 108 h 109"/>
                <a:gd name="T58" fmla="*/ 108 w 130"/>
                <a:gd name="T59" fmla="*/ 101 h 109"/>
                <a:gd name="T60" fmla="*/ 113 w 130"/>
                <a:gd name="T61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0" h="109">
                  <a:moveTo>
                    <a:pt x="113" y="96"/>
                  </a:moveTo>
                  <a:cubicBezTo>
                    <a:pt x="113" y="95"/>
                    <a:pt x="118" y="94"/>
                    <a:pt x="118" y="93"/>
                  </a:cubicBezTo>
                  <a:cubicBezTo>
                    <a:pt x="119" y="89"/>
                    <a:pt x="117" y="90"/>
                    <a:pt x="116" y="88"/>
                  </a:cubicBezTo>
                  <a:cubicBezTo>
                    <a:pt x="116" y="88"/>
                    <a:pt x="115" y="84"/>
                    <a:pt x="114" y="83"/>
                  </a:cubicBezTo>
                  <a:cubicBezTo>
                    <a:pt x="113" y="81"/>
                    <a:pt x="111" y="76"/>
                    <a:pt x="110" y="73"/>
                  </a:cubicBezTo>
                  <a:cubicBezTo>
                    <a:pt x="110" y="69"/>
                    <a:pt x="111" y="66"/>
                    <a:pt x="111" y="62"/>
                  </a:cubicBezTo>
                  <a:cubicBezTo>
                    <a:pt x="111" y="58"/>
                    <a:pt x="109" y="54"/>
                    <a:pt x="109" y="50"/>
                  </a:cubicBezTo>
                  <a:cubicBezTo>
                    <a:pt x="108" y="41"/>
                    <a:pt x="116" y="36"/>
                    <a:pt x="119" y="28"/>
                  </a:cubicBezTo>
                  <a:cubicBezTo>
                    <a:pt x="122" y="20"/>
                    <a:pt x="130" y="16"/>
                    <a:pt x="125" y="10"/>
                  </a:cubicBezTo>
                  <a:cubicBezTo>
                    <a:pt x="123" y="12"/>
                    <a:pt x="121" y="12"/>
                    <a:pt x="117" y="13"/>
                  </a:cubicBezTo>
                  <a:cubicBezTo>
                    <a:pt x="114" y="13"/>
                    <a:pt x="110" y="14"/>
                    <a:pt x="108" y="13"/>
                  </a:cubicBezTo>
                  <a:cubicBezTo>
                    <a:pt x="104" y="12"/>
                    <a:pt x="103" y="9"/>
                    <a:pt x="102" y="9"/>
                  </a:cubicBezTo>
                  <a:cubicBezTo>
                    <a:pt x="97" y="7"/>
                    <a:pt x="91" y="7"/>
                    <a:pt x="86" y="5"/>
                  </a:cubicBezTo>
                  <a:cubicBezTo>
                    <a:pt x="81" y="3"/>
                    <a:pt x="75" y="1"/>
                    <a:pt x="70" y="1"/>
                  </a:cubicBezTo>
                  <a:cubicBezTo>
                    <a:pt x="68" y="1"/>
                    <a:pt x="66" y="0"/>
                    <a:pt x="64" y="1"/>
                  </a:cubicBezTo>
                  <a:cubicBezTo>
                    <a:pt x="61" y="1"/>
                    <a:pt x="60" y="4"/>
                    <a:pt x="58" y="5"/>
                  </a:cubicBezTo>
                  <a:cubicBezTo>
                    <a:pt x="52" y="7"/>
                    <a:pt x="45" y="5"/>
                    <a:pt x="38" y="7"/>
                  </a:cubicBezTo>
                  <a:cubicBezTo>
                    <a:pt x="25" y="11"/>
                    <a:pt x="5" y="19"/>
                    <a:pt x="2" y="34"/>
                  </a:cubicBezTo>
                  <a:cubicBezTo>
                    <a:pt x="0" y="40"/>
                    <a:pt x="2" y="65"/>
                    <a:pt x="11" y="64"/>
                  </a:cubicBezTo>
                  <a:cubicBezTo>
                    <a:pt x="12" y="67"/>
                    <a:pt x="15" y="69"/>
                    <a:pt x="17" y="73"/>
                  </a:cubicBezTo>
                  <a:cubicBezTo>
                    <a:pt x="19" y="68"/>
                    <a:pt x="24" y="66"/>
                    <a:pt x="29" y="68"/>
                  </a:cubicBezTo>
                  <a:cubicBezTo>
                    <a:pt x="28" y="72"/>
                    <a:pt x="30" y="75"/>
                    <a:pt x="30" y="79"/>
                  </a:cubicBezTo>
                  <a:cubicBezTo>
                    <a:pt x="30" y="84"/>
                    <a:pt x="27" y="87"/>
                    <a:pt x="26" y="91"/>
                  </a:cubicBezTo>
                  <a:cubicBezTo>
                    <a:pt x="37" y="88"/>
                    <a:pt x="47" y="80"/>
                    <a:pt x="57" y="86"/>
                  </a:cubicBezTo>
                  <a:cubicBezTo>
                    <a:pt x="59" y="88"/>
                    <a:pt x="60" y="90"/>
                    <a:pt x="63" y="92"/>
                  </a:cubicBezTo>
                  <a:cubicBezTo>
                    <a:pt x="65" y="93"/>
                    <a:pt x="69" y="92"/>
                    <a:pt x="70" y="93"/>
                  </a:cubicBezTo>
                  <a:cubicBezTo>
                    <a:pt x="74" y="97"/>
                    <a:pt x="74" y="102"/>
                    <a:pt x="79" y="105"/>
                  </a:cubicBezTo>
                  <a:cubicBezTo>
                    <a:pt x="84" y="109"/>
                    <a:pt x="88" y="106"/>
                    <a:pt x="93" y="106"/>
                  </a:cubicBezTo>
                  <a:cubicBezTo>
                    <a:pt x="96" y="106"/>
                    <a:pt x="102" y="106"/>
                    <a:pt x="106" y="108"/>
                  </a:cubicBezTo>
                  <a:cubicBezTo>
                    <a:pt x="107" y="105"/>
                    <a:pt x="107" y="103"/>
                    <a:pt x="108" y="101"/>
                  </a:cubicBezTo>
                  <a:cubicBezTo>
                    <a:pt x="109" y="100"/>
                    <a:pt x="112" y="96"/>
                    <a:pt x="113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3" name="Freeform 641">
              <a:extLst>
                <a:ext uri="{FF2B5EF4-FFF2-40B4-BE49-F238E27FC236}">
                  <a16:creationId xmlns:a16="http://schemas.microsoft.com/office/drawing/2014/main" id="{226E9BDA-F953-4B9A-B537-D2D5689C1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520" y="3137588"/>
              <a:ext cx="418778" cy="282380"/>
            </a:xfrm>
            <a:custGeom>
              <a:avLst/>
              <a:gdLst>
                <a:gd name="T0" fmla="*/ 459 w 481"/>
                <a:gd name="T1" fmla="*/ 191 h 324"/>
                <a:gd name="T2" fmla="*/ 472 w 481"/>
                <a:gd name="T3" fmla="*/ 162 h 324"/>
                <a:gd name="T4" fmla="*/ 477 w 481"/>
                <a:gd name="T5" fmla="*/ 136 h 324"/>
                <a:gd name="T6" fmla="*/ 453 w 481"/>
                <a:gd name="T7" fmla="*/ 108 h 324"/>
                <a:gd name="T8" fmla="*/ 394 w 481"/>
                <a:gd name="T9" fmla="*/ 92 h 324"/>
                <a:gd name="T10" fmla="*/ 363 w 481"/>
                <a:gd name="T11" fmla="*/ 87 h 324"/>
                <a:gd name="T12" fmla="*/ 342 w 481"/>
                <a:gd name="T13" fmla="*/ 52 h 324"/>
                <a:gd name="T14" fmla="*/ 327 w 481"/>
                <a:gd name="T15" fmla="*/ 26 h 324"/>
                <a:gd name="T16" fmla="*/ 266 w 481"/>
                <a:gd name="T17" fmla="*/ 14 h 324"/>
                <a:gd name="T18" fmla="*/ 211 w 481"/>
                <a:gd name="T19" fmla="*/ 41 h 324"/>
                <a:gd name="T20" fmla="*/ 189 w 481"/>
                <a:gd name="T21" fmla="*/ 34 h 324"/>
                <a:gd name="T22" fmla="*/ 135 w 481"/>
                <a:gd name="T23" fmla="*/ 28 h 324"/>
                <a:gd name="T24" fmla="*/ 49 w 481"/>
                <a:gd name="T25" fmla="*/ 33 h 324"/>
                <a:gd name="T26" fmla="*/ 46 w 481"/>
                <a:gd name="T27" fmla="*/ 56 h 324"/>
                <a:gd name="T28" fmla="*/ 22 w 481"/>
                <a:gd name="T29" fmla="*/ 111 h 324"/>
                <a:gd name="T30" fmla="*/ 11 w 481"/>
                <a:gd name="T31" fmla="*/ 139 h 324"/>
                <a:gd name="T32" fmla="*/ 0 w 481"/>
                <a:gd name="T33" fmla="*/ 166 h 324"/>
                <a:gd name="T34" fmla="*/ 23 w 481"/>
                <a:gd name="T35" fmla="*/ 185 h 324"/>
                <a:gd name="T36" fmla="*/ 66 w 481"/>
                <a:gd name="T37" fmla="*/ 188 h 324"/>
                <a:gd name="T38" fmla="*/ 104 w 481"/>
                <a:gd name="T39" fmla="*/ 185 h 324"/>
                <a:gd name="T40" fmla="*/ 143 w 481"/>
                <a:gd name="T41" fmla="*/ 165 h 324"/>
                <a:gd name="T42" fmla="*/ 177 w 481"/>
                <a:gd name="T43" fmla="*/ 182 h 324"/>
                <a:gd name="T44" fmla="*/ 188 w 481"/>
                <a:gd name="T45" fmla="*/ 205 h 324"/>
                <a:gd name="T46" fmla="*/ 206 w 481"/>
                <a:gd name="T47" fmla="*/ 230 h 324"/>
                <a:gd name="T48" fmla="*/ 191 w 481"/>
                <a:gd name="T49" fmla="*/ 246 h 324"/>
                <a:gd name="T50" fmla="*/ 180 w 481"/>
                <a:gd name="T51" fmla="*/ 258 h 324"/>
                <a:gd name="T52" fmla="*/ 169 w 481"/>
                <a:gd name="T53" fmla="*/ 289 h 324"/>
                <a:gd name="T54" fmla="*/ 212 w 481"/>
                <a:gd name="T55" fmla="*/ 272 h 324"/>
                <a:gd name="T56" fmla="*/ 235 w 481"/>
                <a:gd name="T57" fmla="*/ 241 h 324"/>
                <a:gd name="T58" fmla="*/ 288 w 481"/>
                <a:gd name="T59" fmla="*/ 260 h 324"/>
                <a:gd name="T60" fmla="*/ 288 w 481"/>
                <a:gd name="T61" fmla="*/ 276 h 324"/>
                <a:gd name="T62" fmla="*/ 304 w 481"/>
                <a:gd name="T63" fmla="*/ 295 h 324"/>
                <a:gd name="T64" fmla="*/ 320 w 481"/>
                <a:gd name="T65" fmla="*/ 321 h 324"/>
                <a:gd name="T66" fmla="*/ 341 w 481"/>
                <a:gd name="T67" fmla="*/ 308 h 324"/>
                <a:gd name="T68" fmla="*/ 369 w 481"/>
                <a:gd name="T69" fmla="*/ 300 h 324"/>
                <a:gd name="T70" fmla="*/ 387 w 481"/>
                <a:gd name="T71" fmla="*/ 283 h 324"/>
                <a:gd name="T72" fmla="*/ 368 w 481"/>
                <a:gd name="T73" fmla="*/ 282 h 324"/>
                <a:gd name="T74" fmla="*/ 340 w 481"/>
                <a:gd name="T75" fmla="*/ 263 h 324"/>
                <a:gd name="T76" fmla="*/ 369 w 481"/>
                <a:gd name="T77" fmla="*/ 236 h 324"/>
                <a:gd name="T78" fmla="*/ 392 w 481"/>
                <a:gd name="T79" fmla="*/ 236 h 324"/>
                <a:gd name="T80" fmla="*/ 410 w 481"/>
                <a:gd name="T81" fmla="*/ 223 h 324"/>
                <a:gd name="T82" fmla="*/ 427 w 481"/>
                <a:gd name="T83" fmla="*/ 2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1" h="324">
                  <a:moveTo>
                    <a:pt x="433" y="199"/>
                  </a:moveTo>
                  <a:cubicBezTo>
                    <a:pt x="434" y="198"/>
                    <a:pt x="443" y="195"/>
                    <a:pt x="446" y="194"/>
                  </a:cubicBezTo>
                  <a:cubicBezTo>
                    <a:pt x="450" y="192"/>
                    <a:pt x="452" y="191"/>
                    <a:pt x="459" y="191"/>
                  </a:cubicBezTo>
                  <a:cubicBezTo>
                    <a:pt x="467" y="192"/>
                    <a:pt x="467" y="192"/>
                    <a:pt x="470" y="186"/>
                  </a:cubicBezTo>
                  <a:cubicBezTo>
                    <a:pt x="473" y="182"/>
                    <a:pt x="474" y="177"/>
                    <a:pt x="475" y="173"/>
                  </a:cubicBezTo>
                  <a:cubicBezTo>
                    <a:pt x="476" y="168"/>
                    <a:pt x="474" y="166"/>
                    <a:pt x="472" y="162"/>
                  </a:cubicBezTo>
                  <a:cubicBezTo>
                    <a:pt x="469" y="154"/>
                    <a:pt x="466" y="153"/>
                    <a:pt x="475" y="150"/>
                  </a:cubicBezTo>
                  <a:cubicBezTo>
                    <a:pt x="476" y="149"/>
                    <a:pt x="475" y="149"/>
                    <a:pt x="475" y="148"/>
                  </a:cubicBezTo>
                  <a:cubicBezTo>
                    <a:pt x="461" y="149"/>
                    <a:pt x="474" y="140"/>
                    <a:pt x="477" y="136"/>
                  </a:cubicBezTo>
                  <a:cubicBezTo>
                    <a:pt x="481" y="130"/>
                    <a:pt x="479" y="127"/>
                    <a:pt x="479" y="119"/>
                  </a:cubicBezTo>
                  <a:cubicBezTo>
                    <a:pt x="470" y="120"/>
                    <a:pt x="471" y="117"/>
                    <a:pt x="466" y="114"/>
                  </a:cubicBezTo>
                  <a:cubicBezTo>
                    <a:pt x="462" y="111"/>
                    <a:pt x="456" y="110"/>
                    <a:pt x="453" y="108"/>
                  </a:cubicBezTo>
                  <a:cubicBezTo>
                    <a:pt x="442" y="104"/>
                    <a:pt x="427" y="105"/>
                    <a:pt x="419" y="98"/>
                  </a:cubicBezTo>
                  <a:cubicBezTo>
                    <a:pt x="415" y="95"/>
                    <a:pt x="413" y="87"/>
                    <a:pt x="409" y="86"/>
                  </a:cubicBezTo>
                  <a:cubicBezTo>
                    <a:pt x="405" y="84"/>
                    <a:pt x="397" y="91"/>
                    <a:pt x="394" y="92"/>
                  </a:cubicBezTo>
                  <a:cubicBezTo>
                    <a:pt x="390" y="93"/>
                    <a:pt x="382" y="92"/>
                    <a:pt x="378" y="90"/>
                  </a:cubicBezTo>
                  <a:cubicBezTo>
                    <a:pt x="375" y="88"/>
                    <a:pt x="373" y="84"/>
                    <a:pt x="370" y="84"/>
                  </a:cubicBezTo>
                  <a:cubicBezTo>
                    <a:pt x="367" y="84"/>
                    <a:pt x="366" y="87"/>
                    <a:pt x="363" y="87"/>
                  </a:cubicBezTo>
                  <a:cubicBezTo>
                    <a:pt x="352" y="86"/>
                    <a:pt x="355" y="71"/>
                    <a:pt x="355" y="62"/>
                  </a:cubicBezTo>
                  <a:cubicBezTo>
                    <a:pt x="349" y="62"/>
                    <a:pt x="351" y="58"/>
                    <a:pt x="349" y="56"/>
                  </a:cubicBezTo>
                  <a:cubicBezTo>
                    <a:pt x="346" y="53"/>
                    <a:pt x="346" y="53"/>
                    <a:pt x="342" y="52"/>
                  </a:cubicBezTo>
                  <a:cubicBezTo>
                    <a:pt x="328" y="47"/>
                    <a:pt x="325" y="53"/>
                    <a:pt x="322" y="37"/>
                  </a:cubicBezTo>
                  <a:cubicBezTo>
                    <a:pt x="322" y="32"/>
                    <a:pt x="320" y="35"/>
                    <a:pt x="322" y="31"/>
                  </a:cubicBezTo>
                  <a:cubicBezTo>
                    <a:pt x="323" y="29"/>
                    <a:pt x="327" y="32"/>
                    <a:pt x="327" y="26"/>
                  </a:cubicBezTo>
                  <a:cubicBezTo>
                    <a:pt x="327" y="24"/>
                    <a:pt x="323" y="21"/>
                    <a:pt x="322" y="19"/>
                  </a:cubicBezTo>
                  <a:cubicBezTo>
                    <a:pt x="316" y="10"/>
                    <a:pt x="312" y="1"/>
                    <a:pt x="299" y="1"/>
                  </a:cubicBezTo>
                  <a:cubicBezTo>
                    <a:pt x="287" y="0"/>
                    <a:pt x="279" y="14"/>
                    <a:pt x="266" y="14"/>
                  </a:cubicBezTo>
                  <a:cubicBezTo>
                    <a:pt x="256" y="14"/>
                    <a:pt x="242" y="11"/>
                    <a:pt x="233" y="16"/>
                  </a:cubicBezTo>
                  <a:cubicBezTo>
                    <a:pt x="221" y="23"/>
                    <a:pt x="229" y="38"/>
                    <a:pt x="225" y="49"/>
                  </a:cubicBezTo>
                  <a:cubicBezTo>
                    <a:pt x="219" y="48"/>
                    <a:pt x="217" y="42"/>
                    <a:pt x="211" y="41"/>
                  </a:cubicBezTo>
                  <a:cubicBezTo>
                    <a:pt x="213" y="41"/>
                    <a:pt x="204" y="39"/>
                    <a:pt x="206" y="39"/>
                  </a:cubicBezTo>
                  <a:cubicBezTo>
                    <a:pt x="202" y="39"/>
                    <a:pt x="200" y="41"/>
                    <a:pt x="198" y="42"/>
                  </a:cubicBezTo>
                  <a:cubicBezTo>
                    <a:pt x="187" y="43"/>
                    <a:pt x="196" y="38"/>
                    <a:pt x="189" y="34"/>
                  </a:cubicBezTo>
                  <a:cubicBezTo>
                    <a:pt x="185" y="32"/>
                    <a:pt x="177" y="37"/>
                    <a:pt x="177" y="41"/>
                  </a:cubicBezTo>
                  <a:cubicBezTo>
                    <a:pt x="174" y="39"/>
                    <a:pt x="162" y="29"/>
                    <a:pt x="159" y="36"/>
                  </a:cubicBezTo>
                  <a:cubicBezTo>
                    <a:pt x="153" y="36"/>
                    <a:pt x="136" y="36"/>
                    <a:pt x="135" y="28"/>
                  </a:cubicBezTo>
                  <a:cubicBezTo>
                    <a:pt x="117" y="25"/>
                    <a:pt x="97" y="18"/>
                    <a:pt x="79" y="20"/>
                  </a:cubicBezTo>
                  <a:cubicBezTo>
                    <a:pt x="70" y="21"/>
                    <a:pt x="63" y="22"/>
                    <a:pt x="56" y="28"/>
                  </a:cubicBezTo>
                  <a:cubicBezTo>
                    <a:pt x="52" y="31"/>
                    <a:pt x="55" y="31"/>
                    <a:pt x="49" y="33"/>
                  </a:cubicBezTo>
                  <a:cubicBezTo>
                    <a:pt x="46" y="33"/>
                    <a:pt x="43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41"/>
                    <a:pt x="43" y="49"/>
                    <a:pt x="46" y="56"/>
                  </a:cubicBezTo>
                  <a:cubicBezTo>
                    <a:pt x="49" y="62"/>
                    <a:pt x="53" y="67"/>
                    <a:pt x="53" y="74"/>
                  </a:cubicBezTo>
                  <a:cubicBezTo>
                    <a:pt x="53" y="83"/>
                    <a:pt x="49" y="80"/>
                    <a:pt x="44" y="83"/>
                  </a:cubicBezTo>
                  <a:cubicBezTo>
                    <a:pt x="35" y="90"/>
                    <a:pt x="29" y="103"/>
                    <a:pt x="22" y="111"/>
                  </a:cubicBezTo>
                  <a:cubicBezTo>
                    <a:pt x="15" y="118"/>
                    <a:pt x="16" y="116"/>
                    <a:pt x="17" y="125"/>
                  </a:cubicBezTo>
                  <a:cubicBezTo>
                    <a:pt x="18" y="131"/>
                    <a:pt x="18" y="136"/>
                    <a:pt x="21" y="141"/>
                  </a:cubicBezTo>
                  <a:cubicBezTo>
                    <a:pt x="17" y="141"/>
                    <a:pt x="14" y="140"/>
                    <a:pt x="11" y="139"/>
                  </a:cubicBezTo>
                  <a:cubicBezTo>
                    <a:pt x="9" y="143"/>
                    <a:pt x="6" y="148"/>
                    <a:pt x="4" y="152"/>
                  </a:cubicBezTo>
                  <a:cubicBezTo>
                    <a:pt x="2" y="156"/>
                    <a:pt x="2" y="160"/>
                    <a:pt x="2" y="165"/>
                  </a:cubicBezTo>
                  <a:cubicBezTo>
                    <a:pt x="1" y="165"/>
                    <a:pt x="0" y="165"/>
                    <a:pt x="0" y="166"/>
                  </a:cubicBezTo>
                  <a:cubicBezTo>
                    <a:pt x="3" y="171"/>
                    <a:pt x="14" y="176"/>
                    <a:pt x="17" y="180"/>
                  </a:cubicBezTo>
                  <a:cubicBezTo>
                    <a:pt x="19" y="183"/>
                    <a:pt x="20" y="185"/>
                    <a:pt x="20" y="186"/>
                  </a:cubicBezTo>
                  <a:cubicBezTo>
                    <a:pt x="21" y="186"/>
                    <a:pt x="22" y="186"/>
                    <a:pt x="23" y="185"/>
                  </a:cubicBezTo>
                  <a:cubicBezTo>
                    <a:pt x="24" y="185"/>
                    <a:pt x="27" y="181"/>
                    <a:pt x="26" y="181"/>
                  </a:cubicBezTo>
                  <a:cubicBezTo>
                    <a:pt x="32" y="179"/>
                    <a:pt x="34" y="183"/>
                    <a:pt x="40" y="184"/>
                  </a:cubicBezTo>
                  <a:cubicBezTo>
                    <a:pt x="49" y="186"/>
                    <a:pt x="58" y="184"/>
                    <a:pt x="66" y="188"/>
                  </a:cubicBezTo>
                  <a:cubicBezTo>
                    <a:pt x="70" y="190"/>
                    <a:pt x="71" y="193"/>
                    <a:pt x="76" y="192"/>
                  </a:cubicBezTo>
                  <a:cubicBezTo>
                    <a:pt x="80" y="192"/>
                    <a:pt x="83" y="188"/>
                    <a:pt x="87" y="187"/>
                  </a:cubicBezTo>
                  <a:cubicBezTo>
                    <a:pt x="93" y="185"/>
                    <a:pt x="99" y="187"/>
                    <a:pt x="104" y="185"/>
                  </a:cubicBezTo>
                  <a:cubicBezTo>
                    <a:pt x="110" y="183"/>
                    <a:pt x="110" y="179"/>
                    <a:pt x="115" y="176"/>
                  </a:cubicBezTo>
                  <a:cubicBezTo>
                    <a:pt x="118" y="174"/>
                    <a:pt x="121" y="173"/>
                    <a:pt x="123" y="174"/>
                  </a:cubicBezTo>
                  <a:cubicBezTo>
                    <a:pt x="128" y="168"/>
                    <a:pt x="136" y="166"/>
                    <a:pt x="143" y="165"/>
                  </a:cubicBezTo>
                  <a:cubicBezTo>
                    <a:pt x="151" y="165"/>
                    <a:pt x="152" y="166"/>
                    <a:pt x="157" y="170"/>
                  </a:cubicBezTo>
                  <a:cubicBezTo>
                    <a:pt x="162" y="174"/>
                    <a:pt x="164" y="174"/>
                    <a:pt x="170" y="176"/>
                  </a:cubicBezTo>
                  <a:cubicBezTo>
                    <a:pt x="173" y="178"/>
                    <a:pt x="175" y="181"/>
                    <a:pt x="177" y="182"/>
                  </a:cubicBezTo>
                  <a:cubicBezTo>
                    <a:pt x="179" y="182"/>
                    <a:pt x="183" y="182"/>
                    <a:pt x="184" y="183"/>
                  </a:cubicBezTo>
                  <a:cubicBezTo>
                    <a:pt x="187" y="185"/>
                    <a:pt x="189" y="190"/>
                    <a:pt x="189" y="194"/>
                  </a:cubicBezTo>
                  <a:cubicBezTo>
                    <a:pt x="190" y="198"/>
                    <a:pt x="185" y="201"/>
                    <a:pt x="188" y="205"/>
                  </a:cubicBezTo>
                  <a:cubicBezTo>
                    <a:pt x="189" y="208"/>
                    <a:pt x="197" y="212"/>
                    <a:pt x="199" y="213"/>
                  </a:cubicBezTo>
                  <a:cubicBezTo>
                    <a:pt x="200" y="217"/>
                    <a:pt x="199" y="222"/>
                    <a:pt x="201" y="226"/>
                  </a:cubicBezTo>
                  <a:cubicBezTo>
                    <a:pt x="202" y="228"/>
                    <a:pt x="205" y="227"/>
                    <a:pt x="206" y="230"/>
                  </a:cubicBezTo>
                  <a:cubicBezTo>
                    <a:pt x="208" y="232"/>
                    <a:pt x="207" y="234"/>
                    <a:pt x="208" y="236"/>
                  </a:cubicBezTo>
                  <a:cubicBezTo>
                    <a:pt x="210" y="241"/>
                    <a:pt x="213" y="244"/>
                    <a:pt x="208" y="247"/>
                  </a:cubicBezTo>
                  <a:cubicBezTo>
                    <a:pt x="205" y="249"/>
                    <a:pt x="195" y="248"/>
                    <a:pt x="191" y="246"/>
                  </a:cubicBezTo>
                  <a:cubicBezTo>
                    <a:pt x="187" y="244"/>
                    <a:pt x="184" y="237"/>
                    <a:pt x="181" y="246"/>
                  </a:cubicBezTo>
                  <a:cubicBezTo>
                    <a:pt x="180" y="248"/>
                    <a:pt x="182" y="251"/>
                    <a:pt x="182" y="252"/>
                  </a:cubicBezTo>
                  <a:cubicBezTo>
                    <a:pt x="181" y="257"/>
                    <a:pt x="181" y="255"/>
                    <a:pt x="180" y="258"/>
                  </a:cubicBezTo>
                  <a:cubicBezTo>
                    <a:pt x="178" y="263"/>
                    <a:pt x="175" y="268"/>
                    <a:pt x="173" y="273"/>
                  </a:cubicBezTo>
                  <a:cubicBezTo>
                    <a:pt x="170" y="279"/>
                    <a:pt x="168" y="281"/>
                    <a:pt x="164" y="283"/>
                  </a:cubicBezTo>
                  <a:cubicBezTo>
                    <a:pt x="165" y="286"/>
                    <a:pt x="167" y="287"/>
                    <a:pt x="169" y="289"/>
                  </a:cubicBezTo>
                  <a:cubicBezTo>
                    <a:pt x="179" y="294"/>
                    <a:pt x="192" y="279"/>
                    <a:pt x="202" y="286"/>
                  </a:cubicBezTo>
                  <a:cubicBezTo>
                    <a:pt x="201" y="284"/>
                    <a:pt x="201" y="282"/>
                    <a:pt x="202" y="280"/>
                  </a:cubicBezTo>
                  <a:cubicBezTo>
                    <a:pt x="203" y="276"/>
                    <a:pt x="209" y="274"/>
                    <a:pt x="212" y="272"/>
                  </a:cubicBezTo>
                  <a:cubicBezTo>
                    <a:pt x="215" y="269"/>
                    <a:pt x="219" y="264"/>
                    <a:pt x="221" y="261"/>
                  </a:cubicBezTo>
                  <a:cubicBezTo>
                    <a:pt x="224" y="258"/>
                    <a:pt x="227" y="253"/>
                    <a:pt x="229" y="250"/>
                  </a:cubicBezTo>
                  <a:cubicBezTo>
                    <a:pt x="232" y="245"/>
                    <a:pt x="230" y="244"/>
                    <a:pt x="235" y="241"/>
                  </a:cubicBezTo>
                  <a:cubicBezTo>
                    <a:pt x="242" y="237"/>
                    <a:pt x="254" y="243"/>
                    <a:pt x="263" y="244"/>
                  </a:cubicBezTo>
                  <a:cubicBezTo>
                    <a:pt x="262" y="247"/>
                    <a:pt x="262" y="250"/>
                    <a:pt x="262" y="252"/>
                  </a:cubicBezTo>
                  <a:cubicBezTo>
                    <a:pt x="270" y="254"/>
                    <a:pt x="279" y="261"/>
                    <a:pt x="288" y="260"/>
                  </a:cubicBezTo>
                  <a:cubicBezTo>
                    <a:pt x="290" y="259"/>
                    <a:pt x="291" y="258"/>
                    <a:pt x="294" y="258"/>
                  </a:cubicBezTo>
                  <a:cubicBezTo>
                    <a:pt x="296" y="258"/>
                    <a:pt x="300" y="258"/>
                    <a:pt x="303" y="259"/>
                  </a:cubicBezTo>
                  <a:cubicBezTo>
                    <a:pt x="314" y="265"/>
                    <a:pt x="292" y="273"/>
                    <a:pt x="288" y="276"/>
                  </a:cubicBezTo>
                  <a:cubicBezTo>
                    <a:pt x="284" y="280"/>
                    <a:pt x="272" y="283"/>
                    <a:pt x="281" y="288"/>
                  </a:cubicBezTo>
                  <a:cubicBezTo>
                    <a:pt x="286" y="284"/>
                    <a:pt x="289" y="288"/>
                    <a:pt x="292" y="291"/>
                  </a:cubicBezTo>
                  <a:cubicBezTo>
                    <a:pt x="296" y="294"/>
                    <a:pt x="299" y="293"/>
                    <a:pt x="304" y="295"/>
                  </a:cubicBezTo>
                  <a:cubicBezTo>
                    <a:pt x="311" y="299"/>
                    <a:pt x="306" y="304"/>
                    <a:pt x="304" y="309"/>
                  </a:cubicBezTo>
                  <a:cubicBezTo>
                    <a:pt x="301" y="315"/>
                    <a:pt x="303" y="318"/>
                    <a:pt x="308" y="321"/>
                  </a:cubicBezTo>
                  <a:cubicBezTo>
                    <a:pt x="314" y="323"/>
                    <a:pt x="315" y="324"/>
                    <a:pt x="320" y="321"/>
                  </a:cubicBezTo>
                  <a:cubicBezTo>
                    <a:pt x="322" y="319"/>
                    <a:pt x="324" y="319"/>
                    <a:pt x="326" y="316"/>
                  </a:cubicBezTo>
                  <a:cubicBezTo>
                    <a:pt x="328" y="313"/>
                    <a:pt x="328" y="312"/>
                    <a:pt x="332" y="310"/>
                  </a:cubicBezTo>
                  <a:cubicBezTo>
                    <a:pt x="336" y="307"/>
                    <a:pt x="336" y="308"/>
                    <a:pt x="341" y="308"/>
                  </a:cubicBezTo>
                  <a:cubicBezTo>
                    <a:pt x="344" y="308"/>
                    <a:pt x="346" y="306"/>
                    <a:pt x="348" y="304"/>
                  </a:cubicBezTo>
                  <a:cubicBezTo>
                    <a:pt x="350" y="300"/>
                    <a:pt x="353" y="296"/>
                    <a:pt x="358" y="296"/>
                  </a:cubicBezTo>
                  <a:cubicBezTo>
                    <a:pt x="363" y="296"/>
                    <a:pt x="365" y="300"/>
                    <a:pt x="369" y="300"/>
                  </a:cubicBezTo>
                  <a:cubicBezTo>
                    <a:pt x="373" y="299"/>
                    <a:pt x="378" y="298"/>
                    <a:pt x="382" y="297"/>
                  </a:cubicBezTo>
                  <a:cubicBezTo>
                    <a:pt x="382" y="295"/>
                    <a:pt x="382" y="292"/>
                    <a:pt x="382" y="290"/>
                  </a:cubicBezTo>
                  <a:cubicBezTo>
                    <a:pt x="383" y="287"/>
                    <a:pt x="386" y="286"/>
                    <a:pt x="387" y="283"/>
                  </a:cubicBezTo>
                  <a:cubicBezTo>
                    <a:pt x="384" y="282"/>
                    <a:pt x="379" y="282"/>
                    <a:pt x="376" y="282"/>
                  </a:cubicBezTo>
                  <a:cubicBezTo>
                    <a:pt x="374" y="282"/>
                    <a:pt x="372" y="284"/>
                    <a:pt x="371" y="284"/>
                  </a:cubicBezTo>
                  <a:cubicBezTo>
                    <a:pt x="370" y="284"/>
                    <a:pt x="368" y="282"/>
                    <a:pt x="368" y="282"/>
                  </a:cubicBezTo>
                  <a:cubicBezTo>
                    <a:pt x="363" y="282"/>
                    <a:pt x="360" y="288"/>
                    <a:pt x="354" y="288"/>
                  </a:cubicBezTo>
                  <a:cubicBezTo>
                    <a:pt x="346" y="288"/>
                    <a:pt x="347" y="284"/>
                    <a:pt x="346" y="278"/>
                  </a:cubicBezTo>
                  <a:cubicBezTo>
                    <a:pt x="345" y="273"/>
                    <a:pt x="341" y="268"/>
                    <a:pt x="340" y="263"/>
                  </a:cubicBezTo>
                  <a:cubicBezTo>
                    <a:pt x="338" y="255"/>
                    <a:pt x="343" y="253"/>
                    <a:pt x="347" y="247"/>
                  </a:cubicBezTo>
                  <a:cubicBezTo>
                    <a:pt x="352" y="248"/>
                    <a:pt x="357" y="247"/>
                    <a:pt x="360" y="243"/>
                  </a:cubicBezTo>
                  <a:cubicBezTo>
                    <a:pt x="363" y="240"/>
                    <a:pt x="364" y="236"/>
                    <a:pt x="369" y="236"/>
                  </a:cubicBezTo>
                  <a:cubicBezTo>
                    <a:pt x="371" y="236"/>
                    <a:pt x="376" y="236"/>
                    <a:pt x="376" y="239"/>
                  </a:cubicBezTo>
                  <a:cubicBezTo>
                    <a:pt x="379" y="239"/>
                    <a:pt x="380" y="233"/>
                    <a:pt x="384" y="232"/>
                  </a:cubicBezTo>
                  <a:cubicBezTo>
                    <a:pt x="389" y="231"/>
                    <a:pt x="390" y="232"/>
                    <a:pt x="392" y="236"/>
                  </a:cubicBezTo>
                  <a:cubicBezTo>
                    <a:pt x="394" y="233"/>
                    <a:pt x="393" y="230"/>
                    <a:pt x="396" y="228"/>
                  </a:cubicBezTo>
                  <a:cubicBezTo>
                    <a:pt x="399" y="226"/>
                    <a:pt x="401" y="227"/>
                    <a:pt x="404" y="227"/>
                  </a:cubicBezTo>
                  <a:cubicBezTo>
                    <a:pt x="406" y="226"/>
                    <a:pt x="408" y="225"/>
                    <a:pt x="410" y="223"/>
                  </a:cubicBezTo>
                  <a:cubicBezTo>
                    <a:pt x="413" y="220"/>
                    <a:pt x="412" y="219"/>
                    <a:pt x="417" y="219"/>
                  </a:cubicBezTo>
                  <a:cubicBezTo>
                    <a:pt x="419" y="219"/>
                    <a:pt x="422" y="220"/>
                    <a:pt x="424" y="220"/>
                  </a:cubicBezTo>
                  <a:cubicBezTo>
                    <a:pt x="426" y="220"/>
                    <a:pt x="427" y="220"/>
                    <a:pt x="427" y="219"/>
                  </a:cubicBezTo>
                  <a:cubicBezTo>
                    <a:pt x="428" y="216"/>
                    <a:pt x="429" y="212"/>
                    <a:pt x="429" y="211"/>
                  </a:cubicBezTo>
                  <a:cubicBezTo>
                    <a:pt x="429" y="210"/>
                    <a:pt x="431" y="200"/>
                    <a:pt x="433" y="19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4" name="Freeform 642">
              <a:extLst>
                <a:ext uri="{FF2B5EF4-FFF2-40B4-BE49-F238E27FC236}">
                  <a16:creationId xmlns:a16="http://schemas.microsoft.com/office/drawing/2014/main" id="{F62526AB-7F4D-4069-B550-ADD40AC02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588" y="2987182"/>
              <a:ext cx="219711" cy="193169"/>
            </a:xfrm>
            <a:custGeom>
              <a:avLst/>
              <a:gdLst>
                <a:gd name="T0" fmla="*/ 224 w 252"/>
                <a:gd name="T1" fmla="*/ 166 h 222"/>
                <a:gd name="T2" fmla="*/ 222 w 252"/>
                <a:gd name="T3" fmla="*/ 153 h 222"/>
                <a:gd name="T4" fmla="*/ 230 w 252"/>
                <a:gd name="T5" fmla="*/ 139 h 222"/>
                <a:gd name="T6" fmla="*/ 251 w 252"/>
                <a:gd name="T7" fmla="*/ 129 h 222"/>
                <a:gd name="T8" fmla="*/ 250 w 252"/>
                <a:gd name="T9" fmla="*/ 117 h 222"/>
                <a:gd name="T10" fmla="*/ 232 w 252"/>
                <a:gd name="T11" fmla="*/ 111 h 222"/>
                <a:gd name="T12" fmla="*/ 224 w 252"/>
                <a:gd name="T13" fmla="*/ 96 h 222"/>
                <a:gd name="T14" fmla="*/ 213 w 252"/>
                <a:gd name="T15" fmla="*/ 83 h 222"/>
                <a:gd name="T16" fmla="*/ 209 w 252"/>
                <a:gd name="T17" fmla="*/ 71 h 222"/>
                <a:gd name="T18" fmla="*/ 208 w 252"/>
                <a:gd name="T19" fmla="*/ 51 h 222"/>
                <a:gd name="T20" fmla="*/ 205 w 252"/>
                <a:gd name="T21" fmla="*/ 39 h 222"/>
                <a:gd name="T22" fmla="*/ 194 w 252"/>
                <a:gd name="T23" fmla="*/ 21 h 222"/>
                <a:gd name="T24" fmla="*/ 163 w 252"/>
                <a:gd name="T25" fmla="*/ 9 h 222"/>
                <a:gd name="T26" fmla="*/ 145 w 252"/>
                <a:gd name="T27" fmla="*/ 4 h 222"/>
                <a:gd name="T28" fmla="*/ 135 w 252"/>
                <a:gd name="T29" fmla="*/ 3 h 222"/>
                <a:gd name="T30" fmla="*/ 130 w 252"/>
                <a:gd name="T31" fmla="*/ 2 h 222"/>
                <a:gd name="T32" fmla="*/ 117 w 252"/>
                <a:gd name="T33" fmla="*/ 16 h 222"/>
                <a:gd name="T34" fmla="*/ 94 w 252"/>
                <a:gd name="T35" fmla="*/ 23 h 222"/>
                <a:gd name="T36" fmla="*/ 88 w 252"/>
                <a:gd name="T37" fmla="*/ 35 h 222"/>
                <a:gd name="T38" fmla="*/ 92 w 252"/>
                <a:gd name="T39" fmla="*/ 43 h 222"/>
                <a:gd name="T40" fmla="*/ 83 w 252"/>
                <a:gd name="T41" fmla="*/ 49 h 222"/>
                <a:gd name="T42" fmla="*/ 74 w 252"/>
                <a:gd name="T43" fmla="*/ 58 h 222"/>
                <a:gd name="T44" fmla="*/ 58 w 252"/>
                <a:gd name="T45" fmla="*/ 90 h 222"/>
                <a:gd name="T46" fmla="*/ 42 w 252"/>
                <a:gd name="T47" fmla="*/ 101 h 222"/>
                <a:gd name="T48" fmla="*/ 23 w 252"/>
                <a:gd name="T49" fmla="*/ 104 h 222"/>
                <a:gd name="T50" fmla="*/ 10 w 252"/>
                <a:gd name="T51" fmla="*/ 121 h 222"/>
                <a:gd name="T52" fmla="*/ 11 w 252"/>
                <a:gd name="T53" fmla="*/ 164 h 222"/>
                <a:gd name="T54" fmla="*/ 0 w 252"/>
                <a:gd name="T55" fmla="*/ 178 h 222"/>
                <a:gd name="T56" fmla="*/ 11 w 252"/>
                <a:gd name="T57" fmla="*/ 206 h 222"/>
                <a:gd name="T58" fmla="*/ 27 w 252"/>
                <a:gd name="T59" fmla="*/ 201 h 222"/>
                <a:gd name="T60" fmla="*/ 106 w 252"/>
                <a:gd name="T61" fmla="*/ 201 h 222"/>
                <a:gd name="T62" fmla="*/ 148 w 252"/>
                <a:gd name="T63" fmla="*/ 214 h 222"/>
                <a:gd name="T64" fmla="*/ 169 w 252"/>
                <a:gd name="T65" fmla="*/ 215 h 222"/>
                <a:gd name="T66" fmla="*/ 182 w 252"/>
                <a:gd name="T67" fmla="*/ 214 h 222"/>
                <a:gd name="T68" fmla="*/ 204 w 252"/>
                <a:gd name="T69" fmla="*/ 189 h 222"/>
                <a:gd name="T70" fmla="*/ 224 w 252"/>
                <a:gd name="T71" fmla="*/ 17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222">
                  <a:moveTo>
                    <a:pt x="223" y="170"/>
                  </a:moveTo>
                  <a:cubicBezTo>
                    <a:pt x="223" y="169"/>
                    <a:pt x="224" y="167"/>
                    <a:pt x="224" y="166"/>
                  </a:cubicBezTo>
                  <a:cubicBezTo>
                    <a:pt x="223" y="163"/>
                    <a:pt x="222" y="161"/>
                    <a:pt x="222" y="158"/>
                  </a:cubicBezTo>
                  <a:cubicBezTo>
                    <a:pt x="222" y="157"/>
                    <a:pt x="223" y="154"/>
                    <a:pt x="222" y="153"/>
                  </a:cubicBezTo>
                  <a:cubicBezTo>
                    <a:pt x="220" y="148"/>
                    <a:pt x="213" y="147"/>
                    <a:pt x="217" y="141"/>
                  </a:cubicBezTo>
                  <a:cubicBezTo>
                    <a:pt x="220" y="137"/>
                    <a:pt x="226" y="138"/>
                    <a:pt x="230" y="139"/>
                  </a:cubicBezTo>
                  <a:cubicBezTo>
                    <a:pt x="236" y="141"/>
                    <a:pt x="237" y="143"/>
                    <a:pt x="242" y="138"/>
                  </a:cubicBezTo>
                  <a:cubicBezTo>
                    <a:pt x="244" y="137"/>
                    <a:pt x="251" y="130"/>
                    <a:pt x="251" y="129"/>
                  </a:cubicBezTo>
                  <a:cubicBezTo>
                    <a:pt x="252" y="123"/>
                    <a:pt x="246" y="125"/>
                    <a:pt x="246" y="120"/>
                  </a:cubicBezTo>
                  <a:cubicBezTo>
                    <a:pt x="246" y="118"/>
                    <a:pt x="250" y="119"/>
                    <a:pt x="250" y="117"/>
                  </a:cubicBezTo>
                  <a:cubicBezTo>
                    <a:pt x="249" y="115"/>
                    <a:pt x="246" y="116"/>
                    <a:pt x="245" y="115"/>
                  </a:cubicBezTo>
                  <a:cubicBezTo>
                    <a:pt x="240" y="113"/>
                    <a:pt x="236" y="113"/>
                    <a:pt x="232" y="111"/>
                  </a:cubicBezTo>
                  <a:cubicBezTo>
                    <a:pt x="225" y="109"/>
                    <a:pt x="230" y="109"/>
                    <a:pt x="229" y="103"/>
                  </a:cubicBezTo>
                  <a:cubicBezTo>
                    <a:pt x="229" y="99"/>
                    <a:pt x="227" y="98"/>
                    <a:pt x="224" y="96"/>
                  </a:cubicBezTo>
                  <a:cubicBezTo>
                    <a:pt x="219" y="93"/>
                    <a:pt x="219" y="92"/>
                    <a:pt x="216" y="87"/>
                  </a:cubicBezTo>
                  <a:cubicBezTo>
                    <a:pt x="215" y="85"/>
                    <a:pt x="215" y="85"/>
                    <a:pt x="213" y="83"/>
                  </a:cubicBezTo>
                  <a:cubicBezTo>
                    <a:pt x="212" y="81"/>
                    <a:pt x="210" y="81"/>
                    <a:pt x="209" y="79"/>
                  </a:cubicBezTo>
                  <a:cubicBezTo>
                    <a:pt x="208" y="75"/>
                    <a:pt x="213" y="75"/>
                    <a:pt x="209" y="71"/>
                  </a:cubicBezTo>
                  <a:cubicBezTo>
                    <a:pt x="205" y="67"/>
                    <a:pt x="199" y="67"/>
                    <a:pt x="203" y="60"/>
                  </a:cubicBezTo>
                  <a:cubicBezTo>
                    <a:pt x="206" y="56"/>
                    <a:pt x="209" y="57"/>
                    <a:pt x="208" y="51"/>
                  </a:cubicBezTo>
                  <a:cubicBezTo>
                    <a:pt x="208" y="49"/>
                    <a:pt x="206" y="47"/>
                    <a:pt x="205" y="46"/>
                  </a:cubicBezTo>
                  <a:cubicBezTo>
                    <a:pt x="204" y="42"/>
                    <a:pt x="205" y="43"/>
                    <a:pt x="205" y="39"/>
                  </a:cubicBezTo>
                  <a:cubicBezTo>
                    <a:pt x="205" y="36"/>
                    <a:pt x="205" y="30"/>
                    <a:pt x="204" y="28"/>
                  </a:cubicBezTo>
                  <a:cubicBezTo>
                    <a:pt x="202" y="26"/>
                    <a:pt x="196" y="23"/>
                    <a:pt x="194" y="21"/>
                  </a:cubicBezTo>
                  <a:cubicBezTo>
                    <a:pt x="185" y="12"/>
                    <a:pt x="179" y="18"/>
                    <a:pt x="170" y="21"/>
                  </a:cubicBezTo>
                  <a:cubicBezTo>
                    <a:pt x="160" y="24"/>
                    <a:pt x="170" y="13"/>
                    <a:pt x="163" y="9"/>
                  </a:cubicBezTo>
                  <a:cubicBezTo>
                    <a:pt x="157" y="6"/>
                    <a:pt x="155" y="11"/>
                    <a:pt x="150" y="10"/>
                  </a:cubicBezTo>
                  <a:cubicBezTo>
                    <a:pt x="144" y="10"/>
                    <a:pt x="148" y="7"/>
                    <a:pt x="145" y="4"/>
                  </a:cubicBezTo>
                  <a:cubicBezTo>
                    <a:pt x="142" y="2"/>
                    <a:pt x="140" y="4"/>
                    <a:pt x="138" y="4"/>
                  </a:cubicBezTo>
                  <a:cubicBezTo>
                    <a:pt x="136" y="4"/>
                    <a:pt x="137" y="4"/>
                    <a:pt x="135" y="3"/>
                  </a:cubicBezTo>
                  <a:cubicBezTo>
                    <a:pt x="133" y="2"/>
                    <a:pt x="132" y="1"/>
                    <a:pt x="131" y="0"/>
                  </a:cubicBezTo>
                  <a:cubicBezTo>
                    <a:pt x="131" y="1"/>
                    <a:pt x="131" y="2"/>
                    <a:pt x="130" y="2"/>
                  </a:cubicBezTo>
                  <a:cubicBezTo>
                    <a:pt x="129" y="4"/>
                    <a:pt x="126" y="3"/>
                    <a:pt x="125" y="4"/>
                  </a:cubicBezTo>
                  <a:cubicBezTo>
                    <a:pt x="122" y="7"/>
                    <a:pt x="121" y="13"/>
                    <a:pt x="117" y="16"/>
                  </a:cubicBezTo>
                  <a:cubicBezTo>
                    <a:pt x="113" y="19"/>
                    <a:pt x="111" y="17"/>
                    <a:pt x="106" y="18"/>
                  </a:cubicBezTo>
                  <a:cubicBezTo>
                    <a:pt x="100" y="18"/>
                    <a:pt x="98" y="21"/>
                    <a:pt x="94" y="23"/>
                  </a:cubicBezTo>
                  <a:cubicBezTo>
                    <a:pt x="92" y="23"/>
                    <a:pt x="91" y="24"/>
                    <a:pt x="89" y="24"/>
                  </a:cubicBezTo>
                  <a:cubicBezTo>
                    <a:pt x="92" y="28"/>
                    <a:pt x="89" y="30"/>
                    <a:pt x="88" y="35"/>
                  </a:cubicBezTo>
                  <a:cubicBezTo>
                    <a:pt x="88" y="37"/>
                    <a:pt x="84" y="38"/>
                    <a:pt x="85" y="41"/>
                  </a:cubicBezTo>
                  <a:cubicBezTo>
                    <a:pt x="86" y="43"/>
                    <a:pt x="91" y="41"/>
                    <a:pt x="92" y="43"/>
                  </a:cubicBezTo>
                  <a:cubicBezTo>
                    <a:pt x="95" y="49"/>
                    <a:pt x="88" y="48"/>
                    <a:pt x="86" y="50"/>
                  </a:cubicBezTo>
                  <a:cubicBezTo>
                    <a:pt x="85" y="50"/>
                    <a:pt x="83" y="49"/>
                    <a:pt x="83" y="49"/>
                  </a:cubicBezTo>
                  <a:cubicBezTo>
                    <a:pt x="81" y="50"/>
                    <a:pt x="81" y="52"/>
                    <a:pt x="80" y="53"/>
                  </a:cubicBezTo>
                  <a:cubicBezTo>
                    <a:pt x="79" y="54"/>
                    <a:pt x="75" y="57"/>
                    <a:pt x="74" y="58"/>
                  </a:cubicBezTo>
                  <a:cubicBezTo>
                    <a:pt x="69" y="64"/>
                    <a:pt x="69" y="66"/>
                    <a:pt x="67" y="73"/>
                  </a:cubicBezTo>
                  <a:cubicBezTo>
                    <a:pt x="65" y="78"/>
                    <a:pt x="62" y="86"/>
                    <a:pt x="58" y="90"/>
                  </a:cubicBezTo>
                  <a:cubicBezTo>
                    <a:pt x="57" y="91"/>
                    <a:pt x="52" y="92"/>
                    <a:pt x="50" y="93"/>
                  </a:cubicBezTo>
                  <a:cubicBezTo>
                    <a:pt x="47" y="95"/>
                    <a:pt x="44" y="99"/>
                    <a:pt x="42" y="101"/>
                  </a:cubicBezTo>
                  <a:cubicBezTo>
                    <a:pt x="40" y="102"/>
                    <a:pt x="36" y="105"/>
                    <a:pt x="34" y="105"/>
                  </a:cubicBezTo>
                  <a:cubicBezTo>
                    <a:pt x="29" y="106"/>
                    <a:pt x="28" y="104"/>
                    <a:pt x="23" y="104"/>
                  </a:cubicBezTo>
                  <a:cubicBezTo>
                    <a:pt x="20" y="104"/>
                    <a:pt x="13" y="104"/>
                    <a:pt x="8" y="106"/>
                  </a:cubicBezTo>
                  <a:cubicBezTo>
                    <a:pt x="9" y="111"/>
                    <a:pt x="9" y="117"/>
                    <a:pt x="10" y="121"/>
                  </a:cubicBezTo>
                  <a:cubicBezTo>
                    <a:pt x="13" y="131"/>
                    <a:pt x="22" y="145"/>
                    <a:pt x="20" y="156"/>
                  </a:cubicBezTo>
                  <a:cubicBezTo>
                    <a:pt x="19" y="162"/>
                    <a:pt x="16" y="161"/>
                    <a:pt x="11" y="164"/>
                  </a:cubicBezTo>
                  <a:cubicBezTo>
                    <a:pt x="6" y="167"/>
                    <a:pt x="4" y="172"/>
                    <a:pt x="0" y="177"/>
                  </a:cubicBezTo>
                  <a:cubicBezTo>
                    <a:pt x="0" y="177"/>
                    <a:pt x="0" y="178"/>
                    <a:pt x="0" y="178"/>
                  </a:cubicBezTo>
                  <a:cubicBezTo>
                    <a:pt x="5" y="180"/>
                    <a:pt x="6" y="184"/>
                    <a:pt x="12" y="185"/>
                  </a:cubicBezTo>
                  <a:cubicBezTo>
                    <a:pt x="12" y="193"/>
                    <a:pt x="10" y="199"/>
                    <a:pt x="11" y="206"/>
                  </a:cubicBezTo>
                  <a:cubicBezTo>
                    <a:pt x="14" y="206"/>
                    <a:pt x="17" y="206"/>
                    <a:pt x="20" y="206"/>
                  </a:cubicBezTo>
                  <a:cubicBezTo>
                    <a:pt x="26" y="204"/>
                    <a:pt x="23" y="204"/>
                    <a:pt x="27" y="201"/>
                  </a:cubicBezTo>
                  <a:cubicBezTo>
                    <a:pt x="34" y="195"/>
                    <a:pt x="41" y="194"/>
                    <a:pt x="50" y="193"/>
                  </a:cubicBezTo>
                  <a:cubicBezTo>
                    <a:pt x="68" y="191"/>
                    <a:pt x="88" y="198"/>
                    <a:pt x="106" y="201"/>
                  </a:cubicBezTo>
                  <a:cubicBezTo>
                    <a:pt x="107" y="209"/>
                    <a:pt x="124" y="209"/>
                    <a:pt x="130" y="209"/>
                  </a:cubicBezTo>
                  <a:cubicBezTo>
                    <a:pt x="133" y="202"/>
                    <a:pt x="145" y="212"/>
                    <a:pt x="148" y="214"/>
                  </a:cubicBezTo>
                  <a:cubicBezTo>
                    <a:pt x="148" y="210"/>
                    <a:pt x="156" y="205"/>
                    <a:pt x="160" y="207"/>
                  </a:cubicBezTo>
                  <a:cubicBezTo>
                    <a:pt x="167" y="211"/>
                    <a:pt x="158" y="216"/>
                    <a:pt x="169" y="215"/>
                  </a:cubicBezTo>
                  <a:cubicBezTo>
                    <a:pt x="171" y="214"/>
                    <a:pt x="173" y="212"/>
                    <a:pt x="177" y="212"/>
                  </a:cubicBezTo>
                  <a:cubicBezTo>
                    <a:pt x="175" y="212"/>
                    <a:pt x="184" y="214"/>
                    <a:pt x="182" y="214"/>
                  </a:cubicBezTo>
                  <a:cubicBezTo>
                    <a:pt x="188" y="215"/>
                    <a:pt x="190" y="221"/>
                    <a:pt x="196" y="222"/>
                  </a:cubicBezTo>
                  <a:cubicBezTo>
                    <a:pt x="200" y="211"/>
                    <a:pt x="192" y="196"/>
                    <a:pt x="204" y="189"/>
                  </a:cubicBezTo>
                  <a:cubicBezTo>
                    <a:pt x="210" y="186"/>
                    <a:pt x="217" y="186"/>
                    <a:pt x="223" y="186"/>
                  </a:cubicBezTo>
                  <a:cubicBezTo>
                    <a:pt x="224" y="183"/>
                    <a:pt x="224" y="180"/>
                    <a:pt x="224" y="177"/>
                  </a:cubicBezTo>
                  <a:cubicBezTo>
                    <a:pt x="224" y="175"/>
                    <a:pt x="223" y="173"/>
                    <a:pt x="223" y="17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5" name="Freeform 643">
              <a:extLst>
                <a:ext uri="{FF2B5EF4-FFF2-40B4-BE49-F238E27FC236}">
                  <a16:creationId xmlns:a16="http://schemas.microsoft.com/office/drawing/2014/main" id="{C95C719F-54E1-4B5F-834B-30AFDCDAE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844" y="1603297"/>
              <a:ext cx="3787066" cy="1916574"/>
            </a:xfrm>
            <a:custGeom>
              <a:avLst/>
              <a:gdLst>
                <a:gd name="T0" fmla="*/ 4185 w 4349"/>
                <a:gd name="T1" fmla="*/ 918 h 2201"/>
                <a:gd name="T2" fmla="*/ 3817 w 4349"/>
                <a:gd name="T3" fmla="*/ 777 h 2201"/>
                <a:gd name="T4" fmla="*/ 3592 w 4349"/>
                <a:gd name="T5" fmla="*/ 789 h 2201"/>
                <a:gd name="T6" fmla="*/ 3291 w 4349"/>
                <a:gd name="T7" fmla="*/ 646 h 2201"/>
                <a:gd name="T8" fmla="*/ 3161 w 4349"/>
                <a:gd name="T9" fmla="*/ 577 h 2201"/>
                <a:gd name="T10" fmla="*/ 2997 w 4349"/>
                <a:gd name="T11" fmla="*/ 548 h 2201"/>
                <a:gd name="T12" fmla="*/ 2867 w 4349"/>
                <a:gd name="T13" fmla="*/ 637 h 2201"/>
                <a:gd name="T14" fmla="*/ 2707 w 4349"/>
                <a:gd name="T15" fmla="*/ 587 h 2201"/>
                <a:gd name="T16" fmla="*/ 2624 w 4349"/>
                <a:gd name="T17" fmla="*/ 452 h 2201"/>
                <a:gd name="T18" fmla="*/ 2480 w 4349"/>
                <a:gd name="T19" fmla="*/ 502 h 2201"/>
                <a:gd name="T20" fmla="*/ 2297 w 4349"/>
                <a:gd name="T21" fmla="*/ 452 h 2201"/>
                <a:gd name="T22" fmla="*/ 2078 w 4349"/>
                <a:gd name="T23" fmla="*/ 527 h 2201"/>
                <a:gd name="T24" fmla="*/ 2292 w 4349"/>
                <a:gd name="T25" fmla="*/ 242 h 2201"/>
                <a:gd name="T26" fmla="*/ 2235 w 4349"/>
                <a:gd name="T27" fmla="*/ 123 h 2201"/>
                <a:gd name="T28" fmla="*/ 2083 w 4349"/>
                <a:gd name="T29" fmla="*/ 80 h 2201"/>
                <a:gd name="T30" fmla="*/ 1973 w 4349"/>
                <a:gd name="T31" fmla="*/ 98 h 2201"/>
                <a:gd name="T32" fmla="*/ 1863 w 4349"/>
                <a:gd name="T33" fmla="*/ 201 h 2201"/>
                <a:gd name="T34" fmla="*/ 1803 w 4349"/>
                <a:gd name="T35" fmla="*/ 185 h 2201"/>
                <a:gd name="T36" fmla="*/ 1696 w 4349"/>
                <a:gd name="T37" fmla="*/ 240 h 2201"/>
                <a:gd name="T38" fmla="*/ 1582 w 4349"/>
                <a:gd name="T39" fmla="*/ 339 h 2201"/>
                <a:gd name="T40" fmla="*/ 1590 w 4349"/>
                <a:gd name="T41" fmla="*/ 421 h 2201"/>
                <a:gd name="T42" fmla="*/ 1429 w 4349"/>
                <a:gd name="T43" fmla="*/ 594 h 2201"/>
                <a:gd name="T44" fmla="*/ 1283 w 4349"/>
                <a:gd name="T45" fmla="*/ 589 h 2201"/>
                <a:gd name="T46" fmla="*/ 1277 w 4349"/>
                <a:gd name="T47" fmla="*/ 820 h 2201"/>
                <a:gd name="T48" fmla="*/ 1319 w 4349"/>
                <a:gd name="T49" fmla="*/ 854 h 2201"/>
                <a:gd name="T50" fmla="*/ 1175 w 4349"/>
                <a:gd name="T51" fmla="*/ 1002 h 2201"/>
                <a:gd name="T52" fmla="*/ 1187 w 4349"/>
                <a:gd name="T53" fmla="*/ 634 h 2201"/>
                <a:gd name="T54" fmla="*/ 1044 w 4349"/>
                <a:gd name="T55" fmla="*/ 701 h 2201"/>
                <a:gd name="T56" fmla="*/ 1115 w 4349"/>
                <a:gd name="T57" fmla="*/ 838 h 2201"/>
                <a:gd name="T58" fmla="*/ 890 w 4349"/>
                <a:gd name="T59" fmla="*/ 847 h 2201"/>
                <a:gd name="T60" fmla="*/ 719 w 4349"/>
                <a:gd name="T61" fmla="*/ 881 h 2201"/>
                <a:gd name="T62" fmla="*/ 634 w 4349"/>
                <a:gd name="T63" fmla="*/ 870 h 2201"/>
                <a:gd name="T64" fmla="*/ 502 w 4349"/>
                <a:gd name="T65" fmla="*/ 878 h 2201"/>
                <a:gd name="T66" fmla="*/ 292 w 4349"/>
                <a:gd name="T67" fmla="*/ 1116 h 2201"/>
                <a:gd name="T68" fmla="*/ 208 w 4349"/>
                <a:gd name="T69" fmla="*/ 1123 h 2201"/>
                <a:gd name="T70" fmla="*/ 186 w 4349"/>
                <a:gd name="T71" fmla="*/ 998 h 2201"/>
                <a:gd name="T72" fmla="*/ 248 w 4349"/>
                <a:gd name="T73" fmla="*/ 832 h 2201"/>
                <a:gd name="T74" fmla="*/ 42 w 4349"/>
                <a:gd name="T75" fmla="*/ 829 h 2201"/>
                <a:gd name="T76" fmla="*/ 12 w 4349"/>
                <a:gd name="T77" fmla="*/ 1507 h 2201"/>
                <a:gd name="T78" fmla="*/ 188 w 4349"/>
                <a:gd name="T79" fmla="*/ 1788 h 2201"/>
                <a:gd name="T80" fmla="*/ 253 w 4349"/>
                <a:gd name="T81" fmla="*/ 2049 h 2201"/>
                <a:gd name="T82" fmla="*/ 560 w 4349"/>
                <a:gd name="T83" fmla="*/ 2036 h 2201"/>
                <a:gd name="T84" fmla="*/ 702 w 4349"/>
                <a:gd name="T85" fmla="*/ 1811 h 2201"/>
                <a:gd name="T86" fmla="*/ 978 w 4349"/>
                <a:gd name="T87" fmla="*/ 1678 h 2201"/>
                <a:gd name="T88" fmla="*/ 1290 w 4349"/>
                <a:gd name="T89" fmla="*/ 1685 h 2201"/>
                <a:gd name="T90" fmla="*/ 1621 w 4349"/>
                <a:gd name="T91" fmla="*/ 1893 h 2201"/>
                <a:gd name="T92" fmla="*/ 1972 w 4349"/>
                <a:gd name="T93" fmla="*/ 1802 h 2201"/>
                <a:gd name="T94" fmla="*/ 2485 w 4349"/>
                <a:gd name="T95" fmla="*/ 1752 h 2201"/>
                <a:gd name="T96" fmla="*/ 2822 w 4349"/>
                <a:gd name="T97" fmla="*/ 1940 h 2201"/>
                <a:gd name="T98" fmla="*/ 2816 w 4349"/>
                <a:gd name="T99" fmla="*/ 2145 h 2201"/>
                <a:gd name="T100" fmla="*/ 3017 w 4349"/>
                <a:gd name="T101" fmla="*/ 1841 h 2201"/>
                <a:gd name="T102" fmla="*/ 2934 w 4349"/>
                <a:gd name="T103" fmla="*/ 1707 h 2201"/>
                <a:gd name="T104" fmla="*/ 2955 w 4349"/>
                <a:gd name="T105" fmla="*/ 1574 h 2201"/>
                <a:gd name="T106" fmla="*/ 3233 w 4349"/>
                <a:gd name="T107" fmla="*/ 1436 h 2201"/>
                <a:gd name="T108" fmla="*/ 3401 w 4349"/>
                <a:gd name="T109" fmla="*/ 1423 h 2201"/>
                <a:gd name="T110" fmla="*/ 3545 w 4349"/>
                <a:gd name="T111" fmla="*/ 1352 h 2201"/>
                <a:gd name="T112" fmla="*/ 3575 w 4349"/>
                <a:gd name="T113" fmla="*/ 1395 h 2201"/>
                <a:gd name="T114" fmla="*/ 3546 w 4349"/>
                <a:gd name="T115" fmla="*/ 1677 h 2201"/>
                <a:gd name="T116" fmla="*/ 3629 w 4349"/>
                <a:gd name="T117" fmla="*/ 1407 h 2201"/>
                <a:gd name="T118" fmla="*/ 3869 w 4349"/>
                <a:gd name="T119" fmla="*/ 1331 h 2201"/>
                <a:gd name="T120" fmla="*/ 3977 w 4349"/>
                <a:gd name="T121" fmla="*/ 1126 h 2201"/>
                <a:gd name="T122" fmla="*/ 4110 w 4349"/>
                <a:gd name="T123" fmla="*/ 1059 h 2201"/>
                <a:gd name="T124" fmla="*/ 4283 w 4349"/>
                <a:gd name="T125" fmla="*/ 1078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9" h="2201">
                  <a:moveTo>
                    <a:pt x="4337" y="1029"/>
                  </a:moveTo>
                  <a:cubicBezTo>
                    <a:pt x="4335" y="1027"/>
                    <a:pt x="4335" y="1025"/>
                    <a:pt x="4333" y="1023"/>
                  </a:cubicBezTo>
                  <a:cubicBezTo>
                    <a:pt x="4331" y="1021"/>
                    <a:pt x="4328" y="1021"/>
                    <a:pt x="4326" y="1019"/>
                  </a:cubicBezTo>
                  <a:cubicBezTo>
                    <a:pt x="4320" y="1016"/>
                    <a:pt x="4318" y="1010"/>
                    <a:pt x="4313" y="1007"/>
                  </a:cubicBezTo>
                  <a:cubicBezTo>
                    <a:pt x="4309" y="1004"/>
                    <a:pt x="4304" y="999"/>
                    <a:pt x="4303" y="994"/>
                  </a:cubicBezTo>
                  <a:cubicBezTo>
                    <a:pt x="4302" y="993"/>
                    <a:pt x="4304" y="993"/>
                    <a:pt x="4303" y="991"/>
                  </a:cubicBezTo>
                  <a:cubicBezTo>
                    <a:pt x="4303" y="990"/>
                    <a:pt x="4301" y="990"/>
                    <a:pt x="4300" y="989"/>
                  </a:cubicBezTo>
                  <a:cubicBezTo>
                    <a:pt x="4298" y="988"/>
                    <a:pt x="4295" y="987"/>
                    <a:pt x="4294" y="984"/>
                  </a:cubicBezTo>
                  <a:cubicBezTo>
                    <a:pt x="4294" y="982"/>
                    <a:pt x="4296" y="980"/>
                    <a:pt x="4294" y="978"/>
                  </a:cubicBezTo>
                  <a:cubicBezTo>
                    <a:pt x="4293" y="977"/>
                    <a:pt x="4288" y="977"/>
                    <a:pt x="4287" y="977"/>
                  </a:cubicBezTo>
                  <a:cubicBezTo>
                    <a:pt x="4287" y="977"/>
                    <a:pt x="4287" y="978"/>
                    <a:pt x="4287" y="978"/>
                  </a:cubicBezTo>
                  <a:cubicBezTo>
                    <a:pt x="4283" y="978"/>
                    <a:pt x="4280" y="977"/>
                    <a:pt x="4277" y="975"/>
                  </a:cubicBezTo>
                  <a:cubicBezTo>
                    <a:pt x="4272" y="974"/>
                    <a:pt x="4268" y="974"/>
                    <a:pt x="4264" y="973"/>
                  </a:cubicBezTo>
                  <a:cubicBezTo>
                    <a:pt x="4260" y="972"/>
                    <a:pt x="4256" y="971"/>
                    <a:pt x="4252" y="970"/>
                  </a:cubicBezTo>
                  <a:cubicBezTo>
                    <a:pt x="4249" y="970"/>
                    <a:pt x="4241" y="966"/>
                    <a:pt x="4240" y="968"/>
                  </a:cubicBezTo>
                  <a:cubicBezTo>
                    <a:pt x="4240" y="968"/>
                    <a:pt x="4240" y="969"/>
                    <a:pt x="4240" y="969"/>
                  </a:cubicBezTo>
                  <a:cubicBezTo>
                    <a:pt x="4232" y="969"/>
                    <a:pt x="4224" y="970"/>
                    <a:pt x="4216" y="969"/>
                  </a:cubicBezTo>
                  <a:cubicBezTo>
                    <a:pt x="4216" y="966"/>
                    <a:pt x="4212" y="966"/>
                    <a:pt x="4212" y="969"/>
                  </a:cubicBezTo>
                  <a:cubicBezTo>
                    <a:pt x="4213" y="976"/>
                    <a:pt x="4225" y="972"/>
                    <a:pt x="4225" y="972"/>
                  </a:cubicBezTo>
                  <a:cubicBezTo>
                    <a:pt x="4225" y="974"/>
                    <a:pt x="4225" y="975"/>
                    <a:pt x="4225" y="977"/>
                  </a:cubicBezTo>
                  <a:cubicBezTo>
                    <a:pt x="4228" y="978"/>
                    <a:pt x="4229" y="977"/>
                    <a:pt x="4231" y="980"/>
                  </a:cubicBezTo>
                  <a:cubicBezTo>
                    <a:pt x="4233" y="982"/>
                    <a:pt x="4233" y="986"/>
                    <a:pt x="4234" y="989"/>
                  </a:cubicBezTo>
                  <a:cubicBezTo>
                    <a:pt x="4234" y="997"/>
                    <a:pt x="4231" y="999"/>
                    <a:pt x="4225" y="1003"/>
                  </a:cubicBezTo>
                  <a:cubicBezTo>
                    <a:pt x="4227" y="1005"/>
                    <a:pt x="4227" y="1006"/>
                    <a:pt x="4230" y="1007"/>
                  </a:cubicBezTo>
                  <a:cubicBezTo>
                    <a:pt x="4233" y="1008"/>
                    <a:pt x="4234" y="1007"/>
                    <a:pt x="4236" y="1009"/>
                  </a:cubicBezTo>
                  <a:cubicBezTo>
                    <a:pt x="4239" y="1011"/>
                    <a:pt x="4242" y="1019"/>
                    <a:pt x="4236" y="1019"/>
                  </a:cubicBezTo>
                  <a:cubicBezTo>
                    <a:pt x="4236" y="1021"/>
                    <a:pt x="4235" y="1025"/>
                    <a:pt x="4232" y="1024"/>
                  </a:cubicBezTo>
                  <a:cubicBezTo>
                    <a:pt x="4232" y="1020"/>
                    <a:pt x="4234" y="1018"/>
                    <a:pt x="4233" y="1015"/>
                  </a:cubicBezTo>
                  <a:cubicBezTo>
                    <a:pt x="4233" y="1010"/>
                    <a:pt x="4231" y="1009"/>
                    <a:pt x="4225" y="1011"/>
                  </a:cubicBezTo>
                  <a:cubicBezTo>
                    <a:pt x="4228" y="1014"/>
                    <a:pt x="4223" y="1017"/>
                    <a:pt x="4223" y="1021"/>
                  </a:cubicBezTo>
                  <a:cubicBezTo>
                    <a:pt x="4223" y="1021"/>
                    <a:pt x="4222" y="1021"/>
                    <a:pt x="4222" y="1021"/>
                  </a:cubicBezTo>
                  <a:cubicBezTo>
                    <a:pt x="4222" y="1020"/>
                    <a:pt x="4220" y="1018"/>
                    <a:pt x="4220" y="1017"/>
                  </a:cubicBezTo>
                  <a:cubicBezTo>
                    <a:pt x="4220" y="1015"/>
                    <a:pt x="4221" y="1014"/>
                    <a:pt x="4221" y="1012"/>
                  </a:cubicBezTo>
                  <a:cubicBezTo>
                    <a:pt x="4221" y="1009"/>
                    <a:pt x="4221" y="1006"/>
                    <a:pt x="4218" y="1004"/>
                  </a:cubicBezTo>
                  <a:cubicBezTo>
                    <a:pt x="4216" y="1003"/>
                    <a:pt x="4210" y="1003"/>
                    <a:pt x="4209" y="1001"/>
                  </a:cubicBezTo>
                  <a:cubicBezTo>
                    <a:pt x="4207" y="998"/>
                    <a:pt x="4209" y="995"/>
                    <a:pt x="4211" y="993"/>
                  </a:cubicBezTo>
                  <a:cubicBezTo>
                    <a:pt x="4211" y="993"/>
                    <a:pt x="4212" y="993"/>
                    <a:pt x="4212" y="993"/>
                  </a:cubicBezTo>
                  <a:cubicBezTo>
                    <a:pt x="4212" y="993"/>
                    <a:pt x="4212" y="993"/>
                    <a:pt x="4212" y="994"/>
                  </a:cubicBezTo>
                  <a:cubicBezTo>
                    <a:pt x="4216" y="993"/>
                    <a:pt x="4213" y="986"/>
                    <a:pt x="4214" y="983"/>
                  </a:cubicBezTo>
                  <a:cubicBezTo>
                    <a:pt x="4208" y="980"/>
                    <a:pt x="4208" y="967"/>
                    <a:pt x="4208" y="961"/>
                  </a:cubicBezTo>
                  <a:cubicBezTo>
                    <a:pt x="4209" y="958"/>
                    <a:pt x="4211" y="955"/>
                    <a:pt x="4211" y="952"/>
                  </a:cubicBezTo>
                  <a:cubicBezTo>
                    <a:pt x="4211" y="947"/>
                    <a:pt x="4207" y="945"/>
                    <a:pt x="4204" y="942"/>
                  </a:cubicBezTo>
                  <a:cubicBezTo>
                    <a:pt x="4201" y="939"/>
                    <a:pt x="4200" y="934"/>
                    <a:pt x="4197" y="929"/>
                  </a:cubicBezTo>
                  <a:cubicBezTo>
                    <a:pt x="4196" y="925"/>
                    <a:pt x="4194" y="926"/>
                    <a:pt x="4191" y="924"/>
                  </a:cubicBezTo>
                  <a:cubicBezTo>
                    <a:pt x="4188" y="922"/>
                    <a:pt x="4187" y="920"/>
                    <a:pt x="4185" y="918"/>
                  </a:cubicBezTo>
                  <a:cubicBezTo>
                    <a:pt x="4181" y="914"/>
                    <a:pt x="4175" y="912"/>
                    <a:pt x="4170" y="908"/>
                  </a:cubicBezTo>
                  <a:cubicBezTo>
                    <a:pt x="4163" y="903"/>
                    <a:pt x="4155" y="896"/>
                    <a:pt x="4147" y="892"/>
                  </a:cubicBezTo>
                  <a:cubicBezTo>
                    <a:pt x="4145" y="891"/>
                    <a:pt x="4142" y="887"/>
                    <a:pt x="4140" y="887"/>
                  </a:cubicBezTo>
                  <a:cubicBezTo>
                    <a:pt x="4140" y="887"/>
                    <a:pt x="4140" y="889"/>
                    <a:pt x="4140" y="889"/>
                  </a:cubicBezTo>
                  <a:cubicBezTo>
                    <a:pt x="4139" y="889"/>
                    <a:pt x="4139" y="892"/>
                    <a:pt x="4137" y="890"/>
                  </a:cubicBezTo>
                  <a:cubicBezTo>
                    <a:pt x="4136" y="889"/>
                    <a:pt x="4137" y="887"/>
                    <a:pt x="4136" y="886"/>
                  </a:cubicBezTo>
                  <a:cubicBezTo>
                    <a:pt x="4136" y="883"/>
                    <a:pt x="4135" y="881"/>
                    <a:pt x="4133" y="879"/>
                  </a:cubicBezTo>
                  <a:cubicBezTo>
                    <a:pt x="4129" y="875"/>
                    <a:pt x="4123" y="872"/>
                    <a:pt x="4119" y="868"/>
                  </a:cubicBezTo>
                  <a:cubicBezTo>
                    <a:pt x="4117" y="867"/>
                    <a:pt x="4114" y="864"/>
                    <a:pt x="4113" y="862"/>
                  </a:cubicBezTo>
                  <a:cubicBezTo>
                    <a:pt x="4112" y="861"/>
                    <a:pt x="4112" y="860"/>
                    <a:pt x="4111" y="859"/>
                  </a:cubicBezTo>
                  <a:cubicBezTo>
                    <a:pt x="4110" y="858"/>
                    <a:pt x="4108" y="857"/>
                    <a:pt x="4107" y="856"/>
                  </a:cubicBezTo>
                  <a:cubicBezTo>
                    <a:pt x="4105" y="854"/>
                    <a:pt x="4104" y="852"/>
                    <a:pt x="4102" y="850"/>
                  </a:cubicBezTo>
                  <a:cubicBezTo>
                    <a:pt x="4098" y="847"/>
                    <a:pt x="4093" y="846"/>
                    <a:pt x="4089" y="842"/>
                  </a:cubicBezTo>
                  <a:cubicBezTo>
                    <a:pt x="4088" y="840"/>
                    <a:pt x="4089" y="837"/>
                    <a:pt x="4085" y="837"/>
                  </a:cubicBezTo>
                  <a:cubicBezTo>
                    <a:pt x="4085" y="837"/>
                    <a:pt x="4084" y="839"/>
                    <a:pt x="4083" y="840"/>
                  </a:cubicBezTo>
                  <a:cubicBezTo>
                    <a:pt x="4082" y="840"/>
                    <a:pt x="4080" y="840"/>
                    <a:pt x="4079" y="839"/>
                  </a:cubicBezTo>
                  <a:cubicBezTo>
                    <a:pt x="4074" y="837"/>
                    <a:pt x="4069" y="830"/>
                    <a:pt x="4066" y="826"/>
                  </a:cubicBezTo>
                  <a:cubicBezTo>
                    <a:pt x="4062" y="821"/>
                    <a:pt x="4058" y="816"/>
                    <a:pt x="4053" y="812"/>
                  </a:cubicBezTo>
                  <a:cubicBezTo>
                    <a:pt x="4045" y="806"/>
                    <a:pt x="4041" y="801"/>
                    <a:pt x="4032" y="798"/>
                  </a:cubicBezTo>
                  <a:cubicBezTo>
                    <a:pt x="4030" y="798"/>
                    <a:pt x="4028" y="798"/>
                    <a:pt x="4026" y="798"/>
                  </a:cubicBezTo>
                  <a:cubicBezTo>
                    <a:pt x="4021" y="798"/>
                    <a:pt x="4016" y="795"/>
                    <a:pt x="4012" y="792"/>
                  </a:cubicBezTo>
                  <a:cubicBezTo>
                    <a:pt x="4010" y="791"/>
                    <a:pt x="4008" y="789"/>
                    <a:pt x="4006" y="788"/>
                  </a:cubicBezTo>
                  <a:cubicBezTo>
                    <a:pt x="4003" y="787"/>
                    <a:pt x="4002" y="787"/>
                    <a:pt x="3999" y="786"/>
                  </a:cubicBezTo>
                  <a:cubicBezTo>
                    <a:pt x="3989" y="785"/>
                    <a:pt x="3983" y="780"/>
                    <a:pt x="3976" y="773"/>
                  </a:cubicBezTo>
                  <a:cubicBezTo>
                    <a:pt x="3972" y="771"/>
                    <a:pt x="3969" y="763"/>
                    <a:pt x="3964" y="766"/>
                  </a:cubicBezTo>
                  <a:cubicBezTo>
                    <a:pt x="3960" y="764"/>
                    <a:pt x="3951" y="766"/>
                    <a:pt x="3946" y="767"/>
                  </a:cubicBezTo>
                  <a:cubicBezTo>
                    <a:pt x="3939" y="768"/>
                    <a:pt x="3929" y="769"/>
                    <a:pt x="3922" y="768"/>
                  </a:cubicBezTo>
                  <a:cubicBezTo>
                    <a:pt x="3921" y="767"/>
                    <a:pt x="3919" y="766"/>
                    <a:pt x="3918" y="766"/>
                  </a:cubicBezTo>
                  <a:cubicBezTo>
                    <a:pt x="3915" y="765"/>
                    <a:pt x="3911" y="767"/>
                    <a:pt x="3908" y="767"/>
                  </a:cubicBezTo>
                  <a:cubicBezTo>
                    <a:pt x="3905" y="766"/>
                    <a:pt x="3901" y="762"/>
                    <a:pt x="3898" y="761"/>
                  </a:cubicBezTo>
                  <a:cubicBezTo>
                    <a:pt x="3896" y="761"/>
                    <a:pt x="3891" y="763"/>
                    <a:pt x="3891" y="766"/>
                  </a:cubicBezTo>
                  <a:cubicBezTo>
                    <a:pt x="3895" y="765"/>
                    <a:pt x="3903" y="774"/>
                    <a:pt x="3892" y="773"/>
                  </a:cubicBezTo>
                  <a:cubicBezTo>
                    <a:pt x="3894" y="770"/>
                    <a:pt x="3886" y="768"/>
                    <a:pt x="3884" y="766"/>
                  </a:cubicBezTo>
                  <a:cubicBezTo>
                    <a:pt x="3884" y="766"/>
                    <a:pt x="3880" y="763"/>
                    <a:pt x="3880" y="763"/>
                  </a:cubicBezTo>
                  <a:cubicBezTo>
                    <a:pt x="3879" y="761"/>
                    <a:pt x="3880" y="760"/>
                    <a:pt x="3880" y="758"/>
                  </a:cubicBezTo>
                  <a:cubicBezTo>
                    <a:pt x="3877" y="757"/>
                    <a:pt x="3876" y="760"/>
                    <a:pt x="3874" y="761"/>
                  </a:cubicBezTo>
                  <a:cubicBezTo>
                    <a:pt x="3871" y="761"/>
                    <a:pt x="3869" y="760"/>
                    <a:pt x="3867" y="759"/>
                  </a:cubicBezTo>
                  <a:cubicBezTo>
                    <a:pt x="3864" y="758"/>
                    <a:pt x="3860" y="757"/>
                    <a:pt x="3857" y="756"/>
                  </a:cubicBezTo>
                  <a:cubicBezTo>
                    <a:pt x="3852" y="755"/>
                    <a:pt x="3847" y="753"/>
                    <a:pt x="3842" y="752"/>
                  </a:cubicBezTo>
                  <a:cubicBezTo>
                    <a:pt x="3839" y="751"/>
                    <a:pt x="3836" y="750"/>
                    <a:pt x="3833" y="749"/>
                  </a:cubicBezTo>
                  <a:cubicBezTo>
                    <a:pt x="3830" y="749"/>
                    <a:pt x="3827" y="750"/>
                    <a:pt x="3825" y="749"/>
                  </a:cubicBezTo>
                  <a:cubicBezTo>
                    <a:pt x="3823" y="748"/>
                    <a:pt x="3821" y="745"/>
                    <a:pt x="3818" y="746"/>
                  </a:cubicBezTo>
                  <a:cubicBezTo>
                    <a:pt x="3814" y="748"/>
                    <a:pt x="3819" y="749"/>
                    <a:pt x="3820" y="750"/>
                  </a:cubicBezTo>
                  <a:cubicBezTo>
                    <a:pt x="3822" y="753"/>
                    <a:pt x="3820" y="759"/>
                    <a:pt x="3820" y="763"/>
                  </a:cubicBezTo>
                  <a:cubicBezTo>
                    <a:pt x="3820" y="770"/>
                    <a:pt x="3823" y="773"/>
                    <a:pt x="3817" y="777"/>
                  </a:cubicBezTo>
                  <a:cubicBezTo>
                    <a:pt x="3815" y="778"/>
                    <a:pt x="3812" y="779"/>
                    <a:pt x="3811" y="781"/>
                  </a:cubicBezTo>
                  <a:cubicBezTo>
                    <a:pt x="3810" y="781"/>
                    <a:pt x="3808" y="788"/>
                    <a:pt x="3809" y="788"/>
                  </a:cubicBezTo>
                  <a:cubicBezTo>
                    <a:pt x="3813" y="788"/>
                    <a:pt x="3818" y="786"/>
                    <a:pt x="3821" y="789"/>
                  </a:cubicBezTo>
                  <a:cubicBezTo>
                    <a:pt x="3823" y="791"/>
                    <a:pt x="3824" y="796"/>
                    <a:pt x="3824" y="799"/>
                  </a:cubicBezTo>
                  <a:cubicBezTo>
                    <a:pt x="3825" y="804"/>
                    <a:pt x="3829" y="806"/>
                    <a:pt x="3830" y="811"/>
                  </a:cubicBezTo>
                  <a:cubicBezTo>
                    <a:pt x="3830" y="815"/>
                    <a:pt x="3828" y="818"/>
                    <a:pt x="3828" y="821"/>
                  </a:cubicBezTo>
                  <a:cubicBezTo>
                    <a:pt x="3837" y="819"/>
                    <a:pt x="3830" y="832"/>
                    <a:pt x="3827" y="834"/>
                  </a:cubicBezTo>
                  <a:cubicBezTo>
                    <a:pt x="3823" y="838"/>
                    <a:pt x="3817" y="843"/>
                    <a:pt x="3812" y="846"/>
                  </a:cubicBezTo>
                  <a:cubicBezTo>
                    <a:pt x="3808" y="847"/>
                    <a:pt x="3800" y="851"/>
                    <a:pt x="3795" y="849"/>
                  </a:cubicBezTo>
                  <a:cubicBezTo>
                    <a:pt x="3788" y="848"/>
                    <a:pt x="3791" y="841"/>
                    <a:pt x="3791" y="836"/>
                  </a:cubicBezTo>
                  <a:cubicBezTo>
                    <a:pt x="3791" y="834"/>
                    <a:pt x="3791" y="831"/>
                    <a:pt x="3790" y="829"/>
                  </a:cubicBezTo>
                  <a:cubicBezTo>
                    <a:pt x="3788" y="826"/>
                    <a:pt x="3786" y="827"/>
                    <a:pt x="3783" y="826"/>
                  </a:cubicBezTo>
                  <a:cubicBezTo>
                    <a:pt x="3780" y="825"/>
                    <a:pt x="3778" y="821"/>
                    <a:pt x="3775" y="819"/>
                  </a:cubicBezTo>
                  <a:cubicBezTo>
                    <a:pt x="3771" y="816"/>
                    <a:pt x="3768" y="818"/>
                    <a:pt x="3764" y="817"/>
                  </a:cubicBezTo>
                  <a:cubicBezTo>
                    <a:pt x="3760" y="816"/>
                    <a:pt x="3761" y="816"/>
                    <a:pt x="3760" y="813"/>
                  </a:cubicBezTo>
                  <a:cubicBezTo>
                    <a:pt x="3758" y="807"/>
                    <a:pt x="3758" y="804"/>
                    <a:pt x="3759" y="799"/>
                  </a:cubicBezTo>
                  <a:cubicBezTo>
                    <a:pt x="3760" y="797"/>
                    <a:pt x="3760" y="794"/>
                    <a:pt x="3760" y="792"/>
                  </a:cubicBezTo>
                  <a:cubicBezTo>
                    <a:pt x="3759" y="789"/>
                    <a:pt x="3756" y="790"/>
                    <a:pt x="3754" y="787"/>
                  </a:cubicBezTo>
                  <a:cubicBezTo>
                    <a:pt x="3749" y="780"/>
                    <a:pt x="3759" y="783"/>
                    <a:pt x="3763" y="785"/>
                  </a:cubicBezTo>
                  <a:cubicBezTo>
                    <a:pt x="3769" y="790"/>
                    <a:pt x="3786" y="797"/>
                    <a:pt x="3787" y="783"/>
                  </a:cubicBezTo>
                  <a:cubicBezTo>
                    <a:pt x="3788" y="781"/>
                    <a:pt x="3787" y="779"/>
                    <a:pt x="3788" y="776"/>
                  </a:cubicBezTo>
                  <a:cubicBezTo>
                    <a:pt x="3788" y="776"/>
                    <a:pt x="3790" y="775"/>
                    <a:pt x="3790" y="774"/>
                  </a:cubicBezTo>
                  <a:cubicBezTo>
                    <a:pt x="3791" y="773"/>
                    <a:pt x="3791" y="771"/>
                    <a:pt x="3791" y="770"/>
                  </a:cubicBezTo>
                  <a:cubicBezTo>
                    <a:pt x="3790" y="765"/>
                    <a:pt x="3783" y="764"/>
                    <a:pt x="3779" y="763"/>
                  </a:cubicBezTo>
                  <a:cubicBezTo>
                    <a:pt x="3774" y="761"/>
                    <a:pt x="3771" y="755"/>
                    <a:pt x="3765" y="754"/>
                  </a:cubicBezTo>
                  <a:cubicBezTo>
                    <a:pt x="3761" y="753"/>
                    <a:pt x="3752" y="755"/>
                    <a:pt x="3752" y="761"/>
                  </a:cubicBezTo>
                  <a:cubicBezTo>
                    <a:pt x="3751" y="762"/>
                    <a:pt x="3749" y="764"/>
                    <a:pt x="3748" y="765"/>
                  </a:cubicBezTo>
                  <a:cubicBezTo>
                    <a:pt x="3747" y="767"/>
                    <a:pt x="3747" y="769"/>
                    <a:pt x="3746" y="771"/>
                  </a:cubicBezTo>
                  <a:cubicBezTo>
                    <a:pt x="3744" y="774"/>
                    <a:pt x="3741" y="778"/>
                    <a:pt x="3739" y="780"/>
                  </a:cubicBezTo>
                  <a:cubicBezTo>
                    <a:pt x="3736" y="784"/>
                    <a:pt x="3734" y="786"/>
                    <a:pt x="3731" y="790"/>
                  </a:cubicBezTo>
                  <a:cubicBezTo>
                    <a:pt x="3729" y="793"/>
                    <a:pt x="3726" y="795"/>
                    <a:pt x="3723" y="795"/>
                  </a:cubicBezTo>
                  <a:cubicBezTo>
                    <a:pt x="3718" y="795"/>
                    <a:pt x="3712" y="794"/>
                    <a:pt x="3707" y="794"/>
                  </a:cubicBezTo>
                  <a:cubicBezTo>
                    <a:pt x="3701" y="793"/>
                    <a:pt x="3697" y="789"/>
                    <a:pt x="3692" y="788"/>
                  </a:cubicBezTo>
                  <a:cubicBezTo>
                    <a:pt x="3688" y="788"/>
                    <a:pt x="3681" y="787"/>
                    <a:pt x="3677" y="787"/>
                  </a:cubicBezTo>
                  <a:cubicBezTo>
                    <a:pt x="3673" y="788"/>
                    <a:pt x="3672" y="790"/>
                    <a:pt x="3668" y="790"/>
                  </a:cubicBezTo>
                  <a:cubicBezTo>
                    <a:pt x="3661" y="789"/>
                    <a:pt x="3661" y="788"/>
                    <a:pt x="3656" y="783"/>
                  </a:cubicBezTo>
                  <a:cubicBezTo>
                    <a:pt x="3655" y="782"/>
                    <a:pt x="3652" y="781"/>
                    <a:pt x="3651" y="780"/>
                  </a:cubicBezTo>
                  <a:cubicBezTo>
                    <a:pt x="3651" y="780"/>
                    <a:pt x="3651" y="778"/>
                    <a:pt x="3651" y="777"/>
                  </a:cubicBezTo>
                  <a:cubicBezTo>
                    <a:pt x="3650" y="776"/>
                    <a:pt x="3647" y="774"/>
                    <a:pt x="3645" y="775"/>
                  </a:cubicBezTo>
                  <a:cubicBezTo>
                    <a:pt x="3643" y="776"/>
                    <a:pt x="3644" y="780"/>
                    <a:pt x="3641" y="781"/>
                  </a:cubicBezTo>
                  <a:cubicBezTo>
                    <a:pt x="3636" y="784"/>
                    <a:pt x="3631" y="779"/>
                    <a:pt x="3627" y="778"/>
                  </a:cubicBezTo>
                  <a:cubicBezTo>
                    <a:pt x="3622" y="778"/>
                    <a:pt x="3619" y="785"/>
                    <a:pt x="3613" y="784"/>
                  </a:cubicBezTo>
                  <a:cubicBezTo>
                    <a:pt x="3610" y="783"/>
                    <a:pt x="3609" y="782"/>
                    <a:pt x="3606" y="782"/>
                  </a:cubicBezTo>
                  <a:cubicBezTo>
                    <a:pt x="3603" y="783"/>
                    <a:pt x="3601" y="783"/>
                    <a:pt x="3599" y="785"/>
                  </a:cubicBezTo>
                  <a:cubicBezTo>
                    <a:pt x="3597" y="786"/>
                    <a:pt x="3594" y="789"/>
                    <a:pt x="3592" y="789"/>
                  </a:cubicBezTo>
                  <a:cubicBezTo>
                    <a:pt x="3588" y="788"/>
                    <a:pt x="3589" y="785"/>
                    <a:pt x="3591" y="784"/>
                  </a:cubicBezTo>
                  <a:cubicBezTo>
                    <a:pt x="3588" y="782"/>
                    <a:pt x="3586" y="785"/>
                    <a:pt x="3582" y="785"/>
                  </a:cubicBezTo>
                  <a:cubicBezTo>
                    <a:pt x="3580" y="786"/>
                    <a:pt x="3577" y="784"/>
                    <a:pt x="3574" y="786"/>
                  </a:cubicBezTo>
                  <a:cubicBezTo>
                    <a:pt x="3574" y="790"/>
                    <a:pt x="3575" y="796"/>
                    <a:pt x="3569" y="797"/>
                  </a:cubicBezTo>
                  <a:cubicBezTo>
                    <a:pt x="3569" y="800"/>
                    <a:pt x="3568" y="804"/>
                    <a:pt x="3567" y="807"/>
                  </a:cubicBezTo>
                  <a:cubicBezTo>
                    <a:pt x="3566" y="806"/>
                    <a:pt x="3566" y="804"/>
                    <a:pt x="3565" y="803"/>
                  </a:cubicBezTo>
                  <a:cubicBezTo>
                    <a:pt x="3566" y="803"/>
                    <a:pt x="3566" y="803"/>
                    <a:pt x="3567" y="803"/>
                  </a:cubicBezTo>
                  <a:cubicBezTo>
                    <a:pt x="3566" y="801"/>
                    <a:pt x="3565" y="799"/>
                    <a:pt x="3565" y="798"/>
                  </a:cubicBezTo>
                  <a:cubicBezTo>
                    <a:pt x="3565" y="796"/>
                    <a:pt x="3566" y="797"/>
                    <a:pt x="3567" y="795"/>
                  </a:cubicBezTo>
                  <a:cubicBezTo>
                    <a:pt x="3568" y="793"/>
                    <a:pt x="3567" y="790"/>
                    <a:pt x="3567" y="787"/>
                  </a:cubicBezTo>
                  <a:cubicBezTo>
                    <a:pt x="3568" y="787"/>
                    <a:pt x="3568" y="787"/>
                    <a:pt x="3569" y="787"/>
                  </a:cubicBezTo>
                  <a:cubicBezTo>
                    <a:pt x="3569" y="785"/>
                    <a:pt x="3569" y="783"/>
                    <a:pt x="3568" y="781"/>
                  </a:cubicBezTo>
                  <a:cubicBezTo>
                    <a:pt x="3566" y="781"/>
                    <a:pt x="3565" y="781"/>
                    <a:pt x="3563" y="782"/>
                  </a:cubicBezTo>
                  <a:cubicBezTo>
                    <a:pt x="3564" y="783"/>
                    <a:pt x="3563" y="783"/>
                    <a:pt x="3563" y="784"/>
                  </a:cubicBezTo>
                  <a:cubicBezTo>
                    <a:pt x="3561" y="783"/>
                    <a:pt x="3557" y="782"/>
                    <a:pt x="3555" y="781"/>
                  </a:cubicBezTo>
                  <a:cubicBezTo>
                    <a:pt x="3552" y="781"/>
                    <a:pt x="3551" y="780"/>
                    <a:pt x="3549" y="779"/>
                  </a:cubicBezTo>
                  <a:cubicBezTo>
                    <a:pt x="3543" y="777"/>
                    <a:pt x="3537" y="776"/>
                    <a:pt x="3533" y="771"/>
                  </a:cubicBezTo>
                  <a:cubicBezTo>
                    <a:pt x="3529" y="767"/>
                    <a:pt x="3533" y="763"/>
                    <a:pt x="3535" y="759"/>
                  </a:cubicBezTo>
                  <a:cubicBezTo>
                    <a:pt x="3538" y="755"/>
                    <a:pt x="3536" y="750"/>
                    <a:pt x="3538" y="745"/>
                  </a:cubicBezTo>
                  <a:cubicBezTo>
                    <a:pt x="3539" y="741"/>
                    <a:pt x="3542" y="738"/>
                    <a:pt x="3541" y="733"/>
                  </a:cubicBezTo>
                  <a:cubicBezTo>
                    <a:pt x="3540" y="729"/>
                    <a:pt x="3539" y="722"/>
                    <a:pt x="3537" y="718"/>
                  </a:cubicBezTo>
                  <a:cubicBezTo>
                    <a:pt x="3538" y="717"/>
                    <a:pt x="3534" y="711"/>
                    <a:pt x="3533" y="709"/>
                  </a:cubicBezTo>
                  <a:cubicBezTo>
                    <a:pt x="3529" y="702"/>
                    <a:pt x="3522" y="696"/>
                    <a:pt x="3516" y="691"/>
                  </a:cubicBezTo>
                  <a:cubicBezTo>
                    <a:pt x="3508" y="683"/>
                    <a:pt x="3495" y="677"/>
                    <a:pt x="3484" y="675"/>
                  </a:cubicBezTo>
                  <a:cubicBezTo>
                    <a:pt x="3477" y="673"/>
                    <a:pt x="3471" y="672"/>
                    <a:pt x="3464" y="671"/>
                  </a:cubicBezTo>
                  <a:cubicBezTo>
                    <a:pt x="3446" y="668"/>
                    <a:pt x="3426" y="671"/>
                    <a:pt x="3409" y="674"/>
                  </a:cubicBezTo>
                  <a:cubicBezTo>
                    <a:pt x="3403" y="675"/>
                    <a:pt x="3398" y="678"/>
                    <a:pt x="3392" y="680"/>
                  </a:cubicBezTo>
                  <a:cubicBezTo>
                    <a:pt x="3387" y="682"/>
                    <a:pt x="3381" y="684"/>
                    <a:pt x="3376" y="685"/>
                  </a:cubicBezTo>
                  <a:cubicBezTo>
                    <a:pt x="3371" y="687"/>
                    <a:pt x="3365" y="688"/>
                    <a:pt x="3359" y="690"/>
                  </a:cubicBezTo>
                  <a:cubicBezTo>
                    <a:pt x="3354" y="691"/>
                    <a:pt x="3346" y="692"/>
                    <a:pt x="3340" y="691"/>
                  </a:cubicBezTo>
                  <a:cubicBezTo>
                    <a:pt x="3338" y="690"/>
                    <a:pt x="3337" y="689"/>
                    <a:pt x="3336" y="688"/>
                  </a:cubicBezTo>
                  <a:cubicBezTo>
                    <a:pt x="3335" y="688"/>
                    <a:pt x="3333" y="688"/>
                    <a:pt x="3332" y="687"/>
                  </a:cubicBezTo>
                  <a:cubicBezTo>
                    <a:pt x="3329" y="685"/>
                    <a:pt x="3328" y="682"/>
                    <a:pt x="3325" y="681"/>
                  </a:cubicBezTo>
                  <a:cubicBezTo>
                    <a:pt x="3323" y="680"/>
                    <a:pt x="3320" y="680"/>
                    <a:pt x="3318" y="680"/>
                  </a:cubicBezTo>
                  <a:cubicBezTo>
                    <a:pt x="3318" y="679"/>
                    <a:pt x="3318" y="679"/>
                    <a:pt x="3318" y="678"/>
                  </a:cubicBezTo>
                  <a:cubicBezTo>
                    <a:pt x="3321" y="679"/>
                    <a:pt x="3328" y="682"/>
                    <a:pt x="3328" y="676"/>
                  </a:cubicBezTo>
                  <a:cubicBezTo>
                    <a:pt x="3328" y="674"/>
                    <a:pt x="3325" y="672"/>
                    <a:pt x="3324" y="671"/>
                  </a:cubicBezTo>
                  <a:cubicBezTo>
                    <a:pt x="3324" y="669"/>
                    <a:pt x="3323" y="667"/>
                    <a:pt x="3322" y="665"/>
                  </a:cubicBezTo>
                  <a:cubicBezTo>
                    <a:pt x="3320" y="660"/>
                    <a:pt x="3317" y="649"/>
                    <a:pt x="3311" y="648"/>
                  </a:cubicBezTo>
                  <a:cubicBezTo>
                    <a:pt x="3311" y="648"/>
                    <a:pt x="3311" y="647"/>
                    <a:pt x="3311" y="647"/>
                  </a:cubicBezTo>
                  <a:cubicBezTo>
                    <a:pt x="3307" y="644"/>
                    <a:pt x="3307" y="643"/>
                    <a:pt x="3302" y="645"/>
                  </a:cubicBezTo>
                  <a:cubicBezTo>
                    <a:pt x="3301" y="645"/>
                    <a:pt x="3299" y="645"/>
                    <a:pt x="3298" y="645"/>
                  </a:cubicBezTo>
                  <a:cubicBezTo>
                    <a:pt x="3298" y="645"/>
                    <a:pt x="3297" y="647"/>
                    <a:pt x="3297" y="647"/>
                  </a:cubicBezTo>
                  <a:cubicBezTo>
                    <a:pt x="3295" y="648"/>
                    <a:pt x="3292" y="648"/>
                    <a:pt x="3291" y="647"/>
                  </a:cubicBezTo>
                  <a:cubicBezTo>
                    <a:pt x="3291" y="647"/>
                    <a:pt x="3291" y="646"/>
                    <a:pt x="3291" y="646"/>
                  </a:cubicBezTo>
                  <a:cubicBezTo>
                    <a:pt x="3293" y="645"/>
                    <a:pt x="3297" y="645"/>
                    <a:pt x="3297" y="642"/>
                  </a:cubicBezTo>
                  <a:cubicBezTo>
                    <a:pt x="3297" y="638"/>
                    <a:pt x="3293" y="639"/>
                    <a:pt x="3291" y="641"/>
                  </a:cubicBezTo>
                  <a:cubicBezTo>
                    <a:pt x="3295" y="633"/>
                    <a:pt x="3284" y="635"/>
                    <a:pt x="3280" y="634"/>
                  </a:cubicBezTo>
                  <a:cubicBezTo>
                    <a:pt x="3280" y="633"/>
                    <a:pt x="3282" y="632"/>
                    <a:pt x="3282" y="631"/>
                  </a:cubicBezTo>
                  <a:cubicBezTo>
                    <a:pt x="3283" y="629"/>
                    <a:pt x="3283" y="631"/>
                    <a:pt x="3282" y="629"/>
                  </a:cubicBezTo>
                  <a:cubicBezTo>
                    <a:pt x="3280" y="627"/>
                    <a:pt x="3274" y="622"/>
                    <a:pt x="3272" y="621"/>
                  </a:cubicBezTo>
                  <a:cubicBezTo>
                    <a:pt x="3270" y="619"/>
                    <a:pt x="3270" y="620"/>
                    <a:pt x="3267" y="621"/>
                  </a:cubicBezTo>
                  <a:cubicBezTo>
                    <a:pt x="3264" y="622"/>
                    <a:pt x="3258" y="624"/>
                    <a:pt x="3256" y="620"/>
                  </a:cubicBezTo>
                  <a:cubicBezTo>
                    <a:pt x="3253" y="620"/>
                    <a:pt x="3251" y="618"/>
                    <a:pt x="3249" y="617"/>
                  </a:cubicBezTo>
                  <a:cubicBezTo>
                    <a:pt x="3249" y="620"/>
                    <a:pt x="3245" y="620"/>
                    <a:pt x="3243" y="619"/>
                  </a:cubicBezTo>
                  <a:cubicBezTo>
                    <a:pt x="3246" y="618"/>
                    <a:pt x="3249" y="614"/>
                    <a:pt x="3250" y="612"/>
                  </a:cubicBezTo>
                  <a:cubicBezTo>
                    <a:pt x="3252" y="609"/>
                    <a:pt x="3257" y="606"/>
                    <a:pt x="3257" y="603"/>
                  </a:cubicBezTo>
                  <a:cubicBezTo>
                    <a:pt x="3260" y="605"/>
                    <a:pt x="3260" y="607"/>
                    <a:pt x="3261" y="609"/>
                  </a:cubicBezTo>
                  <a:cubicBezTo>
                    <a:pt x="3262" y="613"/>
                    <a:pt x="3263" y="615"/>
                    <a:pt x="3266" y="614"/>
                  </a:cubicBezTo>
                  <a:cubicBezTo>
                    <a:pt x="3267" y="613"/>
                    <a:pt x="3268" y="611"/>
                    <a:pt x="3269" y="611"/>
                  </a:cubicBezTo>
                  <a:cubicBezTo>
                    <a:pt x="3270" y="610"/>
                    <a:pt x="3271" y="610"/>
                    <a:pt x="3272" y="609"/>
                  </a:cubicBezTo>
                  <a:cubicBezTo>
                    <a:pt x="3274" y="607"/>
                    <a:pt x="3275" y="605"/>
                    <a:pt x="3275" y="603"/>
                  </a:cubicBezTo>
                  <a:cubicBezTo>
                    <a:pt x="3275" y="598"/>
                    <a:pt x="3272" y="594"/>
                    <a:pt x="3269" y="589"/>
                  </a:cubicBezTo>
                  <a:cubicBezTo>
                    <a:pt x="3265" y="582"/>
                    <a:pt x="3258" y="575"/>
                    <a:pt x="3250" y="572"/>
                  </a:cubicBezTo>
                  <a:cubicBezTo>
                    <a:pt x="3246" y="570"/>
                    <a:pt x="3242" y="571"/>
                    <a:pt x="3238" y="568"/>
                  </a:cubicBezTo>
                  <a:cubicBezTo>
                    <a:pt x="3234" y="566"/>
                    <a:pt x="3229" y="563"/>
                    <a:pt x="3224" y="563"/>
                  </a:cubicBezTo>
                  <a:cubicBezTo>
                    <a:pt x="3221" y="564"/>
                    <a:pt x="3218" y="564"/>
                    <a:pt x="3215" y="564"/>
                  </a:cubicBezTo>
                  <a:cubicBezTo>
                    <a:pt x="3212" y="564"/>
                    <a:pt x="3209" y="563"/>
                    <a:pt x="3205" y="563"/>
                  </a:cubicBezTo>
                  <a:cubicBezTo>
                    <a:pt x="3203" y="563"/>
                    <a:pt x="3199" y="564"/>
                    <a:pt x="3197" y="565"/>
                  </a:cubicBezTo>
                  <a:cubicBezTo>
                    <a:pt x="3195" y="566"/>
                    <a:pt x="3194" y="567"/>
                    <a:pt x="3193" y="570"/>
                  </a:cubicBezTo>
                  <a:cubicBezTo>
                    <a:pt x="3190" y="574"/>
                    <a:pt x="3187" y="578"/>
                    <a:pt x="3185" y="583"/>
                  </a:cubicBezTo>
                  <a:cubicBezTo>
                    <a:pt x="3183" y="588"/>
                    <a:pt x="3179" y="592"/>
                    <a:pt x="3176" y="596"/>
                  </a:cubicBezTo>
                  <a:cubicBezTo>
                    <a:pt x="3175" y="598"/>
                    <a:pt x="3174" y="600"/>
                    <a:pt x="3173" y="603"/>
                  </a:cubicBezTo>
                  <a:cubicBezTo>
                    <a:pt x="3170" y="607"/>
                    <a:pt x="3164" y="616"/>
                    <a:pt x="3158" y="617"/>
                  </a:cubicBezTo>
                  <a:cubicBezTo>
                    <a:pt x="3156" y="613"/>
                    <a:pt x="3151" y="621"/>
                    <a:pt x="3149" y="621"/>
                  </a:cubicBezTo>
                  <a:cubicBezTo>
                    <a:pt x="3149" y="620"/>
                    <a:pt x="3149" y="619"/>
                    <a:pt x="3149" y="619"/>
                  </a:cubicBezTo>
                  <a:cubicBezTo>
                    <a:pt x="3147" y="619"/>
                    <a:pt x="3146" y="620"/>
                    <a:pt x="3144" y="620"/>
                  </a:cubicBezTo>
                  <a:cubicBezTo>
                    <a:pt x="3143" y="620"/>
                    <a:pt x="3141" y="619"/>
                    <a:pt x="3139" y="620"/>
                  </a:cubicBezTo>
                  <a:cubicBezTo>
                    <a:pt x="3139" y="616"/>
                    <a:pt x="3136" y="615"/>
                    <a:pt x="3137" y="612"/>
                  </a:cubicBezTo>
                  <a:cubicBezTo>
                    <a:pt x="3139" y="613"/>
                    <a:pt x="3143" y="612"/>
                    <a:pt x="3144" y="609"/>
                  </a:cubicBezTo>
                  <a:cubicBezTo>
                    <a:pt x="3146" y="605"/>
                    <a:pt x="3139" y="603"/>
                    <a:pt x="3140" y="599"/>
                  </a:cubicBezTo>
                  <a:cubicBezTo>
                    <a:pt x="3141" y="599"/>
                    <a:pt x="3142" y="599"/>
                    <a:pt x="3143" y="599"/>
                  </a:cubicBezTo>
                  <a:cubicBezTo>
                    <a:pt x="3143" y="601"/>
                    <a:pt x="3145" y="601"/>
                    <a:pt x="3147" y="601"/>
                  </a:cubicBezTo>
                  <a:cubicBezTo>
                    <a:pt x="3147" y="602"/>
                    <a:pt x="3147" y="603"/>
                    <a:pt x="3147" y="604"/>
                  </a:cubicBezTo>
                  <a:cubicBezTo>
                    <a:pt x="3153" y="605"/>
                    <a:pt x="3154" y="597"/>
                    <a:pt x="3159" y="602"/>
                  </a:cubicBezTo>
                  <a:cubicBezTo>
                    <a:pt x="3161" y="599"/>
                    <a:pt x="3162" y="597"/>
                    <a:pt x="3162" y="594"/>
                  </a:cubicBezTo>
                  <a:cubicBezTo>
                    <a:pt x="3162" y="593"/>
                    <a:pt x="3162" y="591"/>
                    <a:pt x="3161" y="590"/>
                  </a:cubicBezTo>
                  <a:cubicBezTo>
                    <a:pt x="3160" y="589"/>
                    <a:pt x="3158" y="590"/>
                    <a:pt x="3157" y="590"/>
                  </a:cubicBezTo>
                  <a:cubicBezTo>
                    <a:pt x="3156" y="588"/>
                    <a:pt x="3156" y="585"/>
                    <a:pt x="3156" y="583"/>
                  </a:cubicBezTo>
                  <a:cubicBezTo>
                    <a:pt x="3157" y="580"/>
                    <a:pt x="3161" y="580"/>
                    <a:pt x="3161" y="577"/>
                  </a:cubicBezTo>
                  <a:cubicBezTo>
                    <a:pt x="3161" y="577"/>
                    <a:pt x="3161" y="577"/>
                    <a:pt x="3161" y="577"/>
                  </a:cubicBezTo>
                  <a:cubicBezTo>
                    <a:pt x="3161" y="579"/>
                    <a:pt x="3162" y="580"/>
                    <a:pt x="3164" y="580"/>
                  </a:cubicBezTo>
                  <a:cubicBezTo>
                    <a:pt x="3164" y="582"/>
                    <a:pt x="3164" y="584"/>
                    <a:pt x="3164" y="586"/>
                  </a:cubicBezTo>
                  <a:cubicBezTo>
                    <a:pt x="3169" y="588"/>
                    <a:pt x="3168" y="582"/>
                    <a:pt x="3167" y="579"/>
                  </a:cubicBezTo>
                  <a:cubicBezTo>
                    <a:pt x="3170" y="579"/>
                    <a:pt x="3171" y="579"/>
                    <a:pt x="3173" y="581"/>
                  </a:cubicBezTo>
                  <a:cubicBezTo>
                    <a:pt x="3175" y="583"/>
                    <a:pt x="3174" y="582"/>
                    <a:pt x="3173" y="584"/>
                  </a:cubicBezTo>
                  <a:cubicBezTo>
                    <a:pt x="3172" y="584"/>
                    <a:pt x="3171" y="585"/>
                    <a:pt x="3170" y="585"/>
                  </a:cubicBezTo>
                  <a:cubicBezTo>
                    <a:pt x="3170" y="585"/>
                    <a:pt x="3170" y="587"/>
                    <a:pt x="3170" y="587"/>
                  </a:cubicBezTo>
                  <a:cubicBezTo>
                    <a:pt x="3168" y="589"/>
                    <a:pt x="3167" y="590"/>
                    <a:pt x="3165" y="588"/>
                  </a:cubicBezTo>
                  <a:cubicBezTo>
                    <a:pt x="3165" y="590"/>
                    <a:pt x="3165" y="592"/>
                    <a:pt x="3165" y="593"/>
                  </a:cubicBezTo>
                  <a:cubicBezTo>
                    <a:pt x="3165" y="596"/>
                    <a:pt x="3161" y="610"/>
                    <a:pt x="3166" y="601"/>
                  </a:cubicBezTo>
                  <a:cubicBezTo>
                    <a:pt x="3169" y="597"/>
                    <a:pt x="3175" y="594"/>
                    <a:pt x="3178" y="589"/>
                  </a:cubicBezTo>
                  <a:cubicBezTo>
                    <a:pt x="3178" y="588"/>
                    <a:pt x="3178" y="587"/>
                    <a:pt x="3178" y="586"/>
                  </a:cubicBezTo>
                  <a:cubicBezTo>
                    <a:pt x="3179" y="585"/>
                    <a:pt x="3180" y="584"/>
                    <a:pt x="3181" y="583"/>
                  </a:cubicBezTo>
                  <a:cubicBezTo>
                    <a:pt x="3182" y="581"/>
                    <a:pt x="3183" y="579"/>
                    <a:pt x="3185" y="577"/>
                  </a:cubicBezTo>
                  <a:cubicBezTo>
                    <a:pt x="3186" y="574"/>
                    <a:pt x="3193" y="568"/>
                    <a:pt x="3189" y="565"/>
                  </a:cubicBezTo>
                  <a:cubicBezTo>
                    <a:pt x="3186" y="562"/>
                    <a:pt x="3176" y="565"/>
                    <a:pt x="3172" y="566"/>
                  </a:cubicBezTo>
                  <a:cubicBezTo>
                    <a:pt x="3161" y="568"/>
                    <a:pt x="3149" y="567"/>
                    <a:pt x="3139" y="571"/>
                  </a:cubicBezTo>
                  <a:cubicBezTo>
                    <a:pt x="3137" y="572"/>
                    <a:pt x="3134" y="572"/>
                    <a:pt x="3132" y="573"/>
                  </a:cubicBezTo>
                  <a:cubicBezTo>
                    <a:pt x="3130" y="575"/>
                    <a:pt x="3130" y="578"/>
                    <a:pt x="3127" y="578"/>
                  </a:cubicBezTo>
                  <a:cubicBezTo>
                    <a:pt x="3122" y="579"/>
                    <a:pt x="3116" y="572"/>
                    <a:pt x="3121" y="569"/>
                  </a:cubicBezTo>
                  <a:cubicBezTo>
                    <a:pt x="3122" y="570"/>
                    <a:pt x="3123" y="572"/>
                    <a:pt x="3124" y="573"/>
                  </a:cubicBezTo>
                  <a:cubicBezTo>
                    <a:pt x="3128" y="571"/>
                    <a:pt x="3129" y="563"/>
                    <a:pt x="3131" y="560"/>
                  </a:cubicBezTo>
                  <a:cubicBezTo>
                    <a:pt x="3133" y="558"/>
                    <a:pt x="3136" y="556"/>
                    <a:pt x="3138" y="556"/>
                  </a:cubicBezTo>
                  <a:cubicBezTo>
                    <a:pt x="3140" y="556"/>
                    <a:pt x="3143" y="559"/>
                    <a:pt x="3144" y="556"/>
                  </a:cubicBezTo>
                  <a:cubicBezTo>
                    <a:pt x="3148" y="559"/>
                    <a:pt x="3146" y="562"/>
                    <a:pt x="3152" y="562"/>
                  </a:cubicBezTo>
                  <a:cubicBezTo>
                    <a:pt x="3156" y="563"/>
                    <a:pt x="3160" y="563"/>
                    <a:pt x="3164" y="563"/>
                  </a:cubicBezTo>
                  <a:cubicBezTo>
                    <a:pt x="3172" y="563"/>
                    <a:pt x="3180" y="563"/>
                    <a:pt x="3188" y="563"/>
                  </a:cubicBezTo>
                  <a:cubicBezTo>
                    <a:pt x="3189" y="559"/>
                    <a:pt x="3175" y="555"/>
                    <a:pt x="3172" y="554"/>
                  </a:cubicBezTo>
                  <a:cubicBezTo>
                    <a:pt x="3161" y="549"/>
                    <a:pt x="3150" y="542"/>
                    <a:pt x="3138" y="541"/>
                  </a:cubicBezTo>
                  <a:cubicBezTo>
                    <a:pt x="3136" y="538"/>
                    <a:pt x="3127" y="538"/>
                    <a:pt x="3124" y="537"/>
                  </a:cubicBezTo>
                  <a:cubicBezTo>
                    <a:pt x="3119" y="535"/>
                    <a:pt x="3114" y="535"/>
                    <a:pt x="3109" y="534"/>
                  </a:cubicBezTo>
                  <a:cubicBezTo>
                    <a:pt x="3103" y="533"/>
                    <a:pt x="3097" y="532"/>
                    <a:pt x="3091" y="531"/>
                  </a:cubicBezTo>
                  <a:cubicBezTo>
                    <a:pt x="3076" y="530"/>
                    <a:pt x="3062" y="533"/>
                    <a:pt x="3049" y="524"/>
                  </a:cubicBezTo>
                  <a:cubicBezTo>
                    <a:pt x="3047" y="523"/>
                    <a:pt x="3046" y="523"/>
                    <a:pt x="3045" y="521"/>
                  </a:cubicBezTo>
                  <a:cubicBezTo>
                    <a:pt x="3044" y="520"/>
                    <a:pt x="3044" y="519"/>
                    <a:pt x="3042" y="518"/>
                  </a:cubicBezTo>
                  <a:cubicBezTo>
                    <a:pt x="3041" y="517"/>
                    <a:pt x="3036" y="516"/>
                    <a:pt x="3034" y="516"/>
                  </a:cubicBezTo>
                  <a:cubicBezTo>
                    <a:pt x="3031" y="515"/>
                    <a:pt x="3027" y="515"/>
                    <a:pt x="3024" y="515"/>
                  </a:cubicBezTo>
                  <a:cubicBezTo>
                    <a:pt x="3024" y="521"/>
                    <a:pt x="3029" y="528"/>
                    <a:pt x="3033" y="533"/>
                  </a:cubicBezTo>
                  <a:cubicBezTo>
                    <a:pt x="3036" y="536"/>
                    <a:pt x="3037" y="535"/>
                    <a:pt x="3036" y="540"/>
                  </a:cubicBezTo>
                  <a:cubicBezTo>
                    <a:pt x="3032" y="540"/>
                    <a:pt x="3033" y="542"/>
                    <a:pt x="3031" y="544"/>
                  </a:cubicBezTo>
                  <a:cubicBezTo>
                    <a:pt x="3030" y="544"/>
                    <a:pt x="3028" y="544"/>
                    <a:pt x="3027" y="544"/>
                  </a:cubicBezTo>
                  <a:cubicBezTo>
                    <a:pt x="3026" y="545"/>
                    <a:pt x="3026" y="546"/>
                    <a:pt x="3025" y="547"/>
                  </a:cubicBezTo>
                  <a:cubicBezTo>
                    <a:pt x="3022" y="550"/>
                    <a:pt x="3016" y="550"/>
                    <a:pt x="3012" y="549"/>
                  </a:cubicBezTo>
                  <a:cubicBezTo>
                    <a:pt x="3007" y="549"/>
                    <a:pt x="3002" y="548"/>
                    <a:pt x="2997" y="548"/>
                  </a:cubicBezTo>
                  <a:cubicBezTo>
                    <a:pt x="2994" y="549"/>
                    <a:pt x="2990" y="551"/>
                    <a:pt x="2990" y="555"/>
                  </a:cubicBezTo>
                  <a:cubicBezTo>
                    <a:pt x="2989" y="559"/>
                    <a:pt x="2991" y="557"/>
                    <a:pt x="2988" y="561"/>
                  </a:cubicBezTo>
                  <a:cubicBezTo>
                    <a:pt x="2987" y="562"/>
                    <a:pt x="2986" y="562"/>
                    <a:pt x="2985" y="563"/>
                  </a:cubicBezTo>
                  <a:cubicBezTo>
                    <a:pt x="2985" y="563"/>
                    <a:pt x="2986" y="564"/>
                    <a:pt x="2985" y="565"/>
                  </a:cubicBezTo>
                  <a:cubicBezTo>
                    <a:pt x="2983" y="569"/>
                    <a:pt x="2981" y="572"/>
                    <a:pt x="2983" y="577"/>
                  </a:cubicBezTo>
                  <a:cubicBezTo>
                    <a:pt x="2985" y="575"/>
                    <a:pt x="2987" y="577"/>
                    <a:pt x="2987" y="579"/>
                  </a:cubicBezTo>
                  <a:cubicBezTo>
                    <a:pt x="2990" y="577"/>
                    <a:pt x="2993" y="578"/>
                    <a:pt x="2994" y="574"/>
                  </a:cubicBezTo>
                  <a:cubicBezTo>
                    <a:pt x="2998" y="574"/>
                    <a:pt x="3000" y="574"/>
                    <a:pt x="3004" y="572"/>
                  </a:cubicBezTo>
                  <a:cubicBezTo>
                    <a:pt x="3005" y="572"/>
                    <a:pt x="3004" y="571"/>
                    <a:pt x="3006" y="571"/>
                  </a:cubicBezTo>
                  <a:cubicBezTo>
                    <a:pt x="3007" y="571"/>
                    <a:pt x="3006" y="573"/>
                    <a:pt x="3007" y="573"/>
                  </a:cubicBezTo>
                  <a:cubicBezTo>
                    <a:pt x="3008" y="573"/>
                    <a:pt x="3010" y="573"/>
                    <a:pt x="3012" y="574"/>
                  </a:cubicBezTo>
                  <a:cubicBezTo>
                    <a:pt x="3012" y="576"/>
                    <a:pt x="3012" y="579"/>
                    <a:pt x="3009" y="579"/>
                  </a:cubicBezTo>
                  <a:cubicBezTo>
                    <a:pt x="3009" y="578"/>
                    <a:pt x="3004" y="577"/>
                    <a:pt x="3002" y="578"/>
                  </a:cubicBezTo>
                  <a:cubicBezTo>
                    <a:pt x="3001" y="579"/>
                    <a:pt x="3003" y="580"/>
                    <a:pt x="3003" y="581"/>
                  </a:cubicBezTo>
                  <a:cubicBezTo>
                    <a:pt x="3002" y="581"/>
                    <a:pt x="3001" y="583"/>
                    <a:pt x="3001" y="583"/>
                  </a:cubicBezTo>
                  <a:cubicBezTo>
                    <a:pt x="2999" y="588"/>
                    <a:pt x="2997" y="590"/>
                    <a:pt x="2997" y="595"/>
                  </a:cubicBezTo>
                  <a:cubicBezTo>
                    <a:pt x="2994" y="597"/>
                    <a:pt x="2991" y="596"/>
                    <a:pt x="2988" y="596"/>
                  </a:cubicBezTo>
                  <a:cubicBezTo>
                    <a:pt x="2988" y="600"/>
                    <a:pt x="2995" y="599"/>
                    <a:pt x="2998" y="599"/>
                  </a:cubicBezTo>
                  <a:cubicBezTo>
                    <a:pt x="2998" y="602"/>
                    <a:pt x="2999" y="605"/>
                    <a:pt x="3000" y="608"/>
                  </a:cubicBezTo>
                  <a:cubicBezTo>
                    <a:pt x="3000" y="614"/>
                    <a:pt x="3000" y="618"/>
                    <a:pt x="3001" y="624"/>
                  </a:cubicBezTo>
                  <a:cubicBezTo>
                    <a:pt x="3002" y="626"/>
                    <a:pt x="3004" y="628"/>
                    <a:pt x="3004" y="630"/>
                  </a:cubicBezTo>
                  <a:cubicBezTo>
                    <a:pt x="3007" y="637"/>
                    <a:pt x="2999" y="635"/>
                    <a:pt x="2995" y="635"/>
                  </a:cubicBezTo>
                  <a:cubicBezTo>
                    <a:pt x="2992" y="635"/>
                    <a:pt x="2992" y="635"/>
                    <a:pt x="2990" y="637"/>
                  </a:cubicBezTo>
                  <a:cubicBezTo>
                    <a:pt x="2989" y="638"/>
                    <a:pt x="2988" y="644"/>
                    <a:pt x="2985" y="642"/>
                  </a:cubicBezTo>
                  <a:cubicBezTo>
                    <a:pt x="2982" y="641"/>
                    <a:pt x="2982" y="631"/>
                    <a:pt x="2982" y="628"/>
                  </a:cubicBezTo>
                  <a:cubicBezTo>
                    <a:pt x="2978" y="627"/>
                    <a:pt x="2978" y="624"/>
                    <a:pt x="2973" y="624"/>
                  </a:cubicBezTo>
                  <a:cubicBezTo>
                    <a:pt x="2970" y="624"/>
                    <a:pt x="2968" y="624"/>
                    <a:pt x="2965" y="625"/>
                  </a:cubicBezTo>
                  <a:cubicBezTo>
                    <a:pt x="2964" y="625"/>
                    <a:pt x="2964" y="626"/>
                    <a:pt x="2963" y="626"/>
                  </a:cubicBezTo>
                  <a:cubicBezTo>
                    <a:pt x="2962" y="626"/>
                    <a:pt x="2961" y="626"/>
                    <a:pt x="2960" y="626"/>
                  </a:cubicBezTo>
                  <a:cubicBezTo>
                    <a:pt x="2955" y="628"/>
                    <a:pt x="2957" y="629"/>
                    <a:pt x="2955" y="634"/>
                  </a:cubicBezTo>
                  <a:cubicBezTo>
                    <a:pt x="2954" y="638"/>
                    <a:pt x="2950" y="641"/>
                    <a:pt x="2948" y="645"/>
                  </a:cubicBezTo>
                  <a:cubicBezTo>
                    <a:pt x="2951" y="647"/>
                    <a:pt x="2951" y="649"/>
                    <a:pt x="2953" y="651"/>
                  </a:cubicBezTo>
                  <a:cubicBezTo>
                    <a:pt x="2955" y="653"/>
                    <a:pt x="2960" y="653"/>
                    <a:pt x="2959" y="656"/>
                  </a:cubicBezTo>
                  <a:cubicBezTo>
                    <a:pt x="2957" y="657"/>
                    <a:pt x="2954" y="655"/>
                    <a:pt x="2952" y="654"/>
                  </a:cubicBezTo>
                  <a:cubicBezTo>
                    <a:pt x="2948" y="652"/>
                    <a:pt x="2948" y="653"/>
                    <a:pt x="2945" y="654"/>
                  </a:cubicBezTo>
                  <a:cubicBezTo>
                    <a:pt x="2942" y="654"/>
                    <a:pt x="2944" y="656"/>
                    <a:pt x="2942" y="653"/>
                  </a:cubicBezTo>
                  <a:cubicBezTo>
                    <a:pt x="2942" y="653"/>
                    <a:pt x="2941" y="650"/>
                    <a:pt x="2941" y="649"/>
                  </a:cubicBezTo>
                  <a:cubicBezTo>
                    <a:pt x="2941" y="647"/>
                    <a:pt x="2941" y="644"/>
                    <a:pt x="2941" y="641"/>
                  </a:cubicBezTo>
                  <a:cubicBezTo>
                    <a:pt x="2947" y="646"/>
                    <a:pt x="2954" y="636"/>
                    <a:pt x="2953" y="631"/>
                  </a:cubicBezTo>
                  <a:cubicBezTo>
                    <a:pt x="2951" y="621"/>
                    <a:pt x="2925" y="627"/>
                    <a:pt x="2926" y="636"/>
                  </a:cubicBezTo>
                  <a:cubicBezTo>
                    <a:pt x="2925" y="634"/>
                    <a:pt x="2924" y="633"/>
                    <a:pt x="2923" y="631"/>
                  </a:cubicBezTo>
                  <a:cubicBezTo>
                    <a:pt x="2922" y="631"/>
                    <a:pt x="2920" y="631"/>
                    <a:pt x="2918" y="631"/>
                  </a:cubicBezTo>
                  <a:cubicBezTo>
                    <a:pt x="2920" y="624"/>
                    <a:pt x="2906" y="623"/>
                    <a:pt x="2902" y="623"/>
                  </a:cubicBezTo>
                  <a:cubicBezTo>
                    <a:pt x="2893" y="622"/>
                    <a:pt x="2886" y="625"/>
                    <a:pt x="2878" y="630"/>
                  </a:cubicBezTo>
                  <a:cubicBezTo>
                    <a:pt x="2875" y="632"/>
                    <a:pt x="2870" y="634"/>
                    <a:pt x="2867" y="637"/>
                  </a:cubicBezTo>
                  <a:cubicBezTo>
                    <a:pt x="2863" y="640"/>
                    <a:pt x="2863" y="644"/>
                    <a:pt x="2857" y="645"/>
                  </a:cubicBezTo>
                  <a:cubicBezTo>
                    <a:pt x="2849" y="645"/>
                    <a:pt x="2839" y="642"/>
                    <a:pt x="2834" y="637"/>
                  </a:cubicBezTo>
                  <a:cubicBezTo>
                    <a:pt x="2827" y="631"/>
                    <a:pt x="2824" y="623"/>
                    <a:pt x="2819" y="617"/>
                  </a:cubicBezTo>
                  <a:cubicBezTo>
                    <a:pt x="2816" y="613"/>
                    <a:pt x="2814" y="613"/>
                    <a:pt x="2813" y="608"/>
                  </a:cubicBezTo>
                  <a:cubicBezTo>
                    <a:pt x="2813" y="604"/>
                    <a:pt x="2813" y="600"/>
                    <a:pt x="2813" y="597"/>
                  </a:cubicBezTo>
                  <a:cubicBezTo>
                    <a:pt x="2797" y="602"/>
                    <a:pt x="2796" y="634"/>
                    <a:pt x="2793" y="647"/>
                  </a:cubicBezTo>
                  <a:cubicBezTo>
                    <a:pt x="2792" y="655"/>
                    <a:pt x="2788" y="662"/>
                    <a:pt x="2787" y="670"/>
                  </a:cubicBezTo>
                  <a:cubicBezTo>
                    <a:pt x="2787" y="674"/>
                    <a:pt x="2786" y="677"/>
                    <a:pt x="2784" y="681"/>
                  </a:cubicBezTo>
                  <a:cubicBezTo>
                    <a:pt x="2784" y="683"/>
                    <a:pt x="2784" y="686"/>
                    <a:pt x="2783" y="687"/>
                  </a:cubicBezTo>
                  <a:cubicBezTo>
                    <a:pt x="2781" y="690"/>
                    <a:pt x="2779" y="689"/>
                    <a:pt x="2777" y="691"/>
                  </a:cubicBezTo>
                  <a:cubicBezTo>
                    <a:pt x="2775" y="694"/>
                    <a:pt x="2775" y="702"/>
                    <a:pt x="2769" y="700"/>
                  </a:cubicBezTo>
                  <a:cubicBezTo>
                    <a:pt x="2765" y="699"/>
                    <a:pt x="2765" y="693"/>
                    <a:pt x="2764" y="690"/>
                  </a:cubicBezTo>
                  <a:cubicBezTo>
                    <a:pt x="2764" y="687"/>
                    <a:pt x="2765" y="685"/>
                    <a:pt x="2763" y="683"/>
                  </a:cubicBezTo>
                  <a:cubicBezTo>
                    <a:pt x="2763" y="682"/>
                    <a:pt x="2760" y="680"/>
                    <a:pt x="2760" y="680"/>
                  </a:cubicBezTo>
                  <a:cubicBezTo>
                    <a:pt x="2761" y="690"/>
                    <a:pt x="2750" y="686"/>
                    <a:pt x="2747" y="681"/>
                  </a:cubicBezTo>
                  <a:cubicBezTo>
                    <a:pt x="2745" y="678"/>
                    <a:pt x="2746" y="674"/>
                    <a:pt x="2743" y="672"/>
                  </a:cubicBezTo>
                  <a:cubicBezTo>
                    <a:pt x="2741" y="669"/>
                    <a:pt x="2737" y="670"/>
                    <a:pt x="2735" y="667"/>
                  </a:cubicBezTo>
                  <a:cubicBezTo>
                    <a:pt x="2733" y="665"/>
                    <a:pt x="2733" y="661"/>
                    <a:pt x="2731" y="658"/>
                  </a:cubicBezTo>
                  <a:cubicBezTo>
                    <a:pt x="2729" y="656"/>
                    <a:pt x="2725" y="653"/>
                    <a:pt x="2724" y="650"/>
                  </a:cubicBezTo>
                  <a:cubicBezTo>
                    <a:pt x="2722" y="645"/>
                    <a:pt x="2722" y="626"/>
                    <a:pt x="2717" y="625"/>
                  </a:cubicBezTo>
                  <a:cubicBezTo>
                    <a:pt x="2717" y="625"/>
                    <a:pt x="2711" y="627"/>
                    <a:pt x="2710" y="628"/>
                  </a:cubicBezTo>
                  <a:cubicBezTo>
                    <a:pt x="2710" y="624"/>
                    <a:pt x="2708" y="621"/>
                    <a:pt x="2711" y="619"/>
                  </a:cubicBezTo>
                  <a:cubicBezTo>
                    <a:pt x="2713" y="617"/>
                    <a:pt x="2719" y="619"/>
                    <a:pt x="2720" y="615"/>
                  </a:cubicBezTo>
                  <a:cubicBezTo>
                    <a:pt x="2722" y="615"/>
                    <a:pt x="2724" y="619"/>
                    <a:pt x="2727" y="617"/>
                  </a:cubicBezTo>
                  <a:cubicBezTo>
                    <a:pt x="2723" y="611"/>
                    <a:pt x="2721" y="605"/>
                    <a:pt x="2718" y="598"/>
                  </a:cubicBezTo>
                  <a:cubicBezTo>
                    <a:pt x="2717" y="597"/>
                    <a:pt x="2715" y="589"/>
                    <a:pt x="2714" y="596"/>
                  </a:cubicBezTo>
                  <a:cubicBezTo>
                    <a:pt x="2714" y="598"/>
                    <a:pt x="2717" y="604"/>
                    <a:pt x="2719" y="607"/>
                  </a:cubicBezTo>
                  <a:cubicBezTo>
                    <a:pt x="2717" y="612"/>
                    <a:pt x="2712" y="618"/>
                    <a:pt x="2707" y="613"/>
                  </a:cubicBezTo>
                  <a:cubicBezTo>
                    <a:pt x="2705" y="611"/>
                    <a:pt x="2704" y="608"/>
                    <a:pt x="2703" y="605"/>
                  </a:cubicBezTo>
                  <a:cubicBezTo>
                    <a:pt x="2703" y="605"/>
                    <a:pt x="2703" y="602"/>
                    <a:pt x="2703" y="601"/>
                  </a:cubicBezTo>
                  <a:cubicBezTo>
                    <a:pt x="2702" y="600"/>
                    <a:pt x="2700" y="600"/>
                    <a:pt x="2700" y="598"/>
                  </a:cubicBezTo>
                  <a:cubicBezTo>
                    <a:pt x="2701" y="598"/>
                    <a:pt x="2702" y="600"/>
                    <a:pt x="2703" y="601"/>
                  </a:cubicBezTo>
                  <a:cubicBezTo>
                    <a:pt x="2705" y="600"/>
                    <a:pt x="2710" y="600"/>
                    <a:pt x="2709" y="596"/>
                  </a:cubicBezTo>
                  <a:cubicBezTo>
                    <a:pt x="2710" y="596"/>
                    <a:pt x="2711" y="596"/>
                    <a:pt x="2711" y="596"/>
                  </a:cubicBezTo>
                  <a:cubicBezTo>
                    <a:pt x="2712" y="593"/>
                    <a:pt x="2711" y="592"/>
                    <a:pt x="2708" y="591"/>
                  </a:cubicBezTo>
                  <a:cubicBezTo>
                    <a:pt x="2705" y="589"/>
                    <a:pt x="2703" y="589"/>
                    <a:pt x="2700" y="588"/>
                  </a:cubicBezTo>
                  <a:cubicBezTo>
                    <a:pt x="2696" y="587"/>
                    <a:pt x="2695" y="585"/>
                    <a:pt x="2693" y="582"/>
                  </a:cubicBezTo>
                  <a:cubicBezTo>
                    <a:pt x="2691" y="580"/>
                    <a:pt x="2688" y="578"/>
                    <a:pt x="2686" y="575"/>
                  </a:cubicBezTo>
                  <a:cubicBezTo>
                    <a:pt x="2685" y="572"/>
                    <a:pt x="2685" y="570"/>
                    <a:pt x="2682" y="567"/>
                  </a:cubicBezTo>
                  <a:cubicBezTo>
                    <a:pt x="2680" y="565"/>
                    <a:pt x="2678" y="561"/>
                    <a:pt x="2683" y="564"/>
                  </a:cubicBezTo>
                  <a:cubicBezTo>
                    <a:pt x="2683" y="564"/>
                    <a:pt x="2685" y="566"/>
                    <a:pt x="2686" y="567"/>
                  </a:cubicBezTo>
                  <a:cubicBezTo>
                    <a:pt x="2687" y="568"/>
                    <a:pt x="2689" y="569"/>
                    <a:pt x="2690" y="570"/>
                  </a:cubicBezTo>
                  <a:cubicBezTo>
                    <a:pt x="2693" y="573"/>
                    <a:pt x="2695" y="575"/>
                    <a:pt x="2697" y="579"/>
                  </a:cubicBezTo>
                  <a:cubicBezTo>
                    <a:pt x="2698" y="581"/>
                    <a:pt x="2700" y="585"/>
                    <a:pt x="2702" y="586"/>
                  </a:cubicBezTo>
                  <a:cubicBezTo>
                    <a:pt x="2703" y="587"/>
                    <a:pt x="2705" y="586"/>
                    <a:pt x="2707" y="587"/>
                  </a:cubicBezTo>
                  <a:cubicBezTo>
                    <a:pt x="2708" y="587"/>
                    <a:pt x="2709" y="588"/>
                    <a:pt x="2710" y="589"/>
                  </a:cubicBezTo>
                  <a:cubicBezTo>
                    <a:pt x="2714" y="590"/>
                    <a:pt x="2719" y="587"/>
                    <a:pt x="2721" y="585"/>
                  </a:cubicBezTo>
                  <a:cubicBezTo>
                    <a:pt x="2722" y="585"/>
                    <a:pt x="2722" y="584"/>
                    <a:pt x="2723" y="583"/>
                  </a:cubicBezTo>
                  <a:cubicBezTo>
                    <a:pt x="2724" y="582"/>
                    <a:pt x="2725" y="583"/>
                    <a:pt x="2726" y="582"/>
                  </a:cubicBezTo>
                  <a:cubicBezTo>
                    <a:pt x="2729" y="579"/>
                    <a:pt x="2727" y="582"/>
                    <a:pt x="2725" y="580"/>
                  </a:cubicBezTo>
                  <a:cubicBezTo>
                    <a:pt x="2725" y="579"/>
                    <a:pt x="2722" y="579"/>
                    <a:pt x="2723" y="576"/>
                  </a:cubicBezTo>
                  <a:cubicBezTo>
                    <a:pt x="2724" y="575"/>
                    <a:pt x="2726" y="575"/>
                    <a:pt x="2728" y="575"/>
                  </a:cubicBezTo>
                  <a:cubicBezTo>
                    <a:pt x="2727" y="572"/>
                    <a:pt x="2724" y="572"/>
                    <a:pt x="2724" y="569"/>
                  </a:cubicBezTo>
                  <a:cubicBezTo>
                    <a:pt x="2725" y="565"/>
                    <a:pt x="2727" y="564"/>
                    <a:pt x="2726" y="560"/>
                  </a:cubicBezTo>
                  <a:cubicBezTo>
                    <a:pt x="2725" y="557"/>
                    <a:pt x="2722" y="555"/>
                    <a:pt x="2723" y="551"/>
                  </a:cubicBezTo>
                  <a:cubicBezTo>
                    <a:pt x="2723" y="551"/>
                    <a:pt x="2725" y="551"/>
                    <a:pt x="2725" y="549"/>
                  </a:cubicBezTo>
                  <a:cubicBezTo>
                    <a:pt x="2725" y="549"/>
                    <a:pt x="2724" y="548"/>
                    <a:pt x="2723" y="548"/>
                  </a:cubicBezTo>
                  <a:cubicBezTo>
                    <a:pt x="2723" y="547"/>
                    <a:pt x="2719" y="540"/>
                    <a:pt x="2720" y="540"/>
                  </a:cubicBezTo>
                  <a:cubicBezTo>
                    <a:pt x="2721" y="540"/>
                    <a:pt x="2723" y="540"/>
                    <a:pt x="2725" y="539"/>
                  </a:cubicBezTo>
                  <a:cubicBezTo>
                    <a:pt x="2724" y="537"/>
                    <a:pt x="2725" y="535"/>
                    <a:pt x="2726" y="535"/>
                  </a:cubicBezTo>
                  <a:cubicBezTo>
                    <a:pt x="2724" y="533"/>
                    <a:pt x="2727" y="529"/>
                    <a:pt x="2726" y="526"/>
                  </a:cubicBezTo>
                  <a:cubicBezTo>
                    <a:pt x="2725" y="524"/>
                    <a:pt x="2724" y="524"/>
                    <a:pt x="2724" y="522"/>
                  </a:cubicBezTo>
                  <a:cubicBezTo>
                    <a:pt x="2723" y="521"/>
                    <a:pt x="2725" y="521"/>
                    <a:pt x="2726" y="521"/>
                  </a:cubicBezTo>
                  <a:cubicBezTo>
                    <a:pt x="2726" y="518"/>
                    <a:pt x="2722" y="516"/>
                    <a:pt x="2722" y="513"/>
                  </a:cubicBezTo>
                  <a:cubicBezTo>
                    <a:pt x="2722" y="510"/>
                    <a:pt x="2724" y="512"/>
                    <a:pt x="2727" y="510"/>
                  </a:cubicBezTo>
                  <a:cubicBezTo>
                    <a:pt x="2723" y="508"/>
                    <a:pt x="2726" y="505"/>
                    <a:pt x="2725" y="502"/>
                  </a:cubicBezTo>
                  <a:cubicBezTo>
                    <a:pt x="2724" y="499"/>
                    <a:pt x="2721" y="496"/>
                    <a:pt x="2718" y="496"/>
                  </a:cubicBezTo>
                  <a:cubicBezTo>
                    <a:pt x="2719" y="489"/>
                    <a:pt x="2710" y="495"/>
                    <a:pt x="2710" y="490"/>
                  </a:cubicBezTo>
                  <a:cubicBezTo>
                    <a:pt x="2710" y="488"/>
                    <a:pt x="2712" y="489"/>
                    <a:pt x="2711" y="486"/>
                  </a:cubicBezTo>
                  <a:cubicBezTo>
                    <a:pt x="2711" y="484"/>
                    <a:pt x="2709" y="483"/>
                    <a:pt x="2708" y="481"/>
                  </a:cubicBezTo>
                  <a:cubicBezTo>
                    <a:pt x="2706" y="481"/>
                    <a:pt x="2704" y="480"/>
                    <a:pt x="2702" y="480"/>
                  </a:cubicBezTo>
                  <a:cubicBezTo>
                    <a:pt x="2702" y="479"/>
                    <a:pt x="2702" y="478"/>
                    <a:pt x="2703" y="477"/>
                  </a:cubicBezTo>
                  <a:cubicBezTo>
                    <a:pt x="2699" y="477"/>
                    <a:pt x="2698" y="475"/>
                    <a:pt x="2699" y="472"/>
                  </a:cubicBezTo>
                  <a:cubicBezTo>
                    <a:pt x="2697" y="470"/>
                    <a:pt x="2691" y="471"/>
                    <a:pt x="2695" y="467"/>
                  </a:cubicBezTo>
                  <a:cubicBezTo>
                    <a:pt x="2694" y="467"/>
                    <a:pt x="2693" y="467"/>
                    <a:pt x="2691" y="467"/>
                  </a:cubicBezTo>
                  <a:cubicBezTo>
                    <a:pt x="2692" y="466"/>
                    <a:pt x="2691" y="465"/>
                    <a:pt x="2691" y="464"/>
                  </a:cubicBezTo>
                  <a:cubicBezTo>
                    <a:pt x="2689" y="464"/>
                    <a:pt x="2687" y="462"/>
                    <a:pt x="2685" y="460"/>
                  </a:cubicBezTo>
                  <a:cubicBezTo>
                    <a:pt x="2685" y="460"/>
                    <a:pt x="2683" y="460"/>
                    <a:pt x="2683" y="459"/>
                  </a:cubicBezTo>
                  <a:cubicBezTo>
                    <a:pt x="2682" y="459"/>
                    <a:pt x="2682" y="456"/>
                    <a:pt x="2682" y="456"/>
                  </a:cubicBezTo>
                  <a:cubicBezTo>
                    <a:pt x="2678" y="456"/>
                    <a:pt x="2675" y="455"/>
                    <a:pt x="2671" y="456"/>
                  </a:cubicBezTo>
                  <a:cubicBezTo>
                    <a:pt x="2671" y="457"/>
                    <a:pt x="2671" y="458"/>
                    <a:pt x="2671" y="460"/>
                  </a:cubicBezTo>
                  <a:cubicBezTo>
                    <a:pt x="2668" y="459"/>
                    <a:pt x="2668" y="456"/>
                    <a:pt x="2665" y="455"/>
                  </a:cubicBezTo>
                  <a:cubicBezTo>
                    <a:pt x="2662" y="454"/>
                    <a:pt x="2660" y="455"/>
                    <a:pt x="2657" y="455"/>
                  </a:cubicBezTo>
                  <a:cubicBezTo>
                    <a:pt x="2657" y="458"/>
                    <a:pt x="2659" y="459"/>
                    <a:pt x="2657" y="461"/>
                  </a:cubicBezTo>
                  <a:cubicBezTo>
                    <a:pt x="2656" y="462"/>
                    <a:pt x="2652" y="462"/>
                    <a:pt x="2651" y="462"/>
                  </a:cubicBezTo>
                  <a:cubicBezTo>
                    <a:pt x="2645" y="463"/>
                    <a:pt x="2644" y="462"/>
                    <a:pt x="2644" y="456"/>
                  </a:cubicBezTo>
                  <a:cubicBezTo>
                    <a:pt x="2643" y="456"/>
                    <a:pt x="2642" y="456"/>
                    <a:pt x="2641" y="456"/>
                  </a:cubicBezTo>
                  <a:cubicBezTo>
                    <a:pt x="2641" y="448"/>
                    <a:pt x="2635" y="456"/>
                    <a:pt x="2633" y="457"/>
                  </a:cubicBezTo>
                  <a:cubicBezTo>
                    <a:pt x="2629" y="458"/>
                    <a:pt x="2629" y="450"/>
                    <a:pt x="2625" y="453"/>
                  </a:cubicBezTo>
                  <a:cubicBezTo>
                    <a:pt x="2624" y="453"/>
                    <a:pt x="2624" y="452"/>
                    <a:pt x="2624" y="452"/>
                  </a:cubicBezTo>
                  <a:cubicBezTo>
                    <a:pt x="2622" y="452"/>
                    <a:pt x="2620" y="450"/>
                    <a:pt x="2619" y="449"/>
                  </a:cubicBezTo>
                  <a:cubicBezTo>
                    <a:pt x="2618" y="449"/>
                    <a:pt x="2616" y="447"/>
                    <a:pt x="2614" y="447"/>
                  </a:cubicBezTo>
                  <a:cubicBezTo>
                    <a:pt x="2614" y="446"/>
                    <a:pt x="2614" y="446"/>
                    <a:pt x="2614" y="445"/>
                  </a:cubicBezTo>
                  <a:cubicBezTo>
                    <a:pt x="2612" y="445"/>
                    <a:pt x="2610" y="443"/>
                    <a:pt x="2609" y="442"/>
                  </a:cubicBezTo>
                  <a:cubicBezTo>
                    <a:pt x="2609" y="441"/>
                    <a:pt x="2609" y="440"/>
                    <a:pt x="2608" y="439"/>
                  </a:cubicBezTo>
                  <a:cubicBezTo>
                    <a:pt x="2607" y="438"/>
                    <a:pt x="2606" y="439"/>
                    <a:pt x="2605" y="439"/>
                  </a:cubicBezTo>
                  <a:cubicBezTo>
                    <a:pt x="2603" y="437"/>
                    <a:pt x="2599" y="433"/>
                    <a:pt x="2597" y="434"/>
                  </a:cubicBezTo>
                  <a:cubicBezTo>
                    <a:pt x="2597" y="432"/>
                    <a:pt x="2594" y="433"/>
                    <a:pt x="2592" y="433"/>
                  </a:cubicBezTo>
                  <a:cubicBezTo>
                    <a:pt x="2593" y="432"/>
                    <a:pt x="2592" y="431"/>
                    <a:pt x="2592" y="431"/>
                  </a:cubicBezTo>
                  <a:cubicBezTo>
                    <a:pt x="2590" y="430"/>
                    <a:pt x="2588" y="429"/>
                    <a:pt x="2587" y="431"/>
                  </a:cubicBezTo>
                  <a:cubicBezTo>
                    <a:pt x="2586" y="430"/>
                    <a:pt x="2585" y="431"/>
                    <a:pt x="2584" y="430"/>
                  </a:cubicBezTo>
                  <a:cubicBezTo>
                    <a:pt x="2584" y="431"/>
                    <a:pt x="2584" y="431"/>
                    <a:pt x="2583" y="432"/>
                  </a:cubicBezTo>
                  <a:cubicBezTo>
                    <a:pt x="2582" y="430"/>
                    <a:pt x="2581" y="429"/>
                    <a:pt x="2580" y="431"/>
                  </a:cubicBezTo>
                  <a:cubicBezTo>
                    <a:pt x="2578" y="429"/>
                    <a:pt x="2577" y="429"/>
                    <a:pt x="2575" y="431"/>
                  </a:cubicBezTo>
                  <a:cubicBezTo>
                    <a:pt x="2575" y="431"/>
                    <a:pt x="2575" y="432"/>
                    <a:pt x="2576" y="433"/>
                  </a:cubicBezTo>
                  <a:cubicBezTo>
                    <a:pt x="2574" y="431"/>
                    <a:pt x="2572" y="432"/>
                    <a:pt x="2572" y="435"/>
                  </a:cubicBezTo>
                  <a:cubicBezTo>
                    <a:pt x="2572" y="434"/>
                    <a:pt x="2572" y="434"/>
                    <a:pt x="2571" y="434"/>
                  </a:cubicBezTo>
                  <a:cubicBezTo>
                    <a:pt x="2571" y="435"/>
                    <a:pt x="2570" y="436"/>
                    <a:pt x="2569" y="437"/>
                  </a:cubicBezTo>
                  <a:cubicBezTo>
                    <a:pt x="2569" y="437"/>
                    <a:pt x="2569" y="436"/>
                    <a:pt x="2569" y="436"/>
                  </a:cubicBezTo>
                  <a:cubicBezTo>
                    <a:pt x="2568" y="436"/>
                    <a:pt x="2564" y="441"/>
                    <a:pt x="2563" y="442"/>
                  </a:cubicBezTo>
                  <a:cubicBezTo>
                    <a:pt x="2561" y="446"/>
                    <a:pt x="2560" y="448"/>
                    <a:pt x="2561" y="452"/>
                  </a:cubicBezTo>
                  <a:cubicBezTo>
                    <a:pt x="2561" y="452"/>
                    <a:pt x="2560" y="452"/>
                    <a:pt x="2559" y="452"/>
                  </a:cubicBezTo>
                  <a:cubicBezTo>
                    <a:pt x="2561" y="456"/>
                    <a:pt x="2559" y="460"/>
                    <a:pt x="2560" y="462"/>
                  </a:cubicBezTo>
                  <a:cubicBezTo>
                    <a:pt x="2560" y="466"/>
                    <a:pt x="2561" y="469"/>
                    <a:pt x="2561" y="473"/>
                  </a:cubicBezTo>
                  <a:cubicBezTo>
                    <a:pt x="2562" y="476"/>
                    <a:pt x="2569" y="486"/>
                    <a:pt x="2564" y="489"/>
                  </a:cubicBezTo>
                  <a:cubicBezTo>
                    <a:pt x="2564" y="489"/>
                    <a:pt x="2564" y="490"/>
                    <a:pt x="2563" y="490"/>
                  </a:cubicBezTo>
                  <a:cubicBezTo>
                    <a:pt x="2567" y="491"/>
                    <a:pt x="2564" y="494"/>
                    <a:pt x="2563" y="496"/>
                  </a:cubicBezTo>
                  <a:cubicBezTo>
                    <a:pt x="2563" y="499"/>
                    <a:pt x="2564" y="502"/>
                    <a:pt x="2563" y="505"/>
                  </a:cubicBezTo>
                  <a:cubicBezTo>
                    <a:pt x="2562" y="506"/>
                    <a:pt x="2560" y="507"/>
                    <a:pt x="2559" y="508"/>
                  </a:cubicBezTo>
                  <a:cubicBezTo>
                    <a:pt x="2559" y="510"/>
                    <a:pt x="2559" y="513"/>
                    <a:pt x="2557" y="512"/>
                  </a:cubicBezTo>
                  <a:cubicBezTo>
                    <a:pt x="2555" y="512"/>
                    <a:pt x="2556" y="511"/>
                    <a:pt x="2556" y="510"/>
                  </a:cubicBezTo>
                  <a:cubicBezTo>
                    <a:pt x="2555" y="509"/>
                    <a:pt x="2554" y="508"/>
                    <a:pt x="2554" y="508"/>
                  </a:cubicBezTo>
                  <a:cubicBezTo>
                    <a:pt x="2553" y="507"/>
                    <a:pt x="2554" y="505"/>
                    <a:pt x="2553" y="504"/>
                  </a:cubicBezTo>
                  <a:cubicBezTo>
                    <a:pt x="2552" y="502"/>
                    <a:pt x="2548" y="503"/>
                    <a:pt x="2546" y="500"/>
                  </a:cubicBezTo>
                  <a:cubicBezTo>
                    <a:pt x="2547" y="500"/>
                    <a:pt x="2548" y="500"/>
                    <a:pt x="2549" y="500"/>
                  </a:cubicBezTo>
                  <a:cubicBezTo>
                    <a:pt x="2549" y="495"/>
                    <a:pt x="2538" y="495"/>
                    <a:pt x="2538" y="498"/>
                  </a:cubicBezTo>
                  <a:cubicBezTo>
                    <a:pt x="2535" y="498"/>
                    <a:pt x="2532" y="496"/>
                    <a:pt x="2533" y="500"/>
                  </a:cubicBezTo>
                  <a:cubicBezTo>
                    <a:pt x="2535" y="502"/>
                    <a:pt x="2537" y="503"/>
                    <a:pt x="2538" y="505"/>
                  </a:cubicBezTo>
                  <a:cubicBezTo>
                    <a:pt x="2539" y="506"/>
                    <a:pt x="2539" y="509"/>
                    <a:pt x="2540" y="511"/>
                  </a:cubicBezTo>
                  <a:cubicBezTo>
                    <a:pt x="2540" y="513"/>
                    <a:pt x="2541" y="514"/>
                    <a:pt x="2538" y="515"/>
                  </a:cubicBezTo>
                  <a:cubicBezTo>
                    <a:pt x="2537" y="515"/>
                    <a:pt x="2534" y="513"/>
                    <a:pt x="2533" y="513"/>
                  </a:cubicBezTo>
                  <a:cubicBezTo>
                    <a:pt x="2528" y="511"/>
                    <a:pt x="2524" y="510"/>
                    <a:pt x="2519" y="508"/>
                  </a:cubicBezTo>
                  <a:cubicBezTo>
                    <a:pt x="2510" y="504"/>
                    <a:pt x="2504" y="512"/>
                    <a:pt x="2494" y="508"/>
                  </a:cubicBezTo>
                  <a:cubicBezTo>
                    <a:pt x="2492" y="506"/>
                    <a:pt x="2490" y="505"/>
                    <a:pt x="2487" y="505"/>
                  </a:cubicBezTo>
                  <a:cubicBezTo>
                    <a:pt x="2485" y="504"/>
                    <a:pt x="2480" y="504"/>
                    <a:pt x="2480" y="502"/>
                  </a:cubicBezTo>
                  <a:cubicBezTo>
                    <a:pt x="2482" y="502"/>
                    <a:pt x="2484" y="504"/>
                    <a:pt x="2486" y="503"/>
                  </a:cubicBezTo>
                  <a:cubicBezTo>
                    <a:pt x="2486" y="502"/>
                    <a:pt x="2484" y="498"/>
                    <a:pt x="2483" y="496"/>
                  </a:cubicBezTo>
                  <a:cubicBezTo>
                    <a:pt x="2483" y="495"/>
                    <a:pt x="2482" y="495"/>
                    <a:pt x="2481" y="494"/>
                  </a:cubicBezTo>
                  <a:cubicBezTo>
                    <a:pt x="2481" y="494"/>
                    <a:pt x="2482" y="493"/>
                    <a:pt x="2481" y="492"/>
                  </a:cubicBezTo>
                  <a:cubicBezTo>
                    <a:pt x="2481" y="491"/>
                    <a:pt x="2479" y="491"/>
                    <a:pt x="2478" y="490"/>
                  </a:cubicBezTo>
                  <a:cubicBezTo>
                    <a:pt x="2473" y="488"/>
                    <a:pt x="2465" y="487"/>
                    <a:pt x="2460" y="489"/>
                  </a:cubicBezTo>
                  <a:cubicBezTo>
                    <a:pt x="2460" y="491"/>
                    <a:pt x="2464" y="493"/>
                    <a:pt x="2463" y="494"/>
                  </a:cubicBezTo>
                  <a:cubicBezTo>
                    <a:pt x="2462" y="495"/>
                    <a:pt x="2457" y="494"/>
                    <a:pt x="2456" y="494"/>
                  </a:cubicBezTo>
                  <a:cubicBezTo>
                    <a:pt x="2456" y="493"/>
                    <a:pt x="2455" y="492"/>
                    <a:pt x="2453" y="492"/>
                  </a:cubicBezTo>
                  <a:cubicBezTo>
                    <a:pt x="2453" y="494"/>
                    <a:pt x="2454" y="496"/>
                    <a:pt x="2454" y="497"/>
                  </a:cubicBezTo>
                  <a:cubicBezTo>
                    <a:pt x="2450" y="496"/>
                    <a:pt x="2446" y="493"/>
                    <a:pt x="2442" y="491"/>
                  </a:cubicBezTo>
                  <a:cubicBezTo>
                    <a:pt x="2437" y="490"/>
                    <a:pt x="2434" y="489"/>
                    <a:pt x="2431" y="485"/>
                  </a:cubicBezTo>
                  <a:cubicBezTo>
                    <a:pt x="2430" y="483"/>
                    <a:pt x="2430" y="481"/>
                    <a:pt x="2430" y="478"/>
                  </a:cubicBezTo>
                  <a:cubicBezTo>
                    <a:pt x="2430" y="476"/>
                    <a:pt x="2430" y="474"/>
                    <a:pt x="2430" y="472"/>
                  </a:cubicBezTo>
                  <a:cubicBezTo>
                    <a:pt x="2429" y="468"/>
                    <a:pt x="2428" y="469"/>
                    <a:pt x="2430" y="465"/>
                  </a:cubicBezTo>
                  <a:cubicBezTo>
                    <a:pt x="2432" y="464"/>
                    <a:pt x="2435" y="461"/>
                    <a:pt x="2437" y="463"/>
                  </a:cubicBezTo>
                  <a:cubicBezTo>
                    <a:pt x="2437" y="463"/>
                    <a:pt x="2437" y="468"/>
                    <a:pt x="2437" y="469"/>
                  </a:cubicBezTo>
                  <a:cubicBezTo>
                    <a:pt x="2437" y="470"/>
                    <a:pt x="2438" y="470"/>
                    <a:pt x="2438" y="471"/>
                  </a:cubicBezTo>
                  <a:cubicBezTo>
                    <a:pt x="2438" y="471"/>
                    <a:pt x="2436" y="472"/>
                    <a:pt x="2437" y="473"/>
                  </a:cubicBezTo>
                  <a:cubicBezTo>
                    <a:pt x="2437" y="474"/>
                    <a:pt x="2435" y="475"/>
                    <a:pt x="2437" y="476"/>
                  </a:cubicBezTo>
                  <a:cubicBezTo>
                    <a:pt x="2439" y="477"/>
                    <a:pt x="2440" y="472"/>
                    <a:pt x="2440" y="471"/>
                  </a:cubicBezTo>
                  <a:cubicBezTo>
                    <a:pt x="2440" y="468"/>
                    <a:pt x="2439" y="467"/>
                    <a:pt x="2440" y="464"/>
                  </a:cubicBezTo>
                  <a:cubicBezTo>
                    <a:pt x="2441" y="463"/>
                    <a:pt x="2442" y="463"/>
                    <a:pt x="2442" y="462"/>
                  </a:cubicBezTo>
                  <a:cubicBezTo>
                    <a:pt x="2442" y="462"/>
                    <a:pt x="2441" y="460"/>
                    <a:pt x="2441" y="459"/>
                  </a:cubicBezTo>
                  <a:cubicBezTo>
                    <a:pt x="2441" y="459"/>
                    <a:pt x="2442" y="459"/>
                    <a:pt x="2442" y="459"/>
                  </a:cubicBezTo>
                  <a:cubicBezTo>
                    <a:pt x="2443" y="460"/>
                    <a:pt x="2443" y="460"/>
                    <a:pt x="2443" y="460"/>
                  </a:cubicBezTo>
                  <a:cubicBezTo>
                    <a:pt x="2444" y="460"/>
                    <a:pt x="2444" y="460"/>
                    <a:pt x="2445" y="460"/>
                  </a:cubicBezTo>
                  <a:cubicBezTo>
                    <a:pt x="2447" y="449"/>
                    <a:pt x="2425" y="450"/>
                    <a:pt x="2420" y="450"/>
                  </a:cubicBezTo>
                  <a:cubicBezTo>
                    <a:pt x="2414" y="450"/>
                    <a:pt x="2408" y="451"/>
                    <a:pt x="2402" y="449"/>
                  </a:cubicBezTo>
                  <a:cubicBezTo>
                    <a:pt x="2395" y="447"/>
                    <a:pt x="2389" y="441"/>
                    <a:pt x="2382" y="440"/>
                  </a:cubicBezTo>
                  <a:cubicBezTo>
                    <a:pt x="2379" y="440"/>
                    <a:pt x="2377" y="441"/>
                    <a:pt x="2375" y="442"/>
                  </a:cubicBezTo>
                  <a:cubicBezTo>
                    <a:pt x="2373" y="442"/>
                    <a:pt x="2370" y="440"/>
                    <a:pt x="2368" y="440"/>
                  </a:cubicBezTo>
                  <a:cubicBezTo>
                    <a:pt x="2363" y="438"/>
                    <a:pt x="2358" y="437"/>
                    <a:pt x="2352" y="437"/>
                  </a:cubicBezTo>
                  <a:cubicBezTo>
                    <a:pt x="2347" y="438"/>
                    <a:pt x="2341" y="440"/>
                    <a:pt x="2338" y="443"/>
                  </a:cubicBezTo>
                  <a:cubicBezTo>
                    <a:pt x="2335" y="446"/>
                    <a:pt x="2336" y="447"/>
                    <a:pt x="2332" y="448"/>
                  </a:cubicBezTo>
                  <a:cubicBezTo>
                    <a:pt x="2327" y="448"/>
                    <a:pt x="2323" y="447"/>
                    <a:pt x="2318" y="448"/>
                  </a:cubicBezTo>
                  <a:cubicBezTo>
                    <a:pt x="2313" y="449"/>
                    <a:pt x="2310" y="452"/>
                    <a:pt x="2306" y="454"/>
                  </a:cubicBezTo>
                  <a:cubicBezTo>
                    <a:pt x="2299" y="456"/>
                    <a:pt x="2298" y="458"/>
                    <a:pt x="2301" y="464"/>
                  </a:cubicBezTo>
                  <a:cubicBezTo>
                    <a:pt x="2304" y="470"/>
                    <a:pt x="2308" y="469"/>
                    <a:pt x="2303" y="475"/>
                  </a:cubicBezTo>
                  <a:cubicBezTo>
                    <a:pt x="2300" y="480"/>
                    <a:pt x="2301" y="484"/>
                    <a:pt x="2301" y="490"/>
                  </a:cubicBezTo>
                  <a:cubicBezTo>
                    <a:pt x="2301" y="490"/>
                    <a:pt x="2300" y="490"/>
                    <a:pt x="2300" y="490"/>
                  </a:cubicBezTo>
                  <a:cubicBezTo>
                    <a:pt x="2299" y="485"/>
                    <a:pt x="2300" y="483"/>
                    <a:pt x="2300" y="478"/>
                  </a:cubicBezTo>
                  <a:cubicBezTo>
                    <a:pt x="2302" y="471"/>
                    <a:pt x="2295" y="469"/>
                    <a:pt x="2292" y="464"/>
                  </a:cubicBezTo>
                  <a:cubicBezTo>
                    <a:pt x="2291" y="461"/>
                    <a:pt x="2291" y="461"/>
                    <a:pt x="2292" y="458"/>
                  </a:cubicBezTo>
                  <a:cubicBezTo>
                    <a:pt x="2292" y="456"/>
                    <a:pt x="2294" y="451"/>
                    <a:pt x="2297" y="452"/>
                  </a:cubicBezTo>
                  <a:cubicBezTo>
                    <a:pt x="2299" y="444"/>
                    <a:pt x="2294" y="436"/>
                    <a:pt x="2292" y="429"/>
                  </a:cubicBezTo>
                  <a:cubicBezTo>
                    <a:pt x="2290" y="425"/>
                    <a:pt x="2288" y="422"/>
                    <a:pt x="2286" y="418"/>
                  </a:cubicBezTo>
                  <a:cubicBezTo>
                    <a:pt x="2284" y="416"/>
                    <a:pt x="2283" y="409"/>
                    <a:pt x="2280" y="410"/>
                  </a:cubicBezTo>
                  <a:cubicBezTo>
                    <a:pt x="2279" y="417"/>
                    <a:pt x="2284" y="422"/>
                    <a:pt x="2284" y="429"/>
                  </a:cubicBezTo>
                  <a:cubicBezTo>
                    <a:pt x="2283" y="444"/>
                    <a:pt x="2257" y="436"/>
                    <a:pt x="2250" y="433"/>
                  </a:cubicBezTo>
                  <a:cubicBezTo>
                    <a:pt x="2241" y="429"/>
                    <a:pt x="2238" y="421"/>
                    <a:pt x="2239" y="411"/>
                  </a:cubicBezTo>
                  <a:cubicBezTo>
                    <a:pt x="2242" y="412"/>
                    <a:pt x="2251" y="409"/>
                    <a:pt x="2246" y="405"/>
                  </a:cubicBezTo>
                  <a:cubicBezTo>
                    <a:pt x="2243" y="403"/>
                    <a:pt x="2239" y="405"/>
                    <a:pt x="2236" y="406"/>
                  </a:cubicBezTo>
                  <a:cubicBezTo>
                    <a:pt x="2233" y="409"/>
                    <a:pt x="2234" y="411"/>
                    <a:pt x="2233" y="414"/>
                  </a:cubicBezTo>
                  <a:cubicBezTo>
                    <a:pt x="2231" y="422"/>
                    <a:pt x="2226" y="414"/>
                    <a:pt x="2223" y="411"/>
                  </a:cubicBezTo>
                  <a:cubicBezTo>
                    <a:pt x="2219" y="408"/>
                    <a:pt x="2215" y="406"/>
                    <a:pt x="2210" y="407"/>
                  </a:cubicBezTo>
                  <a:cubicBezTo>
                    <a:pt x="2203" y="409"/>
                    <a:pt x="2204" y="414"/>
                    <a:pt x="2202" y="419"/>
                  </a:cubicBezTo>
                  <a:cubicBezTo>
                    <a:pt x="2199" y="424"/>
                    <a:pt x="2193" y="425"/>
                    <a:pt x="2193" y="432"/>
                  </a:cubicBezTo>
                  <a:cubicBezTo>
                    <a:pt x="2193" y="435"/>
                    <a:pt x="2194" y="436"/>
                    <a:pt x="2195" y="438"/>
                  </a:cubicBezTo>
                  <a:cubicBezTo>
                    <a:pt x="2198" y="446"/>
                    <a:pt x="2198" y="440"/>
                    <a:pt x="2203" y="439"/>
                  </a:cubicBezTo>
                  <a:cubicBezTo>
                    <a:pt x="2205" y="438"/>
                    <a:pt x="2208" y="440"/>
                    <a:pt x="2210" y="440"/>
                  </a:cubicBezTo>
                  <a:cubicBezTo>
                    <a:pt x="2214" y="440"/>
                    <a:pt x="2212" y="439"/>
                    <a:pt x="2215" y="437"/>
                  </a:cubicBezTo>
                  <a:cubicBezTo>
                    <a:pt x="2218" y="434"/>
                    <a:pt x="2224" y="431"/>
                    <a:pt x="2227" y="434"/>
                  </a:cubicBezTo>
                  <a:cubicBezTo>
                    <a:pt x="2227" y="436"/>
                    <a:pt x="2228" y="440"/>
                    <a:pt x="2226" y="442"/>
                  </a:cubicBezTo>
                  <a:cubicBezTo>
                    <a:pt x="2224" y="444"/>
                    <a:pt x="2220" y="444"/>
                    <a:pt x="2217" y="445"/>
                  </a:cubicBezTo>
                  <a:cubicBezTo>
                    <a:pt x="2215" y="446"/>
                    <a:pt x="2212" y="449"/>
                    <a:pt x="2210" y="450"/>
                  </a:cubicBezTo>
                  <a:cubicBezTo>
                    <a:pt x="2207" y="452"/>
                    <a:pt x="2208" y="453"/>
                    <a:pt x="2207" y="457"/>
                  </a:cubicBezTo>
                  <a:cubicBezTo>
                    <a:pt x="2203" y="456"/>
                    <a:pt x="2205" y="459"/>
                    <a:pt x="2203" y="460"/>
                  </a:cubicBezTo>
                  <a:cubicBezTo>
                    <a:pt x="2201" y="462"/>
                    <a:pt x="2199" y="462"/>
                    <a:pt x="2197" y="462"/>
                  </a:cubicBezTo>
                  <a:cubicBezTo>
                    <a:pt x="2194" y="462"/>
                    <a:pt x="2192" y="461"/>
                    <a:pt x="2190" y="459"/>
                  </a:cubicBezTo>
                  <a:cubicBezTo>
                    <a:pt x="2188" y="457"/>
                    <a:pt x="2188" y="456"/>
                    <a:pt x="2187" y="453"/>
                  </a:cubicBezTo>
                  <a:cubicBezTo>
                    <a:pt x="2186" y="453"/>
                    <a:pt x="2185" y="453"/>
                    <a:pt x="2184" y="453"/>
                  </a:cubicBezTo>
                  <a:cubicBezTo>
                    <a:pt x="2185" y="456"/>
                    <a:pt x="2181" y="457"/>
                    <a:pt x="2185" y="459"/>
                  </a:cubicBezTo>
                  <a:cubicBezTo>
                    <a:pt x="2181" y="462"/>
                    <a:pt x="2188" y="466"/>
                    <a:pt x="2186" y="468"/>
                  </a:cubicBezTo>
                  <a:cubicBezTo>
                    <a:pt x="2185" y="469"/>
                    <a:pt x="2181" y="469"/>
                    <a:pt x="2180" y="469"/>
                  </a:cubicBezTo>
                  <a:cubicBezTo>
                    <a:pt x="2176" y="471"/>
                    <a:pt x="2174" y="473"/>
                    <a:pt x="2171" y="474"/>
                  </a:cubicBezTo>
                  <a:cubicBezTo>
                    <a:pt x="2167" y="475"/>
                    <a:pt x="2163" y="475"/>
                    <a:pt x="2160" y="476"/>
                  </a:cubicBezTo>
                  <a:cubicBezTo>
                    <a:pt x="2152" y="479"/>
                    <a:pt x="2162" y="479"/>
                    <a:pt x="2162" y="483"/>
                  </a:cubicBezTo>
                  <a:cubicBezTo>
                    <a:pt x="2158" y="483"/>
                    <a:pt x="2156" y="480"/>
                    <a:pt x="2152" y="482"/>
                  </a:cubicBezTo>
                  <a:cubicBezTo>
                    <a:pt x="2148" y="484"/>
                    <a:pt x="2150" y="487"/>
                    <a:pt x="2144" y="488"/>
                  </a:cubicBezTo>
                  <a:cubicBezTo>
                    <a:pt x="2140" y="489"/>
                    <a:pt x="2124" y="487"/>
                    <a:pt x="2123" y="491"/>
                  </a:cubicBezTo>
                  <a:cubicBezTo>
                    <a:pt x="2119" y="491"/>
                    <a:pt x="2117" y="490"/>
                    <a:pt x="2114" y="488"/>
                  </a:cubicBezTo>
                  <a:cubicBezTo>
                    <a:pt x="2110" y="486"/>
                    <a:pt x="2109" y="486"/>
                    <a:pt x="2107" y="489"/>
                  </a:cubicBezTo>
                  <a:cubicBezTo>
                    <a:pt x="2106" y="490"/>
                    <a:pt x="2105" y="491"/>
                    <a:pt x="2105" y="493"/>
                  </a:cubicBezTo>
                  <a:cubicBezTo>
                    <a:pt x="2105" y="496"/>
                    <a:pt x="2105" y="498"/>
                    <a:pt x="2104" y="501"/>
                  </a:cubicBezTo>
                  <a:cubicBezTo>
                    <a:pt x="2103" y="506"/>
                    <a:pt x="2103" y="506"/>
                    <a:pt x="2100" y="509"/>
                  </a:cubicBezTo>
                  <a:cubicBezTo>
                    <a:pt x="2099" y="511"/>
                    <a:pt x="2098" y="514"/>
                    <a:pt x="2096" y="516"/>
                  </a:cubicBezTo>
                  <a:cubicBezTo>
                    <a:pt x="2094" y="518"/>
                    <a:pt x="2092" y="520"/>
                    <a:pt x="2090" y="522"/>
                  </a:cubicBezTo>
                  <a:cubicBezTo>
                    <a:pt x="2088" y="524"/>
                    <a:pt x="2085" y="526"/>
                    <a:pt x="2082" y="527"/>
                  </a:cubicBezTo>
                  <a:cubicBezTo>
                    <a:pt x="2081" y="527"/>
                    <a:pt x="2079" y="527"/>
                    <a:pt x="2078" y="527"/>
                  </a:cubicBezTo>
                  <a:cubicBezTo>
                    <a:pt x="2076" y="528"/>
                    <a:pt x="2077" y="529"/>
                    <a:pt x="2075" y="530"/>
                  </a:cubicBezTo>
                  <a:cubicBezTo>
                    <a:pt x="2074" y="531"/>
                    <a:pt x="2073" y="530"/>
                    <a:pt x="2072" y="531"/>
                  </a:cubicBezTo>
                  <a:cubicBezTo>
                    <a:pt x="2071" y="532"/>
                    <a:pt x="2071" y="533"/>
                    <a:pt x="2070" y="533"/>
                  </a:cubicBezTo>
                  <a:cubicBezTo>
                    <a:pt x="2069" y="534"/>
                    <a:pt x="2068" y="534"/>
                    <a:pt x="2067" y="535"/>
                  </a:cubicBezTo>
                  <a:cubicBezTo>
                    <a:pt x="2065" y="537"/>
                    <a:pt x="2062" y="539"/>
                    <a:pt x="2058" y="537"/>
                  </a:cubicBezTo>
                  <a:cubicBezTo>
                    <a:pt x="2061" y="537"/>
                    <a:pt x="2061" y="535"/>
                    <a:pt x="2063" y="534"/>
                  </a:cubicBezTo>
                  <a:cubicBezTo>
                    <a:pt x="2064" y="530"/>
                    <a:pt x="2066" y="526"/>
                    <a:pt x="2071" y="524"/>
                  </a:cubicBezTo>
                  <a:cubicBezTo>
                    <a:pt x="2075" y="523"/>
                    <a:pt x="2080" y="525"/>
                    <a:pt x="2083" y="523"/>
                  </a:cubicBezTo>
                  <a:cubicBezTo>
                    <a:pt x="2085" y="521"/>
                    <a:pt x="2085" y="520"/>
                    <a:pt x="2087" y="518"/>
                  </a:cubicBezTo>
                  <a:cubicBezTo>
                    <a:pt x="2089" y="517"/>
                    <a:pt x="2091" y="517"/>
                    <a:pt x="2092" y="515"/>
                  </a:cubicBezTo>
                  <a:cubicBezTo>
                    <a:pt x="2095" y="511"/>
                    <a:pt x="2096" y="506"/>
                    <a:pt x="2096" y="502"/>
                  </a:cubicBezTo>
                  <a:cubicBezTo>
                    <a:pt x="2096" y="496"/>
                    <a:pt x="2098" y="491"/>
                    <a:pt x="2099" y="486"/>
                  </a:cubicBezTo>
                  <a:cubicBezTo>
                    <a:pt x="2101" y="480"/>
                    <a:pt x="2102" y="476"/>
                    <a:pt x="2108" y="476"/>
                  </a:cubicBezTo>
                  <a:cubicBezTo>
                    <a:pt x="2111" y="476"/>
                    <a:pt x="2114" y="476"/>
                    <a:pt x="2117" y="475"/>
                  </a:cubicBezTo>
                  <a:cubicBezTo>
                    <a:pt x="2121" y="474"/>
                    <a:pt x="2120" y="473"/>
                    <a:pt x="2121" y="470"/>
                  </a:cubicBezTo>
                  <a:cubicBezTo>
                    <a:pt x="2122" y="468"/>
                    <a:pt x="2122" y="465"/>
                    <a:pt x="2123" y="463"/>
                  </a:cubicBezTo>
                  <a:cubicBezTo>
                    <a:pt x="2124" y="460"/>
                    <a:pt x="2128" y="459"/>
                    <a:pt x="2130" y="456"/>
                  </a:cubicBezTo>
                  <a:cubicBezTo>
                    <a:pt x="2132" y="454"/>
                    <a:pt x="2132" y="450"/>
                    <a:pt x="2135" y="448"/>
                  </a:cubicBezTo>
                  <a:cubicBezTo>
                    <a:pt x="2137" y="446"/>
                    <a:pt x="2141" y="447"/>
                    <a:pt x="2144" y="446"/>
                  </a:cubicBezTo>
                  <a:cubicBezTo>
                    <a:pt x="2148" y="446"/>
                    <a:pt x="2148" y="444"/>
                    <a:pt x="2150" y="443"/>
                  </a:cubicBezTo>
                  <a:cubicBezTo>
                    <a:pt x="2152" y="442"/>
                    <a:pt x="2154" y="440"/>
                    <a:pt x="2154" y="445"/>
                  </a:cubicBezTo>
                  <a:cubicBezTo>
                    <a:pt x="2157" y="443"/>
                    <a:pt x="2161" y="437"/>
                    <a:pt x="2162" y="435"/>
                  </a:cubicBezTo>
                  <a:cubicBezTo>
                    <a:pt x="2163" y="433"/>
                    <a:pt x="2164" y="431"/>
                    <a:pt x="2165" y="429"/>
                  </a:cubicBezTo>
                  <a:cubicBezTo>
                    <a:pt x="2171" y="422"/>
                    <a:pt x="2176" y="398"/>
                    <a:pt x="2190" y="404"/>
                  </a:cubicBezTo>
                  <a:cubicBezTo>
                    <a:pt x="2193" y="399"/>
                    <a:pt x="2199" y="396"/>
                    <a:pt x="2201" y="391"/>
                  </a:cubicBezTo>
                  <a:cubicBezTo>
                    <a:pt x="2204" y="387"/>
                    <a:pt x="2203" y="383"/>
                    <a:pt x="2203" y="378"/>
                  </a:cubicBezTo>
                  <a:cubicBezTo>
                    <a:pt x="2204" y="374"/>
                    <a:pt x="2207" y="375"/>
                    <a:pt x="2211" y="373"/>
                  </a:cubicBezTo>
                  <a:cubicBezTo>
                    <a:pt x="2216" y="370"/>
                    <a:pt x="2215" y="366"/>
                    <a:pt x="2217" y="362"/>
                  </a:cubicBezTo>
                  <a:cubicBezTo>
                    <a:pt x="2222" y="362"/>
                    <a:pt x="2222" y="363"/>
                    <a:pt x="2227" y="360"/>
                  </a:cubicBezTo>
                  <a:cubicBezTo>
                    <a:pt x="2230" y="357"/>
                    <a:pt x="2232" y="355"/>
                    <a:pt x="2234" y="352"/>
                  </a:cubicBezTo>
                  <a:cubicBezTo>
                    <a:pt x="2236" y="349"/>
                    <a:pt x="2239" y="346"/>
                    <a:pt x="2242" y="344"/>
                  </a:cubicBezTo>
                  <a:cubicBezTo>
                    <a:pt x="2246" y="341"/>
                    <a:pt x="2248" y="343"/>
                    <a:pt x="2252" y="346"/>
                  </a:cubicBezTo>
                  <a:cubicBezTo>
                    <a:pt x="2253" y="345"/>
                    <a:pt x="2252" y="343"/>
                    <a:pt x="2253" y="342"/>
                  </a:cubicBezTo>
                  <a:cubicBezTo>
                    <a:pt x="2254" y="341"/>
                    <a:pt x="2255" y="340"/>
                    <a:pt x="2256" y="339"/>
                  </a:cubicBezTo>
                  <a:cubicBezTo>
                    <a:pt x="2260" y="333"/>
                    <a:pt x="2260" y="323"/>
                    <a:pt x="2267" y="320"/>
                  </a:cubicBezTo>
                  <a:cubicBezTo>
                    <a:pt x="2271" y="319"/>
                    <a:pt x="2277" y="319"/>
                    <a:pt x="2280" y="315"/>
                  </a:cubicBezTo>
                  <a:cubicBezTo>
                    <a:pt x="2281" y="313"/>
                    <a:pt x="2282" y="311"/>
                    <a:pt x="2283" y="310"/>
                  </a:cubicBezTo>
                  <a:cubicBezTo>
                    <a:pt x="2284" y="307"/>
                    <a:pt x="2286" y="307"/>
                    <a:pt x="2287" y="305"/>
                  </a:cubicBezTo>
                  <a:cubicBezTo>
                    <a:pt x="2293" y="297"/>
                    <a:pt x="2301" y="287"/>
                    <a:pt x="2303" y="278"/>
                  </a:cubicBezTo>
                  <a:cubicBezTo>
                    <a:pt x="2303" y="275"/>
                    <a:pt x="2304" y="272"/>
                    <a:pt x="2303" y="270"/>
                  </a:cubicBezTo>
                  <a:cubicBezTo>
                    <a:pt x="2303" y="269"/>
                    <a:pt x="2300" y="269"/>
                    <a:pt x="2302" y="267"/>
                  </a:cubicBezTo>
                  <a:cubicBezTo>
                    <a:pt x="2304" y="266"/>
                    <a:pt x="2305" y="268"/>
                    <a:pt x="2306" y="265"/>
                  </a:cubicBezTo>
                  <a:cubicBezTo>
                    <a:pt x="2307" y="263"/>
                    <a:pt x="2306" y="260"/>
                    <a:pt x="2305" y="258"/>
                  </a:cubicBezTo>
                  <a:cubicBezTo>
                    <a:pt x="2303" y="255"/>
                    <a:pt x="2299" y="258"/>
                    <a:pt x="2296" y="256"/>
                  </a:cubicBezTo>
                  <a:cubicBezTo>
                    <a:pt x="2289" y="252"/>
                    <a:pt x="2299" y="244"/>
                    <a:pt x="2292" y="242"/>
                  </a:cubicBezTo>
                  <a:cubicBezTo>
                    <a:pt x="2280" y="240"/>
                    <a:pt x="2290" y="252"/>
                    <a:pt x="2285" y="254"/>
                  </a:cubicBezTo>
                  <a:cubicBezTo>
                    <a:pt x="2282" y="255"/>
                    <a:pt x="2280" y="251"/>
                    <a:pt x="2280" y="249"/>
                  </a:cubicBezTo>
                  <a:cubicBezTo>
                    <a:pt x="2281" y="247"/>
                    <a:pt x="2282" y="246"/>
                    <a:pt x="2282" y="244"/>
                  </a:cubicBezTo>
                  <a:cubicBezTo>
                    <a:pt x="2282" y="243"/>
                    <a:pt x="2282" y="242"/>
                    <a:pt x="2282" y="241"/>
                  </a:cubicBezTo>
                  <a:cubicBezTo>
                    <a:pt x="2281" y="238"/>
                    <a:pt x="2282" y="236"/>
                    <a:pt x="2281" y="234"/>
                  </a:cubicBezTo>
                  <a:cubicBezTo>
                    <a:pt x="2279" y="230"/>
                    <a:pt x="2277" y="230"/>
                    <a:pt x="2273" y="228"/>
                  </a:cubicBezTo>
                  <a:cubicBezTo>
                    <a:pt x="2275" y="225"/>
                    <a:pt x="2269" y="224"/>
                    <a:pt x="2270" y="221"/>
                  </a:cubicBezTo>
                  <a:cubicBezTo>
                    <a:pt x="2272" y="221"/>
                    <a:pt x="2278" y="226"/>
                    <a:pt x="2281" y="228"/>
                  </a:cubicBezTo>
                  <a:cubicBezTo>
                    <a:pt x="2282" y="229"/>
                    <a:pt x="2284" y="232"/>
                    <a:pt x="2285" y="233"/>
                  </a:cubicBezTo>
                  <a:cubicBezTo>
                    <a:pt x="2286" y="234"/>
                    <a:pt x="2287" y="233"/>
                    <a:pt x="2287" y="234"/>
                  </a:cubicBezTo>
                  <a:cubicBezTo>
                    <a:pt x="2288" y="235"/>
                    <a:pt x="2287" y="236"/>
                    <a:pt x="2287" y="236"/>
                  </a:cubicBezTo>
                  <a:cubicBezTo>
                    <a:pt x="2289" y="239"/>
                    <a:pt x="2288" y="238"/>
                    <a:pt x="2290" y="238"/>
                  </a:cubicBezTo>
                  <a:cubicBezTo>
                    <a:pt x="2292" y="239"/>
                    <a:pt x="2294" y="239"/>
                    <a:pt x="2296" y="239"/>
                  </a:cubicBezTo>
                  <a:cubicBezTo>
                    <a:pt x="2301" y="241"/>
                    <a:pt x="2300" y="243"/>
                    <a:pt x="2298" y="248"/>
                  </a:cubicBezTo>
                  <a:cubicBezTo>
                    <a:pt x="2297" y="250"/>
                    <a:pt x="2293" y="255"/>
                    <a:pt x="2299" y="254"/>
                  </a:cubicBezTo>
                  <a:cubicBezTo>
                    <a:pt x="2301" y="254"/>
                    <a:pt x="2303" y="250"/>
                    <a:pt x="2304" y="248"/>
                  </a:cubicBezTo>
                  <a:cubicBezTo>
                    <a:pt x="2306" y="244"/>
                    <a:pt x="2306" y="239"/>
                    <a:pt x="2308" y="234"/>
                  </a:cubicBezTo>
                  <a:cubicBezTo>
                    <a:pt x="2309" y="229"/>
                    <a:pt x="2311" y="223"/>
                    <a:pt x="2310" y="218"/>
                  </a:cubicBezTo>
                  <a:cubicBezTo>
                    <a:pt x="2310" y="214"/>
                    <a:pt x="2305" y="204"/>
                    <a:pt x="2301" y="209"/>
                  </a:cubicBezTo>
                  <a:cubicBezTo>
                    <a:pt x="2301" y="207"/>
                    <a:pt x="2300" y="206"/>
                    <a:pt x="2299" y="205"/>
                  </a:cubicBezTo>
                  <a:cubicBezTo>
                    <a:pt x="2299" y="202"/>
                    <a:pt x="2300" y="198"/>
                    <a:pt x="2299" y="194"/>
                  </a:cubicBezTo>
                  <a:cubicBezTo>
                    <a:pt x="2299" y="190"/>
                    <a:pt x="2297" y="186"/>
                    <a:pt x="2296" y="182"/>
                  </a:cubicBezTo>
                  <a:cubicBezTo>
                    <a:pt x="2295" y="179"/>
                    <a:pt x="2295" y="175"/>
                    <a:pt x="2292" y="173"/>
                  </a:cubicBezTo>
                  <a:cubicBezTo>
                    <a:pt x="2288" y="171"/>
                    <a:pt x="2287" y="175"/>
                    <a:pt x="2284" y="176"/>
                  </a:cubicBezTo>
                  <a:cubicBezTo>
                    <a:pt x="2285" y="178"/>
                    <a:pt x="2284" y="180"/>
                    <a:pt x="2285" y="182"/>
                  </a:cubicBezTo>
                  <a:cubicBezTo>
                    <a:pt x="2287" y="184"/>
                    <a:pt x="2291" y="182"/>
                    <a:pt x="2290" y="186"/>
                  </a:cubicBezTo>
                  <a:cubicBezTo>
                    <a:pt x="2285" y="186"/>
                    <a:pt x="2286" y="188"/>
                    <a:pt x="2286" y="192"/>
                  </a:cubicBezTo>
                  <a:cubicBezTo>
                    <a:pt x="2286" y="195"/>
                    <a:pt x="2285" y="198"/>
                    <a:pt x="2281" y="198"/>
                  </a:cubicBezTo>
                  <a:cubicBezTo>
                    <a:pt x="2280" y="196"/>
                    <a:pt x="2282" y="194"/>
                    <a:pt x="2282" y="193"/>
                  </a:cubicBezTo>
                  <a:cubicBezTo>
                    <a:pt x="2282" y="190"/>
                    <a:pt x="2282" y="191"/>
                    <a:pt x="2281" y="189"/>
                  </a:cubicBezTo>
                  <a:cubicBezTo>
                    <a:pt x="2281" y="186"/>
                    <a:pt x="2280" y="180"/>
                    <a:pt x="2277" y="184"/>
                  </a:cubicBezTo>
                  <a:cubicBezTo>
                    <a:pt x="2273" y="181"/>
                    <a:pt x="2280" y="173"/>
                    <a:pt x="2279" y="169"/>
                  </a:cubicBezTo>
                  <a:cubicBezTo>
                    <a:pt x="2279" y="167"/>
                    <a:pt x="2276" y="163"/>
                    <a:pt x="2274" y="161"/>
                  </a:cubicBezTo>
                  <a:cubicBezTo>
                    <a:pt x="2273" y="159"/>
                    <a:pt x="2270" y="155"/>
                    <a:pt x="2267" y="154"/>
                  </a:cubicBezTo>
                  <a:cubicBezTo>
                    <a:pt x="2265" y="154"/>
                    <a:pt x="2261" y="159"/>
                    <a:pt x="2262" y="159"/>
                  </a:cubicBezTo>
                  <a:cubicBezTo>
                    <a:pt x="2262" y="159"/>
                    <a:pt x="2261" y="159"/>
                    <a:pt x="2261" y="159"/>
                  </a:cubicBezTo>
                  <a:cubicBezTo>
                    <a:pt x="2262" y="157"/>
                    <a:pt x="2265" y="156"/>
                    <a:pt x="2265" y="153"/>
                  </a:cubicBezTo>
                  <a:cubicBezTo>
                    <a:pt x="2265" y="151"/>
                    <a:pt x="2262" y="150"/>
                    <a:pt x="2261" y="148"/>
                  </a:cubicBezTo>
                  <a:cubicBezTo>
                    <a:pt x="2260" y="146"/>
                    <a:pt x="2260" y="144"/>
                    <a:pt x="2258" y="141"/>
                  </a:cubicBezTo>
                  <a:cubicBezTo>
                    <a:pt x="2257" y="140"/>
                    <a:pt x="2255" y="138"/>
                    <a:pt x="2253" y="137"/>
                  </a:cubicBezTo>
                  <a:cubicBezTo>
                    <a:pt x="2251" y="135"/>
                    <a:pt x="2247" y="135"/>
                    <a:pt x="2247" y="132"/>
                  </a:cubicBezTo>
                  <a:cubicBezTo>
                    <a:pt x="2247" y="130"/>
                    <a:pt x="2251" y="128"/>
                    <a:pt x="2251" y="127"/>
                  </a:cubicBezTo>
                  <a:cubicBezTo>
                    <a:pt x="2250" y="125"/>
                    <a:pt x="2245" y="127"/>
                    <a:pt x="2243" y="126"/>
                  </a:cubicBezTo>
                  <a:cubicBezTo>
                    <a:pt x="2241" y="126"/>
                    <a:pt x="2237" y="125"/>
                    <a:pt x="2235" y="124"/>
                  </a:cubicBezTo>
                  <a:cubicBezTo>
                    <a:pt x="2235" y="124"/>
                    <a:pt x="2235" y="123"/>
                    <a:pt x="2235" y="123"/>
                  </a:cubicBezTo>
                  <a:cubicBezTo>
                    <a:pt x="2235" y="123"/>
                    <a:pt x="2236" y="123"/>
                    <a:pt x="2236" y="123"/>
                  </a:cubicBezTo>
                  <a:cubicBezTo>
                    <a:pt x="2237" y="119"/>
                    <a:pt x="2239" y="121"/>
                    <a:pt x="2242" y="121"/>
                  </a:cubicBezTo>
                  <a:cubicBezTo>
                    <a:pt x="2242" y="120"/>
                    <a:pt x="2242" y="120"/>
                    <a:pt x="2242" y="119"/>
                  </a:cubicBezTo>
                  <a:cubicBezTo>
                    <a:pt x="2238" y="118"/>
                    <a:pt x="2231" y="113"/>
                    <a:pt x="2231" y="121"/>
                  </a:cubicBezTo>
                  <a:cubicBezTo>
                    <a:pt x="2224" y="123"/>
                    <a:pt x="2224" y="116"/>
                    <a:pt x="2218" y="118"/>
                  </a:cubicBezTo>
                  <a:cubicBezTo>
                    <a:pt x="2216" y="119"/>
                    <a:pt x="2204" y="126"/>
                    <a:pt x="2204" y="126"/>
                  </a:cubicBezTo>
                  <a:cubicBezTo>
                    <a:pt x="2202" y="122"/>
                    <a:pt x="2194" y="121"/>
                    <a:pt x="2191" y="120"/>
                  </a:cubicBezTo>
                  <a:cubicBezTo>
                    <a:pt x="2191" y="119"/>
                    <a:pt x="2190" y="118"/>
                    <a:pt x="2190" y="118"/>
                  </a:cubicBezTo>
                  <a:cubicBezTo>
                    <a:pt x="2187" y="118"/>
                    <a:pt x="2185" y="121"/>
                    <a:pt x="2182" y="122"/>
                  </a:cubicBezTo>
                  <a:cubicBezTo>
                    <a:pt x="2178" y="123"/>
                    <a:pt x="2174" y="124"/>
                    <a:pt x="2170" y="123"/>
                  </a:cubicBezTo>
                  <a:cubicBezTo>
                    <a:pt x="2167" y="123"/>
                    <a:pt x="2164" y="122"/>
                    <a:pt x="2162" y="121"/>
                  </a:cubicBezTo>
                  <a:cubicBezTo>
                    <a:pt x="2161" y="120"/>
                    <a:pt x="2162" y="118"/>
                    <a:pt x="2159" y="118"/>
                  </a:cubicBezTo>
                  <a:cubicBezTo>
                    <a:pt x="2157" y="118"/>
                    <a:pt x="2156" y="119"/>
                    <a:pt x="2154" y="119"/>
                  </a:cubicBezTo>
                  <a:cubicBezTo>
                    <a:pt x="2150" y="120"/>
                    <a:pt x="2151" y="119"/>
                    <a:pt x="2150" y="123"/>
                  </a:cubicBezTo>
                  <a:cubicBezTo>
                    <a:pt x="2150" y="126"/>
                    <a:pt x="2151" y="127"/>
                    <a:pt x="2151" y="129"/>
                  </a:cubicBezTo>
                  <a:cubicBezTo>
                    <a:pt x="2152" y="135"/>
                    <a:pt x="2152" y="141"/>
                    <a:pt x="2147" y="145"/>
                  </a:cubicBezTo>
                  <a:cubicBezTo>
                    <a:pt x="2144" y="148"/>
                    <a:pt x="2143" y="146"/>
                    <a:pt x="2140" y="145"/>
                  </a:cubicBezTo>
                  <a:cubicBezTo>
                    <a:pt x="2137" y="144"/>
                    <a:pt x="2136" y="144"/>
                    <a:pt x="2132" y="145"/>
                  </a:cubicBezTo>
                  <a:cubicBezTo>
                    <a:pt x="2130" y="145"/>
                    <a:pt x="2128" y="146"/>
                    <a:pt x="2126" y="147"/>
                  </a:cubicBezTo>
                  <a:cubicBezTo>
                    <a:pt x="2123" y="148"/>
                    <a:pt x="2121" y="147"/>
                    <a:pt x="2121" y="151"/>
                  </a:cubicBezTo>
                  <a:cubicBezTo>
                    <a:pt x="2120" y="150"/>
                    <a:pt x="2119" y="149"/>
                    <a:pt x="2119" y="148"/>
                  </a:cubicBezTo>
                  <a:cubicBezTo>
                    <a:pt x="2112" y="149"/>
                    <a:pt x="2109" y="143"/>
                    <a:pt x="2111" y="137"/>
                  </a:cubicBezTo>
                  <a:cubicBezTo>
                    <a:pt x="2114" y="138"/>
                    <a:pt x="2114" y="145"/>
                    <a:pt x="2117" y="141"/>
                  </a:cubicBezTo>
                  <a:cubicBezTo>
                    <a:pt x="2119" y="140"/>
                    <a:pt x="2118" y="135"/>
                    <a:pt x="2119" y="133"/>
                  </a:cubicBezTo>
                  <a:cubicBezTo>
                    <a:pt x="2121" y="129"/>
                    <a:pt x="2122" y="129"/>
                    <a:pt x="2121" y="125"/>
                  </a:cubicBezTo>
                  <a:cubicBezTo>
                    <a:pt x="2121" y="124"/>
                    <a:pt x="2119" y="124"/>
                    <a:pt x="2121" y="122"/>
                  </a:cubicBezTo>
                  <a:cubicBezTo>
                    <a:pt x="2122" y="120"/>
                    <a:pt x="2125" y="122"/>
                    <a:pt x="2126" y="121"/>
                  </a:cubicBezTo>
                  <a:cubicBezTo>
                    <a:pt x="2128" y="119"/>
                    <a:pt x="2127" y="116"/>
                    <a:pt x="2127" y="114"/>
                  </a:cubicBezTo>
                  <a:cubicBezTo>
                    <a:pt x="2132" y="115"/>
                    <a:pt x="2131" y="112"/>
                    <a:pt x="2132" y="109"/>
                  </a:cubicBezTo>
                  <a:cubicBezTo>
                    <a:pt x="2134" y="106"/>
                    <a:pt x="2135" y="105"/>
                    <a:pt x="2135" y="102"/>
                  </a:cubicBezTo>
                  <a:cubicBezTo>
                    <a:pt x="2137" y="102"/>
                    <a:pt x="2139" y="100"/>
                    <a:pt x="2139" y="98"/>
                  </a:cubicBezTo>
                  <a:cubicBezTo>
                    <a:pt x="2135" y="96"/>
                    <a:pt x="2135" y="95"/>
                    <a:pt x="2133" y="91"/>
                  </a:cubicBezTo>
                  <a:cubicBezTo>
                    <a:pt x="2132" y="88"/>
                    <a:pt x="2118" y="81"/>
                    <a:pt x="2118" y="85"/>
                  </a:cubicBezTo>
                  <a:cubicBezTo>
                    <a:pt x="2116" y="85"/>
                    <a:pt x="2115" y="87"/>
                    <a:pt x="2113" y="87"/>
                  </a:cubicBezTo>
                  <a:cubicBezTo>
                    <a:pt x="2114" y="83"/>
                    <a:pt x="2106" y="82"/>
                    <a:pt x="2103" y="83"/>
                  </a:cubicBezTo>
                  <a:cubicBezTo>
                    <a:pt x="2101" y="84"/>
                    <a:pt x="2100" y="87"/>
                    <a:pt x="2098" y="88"/>
                  </a:cubicBezTo>
                  <a:cubicBezTo>
                    <a:pt x="2096" y="90"/>
                    <a:pt x="2095" y="89"/>
                    <a:pt x="2092" y="90"/>
                  </a:cubicBezTo>
                  <a:cubicBezTo>
                    <a:pt x="2091" y="94"/>
                    <a:pt x="2085" y="91"/>
                    <a:pt x="2085" y="88"/>
                  </a:cubicBezTo>
                  <a:cubicBezTo>
                    <a:pt x="2088" y="87"/>
                    <a:pt x="2090" y="86"/>
                    <a:pt x="2093" y="86"/>
                  </a:cubicBezTo>
                  <a:cubicBezTo>
                    <a:pt x="2092" y="85"/>
                    <a:pt x="2093" y="84"/>
                    <a:pt x="2092" y="83"/>
                  </a:cubicBezTo>
                  <a:cubicBezTo>
                    <a:pt x="2093" y="83"/>
                    <a:pt x="2094" y="83"/>
                    <a:pt x="2095" y="83"/>
                  </a:cubicBezTo>
                  <a:cubicBezTo>
                    <a:pt x="2096" y="80"/>
                    <a:pt x="2094" y="75"/>
                    <a:pt x="2097" y="73"/>
                  </a:cubicBezTo>
                  <a:cubicBezTo>
                    <a:pt x="2095" y="73"/>
                    <a:pt x="2093" y="75"/>
                    <a:pt x="2092" y="78"/>
                  </a:cubicBezTo>
                  <a:cubicBezTo>
                    <a:pt x="2091" y="77"/>
                    <a:pt x="2091" y="78"/>
                    <a:pt x="2090" y="77"/>
                  </a:cubicBezTo>
                  <a:cubicBezTo>
                    <a:pt x="2087" y="76"/>
                    <a:pt x="2087" y="80"/>
                    <a:pt x="2083" y="80"/>
                  </a:cubicBezTo>
                  <a:cubicBezTo>
                    <a:pt x="2080" y="81"/>
                    <a:pt x="2080" y="77"/>
                    <a:pt x="2077" y="78"/>
                  </a:cubicBezTo>
                  <a:cubicBezTo>
                    <a:pt x="2074" y="78"/>
                    <a:pt x="2075" y="83"/>
                    <a:pt x="2071" y="81"/>
                  </a:cubicBezTo>
                  <a:cubicBezTo>
                    <a:pt x="2068" y="80"/>
                    <a:pt x="2068" y="75"/>
                    <a:pt x="2065" y="75"/>
                  </a:cubicBezTo>
                  <a:cubicBezTo>
                    <a:pt x="2065" y="82"/>
                    <a:pt x="2055" y="79"/>
                    <a:pt x="2052" y="78"/>
                  </a:cubicBezTo>
                  <a:cubicBezTo>
                    <a:pt x="2054" y="78"/>
                    <a:pt x="2055" y="76"/>
                    <a:pt x="2057" y="75"/>
                  </a:cubicBezTo>
                  <a:cubicBezTo>
                    <a:pt x="2058" y="74"/>
                    <a:pt x="2059" y="75"/>
                    <a:pt x="2061" y="74"/>
                  </a:cubicBezTo>
                  <a:cubicBezTo>
                    <a:pt x="2061" y="72"/>
                    <a:pt x="2063" y="70"/>
                    <a:pt x="2065" y="70"/>
                  </a:cubicBezTo>
                  <a:cubicBezTo>
                    <a:pt x="2067" y="70"/>
                    <a:pt x="2068" y="72"/>
                    <a:pt x="2070" y="71"/>
                  </a:cubicBezTo>
                  <a:cubicBezTo>
                    <a:pt x="2071" y="71"/>
                    <a:pt x="2071" y="70"/>
                    <a:pt x="2072" y="70"/>
                  </a:cubicBezTo>
                  <a:cubicBezTo>
                    <a:pt x="2074" y="69"/>
                    <a:pt x="2077" y="68"/>
                    <a:pt x="2079" y="67"/>
                  </a:cubicBezTo>
                  <a:cubicBezTo>
                    <a:pt x="2081" y="66"/>
                    <a:pt x="2082" y="64"/>
                    <a:pt x="2084" y="63"/>
                  </a:cubicBezTo>
                  <a:cubicBezTo>
                    <a:pt x="2092" y="65"/>
                    <a:pt x="2087" y="59"/>
                    <a:pt x="2088" y="56"/>
                  </a:cubicBezTo>
                  <a:cubicBezTo>
                    <a:pt x="2088" y="55"/>
                    <a:pt x="2090" y="53"/>
                    <a:pt x="2091" y="51"/>
                  </a:cubicBezTo>
                  <a:cubicBezTo>
                    <a:pt x="2092" y="50"/>
                    <a:pt x="2093" y="47"/>
                    <a:pt x="2095" y="47"/>
                  </a:cubicBezTo>
                  <a:cubicBezTo>
                    <a:pt x="2099" y="46"/>
                    <a:pt x="2104" y="49"/>
                    <a:pt x="2106" y="51"/>
                  </a:cubicBezTo>
                  <a:cubicBezTo>
                    <a:pt x="2107" y="52"/>
                    <a:pt x="2108" y="55"/>
                    <a:pt x="2111" y="53"/>
                  </a:cubicBezTo>
                  <a:cubicBezTo>
                    <a:pt x="2113" y="50"/>
                    <a:pt x="2110" y="51"/>
                    <a:pt x="2108" y="49"/>
                  </a:cubicBezTo>
                  <a:cubicBezTo>
                    <a:pt x="2108" y="48"/>
                    <a:pt x="2108" y="47"/>
                    <a:pt x="2107" y="46"/>
                  </a:cubicBezTo>
                  <a:cubicBezTo>
                    <a:pt x="2106" y="44"/>
                    <a:pt x="2104" y="43"/>
                    <a:pt x="2103" y="42"/>
                  </a:cubicBezTo>
                  <a:cubicBezTo>
                    <a:pt x="2101" y="41"/>
                    <a:pt x="2099" y="40"/>
                    <a:pt x="2098" y="37"/>
                  </a:cubicBezTo>
                  <a:cubicBezTo>
                    <a:pt x="2097" y="34"/>
                    <a:pt x="2099" y="27"/>
                    <a:pt x="2096" y="24"/>
                  </a:cubicBezTo>
                  <a:cubicBezTo>
                    <a:pt x="2093" y="21"/>
                    <a:pt x="2088" y="24"/>
                    <a:pt x="2084" y="24"/>
                  </a:cubicBezTo>
                  <a:cubicBezTo>
                    <a:pt x="2079" y="23"/>
                    <a:pt x="2074" y="18"/>
                    <a:pt x="2068" y="17"/>
                  </a:cubicBezTo>
                  <a:cubicBezTo>
                    <a:pt x="2068" y="14"/>
                    <a:pt x="2068" y="11"/>
                    <a:pt x="2068" y="8"/>
                  </a:cubicBezTo>
                  <a:cubicBezTo>
                    <a:pt x="2065" y="6"/>
                    <a:pt x="2063" y="5"/>
                    <a:pt x="2061" y="6"/>
                  </a:cubicBezTo>
                  <a:cubicBezTo>
                    <a:pt x="2058" y="7"/>
                    <a:pt x="2057" y="10"/>
                    <a:pt x="2054" y="8"/>
                  </a:cubicBezTo>
                  <a:cubicBezTo>
                    <a:pt x="2055" y="7"/>
                    <a:pt x="2057" y="7"/>
                    <a:pt x="2058" y="5"/>
                  </a:cubicBezTo>
                  <a:cubicBezTo>
                    <a:pt x="2055" y="5"/>
                    <a:pt x="2056" y="2"/>
                    <a:pt x="2053" y="1"/>
                  </a:cubicBezTo>
                  <a:cubicBezTo>
                    <a:pt x="2052" y="0"/>
                    <a:pt x="2047" y="1"/>
                    <a:pt x="2046" y="1"/>
                  </a:cubicBezTo>
                  <a:cubicBezTo>
                    <a:pt x="2045" y="2"/>
                    <a:pt x="2042" y="6"/>
                    <a:pt x="2041" y="8"/>
                  </a:cubicBezTo>
                  <a:cubicBezTo>
                    <a:pt x="2040" y="10"/>
                    <a:pt x="2041" y="12"/>
                    <a:pt x="2039" y="14"/>
                  </a:cubicBezTo>
                  <a:cubicBezTo>
                    <a:pt x="2036" y="12"/>
                    <a:pt x="2033" y="15"/>
                    <a:pt x="2030" y="14"/>
                  </a:cubicBezTo>
                  <a:cubicBezTo>
                    <a:pt x="2031" y="8"/>
                    <a:pt x="2019" y="17"/>
                    <a:pt x="2018" y="19"/>
                  </a:cubicBezTo>
                  <a:cubicBezTo>
                    <a:pt x="2017" y="21"/>
                    <a:pt x="2019" y="22"/>
                    <a:pt x="2018" y="23"/>
                  </a:cubicBezTo>
                  <a:cubicBezTo>
                    <a:pt x="2017" y="24"/>
                    <a:pt x="2015" y="25"/>
                    <a:pt x="2015" y="26"/>
                  </a:cubicBezTo>
                  <a:cubicBezTo>
                    <a:pt x="2011" y="28"/>
                    <a:pt x="2007" y="29"/>
                    <a:pt x="2005" y="34"/>
                  </a:cubicBezTo>
                  <a:cubicBezTo>
                    <a:pt x="2005" y="34"/>
                    <a:pt x="2005" y="36"/>
                    <a:pt x="2005" y="37"/>
                  </a:cubicBezTo>
                  <a:cubicBezTo>
                    <a:pt x="2005" y="38"/>
                    <a:pt x="2004" y="38"/>
                    <a:pt x="2003" y="39"/>
                  </a:cubicBezTo>
                  <a:cubicBezTo>
                    <a:pt x="2002" y="42"/>
                    <a:pt x="1999" y="46"/>
                    <a:pt x="1999" y="49"/>
                  </a:cubicBezTo>
                  <a:cubicBezTo>
                    <a:pt x="1996" y="49"/>
                    <a:pt x="1995" y="44"/>
                    <a:pt x="1997" y="43"/>
                  </a:cubicBezTo>
                  <a:cubicBezTo>
                    <a:pt x="1994" y="44"/>
                    <a:pt x="1994" y="45"/>
                    <a:pt x="1993" y="48"/>
                  </a:cubicBezTo>
                  <a:cubicBezTo>
                    <a:pt x="1992" y="52"/>
                    <a:pt x="1991" y="53"/>
                    <a:pt x="1989" y="55"/>
                  </a:cubicBezTo>
                  <a:cubicBezTo>
                    <a:pt x="1985" y="59"/>
                    <a:pt x="1982" y="64"/>
                    <a:pt x="1979" y="68"/>
                  </a:cubicBezTo>
                  <a:cubicBezTo>
                    <a:pt x="1976" y="73"/>
                    <a:pt x="1974" y="76"/>
                    <a:pt x="1974" y="81"/>
                  </a:cubicBezTo>
                  <a:cubicBezTo>
                    <a:pt x="1973" y="87"/>
                    <a:pt x="1974" y="93"/>
                    <a:pt x="1973" y="98"/>
                  </a:cubicBezTo>
                  <a:cubicBezTo>
                    <a:pt x="1969" y="98"/>
                    <a:pt x="1969" y="89"/>
                    <a:pt x="1966" y="95"/>
                  </a:cubicBezTo>
                  <a:cubicBezTo>
                    <a:pt x="1965" y="97"/>
                    <a:pt x="1963" y="102"/>
                    <a:pt x="1963" y="105"/>
                  </a:cubicBezTo>
                  <a:cubicBezTo>
                    <a:pt x="1963" y="109"/>
                    <a:pt x="1965" y="115"/>
                    <a:pt x="1968" y="118"/>
                  </a:cubicBezTo>
                  <a:cubicBezTo>
                    <a:pt x="1973" y="121"/>
                    <a:pt x="1975" y="120"/>
                    <a:pt x="1976" y="127"/>
                  </a:cubicBezTo>
                  <a:cubicBezTo>
                    <a:pt x="1974" y="127"/>
                    <a:pt x="1972" y="126"/>
                    <a:pt x="1970" y="126"/>
                  </a:cubicBezTo>
                  <a:cubicBezTo>
                    <a:pt x="1968" y="131"/>
                    <a:pt x="1969" y="136"/>
                    <a:pt x="1968" y="140"/>
                  </a:cubicBezTo>
                  <a:cubicBezTo>
                    <a:pt x="1966" y="144"/>
                    <a:pt x="1959" y="148"/>
                    <a:pt x="1955" y="150"/>
                  </a:cubicBezTo>
                  <a:cubicBezTo>
                    <a:pt x="1950" y="152"/>
                    <a:pt x="1946" y="150"/>
                    <a:pt x="1941" y="151"/>
                  </a:cubicBezTo>
                  <a:cubicBezTo>
                    <a:pt x="1933" y="152"/>
                    <a:pt x="1929" y="154"/>
                    <a:pt x="1921" y="152"/>
                  </a:cubicBezTo>
                  <a:cubicBezTo>
                    <a:pt x="1918" y="151"/>
                    <a:pt x="1917" y="148"/>
                    <a:pt x="1914" y="147"/>
                  </a:cubicBezTo>
                  <a:cubicBezTo>
                    <a:pt x="1912" y="146"/>
                    <a:pt x="1909" y="146"/>
                    <a:pt x="1907" y="149"/>
                  </a:cubicBezTo>
                  <a:cubicBezTo>
                    <a:pt x="1906" y="152"/>
                    <a:pt x="1908" y="153"/>
                    <a:pt x="1910" y="155"/>
                  </a:cubicBezTo>
                  <a:cubicBezTo>
                    <a:pt x="1911" y="157"/>
                    <a:pt x="1912" y="159"/>
                    <a:pt x="1912" y="162"/>
                  </a:cubicBezTo>
                  <a:cubicBezTo>
                    <a:pt x="1914" y="167"/>
                    <a:pt x="1913" y="165"/>
                    <a:pt x="1918" y="166"/>
                  </a:cubicBezTo>
                  <a:cubicBezTo>
                    <a:pt x="1921" y="167"/>
                    <a:pt x="1921" y="170"/>
                    <a:pt x="1922" y="172"/>
                  </a:cubicBezTo>
                  <a:cubicBezTo>
                    <a:pt x="1924" y="176"/>
                    <a:pt x="1924" y="175"/>
                    <a:pt x="1928" y="175"/>
                  </a:cubicBezTo>
                  <a:cubicBezTo>
                    <a:pt x="1926" y="182"/>
                    <a:pt x="1932" y="185"/>
                    <a:pt x="1934" y="190"/>
                  </a:cubicBezTo>
                  <a:cubicBezTo>
                    <a:pt x="1935" y="191"/>
                    <a:pt x="1937" y="197"/>
                    <a:pt x="1934" y="197"/>
                  </a:cubicBezTo>
                  <a:cubicBezTo>
                    <a:pt x="1933" y="196"/>
                    <a:pt x="1931" y="191"/>
                    <a:pt x="1931" y="190"/>
                  </a:cubicBezTo>
                  <a:cubicBezTo>
                    <a:pt x="1929" y="190"/>
                    <a:pt x="1928" y="192"/>
                    <a:pt x="1928" y="194"/>
                  </a:cubicBezTo>
                  <a:cubicBezTo>
                    <a:pt x="1927" y="194"/>
                    <a:pt x="1926" y="193"/>
                    <a:pt x="1924" y="193"/>
                  </a:cubicBezTo>
                  <a:cubicBezTo>
                    <a:pt x="1924" y="190"/>
                    <a:pt x="1928" y="191"/>
                    <a:pt x="1928" y="187"/>
                  </a:cubicBezTo>
                  <a:cubicBezTo>
                    <a:pt x="1925" y="187"/>
                    <a:pt x="1918" y="192"/>
                    <a:pt x="1918" y="187"/>
                  </a:cubicBezTo>
                  <a:cubicBezTo>
                    <a:pt x="1918" y="183"/>
                    <a:pt x="1926" y="183"/>
                    <a:pt x="1924" y="178"/>
                  </a:cubicBezTo>
                  <a:cubicBezTo>
                    <a:pt x="1921" y="178"/>
                    <a:pt x="1922" y="180"/>
                    <a:pt x="1920" y="180"/>
                  </a:cubicBezTo>
                  <a:cubicBezTo>
                    <a:pt x="1918" y="181"/>
                    <a:pt x="1917" y="179"/>
                    <a:pt x="1915" y="178"/>
                  </a:cubicBezTo>
                  <a:cubicBezTo>
                    <a:pt x="1914" y="178"/>
                    <a:pt x="1912" y="177"/>
                    <a:pt x="1910" y="178"/>
                  </a:cubicBezTo>
                  <a:cubicBezTo>
                    <a:pt x="1908" y="178"/>
                    <a:pt x="1909" y="181"/>
                    <a:pt x="1907" y="180"/>
                  </a:cubicBezTo>
                  <a:cubicBezTo>
                    <a:pt x="1907" y="178"/>
                    <a:pt x="1907" y="176"/>
                    <a:pt x="1908" y="174"/>
                  </a:cubicBezTo>
                  <a:cubicBezTo>
                    <a:pt x="1904" y="176"/>
                    <a:pt x="1902" y="178"/>
                    <a:pt x="1898" y="181"/>
                  </a:cubicBezTo>
                  <a:cubicBezTo>
                    <a:pt x="1896" y="182"/>
                    <a:pt x="1893" y="184"/>
                    <a:pt x="1890" y="185"/>
                  </a:cubicBezTo>
                  <a:cubicBezTo>
                    <a:pt x="1889" y="186"/>
                    <a:pt x="1883" y="189"/>
                    <a:pt x="1885" y="191"/>
                  </a:cubicBezTo>
                  <a:cubicBezTo>
                    <a:pt x="1887" y="194"/>
                    <a:pt x="1893" y="190"/>
                    <a:pt x="1892" y="194"/>
                  </a:cubicBezTo>
                  <a:cubicBezTo>
                    <a:pt x="1891" y="194"/>
                    <a:pt x="1889" y="194"/>
                    <a:pt x="1888" y="194"/>
                  </a:cubicBezTo>
                  <a:cubicBezTo>
                    <a:pt x="1887" y="195"/>
                    <a:pt x="1886" y="197"/>
                    <a:pt x="1885" y="198"/>
                  </a:cubicBezTo>
                  <a:cubicBezTo>
                    <a:pt x="1884" y="198"/>
                    <a:pt x="1881" y="194"/>
                    <a:pt x="1881" y="193"/>
                  </a:cubicBezTo>
                  <a:cubicBezTo>
                    <a:pt x="1878" y="193"/>
                    <a:pt x="1874" y="196"/>
                    <a:pt x="1873" y="199"/>
                  </a:cubicBezTo>
                  <a:cubicBezTo>
                    <a:pt x="1873" y="199"/>
                    <a:pt x="1874" y="199"/>
                    <a:pt x="1874" y="199"/>
                  </a:cubicBezTo>
                  <a:cubicBezTo>
                    <a:pt x="1874" y="199"/>
                    <a:pt x="1874" y="200"/>
                    <a:pt x="1874" y="200"/>
                  </a:cubicBezTo>
                  <a:cubicBezTo>
                    <a:pt x="1878" y="200"/>
                    <a:pt x="1881" y="201"/>
                    <a:pt x="1879" y="206"/>
                  </a:cubicBezTo>
                  <a:cubicBezTo>
                    <a:pt x="1874" y="204"/>
                    <a:pt x="1864" y="202"/>
                    <a:pt x="1866" y="211"/>
                  </a:cubicBezTo>
                  <a:cubicBezTo>
                    <a:pt x="1866" y="208"/>
                    <a:pt x="1865" y="207"/>
                    <a:pt x="1864" y="205"/>
                  </a:cubicBezTo>
                  <a:cubicBezTo>
                    <a:pt x="1866" y="204"/>
                    <a:pt x="1867" y="202"/>
                    <a:pt x="1870" y="201"/>
                  </a:cubicBezTo>
                  <a:cubicBezTo>
                    <a:pt x="1870" y="201"/>
                    <a:pt x="1870" y="200"/>
                    <a:pt x="1870" y="200"/>
                  </a:cubicBezTo>
                  <a:cubicBezTo>
                    <a:pt x="1867" y="200"/>
                    <a:pt x="1866" y="201"/>
                    <a:pt x="1863" y="201"/>
                  </a:cubicBezTo>
                  <a:cubicBezTo>
                    <a:pt x="1863" y="196"/>
                    <a:pt x="1870" y="196"/>
                    <a:pt x="1868" y="192"/>
                  </a:cubicBezTo>
                  <a:cubicBezTo>
                    <a:pt x="1865" y="192"/>
                    <a:pt x="1861" y="195"/>
                    <a:pt x="1859" y="196"/>
                  </a:cubicBezTo>
                  <a:cubicBezTo>
                    <a:pt x="1857" y="198"/>
                    <a:pt x="1851" y="202"/>
                    <a:pt x="1850" y="203"/>
                  </a:cubicBezTo>
                  <a:cubicBezTo>
                    <a:pt x="1850" y="209"/>
                    <a:pt x="1857" y="203"/>
                    <a:pt x="1859" y="203"/>
                  </a:cubicBezTo>
                  <a:cubicBezTo>
                    <a:pt x="1862" y="204"/>
                    <a:pt x="1857" y="208"/>
                    <a:pt x="1857" y="211"/>
                  </a:cubicBezTo>
                  <a:cubicBezTo>
                    <a:pt x="1855" y="211"/>
                    <a:pt x="1854" y="212"/>
                    <a:pt x="1854" y="213"/>
                  </a:cubicBezTo>
                  <a:cubicBezTo>
                    <a:pt x="1853" y="213"/>
                    <a:pt x="1852" y="213"/>
                    <a:pt x="1851" y="213"/>
                  </a:cubicBezTo>
                  <a:cubicBezTo>
                    <a:pt x="1851" y="216"/>
                    <a:pt x="1847" y="219"/>
                    <a:pt x="1846" y="216"/>
                  </a:cubicBezTo>
                  <a:cubicBezTo>
                    <a:pt x="1846" y="216"/>
                    <a:pt x="1848" y="211"/>
                    <a:pt x="1848" y="210"/>
                  </a:cubicBezTo>
                  <a:cubicBezTo>
                    <a:pt x="1848" y="209"/>
                    <a:pt x="1850" y="207"/>
                    <a:pt x="1849" y="207"/>
                  </a:cubicBezTo>
                  <a:cubicBezTo>
                    <a:pt x="1849" y="205"/>
                    <a:pt x="1848" y="207"/>
                    <a:pt x="1847" y="206"/>
                  </a:cubicBezTo>
                  <a:cubicBezTo>
                    <a:pt x="1846" y="205"/>
                    <a:pt x="1845" y="207"/>
                    <a:pt x="1844" y="205"/>
                  </a:cubicBezTo>
                  <a:cubicBezTo>
                    <a:pt x="1844" y="204"/>
                    <a:pt x="1846" y="202"/>
                    <a:pt x="1846" y="202"/>
                  </a:cubicBezTo>
                  <a:cubicBezTo>
                    <a:pt x="1843" y="201"/>
                    <a:pt x="1837" y="204"/>
                    <a:pt x="1839" y="207"/>
                  </a:cubicBezTo>
                  <a:cubicBezTo>
                    <a:pt x="1838" y="208"/>
                    <a:pt x="1835" y="207"/>
                    <a:pt x="1834" y="208"/>
                  </a:cubicBezTo>
                  <a:cubicBezTo>
                    <a:pt x="1833" y="208"/>
                    <a:pt x="1831" y="211"/>
                    <a:pt x="1830" y="212"/>
                  </a:cubicBezTo>
                  <a:cubicBezTo>
                    <a:pt x="1829" y="213"/>
                    <a:pt x="1826" y="214"/>
                    <a:pt x="1825" y="215"/>
                  </a:cubicBezTo>
                  <a:cubicBezTo>
                    <a:pt x="1824" y="216"/>
                    <a:pt x="1825" y="219"/>
                    <a:pt x="1825" y="221"/>
                  </a:cubicBezTo>
                  <a:cubicBezTo>
                    <a:pt x="1820" y="220"/>
                    <a:pt x="1827" y="210"/>
                    <a:pt x="1828" y="208"/>
                  </a:cubicBezTo>
                  <a:cubicBezTo>
                    <a:pt x="1830" y="205"/>
                    <a:pt x="1838" y="199"/>
                    <a:pt x="1833" y="196"/>
                  </a:cubicBezTo>
                  <a:cubicBezTo>
                    <a:pt x="1834" y="196"/>
                    <a:pt x="1838" y="196"/>
                    <a:pt x="1839" y="194"/>
                  </a:cubicBezTo>
                  <a:cubicBezTo>
                    <a:pt x="1839" y="191"/>
                    <a:pt x="1833" y="191"/>
                    <a:pt x="1832" y="190"/>
                  </a:cubicBezTo>
                  <a:cubicBezTo>
                    <a:pt x="1826" y="185"/>
                    <a:pt x="1842" y="190"/>
                    <a:pt x="1843" y="190"/>
                  </a:cubicBezTo>
                  <a:cubicBezTo>
                    <a:pt x="1842" y="188"/>
                    <a:pt x="1844" y="187"/>
                    <a:pt x="1846" y="185"/>
                  </a:cubicBezTo>
                  <a:cubicBezTo>
                    <a:pt x="1845" y="191"/>
                    <a:pt x="1849" y="187"/>
                    <a:pt x="1850" y="183"/>
                  </a:cubicBezTo>
                  <a:cubicBezTo>
                    <a:pt x="1852" y="187"/>
                    <a:pt x="1857" y="179"/>
                    <a:pt x="1861" y="179"/>
                  </a:cubicBezTo>
                  <a:cubicBezTo>
                    <a:pt x="1861" y="177"/>
                    <a:pt x="1857" y="173"/>
                    <a:pt x="1861" y="173"/>
                  </a:cubicBezTo>
                  <a:cubicBezTo>
                    <a:pt x="1861" y="170"/>
                    <a:pt x="1860" y="168"/>
                    <a:pt x="1858" y="166"/>
                  </a:cubicBezTo>
                  <a:cubicBezTo>
                    <a:pt x="1857" y="166"/>
                    <a:pt x="1857" y="163"/>
                    <a:pt x="1855" y="164"/>
                  </a:cubicBezTo>
                  <a:cubicBezTo>
                    <a:pt x="1854" y="165"/>
                    <a:pt x="1855" y="167"/>
                    <a:pt x="1856" y="168"/>
                  </a:cubicBezTo>
                  <a:cubicBezTo>
                    <a:pt x="1856" y="168"/>
                    <a:pt x="1853" y="173"/>
                    <a:pt x="1853" y="173"/>
                  </a:cubicBezTo>
                  <a:cubicBezTo>
                    <a:pt x="1850" y="175"/>
                    <a:pt x="1850" y="173"/>
                    <a:pt x="1848" y="171"/>
                  </a:cubicBezTo>
                  <a:cubicBezTo>
                    <a:pt x="1845" y="170"/>
                    <a:pt x="1837" y="167"/>
                    <a:pt x="1837" y="173"/>
                  </a:cubicBezTo>
                  <a:cubicBezTo>
                    <a:pt x="1837" y="173"/>
                    <a:pt x="1837" y="172"/>
                    <a:pt x="1837" y="172"/>
                  </a:cubicBezTo>
                  <a:cubicBezTo>
                    <a:pt x="1835" y="171"/>
                    <a:pt x="1832" y="170"/>
                    <a:pt x="1830" y="171"/>
                  </a:cubicBezTo>
                  <a:cubicBezTo>
                    <a:pt x="1830" y="170"/>
                    <a:pt x="1830" y="169"/>
                    <a:pt x="1830" y="169"/>
                  </a:cubicBezTo>
                  <a:cubicBezTo>
                    <a:pt x="1827" y="168"/>
                    <a:pt x="1823" y="170"/>
                    <a:pt x="1823" y="173"/>
                  </a:cubicBezTo>
                  <a:cubicBezTo>
                    <a:pt x="1821" y="173"/>
                    <a:pt x="1821" y="173"/>
                    <a:pt x="1821" y="171"/>
                  </a:cubicBezTo>
                  <a:cubicBezTo>
                    <a:pt x="1817" y="170"/>
                    <a:pt x="1811" y="178"/>
                    <a:pt x="1815" y="179"/>
                  </a:cubicBezTo>
                  <a:cubicBezTo>
                    <a:pt x="1817" y="180"/>
                    <a:pt x="1826" y="182"/>
                    <a:pt x="1824" y="186"/>
                  </a:cubicBezTo>
                  <a:cubicBezTo>
                    <a:pt x="1823" y="186"/>
                    <a:pt x="1821" y="184"/>
                    <a:pt x="1820" y="185"/>
                  </a:cubicBezTo>
                  <a:cubicBezTo>
                    <a:pt x="1817" y="185"/>
                    <a:pt x="1817" y="186"/>
                    <a:pt x="1816" y="187"/>
                  </a:cubicBezTo>
                  <a:cubicBezTo>
                    <a:pt x="1815" y="188"/>
                    <a:pt x="1813" y="188"/>
                    <a:pt x="1812" y="189"/>
                  </a:cubicBezTo>
                  <a:cubicBezTo>
                    <a:pt x="1811" y="189"/>
                    <a:pt x="1811" y="191"/>
                    <a:pt x="1809" y="191"/>
                  </a:cubicBezTo>
                  <a:cubicBezTo>
                    <a:pt x="1804" y="191"/>
                    <a:pt x="1806" y="187"/>
                    <a:pt x="1803" y="185"/>
                  </a:cubicBezTo>
                  <a:cubicBezTo>
                    <a:pt x="1801" y="184"/>
                    <a:pt x="1793" y="185"/>
                    <a:pt x="1792" y="186"/>
                  </a:cubicBezTo>
                  <a:cubicBezTo>
                    <a:pt x="1794" y="188"/>
                    <a:pt x="1799" y="187"/>
                    <a:pt x="1799" y="190"/>
                  </a:cubicBezTo>
                  <a:cubicBezTo>
                    <a:pt x="1797" y="190"/>
                    <a:pt x="1794" y="191"/>
                    <a:pt x="1794" y="194"/>
                  </a:cubicBezTo>
                  <a:cubicBezTo>
                    <a:pt x="1793" y="194"/>
                    <a:pt x="1792" y="193"/>
                    <a:pt x="1791" y="193"/>
                  </a:cubicBezTo>
                  <a:cubicBezTo>
                    <a:pt x="1791" y="192"/>
                    <a:pt x="1791" y="191"/>
                    <a:pt x="1790" y="189"/>
                  </a:cubicBezTo>
                  <a:cubicBezTo>
                    <a:pt x="1789" y="189"/>
                    <a:pt x="1787" y="190"/>
                    <a:pt x="1785" y="189"/>
                  </a:cubicBezTo>
                  <a:cubicBezTo>
                    <a:pt x="1785" y="188"/>
                    <a:pt x="1773" y="189"/>
                    <a:pt x="1771" y="190"/>
                  </a:cubicBezTo>
                  <a:cubicBezTo>
                    <a:pt x="1770" y="194"/>
                    <a:pt x="1776" y="191"/>
                    <a:pt x="1775" y="196"/>
                  </a:cubicBezTo>
                  <a:cubicBezTo>
                    <a:pt x="1774" y="195"/>
                    <a:pt x="1772" y="195"/>
                    <a:pt x="1771" y="195"/>
                  </a:cubicBezTo>
                  <a:cubicBezTo>
                    <a:pt x="1771" y="195"/>
                    <a:pt x="1771" y="196"/>
                    <a:pt x="1771" y="197"/>
                  </a:cubicBezTo>
                  <a:cubicBezTo>
                    <a:pt x="1770" y="196"/>
                    <a:pt x="1768" y="196"/>
                    <a:pt x="1767" y="197"/>
                  </a:cubicBezTo>
                  <a:cubicBezTo>
                    <a:pt x="1767" y="198"/>
                    <a:pt x="1767" y="202"/>
                    <a:pt x="1764" y="200"/>
                  </a:cubicBezTo>
                  <a:cubicBezTo>
                    <a:pt x="1762" y="199"/>
                    <a:pt x="1766" y="193"/>
                    <a:pt x="1766" y="191"/>
                  </a:cubicBezTo>
                  <a:cubicBezTo>
                    <a:pt x="1764" y="191"/>
                    <a:pt x="1761" y="189"/>
                    <a:pt x="1759" y="190"/>
                  </a:cubicBezTo>
                  <a:cubicBezTo>
                    <a:pt x="1755" y="192"/>
                    <a:pt x="1757" y="192"/>
                    <a:pt x="1758" y="194"/>
                  </a:cubicBezTo>
                  <a:cubicBezTo>
                    <a:pt x="1759" y="197"/>
                    <a:pt x="1760" y="199"/>
                    <a:pt x="1758" y="200"/>
                  </a:cubicBezTo>
                  <a:cubicBezTo>
                    <a:pt x="1755" y="202"/>
                    <a:pt x="1755" y="199"/>
                    <a:pt x="1753" y="196"/>
                  </a:cubicBezTo>
                  <a:cubicBezTo>
                    <a:pt x="1751" y="197"/>
                    <a:pt x="1750" y="198"/>
                    <a:pt x="1750" y="200"/>
                  </a:cubicBezTo>
                  <a:cubicBezTo>
                    <a:pt x="1749" y="201"/>
                    <a:pt x="1750" y="202"/>
                    <a:pt x="1749" y="203"/>
                  </a:cubicBezTo>
                  <a:cubicBezTo>
                    <a:pt x="1749" y="204"/>
                    <a:pt x="1747" y="205"/>
                    <a:pt x="1747" y="205"/>
                  </a:cubicBezTo>
                  <a:cubicBezTo>
                    <a:pt x="1747" y="206"/>
                    <a:pt x="1746" y="206"/>
                    <a:pt x="1746" y="207"/>
                  </a:cubicBezTo>
                  <a:cubicBezTo>
                    <a:pt x="1746" y="206"/>
                    <a:pt x="1748" y="209"/>
                    <a:pt x="1748" y="209"/>
                  </a:cubicBezTo>
                  <a:cubicBezTo>
                    <a:pt x="1748" y="211"/>
                    <a:pt x="1747" y="213"/>
                    <a:pt x="1747" y="215"/>
                  </a:cubicBezTo>
                  <a:cubicBezTo>
                    <a:pt x="1749" y="215"/>
                    <a:pt x="1751" y="218"/>
                    <a:pt x="1754" y="217"/>
                  </a:cubicBezTo>
                  <a:cubicBezTo>
                    <a:pt x="1756" y="215"/>
                    <a:pt x="1755" y="212"/>
                    <a:pt x="1753" y="212"/>
                  </a:cubicBezTo>
                  <a:cubicBezTo>
                    <a:pt x="1753" y="211"/>
                    <a:pt x="1754" y="211"/>
                    <a:pt x="1754" y="211"/>
                  </a:cubicBezTo>
                  <a:cubicBezTo>
                    <a:pt x="1754" y="210"/>
                    <a:pt x="1753" y="210"/>
                    <a:pt x="1753" y="209"/>
                  </a:cubicBezTo>
                  <a:cubicBezTo>
                    <a:pt x="1757" y="209"/>
                    <a:pt x="1759" y="209"/>
                    <a:pt x="1761" y="212"/>
                  </a:cubicBezTo>
                  <a:cubicBezTo>
                    <a:pt x="1762" y="214"/>
                    <a:pt x="1763" y="219"/>
                    <a:pt x="1766" y="217"/>
                  </a:cubicBezTo>
                  <a:cubicBezTo>
                    <a:pt x="1767" y="216"/>
                    <a:pt x="1766" y="214"/>
                    <a:pt x="1765" y="213"/>
                  </a:cubicBezTo>
                  <a:cubicBezTo>
                    <a:pt x="1765" y="212"/>
                    <a:pt x="1766" y="211"/>
                    <a:pt x="1768" y="211"/>
                  </a:cubicBezTo>
                  <a:cubicBezTo>
                    <a:pt x="1767" y="212"/>
                    <a:pt x="1767" y="213"/>
                    <a:pt x="1767" y="214"/>
                  </a:cubicBezTo>
                  <a:cubicBezTo>
                    <a:pt x="1770" y="215"/>
                    <a:pt x="1774" y="214"/>
                    <a:pt x="1777" y="214"/>
                  </a:cubicBezTo>
                  <a:cubicBezTo>
                    <a:pt x="1772" y="218"/>
                    <a:pt x="1764" y="221"/>
                    <a:pt x="1758" y="222"/>
                  </a:cubicBezTo>
                  <a:cubicBezTo>
                    <a:pt x="1754" y="223"/>
                    <a:pt x="1751" y="224"/>
                    <a:pt x="1747" y="226"/>
                  </a:cubicBezTo>
                  <a:cubicBezTo>
                    <a:pt x="1745" y="227"/>
                    <a:pt x="1739" y="226"/>
                    <a:pt x="1739" y="228"/>
                  </a:cubicBezTo>
                  <a:cubicBezTo>
                    <a:pt x="1736" y="229"/>
                    <a:pt x="1731" y="230"/>
                    <a:pt x="1728" y="232"/>
                  </a:cubicBezTo>
                  <a:cubicBezTo>
                    <a:pt x="1726" y="232"/>
                    <a:pt x="1725" y="233"/>
                    <a:pt x="1723" y="233"/>
                  </a:cubicBezTo>
                  <a:cubicBezTo>
                    <a:pt x="1720" y="233"/>
                    <a:pt x="1719" y="232"/>
                    <a:pt x="1717" y="233"/>
                  </a:cubicBezTo>
                  <a:cubicBezTo>
                    <a:pt x="1716" y="236"/>
                    <a:pt x="1716" y="240"/>
                    <a:pt x="1715" y="243"/>
                  </a:cubicBezTo>
                  <a:cubicBezTo>
                    <a:pt x="1714" y="242"/>
                    <a:pt x="1710" y="241"/>
                    <a:pt x="1708" y="241"/>
                  </a:cubicBezTo>
                  <a:cubicBezTo>
                    <a:pt x="1706" y="241"/>
                    <a:pt x="1709" y="244"/>
                    <a:pt x="1705" y="243"/>
                  </a:cubicBezTo>
                  <a:cubicBezTo>
                    <a:pt x="1703" y="243"/>
                    <a:pt x="1703" y="242"/>
                    <a:pt x="1704" y="240"/>
                  </a:cubicBezTo>
                  <a:cubicBezTo>
                    <a:pt x="1701" y="239"/>
                    <a:pt x="1700" y="242"/>
                    <a:pt x="1700" y="245"/>
                  </a:cubicBezTo>
                  <a:cubicBezTo>
                    <a:pt x="1696" y="246"/>
                    <a:pt x="1696" y="243"/>
                    <a:pt x="1696" y="240"/>
                  </a:cubicBezTo>
                  <a:cubicBezTo>
                    <a:pt x="1695" y="241"/>
                    <a:pt x="1695" y="240"/>
                    <a:pt x="1694" y="242"/>
                  </a:cubicBezTo>
                  <a:cubicBezTo>
                    <a:pt x="1689" y="241"/>
                    <a:pt x="1691" y="246"/>
                    <a:pt x="1688" y="247"/>
                  </a:cubicBezTo>
                  <a:cubicBezTo>
                    <a:pt x="1685" y="249"/>
                    <a:pt x="1681" y="246"/>
                    <a:pt x="1679" y="247"/>
                  </a:cubicBezTo>
                  <a:cubicBezTo>
                    <a:pt x="1677" y="248"/>
                    <a:pt x="1676" y="249"/>
                    <a:pt x="1675" y="250"/>
                  </a:cubicBezTo>
                  <a:cubicBezTo>
                    <a:pt x="1673" y="251"/>
                    <a:pt x="1670" y="251"/>
                    <a:pt x="1668" y="252"/>
                  </a:cubicBezTo>
                  <a:cubicBezTo>
                    <a:pt x="1670" y="253"/>
                    <a:pt x="1675" y="255"/>
                    <a:pt x="1675" y="256"/>
                  </a:cubicBezTo>
                  <a:cubicBezTo>
                    <a:pt x="1672" y="256"/>
                    <a:pt x="1665" y="257"/>
                    <a:pt x="1663" y="260"/>
                  </a:cubicBezTo>
                  <a:cubicBezTo>
                    <a:pt x="1668" y="263"/>
                    <a:pt x="1659" y="263"/>
                    <a:pt x="1659" y="265"/>
                  </a:cubicBezTo>
                  <a:cubicBezTo>
                    <a:pt x="1658" y="265"/>
                    <a:pt x="1657" y="265"/>
                    <a:pt x="1657" y="265"/>
                  </a:cubicBezTo>
                  <a:cubicBezTo>
                    <a:pt x="1657" y="264"/>
                    <a:pt x="1657" y="263"/>
                    <a:pt x="1657" y="262"/>
                  </a:cubicBezTo>
                  <a:cubicBezTo>
                    <a:pt x="1656" y="262"/>
                    <a:pt x="1656" y="262"/>
                    <a:pt x="1655" y="262"/>
                  </a:cubicBezTo>
                  <a:cubicBezTo>
                    <a:pt x="1655" y="261"/>
                    <a:pt x="1655" y="259"/>
                    <a:pt x="1655" y="259"/>
                  </a:cubicBezTo>
                  <a:cubicBezTo>
                    <a:pt x="1656" y="259"/>
                    <a:pt x="1658" y="258"/>
                    <a:pt x="1659" y="259"/>
                  </a:cubicBezTo>
                  <a:cubicBezTo>
                    <a:pt x="1660" y="254"/>
                    <a:pt x="1650" y="257"/>
                    <a:pt x="1649" y="259"/>
                  </a:cubicBezTo>
                  <a:cubicBezTo>
                    <a:pt x="1648" y="260"/>
                    <a:pt x="1649" y="262"/>
                    <a:pt x="1649" y="263"/>
                  </a:cubicBezTo>
                  <a:cubicBezTo>
                    <a:pt x="1649" y="263"/>
                    <a:pt x="1645" y="265"/>
                    <a:pt x="1645" y="265"/>
                  </a:cubicBezTo>
                  <a:cubicBezTo>
                    <a:pt x="1643" y="266"/>
                    <a:pt x="1640" y="266"/>
                    <a:pt x="1638" y="268"/>
                  </a:cubicBezTo>
                  <a:cubicBezTo>
                    <a:pt x="1640" y="271"/>
                    <a:pt x="1643" y="267"/>
                    <a:pt x="1646" y="267"/>
                  </a:cubicBezTo>
                  <a:cubicBezTo>
                    <a:pt x="1645" y="270"/>
                    <a:pt x="1642" y="270"/>
                    <a:pt x="1640" y="271"/>
                  </a:cubicBezTo>
                  <a:cubicBezTo>
                    <a:pt x="1637" y="272"/>
                    <a:pt x="1638" y="274"/>
                    <a:pt x="1636" y="276"/>
                  </a:cubicBezTo>
                  <a:cubicBezTo>
                    <a:pt x="1634" y="278"/>
                    <a:pt x="1632" y="279"/>
                    <a:pt x="1630" y="281"/>
                  </a:cubicBezTo>
                  <a:cubicBezTo>
                    <a:pt x="1628" y="284"/>
                    <a:pt x="1629" y="286"/>
                    <a:pt x="1626" y="288"/>
                  </a:cubicBezTo>
                  <a:cubicBezTo>
                    <a:pt x="1624" y="289"/>
                    <a:pt x="1621" y="288"/>
                    <a:pt x="1622" y="292"/>
                  </a:cubicBezTo>
                  <a:cubicBezTo>
                    <a:pt x="1622" y="292"/>
                    <a:pt x="1624" y="295"/>
                    <a:pt x="1624" y="294"/>
                  </a:cubicBezTo>
                  <a:cubicBezTo>
                    <a:pt x="1624" y="296"/>
                    <a:pt x="1623" y="297"/>
                    <a:pt x="1620" y="297"/>
                  </a:cubicBezTo>
                  <a:cubicBezTo>
                    <a:pt x="1617" y="298"/>
                    <a:pt x="1610" y="297"/>
                    <a:pt x="1607" y="296"/>
                  </a:cubicBezTo>
                  <a:cubicBezTo>
                    <a:pt x="1602" y="295"/>
                    <a:pt x="1598" y="293"/>
                    <a:pt x="1593" y="295"/>
                  </a:cubicBezTo>
                  <a:cubicBezTo>
                    <a:pt x="1589" y="297"/>
                    <a:pt x="1587" y="300"/>
                    <a:pt x="1590" y="304"/>
                  </a:cubicBezTo>
                  <a:cubicBezTo>
                    <a:pt x="1591" y="301"/>
                    <a:pt x="1595" y="302"/>
                    <a:pt x="1597" y="303"/>
                  </a:cubicBezTo>
                  <a:cubicBezTo>
                    <a:pt x="1599" y="304"/>
                    <a:pt x="1599" y="305"/>
                    <a:pt x="1601" y="306"/>
                  </a:cubicBezTo>
                  <a:cubicBezTo>
                    <a:pt x="1602" y="306"/>
                    <a:pt x="1604" y="306"/>
                    <a:pt x="1606" y="306"/>
                  </a:cubicBezTo>
                  <a:cubicBezTo>
                    <a:pt x="1614" y="307"/>
                    <a:pt x="1611" y="316"/>
                    <a:pt x="1604" y="313"/>
                  </a:cubicBezTo>
                  <a:cubicBezTo>
                    <a:pt x="1605" y="308"/>
                    <a:pt x="1599" y="310"/>
                    <a:pt x="1597" y="311"/>
                  </a:cubicBezTo>
                  <a:cubicBezTo>
                    <a:pt x="1596" y="314"/>
                    <a:pt x="1598" y="315"/>
                    <a:pt x="1600" y="316"/>
                  </a:cubicBezTo>
                  <a:cubicBezTo>
                    <a:pt x="1599" y="317"/>
                    <a:pt x="1600" y="318"/>
                    <a:pt x="1599" y="319"/>
                  </a:cubicBezTo>
                  <a:cubicBezTo>
                    <a:pt x="1598" y="321"/>
                    <a:pt x="1596" y="321"/>
                    <a:pt x="1596" y="322"/>
                  </a:cubicBezTo>
                  <a:cubicBezTo>
                    <a:pt x="1594" y="324"/>
                    <a:pt x="1592" y="327"/>
                    <a:pt x="1591" y="329"/>
                  </a:cubicBezTo>
                  <a:cubicBezTo>
                    <a:pt x="1591" y="332"/>
                    <a:pt x="1594" y="334"/>
                    <a:pt x="1591" y="336"/>
                  </a:cubicBezTo>
                  <a:cubicBezTo>
                    <a:pt x="1589" y="338"/>
                    <a:pt x="1587" y="336"/>
                    <a:pt x="1585" y="338"/>
                  </a:cubicBezTo>
                  <a:cubicBezTo>
                    <a:pt x="1587" y="339"/>
                    <a:pt x="1585" y="340"/>
                    <a:pt x="1586" y="342"/>
                  </a:cubicBezTo>
                  <a:cubicBezTo>
                    <a:pt x="1587" y="343"/>
                    <a:pt x="1589" y="343"/>
                    <a:pt x="1589" y="344"/>
                  </a:cubicBezTo>
                  <a:cubicBezTo>
                    <a:pt x="1589" y="346"/>
                    <a:pt x="1589" y="348"/>
                    <a:pt x="1587" y="348"/>
                  </a:cubicBezTo>
                  <a:cubicBezTo>
                    <a:pt x="1585" y="348"/>
                    <a:pt x="1586" y="347"/>
                    <a:pt x="1585" y="346"/>
                  </a:cubicBezTo>
                  <a:cubicBezTo>
                    <a:pt x="1585" y="345"/>
                    <a:pt x="1584" y="343"/>
                    <a:pt x="1583" y="342"/>
                  </a:cubicBezTo>
                  <a:cubicBezTo>
                    <a:pt x="1584" y="343"/>
                    <a:pt x="1581" y="339"/>
                    <a:pt x="1582" y="339"/>
                  </a:cubicBezTo>
                  <a:cubicBezTo>
                    <a:pt x="1580" y="338"/>
                    <a:pt x="1573" y="340"/>
                    <a:pt x="1574" y="335"/>
                  </a:cubicBezTo>
                  <a:cubicBezTo>
                    <a:pt x="1581" y="338"/>
                    <a:pt x="1574" y="331"/>
                    <a:pt x="1572" y="329"/>
                  </a:cubicBezTo>
                  <a:cubicBezTo>
                    <a:pt x="1568" y="328"/>
                    <a:pt x="1563" y="329"/>
                    <a:pt x="1564" y="323"/>
                  </a:cubicBezTo>
                  <a:cubicBezTo>
                    <a:pt x="1562" y="323"/>
                    <a:pt x="1561" y="323"/>
                    <a:pt x="1559" y="324"/>
                  </a:cubicBezTo>
                  <a:cubicBezTo>
                    <a:pt x="1562" y="328"/>
                    <a:pt x="1553" y="330"/>
                    <a:pt x="1559" y="332"/>
                  </a:cubicBezTo>
                  <a:cubicBezTo>
                    <a:pt x="1561" y="332"/>
                    <a:pt x="1562" y="331"/>
                    <a:pt x="1564" y="331"/>
                  </a:cubicBezTo>
                  <a:cubicBezTo>
                    <a:pt x="1566" y="331"/>
                    <a:pt x="1567" y="332"/>
                    <a:pt x="1569" y="332"/>
                  </a:cubicBezTo>
                  <a:cubicBezTo>
                    <a:pt x="1568" y="333"/>
                    <a:pt x="1567" y="334"/>
                    <a:pt x="1567" y="336"/>
                  </a:cubicBezTo>
                  <a:cubicBezTo>
                    <a:pt x="1566" y="337"/>
                    <a:pt x="1564" y="337"/>
                    <a:pt x="1563" y="338"/>
                  </a:cubicBezTo>
                  <a:cubicBezTo>
                    <a:pt x="1562" y="338"/>
                    <a:pt x="1562" y="340"/>
                    <a:pt x="1561" y="340"/>
                  </a:cubicBezTo>
                  <a:cubicBezTo>
                    <a:pt x="1560" y="342"/>
                    <a:pt x="1557" y="342"/>
                    <a:pt x="1555" y="343"/>
                  </a:cubicBezTo>
                  <a:cubicBezTo>
                    <a:pt x="1555" y="343"/>
                    <a:pt x="1555" y="344"/>
                    <a:pt x="1555" y="344"/>
                  </a:cubicBezTo>
                  <a:cubicBezTo>
                    <a:pt x="1557" y="344"/>
                    <a:pt x="1559" y="345"/>
                    <a:pt x="1560" y="345"/>
                  </a:cubicBezTo>
                  <a:cubicBezTo>
                    <a:pt x="1560" y="346"/>
                    <a:pt x="1560" y="346"/>
                    <a:pt x="1559" y="346"/>
                  </a:cubicBezTo>
                  <a:cubicBezTo>
                    <a:pt x="1561" y="349"/>
                    <a:pt x="1564" y="348"/>
                    <a:pt x="1566" y="350"/>
                  </a:cubicBezTo>
                  <a:cubicBezTo>
                    <a:pt x="1563" y="352"/>
                    <a:pt x="1561" y="352"/>
                    <a:pt x="1559" y="354"/>
                  </a:cubicBezTo>
                  <a:cubicBezTo>
                    <a:pt x="1558" y="356"/>
                    <a:pt x="1558" y="360"/>
                    <a:pt x="1556" y="360"/>
                  </a:cubicBezTo>
                  <a:cubicBezTo>
                    <a:pt x="1555" y="363"/>
                    <a:pt x="1557" y="365"/>
                    <a:pt x="1560" y="365"/>
                  </a:cubicBezTo>
                  <a:cubicBezTo>
                    <a:pt x="1561" y="365"/>
                    <a:pt x="1566" y="362"/>
                    <a:pt x="1567" y="361"/>
                  </a:cubicBezTo>
                  <a:cubicBezTo>
                    <a:pt x="1568" y="363"/>
                    <a:pt x="1571" y="362"/>
                    <a:pt x="1571" y="359"/>
                  </a:cubicBezTo>
                  <a:cubicBezTo>
                    <a:pt x="1574" y="357"/>
                    <a:pt x="1568" y="355"/>
                    <a:pt x="1568" y="353"/>
                  </a:cubicBezTo>
                  <a:cubicBezTo>
                    <a:pt x="1570" y="351"/>
                    <a:pt x="1571" y="349"/>
                    <a:pt x="1574" y="350"/>
                  </a:cubicBezTo>
                  <a:cubicBezTo>
                    <a:pt x="1575" y="350"/>
                    <a:pt x="1576" y="352"/>
                    <a:pt x="1577" y="353"/>
                  </a:cubicBezTo>
                  <a:cubicBezTo>
                    <a:pt x="1578" y="353"/>
                    <a:pt x="1580" y="353"/>
                    <a:pt x="1581" y="353"/>
                  </a:cubicBezTo>
                  <a:cubicBezTo>
                    <a:pt x="1585" y="356"/>
                    <a:pt x="1579" y="355"/>
                    <a:pt x="1580" y="359"/>
                  </a:cubicBezTo>
                  <a:cubicBezTo>
                    <a:pt x="1580" y="360"/>
                    <a:pt x="1583" y="362"/>
                    <a:pt x="1583" y="362"/>
                  </a:cubicBezTo>
                  <a:cubicBezTo>
                    <a:pt x="1584" y="364"/>
                    <a:pt x="1584" y="365"/>
                    <a:pt x="1584" y="366"/>
                  </a:cubicBezTo>
                  <a:cubicBezTo>
                    <a:pt x="1580" y="365"/>
                    <a:pt x="1579" y="363"/>
                    <a:pt x="1574" y="364"/>
                  </a:cubicBezTo>
                  <a:cubicBezTo>
                    <a:pt x="1572" y="364"/>
                    <a:pt x="1565" y="365"/>
                    <a:pt x="1567" y="368"/>
                  </a:cubicBezTo>
                  <a:cubicBezTo>
                    <a:pt x="1568" y="371"/>
                    <a:pt x="1575" y="370"/>
                    <a:pt x="1574" y="375"/>
                  </a:cubicBezTo>
                  <a:cubicBezTo>
                    <a:pt x="1574" y="375"/>
                    <a:pt x="1573" y="375"/>
                    <a:pt x="1573" y="375"/>
                  </a:cubicBezTo>
                  <a:cubicBezTo>
                    <a:pt x="1570" y="369"/>
                    <a:pt x="1562" y="368"/>
                    <a:pt x="1563" y="376"/>
                  </a:cubicBezTo>
                  <a:cubicBezTo>
                    <a:pt x="1563" y="382"/>
                    <a:pt x="1570" y="382"/>
                    <a:pt x="1574" y="382"/>
                  </a:cubicBezTo>
                  <a:cubicBezTo>
                    <a:pt x="1575" y="386"/>
                    <a:pt x="1583" y="385"/>
                    <a:pt x="1585" y="389"/>
                  </a:cubicBezTo>
                  <a:cubicBezTo>
                    <a:pt x="1586" y="391"/>
                    <a:pt x="1582" y="398"/>
                    <a:pt x="1586" y="399"/>
                  </a:cubicBezTo>
                  <a:cubicBezTo>
                    <a:pt x="1586" y="404"/>
                    <a:pt x="1596" y="401"/>
                    <a:pt x="1598" y="404"/>
                  </a:cubicBezTo>
                  <a:cubicBezTo>
                    <a:pt x="1593" y="405"/>
                    <a:pt x="1588" y="404"/>
                    <a:pt x="1584" y="405"/>
                  </a:cubicBezTo>
                  <a:cubicBezTo>
                    <a:pt x="1583" y="405"/>
                    <a:pt x="1577" y="404"/>
                    <a:pt x="1578" y="407"/>
                  </a:cubicBezTo>
                  <a:cubicBezTo>
                    <a:pt x="1578" y="408"/>
                    <a:pt x="1583" y="407"/>
                    <a:pt x="1584" y="407"/>
                  </a:cubicBezTo>
                  <a:cubicBezTo>
                    <a:pt x="1584" y="409"/>
                    <a:pt x="1582" y="409"/>
                    <a:pt x="1581" y="409"/>
                  </a:cubicBezTo>
                  <a:cubicBezTo>
                    <a:pt x="1581" y="412"/>
                    <a:pt x="1580" y="415"/>
                    <a:pt x="1581" y="418"/>
                  </a:cubicBezTo>
                  <a:cubicBezTo>
                    <a:pt x="1585" y="418"/>
                    <a:pt x="1592" y="418"/>
                    <a:pt x="1590" y="412"/>
                  </a:cubicBezTo>
                  <a:cubicBezTo>
                    <a:pt x="1595" y="413"/>
                    <a:pt x="1594" y="414"/>
                    <a:pt x="1594" y="417"/>
                  </a:cubicBezTo>
                  <a:cubicBezTo>
                    <a:pt x="1595" y="419"/>
                    <a:pt x="1597" y="421"/>
                    <a:pt x="1597" y="423"/>
                  </a:cubicBezTo>
                  <a:cubicBezTo>
                    <a:pt x="1594" y="423"/>
                    <a:pt x="1592" y="421"/>
                    <a:pt x="1590" y="421"/>
                  </a:cubicBezTo>
                  <a:cubicBezTo>
                    <a:pt x="1587" y="420"/>
                    <a:pt x="1584" y="420"/>
                    <a:pt x="1581" y="420"/>
                  </a:cubicBezTo>
                  <a:cubicBezTo>
                    <a:pt x="1577" y="421"/>
                    <a:pt x="1571" y="421"/>
                    <a:pt x="1568" y="422"/>
                  </a:cubicBezTo>
                  <a:cubicBezTo>
                    <a:pt x="1565" y="424"/>
                    <a:pt x="1565" y="425"/>
                    <a:pt x="1563" y="426"/>
                  </a:cubicBezTo>
                  <a:cubicBezTo>
                    <a:pt x="1561" y="427"/>
                    <a:pt x="1558" y="426"/>
                    <a:pt x="1555" y="427"/>
                  </a:cubicBezTo>
                  <a:cubicBezTo>
                    <a:pt x="1548" y="430"/>
                    <a:pt x="1556" y="439"/>
                    <a:pt x="1545" y="438"/>
                  </a:cubicBezTo>
                  <a:cubicBezTo>
                    <a:pt x="1541" y="437"/>
                    <a:pt x="1540" y="435"/>
                    <a:pt x="1537" y="434"/>
                  </a:cubicBezTo>
                  <a:cubicBezTo>
                    <a:pt x="1532" y="431"/>
                    <a:pt x="1526" y="435"/>
                    <a:pt x="1522" y="437"/>
                  </a:cubicBezTo>
                  <a:cubicBezTo>
                    <a:pt x="1516" y="439"/>
                    <a:pt x="1509" y="440"/>
                    <a:pt x="1504" y="442"/>
                  </a:cubicBezTo>
                  <a:cubicBezTo>
                    <a:pt x="1487" y="448"/>
                    <a:pt x="1468" y="441"/>
                    <a:pt x="1451" y="445"/>
                  </a:cubicBezTo>
                  <a:cubicBezTo>
                    <a:pt x="1450" y="445"/>
                    <a:pt x="1447" y="445"/>
                    <a:pt x="1446" y="445"/>
                  </a:cubicBezTo>
                  <a:cubicBezTo>
                    <a:pt x="1443" y="446"/>
                    <a:pt x="1444" y="449"/>
                    <a:pt x="1442" y="450"/>
                  </a:cubicBezTo>
                  <a:cubicBezTo>
                    <a:pt x="1440" y="451"/>
                    <a:pt x="1437" y="450"/>
                    <a:pt x="1435" y="450"/>
                  </a:cubicBezTo>
                  <a:cubicBezTo>
                    <a:pt x="1434" y="450"/>
                    <a:pt x="1432" y="451"/>
                    <a:pt x="1430" y="451"/>
                  </a:cubicBezTo>
                  <a:cubicBezTo>
                    <a:pt x="1427" y="452"/>
                    <a:pt x="1422" y="451"/>
                    <a:pt x="1419" y="452"/>
                  </a:cubicBezTo>
                  <a:cubicBezTo>
                    <a:pt x="1419" y="453"/>
                    <a:pt x="1419" y="455"/>
                    <a:pt x="1419" y="456"/>
                  </a:cubicBezTo>
                  <a:cubicBezTo>
                    <a:pt x="1419" y="458"/>
                    <a:pt x="1421" y="458"/>
                    <a:pt x="1421" y="459"/>
                  </a:cubicBezTo>
                  <a:cubicBezTo>
                    <a:pt x="1423" y="463"/>
                    <a:pt x="1422" y="464"/>
                    <a:pt x="1419" y="467"/>
                  </a:cubicBezTo>
                  <a:cubicBezTo>
                    <a:pt x="1417" y="469"/>
                    <a:pt x="1415" y="470"/>
                    <a:pt x="1415" y="474"/>
                  </a:cubicBezTo>
                  <a:cubicBezTo>
                    <a:pt x="1415" y="478"/>
                    <a:pt x="1416" y="477"/>
                    <a:pt x="1419" y="479"/>
                  </a:cubicBezTo>
                  <a:cubicBezTo>
                    <a:pt x="1419" y="479"/>
                    <a:pt x="1424" y="485"/>
                    <a:pt x="1423" y="485"/>
                  </a:cubicBezTo>
                  <a:cubicBezTo>
                    <a:pt x="1421" y="485"/>
                    <a:pt x="1410" y="486"/>
                    <a:pt x="1415" y="490"/>
                  </a:cubicBezTo>
                  <a:cubicBezTo>
                    <a:pt x="1417" y="491"/>
                    <a:pt x="1420" y="490"/>
                    <a:pt x="1421" y="492"/>
                  </a:cubicBezTo>
                  <a:cubicBezTo>
                    <a:pt x="1422" y="494"/>
                    <a:pt x="1419" y="495"/>
                    <a:pt x="1417" y="495"/>
                  </a:cubicBezTo>
                  <a:cubicBezTo>
                    <a:pt x="1417" y="495"/>
                    <a:pt x="1417" y="496"/>
                    <a:pt x="1417" y="496"/>
                  </a:cubicBezTo>
                  <a:cubicBezTo>
                    <a:pt x="1421" y="496"/>
                    <a:pt x="1426" y="501"/>
                    <a:pt x="1427" y="504"/>
                  </a:cubicBezTo>
                  <a:cubicBezTo>
                    <a:pt x="1429" y="508"/>
                    <a:pt x="1427" y="513"/>
                    <a:pt x="1427" y="517"/>
                  </a:cubicBezTo>
                  <a:cubicBezTo>
                    <a:pt x="1426" y="522"/>
                    <a:pt x="1424" y="525"/>
                    <a:pt x="1423" y="529"/>
                  </a:cubicBezTo>
                  <a:cubicBezTo>
                    <a:pt x="1422" y="533"/>
                    <a:pt x="1422" y="539"/>
                    <a:pt x="1427" y="539"/>
                  </a:cubicBezTo>
                  <a:cubicBezTo>
                    <a:pt x="1428" y="542"/>
                    <a:pt x="1426" y="544"/>
                    <a:pt x="1425" y="547"/>
                  </a:cubicBezTo>
                  <a:cubicBezTo>
                    <a:pt x="1425" y="552"/>
                    <a:pt x="1430" y="557"/>
                    <a:pt x="1434" y="559"/>
                  </a:cubicBezTo>
                  <a:cubicBezTo>
                    <a:pt x="1439" y="563"/>
                    <a:pt x="1444" y="563"/>
                    <a:pt x="1450" y="564"/>
                  </a:cubicBezTo>
                  <a:cubicBezTo>
                    <a:pt x="1452" y="564"/>
                    <a:pt x="1456" y="565"/>
                    <a:pt x="1458" y="567"/>
                  </a:cubicBezTo>
                  <a:cubicBezTo>
                    <a:pt x="1459" y="567"/>
                    <a:pt x="1460" y="569"/>
                    <a:pt x="1462" y="570"/>
                  </a:cubicBezTo>
                  <a:cubicBezTo>
                    <a:pt x="1463" y="570"/>
                    <a:pt x="1464" y="570"/>
                    <a:pt x="1466" y="571"/>
                  </a:cubicBezTo>
                  <a:cubicBezTo>
                    <a:pt x="1469" y="574"/>
                    <a:pt x="1468" y="581"/>
                    <a:pt x="1464" y="583"/>
                  </a:cubicBezTo>
                  <a:cubicBezTo>
                    <a:pt x="1467" y="588"/>
                    <a:pt x="1473" y="588"/>
                    <a:pt x="1475" y="594"/>
                  </a:cubicBezTo>
                  <a:cubicBezTo>
                    <a:pt x="1475" y="596"/>
                    <a:pt x="1475" y="600"/>
                    <a:pt x="1475" y="601"/>
                  </a:cubicBezTo>
                  <a:cubicBezTo>
                    <a:pt x="1477" y="603"/>
                    <a:pt x="1483" y="602"/>
                    <a:pt x="1486" y="603"/>
                  </a:cubicBezTo>
                  <a:cubicBezTo>
                    <a:pt x="1490" y="603"/>
                    <a:pt x="1494" y="605"/>
                    <a:pt x="1496" y="609"/>
                  </a:cubicBezTo>
                  <a:cubicBezTo>
                    <a:pt x="1499" y="616"/>
                    <a:pt x="1493" y="615"/>
                    <a:pt x="1488" y="614"/>
                  </a:cubicBezTo>
                  <a:cubicBezTo>
                    <a:pt x="1483" y="613"/>
                    <a:pt x="1480" y="611"/>
                    <a:pt x="1474" y="614"/>
                  </a:cubicBezTo>
                  <a:cubicBezTo>
                    <a:pt x="1466" y="618"/>
                    <a:pt x="1457" y="620"/>
                    <a:pt x="1448" y="617"/>
                  </a:cubicBezTo>
                  <a:cubicBezTo>
                    <a:pt x="1446" y="616"/>
                    <a:pt x="1442" y="615"/>
                    <a:pt x="1440" y="613"/>
                  </a:cubicBezTo>
                  <a:cubicBezTo>
                    <a:pt x="1439" y="612"/>
                    <a:pt x="1440" y="608"/>
                    <a:pt x="1439" y="606"/>
                  </a:cubicBezTo>
                  <a:cubicBezTo>
                    <a:pt x="1437" y="601"/>
                    <a:pt x="1431" y="599"/>
                    <a:pt x="1429" y="594"/>
                  </a:cubicBezTo>
                  <a:cubicBezTo>
                    <a:pt x="1426" y="589"/>
                    <a:pt x="1428" y="586"/>
                    <a:pt x="1423" y="583"/>
                  </a:cubicBezTo>
                  <a:cubicBezTo>
                    <a:pt x="1417" y="581"/>
                    <a:pt x="1411" y="579"/>
                    <a:pt x="1406" y="576"/>
                  </a:cubicBezTo>
                  <a:cubicBezTo>
                    <a:pt x="1402" y="573"/>
                    <a:pt x="1399" y="567"/>
                    <a:pt x="1395" y="563"/>
                  </a:cubicBezTo>
                  <a:cubicBezTo>
                    <a:pt x="1387" y="557"/>
                    <a:pt x="1377" y="561"/>
                    <a:pt x="1369" y="560"/>
                  </a:cubicBezTo>
                  <a:cubicBezTo>
                    <a:pt x="1361" y="560"/>
                    <a:pt x="1351" y="560"/>
                    <a:pt x="1347" y="567"/>
                  </a:cubicBezTo>
                  <a:cubicBezTo>
                    <a:pt x="1346" y="569"/>
                    <a:pt x="1346" y="574"/>
                    <a:pt x="1343" y="575"/>
                  </a:cubicBezTo>
                  <a:cubicBezTo>
                    <a:pt x="1340" y="576"/>
                    <a:pt x="1340" y="572"/>
                    <a:pt x="1336" y="574"/>
                  </a:cubicBezTo>
                  <a:cubicBezTo>
                    <a:pt x="1342" y="577"/>
                    <a:pt x="1329" y="584"/>
                    <a:pt x="1339" y="588"/>
                  </a:cubicBezTo>
                  <a:cubicBezTo>
                    <a:pt x="1342" y="583"/>
                    <a:pt x="1349" y="582"/>
                    <a:pt x="1354" y="586"/>
                  </a:cubicBezTo>
                  <a:cubicBezTo>
                    <a:pt x="1356" y="588"/>
                    <a:pt x="1357" y="592"/>
                    <a:pt x="1357" y="595"/>
                  </a:cubicBezTo>
                  <a:cubicBezTo>
                    <a:pt x="1357" y="599"/>
                    <a:pt x="1356" y="600"/>
                    <a:pt x="1353" y="602"/>
                  </a:cubicBezTo>
                  <a:cubicBezTo>
                    <a:pt x="1349" y="606"/>
                    <a:pt x="1345" y="610"/>
                    <a:pt x="1339" y="606"/>
                  </a:cubicBezTo>
                  <a:cubicBezTo>
                    <a:pt x="1335" y="603"/>
                    <a:pt x="1332" y="597"/>
                    <a:pt x="1328" y="593"/>
                  </a:cubicBezTo>
                  <a:cubicBezTo>
                    <a:pt x="1327" y="592"/>
                    <a:pt x="1325" y="588"/>
                    <a:pt x="1323" y="587"/>
                  </a:cubicBezTo>
                  <a:cubicBezTo>
                    <a:pt x="1322" y="587"/>
                    <a:pt x="1317" y="588"/>
                    <a:pt x="1316" y="588"/>
                  </a:cubicBezTo>
                  <a:cubicBezTo>
                    <a:pt x="1311" y="590"/>
                    <a:pt x="1307" y="593"/>
                    <a:pt x="1303" y="596"/>
                  </a:cubicBezTo>
                  <a:cubicBezTo>
                    <a:pt x="1302" y="597"/>
                    <a:pt x="1296" y="600"/>
                    <a:pt x="1296" y="602"/>
                  </a:cubicBezTo>
                  <a:cubicBezTo>
                    <a:pt x="1296" y="602"/>
                    <a:pt x="1300" y="606"/>
                    <a:pt x="1301" y="608"/>
                  </a:cubicBezTo>
                  <a:cubicBezTo>
                    <a:pt x="1301" y="610"/>
                    <a:pt x="1301" y="612"/>
                    <a:pt x="1301" y="614"/>
                  </a:cubicBezTo>
                  <a:cubicBezTo>
                    <a:pt x="1302" y="617"/>
                    <a:pt x="1303" y="618"/>
                    <a:pt x="1304" y="620"/>
                  </a:cubicBezTo>
                  <a:cubicBezTo>
                    <a:pt x="1306" y="625"/>
                    <a:pt x="1303" y="628"/>
                    <a:pt x="1309" y="631"/>
                  </a:cubicBezTo>
                  <a:cubicBezTo>
                    <a:pt x="1313" y="633"/>
                    <a:pt x="1315" y="637"/>
                    <a:pt x="1318" y="639"/>
                  </a:cubicBezTo>
                  <a:cubicBezTo>
                    <a:pt x="1321" y="642"/>
                    <a:pt x="1323" y="641"/>
                    <a:pt x="1326" y="643"/>
                  </a:cubicBezTo>
                  <a:cubicBezTo>
                    <a:pt x="1328" y="644"/>
                    <a:pt x="1327" y="645"/>
                    <a:pt x="1328" y="646"/>
                  </a:cubicBezTo>
                  <a:cubicBezTo>
                    <a:pt x="1332" y="650"/>
                    <a:pt x="1339" y="655"/>
                    <a:pt x="1344" y="654"/>
                  </a:cubicBezTo>
                  <a:cubicBezTo>
                    <a:pt x="1343" y="653"/>
                    <a:pt x="1343" y="652"/>
                    <a:pt x="1345" y="652"/>
                  </a:cubicBezTo>
                  <a:cubicBezTo>
                    <a:pt x="1348" y="652"/>
                    <a:pt x="1347" y="653"/>
                    <a:pt x="1348" y="654"/>
                  </a:cubicBezTo>
                  <a:cubicBezTo>
                    <a:pt x="1348" y="655"/>
                    <a:pt x="1350" y="660"/>
                    <a:pt x="1352" y="655"/>
                  </a:cubicBezTo>
                  <a:cubicBezTo>
                    <a:pt x="1353" y="656"/>
                    <a:pt x="1357" y="656"/>
                    <a:pt x="1358" y="658"/>
                  </a:cubicBezTo>
                  <a:cubicBezTo>
                    <a:pt x="1358" y="658"/>
                    <a:pt x="1358" y="663"/>
                    <a:pt x="1358" y="665"/>
                  </a:cubicBezTo>
                  <a:cubicBezTo>
                    <a:pt x="1359" y="669"/>
                    <a:pt x="1359" y="673"/>
                    <a:pt x="1363" y="675"/>
                  </a:cubicBezTo>
                  <a:cubicBezTo>
                    <a:pt x="1364" y="678"/>
                    <a:pt x="1362" y="680"/>
                    <a:pt x="1362" y="682"/>
                  </a:cubicBezTo>
                  <a:cubicBezTo>
                    <a:pt x="1361" y="682"/>
                    <a:pt x="1359" y="682"/>
                    <a:pt x="1358" y="681"/>
                  </a:cubicBezTo>
                  <a:cubicBezTo>
                    <a:pt x="1356" y="680"/>
                    <a:pt x="1355" y="679"/>
                    <a:pt x="1354" y="678"/>
                  </a:cubicBezTo>
                  <a:cubicBezTo>
                    <a:pt x="1350" y="677"/>
                    <a:pt x="1349" y="677"/>
                    <a:pt x="1349" y="672"/>
                  </a:cubicBezTo>
                  <a:cubicBezTo>
                    <a:pt x="1347" y="661"/>
                    <a:pt x="1334" y="662"/>
                    <a:pt x="1325" y="661"/>
                  </a:cubicBezTo>
                  <a:cubicBezTo>
                    <a:pt x="1319" y="661"/>
                    <a:pt x="1313" y="660"/>
                    <a:pt x="1307" y="659"/>
                  </a:cubicBezTo>
                  <a:cubicBezTo>
                    <a:pt x="1300" y="659"/>
                    <a:pt x="1274" y="653"/>
                    <a:pt x="1278" y="641"/>
                  </a:cubicBezTo>
                  <a:cubicBezTo>
                    <a:pt x="1286" y="643"/>
                    <a:pt x="1280" y="634"/>
                    <a:pt x="1286" y="635"/>
                  </a:cubicBezTo>
                  <a:cubicBezTo>
                    <a:pt x="1286" y="632"/>
                    <a:pt x="1283" y="629"/>
                    <a:pt x="1283" y="627"/>
                  </a:cubicBezTo>
                  <a:cubicBezTo>
                    <a:pt x="1283" y="625"/>
                    <a:pt x="1285" y="624"/>
                    <a:pt x="1283" y="621"/>
                  </a:cubicBezTo>
                  <a:cubicBezTo>
                    <a:pt x="1281" y="616"/>
                    <a:pt x="1277" y="614"/>
                    <a:pt x="1278" y="607"/>
                  </a:cubicBezTo>
                  <a:cubicBezTo>
                    <a:pt x="1278" y="605"/>
                    <a:pt x="1278" y="603"/>
                    <a:pt x="1278" y="601"/>
                  </a:cubicBezTo>
                  <a:cubicBezTo>
                    <a:pt x="1279" y="599"/>
                    <a:pt x="1282" y="597"/>
                    <a:pt x="1282" y="595"/>
                  </a:cubicBezTo>
                  <a:cubicBezTo>
                    <a:pt x="1283" y="594"/>
                    <a:pt x="1282" y="591"/>
                    <a:pt x="1283" y="589"/>
                  </a:cubicBezTo>
                  <a:cubicBezTo>
                    <a:pt x="1284" y="586"/>
                    <a:pt x="1284" y="581"/>
                    <a:pt x="1286" y="578"/>
                  </a:cubicBezTo>
                  <a:cubicBezTo>
                    <a:pt x="1286" y="577"/>
                    <a:pt x="1287" y="574"/>
                    <a:pt x="1288" y="574"/>
                  </a:cubicBezTo>
                  <a:cubicBezTo>
                    <a:pt x="1289" y="574"/>
                    <a:pt x="1292" y="575"/>
                    <a:pt x="1291" y="576"/>
                  </a:cubicBezTo>
                  <a:cubicBezTo>
                    <a:pt x="1293" y="574"/>
                    <a:pt x="1292" y="572"/>
                    <a:pt x="1290" y="571"/>
                  </a:cubicBezTo>
                  <a:cubicBezTo>
                    <a:pt x="1292" y="567"/>
                    <a:pt x="1289" y="564"/>
                    <a:pt x="1287" y="560"/>
                  </a:cubicBezTo>
                  <a:cubicBezTo>
                    <a:pt x="1286" y="556"/>
                    <a:pt x="1285" y="552"/>
                    <a:pt x="1285" y="548"/>
                  </a:cubicBezTo>
                  <a:cubicBezTo>
                    <a:pt x="1289" y="548"/>
                    <a:pt x="1289" y="545"/>
                    <a:pt x="1288" y="543"/>
                  </a:cubicBezTo>
                  <a:cubicBezTo>
                    <a:pt x="1287" y="541"/>
                    <a:pt x="1285" y="541"/>
                    <a:pt x="1284" y="540"/>
                  </a:cubicBezTo>
                  <a:cubicBezTo>
                    <a:pt x="1283" y="539"/>
                    <a:pt x="1283" y="537"/>
                    <a:pt x="1282" y="535"/>
                  </a:cubicBezTo>
                  <a:cubicBezTo>
                    <a:pt x="1281" y="533"/>
                    <a:pt x="1280" y="534"/>
                    <a:pt x="1281" y="531"/>
                  </a:cubicBezTo>
                  <a:cubicBezTo>
                    <a:pt x="1281" y="531"/>
                    <a:pt x="1283" y="532"/>
                    <a:pt x="1284" y="531"/>
                  </a:cubicBezTo>
                  <a:cubicBezTo>
                    <a:pt x="1286" y="526"/>
                    <a:pt x="1274" y="514"/>
                    <a:pt x="1270" y="515"/>
                  </a:cubicBezTo>
                  <a:cubicBezTo>
                    <a:pt x="1268" y="515"/>
                    <a:pt x="1265" y="518"/>
                    <a:pt x="1265" y="519"/>
                  </a:cubicBezTo>
                  <a:cubicBezTo>
                    <a:pt x="1263" y="523"/>
                    <a:pt x="1268" y="528"/>
                    <a:pt x="1269" y="532"/>
                  </a:cubicBezTo>
                  <a:cubicBezTo>
                    <a:pt x="1271" y="538"/>
                    <a:pt x="1272" y="543"/>
                    <a:pt x="1273" y="549"/>
                  </a:cubicBezTo>
                  <a:cubicBezTo>
                    <a:pt x="1274" y="559"/>
                    <a:pt x="1276" y="573"/>
                    <a:pt x="1269" y="581"/>
                  </a:cubicBezTo>
                  <a:cubicBezTo>
                    <a:pt x="1266" y="584"/>
                    <a:pt x="1264" y="587"/>
                    <a:pt x="1261" y="590"/>
                  </a:cubicBezTo>
                  <a:cubicBezTo>
                    <a:pt x="1256" y="595"/>
                    <a:pt x="1248" y="598"/>
                    <a:pt x="1242" y="601"/>
                  </a:cubicBezTo>
                  <a:cubicBezTo>
                    <a:pt x="1238" y="604"/>
                    <a:pt x="1230" y="607"/>
                    <a:pt x="1230" y="612"/>
                  </a:cubicBezTo>
                  <a:cubicBezTo>
                    <a:pt x="1229" y="614"/>
                    <a:pt x="1232" y="615"/>
                    <a:pt x="1232" y="618"/>
                  </a:cubicBezTo>
                  <a:cubicBezTo>
                    <a:pt x="1232" y="619"/>
                    <a:pt x="1231" y="623"/>
                    <a:pt x="1230" y="624"/>
                  </a:cubicBezTo>
                  <a:cubicBezTo>
                    <a:pt x="1228" y="629"/>
                    <a:pt x="1224" y="632"/>
                    <a:pt x="1221" y="636"/>
                  </a:cubicBezTo>
                  <a:cubicBezTo>
                    <a:pt x="1219" y="638"/>
                    <a:pt x="1218" y="640"/>
                    <a:pt x="1218" y="643"/>
                  </a:cubicBezTo>
                  <a:cubicBezTo>
                    <a:pt x="1219" y="647"/>
                    <a:pt x="1227" y="651"/>
                    <a:pt x="1230" y="655"/>
                  </a:cubicBezTo>
                  <a:cubicBezTo>
                    <a:pt x="1232" y="657"/>
                    <a:pt x="1233" y="660"/>
                    <a:pt x="1234" y="663"/>
                  </a:cubicBezTo>
                  <a:cubicBezTo>
                    <a:pt x="1235" y="664"/>
                    <a:pt x="1236" y="671"/>
                    <a:pt x="1236" y="671"/>
                  </a:cubicBezTo>
                  <a:cubicBezTo>
                    <a:pt x="1237" y="672"/>
                    <a:pt x="1237" y="672"/>
                    <a:pt x="1237" y="674"/>
                  </a:cubicBezTo>
                  <a:cubicBezTo>
                    <a:pt x="1239" y="676"/>
                    <a:pt x="1241" y="677"/>
                    <a:pt x="1241" y="680"/>
                  </a:cubicBezTo>
                  <a:cubicBezTo>
                    <a:pt x="1242" y="682"/>
                    <a:pt x="1241" y="685"/>
                    <a:pt x="1241" y="687"/>
                  </a:cubicBezTo>
                  <a:cubicBezTo>
                    <a:pt x="1242" y="693"/>
                    <a:pt x="1249" y="696"/>
                    <a:pt x="1251" y="702"/>
                  </a:cubicBezTo>
                  <a:cubicBezTo>
                    <a:pt x="1252" y="707"/>
                    <a:pt x="1252" y="711"/>
                    <a:pt x="1251" y="716"/>
                  </a:cubicBezTo>
                  <a:cubicBezTo>
                    <a:pt x="1250" y="723"/>
                    <a:pt x="1246" y="729"/>
                    <a:pt x="1242" y="735"/>
                  </a:cubicBezTo>
                  <a:cubicBezTo>
                    <a:pt x="1241" y="737"/>
                    <a:pt x="1241" y="738"/>
                    <a:pt x="1240" y="739"/>
                  </a:cubicBezTo>
                  <a:cubicBezTo>
                    <a:pt x="1239" y="741"/>
                    <a:pt x="1237" y="743"/>
                    <a:pt x="1236" y="744"/>
                  </a:cubicBezTo>
                  <a:cubicBezTo>
                    <a:pt x="1236" y="747"/>
                    <a:pt x="1237" y="747"/>
                    <a:pt x="1238" y="749"/>
                  </a:cubicBezTo>
                  <a:cubicBezTo>
                    <a:pt x="1238" y="753"/>
                    <a:pt x="1237" y="758"/>
                    <a:pt x="1236" y="762"/>
                  </a:cubicBezTo>
                  <a:cubicBezTo>
                    <a:pt x="1235" y="767"/>
                    <a:pt x="1233" y="771"/>
                    <a:pt x="1232" y="776"/>
                  </a:cubicBezTo>
                  <a:cubicBezTo>
                    <a:pt x="1231" y="781"/>
                    <a:pt x="1235" y="786"/>
                    <a:pt x="1237" y="790"/>
                  </a:cubicBezTo>
                  <a:cubicBezTo>
                    <a:pt x="1239" y="794"/>
                    <a:pt x="1241" y="801"/>
                    <a:pt x="1241" y="805"/>
                  </a:cubicBezTo>
                  <a:cubicBezTo>
                    <a:pt x="1241" y="810"/>
                    <a:pt x="1238" y="814"/>
                    <a:pt x="1238" y="820"/>
                  </a:cubicBezTo>
                  <a:cubicBezTo>
                    <a:pt x="1239" y="825"/>
                    <a:pt x="1242" y="829"/>
                    <a:pt x="1247" y="825"/>
                  </a:cubicBezTo>
                  <a:cubicBezTo>
                    <a:pt x="1251" y="823"/>
                    <a:pt x="1255" y="822"/>
                    <a:pt x="1260" y="824"/>
                  </a:cubicBezTo>
                  <a:cubicBezTo>
                    <a:pt x="1262" y="826"/>
                    <a:pt x="1263" y="827"/>
                    <a:pt x="1265" y="827"/>
                  </a:cubicBezTo>
                  <a:cubicBezTo>
                    <a:pt x="1266" y="827"/>
                    <a:pt x="1272" y="826"/>
                    <a:pt x="1273" y="826"/>
                  </a:cubicBezTo>
                  <a:cubicBezTo>
                    <a:pt x="1275" y="825"/>
                    <a:pt x="1275" y="822"/>
                    <a:pt x="1277" y="820"/>
                  </a:cubicBezTo>
                  <a:cubicBezTo>
                    <a:pt x="1278" y="819"/>
                    <a:pt x="1280" y="819"/>
                    <a:pt x="1281" y="818"/>
                  </a:cubicBezTo>
                  <a:cubicBezTo>
                    <a:pt x="1281" y="818"/>
                    <a:pt x="1283" y="816"/>
                    <a:pt x="1283" y="816"/>
                  </a:cubicBezTo>
                  <a:cubicBezTo>
                    <a:pt x="1286" y="814"/>
                    <a:pt x="1295" y="814"/>
                    <a:pt x="1299" y="815"/>
                  </a:cubicBezTo>
                  <a:cubicBezTo>
                    <a:pt x="1304" y="816"/>
                    <a:pt x="1306" y="822"/>
                    <a:pt x="1312" y="823"/>
                  </a:cubicBezTo>
                  <a:cubicBezTo>
                    <a:pt x="1315" y="824"/>
                    <a:pt x="1316" y="822"/>
                    <a:pt x="1318" y="825"/>
                  </a:cubicBezTo>
                  <a:cubicBezTo>
                    <a:pt x="1320" y="828"/>
                    <a:pt x="1320" y="830"/>
                    <a:pt x="1323" y="832"/>
                  </a:cubicBezTo>
                  <a:cubicBezTo>
                    <a:pt x="1325" y="834"/>
                    <a:pt x="1328" y="834"/>
                    <a:pt x="1331" y="835"/>
                  </a:cubicBezTo>
                  <a:cubicBezTo>
                    <a:pt x="1332" y="836"/>
                    <a:pt x="1333" y="838"/>
                    <a:pt x="1335" y="839"/>
                  </a:cubicBezTo>
                  <a:cubicBezTo>
                    <a:pt x="1336" y="840"/>
                    <a:pt x="1337" y="839"/>
                    <a:pt x="1338" y="840"/>
                  </a:cubicBezTo>
                  <a:cubicBezTo>
                    <a:pt x="1342" y="842"/>
                    <a:pt x="1341" y="843"/>
                    <a:pt x="1342" y="847"/>
                  </a:cubicBezTo>
                  <a:cubicBezTo>
                    <a:pt x="1342" y="850"/>
                    <a:pt x="1344" y="851"/>
                    <a:pt x="1344" y="854"/>
                  </a:cubicBezTo>
                  <a:cubicBezTo>
                    <a:pt x="1345" y="856"/>
                    <a:pt x="1343" y="859"/>
                    <a:pt x="1343" y="862"/>
                  </a:cubicBezTo>
                  <a:cubicBezTo>
                    <a:pt x="1343" y="865"/>
                    <a:pt x="1344" y="866"/>
                    <a:pt x="1346" y="868"/>
                  </a:cubicBezTo>
                  <a:cubicBezTo>
                    <a:pt x="1347" y="869"/>
                    <a:pt x="1351" y="869"/>
                    <a:pt x="1347" y="872"/>
                  </a:cubicBezTo>
                  <a:cubicBezTo>
                    <a:pt x="1348" y="873"/>
                    <a:pt x="1347" y="875"/>
                    <a:pt x="1348" y="876"/>
                  </a:cubicBezTo>
                  <a:cubicBezTo>
                    <a:pt x="1349" y="878"/>
                    <a:pt x="1351" y="879"/>
                    <a:pt x="1353" y="881"/>
                  </a:cubicBezTo>
                  <a:cubicBezTo>
                    <a:pt x="1352" y="880"/>
                    <a:pt x="1355" y="885"/>
                    <a:pt x="1355" y="885"/>
                  </a:cubicBezTo>
                  <a:cubicBezTo>
                    <a:pt x="1356" y="890"/>
                    <a:pt x="1347" y="888"/>
                    <a:pt x="1344" y="890"/>
                  </a:cubicBezTo>
                  <a:cubicBezTo>
                    <a:pt x="1340" y="893"/>
                    <a:pt x="1338" y="898"/>
                    <a:pt x="1338" y="902"/>
                  </a:cubicBezTo>
                  <a:cubicBezTo>
                    <a:pt x="1338" y="905"/>
                    <a:pt x="1339" y="907"/>
                    <a:pt x="1339" y="910"/>
                  </a:cubicBezTo>
                  <a:cubicBezTo>
                    <a:pt x="1338" y="912"/>
                    <a:pt x="1337" y="913"/>
                    <a:pt x="1337" y="916"/>
                  </a:cubicBezTo>
                  <a:cubicBezTo>
                    <a:pt x="1336" y="920"/>
                    <a:pt x="1338" y="925"/>
                    <a:pt x="1342" y="927"/>
                  </a:cubicBezTo>
                  <a:cubicBezTo>
                    <a:pt x="1342" y="926"/>
                    <a:pt x="1342" y="926"/>
                    <a:pt x="1342" y="925"/>
                  </a:cubicBezTo>
                  <a:cubicBezTo>
                    <a:pt x="1346" y="925"/>
                    <a:pt x="1348" y="927"/>
                    <a:pt x="1345" y="930"/>
                  </a:cubicBezTo>
                  <a:cubicBezTo>
                    <a:pt x="1348" y="930"/>
                    <a:pt x="1352" y="927"/>
                    <a:pt x="1353" y="931"/>
                  </a:cubicBezTo>
                  <a:cubicBezTo>
                    <a:pt x="1359" y="930"/>
                    <a:pt x="1366" y="931"/>
                    <a:pt x="1372" y="931"/>
                  </a:cubicBezTo>
                  <a:cubicBezTo>
                    <a:pt x="1372" y="935"/>
                    <a:pt x="1362" y="938"/>
                    <a:pt x="1359" y="937"/>
                  </a:cubicBezTo>
                  <a:cubicBezTo>
                    <a:pt x="1359" y="937"/>
                    <a:pt x="1359" y="936"/>
                    <a:pt x="1359" y="936"/>
                  </a:cubicBezTo>
                  <a:cubicBezTo>
                    <a:pt x="1355" y="936"/>
                    <a:pt x="1353" y="937"/>
                    <a:pt x="1349" y="936"/>
                  </a:cubicBezTo>
                  <a:cubicBezTo>
                    <a:pt x="1346" y="935"/>
                    <a:pt x="1344" y="933"/>
                    <a:pt x="1341" y="931"/>
                  </a:cubicBezTo>
                  <a:cubicBezTo>
                    <a:pt x="1340" y="930"/>
                    <a:pt x="1338" y="930"/>
                    <a:pt x="1337" y="929"/>
                  </a:cubicBezTo>
                  <a:cubicBezTo>
                    <a:pt x="1336" y="929"/>
                    <a:pt x="1335" y="927"/>
                    <a:pt x="1334" y="926"/>
                  </a:cubicBezTo>
                  <a:cubicBezTo>
                    <a:pt x="1332" y="924"/>
                    <a:pt x="1326" y="923"/>
                    <a:pt x="1327" y="920"/>
                  </a:cubicBezTo>
                  <a:cubicBezTo>
                    <a:pt x="1330" y="920"/>
                    <a:pt x="1333" y="917"/>
                    <a:pt x="1333" y="914"/>
                  </a:cubicBezTo>
                  <a:cubicBezTo>
                    <a:pt x="1334" y="910"/>
                    <a:pt x="1330" y="909"/>
                    <a:pt x="1330" y="905"/>
                  </a:cubicBezTo>
                  <a:cubicBezTo>
                    <a:pt x="1329" y="900"/>
                    <a:pt x="1335" y="893"/>
                    <a:pt x="1332" y="888"/>
                  </a:cubicBezTo>
                  <a:cubicBezTo>
                    <a:pt x="1331" y="886"/>
                    <a:pt x="1329" y="888"/>
                    <a:pt x="1330" y="884"/>
                  </a:cubicBezTo>
                  <a:cubicBezTo>
                    <a:pt x="1330" y="882"/>
                    <a:pt x="1332" y="881"/>
                    <a:pt x="1332" y="879"/>
                  </a:cubicBezTo>
                  <a:cubicBezTo>
                    <a:pt x="1333" y="878"/>
                    <a:pt x="1331" y="876"/>
                    <a:pt x="1332" y="875"/>
                  </a:cubicBezTo>
                  <a:cubicBezTo>
                    <a:pt x="1332" y="873"/>
                    <a:pt x="1333" y="872"/>
                    <a:pt x="1333" y="870"/>
                  </a:cubicBezTo>
                  <a:cubicBezTo>
                    <a:pt x="1332" y="869"/>
                    <a:pt x="1332" y="868"/>
                    <a:pt x="1331" y="866"/>
                  </a:cubicBezTo>
                  <a:cubicBezTo>
                    <a:pt x="1330" y="865"/>
                    <a:pt x="1328" y="864"/>
                    <a:pt x="1327" y="863"/>
                  </a:cubicBezTo>
                  <a:cubicBezTo>
                    <a:pt x="1326" y="862"/>
                    <a:pt x="1326" y="860"/>
                    <a:pt x="1325" y="860"/>
                  </a:cubicBezTo>
                  <a:cubicBezTo>
                    <a:pt x="1325" y="859"/>
                    <a:pt x="1323" y="859"/>
                    <a:pt x="1323" y="858"/>
                  </a:cubicBezTo>
                  <a:cubicBezTo>
                    <a:pt x="1322" y="857"/>
                    <a:pt x="1320" y="856"/>
                    <a:pt x="1319" y="854"/>
                  </a:cubicBezTo>
                  <a:cubicBezTo>
                    <a:pt x="1314" y="850"/>
                    <a:pt x="1315" y="851"/>
                    <a:pt x="1317" y="846"/>
                  </a:cubicBezTo>
                  <a:cubicBezTo>
                    <a:pt x="1320" y="835"/>
                    <a:pt x="1310" y="832"/>
                    <a:pt x="1301" y="835"/>
                  </a:cubicBezTo>
                  <a:cubicBezTo>
                    <a:pt x="1290" y="838"/>
                    <a:pt x="1280" y="842"/>
                    <a:pt x="1269" y="846"/>
                  </a:cubicBezTo>
                  <a:cubicBezTo>
                    <a:pt x="1264" y="848"/>
                    <a:pt x="1257" y="851"/>
                    <a:pt x="1257" y="857"/>
                  </a:cubicBezTo>
                  <a:cubicBezTo>
                    <a:pt x="1256" y="861"/>
                    <a:pt x="1257" y="865"/>
                    <a:pt x="1256" y="869"/>
                  </a:cubicBezTo>
                  <a:cubicBezTo>
                    <a:pt x="1255" y="873"/>
                    <a:pt x="1252" y="875"/>
                    <a:pt x="1253" y="879"/>
                  </a:cubicBezTo>
                  <a:cubicBezTo>
                    <a:pt x="1253" y="883"/>
                    <a:pt x="1255" y="882"/>
                    <a:pt x="1257" y="884"/>
                  </a:cubicBezTo>
                  <a:cubicBezTo>
                    <a:pt x="1262" y="888"/>
                    <a:pt x="1263" y="894"/>
                    <a:pt x="1265" y="899"/>
                  </a:cubicBezTo>
                  <a:cubicBezTo>
                    <a:pt x="1268" y="907"/>
                    <a:pt x="1268" y="922"/>
                    <a:pt x="1263" y="929"/>
                  </a:cubicBezTo>
                  <a:cubicBezTo>
                    <a:pt x="1258" y="936"/>
                    <a:pt x="1250" y="940"/>
                    <a:pt x="1246" y="948"/>
                  </a:cubicBezTo>
                  <a:cubicBezTo>
                    <a:pt x="1245" y="949"/>
                    <a:pt x="1243" y="952"/>
                    <a:pt x="1242" y="953"/>
                  </a:cubicBezTo>
                  <a:cubicBezTo>
                    <a:pt x="1241" y="957"/>
                    <a:pt x="1243" y="956"/>
                    <a:pt x="1243" y="958"/>
                  </a:cubicBezTo>
                  <a:cubicBezTo>
                    <a:pt x="1245" y="962"/>
                    <a:pt x="1243" y="967"/>
                    <a:pt x="1242" y="971"/>
                  </a:cubicBezTo>
                  <a:cubicBezTo>
                    <a:pt x="1241" y="975"/>
                    <a:pt x="1239" y="978"/>
                    <a:pt x="1234" y="978"/>
                  </a:cubicBezTo>
                  <a:cubicBezTo>
                    <a:pt x="1235" y="988"/>
                    <a:pt x="1224" y="988"/>
                    <a:pt x="1220" y="993"/>
                  </a:cubicBezTo>
                  <a:cubicBezTo>
                    <a:pt x="1218" y="995"/>
                    <a:pt x="1218" y="997"/>
                    <a:pt x="1217" y="998"/>
                  </a:cubicBezTo>
                  <a:cubicBezTo>
                    <a:pt x="1214" y="1001"/>
                    <a:pt x="1213" y="1000"/>
                    <a:pt x="1210" y="1001"/>
                  </a:cubicBezTo>
                  <a:cubicBezTo>
                    <a:pt x="1206" y="1001"/>
                    <a:pt x="1200" y="1005"/>
                    <a:pt x="1200" y="1010"/>
                  </a:cubicBezTo>
                  <a:cubicBezTo>
                    <a:pt x="1200" y="1012"/>
                    <a:pt x="1203" y="1013"/>
                    <a:pt x="1202" y="1015"/>
                  </a:cubicBezTo>
                  <a:cubicBezTo>
                    <a:pt x="1200" y="1018"/>
                    <a:pt x="1199" y="1017"/>
                    <a:pt x="1196" y="1018"/>
                  </a:cubicBezTo>
                  <a:cubicBezTo>
                    <a:pt x="1196" y="1022"/>
                    <a:pt x="1199" y="1025"/>
                    <a:pt x="1193" y="1026"/>
                  </a:cubicBezTo>
                  <a:cubicBezTo>
                    <a:pt x="1191" y="1026"/>
                    <a:pt x="1187" y="1026"/>
                    <a:pt x="1186" y="1025"/>
                  </a:cubicBezTo>
                  <a:cubicBezTo>
                    <a:pt x="1185" y="1025"/>
                    <a:pt x="1184" y="1023"/>
                    <a:pt x="1183" y="1022"/>
                  </a:cubicBezTo>
                  <a:cubicBezTo>
                    <a:pt x="1182" y="1020"/>
                    <a:pt x="1180" y="1020"/>
                    <a:pt x="1179" y="1019"/>
                  </a:cubicBezTo>
                  <a:cubicBezTo>
                    <a:pt x="1175" y="1018"/>
                    <a:pt x="1171" y="1018"/>
                    <a:pt x="1167" y="1018"/>
                  </a:cubicBezTo>
                  <a:cubicBezTo>
                    <a:pt x="1161" y="1018"/>
                    <a:pt x="1156" y="1020"/>
                    <a:pt x="1150" y="1019"/>
                  </a:cubicBezTo>
                  <a:cubicBezTo>
                    <a:pt x="1144" y="1018"/>
                    <a:pt x="1139" y="1015"/>
                    <a:pt x="1134" y="1012"/>
                  </a:cubicBezTo>
                  <a:cubicBezTo>
                    <a:pt x="1128" y="1009"/>
                    <a:pt x="1123" y="1009"/>
                    <a:pt x="1119" y="1004"/>
                  </a:cubicBezTo>
                  <a:cubicBezTo>
                    <a:pt x="1118" y="1001"/>
                    <a:pt x="1117" y="1000"/>
                    <a:pt x="1117" y="997"/>
                  </a:cubicBezTo>
                  <a:cubicBezTo>
                    <a:pt x="1116" y="994"/>
                    <a:pt x="1116" y="992"/>
                    <a:pt x="1119" y="995"/>
                  </a:cubicBezTo>
                  <a:cubicBezTo>
                    <a:pt x="1120" y="996"/>
                    <a:pt x="1119" y="1002"/>
                    <a:pt x="1122" y="1001"/>
                  </a:cubicBezTo>
                  <a:cubicBezTo>
                    <a:pt x="1123" y="1001"/>
                    <a:pt x="1124" y="996"/>
                    <a:pt x="1125" y="995"/>
                  </a:cubicBezTo>
                  <a:cubicBezTo>
                    <a:pt x="1126" y="998"/>
                    <a:pt x="1126" y="1001"/>
                    <a:pt x="1127" y="1003"/>
                  </a:cubicBezTo>
                  <a:cubicBezTo>
                    <a:pt x="1128" y="1006"/>
                    <a:pt x="1131" y="1009"/>
                    <a:pt x="1134" y="1010"/>
                  </a:cubicBezTo>
                  <a:cubicBezTo>
                    <a:pt x="1136" y="1011"/>
                    <a:pt x="1141" y="1011"/>
                    <a:pt x="1142" y="1009"/>
                  </a:cubicBezTo>
                  <a:cubicBezTo>
                    <a:pt x="1144" y="1006"/>
                    <a:pt x="1142" y="1005"/>
                    <a:pt x="1140" y="1002"/>
                  </a:cubicBezTo>
                  <a:cubicBezTo>
                    <a:pt x="1142" y="1000"/>
                    <a:pt x="1142" y="997"/>
                    <a:pt x="1141" y="995"/>
                  </a:cubicBezTo>
                  <a:cubicBezTo>
                    <a:pt x="1139" y="992"/>
                    <a:pt x="1134" y="992"/>
                    <a:pt x="1131" y="990"/>
                  </a:cubicBezTo>
                  <a:cubicBezTo>
                    <a:pt x="1132" y="990"/>
                    <a:pt x="1132" y="990"/>
                    <a:pt x="1133" y="990"/>
                  </a:cubicBezTo>
                  <a:cubicBezTo>
                    <a:pt x="1134" y="983"/>
                    <a:pt x="1142" y="995"/>
                    <a:pt x="1143" y="995"/>
                  </a:cubicBezTo>
                  <a:cubicBezTo>
                    <a:pt x="1144" y="997"/>
                    <a:pt x="1145" y="997"/>
                    <a:pt x="1145" y="999"/>
                  </a:cubicBezTo>
                  <a:cubicBezTo>
                    <a:pt x="1146" y="1000"/>
                    <a:pt x="1144" y="1001"/>
                    <a:pt x="1145" y="1002"/>
                  </a:cubicBezTo>
                  <a:cubicBezTo>
                    <a:pt x="1145" y="1004"/>
                    <a:pt x="1148" y="1006"/>
                    <a:pt x="1150" y="1007"/>
                  </a:cubicBezTo>
                  <a:cubicBezTo>
                    <a:pt x="1157" y="1010"/>
                    <a:pt x="1162" y="1008"/>
                    <a:pt x="1168" y="1004"/>
                  </a:cubicBezTo>
                  <a:cubicBezTo>
                    <a:pt x="1171" y="1002"/>
                    <a:pt x="1172" y="1003"/>
                    <a:pt x="1175" y="1002"/>
                  </a:cubicBezTo>
                  <a:cubicBezTo>
                    <a:pt x="1177" y="1001"/>
                    <a:pt x="1180" y="1000"/>
                    <a:pt x="1181" y="997"/>
                  </a:cubicBezTo>
                  <a:cubicBezTo>
                    <a:pt x="1182" y="995"/>
                    <a:pt x="1180" y="993"/>
                    <a:pt x="1180" y="991"/>
                  </a:cubicBezTo>
                  <a:cubicBezTo>
                    <a:pt x="1179" y="987"/>
                    <a:pt x="1178" y="984"/>
                    <a:pt x="1176" y="980"/>
                  </a:cubicBezTo>
                  <a:cubicBezTo>
                    <a:pt x="1177" y="980"/>
                    <a:pt x="1182" y="983"/>
                    <a:pt x="1182" y="983"/>
                  </a:cubicBezTo>
                  <a:cubicBezTo>
                    <a:pt x="1184" y="983"/>
                    <a:pt x="1184" y="982"/>
                    <a:pt x="1185" y="980"/>
                  </a:cubicBezTo>
                  <a:cubicBezTo>
                    <a:pt x="1187" y="978"/>
                    <a:pt x="1189" y="974"/>
                    <a:pt x="1192" y="973"/>
                  </a:cubicBezTo>
                  <a:cubicBezTo>
                    <a:pt x="1192" y="972"/>
                    <a:pt x="1192" y="969"/>
                    <a:pt x="1192" y="968"/>
                  </a:cubicBezTo>
                  <a:cubicBezTo>
                    <a:pt x="1194" y="964"/>
                    <a:pt x="1195" y="967"/>
                    <a:pt x="1197" y="966"/>
                  </a:cubicBezTo>
                  <a:cubicBezTo>
                    <a:pt x="1200" y="964"/>
                    <a:pt x="1197" y="956"/>
                    <a:pt x="1193" y="957"/>
                  </a:cubicBezTo>
                  <a:cubicBezTo>
                    <a:pt x="1192" y="952"/>
                    <a:pt x="1202" y="955"/>
                    <a:pt x="1204" y="952"/>
                  </a:cubicBezTo>
                  <a:cubicBezTo>
                    <a:pt x="1205" y="950"/>
                    <a:pt x="1203" y="948"/>
                    <a:pt x="1203" y="946"/>
                  </a:cubicBezTo>
                  <a:cubicBezTo>
                    <a:pt x="1203" y="943"/>
                    <a:pt x="1205" y="943"/>
                    <a:pt x="1205" y="941"/>
                  </a:cubicBezTo>
                  <a:cubicBezTo>
                    <a:pt x="1206" y="938"/>
                    <a:pt x="1206" y="936"/>
                    <a:pt x="1206" y="934"/>
                  </a:cubicBezTo>
                  <a:cubicBezTo>
                    <a:pt x="1210" y="934"/>
                    <a:pt x="1213" y="932"/>
                    <a:pt x="1215" y="930"/>
                  </a:cubicBezTo>
                  <a:cubicBezTo>
                    <a:pt x="1216" y="928"/>
                    <a:pt x="1218" y="923"/>
                    <a:pt x="1220" y="928"/>
                  </a:cubicBezTo>
                  <a:cubicBezTo>
                    <a:pt x="1220" y="926"/>
                    <a:pt x="1220" y="923"/>
                    <a:pt x="1220" y="922"/>
                  </a:cubicBezTo>
                  <a:cubicBezTo>
                    <a:pt x="1221" y="919"/>
                    <a:pt x="1223" y="919"/>
                    <a:pt x="1224" y="917"/>
                  </a:cubicBezTo>
                  <a:cubicBezTo>
                    <a:pt x="1226" y="912"/>
                    <a:pt x="1220" y="905"/>
                    <a:pt x="1220" y="899"/>
                  </a:cubicBezTo>
                  <a:cubicBezTo>
                    <a:pt x="1219" y="891"/>
                    <a:pt x="1224" y="887"/>
                    <a:pt x="1228" y="880"/>
                  </a:cubicBezTo>
                  <a:cubicBezTo>
                    <a:pt x="1229" y="878"/>
                    <a:pt x="1229" y="875"/>
                    <a:pt x="1230" y="873"/>
                  </a:cubicBezTo>
                  <a:cubicBezTo>
                    <a:pt x="1232" y="871"/>
                    <a:pt x="1233" y="874"/>
                    <a:pt x="1233" y="876"/>
                  </a:cubicBezTo>
                  <a:cubicBezTo>
                    <a:pt x="1242" y="870"/>
                    <a:pt x="1222" y="855"/>
                    <a:pt x="1219" y="852"/>
                  </a:cubicBezTo>
                  <a:cubicBezTo>
                    <a:pt x="1216" y="849"/>
                    <a:pt x="1211" y="847"/>
                    <a:pt x="1209" y="844"/>
                  </a:cubicBezTo>
                  <a:cubicBezTo>
                    <a:pt x="1205" y="837"/>
                    <a:pt x="1204" y="826"/>
                    <a:pt x="1204" y="818"/>
                  </a:cubicBezTo>
                  <a:cubicBezTo>
                    <a:pt x="1205" y="818"/>
                    <a:pt x="1205" y="818"/>
                    <a:pt x="1205" y="818"/>
                  </a:cubicBezTo>
                  <a:cubicBezTo>
                    <a:pt x="1205" y="814"/>
                    <a:pt x="1210" y="814"/>
                    <a:pt x="1208" y="809"/>
                  </a:cubicBezTo>
                  <a:cubicBezTo>
                    <a:pt x="1208" y="807"/>
                    <a:pt x="1206" y="806"/>
                    <a:pt x="1206" y="804"/>
                  </a:cubicBezTo>
                  <a:cubicBezTo>
                    <a:pt x="1206" y="803"/>
                    <a:pt x="1208" y="801"/>
                    <a:pt x="1208" y="800"/>
                  </a:cubicBezTo>
                  <a:cubicBezTo>
                    <a:pt x="1210" y="794"/>
                    <a:pt x="1204" y="790"/>
                    <a:pt x="1205" y="784"/>
                  </a:cubicBezTo>
                  <a:cubicBezTo>
                    <a:pt x="1206" y="782"/>
                    <a:pt x="1208" y="780"/>
                    <a:pt x="1209" y="778"/>
                  </a:cubicBezTo>
                  <a:cubicBezTo>
                    <a:pt x="1210" y="776"/>
                    <a:pt x="1210" y="774"/>
                    <a:pt x="1210" y="772"/>
                  </a:cubicBezTo>
                  <a:cubicBezTo>
                    <a:pt x="1210" y="769"/>
                    <a:pt x="1209" y="767"/>
                    <a:pt x="1208" y="764"/>
                  </a:cubicBezTo>
                  <a:cubicBezTo>
                    <a:pt x="1207" y="762"/>
                    <a:pt x="1205" y="760"/>
                    <a:pt x="1205" y="757"/>
                  </a:cubicBezTo>
                  <a:cubicBezTo>
                    <a:pt x="1204" y="753"/>
                    <a:pt x="1208" y="751"/>
                    <a:pt x="1208" y="747"/>
                  </a:cubicBezTo>
                  <a:cubicBezTo>
                    <a:pt x="1208" y="743"/>
                    <a:pt x="1203" y="741"/>
                    <a:pt x="1203" y="737"/>
                  </a:cubicBezTo>
                  <a:cubicBezTo>
                    <a:pt x="1203" y="734"/>
                    <a:pt x="1205" y="731"/>
                    <a:pt x="1206" y="730"/>
                  </a:cubicBezTo>
                  <a:cubicBezTo>
                    <a:pt x="1208" y="727"/>
                    <a:pt x="1211" y="727"/>
                    <a:pt x="1212" y="724"/>
                  </a:cubicBezTo>
                  <a:cubicBezTo>
                    <a:pt x="1214" y="720"/>
                    <a:pt x="1211" y="714"/>
                    <a:pt x="1210" y="711"/>
                  </a:cubicBezTo>
                  <a:cubicBezTo>
                    <a:pt x="1209" y="704"/>
                    <a:pt x="1212" y="698"/>
                    <a:pt x="1212" y="691"/>
                  </a:cubicBezTo>
                  <a:cubicBezTo>
                    <a:pt x="1212" y="688"/>
                    <a:pt x="1212" y="685"/>
                    <a:pt x="1210" y="682"/>
                  </a:cubicBezTo>
                  <a:cubicBezTo>
                    <a:pt x="1209" y="681"/>
                    <a:pt x="1207" y="679"/>
                    <a:pt x="1207" y="676"/>
                  </a:cubicBezTo>
                  <a:cubicBezTo>
                    <a:pt x="1206" y="674"/>
                    <a:pt x="1209" y="674"/>
                    <a:pt x="1209" y="671"/>
                  </a:cubicBezTo>
                  <a:cubicBezTo>
                    <a:pt x="1210" y="664"/>
                    <a:pt x="1203" y="664"/>
                    <a:pt x="1199" y="661"/>
                  </a:cubicBezTo>
                  <a:cubicBezTo>
                    <a:pt x="1195" y="657"/>
                    <a:pt x="1194" y="653"/>
                    <a:pt x="1192" y="648"/>
                  </a:cubicBezTo>
                  <a:cubicBezTo>
                    <a:pt x="1190" y="644"/>
                    <a:pt x="1186" y="638"/>
                    <a:pt x="1187" y="634"/>
                  </a:cubicBezTo>
                  <a:cubicBezTo>
                    <a:pt x="1188" y="634"/>
                    <a:pt x="1189" y="633"/>
                    <a:pt x="1190" y="633"/>
                  </a:cubicBezTo>
                  <a:cubicBezTo>
                    <a:pt x="1189" y="630"/>
                    <a:pt x="1193" y="629"/>
                    <a:pt x="1195" y="627"/>
                  </a:cubicBezTo>
                  <a:cubicBezTo>
                    <a:pt x="1196" y="626"/>
                    <a:pt x="1195" y="622"/>
                    <a:pt x="1196" y="621"/>
                  </a:cubicBezTo>
                  <a:cubicBezTo>
                    <a:pt x="1198" y="618"/>
                    <a:pt x="1199" y="621"/>
                    <a:pt x="1200" y="617"/>
                  </a:cubicBezTo>
                  <a:cubicBezTo>
                    <a:pt x="1201" y="614"/>
                    <a:pt x="1200" y="611"/>
                    <a:pt x="1200" y="608"/>
                  </a:cubicBezTo>
                  <a:cubicBezTo>
                    <a:pt x="1201" y="604"/>
                    <a:pt x="1203" y="605"/>
                    <a:pt x="1204" y="602"/>
                  </a:cubicBezTo>
                  <a:cubicBezTo>
                    <a:pt x="1205" y="601"/>
                    <a:pt x="1205" y="597"/>
                    <a:pt x="1206" y="595"/>
                  </a:cubicBezTo>
                  <a:cubicBezTo>
                    <a:pt x="1206" y="592"/>
                    <a:pt x="1206" y="589"/>
                    <a:pt x="1207" y="587"/>
                  </a:cubicBezTo>
                  <a:cubicBezTo>
                    <a:pt x="1208" y="585"/>
                    <a:pt x="1209" y="584"/>
                    <a:pt x="1210" y="581"/>
                  </a:cubicBezTo>
                  <a:cubicBezTo>
                    <a:pt x="1210" y="579"/>
                    <a:pt x="1210" y="577"/>
                    <a:pt x="1210" y="575"/>
                  </a:cubicBezTo>
                  <a:cubicBezTo>
                    <a:pt x="1211" y="573"/>
                    <a:pt x="1213" y="572"/>
                    <a:pt x="1214" y="571"/>
                  </a:cubicBezTo>
                  <a:cubicBezTo>
                    <a:pt x="1215" y="568"/>
                    <a:pt x="1212" y="563"/>
                    <a:pt x="1212" y="560"/>
                  </a:cubicBezTo>
                  <a:cubicBezTo>
                    <a:pt x="1212" y="557"/>
                    <a:pt x="1213" y="553"/>
                    <a:pt x="1212" y="550"/>
                  </a:cubicBezTo>
                  <a:cubicBezTo>
                    <a:pt x="1212" y="546"/>
                    <a:pt x="1210" y="543"/>
                    <a:pt x="1213" y="539"/>
                  </a:cubicBezTo>
                  <a:cubicBezTo>
                    <a:pt x="1215" y="539"/>
                    <a:pt x="1216" y="540"/>
                    <a:pt x="1216" y="542"/>
                  </a:cubicBezTo>
                  <a:cubicBezTo>
                    <a:pt x="1216" y="540"/>
                    <a:pt x="1216" y="538"/>
                    <a:pt x="1216" y="536"/>
                  </a:cubicBezTo>
                  <a:cubicBezTo>
                    <a:pt x="1216" y="534"/>
                    <a:pt x="1219" y="534"/>
                    <a:pt x="1216" y="532"/>
                  </a:cubicBezTo>
                  <a:cubicBezTo>
                    <a:pt x="1214" y="532"/>
                    <a:pt x="1213" y="532"/>
                    <a:pt x="1212" y="534"/>
                  </a:cubicBezTo>
                  <a:cubicBezTo>
                    <a:pt x="1212" y="532"/>
                    <a:pt x="1212" y="531"/>
                    <a:pt x="1213" y="529"/>
                  </a:cubicBezTo>
                  <a:cubicBezTo>
                    <a:pt x="1210" y="527"/>
                    <a:pt x="1205" y="526"/>
                    <a:pt x="1201" y="524"/>
                  </a:cubicBezTo>
                  <a:cubicBezTo>
                    <a:pt x="1198" y="522"/>
                    <a:pt x="1194" y="520"/>
                    <a:pt x="1190" y="518"/>
                  </a:cubicBezTo>
                  <a:cubicBezTo>
                    <a:pt x="1188" y="517"/>
                    <a:pt x="1186" y="515"/>
                    <a:pt x="1183" y="514"/>
                  </a:cubicBezTo>
                  <a:cubicBezTo>
                    <a:pt x="1181" y="513"/>
                    <a:pt x="1179" y="514"/>
                    <a:pt x="1177" y="514"/>
                  </a:cubicBezTo>
                  <a:cubicBezTo>
                    <a:pt x="1169" y="515"/>
                    <a:pt x="1163" y="515"/>
                    <a:pt x="1156" y="515"/>
                  </a:cubicBezTo>
                  <a:cubicBezTo>
                    <a:pt x="1150" y="515"/>
                    <a:pt x="1144" y="515"/>
                    <a:pt x="1138" y="515"/>
                  </a:cubicBezTo>
                  <a:cubicBezTo>
                    <a:pt x="1136" y="516"/>
                    <a:pt x="1130" y="518"/>
                    <a:pt x="1128" y="517"/>
                  </a:cubicBezTo>
                  <a:cubicBezTo>
                    <a:pt x="1125" y="514"/>
                    <a:pt x="1131" y="513"/>
                    <a:pt x="1132" y="512"/>
                  </a:cubicBezTo>
                  <a:cubicBezTo>
                    <a:pt x="1137" y="506"/>
                    <a:pt x="1126" y="507"/>
                    <a:pt x="1123" y="509"/>
                  </a:cubicBezTo>
                  <a:cubicBezTo>
                    <a:pt x="1119" y="513"/>
                    <a:pt x="1119" y="518"/>
                    <a:pt x="1117" y="523"/>
                  </a:cubicBezTo>
                  <a:cubicBezTo>
                    <a:pt x="1116" y="525"/>
                    <a:pt x="1113" y="526"/>
                    <a:pt x="1112" y="528"/>
                  </a:cubicBezTo>
                  <a:cubicBezTo>
                    <a:pt x="1112" y="530"/>
                    <a:pt x="1113" y="532"/>
                    <a:pt x="1112" y="534"/>
                  </a:cubicBezTo>
                  <a:cubicBezTo>
                    <a:pt x="1112" y="535"/>
                    <a:pt x="1111" y="537"/>
                    <a:pt x="1110" y="538"/>
                  </a:cubicBezTo>
                  <a:cubicBezTo>
                    <a:pt x="1104" y="562"/>
                    <a:pt x="1105" y="588"/>
                    <a:pt x="1096" y="612"/>
                  </a:cubicBezTo>
                  <a:cubicBezTo>
                    <a:pt x="1094" y="617"/>
                    <a:pt x="1091" y="621"/>
                    <a:pt x="1088" y="625"/>
                  </a:cubicBezTo>
                  <a:cubicBezTo>
                    <a:pt x="1085" y="631"/>
                    <a:pt x="1082" y="633"/>
                    <a:pt x="1077" y="638"/>
                  </a:cubicBezTo>
                  <a:cubicBezTo>
                    <a:pt x="1073" y="641"/>
                    <a:pt x="1069" y="645"/>
                    <a:pt x="1064" y="649"/>
                  </a:cubicBezTo>
                  <a:cubicBezTo>
                    <a:pt x="1062" y="651"/>
                    <a:pt x="1057" y="653"/>
                    <a:pt x="1056" y="656"/>
                  </a:cubicBezTo>
                  <a:cubicBezTo>
                    <a:pt x="1055" y="659"/>
                    <a:pt x="1054" y="661"/>
                    <a:pt x="1052" y="664"/>
                  </a:cubicBezTo>
                  <a:cubicBezTo>
                    <a:pt x="1049" y="670"/>
                    <a:pt x="1048" y="677"/>
                    <a:pt x="1045" y="684"/>
                  </a:cubicBezTo>
                  <a:cubicBezTo>
                    <a:pt x="1042" y="691"/>
                    <a:pt x="1042" y="701"/>
                    <a:pt x="1043" y="708"/>
                  </a:cubicBezTo>
                  <a:cubicBezTo>
                    <a:pt x="1044" y="712"/>
                    <a:pt x="1045" y="715"/>
                    <a:pt x="1047" y="718"/>
                  </a:cubicBezTo>
                  <a:cubicBezTo>
                    <a:pt x="1048" y="721"/>
                    <a:pt x="1053" y="726"/>
                    <a:pt x="1056" y="726"/>
                  </a:cubicBezTo>
                  <a:cubicBezTo>
                    <a:pt x="1055" y="724"/>
                    <a:pt x="1052" y="723"/>
                    <a:pt x="1051" y="721"/>
                  </a:cubicBezTo>
                  <a:cubicBezTo>
                    <a:pt x="1049" y="718"/>
                    <a:pt x="1047" y="714"/>
                    <a:pt x="1046" y="711"/>
                  </a:cubicBezTo>
                  <a:cubicBezTo>
                    <a:pt x="1045" y="707"/>
                    <a:pt x="1044" y="705"/>
                    <a:pt x="1044" y="701"/>
                  </a:cubicBezTo>
                  <a:cubicBezTo>
                    <a:pt x="1044" y="695"/>
                    <a:pt x="1044" y="689"/>
                    <a:pt x="1047" y="684"/>
                  </a:cubicBezTo>
                  <a:cubicBezTo>
                    <a:pt x="1050" y="679"/>
                    <a:pt x="1053" y="676"/>
                    <a:pt x="1054" y="671"/>
                  </a:cubicBezTo>
                  <a:cubicBezTo>
                    <a:pt x="1057" y="671"/>
                    <a:pt x="1052" y="683"/>
                    <a:pt x="1051" y="684"/>
                  </a:cubicBezTo>
                  <a:cubicBezTo>
                    <a:pt x="1050" y="686"/>
                    <a:pt x="1048" y="686"/>
                    <a:pt x="1048" y="688"/>
                  </a:cubicBezTo>
                  <a:cubicBezTo>
                    <a:pt x="1048" y="691"/>
                    <a:pt x="1050" y="690"/>
                    <a:pt x="1051" y="692"/>
                  </a:cubicBezTo>
                  <a:cubicBezTo>
                    <a:pt x="1051" y="694"/>
                    <a:pt x="1050" y="695"/>
                    <a:pt x="1050" y="697"/>
                  </a:cubicBezTo>
                  <a:cubicBezTo>
                    <a:pt x="1053" y="694"/>
                    <a:pt x="1056" y="695"/>
                    <a:pt x="1059" y="693"/>
                  </a:cubicBezTo>
                  <a:cubicBezTo>
                    <a:pt x="1060" y="692"/>
                    <a:pt x="1059" y="691"/>
                    <a:pt x="1061" y="691"/>
                  </a:cubicBezTo>
                  <a:cubicBezTo>
                    <a:pt x="1063" y="691"/>
                    <a:pt x="1064" y="692"/>
                    <a:pt x="1065" y="693"/>
                  </a:cubicBezTo>
                  <a:cubicBezTo>
                    <a:pt x="1067" y="694"/>
                    <a:pt x="1068" y="700"/>
                    <a:pt x="1068" y="703"/>
                  </a:cubicBezTo>
                  <a:cubicBezTo>
                    <a:pt x="1067" y="707"/>
                    <a:pt x="1064" y="710"/>
                    <a:pt x="1064" y="714"/>
                  </a:cubicBezTo>
                  <a:cubicBezTo>
                    <a:pt x="1064" y="718"/>
                    <a:pt x="1067" y="719"/>
                    <a:pt x="1065" y="723"/>
                  </a:cubicBezTo>
                  <a:cubicBezTo>
                    <a:pt x="1063" y="729"/>
                    <a:pt x="1059" y="739"/>
                    <a:pt x="1064" y="744"/>
                  </a:cubicBezTo>
                  <a:cubicBezTo>
                    <a:pt x="1064" y="744"/>
                    <a:pt x="1065" y="745"/>
                    <a:pt x="1066" y="745"/>
                  </a:cubicBezTo>
                  <a:cubicBezTo>
                    <a:pt x="1067" y="746"/>
                    <a:pt x="1067" y="747"/>
                    <a:pt x="1067" y="748"/>
                  </a:cubicBezTo>
                  <a:cubicBezTo>
                    <a:pt x="1068" y="750"/>
                    <a:pt x="1068" y="750"/>
                    <a:pt x="1067" y="753"/>
                  </a:cubicBezTo>
                  <a:cubicBezTo>
                    <a:pt x="1067" y="754"/>
                    <a:pt x="1067" y="756"/>
                    <a:pt x="1066" y="757"/>
                  </a:cubicBezTo>
                  <a:cubicBezTo>
                    <a:pt x="1065" y="757"/>
                    <a:pt x="1061" y="759"/>
                    <a:pt x="1061" y="759"/>
                  </a:cubicBezTo>
                  <a:cubicBezTo>
                    <a:pt x="1055" y="761"/>
                    <a:pt x="1060" y="755"/>
                    <a:pt x="1060" y="752"/>
                  </a:cubicBezTo>
                  <a:cubicBezTo>
                    <a:pt x="1053" y="752"/>
                    <a:pt x="1056" y="762"/>
                    <a:pt x="1054" y="765"/>
                  </a:cubicBezTo>
                  <a:cubicBezTo>
                    <a:pt x="1054" y="766"/>
                    <a:pt x="1053" y="774"/>
                    <a:pt x="1053" y="776"/>
                  </a:cubicBezTo>
                  <a:cubicBezTo>
                    <a:pt x="1053" y="780"/>
                    <a:pt x="1053" y="783"/>
                    <a:pt x="1053" y="787"/>
                  </a:cubicBezTo>
                  <a:cubicBezTo>
                    <a:pt x="1053" y="791"/>
                    <a:pt x="1055" y="793"/>
                    <a:pt x="1056" y="797"/>
                  </a:cubicBezTo>
                  <a:cubicBezTo>
                    <a:pt x="1056" y="799"/>
                    <a:pt x="1056" y="800"/>
                    <a:pt x="1057" y="802"/>
                  </a:cubicBezTo>
                  <a:cubicBezTo>
                    <a:pt x="1059" y="804"/>
                    <a:pt x="1061" y="805"/>
                    <a:pt x="1063" y="806"/>
                  </a:cubicBezTo>
                  <a:cubicBezTo>
                    <a:pt x="1063" y="806"/>
                    <a:pt x="1064" y="801"/>
                    <a:pt x="1064" y="801"/>
                  </a:cubicBezTo>
                  <a:cubicBezTo>
                    <a:pt x="1066" y="801"/>
                    <a:pt x="1068" y="797"/>
                    <a:pt x="1068" y="796"/>
                  </a:cubicBezTo>
                  <a:cubicBezTo>
                    <a:pt x="1069" y="794"/>
                    <a:pt x="1068" y="791"/>
                    <a:pt x="1068" y="789"/>
                  </a:cubicBezTo>
                  <a:cubicBezTo>
                    <a:pt x="1063" y="789"/>
                    <a:pt x="1060" y="790"/>
                    <a:pt x="1059" y="795"/>
                  </a:cubicBezTo>
                  <a:cubicBezTo>
                    <a:pt x="1059" y="795"/>
                    <a:pt x="1058" y="795"/>
                    <a:pt x="1058" y="795"/>
                  </a:cubicBezTo>
                  <a:cubicBezTo>
                    <a:pt x="1058" y="794"/>
                    <a:pt x="1058" y="792"/>
                    <a:pt x="1057" y="791"/>
                  </a:cubicBezTo>
                  <a:cubicBezTo>
                    <a:pt x="1057" y="789"/>
                    <a:pt x="1055" y="788"/>
                    <a:pt x="1055" y="787"/>
                  </a:cubicBezTo>
                  <a:cubicBezTo>
                    <a:pt x="1057" y="786"/>
                    <a:pt x="1058" y="785"/>
                    <a:pt x="1060" y="784"/>
                  </a:cubicBezTo>
                  <a:cubicBezTo>
                    <a:pt x="1059" y="783"/>
                    <a:pt x="1059" y="782"/>
                    <a:pt x="1059" y="781"/>
                  </a:cubicBezTo>
                  <a:cubicBezTo>
                    <a:pt x="1061" y="782"/>
                    <a:pt x="1063" y="784"/>
                    <a:pt x="1066" y="786"/>
                  </a:cubicBezTo>
                  <a:cubicBezTo>
                    <a:pt x="1067" y="787"/>
                    <a:pt x="1068" y="786"/>
                    <a:pt x="1069" y="787"/>
                  </a:cubicBezTo>
                  <a:cubicBezTo>
                    <a:pt x="1071" y="787"/>
                    <a:pt x="1071" y="788"/>
                    <a:pt x="1072" y="788"/>
                  </a:cubicBezTo>
                  <a:cubicBezTo>
                    <a:pt x="1075" y="790"/>
                    <a:pt x="1076" y="791"/>
                    <a:pt x="1078" y="793"/>
                  </a:cubicBezTo>
                  <a:cubicBezTo>
                    <a:pt x="1080" y="795"/>
                    <a:pt x="1083" y="798"/>
                    <a:pt x="1086" y="797"/>
                  </a:cubicBezTo>
                  <a:cubicBezTo>
                    <a:pt x="1086" y="795"/>
                    <a:pt x="1086" y="794"/>
                    <a:pt x="1086" y="793"/>
                  </a:cubicBezTo>
                  <a:cubicBezTo>
                    <a:pt x="1091" y="793"/>
                    <a:pt x="1085" y="809"/>
                    <a:pt x="1086" y="812"/>
                  </a:cubicBezTo>
                  <a:cubicBezTo>
                    <a:pt x="1087" y="817"/>
                    <a:pt x="1091" y="821"/>
                    <a:pt x="1093" y="827"/>
                  </a:cubicBezTo>
                  <a:cubicBezTo>
                    <a:pt x="1095" y="832"/>
                    <a:pt x="1097" y="836"/>
                    <a:pt x="1102" y="839"/>
                  </a:cubicBezTo>
                  <a:cubicBezTo>
                    <a:pt x="1105" y="840"/>
                    <a:pt x="1106" y="840"/>
                    <a:pt x="1108" y="839"/>
                  </a:cubicBezTo>
                  <a:cubicBezTo>
                    <a:pt x="1110" y="838"/>
                    <a:pt x="1112" y="836"/>
                    <a:pt x="1115" y="838"/>
                  </a:cubicBezTo>
                  <a:cubicBezTo>
                    <a:pt x="1115" y="838"/>
                    <a:pt x="1115" y="839"/>
                    <a:pt x="1115" y="839"/>
                  </a:cubicBezTo>
                  <a:cubicBezTo>
                    <a:pt x="1113" y="839"/>
                    <a:pt x="1112" y="839"/>
                    <a:pt x="1110" y="840"/>
                  </a:cubicBezTo>
                  <a:cubicBezTo>
                    <a:pt x="1110" y="843"/>
                    <a:pt x="1114" y="842"/>
                    <a:pt x="1115" y="844"/>
                  </a:cubicBezTo>
                  <a:cubicBezTo>
                    <a:pt x="1114" y="846"/>
                    <a:pt x="1113" y="848"/>
                    <a:pt x="1112" y="850"/>
                  </a:cubicBezTo>
                  <a:cubicBezTo>
                    <a:pt x="1111" y="852"/>
                    <a:pt x="1111" y="854"/>
                    <a:pt x="1110" y="857"/>
                  </a:cubicBezTo>
                  <a:cubicBezTo>
                    <a:pt x="1109" y="863"/>
                    <a:pt x="1106" y="867"/>
                    <a:pt x="1103" y="872"/>
                  </a:cubicBezTo>
                  <a:cubicBezTo>
                    <a:pt x="1101" y="876"/>
                    <a:pt x="1101" y="880"/>
                    <a:pt x="1100" y="884"/>
                  </a:cubicBezTo>
                  <a:cubicBezTo>
                    <a:pt x="1099" y="889"/>
                    <a:pt x="1098" y="888"/>
                    <a:pt x="1095" y="890"/>
                  </a:cubicBezTo>
                  <a:cubicBezTo>
                    <a:pt x="1094" y="891"/>
                    <a:pt x="1095" y="892"/>
                    <a:pt x="1093" y="892"/>
                  </a:cubicBezTo>
                  <a:cubicBezTo>
                    <a:pt x="1093" y="892"/>
                    <a:pt x="1091" y="890"/>
                    <a:pt x="1091" y="890"/>
                  </a:cubicBezTo>
                  <a:cubicBezTo>
                    <a:pt x="1091" y="888"/>
                    <a:pt x="1090" y="885"/>
                    <a:pt x="1092" y="885"/>
                  </a:cubicBezTo>
                  <a:cubicBezTo>
                    <a:pt x="1092" y="880"/>
                    <a:pt x="1091" y="878"/>
                    <a:pt x="1088" y="875"/>
                  </a:cubicBezTo>
                  <a:cubicBezTo>
                    <a:pt x="1087" y="875"/>
                    <a:pt x="1085" y="875"/>
                    <a:pt x="1084" y="874"/>
                  </a:cubicBezTo>
                  <a:cubicBezTo>
                    <a:pt x="1084" y="874"/>
                    <a:pt x="1084" y="872"/>
                    <a:pt x="1083" y="872"/>
                  </a:cubicBezTo>
                  <a:cubicBezTo>
                    <a:pt x="1081" y="870"/>
                    <a:pt x="1080" y="870"/>
                    <a:pt x="1078" y="868"/>
                  </a:cubicBezTo>
                  <a:cubicBezTo>
                    <a:pt x="1076" y="866"/>
                    <a:pt x="1076" y="865"/>
                    <a:pt x="1074" y="862"/>
                  </a:cubicBezTo>
                  <a:cubicBezTo>
                    <a:pt x="1073" y="861"/>
                    <a:pt x="1070" y="858"/>
                    <a:pt x="1070" y="858"/>
                  </a:cubicBezTo>
                  <a:cubicBezTo>
                    <a:pt x="1068" y="857"/>
                    <a:pt x="1066" y="857"/>
                    <a:pt x="1064" y="856"/>
                  </a:cubicBezTo>
                  <a:cubicBezTo>
                    <a:pt x="1063" y="855"/>
                    <a:pt x="1060" y="847"/>
                    <a:pt x="1059" y="847"/>
                  </a:cubicBezTo>
                  <a:cubicBezTo>
                    <a:pt x="1062" y="847"/>
                    <a:pt x="1067" y="852"/>
                    <a:pt x="1069" y="851"/>
                  </a:cubicBezTo>
                  <a:cubicBezTo>
                    <a:pt x="1074" y="848"/>
                    <a:pt x="1062" y="845"/>
                    <a:pt x="1061" y="845"/>
                  </a:cubicBezTo>
                  <a:cubicBezTo>
                    <a:pt x="1057" y="844"/>
                    <a:pt x="1050" y="842"/>
                    <a:pt x="1048" y="839"/>
                  </a:cubicBezTo>
                  <a:cubicBezTo>
                    <a:pt x="1044" y="835"/>
                    <a:pt x="1042" y="831"/>
                    <a:pt x="1038" y="827"/>
                  </a:cubicBezTo>
                  <a:cubicBezTo>
                    <a:pt x="1034" y="824"/>
                    <a:pt x="1029" y="825"/>
                    <a:pt x="1024" y="823"/>
                  </a:cubicBezTo>
                  <a:cubicBezTo>
                    <a:pt x="1020" y="821"/>
                    <a:pt x="1016" y="820"/>
                    <a:pt x="1012" y="818"/>
                  </a:cubicBezTo>
                  <a:cubicBezTo>
                    <a:pt x="1012" y="818"/>
                    <a:pt x="1003" y="810"/>
                    <a:pt x="1004" y="813"/>
                  </a:cubicBezTo>
                  <a:cubicBezTo>
                    <a:pt x="1003" y="807"/>
                    <a:pt x="998" y="804"/>
                    <a:pt x="994" y="801"/>
                  </a:cubicBezTo>
                  <a:cubicBezTo>
                    <a:pt x="991" y="797"/>
                    <a:pt x="986" y="794"/>
                    <a:pt x="981" y="792"/>
                  </a:cubicBezTo>
                  <a:cubicBezTo>
                    <a:pt x="969" y="785"/>
                    <a:pt x="956" y="780"/>
                    <a:pt x="942" y="778"/>
                  </a:cubicBezTo>
                  <a:cubicBezTo>
                    <a:pt x="930" y="776"/>
                    <a:pt x="918" y="776"/>
                    <a:pt x="907" y="770"/>
                  </a:cubicBezTo>
                  <a:cubicBezTo>
                    <a:pt x="904" y="768"/>
                    <a:pt x="894" y="766"/>
                    <a:pt x="891" y="770"/>
                  </a:cubicBezTo>
                  <a:cubicBezTo>
                    <a:pt x="890" y="771"/>
                    <a:pt x="892" y="776"/>
                    <a:pt x="891" y="778"/>
                  </a:cubicBezTo>
                  <a:cubicBezTo>
                    <a:pt x="891" y="779"/>
                    <a:pt x="889" y="783"/>
                    <a:pt x="887" y="783"/>
                  </a:cubicBezTo>
                  <a:cubicBezTo>
                    <a:pt x="883" y="784"/>
                    <a:pt x="883" y="781"/>
                    <a:pt x="879" y="783"/>
                  </a:cubicBezTo>
                  <a:cubicBezTo>
                    <a:pt x="876" y="785"/>
                    <a:pt x="877" y="788"/>
                    <a:pt x="877" y="791"/>
                  </a:cubicBezTo>
                  <a:cubicBezTo>
                    <a:pt x="878" y="794"/>
                    <a:pt x="878" y="795"/>
                    <a:pt x="879" y="798"/>
                  </a:cubicBezTo>
                  <a:cubicBezTo>
                    <a:pt x="882" y="803"/>
                    <a:pt x="886" y="808"/>
                    <a:pt x="888" y="813"/>
                  </a:cubicBezTo>
                  <a:cubicBezTo>
                    <a:pt x="889" y="816"/>
                    <a:pt x="887" y="819"/>
                    <a:pt x="888" y="822"/>
                  </a:cubicBezTo>
                  <a:cubicBezTo>
                    <a:pt x="888" y="823"/>
                    <a:pt x="891" y="828"/>
                    <a:pt x="891" y="828"/>
                  </a:cubicBezTo>
                  <a:cubicBezTo>
                    <a:pt x="892" y="826"/>
                    <a:pt x="892" y="823"/>
                    <a:pt x="893" y="822"/>
                  </a:cubicBezTo>
                  <a:cubicBezTo>
                    <a:pt x="893" y="821"/>
                    <a:pt x="893" y="821"/>
                    <a:pt x="894" y="821"/>
                  </a:cubicBezTo>
                  <a:cubicBezTo>
                    <a:pt x="895" y="824"/>
                    <a:pt x="896" y="825"/>
                    <a:pt x="896" y="828"/>
                  </a:cubicBezTo>
                  <a:cubicBezTo>
                    <a:pt x="896" y="831"/>
                    <a:pt x="897" y="832"/>
                    <a:pt x="897" y="835"/>
                  </a:cubicBezTo>
                  <a:cubicBezTo>
                    <a:pt x="896" y="838"/>
                    <a:pt x="895" y="839"/>
                    <a:pt x="899" y="841"/>
                  </a:cubicBezTo>
                  <a:cubicBezTo>
                    <a:pt x="893" y="840"/>
                    <a:pt x="892" y="844"/>
                    <a:pt x="890" y="847"/>
                  </a:cubicBezTo>
                  <a:cubicBezTo>
                    <a:pt x="887" y="851"/>
                    <a:pt x="884" y="855"/>
                    <a:pt x="879" y="856"/>
                  </a:cubicBezTo>
                  <a:cubicBezTo>
                    <a:pt x="876" y="856"/>
                    <a:pt x="870" y="853"/>
                    <a:pt x="867" y="856"/>
                  </a:cubicBezTo>
                  <a:cubicBezTo>
                    <a:pt x="865" y="859"/>
                    <a:pt x="867" y="862"/>
                    <a:pt x="868" y="864"/>
                  </a:cubicBezTo>
                  <a:cubicBezTo>
                    <a:pt x="869" y="867"/>
                    <a:pt x="870" y="869"/>
                    <a:pt x="870" y="872"/>
                  </a:cubicBezTo>
                  <a:cubicBezTo>
                    <a:pt x="870" y="874"/>
                    <a:pt x="869" y="876"/>
                    <a:pt x="867" y="877"/>
                  </a:cubicBezTo>
                  <a:cubicBezTo>
                    <a:pt x="866" y="878"/>
                    <a:pt x="864" y="881"/>
                    <a:pt x="863" y="881"/>
                  </a:cubicBezTo>
                  <a:cubicBezTo>
                    <a:pt x="860" y="882"/>
                    <a:pt x="858" y="879"/>
                    <a:pt x="855" y="878"/>
                  </a:cubicBezTo>
                  <a:cubicBezTo>
                    <a:pt x="853" y="878"/>
                    <a:pt x="849" y="877"/>
                    <a:pt x="848" y="874"/>
                  </a:cubicBezTo>
                  <a:cubicBezTo>
                    <a:pt x="848" y="872"/>
                    <a:pt x="849" y="871"/>
                    <a:pt x="849" y="869"/>
                  </a:cubicBezTo>
                  <a:cubicBezTo>
                    <a:pt x="849" y="866"/>
                    <a:pt x="848" y="866"/>
                    <a:pt x="848" y="863"/>
                  </a:cubicBezTo>
                  <a:cubicBezTo>
                    <a:pt x="849" y="862"/>
                    <a:pt x="849" y="859"/>
                    <a:pt x="850" y="857"/>
                  </a:cubicBezTo>
                  <a:cubicBezTo>
                    <a:pt x="852" y="857"/>
                    <a:pt x="858" y="859"/>
                    <a:pt x="859" y="857"/>
                  </a:cubicBezTo>
                  <a:cubicBezTo>
                    <a:pt x="860" y="855"/>
                    <a:pt x="857" y="855"/>
                    <a:pt x="856" y="854"/>
                  </a:cubicBezTo>
                  <a:cubicBezTo>
                    <a:pt x="854" y="853"/>
                    <a:pt x="854" y="852"/>
                    <a:pt x="853" y="851"/>
                  </a:cubicBezTo>
                  <a:cubicBezTo>
                    <a:pt x="860" y="851"/>
                    <a:pt x="853" y="847"/>
                    <a:pt x="853" y="844"/>
                  </a:cubicBezTo>
                  <a:cubicBezTo>
                    <a:pt x="850" y="844"/>
                    <a:pt x="849" y="838"/>
                    <a:pt x="845" y="838"/>
                  </a:cubicBezTo>
                  <a:cubicBezTo>
                    <a:pt x="845" y="836"/>
                    <a:pt x="852" y="836"/>
                    <a:pt x="854" y="835"/>
                  </a:cubicBezTo>
                  <a:cubicBezTo>
                    <a:pt x="853" y="833"/>
                    <a:pt x="846" y="833"/>
                    <a:pt x="844" y="833"/>
                  </a:cubicBezTo>
                  <a:cubicBezTo>
                    <a:pt x="839" y="834"/>
                    <a:pt x="834" y="838"/>
                    <a:pt x="829" y="841"/>
                  </a:cubicBezTo>
                  <a:cubicBezTo>
                    <a:pt x="828" y="841"/>
                    <a:pt x="826" y="843"/>
                    <a:pt x="824" y="843"/>
                  </a:cubicBezTo>
                  <a:cubicBezTo>
                    <a:pt x="823" y="844"/>
                    <a:pt x="822" y="843"/>
                    <a:pt x="821" y="844"/>
                  </a:cubicBezTo>
                  <a:cubicBezTo>
                    <a:pt x="820" y="844"/>
                    <a:pt x="820" y="846"/>
                    <a:pt x="819" y="846"/>
                  </a:cubicBezTo>
                  <a:cubicBezTo>
                    <a:pt x="815" y="848"/>
                    <a:pt x="798" y="849"/>
                    <a:pt x="797" y="853"/>
                  </a:cubicBezTo>
                  <a:cubicBezTo>
                    <a:pt x="801" y="855"/>
                    <a:pt x="804" y="852"/>
                    <a:pt x="808" y="852"/>
                  </a:cubicBezTo>
                  <a:cubicBezTo>
                    <a:pt x="808" y="853"/>
                    <a:pt x="807" y="854"/>
                    <a:pt x="807" y="855"/>
                  </a:cubicBezTo>
                  <a:cubicBezTo>
                    <a:pt x="807" y="857"/>
                    <a:pt x="805" y="859"/>
                    <a:pt x="804" y="861"/>
                  </a:cubicBezTo>
                  <a:cubicBezTo>
                    <a:pt x="803" y="864"/>
                    <a:pt x="804" y="864"/>
                    <a:pt x="801" y="866"/>
                  </a:cubicBezTo>
                  <a:cubicBezTo>
                    <a:pt x="799" y="867"/>
                    <a:pt x="799" y="867"/>
                    <a:pt x="796" y="867"/>
                  </a:cubicBezTo>
                  <a:cubicBezTo>
                    <a:pt x="794" y="867"/>
                    <a:pt x="791" y="867"/>
                    <a:pt x="789" y="865"/>
                  </a:cubicBezTo>
                  <a:cubicBezTo>
                    <a:pt x="787" y="863"/>
                    <a:pt x="786" y="862"/>
                    <a:pt x="784" y="861"/>
                  </a:cubicBezTo>
                  <a:cubicBezTo>
                    <a:pt x="780" y="859"/>
                    <a:pt x="780" y="862"/>
                    <a:pt x="777" y="863"/>
                  </a:cubicBezTo>
                  <a:cubicBezTo>
                    <a:pt x="773" y="864"/>
                    <a:pt x="770" y="860"/>
                    <a:pt x="767" y="860"/>
                  </a:cubicBezTo>
                  <a:cubicBezTo>
                    <a:pt x="761" y="859"/>
                    <a:pt x="762" y="863"/>
                    <a:pt x="758" y="864"/>
                  </a:cubicBezTo>
                  <a:cubicBezTo>
                    <a:pt x="756" y="865"/>
                    <a:pt x="755" y="864"/>
                    <a:pt x="754" y="864"/>
                  </a:cubicBezTo>
                  <a:cubicBezTo>
                    <a:pt x="749" y="865"/>
                    <a:pt x="748" y="865"/>
                    <a:pt x="745" y="868"/>
                  </a:cubicBezTo>
                  <a:cubicBezTo>
                    <a:pt x="743" y="870"/>
                    <a:pt x="740" y="872"/>
                    <a:pt x="738" y="874"/>
                  </a:cubicBezTo>
                  <a:cubicBezTo>
                    <a:pt x="737" y="876"/>
                    <a:pt x="737" y="878"/>
                    <a:pt x="736" y="880"/>
                  </a:cubicBezTo>
                  <a:cubicBezTo>
                    <a:pt x="735" y="882"/>
                    <a:pt x="734" y="882"/>
                    <a:pt x="735" y="885"/>
                  </a:cubicBezTo>
                  <a:cubicBezTo>
                    <a:pt x="735" y="886"/>
                    <a:pt x="736" y="886"/>
                    <a:pt x="736" y="887"/>
                  </a:cubicBezTo>
                  <a:cubicBezTo>
                    <a:pt x="736" y="888"/>
                    <a:pt x="735" y="888"/>
                    <a:pt x="735" y="889"/>
                  </a:cubicBezTo>
                  <a:cubicBezTo>
                    <a:pt x="735" y="891"/>
                    <a:pt x="736" y="896"/>
                    <a:pt x="732" y="895"/>
                  </a:cubicBezTo>
                  <a:cubicBezTo>
                    <a:pt x="729" y="894"/>
                    <a:pt x="728" y="888"/>
                    <a:pt x="727" y="886"/>
                  </a:cubicBezTo>
                  <a:cubicBezTo>
                    <a:pt x="726" y="885"/>
                    <a:pt x="724" y="884"/>
                    <a:pt x="723" y="883"/>
                  </a:cubicBezTo>
                  <a:cubicBezTo>
                    <a:pt x="723" y="883"/>
                    <a:pt x="720" y="880"/>
                    <a:pt x="721" y="881"/>
                  </a:cubicBezTo>
                  <a:cubicBezTo>
                    <a:pt x="720" y="880"/>
                    <a:pt x="720" y="881"/>
                    <a:pt x="719" y="881"/>
                  </a:cubicBezTo>
                  <a:cubicBezTo>
                    <a:pt x="719" y="882"/>
                    <a:pt x="717" y="883"/>
                    <a:pt x="717" y="884"/>
                  </a:cubicBezTo>
                  <a:cubicBezTo>
                    <a:pt x="716" y="884"/>
                    <a:pt x="715" y="884"/>
                    <a:pt x="714" y="886"/>
                  </a:cubicBezTo>
                  <a:cubicBezTo>
                    <a:pt x="713" y="888"/>
                    <a:pt x="714" y="889"/>
                    <a:pt x="711" y="889"/>
                  </a:cubicBezTo>
                  <a:cubicBezTo>
                    <a:pt x="709" y="889"/>
                    <a:pt x="708" y="887"/>
                    <a:pt x="705" y="887"/>
                  </a:cubicBezTo>
                  <a:cubicBezTo>
                    <a:pt x="703" y="887"/>
                    <a:pt x="700" y="886"/>
                    <a:pt x="699" y="886"/>
                  </a:cubicBezTo>
                  <a:cubicBezTo>
                    <a:pt x="696" y="887"/>
                    <a:pt x="695" y="889"/>
                    <a:pt x="693" y="888"/>
                  </a:cubicBezTo>
                  <a:cubicBezTo>
                    <a:pt x="691" y="887"/>
                    <a:pt x="691" y="884"/>
                    <a:pt x="692" y="883"/>
                  </a:cubicBezTo>
                  <a:cubicBezTo>
                    <a:pt x="693" y="882"/>
                    <a:pt x="696" y="880"/>
                    <a:pt x="697" y="880"/>
                  </a:cubicBezTo>
                  <a:cubicBezTo>
                    <a:pt x="699" y="880"/>
                    <a:pt x="700" y="882"/>
                    <a:pt x="702" y="882"/>
                  </a:cubicBezTo>
                  <a:cubicBezTo>
                    <a:pt x="701" y="878"/>
                    <a:pt x="704" y="880"/>
                    <a:pt x="705" y="882"/>
                  </a:cubicBezTo>
                  <a:cubicBezTo>
                    <a:pt x="707" y="883"/>
                    <a:pt x="708" y="886"/>
                    <a:pt x="710" y="885"/>
                  </a:cubicBezTo>
                  <a:cubicBezTo>
                    <a:pt x="710" y="883"/>
                    <a:pt x="712" y="880"/>
                    <a:pt x="711" y="878"/>
                  </a:cubicBezTo>
                  <a:cubicBezTo>
                    <a:pt x="710" y="874"/>
                    <a:pt x="710" y="871"/>
                    <a:pt x="709" y="868"/>
                  </a:cubicBezTo>
                  <a:cubicBezTo>
                    <a:pt x="708" y="868"/>
                    <a:pt x="708" y="865"/>
                    <a:pt x="707" y="864"/>
                  </a:cubicBezTo>
                  <a:cubicBezTo>
                    <a:pt x="705" y="863"/>
                    <a:pt x="704" y="862"/>
                    <a:pt x="704" y="859"/>
                  </a:cubicBezTo>
                  <a:cubicBezTo>
                    <a:pt x="705" y="857"/>
                    <a:pt x="707" y="857"/>
                    <a:pt x="707" y="855"/>
                  </a:cubicBezTo>
                  <a:cubicBezTo>
                    <a:pt x="708" y="854"/>
                    <a:pt x="707" y="852"/>
                    <a:pt x="707" y="851"/>
                  </a:cubicBezTo>
                  <a:cubicBezTo>
                    <a:pt x="708" y="848"/>
                    <a:pt x="713" y="848"/>
                    <a:pt x="711" y="844"/>
                  </a:cubicBezTo>
                  <a:cubicBezTo>
                    <a:pt x="709" y="842"/>
                    <a:pt x="704" y="842"/>
                    <a:pt x="701" y="842"/>
                  </a:cubicBezTo>
                  <a:cubicBezTo>
                    <a:pt x="702" y="840"/>
                    <a:pt x="705" y="839"/>
                    <a:pt x="707" y="839"/>
                  </a:cubicBezTo>
                  <a:cubicBezTo>
                    <a:pt x="708" y="838"/>
                    <a:pt x="708" y="837"/>
                    <a:pt x="709" y="837"/>
                  </a:cubicBezTo>
                  <a:cubicBezTo>
                    <a:pt x="709" y="837"/>
                    <a:pt x="711" y="838"/>
                    <a:pt x="711" y="837"/>
                  </a:cubicBezTo>
                  <a:cubicBezTo>
                    <a:pt x="712" y="837"/>
                    <a:pt x="714" y="836"/>
                    <a:pt x="715" y="836"/>
                  </a:cubicBezTo>
                  <a:cubicBezTo>
                    <a:pt x="720" y="834"/>
                    <a:pt x="726" y="836"/>
                    <a:pt x="731" y="834"/>
                  </a:cubicBezTo>
                  <a:cubicBezTo>
                    <a:pt x="730" y="831"/>
                    <a:pt x="719" y="833"/>
                    <a:pt x="716" y="833"/>
                  </a:cubicBezTo>
                  <a:cubicBezTo>
                    <a:pt x="709" y="834"/>
                    <a:pt x="704" y="836"/>
                    <a:pt x="698" y="839"/>
                  </a:cubicBezTo>
                  <a:cubicBezTo>
                    <a:pt x="694" y="841"/>
                    <a:pt x="689" y="843"/>
                    <a:pt x="686" y="846"/>
                  </a:cubicBezTo>
                  <a:cubicBezTo>
                    <a:pt x="682" y="849"/>
                    <a:pt x="678" y="852"/>
                    <a:pt x="675" y="854"/>
                  </a:cubicBezTo>
                  <a:cubicBezTo>
                    <a:pt x="672" y="856"/>
                    <a:pt x="669" y="857"/>
                    <a:pt x="666" y="860"/>
                  </a:cubicBezTo>
                  <a:cubicBezTo>
                    <a:pt x="663" y="863"/>
                    <a:pt x="667" y="864"/>
                    <a:pt x="670" y="865"/>
                  </a:cubicBezTo>
                  <a:cubicBezTo>
                    <a:pt x="673" y="865"/>
                    <a:pt x="672" y="867"/>
                    <a:pt x="674" y="868"/>
                  </a:cubicBezTo>
                  <a:cubicBezTo>
                    <a:pt x="675" y="870"/>
                    <a:pt x="677" y="869"/>
                    <a:pt x="677" y="872"/>
                  </a:cubicBezTo>
                  <a:cubicBezTo>
                    <a:pt x="677" y="875"/>
                    <a:pt x="675" y="874"/>
                    <a:pt x="673" y="875"/>
                  </a:cubicBezTo>
                  <a:cubicBezTo>
                    <a:pt x="671" y="877"/>
                    <a:pt x="669" y="884"/>
                    <a:pt x="665" y="881"/>
                  </a:cubicBezTo>
                  <a:cubicBezTo>
                    <a:pt x="662" y="879"/>
                    <a:pt x="664" y="878"/>
                    <a:pt x="666" y="877"/>
                  </a:cubicBezTo>
                  <a:cubicBezTo>
                    <a:pt x="667" y="875"/>
                    <a:pt x="667" y="873"/>
                    <a:pt x="668" y="872"/>
                  </a:cubicBezTo>
                  <a:cubicBezTo>
                    <a:pt x="668" y="872"/>
                    <a:pt x="668" y="872"/>
                    <a:pt x="668" y="872"/>
                  </a:cubicBezTo>
                  <a:cubicBezTo>
                    <a:pt x="663" y="870"/>
                    <a:pt x="662" y="868"/>
                    <a:pt x="665" y="864"/>
                  </a:cubicBezTo>
                  <a:cubicBezTo>
                    <a:pt x="661" y="864"/>
                    <a:pt x="657" y="868"/>
                    <a:pt x="654" y="869"/>
                  </a:cubicBezTo>
                  <a:cubicBezTo>
                    <a:pt x="650" y="870"/>
                    <a:pt x="645" y="869"/>
                    <a:pt x="645" y="874"/>
                  </a:cubicBezTo>
                  <a:cubicBezTo>
                    <a:pt x="642" y="874"/>
                    <a:pt x="640" y="877"/>
                    <a:pt x="638" y="878"/>
                  </a:cubicBezTo>
                  <a:cubicBezTo>
                    <a:pt x="635" y="879"/>
                    <a:pt x="631" y="881"/>
                    <a:pt x="628" y="880"/>
                  </a:cubicBezTo>
                  <a:cubicBezTo>
                    <a:pt x="629" y="877"/>
                    <a:pt x="634" y="874"/>
                    <a:pt x="637" y="874"/>
                  </a:cubicBezTo>
                  <a:cubicBezTo>
                    <a:pt x="640" y="874"/>
                    <a:pt x="646" y="874"/>
                    <a:pt x="644" y="869"/>
                  </a:cubicBezTo>
                  <a:cubicBezTo>
                    <a:pt x="641" y="869"/>
                    <a:pt x="637" y="869"/>
                    <a:pt x="634" y="870"/>
                  </a:cubicBezTo>
                  <a:cubicBezTo>
                    <a:pt x="631" y="872"/>
                    <a:pt x="628" y="875"/>
                    <a:pt x="626" y="877"/>
                  </a:cubicBezTo>
                  <a:cubicBezTo>
                    <a:pt x="623" y="881"/>
                    <a:pt x="622" y="884"/>
                    <a:pt x="618" y="887"/>
                  </a:cubicBezTo>
                  <a:cubicBezTo>
                    <a:pt x="614" y="890"/>
                    <a:pt x="611" y="894"/>
                    <a:pt x="607" y="897"/>
                  </a:cubicBezTo>
                  <a:cubicBezTo>
                    <a:pt x="605" y="898"/>
                    <a:pt x="604" y="899"/>
                    <a:pt x="602" y="901"/>
                  </a:cubicBezTo>
                  <a:cubicBezTo>
                    <a:pt x="601" y="903"/>
                    <a:pt x="600" y="904"/>
                    <a:pt x="598" y="906"/>
                  </a:cubicBezTo>
                  <a:cubicBezTo>
                    <a:pt x="596" y="907"/>
                    <a:pt x="594" y="908"/>
                    <a:pt x="592" y="909"/>
                  </a:cubicBezTo>
                  <a:cubicBezTo>
                    <a:pt x="587" y="912"/>
                    <a:pt x="582" y="917"/>
                    <a:pt x="576" y="916"/>
                  </a:cubicBezTo>
                  <a:cubicBezTo>
                    <a:pt x="573" y="916"/>
                    <a:pt x="573" y="915"/>
                    <a:pt x="571" y="913"/>
                  </a:cubicBezTo>
                  <a:cubicBezTo>
                    <a:pt x="570" y="912"/>
                    <a:pt x="568" y="910"/>
                    <a:pt x="566" y="911"/>
                  </a:cubicBezTo>
                  <a:cubicBezTo>
                    <a:pt x="566" y="913"/>
                    <a:pt x="569" y="915"/>
                    <a:pt x="570" y="916"/>
                  </a:cubicBezTo>
                  <a:cubicBezTo>
                    <a:pt x="572" y="918"/>
                    <a:pt x="572" y="919"/>
                    <a:pt x="572" y="921"/>
                  </a:cubicBezTo>
                  <a:cubicBezTo>
                    <a:pt x="572" y="922"/>
                    <a:pt x="570" y="926"/>
                    <a:pt x="570" y="926"/>
                  </a:cubicBezTo>
                  <a:cubicBezTo>
                    <a:pt x="567" y="926"/>
                    <a:pt x="567" y="928"/>
                    <a:pt x="565" y="929"/>
                  </a:cubicBezTo>
                  <a:cubicBezTo>
                    <a:pt x="563" y="930"/>
                    <a:pt x="561" y="928"/>
                    <a:pt x="559" y="930"/>
                  </a:cubicBezTo>
                  <a:cubicBezTo>
                    <a:pt x="557" y="931"/>
                    <a:pt x="556" y="932"/>
                    <a:pt x="554" y="931"/>
                  </a:cubicBezTo>
                  <a:cubicBezTo>
                    <a:pt x="553" y="931"/>
                    <a:pt x="553" y="930"/>
                    <a:pt x="552" y="931"/>
                  </a:cubicBezTo>
                  <a:cubicBezTo>
                    <a:pt x="551" y="931"/>
                    <a:pt x="550" y="932"/>
                    <a:pt x="549" y="932"/>
                  </a:cubicBezTo>
                  <a:cubicBezTo>
                    <a:pt x="545" y="935"/>
                    <a:pt x="547" y="937"/>
                    <a:pt x="548" y="941"/>
                  </a:cubicBezTo>
                  <a:cubicBezTo>
                    <a:pt x="550" y="946"/>
                    <a:pt x="548" y="948"/>
                    <a:pt x="545" y="951"/>
                  </a:cubicBezTo>
                  <a:cubicBezTo>
                    <a:pt x="543" y="954"/>
                    <a:pt x="545" y="953"/>
                    <a:pt x="545" y="956"/>
                  </a:cubicBezTo>
                  <a:cubicBezTo>
                    <a:pt x="546" y="958"/>
                    <a:pt x="544" y="959"/>
                    <a:pt x="542" y="960"/>
                  </a:cubicBezTo>
                  <a:cubicBezTo>
                    <a:pt x="543" y="963"/>
                    <a:pt x="544" y="964"/>
                    <a:pt x="544" y="967"/>
                  </a:cubicBezTo>
                  <a:cubicBezTo>
                    <a:pt x="544" y="969"/>
                    <a:pt x="544" y="973"/>
                    <a:pt x="543" y="975"/>
                  </a:cubicBezTo>
                  <a:cubicBezTo>
                    <a:pt x="543" y="976"/>
                    <a:pt x="541" y="977"/>
                    <a:pt x="541" y="978"/>
                  </a:cubicBezTo>
                  <a:cubicBezTo>
                    <a:pt x="539" y="980"/>
                    <a:pt x="541" y="979"/>
                    <a:pt x="539" y="980"/>
                  </a:cubicBezTo>
                  <a:cubicBezTo>
                    <a:pt x="538" y="980"/>
                    <a:pt x="536" y="980"/>
                    <a:pt x="535" y="980"/>
                  </a:cubicBezTo>
                  <a:cubicBezTo>
                    <a:pt x="531" y="982"/>
                    <a:pt x="526" y="984"/>
                    <a:pt x="521" y="985"/>
                  </a:cubicBezTo>
                  <a:cubicBezTo>
                    <a:pt x="520" y="986"/>
                    <a:pt x="518" y="987"/>
                    <a:pt x="516" y="986"/>
                  </a:cubicBezTo>
                  <a:cubicBezTo>
                    <a:pt x="514" y="986"/>
                    <a:pt x="515" y="984"/>
                    <a:pt x="513" y="983"/>
                  </a:cubicBezTo>
                  <a:cubicBezTo>
                    <a:pt x="509" y="983"/>
                    <a:pt x="506" y="987"/>
                    <a:pt x="502" y="987"/>
                  </a:cubicBezTo>
                  <a:cubicBezTo>
                    <a:pt x="498" y="987"/>
                    <a:pt x="495" y="984"/>
                    <a:pt x="493" y="981"/>
                  </a:cubicBezTo>
                  <a:cubicBezTo>
                    <a:pt x="489" y="974"/>
                    <a:pt x="490" y="967"/>
                    <a:pt x="484" y="962"/>
                  </a:cubicBezTo>
                  <a:cubicBezTo>
                    <a:pt x="479" y="958"/>
                    <a:pt x="472" y="958"/>
                    <a:pt x="469" y="951"/>
                  </a:cubicBezTo>
                  <a:cubicBezTo>
                    <a:pt x="468" y="945"/>
                    <a:pt x="471" y="938"/>
                    <a:pt x="475" y="936"/>
                  </a:cubicBezTo>
                  <a:cubicBezTo>
                    <a:pt x="480" y="933"/>
                    <a:pt x="479" y="936"/>
                    <a:pt x="480" y="931"/>
                  </a:cubicBezTo>
                  <a:cubicBezTo>
                    <a:pt x="482" y="922"/>
                    <a:pt x="485" y="925"/>
                    <a:pt x="493" y="924"/>
                  </a:cubicBezTo>
                  <a:cubicBezTo>
                    <a:pt x="495" y="923"/>
                    <a:pt x="498" y="922"/>
                    <a:pt x="500" y="921"/>
                  </a:cubicBezTo>
                  <a:cubicBezTo>
                    <a:pt x="506" y="918"/>
                    <a:pt x="510" y="919"/>
                    <a:pt x="516" y="920"/>
                  </a:cubicBezTo>
                  <a:cubicBezTo>
                    <a:pt x="516" y="917"/>
                    <a:pt x="516" y="915"/>
                    <a:pt x="516" y="912"/>
                  </a:cubicBezTo>
                  <a:cubicBezTo>
                    <a:pt x="515" y="909"/>
                    <a:pt x="513" y="906"/>
                    <a:pt x="512" y="903"/>
                  </a:cubicBezTo>
                  <a:cubicBezTo>
                    <a:pt x="512" y="901"/>
                    <a:pt x="513" y="898"/>
                    <a:pt x="512" y="896"/>
                  </a:cubicBezTo>
                  <a:cubicBezTo>
                    <a:pt x="511" y="893"/>
                    <a:pt x="508" y="892"/>
                    <a:pt x="508" y="888"/>
                  </a:cubicBezTo>
                  <a:cubicBezTo>
                    <a:pt x="506" y="888"/>
                    <a:pt x="506" y="887"/>
                    <a:pt x="505" y="887"/>
                  </a:cubicBezTo>
                  <a:cubicBezTo>
                    <a:pt x="501" y="884"/>
                    <a:pt x="497" y="880"/>
                    <a:pt x="496" y="875"/>
                  </a:cubicBezTo>
                  <a:cubicBezTo>
                    <a:pt x="498" y="877"/>
                    <a:pt x="500" y="878"/>
                    <a:pt x="502" y="878"/>
                  </a:cubicBezTo>
                  <a:cubicBezTo>
                    <a:pt x="502" y="873"/>
                    <a:pt x="491" y="869"/>
                    <a:pt x="487" y="868"/>
                  </a:cubicBezTo>
                  <a:cubicBezTo>
                    <a:pt x="484" y="867"/>
                    <a:pt x="481" y="867"/>
                    <a:pt x="478" y="866"/>
                  </a:cubicBezTo>
                  <a:cubicBezTo>
                    <a:pt x="472" y="865"/>
                    <a:pt x="465" y="864"/>
                    <a:pt x="458" y="865"/>
                  </a:cubicBezTo>
                  <a:cubicBezTo>
                    <a:pt x="451" y="866"/>
                    <a:pt x="446" y="866"/>
                    <a:pt x="440" y="862"/>
                  </a:cubicBezTo>
                  <a:cubicBezTo>
                    <a:pt x="434" y="858"/>
                    <a:pt x="431" y="857"/>
                    <a:pt x="424" y="856"/>
                  </a:cubicBezTo>
                  <a:cubicBezTo>
                    <a:pt x="423" y="863"/>
                    <a:pt x="434" y="868"/>
                    <a:pt x="438" y="872"/>
                  </a:cubicBezTo>
                  <a:cubicBezTo>
                    <a:pt x="445" y="877"/>
                    <a:pt x="451" y="882"/>
                    <a:pt x="450" y="892"/>
                  </a:cubicBezTo>
                  <a:cubicBezTo>
                    <a:pt x="449" y="896"/>
                    <a:pt x="448" y="899"/>
                    <a:pt x="448" y="903"/>
                  </a:cubicBezTo>
                  <a:cubicBezTo>
                    <a:pt x="449" y="906"/>
                    <a:pt x="450" y="908"/>
                    <a:pt x="449" y="911"/>
                  </a:cubicBezTo>
                  <a:cubicBezTo>
                    <a:pt x="449" y="913"/>
                    <a:pt x="447" y="913"/>
                    <a:pt x="447" y="915"/>
                  </a:cubicBezTo>
                  <a:cubicBezTo>
                    <a:pt x="446" y="916"/>
                    <a:pt x="448" y="917"/>
                    <a:pt x="448" y="919"/>
                  </a:cubicBezTo>
                  <a:cubicBezTo>
                    <a:pt x="448" y="923"/>
                    <a:pt x="447" y="925"/>
                    <a:pt x="446" y="929"/>
                  </a:cubicBezTo>
                  <a:cubicBezTo>
                    <a:pt x="444" y="935"/>
                    <a:pt x="443" y="940"/>
                    <a:pt x="440" y="946"/>
                  </a:cubicBezTo>
                  <a:cubicBezTo>
                    <a:pt x="438" y="949"/>
                    <a:pt x="437" y="955"/>
                    <a:pt x="438" y="959"/>
                  </a:cubicBezTo>
                  <a:cubicBezTo>
                    <a:pt x="440" y="963"/>
                    <a:pt x="441" y="962"/>
                    <a:pt x="445" y="964"/>
                  </a:cubicBezTo>
                  <a:cubicBezTo>
                    <a:pt x="448" y="966"/>
                    <a:pt x="448" y="968"/>
                    <a:pt x="451" y="970"/>
                  </a:cubicBezTo>
                  <a:cubicBezTo>
                    <a:pt x="454" y="974"/>
                    <a:pt x="457" y="978"/>
                    <a:pt x="456" y="984"/>
                  </a:cubicBezTo>
                  <a:cubicBezTo>
                    <a:pt x="456" y="988"/>
                    <a:pt x="451" y="995"/>
                    <a:pt x="458" y="997"/>
                  </a:cubicBezTo>
                  <a:cubicBezTo>
                    <a:pt x="454" y="1002"/>
                    <a:pt x="454" y="1009"/>
                    <a:pt x="451" y="1014"/>
                  </a:cubicBezTo>
                  <a:cubicBezTo>
                    <a:pt x="449" y="1018"/>
                    <a:pt x="446" y="1022"/>
                    <a:pt x="446" y="1027"/>
                  </a:cubicBezTo>
                  <a:cubicBezTo>
                    <a:pt x="447" y="1030"/>
                    <a:pt x="449" y="1033"/>
                    <a:pt x="449" y="1035"/>
                  </a:cubicBezTo>
                  <a:cubicBezTo>
                    <a:pt x="449" y="1039"/>
                    <a:pt x="446" y="1039"/>
                    <a:pt x="446" y="1042"/>
                  </a:cubicBezTo>
                  <a:cubicBezTo>
                    <a:pt x="447" y="1041"/>
                    <a:pt x="447" y="1037"/>
                    <a:pt x="446" y="1036"/>
                  </a:cubicBezTo>
                  <a:cubicBezTo>
                    <a:pt x="446" y="1035"/>
                    <a:pt x="443" y="1035"/>
                    <a:pt x="442" y="1034"/>
                  </a:cubicBezTo>
                  <a:cubicBezTo>
                    <a:pt x="442" y="1033"/>
                    <a:pt x="442" y="1031"/>
                    <a:pt x="441" y="1031"/>
                  </a:cubicBezTo>
                  <a:cubicBezTo>
                    <a:pt x="438" y="1027"/>
                    <a:pt x="433" y="1030"/>
                    <a:pt x="429" y="1034"/>
                  </a:cubicBezTo>
                  <a:cubicBezTo>
                    <a:pt x="431" y="1031"/>
                    <a:pt x="438" y="1028"/>
                    <a:pt x="435" y="1023"/>
                  </a:cubicBezTo>
                  <a:cubicBezTo>
                    <a:pt x="433" y="1020"/>
                    <a:pt x="425" y="1021"/>
                    <a:pt x="426" y="1014"/>
                  </a:cubicBezTo>
                  <a:cubicBezTo>
                    <a:pt x="421" y="1013"/>
                    <a:pt x="417" y="1017"/>
                    <a:pt x="412" y="1015"/>
                  </a:cubicBezTo>
                  <a:cubicBezTo>
                    <a:pt x="407" y="1014"/>
                    <a:pt x="401" y="1006"/>
                    <a:pt x="396" y="1008"/>
                  </a:cubicBezTo>
                  <a:cubicBezTo>
                    <a:pt x="394" y="1009"/>
                    <a:pt x="393" y="1013"/>
                    <a:pt x="391" y="1016"/>
                  </a:cubicBezTo>
                  <a:cubicBezTo>
                    <a:pt x="389" y="1018"/>
                    <a:pt x="387" y="1021"/>
                    <a:pt x="386" y="1023"/>
                  </a:cubicBezTo>
                  <a:cubicBezTo>
                    <a:pt x="382" y="1028"/>
                    <a:pt x="378" y="1034"/>
                    <a:pt x="373" y="1037"/>
                  </a:cubicBezTo>
                  <a:cubicBezTo>
                    <a:pt x="370" y="1038"/>
                    <a:pt x="367" y="1040"/>
                    <a:pt x="365" y="1041"/>
                  </a:cubicBezTo>
                  <a:cubicBezTo>
                    <a:pt x="362" y="1042"/>
                    <a:pt x="359" y="1041"/>
                    <a:pt x="356" y="1043"/>
                  </a:cubicBezTo>
                  <a:cubicBezTo>
                    <a:pt x="353" y="1045"/>
                    <a:pt x="353" y="1048"/>
                    <a:pt x="352" y="1051"/>
                  </a:cubicBezTo>
                  <a:cubicBezTo>
                    <a:pt x="347" y="1059"/>
                    <a:pt x="337" y="1061"/>
                    <a:pt x="332" y="1069"/>
                  </a:cubicBezTo>
                  <a:cubicBezTo>
                    <a:pt x="329" y="1073"/>
                    <a:pt x="327" y="1081"/>
                    <a:pt x="330" y="1085"/>
                  </a:cubicBezTo>
                  <a:cubicBezTo>
                    <a:pt x="332" y="1088"/>
                    <a:pt x="335" y="1089"/>
                    <a:pt x="337" y="1093"/>
                  </a:cubicBezTo>
                  <a:cubicBezTo>
                    <a:pt x="338" y="1095"/>
                    <a:pt x="340" y="1099"/>
                    <a:pt x="340" y="1101"/>
                  </a:cubicBezTo>
                  <a:cubicBezTo>
                    <a:pt x="341" y="1106"/>
                    <a:pt x="337" y="1114"/>
                    <a:pt x="334" y="1118"/>
                  </a:cubicBezTo>
                  <a:cubicBezTo>
                    <a:pt x="331" y="1123"/>
                    <a:pt x="327" y="1126"/>
                    <a:pt x="325" y="1133"/>
                  </a:cubicBezTo>
                  <a:cubicBezTo>
                    <a:pt x="324" y="1129"/>
                    <a:pt x="318" y="1128"/>
                    <a:pt x="315" y="1126"/>
                  </a:cubicBezTo>
                  <a:cubicBezTo>
                    <a:pt x="309" y="1123"/>
                    <a:pt x="303" y="1121"/>
                    <a:pt x="296" y="1118"/>
                  </a:cubicBezTo>
                  <a:cubicBezTo>
                    <a:pt x="294" y="1117"/>
                    <a:pt x="294" y="1116"/>
                    <a:pt x="292" y="1116"/>
                  </a:cubicBezTo>
                  <a:cubicBezTo>
                    <a:pt x="286" y="1114"/>
                    <a:pt x="282" y="1113"/>
                    <a:pt x="278" y="1108"/>
                  </a:cubicBezTo>
                  <a:cubicBezTo>
                    <a:pt x="277" y="1106"/>
                    <a:pt x="276" y="1105"/>
                    <a:pt x="274" y="1103"/>
                  </a:cubicBezTo>
                  <a:cubicBezTo>
                    <a:pt x="271" y="1100"/>
                    <a:pt x="269" y="1100"/>
                    <a:pt x="265" y="1098"/>
                  </a:cubicBezTo>
                  <a:cubicBezTo>
                    <a:pt x="261" y="1096"/>
                    <a:pt x="261" y="1094"/>
                    <a:pt x="256" y="1096"/>
                  </a:cubicBezTo>
                  <a:cubicBezTo>
                    <a:pt x="252" y="1097"/>
                    <a:pt x="253" y="1096"/>
                    <a:pt x="253" y="1100"/>
                  </a:cubicBezTo>
                  <a:cubicBezTo>
                    <a:pt x="253" y="1102"/>
                    <a:pt x="254" y="1107"/>
                    <a:pt x="254" y="1108"/>
                  </a:cubicBezTo>
                  <a:cubicBezTo>
                    <a:pt x="252" y="1110"/>
                    <a:pt x="249" y="1109"/>
                    <a:pt x="248" y="1112"/>
                  </a:cubicBezTo>
                  <a:cubicBezTo>
                    <a:pt x="247" y="1111"/>
                    <a:pt x="245" y="1110"/>
                    <a:pt x="243" y="1110"/>
                  </a:cubicBezTo>
                  <a:cubicBezTo>
                    <a:pt x="243" y="1113"/>
                    <a:pt x="244" y="1115"/>
                    <a:pt x="244" y="1117"/>
                  </a:cubicBezTo>
                  <a:cubicBezTo>
                    <a:pt x="245" y="1119"/>
                    <a:pt x="244" y="1122"/>
                    <a:pt x="245" y="1124"/>
                  </a:cubicBezTo>
                  <a:cubicBezTo>
                    <a:pt x="246" y="1124"/>
                    <a:pt x="248" y="1124"/>
                    <a:pt x="248" y="1124"/>
                  </a:cubicBezTo>
                  <a:cubicBezTo>
                    <a:pt x="249" y="1125"/>
                    <a:pt x="250" y="1126"/>
                    <a:pt x="251" y="1127"/>
                  </a:cubicBezTo>
                  <a:cubicBezTo>
                    <a:pt x="252" y="1129"/>
                    <a:pt x="254" y="1131"/>
                    <a:pt x="255" y="1133"/>
                  </a:cubicBezTo>
                  <a:cubicBezTo>
                    <a:pt x="256" y="1138"/>
                    <a:pt x="258" y="1143"/>
                    <a:pt x="263" y="1145"/>
                  </a:cubicBezTo>
                  <a:cubicBezTo>
                    <a:pt x="264" y="1146"/>
                    <a:pt x="265" y="1147"/>
                    <a:pt x="266" y="1147"/>
                  </a:cubicBezTo>
                  <a:cubicBezTo>
                    <a:pt x="268" y="1147"/>
                    <a:pt x="269" y="1145"/>
                    <a:pt x="269" y="1145"/>
                  </a:cubicBezTo>
                  <a:cubicBezTo>
                    <a:pt x="272" y="1145"/>
                    <a:pt x="273" y="1148"/>
                    <a:pt x="276" y="1146"/>
                  </a:cubicBezTo>
                  <a:cubicBezTo>
                    <a:pt x="276" y="1145"/>
                    <a:pt x="276" y="1143"/>
                    <a:pt x="276" y="1142"/>
                  </a:cubicBezTo>
                  <a:cubicBezTo>
                    <a:pt x="277" y="1141"/>
                    <a:pt x="278" y="1141"/>
                    <a:pt x="278" y="1142"/>
                  </a:cubicBezTo>
                  <a:cubicBezTo>
                    <a:pt x="278" y="1143"/>
                    <a:pt x="279" y="1144"/>
                    <a:pt x="279" y="1145"/>
                  </a:cubicBezTo>
                  <a:cubicBezTo>
                    <a:pt x="279" y="1145"/>
                    <a:pt x="280" y="1145"/>
                    <a:pt x="280" y="1146"/>
                  </a:cubicBezTo>
                  <a:cubicBezTo>
                    <a:pt x="279" y="1149"/>
                    <a:pt x="282" y="1148"/>
                    <a:pt x="283" y="1150"/>
                  </a:cubicBezTo>
                  <a:cubicBezTo>
                    <a:pt x="283" y="1152"/>
                    <a:pt x="281" y="1153"/>
                    <a:pt x="281" y="1155"/>
                  </a:cubicBezTo>
                  <a:cubicBezTo>
                    <a:pt x="281" y="1158"/>
                    <a:pt x="284" y="1160"/>
                    <a:pt x="285" y="1163"/>
                  </a:cubicBezTo>
                  <a:cubicBezTo>
                    <a:pt x="286" y="1166"/>
                    <a:pt x="286" y="1169"/>
                    <a:pt x="284" y="1172"/>
                  </a:cubicBezTo>
                  <a:cubicBezTo>
                    <a:pt x="282" y="1175"/>
                    <a:pt x="279" y="1174"/>
                    <a:pt x="275" y="1174"/>
                  </a:cubicBezTo>
                  <a:cubicBezTo>
                    <a:pt x="276" y="1181"/>
                    <a:pt x="270" y="1182"/>
                    <a:pt x="266" y="1179"/>
                  </a:cubicBezTo>
                  <a:cubicBezTo>
                    <a:pt x="264" y="1178"/>
                    <a:pt x="264" y="1175"/>
                    <a:pt x="262" y="1175"/>
                  </a:cubicBezTo>
                  <a:cubicBezTo>
                    <a:pt x="260" y="1174"/>
                    <a:pt x="257" y="1175"/>
                    <a:pt x="254" y="1174"/>
                  </a:cubicBezTo>
                  <a:cubicBezTo>
                    <a:pt x="250" y="1173"/>
                    <a:pt x="246" y="1171"/>
                    <a:pt x="242" y="1169"/>
                  </a:cubicBezTo>
                  <a:cubicBezTo>
                    <a:pt x="237" y="1167"/>
                    <a:pt x="238" y="1164"/>
                    <a:pt x="238" y="1160"/>
                  </a:cubicBezTo>
                  <a:cubicBezTo>
                    <a:pt x="234" y="1159"/>
                    <a:pt x="234" y="1155"/>
                    <a:pt x="230" y="1155"/>
                  </a:cubicBezTo>
                  <a:cubicBezTo>
                    <a:pt x="229" y="1154"/>
                    <a:pt x="228" y="1152"/>
                    <a:pt x="229" y="1150"/>
                  </a:cubicBezTo>
                  <a:cubicBezTo>
                    <a:pt x="235" y="1150"/>
                    <a:pt x="228" y="1139"/>
                    <a:pt x="228" y="1148"/>
                  </a:cubicBezTo>
                  <a:cubicBezTo>
                    <a:pt x="223" y="1148"/>
                    <a:pt x="223" y="1143"/>
                    <a:pt x="218" y="1144"/>
                  </a:cubicBezTo>
                  <a:cubicBezTo>
                    <a:pt x="219" y="1146"/>
                    <a:pt x="220" y="1147"/>
                    <a:pt x="221" y="1147"/>
                  </a:cubicBezTo>
                  <a:cubicBezTo>
                    <a:pt x="219" y="1149"/>
                    <a:pt x="213" y="1150"/>
                    <a:pt x="214" y="1145"/>
                  </a:cubicBezTo>
                  <a:cubicBezTo>
                    <a:pt x="212" y="1144"/>
                    <a:pt x="211" y="1144"/>
                    <a:pt x="211" y="1146"/>
                  </a:cubicBezTo>
                  <a:cubicBezTo>
                    <a:pt x="209" y="1146"/>
                    <a:pt x="209" y="1144"/>
                    <a:pt x="208" y="1144"/>
                  </a:cubicBezTo>
                  <a:cubicBezTo>
                    <a:pt x="208" y="1143"/>
                    <a:pt x="205" y="1143"/>
                    <a:pt x="205" y="1143"/>
                  </a:cubicBezTo>
                  <a:cubicBezTo>
                    <a:pt x="204" y="1140"/>
                    <a:pt x="206" y="1139"/>
                    <a:pt x="204" y="1137"/>
                  </a:cubicBezTo>
                  <a:cubicBezTo>
                    <a:pt x="202" y="1135"/>
                    <a:pt x="200" y="1138"/>
                    <a:pt x="201" y="1134"/>
                  </a:cubicBezTo>
                  <a:cubicBezTo>
                    <a:pt x="201" y="1133"/>
                    <a:pt x="204" y="1130"/>
                    <a:pt x="205" y="1129"/>
                  </a:cubicBezTo>
                  <a:cubicBezTo>
                    <a:pt x="203" y="1128"/>
                    <a:pt x="201" y="1127"/>
                    <a:pt x="201" y="1125"/>
                  </a:cubicBezTo>
                  <a:cubicBezTo>
                    <a:pt x="204" y="1125"/>
                    <a:pt x="205" y="1123"/>
                    <a:pt x="208" y="1123"/>
                  </a:cubicBezTo>
                  <a:cubicBezTo>
                    <a:pt x="208" y="1123"/>
                    <a:pt x="207" y="1122"/>
                    <a:pt x="207" y="1122"/>
                  </a:cubicBezTo>
                  <a:cubicBezTo>
                    <a:pt x="206" y="1122"/>
                    <a:pt x="205" y="1121"/>
                    <a:pt x="204" y="1122"/>
                  </a:cubicBezTo>
                  <a:cubicBezTo>
                    <a:pt x="203" y="1120"/>
                    <a:pt x="203" y="1118"/>
                    <a:pt x="203" y="1116"/>
                  </a:cubicBezTo>
                  <a:cubicBezTo>
                    <a:pt x="203" y="1115"/>
                    <a:pt x="204" y="1113"/>
                    <a:pt x="203" y="1113"/>
                  </a:cubicBezTo>
                  <a:cubicBezTo>
                    <a:pt x="203" y="1112"/>
                    <a:pt x="201" y="1112"/>
                    <a:pt x="201" y="1111"/>
                  </a:cubicBezTo>
                  <a:cubicBezTo>
                    <a:pt x="199" y="1109"/>
                    <a:pt x="200" y="1106"/>
                    <a:pt x="200" y="1103"/>
                  </a:cubicBezTo>
                  <a:cubicBezTo>
                    <a:pt x="199" y="1101"/>
                    <a:pt x="198" y="1099"/>
                    <a:pt x="197" y="1097"/>
                  </a:cubicBezTo>
                  <a:cubicBezTo>
                    <a:pt x="197" y="1095"/>
                    <a:pt x="196" y="1096"/>
                    <a:pt x="195" y="1095"/>
                  </a:cubicBezTo>
                  <a:cubicBezTo>
                    <a:pt x="194" y="1093"/>
                    <a:pt x="194" y="1091"/>
                    <a:pt x="193" y="1088"/>
                  </a:cubicBezTo>
                  <a:cubicBezTo>
                    <a:pt x="192" y="1087"/>
                    <a:pt x="190" y="1085"/>
                    <a:pt x="191" y="1082"/>
                  </a:cubicBezTo>
                  <a:cubicBezTo>
                    <a:pt x="192" y="1080"/>
                    <a:pt x="194" y="1080"/>
                    <a:pt x="196" y="1080"/>
                  </a:cubicBezTo>
                  <a:cubicBezTo>
                    <a:pt x="194" y="1077"/>
                    <a:pt x="197" y="1075"/>
                    <a:pt x="198" y="1072"/>
                  </a:cubicBezTo>
                  <a:cubicBezTo>
                    <a:pt x="198" y="1068"/>
                    <a:pt x="198" y="1064"/>
                    <a:pt x="198" y="1060"/>
                  </a:cubicBezTo>
                  <a:cubicBezTo>
                    <a:pt x="201" y="1060"/>
                    <a:pt x="200" y="1064"/>
                    <a:pt x="203" y="1063"/>
                  </a:cubicBezTo>
                  <a:cubicBezTo>
                    <a:pt x="207" y="1063"/>
                    <a:pt x="205" y="1060"/>
                    <a:pt x="205" y="1058"/>
                  </a:cubicBezTo>
                  <a:cubicBezTo>
                    <a:pt x="203" y="1053"/>
                    <a:pt x="199" y="1050"/>
                    <a:pt x="197" y="1045"/>
                  </a:cubicBezTo>
                  <a:cubicBezTo>
                    <a:pt x="195" y="1040"/>
                    <a:pt x="193" y="1037"/>
                    <a:pt x="190" y="1033"/>
                  </a:cubicBezTo>
                  <a:cubicBezTo>
                    <a:pt x="187" y="1030"/>
                    <a:pt x="181" y="1026"/>
                    <a:pt x="176" y="1027"/>
                  </a:cubicBezTo>
                  <a:cubicBezTo>
                    <a:pt x="177" y="1024"/>
                    <a:pt x="174" y="1022"/>
                    <a:pt x="175" y="1019"/>
                  </a:cubicBezTo>
                  <a:cubicBezTo>
                    <a:pt x="172" y="1018"/>
                    <a:pt x="170" y="1021"/>
                    <a:pt x="167" y="1018"/>
                  </a:cubicBezTo>
                  <a:cubicBezTo>
                    <a:pt x="167" y="1015"/>
                    <a:pt x="172" y="1015"/>
                    <a:pt x="174" y="1014"/>
                  </a:cubicBezTo>
                  <a:cubicBezTo>
                    <a:pt x="174" y="1014"/>
                    <a:pt x="174" y="1014"/>
                    <a:pt x="174" y="1014"/>
                  </a:cubicBezTo>
                  <a:cubicBezTo>
                    <a:pt x="170" y="1012"/>
                    <a:pt x="159" y="1011"/>
                    <a:pt x="158" y="1007"/>
                  </a:cubicBezTo>
                  <a:cubicBezTo>
                    <a:pt x="161" y="1007"/>
                    <a:pt x="163" y="1008"/>
                    <a:pt x="166" y="1009"/>
                  </a:cubicBezTo>
                  <a:cubicBezTo>
                    <a:pt x="164" y="1007"/>
                    <a:pt x="162" y="1005"/>
                    <a:pt x="161" y="1003"/>
                  </a:cubicBezTo>
                  <a:cubicBezTo>
                    <a:pt x="160" y="1000"/>
                    <a:pt x="160" y="1000"/>
                    <a:pt x="157" y="998"/>
                  </a:cubicBezTo>
                  <a:cubicBezTo>
                    <a:pt x="154" y="996"/>
                    <a:pt x="152" y="996"/>
                    <a:pt x="150" y="994"/>
                  </a:cubicBezTo>
                  <a:cubicBezTo>
                    <a:pt x="150" y="993"/>
                    <a:pt x="150" y="992"/>
                    <a:pt x="149" y="990"/>
                  </a:cubicBezTo>
                  <a:cubicBezTo>
                    <a:pt x="148" y="990"/>
                    <a:pt x="147" y="990"/>
                    <a:pt x="146" y="990"/>
                  </a:cubicBezTo>
                  <a:cubicBezTo>
                    <a:pt x="144" y="989"/>
                    <a:pt x="140" y="987"/>
                    <a:pt x="140" y="985"/>
                  </a:cubicBezTo>
                  <a:cubicBezTo>
                    <a:pt x="139" y="983"/>
                    <a:pt x="140" y="981"/>
                    <a:pt x="140" y="979"/>
                  </a:cubicBezTo>
                  <a:cubicBezTo>
                    <a:pt x="141" y="977"/>
                    <a:pt x="141" y="974"/>
                    <a:pt x="140" y="973"/>
                  </a:cubicBezTo>
                  <a:cubicBezTo>
                    <a:pt x="139" y="971"/>
                    <a:pt x="135" y="972"/>
                    <a:pt x="136" y="969"/>
                  </a:cubicBezTo>
                  <a:cubicBezTo>
                    <a:pt x="136" y="969"/>
                    <a:pt x="138" y="968"/>
                    <a:pt x="139" y="967"/>
                  </a:cubicBezTo>
                  <a:cubicBezTo>
                    <a:pt x="146" y="967"/>
                    <a:pt x="146" y="974"/>
                    <a:pt x="148" y="979"/>
                  </a:cubicBezTo>
                  <a:cubicBezTo>
                    <a:pt x="149" y="980"/>
                    <a:pt x="151" y="980"/>
                    <a:pt x="153" y="982"/>
                  </a:cubicBezTo>
                  <a:cubicBezTo>
                    <a:pt x="154" y="983"/>
                    <a:pt x="154" y="984"/>
                    <a:pt x="155" y="985"/>
                  </a:cubicBezTo>
                  <a:cubicBezTo>
                    <a:pt x="156" y="987"/>
                    <a:pt x="158" y="987"/>
                    <a:pt x="160" y="988"/>
                  </a:cubicBezTo>
                  <a:cubicBezTo>
                    <a:pt x="161" y="989"/>
                    <a:pt x="160" y="990"/>
                    <a:pt x="162" y="991"/>
                  </a:cubicBezTo>
                  <a:cubicBezTo>
                    <a:pt x="162" y="994"/>
                    <a:pt x="167" y="995"/>
                    <a:pt x="169" y="994"/>
                  </a:cubicBezTo>
                  <a:cubicBezTo>
                    <a:pt x="169" y="992"/>
                    <a:pt x="167" y="991"/>
                    <a:pt x="167" y="989"/>
                  </a:cubicBezTo>
                  <a:cubicBezTo>
                    <a:pt x="170" y="989"/>
                    <a:pt x="169" y="991"/>
                    <a:pt x="171" y="992"/>
                  </a:cubicBezTo>
                  <a:cubicBezTo>
                    <a:pt x="172" y="993"/>
                    <a:pt x="173" y="993"/>
                    <a:pt x="174" y="994"/>
                  </a:cubicBezTo>
                  <a:cubicBezTo>
                    <a:pt x="177" y="996"/>
                    <a:pt x="178" y="997"/>
                    <a:pt x="182" y="998"/>
                  </a:cubicBezTo>
                  <a:cubicBezTo>
                    <a:pt x="183" y="998"/>
                    <a:pt x="185" y="997"/>
                    <a:pt x="186" y="998"/>
                  </a:cubicBezTo>
                  <a:cubicBezTo>
                    <a:pt x="186" y="999"/>
                    <a:pt x="186" y="1001"/>
                    <a:pt x="186" y="1001"/>
                  </a:cubicBezTo>
                  <a:cubicBezTo>
                    <a:pt x="187" y="1002"/>
                    <a:pt x="187" y="1004"/>
                    <a:pt x="188" y="1005"/>
                  </a:cubicBezTo>
                  <a:cubicBezTo>
                    <a:pt x="190" y="1007"/>
                    <a:pt x="189" y="1005"/>
                    <a:pt x="191" y="1005"/>
                  </a:cubicBezTo>
                  <a:cubicBezTo>
                    <a:pt x="194" y="1005"/>
                    <a:pt x="196" y="1003"/>
                    <a:pt x="198" y="1003"/>
                  </a:cubicBezTo>
                  <a:cubicBezTo>
                    <a:pt x="204" y="1002"/>
                    <a:pt x="207" y="1009"/>
                    <a:pt x="210" y="1012"/>
                  </a:cubicBezTo>
                  <a:cubicBezTo>
                    <a:pt x="213" y="1015"/>
                    <a:pt x="219" y="1017"/>
                    <a:pt x="224" y="1018"/>
                  </a:cubicBezTo>
                  <a:cubicBezTo>
                    <a:pt x="229" y="1020"/>
                    <a:pt x="235" y="1022"/>
                    <a:pt x="240" y="1023"/>
                  </a:cubicBezTo>
                  <a:cubicBezTo>
                    <a:pt x="246" y="1024"/>
                    <a:pt x="251" y="1025"/>
                    <a:pt x="256" y="1026"/>
                  </a:cubicBezTo>
                  <a:cubicBezTo>
                    <a:pt x="262" y="1027"/>
                    <a:pt x="267" y="1030"/>
                    <a:pt x="273" y="1032"/>
                  </a:cubicBezTo>
                  <a:cubicBezTo>
                    <a:pt x="279" y="1035"/>
                    <a:pt x="286" y="1037"/>
                    <a:pt x="292" y="1038"/>
                  </a:cubicBezTo>
                  <a:cubicBezTo>
                    <a:pt x="300" y="1039"/>
                    <a:pt x="307" y="1036"/>
                    <a:pt x="315" y="1034"/>
                  </a:cubicBezTo>
                  <a:cubicBezTo>
                    <a:pt x="324" y="1032"/>
                    <a:pt x="333" y="1028"/>
                    <a:pt x="341" y="1022"/>
                  </a:cubicBezTo>
                  <a:cubicBezTo>
                    <a:pt x="348" y="1018"/>
                    <a:pt x="351" y="1012"/>
                    <a:pt x="356" y="1005"/>
                  </a:cubicBezTo>
                  <a:cubicBezTo>
                    <a:pt x="363" y="996"/>
                    <a:pt x="372" y="989"/>
                    <a:pt x="374" y="978"/>
                  </a:cubicBezTo>
                  <a:cubicBezTo>
                    <a:pt x="374" y="974"/>
                    <a:pt x="376" y="963"/>
                    <a:pt x="373" y="961"/>
                  </a:cubicBezTo>
                  <a:cubicBezTo>
                    <a:pt x="370" y="958"/>
                    <a:pt x="370" y="961"/>
                    <a:pt x="369" y="956"/>
                  </a:cubicBezTo>
                  <a:cubicBezTo>
                    <a:pt x="368" y="953"/>
                    <a:pt x="369" y="951"/>
                    <a:pt x="368" y="948"/>
                  </a:cubicBezTo>
                  <a:cubicBezTo>
                    <a:pt x="368" y="945"/>
                    <a:pt x="365" y="944"/>
                    <a:pt x="365" y="940"/>
                  </a:cubicBezTo>
                  <a:cubicBezTo>
                    <a:pt x="364" y="938"/>
                    <a:pt x="366" y="935"/>
                    <a:pt x="366" y="933"/>
                  </a:cubicBezTo>
                  <a:cubicBezTo>
                    <a:pt x="365" y="931"/>
                    <a:pt x="365" y="927"/>
                    <a:pt x="364" y="925"/>
                  </a:cubicBezTo>
                  <a:cubicBezTo>
                    <a:pt x="362" y="923"/>
                    <a:pt x="360" y="924"/>
                    <a:pt x="358" y="920"/>
                  </a:cubicBezTo>
                  <a:cubicBezTo>
                    <a:pt x="355" y="920"/>
                    <a:pt x="353" y="915"/>
                    <a:pt x="349" y="918"/>
                  </a:cubicBezTo>
                  <a:cubicBezTo>
                    <a:pt x="351" y="919"/>
                    <a:pt x="352" y="921"/>
                    <a:pt x="353" y="922"/>
                  </a:cubicBezTo>
                  <a:cubicBezTo>
                    <a:pt x="353" y="922"/>
                    <a:pt x="353" y="923"/>
                    <a:pt x="353" y="923"/>
                  </a:cubicBezTo>
                  <a:cubicBezTo>
                    <a:pt x="351" y="924"/>
                    <a:pt x="346" y="918"/>
                    <a:pt x="346" y="916"/>
                  </a:cubicBezTo>
                  <a:cubicBezTo>
                    <a:pt x="350" y="917"/>
                    <a:pt x="349" y="914"/>
                    <a:pt x="347" y="912"/>
                  </a:cubicBezTo>
                  <a:cubicBezTo>
                    <a:pt x="344" y="908"/>
                    <a:pt x="339" y="908"/>
                    <a:pt x="337" y="903"/>
                  </a:cubicBezTo>
                  <a:cubicBezTo>
                    <a:pt x="336" y="900"/>
                    <a:pt x="335" y="895"/>
                    <a:pt x="331" y="894"/>
                  </a:cubicBezTo>
                  <a:cubicBezTo>
                    <a:pt x="331" y="895"/>
                    <a:pt x="332" y="897"/>
                    <a:pt x="332" y="898"/>
                  </a:cubicBezTo>
                  <a:cubicBezTo>
                    <a:pt x="333" y="900"/>
                    <a:pt x="334" y="900"/>
                    <a:pt x="333" y="902"/>
                  </a:cubicBezTo>
                  <a:cubicBezTo>
                    <a:pt x="330" y="903"/>
                    <a:pt x="327" y="900"/>
                    <a:pt x="325" y="898"/>
                  </a:cubicBezTo>
                  <a:cubicBezTo>
                    <a:pt x="322" y="896"/>
                    <a:pt x="319" y="894"/>
                    <a:pt x="316" y="892"/>
                  </a:cubicBezTo>
                  <a:cubicBezTo>
                    <a:pt x="314" y="890"/>
                    <a:pt x="314" y="888"/>
                    <a:pt x="312" y="887"/>
                  </a:cubicBezTo>
                  <a:cubicBezTo>
                    <a:pt x="311" y="886"/>
                    <a:pt x="310" y="885"/>
                    <a:pt x="309" y="884"/>
                  </a:cubicBezTo>
                  <a:cubicBezTo>
                    <a:pt x="307" y="884"/>
                    <a:pt x="306" y="882"/>
                    <a:pt x="304" y="881"/>
                  </a:cubicBezTo>
                  <a:cubicBezTo>
                    <a:pt x="302" y="879"/>
                    <a:pt x="301" y="879"/>
                    <a:pt x="298" y="878"/>
                  </a:cubicBezTo>
                  <a:cubicBezTo>
                    <a:pt x="296" y="876"/>
                    <a:pt x="294" y="875"/>
                    <a:pt x="292" y="874"/>
                  </a:cubicBezTo>
                  <a:cubicBezTo>
                    <a:pt x="291" y="872"/>
                    <a:pt x="290" y="870"/>
                    <a:pt x="289" y="869"/>
                  </a:cubicBezTo>
                  <a:cubicBezTo>
                    <a:pt x="287" y="868"/>
                    <a:pt x="286" y="867"/>
                    <a:pt x="285" y="866"/>
                  </a:cubicBezTo>
                  <a:cubicBezTo>
                    <a:pt x="283" y="864"/>
                    <a:pt x="282" y="861"/>
                    <a:pt x="280" y="859"/>
                  </a:cubicBezTo>
                  <a:cubicBezTo>
                    <a:pt x="277" y="857"/>
                    <a:pt x="275" y="855"/>
                    <a:pt x="272" y="853"/>
                  </a:cubicBezTo>
                  <a:cubicBezTo>
                    <a:pt x="268" y="850"/>
                    <a:pt x="264" y="845"/>
                    <a:pt x="260" y="842"/>
                  </a:cubicBezTo>
                  <a:cubicBezTo>
                    <a:pt x="259" y="841"/>
                    <a:pt x="257" y="841"/>
                    <a:pt x="256" y="840"/>
                  </a:cubicBezTo>
                  <a:cubicBezTo>
                    <a:pt x="256" y="840"/>
                    <a:pt x="256" y="839"/>
                    <a:pt x="256" y="838"/>
                  </a:cubicBezTo>
                  <a:cubicBezTo>
                    <a:pt x="254" y="836"/>
                    <a:pt x="250" y="834"/>
                    <a:pt x="248" y="832"/>
                  </a:cubicBezTo>
                  <a:cubicBezTo>
                    <a:pt x="245" y="830"/>
                    <a:pt x="244" y="828"/>
                    <a:pt x="241" y="826"/>
                  </a:cubicBezTo>
                  <a:cubicBezTo>
                    <a:pt x="239" y="825"/>
                    <a:pt x="237" y="824"/>
                    <a:pt x="235" y="823"/>
                  </a:cubicBezTo>
                  <a:cubicBezTo>
                    <a:pt x="233" y="822"/>
                    <a:pt x="232" y="820"/>
                    <a:pt x="230" y="819"/>
                  </a:cubicBezTo>
                  <a:cubicBezTo>
                    <a:pt x="228" y="818"/>
                    <a:pt x="225" y="818"/>
                    <a:pt x="224" y="817"/>
                  </a:cubicBezTo>
                  <a:cubicBezTo>
                    <a:pt x="222" y="816"/>
                    <a:pt x="221" y="815"/>
                    <a:pt x="218" y="815"/>
                  </a:cubicBezTo>
                  <a:cubicBezTo>
                    <a:pt x="215" y="814"/>
                    <a:pt x="211" y="813"/>
                    <a:pt x="208" y="813"/>
                  </a:cubicBezTo>
                  <a:cubicBezTo>
                    <a:pt x="208" y="814"/>
                    <a:pt x="208" y="814"/>
                    <a:pt x="208" y="814"/>
                  </a:cubicBezTo>
                  <a:cubicBezTo>
                    <a:pt x="209" y="815"/>
                    <a:pt x="212" y="815"/>
                    <a:pt x="211" y="818"/>
                  </a:cubicBezTo>
                  <a:cubicBezTo>
                    <a:pt x="209" y="818"/>
                    <a:pt x="207" y="816"/>
                    <a:pt x="205" y="816"/>
                  </a:cubicBezTo>
                  <a:cubicBezTo>
                    <a:pt x="203" y="815"/>
                    <a:pt x="201" y="815"/>
                    <a:pt x="199" y="814"/>
                  </a:cubicBezTo>
                  <a:cubicBezTo>
                    <a:pt x="198" y="814"/>
                    <a:pt x="199" y="813"/>
                    <a:pt x="198" y="812"/>
                  </a:cubicBezTo>
                  <a:cubicBezTo>
                    <a:pt x="197" y="812"/>
                    <a:pt x="195" y="812"/>
                    <a:pt x="195" y="812"/>
                  </a:cubicBezTo>
                  <a:cubicBezTo>
                    <a:pt x="193" y="812"/>
                    <a:pt x="191" y="813"/>
                    <a:pt x="189" y="812"/>
                  </a:cubicBezTo>
                  <a:cubicBezTo>
                    <a:pt x="188" y="807"/>
                    <a:pt x="189" y="804"/>
                    <a:pt x="183" y="803"/>
                  </a:cubicBezTo>
                  <a:cubicBezTo>
                    <a:pt x="182" y="803"/>
                    <a:pt x="179" y="803"/>
                    <a:pt x="178" y="804"/>
                  </a:cubicBezTo>
                  <a:cubicBezTo>
                    <a:pt x="178" y="804"/>
                    <a:pt x="176" y="807"/>
                    <a:pt x="177" y="806"/>
                  </a:cubicBezTo>
                  <a:cubicBezTo>
                    <a:pt x="178" y="806"/>
                    <a:pt x="180" y="807"/>
                    <a:pt x="180" y="809"/>
                  </a:cubicBezTo>
                  <a:cubicBezTo>
                    <a:pt x="176" y="808"/>
                    <a:pt x="168" y="811"/>
                    <a:pt x="165" y="807"/>
                  </a:cubicBezTo>
                  <a:cubicBezTo>
                    <a:pt x="165" y="807"/>
                    <a:pt x="165" y="801"/>
                    <a:pt x="164" y="801"/>
                  </a:cubicBezTo>
                  <a:cubicBezTo>
                    <a:pt x="162" y="801"/>
                    <a:pt x="161" y="801"/>
                    <a:pt x="160" y="801"/>
                  </a:cubicBezTo>
                  <a:cubicBezTo>
                    <a:pt x="160" y="799"/>
                    <a:pt x="144" y="797"/>
                    <a:pt x="141" y="795"/>
                  </a:cubicBezTo>
                  <a:cubicBezTo>
                    <a:pt x="140" y="795"/>
                    <a:pt x="139" y="794"/>
                    <a:pt x="138" y="793"/>
                  </a:cubicBezTo>
                  <a:cubicBezTo>
                    <a:pt x="136" y="792"/>
                    <a:pt x="136" y="791"/>
                    <a:pt x="134" y="790"/>
                  </a:cubicBezTo>
                  <a:cubicBezTo>
                    <a:pt x="132" y="789"/>
                    <a:pt x="129" y="787"/>
                    <a:pt x="126" y="787"/>
                  </a:cubicBezTo>
                  <a:cubicBezTo>
                    <a:pt x="126" y="787"/>
                    <a:pt x="126" y="785"/>
                    <a:pt x="126" y="784"/>
                  </a:cubicBezTo>
                  <a:cubicBezTo>
                    <a:pt x="134" y="786"/>
                    <a:pt x="141" y="790"/>
                    <a:pt x="150" y="790"/>
                  </a:cubicBezTo>
                  <a:cubicBezTo>
                    <a:pt x="152" y="786"/>
                    <a:pt x="157" y="782"/>
                    <a:pt x="155" y="777"/>
                  </a:cubicBezTo>
                  <a:cubicBezTo>
                    <a:pt x="154" y="770"/>
                    <a:pt x="144" y="775"/>
                    <a:pt x="140" y="772"/>
                  </a:cubicBezTo>
                  <a:cubicBezTo>
                    <a:pt x="139" y="771"/>
                    <a:pt x="138" y="769"/>
                    <a:pt x="136" y="767"/>
                  </a:cubicBezTo>
                  <a:cubicBezTo>
                    <a:pt x="134" y="765"/>
                    <a:pt x="132" y="763"/>
                    <a:pt x="130" y="762"/>
                  </a:cubicBezTo>
                  <a:cubicBezTo>
                    <a:pt x="129" y="761"/>
                    <a:pt x="125" y="758"/>
                    <a:pt x="122" y="759"/>
                  </a:cubicBezTo>
                  <a:cubicBezTo>
                    <a:pt x="121" y="760"/>
                    <a:pt x="119" y="764"/>
                    <a:pt x="122" y="764"/>
                  </a:cubicBezTo>
                  <a:cubicBezTo>
                    <a:pt x="123" y="766"/>
                    <a:pt x="123" y="768"/>
                    <a:pt x="124" y="769"/>
                  </a:cubicBezTo>
                  <a:cubicBezTo>
                    <a:pt x="124" y="771"/>
                    <a:pt x="126" y="771"/>
                    <a:pt x="127" y="773"/>
                  </a:cubicBezTo>
                  <a:cubicBezTo>
                    <a:pt x="123" y="773"/>
                    <a:pt x="121" y="768"/>
                    <a:pt x="117" y="769"/>
                  </a:cubicBezTo>
                  <a:cubicBezTo>
                    <a:pt x="118" y="774"/>
                    <a:pt x="114" y="778"/>
                    <a:pt x="119" y="782"/>
                  </a:cubicBezTo>
                  <a:cubicBezTo>
                    <a:pt x="113" y="782"/>
                    <a:pt x="107" y="775"/>
                    <a:pt x="102" y="773"/>
                  </a:cubicBezTo>
                  <a:cubicBezTo>
                    <a:pt x="100" y="773"/>
                    <a:pt x="98" y="773"/>
                    <a:pt x="94" y="773"/>
                  </a:cubicBezTo>
                  <a:cubicBezTo>
                    <a:pt x="95" y="778"/>
                    <a:pt x="98" y="785"/>
                    <a:pt x="95" y="790"/>
                  </a:cubicBezTo>
                  <a:cubicBezTo>
                    <a:pt x="90" y="798"/>
                    <a:pt x="82" y="785"/>
                    <a:pt x="77" y="784"/>
                  </a:cubicBezTo>
                  <a:cubicBezTo>
                    <a:pt x="77" y="788"/>
                    <a:pt x="77" y="792"/>
                    <a:pt x="75" y="796"/>
                  </a:cubicBezTo>
                  <a:cubicBezTo>
                    <a:pt x="74" y="800"/>
                    <a:pt x="70" y="805"/>
                    <a:pt x="66" y="807"/>
                  </a:cubicBezTo>
                  <a:cubicBezTo>
                    <a:pt x="61" y="809"/>
                    <a:pt x="58" y="807"/>
                    <a:pt x="55" y="812"/>
                  </a:cubicBezTo>
                  <a:cubicBezTo>
                    <a:pt x="53" y="817"/>
                    <a:pt x="54" y="835"/>
                    <a:pt x="43" y="830"/>
                  </a:cubicBezTo>
                  <a:cubicBezTo>
                    <a:pt x="43" y="830"/>
                    <a:pt x="43" y="829"/>
                    <a:pt x="42" y="829"/>
                  </a:cubicBezTo>
                  <a:cubicBezTo>
                    <a:pt x="38" y="834"/>
                    <a:pt x="30" y="836"/>
                    <a:pt x="29" y="841"/>
                  </a:cubicBezTo>
                  <a:cubicBezTo>
                    <a:pt x="38" y="842"/>
                    <a:pt x="39" y="849"/>
                    <a:pt x="36" y="857"/>
                  </a:cubicBezTo>
                  <a:cubicBezTo>
                    <a:pt x="33" y="867"/>
                    <a:pt x="29" y="865"/>
                    <a:pt x="31" y="876"/>
                  </a:cubicBezTo>
                  <a:cubicBezTo>
                    <a:pt x="34" y="895"/>
                    <a:pt x="48" y="895"/>
                    <a:pt x="58" y="908"/>
                  </a:cubicBezTo>
                  <a:cubicBezTo>
                    <a:pt x="67" y="920"/>
                    <a:pt x="75" y="931"/>
                    <a:pt x="66" y="947"/>
                  </a:cubicBezTo>
                  <a:cubicBezTo>
                    <a:pt x="61" y="955"/>
                    <a:pt x="54" y="961"/>
                    <a:pt x="49" y="969"/>
                  </a:cubicBezTo>
                  <a:cubicBezTo>
                    <a:pt x="43" y="981"/>
                    <a:pt x="45" y="984"/>
                    <a:pt x="51" y="994"/>
                  </a:cubicBezTo>
                  <a:cubicBezTo>
                    <a:pt x="53" y="997"/>
                    <a:pt x="54" y="1001"/>
                    <a:pt x="56" y="1005"/>
                  </a:cubicBezTo>
                  <a:cubicBezTo>
                    <a:pt x="58" y="1012"/>
                    <a:pt x="60" y="1019"/>
                    <a:pt x="63" y="1026"/>
                  </a:cubicBezTo>
                  <a:cubicBezTo>
                    <a:pt x="65" y="1031"/>
                    <a:pt x="81" y="1067"/>
                    <a:pt x="66" y="1064"/>
                  </a:cubicBezTo>
                  <a:cubicBezTo>
                    <a:pt x="65" y="1069"/>
                    <a:pt x="67" y="1072"/>
                    <a:pt x="66" y="1077"/>
                  </a:cubicBezTo>
                  <a:cubicBezTo>
                    <a:pt x="64" y="1082"/>
                    <a:pt x="60" y="1085"/>
                    <a:pt x="60" y="1091"/>
                  </a:cubicBezTo>
                  <a:cubicBezTo>
                    <a:pt x="72" y="1095"/>
                    <a:pt x="61" y="1101"/>
                    <a:pt x="60" y="1106"/>
                  </a:cubicBezTo>
                  <a:cubicBezTo>
                    <a:pt x="58" y="1115"/>
                    <a:pt x="65" y="1120"/>
                    <a:pt x="73" y="1119"/>
                  </a:cubicBezTo>
                  <a:cubicBezTo>
                    <a:pt x="73" y="1123"/>
                    <a:pt x="76" y="1126"/>
                    <a:pt x="76" y="1129"/>
                  </a:cubicBezTo>
                  <a:cubicBezTo>
                    <a:pt x="74" y="1140"/>
                    <a:pt x="69" y="1139"/>
                    <a:pt x="77" y="1148"/>
                  </a:cubicBezTo>
                  <a:cubicBezTo>
                    <a:pt x="85" y="1156"/>
                    <a:pt x="90" y="1164"/>
                    <a:pt x="81" y="1174"/>
                  </a:cubicBezTo>
                  <a:cubicBezTo>
                    <a:pt x="79" y="1177"/>
                    <a:pt x="72" y="1182"/>
                    <a:pt x="71" y="1184"/>
                  </a:cubicBezTo>
                  <a:cubicBezTo>
                    <a:pt x="70" y="1190"/>
                    <a:pt x="77" y="1194"/>
                    <a:pt x="81" y="1197"/>
                  </a:cubicBezTo>
                  <a:cubicBezTo>
                    <a:pt x="92" y="1206"/>
                    <a:pt x="104" y="1217"/>
                    <a:pt x="108" y="1231"/>
                  </a:cubicBezTo>
                  <a:cubicBezTo>
                    <a:pt x="113" y="1248"/>
                    <a:pt x="102" y="1264"/>
                    <a:pt x="91" y="1276"/>
                  </a:cubicBezTo>
                  <a:cubicBezTo>
                    <a:pt x="87" y="1281"/>
                    <a:pt x="81" y="1284"/>
                    <a:pt x="77" y="1289"/>
                  </a:cubicBezTo>
                  <a:cubicBezTo>
                    <a:pt x="73" y="1294"/>
                    <a:pt x="70" y="1301"/>
                    <a:pt x="66" y="1306"/>
                  </a:cubicBezTo>
                  <a:cubicBezTo>
                    <a:pt x="63" y="1311"/>
                    <a:pt x="60" y="1315"/>
                    <a:pt x="58" y="1320"/>
                  </a:cubicBezTo>
                  <a:cubicBezTo>
                    <a:pt x="54" y="1327"/>
                    <a:pt x="50" y="1328"/>
                    <a:pt x="44" y="1334"/>
                  </a:cubicBezTo>
                  <a:cubicBezTo>
                    <a:pt x="37" y="1342"/>
                    <a:pt x="27" y="1348"/>
                    <a:pt x="20" y="1356"/>
                  </a:cubicBezTo>
                  <a:cubicBezTo>
                    <a:pt x="17" y="1361"/>
                    <a:pt x="15" y="1364"/>
                    <a:pt x="12" y="1367"/>
                  </a:cubicBezTo>
                  <a:cubicBezTo>
                    <a:pt x="17" y="1365"/>
                    <a:pt x="23" y="1363"/>
                    <a:pt x="30" y="1365"/>
                  </a:cubicBezTo>
                  <a:cubicBezTo>
                    <a:pt x="22" y="1377"/>
                    <a:pt x="35" y="1380"/>
                    <a:pt x="45" y="1384"/>
                  </a:cubicBezTo>
                  <a:cubicBezTo>
                    <a:pt x="52" y="1387"/>
                    <a:pt x="64" y="1386"/>
                    <a:pt x="70" y="1389"/>
                  </a:cubicBezTo>
                  <a:cubicBezTo>
                    <a:pt x="75" y="1393"/>
                    <a:pt x="87" y="1404"/>
                    <a:pt x="71" y="1401"/>
                  </a:cubicBezTo>
                  <a:cubicBezTo>
                    <a:pt x="66" y="1400"/>
                    <a:pt x="63" y="1395"/>
                    <a:pt x="56" y="1395"/>
                  </a:cubicBezTo>
                  <a:cubicBezTo>
                    <a:pt x="51" y="1395"/>
                    <a:pt x="48" y="1399"/>
                    <a:pt x="43" y="1398"/>
                  </a:cubicBezTo>
                  <a:cubicBezTo>
                    <a:pt x="43" y="1401"/>
                    <a:pt x="43" y="1404"/>
                    <a:pt x="42" y="1407"/>
                  </a:cubicBezTo>
                  <a:cubicBezTo>
                    <a:pt x="37" y="1406"/>
                    <a:pt x="34" y="1402"/>
                    <a:pt x="29" y="1404"/>
                  </a:cubicBezTo>
                  <a:cubicBezTo>
                    <a:pt x="29" y="1408"/>
                    <a:pt x="29" y="1412"/>
                    <a:pt x="27" y="1414"/>
                  </a:cubicBezTo>
                  <a:cubicBezTo>
                    <a:pt x="25" y="1410"/>
                    <a:pt x="25" y="1404"/>
                    <a:pt x="19" y="1404"/>
                  </a:cubicBezTo>
                  <a:cubicBezTo>
                    <a:pt x="18" y="1413"/>
                    <a:pt x="22" y="1420"/>
                    <a:pt x="19" y="1424"/>
                  </a:cubicBezTo>
                  <a:cubicBezTo>
                    <a:pt x="24" y="1430"/>
                    <a:pt x="16" y="1434"/>
                    <a:pt x="13" y="1442"/>
                  </a:cubicBezTo>
                  <a:cubicBezTo>
                    <a:pt x="10" y="1450"/>
                    <a:pt x="2" y="1455"/>
                    <a:pt x="3" y="1464"/>
                  </a:cubicBezTo>
                  <a:cubicBezTo>
                    <a:pt x="3" y="1468"/>
                    <a:pt x="5" y="1472"/>
                    <a:pt x="5" y="1476"/>
                  </a:cubicBezTo>
                  <a:cubicBezTo>
                    <a:pt x="5" y="1480"/>
                    <a:pt x="4" y="1483"/>
                    <a:pt x="4" y="1487"/>
                  </a:cubicBezTo>
                  <a:cubicBezTo>
                    <a:pt x="5" y="1490"/>
                    <a:pt x="7" y="1495"/>
                    <a:pt x="8" y="1497"/>
                  </a:cubicBezTo>
                  <a:cubicBezTo>
                    <a:pt x="9" y="1498"/>
                    <a:pt x="10" y="1502"/>
                    <a:pt x="10" y="1502"/>
                  </a:cubicBezTo>
                  <a:cubicBezTo>
                    <a:pt x="11" y="1504"/>
                    <a:pt x="13" y="1503"/>
                    <a:pt x="12" y="1507"/>
                  </a:cubicBezTo>
                  <a:cubicBezTo>
                    <a:pt x="12" y="1508"/>
                    <a:pt x="7" y="1509"/>
                    <a:pt x="7" y="1510"/>
                  </a:cubicBezTo>
                  <a:cubicBezTo>
                    <a:pt x="6" y="1510"/>
                    <a:pt x="3" y="1514"/>
                    <a:pt x="2" y="1515"/>
                  </a:cubicBezTo>
                  <a:cubicBezTo>
                    <a:pt x="1" y="1517"/>
                    <a:pt x="1" y="1519"/>
                    <a:pt x="0" y="1522"/>
                  </a:cubicBezTo>
                  <a:cubicBezTo>
                    <a:pt x="0" y="1522"/>
                    <a:pt x="1" y="1522"/>
                    <a:pt x="1" y="1522"/>
                  </a:cubicBezTo>
                  <a:cubicBezTo>
                    <a:pt x="12" y="1528"/>
                    <a:pt x="13" y="1536"/>
                    <a:pt x="10" y="1547"/>
                  </a:cubicBezTo>
                  <a:cubicBezTo>
                    <a:pt x="9" y="1550"/>
                    <a:pt x="10" y="1552"/>
                    <a:pt x="8" y="1555"/>
                  </a:cubicBezTo>
                  <a:cubicBezTo>
                    <a:pt x="16" y="1556"/>
                    <a:pt x="21" y="1568"/>
                    <a:pt x="22" y="1576"/>
                  </a:cubicBezTo>
                  <a:cubicBezTo>
                    <a:pt x="23" y="1580"/>
                    <a:pt x="22" y="1583"/>
                    <a:pt x="21" y="1587"/>
                  </a:cubicBezTo>
                  <a:cubicBezTo>
                    <a:pt x="21" y="1587"/>
                    <a:pt x="21" y="1588"/>
                    <a:pt x="21" y="1589"/>
                  </a:cubicBezTo>
                  <a:cubicBezTo>
                    <a:pt x="22" y="1590"/>
                    <a:pt x="23" y="1591"/>
                    <a:pt x="25" y="1592"/>
                  </a:cubicBezTo>
                  <a:cubicBezTo>
                    <a:pt x="27" y="1593"/>
                    <a:pt x="26" y="1593"/>
                    <a:pt x="28" y="1593"/>
                  </a:cubicBezTo>
                  <a:cubicBezTo>
                    <a:pt x="30" y="1593"/>
                    <a:pt x="32" y="1591"/>
                    <a:pt x="35" y="1593"/>
                  </a:cubicBezTo>
                  <a:cubicBezTo>
                    <a:pt x="38" y="1596"/>
                    <a:pt x="34" y="1599"/>
                    <a:pt x="40" y="1599"/>
                  </a:cubicBezTo>
                  <a:cubicBezTo>
                    <a:pt x="45" y="1600"/>
                    <a:pt x="47" y="1595"/>
                    <a:pt x="53" y="1598"/>
                  </a:cubicBezTo>
                  <a:cubicBezTo>
                    <a:pt x="60" y="1602"/>
                    <a:pt x="50" y="1613"/>
                    <a:pt x="60" y="1610"/>
                  </a:cubicBezTo>
                  <a:cubicBezTo>
                    <a:pt x="69" y="1607"/>
                    <a:pt x="75" y="1601"/>
                    <a:pt x="84" y="1610"/>
                  </a:cubicBezTo>
                  <a:cubicBezTo>
                    <a:pt x="86" y="1612"/>
                    <a:pt x="92" y="1615"/>
                    <a:pt x="94" y="1617"/>
                  </a:cubicBezTo>
                  <a:cubicBezTo>
                    <a:pt x="95" y="1619"/>
                    <a:pt x="95" y="1625"/>
                    <a:pt x="95" y="1628"/>
                  </a:cubicBezTo>
                  <a:cubicBezTo>
                    <a:pt x="95" y="1632"/>
                    <a:pt x="94" y="1631"/>
                    <a:pt x="95" y="1635"/>
                  </a:cubicBezTo>
                  <a:cubicBezTo>
                    <a:pt x="96" y="1636"/>
                    <a:pt x="98" y="1638"/>
                    <a:pt x="98" y="1640"/>
                  </a:cubicBezTo>
                  <a:cubicBezTo>
                    <a:pt x="99" y="1646"/>
                    <a:pt x="96" y="1645"/>
                    <a:pt x="93" y="1649"/>
                  </a:cubicBezTo>
                  <a:cubicBezTo>
                    <a:pt x="89" y="1656"/>
                    <a:pt x="95" y="1656"/>
                    <a:pt x="99" y="1660"/>
                  </a:cubicBezTo>
                  <a:cubicBezTo>
                    <a:pt x="103" y="1664"/>
                    <a:pt x="98" y="1664"/>
                    <a:pt x="99" y="1668"/>
                  </a:cubicBezTo>
                  <a:cubicBezTo>
                    <a:pt x="100" y="1670"/>
                    <a:pt x="102" y="1670"/>
                    <a:pt x="103" y="1672"/>
                  </a:cubicBezTo>
                  <a:cubicBezTo>
                    <a:pt x="105" y="1674"/>
                    <a:pt x="105" y="1674"/>
                    <a:pt x="106" y="1676"/>
                  </a:cubicBezTo>
                  <a:cubicBezTo>
                    <a:pt x="109" y="1681"/>
                    <a:pt x="109" y="1682"/>
                    <a:pt x="114" y="1685"/>
                  </a:cubicBezTo>
                  <a:cubicBezTo>
                    <a:pt x="117" y="1687"/>
                    <a:pt x="119" y="1688"/>
                    <a:pt x="119" y="1692"/>
                  </a:cubicBezTo>
                  <a:cubicBezTo>
                    <a:pt x="120" y="1698"/>
                    <a:pt x="115" y="1698"/>
                    <a:pt x="122" y="1700"/>
                  </a:cubicBezTo>
                  <a:cubicBezTo>
                    <a:pt x="126" y="1702"/>
                    <a:pt x="130" y="1702"/>
                    <a:pt x="135" y="1704"/>
                  </a:cubicBezTo>
                  <a:cubicBezTo>
                    <a:pt x="136" y="1705"/>
                    <a:pt x="139" y="1704"/>
                    <a:pt x="140" y="1706"/>
                  </a:cubicBezTo>
                  <a:cubicBezTo>
                    <a:pt x="140" y="1708"/>
                    <a:pt x="136" y="1707"/>
                    <a:pt x="136" y="1709"/>
                  </a:cubicBezTo>
                  <a:cubicBezTo>
                    <a:pt x="136" y="1714"/>
                    <a:pt x="142" y="1712"/>
                    <a:pt x="141" y="1718"/>
                  </a:cubicBezTo>
                  <a:cubicBezTo>
                    <a:pt x="141" y="1719"/>
                    <a:pt x="134" y="1726"/>
                    <a:pt x="132" y="1727"/>
                  </a:cubicBezTo>
                  <a:cubicBezTo>
                    <a:pt x="127" y="1732"/>
                    <a:pt x="126" y="1730"/>
                    <a:pt x="120" y="1728"/>
                  </a:cubicBezTo>
                  <a:cubicBezTo>
                    <a:pt x="116" y="1727"/>
                    <a:pt x="110" y="1726"/>
                    <a:pt x="107" y="1730"/>
                  </a:cubicBezTo>
                  <a:cubicBezTo>
                    <a:pt x="103" y="1736"/>
                    <a:pt x="110" y="1737"/>
                    <a:pt x="112" y="1742"/>
                  </a:cubicBezTo>
                  <a:cubicBezTo>
                    <a:pt x="113" y="1743"/>
                    <a:pt x="112" y="1746"/>
                    <a:pt x="112" y="1747"/>
                  </a:cubicBezTo>
                  <a:cubicBezTo>
                    <a:pt x="112" y="1750"/>
                    <a:pt x="113" y="1752"/>
                    <a:pt x="114" y="1755"/>
                  </a:cubicBezTo>
                  <a:cubicBezTo>
                    <a:pt x="114" y="1756"/>
                    <a:pt x="113" y="1758"/>
                    <a:pt x="113" y="1759"/>
                  </a:cubicBezTo>
                  <a:cubicBezTo>
                    <a:pt x="113" y="1762"/>
                    <a:pt x="114" y="1764"/>
                    <a:pt x="114" y="1766"/>
                  </a:cubicBezTo>
                  <a:cubicBezTo>
                    <a:pt x="114" y="1769"/>
                    <a:pt x="114" y="1772"/>
                    <a:pt x="113" y="1775"/>
                  </a:cubicBezTo>
                  <a:cubicBezTo>
                    <a:pt x="118" y="1775"/>
                    <a:pt x="123" y="1776"/>
                    <a:pt x="127" y="1776"/>
                  </a:cubicBezTo>
                  <a:cubicBezTo>
                    <a:pt x="140" y="1776"/>
                    <a:pt x="148" y="1762"/>
                    <a:pt x="160" y="1763"/>
                  </a:cubicBezTo>
                  <a:cubicBezTo>
                    <a:pt x="173" y="1763"/>
                    <a:pt x="177" y="1772"/>
                    <a:pt x="183" y="1781"/>
                  </a:cubicBezTo>
                  <a:cubicBezTo>
                    <a:pt x="184" y="1783"/>
                    <a:pt x="188" y="1786"/>
                    <a:pt x="188" y="1788"/>
                  </a:cubicBezTo>
                  <a:cubicBezTo>
                    <a:pt x="188" y="1794"/>
                    <a:pt x="184" y="1791"/>
                    <a:pt x="183" y="1793"/>
                  </a:cubicBezTo>
                  <a:cubicBezTo>
                    <a:pt x="181" y="1797"/>
                    <a:pt x="183" y="1794"/>
                    <a:pt x="183" y="1799"/>
                  </a:cubicBezTo>
                  <a:cubicBezTo>
                    <a:pt x="186" y="1815"/>
                    <a:pt x="189" y="1809"/>
                    <a:pt x="203" y="1814"/>
                  </a:cubicBezTo>
                  <a:cubicBezTo>
                    <a:pt x="207" y="1815"/>
                    <a:pt x="207" y="1815"/>
                    <a:pt x="210" y="1818"/>
                  </a:cubicBezTo>
                  <a:cubicBezTo>
                    <a:pt x="212" y="1820"/>
                    <a:pt x="210" y="1824"/>
                    <a:pt x="216" y="1824"/>
                  </a:cubicBezTo>
                  <a:cubicBezTo>
                    <a:pt x="216" y="1833"/>
                    <a:pt x="213" y="1848"/>
                    <a:pt x="224" y="1849"/>
                  </a:cubicBezTo>
                  <a:cubicBezTo>
                    <a:pt x="227" y="1849"/>
                    <a:pt x="228" y="1846"/>
                    <a:pt x="231" y="1846"/>
                  </a:cubicBezTo>
                  <a:cubicBezTo>
                    <a:pt x="234" y="1846"/>
                    <a:pt x="236" y="1850"/>
                    <a:pt x="239" y="1852"/>
                  </a:cubicBezTo>
                  <a:cubicBezTo>
                    <a:pt x="243" y="1854"/>
                    <a:pt x="251" y="1855"/>
                    <a:pt x="255" y="1854"/>
                  </a:cubicBezTo>
                  <a:cubicBezTo>
                    <a:pt x="258" y="1853"/>
                    <a:pt x="266" y="1846"/>
                    <a:pt x="270" y="1848"/>
                  </a:cubicBezTo>
                  <a:cubicBezTo>
                    <a:pt x="274" y="1849"/>
                    <a:pt x="276" y="1857"/>
                    <a:pt x="280" y="1860"/>
                  </a:cubicBezTo>
                  <a:cubicBezTo>
                    <a:pt x="288" y="1867"/>
                    <a:pt x="303" y="1866"/>
                    <a:pt x="314" y="1870"/>
                  </a:cubicBezTo>
                  <a:cubicBezTo>
                    <a:pt x="317" y="1872"/>
                    <a:pt x="323" y="1873"/>
                    <a:pt x="327" y="1876"/>
                  </a:cubicBezTo>
                  <a:cubicBezTo>
                    <a:pt x="332" y="1879"/>
                    <a:pt x="331" y="1882"/>
                    <a:pt x="340" y="1881"/>
                  </a:cubicBezTo>
                  <a:cubicBezTo>
                    <a:pt x="340" y="1889"/>
                    <a:pt x="342" y="1892"/>
                    <a:pt x="338" y="1898"/>
                  </a:cubicBezTo>
                  <a:cubicBezTo>
                    <a:pt x="335" y="1902"/>
                    <a:pt x="322" y="1911"/>
                    <a:pt x="336" y="1910"/>
                  </a:cubicBezTo>
                  <a:cubicBezTo>
                    <a:pt x="336" y="1911"/>
                    <a:pt x="337" y="1911"/>
                    <a:pt x="336" y="1912"/>
                  </a:cubicBezTo>
                  <a:cubicBezTo>
                    <a:pt x="327" y="1915"/>
                    <a:pt x="330" y="1916"/>
                    <a:pt x="333" y="1924"/>
                  </a:cubicBezTo>
                  <a:cubicBezTo>
                    <a:pt x="335" y="1928"/>
                    <a:pt x="337" y="1930"/>
                    <a:pt x="336" y="1935"/>
                  </a:cubicBezTo>
                  <a:cubicBezTo>
                    <a:pt x="335" y="1939"/>
                    <a:pt x="334" y="1944"/>
                    <a:pt x="331" y="1948"/>
                  </a:cubicBezTo>
                  <a:cubicBezTo>
                    <a:pt x="328" y="1954"/>
                    <a:pt x="328" y="1954"/>
                    <a:pt x="320" y="1953"/>
                  </a:cubicBezTo>
                  <a:cubicBezTo>
                    <a:pt x="313" y="1953"/>
                    <a:pt x="311" y="1954"/>
                    <a:pt x="307" y="1956"/>
                  </a:cubicBezTo>
                  <a:cubicBezTo>
                    <a:pt x="304" y="1957"/>
                    <a:pt x="295" y="1960"/>
                    <a:pt x="294" y="1961"/>
                  </a:cubicBezTo>
                  <a:cubicBezTo>
                    <a:pt x="292" y="1962"/>
                    <a:pt x="290" y="1972"/>
                    <a:pt x="290" y="1973"/>
                  </a:cubicBezTo>
                  <a:cubicBezTo>
                    <a:pt x="290" y="1974"/>
                    <a:pt x="289" y="1978"/>
                    <a:pt x="288" y="1981"/>
                  </a:cubicBezTo>
                  <a:cubicBezTo>
                    <a:pt x="290" y="1981"/>
                    <a:pt x="291" y="1980"/>
                    <a:pt x="293" y="1980"/>
                  </a:cubicBezTo>
                  <a:cubicBezTo>
                    <a:pt x="296" y="1979"/>
                    <a:pt x="299" y="1981"/>
                    <a:pt x="302" y="1980"/>
                  </a:cubicBezTo>
                  <a:cubicBezTo>
                    <a:pt x="304" y="1979"/>
                    <a:pt x="308" y="1978"/>
                    <a:pt x="310" y="1977"/>
                  </a:cubicBezTo>
                  <a:cubicBezTo>
                    <a:pt x="313" y="1976"/>
                    <a:pt x="313" y="1973"/>
                    <a:pt x="317" y="1974"/>
                  </a:cubicBezTo>
                  <a:cubicBezTo>
                    <a:pt x="316" y="1977"/>
                    <a:pt x="320" y="1980"/>
                    <a:pt x="316" y="1983"/>
                  </a:cubicBezTo>
                  <a:cubicBezTo>
                    <a:pt x="315" y="1983"/>
                    <a:pt x="312" y="1983"/>
                    <a:pt x="311" y="1983"/>
                  </a:cubicBezTo>
                  <a:cubicBezTo>
                    <a:pt x="307" y="1986"/>
                    <a:pt x="307" y="1988"/>
                    <a:pt x="303" y="1989"/>
                  </a:cubicBezTo>
                  <a:cubicBezTo>
                    <a:pt x="300" y="1990"/>
                    <a:pt x="296" y="1989"/>
                    <a:pt x="296" y="1992"/>
                  </a:cubicBezTo>
                  <a:cubicBezTo>
                    <a:pt x="297" y="1995"/>
                    <a:pt x="301" y="1995"/>
                    <a:pt x="298" y="1998"/>
                  </a:cubicBezTo>
                  <a:cubicBezTo>
                    <a:pt x="294" y="1995"/>
                    <a:pt x="293" y="1995"/>
                    <a:pt x="288" y="1997"/>
                  </a:cubicBezTo>
                  <a:cubicBezTo>
                    <a:pt x="285" y="1998"/>
                    <a:pt x="282" y="1997"/>
                    <a:pt x="279" y="1999"/>
                  </a:cubicBezTo>
                  <a:cubicBezTo>
                    <a:pt x="280" y="2001"/>
                    <a:pt x="279" y="2005"/>
                    <a:pt x="282" y="2007"/>
                  </a:cubicBezTo>
                  <a:cubicBezTo>
                    <a:pt x="284" y="2009"/>
                    <a:pt x="288" y="2009"/>
                    <a:pt x="291" y="2010"/>
                  </a:cubicBezTo>
                  <a:cubicBezTo>
                    <a:pt x="291" y="2012"/>
                    <a:pt x="292" y="2016"/>
                    <a:pt x="291" y="2018"/>
                  </a:cubicBezTo>
                  <a:cubicBezTo>
                    <a:pt x="289" y="2021"/>
                    <a:pt x="286" y="2020"/>
                    <a:pt x="284" y="2022"/>
                  </a:cubicBezTo>
                  <a:cubicBezTo>
                    <a:pt x="281" y="2025"/>
                    <a:pt x="284" y="2027"/>
                    <a:pt x="282" y="2030"/>
                  </a:cubicBezTo>
                  <a:cubicBezTo>
                    <a:pt x="281" y="2033"/>
                    <a:pt x="276" y="2033"/>
                    <a:pt x="275" y="2036"/>
                  </a:cubicBezTo>
                  <a:cubicBezTo>
                    <a:pt x="273" y="2038"/>
                    <a:pt x="275" y="2042"/>
                    <a:pt x="273" y="2045"/>
                  </a:cubicBezTo>
                  <a:cubicBezTo>
                    <a:pt x="267" y="2054"/>
                    <a:pt x="259" y="2043"/>
                    <a:pt x="252" y="2045"/>
                  </a:cubicBezTo>
                  <a:cubicBezTo>
                    <a:pt x="252" y="2045"/>
                    <a:pt x="253" y="2050"/>
                    <a:pt x="253" y="2049"/>
                  </a:cubicBezTo>
                  <a:cubicBezTo>
                    <a:pt x="253" y="2049"/>
                    <a:pt x="255" y="2050"/>
                    <a:pt x="254" y="2051"/>
                  </a:cubicBezTo>
                  <a:cubicBezTo>
                    <a:pt x="254" y="2052"/>
                    <a:pt x="252" y="2051"/>
                    <a:pt x="252" y="2052"/>
                  </a:cubicBezTo>
                  <a:cubicBezTo>
                    <a:pt x="249" y="2055"/>
                    <a:pt x="246" y="2052"/>
                    <a:pt x="250" y="2056"/>
                  </a:cubicBezTo>
                  <a:cubicBezTo>
                    <a:pt x="256" y="2060"/>
                    <a:pt x="264" y="2059"/>
                    <a:pt x="268" y="2066"/>
                  </a:cubicBezTo>
                  <a:cubicBezTo>
                    <a:pt x="269" y="2068"/>
                    <a:pt x="268" y="2070"/>
                    <a:pt x="269" y="2071"/>
                  </a:cubicBezTo>
                  <a:cubicBezTo>
                    <a:pt x="272" y="2074"/>
                    <a:pt x="277" y="2073"/>
                    <a:pt x="280" y="2074"/>
                  </a:cubicBezTo>
                  <a:cubicBezTo>
                    <a:pt x="284" y="2076"/>
                    <a:pt x="285" y="2079"/>
                    <a:pt x="289" y="2081"/>
                  </a:cubicBezTo>
                  <a:cubicBezTo>
                    <a:pt x="292" y="2084"/>
                    <a:pt x="295" y="2084"/>
                    <a:pt x="299" y="2086"/>
                  </a:cubicBezTo>
                  <a:cubicBezTo>
                    <a:pt x="306" y="2089"/>
                    <a:pt x="314" y="2094"/>
                    <a:pt x="317" y="2100"/>
                  </a:cubicBezTo>
                  <a:cubicBezTo>
                    <a:pt x="320" y="2103"/>
                    <a:pt x="322" y="2106"/>
                    <a:pt x="324" y="2108"/>
                  </a:cubicBezTo>
                  <a:cubicBezTo>
                    <a:pt x="327" y="2111"/>
                    <a:pt x="330" y="2112"/>
                    <a:pt x="333" y="2116"/>
                  </a:cubicBezTo>
                  <a:cubicBezTo>
                    <a:pt x="345" y="2113"/>
                    <a:pt x="357" y="2116"/>
                    <a:pt x="370" y="2119"/>
                  </a:cubicBezTo>
                  <a:cubicBezTo>
                    <a:pt x="372" y="2130"/>
                    <a:pt x="401" y="2129"/>
                    <a:pt x="409" y="2130"/>
                  </a:cubicBezTo>
                  <a:cubicBezTo>
                    <a:pt x="413" y="2131"/>
                    <a:pt x="415" y="2131"/>
                    <a:pt x="418" y="2132"/>
                  </a:cubicBezTo>
                  <a:cubicBezTo>
                    <a:pt x="421" y="2134"/>
                    <a:pt x="423" y="2137"/>
                    <a:pt x="426" y="2139"/>
                  </a:cubicBezTo>
                  <a:cubicBezTo>
                    <a:pt x="428" y="2140"/>
                    <a:pt x="444" y="2143"/>
                    <a:pt x="438" y="2149"/>
                  </a:cubicBezTo>
                  <a:cubicBezTo>
                    <a:pt x="447" y="2155"/>
                    <a:pt x="452" y="2143"/>
                    <a:pt x="461" y="2144"/>
                  </a:cubicBezTo>
                  <a:cubicBezTo>
                    <a:pt x="463" y="2145"/>
                    <a:pt x="463" y="2147"/>
                    <a:pt x="465" y="2147"/>
                  </a:cubicBezTo>
                  <a:cubicBezTo>
                    <a:pt x="466" y="2148"/>
                    <a:pt x="468" y="2146"/>
                    <a:pt x="469" y="2146"/>
                  </a:cubicBezTo>
                  <a:cubicBezTo>
                    <a:pt x="473" y="2147"/>
                    <a:pt x="476" y="2149"/>
                    <a:pt x="480" y="2150"/>
                  </a:cubicBezTo>
                  <a:cubicBezTo>
                    <a:pt x="482" y="2155"/>
                    <a:pt x="490" y="2150"/>
                    <a:pt x="491" y="2154"/>
                  </a:cubicBezTo>
                  <a:cubicBezTo>
                    <a:pt x="492" y="2155"/>
                    <a:pt x="488" y="2165"/>
                    <a:pt x="487" y="2167"/>
                  </a:cubicBezTo>
                  <a:cubicBezTo>
                    <a:pt x="491" y="2169"/>
                    <a:pt x="494" y="2168"/>
                    <a:pt x="498" y="2170"/>
                  </a:cubicBezTo>
                  <a:cubicBezTo>
                    <a:pt x="501" y="2171"/>
                    <a:pt x="503" y="2173"/>
                    <a:pt x="507" y="2175"/>
                  </a:cubicBezTo>
                  <a:cubicBezTo>
                    <a:pt x="513" y="2177"/>
                    <a:pt x="523" y="2180"/>
                    <a:pt x="528" y="2185"/>
                  </a:cubicBezTo>
                  <a:cubicBezTo>
                    <a:pt x="530" y="2188"/>
                    <a:pt x="530" y="2192"/>
                    <a:pt x="533" y="2195"/>
                  </a:cubicBezTo>
                  <a:cubicBezTo>
                    <a:pt x="536" y="2198"/>
                    <a:pt x="541" y="2201"/>
                    <a:pt x="546" y="2200"/>
                  </a:cubicBezTo>
                  <a:cubicBezTo>
                    <a:pt x="551" y="2199"/>
                    <a:pt x="552" y="2195"/>
                    <a:pt x="555" y="2191"/>
                  </a:cubicBezTo>
                  <a:cubicBezTo>
                    <a:pt x="557" y="2189"/>
                    <a:pt x="561" y="2186"/>
                    <a:pt x="563" y="2183"/>
                  </a:cubicBezTo>
                  <a:cubicBezTo>
                    <a:pt x="565" y="2181"/>
                    <a:pt x="566" y="2179"/>
                    <a:pt x="568" y="2178"/>
                  </a:cubicBezTo>
                  <a:cubicBezTo>
                    <a:pt x="567" y="2176"/>
                    <a:pt x="566" y="2174"/>
                    <a:pt x="564" y="2173"/>
                  </a:cubicBezTo>
                  <a:cubicBezTo>
                    <a:pt x="560" y="2168"/>
                    <a:pt x="557" y="2163"/>
                    <a:pt x="553" y="2157"/>
                  </a:cubicBezTo>
                  <a:cubicBezTo>
                    <a:pt x="551" y="2155"/>
                    <a:pt x="548" y="2152"/>
                    <a:pt x="547" y="2150"/>
                  </a:cubicBezTo>
                  <a:cubicBezTo>
                    <a:pt x="546" y="2147"/>
                    <a:pt x="548" y="2144"/>
                    <a:pt x="547" y="2141"/>
                  </a:cubicBezTo>
                  <a:cubicBezTo>
                    <a:pt x="545" y="2138"/>
                    <a:pt x="542" y="2136"/>
                    <a:pt x="540" y="2134"/>
                  </a:cubicBezTo>
                  <a:cubicBezTo>
                    <a:pt x="537" y="2128"/>
                    <a:pt x="539" y="2123"/>
                    <a:pt x="539" y="2117"/>
                  </a:cubicBezTo>
                  <a:cubicBezTo>
                    <a:pt x="540" y="2115"/>
                    <a:pt x="540" y="2111"/>
                    <a:pt x="540" y="2109"/>
                  </a:cubicBezTo>
                  <a:cubicBezTo>
                    <a:pt x="542" y="2106"/>
                    <a:pt x="544" y="2105"/>
                    <a:pt x="544" y="2101"/>
                  </a:cubicBezTo>
                  <a:cubicBezTo>
                    <a:pt x="542" y="2102"/>
                    <a:pt x="540" y="2103"/>
                    <a:pt x="538" y="2104"/>
                  </a:cubicBezTo>
                  <a:cubicBezTo>
                    <a:pt x="537" y="2099"/>
                    <a:pt x="534" y="2097"/>
                    <a:pt x="530" y="2093"/>
                  </a:cubicBezTo>
                  <a:cubicBezTo>
                    <a:pt x="526" y="2088"/>
                    <a:pt x="515" y="2084"/>
                    <a:pt x="518" y="2076"/>
                  </a:cubicBezTo>
                  <a:cubicBezTo>
                    <a:pt x="520" y="2069"/>
                    <a:pt x="528" y="2066"/>
                    <a:pt x="531" y="2060"/>
                  </a:cubicBezTo>
                  <a:cubicBezTo>
                    <a:pt x="533" y="2055"/>
                    <a:pt x="534" y="2048"/>
                    <a:pt x="537" y="2044"/>
                  </a:cubicBezTo>
                  <a:cubicBezTo>
                    <a:pt x="543" y="2034"/>
                    <a:pt x="545" y="2046"/>
                    <a:pt x="553" y="2046"/>
                  </a:cubicBezTo>
                  <a:cubicBezTo>
                    <a:pt x="552" y="2041"/>
                    <a:pt x="556" y="2037"/>
                    <a:pt x="560" y="2036"/>
                  </a:cubicBezTo>
                  <a:cubicBezTo>
                    <a:pt x="562" y="2036"/>
                    <a:pt x="564" y="2039"/>
                    <a:pt x="567" y="2038"/>
                  </a:cubicBezTo>
                  <a:cubicBezTo>
                    <a:pt x="572" y="2037"/>
                    <a:pt x="569" y="2038"/>
                    <a:pt x="571" y="2035"/>
                  </a:cubicBezTo>
                  <a:cubicBezTo>
                    <a:pt x="575" y="2028"/>
                    <a:pt x="573" y="2026"/>
                    <a:pt x="582" y="2023"/>
                  </a:cubicBezTo>
                  <a:cubicBezTo>
                    <a:pt x="584" y="2022"/>
                    <a:pt x="587" y="2020"/>
                    <a:pt x="589" y="2018"/>
                  </a:cubicBezTo>
                  <a:cubicBezTo>
                    <a:pt x="588" y="2016"/>
                    <a:pt x="586" y="2013"/>
                    <a:pt x="584" y="2011"/>
                  </a:cubicBezTo>
                  <a:cubicBezTo>
                    <a:pt x="578" y="2006"/>
                    <a:pt x="567" y="2003"/>
                    <a:pt x="564" y="1994"/>
                  </a:cubicBezTo>
                  <a:cubicBezTo>
                    <a:pt x="568" y="1994"/>
                    <a:pt x="572" y="1996"/>
                    <a:pt x="576" y="1996"/>
                  </a:cubicBezTo>
                  <a:cubicBezTo>
                    <a:pt x="578" y="1990"/>
                    <a:pt x="572" y="1987"/>
                    <a:pt x="569" y="1983"/>
                  </a:cubicBezTo>
                  <a:cubicBezTo>
                    <a:pt x="567" y="1978"/>
                    <a:pt x="566" y="1973"/>
                    <a:pt x="563" y="1968"/>
                  </a:cubicBezTo>
                  <a:cubicBezTo>
                    <a:pt x="561" y="1965"/>
                    <a:pt x="558" y="1958"/>
                    <a:pt x="554" y="1956"/>
                  </a:cubicBezTo>
                  <a:cubicBezTo>
                    <a:pt x="551" y="1954"/>
                    <a:pt x="540" y="1951"/>
                    <a:pt x="537" y="1953"/>
                  </a:cubicBezTo>
                  <a:cubicBezTo>
                    <a:pt x="537" y="1954"/>
                    <a:pt x="536" y="1956"/>
                    <a:pt x="536" y="1957"/>
                  </a:cubicBezTo>
                  <a:cubicBezTo>
                    <a:pt x="522" y="1958"/>
                    <a:pt x="531" y="1948"/>
                    <a:pt x="531" y="1942"/>
                  </a:cubicBezTo>
                  <a:cubicBezTo>
                    <a:pt x="530" y="1940"/>
                    <a:pt x="526" y="1932"/>
                    <a:pt x="525" y="1931"/>
                  </a:cubicBezTo>
                  <a:cubicBezTo>
                    <a:pt x="523" y="1928"/>
                    <a:pt x="516" y="1926"/>
                    <a:pt x="512" y="1925"/>
                  </a:cubicBezTo>
                  <a:cubicBezTo>
                    <a:pt x="512" y="1916"/>
                    <a:pt x="519" y="1914"/>
                    <a:pt x="523" y="1908"/>
                  </a:cubicBezTo>
                  <a:cubicBezTo>
                    <a:pt x="528" y="1899"/>
                    <a:pt x="523" y="1898"/>
                    <a:pt x="520" y="1892"/>
                  </a:cubicBezTo>
                  <a:cubicBezTo>
                    <a:pt x="518" y="1886"/>
                    <a:pt x="519" y="1881"/>
                    <a:pt x="522" y="1875"/>
                  </a:cubicBezTo>
                  <a:cubicBezTo>
                    <a:pt x="524" y="1871"/>
                    <a:pt x="529" y="1869"/>
                    <a:pt x="531" y="1865"/>
                  </a:cubicBezTo>
                  <a:cubicBezTo>
                    <a:pt x="534" y="1861"/>
                    <a:pt x="534" y="1856"/>
                    <a:pt x="536" y="1852"/>
                  </a:cubicBezTo>
                  <a:cubicBezTo>
                    <a:pt x="539" y="1845"/>
                    <a:pt x="539" y="1847"/>
                    <a:pt x="544" y="1850"/>
                  </a:cubicBezTo>
                  <a:cubicBezTo>
                    <a:pt x="549" y="1852"/>
                    <a:pt x="550" y="1852"/>
                    <a:pt x="553" y="1857"/>
                  </a:cubicBezTo>
                  <a:cubicBezTo>
                    <a:pt x="554" y="1859"/>
                    <a:pt x="557" y="1867"/>
                    <a:pt x="559" y="1869"/>
                  </a:cubicBezTo>
                  <a:cubicBezTo>
                    <a:pt x="562" y="1871"/>
                    <a:pt x="570" y="1869"/>
                    <a:pt x="572" y="1866"/>
                  </a:cubicBezTo>
                  <a:cubicBezTo>
                    <a:pt x="574" y="1864"/>
                    <a:pt x="572" y="1860"/>
                    <a:pt x="571" y="1857"/>
                  </a:cubicBezTo>
                  <a:cubicBezTo>
                    <a:pt x="570" y="1851"/>
                    <a:pt x="567" y="1843"/>
                    <a:pt x="567" y="1837"/>
                  </a:cubicBezTo>
                  <a:cubicBezTo>
                    <a:pt x="570" y="1839"/>
                    <a:pt x="582" y="1833"/>
                    <a:pt x="585" y="1831"/>
                  </a:cubicBezTo>
                  <a:cubicBezTo>
                    <a:pt x="589" y="1827"/>
                    <a:pt x="586" y="1820"/>
                    <a:pt x="592" y="1818"/>
                  </a:cubicBezTo>
                  <a:cubicBezTo>
                    <a:pt x="595" y="1816"/>
                    <a:pt x="597" y="1818"/>
                    <a:pt x="601" y="1816"/>
                  </a:cubicBezTo>
                  <a:cubicBezTo>
                    <a:pt x="604" y="1814"/>
                    <a:pt x="608" y="1812"/>
                    <a:pt x="611" y="1810"/>
                  </a:cubicBezTo>
                  <a:cubicBezTo>
                    <a:pt x="613" y="1808"/>
                    <a:pt x="614" y="1805"/>
                    <a:pt x="617" y="1803"/>
                  </a:cubicBezTo>
                  <a:cubicBezTo>
                    <a:pt x="620" y="1801"/>
                    <a:pt x="619" y="1801"/>
                    <a:pt x="620" y="1798"/>
                  </a:cubicBezTo>
                  <a:cubicBezTo>
                    <a:pt x="621" y="1795"/>
                    <a:pt x="623" y="1796"/>
                    <a:pt x="624" y="1795"/>
                  </a:cubicBezTo>
                  <a:cubicBezTo>
                    <a:pt x="626" y="1793"/>
                    <a:pt x="624" y="1791"/>
                    <a:pt x="628" y="1792"/>
                  </a:cubicBezTo>
                  <a:cubicBezTo>
                    <a:pt x="629" y="1792"/>
                    <a:pt x="632" y="1793"/>
                    <a:pt x="634" y="1793"/>
                  </a:cubicBezTo>
                  <a:cubicBezTo>
                    <a:pt x="640" y="1794"/>
                    <a:pt x="641" y="1795"/>
                    <a:pt x="639" y="1800"/>
                  </a:cubicBezTo>
                  <a:cubicBezTo>
                    <a:pt x="639" y="1802"/>
                    <a:pt x="648" y="1799"/>
                    <a:pt x="649" y="1799"/>
                  </a:cubicBezTo>
                  <a:cubicBezTo>
                    <a:pt x="650" y="1798"/>
                    <a:pt x="652" y="1798"/>
                    <a:pt x="654" y="1796"/>
                  </a:cubicBezTo>
                  <a:cubicBezTo>
                    <a:pt x="655" y="1796"/>
                    <a:pt x="655" y="1794"/>
                    <a:pt x="656" y="1793"/>
                  </a:cubicBezTo>
                  <a:cubicBezTo>
                    <a:pt x="658" y="1792"/>
                    <a:pt x="659" y="1793"/>
                    <a:pt x="661" y="1793"/>
                  </a:cubicBezTo>
                  <a:cubicBezTo>
                    <a:pt x="665" y="1792"/>
                    <a:pt x="666" y="1791"/>
                    <a:pt x="670" y="1794"/>
                  </a:cubicBezTo>
                  <a:cubicBezTo>
                    <a:pt x="671" y="1795"/>
                    <a:pt x="672" y="1799"/>
                    <a:pt x="674" y="1801"/>
                  </a:cubicBezTo>
                  <a:cubicBezTo>
                    <a:pt x="677" y="1803"/>
                    <a:pt x="677" y="1803"/>
                    <a:pt x="680" y="1803"/>
                  </a:cubicBezTo>
                  <a:cubicBezTo>
                    <a:pt x="684" y="1804"/>
                    <a:pt x="688" y="1801"/>
                    <a:pt x="692" y="1802"/>
                  </a:cubicBezTo>
                  <a:cubicBezTo>
                    <a:pt x="698" y="1804"/>
                    <a:pt x="698" y="1808"/>
                    <a:pt x="702" y="1811"/>
                  </a:cubicBezTo>
                  <a:cubicBezTo>
                    <a:pt x="704" y="1813"/>
                    <a:pt x="708" y="1812"/>
                    <a:pt x="709" y="1814"/>
                  </a:cubicBezTo>
                  <a:cubicBezTo>
                    <a:pt x="711" y="1815"/>
                    <a:pt x="710" y="1817"/>
                    <a:pt x="712" y="1819"/>
                  </a:cubicBezTo>
                  <a:cubicBezTo>
                    <a:pt x="714" y="1822"/>
                    <a:pt x="723" y="1825"/>
                    <a:pt x="724" y="1828"/>
                  </a:cubicBezTo>
                  <a:cubicBezTo>
                    <a:pt x="726" y="1831"/>
                    <a:pt x="721" y="1834"/>
                    <a:pt x="722" y="1839"/>
                  </a:cubicBezTo>
                  <a:cubicBezTo>
                    <a:pt x="725" y="1847"/>
                    <a:pt x="728" y="1840"/>
                    <a:pt x="729" y="1835"/>
                  </a:cubicBezTo>
                  <a:cubicBezTo>
                    <a:pt x="730" y="1828"/>
                    <a:pt x="726" y="1828"/>
                    <a:pt x="725" y="1822"/>
                  </a:cubicBezTo>
                  <a:cubicBezTo>
                    <a:pt x="735" y="1820"/>
                    <a:pt x="744" y="1835"/>
                    <a:pt x="753" y="1839"/>
                  </a:cubicBezTo>
                  <a:cubicBezTo>
                    <a:pt x="759" y="1841"/>
                    <a:pt x="755" y="1841"/>
                    <a:pt x="760" y="1839"/>
                  </a:cubicBezTo>
                  <a:cubicBezTo>
                    <a:pt x="763" y="1838"/>
                    <a:pt x="765" y="1835"/>
                    <a:pt x="766" y="1833"/>
                  </a:cubicBezTo>
                  <a:cubicBezTo>
                    <a:pt x="770" y="1827"/>
                    <a:pt x="768" y="1826"/>
                    <a:pt x="776" y="1824"/>
                  </a:cubicBezTo>
                  <a:cubicBezTo>
                    <a:pt x="775" y="1817"/>
                    <a:pt x="779" y="1823"/>
                    <a:pt x="783" y="1823"/>
                  </a:cubicBezTo>
                  <a:cubicBezTo>
                    <a:pt x="789" y="1822"/>
                    <a:pt x="791" y="1816"/>
                    <a:pt x="799" y="1822"/>
                  </a:cubicBezTo>
                  <a:cubicBezTo>
                    <a:pt x="800" y="1823"/>
                    <a:pt x="799" y="1825"/>
                    <a:pt x="801" y="1826"/>
                  </a:cubicBezTo>
                  <a:cubicBezTo>
                    <a:pt x="803" y="1827"/>
                    <a:pt x="807" y="1827"/>
                    <a:pt x="809" y="1827"/>
                  </a:cubicBezTo>
                  <a:cubicBezTo>
                    <a:pt x="810" y="1824"/>
                    <a:pt x="811" y="1820"/>
                    <a:pt x="812" y="1818"/>
                  </a:cubicBezTo>
                  <a:cubicBezTo>
                    <a:pt x="817" y="1820"/>
                    <a:pt x="820" y="1817"/>
                    <a:pt x="824" y="1817"/>
                  </a:cubicBezTo>
                  <a:cubicBezTo>
                    <a:pt x="827" y="1817"/>
                    <a:pt x="830" y="1819"/>
                    <a:pt x="833" y="1819"/>
                  </a:cubicBezTo>
                  <a:cubicBezTo>
                    <a:pt x="833" y="1826"/>
                    <a:pt x="834" y="1831"/>
                    <a:pt x="842" y="1834"/>
                  </a:cubicBezTo>
                  <a:cubicBezTo>
                    <a:pt x="845" y="1835"/>
                    <a:pt x="848" y="1835"/>
                    <a:pt x="851" y="1836"/>
                  </a:cubicBezTo>
                  <a:cubicBezTo>
                    <a:pt x="854" y="1837"/>
                    <a:pt x="856" y="1840"/>
                    <a:pt x="859" y="1841"/>
                  </a:cubicBezTo>
                  <a:cubicBezTo>
                    <a:pt x="868" y="1843"/>
                    <a:pt x="864" y="1835"/>
                    <a:pt x="869" y="1831"/>
                  </a:cubicBezTo>
                  <a:cubicBezTo>
                    <a:pt x="874" y="1825"/>
                    <a:pt x="877" y="1833"/>
                    <a:pt x="882" y="1836"/>
                  </a:cubicBezTo>
                  <a:cubicBezTo>
                    <a:pt x="889" y="1839"/>
                    <a:pt x="903" y="1835"/>
                    <a:pt x="908" y="1829"/>
                  </a:cubicBezTo>
                  <a:cubicBezTo>
                    <a:pt x="910" y="1826"/>
                    <a:pt x="915" y="1810"/>
                    <a:pt x="913" y="1806"/>
                  </a:cubicBezTo>
                  <a:cubicBezTo>
                    <a:pt x="910" y="1801"/>
                    <a:pt x="903" y="1803"/>
                    <a:pt x="899" y="1801"/>
                  </a:cubicBezTo>
                  <a:cubicBezTo>
                    <a:pt x="897" y="1800"/>
                    <a:pt x="896" y="1798"/>
                    <a:pt x="894" y="1797"/>
                  </a:cubicBezTo>
                  <a:cubicBezTo>
                    <a:pt x="892" y="1796"/>
                    <a:pt x="889" y="1796"/>
                    <a:pt x="887" y="1795"/>
                  </a:cubicBezTo>
                  <a:cubicBezTo>
                    <a:pt x="879" y="1792"/>
                    <a:pt x="886" y="1792"/>
                    <a:pt x="881" y="1787"/>
                  </a:cubicBezTo>
                  <a:cubicBezTo>
                    <a:pt x="878" y="1784"/>
                    <a:pt x="870" y="1787"/>
                    <a:pt x="872" y="1779"/>
                  </a:cubicBezTo>
                  <a:cubicBezTo>
                    <a:pt x="880" y="1780"/>
                    <a:pt x="901" y="1769"/>
                    <a:pt x="898" y="1760"/>
                  </a:cubicBezTo>
                  <a:cubicBezTo>
                    <a:pt x="896" y="1753"/>
                    <a:pt x="888" y="1754"/>
                    <a:pt x="893" y="1745"/>
                  </a:cubicBezTo>
                  <a:cubicBezTo>
                    <a:pt x="896" y="1741"/>
                    <a:pt x="903" y="1740"/>
                    <a:pt x="904" y="1733"/>
                  </a:cubicBezTo>
                  <a:cubicBezTo>
                    <a:pt x="904" y="1730"/>
                    <a:pt x="902" y="1728"/>
                    <a:pt x="902" y="1725"/>
                  </a:cubicBezTo>
                  <a:cubicBezTo>
                    <a:pt x="901" y="1721"/>
                    <a:pt x="901" y="1721"/>
                    <a:pt x="902" y="1718"/>
                  </a:cubicBezTo>
                  <a:cubicBezTo>
                    <a:pt x="903" y="1711"/>
                    <a:pt x="904" y="1707"/>
                    <a:pt x="898" y="1704"/>
                  </a:cubicBezTo>
                  <a:cubicBezTo>
                    <a:pt x="903" y="1702"/>
                    <a:pt x="904" y="1697"/>
                    <a:pt x="899" y="1694"/>
                  </a:cubicBezTo>
                  <a:cubicBezTo>
                    <a:pt x="900" y="1694"/>
                    <a:pt x="903" y="1693"/>
                    <a:pt x="904" y="1694"/>
                  </a:cubicBezTo>
                  <a:cubicBezTo>
                    <a:pt x="903" y="1682"/>
                    <a:pt x="914" y="1691"/>
                    <a:pt x="918" y="1692"/>
                  </a:cubicBezTo>
                  <a:cubicBezTo>
                    <a:pt x="926" y="1694"/>
                    <a:pt x="925" y="1686"/>
                    <a:pt x="934" y="1688"/>
                  </a:cubicBezTo>
                  <a:cubicBezTo>
                    <a:pt x="934" y="1691"/>
                    <a:pt x="935" y="1694"/>
                    <a:pt x="938" y="1695"/>
                  </a:cubicBezTo>
                  <a:cubicBezTo>
                    <a:pt x="940" y="1690"/>
                    <a:pt x="940" y="1688"/>
                    <a:pt x="946" y="1687"/>
                  </a:cubicBezTo>
                  <a:cubicBezTo>
                    <a:pt x="948" y="1687"/>
                    <a:pt x="951" y="1689"/>
                    <a:pt x="953" y="1688"/>
                  </a:cubicBezTo>
                  <a:cubicBezTo>
                    <a:pt x="955" y="1687"/>
                    <a:pt x="954" y="1684"/>
                    <a:pt x="955" y="1683"/>
                  </a:cubicBezTo>
                  <a:cubicBezTo>
                    <a:pt x="958" y="1681"/>
                    <a:pt x="964" y="1680"/>
                    <a:pt x="967" y="1680"/>
                  </a:cubicBezTo>
                  <a:cubicBezTo>
                    <a:pt x="973" y="1679"/>
                    <a:pt x="973" y="1681"/>
                    <a:pt x="978" y="1678"/>
                  </a:cubicBezTo>
                  <a:cubicBezTo>
                    <a:pt x="984" y="1674"/>
                    <a:pt x="992" y="1673"/>
                    <a:pt x="1000" y="1673"/>
                  </a:cubicBezTo>
                  <a:cubicBezTo>
                    <a:pt x="1004" y="1674"/>
                    <a:pt x="1007" y="1677"/>
                    <a:pt x="1010" y="1674"/>
                  </a:cubicBezTo>
                  <a:cubicBezTo>
                    <a:pt x="1013" y="1670"/>
                    <a:pt x="1010" y="1668"/>
                    <a:pt x="1015" y="1665"/>
                  </a:cubicBezTo>
                  <a:cubicBezTo>
                    <a:pt x="1018" y="1664"/>
                    <a:pt x="1022" y="1662"/>
                    <a:pt x="1025" y="1661"/>
                  </a:cubicBezTo>
                  <a:cubicBezTo>
                    <a:pt x="1026" y="1661"/>
                    <a:pt x="1027" y="1659"/>
                    <a:pt x="1028" y="1659"/>
                  </a:cubicBezTo>
                  <a:cubicBezTo>
                    <a:pt x="1029" y="1659"/>
                    <a:pt x="1029" y="1661"/>
                    <a:pt x="1029" y="1661"/>
                  </a:cubicBezTo>
                  <a:cubicBezTo>
                    <a:pt x="1031" y="1660"/>
                    <a:pt x="1034" y="1661"/>
                    <a:pt x="1036" y="1660"/>
                  </a:cubicBezTo>
                  <a:cubicBezTo>
                    <a:pt x="1048" y="1659"/>
                    <a:pt x="1059" y="1654"/>
                    <a:pt x="1071" y="1652"/>
                  </a:cubicBezTo>
                  <a:cubicBezTo>
                    <a:pt x="1074" y="1651"/>
                    <a:pt x="1076" y="1650"/>
                    <a:pt x="1078" y="1649"/>
                  </a:cubicBezTo>
                  <a:cubicBezTo>
                    <a:pt x="1083" y="1647"/>
                    <a:pt x="1089" y="1648"/>
                    <a:pt x="1091" y="1643"/>
                  </a:cubicBezTo>
                  <a:cubicBezTo>
                    <a:pt x="1092" y="1641"/>
                    <a:pt x="1089" y="1638"/>
                    <a:pt x="1090" y="1636"/>
                  </a:cubicBezTo>
                  <a:cubicBezTo>
                    <a:pt x="1092" y="1634"/>
                    <a:pt x="1096" y="1636"/>
                    <a:pt x="1099" y="1635"/>
                  </a:cubicBezTo>
                  <a:cubicBezTo>
                    <a:pt x="1103" y="1632"/>
                    <a:pt x="1104" y="1626"/>
                    <a:pt x="1110" y="1631"/>
                  </a:cubicBezTo>
                  <a:cubicBezTo>
                    <a:pt x="1110" y="1629"/>
                    <a:pt x="1110" y="1626"/>
                    <a:pt x="1110" y="1624"/>
                  </a:cubicBezTo>
                  <a:cubicBezTo>
                    <a:pt x="1114" y="1628"/>
                    <a:pt x="1118" y="1627"/>
                    <a:pt x="1123" y="1627"/>
                  </a:cubicBezTo>
                  <a:cubicBezTo>
                    <a:pt x="1129" y="1628"/>
                    <a:pt x="1130" y="1629"/>
                    <a:pt x="1135" y="1632"/>
                  </a:cubicBezTo>
                  <a:cubicBezTo>
                    <a:pt x="1139" y="1635"/>
                    <a:pt x="1142" y="1637"/>
                    <a:pt x="1148" y="1635"/>
                  </a:cubicBezTo>
                  <a:cubicBezTo>
                    <a:pt x="1151" y="1633"/>
                    <a:pt x="1153" y="1628"/>
                    <a:pt x="1158" y="1629"/>
                  </a:cubicBezTo>
                  <a:cubicBezTo>
                    <a:pt x="1159" y="1634"/>
                    <a:pt x="1163" y="1637"/>
                    <a:pt x="1164" y="1642"/>
                  </a:cubicBezTo>
                  <a:cubicBezTo>
                    <a:pt x="1165" y="1645"/>
                    <a:pt x="1163" y="1652"/>
                    <a:pt x="1165" y="1654"/>
                  </a:cubicBezTo>
                  <a:cubicBezTo>
                    <a:pt x="1167" y="1656"/>
                    <a:pt x="1170" y="1655"/>
                    <a:pt x="1171" y="1657"/>
                  </a:cubicBezTo>
                  <a:cubicBezTo>
                    <a:pt x="1172" y="1660"/>
                    <a:pt x="1169" y="1661"/>
                    <a:pt x="1169" y="1662"/>
                  </a:cubicBezTo>
                  <a:cubicBezTo>
                    <a:pt x="1169" y="1664"/>
                    <a:pt x="1170" y="1666"/>
                    <a:pt x="1170" y="1668"/>
                  </a:cubicBezTo>
                  <a:cubicBezTo>
                    <a:pt x="1169" y="1672"/>
                    <a:pt x="1170" y="1676"/>
                    <a:pt x="1164" y="1676"/>
                  </a:cubicBezTo>
                  <a:cubicBezTo>
                    <a:pt x="1164" y="1678"/>
                    <a:pt x="1166" y="1681"/>
                    <a:pt x="1168" y="1683"/>
                  </a:cubicBezTo>
                  <a:cubicBezTo>
                    <a:pt x="1171" y="1685"/>
                    <a:pt x="1170" y="1681"/>
                    <a:pt x="1174" y="1682"/>
                  </a:cubicBezTo>
                  <a:cubicBezTo>
                    <a:pt x="1176" y="1682"/>
                    <a:pt x="1186" y="1690"/>
                    <a:pt x="1185" y="1680"/>
                  </a:cubicBezTo>
                  <a:cubicBezTo>
                    <a:pt x="1189" y="1681"/>
                    <a:pt x="1193" y="1680"/>
                    <a:pt x="1194" y="1675"/>
                  </a:cubicBezTo>
                  <a:cubicBezTo>
                    <a:pt x="1200" y="1675"/>
                    <a:pt x="1199" y="1681"/>
                    <a:pt x="1203" y="1683"/>
                  </a:cubicBezTo>
                  <a:cubicBezTo>
                    <a:pt x="1205" y="1685"/>
                    <a:pt x="1210" y="1683"/>
                    <a:pt x="1213" y="1684"/>
                  </a:cubicBezTo>
                  <a:cubicBezTo>
                    <a:pt x="1220" y="1687"/>
                    <a:pt x="1223" y="1696"/>
                    <a:pt x="1232" y="1691"/>
                  </a:cubicBezTo>
                  <a:cubicBezTo>
                    <a:pt x="1235" y="1689"/>
                    <a:pt x="1238" y="1683"/>
                    <a:pt x="1239" y="1691"/>
                  </a:cubicBezTo>
                  <a:cubicBezTo>
                    <a:pt x="1239" y="1698"/>
                    <a:pt x="1236" y="1694"/>
                    <a:pt x="1232" y="1696"/>
                  </a:cubicBezTo>
                  <a:cubicBezTo>
                    <a:pt x="1230" y="1698"/>
                    <a:pt x="1225" y="1702"/>
                    <a:pt x="1225" y="1705"/>
                  </a:cubicBezTo>
                  <a:cubicBezTo>
                    <a:pt x="1224" y="1709"/>
                    <a:pt x="1229" y="1710"/>
                    <a:pt x="1228" y="1715"/>
                  </a:cubicBezTo>
                  <a:cubicBezTo>
                    <a:pt x="1233" y="1714"/>
                    <a:pt x="1234" y="1707"/>
                    <a:pt x="1240" y="1707"/>
                  </a:cubicBezTo>
                  <a:cubicBezTo>
                    <a:pt x="1244" y="1707"/>
                    <a:pt x="1247" y="1710"/>
                    <a:pt x="1252" y="1710"/>
                  </a:cubicBezTo>
                  <a:cubicBezTo>
                    <a:pt x="1253" y="1714"/>
                    <a:pt x="1255" y="1716"/>
                    <a:pt x="1257" y="1712"/>
                  </a:cubicBezTo>
                  <a:cubicBezTo>
                    <a:pt x="1259" y="1709"/>
                    <a:pt x="1256" y="1706"/>
                    <a:pt x="1259" y="1703"/>
                  </a:cubicBezTo>
                  <a:cubicBezTo>
                    <a:pt x="1260" y="1703"/>
                    <a:pt x="1263" y="1702"/>
                    <a:pt x="1264" y="1701"/>
                  </a:cubicBezTo>
                  <a:cubicBezTo>
                    <a:pt x="1265" y="1701"/>
                    <a:pt x="1265" y="1699"/>
                    <a:pt x="1267" y="1698"/>
                  </a:cubicBezTo>
                  <a:cubicBezTo>
                    <a:pt x="1270" y="1696"/>
                    <a:pt x="1273" y="1697"/>
                    <a:pt x="1277" y="1695"/>
                  </a:cubicBezTo>
                  <a:cubicBezTo>
                    <a:pt x="1279" y="1693"/>
                    <a:pt x="1280" y="1694"/>
                    <a:pt x="1281" y="1692"/>
                  </a:cubicBezTo>
                  <a:cubicBezTo>
                    <a:pt x="1282" y="1691"/>
                    <a:pt x="1280" y="1688"/>
                    <a:pt x="1281" y="1687"/>
                  </a:cubicBezTo>
                  <a:cubicBezTo>
                    <a:pt x="1283" y="1684"/>
                    <a:pt x="1286" y="1686"/>
                    <a:pt x="1290" y="1685"/>
                  </a:cubicBezTo>
                  <a:cubicBezTo>
                    <a:pt x="1292" y="1684"/>
                    <a:pt x="1297" y="1682"/>
                    <a:pt x="1299" y="1680"/>
                  </a:cubicBezTo>
                  <a:cubicBezTo>
                    <a:pt x="1302" y="1679"/>
                    <a:pt x="1304" y="1679"/>
                    <a:pt x="1303" y="1674"/>
                  </a:cubicBezTo>
                  <a:cubicBezTo>
                    <a:pt x="1311" y="1675"/>
                    <a:pt x="1312" y="1672"/>
                    <a:pt x="1318" y="1669"/>
                  </a:cubicBezTo>
                  <a:cubicBezTo>
                    <a:pt x="1320" y="1672"/>
                    <a:pt x="1320" y="1676"/>
                    <a:pt x="1318" y="1679"/>
                  </a:cubicBezTo>
                  <a:cubicBezTo>
                    <a:pt x="1316" y="1683"/>
                    <a:pt x="1314" y="1682"/>
                    <a:pt x="1309" y="1682"/>
                  </a:cubicBezTo>
                  <a:cubicBezTo>
                    <a:pt x="1308" y="1692"/>
                    <a:pt x="1319" y="1696"/>
                    <a:pt x="1325" y="1701"/>
                  </a:cubicBezTo>
                  <a:cubicBezTo>
                    <a:pt x="1332" y="1706"/>
                    <a:pt x="1338" y="1712"/>
                    <a:pt x="1344" y="1720"/>
                  </a:cubicBezTo>
                  <a:cubicBezTo>
                    <a:pt x="1349" y="1727"/>
                    <a:pt x="1353" y="1732"/>
                    <a:pt x="1357" y="1740"/>
                  </a:cubicBezTo>
                  <a:cubicBezTo>
                    <a:pt x="1362" y="1750"/>
                    <a:pt x="1370" y="1756"/>
                    <a:pt x="1374" y="1766"/>
                  </a:cubicBezTo>
                  <a:cubicBezTo>
                    <a:pt x="1375" y="1771"/>
                    <a:pt x="1376" y="1777"/>
                    <a:pt x="1378" y="1782"/>
                  </a:cubicBezTo>
                  <a:cubicBezTo>
                    <a:pt x="1380" y="1786"/>
                    <a:pt x="1384" y="1790"/>
                    <a:pt x="1387" y="1794"/>
                  </a:cubicBezTo>
                  <a:cubicBezTo>
                    <a:pt x="1392" y="1801"/>
                    <a:pt x="1396" y="1808"/>
                    <a:pt x="1398" y="1816"/>
                  </a:cubicBezTo>
                  <a:cubicBezTo>
                    <a:pt x="1399" y="1820"/>
                    <a:pt x="1401" y="1831"/>
                    <a:pt x="1407" y="1830"/>
                  </a:cubicBezTo>
                  <a:cubicBezTo>
                    <a:pt x="1408" y="1830"/>
                    <a:pt x="1416" y="1824"/>
                    <a:pt x="1417" y="1823"/>
                  </a:cubicBezTo>
                  <a:cubicBezTo>
                    <a:pt x="1418" y="1821"/>
                    <a:pt x="1415" y="1816"/>
                    <a:pt x="1415" y="1814"/>
                  </a:cubicBezTo>
                  <a:cubicBezTo>
                    <a:pt x="1417" y="1814"/>
                    <a:pt x="1419" y="1813"/>
                    <a:pt x="1421" y="1813"/>
                  </a:cubicBezTo>
                  <a:cubicBezTo>
                    <a:pt x="1419" y="1804"/>
                    <a:pt x="1429" y="1813"/>
                    <a:pt x="1430" y="1814"/>
                  </a:cubicBezTo>
                  <a:cubicBezTo>
                    <a:pt x="1431" y="1815"/>
                    <a:pt x="1434" y="1814"/>
                    <a:pt x="1435" y="1815"/>
                  </a:cubicBezTo>
                  <a:cubicBezTo>
                    <a:pt x="1436" y="1817"/>
                    <a:pt x="1434" y="1817"/>
                    <a:pt x="1434" y="1818"/>
                  </a:cubicBezTo>
                  <a:cubicBezTo>
                    <a:pt x="1434" y="1820"/>
                    <a:pt x="1433" y="1822"/>
                    <a:pt x="1434" y="1824"/>
                  </a:cubicBezTo>
                  <a:cubicBezTo>
                    <a:pt x="1436" y="1824"/>
                    <a:pt x="1439" y="1825"/>
                    <a:pt x="1441" y="1826"/>
                  </a:cubicBezTo>
                  <a:cubicBezTo>
                    <a:pt x="1442" y="1828"/>
                    <a:pt x="1441" y="1830"/>
                    <a:pt x="1442" y="1832"/>
                  </a:cubicBezTo>
                  <a:cubicBezTo>
                    <a:pt x="1446" y="1835"/>
                    <a:pt x="1449" y="1831"/>
                    <a:pt x="1453" y="1831"/>
                  </a:cubicBezTo>
                  <a:cubicBezTo>
                    <a:pt x="1458" y="1830"/>
                    <a:pt x="1477" y="1838"/>
                    <a:pt x="1476" y="1826"/>
                  </a:cubicBezTo>
                  <a:cubicBezTo>
                    <a:pt x="1479" y="1826"/>
                    <a:pt x="1482" y="1826"/>
                    <a:pt x="1486" y="1826"/>
                  </a:cubicBezTo>
                  <a:cubicBezTo>
                    <a:pt x="1487" y="1817"/>
                    <a:pt x="1498" y="1824"/>
                    <a:pt x="1502" y="1825"/>
                  </a:cubicBezTo>
                  <a:cubicBezTo>
                    <a:pt x="1508" y="1828"/>
                    <a:pt x="1510" y="1833"/>
                    <a:pt x="1514" y="1838"/>
                  </a:cubicBezTo>
                  <a:cubicBezTo>
                    <a:pt x="1517" y="1844"/>
                    <a:pt x="1517" y="1850"/>
                    <a:pt x="1521" y="1854"/>
                  </a:cubicBezTo>
                  <a:cubicBezTo>
                    <a:pt x="1526" y="1858"/>
                    <a:pt x="1534" y="1859"/>
                    <a:pt x="1539" y="1861"/>
                  </a:cubicBezTo>
                  <a:cubicBezTo>
                    <a:pt x="1538" y="1864"/>
                    <a:pt x="1536" y="1866"/>
                    <a:pt x="1538" y="1869"/>
                  </a:cubicBezTo>
                  <a:cubicBezTo>
                    <a:pt x="1540" y="1870"/>
                    <a:pt x="1542" y="1871"/>
                    <a:pt x="1543" y="1873"/>
                  </a:cubicBezTo>
                  <a:cubicBezTo>
                    <a:pt x="1544" y="1874"/>
                    <a:pt x="1543" y="1876"/>
                    <a:pt x="1544" y="1878"/>
                  </a:cubicBezTo>
                  <a:cubicBezTo>
                    <a:pt x="1547" y="1882"/>
                    <a:pt x="1559" y="1881"/>
                    <a:pt x="1564" y="1883"/>
                  </a:cubicBezTo>
                  <a:cubicBezTo>
                    <a:pt x="1568" y="1885"/>
                    <a:pt x="1567" y="1884"/>
                    <a:pt x="1570" y="1882"/>
                  </a:cubicBezTo>
                  <a:cubicBezTo>
                    <a:pt x="1572" y="1881"/>
                    <a:pt x="1574" y="1881"/>
                    <a:pt x="1575" y="1880"/>
                  </a:cubicBezTo>
                  <a:cubicBezTo>
                    <a:pt x="1576" y="1878"/>
                    <a:pt x="1576" y="1877"/>
                    <a:pt x="1577" y="1875"/>
                  </a:cubicBezTo>
                  <a:cubicBezTo>
                    <a:pt x="1578" y="1874"/>
                    <a:pt x="1585" y="1872"/>
                    <a:pt x="1586" y="1875"/>
                  </a:cubicBezTo>
                  <a:cubicBezTo>
                    <a:pt x="1587" y="1877"/>
                    <a:pt x="1582" y="1877"/>
                    <a:pt x="1581" y="1879"/>
                  </a:cubicBezTo>
                  <a:cubicBezTo>
                    <a:pt x="1580" y="1882"/>
                    <a:pt x="1584" y="1883"/>
                    <a:pt x="1585" y="1884"/>
                  </a:cubicBezTo>
                  <a:cubicBezTo>
                    <a:pt x="1587" y="1886"/>
                    <a:pt x="1588" y="1889"/>
                    <a:pt x="1590" y="1891"/>
                  </a:cubicBezTo>
                  <a:cubicBezTo>
                    <a:pt x="1592" y="1895"/>
                    <a:pt x="1593" y="1894"/>
                    <a:pt x="1596" y="1896"/>
                  </a:cubicBezTo>
                  <a:cubicBezTo>
                    <a:pt x="1598" y="1897"/>
                    <a:pt x="1600" y="1900"/>
                    <a:pt x="1601" y="1902"/>
                  </a:cubicBezTo>
                  <a:cubicBezTo>
                    <a:pt x="1603" y="1901"/>
                    <a:pt x="1605" y="1899"/>
                    <a:pt x="1607" y="1899"/>
                  </a:cubicBezTo>
                  <a:cubicBezTo>
                    <a:pt x="1609" y="1898"/>
                    <a:pt x="1611" y="1899"/>
                    <a:pt x="1613" y="1899"/>
                  </a:cubicBezTo>
                  <a:cubicBezTo>
                    <a:pt x="1617" y="1898"/>
                    <a:pt x="1620" y="1897"/>
                    <a:pt x="1621" y="1893"/>
                  </a:cubicBezTo>
                  <a:cubicBezTo>
                    <a:pt x="1623" y="1891"/>
                    <a:pt x="1622" y="1887"/>
                    <a:pt x="1625" y="1885"/>
                  </a:cubicBezTo>
                  <a:cubicBezTo>
                    <a:pt x="1628" y="1884"/>
                    <a:pt x="1633" y="1886"/>
                    <a:pt x="1635" y="1886"/>
                  </a:cubicBezTo>
                  <a:cubicBezTo>
                    <a:pt x="1637" y="1886"/>
                    <a:pt x="1639" y="1886"/>
                    <a:pt x="1640" y="1886"/>
                  </a:cubicBezTo>
                  <a:cubicBezTo>
                    <a:pt x="1639" y="1886"/>
                    <a:pt x="1646" y="1884"/>
                    <a:pt x="1644" y="1885"/>
                  </a:cubicBezTo>
                  <a:cubicBezTo>
                    <a:pt x="1649" y="1883"/>
                    <a:pt x="1648" y="1883"/>
                    <a:pt x="1651" y="1878"/>
                  </a:cubicBezTo>
                  <a:cubicBezTo>
                    <a:pt x="1651" y="1878"/>
                    <a:pt x="1651" y="1878"/>
                    <a:pt x="1651" y="1878"/>
                  </a:cubicBezTo>
                  <a:cubicBezTo>
                    <a:pt x="1651" y="1878"/>
                    <a:pt x="1657" y="1882"/>
                    <a:pt x="1660" y="1879"/>
                  </a:cubicBezTo>
                  <a:cubicBezTo>
                    <a:pt x="1663" y="1876"/>
                    <a:pt x="1660" y="1874"/>
                    <a:pt x="1661" y="1870"/>
                  </a:cubicBezTo>
                  <a:cubicBezTo>
                    <a:pt x="1662" y="1864"/>
                    <a:pt x="1663" y="1868"/>
                    <a:pt x="1667" y="1866"/>
                  </a:cubicBezTo>
                  <a:cubicBezTo>
                    <a:pt x="1672" y="1864"/>
                    <a:pt x="1670" y="1863"/>
                    <a:pt x="1674" y="1860"/>
                  </a:cubicBezTo>
                  <a:cubicBezTo>
                    <a:pt x="1679" y="1855"/>
                    <a:pt x="1688" y="1855"/>
                    <a:pt x="1694" y="1851"/>
                  </a:cubicBezTo>
                  <a:cubicBezTo>
                    <a:pt x="1698" y="1847"/>
                    <a:pt x="1704" y="1846"/>
                    <a:pt x="1709" y="1843"/>
                  </a:cubicBezTo>
                  <a:cubicBezTo>
                    <a:pt x="1710" y="1843"/>
                    <a:pt x="1718" y="1834"/>
                    <a:pt x="1717" y="1834"/>
                  </a:cubicBezTo>
                  <a:cubicBezTo>
                    <a:pt x="1725" y="1834"/>
                    <a:pt x="1731" y="1837"/>
                    <a:pt x="1733" y="1828"/>
                  </a:cubicBezTo>
                  <a:cubicBezTo>
                    <a:pt x="1733" y="1828"/>
                    <a:pt x="1734" y="1828"/>
                    <a:pt x="1735" y="1828"/>
                  </a:cubicBezTo>
                  <a:cubicBezTo>
                    <a:pt x="1736" y="1830"/>
                    <a:pt x="1738" y="1834"/>
                    <a:pt x="1740" y="1835"/>
                  </a:cubicBezTo>
                  <a:cubicBezTo>
                    <a:pt x="1745" y="1837"/>
                    <a:pt x="1742" y="1836"/>
                    <a:pt x="1745" y="1834"/>
                  </a:cubicBezTo>
                  <a:cubicBezTo>
                    <a:pt x="1746" y="1833"/>
                    <a:pt x="1746" y="1829"/>
                    <a:pt x="1749" y="1831"/>
                  </a:cubicBezTo>
                  <a:cubicBezTo>
                    <a:pt x="1752" y="1832"/>
                    <a:pt x="1750" y="1835"/>
                    <a:pt x="1752" y="1836"/>
                  </a:cubicBezTo>
                  <a:cubicBezTo>
                    <a:pt x="1755" y="1840"/>
                    <a:pt x="1770" y="1840"/>
                    <a:pt x="1776" y="1840"/>
                  </a:cubicBezTo>
                  <a:cubicBezTo>
                    <a:pt x="1789" y="1841"/>
                    <a:pt x="1782" y="1846"/>
                    <a:pt x="1788" y="1854"/>
                  </a:cubicBezTo>
                  <a:cubicBezTo>
                    <a:pt x="1791" y="1857"/>
                    <a:pt x="1795" y="1859"/>
                    <a:pt x="1798" y="1860"/>
                  </a:cubicBezTo>
                  <a:cubicBezTo>
                    <a:pt x="1801" y="1862"/>
                    <a:pt x="1804" y="1864"/>
                    <a:pt x="1808" y="1866"/>
                  </a:cubicBezTo>
                  <a:cubicBezTo>
                    <a:pt x="1816" y="1870"/>
                    <a:pt x="1827" y="1865"/>
                    <a:pt x="1836" y="1865"/>
                  </a:cubicBezTo>
                  <a:cubicBezTo>
                    <a:pt x="1839" y="1866"/>
                    <a:pt x="1842" y="1867"/>
                    <a:pt x="1845" y="1868"/>
                  </a:cubicBezTo>
                  <a:cubicBezTo>
                    <a:pt x="1848" y="1868"/>
                    <a:pt x="1851" y="1867"/>
                    <a:pt x="1855" y="1868"/>
                  </a:cubicBezTo>
                  <a:cubicBezTo>
                    <a:pt x="1858" y="1869"/>
                    <a:pt x="1861" y="1874"/>
                    <a:pt x="1864" y="1875"/>
                  </a:cubicBezTo>
                  <a:cubicBezTo>
                    <a:pt x="1867" y="1876"/>
                    <a:pt x="1871" y="1872"/>
                    <a:pt x="1872" y="1871"/>
                  </a:cubicBezTo>
                  <a:cubicBezTo>
                    <a:pt x="1876" y="1867"/>
                    <a:pt x="1874" y="1867"/>
                    <a:pt x="1880" y="1865"/>
                  </a:cubicBezTo>
                  <a:cubicBezTo>
                    <a:pt x="1887" y="1863"/>
                    <a:pt x="1891" y="1857"/>
                    <a:pt x="1893" y="1849"/>
                  </a:cubicBezTo>
                  <a:cubicBezTo>
                    <a:pt x="1894" y="1841"/>
                    <a:pt x="1888" y="1842"/>
                    <a:pt x="1885" y="1837"/>
                  </a:cubicBezTo>
                  <a:cubicBezTo>
                    <a:pt x="1884" y="1835"/>
                    <a:pt x="1885" y="1833"/>
                    <a:pt x="1884" y="1831"/>
                  </a:cubicBezTo>
                  <a:cubicBezTo>
                    <a:pt x="1883" y="1828"/>
                    <a:pt x="1880" y="1825"/>
                    <a:pt x="1879" y="1822"/>
                  </a:cubicBezTo>
                  <a:cubicBezTo>
                    <a:pt x="1879" y="1820"/>
                    <a:pt x="1881" y="1815"/>
                    <a:pt x="1882" y="1813"/>
                  </a:cubicBezTo>
                  <a:cubicBezTo>
                    <a:pt x="1883" y="1811"/>
                    <a:pt x="1883" y="1806"/>
                    <a:pt x="1885" y="1804"/>
                  </a:cubicBezTo>
                  <a:cubicBezTo>
                    <a:pt x="1887" y="1802"/>
                    <a:pt x="1889" y="1801"/>
                    <a:pt x="1891" y="1798"/>
                  </a:cubicBezTo>
                  <a:cubicBezTo>
                    <a:pt x="1893" y="1795"/>
                    <a:pt x="1892" y="1793"/>
                    <a:pt x="1896" y="1790"/>
                  </a:cubicBezTo>
                  <a:cubicBezTo>
                    <a:pt x="1900" y="1788"/>
                    <a:pt x="1901" y="1789"/>
                    <a:pt x="1904" y="1786"/>
                  </a:cubicBezTo>
                  <a:cubicBezTo>
                    <a:pt x="1905" y="1784"/>
                    <a:pt x="1906" y="1780"/>
                    <a:pt x="1907" y="1778"/>
                  </a:cubicBezTo>
                  <a:cubicBezTo>
                    <a:pt x="1910" y="1774"/>
                    <a:pt x="1908" y="1774"/>
                    <a:pt x="1912" y="1776"/>
                  </a:cubicBezTo>
                  <a:cubicBezTo>
                    <a:pt x="1916" y="1778"/>
                    <a:pt x="1918" y="1781"/>
                    <a:pt x="1921" y="1783"/>
                  </a:cubicBezTo>
                  <a:cubicBezTo>
                    <a:pt x="1926" y="1784"/>
                    <a:pt x="1928" y="1783"/>
                    <a:pt x="1932" y="1786"/>
                  </a:cubicBezTo>
                  <a:cubicBezTo>
                    <a:pt x="1937" y="1789"/>
                    <a:pt x="1936" y="1790"/>
                    <a:pt x="1943" y="1791"/>
                  </a:cubicBezTo>
                  <a:cubicBezTo>
                    <a:pt x="1946" y="1791"/>
                    <a:pt x="1949" y="1790"/>
                    <a:pt x="1952" y="1791"/>
                  </a:cubicBezTo>
                  <a:cubicBezTo>
                    <a:pt x="1960" y="1793"/>
                    <a:pt x="1966" y="1799"/>
                    <a:pt x="1972" y="1802"/>
                  </a:cubicBezTo>
                  <a:cubicBezTo>
                    <a:pt x="1975" y="1803"/>
                    <a:pt x="1980" y="1802"/>
                    <a:pt x="1983" y="1803"/>
                  </a:cubicBezTo>
                  <a:cubicBezTo>
                    <a:pt x="1988" y="1803"/>
                    <a:pt x="1991" y="1805"/>
                    <a:pt x="1995" y="1807"/>
                  </a:cubicBezTo>
                  <a:cubicBezTo>
                    <a:pt x="1995" y="1813"/>
                    <a:pt x="1998" y="1818"/>
                    <a:pt x="1998" y="1823"/>
                  </a:cubicBezTo>
                  <a:cubicBezTo>
                    <a:pt x="1998" y="1828"/>
                    <a:pt x="1998" y="1831"/>
                    <a:pt x="1999" y="1835"/>
                  </a:cubicBezTo>
                  <a:cubicBezTo>
                    <a:pt x="2000" y="1840"/>
                    <a:pt x="1999" y="1839"/>
                    <a:pt x="2003" y="1842"/>
                  </a:cubicBezTo>
                  <a:cubicBezTo>
                    <a:pt x="2005" y="1844"/>
                    <a:pt x="2009" y="1847"/>
                    <a:pt x="2012" y="1849"/>
                  </a:cubicBezTo>
                  <a:cubicBezTo>
                    <a:pt x="2015" y="1851"/>
                    <a:pt x="2018" y="1850"/>
                    <a:pt x="2022" y="1852"/>
                  </a:cubicBezTo>
                  <a:cubicBezTo>
                    <a:pt x="2025" y="1853"/>
                    <a:pt x="2026" y="1856"/>
                    <a:pt x="2030" y="1857"/>
                  </a:cubicBezTo>
                  <a:cubicBezTo>
                    <a:pt x="2034" y="1858"/>
                    <a:pt x="2036" y="1856"/>
                    <a:pt x="2039" y="1856"/>
                  </a:cubicBezTo>
                  <a:cubicBezTo>
                    <a:pt x="2044" y="1856"/>
                    <a:pt x="2045" y="1860"/>
                    <a:pt x="2049" y="1857"/>
                  </a:cubicBezTo>
                  <a:cubicBezTo>
                    <a:pt x="2053" y="1855"/>
                    <a:pt x="2054" y="1852"/>
                    <a:pt x="2058" y="1851"/>
                  </a:cubicBezTo>
                  <a:cubicBezTo>
                    <a:pt x="2063" y="1849"/>
                    <a:pt x="2077" y="1849"/>
                    <a:pt x="2078" y="1844"/>
                  </a:cubicBezTo>
                  <a:cubicBezTo>
                    <a:pt x="2085" y="1845"/>
                    <a:pt x="2093" y="1847"/>
                    <a:pt x="2099" y="1849"/>
                  </a:cubicBezTo>
                  <a:cubicBezTo>
                    <a:pt x="2105" y="1852"/>
                    <a:pt x="2113" y="1848"/>
                    <a:pt x="2119" y="1851"/>
                  </a:cubicBezTo>
                  <a:cubicBezTo>
                    <a:pt x="2124" y="1854"/>
                    <a:pt x="2125" y="1860"/>
                    <a:pt x="2129" y="1863"/>
                  </a:cubicBezTo>
                  <a:cubicBezTo>
                    <a:pt x="2134" y="1866"/>
                    <a:pt x="2143" y="1864"/>
                    <a:pt x="2147" y="1866"/>
                  </a:cubicBezTo>
                  <a:cubicBezTo>
                    <a:pt x="2153" y="1869"/>
                    <a:pt x="2148" y="1875"/>
                    <a:pt x="2151" y="1880"/>
                  </a:cubicBezTo>
                  <a:cubicBezTo>
                    <a:pt x="2153" y="1884"/>
                    <a:pt x="2155" y="1881"/>
                    <a:pt x="2158" y="1883"/>
                  </a:cubicBezTo>
                  <a:cubicBezTo>
                    <a:pt x="2162" y="1885"/>
                    <a:pt x="2162" y="1889"/>
                    <a:pt x="2166" y="1891"/>
                  </a:cubicBezTo>
                  <a:cubicBezTo>
                    <a:pt x="2169" y="1892"/>
                    <a:pt x="2174" y="1891"/>
                    <a:pt x="2177" y="1891"/>
                  </a:cubicBezTo>
                  <a:cubicBezTo>
                    <a:pt x="2183" y="1890"/>
                    <a:pt x="2185" y="1892"/>
                    <a:pt x="2190" y="1894"/>
                  </a:cubicBezTo>
                  <a:cubicBezTo>
                    <a:pt x="2197" y="1896"/>
                    <a:pt x="2204" y="1897"/>
                    <a:pt x="2211" y="1898"/>
                  </a:cubicBezTo>
                  <a:cubicBezTo>
                    <a:pt x="2218" y="1898"/>
                    <a:pt x="2223" y="1901"/>
                    <a:pt x="2230" y="1897"/>
                  </a:cubicBezTo>
                  <a:cubicBezTo>
                    <a:pt x="2237" y="1894"/>
                    <a:pt x="2241" y="1890"/>
                    <a:pt x="2249" y="1888"/>
                  </a:cubicBezTo>
                  <a:cubicBezTo>
                    <a:pt x="2253" y="1887"/>
                    <a:pt x="2256" y="1888"/>
                    <a:pt x="2260" y="1887"/>
                  </a:cubicBezTo>
                  <a:cubicBezTo>
                    <a:pt x="2270" y="1883"/>
                    <a:pt x="2283" y="1885"/>
                    <a:pt x="2289" y="1875"/>
                  </a:cubicBezTo>
                  <a:cubicBezTo>
                    <a:pt x="2292" y="1870"/>
                    <a:pt x="2292" y="1868"/>
                    <a:pt x="2297" y="1865"/>
                  </a:cubicBezTo>
                  <a:cubicBezTo>
                    <a:pt x="2301" y="1863"/>
                    <a:pt x="2306" y="1861"/>
                    <a:pt x="2310" y="1859"/>
                  </a:cubicBezTo>
                  <a:cubicBezTo>
                    <a:pt x="2313" y="1858"/>
                    <a:pt x="2315" y="1855"/>
                    <a:pt x="2318" y="1854"/>
                  </a:cubicBezTo>
                  <a:cubicBezTo>
                    <a:pt x="2323" y="1852"/>
                    <a:pt x="2332" y="1854"/>
                    <a:pt x="2336" y="1856"/>
                  </a:cubicBezTo>
                  <a:cubicBezTo>
                    <a:pt x="2341" y="1860"/>
                    <a:pt x="2344" y="1868"/>
                    <a:pt x="2352" y="1869"/>
                  </a:cubicBezTo>
                  <a:cubicBezTo>
                    <a:pt x="2358" y="1870"/>
                    <a:pt x="2364" y="1865"/>
                    <a:pt x="2369" y="1864"/>
                  </a:cubicBezTo>
                  <a:cubicBezTo>
                    <a:pt x="2379" y="1864"/>
                    <a:pt x="2382" y="1872"/>
                    <a:pt x="2389" y="1876"/>
                  </a:cubicBezTo>
                  <a:cubicBezTo>
                    <a:pt x="2396" y="1879"/>
                    <a:pt x="2407" y="1885"/>
                    <a:pt x="2414" y="1883"/>
                  </a:cubicBezTo>
                  <a:cubicBezTo>
                    <a:pt x="2422" y="1881"/>
                    <a:pt x="2425" y="1872"/>
                    <a:pt x="2433" y="1868"/>
                  </a:cubicBezTo>
                  <a:cubicBezTo>
                    <a:pt x="2439" y="1866"/>
                    <a:pt x="2446" y="1867"/>
                    <a:pt x="2451" y="1863"/>
                  </a:cubicBezTo>
                  <a:cubicBezTo>
                    <a:pt x="2455" y="1859"/>
                    <a:pt x="2454" y="1844"/>
                    <a:pt x="2448" y="1848"/>
                  </a:cubicBezTo>
                  <a:cubicBezTo>
                    <a:pt x="2451" y="1846"/>
                    <a:pt x="2455" y="1837"/>
                    <a:pt x="2457" y="1832"/>
                  </a:cubicBezTo>
                  <a:cubicBezTo>
                    <a:pt x="2460" y="1826"/>
                    <a:pt x="2463" y="1821"/>
                    <a:pt x="2465" y="1814"/>
                  </a:cubicBezTo>
                  <a:cubicBezTo>
                    <a:pt x="2468" y="1809"/>
                    <a:pt x="2469" y="1801"/>
                    <a:pt x="2472" y="1796"/>
                  </a:cubicBezTo>
                  <a:cubicBezTo>
                    <a:pt x="2474" y="1794"/>
                    <a:pt x="2477" y="1789"/>
                    <a:pt x="2479" y="1787"/>
                  </a:cubicBezTo>
                  <a:cubicBezTo>
                    <a:pt x="2483" y="1785"/>
                    <a:pt x="2487" y="1785"/>
                    <a:pt x="2490" y="1782"/>
                  </a:cubicBezTo>
                  <a:cubicBezTo>
                    <a:pt x="2492" y="1779"/>
                    <a:pt x="2492" y="1772"/>
                    <a:pt x="2491" y="1769"/>
                  </a:cubicBezTo>
                  <a:cubicBezTo>
                    <a:pt x="2490" y="1763"/>
                    <a:pt x="2489" y="1763"/>
                    <a:pt x="2491" y="1757"/>
                  </a:cubicBezTo>
                  <a:cubicBezTo>
                    <a:pt x="2489" y="1756"/>
                    <a:pt x="2486" y="1753"/>
                    <a:pt x="2485" y="1752"/>
                  </a:cubicBezTo>
                  <a:cubicBezTo>
                    <a:pt x="2482" y="1751"/>
                    <a:pt x="2480" y="1753"/>
                    <a:pt x="2478" y="1753"/>
                  </a:cubicBezTo>
                  <a:cubicBezTo>
                    <a:pt x="2473" y="1753"/>
                    <a:pt x="2471" y="1750"/>
                    <a:pt x="2474" y="1744"/>
                  </a:cubicBezTo>
                  <a:cubicBezTo>
                    <a:pt x="2475" y="1742"/>
                    <a:pt x="2480" y="1739"/>
                    <a:pt x="2482" y="1736"/>
                  </a:cubicBezTo>
                  <a:cubicBezTo>
                    <a:pt x="2485" y="1733"/>
                    <a:pt x="2488" y="1731"/>
                    <a:pt x="2491" y="1728"/>
                  </a:cubicBezTo>
                  <a:cubicBezTo>
                    <a:pt x="2494" y="1724"/>
                    <a:pt x="2493" y="1724"/>
                    <a:pt x="2499" y="1723"/>
                  </a:cubicBezTo>
                  <a:cubicBezTo>
                    <a:pt x="2502" y="1722"/>
                    <a:pt x="2506" y="1722"/>
                    <a:pt x="2510" y="1721"/>
                  </a:cubicBezTo>
                  <a:cubicBezTo>
                    <a:pt x="2516" y="1719"/>
                    <a:pt x="2522" y="1714"/>
                    <a:pt x="2529" y="1714"/>
                  </a:cubicBezTo>
                  <a:cubicBezTo>
                    <a:pt x="2537" y="1713"/>
                    <a:pt x="2544" y="1715"/>
                    <a:pt x="2551" y="1713"/>
                  </a:cubicBezTo>
                  <a:cubicBezTo>
                    <a:pt x="2559" y="1711"/>
                    <a:pt x="2567" y="1708"/>
                    <a:pt x="2575" y="1712"/>
                  </a:cubicBezTo>
                  <a:cubicBezTo>
                    <a:pt x="2581" y="1716"/>
                    <a:pt x="2587" y="1723"/>
                    <a:pt x="2594" y="1727"/>
                  </a:cubicBezTo>
                  <a:cubicBezTo>
                    <a:pt x="2598" y="1729"/>
                    <a:pt x="2600" y="1726"/>
                    <a:pt x="2604" y="1726"/>
                  </a:cubicBezTo>
                  <a:cubicBezTo>
                    <a:pt x="2609" y="1726"/>
                    <a:pt x="2610" y="1729"/>
                    <a:pt x="2614" y="1731"/>
                  </a:cubicBezTo>
                  <a:cubicBezTo>
                    <a:pt x="2619" y="1734"/>
                    <a:pt x="2621" y="1735"/>
                    <a:pt x="2624" y="1738"/>
                  </a:cubicBezTo>
                  <a:cubicBezTo>
                    <a:pt x="2627" y="1741"/>
                    <a:pt x="2629" y="1745"/>
                    <a:pt x="2634" y="1746"/>
                  </a:cubicBezTo>
                  <a:cubicBezTo>
                    <a:pt x="2632" y="1749"/>
                    <a:pt x="2631" y="1754"/>
                    <a:pt x="2633" y="1757"/>
                  </a:cubicBezTo>
                  <a:cubicBezTo>
                    <a:pt x="2634" y="1758"/>
                    <a:pt x="2638" y="1758"/>
                    <a:pt x="2640" y="1759"/>
                  </a:cubicBezTo>
                  <a:cubicBezTo>
                    <a:pt x="2641" y="1761"/>
                    <a:pt x="2641" y="1763"/>
                    <a:pt x="2643" y="1764"/>
                  </a:cubicBezTo>
                  <a:cubicBezTo>
                    <a:pt x="2640" y="1769"/>
                    <a:pt x="2643" y="1773"/>
                    <a:pt x="2645" y="1777"/>
                  </a:cubicBezTo>
                  <a:cubicBezTo>
                    <a:pt x="2646" y="1778"/>
                    <a:pt x="2645" y="1780"/>
                    <a:pt x="2646" y="1782"/>
                  </a:cubicBezTo>
                  <a:cubicBezTo>
                    <a:pt x="2647" y="1785"/>
                    <a:pt x="2648" y="1787"/>
                    <a:pt x="2651" y="1788"/>
                  </a:cubicBezTo>
                  <a:cubicBezTo>
                    <a:pt x="2650" y="1793"/>
                    <a:pt x="2652" y="1795"/>
                    <a:pt x="2653" y="1799"/>
                  </a:cubicBezTo>
                  <a:cubicBezTo>
                    <a:pt x="2654" y="1803"/>
                    <a:pt x="2654" y="1807"/>
                    <a:pt x="2654" y="1811"/>
                  </a:cubicBezTo>
                  <a:cubicBezTo>
                    <a:pt x="2655" y="1817"/>
                    <a:pt x="2660" y="1821"/>
                    <a:pt x="2663" y="1825"/>
                  </a:cubicBezTo>
                  <a:cubicBezTo>
                    <a:pt x="2666" y="1830"/>
                    <a:pt x="2666" y="1834"/>
                    <a:pt x="2667" y="1840"/>
                  </a:cubicBezTo>
                  <a:cubicBezTo>
                    <a:pt x="2668" y="1844"/>
                    <a:pt x="2667" y="1846"/>
                    <a:pt x="2669" y="1850"/>
                  </a:cubicBezTo>
                  <a:cubicBezTo>
                    <a:pt x="2671" y="1854"/>
                    <a:pt x="2674" y="1856"/>
                    <a:pt x="2673" y="1860"/>
                  </a:cubicBezTo>
                  <a:cubicBezTo>
                    <a:pt x="2672" y="1865"/>
                    <a:pt x="2670" y="1866"/>
                    <a:pt x="2672" y="1871"/>
                  </a:cubicBezTo>
                  <a:cubicBezTo>
                    <a:pt x="2674" y="1876"/>
                    <a:pt x="2680" y="1881"/>
                    <a:pt x="2685" y="1882"/>
                  </a:cubicBezTo>
                  <a:cubicBezTo>
                    <a:pt x="2687" y="1883"/>
                    <a:pt x="2704" y="1880"/>
                    <a:pt x="2705" y="1882"/>
                  </a:cubicBezTo>
                  <a:cubicBezTo>
                    <a:pt x="2708" y="1891"/>
                    <a:pt x="2717" y="1887"/>
                    <a:pt x="2724" y="1890"/>
                  </a:cubicBezTo>
                  <a:cubicBezTo>
                    <a:pt x="2732" y="1893"/>
                    <a:pt x="2735" y="1905"/>
                    <a:pt x="2743" y="1909"/>
                  </a:cubicBezTo>
                  <a:cubicBezTo>
                    <a:pt x="2746" y="1910"/>
                    <a:pt x="2753" y="1907"/>
                    <a:pt x="2755" y="1911"/>
                  </a:cubicBezTo>
                  <a:cubicBezTo>
                    <a:pt x="2756" y="1913"/>
                    <a:pt x="2754" y="1918"/>
                    <a:pt x="2753" y="1920"/>
                  </a:cubicBezTo>
                  <a:cubicBezTo>
                    <a:pt x="2753" y="1927"/>
                    <a:pt x="2756" y="1925"/>
                    <a:pt x="2758" y="1929"/>
                  </a:cubicBezTo>
                  <a:cubicBezTo>
                    <a:pt x="2763" y="1935"/>
                    <a:pt x="2757" y="1935"/>
                    <a:pt x="2757" y="1939"/>
                  </a:cubicBezTo>
                  <a:cubicBezTo>
                    <a:pt x="2756" y="1943"/>
                    <a:pt x="2759" y="1944"/>
                    <a:pt x="2761" y="1947"/>
                  </a:cubicBezTo>
                  <a:cubicBezTo>
                    <a:pt x="2763" y="1949"/>
                    <a:pt x="2764" y="1955"/>
                    <a:pt x="2765" y="1959"/>
                  </a:cubicBezTo>
                  <a:cubicBezTo>
                    <a:pt x="2768" y="1958"/>
                    <a:pt x="2770" y="1957"/>
                    <a:pt x="2773" y="1956"/>
                  </a:cubicBezTo>
                  <a:cubicBezTo>
                    <a:pt x="2777" y="1955"/>
                    <a:pt x="2776" y="1956"/>
                    <a:pt x="2779" y="1957"/>
                  </a:cubicBezTo>
                  <a:cubicBezTo>
                    <a:pt x="2783" y="1958"/>
                    <a:pt x="2788" y="1959"/>
                    <a:pt x="2792" y="1958"/>
                  </a:cubicBezTo>
                  <a:cubicBezTo>
                    <a:pt x="2795" y="1958"/>
                    <a:pt x="2797" y="1957"/>
                    <a:pt x="2800" y="1957"/>
                  </a:cubicBezTo>
                  <a:cubicBezTo>
                    <a:pt x="2801" y="1957"/>
                    <a:pt x="2804" y="1958"/>
                    <a:pt x="2806" y="1957"/>
                  </a:cubicBezTo>
                  <a:cubicBezTo>
                    <a:pt x="2808" y="1956"/>
                    <a:pt x="2810" y="1949"/>
                    <a:pt x="2810" y="1947"/>
                  </a:cubicBezTo>
                  <a:cubicBezTo>
                    <a:pt x="2813" y="1947"/>
                    <a:pt x="2815" y="1947"/>
                    <a:pt x="2817" y="1945"/>
                  </a:cubicBezTo>
                  <a:cubicBezTo>
                    <a:pt x="2819" y="1944"/>
                    <a:pt x="2819" y="1941"/>
                    <a:pt x="2822" y="1940"/>
                  </a:cubicBezTo>
                  <a:cubicBezTo>
                    <a:pt x="2826" y="1939"/>
                    <a:pt x="2829" y="1943"/>
                    <a:pt x="2833" y="1940"/>
                  </a:cubicBezTo>
                  <a:cubicBezTo>
                    <a:pt x="2836" y="1938"/>
                    <a:pt x="2837" y="1936"/>
                    <a:pt x="2840" y="1935"/>
                  </a:cubicBezTo>
                  <a:cubicBezTo>
                    <a:pt x="2842" y="1934"/>
                    <a:pt x="2845" y="1932"/>
                    <a:pt x="2847" y="1931"/>
                  </a:cubicBezTo>
                  <a:cubicBezTo>
                    <a:pt x="2852" y="1930"/>
                    <a:pt x="2860" y="1930"/>
                    <a:pt x="2863" y="1935"/>
                  </a:cubicBezTo>
                  <a:cubicBezTo>
                    <a:pt x="2865" y="1939"/>
                    <a:pt x="2860" y="1942"/>
                    <a:pt x="2861" y="1947"/>
                  </a:cubicBezTo>
                  <a:cubicBezTo>
                    <a:pt x="2862" y="1950"/>
                    <a:pt x="2864" y="1951"/>
                    <a:pt x="2865" y="1954"/>
                  </a:cubicBezTo>
                  <a:cubicBezTo>
                    <a:pt x="2869" y="1964"/>
                    <a:pt x="2853" y="1967"/>
                    <a:pt x="2851" y="1975"/>
                  </a:cubicBezTo>
                  <a:cubicBezTo>
                    <a:pt x="2849" y="1979"/>
                    <a:pt x="2848" y="1983"/>
                    <a:pt x="2847" y="1987"/>
                  </a:cubicBezTo>
                  <a:cubicBezTo>
                    <a:pt x="2845" y="1995"/>
                    <a:pt x="2844" y="2005"/>
                    <a:pt x="2841" y="2013"/>
                  </a:cubicBezTo>
                  <a:cubicBezTo>
                    <a:pt x="2840" y="2019"/>
                    <a:pt x="2835" y="2023"/>
                    <a:pt x="2833" y="2029"/>
                  </a:cubicBezTo>
                  <a:cubicBezTo>
                    <a:pt x="2832" y="2032"/>
                    <a:pt x="2833" y="2034"/>
                    <a:pt x="2831" y="2037"/>
                  </a:cubicBezTo>
                  <a:cubicBezTo>
                    <a:pt x="2829" y="2040"/>
                    <a:pt x="2825" y="2040"/>
                    <a:pt x="2824" y="2043"/>
                  </a:cubicBezTo>
                  <a:cubicBezTo>
                    <a:pt x="2821" y="2047"/>
                    <a:pt x="2821" y="2055"/>
                    <a:pt x="2821" y="2060"/>
                  </a:cubicBezTo>
                  <a:cubicBezTo>
                    <a:pt x="2814" y="2060"/>
                    <a:pt x="2806" y="2056"/>
                    <a:pt x="2799" y="2055"/>
                  </a:cubicBezTo>
                  <a:cubicBezTo>
                    <a:pt x="2789" y="2052"/>
                    <a:pt x="2788" y="2051"/>
                    <a:pt x="2781" y="2059"/>
                  </a:cubicBezTo>
                  <a:cubicBezTo>
                    <a:pt x="2777" y="2062"/>
                    <a:pt x="2764" y="2064"/>
                    <a:pt x="2764" y="2069"/>
                  </a:cubicBezTo>
                  <a:cubicBezTo>
                    <a:pt x="2764" y="2071"/>
                    <a:pt x="2768" y="2075"/>
                    <a:pt x="2769" y="2077"/>
                  </a:cubicBezTo>
                  <a:cubicBezTo>
                    <a:pt x="2770" y="2080"/>
                    <a:pt x="2770" y="2083"/>
                    <a:pt x="2771" y="2085"/>
                  </a:cubicBezTo>
                  <a:cubicBezTo>
                    <a:pt x="2772" y="2091"/>
                    <a:pt x="2772" y="2098"/>
                    <a:pt x="2771" y="2105"/>
                  </a:cubicBezTo>
                  <a:cubicBezTo>
                    <a:pt x="2771" y="2108"/>
                    <a:pt x="2769" y="2111"/>
                    <a:pt x="2769" y="2115"/>
                  </a:cubicBezTo>
                  <a:cubicBezTo>
                    <a:pt x="2770" y="2119"/>
                    <a:pt x="2772" y="2120"/>
                    <a:pt x="2771" y="2125"/>
                  </a:cubicBezTo>
                  <a:cubicBezTo>
                    <a:pt x="2771" y="2132"/>
                    <a:pt x="2769" y="2138"/>
                    <a:pt x="2762" y="2140"/>
                  </a:cubicBezTo>
                  <a:cubicBezTo>
                    <a:pt x="2759" y="2141"/>
                    <a:pt x="2756" y="2141"/>
                    <a:pt x="2753" y="2143"/>
                  </a:cubicBezTo>
                  <a:cubicBezTo>
                    <a:pt x="2751" y="2144"/>
                    <a:pt x="2749" y="2146"/>
                    <a:pt x="2748" y="2147"/>
                  </a:cubicBezTo>
                  <a:cubicBezTo>
                    <a:pt x="2750" y="2149"/>
                    <a:pt x="2752" y="2150"/>
                    <a:pt x="2753" y="2153"/>
                  </a:cubicBezTo>
                  <a:cubicBezTo>
                    <a:pt x="2754" y="2155"/>
                    <a:pt x="2754" y="2158"/>
                    <a:pt x="2755" y="2160"/>
                  </a:cubicBezTo>
                  <a:cubicBezTo>
                    <a:pt x="2758" y="2159"/>
                    <a:pt x="2762" y="2156"/>
                    <a:pt x="2762" y="2156"/>
                  </a:cubicBezTo>
                  <a:cubicBezTo>
                    <a:pt x="2762" y="2154"/>
                    <a:pt x="2762" y="2152"/>
                    <a:pt x="2762" y="2151"/>
                  </a:cubicBezTo>
                  <a:cubicBezTo>
                    <a:pt x="2765" y="2150"/>
                    <a:pt x="2768" y="2148"/>
                    <a:pt x="2769" y="2153"/>
                  </a:cubicBezTo>
                  <a:cubicBezTo>
                    <a:pt x="2770" y="2149"/>
                    <a:pt x="2772" y="2148"/>
                    <a:pt x="2773" y="2145"/>
                  </a:cubicBezTo>
                  <a:cubicBezTo>
                    <a:pt x="2774" y="2144"/>
                    <a:pt x="2774" y="2143"/>
                    <a:pt x="2775" y="2142"/>
                  </a:cubicBezTo>
                  <a:cubicBezTo>
                    <a:pt x="2776" y="2141"/>
                    <a:pt x="2778" y="2141"/>
                    <a:pt x="2779" y="2139"/>
                  </a:cubicBezTo>
                  <a:cubicBezTo>
                    <a:pt x="2779" y="2138"/>
                    <a:pt x="2779" y="2136"/>
                    <a:pt x="2780" y="2135"/>
                  </a:cubicBezTo>
                  <a:cubicBezTo>
                    <a:pt x="2781" y="2134"/>
                    <a:pt x="2782" y="2133"/>
                    <a:pt x="2783" y="2132"/>
                  </a:cubicBezTo>
                  <a:cubicBezTo>
                    <a:pt x="2785" y="2129"/>
                    <a:pt x="2786" y="2125"/>
                    <a:pt x="2790" y="2126"/>
                  </a:cubicBezTo>
                  <a:cubicBezTo>
                    <a:pt x="2790" y="2129"/>
                    <a:pt x="2789" y="2132"/>
                    <a:pt x="2787" y="2134"/>
                  </a:cubicBezTo>
                  <a:cubicBezTo>
                    <a:pt x="2785" y="2136"/>
                    <a:pt x="2781" y="2137"/>
                    <a:pt x="2784" y="2140"/>
                  </a:cubicBezTo>
                  <a:cubicBezTo>
                    <a:pt x="2785" y="2139"/>
                    <a:pt x="2787" y="2139"/>
                    <a:pt x="2788" y="2137"/>
                  </a:cubicBezTo>
                  <a:cubicBezTo>
                    <a:pt x="2789" y="2136"/>
                    <a:pt x="2789" y="2135"/>
                    <a:pt x="2790" y="2134"/>
                  </a:cubicBezTo>
                  <a:cubicBezTo>
                    <a:pt x="2791" y="2133"/>
                    <a:pt x="2793" y="2132"/>
                    <a:pt x="2795" y="2131"/>
                  </a:cubicBezTo>
                  <a:cubicBezTo>
                    <a:pt x="2796" y="2130"/>
                    <a:pt x="2796" y="2129"/>
                    <a:pt x="2797" y="2128"/>
                  </a:cubicBezTo>
                  <a:cubicBezTo>
                    <a:pt x="2800" y="2128"/>
                    <a:pt x="2799" y="2132"/>
                    <a:pt x="2799" y="2135"/>
                  </a:cubicBezTo>
                  <a:cubicBezTo>
                    <a:pt x="2800" y="2137"/>
                    <a:pt x="2801" y="2139"/>
                    <a:pt x="2801" y="2142"/>
                  </a:cubicBezTo>
                  <a:cubicBezTo>
                    <a:pt x="2804" y="2142"/>
                    <a:pt x="2808" y="2142"/>
                    <a:pt x="2811" y="2141"/>
                  </a:cubicBezTo>
                  <a:cubicBezTo>
                    <a:pt x="2812" y="2143"/>
                    <a:pt x="2814" y="2145"/>
                    <a:pt x="2816" y="2145"/>
                  </a:cubicBezTo>
                  <a:cubicBezTo>
                    <a:pt x="2816" y="2144"/>
                    <a:pt x="2816" y="2143"/>
                    <a:pt x="2816" y="2143"/>
                  </a:cubicBezTo>
                  <a:cubicBezTo>
                    <a:pt x="2817" y="2142"/>
                    <a:pt x="2818" y="2143"/>
                    <a:pt x="2819" y="2143"/>
                  </a:cubicBezTo>
                  <a:cubicBezTo>
                    <a:pt x="2819" y="2144"/>
                    <a:pt x="2819" y="2146"/>
                    <a:pt x="2819" y="2148"/>
                  </a:cubicBezTo>
                  <a:cubicBezTo>
                    <a:pt x="2822" y="2148"/>
                    <a:pt x="2821" y="2146"/>
                    <a:pt x="2823" y="2145"/>
                  </a:cubicBezTo>
                  <a:cubicBezTo>
                    <a:pt x="2825" y="2144"/>
                    <a:pt x="2827" y="2144"/>
                    <a:pt x="2829" y="2144"/>
                  </a:cubicBezTo>
                  <a:cubicBezTo>
                    <a:pt x="2834" y="2142"/>
                    <a:pt x="2841" y="2141"/>
                    <a:pt x="2845" y="2138"/>
                  </a:cubicBezTo>
                  <a:cubicBezTo>
                    <a:pt x="2850" y="2135"/>
                    <a:pt x="2855" y="2131"/>
                    <a:pt x="2860" y="2128"/>
                  </a:cubicBezTo>
                  <a:cubicBezTo>
                    <a:pt x="2863" y="2127"/>
                    <a:pt x="2866" y="2124"/>
                    <a:pt x="2869" y="2122"/>
                  </a:cubicBezTo>
                  <a:cubicBezTo>
                    <a:pt x="2870" y="2121"/>
                    <a:pt x="2874" y="2119"/>
                    <a:pt x="2876" y="2118"/>
                  </a:cubicBezTo>
                  <a:cubicBezTo>
                    <a:pt x="2877" y="2116"/>
                    <a:pt x="2877" y="2113"/>
                    <a:pt x="2879" y="2111"/>
                  </a:cubicBezTo>
                  <a:cubicBezTo>
                    <a:pt x="2880" y="2110"/>
                    <a:pt x="2882" y="2109"/>
                    <a:pt x="2884" y="2107"/>
                  </a:cubicBezTo>
                  <a:cubicBezTo>
                    <a:pt x="2885" y="2106"/>
                    <a:pt x="2884" y="2104"/>
                    <a:pt x="2885" y="2103"/>
                  </a:cubicBezTo>
                  <a:cubicBezTo>
                    <a:pt x="2886" y="2102"/>
                    <a:pt x="2887" y="2101"/>
                    <a:pt x="2887" y="2100"/>
                  </a:cubicBezTo>
                  <a:cubicBezTo>
                    <a:pt x="2889" y="2098"/>
                    <a:pt x="2888" y="2096"/>
                    <a:pt x="2889" y="2093"/>
                  </a:cubicBezTo>
                  <a:cubicBezTo>
                    <a:pt x="2890" y="2090"/>
                    <a:pt x="2891" y="2092"/>
                    <a:pt x="2893" y="2089"/>
                  </a:cubicBezTo>
                  <a:cubicBezTo>
                    <a:pt x="2895" y="2088"/>
                    <a:pt x="2894" y="2085"/>
                    <a:pt x="2897" y="2084"/>
                  </a:cubicBezTo>
                  <a:cubicBezTo>
                    <a:pt x="2900" y="2082"/>
                    <a:pt x="2900" y="2083"/>
                    <a:pt x="2902" y="2080"/>
                  </a:cubicBezTo>
                  <a:cubicBezTo>
                    <a:pt x="2905" y="2075"/>
                    <a:pt x="2907" y="2071"/>
                    <a:pt x="2911" y="2067"/>
                  </a:cubicBezTo>
                  <a:cubicBezTo>
                    <a:pt x="2915" y="2064"/>
                    <a:pt x="2917" y="2061"/>
                    <a:pt x="2919" y="2057"/>
                  </a:cubicBezTo>
                  <a:cubicBezTo>
                    <a:pt x="2921" y="2053"/>
                    <a:pt x="2924" y="2052"/>
                    <a:pt x="2927" y="2049"/>
                  </a:cubicBezTo>
                  <a:cubicBezTo>
                    <a:pt x="2931" y="2045"/>
                    <a:pt x="2933" y="2041"/>
                    <a:pt x="2937" y="2037"/>
                  </a:cubicBezTo>
                  <a:cubicBezTo>
                    <a:pt x="2938" y="2036"/>
                    <a:pt x="2940" y="2034"/>
                    <a:pt x="2941" y="2033"/>
                  </a:cubicBezTo>
                  <a:cubicBezTo>
                    <a:pt x="2943" y="2031"/>
                    <a:pt x="2943" y="2030"/>
                    <a:pt x="2945" y="2028"/>
                  </a:cubicBezTo>
                  <a:cubicBezTo>
                    <a:pt x="2949" y="2022"/>
                    <a:pt x="2954" y="2019"/>
                    <a:pt x="2956" y="2012"/>
                  </a:cubicBezTo>
                  <a:cubicBezTo>
                    <a:pt x="2956" y="2010"/>
                    <a:pt x="2955" y="2009"/>
                    <a:pt x="2956" y="2007"/>
                  </a:cubicBezTo>
                  <a:cubicBezTo>
                    <a:pt x="2957" y="2006"/>
                    <a:pt x="2959" y="2005"/>
                    <a:pt x="2960" y="2004"/>
                  </a:cubicBezTo>
                  <a:cubicBezTo>
                    <a:pt x="2962" y="2002"/>
                    <a:pt x="2962" y="1998"/>
                    <a:pt x="2962" y="1996"/>
                  </a:cubicBezTo>
                  <a:cubicBezTo>
                    <a:pt x="2963" y="1993"/>
                    <a:pt x="2964" y="1991"/>
                    <a:pt x="2965" y="1988"/>
                  </a:cubicBezTo>
                  <a:cubicBezTo>
                    <a:pt x="2967" y="1983"/>
                    <a:pt x="2972" y="1978"/>
                    <a:pt x="2975" y="1974"/>
                  </a:cubicBezTo>
                  <a:cubicBezTo>
                    <a:pt x="2979" y="1971"/>
                    <a:pt x="2981" y="1966"/>
                    <a:pt x="2983" y="1961"/>
                  </a:cubicBezTo>
                  <a:cubicBezTo>
                    <a:pt x="2984" y="1957"/>
                    <a:pt x="2984" y="1956"/>
                    <a:pt x="2987" y="1953"/>
                  </a:cubicBezTo>
                  <a:cubicBezTo>
                    <a:pt x="2989" y="1950"/>
                    <a:pt x="2991" y="1949"/>
                    <a:pt x="2993" y="1947"/>
                  </a:cubicBezTo>
                  <a:cubicBezTo>
                    <a:pt x="2997" y="1943"/>
                    <a:pt x="3000" y="1938"/>
                    <a:pt x="3003" y="1935"/>
                  </a:cubicBezTo>
                  <a:cubicBezTo>
                    <a:pt x="3006" y="1931"/>
                    <a:pt x="3010" y="1927"/>
                    <a:pt x="3010" y="1923"/>
                  </a:cubicBezTo>
                  <a:cubicBezTo>
                    <a:pt x="3010" y="1919"/>
                    <a:pt x="3010" y="1917"/>
                    <a:pt x="3011" y="1914"/>
                  </a:cubicBezTo>
                  <a:cubicBezTo>
                    <a:pt x="3012" y="1912"/>
                    <a:pt x="3014" y="1910"/>
                    <a:pt x="3015" y="1908"/>
                  </a:cubicBezTo>
                  <a:cubicBezTo>
                    <a:pt x="3017" y="1904"/>
                    <a:pt x="3013" y="1900"/>
                    <a:pt x="3015" y="1895"/>
                  </a:cubicBezTo>
                  <a:cubicBezTo>
                    <a:pt x="3017" y="1889"/>
                    <a:pt x="3023" y="1881"/>
                    <a:pt x="3020" y="1873"/>
                  </a:cubicBezTo>
                  <a:cubicBezTo>
                    <a:pt x="3019" y="1871"/>
                    <a:pt x="3017" y="1871"/>
                    <a:pt x="3017" y="1868"/>
                  </a:cubicBezTo>
                  <a:cubicBezTo>
                    <a:pt x="3017" y="1866"/>
                    <a:pt x="3017" y="1865"/>
                    <a:pt x="3020" y="1865"/>
                  </a:cubicBezTo>
                  <a:cubicBezTo>
                    <a:pt x="3020" y="1863"/>
                    <a:pt x="3022" y="1862"/>
                    <a:pt x="3024" y="1861"/>
                  </a:cubicBezTo>
                  <a:cubicBezTo>
                    <a:pt x="3022" y="1860"/>
                    <a:pt x="3019" y="1859"/>
                    <a:pt x="3019" y="1857"/>
                  </a:cubicBezTo>
                  <a:cubicBezTo>
                    <a:pt x="3020" y="1857"/>
                    <a:pt x="3020" y="1857"/>
                    <a:pt x="3020" y="1856"/>
                  </a:cubicBezTo>
                  <a:cubicBezTo>
                    <a:pt x="3021" y="1854"/>
                    <a:pt x="3022" y="1849"/>
                    <a:pt x="3021" y="1846"/>
                  </a:cubicBezTo>
                  <a:cubicBezTo>
                    <a:pt x="3018" y="1846"/>
                    <a:pt x="3017" y="1844"/>
                    <a:pt x="3017" y="1841"/>
                  </a:cubicBezTo>
                  <a:cubicBezTo>
                    <a:pt x="3017" y="1838"/>
                    <a:pt x="3018" y="1838"/>
                    <a:pt x="3019" y="1835"/>
                  </a:cubicBezTo>
                  <a:cubicBezTo>
                    <a:pt x="3020" y="1833"/>
                    <a:pt x="3019" y="1830"/>
                    <a:pt x="3019" y="1828"/>
                  </a:cubicBezTo>
                  <a:cubicBezTo>
                    <a:pt x="3020" y="1826"/>
                    <a:pt x="3021" y="1825"/>
                    <a:pt x="3023" y="1823"/>
                  </a:cubicBezTo>
                  <a:cubicBezTo>
                    <a:pt x="3025" y="1819"/>
                    <a:pt x="3021" y="1815"/>
                    <a:pt x="3023" y="1811"/>
                  </a:cubicBezTo>
                  <a:cubicBezTo>
                    <a:pt x="3024" y="1809"/>
                    <a:pt x="3027" y="1809"/>
                    <a:pt x="3027" y="1807"/>
                  </a:cubicBezTo>
                  <a:cubicBezTo>
                    <a:pt x="3028" y="1805"/>
                    <a:pt x="3027" y="1804"/>
                    <a:pt x="3027" y="1802"/>
                  </a:cubicBezTo>
                  <a:cubicBezTo>
                    <a:pt x="3030" y="1801"/>
                    <a:pt x="3028" y="1797"/>
                    <a:pt x="3030" y="1795"/>
                  </a:cubicBezTo>
                  <a:cubicBezTo>
                    <a:pt x="3032" y="1794"/>
                    <a:pt x="3034" y="1794"/>
                    <a:pt x="3036" y="1792"/>
                  </a:cubicBezTo>
                  <a:cubicBezTo>
                    <a:pt x="3038" y="1790"/>
                    <a:pt x="3037" y="1786"/>
                    <a:pt x="3040" y="1784"/>
                  </a:cubicBezTo>
                  <a:cubicBezTo>
                    <a:pt x="3042" y="1781"/>
                    <a:pt x="3042" y="1783"/>
                    <a:pt x="3042" y="1780"/>
                  </a:cubicBezTo>
                  <a:cubicBezTo>
                    <a:pt x="3042" y="1778"/>
                    <a:pt x="3041" y="1776"/>
                    <a:pt x="3042" y="1774"/>
                  </a:cubicBezTo>
                  <a:cubicBezTo>
                    <a:pt x="3043" y="1773"/>
                    <a:pt x="3046" y="1774"/>
                    <a:pt x="3046" y="1770"/>
                  </a:cubicBezTo>
                  <a:cubicBezTo>
                    <a:pt x="3042" y="1767"/>
                    <a:pt x="3037" y="1765"/>
                    <a:pt x="3035" y="1759"/>
                  </a:cubicBezTo>
                  <a:cubicBezTo>
                    <a:pt x="3042" y="1759"/>
                    <a:pt x="3039" y="1749"/>
                    <a:pt x="3038" y="1746"/>
                  </a:cubicBezTo>
                  <a:cubicBezTo>
                    <a:pt x="3038" y="1744"/>
                    <a:pt x="3038" y="1743"/>
                    <a:pt x="3038" y="1740"/>
                  </a:cubicBezTo>
                  <a:cubicBezTo>
                    <a:pt x="3038" y="1737"/>
                    <a:pt x="3037" y="1734"/>
                    <a:pt x="3040" y="1731"/>
                  </a:cubicBezTo>
                  <a:cubicBezTo>
                    <a:pt x="3043" y="1729"/>
                    <a:pt x="3044" y="1730"/>
                    <a:pt x="3044" y="1726"/>
                  </a:cubicBezTo>
                  <a:cubicBezTo>
                    <a:pt x="3044" y="1723"/>
                    <a:pt x="3042" y="1722"/>
                    <a:pt x="3040" y="1720"/>
                  </a:cubicBezTo>
                  <a:cubicBezTo>
                    <a:pt x="3037" y="1719"/>
                    <a:pt x="3035" y="1718"/>
                    <a:pt x="3032" y="1715"/>
                  </a:cubicBezTo>
                  <a:cubicBezTo>
                    <a:pt x="3030" y="1714"/>
                    <a:pt x="3030" y="1711"/>
                    <a:pt x="3027" y="1710"/>
                  </a:cubicBezTo>
                  <a:cubicBezTo>
                    <a:pt x="3026" y="1709"/>
                    <a:pt x="3024" y="1709"/>
                    <a:pt x="3022" y="1708"/>
                  </a:cubicBezTo>
                  <a:cubicBezTo>
                    <a:pt x="3021" y="1707"/>
                    <a:pt x="3021" y="1705"/>
                    <a:pt x="3020" y="1704"/>
                  </a:cubicBezTo>
                  <a:cubicBezTo>
                    <a:pt x="3019" y="1703"/>
                    <a:pt x="3016" y="1702"/>
                    <a:pt x="3015" y="1700"/>
                  </a:cubicBezTo>
                  <a:cubicBezTo>
                    <a:pt x="3013" y="1698"/>
                    <a:pt x="3015" y="1695"/>
                    <a:pt x="3014" y="1692"/>
                  </a:cubicBezTo>
                  <a:cubicBezTo>
                    <a:pt x="3013" y="1688"/>
                    <a:pt x="3006" y="1686"/>
                    <a:pt x="3003" y="1683"/>
                  </a:cubicBezTo>
                  <a:cubicBezTo>
                    <a:pt x="3001" y="1680"/>
                    <a:pt x="3000" y="1679"/>
                    <a:pt x="2999" y="1676"/>
                  </a:cubicBezTo>
                  <a:cubicBezTo>
                    <a:pt x="2997" y="1677"/>
                    <a:pt x="2995" y="1678"/>
                    <a:pt x="2993" y="1680"/>
                  </a:cubicBezTo>
                  <a:cubicBezTo>
                    <a:pt x="2989" y="1682"/>
                    <a:pt x="2982" y="1681"/>
                    <a:pt x="2977" y="1679"/>
                  </a:cubicBezTo>
                  <a:cubicBezTo>
                    <a:pt x="2974" y="1678"/>
                    <a:pt x="2973" y="1675"/>
                    <a:pt x="2971" y="1678"/>
                  </a:cubicBezTo>
                  <a:cubicBezTo>
                    <a:pt x="2971" y="1679"/>
                    <a:pt x="2970" y="1685"/>
                    <a:pt x="2970" y="1686"/>
                  </a:cubicBezTo>
                  <a:cubicBezTo>
                    <a:pt x="2969" y="1688"/>
                    <a:pt x="2971" y="1690"/>
                    <a:pt x="2971" y="1692"/>
                  </a:cubicBezTo>
                  <a:cubicBezTo>
                    <a:pt x="2971" y="1695"/>
                    <a:pt x="2970" y="1697"/>
                    <a:pt x="2969" y="1700"/>
                  </a:cubicBezTo>
                  <a:cubicBezTo>
                    <a:pt x="2969" y="1702"/>
                    <a:pt x="2969" y="1705"/>
                    <a:pt x="2967" y="1708"/>
                  </a:cubicBezTo>
                  <a:cubicBezTo>
                    <a:pt x="2966" y="1710"/>
                    <a:pt x="2963" y="1711"/>
                    <a:pt x="2960" y="1713"/>
                  </a:cubicBezTo>
                  <a:cubicBezTo>
                    <a:pt x="2960" y="1710"/>
                    <a:pt x="2962" y="1710"/>
                    <a:pt x="2963" y="1707"/>
                  </a:cubicBezTo>
                  <a:cubicBezTo>
                    <a:pt x="2964" y="1706"/>
                    <a:pt x="2963" y="1705"/>
                    <a:pt x="2964" y="1704"/>
                  </a:cubicBezTo>
                  <a:cubicBezTo>
                    <a:pt x="2964" y="1703"/>
                    <a:pt x="2966" y="1702"/>
                    <a:pt x="2967" y="1702"/>
                  </a:cubicBezTo>
                  <a:cubicBezTo>
                    <a:pt x="2968" y="1699"/>
                    <a:pt x="2967" y="1694"/>
                    <a:pt x="2967" y="1691"/>
                  </a:cubicBezTo>
                  <a:cubicBezTo>
                    <a:pt x="2966" y="1691"/>
                    <a:pt x="2962" y="1694"/>
                    <a:pt x="2961" y="1695"/>
                  </a:cubicBezTo>
                  <a:cubicBezTo>
                    <a:pt x="2960" y="1697"/>
                    <a:pt x="2959" y="1700"/>
                    <a:pt x="2958" y="1702"/>
                  </a:cubicBezTo>
                  <a:cubicBezTo>
                    <a:pt x="2956" y="1704"/>
                    <a:pt x="2954" y="1707"/>
                    <a:pt x="2951" y="1708"/>
                  </a:cubicBezTo>
                  <a:cubicBezTo>
                    <a:pt x="2949" y="1710"/>
                    <a:pt x="2946" y="1710"/>
                    <a:pt x="2943" y="1710"/>
                  </a:cubicBezTo>
                  <a:cubicBezTo>
                    <a:pt x="2942" y="1709"/>
                    <a:pt x="2940" y="1708"/>
                    <a:pt x="2939" y="1708"/>
                  </a:cubicBezTo>
                  <a:cubicBezTo>
                    <a:pt x="2938" y="1708"/>
                    <a:pt x="2938" y="1710"/>
                    <a:pt x="2936" y="1711"/>
                  </a:cubicBezTo>
                  <a:cubicBezTo>
                    <a:pt x="2932" y="1712"/>
                    <a:pt x="2931" y="1710"/>
                    <a:pt x="2934" y="1707"/>
                  </a:cubicBezTo>
                  <a:cubicBezTo>
                    <a:pt x="2936" y="1705"/>
                    <a:pt x="2939" y="1705"/>
                    <a:pt x="2940" y="1703"/>
                  </a:cubicBezTo>
                  <a:cubicBezTo>
                    <a:pt x="2942" y="1701"/>
                    <a:pt x="2943" y="1699"/>
                    <a:pt x="2944" y="1697"/>
                  </a:cubicBezTo>
                  <a:cubicBezTo>
                    <a:pt x="2946" y="1695"/>
                    <a:pt x="2948" y="1695"/>
                    <a:pt x="2947" y="1691"/>
                  </a:cubicBezTo>
                  <a:cubicBezTo>
                    <a:pt x="2945" y="1691"/>
                    <a:pt x="2942" y="1692"/>
                    <a:pt x="2939" y="1691"/>
                  </a:cubicBezTo>
                  <a:cubicBezTo>
                    <a:pt x="2937" y="1690"/>
                    <a:pt x="2936" y="1688"/>
                    <a:pt x="2934" y="1688"/>
                  </a:cubicBezTo>
                  <a:cubicBezTo>
                    <a:pt x="2934" y="1684"/>
                    <a:pt x="2937" y="1686"/>
                    <a:pt x="2938" y="1684"/>
                  </a:cubicBezTo>
                  <a:cubicBezTo>
                    <a:pt x="2939" y="1684"/>
                    <a:pt x="2939" y="1682"/>
                    <a:pt x="2940" y="1681"/>
                  </a:cubicBezTo>
                  <a:cubicBezTo>
                    <a:pt x="2941" y="1680"/>
                    <a:pt x="2943" y="1680"/>
                    <a:pt x="2943" y="1679"/>
                  </a:cubicBezTo>
                  <a:cubicBezTo>
                    <a:pt x="2944" y="1678"/>
                    <a:pt x="2944" y="1677"/>
                    <a:pt x="2944" y="1676"/>
                  </a:cubicBezTo>
                  <a:cubicBezTo>
                    <a:pt x="2945" y="1675"/>
                    <a:pt x="2947" y="1675"/>
                    <a:pt x="2948" y="1674"/>
                  </a:cubicBezTo>
                  <a:cubicBezTo>
                    <a:pt x="2949" y="1672"/>
                    <a:pt x="2949" y="1670"/>
                    <a:pt x="2951" y="1668"/>
                  </a:cubicBezTo>
                  <a:cubicBezTo>
                    <a:pt x="2946" y="1667"/>
                    <a:pt x="2944" y="1674"/>
                    <a:pt x="2941" y="1676"/>
                  </a:cubicBezTo>
                  <a:cubicBezTo>
                    <a:pt x="2939" y="1677"/>
                    <a:pt x="2937" y="1676"/>
                    <a:pt x="2936" y="1677"/>
                  </a:cubicBezTo>
                  <a:cubicBezTo>
                    <a:pt x="2935" y="1677"/>
                    <a:pt x="2934" y="1679"/>
                    <a:pt x="2933" y="1680"/>
                  </a:cubicBezTo>
                  <a:cubicBezTo>
                    <a:pt x="2931" y="1681"/>
                    <a:pt x="2927" y="1682"/>
                    <a:pt x="2928" y="1685"/>
                  </a:cubicBezTo>
                  <a:cubicBezTo>
                    <a:pt x="2928" y="1688"/>
                    <a:pt x="2931" y="1687"/>
                    <a:pt x="2931" y="1690"/>
                  </a:cubicBezTo>
                  <a:cubicBezTo>
                    <a:pt x="2932" y="1692"/>
                    <a:pt x="2930" y="1695"/>
                    <a:pt x="2929" y="1696"/>
                  </a:cubicBezTo>
                  <a:cubicBezTo>
                    <a:pt x="2927" y="1699"/>
                    <a:pt x="2925" y="1697"/>
                    <a:pt x="2922" y="1698"/>
                  </a:cubicBezTo>
                  <a:cubicBezTo>
                    <a:pt x="2920" y="1699"/>
                    <a:pt x="2920" y="1702"/>
                    <a:pt x="2917" y="1700"/>
                  </a:cubicBezTo>
                  <a:cubicBezTo>
                    <a:pt x="2918" y="1695"/>
                    <a:pt x="2918" y="1691"/>
                    <a:pt x="2919" y="1686"/>
                  </a:cubicBezTo>
                  <a:cubicBezTo>
                    <a:pt x="2921" y="1680"/>
                    <a:pt x="2920" y="1674"/>
                    <a:pt x="2921" y="1668"/>
                  </a:cubicBezTo>
                  <a:cubicBezTo>
                    <a:pt x="2921" y="1664"/>
                    <a:pt x="2923" y="1662"/>
                    <a:pt x="2917" y="1661"/>
                  </a:cubicBezTo>
                  <a:cubicBezTo>
                    <a:pt x="2915" y="1661"/>
                    <a:pt x="2914" y="1662"/>
                    <a:pt x="2911" y="1663"/>
                  </a:cubicBezTo>
                  <a:cubicBezTo>
                    <a:pt x="2908" y="1663"/>
                    <a:pt x="2906" y="1662"/>
                    <a:pt x="2903" y="1663"/>
                  </a:cubicBezTo>
                  <a:cubicBezTo>
                    <a:pt x="2901" y="1663"/>
                    <a:pt x="2899" y="1664"/>
                    <a:pt x="2897" y="1664"/>
                  </a:cubicBezTo>
                  <a:cubicBezTo>
                    <a:pt x="2893" y="1665"/>
                    <a:pt x="2889" y="1665"/>
                    <a:pt x="2890" y="1660"/>
                  </a:cubicBezTo>
                  <a:cubicBezTo>
                    <a:pt x="2887" y="1658"/>
                    <a:pt x="2881" y="1656"/>
                    <a:pt x="2878" y="1655"/>
                  </a:cubicBezTo>
                  <a:cubicBezTo>
                    <a:pt x="2878" y="1652"/>
                    <a:pt x="2878" y="1650"/>
                    <a:pt x="2879" y="1649"/>
                  </a:cubicBezTo>
                  <a:cubicBezTo>
                    <a:pt x="2880" y="1648"/>
                    <a:pt x="2881" y="1647"/>
                    <a:pt x="2882" y="1646"/>
                  </a:cubicBezTo>
                  <a:cubicBezTo>
                    <a:pt x="2883" y="1645"/>
                    <a:pt x="2883" y="1643"/>
                    <a:pt x="2884" y="1643"/>
                  </a:cubicBezTo>
                  <a:cubicBezTo>
                    <a:pt x="2886" y="1639"/>
                    <a:pt x="2889" y="1639"/>
                    <a:pt x="2892" y="1638"/>
                  </a:cubicBezTo>
                  <a:cubicBezTo>
                    <a:pt x="2896" y="1636"/>
                    <a:pt x="2896" y="1635"/>
                    <a:pt x="2899" y="1633"/>
                  </a:cubicBezTo>
                  <a:cubicBezTo>
                    <a:pt x="2901" y="1632"/>
                    <a:pt x="2902" y="1632"/>
                    <a:pt x="2904" y="1630"/>
                  </a:cubicBezTo>
                  <a:cubicBezTo>
                    <a:pt x="2905" y="1629"/>
                    <a:pt x="2905" y="1627"/>
                    <a:pt x="2906" y="1625"/>
                  </a:cubicBezTo>
                  <a:cubicBezTo>
                    <a:pt x="2907" y="1623"/>
                    <a:pt x="2908" y="1620"/>
                    <a:pt x="2910" y="1618"/>
                  </a:cubicBezTo>
                  <a:cubicBezTo>
                    <a:pt x="2912" y="1617"/>
                    <a:pt x="2915" y="1616"/>
                    <a:pt x="2917" y="1615"/>
                  </a:cubicBezTo>
                  <a:cubicBezTo>
                    <a:pt x="2919" y="1613"/>
                    <a:pt x="2921" y="1611"/>
                    <a:pt x="2923" y="1609"/>
                  </a:cubicBezTo>
                  <a:cubicBezTo>
                    <a:pt x="2928" y="1606"/>
                    <a:pt x="2933" y="1602"/>
                    <a:pt x="2937" y="1598"/>
                  </a:cubicBezTo>
                  <a:cubicBezTo>
                    <a:pt x="2938" y="1596"/>
                    <a:pt x="2938" y="1595"/>
                    <a:pt x="2940" y="1593"/>
                  </a:cubicBezTo>
                  <a:cubicBezTo>
                    <a:pt x="2941" y="1592"/>
                    <a:pt x="2942" y="1592"/>
                    <a:pt x="2944" y="1591"/>
                  </a:cubicBezTo>
                  <a:cubicBezTo>
                    <a:pt x="2947" y="1588"/>
                    <a:pt x="2947" y="1586"/>
                    <a:pt x="2949" y="1582"/>
                  </a:cubicBezTo>
                  <a:cubicBezTo>
                    <a:pt x="2949" y="1581"/>
                    <a:pt x="2951" y="1581"/>
                    <a:pt x="2952" y="1580"/>
                  </a:cubicBezTo>
                  <a:cubicBezTo>
                    <a:pt x="2952" y="1580"/>
                    <a:pt x="2953" y="1578"/>
                    <a:pt x="2954" y="1578"/>
                  </a:cubicBezTo>
                  <a:cubicBezTo>
                    <a:pt x="2955" y="1577"/>
                    <a:pt x="2957" y="1578"/>
                    <a:pt x="2957" y="1577"/>
                  </a:cubicBezTo>
                  <a:cubicBezTo>
                    <a:pt x="2958" y="1575"/>
                    <a:pt x="2955" y="1575"/>
                    <a:pt x="2955" y="1574"/>
                  </a:cubicBezTo>
                  <a:cubicBezTo>
                    <a:pt x="2954" y="1570"/>
                    <a:pt x="2956" y="1570"/>
                    <a:pt x="2958" y="1568"/>
                  </a:cubicBezTo>
                  <a:cubicBezTo>
                    <a:pt x="2959" y="1567"/>
                    <a:pt x="2960" y="1564"/>
                    <a:pt x="2961" y="1562"/>
                  </a:cubicBezTo>
                  <a:cubicBezTo>
                    <a:pt x="2962" y="1561"/>
                    <a:pt x="2963" y="1560"/>
                    <a:pt x="2964" y="1559"/>
                  </a:cubicBezTo>
                  <a:cubicBezTo>
                    <a:pt x="2964" y="1558"/>
                    <a:pt x="2966" y="1558"/>
                    <a:pt x="2967" y="1557"/>
                  </a:cubicBezTo>
                  <a:cubicBezTo>
                    <a:pt x="2968" y="1555"/>
                    <a:pt x="2967" y="1553"/>
                    <a:pt x="2970" y="1551"/>
                  </a:cubicBezTo>
                  <a:cubicBezTo>
                    <a:pt x="2972" y="1549"/>
                    <a:pt x="2975" y="1549"/>
                    <a:pt x="2976" y="1547"/>
                  </a:cubicBezTo>
                  <a:cubicBezTo>
                    <a:pt x="2978" y="1545"/>
                    <a:pt x="2978" y="1542"/>
                    <a:pt x="2980" y="1539"/>
                  </a:cubicBezTo>
                  <a:cubicBezTo>
                    <a:pt x="2983" y="1537"/>
                    <a:pt x="2985" y="1537"/>
                    <a:pt x="2988" y="1535"/>
                  </a:cubicBezTo>
                  <a:cubicBezTo>
                    <a:pt x="2991" y="1534"/>
                    <a:pt x="2991" y="1533"/>
                    <a:pt x="2993" y="1530"/>
                  </a:cubicBezTo>
                  <a:cubicBezTo>
                    <a:pt x="2995" y="1527"/>
                    <a:pt x="2998" y="1528"/>
                    <a:pt x="3000" y="1526"/>
                  </a:cubicBezTo>
                  <a:cubicBezTo>
                    <a:pt x="3001" y="1524"/>
                    <a:pt x="3000" y="1521"/>
                    <a:pt x="3001" y="1519"/>
                  </a:cubicBezTo>
                  <a:cubicBezTo>
                    <a:pt x="3002" y="1516"/>
                    <a:pt x="3004" y="1516"/>
                    <a:pt x="3007" y="1514"/>
                  </a:cubicBezTo>
                  <a:cubicBezTo>
                    <a:pt x="3012" y="1512"/>
                    <a:pt x="3017" y="1510"/>
                    <a:pt x="3019" y="1504"/>
                  </a:cubicBezTo>
                  <a:cubicBezTo>
                    <a:pt x="3020" y="1502"/>
                    <a:pt x="3019" y="1501"/>
                    <a:pt x="3021" y="1498"/>
                  </a:cubicBezTo>
                  <a:cubicBezTo>
                    <a:pt x="3024" y="1491"/>
                    <a:pt x="3025" y="1482"/>
                    <a:pt x="3033" y="1478"/>
                  </a:cubicBezTo>
                  <a:cubicBezTo>
                    <a:pt x="3043" y="1473"/>
                    <a:pt x="3049" y="1467"/>
                    <a:pt x="3055" y="1457"/>
                  </a:cubicBezTo>
                  <a:cubicBezTo>
                    <a:pt x="3059" y="1450"/>
                    <a:pt x="3063" y="1444"/>
                    <a:pt x="3070" y="1440"/>
                  </a:cubicBezTo>
                  <a:cubicBezTo>
                    <a:pt x="3073" y="1438"/>
                    <a:pt x="3077" y="1437"/>
                    <a:pt x="3080" y="1436"/>
                  </a:cubicBezTo>
                  <a:cubicBezTo>
                    <a:pt x="3084" y="1434"/>
                    <a:pt x="3087" y="1431"/>
                    <a:pt x="3090" y="1431"/>
                  </a:cubicBezTo>
                  <a:cubicBezTo>
                    <a:pt x="3093" y="1430"/>
                    <a:pt x="3093" y="1432"/>
                    <a:pt x="3096" y="1432"/>
                  </a:cubicBezTo>
                  <a:cubicBezTo>
                    <a:pt x="3098" y="1432"/>
                    <a:pt x="3099" y="1431"/>
                    <a:pt x="3100" y="1431"/>
                  </a:cubicBezTo>
                  <a:cubicBezTo>
                    <a:pt x="3104" y="1429"/>
                    <a:pt x="3108" y="1428"/>
                    <a:pt x="3112" y="1428"/>
                  </a:cubicBezTo>
                  <a:cubicBezTo>
                    <a:pt x="3120" y="1428"/>
                    <a:pt x="3128" y="1429"/>
                    <a:pt x="3136" y="1430"/>
                  </a:cubicBezTo>
                  <a:cubicBezTo>
                    <a:pt x="3137" y="1430"/>
                    <a:pt x="3139" y="1430"/>
                    <a:pt x="3140" y="1430"/>
                  </a:cubicBezTo>
                  <a:cubicBezTo>
                    <a:pt x="3141" y="1429"/>
                    <a:pt x="3141" y="1428"/>
                    <a:pt x="3142" y="1427"/>
                  </a:cubicBezTo>
                  <a:cubicBezTo>
                    <a:pt x="3144" y="1427"/>
                    <a:pt x="3145" y="1428"/>
                    <a:pt x="3146" y="1428"/>
                  </a:cubicBezTo>
                  <a:cubicBezTo>
                    <a:pt x="3147" y="1428"/>
                    <a:pt x="3148" y="1427"/>
                    <a:pt x="3149" y="1427"/>
                  </a:cubicBezTo>
                  <a:cubicBezTo>
                    <a:pt x="3152" y="1426"/>
                    <a:pt x="3155" y="1428"/>
                    <a:pt x="3158" y="1428"/>
                  </a:cubicBezTo>
                  <a:cubicBezTo>
                    <a:pt x="3160" y="1429"/>
                    <a:pt x="3164" y="1427"/>
                    <a:pt x="3164" y="1431"/>
                  </a:cubicBezTo>
                  <a:cubicBezTo>
                    <a:pt x="3163" y="1431"/>
                    <a:pt x="3161" y="1433"/>
                    <a:pt x="3161" y="1434"/>
                  </a:cubicBezTo>
                  <a:cubicBezTo>
                    <a:pt x="3161" y="1435"/>
                    <a:pt x="3161" y="1436"/>
                    <a:pt x="3161" y="1437"/>
                  </a:cubicBezTo>
                  <a:cubicBezTo>
                    <a:pt x="3161" y="1437"/>
                    <a:pt x="3164" y="1440"/>
                    <a:pt x="3163" y="1440"/>
                  </a:cubicBezTo>
                  <a:cubicBezTo>
                    <a:pt x="3165" y="1442"/>
                    <a:pt x="3164" y="1441"/>
                    <a:pt x="3166" y="1441"/>
                  </a:cubicBezTo>
                  <a:cubicBezTo>
                    <a:pt x="3165" y="1441"/>
                    <a:pt x="3168" y="1439"/>
                    <a:pt x="3169" y="1439"/>
                  </a:cubicBezTo>
                  <a:cubicBezTo>
                    <a:pt x="3170" y="1439"/>
                    <a:pt x="3172" y="1439"/>
                    <a:pt x="3174" y="1438"/>
                  </a:cubicBezTo>
                  <a:cubicBezTo>
                    <a:pt x="3174" y="1435"/>
                    <a:pt x="3172" y="1428"/>
                    <a:pt x="3176" y="1426"/>
                  </a:cubicBezTo>
                  <a:cubicBezTo>
                    <a:pt x="3180" y="1424"/>
                    <a:pt x="3183" y="1428"/>
                    <a:pt x="3186" y="1429"/>
                  </a:cubicBezTo>
                  <a:cubicBezTo>
                    <a:pt x="3190" y="1430"/>
                    <a:pt x="3194" y="1430"/>
                    <a:pt x="3198" y="1432"/>
                  </a:cubicBezTo>
                  <a:cubicBezTo>
                    <a:pt x="3201" y="1433"/>
                    <a:pt x="3204" y="1437"/>
                    <a:pt x="3207" y="1437"/>
                  </a:cubicBezTo>
                  <a:cubicBezTo>
                    <a:pt x="3207" y="1436"/>
                    <a:pt x="3207" y="1435"/>
                    <a:pt x="3207" y="1434"/>
                  </a:cubicBezTo>
                  <a:cubicBezTo>
                    <a:pt x="3210" y="1433"/>
                    <a:pt x="3211" y="1437"/>
                    <a:pt x="3213" y="1435"/>
                  </a:cubicBezTo>
                  <a:cubicBezTo>
                    <a:pt x="3215" y="1434"/>
                    <a:pt x="3214" y="1431"/>
                    <a:pt x="3213" y="1430"/>
                  </a:cubicBezTo>
                  <a:cubicBezTo>
                    <a:pt x="3216" y="1430"/>
                    <a:pt x="3218" y="1428"/>
                    <a:pt x="3220" y="1427"/>
                  </a:cubicBezTo>
                  <a:cubicBezTo>
                    <a:pt x="3223" y="1427"/>
                    <a:pt x="3226" y="1429"/>
                    <a:pt x="3229" y="1429"/>
                  </a:cubicBezTo>
                  <a:cubicBezTo>
                    <a:pt x="3228" y="1433"/>
                    <a:pt x="3228" y="1436"/>
                    <a:pt x="3233" y="1436"/>
                  </a:cubicBezTo>
                  <a:cubicBezTo>
                    <a:pt x="3235" y="1436"/>
                    <a:pt x="3237" y="1435"/>
                    <a:pt x="3239" y="1435"/>
                  </a:cubicBezTo>
                  <a:cubicBezTo>
                    <a:pt x="3240" y="1436"/>
                    <a:pt x="3242" y="1437"/>
                    <a:pt x="3243" y="1437"/>
                  </a:cubicBezTo>
                  <a:cubicBezTo>
                    <a:pt x="3244" y="1436"/>
                    <a:pt x="3245" y="1434"/>
                    <a:pt x="3245" y="1432"/>
                  </a:cubicBezTo>
                  <a:cubicBezTo>
                    <a:pt x="3246" y="1430"/>
                    <a:pt x="3244" y="1430"/>
                    <a:pt x="3243" y="1428"/>
                  </a:cubicBezTo>
                  <a:cubicBezTo>
                    <a:pt x="3241" y="1428"/>
                    <a:pt x="3240" y="1428"/>
                    <a:pt x="3238" y="1428"/>
                  </a:cubicBezTo>
                  <a:cubicBezTo>
                    <a:pt x="3239" y="1426"/>
                    <a:pt x="3240" y="1423"/>
                    <a:pt x="3241" y="1421"/>
                  </a:cubicBezTo>
                  <a:cubicBezTo>
                    <a:pt x="3241" y="1423"/>
                    <a:pt x="3242" y="1423"/>
                    <a:pt x="3242" y="1424"/>
                  </a:cubicBezTo>
                  <a:cubicBezTo>
                    <a:pt x="3246" y="1423"/>
                    <a:pt x="3252" y="1427"/>
                    <a:pt x="3251" y="1422"/>
                  </a:cubicBezTo>
                  <a:cubicBezTo>
                    <a:pt x="3251" y="1420"/>
                    <a:pt x="3248" y="1419"/>
                    <a:pt x="3248" y="1417"/>
                  </a:cubicBezTo>
                  <a:cubicBezTo>
                    <a:pt x="3248" y="1416"/>
                    <a:pt x="3250" y="1413"/>
                    <a:pt x="3251" y="1413"/>
                  </a:cubicBezTo>
                  <a:cubicBezTo>
                    <a:pt x="3260" y="1405"/>
                    <a:pt x="3275" y="1413"/>
                    <a:pt x="3283" y="1418"/>
                  </a:cubicBezTo>
                  <a:cubicBezTo>
                    <a:pt x="3286" y="1420"/>
                    <a:pt x="3287" y="1422"/>
                    <a:pt x="3289" y="1424"/>
                  </a:cubicBezTo>
                  <a:cubicBezTo>
                    <a:pt x="3291" y="1425"/>
                    <a:pt x="3294" y="1426"/>
                    <a:pt x="3296" y="1425"/>
                  </a:cubicBezTo>
                  <a:cubicBezTo>
                    <a:pt x="3302" y="1422"/>
                    <a:pt x="3295" y="1422"/>
                    <a:pt x="3298" y="1419"/>
                  </a:cubicBezTo>
                  <a:cubicBezTo>
                    <a:pt x="3299" y="1418"/>
                    <a:pt x="3307" y="1419"/>
                    <a:pt x="3308" y="1419"/>
                  </a:cubicBezTo>
                  <a:cubicBezTo>
                    <a:pt x="3311" y="1420"/>
                    <a:pt x="3313" y="1422"/>
                    <a:pt x="3315" y="1425"/>
                  </a:cubicBezTo>
                  <a:cubicBezTo>
                    <a:pt x="3317" y="1427"/>
                    <a:pt x="3318" y="1430"/>
                    <a:pt x="3320" y="1431"/>
                  </a:cubicBezTo>
                  <a:cubicBezTo>
                    <a:pt x="3323" y="1433"/>
                    <a:pt x="3328" y="1434"/>
                    <a:pt x="3331" y="1435"/>
                  </a:cubicBezTo>
                  <a:cubicBezTo>
                    <a:pt x="3326" y="1442"/>
                    <a:pt x="3320" y="1438"/>
                    <a:pt x="3313" y="1440"/>
                  </a:cubicBezTo>
                  <a:cubicBezTo>
                    <a:pt x="3310" y="1440"/>
                    <a:pt x="3308" y="1442"/>
                    <a:pt x="3305" y="1443"/>
                  </a:cubicBezTo>
                  <a:cubicBezTo>
                    <a:pt x="3302" y="1445"/>
                    <a:pt x="3301" y="1443"/>
                    <a:pt x="3303" y="1448"/>
                  </a:cubicBezTo>
                  <a:cubicBezTo>
                    <a:pt x="3303" y="1449"/>
                    <a:pt x="3305" y="1454"/>
                    <a:pt x="3307" y="1455"/>
                  </a:cubicBezTo>
                  <a:cubicBezTo>
                    <a:pt x="3308" y="1457"/>
                    <a:pt x="3312" y="1457"/>
                    <a:pt x="3314" y="1457"/>
                  </a:cubicBezTo>
                  <a:cubicBezTo>
                    <a:pt x="3318" y="1457"/>
                    <a:pt x="3319" y="1455"/>
                    <a:pt x="3322" y="1454"/>
                  </a:cubicBezTo>
                  <a:cubicBezTo>
                    <a:pt x="3325" y="1453"/>
                    <a:pt x="3327" y="1453"/>
                    <a:pt x="3329" y="1451"/>
                  </a:cubicBezTo>
                  <a:cubicBezTo>
                    <a:pt x="3331" y="1450"/>
                    <a:pt x="3331" y="1448"/>
                    <a:pt x="3335" y="1448"/>
                  </a:cubicBezTo>
                  <a:cubicBezTo>
                    <a:pt x="3338" y="1449"/>
                    <a:pt x="3337" y="1450"/>
                    <a:pt x="3339" y="1451"/>
                  </a:cubicBezTo>
                  <a:cubicBezTo>
                    <a:pt x="3340" y="1452"/>
                    <a:pt x="3342" y="1452"/>
                    <a:pt x="3344" y="1452"/>
                  </a:cubicBezTo>
                  <a:cubicBezTo>
                    <a:pt x="3348" y="1453"/>
                    <a:pt x="3348" y="1454"/>
                    <a:pt x="3350" y="1451"/>
                  </a:cubicBezTo>
                  <a:cubicBezTo>
                    <a:pt x="3352" y="1448"/>
                    <a:pt x="3352" y="1446"/>
                    <a:pt x="3354" y="1445"/>
                  </a:cubicBezTo>
                  <a:cubicBezTo>
                    <a:pt x="3355" y="1444"/>
                    <a:pt x="3362" y="1443"/>
                    <a:pt x="3362" y="1443"/>
                  </a:cubicBezTo>
                  <a:cubicBezTo>
                    <a:pt x="3362" y="1441"/>
                    <a:pt x="3362" y="1439"/>
                    <a:pt x="3363" y="1437"/>
                  </a:cubicBezTo>
                  <a:cubicBezTo>
                    <a:pt x="3364" y="1437"/>
                    <a:pt x="3366" y="1437"/>
                    <a:pt x="3366" y="1438"/>
                  </a:cubicBezTo>
                  <a:cubicBezTo>
                    <a:pt x="3370" y="1438"/>
                    <a:pt x="3372" y="1440"/>
                    <a:pt x="3375" y="1442"/>
                  </a:cubicBezTo>
                  <a:cubicBezTo>
                    <a:pt x="3377" y="1445"/>
                    <a:pt x="3378" y="1447"/>
                    <a:pt x="3382" y="1446"/>
                  </a:cubicBezTo>
                  <a:cubicBezTo>
                    <a:pt x="3382" y="1446"/>
                    <a:pt x="3384" y="1444"/>
                    <a:pt x="3385" y="1444"/>
                  </a:cubicBezTo>
                  <a:cubicBezTo>
                    <a:pt x="3386" y="1443"/>
                    <a:pt x="3387" y="1443"/>
                    <a:pt x="3388" y="1442"/>
                  </a:cubicBezTo>
                  <a:cubicBezTo>
                    <a:pt x="3390" y="1441"/>
                    <a:pt x="3388" y="1438"/>
                    <a:pt x="3392" y="1439"/>
                  </a:cubicBezTo>
                  <a:cubicBezTo>
                    <a:pt x="3395" y="1439"/>
                    <a:pt x="3396" y="1442"/>
                    <a:pt x="3399" y="1442"/>
                  </a:cubicBezTo>
                  <a:cubicBezTo>
                    <a:pt x="3400" y="1441"/>
                    <a:pt x="3401" y="1440"/>
                    <a:pt x="3402" y="1439"/>
                  </a:cubicBezTo>
                  <a:cubicBezTo>
                    <a:pt x="3403" y="1439"/>
                    <a:pt x="3404" y="1440"/>
                    <a:pt x="3405" y="1439"/>
                  </a:cubicBezTo>
                  <a:cubicBezTo>
                    <a:pt x="3409" y="1439"/>
                    <a:pt x="3409" y="1440"/>
                    <a:pt x="3410" y="1436"/>
                  </a:cubicBezTo>
                  <a:cubicBezTo>
                    <a:pt x="3411" y="1434"/>
                    <a:pt x="3410" y="1432"/>
                    <a:pt x="3410" y="1430"/>
                  </a:cubicBezTo>
                  <a:cubicBezTo>
                    <a:pt x="3409" y="1428"/>
                    <a:pt x="3405" y="1423"/>
                    <a:pt x="3403" y="1422"/>
                  </a:cubicBezTo>
                  <a:cubicBezTo>
                    <a:pt x="3402" y="1422"/>
                    <a:pt x="3402" y="1423"/>
                    <a:pt x="3401" y="1423"/>
                  </a:cubicBezTo>
                  <a:cubicBezTo>
                    <a:pt x="3400" y="1423"/>
                    <a:pt x="3399" y="1422"/>
                    <a:pt x="3399" y="1422"/>
                  </a:cubicBezTo>
                  <a:cubicBezTo>
                    <a:pt x="3394" y="1421"/>
                    <a:pt x="3390" y="1419"/>
                    <a:pt x="3387" y="1422"/>
                  </a:cubicBezTo>
                  <a:cubicBezTo>
                    <a:pt x="3386" y="1424"/>
                    <a:pt x="3388" y="1425"/>
                    <a:pt x="3385" y="1426"/>
                  </a:cubicBezTo>
                  <a:cubicBezTo>
                    <a:pt x="3384" y="1426"/>
                    <a:pt x="3380" y="1423"/>
                    <a:pt x="3380" y="1422"/>
                  </a:cubicBezTo>
                  <a:cubicBezTo>
                    <a:pt x="3380" y="1422"/>
                    <a:pt x="3383" y="1419"/>
                    <a:pt x="3383" y="1418"/>
                  </a:cubicBezTo>
                  <a:cubicBezTo>
                    <a:pt x="3385" y="1417"/>
                    <a:pt x="3385" y="1416"/>
                    <a:pt x="3387" y="1417"/>
                  </a:cubicBezTo>
                  <a:cubicBezTo>
                    <a:pt x="3387" y="1413"/>
                    <a:pt x="3385" y="1411"/>
                    <a:pt x="3385" y="1408"/>
                  </a:cubicBezTo>
                  <a:cubicBezTo>
                    <a:pt x="3385" y="1407"/>
                    <a:pt x="3385" y="1404"/>
                    <a:pt x="3386" y="1403"/>
                  </a:cubicBezTo>
                  <a:cubicBezTo>
                    <a:pt x="3387" y="1401"/>
                    <a:pt x="3388" y="1404"/>
                    <a:pt x="3390" y="1403"/>
                  </a:cubicBezTo>
                  <a:cubicBezTo>
                    <a:pt x="3394" y="1401"/>
                    <a:pt x="3389" y="1398"/>
                    <a:pt x="3390" y="1395"/>
                  </a:cubicBezTo>
                  <a:cubicBezTo>
                    <a:pt x="3390" y="1393"/>
                    <a:pt x="3392" y="1393"/>
                    <a:pt x="3393" y="1392"/>
                  </a:cubicBezTo>
                  <a:cubicBezTo>
                    <a:pt x="3395" y="1389"/>
                    <a:pt x="3397" y="1385"/>
                    <a:pt x="3399" y="1382"/>
                  </a:cubicBezTo>
                  <a:cubicBezTo>
                    <a:pt x="3403" y="1378"/>
                    <a:pt x="3407" y="1375"/>
                    <a:pt x="3411" y="1372"/>
                  </a:cubicBezTo>
                  <a:cubicBezTo>
                    <a:pt x="3415" y="1369"/>
                    <a:pt x="3419" y="1366"/>
                    <a:pt x="3423" y="1363"/>
                  </a:cubicBezTo>
                  <a:cubicBezTo>
                    <a:pt x="3426" y="1360"/>
                    <a:pt x="3428" y="1358"/>
                    <a:pt x="3429" y="1353"/>
                  </a:cubicBezTo>
                  <a:cubicBezTo>
                    <a:pt x="3430" y="1350"/>
                    <a:pt x="3445" y="1324"/>
                    <a:pt x="3450" y="1332"/>
                  </a:cubicBezTo>
                  <a:cubicBezTo>
                    <a:pt x="3450" y="1329"/>
                    <a:pt x="3449" y="1325"/>
                    <a:pt x="3449" y="1322"/>
                  </a:cubicBezTo>
                  <a:cubicBezTo>
                    <a:pt x="3450" y="1319"/>
                    <a:pt x="3450" y="1316"/>
                    <a:pt x="3451" y="1313"/>
                  </a:cubicBezTo>
                  <a:cubicBezTo>
                    <a:pt x="3454" y="1314"/>
                    <a:pt x="3455" y="1312"/>
                    <a:pt x="3458" y="1309"/>
                  </a:cubicBezTo>
                  <a:cubicBezTo>
                    <a:pt x="3461" y="1306"/>
                    <a:pt x="3462" y="1306"/>
                    <a:pt x="3465" y="1304"/>
                  </a:cubicBezTo>
                  <a:cubicBezTo>
                    <a:pt x="3468" y="1303"/>
                    <a:pt x="3468" y="1300"/>
                    <a:pt x="3471" y="1299"/>
                  </a:cubicBezTo>
                  <a:cubicBezTo>
                    <a:pt x="3474" y="1297"/>
                    <a:pt x="3478" y="1298"/>
                    <a:pt x="3481" y="1299"/>
                  </a:cubicBezTo>
                  <a:cubicBezTo>
                    <a:pt x="3485" y="1301"/>
                    <a:pt x="3484" y="1302"/>
                    <a:pt x="3488" y="1300"/>
                  </a:cubicBezTo>
                  <a:cubicBezTo>
                    <a:pt x="3492" y="1298"/>
                    <a:pt x="3491" y="1296"/>
                    <a:pt x="3495" y="1297"/>
                  </a:cubicBezTo>
                  <a:cubicBezTo>
                    <a:pt x="3499" y="1297"/>
                    <a:pt x="3500" y="1296"/>
                    <a:pt x="3502" y="1296"/>
                  </a:cubicBezTo>
                  <a:cubicBezTo>
                    <a:pt x="3504" y="1295"/>
                    <a:pt x="3506" y="1297"/>
                    <a:pt x="3507" y="1296"/>
                  </a:cubicBezTo>
                  <a:cubicBezTo>
                    <a:pt x="3509" y="1296"/>
                    <a:pt x="3508" y="1294"/>
                    <a:pt x="3509" y="1294"/>
                  </a:cubicBezTo>
                  <a:cubicBezTo>
                    <a:pt x="3511" y="1292"/>
                    <a:pt x="3514" y="1291"/>
                    <a:pt x="3517" y="1291"/>
                  </a:cubicBezTo>
                  <a:cubicBezTo>
                    <a:pt x="3518" y="1291"/>
                    <a:pt x="3522" y="1293"/>
                    <a:pt x="3522" y="1294"/>
                  </a:cubicBezTo>
                  <a:cubicBezTo>
                    <a:pt x="3522" y="1296"/>
                    <a:pt x="3522" y="1299"/>
                    <a:pt x="3525" y="1299"/>
                  </a:cubicBezTo>
                  <a:cubicBezTo>
                    <a:pt x="3525" y="1301"/>
                    <a:pt x="3524" y="1303"/>
                    <a:pt x="3525" y="1305"/>
                  </a:cubicBezTo>
                  <a:cubicBezTo>
                    <a:pt x="3526" y="1305"/>
                    <a:pt x="3526" y="1304"/>
                    <a:pt x="3527" y="1304"/>
                  </a:cubicBezTo>
                  <a:cubicBezTo>
                    <a:pt x="3528" y="1305"/>
                    <a:pt x="3535" y="1303"/>
                    <a:pt x="3535" y="1303"/>
                  </a:cubicBezTo>
                  <a:cubicBezTo>
                    <a:pt x="3538" y="1302"/>
                    <a:pt x="3538" y="1298"/>
                    <a:pt x="3539" y="1296"/>
                  </a:cubicBezTo>
                  <a:cubicBezTo>
                    <a:pt x="3541" y="1291"/>
                    <a:pt x="3548" y="1286"/>
                    <a:pt x="3549" y="1294"/>
                  </a:cubicBezTo>
                  <a:cubicBezTo>
                    <a:pt x="3550" y="1300"/>
                    <a:pt x="3545" y="1307"/>
                    <a:pt x="3542" y="1312"/>
                  </a:cubicBezTo>
                  <a:cubicBezTo>
                    <a:pt x="3541" y="1315"/>
                    <a:pt x="3540" y="1317"/>
                    <a:pt x="3539" y="1319"/>
                  </a:cubicBezTo>
                  <a:cubicBezTo>
                    <a:pt x="3538" y="1321"/>
                    <a:pt x="3533" y="1325"/>
                    <a:pt x="3533" y="1328"/>
                  </a:cubicBezTo>
                  <a:cubicBezTo>
                    <a:pt x="3534" y="1328"/>
                    <a:pt x="3535" y="1328"/>
                    <a:pt x="3536" y="1328"/>
                  </a:cubicBezTo>
                  <a:cubicBezTo>
                    <a:pt x="3542" y="1336"/>
                    <a:pt x="3532" y="1340"/>
                    <a:pt x="3535" y="1348"/>
                  </a:cubicBezTo>
                  <a:cubicBezTo>
                    <a:pt x="3535" y="1346"/>
                    <a:pt x="3537" y="1346"/>
                    <a:pt x="3538" y="1345"/>
                  </a:cubicBezTo>
                  <a:cubicBezTo>
                    <a:pt x="3538" y="1345"/>
                    <a:pt x="3540" y="1342"/>
                    <a:pt x="3540" y="1342"/>
                  </a:cubicBezTo>
                  <a:cubicBezTo>
                    <a:pt x="3543" y="1340"/>
                    <a:pt x="3546" y="1341"/>
                    <a:pt x="3549" y="1341"/>
                  </a:cubicBezTo>
                  <a:cubicBezTo>
                    <a:pt x="3549" y="1343"/>
                    <a:pt x="3546" y="1345"/>
                    <a:pt x="3545" y="1347"/>
                  </a:cubicBezTo>
                  <a:cubicBezTo>
                    <a:pt x="3545" y="1349"/>
                    <a:pt x="3545" y="1350"/>
                    <a:pt x="3545" y="1352"/>
                  </a:cubicBezTo>
                  <a:cubicBezTo>
                    <a:pt x="3545" y="1357"/>
                    <a:pt x="3544" y="1361"/>
                    <a:pt x="3541" y="1365"/>
                  </a:cubicBezTo>
                  <a:cubicBezTo>
                    <a:pt x="3547" y="1365"/>
                    <a:pt x="3548" y="1357"/>
                    <a:pt x="3555" y="1357"/>
                  </a:cubicBezTo>
                  <a:cubicBezTo>
                    <a:pt x="3559" y="1356"/>
                    <a:pt x="3558" y="1358"/>
                    <a:pt x="3561" y="1354"/>
                  </a:cubicBezTo>
                  <a:cubicBezTo>
                    <a:pt x="3562" y="1353"/>
                    <a:pt x="3562" y="1350"/>
                    <a:pt x="3563" y="1348"/>
                  </a:cubicBezTo>
                  <a:cubicBezTo>
                    <a:pt x="3567" y="1344"/>
                    <a:pt x="3571" y="1341"/>
                    <a:pt x="3574" y="1337"/>
                  </a:cubicBezTo>
                  <a:cubicBezTo>
                    <a:pt x="3578" y="1334"/>
                    <a:pt x="3581" y="1328"/>
                    <a:pt x="3585" y="1325"/>
                  </a:cubicBezTo>
                  <a:cubicBezTo>
                    <a:pt x="3587" y="1323"/>
                    <a:pt x="3590" y="1322"/>
                    <a:pt x="3592" y="1320"/>
                  </a:cubicBezTo>
                  <a:cubicBezTo>
                    <a:pt x="3596" y="1317"/>
                    <a:pt x="3603" y="1311"/>
                    <a:pt x="3603" y="1305"/>
                  </a:cubicBezTo>
                  <a:cubicBezTo>
                    <a:pt x="3604" y="1305"/>
                    <a:pt x="3606" y="1306"/>
                    <a:pt x="3608" y="1307"/>
                  </a:cubicBezTo>
                  <a:cubicBezTo>
                    <a:pt x="3608" y="1308"/>
                    <a:pt x="3608" y="1310"/>
                    <a:pt x="3608" y="1310"/>
                  </a:cubicBezTo>
                  <a:cubicBezTo>
                    <a:pt x="3609" y="1310"/>
                    <a:pt x="3610" y="1310"/>
                    <a:pt x="3611" y="1310"/>
                  </a:cubicBezTo>
                  <a:cubicBezTo>
                    <a:pt x="3610" y="1308"/>
                    <a:pt x="3611" y="1307"/>
                    <a:pt x="3610" y="1305"/>
                  </a:cubicBezTo>
                  <a:cubicBezTo>
                    <a:pt x="3611" y="1304"/>
                    <a:pt x="3613" y="1303"/>
                    <a:pt x="3615" y="1302"/>
                  </a:cubicBezTo>
                  <a:cubicBezTo>
                    <a:pt x="3613" y="1307"/>
                    <a:pt x="3621" y="1314"/>
                    <a:pt x="3618" y="1318"/>
                  </a:cubicBezTo>
                  <a:cubicBezTo>
                    <a:pt x="3620" y="1316"/>
                    <a:pt x="3621" y="1313"/>
                    <a:pt x="3622" y="1311"/>
                  </a:cubicBezTo>
                  <a:cubicBezTo>
                    <a:pt x="3623" y="1309"/>
                    <a:pt x="3622" y="1309"/>
                    <a:pt x="3624" y="1308"/>
                  </a:cubicBezTo>
                  <a:cubicBezTo>
                    <a:pt x="3625" y="1307"/>
                    <a:pt x="3628" y="1307"/>
                    <a:pt x="3628" y="1305"/>
                  </a:cubicBezTo>
                  <a:cubicBezTo>
                    <a:pt x="3628" y="1302"/>
                    <a:pt x="3624" y="1301"/>
                    <a:pt x="3622" y="1299"/>
                  </a:cubicBezTo>
                  <a:cubicBezTo>
                    <a:pt x="3616" y="1295"/>
                    <a:pt x="3623" y="1288"/>
                    <a:pt x="3623" y="1282"/>
                  </a:cubicBezTo>
                  <a:cubicBezTo>
                    <a:pt x="3623" y="1280"/>
                    <a:pt x="3622" y="1278"/>
                    <a:pt x="3622" y="1276"/>
                  </a:cubicBezTo>
                  <a:cubicBezTo>
                    <a:pt x="3621" y="1268"/>
                    <a:pt x="3631" y="1271"/>
                    <a:pt x="3628" y="1263"/>
                  </a:cubicBezTo>
                  <a:cubicBezTo>
                    <a:pt x="3627" y="1261"/>
                    <a:pt x="3625" y="1260"/>
                    <a:pt x="3626" y="1257"/>
                  </a:cubicBezTo>
                  <a:cubicBezTo>
                    <a:pt x="3628" y="1254"/>
                    <a:pt x="3632" y="1254"/>
                    <a:pt x="3635" y="1254"/>
                  </a:cubicBezTo>
                  <a:cubicBezTo>
                    <a:pt x="3637" y="1253"/>
                    <a:pt x="3641" y="1253"/>
                    <a:pt x="3643" y="1251"/>
                  </a:cubicBezTo>
                  <a:cubicBezTo>
                    <a:pt x="3646" y="1250"/>
                    <a:pt x="3647" y="1248"/>
                    <a:pt x="3651" y="1247"/>
                  </a:cubicBezTo>
                  <a:cubicBezTo>
                    <a:pt x="3653" y="1247"/>
                    <a:pt x="3657" y="1246"/>
                    <a:pt x="3660" y="1247"/>
                  </a:cubicBezTo>
                  <a:cubicBezTo>
                    <a:pt x="3662" y="1248"/>
                    <a:pt x="3663" y="1251"/>
                    <a:pt x="3665" y="1252"/>
                  </a:cubicBezTo>
                  <a:cubicBezTo>
                    <a:pt x="3666" y="1254"/>
                    <a:pt x="3679" y="1259"/>
                    <a:pt x="3672" y="1262"/>
                  </a:cubicBezTo>
                  <a:cubicBezTo>
                    <a:pt x="3670" y="1263"/>
                    <a:pt x="3666" y="1261"/>
                    <a:pt x="3664" y="1261"/>
                  </a:cubicBezTo>
                  <a:cubicBezTo>
                    <a:pt x="3660" y="1261"/>
                    <a:pt x="3660" y="1262"/>
                    <a:pt x="3657" y="1264"/>
                  </a:cubicBezTo>
                  <a:cubicBezTo>
                    <a:pt x="3652" y="1267"/>
                    <a:pt x="3650" y="1267"/>
                    <a:pt x="3648" y="1273"/>
                  </a:cubicBezTo>
                  <a:cubicBezTo>
                    <a:pt x="3646" y="1278"/>
                    <a:pt x="3646" y="1285"/>
                    <a:pt x="3647" y="1290"/>
                  </a:cubicBezTo>
                  <a:cubicBezTo>
                    <a:pt x="3647" y="1294"/>
                    <a:pt x="3648" y="1300"/>
                    <a:pt x="3645" y="1303"/>
                  </a:cubicBezTo>
                  <a:cubicBezTo>
                    <a:pt x="3644" y="1305"/>
                    <a:pt x="3642" y="1305"/>
                    <a:pt x="3641" y="1306"/>
                  </a:cubicBezTo>
                  <a:cubicBezTo>
                    <a:pt x="3639" y="1309"/>
                    <a:pt x="3642" y="1315"/>
                    <a:pt x="3639" y="1318"/>
                  </a:cubicBezTo>
                  <a:cubicBezTo>
                    <a:pt x="3646" y="1312"/>
                    <a:pt x="3646" y="1321"/>
                    <a:pt x="3644" y="1326"/>
                  </a:cubicBezTo>
                  <a:cubicBezTo>
                    <a:pt x="3642" y="1329"/>
                    <a:pt x="3635" y="1336"/>
                    <a:pt x="3631" y="1338"/>
                  </a:cubicBezTo>
                  <a:cubicBezTo>
                    <a:pt x="3632" y="1342"/>
                    <a:pt x="3635" y="1344"/>
                    <a:pt x="3638" y="1344"/>
                  </a:cubicBezTo>
                  <a:cubicBezTo>
                    <a:pt x="3638" y="1345"/>
                    <a:pt x="3638" y="1346"/>
                    <a:pt x="3638" y="1347"/>
                  </a:cubicBezTo>
                  <a:cubicBezTo>
                    <a:pt x="3634" y="1348"/>
                    <a:pt x="3631" y="1352"/>
                    <a:pt x="3627" y="1352"/>
                  </a:cubicBezTo>
                  <a:cubicBezTo>
                    <a:pt x="3623" y="1353"/>
                    <a:pt x="3620" y="1350"/>
                    <a:pt x="3616" y="1353"/>
                  </a:cubicBezTo>
                  <a:cubicBezTo>
                    <a:pt x="3613" y="1355"/>
                    <a:pt x="3614" y="1358"/>
                    <a:pt x="3612" y="1360"/>
                  </a:cubicBezTo>
                  <a:cubicBezTo>
                    <a:pt x="3607" y="1365"/>
                    <a:pt x="3598" y="1365"/>
                    <a:pt x="3593" y="1371"/>
                  </a:cubicBezTo>
                  <a:cubicBezTo>
                    <a:pt x="3590" y="1375"/>
                    <a:pt x="3592" y="1376"/>
                    <a:pt x="3590" y="1380"/>
                  </a:cubicBezTo>
                  <a:cubicBezTo>
                    <a:pt x="3587" y="1387"/>
                    <a:pt x="3580" y="1388"/>
                    <a:pt x="3575" y="1395"/>
                  </a:cubicBezTo>
                  <a:cubicBezTo>
                    <a:pt x="3573" y="1398"/>
                    <a:pt x="3574" y="1401"/>
                    <a:pt x="3570" y="1404"/>
                  </a:cubicBezTo>
                  <a:cubicBezTo>
                    <a:pt x="3567" y="1406"/>
                    <a:pt x="3564" y="1409"/>
                    <a:pt x="3562" y="1411"/>
                  </a:cubicBezTo>
                  <a:cubicBezTo>
                    <a:pt x="3559" y="1414"/>
                    <a:pt x="3555" y="1416"/>
                    <a:pt x="3552" y="1418"/>
                  </a:cubicBezTo>
                  <a:cubicBezTo>
                    <a:pt x="3549" y="1422"/>
                    <a:pt x="3547" y="1427"/>
                    <a:pt x="3544" y="1430"/>
                  </a:cubicBezTo>
                  <a:cubicBezTo>
                    <a:pt x="3540" y="1434"/>
                    <a:pt x="3535" y="1436"/>
                    <a:pt x="3534" y="1441"/>
                  </a:cubicBezTo>
                  <a:cubicBezTo>
                    <a:pt x="3531" y="1449"/>
                    <a:pt x="3534" y="1450"/>
                    <a:pt x="3529" y="1456"/>
                  </a:cubicBezTo>
                  <a:cubicBezTo>
                    <a:pt x="3519" y="1468"/>
                    <a:pt x="3504" y="1495"/>
                    <a:pt x="3488" y="1498"/>
                  </a:cubicBezTo>
                  <a:cubicBezTo>
                    <a:pt x="3483" y="1499"/>
                    <a:pt x="3478" y="1495"/>
                    <a:pt x="3474" y="1499"/>
                  </a:cubicBezTo>
                  <a:cubicBezTo>
                    <a:pt x="3471" y="1502"/>
                    <a:pt x="3476" y="1509"/>
                    <a:pt x="3469" y="1511"/>
                  </a:cubicBezTo>
                  <a:cubicBezTo>
                    <a:pt x="3463" y="1513"/>
                    <a:pt x="3459" y="1502"/>
                    <a:pt x="3453" y="1510"/>
                  </a:cubicBezTo>
                  <a:cubicBezTo>
                    <a:pt x="3455" y="1516"/>
                    <a:pt x="3458" y="1520"/>
                    <a:pt x="3457" y="1527"/>
                  </a:cubicBezTo>
                  <a:cubicBezTo>
                    <a:pt x="3453" y="1544"/>
                    <a:pt x="3438" y="1551"/>
                    <a:pt x="3433" y="1566"/>
                  </a:cubicBezTo>
                  <a:cubicBezTo>
                    <a:pt x="3430" y="1575"/>
                    <a:pt x="3425" y="1584"/>
                    <a:pt x="3422" y="1593"/>
                  </a:cubicBezTo>
                  <a:cubicBezTo>
                    <a:pt x="3415" y="1618"/>
                    <a:pt x="3419" y="1652"/>
                    <a:pt x="3425" y="1676"/>
                  </a:cubicBezTo>
                  <a:cubicBezTo>
                    <a:pt x="3426" y="1682"/>
                    <a:pt x="3427" y="1685"/>
                    <a:pt x="3429" y="1690"/>
                  </a:cubicBezTo>
                  <a:cubicBezTo>
                    <a:pt x="3432" y="1696"/>
                    <a:pt x="3431" y="1702"/>
                    <a:pt x="3431" y="1708"/>
                  </a:cubicBezTo>
                  <a:cubicBezTo>
                    <a:pt x="3431" y="1714"/>
                    <a:pt x="3433" y="1720"/>
                    <a:pt x="3433" y="1725"/>
                  </a:cubicBezTo>
                  <a:cubicBezTo>
                    <a:pt x="3433" y="1728"/>
                    <a:pt x="3432" y="1731"/>
                    <a:pt x="3433" y="1734"/>
                  </a:cubicBezTo>
                  <a:cubicBezTo>
                    <a:pt x="3434" y="1739"/>
                    <a:pt x="3436" y="1743"/>
                    <a:pt x="3437" y="1747"/>
                  </a:cubicBezTo>
                  <a:cubicBezTo>
                    <a:pt x="3439" y="1753"/>
                    <a:pt x="3440" y="1758"/>
                    <a:pt x="3441" y="1763"/>
                  </a:cubicBezTo>
                  <a:cubicBezTo>
                    <a:pt x="3445" y="1773"/>
                    <a:pt x="3444" y="1782"/>
                    <a:pt x="3445" y="1792"/>
                  </a:cubicBezTo>
                  <a:cubicBezTo>
                    <a:pt x="3445" y="1796"/>
                    <a:pt x="3444" y="1801"/>
                    <a:pt x="3445" y="1805"/>
                  </a:cubicBezTo>
                  <a:cubicBezTo>
                    <a:pt x="3445" y="1808"/>
                    <a:pt x="3447" y="1809"/>
                    <a:pt x="3448" y="1811"/>
                  </a:cubicBezTo>
                  <a:cubicBezTo>
                    <a:pt x="3449" y="1812"/>
                    <a:pt x="3450" y="1813"/>
                    <a:pt x="3450" y="1814"/>
                  </a:cubicBezTo>
                  <a:cubicBezTo>
                    <a:pt x="3450" y="1814"/>
                    <a:pt x="3450" y="1816"/>
                    <a:pt x="3450" y="1816"/>
                  </a:cubicBezTo>
                  <a:cubicBezTo>
                    <a:pt x="3451" y="1818"/>
                    <a:pt x="3453" y="1819"/>
                    <a:pt x="3453" y="1821"/>
                  </a:cubicBezTo>
                  <a:cubicBezTo>
                    <a:pt x="3453" y="1823"/>
                    <a:pt x="3450" y="1825"/>
                    <a:pt x="3449" y="1828"/>
                  </a:cubicBezTo>
                  <a:cubicBezTo>
                    <a:pt x="3451" y="1828"/>
                    <a:pt x="3450" y="1827"/>
                    <a:pt x="3451" y="1827"/>
                  </a:cubicBezTo>
                  <a:cubicBezTo>
                    <a:pt x="3453" y="1826"/>
                    <a:pt x="3455" y="1822"/>
                    <a:pt x="3456" y="1820"/>
                  </a:cubicBezTo>
                  <a:cubicBezTo>
                    <a:pt x="3459" y="1818"/>
                    <a:pt x="3462" y="1816"/>
                    <a:pt x="3464" y="1813"/>
                  </a:cubicBezTo>
                  <a:cubicBezTo>
                    <a:pt x="3467" y="1809"/>
                    <a:pt x="3471" y="1804"/>
                    <a:pt x="3475" y="1801"/>
                  </a:cubicBezTo>
                  <a:cubicBezTo>
                    <a:pt x="3478" y="1798"/>
                    <a:pt x="3481" y="1798"/>
                    <a:pt x="3483" y="1794"/>
                  </a:cubicBezTo>
                  <a:cubicBezTo>
                    <a:pt x="3485" y="1792"/>
                    <a:pt x="3487" y="1790"/>
                    <a:pt x="3489" y="1787"/>
                  </a:cubicBezTo>
                  <a:cubicBezTo>
                    <a:pt x="3493" y="1781"/>
                    <a:pt x="3500" y="1768"/>
                    <a:pt x="3499" y="1761"/>
                  </a:cubicBezTo>
                  <a:cubicBezTo>
                    <a:pt x="3499" y="1757"/>
                    <a:pt x="3500" y="1752"/>
                    <a:pt x="3498" y="1748"/>
                  </a:cubicBezTo>
                  <a:cubicBezTo>
                    <a:pt x="3500" y="1746"/>
                    <a:pt x="3501" y="1743"/>
                    <a:pt x="3502" y="1741"/>
                  </a:cubicBezTo>
                  <a:cubicBezTo>
                    <a:pt x="3504" y="1739"/>
                    <a:pt x="3508" y="1738"/>
                    <a:pt x="3508" y="1734"/>
                  </a:cubicBezTo>
                  <a:cubicBezTo>
                    <a:pt x="3512" y="1735"/>
                    <a:pt x="3516" y="1730"/>
                    <a:pt x="3519" y="1728"/>
                  </a:cubicBezTo>
                  <a:cubicBezTo>
                    <a:pt x="3523" y="1726"/>
                    <a:pt x="3526" y="1726"/>
                    <a:pt x="3530" y="1726"/>
                  </a:cubicBezTo>
                  <a:cubicBezTo>
                    <a:pt x="3534" y="1725"/>
                    <a:pt x="3536" y="1725"/>
                    <a:pt x="3537" y="1721"/>
                  </a:cubicBezTo>
                  <a:cubicBezTo>
                    <a:pt x="3537" y="1718"/>
                    <a:pt x="3537" y="1713"/>
                    <a:pt x="3537" y="1710"/>
                  </a:cubicBezTo>
                  <a:cubicBezTo>
                    <a:pt x="3536" y="1707"/>
                    <a:pt x="3534" y="1704"/>
                    <a:pt x="3534" y="1701"/>
                  </a:cubicBezTo>
                  <a:cubicBezTo>
                    <a:pt x="3534" y="1698"/>
                    <a:pt x="3535" y="1697"/>
                    <a:pt x="3536" y="1695"/>
                  </a:cubicBezTo>
                  <a:cubicBezTo>
                    <a:pt x="3537" y="1693"/>
                    <a:pt x="3537" y="1690"/>
                    <a:pt x="3538" y="1688"/>
                  </a:cubicBezTo>
                  <a:cubicBezTo>
                    <a:pt x="3539" y="1684"/>
                    <a:pt x="3543" y="1680"/>
                    <a:pt x="3546" y="1677"/>
                  </a:cubicBezTo>
                  <a:cubicBezTo>
                    <a:pt x="3548" y="1676"/>
                    <a:pt x="3549" y="1674"/>
                    <a:pt x="3550" y="1673"/>
                  </a:cubicBezTo>
                  <a:cubicBezTo>
                    <a:pt x="3556" y="1669"/>
                    <a:pt x="3563" y="1662"/>
                    <a:pt x="3571" y="1666"/>
                  </a:cubicBezTo>
                  <a:cubicBezTo>
                    <a:pt x="3572" y="1667"/>
                    <a:pt x="3571" y="1668"/>
                    <a:pt x="3573" y="1669"/>
                  </a:cubicBezTo>
                  <a:cubicBezTo>
                    <a:pt x="3573" y="1669"/>
                    <a:pt x="3576" y="1668"/>
                    <a:pt x="3577" y="1667"/>
                  </a:cubicBezTo>
                  <a:cubicBezTo>
                    <a:pt x="3580" y="1667"/>
                    <a:pt x="3582" y="1668"/>
                    <a:pt x="3584" y="1667"/>
                  </a:cubicBezTo>
                  <a:cubicBezTo>
                    <a:pt x="3586" y="1666"/>
                    <a:pt x="3589" y="1663"/>
                    <a:pt x="3591" y="1662"/>
                  </a:cubicBezTo>
                  <a:cubicBezTo>
                    <a:pt x="3592" y="1661"/>
                    <a:pt x="3592" y="1659"/>
                    <a:pt x="3592" y="1658"/>
                  </a:cubicBezTo>
                  <a:cubicBezTo>
                    <a:pt x="3593" y="1657"/>
                    <a:pt x="3595" y="1657"/>
                    <a:pt x="3595" y="1656"/>
                  </a:cubicBezTo>
                  <a:cubicBezTo>
                    <a:pt x="3596" y="1653"/>
                    <a:pt x="3594" y="1651"/>
                    <a:pt x="3593" y="1649"/>
                  </a:cubicBezTo>
                  <a:cubicBezTo>
                    <a:pt x="3591" y="1647"/>
                    <a:pt x="3591" y="1644"/>
                    <a:pt x="3591" y="1642"/>
                  </a:cubicBezTo>
                  <a:cubicBezTo>
                    <a:pt x="3587" y="1642"/>
                    <a:pt x="3585" y="1632"/>
                    <a:pt x="3585" y="1629"/>
                  </a:cubicBezTo>
                  <a:cubicBezTo>
                    <a:pt x="3584" y="1626"/>
                    <a:pt x="3585" y="1622"/>
                    <a:pt x="3586" y="1618"/>
                  </a:cubicBezTo>
                  <a:cubicBezTo>
                    <a:pt x="3587" y="1615"/>
                    <a:pt x="3588" y="1611"/>
                    <a:pt x="3589" y="1608"/>
                  </a:cubicBezTo>
                  <a:cubicBezTo>
                    <a:pt x="3593" y="1602"/>
                    <a:pt x="3594" y="1588"/>
                    <a:pt x="3605" y="1587"/>
                  </a:cubicBezTo>
                  <a:cubicBezTo>
                    <a:pt x="3611" y="1587"/>
                    <a:pt x="3609" y="1590"/>
                    <a:pt x="3613" y="1594"/>
                  </a:cubicBezTo>
                  <a:cubicBezTo>
                    <a:pt x="3616" y="1597"/>
                    <a:pt x="3619" y="1598"/>
                    <a:pt x="3622" y="1595"/>
                  </a:cubicBezTo>
                  <a:cubicBezTo>
                    <a:pt x="3623" y="1593"/>
                    <a:pt x="3622" y="1593"/>
                    <a:pt x="3624" y="1592"/>
                  </a:cubicBezTo>
                  <a:cubicBezTo>
                    <a:pt x="3625" y="1591"/>
                    <a:pt x="3627" y="1591"/>
                    <a:pt x="3628" y="1590"/>
                  </a:cubicBezTo>
                  <a:cubicBezTo>
                    <a:pt x="3629" y="1588"/>
                    <a:pt x="3624" y="1582"/>
                    <a:pt x="3628" y="1582"/>
                  </a:cubicBezTo>
                  <a:cubicBezTo>
                    <a:pt x="3627" y="1580"/>
                    <a:pt x="3625" y="1577"/>
                    <a:pt x="3625" y="1575"/>
                  </a:cubicBezTo>
                  <a:cubicBezTo>
                    <a:pt x="3625" y="1572"/>
                    <a:pt x="3627" y="1570"/>
                    <a:pt x="3625" y="1566"/>
                  </a:cubicBezTo>
                  <a:cubicBezTo>
                    <a:pt x="3625" y="1563"/>
                    <a:pt x="3625" y="1561"/>
                    <a:pt x="3622" y="1561"/>
                  </a:cubicBezTo>
                  <a:cubicBezTo>
                    <a:pt x="3618" y="1561"/>
                    <a:pt x="3618" y="1564"/>
                    <a:pt x="3615" y="1562"/>
                  </a:cubicBezTo>
                  <a:cubicBezTo>
                    <a:pt x="3612" y="1558"/>
                    <a:pt x="3615" y="1553"/>
                    <a:pt x="3615" y="1549"/>
                  </a:cubicBezTo>
                  <a:cubicBezTo>
                    <a:pt x="3615" y="1542"/>
                    <a:pt x="3608" y="1532"/>
                    <a:pt x="3616" y="1527"/>
                  </a:cubicBezTo>
                  <a:cubicBezTo>
                    <a:pt x="3619" y="1526"/>
                    <a:pt x="3620" y="1527"/>
                    <a:pt x="3622" y="1525"/>
                  </a:cubicBezTo>
                  <a:cubicBezTo>
                    <a:pt x="3625" y="1522"/>
                    <a:pt x="3628" y="1516"/>
                    <a:pt x="3626" y="1511"/>
                  </a:cubicBezTo>
                  <a:cubicBezTo>
                    <a:pt x="3625" y="1508"/>
                    <a:pt x="3624" y="1509"/>
                    <a:pt x="3620" y="1508"/>
                  </a:cubicBezTo>
                  <a:cubicBezTo>
                    <a:pt x="3619" y="1507"/>
                    <a:pt x="3616" y="1505"/>
                    <a:pt x="3614" y="1504"/>
                  </a:cubicBezTo>
                  <a:cubicBezTo>
                    <a:pt x="3607" y="1500"/>
                    <a:pt x="3606" y="1504"/>
                    <a:pt x="3605" y="1511"/>
                  </a:cubicBezTo>
                  <a:cubicBezTo>
                    <a:pt x="3602" y="1510"/>
                    <a:pt x="3600" y="1510"/>
                    <a:pt x="3598" y="1508"/>
                  </a:cubicBezTo>
                  <a:cubicBezTo>
                    <a:pt x="3588" y="1503"/>
                    <a:pt x="3593" y="1488"/>
                    <a:pt x="3597" y="1480"/>
                  </a:cubicBezTo>
                  <a:cubicBezTo>
                    <a:pt x="3599" y="1475"/>
                    <a:pt x="3602" y="1471"/>
                    <a:pt x="3604" y="1466"/>
                  </a:cubicBezTo>
                  <a:cubicBezTo>
                    <a:pt x="3605" y="1465"/>
                    <a:pt x="3606" y="1463"/>
                    <a:pt x="3606" y="1462"/>
                  </a:cubicBezTo>
                  <a:cubicBezTo>
                    <a:pt x="3607" y="1461"/>
                    <a:pt x="3609" y="1462"/>
                    <a:pt x="3610" y="1461"/>
                  </a:cubicBezTo>
                  <a:cubicBezTo>
                    <a:pt x="3613" y="1458"/>
                    <a:pt x="3614" y="1455"/>
                    <a:pt x="3617" y="1453"/>
                  </a:cubicBezTo>
                  <a:cubicBezTo>
                    <a:pt x="3619" y="1450"/>
                    <a:pt x="3622" y="1450"/>
                    <a:pt x="3620" y="1446"/>
                  </a:cubicBezTo>
                  <a:cubicBezTo>
                    <a:pt x="3618" y="1444"/>
                    <a:pt x="3614" y="1441"/>
                    <a:pt x="3619" y="1441"/>
                  </a:cubicBezTo>
                  <a:cubicBezTo>
                    <a:pt x="3622" y="1441"/>
                    <a:pt x="3625" y="1445"/>
                    <a:pt x="3625" y="1447"/>
                  </a:cubicBezTo>
                  <a:cubicBezTo>
                    <a:pt x="3631" y="1441"/>
                    <a:pt x="3619" y="1440"/>
                    <a:pt x="3620" y="1435"/>
                  </a:cubicBezTo>
                  <a:cubicBezTo>
                    <a:pt x="3623" y="1435"/>
                    <a:pt x="3625" y="1434"/>
                    <a:pt x="3627" y="1435"/>
                  </a:cubicBezTo>
                  <a:cubicBezTo>
                    <a:pt x="3627" y="1432"/>
                    <a:pt x="3628" y="1430"/>
                    <a:pt x="3627" y="1427"/>
                  </a:cubicBezTo>
                  <a:cubicBezTo>
                    <a:pt x="3626" y="1424"/>
                    <a:pt x="3623" y="1422"/>
                    <a:pt x="3625" y="1419"/>
                  </a:cubicBezTo>
                  <a:cubicBezTo>
                    <a:pt x="3626" y="1419"/>
                    <a:pt x="3628" y="1419"/>
                    <a:pt x="3629" y="1419"/>
                  </a:cubicBezTo>
                  <a:cubicBezTo>
                    <a:pt x="3630" y="1414"/>
                    <a:pt x="3627" y="1411"/>
                    <a:pt x="3629" y="1407"/>
                  </a:cubicBezTo>
                  <a:cubicBezTo>
                    <a:pt x="3631" y="1402"/>
                    <a:pt x="3633" y="1403"/>
                    <a:pt x="3638" y="1402"/>
                  </a:cubicBezTo>
                  <a:cubicBezTo>
                    <a:pt x="3638" y="1401"/>
                    <a:pt x="3640" y="1399"/>
                    <a:pt x="3640" y="1398"/>
                  </a:cubicBezTo>
                  <a:cubicBezTo>
                    <a:pt x="3639" y="1397"/>
                    <a:pt x="3637" y="1396"/>
                    <a:pt x="3636" y="1395"/>
                  </a:cubicBezTo>
                  <a:cubicBezTo>
                    <a:pt x="3638" y="1395"/>
                    <a:pt x="3640" y="1395"/>
                    <a:pt x="3642" y="1395"/>
                  </a:cubicBezTo>
                  <a:cubicBezTo>
                    <a:pt x="3644" y="1396"/>
                    <a:pt x="3645" y="1397"/>
                    <a:pt x="3647" y="1397"/>
                  </a:cubicBezTo>
                  <a:cubicBezTo>
                    <a:pt x="3648" y="1398"/>
                    <a:pt x="3652" y="1398"/>
                    <a:pt x="3653" y="1397"/>
                  </a:cubicBezTo>
                  <a:cubicBezTo>
                    <a:pt x="3654" y="1395"/>
                    <a:pt x="3653" y="1393"/>
                    <a:pt x="3655" y="1392"/>
                  </a:cubicBezTo>
                  <a:cubicBezTo>
                    <a:pt x="3657" y="1391"/>
                    <a:pt x="3660" y="1393"/>
                    <a:pt x="3661" y="1394"/>
                  </a:cubicBezTo>
                  <a:cubicBezTo>
                    <a:pt x="3665" y="1398"/>
                    <a:pt x="3665" y="1403"/>
                    <a:pt x="3667" y="1408"/>
                  </a:cubicBezTo>
                  <a:cubicBezTo>
                    <a:pt x="3671" y="1406"/>
                    <a:pt x="3676" y="1404"/>
                    <a:pt x="3677" y="1398"/>
                  </a:cubicBezTo>
                  <a:cubicBezTo>
                    <a:pt x="3677" y="1394"/>
                    <a:pt x="3676" y="1390"/>
                    <a:pt x="3681" y="1387"/>
                  </a:cubicBezTo>
                  <a:cubicBezTo>
                    <a:pt x="3683" y="1385"/>
                    <a:pt x="3687" y="1385"/>
                    <a:pt x="3689" y="1384"/>
                  </a:cubicBezTo>
                  <a:cubicBezTo>
                    <a:pt x="3691" y="1382"/>
                    <a:pt x="3694" y="1380"/>
                    <a:pt x="3696" y="1379"/>
                  </a:cubicBezTo>
                  <a:cubicBezTo>
                    <a:pt x="3700" y="1375"/>
                    <a:pt x="3703" y="1370"/>
                    <a:pt x="3709" y="1372"/>
                  </a:cubicBezTo>
                  <a:cubicBezTo>
                    <a:pt x="3709" y="1374"/>
                    <a:pt x="3707" y="1375"/>
                    <a:pt x="3705" y="1376"/>
                  </a:cubicBezTo>
                  <a:cubicBezTo>
                    <a:pt x="3709" y="1383"/>
                    <a:pt x="3704" y="1387"/>
                    <a:pt x="3703" y="1393"/>
                  </a:cubicBezTo>
                  <a:cubicBezTo>
                    <a:pt x="3703" y="1395"/>
                    <a:pt x="3703" y="1396"/>
                    <a:pt x="3703" y="1397"/>
                  </a:cubicBezTo>
                  <a:cubicBezTo>
                    <a:pt x="3702" y="1399"/>
                    <a:pt x="3700" y="1400"/>
                    <a:pt x="3700" y="1402"/>
                  </a:cubicBezTo>
                  <a:cubicBezTo>
                    <a:pt x="3699" y="1405"/>
                    <a:pt x="3702" y="1407"/>
                    <a:pt x="3705" y="1407"/>
                  </a:cubicBezTo>
                  <a:cubicBezTo>
                    <a:pt x="3708" y="1406"/>
                    <a:pt x="3709" y="1402"/>
                    <a:pt x="3711" y="1400"/>
                  </a:cubicBezTo>
                  <a:cubicBezTo>
                    <a:pt x="3713" y="1397"/>
                    <a:pt x="3717" y="1395"/>
                    <a:pt x="3718" y="1392"/>
                  </a:cubicBezTo>
                  <a:cubicBezTo>
                    <a:pt x="3720" y="1388"/>
                    <a:pt x="3721" y="1386"/>
                    <a:pt x="3724" y="1383"/>
                  </a:cubicBezTo>
                  <a:cubicBezTo>
                    <a:pt x="3728" y="1378"/>
                    <a:pt x="3731" y="1377"/>
                    <a:pt x="3737" y="1375"/>
                  </a:cubicBezTo>
                  <a:cubicBezTo>
                    <a:pt x="3742" y="1373"/>
                    <a:pt x="3747" y="1370"/>
                    <a:pt x="3751" y="1367"/>
                  </a:cubicBezTo>
                  <a:cubicBezTo>
                    <a:pt x="3757" y="1364"/>
                    <a:pt x="3761" y="1364"/>
                    <a:pt x="3767" y="1365"/>
                  </a:cubicBezTo>
                  <a:cubicBezTo>
                    <a:pt x="3775" y="1367"/>
                    <a:pt x="3785" y="1365"/>
                    <a:pt x="3791" y="1370"/>
                  </a:cubicBezTo>
                  <a:cubicBezTo>
                    <a:pt x="3792" y="1370"/>
                    <a:pt x="3795" y="1372"/>
                    <a:pt x="3796" y="1373"/>
                  </a:cubicBezTo>
                  <a:cubicBezTo>
                    <a:pt x="3797" y="1374"/>
                    <a:pt x="3798" y="1377"/>
                    <a:pt x="3799" y="1379"/>
                  </a:cubicBezTo>
                  <a:cubicBezTo>
                    <a:pt x="3800" y="1381"/>
                    <a:pt x="3800" y="1382"/>
                    <a:pt x="3801" y="1384"/>
                  </a:cubicBezTo>
                  <a:cubicBezTo>
                    <a:pt x="3802" y="1389"/>
                    <a:pt x="3803" y="1392"/>
                    <a:pt x="3807" y="1395"/>
                  </a:cubicBezTo>
                  <a:cubicBezTo>
                    <a:pt x="3810" y="1398"/>
                    <a:pt x="3811" y="1400"/>
                    <a:pt x="3816" y="1400"/>
                  </a:cubicBezTo>
                  <a:cubicBezTo>
                    <a:pt x="3816" y="1397"/>
                    <a:pt x="3816" y="1393"/>
                    <a:pt x="3817" y="1390"/>
                  </a:cubicBezTo>
                  <a:cubicBezTo>
                    <a:pt x="3817" y="1389"/>
                    <a:pt x="3818" y="1384"/>
                    <a:pt x="3818" y="1383"/>
                  </a:cubicBezTo>
                  <a:cubicBezTo>
                    <a:pt x="3820" y="1381"/>
                    <a:pt x="3822" y="1382"/>
                    <a:pt x="3823" y="1378"/>
                  </a:cubicBezTo>
                  <a:cubicBezTo>
                    <a:pt x="3823" y="1378"/>
                    <a:pt x="3822" y="1376"/>
                    <a:pt x="3823" y="1375"/>
                  </a:cubicBezTo>
                  <a:cubicBezTo>
                    <a:pt x="3823" y="1375"/>
                    <a:pt x="3825" y="1374"/>
                    <a:pt x="3825" y="1374"/>
                  </a:cubicBezTo>
                  <a:cubicBezTo>
                    <a:pt x="3827" y="1372"/>
                    <a:pt x="3828" y="1370"/>
                    <a:pt x="3831" y="1369"/>
                  </a:cubicBezTo>
                  <a:cubicBezTo>
                    <a:pt x="3835" y="1367"/>
                    <a:pt x="3841" y="1365"/>
                    <a:pt x="3844" y="1361"/>
                  </a:cubicBezTo>
                  <a:cubicBezTo>
                    <a:pt x="3844" y="1360"/>
                    <a:pt x="3844" y="1359"/>
                    <a:pt x="3845" y="1358"/>
                  </a:cubicBezTo>
                  <a:cubicBezTo>
                    <a:pt x="3846" y="1357"/>
                    <a:pt x="3848" y="1358"/>
                    <a:pt x="3849" y="1358"/>
                  </a:cubicBezTo>
                  <a:cubicBezTo>
                    <a:pt x="3850" y="1356"/>
                    <a:pt x="3850" y="1353"/>
                    <a:pt x="3851" y="1351"/>
                  </a:cubicBezTo>
                  <a:cubicBezTo>
                    <a:pt x="3855" y="1354"/>
                    <a:pt x="3862" y="1352"/>
                    <a:pt x="3862" y="1346"/>
                  </a:cubicBezTo>
                  <a:cubicBezTo>
                    <a:pt x="3866" y="1346"/>
                    <a:pt x="3863" y="1343"/>
                    <a:pt x="3864" y="1340"/>
                  </a:cubicBezTo>
                  <a:cubicBezTo>
                    <a:pt x="3867" y="1342"/>
                    <a:pt x="3870" y="1342"/>
                    <a:pt x="3872" y="1339"/>
                  </a:cubicBezTo>
                  <a:cubicBezTo>
                    <a:pt x="3873" y="1335"/>
                    <a:pt x="3868" y="1334"/>
                    <a:pt x="3869" y="1331"/>
                  </a:cubicBezTo>
                  <a:cubicBezTo>
                    <a:pt x="3871" y="1332"/>
                    <a:pt x="3874" y="1334"/>
                    <a:pt x="3876" y="1333"/>
                  </a:cubicBezTo>
                  <a:cubicBezTo>
                    <a:pt x="3876" y="1330"/>
                    <a:pt x="3879" y="1330"/>
                    <a:pt x="3880" y="1327"/>
                  </a:cubicBezTo>
                  <a:cubicBezTo>
                    <a:pt x="3891" y="1331"/>
                    <a:pt x="3879" y="1318"/>
                    <a:pt x="3880" y="1317"/>
                  </a:cubicBezTo>
                  <a:cubicBezTo>
                    <a:pt x="3883" y="1315"/>
                    <a:pt x="3887" y="1320"/>
                    <a:pt x="3889" y="1320"/>
                  </a:cubicBezTo>
                  <a:cubicBezTo>
                    <a:pt x="3890" y="1318"/>
                    <a:pt x="3896" y="1317"/>
                    <a:pt x="3894" y="1313"/>
                  </a:cubicBezTo>
                  <a:cubicBezTo>
                    <a:pt x="3903" y="1314"/>
                    <a:pt x="3896" y="1308"/>
                    <a:pt x="3899" y="1303"/>
                  </a:cubicBezTo>
                  <a:cubicBezTo>
                    <a:pt x="3901" y="1300"/>
                    <a:pt x="3904" y="1304"/>
                    <a:pt x="3907" y="1304"/>
                  </a:cubicBezTo>
                  <a:cubicBezTo>
                    <a:pt x="3910" y="1305"/>
                    <a:pt x="3910" y="1303"/>
                    <a:pt x="3913" y="1300"/>
                  </a:cubicBezTo>
                  <a:cubicBezTo>
                    <a:pt x="3918" y="1295"/>
                    <a:pt x="3925" y="1298"/>
                    <a:pt x="3930" y="1295"/>
                  </a:cubicBezTo>
                  <a:cubicBezTo>
                    <a:pt x="3932" y="1293"/>
                    <a:pt x="3934" y="1290"/>
                    <a:pt x="3936" y="1289"/>
                  </a:cubicBezTo>
                  <a:cubicBezTo>
                    <a:pt x="3939" y="1288"/>
                    <a:pt x="3942" y="1287"/>
                    <a:pt x="3944" y="1286"/>
                  </a:cubicBezTo>
                  <a:cubicBezTo>
                    <a:pt x="3946" y="1285"/>
                    <a:pt x="3946" y="1283"/>
                    <a:pt x="3947" y="1282"/>
                  </a:cubicBezTo>
                  <a:cubicBezTo>
                    <a:pt x="3949" y="1281"/>
                    <a:pt x="3950" y="1281"/>
                    <a:pt x="3951" y="1280"/>
                  </a:cubicBezTo>
                  <a:cubicBezTo>
                    <a:pt x="3954" y="1279"/>
                    <a:pt x="3955" y="1276"/>
                    <a:pt x="3957" y="1275"/>
                  </a:cubicBezTo>
                  <a:cubicBezTo>
                    <a:pt x="3960" y="1273"/>
                    <a:pt x="3963" y="1273"/>
                    <a:pt x="3965" y="1271"/>
                  </a:cubicBezTo>
                  <a:cubicBezTo>
                    <a:pt x="3967" y="1271"/>
                    <a:pt x="3970" y="1271"/>
                    <a:pt x="3972" y="1270"/>
                  </a:cubicBezTo>
                  <a:cubicBezTo>
                    <a:pt x="3974" y="1269"/>
                    <a:pt x="3975" y="1267"/>
                    <a:pt x="3977" y="1265"/>
                  </a:cubicBezTo>
                  <a:cubicBezTo>
                    <a:pt x="3979" y="1263"/>
                    <a:pt x="3980" y="1262"/>
                    <a:pt x="3983" y="1260"/>
                  </a:cubicBezTo>
                  <a:cubicBezTo>
                    <a:pt x="3989" y="1258"/>
                    <a:pt x="3993" y="1255"/>
                    <a:pt x="3999" y="1254"/>
                  </a:cubicBezTo>
                  <a:cubicBezTo>
                    <a:pt x="4007" y="1253"/>
                    <a:pt x="4018" y="1254"/>
                    <a:pt x="4025" y="1258"/>
                  </a:cubicBezTo>
                  <a:cubicBezTo>
                    <a:pt x="4028" y="1259"/>
                    <a:pt x="4029" y="1261"/>
                    <a:pt x="4032" y="1262"/>
                  </a:cubicBezTo>
                  <a:cubicBezTo>
                    <a:pt x="4035" y="1263"/>
                    <a:pt x="4047" y="1267"/>
                    <a:pt x="4047" y="1270"/>
                  </a:cubicBezTo>
                  <a:cubicBezTo>
                    <a:pt x="4053" y="1271"/>
                    <a:pt x="4049" y="1261"/>
                    <a:pt x="4049" y="1258"/>
                  </a:cubicBezTo>
                  <a:cubicBezTo>
                    <a:pt x="4051" y="1259"/>
                    <a:pt x="4056" y="1260"/>
                    <a:pt x="4057" y="1257"/>
                  </a:cubicBezTo>
                  <a:cubicBezTo>
                    <a:pt x="4058" y="1255"/>
                    <a:pt x="4056" y="1252"/>
                    <a:pt x="4059" y="1252"/>
                  </a:cubicBezTo>
                  <a:cubicBezTo>
                    <a:pt x="4061" y="1249"/>
                    <a:pt x="4063" y="1247"/>
                    <a:pt x="4062" y="1243"/>
                  </a:cubicBezTo>
                  <a:cubicBezTo>
                    <a:pt x="4062" y="1243"/>
                    <a:pt x="4061" y="1239"/>
                    <a:pt x="4061" y="1239"/>
                  </a:cubicBezTo>
                  <a:cubicBezTo>
                    <a:pt x="4060" y="1237"/>
                    <a:pt x="4060" y="1238"/>
                    <a:pt x="4058" y="1236"/>
                  </a:cubicBezTo>
                  <a:cubicBezTo>
                    <a:pt x="4056" y="1234"/>
                    <a:pt x="4053" y="1234"/>
                    <a:pt x="4053" y="1230"/>
                  </a:cubicBezTo>
                  <a:cubicBezTo>
                    <a:pt x="4053" y="1227"/>
                    <a:pt x="4055" y="1225"/>
                    <a:pt x="4058" y="1226"/>
                  </a:cubicBezTo>
                  <a:cubicBezTo>
                    <a:pt x="4058" y="1221"/>
                    <a:pt x="4055" y="1217"/>
                    <a:pt x="4052" y="1214"/>
                  </a:cubicBezTo>
                  <a:cubicBezTo>
                    <a:pt x="4047" y="1210"/>
                    <a:pt x="4044" y="1207"/>
                    <a:pt x="4042" y="1201"/>
                  </a:cubicBezTo>
                  <a:cubicBezTo>
                    <a:pt x="4040" y="1196"/>
                    <a:pt x="4041" y="1192"/>
                    <a:pt x="4040" y="1186"/>
                  </a:cubicBezTo>
                  <a:cubicBezTo>
                    <a:pt x="4040" y="1181"/>
                    <a:pt x="4039" y="1175"/>
                    <a:pt x="4038" y="1171"/>
                  </a:cubicBezTo>
                  <a:cubicBezTo>
                    <a:pt x="4036" y="1165"/>
                    <a:pt x="4033" y="1161"/>
                    <a:pt x="4032" y="1156"/>
                  </a:cubicBezTo>
                  <a:cubicBezTo>
                    <a:pt x="4031" y="1152"/>
                    <a:pt x="4029" y="1145"/>
                    <a:pt x="4026" y="1143"/>
                  </a:cubicBezTo>
                  <a:cubicBezTo>
                    <a:pt x="4026" y="1144"/>
                    <a:pt x="4027" y="1148"/>
                    <a:pt x="4026" y="1150"/>
                  </a:cubicBezTo>
                  <a:cubicBezTo>
                    <a:pt x="4025" y="1153"/>
                    <a:pt x="4021" y="1152"/>
                    <a:pt x="4021" y="1156"/>
                  </a:cubicBezTo>
                  <a:cubicBezTo>
                    <a:pt x="4019" y="1156"/>
                    <a:pt x="4015" y="1152"/>
                    <a:pt x="4013" y="1151"/>
                  </a:cubicBezTo>
                  <a:cubicBezTo>
                    <a:pt x="4010" y="1149"/>
                    <a:pt x="4010" y="1148"/>
                    <a:pt x="4008" y="1145"/>
                  </a:cubicBezTo>
                  <a:cubicBezTo>
                    <a:pt x="4005" y="1140"/>
                    <a:pt x="4004" y="1138"/>
                    <a:pt x="4005" y="1132"/>
                  </a:cubicBezTo>
                  <a:cubicBezTo>
                    <a:pt x="4005" y="1130"/>
                    <a:pt x="4006" y="1126"/>
                    <a:pt x="4005" y="1125"/>
                  </a:cubicBezTo>
                  <a:cubicBezTo>
                    <a:pt x="4003" y="1121"/>
                    <a:pt x="4002" y="1122"/>
                    <a:pt x="3999" y="1124"/>
                  </a:cubicBezTo>
                  <a:cubicBezTo>
                    <a:pt x="3993" y="1126"/>
                    <a:pt x="3990" y="1128"/>
                    <a:pt x="3987" y="1134"/>
                  </a:cubicBezTo>
                  <a:cubicBezTo>
                    <a:pt x="3983" y="1132"/>
                    <a:pt x="3983" y="1126"/>
                    <a:pt x="3977" y="1126"/>
                  </a:cubicBezTo>
                  <a:cubicBezTo>
                    <a:pt x="3977" y="1122"/>
                    <a:pt x="3971" y="1121"/>
                    <a:pt x="3973" y="1116"/>
                  </a:cubicBezTo>
                  <a:cubicBezTo>
                    <a:pt x="3978" y="1115"/>
                    <a:pt x="3976" y="1120"/>
                    <a:pt x="3981" y="1118"/>
                  </a:cubicBezTo>
                  <a:cubicBezTo>
                    <a:pt x="3985" y="1117"/>
                    <a:pt x="3984" y="1116"/>
                    <a:pt x="3988" y="1118"/>
                  </a:cubicBezTo>
                  <a:cubicBezTo>
                    <a:pt x="3989" y="1118"/>
                    <a:pt x="3990" y="1118"/>
                    <a:pt x="3990" y="1118"/>
                  </a:cubicBezTo>
                  <a:cubicBezTo>
                    <a:pt x="3991" y="1118"/>
                    <a:pt x="3992" y="1120"/>
                    <a:pt x="3992" y="1120"/>
                  </a:cubicBezTo>
                  <a:cubicBezTo>
                    <a:pt x="3993" y="1120"/>
                    <a:pt x="3993" y="1121"/>
                    <a:pt x="3995" y="1121"/>
                  </a:cubicBezTo>
                  <a:cubicBezTo>
                    <a:pt x="3996" y="1122"/>
                    <a:pt x="4001" y="1120"/>
                    <a:pt x="4001" y="1119"/>
                  </a:cubicBezTo>
                  <a:cubicBezTo>
                    <a:pt x="4001" y="1118"/>
                    <a:pt x="3999" y="1113"/>
                    <a:pt x="3999" y="1112"/>
                  </a:cubicBezTo>
                  <a:cubicBezTo>
                    <a:pt x="3998" y="1110"/>
                    <a:pt x="3995" y="1109"/>
                    <a:pt x="3993" y="1108"/>
                  </a:cubicBezTo>
                  <a:cubicBezTo>
                    <a:pt x="3991" y="1106"/>
                    <a:pt x="3992" y="1106"/>
                    <a:pt x="3989" y="1105"/>
                  </a:cubicBezTo>
                  <a:cubicBezTo>
                    <a:pt x="3988" y="1105"/>
                    <a:pt x="3987" y="1106"/>
                    <a:pt x="3986" y="1106"/>
                  </a:cubicBezTo>
                  <a:cubicBezTo>
                    <a:pt x="3983" y="1107"/>
                    <a:pt x="3976" y="1107"/>
                    <a:pt x="3978" y="1103"/>
                  </a:cubicBezTo>
                  <a:cubicBezTo>
                    <a:pt x="3983" y="1106"/>
                    <a:pt x="3988" y="1102"/>
                    <a:pt x="3994" y="1104"/>
                  </a:cubicBezTo>
                  <a:cubicBezTo>
                    <a:pt x="4000" y="1106"/>
                    <a:pt x="3998" y="1111"/>
                    <a:pt x="4004" y="1113"/>
                  </a:cubicBezTo>
                  <a:cubicBezTo>
                    <a:pt x="4003" y="1117"/>
                    <a:pt x="4005" y="1119"/>
                    <a:pt x="4007" y="1122"/>
                  </a:cubicBezTo>
                  <a:cubicBezTo>
                    <a:pt x="4010" y="1126"/>
                    <a:pt x="4012" y="1125"/>
                    <a:pt x="4016" y="1126"/>
                  </a:cubicBezTo>
                  <a:cubicBezTo>
                    <a:pt x="4020" y="1127"/>
                    <a:pt x="4023" y="1128"/>
                    <a:pt x="4027" y="1128"/>
                  </a:cubicBezTo>
                  <a:cubicBezTo>
                    <a:pt x="4032" y="1128"/>
                    <a:pt x="4035" y="1125"/>
                    <a:pt x="4039" y="1127"/>
                  </a:cubicBezTo>
                  <a:cubicBezTo>
                    <a:pt x="4039" y="1130"/>
                    <a:pt x="4036" y="1130"/>
                    <a:pt x="4035" y="1133"/>
                  </a:cubicBezTo>
                  <a:cubicBezTo>
                    <a:pt x="4040" y="1131"/>
                    <a:pt x="4041" y="1126"/>
                    <a:pt x="4045" y="1124"/>
                  </a:cubicBezTo>
                  <a:cubicBezTo>
                    <a:pt x="4046" y="1123"/>
                    <a:pt x="4047" y="1123"/>
                    <a:pt x="4049" y="1122"/>
                  </a:cubicBezTo>
                  <a:cubicBezTo>
                    <a:pt x="4049" y="1122"/>
                    <a:pt x="4050" y="1120"/>
                    <a:pt x="4051" y="1120"/>
                  </a:cubicBezTo>
                  <a:cubicBezTo>
                    <a:pt x="4053" y="1119"/>
                    <a:pt x="4056" y="1120"/>
                    <a:pt x="4058" y="1119"/>
                  </a:cubicBezTo>
                  <a:cubicBezTo>
                    <a:pt x="4059" y="1118"/>
                    <a:pt x="4061" y="1117"/>
                    <a:pt x="4062" y="1115"/>
                  </a:cubicBezTo>
                  <a:cubicBezTo>
                    <a:pt x="4063" y="1114"/>
                    <a:pt x="4063" y="1112"/>
                    <a:pt x="4065" y="1110"/>
                  </a:cubicBezTo>
                  <a:cubicBezTo>
                    <a:pt x="4067" y="1107"/>
                    <a:pt x="4071" y="1104"/>
                    <a:pt x="4074" y="1101"/>
                  </a:cubicBezTo>
                  <a:cubicBezTo>
                    <a:pt x="4078" y="1099"/>
                    <a:pt x="4081" y="1097"/>
                    <a:pt x="4083" y="1093"/>
                  </a:cubicBezTo>
                  <a:cubicBezTo>
                    <a:pt x="4086" y="1090"/>
                    <a:pt x="4086" y="1086"/>
                    <a:pt x="4087" y="1082"/>
                  </a:cubicBezTo>
                  <a:cubicBezTo>
                    <a:pt x="4088" y="1079"/>
                    <a:pt x="4090" y="1077"/>
                    <a:pt x="4091" y="1074"/>
                  </a:cubicBezTo>
                  <a:cubicBezTo>
                    <a:pt x="4091" y="1072"/>
                    <a:pt x="4092" y="1068"/>
                    <a:pt x="4092" y="1066"/>
                  </a:cubicBezTo>
                  <a:cubicBezTo>
                    <a:pt x="4090" y="1066"/>
                    <a:pt x="4085" y="1062"/>
                    <a:pt x="4084" y="1061"/>
                  </a:cubicBezTo>
                  <a:cubicBezTo>
                    <a:pt x="4082" y="1059"/>
                    <a:pt x="4080" y="1054"/>
                    <a:pt x="4079" y="1052"/>
                  </a:cubicBezTo>
                  <a:cubicBezTo>
                    <a:pt x="4076" y="1046"/>
                    <a:pt x="4078" y="1039"/>
                    <a:pt x="4080" y="1034"/>
                  </a:cubicBezTo>
                  <a:cubicBezTo>
                    <a:pt x="4084" y="1033"/>
                    <a:pt x="4089" y="1037"/>
                    <a:pt x="4092" y="1034"/>
                  </a:cubicBezTo>
                  <a:cubicBezTo>
                    <a:pt x="4095" y="1030"/>
                    <a:pt x="4090" y="1026"/>
                    <a:pt x="4089" y="1022"/>
                  </a:cubicBezTo>
                  <a:cubicBezTo>
                    <a:pt x="4091" y="1024"/>
                    <a:pt x="4094" y="1025"/>
                    <a:pt x="4096" y="1022"/>
                  </a:cubicBezTo>
                  <a:cubicBezTo>
                    <a:pt x="4095" y="1027"/>
                    <a:pt x="4099" y="1034"/>
                    <a:pt x="4104" y="1031"/>
                  </a:cubicBezTo>
                  <a:cubicBezTo>
                    <a:pt x="4108" y="1029"/>
                    <a:pt x="4108" y="1020"/>
                    <a:pt x="4111" y="1018"/>
                  </a:cubicBezTo>
                  <a:cubicBezTo>
                    <a:pt x="4113" y="1023"/>
                    <a:pt x="4114" y="1028"/>
                    <a:pt x="4111" y="1033"/>
                  </a:cubicBezTo>
                  <a:cubicBezTo>
                    <a:pt x="4111" y="1034"/>
                    <a:pt x="4109" y="1034"/>
                    <a:pt x="4109" y="1035"/>
                  </a:cubicBezTo>
                  <a:cubicBezTo>
                    <a:pt x="4108" y="1036"/>
                    <a:pt x="4109" y="1037"/>
                    <a:pt x="4108" y="1038"/>
                  </a:cubicBezTo>
                  <a:cubicBezTo>
                    <a:pt x="4107" y="1040"/>
                    <a:pt x="4105" y="1042"/>
                    <a:pt x="4102" y="1041"/>
                  </a:cubicBezTo>
                  <a:cubicBezTo>
                    <a:pt x="4103" y="1043"/>
                    <a:pt x="4101" y="1045"/>
                    <a:pt x="4102" y="1046"/>
                  </a:cubicBezTo>
                  <a:cubicBezTo>
                    <a:pt x="4102" y="1049"/>
                    <a:pt x="4103" y="1049"/>
                    <a:pt x="4104" y="1050"/>
                  </a:cubicBezTo>
                  <a:cubicBezTo>
                    <a:pt x="4106" y="1053"/>
                    <a:pt x="4107" y="1057"/>
                    <a:pt x="4110" y="1059"/>
                  </a:cubicBezTo>
                  <a:cubicBezTo>
                    <a:pt x="4111" y="1061"/>
                    <a:pt x="4112" y="1059"/>
                    <a:pt x="4113" y="1062"/>
                  </a:cubicBezTo>
                  <a:cubicBezTo>
                    <a:pt x="4113" y="1063"/>
                    <a:pt x="4113" y="1066"/>
                    <a:pt x="4113" y="1066"/>
                  </a:cubicBezTo>
                  <a:cubicBezTo>
                    <a:pt x="4113" y="1067"/>
                    <a:pt x="4113" y="1068"/>
                    <a:pt x="4113" y="1069"/>
                  </a:cubicBezTo>
                  <a:cubicBezTo>
                    <a:pt x="4113" y="1070"/>
                    <a:pt x="4111" y="1070"/>
                    <a:pt x="4110" y="1071"/>
                  </a:cubicBezTo>
                  <a:cubicBezTo>
                    <a:pt x="4110" y="1073"/>
                    <a:pt x="4110" y="1075"/>
                    <a:pt x="4110" y="1077"/>
                  </a:cubicBezTo>
                  <a:cubicBezTo>
                    <a:pt x="4116" y="1079"/>
                    <a:pt x="4127" y="1078"/>
                    <a:pt x="4134" y="1078"/>
                  </a:cubicBezTo>
                  <a:cubicBezTo>
                    <a:pt x="4141" y="1077"/>
                    <a:pt x="4147" y="1076"/>
                    <a:pt x="4148" y="1069"/>
                  </a:cubicBezTo>
                  <a:cubicBezTo>
                    <a:pt x="4152" y="1068"/>
                    <a:pt x="4157" y="1070"/>
                    <a:pt x="4161" y="1072"/>
                  </a:cubicBezTo>
                  <a:cubicBezTo>
                    <a:pt x="4164" y="1073"/>
                    <a:pt x="4166" y="1074"/>
                    <a:pt x="4168" y="1075"/>
                  </a:cubicBezTo>
                  <a:cubicBezTo>
                    <a:pt x="4171" y="1076"/>
                    <a:pt x="4174" y="1077"/>
                    <a:pt x="4177" y="1079"/>
                  </a:cubicBezTo>
                  <a:cubicBezTo>
                    <a:pt x="4178" y="1079"/>
                    <a:pt x="4181" y="1079"/>
                    <a:pt x="4181" y="1081"/>
                  </a:cubicBezTo>
                  <a:cubicBezTo>
                    <a:pt x="4181" y="1081"/>
                    <a:pt x="4180" y="1083"/>
                    <a:pt x="4179" y="1083"/>
                  </a:cubicBezTo>
                  <a:cubicBezTo>
                    <a:pt x="4181" y="1086"/>
                    <a:pt x="4181" y="1090"/>
                    <a:pt x="4183" y="1093"/>
                  </a:cubicBezTo>
                  <a:cubicBezTo>
                    <a:pt x="4185" y="1096"/>
                    <a:pt x="4186" y="1094"/>
                    <a:pt x="4185" y="1098"/>
                  </a:cubicBezTo>
                  <a:cubicBezTo>
                    <a:pt x="4184" y="1100"/>
                    <a:pt x="4183" y="1102"/>
                    <a:pt x="4183" y="1104"/>
                  </a:cubicBezTo>
                  <a:cubicBezTo>
                    <a:pt x="4182" y="1110"/>
                    <a:pt x="4185" y="1109"/>
                    <a:pt x="4189" y="1113"/>
                  </a:cubicBezTo>
                  <a:cubicBezTo>
                    <a:pt x="4191" y="1114"/>
                    <a:pt x="4191" y="1115"/>
                    <a:pt x="4192" y="1117"/>
                  </a:cubicBezTo>
                  <a:cubicBezTo>
                    <a:pt x="4192" y="1118"/>
                    <a:pt x="4192" y="1118"/>
                    <a:pt x="4193" y="1119"/>
                  </a:cubicBezTo>
                  <a:cubicBezTo>
                    <a:pt x="4193" y="1120"/>
                    <a:pt x="4196" y="1120"/>
                    <a:pt x="4196" y="1120"/>
                  </a:cubicBezTo>
                  <a:cubicBezTo>
                    <a:pt x="4200" y="1121"/>
                    <a:pt x="4202" y="1121"/>
                    <a:pt x="4205" y="1121"/>
                  </a:cubicBezTo>
                  <a:cubicBezTo>
                    <a:pt x="4208" y="1121"/>
                    <a:pt x="4208" y="1121"/>
                    <a:pt x="4211" y="1123"/>
                  </a:cubicBezTo>
                  <a:cubicBezTo>
                    <a:pt x="4217" y="1125"/>
                    <a:pt x="4226" y="1129"/>
                    <a:pt x="4229" y="1134"/>
                  </a:cubicBezTo>
                  <a:cubicBezTo>
                    <a:pt x="4230" y="1136"/>
                    <a:pt x="4230" y="1139"/>
                    <a:pt x="4231" y="1141"/>
                  </a:cubicBezTo>
                  <a:cubicBezTo>
                    <a:pt x="4232" y="1144"/>
                    <a:pt x="4234" y="1145"/>
                    <a:pt x="4237" y="1146"/>
                  </a:cubicBezTo>
                  <a:cubicBezTo>
                    <a:pt x="4238" y="1147"/>
                    <a:pt x="4241" y="1148"/>
                    <a:pt x="4242" y="1148"/>
                  </a:cubicBezTo>
                  <a:cubicBezTo>
                    <a:pt x="4246" y="1148"/>
                    <a:pt x="4243" y="1148"/>
                    <a:pt x="4245" y="1147"/>
                  </a:cubicBezTo>
                  <a:cubicBezTo>
                    <a:pt x="4247" y="1145"/>
                    <a:pt x="4249" y="1142"/>
                    <a:pt x="4252" y="1142"/>
                  </a:cubicBezTo>
                  <a:cubicBezTo>
                    <a:pt x="4250" y="1145"/>
                    <a:pt x="4250" y="1148"/>
                    <a:pt x="4250" y="1151"/>
                  </a:cubicBezTo>
                  <a:cubicBezTo>
                    <a:pt x="4254" y="1153"/>
                    <a:pt x="4259" y="1156"/>
                    <a:pt x="4262" y="1151"/>
                  </a:cubicBezTo>
                  <a:cubicBezTo>
                    <a:pt x="4264" y="1149"/>
                    <a:pt x="4265" y="1139"/>
                    <a:pt x="4261" y="1139"/>
                  </a:cubicBezTo>
                  <a:cubicBezTo>
                    <a:pt x="4265" y="1135"/>
                    <a:pt x="4265" y="1144"/>
                    <a:pt x="4268" y="1145"/>
                  </a:cubicBezTo>
                  <a:cubicBezTo>
                    <a:pt x="4272" y="1147"/>
                    <a:pt x="4271" y="1145"/>
                    <a:pt x="4273" y="1144"/>
                  </a:cubicBezTo>
                  <a:cubicBezTo>
                    <a:pt x="4275" y="1143"/>
                    <a:pt x="4277" y="1143"/>
                    <a:pt x="4279" y="1143"/>
                  </a:cubicBezTo>
                  <a:cubicBezTo>
                    <a:pt x="4278" y="1142"/>
                    <a:pt x="4277" y="1137"/>
                    <a:pt x="4276" y="1136"/>
                  </a:cubicBezTo>
                  <a:cubicBezTo>
                    <a:pt x="4274" y="1134"/>
                    <a:pt x="4272" y="1134"/>
                    <a:pt x="4270" y="1133"/>
                  </a:cubicBezTo>
                  <a:cubicBezTo>
                    <a:pt x="4273" y="1133"/>
                    <a:pt x="4273" y="1131"/>
                    <a:pt x="4272" y="1128"/>
                  </a:cubicBezTo>
                  <a:cubicBezTo>
                    <a:pt x="4270" y="1128"/>
                    <a:pt x="4265" y="1127"/>
                    <a:pt x="4265" y="1130"/>
                  </a:cubicBezTo>
                  <a:cubicBezTo>
                    <a:pt x="4264" y="1129"/>
                    <a:pt x="4262" y="1128"/>
                    <a:pt x="4261" y="1127"/>
                  </a:cubicBezTo>
                  <a:cubicBezTo>
                    <a:pt x="4263" y="1125"/>
                    <a:pt x="4267" y="1124"/>
                    <a:pt x="4266" y="1121"/>
                  </a:cubicBezTo>
                  <a:cubicBezTo>
                    <a:pt x="4265" y="1118"/>
                    <a:pt x="4260" y="1118"/>
                    <a:pt x="4258" y="1118"/>
                  </a:cubicBezTo>
                  <a:cubicBezTo>
                    <a:pt x="4258" y="1115"/>
                    <a:pt x="4260" y="1116"/>
                    <a:pt x="4262" y="1116"/>
                  </a:cubicBezTo>
                  <a:cubicBezTo>
                    <a:pt x="4264" y="1116"/>
                    <a:pt x="4265" y="1117"/>
                    <a:pt x="4267" y="1115"/>
                  </a:cubicBezTo>
                  <a:cubicBezTo>
                    <a:pt x="4271" y="1113"/>
                    <a:pt x="4276" y="1112"/>
                    <a:pt x="4279" y="1108"/>
                  </a:cubicBezTo>
                  <a:cubicBezTo>
                    <a:pt x="4282" y="1105"/>
                    <a:pt x="4283" y="1102"/>
                    <a:pt x="4282" y="1099"/>
                  </a:cubicBezTo>
                  <a:cubicBezTo>
                    <a:pt x="4281" y="1094"/>
                    <a:pt x="4277" y="1081"/>
                    <a:pt x="4283" y="1078"/>
                  </a:cubicBezTo>
                  <a:cubicBezTo>
                    <a:pt x="4281" y="1078"/>
                    <a:pt x="4274" y="1081"/>
                    <a:pt x="4275" y="1076"/>
                  </a:cubicBezTo>
                  <a:cubicBezTo>
                    <a:pt x="4276" y="1076"/>
                    <a:pt x="4278" y="1076"/>
                    <a:pt x="4279" y="1076"/>
                  </a:cubicBezTo>
                  <a:cubicBezTo>
                    <a:pt x="4277" y="1074"/>
                    <a:pt x="4277" y="1073"/>
                    <a:pt x="4275" y="1070"/>
                  </a:cubicBezTo>
                  <a:cubicBezTo>
                    <a:pt x="4274" y="1068"/>
                    <a:pt x="4269" y="1066"/>
                    <a:pt x="4268" y="1064"/>
                  </a:cubicBezTo>
                  <a:cubicBezTo>
                    <a:pt x="4271" y="1064"/>
                    <a:pt x="4273" y="1064"/>
                    <a:pt x="4275" y="1064"/>
                  </a:cubicBezTo>
                  <a:cubicBezTo>
                    <a:pt x="4276" y="1065"/>
                    <a:pt x="4276" y="1065"/>
                    <a:pt x="4276" y="1066"/>
                  </a:cubicBezTo>
                  <a:cubicBezTo>
                    <a:pt x="4278" y="1068"/>
                    <a:pt x="4278" y="1071"/>
                    <a:pt x="4280" y="1072"/>
                  </a:cubicBezTo>
                  <a:cubicBezTo>
                    <a:pt x="4281" y="1073"/>
                    <a:pt x="4283" y="1071"/>
                    <a:pt x="4284" y="1072"/>
                  </a:cubicBezTo>
                  <a:cubicBezTo>
                    <a:pt x="4285" y="1072"/>
                    <a:pt x="4285" y="1074"/>
                    <a:pt x="4287" y="1074"/>
                  </a:cubicBezTo>
                  <a:cubicBezTo>
                    <a:pt x="4292" y="1076"/>
                    <a:pt x="4298" y="1073"/>
                    <a:pt x="4303" y="1074"/>
                  </a:cubicBezTo>
                  <a:cubicBezTo>
                    <a:pt x="4308" y="1075"/>
                    <a:pt x="4316" y="1079"/>
                    <a:pt x="4312" y="1070"/>
                  </a:cubicBezTo>
                  <a:cubicBezTo>
                    <a:pt x="4310" y="1065"/>
                    <a:pt x="4303" y="1062"/>
                    <a:pt x="4302" y="1056"/>
                  </a:cubicBezTo>
                  <a:cubicBezTo>
                    <a:pt x="4305" y="1058"/>
                    <a:pt x="4306" y="1061"/>
                    <a:pt x="4309" y="1062"/>
                  </a:cubicBezTo>
                  <a:cubicBezTo>
                    <a:pt x="4313" y="1065"/>
                    <a:pt x="4325" y="1073"/>
                    <a:pt x="4325" y="1063"/>
                  </a:cubicBezTo>
                  <a:cubicBezTo>
                    <a:pt x="4325" y="1059"/>
                    <a:pt x="4326" y="1058"/>
                    <a:pt x="4327" y="1054"/>
                  </a:cubicBezTo>
                  <a:cubicBezTo>
                    <a:pt x="4328" y="1052"/>
                    <a:pt x="4326" y="1050"/>
                    <a:pt x="4328" y="1047"/>
                  </a:cubicBezTo>
                  <a:cubicBezTo>
                    <a:pt x="4330" y="1045"/>
                    <a:pt x="4334" y="1044"/>
                    <a:pt x="4336" y="1042"/>
                  </a:cubicBezTo>
                  <a:cubicBezTo>
                    <a:pt x="4340" y="1040"/>
                    <a:pt x="4339" y="1040"/>
                    <a:pt x="4343" y="1041"/>
                  </a:cubicBezTo>
                  <a:cubicBezTo>
                    <a:pt x="4344" y="1042"/>
                    <a:pt x="4343" y="1043"/>
                    <a:pt x="4346" y="1042"/>
                  </a:cubicBezTo>
                  <a:cubicBezTo>
                    <a:pt x="4347" y="1042"/>
                    <a:pt x="4348" y="1039"/>
                    <a:pt x="4348" y="1038"/>
                  </a:cubicBezTo>
                  <a:cubicBezTo>
                    <a:pt x="4349" y="1030"/>
                    <a:pt x="4341" y="1032"/>
                    <a:pt x="4337" y="10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476" name="Freeform 472">
              <a:extLst>
                <a:ext uri="{FF2B5EF4-FFF2-40B4-BE49-F238E27FC236}">
                  <a16:creationId xmlns:a16="http://schemas.microsoft.com/office/drawing/2014/main" id="{DE8601C4-B6C9-4A33-9AA5-A22492591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8234" y="4150730"/>
              <a:ext cx="88843" cy="101008"/>
            </a:xfrm>
            <a:custGeom>
              <a:avLst/>
              <a:gdLst>
                <a:gd name="T0" fmla="*/ 83 w 102"/>
                <a:gd name="T1" fmla="*/ 58 h 116"/>
                <a:gd name="T2" fmla="*/ 81 w 102"/>
                <a:gd name="T3" fmla="*/ 37 h 116"/>
                <a:gd name="T4" fmla="*/ 81 w 102"/>
                <a:gd name="T5" fmla="*/ 15 h 116"/>
                <a:gd name="T6" fmla="*/ 83 w 102"/>
                <a:gd name="T7" fmla="*/ 1 h 116"/>
                <a:gd name="T8" fmla="*/ 65 w 102"/>
                <a:gd name="T9" fmla="*/ 1 h 116"/>
                <a:gd name="T10" fmla="*/ 43 w 102"/>
                <a:gd name="T11" fmla="*/ 3 h 116"/>
                <a:gd name="T12" fmla="*/ 33 w 102"/>
                <a:gd name="T13" fmla="*/ 7 h 116"/>
                <a:gd name="T14" fmla="*/ 32 w 102"/>
                <a:gd name="T15" fmla="*/ 18 h 116"/>
                <a:gd name="T16" fmla="*/ 22 w 102"/>
                <a:gd name="T17" fmla="*/ 19 h 116"/>
                <a:gd name="T18" fmla="*/ 37 w 102"/>
                <a:gd name="T19" fmla="*/ 31 h 116"/>
                <a:gd name="T20" fmla="*/ 48 w 102"/>
                <a:gd name="T21" fmla="*/ 43 h 116"/>
                <a:gd name="T22" fmla="*/ 33 w 102"/>
                <a:gd name="T23" fmla="*/ 52 h 116"/>
                <a:gd name="T24" fmla="*/ 9 w 102"/>
                <a:gd name="T25" fmla="*/ 59 h 116"/>
                <a:gd name="T26" fmla="*/ 2 w 102"/>
                <a:gd name="T27" fmla="*/ 69 h 116"/>
                <a:gd name="T28" fmla="*/ 4 w 102"/>
                <a:gd name="T29" fmla="*/ 79 h 116"/>
                <a:gd name="T30" fmla="*/ 1 w 102"/>
                <a:gd name="T31" fmla="*/ 90 h 116"/>
                <a:gd name="T32" fmla="*/ 0 w 102"/>
                <a:gd name="T33" fmla="*/ 94 h 116"/>
                <a:gd name="T34" fmla="*/ 0 w 102"/>
                <a:gd name="T35" fmla="*/ 94 h 116"/>
                <a:gd name="T36" fmla="*/ 23 w 102"/>
                <a:gd name="T37" fmla="*/ 111 h 116"/>
                <a:gd name="T38" fmla="*/ 43 w 102"/>
                <a:gd name="T39" fmla="*/ 111 h 116"/>
                <a:gd name="T40" fmla="*/ 56 w 102"/>
                <a:gd name="T41" fmla="*/ 116 h 116"/>
                <a:gd name="T42" fmla="*/ 57 w 102"/>
                <a:gd name="T43" fmla="*/ 113 h 116"/>
                <a:gd name="T44" fmla="*/ 68 w 102"/>
                <a:gd name="T45" fmla="*/ 107 h 116"/>
                <a:gd name="T46" fmla="*/ 75 w 102"/>
                <a:gd name="T47" fmla="*/ 97 h 116"/>
                <a:gd name="T48" fmla="*/ 82 w 102"/>
                <a:gd name="T49" fmla="*/ 90 h 116"/>
                <a:gd name="T50" fmla="*/ 84 w 102"/>
                <a:gd name="T51" fmla="*/ 79 h 116"/>
                <a:gd name="T52" fmla="*/ 96 w 102"/>
                <a:gd name="T53" fmla="*/ 72 h 116"/>
                <a:gd name="T54" fmla="*/ 102 w 102"/>
                <a:gd name="T55" fmla="*/ 63 h 116"/>
                <a:gd name="T56" fmla="*/ 83 w 102"/>
                <a:gd name="T57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16">
                  <a:moveTo>
                    <a:pt x="83" y="58"/>
                  </a:moveTo>
                  <a:cubicBezTo>
                    <a:pt x="81" y="52"/>
                    <a:pt x="81" y="43"/>
                    <a:pt x="81" y="37"/>
                  </a:cubicBezTo>
                  <a:cubicBezTo>
                    <a:pt x="81" y="30"/>
                    <a:pt x="80" y="22"/>
                    <a:pt x="81" y="15"/>
                  </a:cubicBezTo>
                  <a:cubicBezTo>
                    <a:pt x="81" y="11"/>
                    <a:pt x="83" y="5"/>
                    <a:pt x="83" y="1"/>
                  </a:cubicBezTo>
                  <a:cubicBezTo>
                    <a:pt x="77" y="2"/>
                    <a:pt x="72" y="0"/>
                    <a:pt x="65" y="1"/>
                  </a:cubicBezTo>
                  <a:cubicBezTo>
                    <a:pt x="57" y="3"/>
                    <a:pt x="51" y="4"/>
                    <a:pt x="43" y="3"/>
                  </a:cubicBezTo>
                  <a:cubicBezTo>
                    <a:pt x="36" y="3"/>
                    <a:pt x="34" y="1"/>
                    <a:pt x="33" y="7"/>
                  </a:cubicBezTo>
                  <a:cubicBezTo>
                    <a:pt x="32" y="10"/>
                    <a:pt x="33" y="15"/>
                    <a:pt x="32" y="18"/>
                  </a:cubicBezTo>
                  <a:cubicBezTo>
                    <a:pt x="29" y="19"/>
                    <a:pt x="25" y="19"/>
                    <a:pt x="22" y="19"/>
                  </a:cubicBezTo>
                  <a:cubicBezTo>
                    <a:pt x="26" y="25"/>
                    <a:pt x="32" y="27"/>
                    <a:pt x="37" y="31"/>
                  </a:cubicBezTo>
                  <a:cubicBezTo>
                    <a:pt x="40" y="33"/>
                    <a:pt x="47" y="40"/>
                    <a:pt x="48" y="43"/>
                  </a:cubicBezTo>
                  <a:cubicBezTo>
                    <a:pt x="51" y="52"/>
                    <a:pt x="39" y="52"/>
                    <a:pt x="33" y="52"/>
                  </a:cubicBezTo>
                  <a:cubicBezTo>
                    <a:pt x="22" y="52"/>
                    <a:pt x="16" y="50"/>
                    <a:pt x="9" y="59"/>
                  </a:cubicBezTo>
                  <a:cubicBezTo>
                    <a:pt x="7" y="62"/>
                    <a:pt x="3" y="65"/>
                    <a:pt x="2" y="69"/>
                  </a:cubicBezTo>
                  <a:cubicBezTo>
                    <a:pt x="2" y="73"/>
                    <a:pt x="4" y="76"/>
                    <a:pt x="4" y="79"/>
                  </a:cubicBezTo>
                  <a:cubicBezTo>
                    <a:pt x="3" y="82"/>
                    <a:pt x="2" y="87"/>
                    <a:pt x="1" y="90"/>
                  </a:cubicBezTo>
                  <a:cubicBezTo>
                    <a:pt x="1" y="92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7" y="100"/>
                    <a:pt x="14" y="108"/>
                    <a:pt x="23" y="111"/>
                  </a:cubicBezTo>
                  <a:cubicBezTo>
                    <a:pt x="29" y="113"/>
                    <a:pt x="36" y="110"/>
                    <a:pt x="43" y="111"/>
                  </a:cubicBezTo>
                  <a:cubicBezTo>
                    <a:pt x="48" y="112"/>
                    <a:pt x="52" y="114"/>
                    <a:pt x="56" y="116"/>
                  </a:cubicBezTo>
                  <a:cubicBezTo>
                    <a:pt x="56" y="115"/>
                    <a:pt x="57" y="114"/>
                    <a:pt x="57" y="113"/>
                  </a:cubicBezTo>
                  <a:cubicBezTo>
                    <a:pt x="61" y="109"/>
                    <a:pt x="64" y="109"/>
                    <a:pt x="68" y="107"/>
                  </a:cubicBezTo>
                  <a:cubicBezTo>
                    <a:pt x="71" y="104"/>
                    <a:pt x="72" y="100"/>
                    <a:pt x="75" y="97"/>
                  </a:cubicBezTo>
                  <a:cubicBezTo>
                    <a:pt x="78" y="94"/>
                    <a:pt x="80" y="95"/>
                    <a:pt x="82" y="90"/>
                  </a:cubicBezTo>
                  <a:cubicBezTo>
                    <a:pt x="83" y="86"/>
                    <a:pt x="81" y="82"/>
                    <a:pt x="84" y="79"/>
                  </a:cubicBezTo>
                  <a:cubicBezTo>
                    <a:pt x="87" y="76"/>
                    <a:pt x="92" y="75"/>
                    <a:pt x="96" y="72"/>
                  </a:cubicBezTo>
                  <a:cubicBezTo>
                    <a:pt x="99" y="69"/>
                    <a:pt x="100" y="67"/>
                    <a:pt x="102" y="63"/>
                  </a:cubicBezTo>
                  <a:cubicBezTo>
                    <a:pt x="95" y="63"/>
                    <a:pt x="88" y="67"/>
                    <a:pt x="83" y="58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7" name="Freeform 475">
              <a:extLst>
                <a:ext uri="{FF2B5EF4-FFF2-40B4-BE49-F238E27FC236}">
                  <a16:creationId xmlns:a16="http://schemas.microsoft.com/office/drawing/2014/main" id="{0C69F138-A8CB-46B6-BE06-175BE0071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5327" y="4197916"/>
              <a:ext cx="140822" cy="79258"/>
            </a:xfrm>
            <a:custGeom>
              <a:avLst/>
              <a:gdLst>
                <a:gd name="T0" fmla="*/ 70 w 162"/>
                <a:gd name="T1" fmla="*/ 73 h 91"/>
                <a:gd name="T2" fmla="*/ 70 w 162"/>
                <a:gd name="T3" fmla="*/ 61 h 91"/>
                <a:gd name="T4" fmla="*/ 82 w 162"/>
                <a:gd name="T5" fmla="*/ 58 h 91"/>
                <a:gd name="T6" fmla="*/ 92 w 162"/>
                <a:gd name="T7" fmla="*/ 55 h 91"/>
                <a:gd name="T8" fmla="*/ 103 w 162"/>
                <a:gd name="T9" fmla="*/ 52 h 91"/>
                <a:gd name="T10" fmla="*/ 111 w 162"/>
                <a:gd name="T11" fmla="*/ 44 h 91"/>
                <a:gd name="T12" fmla="*/ 119 w 162"/>
                <a:gd name="T13" fmla="*/ 35 h 91"/>
                <a:gd name="T14" fmla="*/ 131 w 162"/>
                <a:gd name="T15" fmla="*/ 35 h 91"/>
                <a:gd name="T16" fmla="*/ 148 w 162"/>
                <a:gd name="T17" fmla="*/ 32 h 91"/>
                <a:gd name="T18" fmla="*/ 162 w 162"/>
                <a:gd name="T19" fmla="*/ 25 h 91"/>
                <a:gd name="T20" fmla="*/ 148 w 162"/>
                <a:gd name="T21" fmla="*/ 14 h 91"/>
                <a:gd name="T22" fmla="*/ 140 w 162"/>
                <a:gd name="T23" fmla="*/ 9 h 91"/>
                <a:gd name="T24" fmla="*/ 133 w 162"/>
                <a:gd name="T25" fmla="*/ 4 h 91"/>
                <a:gd name="T26" fmla="*/ 123 w 162"/>
                <a:gd name="T27" fmla="*/ 3 h 91"/>
                <a:gd name="T28" fmla="*/ 115 w 162"/>
                <a:gd name="T29" fmla="*/ 0 h 91"/>
                <a:gd name="T30" fmla="*/ 108 w 162"/>
                <a:gd name="T31" fmla="*/ 3 h 91"/>
                <a:gd name="T32" fmla="*/ 98 w 162"/>
                <a:gd name="T33" fmla="*/ 1 h 91"/>
                <a:gd name="T34" fmla="*/ 89 w 162"/>
                <a:gd name="T35" fmla="*/ 1 h 91"/>
                <a:gd name="T36" fmla="*/ 65 w 162"/>
                <a:gd name="T37" fmla="*/ 5 h 91"/>
                <a:gd name="T38" fmla="*/ 52 w 162"/>
                <a:gd name="T39" fmla="*/ 5 h 91"/>
                <a:gd name="T40" fmla="*/ 42 w 162"/>
                <a:gd name="T41" fmla="*/ 3 h 91"/>
                <a:gd name="T42" fmla="*/ 31 w 162"/>
                <a:gd name="T43" fmla="*/ 5 h 91"/>
                <a:gd name="T44" fmla="*/ 28 w 162"/>
                <a:gd name="T45" fmla="*/ 2 h 91"/>
                <a:gd name="T46" fmla="*/ 25 w 162"/>
                <a:gd name="T47" fmla="*/ 8 h 91"/>
                <a:gd name="T48" fmla="*/ 19 w 162"/>
                <a:gd name="T49" fmla="*/ 18 h 91"/>
                <a:gd name="T50" fmla="*/ 7 w 162"/>
                <a:gd name="T51" fmla="*/ 25 h 91"/>
                <a:gd name="T52" fmla="*/ 5 w 162"/>
                <a:gd name="T53" fmla="*/ 36 h 91"/>
                <a:gd name="T54" fmla="*/ 0 w 162"/>
                <a:gd name="T55" fmla="*/ 41 h 91"/>
                <a:gd name="T56" fmla="*/ 5 w 162"/>
                <a:gd name="T57" fmla="*/ 46 h 91"/>
                <a:gd name="T58" fmla="*/ 14 w 162"/>
                <a:gd name="T59" fmla="*/ 50 h 91"/>
                <a:gd name="T60" fmla="*/ 28 w 162"/>
                <a:gd name="T61" fmla="*/ 58 h 91"/>
                <a:gd name="T62" fmla="*/ 43 w 162"/>
                <a:gd name="T63" fmla="*/ 64 h 91"/>
                <a:gd name="T64" fmla="*/ 42 w 162"/>
                <a:gd name="T65" fmla="*/ 75 h 91"/>
                <a:gd name="T66" fmla="*/ 45 w 162"/>
                <a:gd name="T67" fmla="*/ 74 h 91"/>
                <a:gd name="T68" fmla="*/ 52 w 162"/>
                <a:gd name="T69" fmla="*/ 80 h 91"/>
                <a:gd name="T70" fmla="*/ 51 w 162"/>
                <a:gd name="T71" fmla="*/ 89 h 91"/>
                <a:gd name="T72" fmla="*/ 52 w 162"/>
                <a:gd name="T73" fmla="*/ 91 h 91"/>
                <a:gd name="T74" fmla="*/ 57 w 162"/>
                <a:gd name="T75" fmla="*/ 84 h 91"/>
                <a:gd name="T76" fmla="*/ 70 w 162"/>
                <a:gd name="T77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2" h="91">
                  <a:moveTo>
                    <a:pt x="70" y="73"/>
                  </a:moveTo>
                  <a:cubicBezTo>
                    <a:pt x="71" y="70"/>
                    <a:pt x="68" y="64"/>
                    <a:pt x="70" y="61"/>
                  </a:cubicBezTo>
                  <a:cubicBezTo>
                    <a:pt x="72" y="58"/>
                    <a:pt x="79" y="60"/>
                    <a:pt x="82" y="58"/>
                  </a:cubicBezTo>
                  <a:cubicBezTo>
                    <a:pt x="88" y="56"/>
                    <a:pt x="86" y="54"/>
                    <a:pt x="92" y="55"/>
                  </a:cubicBezTo>
                  <a:cubicBezTo>
                    <a:pt x="98" y="56"/>
                    <a:pt x="97" y="57"/>
                    <a:pt x="103" y="52"/>
                  </a:cubicBezTo>
                  <a:cubicBezTo>
                    <a:pt x="105" y="49"/>
                    <a:pt x="109" y="47"/>
                    <a:pt x="111" y="44"/>
                  </a:cubicBezTo>
                  <a:cubicBezTo>
                    <a:pt x="114" y="40"/>
                    <a:pt x="113" y="36"/>
                    <a:pt x="119" y="35"/>
                  </a:cubicBezTo>
                  <a:cubicBezTo>
                    <a:pt x="122" y="34"/>
                    <a:pt x="127" y="35"/>
                    <a:pt x="131" y="35"/>
                  </a:cubicBezTo>
                  <a:cubicBezTo>
                    <a:pt x="137" y="35"/>
                    <a:pt x="142" y="33"/>
                    <a:pt x="148" y="32"/>
                  </a:cubicBezTo>
                  <a:cubicBezTo>
                    <a:pt x="153" y="31"/>
                    <a:pt x="157" y="27"/>
                    <a:pt x="162" y="25"/>
                  </a:cubicBezTo>
                  <a:cubicBezTo>
                    <a:pt x="161" y="20"/>
                    <a:pt x="152" y="16"/>
                    <a:pt x="148" y="14"/>
                  </a:cubicBezTo>
                  <a:cubicBezTo>
                    <a:pt x="145" y="12"/>
                    <a:pt x="142" y="12"/>
                    <a:pt x="140" y="9"/>
                  </a:cubicBezTo>
                  <a:cubicBezTo>
                    <a:pt x="137" y="7"/>
                    <a:pt x="137" y="5"/>
                    <a:pt x="133" y="4"/>
                  </a:cubicBezTo>
                  <a:cubicBezTo>
                    <a:pt x="129" y="3"/>
                    <a:pt x="126" y="4"/>
                    <a:pt x="123" y="3"/>
                  </a:cubicBezTo>
                  <a:cubicBezTo>
                    <a:pt x="120" y="2"/>
                    <a:pt x="118" y="0"/>
                    <a:pt x="115" y="0"/>
                  </a:cubicBezTo>
                  <a:cubicBezTo>
                    <a:pt x="112" y="0"/>
                    <a:pt x="110" y="2"/>
                    <a:pt x="108" y="3"/>
                  </a:cubicBezTo>
                  <a:cubicBezTo>
                    <a:pt x="104" y="4"/>
                    <a:pt x="102" y="2"/>
                    <a:pt x="98" y="1"/>
                  </a:cubicBezTo>
                  <a:cubicBezTo>
                    <a:pt x="94" y="0"/>
                    <a:pt x="92" y="0"/>
                    <a:pt x="89" y="1"/>
                  </a:cubicBezTo>
                  <a:cubicBezTo>
                    <a:pt x="81" y="3"/>
                    <a:pt x="74" y="4"/>
                    <a:pt x="65" y="5"/>
                  </a:cubicBezTo>
                  <a:cubicBezTo>
                    <a:pt x="61" y="5"/>
                    <a:pt x="56" y="5"/>
                    <a:pt x="52" y="5"/>
                  </a:cubicBezTo>
                  <a:cubicBezTo>
                    <a:pt x="49" y="4"/>
                    <a:pt x="45" y="3"/>
                    <a:pt x="42" y="3"/>
                  </a:cubicBezTo>
                  <a:cubicBezTo>
                    <a:pt x="38" y="4"/>
                    <a:pt x="35" y="7"/>
                    <a:pt x="31" y="5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7" y="3"/>
                    <a:pt x="26" y="5"/>
                    <a:pt x="25" y="8"/>
                  </a:cubicBezTo>
                  <a:cubicBezTo>
                    <a:pt x="23" y="12"/>
                    <a:pt x="23" y="15"/>
                    <a:pt x="19" y="18"/>
                  </a:cubicBezTo>
                  <a:cubicBezTo>
                    <a:pt x="15" y="21"/>
                    <a:pt x="10" y="22"/>
                    <a:pt x="7" y="25"/>
                  </a:cubicBezTo>
                  <a:cubicBezTo>
                    <a:pt x="4" y="28"/>
                    <a:pt x="6" y="32"/>
                    <a:pt x="5" y="36"/>
                  </a:cubicBezTo>
                  <a:cubicBezTo>
                    <a:pt x="4" y="39"/>
                    <a:pt x="2" y="40"/>
                    <a:pt x="0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8" y="48"/>
                    <a:pt x="11" y="48"/>
                    <a:pt x="14" y="50"/>
                  </a:cubicBezTo>
                  <a:cubicBezTo>
                    <a:pt x="19" y="54"/>
                    <a:pt x="20" y="58"/>
                    <a:pt x="28" y="58"/>
                  </a:cubicBezTo>
                  <a:cubicBezTo>
                    <a:pt x="34" y="57"/>
                    <a:pt x="41" y="56"/>
                    <a:pt x="43" y="64"/>
                  </a:cubicBezTo>
                  <a:cubicBezTo>
                    <a:pt x="44" y="67"/>
                    <a:pt x="43" y="71"/>
                    <a:pt x="42" y="75"/>
                  </a:cubicBezTo>
                  <a:cubicBezTo>
                    <a:pt x="43" y="74"/>
                    <a:pt x="44" y="74"/>
                    <a:pt x="45" y="74"/>
                  </a:cubicBezTo>
                  <a:cubicBezTo>
                    <a:pt x="49" y="75"/>
                    <a:pt x="51" y="76"/>
                    <a:pt x="52" y="80"/>
                  </a:cubicBezTo>
                  <a:cubicBezTo>
                    <a:pt x="52" y="82"/>
                    <a:pt x="50" y="86"/>
                    <a:pt x="51" y="89"/>
                  </a:cubicBezTo>
                  <a:cubicBezTo>
                    <a:pt x="51" y="89"/>
                    <a:pt x="51" y="90"/>
                    <a:pt x="52" y="91"/>
                  </a:cubicBezTo>
                  <a:cubicBezTo>
                    <a:pt x="54" y="89"/>
                    <a:pt x="56" y="87"/>
                    <a:pt x="57" y="84"/>
                  </a:cubicBezTo>
                  <a:cubicBezTo>
                    <a:pt x="61" y="78"/>
                    <a:pt x="64" y="75"/>
                    <a:pt x="70" y="73"/>
                  </a:cubicBezTo>
                  <a:close/>
                </a:path>
              </a:pathLst>
            </a:custGeom>
            <a:solidFill>
              <a:srgbClr val="FFFF00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8" name="正方形/長方形 477">
              <a:extLst>
                <a:ext uri="{FF2B5EF4-FFF2-40B4-BE49-F238E27FC236}">
                  <a16:creationId xmlns:a16="http://schemas.microsoft.com/office/drawing/2014/main" id="{F0D2E425-59BC-4C61-AA47-899986CB9CA9}"/>
                </a:ext>
              </a:extLst>
            </p:cNvPr>
            <p:cNvSpPr/>
            <p:nvPr/>
          </p:nvSpPr>
          <p:spPr>
            <a:xfrm>
              <a:off x="2517380" y="3678755"/>
              <a:ext cx="780959" cy="2495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南アジア</a:t>
              </a:r>
            </a:p>
          </p:txBody>
        </p:sp>
        <p:sp>
          <p:nvSpPr>
            <p:cNvPr id="479" name="正方形/長方形 478">
              <a:extLst>
                <a:ext uri="{FF2B5EF4-FFF2-40B4-BE49-F238E27FC236}">
                  <a16:creationId xmlns:a16="http://schemas.microsoft.com/office/drawing/2014/main" id="{6BB274C8-9806-4D92-9CA6-7915E0212087}"/>
                </a:ext>
              </a:extLst>
            </p:cNvPr>
            <p:cNvSpPr/>
            <p:nvPr/>
          </p:nvSpPr>
          <p:spPr>
            <a:xfrm>
              <a:off x="3980980" y="4239277"/>
              <a:ext cx="987647" cy="2589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東南アジア</a:t>
              </a:r>
            </a:p>
          </p:txBody>
        </p:sp>
        <p:sp>
          <p:nvSpPr>
            <p:cNvPr id="480" name="正方形/長方形 479">
              <a:extLst>
                <a:ext uri="{FF2B5EF4-FFF2-40B4-BE49-F238E27FC236}">
                  <a16:creationId xmlns:a16="http://schemas.microsoft.com/office/drawing/2014/main" id="{F05D2C17-D0C0-4D3B-B3A7-38A6E586EB53}"/>
                </a:ext>
              </a:extLst>
            </p:cNvPr>
            <p:cNvSpPr/>
            <p:nvPr/>
          </p:nvSpPr>
          <p:spPr>
            <a:xfrm>
              <a:off x="7697179" y="3798129"/>
              <a:ext cx="685308" cy="25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中南米</a:t>
              </a:r>
            </a:p>
          </p:txBody>
        </p:sp>
        <p:sp>
          <p:nvSpPr>
            <p:cNvPr id="481" name="正方形/長方形 480">
              <a:extLst>
                <a:ext uri="{FF2B5EF4-FFF2-40B4-BE49-F238E27FC236}">
                  <a16:creationId xmlns:a16="http://schemas.microsoft.com/office/drawing/2014/main" id="{5A408620-A55D-4D63-90C5-66A63BFC710F}"/>
                </a:ext>
              </a:extLst>
            </p:cNvPr>
            <p:cNvSpPr/>
            <p:nvPr/>
          </p:nvSpPr>
          <p:spPr>
            <a:xfrm>
              <a:off x="161399" y="3385464"/>
              <a:ext cx="959738" cy="48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サブサハラ</a:t>
              </a:r>
              <a:endParaRPr lang="en-US" altLang="ja-JP" sz="1400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アフリカ</a:t>
              </a:r>
              <a:endParaRPr kumimoji="1" lang="ja-JP" altLang="en-US" sz="1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2" name="テキスト ボックス 481">
            <a:extLst>
              <a:ext uri="{FF2B5EF4-FFF2-40B4-BE49-F238E27FC236}">
                <a16:creationId xmlns:a16="http://schemas.microsoft.com/office/drawing/2014/main" id="{2F8AA101-AB1B-426F-8643-07714C90C535}"/>
              </a:ext>
            </a:extLst>
          </p:cNvPr>
          <p:cNvSpPr txBox="1"/>
          <p:nvPr/>
        </p:nvSpPr>
        <p:spPr>
          <a:xfrm>
            <a:off x="737484" y="5347278"/>
            <a:ext cx="7569608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ja-JP" sz="1100" b="1" dirty="0">
                <a:latin typeface="Arial"/>
                <a:ea typeface="ＭＳ Ｐゴシック"/>
                <a:cs typeface="Arial"/>
              </a:rPr>
              <a:t>WFP Hunger Map 2020</a:t>
            </a:r>
            <a:r>
              <a:rPr lang="ja-JP" altLang="en-US" sz="1100" b="1" dirty="0">
                <a:latin typeface="Arial"/>
                <a:ea typeface="ＭＳ Ｐゴシック"/>
                <a:cs typeface="Arial"/>
              </a:rPr>
              <a:t>より作成。グリーンランドなど一部の地域を省略。</a:t>
            </a:r>
            <a:endParaRPr 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28A355-22AB-4E7C-909F-64071AFE863F}"/>
              </a:ext>
            </a:extLst>
          </p:cNvPr>
          <p:cNvSpPr txBox="1"/>
          <p:nvPr/>
        </p:nvSpPr>
        <p:spPr>
          <a:xfrm>
            <a:off x="5366360" y="3882610"/>
            <a:ext cx="1326706" cy="13234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飢餓人口が</a:t>
            </a:r>
            <a:endParaRPr kumimoji="1" lang="en-US" altLang="ja-JP" sz="1600" dirty="0"/>
          </a:p>
          <a:p>
            <a:r>
              <a:rPr kumimoji="1" lang="ja-JP" altLang="en-US" sz="1600" dirty="0">
                <a:solidFill>
                  <a:srgbClr val="FF0000"/>
                </a:solidFill>
              </a:rPr>
              <a:t>■ </a:t>
            </a:r>
            <a:r>
              <a:rPr lang="en-US" altLang="ja-JP" sz="1600" dirty="0"/>
              <a:t>35%</a:t>
            </a:r>
            <a:r>
              <a:rPr lang="ja-JP" altLang="en-US" sz="1600" dirty="0"/>
              <a:t>以上</a:t>
            </a:r>
            <a:endParaRPr kumimoji="1" lang="en-US" altLang="ja-JP" sz="1600" dirty="0">
              <a:solidFill>
                <a:srgbClr val="FF0000"/>
              </a:solidFill>
            </a:endParaRPr>
          </a:p>
          <a:p>
            <a:r>
              <a:rPr lang="ja-JP" altLang="en-US" sz="1600" dirty="0">
                <a:solidFill>
                  <a:schemeClr val="accent6">
                    <a:lumMod val="75000"/>
                  </a:schemeClr>
                </a:solidFill>
              </a:rPr>
              <a:t>■</a:t>
            </a:r>
            <a:r>
              <a:rPr kumimoji="1"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/>
              <a:t>25%</a:t>
            </a:r>
            <a:r>
              <a:rPr lang="ja-JP" altLang="en-US" sz="1600" dirty="0"/>
              <a:t>以上</a:t>
            </a:r>
            <a:endParaRPr lang="en-US" altLang="ja-JP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1600" dirty="0">
                <a:solidFill>
                  <a:schemeClr val="accent6"/>
                </a:solidFill>
              </a:rPr>
              <a:t>■</a:t>
            </a:r>
            <a:r>
              <a:rPr kumimoji="1" lang="ja-JP" altLang="en-US" sz="1600" dirty="0">
                <a:solidFill>
                  <a:srgbClr val="FF0000"/>
                </a:solidFill>
              </a:rPr>
              <a:t> </a:t>
            </a:r>
            <a:r>
              <a:rPr lang="en-US" altLang="ja-JP" sz="1600" dirty="0"/>
              <a:t>15%</a:t>
            </a:r>
            <a:r>
              <a:rPr lang="ja-JP" altLang="en-US" sz="1600" dirty="0"/>
              <a:t>以上</a:t>
            </a:r>
            <a:endParaRPr kumimoji="1" lang="en-US" altLang="ja-JP" sz="1600" dirty="0">
              <a:solidFill>
                <a:schemeClr val="accent6"/>
              </a:solidFill>
            </a:endParaRPr>
          </a:p>
          <a:p>
            <a:r>
              <a:rPr lang="ja-JP" altLang="en-US" sz="1600" dirty="0">
                <a:solidFill>
                  <a:srgbClr val="FFFF00"/>
                </a:solidFill>
              </a:rPr>
              <a:t>■</a:t>
            </a:r>
            <a:r>
              <a:rPr kumimoji="1" lang="ja-JP" altLang="en-US" sz="1600" dirty="0">
                <a:solidFill>
                  <a:srgbClr val="FF0000"/>
                </a:solidFill>
              </a:rPr>
              <a:t> 　</a:t>
            </a:r>
            <a:r>
              <a:rPr lang="en-US" altLang="ja-JP" sz="1600" dirty="0"/>
              <a:t>5%</a:t>
            </a:r>
            <a:r>
              <a:rPr lang="ja-JP" altLang="en-US" sz="1600" dirty="0"/>
              <a:t>以上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3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D92535-BC25-4464-B93B-1E3EC469978F}"/>
              </a:ext>
            </a:extLst>
          </p:cNvPr>
          <p:cNvSpPr txBox="1"/>
          <p:nvPr/>
        </p:nvSpPr>
        <p:spPr>
          <a:xfrm>
            <a:off x="2389901" y="5693353"/>
            <a:ext cx="665228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過体重・肥満は、アメリカ・欧州（ヨーロッパ）・オーストラリアなどの先進国のみならず、中東、中央アジア、大洋州、さらにサブサハラアフリカ、中南米まで広く途上国にも広がっています。</a:t>
            </a:r>
            <a:endParaRPr 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628084A-0418-496B-9655-5C9942F39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2" y="5672754"/>
            <a:ext cx="978642" cy="9611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744DEA6-D08D-43CE-9469-11E3A6B0C5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20" y="5687300"/>
            <a:ext cx="946620" cy="94662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315647D-EDBE-40B2-B5C5-AFCEE6B4F165}"/>
              </a:ext>
            </a:extLst>
          </p:cNvPr>
          <p:cNvSpPr/>
          <p:nvPr/>
        </p:nvSpPr>
        <p:spPr>
          <a:xfrm>
            <a:off x="619932" y="978929"/>
            <a:ext cx="7687160" cy="4364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3" name="テキスト ボックス 482">
            <a:extLst>
              <a:ext uri="{FF2B5EF4-FFF2-40B4-BE49-F238E27FC236}">
                <a16:creationId xmlns:a16="http://schemas.microsoft.com/office/drawing/2014/main" id="{C121D8AF-5B60-4BB7-9B2A-62466AC4A633}"/>
              </a:ext>
            </a:extLst>
          </p:cNvPr>
          <p:cNvSpPr txBox="1"/>
          <p:nvPr/>
        </p:nvSpPr>
        <p:spPr>
          <a:xfrm>
            <a:off x="737484" y="5311116"/>
            <a:ext cx="7569608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ja-JP" sz="1100" b="1" dirty="0">
                <a:latin typeface="Arial"/>
                <a:ea typeface="ＭＳ Ｐゴシック"/>
                <a:cs typeface="Arial"/>
              </a:rPr>
              <a:t>WFP Hunger Map 2020</a:t>
            </a:r>
            <a:r>
              <a:rPr lang="ja-JP" altLang="en-US" sz="1100" b="1" dirty="0">
                <a:latin typeface="Arial"/>
                <a:ea typeface="ＭＳ Ｐゴシック"/>
                <a:cs typeface="Arial"/>
              </a:rPr>
              <a:t>より作成。白にはデータ不足の国を含む。一部の地域を省略。</a:t>
            </a:r>
            <a:endParaRPr lang="en-US" dirty="0"/>
          </a:p>
        </p:txBody>
      </p:sp>
      <p:sp>
        <p:nvSpPr>
          <p:cNvPr id="484" name="タイトル 2">
            <a:extLst>
              <a:ext uri="{FF2B5EF4-FFF2-40B4-BE49-F238E27FC236}">
                <a16:creationId xmlns:a16="http://schemas.microsoft.com/office/drawing/2014/main" id="{46174E67-6D4A-46E2-B688-BA66E309F0EE}"/>
              </a:ext>
            </a:extLst>
          </p:cNvPr>
          <p:cNvSpPr txBox="1">
            <a:spLocks/>
          </p:cNvSpPr>
          <p:nvPr/>
        </p:nvSpPr>
        <p:spPr>
          <a:xfrm>
            <a:off x="216612" y="298524"/>
            <a:ext cx="8788400" cy="55399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太りすぎで苦しんでいる人はどこにいる？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02CFB7D-1768-48B5-A246-47FA91D7B1B2}"/>
              </a:ext>
            </a:extLst>
          </p:cNvPr>
          <p:cNvGrpSpPr/>
          <p:nvPr/>
        </p:nvGrpSpPr>
        <p:grpSpPr>
          <a:xfrm>
            <a:off x="749391" y="1065884"/>
            <a:ext cx="7376173" cy="4187483"/>
            <a:chOff x="764889" y="1096880"/>
            <a:chExt cx="7376173" cy="4187483"/>
          </a:xfrm>
        </p:grpSpPr>
        <p:sp>
          <p:nvSpPr>
            <p:cNvPr id="487" name="Freeform 10">
              <a:extLst>
                <a:ext uri="{FF2B5EF4-FFF2-40B4-BE49-F238E27FC236}">
                  <a16:creationId xmlns:a16="http://schemas.microsoft.com/office/drawing/2014/main" id="{1104A8C2-C94C-4E26-BE93-F80D960A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916" y="2856303"/>
              <a:ext cx="260864" cy="280868"/>
            </a:xfrm>
            <a:custGeom>
              <a:avLst/>
              <a:gdLst>
                <a:gd name="T0" fmla="*/ 107 w 338"/>
                <a:gd name="T1" fmla="*/ 275 h 349"/>
                <a:gd name="T2" fmla="*/ 87 w 338"/>
                <a:gd name="T3" fmla="*/ 291 h 349"/>
                <a:gd name="T4" fmla="*/ 86 w 338"/>
                <a:gd name="T5" fmla="*/ 264 h 349"/>
                <a:gd name="T6" fmla="*/ 103 w 338"/>
                <a:gd name="T7" fmla="*/ 251 h 349"/>
                <a:gd name="T8" fmla="*/ 97 w 338"/>
                <a:gd name="T9" fmla="*/ 247 h 349"/>
                <a:gd name="T10" fmla="*/ 66 w 338"/>
                <a:gd name="T11" fmla="*/ 277 h 349"/>
                <a:gd name="T12" fmla="*/ 54 w 338"/>
                <a:gd name="T13" fmla="*/ 329 h 349"/>
                <a:gd name="T14" fmla="*/ 34 w 338"/>
                <a:gd name="T15" fmla="*/ 348 h 349"/>
                <a:gd name="T16" fmla="*/ 23 w 338"/>
                <a:gd name="T17" fmla="*/ 343 h 349"/>
                <a:gd name="T18" fmla="*/ 20 w 338"/>
                <a:gd name="T19" fmla="*/ 323 h 349"/>
                <a:gd name="T20" fmla="*/ 23 w 338"/>
                <a:gd name="T21" fmla="*/ 285 h 349"/>
                <a:gd name="T22" fmla="*/ 9 w 338"/>
                <a:gd name="T23" fmla="*/ 303 h 349"/>
                <a:gd name="T24" fmla="*/ 6 w 338"/>
                <a:gd name="T25" fmla="*/ 290 h 349"/>
                <a:gd name="T26" fmla="*/ 15 w 338"/>
                <a:gd name="T27" fmla="*/ 273 h 349"/>
                <a:gd name="T28" fmla="*/ 27 w 338"/>
                <a:gd name="T29" fmla="*/ 262 h 349"/>
                <a:gd name="T30" fmla="*/ 78 w 338"/>
                <a:gd name="T31" fmla="*/ 219 h 349"/>
                <a:gd name="T32" fmla="*/ 104 w 338"/>
                <a:gd name="T33" fmla="*/ 208 h 349"/>
                <a:gd name="T34" fmla="*/ 133 w 338"/>
                <a:gd name="T35" fmla="*/ 202 h 349"/>
                <a:gd name="T36" fmla="*/ 155 w 338"/>
                <a:gd name="T37" fmla="*/ 204 h 349"/>
                <a:gd name="T38" fmla="*/ 189 w 338"/>
                <a:gd name="T39" fmla="*/ 172 h 349"/>
                <a:gd name="T40" fmla="*/ 204 w 338"/>
                <a:gd name="T41" fmla="*/ 141 h 349"/>
                <a:gd name="T42" fmla="*/ 208 w 338"/>
                <a:gd name="T43" fmla="*/ 147 h 349"/>
                <a:gd name="T44" fmla="*/ 212 w 338"/>
                <a:gd name="T45" fmla="*/ 162 h 349"/>
                <a:gd name="T46" fmla="*/ 228 w 338"/>
                <a:gd name="T47" fmla="*/ 152 h 349"/>
                <a:gd name="T48" fmla="*/ 249 w 338"/>
                <a:gd name="T49" fmla="*/ 131 h 349"/>
                <a:gd name="T50" fmla="*/ 273 w 338"/>
                <a:gd name="T51" fmla="*/ 97 h 349"/>
                <a:gd name="T52" fmla="*/ 284 w 338"/>
                <a:gd name="T53" fmla="*/ 67 h 349"/>
                <a:gd name="T54" fmla="*/ 279 w 338"/>
                <a:gd name="T55" fmla="*/ 34 h 349"/>
                <a:gd name="T56" fmla="*/ 289 w 338"/>
                <a:gd name="T57" fmla="*/ 23 h 349"/>
                <a:gd name="T58" fmla="*/ 290 w 338"/>
                <a:gd name="T59" fmla="*/ 11 h 349"/>
                <a:gd name="T60" fmla="*/ 303 w 338"/>
                <a:gd name="T61" fmla="*/ 23 h 349"/>
                <a:gd name="T62" fmla="*/ 304 w 338"/>
                <a:gd name="T63" fmla="*/ 7 h 349"/>
                <a:gd name="T64" fmla="*/ 321 w 338"/>
                <a:gd name="T65" fmla="*/ 5 h 349"/>
                <a:gd name="T66" fmla="*/ 321 w 338"/>
                <a:gd name="T67" fmla="*/ 26 h 349"/>
                <a:gd name="T68" fmla="*/ 337 w 338"/>
                <a:gd name="T69" fmla="*/ 68 h 349"/>
                <a:gd name="T70" fmla="*/ 313 w 338"/>
                <a:gd name="T71" fmla="*/ 110 h 349"/>
                <a:gd name="T72" fmla="*/ 311 w 338"/>
                <a:gd name="T73" fmla="*/ 135 h 349"/>
                <a:gd name="T74" fmla="*/ 301 w 338"/>
                <a:gd name="T75" fmla="*/ 192 h 349"/>
                <a:gd name="T76" fmla="*/ 282 w 338"/>
                <a:gd name="T77" fmla="*/ 202 h 349"/>
                <a:gd name="T78" fmla="*/ 260 w 338"/>
                <a:gd name="T79" fmla="*/ 228 h 349"/>
                <a:gd name="T80" fmla="*/ 239 w 338"/>
                <a:gd name="T81" fmla="*/ 228 h 349"/>
                <a:gd name="T82" fmla="*/ 221 w 338"/>
                <a:gd name="T83" fmla="*/ 235 h 349"/>
                <a:gd name="T84" fmla="*/ 186 w 338"/>
                <a:gd name="T85" fmla="*/ 250 h 349"/>
                <a:gd name="T86" fmla="*/ 152 w 338"/>
                <a:gd name="T87" fmla="*/ 256 h 349"/>
                <a:gd name="T88" fmla="*/ 145 w 338"/>
                <a:gd name="T89" fmla="*/ 235 h 349"/>
                <a:gd name="T90" fmla="*/ 131 w 338"/>
                <a:gd name="T91" fmla="*/ 242 h 349"/>
                <a:gd name="T92" fmla="*/ 151 w 338"/>
                <a:gd name="T93" fmla="*/ 240 h 349"/>
                <a:gd name="T94" fmla="*/ 127 w 338"/>
                <a:gd name="T95" fmla="*/ 28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8" h="349">
                  <a:moveTo>
                    <a:pt x="127" y="280"/>
                  </a:moveTo>
                  <a:cubicBezTo>
                    <a:pt x="123" y="279"/>
                    <a:pt x="124" y="274"/>
                    <a:pt x="119" y="273"/>
                  </a:cubicBezTo>
                  <a:cubicBezTo>
                    <a:pt x="116" y="272"/>
                    <a:pt x="109" y="273"/>
                    <a:pt x="107" y="275"/>
                  </a:cubicBezTo>
                  <a:cubicBezTo>
                    <a:pt x="102" y="278"/>
                    <a:pt x="101" y="281"/>
                    <a:pt x="100" y="286"/>
                  </a:cubicBezTo>
                  <a:cubicBezTo>
                    <a:pt x="99" y="290"/>
                    <a:pt x="98" y="298"/>
                    <a:pt x="92" y="297"/>
                  </a:cubicBezTo>
                  <a:cubicBezTo>
                    <a:pt x="89" y="296"/>
                    <a:pt x="89" y="293"/>
                    <a:pt x="87" y="291"/>
                  </a:cubicBezTo>
                  <a:cubicBezTo>
                    <a:pt x="85" y="290"/>
                    <a:pt x="81" y="290"/>
                    <a:pt x="79" y="289"/>
                  </a:cubicBezTo>
                  <a:cubicBezTo>
                    <a:pt x="74" y="287"/>
                    <a:pt x="71" y="286"/>
                    <a:pt x="71" y="281"/>
                  </a:cubicBezTo>
                  <a:cubicBezTo>
                    <a:pt x="70" y="270"/>
                    <a:pt x="81" y="269"/>
                    <a:pt x="86" y="264"/>
                  </a:cubicBezTo>
                  <a:cubicBezTo>
                    <a:pt x="88" y="261"/>
                    <a:pt x="87" y="259"/>
                    <a:pt x="90" y="257"/>
                  </a:cubicBezTo>
                  <a:cubicBezTo>
                    <a:pt x="95" y="253"/>
                    <a:pt x="94" y="257"/>
                    <a:pt x="98" y="257"/>
                  </a:cubicBezTo>
                  <a:cubicBezTo>
                    <a:pt x="104" y="256"/>
                    <a:pt x="99" y="254"/>
                    <a:pt x="103" y="251"/>
                  </a:cubicBezTo>
                  <a:cubicBezTo>
                    <a:pt x="106" y="249"/>
                    <a:pt x="109" y="250"/>
                    <a:pt x="112" y="250"/>
                  </a:cubicBezTo>
                  <a:cubicBezTo>
                    <a:pt x="119" y="249"/>
                    <a:pt x="120" y="245"/>
                    <a:pt x="113" y="243"/>
                  </a:cubicBezTo>
                  <a:cubicBezTo>
                    <a:pt x="107" y="243"/>
                    <a:pt x="102" y="246"/>
                    <a:pt x="97" y="247"/>
                  </a:cubicBezTo>
                  <a:cubicBezTo>
                    <a:pt x="92" y="248"/>
                    <a:pt x="87" y="249"/>
                    <a:pt x="83" y="251"/>
                  </a:cubicBezTo>
                  <a:cubicBezTo>
                    <a:pt x="78" y="254"/>
                    <a:pt x="76" y="260"/>
                    <a:pt x="72" y="264"/>
                  </a:cubicBezTo>
                  <a:cubicBezTo>
                    <a:pt x="65" y="269"/>
                    <a:pt x="62" y="268"/>
                    <a:pt x="66" y="277"/>
                  </a:cubicBezTo>
                  <a:cubicBezTo>
                    <a:pt x="70" y="286"/>
                    <a:pt x="70" y="294"/>
                    <a:pt x="65" y="302"/>
                  </a:cubicBezTo>
                  <a:cubicBezTo>
                    <a:pt x="61" y="309"/>
                    <a:pt x="61" y="312"/>
                    <a:pt x="59" y="319"/>
                  </a:cubicBezTo>
                  <a:cubicBezTo>
                    <a:pt x="58" y="323"/>
                    <a:pt x="55" y="325"/>
                    <a:pt x="54" y="329"/>
                  </a:cubicBezTo>
                  <a:cubicBezTo>
                    <a:pt x="52" y="332"/>
                    <a:pt x="53" y="335"/>
                    <a:pt x="52" y="338"/>
                  </a:cubicBezTo>
                  <a:cubicBezTo>
                    <a:pt x="50" y="346"/>
                    <a:pt x="47" y="345"/>
                    <a:pt x="43" y="349"/>
                  </a:cubicBezTo>
                  <a:cubicBezTo>
                    <a:pt x="40" y="349"/>
                    <a:pt x="37" y="349"/>
                    <a:pt x="34" y="348"/>
                  </a:cubicBezTo>
                  <a:cubicBezTo>
                    <a:pt x="36" y="343"/>
                    <a:pt x="34" y="339"/>
                    <a:pt x="31" y="336"/>
                  </a:cubicBezTo>
                  <a:cubicBezTo>
                    <a:pt x="31" y="339"/>
                    <a:pt x="33" y="342"/>
                    <a:pt x="32" y="346"/>
                  </a:cubicBezTo>
                  <a:cubicBezTo>
                    <a:pt x="29" y="346"/>
                    <a:pt x="25" y="345"/>
                    <a:pt x="23" y="343"/>
                  </a:cubicBezTo>
                  <a:cubicBezTo>
                    <a:pt x="20" y="339"/>
                    <a:pt x="23" y="340"/>
                    <a:pt x="23" y="337"/>
                  </a:cubicBezTo>
                  <a:cubicBezTo>
                    <a:pt x="23" y="334"/>
                    <a:pt x="22" y="333"/>
                    <a:pt x="21" y="329"/>
                  </a:cubicBezTo>
                  <a:cubicBezTo>
                    <a:pt x="20" y="327"/>
                    <a:pt x="21" y="325"/>
                    <a:pt x="20" y="323"/>
                  </a:cubicBezTo>
                  <a:cubicBezTo>
                    <a:pt x="19" y="318"/>
                    <a:pt x="13" y="313"/>
                    <a:pt x="15" y="307"/>
                  </a:cubicBezTo>
                  <a:cubicBezTo>
                    <a:pt x="17" y="301"/>
                    <a:pt x="22" y="303"/>
                    <a:pt x="28" y="303"/>
                  </a:cubicBezTo>
                  <a:cubicBezTo>
                    <a:pt x="28" y="296"/>
                    <a:pt x="28" y="291"/>
                    <a:pt x="23" y="285"/>
                  </a:cubicBezTo>
                  <a:cubicBezTo>
                    <a:pt x="21" y="288"/>
                    <a:pt x="29" y="297"/>
                    <a:pt x="22" y="300"/>
                  </a:cubicBezTo>
                  <a:cubicBezTo>
                    <a:pt x="18" y="301"/>
                    <a:pt x="20" y="295"/>
                    <a:pt x="15" y="296"/>
                  </a:cubicBezTo>
                  <a:cubicBezTo>
                    <a:pt x="12" y="296"/>
                    <a:pt x="10" y="301"/>
                    <a:pt x="9" y="303"/>
                  </a:cubicBezTo>
                  <a:cubicBezTo>
                    <a:pt x="9" y="301"/>
                    <a:pt x="10" y="298"/>
                    <a:pt x="9" y="296"/>
                  </a:cubicBezTo>
                  <a:cubicBezTo>
                    <a:pt x="9" y="296"/>
                    <a:pt x="6" y="295"/>
                    <a:pt x="6" y="294"/>
                  </a:cubicBezTo>
                  <a:cubicBezTo>
                    <a:pt x="6" y="293"/>
                    <a:pt x="6" y="291"/>
                    <a:pt x="6" y="290"/>
                  </a:cubicBezTo>
                  <a:cubicBezTo>
                    <a:pt x="4" y="283"/>
                    <a:pt x="0" y="281"/>
                    <a:pt x="0" y="274"/>
                  </a:cubicBezTo>
                  <a:cubicBezTo>
                    <a:pt x="6" y="277"/>
                    <a:pt x="5" y="272"/>
                    <a:pt x="7" y="271"/>
                  </a:cubicBezTo>
                  <a:cubicBezTo>
                    <a:pt x="10" y="271"/>
                    <a:pt x="13" y="273"/>
                    <a:pt x="15" y="273"/>
                  </a:cubicBezTo>
                  <a:cubicBezTo>
                    <a:pt x="18" y="271"/>
                    <a:pt x="15" y="270"/>
                    <a:pt x="17" y="269"/>
                  </a:cubicBezTo>
                  <a:cubicBezTo>
                    <a:pt x="18" y="268"/>
                    <a:pt x="19" y="267"/>
                    <a:pt x="21" y="266"/>
                  </a:cubicBezTo>
                  <a:cubicBezTo>
                    <a:pt x="23" y="264"/>
                    <a:pt x="25" y="263"/>
                    <a:pt x="27" y="262"/>
                  </a:cubicBezTo>
                  <a:cubicBezTo>
                    <a:pt x="33" y="257"/>
                    <a:pt x="36" y="254"/>
                    <a:pt x="38" y="248"/>
                  </a:cubicBezTo>
                  <a:cubicBezTo>
                    <a:pt x="42" y="240"/>
                    <a:pt x="47" y="243"/>
                    <a:pt x="53" y="240"/>
                  </a:cubicBezTo>
                  <a:cubicBezTo>
                    <a:pt x="62" y="235"/>
                    <a:pt x="70" y="226"/>
                    <a:pt x="78" y="219"/>
                  </a:cubicBezTo>
                  <a:cubicBezTo>
                    <a:pt x="80" y="218"/>
                    <a:pt x="84" y="214"/>
                    <a:pt x="86" y="212"/>
                  </a:cubicBezTo>
                  <a:cubicBezTo>
                    <a:pt x="88" y="209"/>
                    <a:pt x="85" y="208"/>
                    <a:pt x="89" y="206"/>
                  </a:cubicBezTo>
                  <a:cubicBezTo>
                    <a:pt x="96" y="201"/>
                    <a:pt x="103" y="200"/>
                    <a:pt x="104" y="208"/>
                  </a:cubicBezTo>
                  <a:cubicBezTo>
                    <a:pt x="109" y="207"/>
                    <a:pt x="113" y="205"/>
                    <a:pt x="118" y="204"/>
                  </a:cubicBezTo>
                  <a:cubicBezTo>
                    <a:pt x="122" y="204"/>
                    <a:pt x="125" y="206"/>
                    <a:pt x="128" y="205"/>
                  </a:cubicBezTo>
                  <a:cubicBezTo>
                    <a:pt x="131" y="205"/>
                    <a:pt x="131" y="202"/>
                    <a:pt x="133" y="202"/>
                  </a:cubicBezTo>
                  <a:cubicBezTo>
                    <a:pt x="137" y="200"/>
                    <a:pt x="142" y="202"/>
                    <a:pt x="147" y="201"/>
                  </a:cubicBezTo>
                  <a:cubicBezTo>
                    <a:pt x="149" y="200"/>
                    <a:pt x="153" y="196"/>
                    <a:pt x="155" y="197"/>
                  </a:cubicBezTo>
                  <a:cubicBezTo>
                    <a:pt x="157" y="198"/>
                    <a:pt x="155" y="202"/>
                    <a:pt x="155" y="204"/>
                  </a:cubicBezTo>
                  <a:cubicBezTo>
                    <a:pt x="161" y="201"/>
                    <a:pt x="163" y="208"/>
                    <a:pt x="169" y="205"/>
                  </a:cubicBezTo>
                  <a:cubicBezTo>
                    <a:pt x="176" y="201"/>
                    <a:pt x="174" y="198"/>
                    <a:pt x="174" y="192"/>
                  </a:cubicBezTo>
                  <a:cubicBezTo>
                    <a:pt x="174" y="183"/>
                    <a:pt x="183" y="178"/>
                    <a:pt x="189" y="172"/>
                  </a:cubicBezTo>
                  <a:cubicBezTo>
                    <a:pt x="196" y="164"/>
                    <a:pt x="195" y="160"/>
                    <a:pt x="193" y="150"/>
                  </a:cubicBezTo>
                  <a:cubicBezTo>
                    <a:pt x="193" y="146"/>
                    <a:pt x="195" y="143"/>
                    <a:pt x="199" y="141"/>
                  </a:cubicBezTo>
                  <a:cubicBezTo>
                    <a:pt x="200" y="141"/>
                    <a:pt x="203" y="141"/>
                    <a:pt x="204" y="141"/>
                  </a:cubicBezTo>
                  <a:cubicBezTo>
                    <a:pt x="206" y="140"/>
                    <a:pt x="206" y="138"/>
                    <a:pt x="209" y="138"/>
                  </a:cubicBezTo>
                  <a:cubicBezTo>
                    <a:pt x="209" y="140"/>
                    <a:pt x="211" y="140"/>
                    <a:pt x="211" y="142"/>
                  </a:cubicBezTo>
                  <a:cubicBezTo>
                    <a:pt x="208" y="142"/>
                    <a:pt x="210" y="145"/>
                    <a:pt x="208" y="147"/>
                  </a:cubicBezTo>
                  <a:cubicBezTo>
                    <a:pt x="206" y="149"/>
                    <a:pt x="204" y="148"/>
                    <a:pt x="203" y="152"/>
                  </a:cubicBezTo>
                  <a:cubicBezTo>
                    <a:pt x="203" y="156"/>
                    <a:pt x="203" y="163"/>
                    <a:pt x="208" y="164"/>
                  </a:cubicBezTo>
                  <a:cubicBezTo>
                    <a:pt x="211" y="165"/>
                    <a:pt x="211" y="164"/>
                    <a:pt x="212" y="162"/>
                  </a:cubicBezTo>
                  <a:cubicBezTo>
                    <a:pt x="213" y="161"/>
                    <a:pt x="212" y="159"/>
                    <a:pt x="213" y="159"/>
                  </a:cubicBezTo>
                  <a:cubicBezTo>
                    <a:pt x="214" y="158"/>
                    <a:pt x="215" y="159"/>
                    <a:pt x="217" y="158"/>
                  </a:cubicBezTo>
                  <a:cubicBezTo>
                    <a:pt x="221" y="157"/>
                    <a:pt x="224" y="153"/>
                    <a:pt x="228" y="152"/>
                  </a:cubicBezTo>
                  <a:cubicBezTo>
                    <a:pt x="233" y="150"/>
                    <a:pt x="237" y="147"/>
                    <a:pt x="241" y="144"/>
                  </a:cubicBezTo>
                  <a:cubicBezTo>
                    <a:pt x="243" y="142"/>
                    <a:pt x="245" y="140"/>
                    <a:pt x="246" y="138"/>
                  </a:cubicBezTo>
                  <a:cubicBezTo>
                    <a:pt x="248" y="135"/>
                    <a:pt x="247" y="133"/>
                    <a:pt x="249" y="131"/>
                  </a:cubicBezTo>
                  <a:cubicBezTo>
                    <a:pt x="251" y="127"/>
                    <a:pt x="257" y="127"/>
                    <a:pt x="261" y="123"/>
                  </a:cubicBezTo>
                  <a:cubicBezTo>
                    <a:pt x="265" y="120"/>
                    <a:pt x="266" y="116"/>
                    <a:pt x="267" y="111"/>
                  </a:cubicBezTo>
                  <a:cubicBezTo>
                    <a:pt x="268" y="106"/>
                    <a:pt x="270" y="101"/>
                    <a:pt x="273" y="97"/>
                  </a:cubicBezTo>
                  <a:cubicBezTo>
                    <a:pt x="274" y="94"/>
                    <a:pt x="276" y="93"/>
                    <a:pt x="277" y="90"/>
                  </a:cubicBezTo>
                  <a:cubicBezTo>
                    <a:pt x="278" y="88"/>
                    <a:pt x="278" y="85"/>
                    <a:pt x="278" y="82"/>
                  </a:cubicBezTo>
                  <a:cubicBezTo>
                    <a:pt x="280" y="77"/>
                    <a:pt x="284" y="73"/>
                    <a:pt x="284" y="67"/>
                  </a:cubicBezTo>
                  <a:cubicBezTo>
                    <a:pt x="285" y="59"/>
                    <a:pt x="282" y="58"/>
                    <a:pt x="275" y="58"/>
                  </a:cubicBezTo>
                  <a:cubicBezTo>
                    <a:pt x="273" y="58"/>
                    <a:pt x="280" y="49"/>
                    <a:pt x="281" y="49"/>
                  </a:cubicBezTo>
                  <a:cubicBezTo>
                    <a:pt x="284" y="44"/>
                    <a:pt x="281" y="39"/>
                    <a:pt x="279" y="34"/>
                  </a:cubicBezTo>
                  <a:cubicBezTo>
                    <a:pt x="278" y="32"/>
                    <a:pt x="277" y="34"/>
                    <a:pt x="279" y="31"/>
                  </a:cubicBezTo>
                  <a:cubicBezTo>
                    <a:pt x="279" y="30"/>
                    <a:pt x="281" y="27"/>
                    <a:pt x="282" y="27"/>
                  </a:cubicBezTo>
                  <a:cubicBezTo>
                    <a:pt x="286" y="25"/>
                    <a:pt x="288" y="29"/>
                    <a:pt x="289" y="23"/>
                  </a:cubicBezTo>
                  <a:cubicBezTo>
                    <a:pt x="290" y="21"/>
                    <a:pt x="290" y="20"/>
                    <a:pt x="290" y="18"/>
                  </a:cubicBezTo>
                  <a:cubicBezTo>
                    <a:pt x="290" y="17"/>
                    <a:pt x="289" y="16"/>
                    <a:pt x="289" y="14"/>
                  </a:cubicBezTo>
                  <a:cubicBezTo>
                    <a:pt x="289" y="15"/>
                    <a:pt x="290" y="11"/>
                    <a:pt x="290" y="11"/>
                  </a:cubicBezTo>
                  <a:cubicBezTo>
                    <a:pt x="291" y="9"/>
                    <a:pt x="292" y="10"/>
                    <a:pt x="294" y="10"/>
                  </a:cubicBezTo>
                  <a:cubicBezTo>
                    <a:pt x="298" y="11"/>
                    <a:pt x="300" y="13"/>
                    <a:pt x="300" y="17"/>
                  </a:cubicBezTo>
                  <a:cubicBezTo>
                    <a:pt x="300" y="20"/>
                    <a:pt x="299" y="24"/>
                    <a:pt x="303" y="23"/>
                  </a:cubicBezTo>
                  <a:cubicBezTo>
                    <a:pt x="305" y="23"/>
                    <a:pt x="307" y="17"/>
                    <a:pt x="307" y="14"/>
                  </a:cubicBezTo>
                  <a:cubicBezTo>
                    <a:pt x="306" y="14"/>
                    <a:pt x="305" y="14"/>
                    <a:pt x="304" y="14"/>
                  </a:cubicBezTo>
                  <a:cubicBezTo>
                    <a:pt x="302" y="11"/>
                    <a:pt x="303" y="9"/>
                    <a:pt x="304" y="7"/>
                  </a:cubicBezTo>
                  <a:cubicBezTo>
                    <a:pt x="304" y="5"/>
                    <a:pt x="305" y="2"/>
                    <a:pt x="306" y="1"/>
                  </a:cubicBezTo>
                  <a:cubicBezTo>
                    <a:pt x="309" y="0"/>
                    <a:pt x="312" y="4"/>
                    <a:pt x="314" y="5"/>
                  </a:cubicBezTo>
                  <a:cubicBezTo>
                    <a:pt x="316" y="6"/>
                    <a:pt x="319" y="6"/>
                    <a:pt x="321" y="5"/>
                  </a:cubicBezTo>
                  <a:cubicBezTo>
                    <a:pt x="321" y="7"/>
                    <a:pt x="320" y="8"/>
                    <a:pt x="320" y="10"/>
                  </a:cubicBezTo>
                  <a:cubicBezTo>
                    <a:pt x="319" y="12"/>
                    <a:pt x="320" y="13"/>
                    <a:pt x="321" y="15"/>
                  </a:cubicBezTo>
                  <a:cubicBezTo>
                    <a:pt x="322" y="18"/>
                    <a:pt x="322" y="22"/>
                    <a:pt x="321" y="26"/>
                  </a:cubicBezTo>
                  <a:cubicBezTo>
                    <a:pt x="320" y="30"/>
                    <a:pt x="321" y="32"/>
                    <a:pt x="324" y="35"/>
                  </a:cubicBezTo>
                  <a:cubicBezTo>
                    <a:pt x="327" y="39"/>
                    <a:pt x="329" y="42"/>
                    <a:pt x="331" y="46"/>
                  </a:cubicBezTo>
                  <a:cubicBezTo>
                    <a:pt x="334" y="52"/>
                    <a:pt x="337" y="60"/>
                    <a:pt x="337" y="68"/>
                  </a:cubicBezTo>
                  <a:cubicBezTo>
                    <a:pt x="338" y="77"/>
                    <a:pt x="333" y="83"/>
                    <a:pt x="329" y="91"/>
                  </a:cubicBezTo>
                  <a:cubicBezTo>
                    <a:pt x="326" y="95"/>
                    <a:pt x="322" y="99"/>
                    <a:pt x="319" y="104"/>
                  </a:cubicBezTo>
                  <a:cubicBezTo>
                    <a:pt x="317" y="107"/>
                    <a:pt x="317" y="108"/>
                    <a:pt x="313" y="110"/>
                  </a:cubicBezTo>
                  <a:cubicBezTo>
                    <a:pt x="310" y="112"/>
                    <a:pt x="310" y="114"/>
                    <a:pt x="309" y="118"/>
                  </a:cubicBezTo>
                  <a:cubicBezTo>
                    <a:pt x="308" y="120"/>
                    <a:pt x="307" y="123"/>
                    <a:pt x="308" y="125"/>
                  </a:cubicBezTo>
                  <a:cubicBezTo>
                    <a:pt x="308" y="128"/>
                    <a:pt x="311" y="132"/>
                    <a:pt x="311" y="135"/>
                  </a:cubicBezTo>
                  <a:cubicBezTo>
                    <a:pt x="314" y="150"/>
                    <a:pt x="303" y="160"/>
                    <a:pt x="299" y="173"/>
                  </a:cubicBezTo>
                  <a:cubicBezTo>
                    <a:pt x="298" y="176"/>
                    <a:pt x="297" y="179"/>
                    <a:pt x="298" y="183"/>
                  </a:cubicBezTo>
                  <a:cubicBezTo>
                    <a:pt x="298" y="186"/>
                    <a:pt x="301" y="189"/>
                    <a:pt x="301" y="192"/>
                  </a:cubicBezTo>
                  <a:cubicBezTo>
                    <a:pt x="296" y="202"/>
                    <a:pt x="292" y="211"/>
                    <a:pt x="285" y="220"/>
                  </a:cubicBezTo>
                  <a:cubicBezTo>
                    <a:pt x="281" y="226"/>
                    <a:pt x="274" y="227"/>
                    <a:pt x="275" y="218"/>
                  </a:cubicBezTo>
                  <a:cubicBezTo>
                    <a:pt x="275" y="212"/>
                    <a:pt x="280" y="207"/>
                    <a:pt x="282" y="202"/>
                  </a:cubicBezTo>
                  <a:cubicBezTo>
                    <a:pt x="275" y="201"/>
                    <a:pt x="272" y="211"/>
                    <a:pt x="273" y="217"/>
                  </a:cubicBezTo>
                  <a:cubicBezTo>
                    <a:pt x="267" y="219"/>
                    <a:pt x="260" y="208"/>
                    <a:pt x="258" y="219"/>
                  </a:cubicBezTo>
                  <a:cubicBezTo>
                    <a:pt x="258" y="222"/>
                    <a:pt x="260" y="226"/>
                    <a:pt x="260" y="228"/>
                  </a:cubicBezTo>
                  <a:cubicBezTo>
                    <a:pt x="258" y="232"/>
                    <a:pt x="251" y="230"/>
                    <a:pt x="252" y="237"/>
                  </a:cubicBezTo>
                  <a:cubicBezTo>
                    <a:pt x="243" y="241"/>
                    <a:pt x="250" y="223"/>
                    <a:pt x="250" y="219"/>
                  </a:cubicBezTo>
                  <a:cubicBezTo>
                    <a:pt x="241" y="217"/>
                    <a:pt x="243" y="224"/>
                    <a:pt x="239" y="228"/>
                  </a:cubicBezTo>
                  <a:cubicBezTo>
                    <a:pt x="237" y="230"/>
                    <a:pt x="236" y="227"/>
                    <a:pt x="233" y="230"/>
                  </a:cubicBezTo>
                  <a:cubicBezTo>
                    <a:pt x="232" y="232"/>
                    <a:pt x="235" y="234"/>
                    <a:pt x="233" y="236"/>
                  </a:cubicBezTo>
                  <a:cubicBezTo>
                    <a:pt x="232" y="237"/>
                    <a:pt x="223" y="235"/>
                    <a:pt x="221" y="235"/>
                  </a:cubicBezTo>
                  <a:cubicBezTo>
                    <a:pt x="212" y="234"/>
                    <a:pt x="203" y="233"/>
                    <a:pt x="193" y="233"/>
                  </a:cubicBezTo>
                  <a:cubicBezTo>
                    <a:pt x="191" y="239"/>
                    <a:pt x="199" y="238"/>
                    <a:pt x="198" y="243"/>
                  </a:cubicBezTo>
                  <a:cubicBezTo>
                    <a:pt x="197" y="248"/>
                    <a:pt x="188" y="248"/>
                    <a:pt x="186" y="250"/>
                  </a:cubicBezTo>
                  <a:cubicBezTo>
                    <a:pt x="183" y="252"/>
                    <a:pt x="180" y="258"/>
                    <a:pt x="177" y="261"/>
                  </a:cubicBezTo>
                  <a:cubicBezTo>
                    <a:pt x="176" y="263"/>
                    <a:pt x="174" y="270"/>
                    <a:pt x="173" y="271"/>
                  </a:cubicBezTo>
                  <a:cubicBezTo>
                    <a:pt x="167" y="276"/>
                    <a:pt x="154" y="261"/>
                    <a:pt x="152" y="256"/>
                  </a:cubicBezTo>
                  <a:cubicBezTo>
                    <a:pt x="151" y="254"/>
                    <a:pt x="151" y="248"/>
                    <a:pt x="152" y="246"/>
                  </a:cubicBezTo>
                  <a:cubicBezTo>
                    <a:pt x="153" y="243"/>
                    <a:pt x="160" y="240"/>
                    <a:pt x="160" y="237"/>
                  </a:cubicBezTo>
                  <a:cubicBezTo>
                    <a:pt x="159" y="232"/>
                    <a:pt x="149" y="235"/>
                    <a:pt x="145" y="235"/>
                  </a:cubicBezTo>
                  <a:cubicBezTo>
                    <a:pt x="139" y="234"/>
                    <a:pt x="134" y="232"/>
                    <a:pt x="128" y="232"/>
                  </a:cubicBezTo>
                  <a:cubicBezTo>
                    <a:pt x="126" y="238"/>
                    <a:pt x="135" y="236"/>
                    <a:pt x="133" y="241"/>
                  </a:cubicBezTo>
                  <a:cubicBezTo>
                    <a:pt x="133" y="242"/>
                    <a:pt x="132" y="241"/>
                    <a:pt x="131" y="242"/>
                  </a:cubicBezTo>
                  <a:cubicBezTo>
                    <a:pt x="130" y="246"/>
                    <a:pt x="134" y="248"/>
                    <a:pt x="138" y="248"/>
                  </a:cubicBezTo>
                  <a:cubicBezTo>
                    <a:pt x="141" y="241"/>
                    <a:pt x="141" y="239"/>
                    <a:pt x="151" y="239"/>
                  </a:cubicBezTo>
                  <a:cubicBezTo>
                    <a:pt x="151" y="239"/>
                    <a:pt x="151" y="240"/>
                    <a:pt x="151" y="240"/>
                  </a:cubicBezTo>
                  <a:cubicBezTo>
                    <a:pt x="146" y="241"/>
                    <a:pt x="146" y="244"/>
                    <a:pt x="146" y="248"/>
                  </a:cubicBezTo>
                  <a:cubicBezTo>
                    <a:pt x="135" y="248"/>
                    <a:pt x="141" y="256"/>
                    <a:pt x="142" y="263"/>
                  </a:cubicBezTo>
                  <a:cubicBezTo>
                    <a:pt x="135" y="265"/>
                    <a:pt x="127" y="272"/>
                    <a:pt x="127" y="28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8" name="Freeform 11">
              <a:extLst>
                <a:ext uri="{FF2B5EF4-FFF2-40B4-BE49-F238E27FC236}">
                  <a16:creationId xmlns:a16="http://schemas.microsoft.com/office/drawing/2014/main" id="{1DD48911-6217-410C-A727-E54A76672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464" y="2945841"/>
              <a:ext cx="10121" cy="16001"/>
            </a:xfrm>
            <a:custGeom>
              <a:avLst/>
              <a:gdLst>
                <a:gd name="T0" fmla="*/ 3 w 13"/>
                <a:gd name="T1" fmla="*/ 19 h 20"/>
                <a:gd name="T2" fmla="*/ 0 w 13"/>
                <a:gd name="T3" fmla="*/ 17 h 20"/>
                <a:gd name="T4" fmla="*/ 2 w 13"/>
                <a:gd name="T5" fmla="*/ 13 h 20"/>
                <a:gd name="T6" fmla="*/ 0 w 13"/>
                <a:gd name="T7" fmla="*/ 12 h 20"/>
                <a:gd name="T8" fmla="*/ 5 w 13"/>
                <a:gd name="T9" fmla="*/ 4 h 20"/>
                <a:gd name="T10" fmla="*/ 8 w 13"/>
                <a:gd name="T11" fmla="*/ 8 h 20"/>
                <a:gd name="T12" fmla="*/ 9 w 13"/>
                <a:gd name="T13" fmla="*/ 14 h 20"/>
                <a:gd name="T14" fmla="*/ 3 w 13"/>
                <a:gd name="T15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3" y="19"/>
                  </a:moveTo>
                  <a:cubicBezTo>
                    <a:pt x="2" y="20"/>
                    <a:pt x="0" y="19"/>
                    <a:pt x="0" y="17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2" y="13"/>
                    <a:pt x="1" y="12"/>
                    <a:pt x="0" y="12"/>
                  </a:cubicBezTo>
                  <a:cubicBezTo>
                    <a:pt x="0" y="9"/>
                    <a:pt x="2" y="5"/>
                    <a:pt x="5" y="4"/>
                  </a:cubicBezTo>
                  <a:cubicBezTo>
                    <a:pt x="9" y="0"/>
                    <a:pt x="8" y="5"/>
                    <a:pt x="8" y="8"/>
                  </a:cubicBezTo>
                  <a:cubicBezTo>
                    <a:pt x="13" y="7"/>
                    <a:pt x="11" y="12"/>
                    <a:pt x="9" y="14"/>
                  </a:cubicBezTo>
                  <a:cubicBezTo>
                    <a:pt x="7" y="16"/>
                    <a:pt x="6" y="18"/>
                    <a:pt x="3" y="19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9" name="Freeform 12">
              <a:extLst>
                <a:ext uri="{FF2B5EF4-FFF2-40B4-BE49-F238E27FC236}">
                  <a16:creationId xmlns:a16="http://schemas.microsoft.com/office/drawing/2014/main" id="{C3494248-E2FC-49DE-BF19-DBF27981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133" y="2739190"/>
              <a:ext cx="124065" cy="122220"/>
            </a:xfrm>
            <a:custGeom>
              <a:avLst/>
              <a:gdLst>
                <a:gd name="T0" fmla="*/ 18 w 161"/>
                <a:gd name="T1" fmla="*/ 80 h 152"/>
                <a:gd name="T2" fmla="*/ 24 w 161"/>
                <a:gd name="T3" fmla="*/ 84 h 152"/>
                <a:gd name="T4" fmla="*/ 32 w 161"/>
                <a:gd name="T5" fmla="*/ 85 h 152"/>
                <a:gd name="T6" fmla="*/ 32 w 161"/>
                <a:gd name="T7" fmla="*/ 84 h 152"/>
                <a:gd name="T8" fmla="*/ 36 w 161"/>
                <a:gd name="T9" fmla="*/ 86 h 152"/>
                <a:gd name="T10" fmla="*/ 41 w 161"/>
                <a:gd name="T11" fmla="*/ 85 h 152"/>
                <a:gd name="T12" fmla="*/ 44 w 161"/>
                <a:gd name="T13" fmla="*/ 76 h 152"/>
                <a:gd name="T14" fmla="*/ 43 w 161"/>
                <a:gd name="T15" fmla="*/ 69 h 152"/>
                <a:gd name="T16" fmla="*/ 50 w 161"/>
                <a:gd name="T17" fmla="*/ 57 h 152"/>
                <a:gd name="T18" fmla="*/ 50 w 161"/>
                <a:gd name="T19" fmla="*/ 47 h 152"/>
                <a:gd name="T20" fmla="*/ 53 w 161"/>
                <a:gd name="T21" fmla="*/ 38 h 152"/>
                <a:gd name="T22" fmla="*/ 53 w 161"/>
                <a:gd name="T23" fmla="*/ 21 h 152"/>
                <a:gd name="T24" fmla="*/ 50 w 161"/>
                <a:gd name="T25" fmla="*/ 6 h 152"/>
                <a:gd name="T26" fmla="*/ 54 w 161"/>
                <a:gd name="T27" fmla="*/ 3 h 152"/>
                <a:gd name="T28" fmla="*/ 55 w 161"/>
                <a:gd name="T29" fmla="*/ 3 h 152"/>
                <a:gd name="T30" fmla="*/ 57 w 161"/>
                <a:gd name="T31" fmla="*/ 2 h 152"/>
                <a:gd name="T32" fmla="*/ 60 w 161"/>
                <a:gd name="T33" fmla="*/ 1 h 152"/>
                <a:gd name="T34" fmla="*/ 66 w 161"/>
                <a:gd name="T35" fmla="*/ 9 h 152"/>
                <a:gd name="T36" fmla="*/ 72 w 161"/>
                <a:gd name="T37" fmla="*/ 16 h 152"/>
                <a:gd name="T38" fmla="*/ 85 w 161"/>
                <a:gd name="T39" fmla="*/ 32 h 152"/>
                <a:gd name="T40" fmla="*/ 91 w 161"/>
                <a:gd name="T41" fmla="*/ 40 h 152"/>
                <a:gd name="T42" fmla="*/ 99 w 161"/>
                <a:gd name="T43" fmla="*/ 45 h 152"/>
                <a:gd name="T44" fmla="*/ 112 w 161"/>
                <a:gd name="T45" fmla="*/ 51 h 152"/>
                <a:gd name="T46" fmla="*/ 120 w 161"/>
                <a:gd name="T47" fmla="*/ 53 h 152"/>
                <a:gd name="T48" fmla="*/ 124 w 161"/>
                <a:gd name="T49" fmla="*/ 58 h 152"/>
                <a:gd name="T50" fmla="*/ 149 w 161"/>
                <a:gd name="T51" fmla="*/ 45 h 152"/>
                <a:gd name="T52" fmla="*/ 145 w 161"/>
                <a:gd name="T53" fmla="*/ 60 h 152"/>
                <a:gd name="T54" fmla="*/ 149 w 161"/>
                <a:gd name="T55" fmla="*/ 71 h 152"/>
                <a:gd name="T56" fmla="*/ 151 w 161"/>
                <a:gd name="T57" fmla="*/ 82 h 152"/>
                <a:gd name="T58" fmla="*/ 161 w 161"/>
                <a:gd name="T59" fmla="*/ 79 h 152"/>
                <a:gd name="T60" fmla="*/ 159 w 161"/>
                <a:gd name="T61" fmla="*/ 83 h 152"/>
                <a:gd name="T62" fmla="*/ 156 w 161"/>
                <a:gd name="T63" fmla="*/ 86 h 152"/>
                <a:gd name="T64" fmla="*/ 149 w 161"/>
                <a:gd name="T65" fmla="*/ 88 h 152"/>
                <a:gd name="T66" fmla="*/ 135 w 161"/>
                <a:gd name="T67" fmla="*/ 93 h 152"/>
                <a:gd name="T68" fmla="*/ 134 w 161"/>
                <a:gd name="T69" fmla="*/ 93 h 152"/>
                <a:gd name="T70" fmla="*/ 134 w 161"/>
                <a:gd name="T71" fmla="*/ 96 h 152"/>
                <a:gd name="T72" fmla="*/ 116 w 161"/>
                <a:gd name="T73" fmla="*/ 97 h 152"/>
                <a:gd name="T74" fmla="*/ 101 w 161"/>
                <a:gd name="T75" fmla="*/ 109 h 152"/>
                <a:gd name="T76" fmla="*/ 96 w 161"/>
                <a:gd name="T77" fmla="*/ 124 h 152"/>
                <a:gd name="T78" fmla="*/ 94 w 161"/>
                <a:gd name="T79" fmla="*/ 131 h 152"/>
                <a:gd name="T80" fmla="*/ 88 w 161"/>
                <a:gd name="T81" fmla="*/ 128 h 152"/>
                <a:gd name="T82" fmla="*/ 79 w 161"/>
                <a:gd name="T83" fmla="*/ 123 h 152"/>
                <a:gd name="T84" fmla="*/ 71 w 161"/>
                <a:gd name="T85" fmla="*/ 119 h 152"/>
                <a:gd name="T86" fmla="*/ 53 w 161"/>
                <a:gd name="T87" fmla="*/ 108 h 152"/>
                <a:gd name="T88" fmla="*/ 38 w 161"/>
                <a:gd name="T89" fmla="*/ 114 h 152"/>
                <a:gd name="T90" fmla="*/ 33 w 161"/>
                <a:gd name="T91" fmla="*/ 119 h 152"/>
                <a:gd name="T92" fmla="*/ 27 w 161"/>
                <a:gd name="T93" fmla="*/ 112 h 152"/>
                <a:gd name="T94" fmla="*/ 17 w 161"/>
                <a:gd name="T95" fmla="*/ 113 h 152"/>
                <a:gd name="T96" fmla="*/ 19 w 161"/>
                <a:gd name="T97" fmla="*/ 124 h 152"/>
                <a:gd name="T98" fmla="*/ 28 w 161"/>
                <a:gd name="T99" fmla="*/ 126 h 152"/>
                <a:gd name="T100" fmla="*/ 31 w 161"/>
                <a:gd name="T101" fmla="*/ 131 h 152"/>
                <a:gd name="T102" fmla="*/ 38 w 161"/>
                <a:gd name="T103" fmla="*/ 139 h 152"/>
                <a:gd name="T104" fmla="*/ 21 w 161"/>
                <a:gd name="T105" fmla="*/ 140 h 152"/>
                <a:gd name="T106" fmla="*/ 10 w 161"/>
                <a:gd name="T107" fmla="*/ 151 h 152"/>
                <a:gd name="T108" fmla="*/ 9 w 161"/>
                <a:gd name="T109" fmla="*/ 135 h 152"/>
                <a:gd name="T110" fmla="*/ 4 w 161"/>
                <a:gd name="T111" fmla="*/ 125 h 152"/>
                <a:gd name="T112" fmla="*/ 2 w 161"/>
                <a:gd name="T113" fmla="*/ 114 h 152"/>
                <a:gd name="T114" fmla="*/ 2 w 161"/>
                <a:gd name="T115" fmla="*/ 109 h 152"/>
                <a:gd name="T116" fmla="*/ 7 w 161"/>
                <a:gd name="T117" fmla="*/ 103 h 152"/>
                <a:gd name="T118" fmla="*/ 20 w 161"/>
                <a:gd name="T119" fmla="*/ 92 h 152"/>
                <a:gd name="T120" fmla="*/ 18 w 161"/>
                <a:gd name="T121" fmla="*/ 8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152">
                  <a:moveTo>
                    <a:pt x="18" y="80"/>
                  </a:moveTo>
                  <a:cubicBezTo>
                    <a:pt x="23" y="77"/>
                    <a:pt x="22" y="82"/>
                    <a:pt x="24" y="84"/>
                  </a:cubicBezTo>
                  <a:cubicBezTo>
                    <a:pt x="26" y="85"/>
                    <a:pt x="30" y="86"/>
                    <a:pt x="32" y="85"/>
                  </a:cubicBezTo>
                  <a:cubicBezTo>
                    <a:pt x="32" y="85"/>
                    <a:pt x="32" y="85"/>
                    <a:pt x="32" y="84"/>
                  </a:cubicBezTo>
                  <a:cubicBezTo>
                    <a:pt x="34" y="84"/>
                    <a:pt x="35" y="85"/>
                    <a:pt x="36" y="86"/>
                  </a:cubicBezTo>
                  <a:cubicBezTo>
                    <a:pt x="39" y="87"/>
                    <a:pt x="38" y="86"/>
                    <a:pt x="41" y="85"/>
                  </a:cubicBezTo>
                  <a:cubicBezTo>
                    <a:pt x="45" y="82"/>
                    <a:pt x="43" y="80"/>
                    <a:pt x="44" y="76"/>
                  </a:cubicBezTo>
                  <a:cubicBezTo>
                    <a:pt x="42" y="73"/>
                    <a:pt x="45" y="71"/>
                    <a:pt x="43" y="69"/>
                  </a:cubicBezTo>
                  <a:cubicBezTo>
                    <a:pt x="43" y="62"/>
                    <a:pt x="48" y="63"/>
                    <a:pt x="50" y="57"/>
                  </a:cubicBezTo>
                  <a:cubicBezTo>
                    <a:pt x="52" y="53"/>
                    <a:pt x="50" y="51"/>
                    <a:pt x="50" y="47"/>
                  </a:cubicBezTo>
                  <a:cubicBezTo>
                    <a:pt x="50" y="44"/>
                    <a:pt x="52" y="40"/>
                    <a:pt x="53" y="38"/>
                  </a:cubicBezTo>
                  <a:cubicBezTo>
                    <a:pt x="55" y="32"/>
                    <a:pt x="55" y="27"/>
                    <a:pt x="53" y="21"/>
                  </a:cubicBezTo>
                  <a:cubicBezTo>
                    <a:pt x="50" y="16"/>
                    <a:pt x="47" y="12"/>
                    <a:pt x="50" y="6"/>
                  </a:cubicBezTo>
                  <a:cubicBezTo>
                    <a:pt x="52" y="2"/>
                    <a:pt x="50" y="4"/>
                    <a:pt x="54" y="3"/>
                  </a:cubicBezTo>
                  <a:cubicBezTo>
                    <a:pt x="54" y="3"/>
                    <a:pt x="55" y="4"/>
                    <a:pt x="55" y="3"/>
                  </a:cubicBezTo>
                  <a:cubicBezTo>
                    <a:pt x="56" y="3"/>
                    <a:pt x="56" y="2"/>
                    <a:pt x="57" y="2"/>
                  </a:cubicBezTo>
                  <a:cubicBezTo>
                    <a:pt x="59" y="1"/>
                    <a:pt x="57" y="0"/>
                    <a:pt x="60" y="1"/>
                  </a:cubicBezTo>
                  <a:cubicBezTo>
                    <a:pt x="62" y="1"/>
                    <a:pt x="64" y="7"/>
                    <a:pt x="66" y="9"/>
                  </a:cubicBezTo>
                  <a:cubicBezTo>
                    <a:pt x="68" y="11"/>
                    <a:pt x="70" y="13"/>
                    <a:pt x="72" y="16"/>
                  </a:cubicBezTo>
                  <a:cubicBezTo>
                    <a:pt x="76" y="22"/>
                    <a:pt x="80" y="27"/>
                    <a:pt x="85" y="32"/>
                  </a:cubicBezTo>
                  <a:cubicBezTo>
                    <a:pt x="87" y="34"/>
                    <a:pt x="88" y="38"/>
                    <a:pt x="91" y="40"/>
                  </a:cubicBezTo>
                  <a:cubicBezTo>
                    <a:pt x="94" y="42"/>
                    <a:pt x="97" y="43"/>
                    <a:pt x="99" y="45"/>
                  </a:cubicBezTo>
                  <a:cubicBezTo>
                    <a:pt x="104" y="48"/>
                    <a:pt x="107" y="50"/>
                    <a:pt x="112" y="51"/>
                  </a:cubicBezTo>
                  <a:cubicBezTo>
                    <a:pt x="115" y="51"/>
                    <a:pt x="118" y="51"/>
                    <a:pt x="120" y="53"/>
                  </a:cubicBezTo>
                  <a:cubicBezTo>
                    <a:pt x="122" y="54"/>
                    <a:pt x="122" y="57"/>
                    <a:pt x="124" y="58"/>
                  </a:cubicBezTo>
                  <a:cubicBezTo>
                    <a:pt x="135" y="64"/>
                    <a:pt x="141" y="48"/>
                    <a:pt x="149" y="45"/>
                  </a:cubicBezTo>
                  <a:cubicBezTo>
                    <a:pt x="152" y="51"/>
                    <a:pt x="147" y="54"/>
                    <a:pt x="145" y="60"/>
                  </a:cubicBezTo>
                  <a:cubicBezTo>
                    <a:pt x="143" y="64"/>
                    <a:pt x="143" y="71"/>
                    <a:pt x="149" y="71"/>
                  </a:cubicBezTo>
                  <a:cubicBezTo>
                    <a:pt x="149" y="75"/>
                    <a:pt x="147" y="80"/>
                    <a:pt x="151" y="82"/>
                  </a:cubicBezTo>
                  <a:cubicBezTo>
                    <a:pt x="155" y="84"/>
                    <a:pt x="156" y="78"/>
                    <a:pt x="161" y="79"/>
                  </a:cubicBezTo>
                  <a:cubicBezTo>
                    <a:pt x="161" y="82"/>
                    <a:pt x="160" y="82"/>
                    <a:pt x="159" y="83"/>
                  </a:cubicBezTo>
                  <a:cubicBezTo>
                    <a:pt x="159" y="83"/>
                    <a:pt x="156" y="86"/>
                    <a:pt x="156" y="86"/>
                  </a:cubicBezTo>
                  <a:cubicBezTo>
                    <a:pt x="154" y="87"/>
                    <a:pt x="151" y="87"/>
                    <a:pt x="149" y="88"/>
                  </a:cubicBezTo>
                  <a:cubicBezTo>
                    <a:pt x="147" y="89"/>
                    <a:pt x="136" y="101"/>
                    <a:pt x="135" y="93"/>
                  </a:cubicBezTo>
                  <a:cubicBezTo>
                    <a:pt x="135" y="93"/>
                    <a:pt x="134" y="93"/>
                    <a:pt x="134" y="93"/>
                  </a:cubicBezTo>
                  <a:cubicBezTo>
                    <a:pt x="134" y="94"/>
                    <a:pt x="134" y="95"/>
                    <a:pt x="134" y="96"/>
                  </a:cubicBezTo>
                  <a:cubicBezTo>
                    <a:pt x="127" y="97"/>
                    <a:pt x="122" y="93"/>
                    <a:pt x="116" y="97"/>
                  </a:cubicBezTo>
                  <a:cubicBezTo>
                    <a:pt x="111" y="100"/>
                    <a:pt x="104" y="104"/>
                    <a:pt x="101" y="109"/>
                  </a:cubicBezTo>
                  <a:cubicBezTo>
                    <a:pt x="98" y="114"/>
                    <a:pt x="97" y="119"/>
                    <a:pt x="96" y="124"/>
                  </a:cubicBezTo>
                  <a:cubicBezTo>
                    <a:pt x="96" y="126"/>
                    <a:pt x="96" y="130"/>
                    <a:pt x="94" y="131"/>
                  </a:cubicBezTo>
                  <a:cubicBezTo>
                    <a:pt x="91" y="134"/>
                    <a:pt x="90" y="129"/>
                    <a:pt x="88" y="128"/>
                  </a:cubicBezTo>
                  <a:cubicBezTo>
                    <a:pt x="86" y="126"/>
                    <a:pt x="81" y="125"/>
                    <a:pt x="79" y="123"/>
                  </a:cubicBezTo>
                  <a:cubicBezTo>
                    <a:pt x="76" y="122"/>
                    <a:pt x="73" y="120"/>
                    <a:pt x="71" y="119"/>
                  </a:cubicBezTo>
                  <a:cubicBezTo>
                    <a:pt x="64" y="116"/>
                    <a:pt x="60" y="111"/>
                    <a:pt x="53" y="108"/>
                  </a:cubicBezTo>
                  <a:cubicBezTo>
                    <a:pt x="48" y="106"/>
                    <a:pt x="42" y="110"/>
                    <a:pt x="38" y="114"/>
                  </a:cubicBezTo>
                  <a:cubicBezTo>
                    <a:pt x="36" y="115"/>
                    <a:pt x="34" y="120"/>
                    <a:pt x="33" y="119"/>
                  </a:cubicBezTo>
                  <a:cubicBezTo>
                    <a:pt x="31" y="119"/>
                    <a:pt x="29" y="113"/>
                    <a:pt x="27" y="112"/>
                  </a:cubicBezTo>
                  <a:cubicBezTo>
                    <a:pt x="24" y="109"/>
                    <a:pt x="19" y="109"/>
                    <a:pt x="17" y="113"/>
                  </a:cubicBezTo>
                  <a:cubicBezTo>
                    <a:pt x="16" y="117"/>
                    <a:pt x="15" y="121"/>
                    <a:pt x="19" y="124"/>
                  </a:cubicBezTo>
                  <a:cubicBezTo>
                    <a:pt x="22" y="125"/>
                    <a:pt x="26" y="124"/>
                    <a:pt x="28" y="126"/>
                  </a:cubicBezTo>
                  <a:cubicBezTo>
                    <a:pt x="30" y="128"/>
                    <a:pt x="30" y="129"/>
                    <a:pt x="31" y="131"/>
                  </a:cubicBezTo>
                  <a:cubicBezTo>
                    <a:pt x="33" y="133"/>
                    <a:pt x="42" y="135"/>
                    <a:pt x="38" y="139"/>
                  </a:cubicBezTo>
                  <a:cubicBezTo>
                    <a:pt x="33" y="143"/>
                    <a:pt x="26" y="135"/>
                    <a:pt x="21" y="140"/>
                  </a:cubicBezTo>
                  <a:cubicBezTo>
                    <a:pt x="18" y="143"/>
                    <a:pt x="17" y="152"/>
                    <a:pt x="10" y="151"/>
                  </a:cubicBezTo>
                  <a:cubicBezTo>
                    <a:pt x="4" y="149"/>
                    <a:pt x="8" y="139"/>
                    <a:pt x="9" y="135"/>
                  </a:cubicBezTo>
                  <a:cubicBezTo>
                    <a:pt x="10" y="129"/>
                    <a:pt x="9" y="128"/>
                    <a:pt x="4" y="125"/>
                  </a:cubicBezTo>
                  <a:cubicBezTo>
                    <a:pt x="0" y="122"/>
                    <a:pt x="0" y="119"/>
                    <a:pt x="2" y="114"/>
                  </a:cubicBezTo>
                  <a:cubicBezTo>
                    <a:pt x="2" y="112"/>
                    <a:pt x="2" y="111"/>
                    <a:pt x="2" y="109"/>
                  </a:cubicBezTo>
                  <a:cubicBezTo>
                    <a:pt x="2" y="105"/>
                    <a:pt x="4" y="105"/>
                    <a:pt x="7" y="103"/>
                  </a:cubicBezTo>
                  <a:cubicBezTo>
                    <a:pt x="12" y="101"/>
                    <a:pt x="21" y="98"/>
                    <a:pt x="20" y="92"/>
                  </a:cubicBezTo>
                  <a:cubicBezTo>
                    <a:pt x="19" y="87"/>
                    <a:pt x="11" y="84"/>
                    <a:pt x="18" y="8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0" name="Freeform 13">
              <a:extLst>
                <a:ext uri="{FF2B5EF4-FFF2-40B4-BE49-F238E27FC236}">
                  <a16:creationId xmlns:a16="http://schemas.microsoft.com/office/drawing/2014/main" id="{2772936F-E67B-4CBB-8A7C-30F80741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9015" y="3142618"/>
              <a:ext cx="7835" cy="11235"/>
            </a:xfrm>
            <a:custGeom>
              <a:avLst/>
              <a:gdLst>
                <a:gd name="T0" fmla="*/ 6 w 10"/>
                <a:gd name="T1" fmla="*/ 14 h 14"/>
                <a:gd name="T2" fmla="*/ 5 w 10"/>
                <a:gd name="T3" fmla="*/ 7 h 14"/>
                <a:gd name="T4" fmla="*/ 8 w 10"/>
                <a:gd name="T5" fmla="*/ 0 h 14"/>
                <a:gd name="T6" fmla="*/ 6 w 10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6" y="14"/>
                  </a:moveTo>
                  <a:cubicBezTo>
                    <a:pt x="0" y="14"/>
                    <a:pt x="5" y="9"/>
                    <a:pt x="5" y="7"/>
                  </a:cubicBezTo>
                  <a:cubicBezTo>
                    <a:pt x="6" y="4"/>
                    <a:pt x="4" y="0"/>
                    <a:pt x="8" y="0"/>
                  </a:cubicBezTo>
                  <a:cubicBezTo>
                    <a:pt x="10" y="3"/>
                    <a:pt x="9" y="12"/>
                    <a:pt x="6" y="14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" name="Freeform 14">
              <a:extLst>
                <a:ext uri="{FF2B5EF4-FFF2-40B4-BE49-F238E27FC236}">
                  <a16:creationId xmlns:a16="http://schemas.microsoft.com/office/drawing/2014/main" id="{BB2A5C1A-B9F7-4594-BDBD-BAF8A293B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873" y="3150790"/>
              <a:ext cx="9794" cy="8170"/>
            </a:xfrm>
            <a:custGeom>
              <a:avLst/>
              <a:gdLst>
                <a:gd name="T0" fmla="*/ 7 w 13"/>
                <a:gd name="T1" fmla="*/ 1 h 10"/>
                <a:gd name="T2" fmla="*/ 12 w 13"/>
                <a:gd name="T3" fmla="*/ 6 h 10"/>
                <a:gd name="T4" fmla="*/ 2 w 13"/>
                <a:gd name="T5" fmla="*/ 6 h 10"/>
                <a:gd name="T6" fmla="*/ 7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7" y="1"/>
                  </a:moveTo>
                  <a:cubicBezTo>
                    <a:pt x="10" y="1"/>
                    <a:pt x="13" y="3"/>
                    <a:pt x="12" y="6"/>
                  </a:cubicBezTo>
                  <a:cubicBezTo>
                    <a:pt x="10" y="10"/>
                    <a:pt x="4" y="9"/>
                    <a:pt x="2" y="6"/>
                  </a:cubicBezTo>
                  <a:cubicBezTo>
                    <a:pt x="0" y="2"/>
                    <a:pt x="4" y="0"/>
                    <a:pt x="7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2" name="Freeform 15">
              <a:extLst>
                <a:ext uri="{FF2B5EF4-FFF2-40B4-BE49-F238E27FC236}">
                  <a16:creationId xmlns:a16="http://schemas.microsoft.com/office/drawing/2014/main" id="{2BD72BD5-09C6-4247-99AA-589EC37F4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000" y="3083381"/>
              <a:ext cx="16977" cy="16682"/>
            </a:xfrm>
            <a:custGeom>
              <a:avLst/>
              <a:gdLst>
                <a:gd name="T0" fmla="*/ 6 w 22"/>
                <a:gd name="T1" fmla="*/ 12 h 21"/>
                <a:gd name="T2" fmla="*/ 9 w 22"/>
                <a:gd name="T3" fmla="*/ 12 h 21"/>
                <a:gd name="T4" fmla="*/ 12 w 22"/>
                <a:gd name="T5" fmla="*/ 8 h 21"/>
                <a:gd name="T6" fmla="*/ 14 w 22"/>
                <a:gd name="T7" fmla="*/ 5 h 21"/>
                <a:gd name="T8" fmla="*/ 16 w 22"/>
                <a:gd name="T9" fmla="*/ 3 h 21"/>
                <a:gd name="T10" fmla="*/ 19 w 22"/>
                <a:gd name="T11" fmla="*/ 4 h 21"/>
                <a:gd name="T12" fmla="*/ 22 w 22"/>
                <a:gd name="T13" fmla="*/ 5 h 21"/>
                <a:gd name="T14" fmla="*/ 16 w 22"/>
                <a:gd name="T15" fmla="*/ 9 h 21"/>
                <a:gd name="T16" fmla="*/ 14 w 22"/>
                <a:gd name="T17" fmla="*/ 14 h 21"/>
                <a:gd name="T18" fmla="*/ 12 w 22"/>
                <a:gd name="T19" fmla="*/ 14 h 21"/>
                <a:gd name="T20" fmla="*/ 11 w 22"/>
                <a:gd name="T21" fmla="*/ 17 h 21"/>
                <a:gd name="T22" fmla="*/ 6 w 22"/>
                <a:gd name="T2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6" y="12"/>
                  </a:moveTo>
                  <a:cubicBezTo>
                    <a:pt x="7" y="12"/>
                    <a:pt x="8" y="12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8"/>
                    <a:pt x="14" y="6"/>
                    <a:pt x="14" y="5"/>
                  </a:cubicBezTo>
                  <a:cubicBezTo>
                    <a:pt x="14" y="5"/>
                    <a:pt x="16" y="3"/>
                    <a:pt x="16" y="3"/>
                  </a:cubicBezTo>
                  <a:cubicBezTo>
                    <a:pt x="17" y="1"/>
                    <a:pt x="20" y="0"/>
                    <a:pt x="19" y="4"/>
                  </a:cubicBezTo>
                  <a:cubicBezTo>
                    <a:pt x="20" y="4"/>
                    <a:pt x="21" y="5"/>
                    <a:pt x="22" y="5"/>
                  </a:cubicBezTo>
                  <a:cubicBezTo>
                    <a:pt x="21" y="7"/>
                    <a:pt x="18" y="8"/>
                    <a:pt x="16" y="9"/>
                  </a:cubicBezTo>
                  <a:cubicBezTo>
                    <a:pt x="15" y="11"/>
                    <a:pt x="15" y="12"/>
                    <a:pt x="14" y="14"/>
                  </a:cubicBezTo>
                  <a:cubicBezTo>
                    <a:pt x="14" y="14"/>
                    <a:pt x="12" y="14"/>
                    <a:pt x="12" y="14"/>
                  </a:cubicBezTo>
                  <a:cubicBezTo>
                    <a:pt x="11" y="15"/>
                    <a:pt x="12" y="16"/>
                    <a:pt x="11" y="17"/>
                  </a:cubicBezTo>
                  <a:cubicBezTo>
                    <a:pt x="7" y="21"/>
                    <a:pt x="0" y="17"/>
                    <a:pt x="6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3" name="Freeform 16">
              <a:extLst>
                <a:ext uri="{FF2B5EF4-FFF2-40B4-BE49-F238E27FC236}">
                  <a16:creationId xmlns:a16="http://schemas.microsoft.com/office/drawing/2014/main" id="{736435DB-CDA4-4E11-AE1B-972A37031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181" y="3115383"/>
              <a:ext cx="7509" cy="8170"/>
            </a:xfrm>
            <a:custGeom>
              <a:avLst/>
              <a:gdLst>
                <a:gd name="T0" fmla="*/ 5 w 10"/>
                <a:gd name="T1" fmla="*/ 3 h 10"/>
                <a:gd name="T2" fmla="*/ 10 w 10"/>
                <a:gd name="T3" fmla="*/ 1 h 10"/>
                <a:gd name="T4" fmla="*/ 6 w 10"/>
                <a:gd name="T5" fmla="*/ 5 h 10"/>
                <a:gd name="T6" fmla="*/ 2 w 10"/>
                <a:gd name="T7" fmla="*/ 8 h 10"/>
                <a:gd name="T8" fmla="*/ 5 w 10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3"/>
                  </a:moveTo>
                  <a:cubicBezTo>
                    <a:pt x="7" y="1"/>
                    <a:pt x="7" y="0"/>
                    <a:pt x="10" y="1"/>
                  </a:cubicBezTo>
                  <a:cubicBezTo>
                    <a:pt x="10" y="3"/>
                    <a:pt x="7" y="4"/>
                    <a:pt x="6" y="5"/>
                  </a:cubicBezTo>
                  <a:cubicBezTo>
                    <a:pt x="6" y="6"/>
                    <a:pt x="5" y="10"/>
                    <a:pt x="2" y="8"/>
                  </a:cubicBezTo>
                  <a:cubicBezTo>
                    <a:pt x="0" y="7"/>
                    <a:pt x="4" y="4"/>
                    <a:pt x="5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4" name="Freeform 17">
              <a:extLst>
                <a:ext uri="{FF2B5EF4-FFF2-40B4-BE49-F238E27FC236}">
                  <a16:creationId xmlns:a16="http://schemas.microsoft.com/office/drawing/2014/main" id="{11AA4CE2-362E-4587-A47D-480A561D5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121" y="3042186"/>
              <a:ext cx="13060" cy="17022"/>
            </a:xfrm>
            <a:custGeom>
              <a:avLst/>
              <a:gdLst>
                <a:gd name="T0" fmla="*/ 15 w 17"/>
                <a:gd name="T1" fmla="*/ 3 h 21"/>
                <a:gd name="T2" fmla="*/ 13 w 17"/>
                <a:gd name="T3" fmla="*/ 9 h 21"/>
                <a:gd name="T4" fmla="*/ 12 w 17"/>
                <a:gd name="T5" fmla="*/ 16 h 21"/>
                <a:gd name="T6" fmla="*/ 10 w 17"/>
                <a:gd name="T7" fmla="*/ 21 h 21"/>
                <a:gd name="T8" fmla="*/ 15 w 17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1">
                  <a:moveTo>
                    <a:pt x="15" y="3"/>
                  </a:moveTo>
                  <a:cubicBezTo>
                    <a:pt x="17" y="6"/>
                    <a:pt x="13" y="7"/>
                    <a:pt x="13" y="9"/>
                  </a:cubicBezTo>
                  <a:cubicBezTo>
                    <a:pt x="12" y="11"/>
                    <a:pt x="13" y="13"/>
                    <a:pt x="12" y="16"/>
                  </a:cubicBezTo>
                  <a:cubicBezTo>
                    <a:pt x="11" y="18"/>
                    <a:pt x="9" y="18"/>
                    <a:pt x="10" y="21"/>
                  </a:cubicBezTo>
                  <a:cubicBezTo>
                    <a:pt x="0" y="18"/>
                    <a:pt x="12" y="0"/>
                    <a:pt x="15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5" name="Freeform 18">
              <a:extLst>
                <a:ext uri="{FF2B5EF4-FFF2-40B4-BE49-F238E27FC236}">
                  <a16:creationId xmlns:a16="http://schemas.microsoft.com/office/drawing/2014/main" id="{300216BA-FC89-4579-A46E-F4A937B78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354" y="3071125"/>
              <a:ext cx="19263" cy="10554"/>
            </a:xfrm>
            <a:custGeom>
              <a:avLst/>
              <a:gdLst>
                <a:gd name="T0" fmla="*/ 5 w 25"/>
                <a:gd name="T1" fmla="*/ 6 h 13"/>
                <a:gd name="T2" fmla="*/ 11 w 25"/>
                <a:gd name="T3" fmla="*/ 4 h 13"/>
                <a:gd name="T4" fmla="*/ 18 w 25"/>
                <a:gd name="T5" fmla="*/ 0 h 13"/>
                <a:gd name="T6" fmla="*/ 21 w 25"/>
                <a:gd name="T7" fmla="*/ 7 h 13"/>
                <a:gd name="T8" fmla="*/ 9 w 25"/>
                <a:gd name="T9" fmla="*/ 12 h 13"/>
                <a:gd name="T10" fmla="*/ 5 w 25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5" y="6"/>
                  </a:moveTo>
                  <a:cubicBezTo>
                    <a:pt x="7" y="5"/>
                    <a:pt x="9" y="5"/>
                    <a:pt x="11" y="4"/>
                  </a:cubicBezTo>
                  <a:cubicBezTo>
                    <a:pt x="13" y="2"/>
                    <a:pt x="14" y="0"/>
                    <a:pt x="18" y="0"/>
                  </a:cubicBezTo>
                  <a:cubicBezTo>
                    <a:pt x="23" y="1"/>
                    <a:pt x="25" y="4"/>
                    <a:pt x="21" y="7"/>
                  </a:cubicBezTo>
                  <a:cubicBezTo>
                    <a:pt x="17" y="10"/>
                    <a:pt x="14" y="13"/>
                    <a:pt x="9" y="12"/>
                  </a:cubicBezTo>
                  <a:cubicBezTo>
                    <a:pt x="5" y="12"/>
                    <a:pt x="0" y="9"/>
                    <a:pt x="5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6" name="Freeform 19">
              <a:extLst>
                <a:ext uri="{FF2B5EF4-FFF2-40B4-BE49-F238E27FC236}">
                  <a16:creationId xmlns:a16="http://schemas.microsoft.com/office/drawing/2014/main" id="{29B83B32-A984-464E-8FB5-68EAAC015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039" y="3199133"/>
              <a:ext cx="12080" cy="13618"/>
            </a:xfrm>
            <a:custGeom>
              <a:avLst/>
              <a:gdLst>
                <a:gd name="T0" fmla="*/ 2 w 16"/>
                <a:gd name="T1" fmla="*/ 6 h 17"/>
                <a:gd name="T2" fmla="*/ 15 w 16"/>
                <a:gd name="T3" fmla="*/ 0 h 17"/>
                <a:gd name="T4" fmla="*/ 9 w 16"/>
                <a:gd name="T5" fmla="*/ 9 h 17"/>
                <a:gd name="T6" fmla="*/ 2 w 16"/>
                <a:gd name="T7" fmla="*/ 15 h 17"/>
                <a:gd name="T8" fmla="*/ 2 w 16"/>
                <a:gd name="T9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2" y="6"/>
                  </a:moveTo>
                  <a:cubicBezTo>
                    <a:pt x="4" y="4"/>
                    <a:pt x="11" y="0"/>
                    <a:pt x="15" y="0"/>
                  </a:cubicBezTo>
                  <a:cubicBezTo>
                    <a:pt x="16" y="3"/>
                    <a:pt x="10" y="6"/>
                    <a:pt x="9" y="9"/>
                  </a:cubicBezTo>
                  <a:cubicBezTo>
                    <a:pt x="7" y="11"/>
                    <a:pt x="6" y="17"/>
                    <a:pt x="2" y="15"/>
                  </a:cubicBezTo>
                  <a:cubicBezTo>
                    <a:pt x="0" y="13"/>
                    <a:pt x="1" y="8"/>
                    <a:pt x="2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7" name="Freeform 20">
              <a:extLst>
                <a:ext uri="{FF2B5EF4-FFF2-40B4-BE49-F238E27FC236}">
                  <a16:creationId xmlns:a16="http://schemas.microsoft.com/office/drawing/2014/main" id="{A1F4D097-5185-4406-9974-62B7A4A11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836" y="3213431"/>
              <a:ext cx="6857" cy="9873"/>
            </a:xfrm>
            <a:custGeom>
              <a:avLst/>
              <a:gdLst>
                <a:gd name="T0" fmla="*/ 2 w 9"/>
                <a:gd name="T1" fmla="*/ 0 h 12"/>
                <a:gd name="T2" fmla="*/ 5 w 9"/>
                <a:gd name="T3" fmla="*/ 8 h 12"/>
                <a:gd name="T4" fmla="*/ 2 w 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2" y="0"/>
                  </a:moveTo>
                  <a:cubicBezTo>
                    <a:pt x="2" y="0"/>
                    <a:pt x="9" y="5"/>
                    <a:pt x="5" y="8"/>
                  </a:cubicBezTo>
                  <a:cubicBezTo>
                    <a:pt x="0" y="12"/>
                    <a:pt x="1" y="2"/>
                    <a:pt x="2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8" name="Freeform 21">
              <a:extLst>
                <a:ext uri="{FF2B5EF4-FFF2-40B4-BE49-F238E27FC236}">
                  <a16:creationId xmlns:a16="http://schemas.microsoft.com/office/drawing/2014/main" id="{E9E380B7-651F-47A1-9E3B-A9DD67C6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653" y="3225687"/>
              <a:ext cx="3918" cy="4766"/>
            </a:xfrm>
            <a:custGeom>
              <a:avLst/>
              <a:gdLst>
                <a:gd name="T0" fmla="*/ 5 w 5"/>
                <a:gd name="T1" fmla="*/ 0 h 6"/>
                <a:gd name="T2" fmla="*/ 1 w 5"/>
                <a:gd name="T3" fmla="*/ 3 h 6"/>
                <a:gd name="T4" fmla="*/ 5 w 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6">
                  <a:moveTo>
                    <a:pt x="5" y="0"/>
                  </a:moveTo>
                  <a:cubicBezTo>
                    <a:pt x="5" y="0"/>
                    <a:pt x="4" y="6"/>
                    <a:pt x="1" y="3"/>
                  </a:cubicBezTo>
                  <a:cubicBezTo>
                    <a:pt x="0" y="1"/>
                    <a:pt x="3" y="0"/>
                    <a:pt x="5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9" name="Freeform 22">
              <a:extLst>
                <a:ext uri="{FF2B5EF4-FFF2-40B4-BE49-F238E27FC236}">
                  <a16:creationId xmlns:a16="http://schemas.microsoft.com/office/drawing/2014/main" id="{E9096EE0-D6C9-45F8-B0BA-68FBBE45F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308" y="3239305"/>
              <a:ext cx="10774" cy="14299"/>
            </a:xfrm>
            <a:custGeom>
              <a:avLst/>
              <a:gdLst>
                <a:gd name="T0" fmla="*/ 3 w 14"/>
                <a:gd name="T1" fmla="*/ 9 h 18"/>
                <a:gd name="T2" fmla="*/ 14 w 14"/>
                <a:gd name="T3" fmla="*/ 0 h 18"/>
                <a:gd name="T4" fmla="*/ 13 w 14"/>
                <a:gd name="T5" fmla="*/ 8 h 18"/>
                <a:gd name="T6" fmla="*/ 8 w 14"/>
                <a:gd name="T7" fmla="*/ 15 h 18"/>
                <a:gd name="T8" fmla="*/ 3 w 14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3" y="9"/>
                  </a:moveTo>
                  <a:cubicBezTo>
                    <a:pt x="7" y="4"/>
                    <a:pt x="9" y="3"/>
                    <a:pt x="14" y="0"/>
                  </a:cubicBezTo>
                  <a:cubicBezTo>
                    <a:pt x="14" y="0"/>
                    <a:pt x="14" y="7"/>
                    <a:pt x="13" y="8"/>
                  </a:cubicBezTo>
                  <a:cubicBezTo>
                    <a:pt x="12" y="11"/>
                    <a:pt x="11" y="14"/>
                    <a:pt x="8" y="15"/>
                  </a:cubicBezTo>
                  <a:cubicBezTo>
                    <a:pt x="3" y="18"/>
                    <a:pt x="0" y="14"/>
                    <a:pt x="3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0" name="Freeform 23">
              <a:extLst>
                <a:ext uri="{FF2B5EF4-FFF2-40B4-BE49-F238E27FC236}">
                  <a16:creationId xmlns:a16="http://schemas.microsoft.com/office/drawing/2014/main" id="{9961B64B-61CA-45C4-A351-6CE91C093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21" y="3295479"/>
              <a:ext cx="9468" cy="8852"/>
            </a:xfrm>
            <a:custGeom>
              <a:avLst/>
              <a:gdLst>
                <a:gd name="T0" fmla="*/ 0 w 12"/>
                <a:gd name="T1" fmla="*/ 7 h 11"/>
                <a:gd name="T2" fmla="*/ 4 w 12"/>
                <a:gd name="T3" fmla="*/ 2 h 11"/>
                <a:gd name="T4" fmla="*/ 0 w 12"/>
                <a:gd name="T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cubicBezTo>
                    <a:pt x="0" y="4"/>
                    <a:pt x="2" y="2"/>
                    <a:pt x="4" y="2"/>
                  </a:cubicBezTo>
                  <a:cubicBezTo>
                    <a:pt x="11" y="0"/>
                    <a:pt x="12" y="11"/>
                    <a:pt x="0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1" name="Freeform 24">
              <a:extLst>
                <a:ext uri="{FF2B5EF4-FFF2-40B4-BE49-F238E27FC236}">
                  <a16:creationId xmlns:a16="http://schemas.microsoft.com/office/drawing/2014/main" id="{23AD68E0-5E7A-4C08-BD20-2B49470C2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288" y="3275392"/>
              <a:ext cx="42444" cy="79664"/>
            </a:xfrm>
            <a:custGeom>
              <a:avLst/>
              <a:gdLst>
                <a:gd name="T0" fmla="*/ 19 w 55"/>
                <a:gd name="T1" fmla="*/ 99 h 99"/>
                <a:gd name="T2" fmla="*/ 18 w 55"/>
                <a:gd name="T3" fmla="*/ 99 h 99"/>
                <a:gd name="T4" fmla="*/ 17 w 55"/>
                <a:gd name="T5" fmla="*/ 88 h 99"/>
                <a:gd name="T6" fmla="*/ 13 w 55"/>
                <a:gd name="T7" fmla="*/ 87 h 99"/>
                <a:gd name="T8" fmla="*/ 5 w 55"/>
                <a:gd name="T9" fmla="*/ 73 h 99"/>
                <a:gd name="T10" fmla="*/ 1 w 55"/>
                <a:gd name="T11" fmla="*/ 56 h 99"/>
                <a:gd name="T12" fmla="*/ 8 w 55"/>
                <a:gd name="T13" fmla="*/ 39 h 99"/>
                <a:gd name="T14" fmla="*/ 29 w 55"/>
                <a:gd name="T15" fmla="*/ 6 h 99"/>
                <a:gd name="T16" fmla="*/ 52 w 55"/>
                <a:gd name="T17" fmla="*/ 15 h 99"/>
                <a:gd name="T18" fmla="*/ 46 w 55"/>
                <a:gd name="T19" fmla="*/ 26 h 99"/>
                <a:gd name="T20" fmla="*/ 45 w 55"/>
                <a:gd name="T21" fmla="*/ 36 h 99"/>
                <a:gd name="T22" fmla="*/ 37 w 55"/>
                <a:gd name="T23" fmla="*/ 60 h 99"/>
                <a:gd name="T24" fmla="*/ 26 w 55"/>
                <a:gd name="T25" fmla="*/ 80 h 99"/>
                <a:gd name="T26" fmla="*/ 24 w 55"/>
                <a:gd name="T27" fmla="*/ 92 h 99"/>
                <a:gd name="T28" fmla="*/ 19 w 55"/>
                <a:gd name="T2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9">
                  <a:moveTo>
                    <a:pt x="19" y="99"/>
                  </a:moveTo>
                  <a:cubicBezTo>
                    <a:pt x="18" y="99"/>
                    <a:pt x="18" y="99"/>
                    <a:pt x="18" y="99"/>
                  </a:cubicBezTo>
                  <a:cubicBezTo>
                    <a:pt x="17" y="95"/>
                    <a:pt x="17" y="91"/>
                    <a:pt x="17" y="88"/>
                  </a:cubicBezTo>
                  <a:cubicBezTo>
                    <a:pt x="16" y="87"/>
                    <a:pt x="13" y="88"/>
                    <a:pt x="13" y="87"/>
                  </a:cubicBezTo>
                  <a:cubicBezTo>
                    <a:pt x="10" y="83"/>
                    <a:pt x="8" y="78"/>
                    <a:pt x="5" y="73"/>
                  </a:cubicBezTo>
                  <a:cubicBezTo>
                    <a:pt x="3" y="67"/>
                    <a:pt x="0" y="63"/>
                    <a:pt x="1" y="56"/>
                  </a:cubicBezTo>
                  <a:cubicBezTo>
                    <a:pt x="1" y="47"/>
                    <a:pt x="5" y="46"/>
                    <a:pt x="8" y="39"/>
                  </a:cubicBezTo>
                  <a:cubicBezTo>
                    <a:pt x="14" y="27"/>
                    <a:pt x="18" y="13"/>
                    <a:pt x="29" y="6"/>
                  </a:cubicBezTo>
                  <a:cubicBezTo>
                    <a:pt x="38" y="0"/>
                    <a:pt x="55" y="1"/>
                    <a:pt x="52" y="15"/>
                  </a:cubicBezTo>
                  <a:cubicBezTo>
                    <a:pt x="52" y="19"/>
                    <a:pt x="47" y="22"/>
                    <a:pt x="46" y="26"/>
                  </a:cubicBezTo>
                  <a:cubicBezTo>
                    <a:pt x="45" y="29"/>
                    <a:pt x="46" y="33"/>
                    <a:pt x="45" y="36"/>
                  </a:cubicBezTo>
                  <a:cubicBezTo>
                    <a:pt x="43" y="44"/>
                    <a:pt x="39" y="52"/>
                    <a:pt x="37" y="60"/>
                  </a:cubicBezTo>
                  <a:cubicBezTo>
                    <a:pt x="34" y="67"/>
                    <a:pt x="29" y="73"/>
                    <a:pt x="26" y="80"/>
                  </a:cubicBezTo>
                  <a:cubicBezTo>
                    <a:pt x="24" y="84"/>
                    <a:pt x="25" y="88"/>
                    <a:pt x="24" y="92"/>
                  </a:cubicBezTo>
                  <a:cubicBezTo>
                    <a:pt x="24" y="92"/>
                    <a:pt x="21" y="97"/>
                    <a:pt x="19" y="9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2" name="Freeform 25">
              <a:extLst>
                <a:ext uri="{FF2B5EF4-FFF2-40B4-BE49-F238E27FC236}">
                  <a16:creationId xmlns:a16="http://schemas.microsoft.com/office/drawing/2014/main" id="{A1E677EB-31B0-400D-AB5A-0FF36A7C1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342" y="2769489"/>
              <a:ext cx="23181" cy="26555"/>
            </a:xfrm>
            <a:custGeom>
              <a:avLst/>
              <a:gdLst>
                <a:gd name="T0" fmla="*/ 3 w 30"/>
                <a:gd name="T1" fmla="*/ 32 h 33"/>
                <a:gd name="T2" fmla="*/ 0 w 30"/>
                <a:gd name="T3" fmla="*/ 29 h 33"/>
                <a:gd name="T4" fmla="*/ 3 w 30"/>
                <a:gd name="T5" fmla="*/ 20 h 33"/>
                <a:gd name="T6" fmla="*/ 9 w 30"/>
                <a:gd name="T7" fmla="*/ 13 h 33"/>
                <a:gd name="T8" fmla="*/ 22 w 30"/>
                <a:gd name="T9" fmla="*/ 0 h 33"/>
                <a:gd name="T10" fmla="*/ 30 w 30"/>
                <a:gd name="T11" fmla="*/ 4 h 33"/>
                <a:gd name="T12" fmla="*/ 24 w 30"/>
                <a:gd name="T13" fmla="*/ 10 h 33"/>
                <a:gd name="T14" fmla="*/ 15 w 30"/>
                <a:gd name="T15" fmla="*/ 13 h 33"/>
                <a:gd name="T16" fmla="*/ 10 w 30"/>
                <a:gd name="T17" fmla="*/ 20 h 33"/>
                <a:gd name="T18" fmla="*/ 5 w 30"/>
                <a:gd name="T19" fmla="*/ 25 h 33"/>
                <a:gd name="T20" fmla="*/ 4 w 30"/>
                <a:gd name="T21" fmla="*/ 33 h 33"/>
                <a:gd name="T22" fmla="*/ 3 w 30"/>
                <a:gd name="T23" fmla="*/ 32 h 33"/>
                <a:gd name="T24" fmla="*/ 2 w 30"/>
                <a:gd name="T25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3">
                  <a:moveTo>
                    <a:pt x="3" y="32"/>
                  </a:moveTo>
                  <a:cubicBezTo>
                    <a:pt x="3" y="30"/>
                    <a:pt x="2" y="28"/>
                    <a:pt x="0" y="29"/>
                  </a:cubicBezTo>
                  <a:cubicBezTo>
                    <a:pt x="0" y="24"/>
                    <a:pt x="0" y="23"/>
                    <a:pt x="3" y="20"/>
                  </a:cubicBezTo>
                  <a:cubicBezTo>
                    <a:pt x="6" y="18"/>
                    <a:pt x="7" y="15"/>
                    <a:pt x="9" y="13"/>
                  </a:cubicBezTo>
                  <a:cubicBezTo>
                    <a:pt x="12" y="9"/>
                    <a:pt x="16" y="0"/>
                    <a:pt x="22" y="0"/>
                  </a:cubicBezTo>
                  <a:cubicBezTo>
                    <a:pt x="23" y="5"/>
                    <a:pt x="30" y="1"/>
                    <a:pt x="30" y="4"/>
                  </a:cubicBezTo>
                  <a:cubicBezTo>
                    <a:pt x="28" y="6"/>
                    <a:pt x="23" y="5"/>
                    <a:pt x="24" y="10"/>
                  </a:cubicBezTo>
                  <a:cubicBezTo>
                    <a:pt x="19" y="10"/>
                    <a:pt x="18" y="11"/>
                    <a:pt x="15" y="13"/>
                  </a:cubicBezTo>
                  <a:cubicBezTo>
                    <a:pt x="13" y="16"/>
                    <a:pt x="12" y="18"/>
                    <a:pt x="10" y="20"/>
                  </a:cubicBezTo>
                  <a:cubicBezTo>
                    <a:pt x="9" y="22"/>
                    <a:pt x="6" y="23"/>
                    <a:pt x="5" y="25"/>
                  </a:cubicBezTo>
                  <a:cubicBezTo>
                    <a:pt x="3" y="27"/>
                    <a:pt x="4" y="30"/>
                    <a:pt x="4" y="33"/>
                  </a:cubicBezTo>
                  <a:cubicBezTo>
                    <a:pt x="3" y="33"/>
                    <a:pt x="3" y="32"/>
                    <a:pt x="3" y="32"/>
                  </a:cubicBezTo>
                  <a:cubicBezTo>
                    <a:pt x="2" y="32"/>
                    <a:pt x="2" y="31"/>
                    <a:pt x="2" y="3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3" name="Freeform 26">
              <a:extLst>
                <a:ext uri="{FF2B5EF4-FFF2-40B4-BE49-F238E27FC236}">
                  <a16:creationId xmlns:a16="http://schemas.microsoft.com/office/drawing/2014/main" id="{13D83CF8-3B98-4CFD-9FC3-CCE81340F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441" y="2736807"/>
              <a:ext cx="44729" cy="35066"/>
            </a:xfrm>
            <a:custGeom>
              <a:avLst/>
              <a:gdLst>
                <a:gd name="T0" fmla="*/ 11 w 58"/>
                <a:gd name="T1" fmla="*/ 34 h 44"/>
                <a:gd name="T2" fmla="*/ 12 w 58"/>
                <a:gd name="T3" fmla="*/ 28 h 44"/>
                <a:gd name="T4" fmla="*/ 18 w 58"/>
                <a:gd name="T5" fmla="*/ 23 h 44"/>
                <a:gd name="T6" fmla="*/ 22 w 58"/>
                <a:gd name="T7" fmla="*/ 18 h 44"/>
                <a:gd name="T8" fmla="*/ 28 w 58"/>
                <a:gd name="T9" fmla="*/ 14 h 44"/>
                <a:gd name="T10" fmla="*/ 33 w 58"/>
                <a:gd name="T11" fmla="*/ 8 h 44"/>
                <a:gd name="T12" fmla="*/ 47 w 58"/>
                <a:gd name="T13" fmla="*/ 5 h 44"/>
                <a:gd name="T14" fmla="*/ 55 w 58"/>
                <a:gd name="T15" fmla="*/ 2 h 44"/>
                <a:gd name="T16" fmla="*/ 56 w 58"/>
                <a:gd name="T17" fmla="*/ 9 h 44"/>
                <a:gd name="T18" fmla="*/ 49 w 58"/>
                <a:gd name="T19" fmla="*/ 11 h 44"/>
                <a:gd name="T20" fmla="*/ 43 w 58"/>
                <a:gd name="T21" fmla="*/ 15 h 44"/>
                <a:gd name="T22" fmla="*/ 37 w 58"/>
                <a:gd name="T23" fmla="*/ 19 h 44"/>
                <a:gd name="T24" fmla="*/ 30 w 58"/>
                <a:gd name="T25" fmla="*/ 25 h 44"/>
                <a:gd name="T26" fmla="*/ 27 w 58"/>
                <a:gd name="T27" fmla="*/ 25 h 44"/>
                <a:gd name="T28" fmla="*/ 25 w 58"/>
                <a:gd name="T29" fmla="*/ 23 h 44"/>
                <a:gd name="T30" fmla="*/ 24 w 58"/>
                <a:gd name="T31" fmla="*/ 28 h 44"/>
                <a:gd name="T32" fmla="*/ 18 w 58"/>
                <a:gd name="T33" fmla="*/ 32 h 44"/>
                <a:gd name="T34" fmla="*/ 14 w 58"/>
                <a:gd name="T35" fmla="*/ 38 h 44"/>
                <a:gd name="T36" fmla="*/ 8 w 58"/>
                <a:gd name="T37" fmla="*/ 40 h 44"/>
                <a:gd name="T38" fmla="*/ 4 w 58"/>
                <a:gd name="T39" fmla="*/ 44 h 44"/>
                <a:gd name="T40" fmla="*/ 11 w 58"/>
                <a:gd name="T41" fmla="*/ 3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44">
                  <a:moveTo>
                    <a:pt x="11" y="34"/>
                  </a:moveTo>
                  <a:cubicBezTo>
                    <a:pt x="12" y="31"/>
                    <a:pt x="10" y="30"/>
                    <a:pt x="12" y="28"/>
                  </a:cubicBezTo>
                  <a:cubicBezTo>
                    <a:pt x="15" y="26"/>
                    <a:pt x="16" y="26"/>
                    <a:pt x="18" y="23"/>
                  </a:cubicBezTo>
                  <a:cubicBezTo>
                    <a:pt x="19" y="21"/>
                    <a:pt x="20" y="19"/>
                    <a:pt x="22" y="18"/>
                  </a:cubicBezTo>
                  <a:cubicBezTo>
                    <a:pt x="24" y="16"/>
                    <a:pt x="26" y="16"/>
                    <a:pt x="28" y="14"/>
                  </a:cubicBezTo>
                  <a:cubicBezTo>
                    <a:pt x="30" y="11"/>
                    <a:pt x="29" y="1"/>
                    <a:pt x="33" y="8"/>
                  </a:cubicBezTo>
                  <a:cubicBezTo>
                    <a:pt x="38" y="16"/>
                    <a:pt x="41" y="9"/>
                    <a:pt x="47" y="5"/>
                  </a:cubicBezTo>
                  <a:cubicBezTo>
                    <a:pt x="49" y="4"/>
                    <a:pt x="52" y="0"/>
                    <a:pt x="55" y="2"/>
                  </a:cubicBezTo>
                  <a:cubicBezTo>
                    <a:pt x="58" y="4"/>
                    <a:pt x="56" y="7"/>
                    <a:pt x="56" y="9"/>
                  </a:cubicBezTo>
                  <a:cubicBezTo>
                    <a:pt x="54" y="11"/>
                    <a:pt x="51" y="11"/>
                    <a:pt x="49" y="11"/>
                  </a:cubicBezTo>
                  <a:cubicBezTo>
                    <a:pt x="47" y="12"/>
                    <a:pt x="45" y="14"/>
                    <a:pt x="43" y="15"/>
                  </a:cubicBezTo>
                  <a:cubicBezTo>
                    <a:pt x="40" y="16"/>
                    <a:pt x="39" y="17"/>
                    <a:pt x="37" y="19"/>
                  </a:cubicBezTo>
                  <a:cubicBezTo>
                    <a:pt x="35" y="21"/>
                    <a:pt x="32" y="24"/>
                    <a:pt x="30" y="25"/>
                  </a:cubicBezTo>
                  <a:cubicBezTo>
                    <a:pt x="30" y="25"/>
                    <a:pt x="28" y="25"/>
                    <a:pt x="27" y="25"/>
                  </a:cubicBezTo>
                  <a:cubicBezTo>
                    <a:pt x="26" y="25"/>
                    <a:pt x="26" y="23"/>
                    <a:pt x="25" y="23"/>
                  </a:cubicBezTo>
                  <a:cubicBezTo>
                    <a:pt x="22" y="23"/>
                    <a:pt x="24" y="27"/>
                    <a:pt x="24" y="28"/>
                  </a:cubicBezTo>
                  <a:cubicBezTo>
                    <a:pt x="23" y="31"/>
                    <a:pt x="20" y="31"/>
                    <a:pt x="18" y="32"/>
                  </a:cubicBezTo>
                  <a:cubicBezTo>
                    <a:pt x="16" y="34"/>
                    <a:pt x="15" y="36"/>
                    <a:pt x="14" y="38"/>
                  </a:cubicBezTo>
                  <a:cubicBezTo>
                    <a:pt x="11" y="40"/>
                    <a:pt x="11" y="38"/>
                    <a:pt x="8" y="40"/>
                  </a:cubicBezTo>
                  <a:cubicBezTo>
                    <a:pt x="6" y="41"/>
                    <a:pt x="6" y="43"/>
                    <a:pt x="4" y="44"/>
                  </a:cubicBezTo>
                  <a:cubicBezTo>
                    <a:pt x="0" y="40"/>
                    <a:pt x="9" y="36"/>
                    <a:pt x="11" y="3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4" name="Freeform 27">
              <a:extLst>
                <a:ext uri="{FF2B5EF4-FFF2-40B4-BE49-F238E27FC236}">
                  <a16:creationId xmlns:a16="http://schemas.microsoft.com/office/drawing/2014/main" id="{38942D50-6381-4261-AEA3-8B4CB128C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70" y="2786512"/>
              <a:ext cx="8489" cy="8852"/>
            </a:xfrm>
            <a:custGeom>
              <a:avLst/>
              <a:gdLst>
                <a:gd name="T0" fmla="*/ 2 w 11"/>
                <a:gd name="T1" fmla="*/ 7 h 11"/>
                <a:gd name="T2" fmla="*/ 5 w 11"/>
                <a:gd name="T3" fmla="*/ 3 h 11"/>
                <a:gd name="T4" fmla="*/ 10 w 11"/>
                <a:gd name="T5" fmla="*/ 3 h 11"/>
                <a:gd name="T6" fmla="*/ 2 w 11"/>
                <a:gd name="T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2" y="7"/>
                  </a:moveTo>
                  <a:cubicBezTo>
                    <a:pt x="0" y="4"/>
                    <a:pt x="3" y="4"/>
                    <a:pt x="5" y="3"/>
                  </a:cubicBezTo>
                  <a:cubicBezTo>
                    <a:pt x="7" y="3"/>
                    <a:pt x="9" y="0"/>
                    <a:pt x="10" y="3"/>
                  </a:cubicBezTo>
                  <a:cubicBezTo>
                    <a:pt x="11" y="7"/>
                    <a:pt x="3" y="11"/>
                    <a:pt x="2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5" name="Freeform 28">
              <a:extLst>
                <a:ext uri="{FF2B5EF4-FFF2-40B4-BE49-F238E27FC236}">
                  <a16:creationId xmlns:a16="http://schemas.microsoft.com/office/drawing/2014/main" id="{36BB498F-9D0C-49D7-A60A-65BCFC25C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312" y="2715699"/>
              <a:ext cx="23834" cy="24172"/>
            </a:xfrm>
            <a:custGeom>
              <a:avLst/>
              <a:gdLst>
                <a:gd name="T0" fmla="*/ 10 w 31"/>
                <a:gd name="T1" fmla="*/ 14 h 30"/>
                <a:gd name="T2" fmla="*/ 25 w 31"/>
                <a:gd name="T3" fmla="*/ 2 h 30"/>
                <a:gd name="T4" fmla="*/ 30 w 31"/>
                <a:gd name="T5" fmla="*/ 4 h 30"/>
                <a:gd name="T6" fmla="*/ 27 w 31"/>
                <a:gd name="T7" fmla="*/ 6 h 30"/>
                <a:gd name="T8" fmla="*/ 23 w 31"/>
                <a:gd name="T9" fmla="*/ 11 h 30"/>
                <a:gd name="T10" fmla="*/ 9 w 31"/>
                <a:gd name="T11" fmla="*/ 24 h 30"/>
                <a:gd name="T12" fmla="*/ 3 w 31"/>
                <a:gd name="T13" fmla="*/ 23 h 30"/>
                <a:gd name="T14" fmla="*/ 10 w 31"/>
                <a:gd name="T15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0">
                  <a:moveTo>
                    <a:pt x="10" y="14"/>
                  </a:moveTo>
                  <a:cubicBezTo>
                    <a:pt x="15" y="10"/>
                    <a:pt x="19" y="5"/>
                    <a:pt x="25" y="2"/>
                  </a:cubicBezTo>
                  <a:cubicBezTo>
                    <a:pt x="27" y="2"/>
                    <a:pt x="31" y="0"/>
                    <a:pt x="30" y="4"/>
                  </a:cubicBezTo>
                  <a:cubicBezTo>
                    <a:pt x="30" y="5"/>
                    <a:pt x="27" y="6"/>
                    <a:pt x="27" y="6"/>
                  </a:cubicBezTo>
                  <a:cubicBezTo>
                    <a:pt x="25" y="8"/>
                    <a:pt x="25" y="9"/>
                    <a:pt x="23" y="11"/>
                  </a:cubicBezTo>
                  <a:cubicBezTo>
                    <a:pt x="20" y="16"/>
                    <a:pt x="14" y="20"/>
                    <a:pt x="9" y="24"/>
                  </a:cubicBezTo>
                  <a:cubicBezTo>
                    <a:pt x="6" y="26"/>
                    <a:pt x="0" y="30"/>
                    <a:pt x="3" y="23"/>
                  </a:cubicBezTo>
                  <a:cubicBezTo>
                    <a:pt x="4" y="20"/>
                    <a:pt x="7" y="16"/>
                    <a:pt x="10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6" name="Freeform 29">
              <a:extLst>
                <a:ext uri="{FF2B5EF4-FFF2-40B4-BE49-F238E27FC236}">
                  <a16:creationId xmlns:a16="http://schemas.microsoft.com/office/drawing/2014/main" id="{5A333E3D-D95D-4D97-A194-6BA64E17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326" y="2686080"/>
              <a:ext cx="15345" cy="18384"/>
            </a:xfrm>
            <a:custGeom>
              <a:avLst/>
              <a:gdLst>
                <a:gd name="T0" fmla="*/ 1 w 20"/>
                <a:gd name="T1" fmla="*/ 16 h 23"/>
                <a:gd name="T2" fmla="*/ 3 w 20"/>
                <a:gd name="T3" fmla="*/ 14 h 23"/>
                <a:gd name="T4" fmla="*/ 5 w 20"/>
                <a:gd name="T5" fmla="*/ 11 h 23"/>
                <a:gd name="T6" fmla="*/ 10 w 20"/>
                <a:gd name="T7" fmla="*/ 7 h 23"/>
                <a:gd name="T8" fmla="*/ 13 w 20"/>
                <a:gd name="T9" fmla="*/ 2 h 23"/>
                <a:gd name="T10" fmla="*/ 13 w 20"/>
                <a:gd name="T11" fmla="*/ 9 h 23"/>
                <a:gd name="T12" fmla="*/ 1 w 20"/>
                <a:gd name="T1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3">
                  <a:moveTo>
                    <a:pt x="1" y="16"/>
                  </a:moveTo>
                  <a:cubicBezTo>
                    <a:pt x="1" y="14"/>
                    <a:pt x="3" y="15"/>
                    <a:pt x="3" y="14"/>
                  </a:cubicBezTo>
                  <a:cubicBezTo>
                    <a:pt x="4" y="13"/>
                    <a:pt x="5" y="12"/>
                    <a:pt x="5" y="11"/>
                  </a:cubicBezTo>
                  <a:cubicBezTo>
                    <a:pt x="6" y="10"/>
                    <a:pt x="9" y="9"/>
                    <a:pt x="10" y="7"/>
                  </a:cubicBezTo>
                  <a:cubicBezTo>
                    <a:pt x="11" y="6"/>
                    <a:pt x="10" y="3"/>
                    <a:pt x="13" y="2"/>
                  </a:cubicBezTo>
                  <a:cubicBezTo>
                    <a:pt x="20" y="0"/>
                    <a:pt x="14" y="7"/>
                    <a:pt x="13" y="9"/>
                  </a:cubicBezTo>
                  <a:cubicBezTo>
                    <a:pt x="12" y="10"/>
                    <a:pt x="0" y="23"/>
                    <a:pt x="1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7" name="Freeform 30">
              <a:extLst>
                <a:ext uri="{FF2B5EF4-FFF2-40B4-BE49-F238E27FC236}">
                  <a16:creationId xmlns:a16="http://schemas.microsoft.com/office/drawing/2014/main" id="{71E9F80D-81D9-4B5A-B049-65EBD69B3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808" y="2604714"/>
              <a:ext cx="10774" cy="28938"/>
            </a:xfrm>
            <a:custGeom>
              <a:avLst/>
              <a:gdLst>
                <a:gd name="T0" fmla="*/ 13 w 14"/>
                <a:gd name="T1" fmla="*/ 4 h 36"/>
                <a:gd name="T2" fmla="*/ 12 w 14"/>
                <a:gd name="T3" fmla="*/ 9 h 36"/>
                <a:gd name="T4" fmla="*/ 12 w 14"/>
                <a:gd name="T5" fmla="*/ 13 h 36"/>
                <a:gd name="T6" fmla="*/ 13 w 14"/>
                <a:gd name="T7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6">
                  <a:moveTo>
                    <a:pt x="13" y="4"/>
                  </a:moveTo>
                  <a:cubicBezTo>
                    <a:pt x="14" y="6"/>
                    <a:pt x="12" y="8"/>
                    <a:pt x="12" y="9"/>
                  </a:cubicBezTo>
                  <a:cubicBezTo>
                    <a:pt x="12" y="9"/>
                    <a:pt x="12" y="13"/>
                    <a:pt x="12" y="13"/>
                  </a:cubicBezTo>
                  <a:cubicBezTo>
                    <a:pt x="8" y="36"/>
                    <a:pt x="0" y="0"/>
                    <a:pt x="13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8" name="Freeform 31">
              <a:extLst>
                <a:ext uri="{FF2B5EF4-FFF2-40B4-BE49-F238E27FC236}">
                  <a16:creationId xmlns:a16="http://schemas.microsoft.com/office/drawing/2014/main" id="{1532526C-054B-40FC-8601-1C06AE10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806" y="2565222"/>
              <a:ext cx="27752" cy="32342"/>
            </a:xfrm>
            <a:custGeom>
              <a:avLst/>
              <a:gdLst>
                <a:gd name="T0" fmla="*/ 1 w 36"/>
                <a:gd name="T1" fmla="*/ 35 h 40"/>
                <a:gd name="T2" fmla="*/ 0 w 36"/>
                <a:gd name="T3" fmla="*/ 27 h 40"/>
                <a:gd name="T4" fmla="*/ 7 w 36"/>
                <a:gd name="T5" fmla="*/ 24 h 40"/>
                <a:gd name="T6" fmla="*/ 18 w 36"/>
                <a:gd name="T7" fmla="*/ 9 h 40"/>
                <a:gd name="T8" fmla="*/ 34 w 36"/>
                <a:gd name="T9" fmla="*/ 2 h 40"/>
                <a:gd name="T10" fmla="*/ 35 w 36"/>
                <a:gd name="T11" fmla="*/ 9 h 40"/>
                <a:gd name="T12" fmla="*/ 27 w 36"/>
                <a:gd name="T13" fmla="*/ 12 h 40"/>
                <a:gd name="T14" fmla="*/ 26 w 36"/>
                <a:gd name="T15" fmla="*/ 16 h 40"/>
                <a:gd name="T16" fmla="*/ 22 w 36"/>
                <a:gd name="T17" fmla="*/ 19 h 40"/>
                <a:gd name="T18" fmla="*/ 20 w 36"/>
                <a:gd name="T19" fmla="*/ 26 h 40"/>
                <a:gd name="T20" fmla="*/ 13 w 36"/>
                <a:gd name="T21" fmla="*/ 30 h 40"/>
                <a:gd name="T22" fmla="*/ 1 w 36"/>
                <a:gd name="T23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40">
                  <a:moveTo>
                    <a:pt x="1" y="35"/>
                  </a:moveTo>
                  <a:cubicBezTo>
                    <a:pt x="1" y="34"/>
                    <a:pt x="0" y="28"/>
                    <a:pt x="0" y="27"/>
                  </a:cubicBezTo>
                  <a:cubicBezTo>
                    <a:pt x="2" y="23"/>
                    <a:pt x="3" y="25"/>
                    <a:pt x="7" y="24"/>
                  </a:cubicBezTo>
                  <a:cubicBezTo>
                    <a:pt x="14" y="20"/>
                    <a:pt x="14" y="15"/>
                    <a:pt x="18" y="9"/>
                  </a:cubicBezTo>
                  <a:cubicBezTo>
                    <a:pt x="19" y="7"/>
                    <a:pt x="32" y="0"/>
                    <a:pt x="34" y="2"/>
                  </a:cubicBezTo>
                  <a:cubicBezTo>
                    <a:pt x="36" y="3"/>
                    <a:pt x="36" y="7"/>
                    <a:pt x="35" y="9"/>
                  </a:cubicBezTo>
                  <a:cubicBezTo>
                    <a:pt x="33" y="12"/>
                    <a:pt x="30" y="11"/>
                    <a:pt x="27" y="12"/>
                  </a:cubicBezTo>
                  <a:cubicBezTo>
                    <a:pt x="27" y="12"/>
                    <a:pt x="26" y="16"/>
                    <a:pt x="26" y="16"/>
                  </a:cubicBezTo>
                  <a:cubicBezTo>
                    <a:pt x="26" y="16"/>
                    <a:pt x="23" y="18"/>
                    <a:pt x="22" y="19"/>
                  </a:cubicBezTo>
                  <a:cubicBezTo>
                    <a:pt x="21" y="21"/>
                    <a:pt x="22" y="24"/>
                    <a:pt x="20" y="26"/>
                  </a:cubicBezTo>
                  <a:cubicBezTo>
                    <a:pt x="18" y="30"/>
                    <a:pt x="15" y="29"/>
                    <a:pt x="13" y="30"/>
                  </a:cubicBezTo>
                  <a:cubicBezTo>
                    <a:pt x="12" y="30"/>
                    <a:pt x="1" y="40"/>
                    <a:pt x="1" y="3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9" name="Freeform 32">
              <a:extLst>
                <a:ext uri="{FF2B5EF4-FFF2-40B4-BE49-F238E27FC236}">
                  <a16:creationId xmlns:a16="http://schemas.microsoft.com/office/drawing/2014/main" id="{2E4E03C7-04DC-41CB-AA66-AE7A68D05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374" y="2437555"/>
              <a:ext cx="67256" cy="289379"/>
            </a:xfrm>
            <a:custGeom>
              <a:avLst/>
              <a:gdLst>
                <a:gd name="T0" fmla="*/ 26 w 87"/>
                <a:gd name="T1" fmla="*/ 332 h 360"/>
                <a:gd name="T2" fmla="*/ 17 w 87"/>
                <a:gd name="T3" fmla="*/ 352 h 360"/>
                <a:gd name="T4" fmla="*/ 11 w 87"/>
                <a:gd name="T5" fmla="*/ 349 h 360"/>
                <a:gd name="T6" fmla="*/ 13 w 87"/>
                <a:gd name="T7" fmla="*/ 310 h 360"/>
                <a:gd name="T8" fmla="*/ 15 w 87"/>
                <a:gd name="T9" fmla="*/ 266 h 360"/>
                <a:gd name="T10" fmla="*/ 14 w 87"/>
                <a:gd name="T11" fmla="*/ 216 h 360"/>
                <a:gd name="T12" fmla="*/ 18 w 87"/>
                <a:gd name="T13" fmla="*/ 179 h 360"/>
                <a:gd name="T14" fmla="*/ 20 w 87"/>
                <a:gd name="T15" fmla="*/ 146 h 360"/>
                <a:gd name="T16" fmla="*/ 9 w 87"/>
                <a:gd name="T17" fmla="*/ 80 h 360"/>
                <a:gd name="T18" fmla="*/ 7 w 87"/>
                <a:gd name="T19" fmla="*/ 56 h 360"/>
                <a:gd name="T20" fmla="*/ 23 w 87"/>
                <a:gd name="T21" fmla="*/ 49 h 360"/>
                <a:gd name="T22" fmla="*/ 25 w 87"/>
                <a:gd name="T23" fmla="*/ 49 h 360"/>
                <a:gd name="T24" fmla="*/ 31 w 87"/>
                <a:gd name="T25" fmla="*/ 23 h 360"/>
                <a:gd name="T26" fmla="*/ 28 w 87"/>
                <a:gd name="T27" fmla="*/ 8 h 360"/>
                <a:gd name="T28" fmla="*/ 41 w 87"/>
                <a:gd name="T29" fmla="*/ 25 h 360"/>
                <a:gd name="T30" fmla="*/ 43 w 87"/>
                <a:gd name="T31" fmla="*/ 42 h 360"/>
                <a:gd name="T32" fmla="*/ 46 w 87"/>
                <a:gd name="T33" fmla="*/ 98 h 360"/>
                <a:gd name="T34" fmla="*/ 57 w 87"/>
                <a:gd name="T35" fmla="*/ 152 h 360"/>
                <a:gd name="T36" fmla="*/ 66 w 87"/>
                <a:gd name="T37" fmla="*/ 202 h 360"/>
                <a:gd name="T38" fmla="*/ 75 w 87"/>
                <a:gd name="T39" fmla="*/ 227 h 360"/>
                <a:gd name="T40" fmla="*/ 86 w 87"/>
                <a:gd name="T41" fmla="*/ 247 h 360"/>
                <a:gd name="T42" fmla="*/ 86 w 87"/>
                <a:gd name="T43" fmla="*/ 249 h 360"/>
                <a:gd name="T44" fmla="*/ 51 w 87"/>
                <a:gd name="T45" fmla="*/ 225 h 360"/>
                <a:gd name="T46" fmla="*/ 39 w 87"/>
                <a:gd name="T47" fmla="*/ 240 h 360"/>
                <a:gd name="T48" fmla="*/ 29 w 87"/>
                <a:gd name="T49" fmla="*/ 263 h 360"/>
                <a:gd name="T50" fmla="*/ 46 w 87"/>
                <a:gd name="T51" fmla="*/ 313 h 360"/>
                <a:gd name="T52" fmla="*/ 49 w 87"/>
                <a:gd name="T53" fmla="*/ 350 h 360"/>
                <a:gd name="T54" fmla="*/ 29 w 87"/>
                <a:gd name="T55" fmla="*/ 329 h 360"/>
                <a:gd name="T56" fmla="*/ 26 w 87"/>
                <a:gd name="T57" fmla="*/ 3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360">
                  <a:moveTo>
                    <a:pt x="26" y="332"/>
                  </a:moveTo>
                  <a:cubicBezTo>
                    <a:pt x="22" y="339"/>
                    <a:pt x="22" y="347"/>
                    <a:pt x="17" y="352"/>
                  </a:cubicBezTo>
                  <a:cubicBezTo>
                    <a:pt x="11" y="359"/>
                    <a:pt x="15" y="360"/>
                    <a:pt x="11" y="349"/>
                  </a:cubicBezTo>
                  <a:cubicBezTo>
                    <a:pt x="7" y="335"/>
                    <a:pt x="11" y="325"/>
                    <a:pt x="13" y="310"/>
                  </a:cubicBezTo>
                  <a:cubicBezTo>
                    <a:pt x="15" y="296"/>
                    <a:pt x="17" y="279"/>
                    <a:pt x="15" y="266"/>
                  </a:cubicBezTo>
                  <a:cubicBezTo>
                    <a:pt x="12" y="248"/>
                    <a:pt x="12" y="235"/>
                    <a:pt x="14" y="216"/>
                  </a:cubicBezTo>
                  <a:cubicBezTo>
                    <a:pt x="16" y="204"/>
                    <a:pt x="19" y="191"/>
                    <a:pt x="18" y="179"/>
                  </a:cubicBezTo>
                  <a:cubicBezTo>
                    <a:pt x="17" y="166"/>
                    <a:pt x="18" y="159"/>
                    <a:pt x="20" y="146"/>
                  </a:cubicBezTo>
                  <a:cubicBezTo>
                    <a:pt x="0" y="133"/>
                    <a:pt x="5" y="99"/>
                    <a:pt x="9" y="80"/>
                  </a:cubicBezTo>
                  <a:cubicBezTo>
                    <a:pt x="11" y="72"/>
                    <a:pt x="6" y="64"/>
                    <a:pt x="7" y="56"/>
                  </a:cubicBezTo>
                  <a:cubicBezTo>
                    <a:pt x="8" y="49"/>
                    <a:pt x="20" y="35"/>
                    <a:pt x="23" y="49"/>
                  </a:cubicBezTo>
                  <a:cubicBezTo>
                    <a:pt x="23" y="49"/>
                    <a:pt x="24" y="49"/>
                    <a:pt x="25" y="49"/>
                  </a:cubicBezTo>
                  <a:cubicBezTo>
                    <a:pt x="27" y="43"/>
                    <a:pt x="32" y="29"/>
                    <a:pt x="31" y="23"/>
                  </a:cubicBezTo>
                  <a:cubicBezTo>
                    <a:pt x="31" y="20"/>
                    <a:pt x="25" y="11"/>
                    <a:pt x="28" y="8"/>
                  </a:cubicBezTo>
                  <a:cubicBezTo>
                    <a:pt x="36" y="0"/>
                    <a:pt x="42" y="18"/>
                    <a:pt x="41" y="25"/>
                  </a:cubicBezTo>
                  <a:cubicBezTo>
                    <a:pt x="41" y="30"/>
                    <a:pt x="40" y="36"/>
                    <a:pt x="43" y="42"/>
                  </a:cubicBezTo>
                  <a:cubicBezTo>
                    <a:pt x="50" y="62"/>
                    <a:pt x="50" y="77"/>
                    <a:pt x="46" y="98"/>
                  </a:cubicBezTo>
                  <a:cubicBezTo>
                    <a:pt x="42" y="118"/>
                    <a:pt x="52" y="131"/>
                    <a:pt x="57" y="152"/>
                  </a:cubicBezTo>
                  <a:cubicBezTo>
                    <a:pt x="60" y="168"/>
                    <a:pt x="61" y="186"/>
                    <a:pt x="66" y="202"/>
                  </a:cubicBezTo>
                  <a:cubicBezTo>
                    <a:pt x="68" y="209"/>
                    <a:pt x="72" y="219"/>
                    <a:pt x="75" y="227"/>
                  </a:cubicBezTo>
                  <a:cubicBezTo>
                    <a:pt x="77" y="232"/>
                    <a:pt x="87" y="241"/>
                    <a:pt x="86" y="247"/>
                  </a:cubicBezTo>
                  <a:cubicBezTo>
                    <a:pt x="86" y="247"/>
                    <a:pt x="86" y="248"/>
                    <a:pt x="86" y="249"/>
                  </a:cubicBezTo>
                  <a:cubicBezTo>
                    <a:pt x="75" y="252"/>
                    <a:pt x="72" y="220"/>
                    <a:pt x="51" y="225"/>
                  </a:cubicBezTo>
                  <a:cubicBezTo>
                    <a:pt x="39" y="228"/>
                    <a:pt x="42" y="230"/>
                    <a:pt x="39" y="240"/>
                  </a:cubicBezTo>
                  <a:cubicBezTo>
                    <a:pt x="37" y="249"/>
                    <a:pt x="31" y="254"/>
                    <a:pt x="29" y="263"/>
                  </a:cubicBezTo>
                  <a:cubicBezTo>
                    <a:pt x="23" y="283"/>
                    <a:pt x="37" y="296"/>
                    <a:pt x="46" y="313"/>
                  </a:cubicBezTo>
                  <a:cubicBezTo>
                    <a:pt x="49" y="320"/>
                    <a:pt x="63" y="346"/>
                    <a:pt x="49" y="350"/>
                  </a:cubicBezTo>
                  <a:cubicBezTo>
                    <a:pt x="48" y="342"/>
                    <a:pt x="37" y="322"/>
                    <a:pt x="29" y="329"/>
                  </a:cubicBezTo>
                  <a:cubicBezTo>
                    <a:pt x="29" y="329"/>
                    <a:pt x="27" y="332"/>
                    <a:pt x="26" y="3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0" name="Freeform 33">
              <a:extLst>
                <a:ext uri="{FF2B5EF4-FFF2-40B4-BE49-F238E27FC236}">
                  <a16:creationId xmlns:a16="http://schemas.microsoft.com/office/drawing/2014/main" id="{2ABF8E7C-F352-4173-A0E0-5CCAA0D26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3085" y="3430636"/>
              <a:ext cx="94028" cy="136859"/>
            </a:xfrm>
            <a:custGeom>
              <a:avLst/>
              <a:gdLst>
                <a:gd name="T0" fmla="*/ 22 w 122"/>
                <a:gd name="T1" fmla="*/ 108 h 170"/>
                <a:gd name="T2" fmla="*/ 21 w 122"/>
                <a:gd name="T3" fmla="*/ 119 h 170"/>
                <a:gd name="T4" fmla="*/ 10 w 122"/>
                <a:gd name="T5" fmla="*/ 109 h 170"/>
                <a:gd name="T6" fmla="*/ 7 w 122"/>
                <a:gd name="T7" fmla="*/ 94 h 170"/>
                <a:gd name="T8" fmla="*/ 3 w 122"/>
                <a:gd name="T9" fmla="*/ 78 h 170"/>
                <a:gd name="T10" fmla="*/ 0 w 122"/>
                <a:gd name="T11" fmla="*/ 72 h 170"/>
                <a:gd name="T12" fmla="*/ 7 w 122"/>
                <a:gd name="T13" fmla="*/ 65 h 170"/>
                <a:gd name="T14" fmla="*/ 17 w 122"/>
                <a:gd name="T15" fmla="*/ 69 h 170"/>
                <a:gd name="T16" fmla="*/ 14 w 122"/>
                <a:gd name="T17" fmla="*/ 55 h 170"/>
                <a:gd name="T18" fmla="*/ 16 w 122"/>
                <a:gd name="T19" fmla="*/ 30 h 170"/>
                <a:gd name="T20" fmla="*/ 19 w 122"/>
                <a:gd name="T21" fmla="*/ 14 h 170"/>
                <a:gd name="T22" fmla="*/ 27 w 122"/>
                <a:gd name="T23" fmla="*/ 2 h 170"/>
                <a:gd name="T24" fmla="*/ 52 w 122"/>
                <a:gd name="T25" fmla="*/ 8 h 170"/>
                <a:gd name="T26" fmla="*/ 69 w 122"/>
                <a:gd name="T27" fmla="*/ 7 h 170"/>
                <a:gd name="T28" fmla="*/ 65 w 122"/>
                <a:gd name="T29" fmla="*/ 22 h 170"/>
                <a:gd name="T30" fmla="*/ 71 w 122"/>
                <a:gd name="T31" fmla="*/ 39 h 170"/>
                <a:gd name="T32" fmla="*/ 74 w 122"/>
                <a:gd name="T33" fmla="*/ 45 h 170"/>
                <a:gd name="T34" fmla="*/ 66 w 122"/>
                <a:gd name="T35" fmla="*/ 63 h 170"/>
                <a:gd name="T36" fmla="*/ 50 w 122"/>
                <a:gd name="T37" fmla="*/ 75 h 170"/>
                <a:gd name="T38" fmla="*/ 45 w 122"/>
                <a:gd name="T39" fmla="*/ 91 h 170"/>
                <a:gd name="T40" fmla="*/ 52 w 122"/>
                <a:gd name="T41" fmla="*/ 103 h 170"/>
                <a:gd name="T42" fmla="*/ 62 w 122"/>
                <a:gd name="T43" fmla="*/ 101 h 170"/>
                <a:gd name="T44" fmla="*/ 78 w 122"/>
                <a:gd name="T45" fmla="*/ 109 h 170"/>
                <a:gd name="T46" fmla="*/ 86 w 122"/>
                <a:gd name="T47" fmla="*/ 117 h 170"/>
                <a:gd name="T48" fmla="*/ 89 w 122"/>
                <a:gd name="T49" fmla="*/ 134 h 170"/>
                <a:gd name="T50" fmla="*/ 95 w 122"/>
                <a:gd name="T51" fmla="*/ 127 h 170"/>
                <a:gd name="T52" fmla="*/ 111 w 122"/>
                <a:gd name="T53" fmla="*/ 134 h 170"/>
                <a:gd name="T54" fmla="*/ 103 w 122"/>
                <a:gd name="T55" fmla="*/ 142 h 170"/>
                <a:gd name="T56" fmla="*/ 118 w 122"/>
                <a:gd name="T57" fmla="*/ 151 h 170"/>
                <a:gd name="T58" fmla="*/ 114 w 122"/>
                <a:gd name="T59" fmla="*/ 170 h 170"/>
                <a:gd name="T60" fmla="*/ 107 w 122"/>
                <a:gd name="T61" fmla="*/ 162 h 170"/>
                <a:gd name="T62" fmla="*/ 93 w 122"/>
                <a:gd name="T63" fmla="*/ 150 h 170"/>
                <a:gd name="T64" fmla="*/ 80 w 122"/>
                <a:gd name="T65" fmla="*/ 135 h 170"/>
                <a:gd name="T66" fmla="*/ 79 w 122"/>
                <a:gd name="T67" fmla="*/ 147 h 170"/>
                <a:gd name="T68" fmla="*/ 73 w 122"/>
                <a:gd name="T69" fmla="*/ 145 h 170"/>
                <a:gd name="T70" fmla="*/ 65 w 122"/>
                <a:gd name="T71" fmla="*/ 139 h 170"/>
                <a:gd name="T72" fmla="*/ 49 w 122"/>
                <a:gd name="T73" fmla="*/ 132 h 170"/>
                <a:gd name="T74" fmla="*/ 34 w 122"/>
                <a:gd name="T75" fmla="*/ 138 h 170"/>
                <a:gd name="T76" fmla="*/ 22 w 122"/>
                <a:gd name="T77" fmla="*/ 134 h 170"/>
                <a:gd name="T78" fmla="*/ 23 w 122"/>
                <a:gd name="T79" fmla="*/ 122 h 170"/>
                <a:gd name="T80" fmla="*/ 29 w 122"/>
                <a:gd name="T81" fmla="*/ 10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70">
                  <a:moveTo>
                    <a:pt x="29" y="109"/>
                  </a:moveTo>
                  <a:cubicBezTo>
                    <a:pt x="27" y="107"/>
                    <a:pt x="23" y="106"/>
                    <a:pt x="22" y="108"/>
                  </a:cubicBezTo>
                  <a:cubicBezTo>
                    <a:pt x="21" y="110"/>
                    <a:pt x="24" y="113"/>
                    <a:pt x="24" y="114"/>
                  </a:cubicBezTo>
                  <a:cubicBezTo>
                    <a:pt x="24" y="116"/>
                    <a:pt x="23" y="119"/>
                    <a:pt x="21" y="119"/>
                  </a:cubicBezTo>
                  <a:cubicBezTo>
                    <a:pt x="19" y="119"/>
                    <a:pt x="19" y="114"/>
                    <a:pt x="16" y="114"/>
                  </a:cubicBezTo>
                  <a:cubicBezTo>
                    <a:pt x="15" y="110"/>
                    <a:pt x="13" y="111"/>
                    <a:pt x="10" y="109"/>
                  </a:cubicBezTo>
                  <a:cubicBezTo>
                    <a:pt x="7" y="107"/>
                    <a:pt x="9" y="106"/>
                    <a:pt x="9" y="102"/>
                  </a:cubicBezTo>
                  <a:cubicBezTo>
                    <a:pt x="9" y="100"/>
                    <a:pt x="8" y="96"/>
                    <a:pt x="7" y="94"/>
                  </a:cubicBezTo>
                  <a:cubicBezTo>
                    <a:pt x="6" y="91"/>
                    <a:pt x="4" y="89"/>
                    <a:pt x="3" y="86"/>
                  </a:cubicBezTo>
                  <a:cubicBezTo>
                    <a:pt x="2" y="84"/>
                    <a:pt x="4" y="81"/>
                    <a:pt x="3" y="78"/>
                  </a:cubicBezTo>
                  <a:cubicBezTo>
                    <a:pt x="3" y="77"/>
                    <a:pt x="1" y="77"/>
                    <a:pt x="0" y="76"/>
                  </a:cubicBezTo>
                  <a:cubicBezTo>
                    <a:pt x="0" y="75"/>
                    <a:pt x="0" y="74"/>
                    <a:pt x="0" y="72"/>
                  </a:cubicBezTo>
                  <a:cubicBezTo>
                    <a:pt x="0" y="70"/>
                    <a:pt x="0" y="66"/>
                    <a:pt x="1" y="64"/>
                  </a:cubicBezTo>
                  <a:cubicBezTo>
                    <a:pt x="4" y="61"/>
                    <a:pt x="6" y="63"/>
                    <a:pt x="7" y="65"/>
                  </a:cubicBezTo>
                  <a:cubicBezTo>
                    <a:pt x="9" y="68"/>
                    <a:pt x="8" y="71"/>
                    <a:pt x="11" y="72"/>
                  </a:cubicBezTo>
                  <a:cubicBezTo>
                    <a:pt x="13" y="73"/>
                    <a:pt x="17" y="72"/>
                    <a:pt x="17" y="69"/>
                  </a:cubicBezTo>
                  <a:cubicBezTo>
                    <a:pt x="17" y="68"/>
                    <a:pt x="15" y="65"/>
                    <a:pt x="15" y="63"/>
                  </a:cubicBezTo>
                  <a:cubicBezTo>
                    <a:pt x="14" y="60"/>
                    <a:pt x="14" y="57"/>
                    <a:pt x="14" y="55"/>
                  </a:cubicBezTo>
                  <a:cubicBezTo>
                    <a:pt x="15" y="49"/>
                    <a:pt x="18" y="44"/>
                    <a:pt x="18" y="37"/>
                  </a:cubicBezTo>
                  <a:cubicBezTo>
                    <a:pt x="18" y="34"/>
                    <a:pt x="16" y="33"/>
                    <a:pt x="16" y="30"/>
                  </a:cubicBezTo>
                  <a:cubicBezTo>
                    <a:pt x="15" y="27"/>
                    <a:pt x="17" y="25"/>
                    <a:pt x="18" y="22"/>
                  </a:cubicBezTo>
                  <a:cubicBezTo>
                    <a:pt x="19" y="19"/>
                    <a:pt x="18" y="17"/>
                    <a:pt x="19" y="14"/>
                  </a:cubicBezTo>
                  <a:cubicBezTo>
                    <a:pt x="20" y="12"/>
                    <a:pt x="21" y="9"/>
                    <a:pt x="22" y="6"/>
                  </a:cubicBezTo>
                  <a:cubicBezTo>
                    <a:pt x="23" y="3"/>
                    <a:pt x="23" y="3"/>
                    <a:pt x="27" y="2"/>
                  </a:cubicBezTo>
                  <a:cubicBezTo>
                    <a:pt x="30" y="2"/>
                    <a:pt x="33" y="1"/>
                    <a:pt x="36" y="1"/>
                  </a:cubicBezTo>
                  <a:cubicBezTo>
                    <a:pt x="44" y="0"/>
                    <a:pt x="46" y="6"/>
                    <a:pt x="52" y="8"/>
                  </a:cubicBezTo>
                  <a:cubicBezTo>
                    <a:pt x="58" y="9"/>
                    <a:pt x="63" y="9"/>
                    <a:pt x="62" y="2"/>
                  </a:cubicBezTo>
                  <a:cubicBezTo>
                    <a:pt x="64" y="2"/>
                    <a:pt x="68" y="6"/>
                    <a:pt x="69" y="7"/>
                  </a:cubicBezTo>
                  <a:cubicBezTo>
                    <a:pt x="71" y="9"/>
                    <a:pt x="72" y="9"/>
                    <a:pt x="72" y="13"/>
                  </a:cubicBezTo>
                  <a:cubicBezTo>
                    <a:pt x="72" y="18"/>
                    <a:pt x="71" y="23"/>
                    <a:pt x="65" y="22"/>
                  </a:cubicBezTo>
                  <a:cubicBezTo>
                    <a:pt x="65" y="27"/>
                    <a:pt x="64" y="33"/>
                    <a:pt x="68" y="37"/>
                  </a:cubicBezTo>
                  <a:cubicBezTo>
                    <a:pt x="69" y="38"/>
                    <a:pt x="70" y="37"/>
                    <a:pt x="71" y="39"/>
                  </a:cubicBezTo>
                  <a:cubicBezTo>
                    <a:pt x="72" y="39"/>
                    <a:pt x="72" y="41"/>
                    <a:pt x="72" y="42"/>
                  </a:cubicBezTo>
                  <a:cubicBezTo>
                    <a:pt x="73" y="43"/>
                    <a:pt x="73" y="43"/>
                    <a:pt x="74" y="45"/>
                  </a:cubicBezTo>
                  <a:cubicBezTo>
                    <a:pt x="74" y="46"/>
                    <a:pt x="73" y="47"/>
                    <a:pt x="73" y="48"/>
                  </a:cubicBezTo>
                  <a:cubicBezTo>
                    <a:pt x="71" y="54"/>
                    <a:pt x="70" y="58"/>
                    <a:pt x="66" y="63"/>
                  </a:cubicBezTo>
                  <a:cubicBezTo>
                    <a:pt x="64" y="66"/>
                    <a:pt x="62" y="67"/>
                    <a:pt x="59" y="69"/>
                  </a:cubicBezTo>
                  <a:cubicBezTo>
                    <a:pt x="56" y="71"/>
                    <a:pt x="51" y="73"/>
                    <a:pt x="50" y="75"/>
                  </a:cubicBezTo>
                  <a:cubicBezTo>
                    <a:pt x="46" y="79"/>
                    <a:pt x="50" y="78"/>
                    <a:pt x="50" y="82"/>
                  </a:cubicBezTo>
                  <a:cubicBezTo>
                    <a:pt x="50" y="85"/>
                    <a:pt x="45" y="88"/>
                    <a:pt x="45" y="91"/>
                  </a:cubicBezTo>
                  <a:cubicBezTo>
                    <a:pt x="43" y="96"/>
                    <a:pt x="49" y="103"/>
                    <a:pt x="52" y="105"/>
                  </a:cubicBezTo>
                  <a:cubicBezTo>
                    <a:pt x="52" y="105"/>
                    <a:pt x="52" y="104"/>
                    <a:pt x="52" y="103"/>
                  </a:cubicBezTo>
                  <a:cubicBezTo>
                    <a:pt x="53" y="103"/>
                    <a:pt x="55" y="104"/>
                    <a:pt x="56" y="105"/>
                  </a:cubicBezTo>
                  <a:cubicBezTo>
                    <a:pt x="56" y="102"/>
                    <a:pt x="59" y="101"/>
                    <a:pt x="62" y="101"/>
                  </a:cubicBezTo>
                  <a:cubicBezTo>
                    <a:pt x="65" y="102"/>
                    <a:pt x="66" y="107"/>
                    <a:pt x="68" y="109"/>
                  </a:cubicBezTo>
                  <a:cubicBezTo>
                    <a:pt x="71" y="110"/>
                    <a:pt x="75" y="109"/>
                    <a:pt x="78" y="109"/>
                  </a:cubicBezTo>
                  <a:cubicBezTo>
                    <a:pt x="81" y="110"/>
                    <a:pt x="84" y="110"/>
                    <a:pt x="87" y="111"/>
                  </a:cubicBezTo>
                  <a:cubicBezTo>
                    <a:pt x="89" y="115"/>
                    <a:pt x="87" y="114"/>
                    <a:pt x="86" y="117"/>
                  </a:cubicBezTo>
                  <a:cubicBezTo>
                    <a:pt x="83" y="121"/>
                    <a:pt x="86" y="122"/>
                    <a:pt x="88" y="125"/>
                  </a:cubicBezTo>
                  <a:cubicBezTo>
                    <a:pt x="89" y="128"/>
                    <a:pt x="88" y="131"/>
                    <a:pt x="89" y="134"/>
                  </a:cubicBezTo>
                  <a:cubicBezTo>
                    <a:pt x="91" y="136"/>
                    <a:pt x="95" y="137"/>
                    <a:pt x="96" y="133"/>
                  </a:cubicBezTo>
                  <a:cubicBezTo>
                    <a:pt x="96" y="131"/>
                    <a:pt x="90" y="128"/>
                    <a:pt x="95" y="127"/>
                  </a:cubicBezTo>
                  <a:cubicBezTo>
                    <a:pt x="99" y="125"/>
                    <a:pt x="100" y="130"/>
                    <a:pt x="102" y="131"/>
                  </a:cubicBezTo>
                  <a:cubicBezTo>
                    <a:pt x="105" y="133"/>
                    <a:pt x="109" y="130"/>
                    <a:pt x="111" y="134"/>
                  </a:cubicBezTo>
                  <a:cubicBezTo>
                    <a:pt x="113" y="136"/>
                    <a:pt x="111" y="137"/>
                    <a:pt x="108" y="138"/>
                  </a:cubicBezTo>
                  <a:cubicBezTo>
                    <a:pt x="105" y="139"/>
                    <a:pt x="103" y="138"/>
                    <a:pt x="103" y="142"/>
                  </a:cubicBezTo>
                  <a:cubicBezTo>
                    <a:pt x="103" y="146"/>
                    <a:pt x="107" y="147"/>
                    <a:pt x="110" y="148"/>
                  </a:cubicBezTo>
                  <a:cubicBezTo>
                    <a:pt x="113" y="148"/>
                    <a:pt x="115" y="149"/>
                    <a:pt x="118" y="151"/>
                  </a:cubicBezTo>
                  <a:cubicBezTo>
                    <a:pt x="122" y="154"/>
                    <a:pt x="120" y="155"/>
                    <a:pt x="119" y="160"/>
                  </a:cubicBezTo>
                  <a:cubicBezTo>
                    <a:pt x="118" y="163"/>
                    <a:pt x="118" y="169"/>
                    <a:pt x="114" y="170"/>
                  </a:cubicBezTo>
                  <a:cubicBezTo>
                    <a:pt x="112" y="170"/>
                    <a:pt x="109" y="167"/>
                    <a:pt x="108" y="166"/>
                  </a:cubicBezTo>
                  <a:cubicBezTo>
                    <a:pt x="107" y="165"/>
                    <a:pt x="108" y="163"/>
                    <a:pt x="107" y="162"/>
                  </a:cubicBezTo>
                  <a:cubicBezTo>
                    <a:pt x="105" y="160"/>
                    <a:pt x="100" y="160"/>
                    <a:pt x="97" y="158"/>
                  </a:cubicBezTo>
                  <a:cubicBezTo>
                    <a:pt x="94" y="155"/>
                    <a:pt x="94" y="153"/>
                    <a:pt x="93" y="150"/>
                  </a:cubicBezTo>
                  <a:cubicBezTo>
                    <a:pt x="92" y="143"/>
                    <a:pt x="86" y="146"/>
                    <a:pt x="82" y="142"/>
                  </a:cubicBezTo>
                  <a:cubicBezTo>
                    <a:pt x="81" y="139"/>
                    <a:pt x="82" y="136"/>
                    <a:pt x="80" y="135"/>
                  </a:cubicBezTo>
                  <a:cubicBezTo>
                    <a:pt x="79" y="133"/>
                    <a:pt x="75" y="133"/>
                    <a:pt x="74" y="132"/>
                  </a:cubicBezTo>
                  <a:cubicBezTo>
                    <a:pt x="69" y="137"/>
                    <a:pt x="78" y="143"/>
                    <a:pt x="79" y="147"/>
                  </a:cubicBezTo>
                  <a:cubicBezTo>
                    <a:pt x="79" y="150"/>
                    <a:pt x="76" y="154"/>
                    <a:pt x="73" y="151"/>
                  </a:cubicBezTo>
                  <a:cubicBezTo>
                    <a:pt x="72" y="150"/>
                    <a:pt x="74" y="146"/>
                    <a:pt x="73" y="145"/>
                  </a:cubicBezTo>
                  <a:cubicBezTo>
                    <a:pt x="71" y="143"/>
                    <a:pt x="69" y="144"/>
                    <a:pt x="68" y="142"/>
                  </a:cubicBezTo>
                  <a:cubicBezTo>
                    <a:pt x="67" y="142"/>
                    <a:pt x="66" y="140"/>
                    <a:pt x="65" y="139"/>
                  </a:cubicBezTo>
                  <a:cubicBezTo>
                    <a:pt x="63" y="137"/>
                    <a:pt x="61" y="136"/>
                    <a:pt x="59" y="135"/>
                  </a:cubicBezTo>
                  <a:cubicBezTo>
                    <a:pt x="56" y="134"/>
                    <a:pt x="51" y="131"/>
                    <a:pt x="49" y="132"/>
                  </a:cubicBezTo>
                  <a:cubicBezTo>
                    <a:pt x="46" y="134"/>
                    <a:pt x="47" y="138"/>
                    <a:pt x="44" y="140"/>
                  </a:cubicBezTo>
                  <a:cubicBezTo>
                    <a:pt x="42" y="141"/>
                    <a:pt x="36" y="140"/>
                    <a:pt x="34" y="138"/>
                  </a:cubicBezTo>
                  <a:cubicBezTo>
                    <a:pt x="31" y="136"/>
                    <a:pt x="31" y="132"/>
                    <a:pt x="26" y="133"/>
                  </a:cubicBezTo>
                  <a:cubicBezTo>
                    <a:pt x="24" y="133"/>
                    <a:pt x="24" y="135"/>
                    <a:pt x="22" y="134"/>
                  </a:cubicBezTo>
                  <a:cubicBezTo>
                    <a:pt x="20" y="133"/>
                    <a:pt x="22" y="129"/>
                    <a:pt x="22" y="127"/>
                  </a:cubicBezTo>
                  <a:cubicBezTo>
                    <a:pt x="22" y="126"/>
                    <a:pt x="23" y="123"/>
                    <a:pt x="23" y="122"/>
                  </a:cubicBezTo>
                  <a:cubicBezTo>
                    <a:pt x="25" y="120"/>
                    <a:pt x="27" y="120"/>
                    <a:pt x="29" y="118"/>
                  </a:cubicBezTo>
                  <a:cubicBezTo>
                    <a:pt x="31" y="115"/>
                    <a:pt x="33" y="111"/>
                    <a:pt x="29" y="108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1" name="Freeform 34">
              <a:extLst>
                <a:ext uri="{FF2B5EF4-FFF2-40B4-BE49-F238E27FC236}">
                  <a16:creationId xmlns:a16="http://schemas.microsoft.com/office/drawing/2014/main" id="{40BCFCA1-56AF-4604-A531-8ABB42480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889" y="3532088"/>
              <a:ext cx="9142" cy="13618"/>
            </a:xfrm>
            <a:custGeom>
              <a:avLst/>
              <a:gdLst>
                <a:gd name="T0" fmla="*/ 0 w 12"/>
                <a:gd name="T1" fmla="*/ 10 h 17"/>
                <a:gd name="T2" fmla="*/ 4 w 12"/>
                <a:gd name="T3" fmla="*/ 1 h 17"/>
                <a:gd name="T4" fmla="*/ 11 w 12"/>
                <a:gd name="T5" fmla="*/ 8 h 17"/>
                <a:gd name="T6" fmla="*/ 4 w 12"/>
                <a:gd name="T7" fmla="*/ 16 h 17"/>
                <a:gd name="T8" fmla="*/ 1 w 12"/>
                <a:gd name="T9" fmla="*/ 15 h 17"/>
                <a:gd name="T10" fmla="*/ 0 w 12"/>
                <a:gd name="T11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0" y="10"/>
                  </a:moveTo>
                  <a:cubicBezTo>
                    <a:pt x="2" y="7"/>
                    <a:pt x="0" y="1"/>
                    <a:pt x="4" y="1"/>
                  </a:cubicBezTo>
                  <a:cubicBezTo>
                    <a:pt x="8" y="0"/>
                    <a:pt x="7" y="7"/>
                    <a:pt x="11" y="8"/>
                  </a:cubicBezTo>
                  <a:cubicBezTo>
                    <a:pt x="12" y="11"/>
                    <a:pt x="7" y="16"/>
                    <a:pt x="4" y="16"/>
                  </a:cubicBezTo>
                  <a:cubicBezTo>
                    <a:pt x="1" y="16"/>
                    <a:pt x="2" y="17"/>
                    <a:pt x="1" y="15"/>
                  </a:cubicBezTo>
                  <a:cubicBezTo>
                    <a:pt x="1" y="14"/>
                    <a:pt x="0" y="10"/>
                    <a:pt x="0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2" name="Freeform 35">
              <a:extLst>
                <a:ext uri="{FF2B5EF4-FFF2-40B4-BE49-F238E27FC236}">
                  <a16:creationId xmlns:a16="http://schemas.microsoft.com/office/drawing/2014/main" id="{34EC48D4-0AE8-4242-8326-058AEDA27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858" y="3542302"/>
              <a:ext cx="27098" cy="33023"/>
            </a:xfrm>
            <a:custGeom>
              <a:avLst/>
              <a:gdLst>
                <a:gd name="T0" fmla="*/ 1 w 35"/>
                <a:gd name="T1" fmla="*/ 8 h 41"/>
                <a:gd name="T2" fmla="*/ 0 w 35"/>
                <a:gd name="T3" fmla="*/ 5 h 41"/>
                <a:gd name="T4" fmla="*/ 24 w 35"/>
                <a:gd name="T5" fmla="*/ 6 h 41"/>
                <a:gd name="T6" fmla="*/ 32 w 35"/>
                <a:gd name="T7" fmla="*/ 22 h 41"/>
                <a:gd name="T8" fmla="*/ 33 w 35"/>
                <a:gd name="T9" fmla="*/ 32 h 41"/>
                <a:gd name="T10" fmla="*/ 23 w 35"/>
                <a:gd name="T11" fmla="*/ 40 h 41"/>
                <a:gd name="T12" fmla="*/ 20 w 35"/>
                <a:gd name="T13" fmla="*/ 34 h 41"/>
                <a:gd name="T14" fmla="*/ 14 w 35"/>
                <a:gd name="T15" fmla="*/ 23 h 41"/>
                <a:gd name="T16" fmla="*/ 11 w 35"/>
                <a:gd name="T17" fmla="*/ 13 h 41"/>
                <a:gd name="T18" fmla="*/ 1 w 35"/>
                <a:gd name="T19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41">
                  <a:moveTo>
                    <a:pt x="1" y="8"/>
                  </a:moveTo>
                  <a:cubicBezTo>
                    <a:pt x="1" y="7"/>
                    <a:pt x="0" y="6"/>
                    <a:pt x="0" y="5"/>
                  </a:cubicBezTo>
                  <a:cubicBezTo>
                    <a:pt x="1" y="0"/>
                    <a:pt x="21" y="4"/>
                    <a:pt x="24" y="6"/>
                  </a:cubicBezTo>
                  <a:cubicBezTo>
                    <a:pt x="33" y="10"/>
                    <a:pt x="31" y="14"/>
                    <a:pt x="32" y="22"/>
                  </a:cubicBezTo>
                  <a:cubicBezTo>
                    <a:pt x="34" y="27"/>
                    <a:pt x="35" y="27"/>
                    <a:pt x="33" y="32"/>
                  </a:cubicBezTo>
                  <a:cubicBezTo>
                    <a:pt x="31" y="35"/>
                    <a:pt x="27" y="40"/>
                    <a:pt x="23" y="40"/>
                  </a:cubicBezTo>
                  <a:cubicBezTo>
                    <a:pt x="17" y="41"/>
                    <a:pt x="21" y="38"/>
                    <a:pt x="20" y="34"/>
                  </a:cubicBezTo>
                  <a:cubicBezTo>
                    <a:pt x="19" y="30"/>
                    <a:pt x="16" y="26"/>
                    <a:pt x="14" y="23"/>
                  </a:cubicBezTo>
                  <a:cubicBezTo>
                    <a:pt x="13" y="20"/>
                    <a:pt x="13" y="16"/>
                    <a:pt x="11" y="13"/>
                  </a:cubicBezTo>
                  <a:cubicBezTo>
                    <a:pt x="10" y="11"/>
                    <a:pt x="4" y="10"/>
                    <a:pt x="1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3" name="Freeform 36">
              <a:extLst>
                <a:ext uri="{FF2B5EF4-FFF2-40B4-BE49-F238E27FC236}">
                  <a16:creationId xmlns:a16="http://schemas.microsoft.com/office/drawing/2014/main" id="{4771333E-162A-4592-9DCC-79BB0C3C9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895" y="3544004"/>
              <a:ext cx="10774" cy="8170"/>
            </a:xfrm>
            <a:custGeom>
              <a:avLst/>
              <a:gdLst>
                <a:gd name="T0" fmla="*/ 7 w 14"/>
                <a:gd name="T1" fmla="*/ 0 h 10"/>
                <a:gd name="T2" fmla="*/ 7 w 14"/>
                <a:gd name="T3" fmla="*/ 9 h 10"/>
                <a:gd name="T4" fmla="*/ 7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7" y="0"/>
                  </a:moveTo>
                  <a:cubicBezTo>
                    <a:pt x="14" y="0"/>
                    <a:pt x="13" y="9"/>
                    <a:pt x="7" y="9"/>
                  </a:cubicBezTo>
                  <a:cubicBezTo>
                    <a:pt x="1" y="10"/>
                    <a:pt x="0" y="0"/>
                    <a:pt x="7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4" name="Freeform 37">
              <a:extLst>
                <a:ext uri="{FF2B5EF4-FFF2-40B4-BE49-F238E27FC236}">
                  <a16:creationId xmlns:a16="http://schemas.microsoft.com/office/drawing/2014/main" id="{DE68DE00-6491-4005-8010-6011EE327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3243" y="3562388"/>
              <a:ext cx="32323" cy="53109"/>
            </a:xfrm>
            <a:custGeom>
              <a:avLst/>
              <a:gdLst>
                <a:gd name="T0" fmla="*/ 9 w 42"/>
                <a:gd name="T1" fmla="*/ 18 h 66"/>
                <a:gd name="T2" fmla="*/ 13 w 42"/>
                <a:gd name="T3" fmla="*/ 24 h 66"/>
                <a:gd name="T4" fmla="*/ 23 w 42"/>
                <a:gd name="T5" fmla="*/ 29 h 66"/>
                <a:gd name="T6" fmla="*/ 32 w 42"/>
                <a:gd name="T7" fmla="*/ 32 h 66"/>
                <a:gd name="T8" fmla="*/ 40 w 42"/>
                <a:gd name="T9" fmla="*/ 32 h 66"/>
                <a:gd name="T10" fmla="*/ 39 w 42"/>
                <a:gd name="T11" fmla="*/ 41 h 66"/>
                <a:gd name="T12" fmla="*/ 32 w 42"/>
                <a:gd name="T13" fmla="*/ 45 h 66"/>
                <a:gd name="T14" fmla="*/ 28 w 42"/>
                <a:gd name="T15" fmla="*/ 51 h 66"/>
                <a:gd name="T16" fmla="*/ 27 w 42"/>
                <a:gd name="T17" fmla="*/ 59 h 66"/>
                <a:gd name="T18" fmla="*/ 20 w 42"/>
                <a:gd name="T19" fmla="*/ 57 h 66"/>
                <a:gd name="T20" fmla="*/ 13 w 42"/>
                <a:gd name="T21" fmla="*/ 60 h 66"/>
                <a:gd name="T22" fmla="*/ 6 w 42"/>
                <a:gd name="T23" fmla="*/ 64 h 66"/>
                <a:gd name="T24" fmla="*/ 7 w 42"/>
                <a:gd name="T25" fmla="*/ 48 h 66"/>
                <a:gd name="T26" fmla="*/ 10 w 42"/>
                <a:gd name="T27" fmla="*/ 34 h 66"/>
                <a:gd name="T28" fmla="*/ 10 w 42"/>
                <a:gd name="T29" fmla="*/ 28 h 66"/>
                <a:gd name="T30" fmla="*/ 4 w 42"/>
                <a:gd name="T31" fmla="*/ 27 h 66"/>
                <a:gd name="T32" fmla="*/ 12 w 42"/>
                <a:gd name="T33" fmla="*/ 0 h 66"/>
                <a:gd name="T34" fmla="*/ 9 w 42"/>
                <a:gd name="T35" fmla="*/ 1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66">
                  <a:moveTo>
                    <a:pt x="9" y="18"/>
                  </a:moveTo>
                  <a:cubicBezTo>
                    <a:pt x="9" y="23"/>
                    <a:pt x="8" y="21"/>
                    <a:pt x="13" y="24"/>
                  </a:cubicBezTo>
                  <a:cubicBezTo>
                    <a:pt x="17" y="27"/>
                    <a:pt x="18" y="28"/>
                    <a:pt x="23" y="29"/>
                  </a:cubicBezTo>
                  <a:cubicBezTo>
                    <a:pt x="25" y="30"/>
                    <a:pt x="29" y="32"/>
                    <a:pt x="32" y="32"/>
                  </a:cubicBezTo>
                  <a:cubicBezTo>
                    <a:pt x="33" y="32"/>
                    <a:pt x="39" y="32"/>
                    <a:pt x="40" y="32"/>
                  </a:cubicBezTo>
                  <a:cubicBezTo>
                    <a:pt x="42" y="34"/>
                    <a:pt x="40" y="39"/>
                    <a:pt x="39" y="41"/>
                  </a:cubicBezTo>
                  <a:cubicBezTo>
                    <a:pt x="37" y="45"/>
                    <a:pt x="37" y="45"/>
                    <a:pt x="32" y="45"/>
                  </a:cubicBezTo>
                  <a:cubicBezTo>
                    <a:pt x="32" y="48"/>
                    <a:pt x="29" y="49"/>
                    <a:pt x="28" y="51"/>
                  </a:cubicBezTo>
                  <a:cubicBezTo>
                    <a:pt x="27" y="54"/>
                    <a:pt x="28" y="57"/>
                    <a:pt x="27" y="59"/>
                  </a:cubicBezTo>
                  <a:cubicBezTo>
                    <a:pt x="24" y="66"/>
                    <a:pt x="19" y="64"/>
                    <a:pt x="20" y="57"/>
                  </a:cubicBezTo>
                  <a:cubicBezTo>
                    <a:pt x="17" y="56"/>
                    <a:pt x="15" y="58"/>
                    <a:pt x="13" y="60"/>
                  </a:cubicBezTo>
                  <a:cubicBezTo>
                    <a:pt x="11" y="60"/>
                    <a:pt x="7" y="64"/>
                    <a:pt x="6" y="64"/>
                  </a:cubicBezTo>
                  <a:cubicBezTo>
                    <a:pt x="1" y="64"/>
                    <a:pt x="8" y="52"/>
                    <a:pt x="7" y="48"/>
                  </a:cubicBezTo>
                  <a:cubicBezTo>
                    <a:pt x="11" y="45"/>
                    <a:pt x="10" y="38"/>
                    <a:pt x="10" y="34"/>
                  </a:cubicBezTo>
                  <a:cubicBezTo>
                    <a:pt x="11" y="32"/>
                    <a:pt x="12" y="30"/>
                    <a:pt x="10" y="28"/>
                  </a:cubicBezTo>
                  <a:cubicBezTo>
                    <a:pt x="8" y="26"/>
                    <a:pt x="6" y="28"/>
                    <a:pt x="4" y="27"/>
                  </a:cubicBezTo>
                  <a:cubicBezTo>
                    <a:pt x="0" y="23"/>
                    <a:pt x="8" y="2"/>
                    <a:pt x="12" y="0"/>
                  </a:cubicBezTo>
                  <a:cubicBezTo>
                    <a:pt x="12" y="6"/>
                    <a:pt x="10" y="12"/>
                    <a:pt x="9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5" name="Freeform 38">
              <a:extLst>
                <a:ext uri="{FF2B5EF4-FFF2-40B4-BE49-F238E27FC236}">
                  <a16:creationId xmlns:a16="http://schemas.microsoft.com/office/drawing/2014/main" id="{1553D201-74C4-4823-84C1-E81F6F0AC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994" y="3563410"/>
              <a:ext cx="21548" cy="22469"/>
            </a:xfrm>
            <a:custGeom>
              <a:avLst/>
              <a:gdLst>
                <a:gd name="T0" fmla="*/ 4 w 28"/>
                <a:gd name="T1" fmla="*/ 11 h 28"/>
                <a:gd name="T2" fmla="*/ 12 w 28"/>
                <a:gd name="T3" fmla="*/ 4 h 28"/>
                <a:gd name="T4" fmla="*/ 27 w 28"/>
                <a:gd name="T5" fmla="*/ 28 h 28"/>
                <a:gd name="T6" fmla="*/ 20 w 28"/>
                <a:gd name="T7" fmla="*/ 20 h 28"/>
                <a:gd name="T8" fmla="*/ 15 w 28"/>
                <a:gd name="T9" fmla="*/ 18 h 28"/>
                <a:gd name="T10" fmla="*/ 11 w 28"/>
                <a:gd name="T11" fmla="*/ 14 h 28"/>
                <a:gd name="T12" fmla="*/ 2 w 28"/>
                <a:gd name="T13" fmla="*/ 20 h 28"/>
                <a:gd name="T14" fmla="*/ 4 w 28"/>
                <a:gd name="T15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8">
                  <a:moveTo>
                    <a:pt x="4" y="11"/>
                  </a:moveTo>
                  <a:cubicBezTo>
                    <a:pt x="6" y="7"/>
                    <a:pt x="4" y="0"/>
                    <a:pt x="12" y="4"/>
                  </a:cubicBezTo>
                  <a:cubicBezTo>
                    <a:pt x="19" y="8"/>
                    <a:pt x="28" y="19"/>
                    <a:pt x="27" y="28"/>
                  </a:cubicBezTo>
                  <a:cubicBezTo>
                    <a:pt x="24" y="28"/>
                    <a:pt x="23" y="22"/>
                    <a:pt x="20" y="20"/>
                  </a:cubicBezTo>
                  <a:cubicBezTo>
                    <a:pt x="19" y="19"/>
                    <a:pt x="17" y="19"/>
                    <a:pt x="15" y="18"/>
                  </a:cubicBezTo>
                  <a:cubicBezTo>
                    <a:pt x="14" y="17"/>
                    <a:pt x="14" y="15"/>
                    <a:pt x="11" y="14"/>
                  </a:cubicBezTo>
                  <a:cubicBezTo>
                    <a:pt x="9" y="16"/>
                    <a:pt x="4" y="23"/>
                    <a:pt x="2" y="20"/>
                  </a:cubicBezTo>
                  <a:cubicBezTo>
                    <a:pt x="0" y="18"/>
                    <a:pt x="4" y="13"/>
                    <a:pt x="4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6" name="Freeform 39">
              <a:extLst>
                <a:ext uri="{FF2B5EF4-FFF2-40B4-BE49-F238E27FC236}">
                  <a16:creationId xmlns:a16="http://schemas.microsoft.com/office/drawing/2014/main" id="{2ECE2946-2AD4-4AE2-8D2B-36C5CE81B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460" y="3562388"/>
              <a:ext cx="31669" cy="59578"/>
            </a:xfrm>
            <a:custGeom>
              <a:avLst/>
              <a:gdLst>
                <a:gd name="T0" fmla="*/ 0 w 41"/>
                <a:gd name="T1" fmla="*/ 2 h 74"/>
                <a:gd name="T2" fmla="*/ 9 w 41"/>
                <a:gd name="T3" fmla="*/ 5 h 74"/>
                <a:gd name="T4" fmla="*/ 17 w 41"/>
                <a:gd name="T5" fmla="*/ 3 h 74"/>
                <a:gd name="T6" fmla="*/ 25 w 41"/>
                <a:gd name="T7" fmla="*/ 4 h 74"/>
                <a:gd name="T8" fmla="*/ 27 w 41"/>
                <a:gd name="T9" fmla="*/ 10 h 74"/>
                <a:gd name="T10" fmla="*/ 31 w 41"/>
                <a:gd name="T11" fmla="*/ 13 h 74"/>
                <a:gd name="T12" fmla="*/ 34 w 41"/>
                <a:gd name="T13" fmla="*/ 31 h 74"/>
                <a:gd name="T14" fmla="*/ 36 w 41"/>
                <a:gd name="T15" fmla="*/ 40 h 74"/>
                <a:gd name="T16" fmla="*/ 41 w 41"/>
                <a:gd name="T17" fmla="*/ 48 h 74"/>
                <a:gd name="T18" fmla="*/ 31 w 41"/>
                <a:gd name="T19" fmla="*/ 44 h 74"/>
                <a:gd name="T20" fmla="*/ 22 w 41"/>
                <a:gd name="T21" fmla="*/ 40 h 74"/>
                <a:gd name="T22" fmla="*/ 28 w 41"/>
                <a:gd name="T23" fmla="*/ 71 h 74"/>
                <a:gd name="T24" fmla="*/ 18 w 41"/>
                <a:gd name="T25" fmla="*/ 72 h 74"/>
                <a:gd name="T26" fmla="*/ 15 w 41"/>
                <a:gd name="T27" fmla="*/ 61 h 74"/>
                <a:gd name="T28" fmla="*/ 10 w 41"/>
                <a:gd name="T29" fmla="*/ 57 h 74"/>
                <a:gd name="T30" fmla="*/ 11 w 41"/>
                <a:gd name="T31" fmla="*/ 48 h 74"/>
                <a:gd name="T32" fmla="*/ 2 w 41"/>
                <a:gd name="T33" fmla="*/ 44 h 74"/>
                <a:gd name="T34" fmla="*/ 4 w 41"/>
                <a:gd name="T35" fmla="*/ 36 h 74"/>
                <a:gd name="T36" fmla="*/ 3 w 41"/>
                <a:gd name="T37" fmla="*/ 28 h 74"/>
                <a:gd name="T38" fmla="*/ 12 w 41"/>
                <a:gd name="T39" fmla="*/ 39 h 74"/>
                <a:gd name="T40" fmla="*/ 16 w 41"/>
                <a:gd name="T41" fmla="*/ 32 h 74"/>
                <a:gd name="T42" fmla="*/ 16 w 41"/>
                <a:gd name="T43" fmla="*/ 27 h 74"/>
                <a:gd name="T44" fmla="*/ 14 w 41"/>
                <a:gd name="T45" fmla="*/ 21 h 74"/>
                <a:gd name="T46" fmla="*/ 6 w 41"/>
                <a:gd name="T47" fmla="*/ 16 h 74"/>
                <a:gd name="T48" fmla="*/ 0 w 41"/>
                <a:gd name="T49" fmla="*/ 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74">
                  <a:moveTo>
                    <a:pt x="0" y="2"/>
                  </a:moveTo>
                  <a:cubicBezTo>
                    <a:pt x="5" y="1"/>
                    <a:pt x="5" y="4"/>
                    <a:pt x="9" y="5"/>
                  </a:cubicBezTo>
                  <a:cubicBezTo>
                    <a:pt x="12" y="6"/>
                    <a:pt x="15" y="4"/>
                    <a:pt x="17" y="3"/>
                  </a:cubicBezTo>
                  <a:cubicBezTo>
                    <a:pt x="22" y="1"/>
                    <a:pt x="22" y="0"/>
                    <a:pt x="25" y="4"/>
                  </a:cubicBezTo>
                  <a:cubicBezTo>
                    <a:pt x="26" y="6"/>
                    <a:pt x="25" y="8"/>
                    <a:pt x="27" y="10"/>
                  </a:cubicBezTo>
                  <a:cubicBezTo>
                    <a:pt x="28" y="11"/>
                    <a:pt x="30" y="11"/>
                    <a:pt x="31" y="13"/>
                  </a:cubicBezTo>
                  <a:cubicBezTo>
                    <a:pt x="35" y="17"/>
                    <a:pt x="33" y="26"/>
                    <a:pt x="34" y="31"/>
                  </a:cubicBezTo>
                  <a:cubicBezTo>
                    <a:pt x="35" y="34"/>
                    <a:pt x="35" y="38"/>
                    <a:pt x="36" y="40"/>
                  </a:cubicBezTo>
                  <a:cubicBezTo>
                    <a:pt x="37" y="44"/>
                    <a:pt x="41" y="44"/>
                    <a:pt x="41" y="48"/>
                  </a:cubicBezTo>
                  <a:cubicBezTo>
                    <a:pt x="37" y="49"/>
                    <a:pt x="34" y="45"/>
                    <a:pt x="31" y="44"/>
                  </a:cubicBezTo>
                  <a:cubicBezTo>
                    <a:pt x="27" y="44"/>
                    <a:pt x="24" y="45"/>
                    <a:pt x="22" y="40"/>
                  </a:cubicBezTo>
                  <a:cubicBezTo>
                    <a:pt x="11" y="50"/>
                    <a:pt x="34" y="62"/>
                    <a:pt x="28" y="71"/>
                  </a:cubicBezTo>
                  <a:cubicBezTo>
                    <a:pt x="27" y="73"/>
                    <a:pt x="20" y="74"/>
                    <a:pt x="18" y="72"/>
                  </a:cubicBezTo>
                  <a:cubicBezTo>
                    <a:pt x="15" y="69"/>
                    <a:pt x="17" y="64"/>
                    <a:pt x="15" y="61"/>
                  </a:cubicBezTo>
                  <a:cubicBezTo>
                    <a:pt x="12" y="58"/>
                    <a:pt x="11" y="63"/>
                    <a:pt x="10" y="57"/>
                  </a:cubicBezTo>
                  <a:cubicBezTo>
                    <a:pt x="10" y="54"/>
                    <a:pt x="12" y="52"/>
                    <a:pt x="11" y="48"/>
                  </a:cubicBezTo>
                  <a:cubicBezTo>
                    <a:pt x="6" y="47"/>
                    <a:pt x="1" y="54"/>
                    <a:pt x="2" y="44"/>
                  </a:cubicBezTo>
                  <a:cubicBezTo>
                    <a:pt x="2" y="41"/>
                    <a:pt x="4" y="38"/>
                    <a:pt x="4" y="36"/>
                  </a:cubicBezTo>
                  <a:cubicBezTo>
                    <a:pt x="4" y="33"/>
                    <a:pt x="0" y="30"/>
                    <a:pt x="3" y="28"/>
                  </a:cubicBezTo>
                  <a:cubicBezTo>
                    <a:pt x="9" y="22"/>
                    <a:pt x="9" y="38"/>
                    <a:pt x="12" y="39"/>
                  </a:cubicBezTo>
                  <a:cubicBezTo>
                    <a:pt x="14" y="39"/>
                    <a:pt x="16" y="33"/>
                    <a:pt x="16" y="32"/>
                  </a:cubicBezTo>
                  <a:cubicBezTo>
                    <a:pt x="16" y="30"/>
                    <a:pt x="11" y="27"/>
                    <a:pt x="16" y="27"/>
                  </a:cubicBezTo>
                  <a:cubicBezTo>
                    <a:pt x="18" y="27"/>
                    <a:pt x="14" y="21"/>
                    <a:pt x="14" y="21"/>
                  </a:cubicBezTo>
                  <a:cubicBezTo>
                    <a:pt x="12" y="19"/>
                    <a:pt x="9" y="18"/>
                    <a:pt x="6" y="16"/>
                  </a:cubicBezTo>
                  <a:cubicBezTo>
                    <a:pt x="1" y="13"/>
                    <a:pt x="0" y="9"/>
                    <a:pt x="0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7" name="Freeform 40">
              <a:extLst>
                <a:ext uri="{FF2B5EF4-FFF2-40B4-BE49-F238E27FC236}">
                  <a16:creationId xmlns:a16="http://schemas.microsoft.com/office/drawing/2014/main" id="{1B188F3A-D203-40A2-B08C-152FEC1E7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686" y="3607667"/>
              <a:ext cx="16977" cy="25533"/>
            </a:xfrm>
            <a:custGeom>
              <a:avLst/>
              <a:gdLst>
                <a:gd name="T0" fmla="*/ 11 w 22"/>
                <a:gd name="T1" fmla="*/ 11 h 32"/>
                <a:gd name="T2" fmla="*/ 19 w 22"/>
                <a:gd name="T3" fmla="*/ 0 h 32"/>
                <a:gd name="T4" fmla="*/ 17 w 22"/>
                <a:gd name="T5" fmla="*/ 11 h 32"/>
                <a:gd name="T6" fmla="*/ 22 w 22"/>
                <a:gd name="T7" fmla="*/ 19 h 32"/>
                <a:gd name="T8" fmla="*/ 8 w 22"/>
                <a:gd name="T9" fmla="*/ 30 h 32"/>
                <a:gd name="T10" fmla="*/ 1 w 22"/>
                <a:gd name="T11" fmla="*/ 27 h 32"/>
                <a:gd name="T12" fmla="*/ 4 w 22"/>
                <a:gd name="T13" fmla="*/ 19 h 32"/>
                <a:gd name="T14" fmla="*/ 12 w 22"/>
                <a:gd name="T15" fmla="*/ 6 h 32"/>
                <a:gd name="T16" fmla="*/ 11 w 22"/>
                <a:gd name="T17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32">
                  <a:moveTo>
                    <a:pt x="11" y="11"/>
                  </a:moveTo>
                  <a:cubicBezTo>
                    <a:pt x="12" y="6"/>
                    <a:pt x="12" y="0"/>
                    <a:pt x="19" y="0"/>
                  </a:cubicBezTo>
                  <a:cubicBezTo>
                    <a:pt x="17" y="3"/>
                    <a:pt x="16" y="8"/>
                    <a:pt x="17" y="11"/>
                  </a:cubicBezTo>
                  <a:cubicBezTo>
                    <a:pt x="18" y="14"/>
                    <a:pt x="22" y="15"/>
                    <a:pt x="22" y="19"/>
                  </a:cubicBezTo>
                  <a:cubicBezTo>
                    <a:pt x="22" y="27"/>
                    <a:pt x="14" y="29"/>
                    <a:pt x="8" y="30"/>
                  </a:cubicBezTo>
                  <a:cubicBezTo>
                    <a:pt x="4" y="31"/>
                    <a:pt x="3" y="32"/>
                    <a:pt x="1" y="27"/>
                  </a:cubicBezTo>
                  <a:cubicBezTo>
                    <a:pt x="0" y="23"/>
                    <a:pt x="2" y="21"/>
                    <a:pt x="4" y="19"/>
                  </a:cubicBezTo>
                  <a:cubicBezTo>
                    <a:pt x="8" y="15"/>
                    <a:pt x="11" y="13"/>
                    <a:pt x="12" y="6"/>
                  </a:cubicBezTo>
                  <a:lnTo>
                    <a:pt x="11" y="11"/>
                  </a:ln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8" name="Freeform 41">
              <a:extLst>
                <a:ext uri="{FF2B5EF4-FFF2-40B4-BE49-F238E27FC236}">
                  <a16:creationId xmlns:a16="http://schemas.microsoft.com/office/drawing/2014/main" id="{C7FA34EF-E96C-48EF-A273-DEEDD8E4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565" y="3594731"/>
              <a:ext cx="16977" cy="39492"/>
            </a:xfrm>
            <a:custGeom>
              <a:avLst/>
              <a:gdLst>
                <a:gd name="T0" fmla="*/ 13 w 22"/>
                <a:gd name="T1" fmla="*/ 18 h 49"/>
                <a:gd name="T2" fmla="*/ 15 w 22"/>
                <a:gd name="T3" fmla="*/ 7 h 49"/>
                <a:gd name="T4" fmla="*/ 20 w 22"/>
                <a:gd name="T5" fmla="*/ 1 h 49"/>
                <a:gd name="T6" fmla="*/ 19 w 22"/>
                <a:gd name="T7" fmla="*/ 19 h 49"/>
                <a:gd name="T8" fmla="*/ 17 w 22"/>
                <a:gd name="T9" fmla="*/ 30 h 49"/>
                <a:gd name="T10" fmla="*/ 12 w 22"/>
                <a:gd name="T11" fmla="*/ 32 h 49"/>
                <a:gd name="T12" fmla="*/ 9 w 22"/>
                <a:gd name="T13" fmla="*/ 38 h 49"/>
                <a:gd name="T14" fmla="*/ 1 w 22"/>
                <a:gd name="T15" fmla="*/ 49 h 49"/>
                <a:gd name="T16" fmla="*/ 6 w 22"/>
                <a:gd name="T17" fmla="*/ 28 h 49"/>
                <a:gd name="T18" fmla="*/ 13 w 22"/>
                <a:gd name="T19" fmla="*/ 19 h 49"/>
                <a:gd name="T20" fmla="*/ 13 w 22"/>
                <a:gd name="T21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49">
                  <a:moveTo>
                    <a:pt x="13" y="18"/>
                  </a:moveTo>
                  <a:cubicBezTo>
                    <a:pt x="15" y="15"/>
                    <a:pt x="14" y="11"/>
                    <a:pt x="15" y="7"/>
                  </a:cubicBezTo>
                  <a:cubicBezTo>
                    <a:pt x="15" y="6"/>
                    <a:pt x="20" y="0"/>
                    <a:pt x="20" y="1"/>
                  </a:cubicBezTo>
                  <a:cubicBezTo>
                    <a:pt x="22" y="6"/>
                    <a:pt x="19" y="13"/>
                    <a:pt x="19" y="19"/>
                  </a:cubicBezTo>
                  <a:cubicBezTo>
                    <a:pt x="19" y="24"/>
                    <a:pt x="20" y="27"/>
                    <a:pt x="17" y="30"/>
                  </a:cubicBezTo>
                  <a:cubicBezTo>
                    <a:pt x="16" y="31"/>
                    <a:pt x="13" y="31"/>
                    <a:pt x="12" y="32"/>
                  </a:cubicBezTo>
                  <a:cubicBezTo>
                    <a:pt x="11" y="33"/>
                    <a:pt x="10" y="37"/>
                    <a:pt x="9" y="38"/>
                  </a:cubicBezTo>
                  <a:cubicBezTo>
                    <a:pt x="8" y="41"/>
                    <a:pt x="5" y="49"/>
                    <a:pt x="1" y="49"/>
                  </a:cubicBezTo>
                  <a:cubicBezTo>
                    <a:pt x="0" y="42"/>
                    <a:pt x="3" y="33"/>
                    <a:pt x="6" y="28"/>
                  </a:cubicBezTo>
                  <a:cubicBezTo>
                    <a:pt x="8" y="24"/>
                    <a:pt x="12" y="22"/>
                    <a:pt x="13" y="19"/>
                  </a:cubicBezTo>
                  <a:cubicBezTo>
                    <a:pt x="13" y="18"/>
                    <a:pt x="13" y="18"/>
                    <a:pt x="1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9" name="Freeform 42">
              <a:extLst>
                <a:ext uri="{FF2B5EF4-FFF2-40B4-BE49-F238E27FC236}">
                  <a16:creationId xmlns:a16="http://schemas.microsoft.com/office/drawing/2014/main" id="{56A830DD-F82D-42F6-B90B-9E135F210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302" y="3601880"/>
              <a:ext cx="26119" cy="44258"/>
            </a:xfrm>
            <a:custGeom>
              <a:avLst/>
              <a:gdLst>
                <a:gd name="T0" fmla="*/ 29 w 34"/>
                <a:gd name="T1" fmla="*/ 0 h 55"/>
                <a:gd name="T2" fmla="*/ 20 w 34"/>
                <a:gd name="T3" fmla="*/ 1 h 55"/>
                <a:gd name="T4" fmla="*/ 15 w 34"/>
                <a:gd name="T5" fmla="*/ 11 h 55"/>
                <a:gd name="T6" fmla="*/ 12 w 34"/>
                <a:gd name="T7" fmla="*/ 15 h 55"/>
                <a:gd name="T8" fmla="*/ 12 w 34"/>
                <a:gd name="T9" fmla="*/ 20 h 55"/>
                <a:gd name="T10" fmla="*/ 6 w 34"/>
                <a:gd name="T11" fmla="*/ 25 h 55"/>
                <a:gd name="T12" fmla="*/ 2 w 34"/>
                <a:gd name="T13" fmla="*/ 35 h 55"/>
                <a:gd name="T14" fmla="*/ 10 w 34"/>
                <a:gd name="T15" fmla="*/ 41 h 55"/>
                <a:gd name="T16" fmla="*/ 23 w 34"/>
                <a:gd name="T17" fmla="*/ 51 h 55"/>
                <a:gd name="T18" fmla="*/ 24 w 34"/>
                <a:gd name="T19" fmla="*/ 39 h 55"/>
                <a:gd name="T20" fmla="*/ 24 w 34"/>
                <a:gd name="T21" fmla="*/ 26 h 55"/>
                <a:gd name="T22" fmla="*/ 27 w 34"/>
                <a:gd name="T23" fmla="*/ 14 h 55"/>
                <a:gd name="T24" fmla="*/ 32 w 34"/>
                <a:gd name="T25" fmla="*/ 1 h 55"/>
                <a:gd name="T26" fmla="*/ 29 w 34"/>
                <a:gd name="T2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55">
                  <a:moveTo>
                    <a:pt x="29" y="0"/>
                  </a:moveTo>
                  <a:cubicBezTo>
                    <a:pt x="26" y="0"/>
                    <a:pt x="21" y="0"/>
                    <a:pt x="20" y="1"/>
                  </a:cubicBezTo>
                  <a:cubicBezTo>
                    <a:pt x="17" y="3"/>
                    <a:pt x="16" y="8"/>
                    <a:pt x="15" y="11"/>
                  </a:cubicBezTo>
                  <a:cubicBezTo>
                    <a:pt x="14" y="12"/>
                    <a:pt x="13" y="13"/>
                    <a:pt x="12" y="15"/>
                  </a:cubicBezTo>
                  <a:cubicBezTo>
                    <a:pt x="12" y="16"/>
                    <a:pt x="13" y="18"/>
                    <a:pt x="12" y="20"/>
                  </a:cubicBezTo>
                  <a:cubicBezTo>
                    <a:pt x="11" y="24"/>
                    <a:pt x="9" y="23"/>
                    <a:pt x="6" y="25"/>
                  </a:cubicBezTo>
                  <a:cubicBezTo>
                    <a:pt x="2" y="28"/>
                    <a:pt x="0" y="30"/>
                    <a:pt x="2" y="35"/>
                  </a:cubicBezTo>
                  <a:cubicBezTo>
                    <a:pt x="4" y="39"/>
                    <a:pt x="7" y="39"/>
                    <a:pt x="10" y="41"/>
                  </a:cubicBezTo>
                  <a:cubicBezTo>
                    <a:pt x="14" y="44"/>
                    <a:pt x="16" y="55"/>
                    <a:pt x="23" y="51"/>
                  </a:cubicBezTo>
                  <a:cubicBezTo>
                    <a:pt x="28" y="47"/>
                    <a:pt x="25" y="43"/>
                    <a:pt x="24" y="39"/>
                  </a:cubicBezTo>
                  <a:cubicBezTo>
                    <a:pt x="22" y="34"/>
                    <a:pt x="22" y="30"/>
                    <a:pt x="24" y="26"/>
                  </a:cubicBezTo>
                  <a:cubicBezTo>
                    <a:pt x="25" y="22"/>
                    <a:pt x="26" y="17"/>
                    <a:pt x="27" y="14"/>
                  </a:cubicBezTo>
                  <a:cubicBezTo>
                    <a:pt x="29" y="11"/>
                    <a:pt x="34" y="5"/>
                    <a:pt x="32" y="1"/>
                  </a:cubicBezTo>
                  <a:cubicBezTo>
                    <a:pt x="32" y="1"/>
                    <a:pt x="30" y="0"/>
                    <a:pt x="29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0" name="Freeform 43">
              <a:extLst>
                <a:ext uri="{FF2B5EF4-FFF2-40B4-BE49-F238E27FC236}">
                  <a16:creationId xmlns:a16="http://schemas.microsoft.com/office/drawing/2014/main" id="{676983AA-042A-484D-8345-330148E32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528" y="3692098"/>
              <a:ext cx="10121" cy="10213"/>
            </a:xfrm>
            <a:custGeom>
              <a:avLst/>
              <a:gdLst>
                <a:gd name="T0" fmla="*/ 5 w 13"/>
                <a:gd name="T1" fmla="*/ 12 h 13"/>
                <a:gd name="T2" fmla="*/ 0 w 13"/>
                <a:gd name="T3" fmla="*/ 3 h 13"/>
                <a:gd name="T4" fmla="*/ 13 w 13"/>
                <a:gd name="T5" fmla="*/ 5 h 13"/>
                <a:gd name="T6" fmla="*/ 5 w 13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5" y="12"/>
                  </a:moveTo>
                  <a:cubicBezTo>
                    <a:pt x="2" y="11"/>
                    <a:pt x="1" y="5"/>
                    <a:pt x="0" y="3"/>
                  </a:cubicBezTo>
                  <a:cubicBezTo>
                    <a:pt x="4" y="2"/>
                    <a:pt x="9" y="0"/>
                    <a:pt x="13" y="5"/>
                  </a:cubicBezTo>
                  <a:cubicBezTo>
                    <a:pt x="12" y="7"/>
                    <a:pt x="8" y="13"/>
                    <a:pt x="5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1" name="Freeform 44">
              <a:extLst>
                <a:ext uri="{FF2B5EF4-FFF2-40B4-BE49-F238E27FC236}">
                  <a16:creationId xmlns:a16="http://schemas.microsoft.com/office/drawing/2014/main" id="{464C4ED8-8E55-47D8-8A47-CA0E947DF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161" y="3622987"/>
              <a:ext cx="96967" cy="96346"/>
            </a:xfrm>
            <a:custGeom>
              <a:avLst/>
              <a:gdLst>
                <a:gd name="T0" fmla="*/ 7 w 126"/>
                <a:gd name="T1" fmla="*/ 60 h 120"/>
                <a:gd name="T2" fmla="*/ 8 w 126"/>
                <a:gd name="T3" fmla="*/ 56 h 120"/>
                <a:gd name="T4" fmla="*/ 16 w 126"/>
                <a:gd name="T5" fmla="*/ 52 h 120"/>
                <a:gd name="T6" fmla="*/ 28 w 126"/>
                <a:gd name="T7" fmla="*/ 46 h 120"/>
                <a:gd name="T8" fmla="*/ 30 w 126"/>
                <a:gd name="T9" fmla="*/ 41 h 120"/>
                <a:gd name="T10" fmla="*/ 37 w 126"/>
                <a:gd name="T11" fmla="*/ 37 h 120"/>
                <a:gd name="T12" fmla="*/ 48 w 126"/>
                <a:gd name="T13" fmla="*/ 35 h 120"/>
                <a:gd name="T14" fmla="*/ 53 w 126"/>
                <a:gd name="T15" fmla="*/ 46 h 120"/>
                <a:gd name="T16" fmla="*/ 62 w 126"/>
                <a:gd name="T17" fmla="*/ 44 h 120"/>
                <a:gd name="T18" fmla="*/ 65 w 126"/>
                <a:gd name="T19" fmla="*/ 38 h 120"/>
                <a:gd name="T20" fmla="*/ 75 w 126"/>
                <a:gd name="T21" fmla="*/ 39 h 120"/>
                <a:gd name="T22" fmla="*/ 86 w 126"/>
                <a:gd name="T23" fmla="*/ 31 h 120"/>
                <a:gd name="T24" fmla="*/ 93 w 126"/>
                <a:gd name="T25" fmla="*/ 27 h 120"/>
                <a:gd name="T26" fmla="*/ 97 w 126"/>
                <a:gd name="T27" fmla="*/ 19 h 120"/>
                <a:gd name="T28" fmla="*/ 94 w 126"/>
                <a:gd name="T29" fmla="*/ 7 h 120"/>
                <a:gd name="T30" fmla="*/ 102 w 126"/>
                <a:gd name="T31" fmla="*/ 8 h 120"/>
                <a:gd name="T32" fmla="*/ 119 w 126"/>
                <a:gd name="T33" fmla="*/ 33 h 120"/>
                <a:gd name="T34" fmla="*/ 121 w 126"/>
                <a:gd name="T35" fmla="*/ 57 h 120"/>
                <a:gd name="T36" fmla="*/ 124 w 126"/>
                <a:gd name="T37" fmla="*/ 79 h 120"/>
                <a:gd name="T38" fmla="*/ 117 w 126"/>
                <a:gd name="T39" fmla="*/ 89 h 120"/>
                <a:gd name="T40" fmla="*/ 113 w 126"/>
                <a:gd name="T41" fmla="*/ 101 h 120"/>
                <a:gd name="T42" fmla="*/ 110 w 126"/>
                <a:gd name="T43" fmla="*/ 85 h 120"/>
                <a:gd name="T44" fmla="*/ 103 w 126"/>
                <a:gd name="T45" fmla="*/ 73 h 120"/>
                <a:gd name="T46" fmla="*/ 98 w 126"/>
                <a:gd name="T47" fmla="*/ 84 h 120"/>
                <a:gd name="T48" fmla="*/ 94 w 126"/>
                <a:gd name="T49" fmla="*/ 87 h 120"/>
                <a:gd name="T50" fmla="*/ 102 w 126"/>
                <a:gd name="T51" fmla="*/ 110 h 120"/>
                <a:gd name="T52" fmla="*/ 97 w 126"/>
                <a:gd name="T53" fmla="*/ 113 h 120"/>
                <a:gd name="T54" fmla="*/ 94 w 126"/>
                <a:gd name="T55" fmla="*/ 119 h 120"/>
                <a:gd name="T56" fmla="*/ 83 w 126"/>
                <a:gd name="T57" fmla="*/ 111 h 120"/>
                <a:gd name="T58" fmla="*/ 70 w 126"/>
                <a:gd name="T59" fmla="*/ 107 h 120"/>
                <a:gd name="T60" fmla="*/ 55 w 126"/>
                <a:gd name="T61" fmla="*/ 84 h 120"/>
                <a:gd name="T62" fmla="*/ 57 w 126"/>
                <a:gd name="T63" fmla="*/ 76 h 120"/>
                <a:gd name="T64" fmla="*/ 64 w 126"/>
                <a:gd name="T65" fmla="*/ 72 h 120"/>
                <a:gd name="T66" fmla="*/ 52 w 126"/>
                <a:gd name="T67" fmla="*/ 67 h 120"/>
                <a:gd name="T68" fmla="*/ 39 w 126"/>
                <a:gd name="T69" fmla="*/ 65 h 120"/>
                <a:gd name="T70" fmla="*/ 26 w 126"/>
                <a:gd name="T71" fmla="*/ 69 h 120"/>
                <a:gd name="T72" fmla="*/ 24 w 126"/>
                <a:gd name="T73" fmla="*/ 73 h 120"/>
                <a:gd name="T74" fmla="*/ 22 w 126"/>
                <a:gd name="T75" fmla="*/ 60 h 120"/>
                <a:gd name="T76" fmla="*/ 13 w 126"/>
                <a:gd name="T77" fmla="*/ 73 h 120"/>
                <a:gd name="T78" fmla="*/ 1 w 126"/>
                <a:gd name="T79" fmla="*/ 78 h 120"/>
                <a:gd name="T80" fmla="*/ 7 w 126"/>
                <a:gd name="T81" fmla="*/ 6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20">
                  <a:moveTo>
                    <a:pt x="7" y="60"/>
                  </a:moveTo>
                  <a:cubicBezTo>
                    <a:pt x="8" y="59"/>
                    <a:pt x="7" y="57"/>
                    <a:pt x="8" y="56"/>
                  </a:cubicBezTo>
                  <a:cubicBezTo>
                    <a:pt x="10" y="53"/>
                    <a:pt x="13" y="53"/>
                    <a:pt x="16" y="52"/>
                  </a:cubicBezTo>
                  <a:cubicBezTo>
                    <a:pt x="20" y="51"/>
                    <a:pt x="26" y="49"/>
                    <a:pt x="28" y="46"/>
                  </a:cubicBezTo>
                  <a:cubicBezTo>
                    <a:pt x="30" y="45"/>
                    <a:pt x="29" y="42"/>
                    <a:pt x="30" y="41"/>
                  </a:cubicBezTo>
                  <a:cubicBezTo>
                    <a:pt x="32" y="38"/>
                    <a:pt x="34" y="39"/>
                    <a:pt x="37" y="37"/>
                  </a:cubicBezTo>
                  <a:cubicBezTo>
                    <a:pt x="41" y="35"/>
                    <a:pt x="44" y="33"/>
                    <a:pt x="48" y="35"/>
                  </a:cubicBezTo>
                  <a:cubicBezTo>
                    <a:pt x="53" y="38"/>
                    <a:pt x="52" y="41"/>
                    <a:pt x="53" y="46"/>
                  </a:cubicBezTo>
                  <a:cubicBezTo>
                    <a:pt x="56" y="52"/>
                    <a:pt x="60" y="49"/>
                    <a:pt x="62" y="44"/>
                  </a:cubicBezTo>
                  <a:cubicBezTo>
                    <a:pt x="64" y="42"/>
                    <a:pt x="62" y="40"/>
                    <a:pt x="65" y="38"/>
                  </a:cubicBezTo>
                  <a:cubicBezTo>
                    <a:pt x="70" y="35"/>
                    <a:pt x="72" y="40"/>
                    <a:pt x="75" y="39"/>
                  </a:cubicBezTo>
                  <a:cubicBezTo>
                    <a:pt x="78" y="37"/>
                    <a:pt x="78" y="18"/>
                    <a:pt x="86" y="31"/>
                  </a:cubicBezTo>
                  <a:cubicBezTo>
                    <a:pt x="89" y="24"/>
                    <a:pt x="88" y="29"/>
                    <a:pt x="93" y="27"/>
                  </a:cubicBezTo>
                  <a:cubicBezTo>
                    <a:pt x="97" y="26"/>
                    <a:pt x="98" y="22"/>
                    <a:pt x="97" y="19"/>
                  </a:cubicBezTo>
                  <a:cubicBezTo>
                    <a:pt x="97" y="15"/>
                    <a:pt x="93" y="11"/>
                    <a:pt x="94" y="7"/>
                  </a:cubicBezTo>
                  <a:cubicBezTo>
                    <a:pt x="95" y="0"/>
                    <a:pt x="99" y="6"/>
                    <a:pt x="102" y="8"/>
                  </a:cubicBezTo>
                  <a:cubicBezTo>
                    <a:pt x="109" y="13"/>
                    <a:pt x="119" y="22"/>
                    <a:pt x="119" y="33"/>
                  </a:cubicBezTo>
                  <a:cubicBezTo>
                    <a:pt x="120" y="41"/>
                    <a:pt x="119" y="48"/>
                    <a:pt x="121" y="57"/>
                  </a:cubicBezTo>
                  <a:cubicBezTo>
                    <a:pt x="122" y="63"/>
                    <a:pt x="126" y="73"/>
                    <a:pt x="124" y="79"/>
                  </a:cubicBezTo>
                  <a:cubicBezTo>
                    <a:pt x="122" y="83"/>
                    <a:pt x="118" y="84"/>
                    <a:pt x="117" y="89"/>
                  </a:cubicBezTo>
                  <a:cubicBezTo>
                    <a:pt x="116" y="94"/>
                    <a:pt x="117" y="97"/>
                    <a:pt x="113" y="101"/>
                  </a:cubicBezTo>
                  <a:cubicBezTo>
                    <a:pt x="110" y="96"/>
                    <a:pt x="112" y="90"/>
                    <a:pt x="110" y="85"/>
                  </a:cubicBezTo>
                  <a:cubicBezTo>
                    <a:pt x="109" y="83"/>
                    <a:pt x="104" y="74"/>
                    <a:pt x="103" y="73"/>
                  </a:cubicBezTo>
                  <a:cubicBezTo>
                    <a:pt x="100" y="73"/>
                    <a:pt x="99" y="82"/>
                    <a:pt x="98" y="84"/>
                  </a:cubicBezTo>
                  <a:cubicBezTo>
                    <a:pt x="96" y="86"/>
                    <a:pt x="95" y="83"/>
                    <a:pt x="94" y="87"/>
                  </a:cubicBezTo>
                  <a:cubicBezTo>
                    <a:pt x="93" y="95"/>
                    <a:pt x="106" y="101"/>
                    <a:pt x="102" y="110"/>
                  </a:cubicBezTo>
                  <a:cubicBezTo>
                    <a:pt x="101" y="111"/>
                    <a:pt x="98" y="112"/>
                    <a:pt x="97" y="113"/>
                  </a:cubicBezTo>
                  <a:cubicBezTo>
                    <a:pt x="96" y="116"/>
                    <a:pt x="98" y="118"/>
                    <a:pt x="94" y="119"/>
                  </a:cubicBezTo>
                  <a:cubicBezTo>
                    <a:pt x="90" y="120"/>
                    <a:pt x="86" y="113"/>
                    <a:pt x="83" y="111"/>
                  </a:cubicBezTo>
                  <a:cubicBezTo>
                    <a:pt x="79" y="108"/>
                    <a:pt x="74" y="109"/>
                    <a:pt x="70" y="107"/>
                  </a:cubicBezTo>
                  <a:cubicBezTo>
                    <a:pt x="62" y="102"/>
                    <a:pt x="55" y="94"/>
                    <a:pt x="55" y="84"/>
                  </a:cubicBezTo>
                  <a:cubicBezTo>
                    <a:pt x="55" y="83"/>
                    <a:pt x="56" y="77"/>
                    <a:pt x="57" y="76"/>
                  </a:cubicBezTo>
                  <a:cubicBezTo>
                    <a:pt x="58" y="74"/>
                    <a:pt x="63" y="75"/>
                    <a:pt x="64" y="72"/>
                  </a:cubicBezTo>
                  <a:cubicBezTo>
                    <a:pt x="66" y="67"/>
                    <a:pt x="55" y="68"/>
                    <a:pt x="52" y="67"/>
                  </a:cubicBezTo>
                  <a:cubicBezTo>
                    <a:pt x="48" y="66"/>
                    <a:pt x="44" y="64"/>
                    <a:pt x="39" y="65"/>
                  </a:cubicBezTo>
                  <a:cubicBezTo>
                    <a:pt x="34" y="67"/>
                    <a:pt x="34" y="70"/>
                    <a:pt x="26" y="69"/>
                  </a:cubicBezTo>
                  <a:cubicBezTo>
                    <a:pt x="26" y="71"/>
                    <a:pt x="25" y="71"/>
                    <a:pt x="24" y="73"/>
                  </a:cubicBezTo>
                  <a:cubicBezTo>
                    <a:pt x="21" y="69"/>
                    <a:pt x="22" y="64"/>
                    <a:pt x="22" y="60"/>
                  </a:cubicBezTo>
                  <a:cubicBezTo>
                    <a:pt x="13" y="59"/>
                    <a:pt x="15" y="69"/>
                    <a:pt x="13" y="73"/>
                  </a:cubicBezTo>
                  <a:cubicBezTo>
                    <a:pt x="11" y="78"/>
                    <a:pt x="2" y="87"/>
                    <a:pt x="1" y="78"/>
                  </a:cubicBezTo>
                  <a:cubicBezTo>
                    <a:pt x="0" y="72"/>
                    <a:pt x="5" y="65"/>
                    <a:pt x="7" y="6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" name="Freeform 45">
              <a:extLst>
                <a:ext uri="{FF2B5EF4-FFF2-40B4-BE49-F238E27FC236}">
                  <a16:creationId xmlns:a16="http://schemas.microsoft.com/office/drawing/2014/main" id="{90D2EA7C-B045-4AF6-AC88-701BDB543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011" y="3588943"/>
              <a:ext cx="62359" cy="81367"/>
            </a:xfrm>
            <a:custGeom>
              <a:avLst/>
              <a:gdLst>
                <a:gd name="T0" fmla="*/ 2 w 81"/>
                <a:gd name="T1" fmla="*/ 98 h 101"/>
                <a:gd name="T2" fmla="*/ 7 w 81"/>
                <a:gd name="T3" fmla="*/ 85 h 101"/>
                <a:gd name="T4" fmla="*/ 14 w 81"/>
                <a:gd name="T5" fmla="*/ 72 h 101"/>
                <a:gd name="T6" fmla="*/ 26 w 81"/>
                <a:gd name="T7" fmla="*/ 64 h 101"/>
                <a:gd name="T8" fmla="*/ 31 w 81"/>
                <a:gd name="T9" fmla="*/ 56 h 101"/>
                <a:gd name="T10" fmla="*/ 38 w 81"/>
                <a:gd name="T11" fmla="*/ 50 h 101"/>
                <a:gd name="T12" fmla="*/ 62 w 81"/>
                <a:gd name="T13" fmla="*/ 25 h 101"/>
                <a:gd name="T14" fmla="*/ 77 w 81"/>
                <a:gd name="T15" fmla="*/ 1 h 101"/>
                <a:gd name="T16" fmla="*/ 76 w 81"/>
                <a:gd name="T17" fmla="*/ 16 h 101"/>
                <a:gd name="T18" fmla="*/ 81 w 81"/>
                <a:gd name="T19" fmla="*/ 29 h 101"/>
                <a:gd name="T20" fmla="*/ 61 w 81"/>
                <a:gd name="T21" fmla="*/ 40 h 101"/>
                <a:gd name="T22" fmla="*/ 53 w 81"/>
                <a:gd name="T23" fmla="*/ 44 h 101"/>
                <a:gd name="T24" fmla="*/ 48 w 81"/>
                <a:gd name="T25" fmla="*/ 55 h 101"/>
                <a:gd name="T26" fmla="*/ 32 w 81"/>
                <a:gd name="T27" fmla="*/ 69 h 101"/>
                <a:gd name="T28" fmla="*/ 13 w 81"/>
                <a:gd name="T29" fmla="*/ 85 h 101"/>
                <a:gd name="T30" fmla="*/ 2 w 81"/>
                <a:gd name="T31" fmla="*/ 9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101">
                  <a:moveTo>
                    <a:pt x="2" y="98"/>
                  </a:moveTo>
                  <a:cubicBezTo>
                    <a:pt x="0" y="91"/>
                    <a:pt x="4" y="89"/>
                    <a:pt x="7" y="85"/>
                  </a:cubicBezTo>
                  <a:cubicBezTo>
                    <a:pt x="11" y="81"/>
                    <a:pt x="12" y="75"/>
                    <a:pt x="14" y="72"/>
                  </a:cubicBezTo>
                  <a:cubicBezTo>
                    <a:pt x="18" y="67"/>
                    <a:pt x="22" y="68"/>
                    <a:pt x="26" y="64"/>
                  </a:cubicBezTo>
                  <a:cubicBezTo>
                    <a:pt x="27" y="63"/>
                    <a:pt x="29" y="58"/>
                    <a:pt x="31" y="56"/>
                  </a:cubicBezTo>
                  <a:cubicBezTo>
                    <a:pt x="33" y="54"/>
                    <a:pt x="36" y="52"/>
                    <a:pt x="38" y="50"/>
                  </a:cubicBezTo>
                  <a:cubicBezTo>
                    <a:pt x="46" y="41"/>
                    <a:pt x="54" y="35"/>
                    <a:pt x="62" y="25"/>
                  </a:cubicBezTo>
                  <a:cubicBezTo>
                    <a:pt x="67" y="18"/>
                    <a:pt x="65" y="0"/>
                    <a:pt x="77" y="1"/>
                  </a:cubicBezTo>
                  <a:cubicBezTo>
                    <a:pt x="77" y="6"/>
                    <a:pt x="75" y="11"/>
                    <a:pt x="76" y="16"/>
                  </a:cubicBezTo>
                  <a:cubicBezTo>
                    <a:pt x="76" y="22"/>
                    <a:pt x="80" y="24"/>
                    <a:pt x="81" y="29"/>
                  </a:cubicBezTo>
                  <a:cubicBezTo>
                    <a:pt x="71" y="30"/>
                    <a:pt x="70" y="36"/>
                    <a:pt x="61" y="40"/>
                  </a:cubicBezTo>
                  <a:cubicBezTo>
                    <a:pt x="58" y="42"/>
                    <a:pt x="55" y="41"/>
                    <a:pt x="53" y="44"/>
                  </a:cubicBezTo>
                  <a:cubicBezTo>
                    <a:pt x="51" y="46"/>
                    <a:pt x="50" y="52"/>
                    <a:pt x="48" y="55"/>
                  </a:cubicBezTo>
                  <a:cubicBezTo>
                    <a:pt x="44" y="62"/>
                    <a:pt x="37" y="64"/>
                    <a:pt x="32" y="69"/>
                  </a:cubicBezTo>
                  <a:cubicBezTo>
                    <a:pt x="26" y="74"/>
                    <a:pt x="18" y="80"/>
                    <a:pt x="13" y="85"/>
                  </a:cubicBezTo>
                  <a:cubicBezTo>
                    <a:pt x="13" y="85"/>
                    <a:pt x="2" y="101"/>
                    <a:pt x="2" y="9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3" name="Freeform 46">
              <a:extLst>
                <a:ext uri="{FF2B5EF4-FFF2-40B4-BE49-F238E27FC236}">
                  <a16:creationId xmlns:a16="http://schemas.microsoft.com/office/drawing/2014/main" id="{01338C72-0B43-49F1-B23B-310C9643D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717" y="3570559"/>
              <a:ext cx="9794" cy="16001"/>
            </a:xfrm>
            <a:custGeom>
              <a:avLst/>
              <a:gdLst>
                <a:gd name="T0" fmla="*/ 4 w 13"/>
                <a:gd name="T1" fmla="*/ 20 h 20"/>
                <a:gd name="T2" fmla="*/ 0 w 13"/>
                <a:gd name="T3" fmla="*/ 10 h 20"/>
                <a:gd name="T4" fmla="*/ 6 w 13"/>
                <a:gd name="T5" fmla="*/ 1 h 20"/>
                <a:gd name="T6" fmla="*/ 12 w 13"/>
                <a:gd name="T7" fmla="*/ 11 h 20"/>
                <a:gd name="T8" fmla="*/ 4 w 13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0">
                  <a:moveTo>
                    <a:pt x="4" y="20"/>
                  </a:moveTo>
                  <a:cubicBezTo>
                    <a:pt x="4" y="20"/>
                    <a:pt x="0" y="13"/>
                    <a:pt x="0" y="10"/>
                  </a:cubicBezTo>
                  <a:cubicBezTo>
                    <a:pt x="1" y="6"/>
                    <a:pt x="0" y="0"/>
                    <a:pt x="6" y="1"/>
                  </a:cubicBezTo>
                  <a:cubicBezTo>
                    <a:pt x="9" y="2"/>
                    <a:pt x="13" y="8"/>
                    <a:pt x="12" y="11"/>
                  </a:cubicBezTo>
                  <a:cubicBezTo>
                    <a:pt x="11" y="15"/>
                    <a:pt x="5" y="15"/>
                    <a:pt x="4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4" name="Freeform 47">
              <a:extLst>
                <a:ext uri="{FF2B5EF4-FFF2-40B4-BE49-F238E27FC236}">
                  <a16:creationId xmlns:a16="http://schemas.microsoft.com/office/drawing/2014/main" id="{E2EA1279-C472-493E-805C-3AF5B060B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557" y="3800700"/>
              <a:ext cx="140390" cy="163074"/>
            </a:xfrm>
            <a:custGeom>
              <a:avLst/>
              <a:gdLst>
                <a:gd name="T0" fmla="*/ 16 w 182"/>
                <a:gd name="T1" fmla="*/ 96 h 203"/>
                <a:gd name="T2" fmla="*/ 35 w 182"/>
                <a:gd name="T3" fmla="*/ 30 h 203"/>
                <a:gd name="T4" fmla="*/ 59 w 182"/>
                <a:gd name="T5" fmla="*/ 22 h 203"/>
                <a:gd name="T6" fmla="*/ 117 w 182"/>
                <a:gd name="T7" fmla="*/ 19 h 203"/>
                <a:gd name="T8" fmla="*/ 146 w 182"/>
                <a:gd name="T9" fmla="*/ 20 h 203"/>
                <a:gd name="T10" fmla="*/ 174 w 182"/>
                <a:gd name="T11" fmla="*/ 0 h 203"/>
                <a:gd name="T12" fmla="*/ 161 w 182"/>
                <a:gd name="T13" fmla="*/ 29 h 203"/>
                <a:gd name="T14" fmla="*/ 146 w 182"/>
                <a:gd name="T15" fmla="*/ 36 h 203"/>
                <a:gd name="T16" fmla="*/ 124 w 182"/>
                <a:gd name="T17" fmla="*/ 38 h 203"/>
                <a:gd name="T18" fmla="*/ 42 w 182"/>
                <a:gd name="T19" fmla="*/ 37 h 203"/>
                <a:gd name="T20" fmla="*/ 41 w 182"/>
                <a:gd name="T21" fmla="*/ 71 h 203"/>
                <a:gd name="T22" fmla="*/ 57 w 182"/>
                <a:gd name="T23" fmla="*/ 83 h 203"/>
                <a:gd name="T24" fmla="*/ 70 w 182"/>
                <a:gd name="T25" fmla="*/ 75 h 203"/>
                <a:gd name="T26" fmla="*/ 101 w 182"/>
                <a:gd name="T27" fmla="*/ 67 h 203"/>
                <a:gd name="T28" fmla="*/ 127 w 182"/>
                <a:gd name="T29" fmla="*/ 73 h 203"/>
                <a:gd name="T30" fmla="*/ 93 w 182"/>
                <a:gd name="T31" fmla="*/ 91 h 203"/>
                <a:gd name="T32" fmla="*/ 89 w 182"/>
                <a:gd name="T33" fmla="*/ 112 h 203"/>
                <a:gd name="T34" fmla="*/ 99 w 182"/>
                <a:gd name="T35" fmla="*/ 142 h 203"/>
                <a:gd name="T36" fmla="*/ 115 w 182"/>
                <a:gd name="T37" fmla="*/ 166 h 203"/>
                <a:gd name="T38" fmla="*/ 90 w 182"/>
                <a:gd name="T39" fmla="*/ 169 h 203"/>
                <a:gd name="T40" fmla="*/ 89 w 182"/>
                <a:gd name="T41" fmla="*/ 179 h 203"/>
                <a:gd name="T42" fmla="*/ 75 w 182"/>
                <a:gd name="T43" fmla="*/ 155 h 203"/>
                <a:gd name="T44" fmla="*/ 61 w 182"/>
                <a:gd name="T45" fmla="*/ 120 h 203"/>
                <a:gd name="T46" fmla="*/ 46 w 182"/>
                <a:gd name="T47" fmla="*/ 149 h 203"/>
                <a:gd name="T48" fmla="*/ 47 w 182"/>
                <a:gd name="T49" fmla="*/ 195 h 203"/>
                <a:gd name="T50" fmla="*/ 17 w 182"/>
                <a:gd name="T51" fmla="*/ 179 h 203"/>
                <a:gd name="T52" fmla="*/ 21 w 182"/>
                <a:gd name="T53" fmla="*/ 151 h 203"/>
                <a:gd name="T54" fmla="*/ 7 w 182"/>
                <a:gd name="T55" fmla="*/ 141 h 203"/>
                <a:gd name="T56" fmla="*/ 3 w 182"/>
                <a:gd name="T57" fmla="*/ 120 h 203"/>
                <a:gd name="T58" fmla="*/ 15 w 182"/>
                <a:gd name="T59" fmla="*/ 109 h 203"/>
                <a:gd name="T60" fmla="*/ 16 w 182"/>
                <a:gd name="T61" fmla="*/ 9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2" h="203">
                  <a:moveTo>
                    <a:pt x="16" y="96"/>
                  </a:moveTo>
                  <a:cubicBezTo>
                    <a:pt x="19" y="76"/>
                    <a:pt x="24" y="47"/>
                    <a:pt x="35" y="30"/>
                  </a:cubicBezTo>
                  <a:cubicBezTo>
                    <a:pt x="45" y="16"/>
                    <a:pt x="42" y="22"/>
                    <a:pt x="59" y="22"/>
                  </a:cubicBezTo>
                  <a:cubicBezTo>
                    <a:pt x="56" y="6"/>
                    <a:pt x="106" y="18"/>
                    <a:pt x="117" y="19"/>
                  </a:cubicBezTo>
                  <a:cubicBezTo>
                    <a:pt x="125" y="21"/>
                    <a:pt x="139" y="23"/>
                    <a:pt x="146" y="20"/>
                  </a:cubicBezTo>
                  <a:cubicBezTo>
                    <a:pt x="156" y="15"/>
                    <a:pt x="162" y="5"/>
                    <a:pt x="174" y="0"/>
                  </a:cubicBezTo>
                  <a:cubicBezTo>
                    <a:pt x="182" y="12"/>
                    <a:pt x="169" y="19"/>
                    <a:pt x="161" y="29"/>
                  </a:cubicBezTo>
                  <a:cubicBezTo>
                    <a:pt x="154" y="36"/>
                    <a:pt x="156" y="35"/>
                    <a:pt x="146" y="36"/>
                  </a:cubicBezTo>
                  <a:cubicBezTo>
                    <a:pt x="139" y="37"/>
                    <a:pt x="131" y="38"/>
                    <a:pt x="124" y="38"/>
                  </a:cubicBezTo>
                  <a:cubicBezTo>
                    <a:pt x="97" y="38"/>
                    <a:pt x="69" y="36"/>
                    <a:pt x="42" y="37"/>
                  </a:cubicBezTo>
                  <a:cubicBezTo>
                    <a:pt x="35" y="49"/>
                    <a:pt x="33" y="60"/>
                    <a:pt x="41" y="71"/>
                  </a:cubicBezTo>
                  <a:cubicBezTo>
                    <a:pt x="45" y="76"/>
                    <a:pt x="51" y="81"/>
                    <a:pt x="57" y="83"/>
                  </a:cubicBezTo>
                  <a:cubicBezTo>
                    <a:pt x="67" y="86"/>
                    <a:pt x="63" y="82"/>
                    <a:pt x="70" y="75"/>
                  </a:cubicBezTo>
                  <a:cubicBezTo>
                    <a:pt x="81" y="64"/>
                    <a:pt x="86" y="72"/>
                    <a:pt x="101" y="67"/>
                  </a:cubicBezTo>
                  <a:cubicBezTo>
                    <a:pt x="109" y="64"/>
                    <a:pt x="132" y="54"/>
                    <a:pt x="127" y="73"/>
                  </a:cubicBezTo>
                  <a:cubicBezTo>
                    <a:pt x="110" y="73"/>
                    <a:pt x="108" y="83"/>
                    <a:pt x="93" y="91"/>
                  </a:cubicBezTo>
                  <a:cubicBezTo>
                    <a:pt x="73" y="101"/>
                    <a:pt x="78" y="97"/>
                    <a:pt x="89" y="112"/>
                  </a:cubicBezTo>
                  <a:cubicBezTo>
                    <a:pt x="95" y="121"/>
                    <a:pt x="94" y="133"/>
                    <a:pt x="99" y="142"/>
                  </a:cubicBezTo>
                  <a:cubicBezTo>
                    <a:pt x="103" y="150"/>
                    <a:pt x="114" y="155"/>
                    <a:pt x="115" y="166"/>
                  </a:cubicBezTo>
                  <a:cubicBezTo>
                    <a:pt x="107" y="169"/>
                    <a:pt x="98" y="168"/>
                    <a:pt x="90" y="169"/>
                  </a:cubicBezTo>
                  <a:cubicBezTo>
                    <a:pt x="91" y="172"/>
                    <a:pt x="89" y="176"/>
                    <a:pt x="89" y="179"/>
                  </a:cubicBezTo>
                  <a:cubicBezTo>
                    <a:pt x="75" y="176"/>
                    <a:pt x="71" y="169"/>
                    <a:pt x="75" y="155"/>
                  </a:cubicBezTo>
                  <a:cubicBezTo>
                    <a:pt x="59" y="153"/>
                    <a:pt x="61" y="132"/>
                    <a:pt x="61" y="120"/>
                  </a:cubicBezTo>
                  <a:cubicBezTo>
                    <a:pt x="41" y="110"/>
                    <a:pt x="44" y="137"/>
                    <a:pt x="46" y="149"/>
                  </a:cubicBezTo>
                  <a:cubicBezTo>
                    <a:pt x="47" y="165"/>
                    <a:pt x="47" y="180"/>
                    <a:pt x="47" y="195"/>
                  </a:cubicBezTo>
                  <a:cubicBezTo>
                    <a:pt x="27" y="199"/>
                    <a:pt x="12" y="203"/>
                    <a:pt x="17" y="179"/>
                  </a:cubicBezTo>
                  <a:cubicBezTo>
                    <a:pt x="19" y="171"/>
                    <a:pt x="22" y="160"/>
                    <a:pt x="21" y="151"/>
                  </a:cubicBezTo>
                  <a:cubicBezTo>
                    <a:pt x="18" y="137"/>
                    <a:pt x="16" y="148"/>
                    <a:pt x="7" y="141"/>
                  </a:cubicBezTo>
                  <a:cubicBezTo>
                    <a:pt x="2" y="138"/>
                    <a:pt x="0" y="126"/>
                    <a:pt x="3" y="120"/>
                  </a:cubicBezTo>
                  <a:cubicBezTo>
                    <a:pt x="6" y="114"/>
                    <a:pt x="13" y="113"/>
                    <a:pt x="15" y="109"/>
                  </a:cubicBezTo>
                  <a:cubicBezTo>
                    <a:pt x="17" y="105"/>
                    <a:pt x="16" y="101"/>
                    <a:pt x="16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5" name="Freeform 48">
              <a:extLst>
                <a:ext uri="{FF2B5EF4-FFF2-40B4-BE49-F238E27FC236}">
                  <a16:creationId xmlns:a16="http://schemas.microsoft.com/office/drawing/2014/main" id="{3DAB2CAA-CD97-4739-9CF3-A17F37302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910" y="3868789"/>
              <a:ext cx="47015" cy="12256"/>
            </a:xfrm>
            <a:custGeom>
              <a:avLst/>
              <a:gdLst>
                <a:gd name="T0" fmla="*/ 61 w 61"/>
                <a:gd name="T1" fmla="*/ 12 h 15"/>
                <a:gd name="T2" fmla="*/ 22 w 61"/>
                <a:gd name="T3" fmla="*/ 14 h 15"/>
                <a:gd name="T4" fmla="*/ 12 w 61"/>
                <a:gd name="T5" fmla="*/ 4 h 15"/>
                <a:gd name="T6" fmla="*/ 31 w 61"/>
                <a:gd name="T7" fmla="*/ 7 h 15"/>
                <a:gd name="T8" fmla="*/ 61 w 61"/>
                <a:gd name="T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61" y="12"/>
                  </a:moveTo>
                  <a:cubicBezTo>
                    <a:pt x="49" y="12"/>
                    <a:pt x="34" y="15"/>
                    <a:pt x="22" y="14"/>
                  </a:cubicBezTo>
                  <a:cubicBezTo>
                    <a:pt x="16" y="14"/>
                    <a:pt x="0" y="11"/>
                    <a:pt x="12" y="4"/>
                  </a:cubicBezTo>
                  <a:cubicBezTo>
                    <a:pt x="16" y="0"/>
                    <a:pt x="26" y="6"/>
                    <a:pt x="31" y="7"/>
                  </a:cubicBezTo>
                  <a:cubicBezTo>
                    <a:pt x="39" y="8"/>
                    <a:pt x="58" y="0"/>
                    <a:pt x="61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6" name="Freeform 49">
              <a:extLst>
                <a:ext uri="{FF2B5EF4-FFF2-40B4-BE49-F238E27FC236}">
                  <a16:creationId xmlns:a16="http://schemas.microsoft.com/office/drawing/2014/main" id="{36CFA351-06B1-45D1-B340-F24107F5D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497" y="3899429"/>
              <a:ext cx="36893" cy="21108"/>
            </a:xfrm>
            <a:custGeom>
              <a:avLst/>
              <a:gdLst>
                <a:gd name="T0" fmla="*/ 30 w 48"/>
                <a:gd name="T1" fmla="*/ 24 h 26"/>
                <a:gd name="T2" fmla="*/ 6 w 48"/>
                <a:gd name="T3" fmla="*/ 15 h 26"/>
                <a:gd name="T4" fmla="*/ 35 w 48"/>
                <a:gd name="T5" fmla="*/ 4 h 26"/>
                <a:gd name="T6" fmla="*/ 30 w 48"/>
                <a:gd name="T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26">
                  <a:moveTo>
                    <a:pt x="30" y="24"/>
                  </a:moveTo>
                  <a:cubicBezTo>
                    <a:pt x="25" y="26"/>
                    <a:pt x="8" y="21"/>
                    <a:pt x="6" y="15"/>
                  </a:cubicBezTo>
                  <a:cubicBezTo>
                    <a:pt x="0" y="0"/>
                    <a:pt x="27" y="3"/>
                    <a:pt x="35" y="4"/>
                  </a:cubicBezTo>
                  <a:cubicBezTo>
                    <a:pt x="35" y="15"/>
                    <a:pt x="48" y="20"/>
                    <a:pt x="30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7" name="Freeform 50">
              <a:extLst>
                <a:ext uri="{FF2B5EF4-FFF2-40B4-BE49-F238E27FC236}">
                  <a16:creationId xmlns:a16="http://schemas.microsoft.com/office/drawing/2014/main" id="{9443AB9A-8AB5-4B32-B44D-8F4B9DD28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534" y="3787763"/>
              <a:ext cx="31669" cy="69792"/>
            </a:xfrm>
            <a:custGeom>
              <a:avLst/>
              <a:gdLst>
                <a:gd name="T0" fmla="*/ 16 w 41"/>
                <a:gd name="T1" fmla="*/ 71 h 87"/>
                <a:gd name="T2" fmla="*/ 9 w 41"/>
                <a:gd name="T3" fmla="*/ 11 h 87"/>
                <a:gd name="T4" fmla="*/ 24 w 41"/>
                <a:gd name="T5" fmla="*/ 4 h 87"/>
                <a:gd name="T6" fmla="*/ 18 w 41"/>
                <a:gd name="T7" fmla="*/ 35 h 87"/>
                <a:gd name="T8" fmla="*/ 39 w 41"/>
                <a:gd name="T9" fmla="*/ 23 h 87"/>
                <a:gd name="T10" fmla="*/ 30 w 41"/>
                <a:gd name="T11" fmla="*/ 46 h 87"/>
                <a:gd name="T12" fmla="*/ 41 w 41"/>
                <a:gd name="T13" fmla="*/ 55 h 87"/>
                <a:gd name="T14" fmla="*/ 21 w 41"/>
                <a:gd name="T15" fmla="*/ 49 h 87"/>
                <a:gd name="T16" fmla="*/ 28 w 41"/>
                <a:gd name="T17" fmla="*/ 87 h 87"/>
                <a:gd name="T18" fmla="*/ 16 w 41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87">
                  <a:moveTo>
                    <a:pt x="16" y="71"/>
                  </a:moveTo>
                  <a:cubicBezTo>
                    <a:pt x="6" y="52"/>
                    <a:pt x="0" y="25"/>
                    <a:pt x="9" y="11"/>
                  </a:cubicBezTo>
                  <a:cubicBezTo>
                    <a:pt x="11" y="9"/>
                    <a:pt x="25" y="0"/>
                    <a:pt x="24" y="4"/>
                  </a:cubicBezTo>
                  <a:cubicBezTo>
                    <a:pt x="24" y="13"/>
                    <a:pt x="23" y="27"/>
                    <a:pt x="18" y="35"/>
                  </a:cubicBezTo>
                  <a:cubicBezTo>
                    <a:pt x="28" y="32"/>
                    <a:pt x="26" y="19"/>
                    <a:pt x="39" y="23"/>
                  </a:cubicBezTo>
                  <a:cubicBezTo>
                    <a:pt x="40" y="32"/>
                    <a:pt x="29" y="37"/>
                    <a:pt x="30" y="46"/>
                  </a:cubicBezTo>
                  <a:cubicBezTo>
                    <a:pt x="36" y="47"/>
                    <a:pt x="40" y="50"/>
                    <a:pt x="41" y="55"/>
                  </a:cubicBezTo>
                  <a:cubicBezTo>
                    <a:pt x="35" y="54"/>
                    <a:pt x="28" y="51"/>
                    <a:pt x="21" y="49"/>
                  </a:cubicBezTo>
                  <a:cubicBezTo>
                    <a:pt x="20" y="49"/>
                    <a:pt x="28" y="84"/>
                    <a:pt x="28" y="87"/>
                  </a:cubicBezTo>
                  <a:cubicBezTo>
                    <a:pt x="24" y="84"/>
                    <a:pt x="20" y="78"/>
                    <a:pt x="16" y="7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8" name="Freeform 51">
              <a:extLst>
                <a:ext uri="{FF2B5EF4-FFF2-40B4-BE49-F238E27FC236}">
                  <a16:creationId xmlns:a16="http://schemas.microsoft.com/office/drawing/2014/main" id="{AA945824-B376-4F2D-8EF7-1FB393145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5881" y="3862662"/>
              <a:ext cx="24486" cy="12597"/>
            </a:xfrm>
            <a:custGeom>
              <a:avLst/>
              <a:gdLst>
                <a:gd name="T0" fmla="*/ 8 w 32"/>
                <a:gd name="T1" fmla="*/ 4 h 16"/>
                <a:gd name="T2" fmla="*/ 30 w 32"/>
                <a:gd name="T3" fmla="*/ 9 h 16"/>
                <a:gd name="T4" fmla="*/ 17 w 32"/>
                <a:gd name="T5" fmla="*/ 16 h 16"/>
                <a:gd name="T6" fmla="*/ 8 w 32"/>
                <a:gd name="T7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16">
                  <a:moveTo>
                    <a:pt x="8" y="4"/>
                  </a:moveTo>
                  <a:cubicBezTo>
                    <a:pt x="13" y="0"/>
                    <a:pt x="25" y="8"/>
                    <a:pt x="30" y="9"/>
                  </a:cubicBezTo>
                  <a:cubicBezTo>
                    <a:pt x="32" y="10"/>
                    <a:pt x="20" y="16"/>
                    <a:pt x="17" y="16"/>
                  </a:cubicBezTo>
                  <a:cubicBezTo>
                    <a:pt x="11" y="15"/>
                    <a:pt x="0" y="10"/>
                    <a:pt x="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9" name="Freeform 52">
              <a:extLst>
                <a:ext uri="{FF2B5EF4-FFF2-40B4-BE49-F238E27FC236}">
                  <a16:creationId xmlns:a16="http://schemas.microsoft.com/office/drawing/2014/main" id="{A4F77A82-8AE5-4B74-820E-59EA966CC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9099" y="3875257"/>
              <a:ext cx="15998" cy="13618"/>
            </a:xfrm>
            <a:custGeom>
              <a:avLst/>
              <a:gdLst>
                <a:gd name="T0" fmla="*/ 0 w 21"/>
                <a:gd name="T1" fmla="*/ 2 h 17"/>
                <a:gd name="T2" fmla="*/ 9 w 21"/>
                <a:gd name="T3" fmla="*/ 0 h 17"/>
                <a:gd name="T4" fmla="*/ 0 w 21"/>
                <a:gd name="T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7">
                  <a:moveTo>
                    <a:pt x="0" y="2"/>
                  </a:moveTo>
                  <a:cubicBezTo>
                    <a:pt x="4" y="1"/>
                    <a:pt x="7" y="0"/>
                    <a:pt x="9" y="0"/>
                  </a:cubicBezTo>
                  <a:cubicBezTo>
                    <a:pt x="21" y="0"/>
                    <a:pt x="8" y="17"/>
                    <a:pt x="0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0" name="Freeform 53">
              <a:extLst>
                <a:ext uri="{FF2B5EF4-FFF2-40B4-BE49-F238E27FC236}">
                  <a16:creationId xmlns:a16="http://schemas.microsoft.com/office/drawing/2014/main" id="{BB7D5AA8-BB51-41CF-AA38-154A71E8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893" y="3836106"/>
              <a:ext cx="28731" cy="19065"/>
            </a:xfrm>
            <a:custGeom>
              <a:avLst/>
              <a:gdLst>
                <a:gd name="T0" fmla="*/ 3 w 37"/>
                <a:gd name="T1" fmla="*/ 8 h 24"/>
                <a:gd name="T2" fmla="*/ 1 w 37"/>
                <a:gd name="T3" fmla="*/ 5 h 24"/>
                <a:gd name="T4" fmla="*/ 28 w 37"/>
                <a:gd name="T5" fmla="*/ 5 h 24"/>
                <a:gd name="T6" fmla="*/ 3 w 37"/>
                <a:gd name="T7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24">
                  <a:moveTo>
                    <a:pt x="3" y="8"/>
                  </a:moveTo>
                  <a:cubicBezTo>
                    <a:pt x="1" y="7"/>
                    <a:pt x="1" y="8"/>
                    <a:pt x="1" y="5"/>
                  </a:cubicBezTo>
                  <a:cubicBezTo>
                    <a:pt x="6" y="4"/>
                    <a:pt x="23" y="0"/>
                    <a:pt x="28" y="5"/>
                  </a:cubicBezTo>
                  <a:cubicBezTo>
                    <a:pt x="37" y="14"/>
                    <a:pt x="0" y="24"/>
                    <a:pt x="3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1" name="Freeform 54">
              <a:extLst>
                <a:ext uri="{FF2B5EF4-FFF2-40B4-BE49-F238E27FC236}">
                  <a16:creationId xmlns:a16="http://schemas.microsoft.com/office/drawing/2014/main" id="{3A268953-A667-4A43-B746-8857A6622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308" y="3897047"/>
              <a:ext cx="68563" cy="24853"/>
            </a:xfrm>
            <a:custGeom>
              <a:avLst/>
              <a:gdLst>
                <a:gd name="T0" fmla="*/ 36 w 89"/>
                <a:gd name="T1" fmla="*/ 0 h 31"/>
                <a:gd name="T2" fmla="*/ 82 w 89"/>
                <a:gd name="T3" fmla="*/ 12 h 31"/>
                <a:gd name="T4" fmla="*/ 85 w 89"/>
                <a:gd name="T5" fmla="*/ 27 h 31"/>
                <a:gd name="T6" fmla="*/ 72 w 89"/>
                <a:gd name="T7" fmla="*/ 26 h 31"/>
                <a:gd name="T8" fmla="*/ 41 w 89"/>
                <a:gd name="T9" fmla="*/ 17 h 31"/>
                <a:gd name="T10" fmla="*/ 9 w 89"/>
                <a:gd name="T11" fmla="*/ 14 h 31"/>
                <a:gd name="T12" fmla="*/ 36 w 89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31">
                  <a:moveTo>
                    <a:pt x="36" y="0"/>
                  </a:moveTo>
                  <a:cubicBezTo>
                    <a:pt x="50" y="0"/>
                    <a:pt x="74" y="3"/>
                    <a:pt x="82" y="12"/>
                  </a:cubicBezTo>
                  <a:cubicBezTo>
                    <a:pt x="85" y="16"/>
                    <a:pt x="89" y="22"/>
                    <a:pt x="85" y="27"/>
                  </a:cubicBezTo>
                  <a:cubicBezTo>
                    <a:pt x="81" y="31"/>
                    <a:pt x="77" y="27"/>
                    <a:pt x="72" y="26"/>
                  </a:cubicBezTo>
                  <a:cubicBezTo>
                    <a:pt x="62" y="22"/>
                    <a:pt x="52" y="17"/>
                    <a:pt x="41" y="17"/>
                  </a:cubicBezTo>
                  <a:cubicBezTo>
                    <a:pt x="32" y="16"/>
                    <a:pt x="14" y="23"/>
                    <a:pt x="9" y="14"/>
                  </a:cubicBezTo>
                  <a:cubicBezTo>
                    <a:pt x="0" y="1"/>
                    <a:pt x="30" y="0"/>
                    <a:pt x="36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" name="Freeform 55">
              <a:extLst>
                <a:ext uri="{FF2B5EF4-FFF2-40B4-BE49-F238E27FC236}">
                  <a16:creationId xmlns:a16="http://schemas.microsoft.com/office/drawing/2014/main" id="{36043143-0792-4728-9445-005148321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7577" y="3943688"/>
              <a:ext cx="16977" cy="50046"/>
            </a:xfrm>
            <a:custGeom>
              <a:avLst/>
              <a:gdLst>
                <a:gd name="T0" fmla="*/ 2 w 22"/>
                <a:gd name="T1" fmla="*/ 55 h 62"/>
                <a:gd name="T2" fmla="*/ 18 w 22"/>
                <a:gd name="T3" fmla="*/ 19 h 62"/>
                <a:gd name="T4" fmla="*/ 20 w 22"/>
                <a:gd name="T5" fmla="*/ 44 h 62"/>
                <a:gd name="T6" fmla="*/ 2 w 22"/>
                <a:gd name="T7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62">
                  <a:moveTo>
                    <a:pt x="2" y="55"/>
                  </a:moveTo>
                  <a:cubicBezTo>
                    <a:pt x="0" y="44"/>
                    <a:pt x="2" y="0"/>
                    <a:pt x="18" y="19"/>
                  </a:cubicBezTo>
                  <a:cubicBezTo>
                    <a:pt x="22" y="23"/>
                    <a:pt x="22" y="39"/>
                    <a:pt x="20" y="44"/>
                  </a:cubicBezTo>
                  <a:cubicBezTo>
                    <a:pt x="19" y="46"/>
                    <a:pt x="3" y="62"/>
                    <a:pt x="2" y="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3" name="Freeform 56">
              <a:extLst>
                <a:ext uri="{FF2B5EF4-FFF2-40B4-BE49-F238E27FC236}">
                  <a16:creationId xmlns:a16="http://schemas.microsoft.com/office/drawing/2014/main" id="{DD28C54C-F919-470C-ACC4-3580D397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763" y="3927686"/>
              <a:ext cx="82602" cy="54471"/>
            </a:xfrm>
            <a:custGeom>
              <a:avLst/>
              <a:gdLst>
                <a:gd name="T0" fmla="*/ 7 w 107"/>
                <a:gd name="T1" fmla="*/ 34 h 68"/>
                <a:gd name="T2" fmla="*/ 76 w 107"/>
                <a:gd name="T3" fmla="*/ 19 h 68"/>
                <a:gd name="T4" fmla="*/ 89 w 107"/>
                <a:gd name="T5" fmla="*/ 11 h 68"/>
                <a:gd name="T6" fmla="*/ 104 w 107"/>
                <a:gd name="T7" fmla="*/ 4 h 68"/>
                <a:gd name="T8" fmla="*/ 106 w 107"/>
                <a:gd name="T9" fmla="*/ 19 h 68"/>
                <a:gd name="T10" fmla="*/ 7 w 107"/>
                <a:gd name="T11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68">
                  <a:moveTo>
                    <a:pt x="7" y="34"/>
                  </a:moveTo>
                  <a:cubicBezTo>
                    <a:pt x="27" y="29"/>
                    <a:pt x="68" y="46"/>
                    <a:pt x="76" y="19"/>
                  </a:cubicBezTo>
                  <a:cubicBezTo>
                    <a:pt x="74" y="25"/>
                    <a:pt x="91" y="10"/>
                    <a:pt x="89" y="11"/>
                  </a:cubicBezTo>
                  <a:cubicBezTo>
                    <a:pt x="96" y="7"/>
                    <a:pt x="92" y="0"/>
                    <a:pt x="104" y="4"/>
                  </a:cubicBezTo>
                  <a:cubicBezTo>
                    <a:pt x="106" y="9"/>
                    <a:pt x="107" y="14"/>
                    <a:pt x="106" y="19"/>
                  </a:cubicBezTo>
                  <a:cubicBezTo>
                    <a:pt x="97" y="58"/>
                    <a:pt x="0" y="68"/>
                    <a:pt x="7" y="3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4" name="Freeform 57">
              <a:extLst>
                <a:ext uri="{FF2B5EF4-FFF2-40B4-BE49-F238E27FC236}">
                  <a16:creationId xmlns:a16="http://schemas.microsoft.com/office/drawing/2014/main" id="{9F02F929-7ACD-4D7F-AC4C-DA96BDA50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28" y="3895344"/>
              <a:ext cx="53218" cy="49025"/>
            </a:xfrm>
            <a:custGeom>
              <a:avLst/>
              <a:gdLst>
                <a:gd name="T0" fmla="*/ 48 w 69"/>
                <a:gd name="T1" fmla="*/ 25 h 61"/>
                <a:gd name="T2" fmla="*/ 59 w 69"/>
                <a:gd name="T3" fmla="*/ 56 h 61"/>
                <a:gd name="T4" fmla="*/ 34 w 69"/>
                <a:gd name="T5" fmla="*/ 23 h 61"/>
                <a:gd name="T6" fmla="*/ 0 w 69"/>
                <a:gd name="T7" fmla="*/ 2 h 61"/>
                <a:gd name="T8" fmla="*/ 48 w 69"/>
                <a:gd name="T9" fmla="*/ 2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1">
                  <a:moveTo>
                    <a:pt x="48" y="25"/>
                  </a:moveTo>
                  <a:cubicBezTo>
                    <a:pt x="53" y="30"/>
                    <a:pt x="69" y="50"/>
                    <a:pt x="59" y="56"/>
                  </a:cubicBezTo>
                  <a:cubicBezTo>
                    <a:pt x="51" y="61"/>
                    <a:pt x="41" y="29"/>
                    <a:pt x="34" y="23"/>
                  </a:cubicBezTo>
                  <a:cubicBezTo>
                    <a:pt x="29" y="20"/>
                    <a:pt x="6" y="1"/>
                    <a:pt x="0" y="2"/>
                  </a:cubicBezTo>
                  <a:cubicBezTo>
                    <a:pt x="13" y="0"/>
                    <a:pt x="39" y="18"/>
                    <a:pt x="48" y="2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5" name="Freeform 58">
              <a:extLst>
                <a:ext uri="{FF2B5EF4-FFF2-40B4-BE49-F238E27FC236}">
                  <a16:creationId xmlns:a16="http://schemas.microsoft.com/office/drawing/2014/main" id="{4B11D093-A7B4-4000-8DD1-59246A359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7114" y="3948453"/>
              <a:ext cx="34934" cy="54812"/>
            </a:xfrm>
            <a:custGeom>
              <a:avLst/>
              <a:gdLst>
                <a:gd name="T0" fmla="*/ 41 w 45"/>
                <a:gd name="T1" fmla="*/ 45 h 68"/>
                <a:gd name="T2" fmla="*/ 0 w 45"/>
                <a:gd name="T3" fmla="*/ 0 h 68"/>
                <a:gd name="T4" fmla="*/ 41 w 45"/>
                <a:gd name="T5" fmla="*/ 4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68">
                  <a:moveTo>
                    <a:pt x="41" y="45"/>
                  </a:moveTo>
                  <a:cubicBezTo>
                    <a:pt x="32" y="68"/>
                    <a:pt x="2" y="1"/>
                    <a:pt x="0" y="0"/>
                  </a:cubicBezTo>
                  <a:cubicBezTo>
                    <a:pt x="8" y="7"/>
                    <a:pt x="45" y="31"/>
                    <a:pt x="41" y="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6" name="Freeform 59">
              <a:extLst>
                <a:ext uri="{FF2B5EF4-FFF2-40B4-BE49-F238E27FC236}">
                  <a16:creationId xmlns:a16="http://schemas.microsoft.com/office/drawing/2014/main" id="{DD8A6F83-9C4C-4A35-9E0B-3F3D53E0F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620" y="3978413"/>
              <a:ext cx="29384" cy="35407"/>
            </a:xfrm>
            <a:custGeom>
              <a:avLst/>
              <a:gdLst>
                <a:gd name="T0" fmla="*/ 38 w 38"/>
                <a:gd name="T1" fmla="*/ 24 h 44"/>
                <a:gd name="T2" fmla="*/ 0 w 38"/>
                <a:gd name="T3" fmla="*/ 0 h 44"/>
                <a:gd name="T4" fmla="*/ 38 w 38"/>
                <a:gd name="T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4">
                  <a:moveTo>
                    <a:pt x="38" y="24"/>
                  </a:moveTo>
                  <a:cubicBezTo>
                    <a:pt x="24" y="44"/>
                    <a:pt x="3" y="1"/>
                    <a:pt x="0" y="0"/>
                  </a:cubicBezTo>
                  <a:cubicBezTo>
                    <a:pt x="13" y="5"/>
                    <a:pt x="23" y="23"/>
                    <a:pt x="38" y="2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7" name="Freeform 60">
              <a:extLst>
                <a:ext uri="{FF2B5EF4-FFF2-40B4-BE49-F238E27FC236}">
                  <a16:creationId xmlns:a16="http://schemas.microsoft.com/office/drawing/2014/main" id="{D9EA2533-A686-447D-8224-7121D783F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309" y="3996115"/>
              <a:ext cx="42444" cy="27917"/>
            </a:xfrm>
            <a:custGeom>
              <a:avLst/>
              <a:gdLst>
                <a:gd name="T0" fmla="*/ 52 w 55"/>
                <a:gd name="T1" fmla="*/ 35 h 35"/>
                <a:gd name="T2" fmla="*/ 25 w 55"/>
                <a:gd name="T3" fmla="*/ 19 h 35"/>
                <a:gd name="T4" fmla="*/ 6 w 55"/>
                <a:gd name="T5" fmla="*/ 2 h 35"/>
                <a:gd name="T6" fmla="*/ 52 w 55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35">
                  <a:moveTo>
                    <a:pt x="52" y="35"/>
                  </a:moveTo>
                  <a:cubicBezTo>
                    <a:pt x="42" y="34"/>
                    <a:pt x="32" y="24"/>
                    <a:pt x="25" y="19"/>
                  </a:cubicBezTo>
                  <a:cubicBezTo>
                    <a:pt x="24" y="19"/>
                    <a:pt x="0" y="2"/>
                    <a:pt x="6" y="2"/>
                  </a:cubicBezTo>
                  <a:cubicBezTo>
                    <a:pt x="20" y="0"/>
                    <a:pt x="55" y="17"/>
                    <a:pt x="52" y="3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8" name="Freeform 61">
              <a:extLst>
                <a:ext uri="{FF2B5EF4-FFF2-40B4-BE49-F238E27FC236}">
                  <a16:creationId xmlns:a16="http://schemas.microsoft.com/office/drawing/2014/main" id="{09A6FBF7-148B-4E3F-8FF8-AB890515C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896" y="4016883"/>
              <a:ext cx="38526" cy="33704"/>
            </a:xfrm>
            <a:custGeom>
              <a:avLst/>
              <a:gdLst>
                <a:gd name="T0" fmla="*/ 38 w 50"/>
                <a:gd name="T1" fmla="*/ 36 h 42"/>
                <a:gd name="T2" fmla="*/ 15 w 50"/>
                <a:gd name="T3" fmla="*/ 42 h 42"/>
                <a:gd name="T4" fmla="*/ 2 w 50"/>
                <a:gd name="T5" fmla="*/ 35 h 42"/>
                <a:gd name="T6" fmla="*/ 4 w 50"/>
                <a:gd name="T7" fmla="*/ 26 h 42"/>
                <a:gd name="T8" fmla="*/ 15 w 50"/>
                <a:gd name="T9" fmla="*/ 27 h 42"/>
                <a:gd name="T10" fmla="*/ 13 w 50"/>
                <a:gd name="T11" fmla="*/ 20 h 42"/>
                <a:gd name="T12" fmla="*/ 22 w 50"/>
                <a:gd name="T13" fmla="*/ 22 h 42"/>
                <a:gd name="T14" fmla="*/ 28 w 50"/>
                <a:gd name="T15" fmla="*/ 26 h 42"/>
                <a:gd name="T16" fmla="*/ 34 w 50"/>
                <a:gd name="T17" fmla="*/ 24 h 42"/>
                <a:gd name="T18" fmla="*/ 29 w 50"/>
                <a:gd name="T19" fmla="*/ 14 h 42"/>
                <a:gd name="T20" fmla="*/ 28 w 50"/>
                <a:gd name="T21" fmla="*/ 1 h 42"/>
                <a:gd name="T22" fmla="*/ 40 w 50"/>
                <a:gd name="T23" fmla="*/ 13 h 42"/>
                <a:gd name="T24" fmla="*/ 48 w 50"/>
                <a:gd name="T25" fmla="*/ 23 h 42"/>
                <a:gd name="T26" fmla="*/ 48 w 50"/>
                <a:gd name="T27" fmla="*/ 34 h 42"/>
                <a:gd name="T28" fmla="*/ 38 w 50"/>
                <a:gd name="T2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42">
                  <a:moveTo>
                    <a:pt x="38" y="36"/>
                  </a:moveTo>
                  <a:cubicBezTo>
                    <a:pt x="31" y="38"/>
                    <a:pt x="23" y="42"/>
                    <a:pt x="15" y="42"/>
                  </a:cubicBezTo>
                  <a:cubicBezTo>
                    <a:pt x="11" y="41"/>
                    <a:pt x="4" y="39"/>
                    <a:pt x="2" y="35"/>
                  </a:cubicBezTo>
                  <a:cubicBezTo>
                    <a:pt x="0" y="32"/>
                    <a:pt x="0" y="26"/>
                    <a:pt x="4" y="26"/>
                  </a:cubicBezTo>
                  <a:cubicBezTo>
                    <a:pt x="8" y="26"/>
                    <a:pt x="12" y="28"/>
                    <a:pt x="15" y="27"/>
                  </a:cubicBezTo>
                  <a:cubicBezTo>
                    <a:pt x="16" y="25"/>
                    <a:pt x="13" y="22"/>
                    <a:pt x="13" y="20"/>
                  </a:cubicBezTo>
                  <a:cubicBezTo>
                    <a:pt x="15" y="16"/>
                    <a:pt x="20" y="20"/>
                    <a:pt x="22" y="22"/>
                  </a:cubicBezTo>
                  <a:cubicBezTo>
                    <a:pt x="24" y="24"/>
                    <a:pt x="25" y="26"/>
                    <a:pt x="28" y="26"/>
                  </a:cubicBezTo>
                  <a:cubicBezTo>
                    <a:pt x="32" y="27"/>
                    <a:pt x="35" y="28"/>
                    <a:pt x="34" y="24"/>
                  </a:cubicBezTo>
                  <a:cubicBezTo>
                    <a:pt x="34" y="21"/>
                    <a:pt x="31" y="17"/>
                    <a:pt x="29" y="14"/>
                  </a:cubicBezTo>
                  <a:cubicBezTo>
                    <a:pt x="28" y="11"/>
                    <a:pt x="27" y="4"/>
                    <a:pt x="28" y="1"/>
                  </a:cubicBezTo>
                  <a:cubicBezTo>
                    <a:pt x="35" y="0"/>
                    <a:pt x="38" y="7"/>
                    <a:pt x="40" y="13"/>
                  </a:cubicBezTo>
                  <a:cubicBezTo>
                    <a:pt x="42" y="18"/>
                    <a:pt x="46" y="19"/>
                    <a:pt x="48" y="23"/>
                  </a:cubicBezTo>
                  <a:cubicBezTo>
                    <a:pt x="49" y="26"/>
                    <a:pt x="50" y="31"/>
                    <a:pt x="48" y="34"/>
                  </a:cubicBezTo>
                  <a:cubicBezTo>
                    <a:pt x="46" y="36"/>
                    <a:pt x="42" y="36"/>
                    <a:pt x="38" y="3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9" name="Freeform 62">
              <a:extLst>
                <a:ext uri="{FF2B5EF4-FFF2-40B4-BE49-F238E27FC236}">
                  <a16:creationId xmlns:a16="http://schemas.microsoft.com/office/drawing/2014/main" id="{C41AC131-1BE9-4DE8-88B5-711785498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504" y="4058758"/>
              <a:ext cx="20895" cy="14299"/>
            </a:xfrm>
            <a:custGeom>
              <a:avLst/>
              <a:gdLst>
                <a:gd name="T0" fmla="*/ 27 w 27"/>
                <a:gd name="T1" fmla="*/ 16 h 18"/>
                <a:gd name="T2" fmla="*/ 9 w 27"/>
                <a:gd name="T3" fmla="*/ 12 h 18"/>
                <a:gd name="T4" fmla="*/ 0 w 27"/>
                <a:gd name="T5" fmla="*/ 0 h 18"/>
                <a:gd name="T6" fmla="*/ 27 w 27"/>
                <a:gd name="T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8">
                  <a:moveTo>
                    <a:pt x="27" y="16"/>
                  </a:moveTo>
                  <a:cubicBezTo>
                    <a:pt x="22" y="18"/>
                    <a:pt x="13" y="15"/>
                    <a:pt x="9" y="12"/>
                  </a:cubicBezTo>
                  <a:cubicBezTo>
                    <a:pt x="7" y="11"/>
                    <a:pt x="0" y="0"/>
                    <a:pt x="0" y="0"/>
                  </a:cubicBezTo>
                  <a:cubicBezTo>
                    <a:pt x="12" y="0"/>
                    <a:pt x="26" y="3"/>
                    <a:pt x="27" y="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0" name="Freeform 63">
              <a:extLst>
                <a:ext uri="{FF2B5EF4-FFF2-40B4-BE49-F238E27FC236}">
                  <a16:creationId xmlns:a16="http://schemas.microsoft.com/office/drawing/2014/main" id="{7C82805D-0426-4A27-A3EE-3CC45B064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572" y="4156126"/>
              <a:ext cx="15345" cy="23151"/>
            </a:xfrm>
            <a:custGeom>
              <a:avLst/>
              <a:gdLst>
                <a:gd name="T0" fmla="*/ 0 w 20"/>
                <a:gd name="T1" fmla="*/ 2 h 29"/>
                <a:gd name="T2" fmla="*/ 9 w 20"/>
                <a:gd name="T3" fmla="*/ 11 h 29"/>
                <a:gd name="T4" fmla="*/ 20 w 20"/>
                <a:gd name="T5" fmla="*/ 28 h 29"/>
                <a:gd name="T6" fmla="*/ 5 w 20"/>
                <a:gd name="T7" fmla="*/ 22 h 29"/>
                <a:gd name="T8" fmla="*/ 0 w 20"/>
                <a:gd name="T9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9">
                  <a:moveTo>
                    <a:pt x="0" y="2"/>
                  </a:moveTo>
                  <a:cubicBezTo>
                    <a:pt x="4" y="2"/>
                    <a:pt x="6" y="8"/>
                    <a:pt x="9" y="11"/>
                  </a:cubicBezTo>
                  <a:cubicBezTo>
                    <a:pt x="14" y="0"/>
                    <a:pt x="20" y="24"/>
                    <a:pt x="20" y="28"/>
                  </a:cubicBezTo>
                  <a:cubicBezTo>
                    <a:pt x="20" y="29"/>
                    <a:pt x="6" y="24"/>
                    <a:pt x="5" y="22"/>
                  </a:cubicBezTo>
                  <a:cubicBezTo>
                    <a:pt x="0" y="18"/>
                    <a:pt x="1" y="8"/>
                    <a:pt x="0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1" name="Freeform 64">
              <a:extLst>
                <a:ext uri="{FF2B5EF4-FFF2-40B4-BE49-F238E27FC236}">
                  <a16:creationId xmlns:a16="http://schemas.microsoft.com/office/drawing/2014/main" id="{3B4B28D6-F5A7-4E90-BCDC-BFB76AE4E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436" y="4274941"/>
              <a:ext cx="80969" cy="61281"/>
            </a:xfrm>
            <a:custGeom>
              <a:avLst/>
              <a:gdLst>
                <a:gd name="T0" fmla="*/ 21 w 105"/>
                <a:gd name="T1" fmla="*/ 26 h 76"/>
                <a:gd name="T2" fmla="*/ 5 w 105"/>
                <a:gd name="T3" fmla="*/ 2 h 76"/>
                <a:gd name="T4" fmla="*/ 45 w 105"/>
                <a:gd name="T5" fmla="*/ 25 h 76"/>
                <a:gd name="T6" fmla="*/ 77 w 105"/>
                <a:gd name="T7" fmla="*/ 54 h 76"/>
                <a:gd name="T8" fmla="*/ 96 w 105"/>
                <a:gd name="T9" fmla="*/ 65 h 76"/>
                <a:gd name="T10" fmla="*/ 89 w 105"/>
                <a:gd name="T11" fmla="*/ 74 h 76"/>
                <a:gd name="T12" fmla="*/ 47 w 105"/>
                <a:gd name="T13" fmla="*/ 51 h 76"/>
                <a:gd name="T14" fmla="*/ 21 w 105"/>
                <a:gd name="T15" fmla="*/ 2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6">
                  <a:moveTo>
                    <a:pt x="21" y="26"/>
                  </a:moveTo>
                  <a:cubicBezTo>
                    <a:pt x="20" y="25"/>
                    <a:pt x="0" y="3"/>
                    <a:pt x="5" y="2"/>
                  </a:cubicBezTo>
                  <a:cubicBezTo>
                    <a:pt x="19" y="0"/>
                    <a:pt x="34" y="18"/>
                    <a:pt x="45" y="25"/>
                  </a:cubicBezTo>
                  <a:cubicBezTo>
                    <a:pt x="58" y="34"/>
                    <a:pt x="66" y="44"/>
                    <a:pt x="77" y="54"/>
                  </a:cubicBezTo>
                  <a:cubicBezTo>
                    <a:pt x="82" y="60"/>
                    <a:pt x="91" y="60"/>
                    <a:pt x="96" y="65"/>
                  </a:cubicBezTo>
                  <a:cubicBezTo>
                    <a:pt x="105" y="74"/>
                    <a:pt x="97" y="76"/>
                    <a:pt x="89" y="74"/>
                  </a:cubicBezTo>
                  <a:cubicBezTo>
                    <a:pt x="73" y="71"/>
                    <a:pt x="60" y="60"/>
                    <a:pt x="47" y="51"/>
                  </a:cubicBezTo>
                  <a:cubicBezTo>
                    <a:pt x="35" y="44"/>
                    <a:pt x="28" y="39"/>
                    <a:pt x="21" y="2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2" name="Freeform 65">
              <a:extLst>
                <a:ext uri="{FF2B5EF4-FFF2-40B4-BE49-F238E27FC236}">
                  <a16:creationId xmlns:a16="http://schemas.microsoft.com/office/drawing/2014/main" id="{3AAFAAB7-44A5-4763-94DD-27B0DC4D9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6262" y="4217066"/>
              <a:ext cx="13386" cy="9873"/>
            </a:xfrm>
            <a:custGeom>
              <a:avLst/>
              <a:gdLst>
                <a:gd name="T0" fmla="*/ 11 w 17"/>
                <a:gd name="T1" fmla="*/ 12 h 12"/>
                <a:gd name="T2" fmla="*/ 4 w 17"/>
                <a:gd name="T3" fmla="*/ 3 h 12"/>
                <a:gd name="T4" fmla="*/ 15 w 17"/>
                <a:gd name="T5" fmla="*/ 5 h 12"/>
                <a:gd name="T6" fmla="*/ 11 w 1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1" y="12"/>
                  </a:moveTo>
                  <a:cubicBezTo>
                    <a:pt x="8" y="12"/>
                    <a:pt x="0" y="7"/>
                    <a:pt x="4" y="3"/>
                  </a:cubicBezTo>
                  <a:cubicBezTo>
                    <a:pt x="7" y="0"/>
                    <a:pt x="13" y="3"/>
                    <a:pt x="15" y="5"/>
                  </a:cubicBezTo>
                  <a:cubicBezTo>
                    <a:pt x="17" y="9"/>
                    <a:pt x="16" y="12"/>
                    <a:pt x="11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3" name="Freeform 66">
              <a:extLst>
                <a:ext uri="{FF2B5EF4-FFF2-40B4-BE49-F238E27FC236}">
                  <a16:creationId xmlns:a16="http://schemas.microsoft.com/office/drawing/2014/main" id="{FB244819-B4A2-44B1-BDE5-874F9A308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998" y="4181659"/>
              <a:ext cx="16977" cy="18724"/>
            </a:xfrm>
            <a:custGeom>
              <a:avLst/>
              <a:gdLst>
                <a:gd name="T0" fmla="*/ 8 w 22"/>
                <a:gd name="T1" fmla="*/ 19 h 23"/>
                <a:gd name="T2" fmla="*/ 6 w 22"/>
                <a:gd name="T3" fmla="*/ 10 h 23"/>
                <a:gd name="T4" fmla="*/ 1 w 22"/>
                <a:gd name="T5" fmla="*/ 7 h 23"/>
                <a:gd name="T6" fmla="*/ 8 w 22"/>
                <a:gd name="T7" fmla="*/ 5 h 23"/>
                <a:gd name="T8" fmla="*/ 12 w 22"/>
                <a:gd name="T9" fmla="*/ 9 h 23"/>
                <a:gd name="T10" fmla="*/ 16 w 22"/>
                <a:gd name="T11" fmla="*/ 12 h 23"/>
                <a:gd name="T12" fmla="*/ 21 w 22"/>
                <a:gd name="T13" fmla="*/ 20 h 23"/>
                <a:gd name="T14" fmla="*/ 14 w 22"/>
                <a:gd name="T15" fmla="*/ 20 h 23"/>
                <a:gd name="T16" fmla="*/ 8 w 22"/>
                <a:gd name="T1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3">
                  <a:moveTo>
                    <a:pt x="8" y="19"/>
                  </a:moveTo>
                  <a:cubicBezTo>
                    <a:pt x="7" y="17"/>
                    <a:pt x="9" y="12"/>
                    <a:pt x="6" y="10"/>
                  </a:cubicBezTo>
                  <a:cubicBezTo>
                    <a:pt x="4" y="9"/>
                    <a:pt x="1" y="11"/>
                    <a:pt x="1" y="7"/>
                  </a:cubicBezTo>
                  <a:cubicBezTo>
                    <a:pt x="0" y="1"/>
                    <a:pt x="6" y="0"/>
                    <a:pt x="8" y="5"/>
                  </a:cubicBezTo>
                  <a:cubicBezTo>
                    <a:pt x="10" y="8"/>
                    <a:pt x="9" y="8"/>
                    <a:pt x="12" y="9"/>
                  </a:cubicBezTo>
                  <a:cubicBezTo>
                    <a:pt x="15" y="10"/>
                    <a:pt x="15" y="10"/>
                    <a:pt x="16" y="12"/>
                  </a:cubicBezTo>
                  <a:cubicBezTo>
                    <a:pt x="18" y="14"/>
                    <a:pt x="22" y="18"/>
                    <a:pt x="21" y="20"/>
                  </a:cubicBezTo>
                  <a:cubicBezTo>
                    <a:pt x="19" y="20"/>
                    <a:pt x="16" y="19"/>
                    <a:pt x="14" y="20"/>
                  </a:cubicBezTo>
                  <a:cubicBezTo>
                    <a:pt x="11" y="20"/>
                    <a:pt x="10" y="23"/>
                    <a:pt x="8" y="1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4" name="Freeform 67">
              <a:extLst>
                <a:ext uri="{FF2B5EF4-FFF2-40B4-BE49-F238E27FC236}">
                  <a16:creationId xmlns:a16="http://schemas.microsoft.com/office/drawing/2014/main" id="{0AAABAD0-254E-4209-8E14-D4FA01C77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3665" y="4214001"/>
              <a:ext cx="30364" cy="23151"/>
            </a:xfrm>
            <a:custGeom>
              <a:avLst/>
              <a:gdLst>
                <a:gd name="T0" fmla="*/ 30 w 39"/>
                <a:gd name="T1" fmla="*/ 27 h 29"/>
                <a:gd name="T2" fmla="*/ 5 w 39"/>
                <a:gd name="T3" fmla="*/ 21 h 29"/>
                <a:gd name="T4" fmla="*/ 10 w 39"/>
                <a:gd name="T5" fmla="*/ 5 h 29"/>
                <a:gd name="T6" fmla="*/ 37 w 39"/>
                <a:gd name="T7" fmla="*/ 15 h 29"/>
                <a:gd name="T8" fmla="*/ 30 w 39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9">
                  <a:moveTo>
                    <a:pt x="30" y="27"/>
                  </a:moveTo>
                  <a:cubicBezTo>
                    <a:pt x="22" y="29"/>
                    <a:pt x="9" y="29"/>
                    <a:pt x="5" y="21"/>
                  </a:cubicBezTo>
                  <a:cubicBezTo>
                    <a:pt x="0" y="11"/>
                    <a:pt x="11" y="13"/>
                    <a:pt x="10" y="5"/>
                  </a:cubicBezTo>
                  <a:cubicBezTo>
                    <a:pt x="21" y="0"/>
                    <a:pt x="35" y="2"/>
                    <a:pt x="37" y="15"/>
                  </a:cubicBezTo>
                  <a:cubicBezTo>
                    <a:pt x="39" y="23"/>
                    <a:pt x="38" y="24"/>
                    <a:pt x="30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5" name="Freeform 68">
              <a:extLst>
                <a:ext uri="{FF2B5EF4-FFF2-40B4-BE49-F238E27FC236}">
                  <a16:creationId xmlns:a16="http://schemas.microsoft.com/office/drawing/2014/main" id="{58907ECD-D336-46E9-86A4-741CC44D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111" y="4187447"/>
              <a:ext cx="32323" cy="22469"/>
            </a:xfrm>
            <a:custGeom>
              <a:avLst/>
              <a:gdLst>
                <a:gd name="T0" fmla="*/ 10 w 42"/>
                <a:gd name="T1" fmla="*/ 25 h 28"/>
                <a:gd name="T2" fmla="*/ 3 w 42"/>
                <a:gd name="T3" fmla="*/ 15 h 28"/>
                <a:gd name="T4" fmla="*/ 41 w 42"/>
                <a:gd name="T5" fmla="*/ 2 h 28"/>
                <a:gd name="T6" fmla="*/ 32 w 42"/>
                <a:gd name="T7" fmla="*/ 9 h 28"/>
                <a:gd name="T8" fmla="*/ 28 w 42"/>
                <a:gd name="T9" fmla="*/ 20 h 28"/>
                <a:gd name="T10" fmla="*/ 17 w 42"/>
                <a:gd name="T11" fmla="*/ 20 h 28"/>
                <a:gd name="T12" fmla="*/ 6 w 42"/>
                <a:gd name="T13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8">
                  <a:moveTo>
                    <a:pt x="10" y="25"/>
                  </a:moveTo>
                  <a:cubicBezTo>
                    <a:pt x="4" y="25"/>
                    <a:pt x="0" y="15"/>
                    <a:pt x="3" y="15"/>
                  </a:cubicBezTo>
                  <a:cubicBezTo>
                    <a:pt x="15" y="12"/>
                    <a:pt x="29" y="0"/>
                    <a:pt x="41" y="2"/>
                  </a:cubicBezTo>
                  <a:cubicBezTo>
                    <a:pt x="42" y="9"/>
                    <a:pt x="36" y="6"/>
                    <a:pt x="32" y="9"/>
                  </a:cubicBezTo>
                  <a:cubicBezTo>
                    <a:pt x="29" y="12"/>
                    <a:pt x="31" y="17"/>
                    <a:pt x="28" y="20"/>
                  </a:cubicBezTo>
                  <a:cubicBezTo>
                    <a:pt x="25" y="21"/>
                    <a:pt x="20" y="20"/>
                    <a:pt x="17" y="20"/>
                  </a:cubicBezTo>
                  <a:cubicBezTo>
                    <a:pt x="13" y="21"/>
                    <a:pt x="11" y="28"/>
                    <a:pt x="6" y="23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6" name="Freeform 69">
              <a:extLst>
                <a:ext uri="{FF2B5EF4-FFF2-40B4-BE49-F238E27FC236}">
                  <a16:creationId xmlns:a16="http://schemas.microsoft.com/office/drawing/2014/main" id="{1AF3C7D8-03F1-4283-B841-8D9F1E322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312" y="4128550"/>
              <a:ext cx="13060" cy="8170"/>
            </a:xfrm>
            <a:custGeom>
              <a:avLst/>
              <a:gdLst>
                <a:gd name="T0" fmla="*/ 10 w 17"/>
                <a:gd name="T1" fmla="*/ 10 h 10"/>
                <a:gd name="T2" fmla="*/ 0 w 17"/>
                <a:gd name="T3" fmla="*/ 2 h 10"/>
                <a:gd name="T4" fmla="*/ 14 w 17"/>
                <a:gd name="T5" fmla="*/ 1 h 10"/>
                <a:gd name="T6" fmla="*/ 16 w 17"/>
                <a:gd name="T7" fmla="*/ 8 h 10"/>
                <a:gd name="T8" fmla="*/ 7 w 17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0" y="10"/>
                  </a:moveTo>
                  <a:cubicBezTo>
                    <a:pt x="6" y="10"/>
                    <a:pt x="2" y="6"/>
                    <a:pt x="0" y="2"/>
                  </a:cubicBezTo>
                  <a:cubicBezTo>
                    <a:pt x="1" y="1"/>
                    <a:pt x="12" y="0"/>
                    <a:pt x="14" y="1"/>
                  </a:cubicBezTo>
                  <a:cubicBezTo>
                    <a:pt x="16" y="1"/>
                    <a:pt x="17" y="7"/>
                    <a:pt x="16" y="8"/>
                  </a:cubicBezTo>
                  <a:cubicBezTo>
                    <a:pt x="14" y="10"/>
                    <a:pt x="9" y="10"/>
                    <a:pt x="7" y="10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7" name="Freeform 70">
              <a:extLst>
                <a:ext uri="{FF2B5EF4-FFF2-40B4-BE49-F238E27FC236}">
                  <a16:creationId xmlns:a16="http://schemas.microsoft.com/office/drawing/2014/main" id="{063DF4A2-96AB-4EC3-8609-4E8C77377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025" y="4136039"/>
              <a:ext cx="15672" cy="7150"/>
            </a:xfrm>
            <a:custGeom>
              <a:avLst/>
              <a:gdLst>
                <a:gd name="T0" fmla="*/ 20 w 20"/>
                <a:gd name="T1" fmla="*/ 8 h 9"/>
                <a:gd name="T2" fmla="*/ 3 w 20"/>
                <a:gd name="T3" fmla="*/ 6 h 9"/>
                <a:gd name="T4" fmla="*/ 9 w 20"/>
                <a:gd name="T5" fmla="*/ 0 h 9"/>
                <a:gd name="T6" fmla="*/ 16 w 20"/>
                <a:gd name="T7" fmla="*/ 3 h 9"/>
                <a:gd name="T8" fmla="*/ 20 w 20"/>
                <a:gd name="T9" fmla="*/ 7 h 9"/>
                <a:gd name="T10" fmla="*/ 20 w 20"/>
                <a:gd name="T1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9">
                  <a:moveTo>
                    <a:pt x="20" y="8"/>
                  </a:moveTo>
                  <a:cubicBezTo>
                    <a:pt x="16" y="8"/>
                    <a:pt x="6" y="9"/>
                    <a:pt x="3" y="6"/>
                  </a:cubicBezTo>
                  <a:cubicBezTo>
                    <a:pt x="0" y="2"/>
                    <a:pt x="5" y="0"/>
                    <a:pt x="9" y="0"/>
                  </a:cubicBezTo>
                  <a:cubicBezTo>
                    <a:pt x="11" y="1"/>
                    <a:pt x="14" y="2"/>
                    <a:pt x="16" y="3"/>
                  </a:cubicBezTo>
                  <a:cubicBezTo>
                    <a:pt x="18" y="4"/>
                    <a:pt x="17" y="7"/>
                    <a:pt x="20" y="7"/>
                  </a:cubicBezTo>
                  <a:cubicBezTo>
                    <a:pt x="20" y="7"/>
                    <a:pt x="20" y="8"/>
                    <a:pt x="20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8" name="Freeform 71">
              <a:extLst>
                <a:ext uri="{FF2B5EF4-FFF2-40B4-BE49-F238E27FC236}">
                  <a16:creationId xmlns:a16="http://schemas.microsoft.com/office/drawing/2014/main" id="{13E35B70-5ADE-4E70-B0AF-EB6CCF7E3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352" y="4620834"/>
              <a:ext cx="126677" cy="200182"/>
            </a:xfrm>
            <a:custGeom>
              <a:avLst/>
              <a:gdLst>
                <a:gd name="T0" fmla="*/ 39 w 164"/>
                <a:gd name="T1" fmla="*/ 162 h 249"/>
                <a:gd name="T2" fmla="*/ 49 w 164"/>
                <a:gd name="T3" fmla="*/ 158 h 249"/>
                <a:gd name="T4" fmla="*/ 54 w 164"/>
                <a:gd name="T5" fmla="*/ 150 h 249"/>
                <a:gd name="T6" fmla="*/ 59 w 164"/>
                <a:gd name="T7" fmla="*/ 131 h 249"/>
                <a:gd name="T8" fmla="*/ 62 w 164"/>
                <a:gd name="T9" fmla="*/ 114 h 249"/>
                <a:gd name="T10" fmla="*/ 55 w 164"/>
                <a:gd name="T11" fmla="*/ 91 h 249"/>
                <a:gd name="T12" fmla="*/ 43 w 164"/>
                <a:gd name="T13" fmla="*/ 67 h 249"/>
                <a:gd name="T14" fmla="*/ 27 w 164"/>
                <a:gd name="T15" fmla="*/ 44 h 249"/>
                <a:gd name="T16" fmla="*/ 19 w 164"/>
                <a:gd name="T17" fmla="*/ 34 h 249"/>
                <a:gd name="T18" fmla="*/ 16 w 164"/>
                <a:gd name="T19" fmla="*/ 21 h 249"/>
                <a:gd name="T20" fmla="*/ 13 w 164"/>
                <a:gd name="T21" fmla="*/ 3 h 249"/>
                <a:gd name="T22" fmla="*/ 22 w 164"/>
                <a:gd name="T23" fmla="*/ 17 h 249"/>
                <a:gd name="T24" fmla="*/ 37 w 164"/>
                <a:gd name="T25" fmla="*/ 25 h 249"/>
                <a:gd name="T26" fmla="*/ 55 w 164"/>
                <a:gd name="T27" fmla="*/ 49 h 249"/>
                <a:gd name="T28" fmla="*/ 64 w 164"/>
                <a:gd name="T29" fmla="*/ 75 h 249"/>
                <a:gd name="T30" fmla="*/ 71 w 164"/>
                <a:gd name="T31" fmla="*/ 85 h 249"/>
                <a:gd name="T32" fmla="*/ 82 w 164"/>
                <a:gd name="T33" fmla="*/ 89 h 249"/>
                <a:gd name="T34" fmla="*/ 80 w 164"/>
                <a:gd name="T35" fmla="*/ 75 h 249"/>
                <a:gd name="T36" fmla="*/ 94 w 164"/>
                <a:gd name="T37" fmla="*/ 99 h 249"/>
                <a:gd name="T38" fmla="*/ 113 w 164"/>
                <a:gd name="T39" fmla="*/ 121 h 249"/>
                <a:gd name="T40" fmla="*/ 139 w 164"/>
                <a:gd name="T41" fmla="*/ 116 h 249"/>
                <a:gd name="T42" fmla="*/ 149 w 164"/>
                <a:gd name="T43" fmla="*/ 108 h 249"/>
                <a:gd name="T44" fmla="*/ 160 w 164"/>
                <a:gd name="T45" fmla="*/ 114 h 249"/>
                <a:gd name="T46" fmla="*/ 163 w 164"/>
                <a:gd name="T47" fmla="*/ 114 h 249"/>
                <a:gd name="T48" fmla="*/ 160 w 164"/>
                <a:gd name="T49" fmla="*/ 134 h 249"/>
                <a:gd name="T50" fmla="*/ 151 w 164"/>
                <a:gd name="T51" fmla="*/ 143 h 249"/>
                <a:gd name="T52" fmla="*/ 145 w 164"/>
                <a:gd name="T53" fmla="*/ 150 h 249"/>
                <a:gd name="T54" fmla="*/ 148 w 164"/>
                <a:gd name="T55" fmla="*/ 164 h 249"/>
                <a:gd name="T56" fmla="*/ 119 w 164"/>
                <a:gd name="T57" fmla="*/ 169 h 249"/>
                <a:gd name="T58" fmla="*/ 119 w 164"/>
                <a:gd name="T59" fmla="*/ 186 h 249"/>
                <a:gd name="T60" fmla="*/ 113 w 164"/>
                <a:gd name="T61" fmla="*/ 203 h 249"/>
                <a:gd name="T62" fmla="*/ 102 w 164"/>
                <a:gd name="T63" fmla="*/ 217 h 249"/>
                <a:gd name="T64" fmla="*/ 93 w 164"/>
                <a:gd name="T65" fmla="*/ 236 h 249"/>
                <a:gd name="T66" fmla="*/ 79 w 164"/>
                <a:gd name="T67" fmla="*/ 243 h 249"/>
                <a:gd name="T68" fmla="*/ 71 w 164"/>
                <a:gd name="T69" fmla="*/ 248 h 249"/>
                <a:gd name="T70" fmla="*/ 64 w 164"/>
                <a:gd name="T71" fmla="*/ 241 h 249"/>
                <a:gd name="T72" fmla="*/ 59 w 164"/>
                <a:gd name="T73" fmla="*/ 232 h 249"/>
                <a:gd name="T74" fmla="*/ 65 w 164"/>
                <a:gd name="T75" fmla="*/ 226 h 249"/>
                <a:gd name="T76" fmla="*/ 68 w 164"/>
                <a:gd name="T77" fmla="*/ 219 h 249"/>
                <a:gd name="T78" fmla="*/ 67 w 164"/>
                <a:gd name="T79" fmla="*/ 191 h 249"/>
                <a:gd name="T80" fmla="*/ 39 w 164"/>
                <a:gd name="T81" fmla="*/ 177 h 249"/>
                <a:gd name="T82" fmla="*/ 47 w 164"/>
                <a:gd name="T83" fmla="*/ 15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4" h="249">
                  <a:moveTo>
                    <a:pt x="39" y="162"/>
                  </a:moveTo>
                  <a:cubicBezTo>
                    <a:pt x="42" y="159"/>
                    <a:pt x="46" y="160"/>
                    <a:pt x="49" y="158"/>
                  </a:cubicBezTo>
                  <a:cubicBezTo>
                    <a:pt x="52" y="156"/>
                    <a:pt x="52" y="153"/>
                    <a:pt x="54" y="150"/>
                  </a:cubicBezTo>
                  <a:cubicBezTo>
                    <a:pt x="57" y="143"/>
                    <a:pt x="58" y="138"/>
                    <a:pt x="59" y="131"/>
                  </a:cubicBezTo>
                  <a:cubicBezTo>
                    <a:pt x="61" y="125"/>
                    <a:pt x="63" y="120"/>
                    <a:pt x="62" y="114"/>
                  </a:cubicBezTo>
                  <a:cubicBezTo>
                    <a:pt x="62" y="106"/>
                    <a:pt x="57" y="98"/>
                    <a:pt x="55" y="91"/>
                  </a:cubicBezTo>
                  <a:cubicBezTo>
                    <a:pt x="52" y="81"/>
                    <a:pt x="50" y="74"/>
                    <a:pt x="43" y="67"/>
                  </a:cubicBezTo>
                  <a:cubicBezTo>
                    <a:pt x="36" y="60"/>
                    <a:pt x="33" y="52"/>
                    <a:pt x="27" y="44"/>
                  </a:cubicBezTo>
                  <a:cubicBezTo>
                    <a:pt x="24" y="40"/>
                    <a:pt x="20" y="39"/>
                    <a:pt x="19" y="34"/>
                  </a:cubicBezTo>
                  <a:cubicBezTo>
                    <a:pt x="17" y="30"/>
                    <a:pt x="18" y="25"/>
                    <a:pt x="16" y="21"/>
                  </a:cubicBezTo>
                  <a:cubicBezTo>
                    <a:pt x="14" y="18"/>
                    <a:pt x="0" y="0"/>
                    <a:pt x="13" y="3"/>
                  </a:cubicBezTo>
                  <a:cubicBezTo>
                    <a:pt x="18" y="4"/>
                    <a:pt x="19" y="13"/>
                    <a:pt x="22" y="17"/>
                  </a:cubicBezTo>
                  <a:cubicBezTo>
                    <a:pt x="26" y="20"/>
                    <a:pt x="33" y="22"/>
                    <a:pt x="37" y="25"/>
                  </a:cubicBezTo>
                  <a:cubicBezTo>
                    <a:pt x="46" y="29"/>
                    <a:pt x="52" y="40"/>
                    <a:pt x="55" y="49"/>
                  </a:cubicBezTo>
                  <a:cubicBezTo>
                    <a:pt x="58" y="58"/>
                    <a:pt x="61" y="66"/>
                    <a:pt x="64" y="75"/>
                  </a:cubicBezTo>
                  <a:cubicBezTo>
                    <a:pt x="66" y="82"/>
                    <a:pt x="65" y="82"/>
                    <a:pt x="71" y="85"/>
                  </a:cubicBezTo>
                  <a:cubicBezTo>
                    <a:pt x="74" y="87"/>
                    <a:pt x="79" y="88"/>
                    <a:pt x="82" y="89"/>
                  </a:cubicBezTo>
                  <a:cubicBezTo>
                    <a:pt x="82" y="84"/>
                    <a:pt x="75" y="78"/>
                    <a:pt x="80" y="75"/>
                  </a:cubicBezTo>
                  <a:cubicBezTo>
                    <a:pt x="90" y="79"/>
                    <a:pt x="92" y="90"/>
                    <a:pt x="94" y="99"/>
                  </a:cubicBezTo>
                  <a:cubicBezTo>
                    <a:pt x="97" y="108"/>
                    <a:pt x="103" y="117"/>
                    <a:pt x="113" y="121"/>
                  </a:cubicBezTo>
                  <a:cubicBezTo>
                    <a:pt x="124" y="127"/>
                    <a:pt x="132" y="124"/>
                    <a:pt x="139" y="116"/>
                  </a:cubicBezTo>
                  <a:cubicBezTo>
                    <a:pt x="143" y="111"/>
                    <a:pt x="142" y="109"/>
                    <a:pt x="149" y="108"/>
                  </a:cubicBezTo>
                  <a:cubicBezTo>
                    <a:pt x="154" y="108"/>
                    <a:pt x="159" y="107"/>
                    <a:pt x="160" y="114"/>
                  </a:cubicBezTo>
                  <a:cubicBezTo>
                    <a:pt x="161" y="114"/>
                    <a:pt x="162" y="113"/>
                    <a:pt x="163" y="114"/>
                  </a:cubicBezTo>
                  <a:cubicBezTo>
                    <a:pt x="164" y="118"/>
                    <a:pt x="161" y="129"/>
                    <a:pt x="160" y="134"/>
                  </a:cubicBezTo>
                  <a:cubicBezTo>
                    <a:pt x="158" y="139"/>
                    <a:pt x="155" y="139"/>
                    <a:pt x="151" y="143"/>
                  </a:cubicBezTo>
                  <a:cubicBezTo>
                    <a:pt x="148" y="146"/>
                    <a:pt x="153" y="151"/>
                    <a:pt x="145" y="150"/>
                  </a:cubicBezTo>
                  <a:cubicBezTo>
                    <a:pt x="143" y="156"/>
                    <a:pt x="148" y="159"/>
                    <a:pt x="148" y="164"/>
                  </a:cubicBezTo>
                  <a:cubicBezTo>
                    <a:pt x="139" y="160"/>
                    <a:pt x="123" y="155"/>
                    <a:pt x="119" y="169"/>
                  </a:cubicBezTo>
                  <a:cubicBezTo>
                    <a:pt x="117" y="175"/>
                    <a:pt x="120" y="180"/>
                    <a:pt x="119" y="186"/>
                  </a:cubicBezTo>
                  <a:cubicBezTo>
                    <a:pt x="119" y="192"/>
                    <a:pt x="115" y="197"/>
                    <a:pt x="113" y="203"/>
                  </a:cubicBezTo>
                  <a:cubicBezTo>
                    <a:pt x="110" y="208"/>
                    <a:pt x="105" y="211"/>
                    <a:pt x="102" y="217"/>
                  </a:cubicBezTo>
                  <a:cubicBezTo>
                    <a:pt x="98" y="223"/>
                    <a:pt x="97" y="230"/>
                    <a:pt x="93" y="236"/>
                  </a:cubicBezTo>
                  <a:cubicBezTo>
                    <a:pt x="88" y="243"/>
                    <a:pt x="86" y="240"/>
                    <a:pt x="79" y="243"/>
                  </a:cubicBezTo>
                  <a:cubicBezTo>
                    <a:pt x="75" y="245"/>
                    <a:pt x="76" y="249"/>
                    <a:pt x="71" y="248"/>
                  </a:cubicBezTo>
                  <a:cubicBezTo>
                    <a:pt x="70" y="248"/>
                    <a:pt x="65" y="242"/>
                    <a:pt x="64" y="241"/>
                  </a:cubicBezTo>
                  <a:cubicBezTo>
                    <a:pt x="60" y="237"/>
                    <a:pt x="56" y="239"/>
                    <a:pt x="59" y="232"/>
                  </a:cubicBezTo>
                  <a:cubicBezTo>
                    <a:pt x="59" y="232"/>
                    <a:pt x="64" y="228"/>
                    <a:pt x="65" y="226"/>
                  </a:cubicBezTo>
                  <a:cubicBezTo>
                    <a:pt x="66" y="224"/>
                    <a:pt x="67" y="221"/>
                    <a:pt x="68" y="219"/>
                  </a:cubicBezTo>
                  <a:cubicBezTo>
                    <a:pt x="73" y="208"/>
                    <a:pt x="78" y="199"/>
                    <a:pt x="67" y="191"/>
                  </a:cubicBezTo>
                  <a:cubicBezTo>
                    <a:pt x="57" y="185"/>
                    <a:pt x="46" y="184"/>
                    <a:pt x="39" y="177"/>
                  </a:cubicBezTo>
                  <a:cubicBezTo>
                    <a:pt x="30" y="166"/>
                    <a:pt x="37" y="163"/>
                    <a:pt x="47" y="156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9" name="Freeform 72">
              <a:extLst>
                <a:ext uri="{FF2B5EF4-FFF2-40B4-BE49-F238E27FC236}">
                  <a16:creationId xmlns:a16="http://schemas.microsoft.com/office/drawing/2014/main" id="{DF5C6A9A-F515-44AB-8AF2-C4DA186B6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756" y="4065226"/>
              <a:ext cx="836790" cy="689062"/>
            </a:xfrm>
            <a:custGeom>
              <a:avLst/>
              <a:gdLst>
                <a:gd name="T0" fmla="*/ 205 w 1085"/>
                <a:gd name="T1" fmla="*/ 254 h 857"/>
                <a:gd name="T2" fmla="*/ 261 w 1085"/>
                <a:gd name="T3" fmla="*/ 161 h 857"/>
                <a:gd name="T4" fmla="*/ 293 w 1085"/>
                <a:gd name="T5" fmla="*/ 166 h 857"/>
                <a:gd name="T6" fmla="*/ 315 w 1085"/>
                <a:gd name="T7" fmla="*/ 127 h 857"/>
                <a:gd name="T8" fmla="*/ 383 w 1085"/>
                <a:gd name="T9" fmla="*/ 91 h 857"/>
                <a:gd name="T10" fmla="*/ 405 w 1085"/>
                <a:gd name="T11" fmla="*/ 107 h 857"/>
                <a:gd name="T12" fmla="*/ 450 w 1085"/>
                <a:gd name="T13" fmla="*/ 107 h 857"/>
                <a:gd name="T14" fmla="*/ 472 w 1085"/>
                <a:gd name="T15" fmla="*/ 66 h 857"/>
                <a:gd name="T16" fmla="*/ 506 w 1085"/>
                <a:gd name="T17" fmla="*/ 21 h 857"/>
                <a:gd name="T18" fmla="*/ 565 w 1085"/>
                <a:gd name="T19" fmla="*/ 34 h 857"/>
                <a:gd name="T20" fmla="*/ 638 w 1085"/>
                <a:gd name="T21" fmla="*/ 37 h 857"/>
                <a:gd name="T22" fmla="*/ 623 w 1085"/>
                <a:gd name="T23" fmla="*/ 131 h 857"/>
                <a:gd name="T24" fmla="*/ 739 w 1085"/>
                <a:gd name="T25" fmla="*/ 192 h 857"/>
                <a:gd name="T26" fmla="*/ 769 w 1085"/>
                <a:gd name="T27" fmla="*/ 65 h 857"/>
                <a:gd name="T28" fmla="*/ 837 w 1085"/>
                <a:gd name="T29" fmla="*/ 113 h 857"/>
                <a:gd name="T30" fmla="*/ 868 w 1085"/>
                <a:gd name="T31" fmla="*/ 126 h 857"/>
                <a:gd name="T32" fmla="*/ 892 w 1085"/>
                <a:gd name="T33" fmla="*/ 216 h 857"/>
                <a:gd name="T34" fmla="*/ 987 w 1085"/>
                <a:gd name="T35" fmla="*/ 329 h 857"/>
                <a:gd name="T36" fmla="*/ 1015 w 1085"/>
                <a:gd name="T37" fmla="*/ 355 h 857"/>
                <a:gd name="T38" fmla="*/ 1080 w 1085"/>
                <a:gd name="T39" fmla="*/ 410 h 857"/>
                <a:gd name="T40" fmla="*/ 1081 w 1085"/>
                <a:gd name="T41" fmla="*/ 501 h 857"/>
                <a:gd name="T42" fmla="*/ 1040 w 1085"/>
                <a:gd name="T43" fmla="*/ 657 h 857"/>
                <a:gd name="T44" fmla="*/ 997 w 1085"/>
                <a:gd name="T45" fmla="*/ 737 h 857"/>
                <a:gd name="T46" fmla="*/ 950 w 1085"/>
                <a:gd name="T47" fmla="*/ 809 h 857"/>
                <a:gd name="T48" fmla="*/ 857 w 1085"/>
                <a:gd name="T49" fmla="*/ 827 h 857"/>
                <a:gd name="T50" fmla="*/ 815 w 1085"/>
                <a:gd name="T51" fmla="*/ 844 h 857"/>
                <a:gd name="T52" fmla="*/ 727 w 1085"/>
                <a:gd name="T53" fmla="*/ 800 h 857"/>
                <a:gd name="T54" fmla="*/ 676 w 1085"/>
                <a:gd name="T55" fmla="*/ 733 h 857"/>
                <a:gd name="T56" fmla="*/ 649 w 1085"/>
                <a:gd name="T57" fmla="*/ 720 h 857"/>
                <a:gd name="T58" fmla="*/ 632 w 1085"/>
                <a:gd name="T59" fmla="*/ 684 h 857"/>
                <a:gd name="T60" fmla="*/ 586 w 1085"/>
                <a:gd name="T61" fmla="*/ 669 h 857"/>
                <a:gd name="T62" fmla="*/ 464 w 1085"/>
                <a:gd name="T63" fmla="*/ 602 h 857"/>
                <a:gd name="T64" fmla="*/ 305 w 1085"/>
                <a:gd name="T65" fmla="*/ 650 h 857"/>
                <a:gd name="T66" fmla="*/ 150 w 1085"/>
                <a:gd name="T67" fmla="*/ 707 h 857"/>
                <a:gd name="T68" fmla="*/ 71 w 1085"/>
                <a:gd name="T69" fmla="*/ 659 h 857"/>
                <a:gd name="T70" fmla="*/ 51 w 1085"/>
                <a:gd name="T71" fmla="*/ 521 h 857"/>
                <a:gd name="T72" fmla="*/ 1 w 1085"/>
                <a:gd name="T73" fmla="*/ 433 h 857"/>
                <a:gd name="T74" fmla="*/ 31 w 1085"/>
                <a:gd name="T75" fmla="*/ 413 h 857"/>
                <a:gd name="T76" fmla="*/ 26 w 1085"/>
                <a:gd name="T77" fmla="*/ 364 h 857"/>
                <a:gd name="T78" fmla="*/ 35 w 1085"/>
                <a:gd name="T79" fmla="*/ 316 h 857"/>
                <a:gd name="T80" fmla="*/ 49 w 1085"/>
                <a:gd name="T81" fmla="*/ 322 h 857"/>
                <a:gd name="T82" fmla="*/ 61 w 1085"/>
                <a:gd name="T83" fmla="*/ 306 h 857"/>
                <a:gd name="T84" fmla="*/ 121 w 1085"/>
                <a:gd name="T85" fmla="*/ 276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85" h="857">
                  <a:moveTo>
                    <a:pt x="121" y="276"/>
                  </a:moveTo>
                  <a:cubicBezTo>
                    <a:pt x="149" y="271"/>
                    <a:pt x="179" y="266"/>
                    <a:pt x="205" y="254"/>
                  </a:cubicBezTo>
                  <a:cubicBezTo>
                    <a:pt x="228" y="244"/>
                    <a:pt x="246" y="216"/>
                    <a:pt x="251" y="192"/>
                  </a:cubicBezTo>
                  <a:cubicBezTo>
                    <a:pt x="253" y="181"/>
                    <a:pt x="247" y="166"/>
                    <a:pt x="261" y="161"/>
                  </a:cubicBezTo>
                  <a:cubicBezTo>
                    <a:pt x="275" y="155"/>
                    <a:pt x="277" y="175"/>
                    <a:pt x="285" y="182"/>
                  </a:cubicBezTo>
                  <a:cubicBezTo>
                    <a:pt x="288" y="177"/>
                    <a:pt x="290" y="170"/>
                    <a:pt x="293" y="166"/>
                  </a:cubicBezTo>
                  <a:cubicBezTo>
                    <a:pt x="294" y="166"/>
                    <a:pt x="304" y="155"/>
                    <a:pt x="305" y="155"/>
                  </a:cubicBezTo>
                  <a:cubicBezTo>
                    <a:pt x="310" y="145"/>
                    <a:pt x="310" y="136"/>
                    <a:pt x="315" y="127"/>
                  </a:cubicBezTo>
                  <a:cubicBezTo>
                    <a:pt x="322" y="113"/>
                    <a:pt x="338" y="103"/>
                    <a:pt x="351" y="97"/>
                  </a:cubicBezTo>
                  <a:cubicBezTo>
                    <a:pt x="361" y="92"/>
                    <a:pt x="372" y="88"/>
                    <a:pt x="383" y="91"/>
                  </a:cubicBezTo>
                  <a:cubicBezTo>
                    <a:pt x="389" y="92"/>
                    <a:pt x="396" y="94"/>
                    <a:pt x="399" y="100"/>
                  </a:cubicBezTo>
                  <a:cubicBezTo>
                    <a:pt x="400" y="101"/>
                    <a:pt x="402" y="105"/>
                    <a:pt x="405" y="107"/>
                  </a:cubicBezTo>
                  <a:cubicBezTo>
                    <a:pt x="408" y="110"/>
                    <a:pt x="431" y="122"/>
                    <a:pt x="435" y="121"/>
                  </a:cubicBezTo>
                  <a:cubicBezTo>
                    <a:pt x="450" y="120"/>
                    <a:pt x="445" y="121"/>
                    <a:pt x="450" y="107"/>
                  </a:cubicBezTo>
                  <a:cubicBezTo>
                    <a:pt x="453" y="101"/>
                    <a:pt x="448" y="95"/>
                    <a:pt x="454" y="85"/>
                  </a:cubicBezTo>
                  <a:cubicBezTo>
                    <a:pt x="457" y="78"/>
                    <a:pt x="467" y="72"/>
                    <a:pt x="472" y="66"/>
                  </a:cubicBezTo>
                  <a:cubicBezTo>
                    <a:pt x="454" y="41"/>
                    <a:pt x="517" y="44"/>
                    <a:pt x="528" y="42"/>
                  </a:cubicBezTo>
                  <a:cubicBezTo>
                    <a:pt x="535" y="24"/>
                    <a:pt x="519" y="25"/>
                    <a:pt x="506" y="21"/>
                  </a:cubicBezTo>
                  <a:cubicBezTo>
                    <a:pt x="506" y="21"/>
                    <a:pt x="506" y="18"/>
                    <a:pt x="506" y="18"/>
                  </a:cubicBezTo>
                  <a:cubicBezTo>
                    <a:pt x="533" y="10"/>
                    <a:pt x="540" y="28"/>
                    <a:pt x="565" y="34"/>
                  </a:cubicBezTo>
                  <a:cubicBezTo>
                    <a:pt x="582" y="38"/>
                    <a:pt x="610" y="36"/>
                    <a:pt x="621" y="45"/>
                  </a:cubicBezTo>
                  <a:cubicBezTo>
                    <a:pt x="626" y="39"/>
                    <a:pt x="631" y="40"/>
                    <a:pt x="638" y="37"/>
                  </a:cubicBezTo>
                  <a:cubicBezTo>
                    <a:pt x="650" y="58"/>
                    <a:pt x="622" y="83"/>
                    <a:pt x="614" y="104"/>
                  </a:cubicBezTo>
                  <a:cubicBezTo>
                    <a:pt x="607" y="125"/>
                    <a:pt x="605" y="118"/>
                    <a:pt x="623" y="131"/>
                  </a:cubicBezTo>
                  <a:cubicBezTo>
                    <a:pt x="634" y="140"/>
                    <a:pt x="648" y="151"/>
                    <a:pt x="661" y="158"/>
                  </a:cubicBezTo>
                  <a:cubicBezTo>
                    <a:pt x="675" y="167"/>
                    <a:pt x="723" y="201"/>
                    <a:pt x="739" y="192"/>
                  </a:cubicBezTo>
                  <a:cubicBezTo>
                    <a:pt x="755" y="185"/>
                    <a:pt x="764" y="139"/>
                    <a:pt x="765" y="120"/>
                  </a:cubicBezTo>
                  <a:cubicBezTo>
                    <a:pt x="767" y="102"/>
                    <a:pt x="766" y="82"/>
                    <a:pt x="769" y="65"/>
                  </a:cubicBezTo>
                  <a:cubicBezTo>
                    <a:pt x="771" y="57"/>
                    <a:pt x="781" y="12"/>
                    <a:pt x="786" y="10"/>
                  </a:cubicBezTo>
                  <a:cubicBezTo>
                    <a:pt x="809" y="0"/>
                    <a:pt x="822" y="109"/>
                    <a:pt x="837" y="113"/>
                  </a:cubicBezTo>
                  <a:cubicBezTo>
                    <a:pt x="838" y="109"/>
                    <a:pt x="841" y="108"/>
                    <a:pt x="842" y="103"/>
                  </a:cubicBezTo>
                  <a:cubicBezTo>
                    <a:pt x="850" y="113"/>
                    <a:pt x="862" y="115"/>
                    <a:pt x="868" y="126"/>
                  </a:cubicBezTo>
                  <a:cubicBezTo>
                    <a:pt x="872" y="135"/>
                    <a:pt x="870" y="147"/>
                    <a:pt x="872" y="157"/>
                  </a:cubicBezTo>
                  <a:cubicBezTo>
                    <a:pt x="877" y="176"/>
                    <a:pt x="885" y="198"/>
                    <a:pt x="892" y="216"/>
                  </a:cubicBezTo>
                  <a:cubicBezTo>
                    <a:pt x="904" y="246"/>
                    <a:pt x="927" y="246"/>
                    <a:pt x="950" y="265"/>
                  </a:cubicBezTo>
                  <a:cubicBezTo>
                    <a:pt x="969" y="280"/>
                    <a:pt x="969" y="313"/>
                    <a:pt x="987" y="329"/>
                  </a:cubicBezTo>
                  <a:cubicBezTo>
                    <a:pt x="997" y="321"/>
                    <a:pt x="1008" y="327"/>
                    <a:pt x="1014" y="337"/>
                  </a:cubicBezTo>
                  <a:cubicBezTo>
                    <a:pt x="1018" y="343"/>
                    <a:pt x="1012" y="350"/>
                    <a:pt x="1015" y="355"/>
                  </a:cubicBezTo>
                  <a:cubicBezTo>
                    <a:pt x="1019" y="361"/>
                    <a:pt x="1025" y="363"/>
                    <a:pt x="1030" y="369"/>
                  </a:cubicBezTo>
                  <a:cubicBezTo>
                    <a:pt x="1044" y="385"/>
                    <a:pt x="1055" y="413"/>
                    <a:pt x="1080" y="410"/>
                  </a:cubicBezTo>
                  <a:cubicBezTo>
                    <a:pt x="1083" y="423"/>
                    <a:pt x="1075" y="436"/>
                    <a:pt x="1075" y="451"/>
                  </a:cubicBezTo>
                  <a:cubicBezTo>
                    <a:pt x="1075" y="467"/>
                    <a:pt x="1079" y="485"/>
                    <a:pt x="1081" y="501"/>
                  </a:cubicBezTo>
                  <a:cubicBezTo>
                    <a:pt x="1085" y="526"/>
                    <a:pt x="1081" y="554"/>
                    <a:pt x="1077" y="581"/>
                  </a:cubicBezTo>
                  <a:cubicBezTo>
                    <a:pt x="1074" y="608"/>
                    <a:pt x="1054" y="637"/>
                    <a:pt x="1040" y="657"/>
                  </a:cubicBezTo>
                  <a:cubicBezTo>
                    <a:pt x="1031" y="669"/>
                    <a:pt x="1024" y="677"/>
                    <a:pt x="1019" y="693"/>
                  </a:cubicBezTo>
                  <a:cubicBezTo>
                    <a:pt x="1013" y="710"/>
                    <a:pt x="1003" y="721"/>
                    <a:pt x="997" y="737"/>
                  </a:cubicBezTo>
                  <a:cubicBezTo>
                    <a:pt x="992" y="753"/>
                    <a:pt x="998" y="777"/>
                    <a:pt x="991" y="792"/>
                  </a:cubicBezTo>
                  <a:cubicBezTo>
                    <a:pt x="983" y="810"/>
                    <a:pt x="968" y="803"/>
                    <a:pt x="950" y="809"/>
                  </a:cubicBezTo>
                  <a:cubicBezTo>
                    <a:pt x="928" y="816"/>
                    <a:pt x="922" y="834"/>
                    <a:pt x="904" y="843"/>
                  </a:cubicBezTo>
                  <a:cubicBezTo>
                    <a:pt x="878" y="857"/>
                    <a:pt x="879" y="828"/>
                    <a:pt x="857" y="827"/>
                  </a:cubicBezTo>
                  <a:cubicBezTo>
                    <a:pt x="858" y="824"/>
                    <a:pt x="858" y="819"/>
                    <a:pt x="859" y="816"/>
                  </a:cubicBezTo>
                  <a:cubicBezTo>
                    <a:pt x="853" y="816"/>
                    <a:pt x="817" y="839"/>
                    <a:pt x="815" y="844"/>
                  </a:cubicBezTo>
                  <a:cubicBezTo>
                    <a:pt x="803" y="844"/>
                    <a:pt x="781" y="831"/>
                    <a:pt x="767" y="825"/>
                  </a:cubicBezTo>
                  <a:cubicBezTo>
                    <a:pt x="755" y="820"/>
                    <a:pt x="737" y="813"/>
                    <a:pt x="727" y="800"/>
                  </a:cubicBezTo>
                  <a:cubicBezTo>
                    <a:pt x="717" y="786"/>
                    <a:pt x="724" y="769"/>
                    <a:pt x="715" y="756"/>
                  </a:cubicBezTo>
                  <a:cubicBezTo>
                    <a:pt x="709" y="746"/>
                    <a:pt x="687" y="734"/>
                    <a:pt x="676" y="733"/>
                  </a:cubicBezTo>
                  <a:cubicBezTo>
                    <a:pt x="683" y="718"/>
                    <a:pt x="692" y="708"/>
                    <a:pt x="679" y="692"/>
                  </a:cubicBezTo>
                  <a:cubicBezTo>
                    <a:pt x="661" y="695"/>
                    <a:pt x="668" y="721"/>
                    <a:pt x="649" y="720"/>
                  </a:cubicBezTo>
                  <a:cubicBezTo>
                    <a:pt x="651" y="713"/>
                    <a:pt x="680" y="655"/>
                    <a:pt x="664" y="654"/>
                  </a:cubicBezTo>
                  <a:cubicBezTo>
                    <a:pt x="656" y="654"/>
                    <a:pt x="638" y="678"/>
                    <a:pt x="632" y="684"/>
                  </a:cubicBezTo>
                  <a:cubicBezTo>
                    <a:pt x="622" y="693"/>
                    <a:pt x="613" y="718"/>
                    <a:pt x="605" y="711"/>
                  </a:cubicBezTo>
                  <a:cubicBezTo>
                    <a:pt x="599" y="707"/>
                    <a:pt x="594" y="678"/>
                    <a:pt x="586" y="669"/>
                  </a:cubicBezTo>
                  <a:cubicBezTo>
                    <a:pt x="577" y="658"/>
                    <a:pt x="572" y="647"/>
                    <a:pt x="563" y="637"/>
                  </a:cubicBezTo>
                  <a:cubicBezTo>
                    <a:pt x="542" y="611"/>
                    <a:pt x="495" y="602"/>
                    <a:pt x="464" y="602"/>
                  </a:cubicBezTo>
                  <a:cubicBezTo>
                    <a:pt x="429" y="602"/>
                    <a:pt x="402" y="626"/>
                    <a:pt x="365" y="628"/>
                  </a:cubicBezTo>
                  <a:cubicBezTo>
                    <a:pt x="343" y="630"/>
                    <a:pt x="325" y="651"/>
                    <a:pt x="305" y="650"/>
                  </a:cubicBezTo>
                  <a:cubicBezTo>
                    <a:pt x="299" y="688"/>
                    <a:pt x="274" y="683"/>
                    <a:pt x="244" y="679"/>
                  </a:cubicBezTo>
                  <a:cubicBezTo>
                    <a:pt x="202" y="673"/>
                    <a:pt x="183" y="688"/>
                    <a:pt x="150" y="707"/>
                  </a:cubicBezTo>
                  <a:cubicBezTo>
                    <a:pt x="119" y="726"/>
                    <a:pt x="91" y="710"/>
                    <a:pt x="67" y="689"/>
                  </a:cubicBezTo>
                  <a:cubicBezTo>
                    <a:pt x="43" y="670"/>
                    <a:pt x="60" y="677"/>
                    <a:pt x="71" y="659"/>
                  </a:cubicBezTo>
                  <a:cubicBezTo>
                    <a:pt x="76" y="652"/>
                    <a:pt x="79" y="631"/>
                    <a:pt x="79" y="622"/>
                  </a:cubicBezTo>
                  <a:cubicBezTo>
                    <a:pt x="78" y="595"/>
                    <a:pt x="61" y="550"/>
                    <a:pt x="51" y="521"/>
                  </a:cubicBezTo>
                  <a:cubicBezTo>
                    <a:pt x="46" y="506"/>
                    <a:pt x="34" y="488"/>
                    <a:pt x="26" y="475"/>
                  </a:cubicBezTo>
                  <a:cubicBezTo>
                    <a:pt x="19" y="463"/>
                    <a:pt x="0" y="449"/>
                    <a:pt x="1" y="433"/>
                  </a:cubicBezTo>
                  <a:cubicBezTo>
                    <a:pt x="15" y="427"/>
                    <a:pt x="21" y="443"/>
                    <a:pt x="34" y="444"/>
                  </a:cubicBezTo>
                  <a:cubicBezTo>
                    <a:pt x="34" y="434"/>
                    <a:pt x="35" y="422"/>
                    <a:pt x="31" y="413"/>
                  </a:cubicBezTo>
                  <a:cubicBezTo>
                    <a:pt x="26" y="400"/>
                    <a:pt x="15" y="401"/>
                    <a:pt x="17" y="383"/>
                  </a:cubicBezTo>
                  <a:cubicBezTo>
                    <a:pt x="18" y="375"/>
                    <a:pt x="23" y="370"/>
                    <a:pt x="26" y="364"/>
                  </a:cubicBezTo>
                  <a:cubicBezTo>
                    <a:pt x="28" y="356"/>
                    <a:pt x="27" y="346"/>
                    <a:pt x="26" y="339"/>
                  </a:cubicBezTo>
                  <a:cubicBezTo>
                    <a:pt x="25" y="330"/>
                    <a:pt x="28" y="321"/>
                    <a:pt x="35" y="316"/>
                  </a:cubicBezTo>
                  <a:cubicBezTo>
                    <a:pt x="36" y="318"/>
                    <a:pt x="38" y="339"/>
                    <a:pt x="45" y="333"/>
                  </a:cubicBezTo>
                  <a:cubicBezTo>
                    <a:pt x="48" y="330"/>
                    <a:pt x="44" y="325"/>
                    <a:pt x="49" y="322"/>
                  </a:cubicBezTo>
                  <a:cubicBezTo>
                    <a:pt x="52" y="319"/>
                    <a:pt x="54" y="318"/>
                    <a:pt x="55" y="314"/>
                  </a:cubicBezTo>
                  <a:cubicBezTo>
                    <a:pt x="57" y="311"/>
                    <a:pt x="59" y="309"/>
                    <a:pt x="61" y="306"/>
                  </a:cubicBezTo>
                  <a:cubicBezTo>
                    <a:pt x="67" y="301"/>
                    <a:pt x="73" y="296"/>
                    <a:pt x="80" y="292"/>
                  </a:cubicBezTo>
                  <a:cubicBezTo>
                    <a:pt x="93" y="285"/>
                    <a:pt x="107" y="279"/>
                    <a:pt x="121" y="27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0" name="Freeform 73">
              <a:extLst>
                <a:ext uri="{FF2B5EF4-FFF2-40B4-BE49-F238E27FC236}">
                  <a16:creationId xmlns:a16="http://schemas.microsoft.com/office/drawing/2014/main" id="{28C6AE60-B0CE-4FCB-A7F6-F6C1926E6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1001" y="4787312"/>
              <a:ext cx="163571" cy="188267"/>
            </a:xfrm>
            <a:custGeom>
              <a:avLst/>
              <a:gdLst>
                <a:gd name="T0" fmla="*/ 159 w 212"/>
                <a:gd name="T1" fmla="*/ 9 h 234"/>
                <a:gd name="T2" fmla="*/ 181 w 212"/>
                <a:gd name="T3" fmla="*/ 30 h 234"/>
                <a:gd name="T4" fmla="*/ 186 w 212"/>
                <a:gd name="T5" fmla="*/ 30 h 234"/>
                <a:gd name="T6" fmla="*/ 196 w 212"/>
                <a:gd name="T7" fmla="*/ 15 h 234"/>
                <a:gd name="T8" fmla="*/ 212 w 212"/>
                <a:gd name="T9" fmla="*/ 24 h 234"/>
                <a:gd name="T10" fmla="*/ 208 w 212"/>
                <a:gd name="T11" fmla="*/ 35 h 234"/>
                <a:gd name="T12" fmla="*/ 211 w 212"/>
                <a:gd name="T13" fmla="*/ 51 h 234"/>
                <a:gd name="T14" fmla="*/ 193 w 212"/>
                <a:gd name="T15" fmla="*/ 76 h 234"/>
                <a:gd name="T16" fmla="*/ 173 w 212"/>
                <a:gd name="T17" fmla="*/ 100 h 234"/>
                <a:gd name="T18" fmla="*/ 160 w 212"/>
                <a:gd name="T19" fmla="*/ 124 h 234"/>
                <a:gd name="T20" fmla="*/ 161 w 212"/>
                <a:gd name="T21" fmla="*/ 125 h 234"/>
                <a:gd name="T22" fmla="*/ 130 w 212"/>
                <a:gd name="T23" fmla="*/ 151 h 234"/>
                <a:gd name="T24" fmla="*/ 117 w 212"/>
                <a:gd name="T25" fmla="*/ 191 h 234"/>
                <a:gd name="T26" fmla="*/ 98 w 212"/>
                <a:gd name="T27" fmla="*/ 209 h 234"/>
                <a:gd name="T28" fmla="*/ 85 w 212"/>
                <a:gd name="T29" fmla="*/ 226 h 234"/>
                <a:gd name="T30" fmla="*/ 42 w 212"/>
                <a:gd name="T31" fmla="*/ 216 h 234"/>
                <a:gd name="T32" fmla="*/ 30 w 212"/>
                <a:gd name="T33" fmla="*/ 214 h 234"/>
                <a:gd name="T34" fmla="*/ 17 w 212"/>
                <a:gd name="T35" fmla="*/ 213 h 234"/>
                <a:gd name="T36" fmla="*/ 1 w 212"/>
                <a:gd name="T37" fmla="*/ 195 h 234"/>
                <a:gd name="T38" fmla="*/ 35 w 212"/>
                <a:gd name="T39" fmla="*/ 149 h 234"/>
                <a:gd name="T40" fmla="*/ 85 w 212"/>
                <a:gd name="T41" fmla="*/ 111 h 234"/>
                <a:gd name="T42" fmla="*/ 126 w 212"/>
                <a:gd name="T43" fmla="*/ 70 h 234"/>
                <a:gd name="T44" fmla="*/ 136 w 212"/>
                <a:gd name="T45" fmla="*/ 52 h 234"/>
                <a:gd name="T46" fmla="*/ 148 w 212"/>
                <a:gd name="T47" fmla="*/ 43 h 234"/>
                <a:gd name="T48" fmla="*/ 159 w 212"/>
                <a:gd name="T49" fmla="*/ 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234">
                  <a:moveTo>
                    <a:pt x="159" y="9"/>
                  </a:moveTo>
                  <a:cubicBezTo>
                    <a:pt x="172" y="0"/>
                    <a:pt x="183" y="17"/>
                    <a:pt x="181" y="30"/>
                  </a:cubicBezTo>
                  <a:cubicBezTo>
                    <a:pt x="183" y="30"/>
                    <a:pt x="184" y="30"/>
                    <a:pt x="186" y="30"/>
                  </a:cubicBezTo>
                  <a:cubicBezTo>
                    <a:pt x="188" y="26"/>
                    <a:pt x="191" y="17"/>
                    <a:pt x="196" y="15"/>
                  </a:cubicBezTo>
                  <a:cubicBezTo>
                    <a:pt x="205" y="12"/>
                    <a:pt x="205" y="21"/>
                    <a:pt x="212" y="24"/>
                  </a:cubicBezTo>
                  <a:cubicBezTo>
                    <a:pt x="212" y="29"/>
                    <a:pt x="208" y="31"/>
                    <a:pt x="208" y="35"/>
                  </a:cubicBezTo>
                  <a:cubicBezTo>
                    <a:pt x="208" y="41"/>
                    <a:pt x="212" y="47"/>
                    <a:pt x="211" y="51"/>
                  </a:cubicBezTo>
                  <a:cubicBezTo>
                    <a:pt x="209" y="57"/>
                    <a:pt x="197" y="69"/>
                    <a:pt x="193" y="76"/>
                  </a:cubicBezTo>
                  <a:cubicBezTo>
                    <a:pt x="188" y="86"/>
                    <a:pt x="177" y="92"/>
                    <a:pt x="173" y="100"/>
                  </a:cubicBezTo>
                  <a:cubicBezTo>
                    <a:pt x="168" y="109"/>
                    <a:pt x="175" y="122"/>
                    <a:pt x="160" y="124"/>
                  </a:cubicBezTo>
                  <a:cubicBezTo>
                    <a:pt x="160" y="125"/>
                    <a:pt x="161" y="125"/>
                    <a:pt x="161" y="125"/>
                  </a:cubicBezTo>
                  <a:cubicBezTo>
                    <a:pt x="146" y="132"/>
                    <a:pt x="135" y="134"/>
                    <a:pt x="130" y="151"/>
                  </a:cubicBezTo>
                  <a:cubicBezTo>
                    <a:pt x="126" y="165"/>
                    <a:pt x="127" y="179"/>
                    <a:pt x="117" y="191"/>
                  </a:cubicBezTo>
                  <a:cubicBezTo>
                    <a:pt x="112" y="198"/>
                    <a:pt x="103" y="201"/>
                    <a:pt x="98" y="209"/>
                  </a:cubicBezTo>
                  <a:cubicBezTo>
                    <a:pt x="93" y="216"/>
                    <a:pt x="91" y="222"/>
                    <a:pt x="85" y="226"/>
                  </a:cubicBezTo>
                  <a:cubicBezTo>
                    <a:pt x="73" y="234"/>
                    <a:pt x="46" y="231"/>
                    <a:pt x="42" y="216"/>
                  </a:cubicBezTo>
                  <a:cubicBezTo>
                    <a:pt x="37" y="217"/>
                    <a:pt x="34" y="214"/>
                    <a:pt x="30" y="214"/>
                  </a:cubicBezTo>
                  <a:cubicBezTo>
                    <a:pt x="28" y="213"/>
                    <a:pt x="18" y="213"/>
                    <a:pt x="17" y="213"/>
                  </a:cubicBezTo>
                  <a:cubicBezTo>
                    <a:pt x="12" y="211"/>
                    <a:pt x="2" y="201"/>
                    <a:pt x="1" y="195"/>
                  </a:cubicBezTo>
                  <a:cubicBezTo>
                    <a:pt x="0" y="183"/>
                    <a:pt x="26" y="157"/>
                    <a:pt x="35" y="149"/>
                  </a:cubicBezTo>
                  <a:cubicBezTo>
                    <a:pt x="51" y="135"/>
                    <a:pt x="68" y="123"/>
                    <a:pt x="85" y="111"/>
                  </a:cubicBezTo>
                  <a:cubicBezTo>
                    <a:pt x="104" y="98"/>
                    <a:pt x="115" y="90"/>
                    <a:pt x="126" y="70"/>
                  </a:cubicBezTo>
                  <a:cubicBezTo>
                    <a:pt x="129" y="65"/>
                    <a:pt x="133" y="56"/>
                    <a:pt x="136" y="52"/>
                  </a:cubicBezTo>
                  <a:cubicBezTo>
                    <a:pt x="139" y="48"/>
                    <a:pt x="145" y="47"/>
                    <a:pt x="148" y="43"/>
                  </a:cubicBezTo>
                  <a:cubicBezTo>
                    <a:pt x="155" y="33"/>
                    <a:pt x="148" y="16"/>
                    <a:pt x="159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1" name="Freeform 74">
              <a:extLst>
                <a:ext uri="{FF2B5EF4-FFF2-40B4-BE49-F238E27FC236}">
                  <a16:creationId xmlns:a16="http://schemas.microsoft.com/office/drawing/2014/main" id="{72A103B2-467D-4ECF-AD55-A3BCCC2DA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794" y="4782545"/>
              <a:ext cx="81622" cy="106900"/>
            </a:xfrm>
            <a:custGeom>
              <a:avLst/>
              <a:gdLst>
                <a:gd name="T0" fmla="*/ 56 w 106"/>
                <a:gd name="T1" fmla="*/ 30 h 133"/>
                <a:gd name="T2" fmla="*/ 4 w 106"/>
                <a:gd name="T3" fmla="*/ 23 h 133"/>
                <a:gd name="T4" fmla="*/ 24 w 106"/>
                <a:gd name="T5" fmla="*/ 66 h 133"/>
                <a:gd name="T6" fmla="*/ 51 w 106"/>
                <a:gd name="T7" fmla="*/ 118 h 133"/>
                <a:gd name="T8" fmla="*/ 106 w 106"/>
                <a:gd name="T9" fmla="*/ 23 h 133"/>
                <a:gd name="T10" fmla="*/ 56 w 106"/>
                <a:gd name="T11" fmla="*/ 3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133">
                  <a:moveTo>
                    <a:pt x="56" y="30"/>
                  </a:moveTo>
                  <a:cubicBezTo>
                    <a:pt x="37" y="28"/>
                    <a:pt x="13" y="0"/>
                    <a:pt x="4" y="23"/>
                  </a:cubicBezTo>
                  <a:cubicBezTo>
                    <a:pt x="0" y="34"/>
                    <a:pt x="19" y="57"/>
                    <a:pt x="24" y="66"/>
                  </a:cubicBezTo>
                  <a:cubicBezTo>
                    <a:pt x="31" y="82"/>
                    <a:pt x="32" y="109"/>
                    <a:pt x="51" y="118"/>
                  </a:cubicBezTo>
                  <a:cubicBezTo>
                    <a:pt x="82" y="133"/>
                    <a:pt x="104" y="52"/>
                    <a:pt x="106" y="23"/>
                  </a:cubicBezTo>
                  <a:cubicBezTo>
                    <a:pt x="87" y="19"/>
                    <a:pt x="75" y="31"/>
                    <a:pt x="56" y="3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2" name="Freeform 75">
              <a:extLst>
                <a:ext uri="{FF2B5EF4-FFF2-40B4-BE49-F238E27FC236}">
                  <a16:creationId xmlns:a16="http://schemas.microsoft.com/office/drawing/2014/main" id="{3CB8051A-36CD-4494-B44F-26C5579D7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24" y="4656240"/>
              <a:ext cx="33302" cy="11235"/>
            </a:xfrm>
            <a:custGeom>
              <a:avLst/>
              <a:gdLst>
                <a:gd name="T0" fmla="*/ 30 w 43"/>
                <a:gd name="T1" fmla="*/ 0 h 14"/>
                <a:gd name="T2" fmla="*/ 42 w 43"/>
                <a:gd name="T3" fmla="*/ 5 h 14"/>
                <a:gd name="T4" fmla="*/ 42 w 43"/>
                <a:gd name="T5" fmla="*/ 7 h 14"/>
                <a:gd name="T6" fmla="*/ 21 w 43"/>
                <a:gd name="T7" fmla="*/ 13 h 14"/>
                <a:gd name="T8" fmla="*/ 2 w 43"/>
                <a:gd name="T9" fmla="*/ 12 h 14"/>
                <a:gd name="T10" fmla="*/ 5 w 43"/>
                <a:gd name="T11" fmla="*/ 3 h 14"/>
                <a:gd name="T12" fmla="*/ 17 w 43"/>
                <a:gd name="T13" fmla="*/ 2 h 14"/>
                <a:gd name="T14" fmla="*/ 30 w 43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4">
                  <a:moveTo>
                    <a:pt x="30" y="0"/>
                  </a:moveTo>
                  <a:cubicBezTo>
                    <a:pt x="34" y="1"/>
                    <a:pt x="36" y="6"/>
                    <a:pt x="42" y="5"/>
                  </a:cubicBezTo>
                  <a:cubicBezTo>
                    <a:pt x="42" y="5"/>
                    <a:pt x="43" y="7"/>
                    <a:pt x="42" y="7"/>
                  </a:cubicBezTo>
                  <a:cubicBezTo>
                    <a:pt x="34" y="8"/>
                    <a:pt x="30" y="12"/>
                    <a:pt x="21" y="13"/>
                  </a:cubicBezTo>
                  <a:cubicBezTo>
                    <a:pt x="17" y="14"/>
                    <a:pt x="7" y="12"/>
                    <a:pt x="2" y="12"/>
                  </a:cubicBezTo>
                  <a:cubicBezTo>
                    <a:pt x="0" y="11"/>
                    <a:pt x="4" y="4"/>
                    <a:pt x="5" y="3"/>
                  </a:cubicBezTo>
                  <a:cubicBezTo>
                    <a:pt x="9" y="1"/>
                    <a:pt x="14" y="3"/>
                    <a:pt x="17" y="2"/>
                  </a:cubicBezTo>
                  <a:cubicBezTo>
                    <a:pt x="21" y="1"/>
                    <a:pt x="25" y="0"/>
                    <a:pt x="3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3" name="Freeform 76">
              <a:extLst>
                <a:ext uri="{FF2B5EF4-FFF2-40B4-BE49-F238E27FC236}">
                  <a16:creationId xmlns:a16="http://schemas.microsoft.com/office/drawing/2014/main" id="{DE349F92-B4B6-4345-8194-598F0D890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690" y="4078164"/>
              <a:ext cx="31669" cy="18384"/>
            </a:xfrm>
            <a:custGeom>
              <a:avLst/>
              <a:gdLst>
                <a:gd name="T0" fmla="*/ 39 w 41"/>
                <a:gd name="T1" fmla="*/ 4 h 23"/>
                <a:gd name="T2" fmla="*/ 36 w 41"/>
                <a:gd name="T3" fmla="*/ 15 h 23"/>
                <a:gd name="T4" fmla="*/ 26 w 41"/>
                <a:gd name="T5" fmla="*/ 21 h 23"/>
                <a:gd name="T6" fmla="*/ 0 w 41"/>
                <a:gd name="T7" fmla="*/ 16 h 23"/>
                <a:gd name="T8" fmla="*/ 39 w 4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3">
                  <a:moveTo>
                    <a:pt x="39" y="4"/>
                  </a:moveTo>
                  <a:cubicBezTo>
                    <a:pt x="41" y="4"/>
                    <a:pt x="37" y="14"/>
                    <a:pt x="36" y="15"/>
                  </a:cubicBezTo>
                  <a:cubicBezTo>
                    <a:pt x="34" y="17"/>
                    <a:pt x="29" y="20"/>
                    <a:pt x="26" y="21"/>
                  </a:cubicBezTo>
                  <a:cubicBezTo>
                    <a:pt x="18" y="23"/>
                    <a:pt x="7" y="19"/>
                    <a:pt x="0" y="16"/>
                  </a:cubicBezTo>
                  <a:cubicBezTo>
                    <a:pt x="4" y="0"/>
                    <a:pt x="24" y="4"/>
                    <a:pt x="39" y="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4" name="Freeform 77">
              <a:extLst>
                <a:ext uri="{FF2B5EF4-FFF2-40B4-BE49-F238E27FC236}">
                  <a16:creationId xmlns:a16="http://schemas.microsoft.com/office/drawing/2014/main" id="{AC55D525-FE93-43CD-8D89-57054E3EC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4474" y="4035268"/>
              <a:ext cx="38526" cy="22810"/>
            </a:xfrm>
            <a:custGeom>
              <a:avLst/>
              <a:gdLst>
                <a:gd name="T0" fmla="*/ 0 w 50"/>
                <a:gd name="T1" fmla="*/ 13 h 28"/>
                <a:gd name="T2" fmla="*/ 50 w 50"/>
                <a:gd name="T3" fmla="*/ 19 h 28"/>
                <a:gd name="T4" fmla="*/ 41 w 50"/>
                <a:gd name="T5" fmla="*/ 28 h 28"/>
                <a:gd name="T6" fmla="*/ 34 w 50"/>
                <a:gd name="T7" fmla="*/ 27 h 28"/>
                <a:gd name="T8" fmla="*/ 28 w 50"/>
                <a:gd name="T9" fmla="*/ 21 h 28"/>
                <a:gd name="T10" fmla="*/ 23 w 50"/>
                <a:gd name="T11" fmla="*/ 18 h 28"/>
                <a:gd name="T12" fmla="*/ 10 w 50"/>
                <a:gd name="T13" fmla="*/ 16 h 28"/>
                <a:gd name="T14" fmla="*/ 0 w 50"/>
                <a:gd name="T15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8">
                  <a:moveTo>
                    <a:pt x="0" y="13"/>
                  </a:moveTo>
                  <a:cubicBezTo>
                    <a:pt x="7" y="0"/>
                    <a:pt x="49" y="2"/>
                    <a:pt x="50" y="19"/>
                  </a:cubicBezTo>
                  <a:cubicBezTo>
                    <a:pt x="50" y="24"/>
                    <a:pt x="47" y="28"/>
                    <a:pt x="41" y="28"/>
                  </a:cubicBezTo>
                  <a:cubicBezTo>
                    <a:pt x="39" y="28"/>
                    <a:pt x="36" y="28"/>
                    <a:pt x="34" y="27"/>
                  </a:cubicBezTo>
                  <a:cubicBezTo>
                    <a:pt x="30" y="25"/>
                    <a:pt x="31" y="23"/>
                    <a:pt x="28" y="21"/>
                  </a:cubicBezTo>
                  <a:cubicBezTo>
                    <a:pt x="27" y="20"/>
                    <a:pt x="25" y="19"/>
                    <a:pt x="23" y="18"/>
                  </a:cubicBezTo>
                  <a:cubicBezTo>
                    <a:pt x="19" y="17"/>
                    <a:pt x="14" y="18"/>
                    <a:pt x="10" y="16"/>
                  </a:cubicBezTo>
                  <a:cubicBezTo>
                    <a:pt x="9" y="16"/>
                    <a:pt x="1" y="12"/>
                    <a:pt x="0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5" name="Freeform 78">
              <a:extLst>
                <a:ext uri="{FF2B5EF4-FFF2-40B4-BE49-F238E27FC236}">
                  <a16:creationId xmlns:a16="http://schemas.microsoft.com/office/drawing/2014/main" id="{94A06988-F32B-4D22-B515-FB6B39A36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4791" y="4063524"/>
              <a:ext cx="14692" cy="11235"/>
            </a:xfrm>
            <a:custGeom>
              <a:avLst/>
              <a:gdLst>
                <a:gd name="T0" fmla="*/ 16 w 19"/>
                <a:gd name="T1" fmla="*/ 0 h 14"/>
                <a:gd name="T2" fmla="*/ 17 w 19"/>
                <a:gd name="T3" fmla="*/ 3 h 14"/>
                <a:gd name="T4" fmla="*/ 0 w 19"/>
                <a:gd name="T5" fmla="*/ 14 h 14"/>
                <a:gd name="T6" fmla="*/ 16 w 19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6" y="0"/>
                  </a:moveTo>
                  <a:cubicBezTo>
                    <a:pt x="16" y="1"/>
                    <a:pt x="17" y="2"/>
                    <a:pt x="17" y="3"/>
                  </a:cubicBezTo>
                  <a:cubicBezTo>
                    <a:pt x="19" y="8"/>
                    <a:pt x="3" y="14"/>
                    <a:pt x="0" y="14"/>
                  </a:cubicBezTo>
                  <a:cubicBezTo>
                    <a:pt x="0" y="6"/>
                    <a:pt x="10" y="3"/>
                    <a:pt x="16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6" name="Freeform 79">
              <a:extLst>
                <a:ext uri="{FF2B5EF4-FFF2-40B4-BE49-F238E27FC236}">
                  <a16:creationId xmlns:a16="http://schemas.microsoft.com/office/drawing/2014/main" id="{71ACF968-B60B-4A19-BC0E-0B533C84B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912" y="4016203"/>
              <a:ext cx="89458" cy="49705"/>
            </a:xfrm>
            <a:custGeom>
              <a:avLst/>
              <a:gdLst>
                <a:gd name="T0" fmla="*/ 23 w 116"/>
                <a:gd name="T1" fmla="*/ 56 h 62"/>
                <a:gd name="T2" fmla="*/ 21 w 116"/>
                <a:gd name="T3" fmla="*/ 29 h 62"/>
                <a:gd name="T4" fmla="*/ 37 w 116"/>
                <a:gd name="T5" fmla="*/ 21 h 62"/>
                <a:gd name="T6" fmla="*/ 51 w 116"/>
                <a:gd name="T7" fmla="*/ 10 h 62"/>
                <a:gd name="T8" fmla="*/ 68 w 116"/>
                <a:gd name="T9" fmla="*/ 6 h 62"/>
                <a:gd name="T10" fmla="*/ 85 w 116"/>
                <a:gd name="T11" fmla="*/ 1 h 62"/>
                <a:gd name="T12" fmla="*/ 102 w 116"/>
                <a:gd name="T13" fmla="*/ 10 h 62"/>
                <a:gd name="T14" fmla="*/ 88 w 116"/>
                <a:gd name="T15" fmla="*/ 16 h 62"/>
                <a:gd name="T16" fmla="*/ 76 w 116"/>
                <a:gd name="T17" fmla="*/ 21 h 62"/>
                <a:gd name="T18" fmla="*/ 47 w 116"/>
                <a:gd name="T19" fmla="*/ 36 h 62"/>
                <a:gd name="T20" fmla="*/ 23 w 116"/>
                <a:gd name="T21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62">
                  <a:moveTo>
                    <a:pt x="23" y="56"/>
                  </a:moveTo>
                  <a:cubicBezTo>
                    <a:pt x="0" y="62"/>
                    <a:pt x="8" y="37"/>
                    <a:pt x="21" y="29"/>
                  </a:cubicBezTo>
                  <a:cubicBezTo>
                    <a:pt x="26" y="26"/>
                    <a:pt x="32" y="24"/>
                    <a:pt x="37" y="21"/>
                  </a:cubicBezTo>
                  <a:cubicBezTo>
                    <a:pt x="42" y="18"/>
                    <a:pt x="46" y="13"/>
                    <a:pt x="51" y="10"/>
                  </a:cubicBezTo>
                  <a:cubicBezTo>
                    <a:pt x="55" y="8"/>
                    <a:pt x="63" y="8"/>
                    <a:pt x="68" y="6"/>
                  </a:cubicBezTo>
                  <a:cubicBezTo>
                    <a:pt x="74" y="5"/>
                    <a:pt x="79" y="2"/>
                    <a:pt x="85" y="1"/>
                  </a:cubicBezTo>
                  <a:cubicBezTo>
                    <a:pt x="92" y="0"/>
                    <a:pt x="116" y="1"/>
                    <a:pt x="102" y="10"/>
                  </a:cubicBezTo>
                  <a:cubicBezTo>
                    <a:pt x="99" y="12"/>
                    <a:pt x="92" y="14"/>
                    <a:pt x="88" y="16"/>
                  </a:cubicBezTo>
                  <a:cubicBezTo>
                    <a:pt x="84" y="18"/>
                    <a:pt x="81" y="19"/>
                    <a:pt x="76" y="21"/>
                  </a:cubicBezTo>
                  <a:cubicBezTo>
                    <a:pt x="66" y="24"/>
                    <a:pt x="55" y="29"/>
                    <a:pt x="47" y="36"/>
                  </a:cubicBezTo>
                  <a:cubicBezTo>
                    <a:pt x="39" y="43"/>
                    <a:pt x="33" y="54"/>
                    <a:pt x="23" y="5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7" name="Freeform 80">
              <a:extLst>
                <a:ext uri="{FF2B5EF4-FFF2-40B4-BE49-F238E27FC236}">
                  <a16:creationId xmlns:a16="http://schemas.microsoft.com/office/drawing/2014/main" id="{E2F80391-471F-4DBB-B1A1-024F6528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362" y="3989647"/>
              <a:ext cx="22201" cy="28938"/>
            </a:xfrm>
            <a:custGeom>
              <a:avLst/>
              <a:gdLst>
                <a:gd name="T0" fmla="*/ 25 w 29"/>
                <a:gd name="T1" fmla="*/ 12 h 36"/>
                <a:gd name="T2" fmla="*/ 10 w 29"/>
                <a:gd name="T3" fmla="*/ 33 h 36"/>
                <a:gd name="T4" fmla="*/ 10 w 29"/>
                <a:gd name="T5" fmla="*/ 22 h 36"/>
                <a:gd name="T6" fmla="*/ 12 w 29"/>
                <a:gd name="T7" fmla="*/ 11 h 36"/>
                <a:gd name="T8" fmla="*/ 29 w 29"/>
                <a:gd name="T9" fmla="*/ 1 h 36"/>
                <a:gd name="T10" fmla="*/ 25 w 29"/>
                <a:gd name="T11" fmla="*/ 1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6">
                  <a:moveTo>
                    <a:pt x="25" y="12"/>
                  </a:moveTo>
                  <a:cubicBezTo>
                    <a:pt x="24" y="18"/>
                    <a:pt x="15" y="31"/>
                    <a:pt x="10" y="33"/>
                  </a:cubicBezTo>
                  <a:cubicBezTo>
                    <a:pt x="0" y="36"/>
                    <a:pt x="8" y="27"/>
                    <a:pt x="10" y="22"/>
                  </a:cubicBezTo>
                  <a:cubicBezTo>
                    <a:pt x="11" y="18"/>
                    <a:pt x="10" y="15"/>
                    <a:pt x="12" y="11"/>
                  </a:cubicBezTo>
                  <a:cubicBezTo>
                    <a:pt x="15" y="6"/>
                    <a:pt x="22" y="0"/>
                    <a:pt x="29" y="1"/>
                  </a:cubicBezTo>
                  <a:cubicBezTo>
                    <a:pt x="25" y="5"/>
                    <a:pt x="27" y="8"/>
                    <a:pt x="25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8" name="Freeform 81">
              <a:extLst>
                <a:ext uri="{FF2B5EF4-FFF2-40B4-BE49-F238E27FC236}">
                  <a16:creationId xmlns:a16="http://schemas.microsoft.com/office/drawing/2014/main" id="{7F3395B7-00F0-4510-92B3-47C028D2F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865" y="3998499"/>
              <a:ext cx="25466" cy="16682"/>
            </a:xfrm>
            <a:custGeom>
              <a:avLst/>
              <a:gdLst>
                <a:gd name="T0" fmla="*/ 32 w 33"/>
                <a:gd name="T1" fmla="*/ 5 h 21"/>
                <a:gd name="T2" fmla="*/ 6 w 33"/>
                <a:gd name="T3" fmla="*/ 8 h 21"/>
                <a:gd name="T4" fmla="*/ 32 w 33"/>
                <a:gd name="T5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1">
                  <a:moveTo>
                    <a:pt x="32" y="5"/>
                  </a:moveTo>
                  <a:cubicBezTo>
                    <a:pt x="33" y="7"/>
                    <a:pt x="0" y="21"/>
                    <a:pt x="6" y="8"/>
                  </a:cubicBezTo>
                  <a:cubicBezTo>
                    <a:pt x="8" y="2"/>
                    <a:pt x="28" y="0"/>
                    <a:pt x="32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9" name="Freeform 82">
              <a:extLst>
                <a:ext uri="{FF2B5EF4-FFF2-40B4-BE49-F238E27FC236}">
                  <a16:creationId xmlns:a16="http://schemas.microsoft.com/office/drawing/2014/main" id="{298507CE-63AD-470E-9D02-62CD26A6D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452" y="4011437"/>
              <a:ext cx="111006" cy="20086"/>
            </a:xfrm>
            <a:custGeom>
              <a:avLst/>
              <a:gdLst>
                <a:gd name="T0" fmla="*/ 144 w 144"/>
                <a:gd name="T1" fmla="*/ 4 h 25"/>
                <a:gd name="T2" fmla="*/ 109 w 144"/>
                <a:gd name="T3" fmla="*/ 3 h 25"/>
                <a:gd name="T4" fmla="*/ 90 w 144"/>
                <a:gd name="T5" fmla="*/ 3 h 25"/>
                <a:gd name="T6" fmla="*/ 60 w 144"/>
                <a:gd name="T7" fmla="*/ 12 h 25"/>
                <a:gd name="T8" fmla="*/ 46 w 144"/>
                <a:gd name="T9" fmla="*/ 12 h 25"/>
                <a:gd name="T10" fmla="*/ 27 w 144"/>
                <a:gd name="T11" fmla="*/ 7 h 25"/>
                <a:gd name="T12" fmla="*/ 0 w 144"/>
                <a:gd name="T13" fmla="*/ 20 h 25"/>
                <a:gd name="T14" fmla="*/ 22 w 144"/>
                <a:gd name="T15" fmla="*/ 22 h 25"/>
                <a:gd name="T16" fmla="*/ 42 w 144"/>
                <a:gd name="T17" fmla="*/ 25 h 25"/>
                <a:gd name="T18" fmla="*/ 80 w 144"/>
                <a:gd name="T19" fmla="*/ 16 h 25"/>
                <a:gd name="T20" fmla="*/ 144 w 144"/>
                <a:gd name="T21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25">
                  <a:moveTo>
                    <a:pt x="144" y="4"/>
                  </a:moveTo>
                  <a:cubicBezTo>
                    <a:pt x="144" y="0"/>
                    <a:pt x="112" y="2"/>
                    <a:pt x="109" y="3"/>
                  </a:cubicBezTo>
                  <a:cubicBezTo>
                    <a:pt x="103" y="4"/>
                    <a:pt x="96" y="3"/>
                    <a:pt x="90" y="3"/>
                  </a:cubicBezTo>
                  <a:cubicBezTo>
                    <a:pt x="77" y="4"/>
                    <a:pt x="72" y="13"/>
                    <a:pt x="60" y="12"/>
                  </a:cubicBezTo>
                  <a:cubicBezTo>
                    <a:pt x="55" y="11"/>
                    <a:pt x="51" y="12"/>
                    <a:pt x="46" y="12"/>
                  </a:cubicBezTo>
                  <a:cubicBezTo>
                    <a:pt x="39" y="12"/>
                    <a:pt x="34" y="8"/>
                    <a:pt x="27" y="7"/>
                  </a:cubicBezTo>
                  <a:cubicBezTo>
                    <a:pt x="13" y="5"/>
                    <a:pt x="7" y="9"/>
                    <a:pt x="0" y="20"/>
                  </a:cubicBezTo>
                  <a:cubicBezTo>
                    <a:pt x="7" y="23"/>
                    <a:pt x="15" y="21"/>
                    <a:pt x="22" y="22"/>
                  </a:cubicBezTo>
                  <a:cubicBezTo>
                    <a:pt x="29" y="22"/>
                    <a:pt x="35" y="25"/>
                    <a:pt x="42" y="25"/>
                  </a:cubicBezTo>
                  <a:cubicBezTo>
                    <a:pt x="55" y="24"/>
                    <a:pt x="68" y="20"/>
                    <a:pt x="80" y="16"/>
                  </a:cubicBezTo>
                  <a:cubicBezTo>
                    <a:pt x="88" y="13"/>
                    <a:pt x="144" y="11"/>
                    <a:pt x="144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0" name="Freeform 83">
              <a:extLst>
                <a:ext uri="{FF2B5EF4-FFF2-40B4-BE49-F238E27FC236}">
                  <a16:creationId xmlns:a16="http://schemas.microsoft.com/office/drawing/2014/main" id="{752AEB30-FF04-446C-8F56-8C3E7EB12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364" y="4009734"/>
              <a:ext cx="94681" cy="24172"/>
            </a:xfrm>
            <a:custGeom>
              <a:avLst/>
              <a:gdLst>
                <a:gd name="T0" fmla="*/ 50 w 123"/>
                <a:gd name="T1" fmla="*/ 25 h 30"/>
                <a:gd name="T2" fmla="*/ 44 w 123"/>
                <a:gd name="T3" fmla="*/ 24 h 30"/>
                <a:gd name="T4" fmla="*/ 20 w 123"/>
                <a:gd name="T5" fmla="*/ 17 h 30"/>
                <a:gd name="T6" fmla="*/ 0 w 123"/>
                <a:gd name="T7" fmla="*/ 8 h 30"/>
                <a:gd name="T8" fmla="*/ 8 w 123"/>
                <a:gd name="T9" fmla="*/ 4 h 30"/>
                <a:gd name="T10" fmla="*/ 14 w 123"/>
                <a:gd name="T11" fmla="*/ 5 h 30"/>
                <a:gd name="T12" fmla="*/ 19 w 123"/>
                <a:gd name="T13" fmla="*/ 3 h 30"/>
                <a:gd name="T14" fmla="*/ 43 w 123"/>
                <a:gd name="T15" fmla="*/ 11 h 30"/>
                <a:gd name="T16" fmla="*/ 59 w 123"/>
                <a:gd name="T17" fmla="*/ 13 h 30"/>
                <a:gd name="T18" fmla="*/ 97 w 123"/>
                <a:gd name="T19" fmla="*/ 5 h 30"/>
                <a:gd name="T20" fmla="*/ 112 w 123"/>
                <a:gd name="T21" fmla="*/ 10 h 30"/>
                <a:gd name="T22" fmla="*/ 123 w 123"/>
                <a:gd name="T23" fmla="*/ 19 h 30"/>
                <a:gd name="T24" fmla="*/ 84 w 123"/>
                <a:gd name="T25" fmla="*/ 27 h 30"/>
                <a:gd name="T26" fmla="*/ 50 w 123"/>
                <a:gd name="T2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30">
                  <a:moveTo>
                    <a:pt x="50" y="25"/>
                  </a:moveTo>
                  <a:cubicBezTo>
                    <a:pt x="48" y="25"/>
                    <a:pt x="46" y="24"/>
                    <a:pt x="44" y="24"/>
                  </a:cubicBezTo>
                  <a:cubicBezTo>
                    <a:pt x="39" y="24"/>
                    <a:pt x="20" y="26"/>
                    <a:pt x="20" y="17"/>
                  </a:cubicBezTo>
                  <a:cubicBezTo>
                    <a:pt x="17" y="19"/>
                    <a:pt x="1" y="12"/>
                    <a:pt x="0" y="8"/>
                  </a:cubicBezTo>
                  <a:cubicBezTo>
                    <a:pt x="0" y="3"/>
                    <a:pt x="5" y="5"/>
                    <a:pt x="8" y="4"/>
                  </a:cubicBezTo>
                  <a:cubicBezTo>
                    <a:pt x="9" y="4"/>
                    <a:pt x="12" y="5"/>
                    <a:pt x="14" y="5"/>
                  </a:cubicBezTo>
                  <a:cubicBezTo>
                    <a:pt x="15" y="5"/>
                    <a:pt x="17" y="3"/>
                    <a:pt x="19" y="3"/>
                  </a:cubicBezTo>
                  <a:cubicBezTo>
                    <a:pt x="30" y="3"/>
                    <a:pt x="32" y="13"/>
                    <a:pt x="43" y="11"/>
                  </a:cubicBezTo>
                  <a:cubicBezTo>
                    <a:pt x="46" y="10"/>
                    <a:pt x="62" y="0"/>
                    <a:pt x="59" y="13"/>
                  </a:cubicBezTo>
                  <a:cubicBezTo>
                    <a:pt x="74" y="16"/>
                    <a:pt x="82" y="2"/>
                    <a:pt x="97" y="5"/>
                  </a:cubicBezTo>
                  <a:cubicBezTo>
                    <a:pt x="102" y="6"/>
                    <a:pt x="106" y="9"/>
                    <a:pt x="112" y="10"/>
                  </a:cubicBezTo>
                  <a:cubicBezTo>
                    <a:pt x="122" y="11"/>
                    <a:pt x="120" y="10"/>
                    <a:pt x="123" y="19"/>
                  </a:cubicBezTo>
                  <a:cubicBezTo>
                    <a:pt x="110" y="22"/>
                    <a:pt x="97" y="24"/>
                    <a:pt x="84" y="27"/>
                  </a:cubicBezTo>
                  <a:cubicBezTo>
                    <a:pt x="72" y="30"/>
                    <a:pt x="61" y="26"/>
                    <a:pt x="50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1" name="Freeform 84">
              <a:extLst>
                <a:ext uri="{FF2B5EF4-FFF2-40B4-BE49-F238E27FC236}">
                  <a16:creationId xmlns:a16="http://schemas.microsoft.com/office/drawing/2014/main" id="{1CFE9CAF-890C-4A0D-AB9B-F074D1FAA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5328" y="3963774"/>
              <a:ext cx="200464" cy="64345"/>
            </a:xfrm>
            <a:custGeom>
              <a:avLst/>
              <a:gdLst>
                <a:gd name="T0" fmla="*/ 247 w 260"/>
                <a:gd name="T1" fmla="*/ 80 h 80"/>
                <a:gd name="T2" fmla="*/ 224 w 260"/>
                <a:gd name="T3" fmla="*/ 69 h 80"/>
                <a:gd name="T4" fmla="*/ 201 w 260"/>
                <a:gd name="T5" fmla="*/ 67 h 80"/>
                <a:gd name="T6" fmla="*/ 182 w 260"/>
                <a:gd name="T7" fmla="*/ 67 h 80"/>
                <a:gd name="T8" fmla="*/ 160 w 260"/>
                <a:gd name="T9" fmla="*/ 66 h 80"/>
                <a:gd name="T10" fmla="*/ 124 w 260"/>
                <a:gd name="T11" fmla="*/ 57 h 80"/>
                <a:gd name="T12" fmla="*/ 108 w 260"/>
                <a:gd name="T13" fmla="*/ 55 h 80"/>
                <a:gd name="T14" fmla="*/ 95 w 260"/>
                <a:gd name="T15" fmla="*/ 52 h 80"/>
                <a:gd name="T16" fmla="*/ 76 w 260"/>
                <a:gd name="T17" fmla="*/ 52 h 80"/>
                <a:gd name="T18" fmla="*/ 56 w 260"/>
                <a:gd name="T19" fmla="*/ 46 h 80"/>
                <a:gd name="T20" fmla="*/ 32 w 260"/>
                <a:gd name="T21" fmla="*/ 31 h 80"/>
                <a:gd name="T22" fmla="*/ 24 w 260"/>
                <a:gd name="T23" fmla="*/ 30 h 80"/>
                <a:gd name="T24" fmla="*/ 18 w 260"/>
                <a:gd name="T25" fmla="*/ 24 h 80"/>
                <a:gd name="T26" fmla="*/ 0 w 260"/>
                <a:gd name="T27" fmla="*/ 24 h 80"/>
                <a:gd name="T28" fmla="*/ 11 w 260"/>
                <a:gd name="T29" fmla="*/ 16 h 80"/>
                <a:gd name="T30" fmla="*/ 17 w 260"/>
                <a:gd name="T31" fmla="*/ 6 h 80"/>
                <a:gd name="T32" fmla="*/ 34 w 260"/>
                <a:gd name="T33" fmla="*/ 4 h 80"/>
                <a:gd name="T34" fmla="*/ 48 w 260"/>
                <a:gd name="T35" fmla="*/ 2 h 80"/>
                <a:gd name="T36" fmla="*/ 80 w 260"/>
                <a:gd name="T37" fmla="*/ 7 h 80"/>
                <a:gd name="T38" fmla="*/ 91 w 260"/>
                <a:gd name="T39" fmla="*/ 24 h 80"/>
                <a:gd name="T40" fmla="*/ 131 w 260"/>
                <a:gd name="T41" fmla="*/ 28 h 80"/>
                <a:gd name="T42" fmla="*/ 156 w 260"/>
                <a:gd name="T43" fmla="*/ 15 h 80"/>
                <a:gd name="T44" fmla="*/ 169 w 260"/>
                <a:gd name="T45" fmla="*/ 21 h 80"/>
                <a:gd name="T46" fmla="*/ 188 w 260"/>
                <a:gd name="T47" fmla="*/ 27 h 80"/>
                <a:gd name="T48" fmla="*/ 225 w 260"/>
                <a:gd name="T49" fmla="*/ 29 h 80"/>
                <a:gd name="T50" fmla="*/ 255 w 260"/>
                <a:gd name="T51" fmla="*/ 35 h 80"/>
                <a:gd name="T52" fmla="*/ 214 w 260"/>
                <a:gd name="T53" fmla="*/ 37 h 80"/>
                <a:gd name="T54" fmla="*/ 201 w 260"/>
                <a:gd name="T55" fmla="*/ 39 h 80"/>
                <a:gd name="T56" fmla="*/ 207 w 260"/>
                <a:gd name="T57" fmla="*/ 47 h 80"/>
                <a:gd name="T58" fmla="*/ 231 w 260"/>
                <a:gd name="T59" fmla="*/ 48 h 80"/>
                <a:gd name="T60" fmla="*/ 241 w 260"/>
                <a:gd name="T61" fmla="*/ 51 h 80"/>
                <a:gd name="T62" fmla="*/ 241 w 260"/>
                <a:gd name="T63" fmla="*/ 60 h 80"/>
                <a:gd name="T64" fmla="*/ 241 w 260"/>
                <a:gd name="T65" fmla="*/ 71 h 80"/>
                <a:gd name="T66" fmla="*/ 247 w 260"/>
                <a:gd name="T6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0" h="80">
                  <a:moveTo>
                    <a:pt x="247" y="80"/>
                  </a:moveTo>
                  <a:cubicBezTo>
                    <a:pt x="237" y="79"/>
                    <a:pt x="233" y="72"/>
                    <a:pt x="224" y="69"/>
                  </a:cubicBezTo>
                  <a:cubicBezTo>
                    <a:pt x="217" y="67"/>
                    <a:pt x="208" y="67"/>
                    <a:pt x="201" y="67"/>
                  </a:cubicBezTo>
                  <a:cubicBezTo>
                    <a:pt x="194" y="68"/>
                    <a:pt x="188" y="68"/>
                    <a:pt x="182" y="67"/>
                  </a:cubicBezTo>
                  <a:cubicBezTo>
                    <a:pt x="174" y="65"/>
                    <a:pt x="167" y="67"/>
                    <a:pt x="160" y="66"/>
                  </a:cubicBezTo>
                  <a:cubicBezTo>
                    <a:pt x="147" y="64"/>
                    <a:pt x="137" y="59"/>
                    <a:pt x="124" y="57"/>
                  </a:cubicBezTo>
                  <a:cubicBezTo>
                    <a:pt x="119" y="57"/>
                    <a:pt x="113" y="56"/>
                    <a:pt x="108" y="55"/>
                  </a:cubicBezTo>
                  <a:cubicBezTo>
                    <a:pt x="103" y="54"/>
                    <a:pt x="101" y="52"/>
                    <a:pt x="95" y="52"/>
                  </a:cubicBezTo>
                  <a:cubicBezTo>
                    <a:pt x="88" y="52"/>
                    <a:pt x="83" y="53"/>
                    <a:pt x="76" y="52"/>
                  </a:cubicBezTo>
                  <a:cubicBezTo>
                    <a:pt x="68" y="51"/>
                    <a:pt x="63" y="48"/>
                    <a:pt x="56" y="46"/>
                  </a:cubicBezTo>
                  <a:cubicBezTo>
                    <a:pt x="47" y="43"/>
                    <a:pt x="23" y="45"/>
                    <a:pt x="32" y="31"/>
                  </a:cubicBezTo>
                  <a:cubicBezTo>
                    <a:pt x="30" y="30"/>
                    <a:pt x="26" y="31"/>
                    <a:pt x="24" y="30"/>
                  </a:cubicBezTo>
                  <a:cubicBezTo>
                    <a:pt x="22" y="29"/>
                    <a:pt x="20" y="25"/>
                    <a:pt x="18" y="24"/>
                  </a:cubicBezTo>
                  <a:cubicBezTo>
                    <a:pt x="13" y="22"/>
                    <a:pt x="5" y="24"/>
                    <a:pt x="0" y="24"/>
                  </a:cubicBezTo>
                  <a:cubicBezTo>
                    <a:pt x="6" y="21"/>
                    <a:pt x="7" y="21"/>
                    <a:pt x="11" y="16"/>
                  </a:cubicBezTo>
                  <a:cubicBezTo>
                    <a:pt x="13" y="13"/>
                    <a:pt x="15" y="9"/>
                    <a:pt x="17" y="6"/>
                  </a:cubicBezTo>
                  <a:cubicBezTo>
                    <a:pt x="23" y="0"/>
                    <a:pt x="27" y="4"/>
                    <a:pt x="34" y="4"/>
                  </a:cubicBezTo>
                  <a:cubicBezTo>
                    <a:pt x="39" y="5"/>
                    <a:pt x="43" y="3"/>
                    <a:pt x="48" y="2"/>
                  </a:cubicBezTo>
                  <a:cubicBezTo>
                    <a:pt x="58" y="1"/>
                    <a:pt x="70" y="5"/>
                    <a:pt x="80" y="7"/>
                  </a:cubicBezTo>
                  <a:cubicBezTo>
                    <a:pt x="90" y="9"/>
                    <a:pt x="90" y="13"/>
                    <a:pt x="91" y="24"/>
                  </a:cubicBezTo>
                  <a:cubicBezTo>
                    <a:pt x="104" y="26"/>
                    <a:pt x="118" y="27"/>
                    <a:pt x="131" y="28"/>
                  </a:cubicBezTo>
                  <a:cubicBezTo>
                    <a:pt x="146" y="29"/>
                    <a:pt x="142" y="14"/>
                    <a:pt x="156" y="15"/>
                  </a:cubicBezTo>
                  <a:cubicBezTo>
                    <a:pt x="155" y="23"/>
                    <a:pt x="164" y="20"/>
                    <a:pt x="169" y="21"/>
                  </a:cubicBezTo>
                  <a:cubicBezTo>
                    <a:pt x="175" y="22"/>
                    <a:pt x="182" y="26"/>
                    <a:pt x="188" y="27"/>
                  </a:cubicBezTo>
                  <a:cubicBezTo>
                    <a:pt x="200" y="30"/>
                    <a:pt x="212" y="28"/>
                    <a:pt x="225" y="29"/>
                  </a:cubicBezTo>
                  <a:cubicBezTo>
                    <a:pt x="229" y="30"/>
                    <a:pt x="253" y="32"/>
                    <a:pt x="255" y="35"/>
                  </a:cubicBezTo>
                  <a:cubicBezTo>
                    <a:pt x="260" y="42"/>
                    <a:pt x="219" y="38"/>
                    <a:pt x="214" y="37"/>
                  </a:cubicBezTo>
                  <a:cubicBezTo>
                    <a:pt x="210" y="37"/>
                    <a:pt x="203" y="35"/>
                    <a:pt x="201" y="39"/>
                  </a:cubicBezTo>
                  <a:cubicBezTo>
                    <a:pt x="199" y="44"/>
                    <a:pt x="204" y="46"/>
                    <a:pt x="207" y="47"/>
                  </a:cubicBezTo>
                  <a:cubicBezTo>
                    <a:pt x="215" y="51"/>
                    <a:pt x="223" y="48"/>
                    <a:pt x="231" y="48"/>
                  </a:cubicBezTo>
                  <a:cubicBezTo>
                    <a:pt x="235" y="48"/>
                    <a:pt x="239" y="48"/>
                    <a:pt x="241" y="51"/>
                  </a:cubicBezTo>
                  <a:cubicBezTo>
                    <a:pt x="246" y="56"/>
                    <a:pt x="242" y="55"/>
                    <a:pt x="241" y="60"/>
                  </a:cubicBezTo>
                  <a:cubicBezTo>
                    <a:pt x="241" y="63"/>
                    <a:pt x="240" y="68"/>
                    <a:pt x="241" y="71"/>
                  </a:cubicBezTo>
                  <a:cubicBezTo>
                    <a:pt x="243" y="75"/>
                    <a:pt x="247" y="76"/>
                    <a:pt x="247" y="8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2" name="Freeform 85">
              <a:extLst>
                <a:ext uri="{FF2B5EF4-FFF2-40B4-BE49-F238E27FC236}">
                  <a16:creationId xmlns:a16="http://schemas.microsoft.com/office/drawing/2014/main" id="{A35EC288-A6FF-42BE-8318-0B8A685AF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3853" y="3880024"/>
              <a:ext cx="27752" cy="34726"/>
            </a:xfrm>
            <a:custGeom>
              <a:avLst/>
              <a:gdLst>
                <a:gd name="T0" fmla="*/ 29 w 36"/>
                <a:gd name="T1" fmla="*/ 22 h 43"/>
                <a:gd name="T2" fmla="*/ 17 w 36"/>
                <a:gd name="T3" fmla="*/ 31 h 43"/>
                <a:gd name="T4" fmla="*/ 29 w 36"/>
                <a:gd name="T5" fmla="*/ 2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3">
                  <a:moveTo>
                    <a:pt x="29" y="22"/>
                  </a:moveTo>
                  <a:cubicBezTo>
                    <a:pt x="36" y="34"/>
                    <a:pt x="18" y="43"/>
                    <a:pt x="17" y="31"/>
                  </a:cubicBezTo>
                  <a:cubicBezTo>
                    <a:pt x="0" y="35"/>
                    <a:pt x="17" y="0"/>
                    <a:pt x="29" y="2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3" name="Freeform 86">
              <a:extLst>
                <a:ext uri="{FF2B5EF4-FFF2-40B4-BE49-F238E27FC236}">
                  <a16:creationId xmlns:a16="http://schemas.microsoft.com/office/drawing/2014/main" id="{F17AB7BD-71B6-4E5D-8A3F-5CF074D4D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124" y="3867428"/>
              <a:ext cx="38526" cy="38471"/>
            </a:xfrm>
            <a:custGeom>
              <a:avLst/>
              <a:gdLst>
                <a:gd name="T0" fmla="*/ 38 w 50"/>
                <a:gd name="T1" fmla="*/ 47 h 48"/>
                <a:gd name="T2" fmla="*/ 24 w 50"/>
                <a:gd name="T3" fmla="*/ 35 h 48"/>
                <a:gd name="T4" fmla="*/ 21 w 50"/>
                <a:gd name="T5" fmla="*/ 27 h 48"/>
                <a:gd name="T6" fmla="*/ 20 w 50"/>
                <a:gd name="T7" fmla="*/ 20 h 48"/>
                <a:gd name="T8" fmla="*/ 14 w 50"/>
                <a:gd name="T9" fmla="*/ 18 h 48"/>
                <a:gd name="T10" fmla="*/ 3 w 50"/>
                <a:gd name="T11" fmla="*/ 14 h 48"/>
                <a:gd name="T12" fmla="*/ 11 w 50"/>
                <a:gd name="T13" fmla="*/ 11 h 48"/>
                <a:gd name="T14" fmla="*/ 29 w 50"/>
                <a:gd name="T15" fmla="*/ 7 h 48"/>
                <a:gd name="T16" fmla="*/ 29 w 50"/>
                <a:gd name="T17" fmla="*/ 12 h 48"/>
                <a:gd name="T18" fmla="*/ 34 w 50"/>
                <a:gd name="T19" fmla="*/ 18 h 48"/>
                <a:gd name="T20" fmla="*/ 37 w 50"/>
                <a:gd name="T21" fmla="*/ 28 h 48"/>
                <a:gd name="T22" fmla="*/ 49 w 50"/>
                <a:gd name="T23" fmla="*/ 39 h 48"/>
                <a:gd name="T24" fmla="*/ 38 w 50"/>
                <a:gd name="T25" fmla="*/ 4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8">
                  <a:moveTo>
                    <a:pt x="38" y="47"/>
                  </a:moveTo>
                  <a:cubicBezTo>
                    <a:pt x="32" y="45"/>
                    <a:pt x="27" y="40"/>
                    <a:pt x="24" y="35"/>
                  </a:cubicBezTo>
                  <a:cubicBezTo>
                    <a:pt x="23" y="33"/>
                    <a:pt x="21" y="30"/>
                    <a:pt x="21" y="27"/>
                  </a:cubicBezTo>
                  <a:cubicBezTo>
                    <a:pt x="21" y="25"/>
                    <a:pt x="22" y="23"/>
                    <a:pt x="20" y="20"/>
                  </a:cubicBezTo>
                  <a:cubicBezTo>
                    <a:pt x="18" y="19"/>
                    <a:pt x="16" y="18"/>
                    <a:pt x="14" y="18"/>
                  </a:cubicBezTo>
                  <a:cubicBezTo>
                    <a:pt x="14" y="18"/>
                    <a:pt x="0" y="17"/>
                    <a:pt x="3" y="14"/>
                  </a:cubicBezTo>
                  <a:cubicBezTo>
                    <a:pt x="5" y="12"/>
                    <a:pt x="8" y="11"/>
                    <a:pt x="11" y="11"/>
                  </a:cubicBezTo>
                  <a:cubicBezTo>
                    <a:pt x="9" y="0"/>
                    <a:pt x="25" y="2"/>
                    <a:pt x="29" y="7"/>
                  </a:cubicBezTo>
                  <a:cubicBezTo>
                    <a:pt x="30" y="9"/>
                    <a:pt x="28" y="11"/>
                    <a:pt x="29" y="12"/>
                  </a:cubicBezTo>
                  <a:cubicBezTo>
                    <a:pt x="30" y="14"/>
                    <a:pt x="33" y="16"/>
                    <a:pt x="34" y="18"/>
                  </a:cubicBezTo>
                  <a:cubicBezTo>
                    <a:pt x="35" y="21"/>
                    <a:pt x="36" y="23"/>
                    <a:pt x="37" y="28"/>
                  </a:cubicBezTo>
                  <a:cubicBezTo>
                    <a:pt x="44" y="29"/>
                    <a:pt x="50" y="31"/>
                    <a:pt x="49" y="39"/>
                  </a:cubicBezTo>
                  <a:cubicBezTo>
                    <a:pt x="49" y="46"/>
                    <a:pt x="46" y="48"/>
                    <a:pt x="38" y="4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4" name="Freeform 87">
              <a:extLst>
                <a:ext uri="{FF2B5EF4-FFF2-40B4-BE49-F238E27FC236}">
                  <a16:creationId xmlns:a16="http://schemas.microsoft.com/office/drawing/2014/main" id="{BDC8F247-13EC-4589-9336-87DC18A69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321" y="3891599"/>
              <a:ext cx="14692" cy="20767"/>
            </a:xfrm>
            <a:custGeom>
              <a:avLst/>
              <a:gdLst>
                <a:gd name="T0" fmla="*/ 18 w 19"/>
                <a:gd name="T1" fmla="*/ 24 h 26"/>
                <a:gd name="T2" fmla="*/ 7 w 19"/>
                <a:gd name="T3" fmla="*/ 16 h 26"/>
                <a:gd name="T4" fmla="*/ 9 w 19"/>
                <a:gd name="T5" fmla="*/ 10 h 26"/>
                <a:gd name="T6" fmla="*/ 3 w 19"/>
                <a:gd name="T7" fmla="*/ 0 h 26"/>
                <a:gd name="T8" fmla="*/ 15 w 19"/>
                <a:gd name="T9" fmla="*/ 10 h 26"/>
                <a:gd name="T10" fmla="*/ 18 w 19"/>
                <a:gd name="T1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6">
                  <a:moveTo>
                    <a:pt x="18" y="24"/>
                  </a:moveTo>
                  <a:cubicBezTo>
                    <a:pt x="19" y="26"/>
                    <a:pt x="8" y="19"/>
                    <a:pt x="7" y="16"/>
                  </a:cubicBezTo>
                  <a:cubicBezTo>
                    <a:pt x="7" y="14"/>
                    <a:pt x="9" y="12"/>
                    <a:pt x="9" y="10"/>
                  </a:cubicBezTo>
                  <a:cubicBezTo>
                    <a:pt x="6" y="7"/>
                    <a:pt x="0" y="5"/>
                    <a:pt x="3" y="0"/>
                  </a:cubicBezTo>
                  <a:cubicBezTo>
                    <a:pt x="8" y="2"/>
                    <a:pt x="10" y="8"/>
                    <a:pt x="15" y="10"/>
                  </a:cubicBezTo>
                  <a:cubicBezTo>
                    <a:pt x="16" y="15"/>
                    <a:pt x="18" y="19"/>
                    <a:pt x="18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5" name="Freeform 88">
              <a:extLst>
                <a:ext uri="{FF2B5EF4-FFF2-40B4-BE49-F238E27FC236}">
                  <a16:creationId xmlns:a16="http://schemas.microsoft.com/office/drawing/2014/main" id="{9C870902-C524-4EC3-9E39-A11744E53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547" y="3879343"/>
              <a:ext cx="12406" cy="12937"/>
            </a:xfrm>
            <a:custGeom>
              <a:avLst/>
              <a:gdLst>
                <a:gd name="T0" fmla="*/ 5 w 16"/>
                <a:gd name="T1" fmla="*/ 1 h 16"/>
                <a:gd name="T2" fmla="*/ 12 w 16"/>
                <a:gd name="T3" fmla="*/ 13 h 16"/>
                <a:gd name="T4" fmla="*/ 5 w 16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5" y="1"/>
                  </a:moveTo>
                  <a:cubicBezTo>
                    <a:pt x="11" y="0"/>
                    <a:pt x="16" y="11"/>
                    <a:pt x="12" y="13"/>
                  </a:cubicBezTo>
                  <a:cubicBezTo>
                    <a:pt x="8" y="16"/>
                    <a:pt x="0" y="3"/>
                    <a:pt x="5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6" name="Freeform 89">
              <a:extLst>
                <a:ext uri="{FF2B5EF4-FFF2-40B4-BE49-F238E27FC236}">
                  <a16:creationId xmlns:a16="http://schemas.microsoft.com/office/drawing/2014/main" id="{DCACD5AD-1F84-46CB-AB8A-A84C795DD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570" y="3857555"/>
              <a:ext cx="16324" cy="20086"/>
            </a:xfrm>
            <a:custGeom>
              <a:avLst/>
              <a:gdLst>
                <a:gd name="T0" fmla="*/ 19 w 21"/>
                <a:gd name="T1" fmla="*/ 18 h 25"/>
                <a:gd name="T2" fmla="*/ 20 w 21"/>
                <a:gd name="T3" fmla="*/ 25 h 25"/>
                <a:gd name="T4" fmla="*/ 6 w 21"/>
                <a:gd name="T5" fmla="*/ 18 h 25"/>
                <a:gd name="T6" fmla="*/ 3 w 21"/>
                <a:gd name="T7" fmla="*/ 2 h 25"/>
                <a:gd name="T8" fmla="*/ 19 w 21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5">
                  <a:moveTo>
                    <a:pt x="19" y="18"/>
                  </a:moveTo>
                  <a:cubicBezTo>
                    <a:pt x="20" y="21"/>
                    <a:pt x="21" y="23"/>
                    <a:pt x="20" y="25"/>
                  </a:cubicBezTo>
                  <a:cubicBezTo>
                    <a:pt x="16" y="24"/>
                    <a:pt x="9" y="22"/>
                    <a:pt x="6" y="18"/>
                  </a:cubicBezTo>
                  <a:cubicBezTo>
                    <a:pt x="4" y="16"/>
                    <a:pt x="0" y="2"/>
                    <a:pt x="3" y="2"/>
                  </a:cubicBezTo>
                  <a:cubicBezTo>
                    <a:pt x="13" y="0"/>
                    <a:pt x="16" y="10"/>
                    <a:pt x="19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7" name="Freeform 90">
              <a:extLst>
                <a:ext uri="{FF2B5EF4-FFF2-40B4-BE49-F238E27FC236}">
                  <a16:creationId xmlns:a16="http://schemas.microsoft.com/office/drawing/2014/main" id="{D03E920F-D3A9-448E-B56D-8E8EFA4AE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346" y="3838490"/>
              <a:ext cx="9142" cy="16682"/>
            </a:xfrm>
            <a:custGeom>
              <a:avLst/>
              <a:gdLst>
                <a:gd name="T0" fmla="*/ 1 w 12"/>
                <a:gd name="T1" fmla="*/ 0 h 21"/>
                <a:gd name="T2" fmla="*/ 7 w 12"/>
                <a:gd name="T3" fmla="*/ 15 h 21"/>
                <a:gd name="T4" fmla="*/ 1 w 12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1">
                  <a:moveTo>
                    <a:pt x="1" y="0"/>
                  </a:moveTo>
                  <a:cubicBezTo>
                    <a:pt x="6" y="2"/>
                    <a:pt x="12" y="11"/>
                    <a:pt x="7" y="15"/>
                  </a:cubicBezTo>
                  <a:cubicBezTo>
                    <a:pt x="0" y="21"/>
                    <a:pt x="1" y="2"/>
                    <a:pt x="1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8" name="Freeform 91">
              <a:extLst>
                <a:ext uri="{FF2B5EF4-FFF2-40B4-BE49-F238E27FC236}">
                  <a16:creationId xmlns:a16="http://schemas.microsoft.com/office/drawing/2014/main" id="{FE92945A-0F70-4F7D-8F6D-516A77F3C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533" y="3804445"/>
              <a:ext cx="18610" cy="22810"/>
            </a:xfrm>
            <a:custGeom>
              <a:avLst/>
              <a:gdLst>
                <a:gd name="T0" fmla="*/ 17 w 24"/>
                <a:gd name="T1" fmla="*/ 27 h 28"/>
                <a:gd name="T2" fmla="*/ 14 w 24"/>
                <a:gd name="T3" fmla="*/ 19 h 28"/>
                <a:gd name="T4" fmla="*/ 9 w 24"/>
                <a:gd name="T5" fmla="*/ 15 h 28"/>
                <a:gd name="T6" fmla="*/ 7 w 24"/>
                <a:gd name="T7" fmla="*/ 8 h 28"/>
                <a:gd name="T8" fmla="*/ 0 w 24"/>
                <a:gd name="T9" fmla="*/ 2 h 28"/>
                <a:gd name="T10" fmla="*/ 12 w 24"/>
                <a:gd name="T11" fmla="*/ 1 h 28"/>
                <a:gd name="T12" fmla="*/ 20 w 24"/>
                <a:gd name="T13" fmla="*/ 9 h 28"/>
                <a:gd name="T14" fmla="*/ 23 w 24"/>
                <a:gd name="T15" fmla="*/ 17 h 28"/>
                <a:gd name="T16" fmla="*/ 21 w 24"/>
                <a:gd name="T17" fmla="*/ 27 h 28"/>
                <a:gd name="T18" fmla="*/ 16 w 24"/>
                <a:gd name="T1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8">
                  <a:moveTo>
                    <a:pt x="17" y="27"/>
                  </a:moveTo>
                  <a:cubicBezTo>
                    <a:pt x="16" y="25"/>
                    <a:pt x="16" y="21"/>
                    <a:pt x="14" y="19"/>
                  </a:cubicBezTo>
                  <a:cubicBezTo>
                    <a:pt x="13" y="17"/>
                    <a:pt x="10" y="16"/>
                    <a:pt x="9" y="15"/>
                  </a:cubicBezTo>
                  <a:cubicBezTo>
                    <a:pt x="8" y="13"/>
                    <a:pt x="8" y="10"/>
                    <a:pt x="7" y="8"/>
                  </a:cubicBezTo>
                  <a:cubicBezTo>
                    <a:pt x="5" y="5"/>
                    <a:pt x="1" y="6"/>
                    <a:pt x="0" y="2"/>
                  </a:cubicBezTo>
                  <a:cubicBezTo>
                    <a:pt x="3" y="2"/>
                    <a:pt x="10" y="0"/>
                    <a:pt x="12" y="1"/>
                  </a:cubicBezTo>
                  <a:cubicBezTo>
                    <a:pt x="14" y="1"/>
                    <a:pt x="19" y="8"/>
                    <a:pt x="20" y="9"/>
                  </a:cubicBezTo>
                  <a:cubicBezTo>
                    <a:pt x="23" y="13"/>
                    <a:pt x="24" y="9"/>
                    <a:pt x="23" y="17"/>
                  </a:cubicBezTo>
                  <a:cubicBezTo>
                    <a:pt x="23" y="21"/>
                    <a:pt x="21" y="23"/>
                    <a:pt x="21" y="27"/>
                  </a:cubicBezTo>
                  <a:cubicBezTo>
                    <a:pt x="17" y="28"/>
                    <a:pt x="17" y="26"/>
                    <a:pt x="16" y="24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9" name="Freeform 92">
              <a:extLst>
                <a:ext uri="{FF2B5EF4-FFF2-40B4-BE49-F238E27FC236}">
                  <a16:creationId xmlns:a16="http://schemas.microsoft.com/office/drawing/2014/main" id="{5A3AF726-0FB6-44E7-8895-51440D1E9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864" y="3775507"/>
              <a:ext cx="20895" cy="14640"/>
            </a:xfrm>
            <a:custGeom>
              <a:avLst/>
              <a:gdLst>
                <a:gd name="T0" fmla="*/ 15 w 27"/>
                <a:gd name="T1" fmla="*/ 2 h 18"/>
                <a:gd name="T2" fmla="*/ 26 w 27"/>
                <a:gd name="T3" fmla="*/ 15 h 18"/>
                <a:gd name="T4" fmla="*/ 4 w 27"/>
                <a:gd name="T5" fmla="*/ 2 h 18"/>
                <a:gd name="T6" fmla="*/ 15 w 27"/>
                <a:gd name="T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8">
                  <a:moveTo>
                    <a:pt x="15" y="2"/>
                  </a:moveTo>
                  <a:cubicBezTo>
                    <a:pt x="20" y="5"/>
                    <a:pt x="26" y="10"/>
                    <a:pt x="26" y="15"/>
                  </a:cubicBezTo>
                  <a:cubicBezTo>
                    <a:pt x="27" y="18"/>
                    <a:pt x="0" y="5"/>
                    <a:pt x="4" y="2"/>
                  </a:cubicBezTo>
                  <a:cubicBezTo>
                    <a:pt x="7" y="0"/>
                    <a:pt x="11" y="1"/>
                    <a:pt x="15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0" name="Freeform 93">
              <a:extLst>
                <a:ext uri="{FF2B5EF4-FFF2-40B4-BE49-F238E27FC236}">
                  <a16:creationId xmlns:a16="http://schemas.microsoft.com/office/drawing/2014/main" id="{BDDB83DF-8CE8-4700-90A7-CED058D0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028" y="3711163"/>
              <a:ext cx="222991" cy="254994"/>
            </a:xfrm>
            <a:custGeom>
              <a:avLst/>
              <a:gdLst>
                <a:gd name="T0" fmla="*/ 230 w 289"/>
                <a:gd name="T1" fmla="*/ 158 h 317"/>
                <a:gd name="T2" fmla="*/ 222 w 289"/>
                <a:gd name="T3" fmla="*/ 178 h 317"/>
                <a:gd name="T4" fmla="*/ 247 w 289"/>
                <a:gd name="T5" fmla="*/ 188 h 317"/>
                <a:gd name="T6" fmla="*/ 259 w 289"/>
                <a:gd name="T7" fmla="*/ 215 h 317"/>
                <a:gd name="T8" fmla="*/ 289 w 289"/>
                <a:gd name="T9" fmla="*/ 244 h 317"/>
                <a:gd name="T10" fmla="*/ 287 w 289"/>
                <a:gd name="T11" fmla="*/ 267 h 317"/>
                <a:gd name="T12" fmla="*/ 284 w 289"/>
                <a:gd name="T13" fmla="*/ 312 h 317"/>
                <a:gd name="T14" fmla="*/ 277 w 289"/>
                <a:gd name="T15" fmla="*/ 310 h 317"/>
                <a:gd name="T16" fmla="*/ 268 w 289"/>
                <a:gd name="T17" fmla="*/ 303 h 317"/>
                <a:gd name="T18" fmla="*/ 265 w 289"/>
                <a:gd name="T19" fmla="*/ 310 h 317"/>
                <a:gd name="T20" fmla="*/ 255 w 289"/>
                <a:gd name="T21" fmla="*/ 317 h 317"/>
                <a:gd name="T22" fmla="*/ 235 w 289"/>
                <a:gd name="T23" fmla="*/ 301 h 317"/>
                <a:gd name="T24" fmla="*/ 217 w 289"/>
                <a:gd name="T25" fmla="*/ 287 h 317"/>
                <a:gd name="T26" fmla="*/ 190 w 289"/>
                <a:gd name="T27" fmla="*/ 263 h 317"/>
                <a:gd name="T28" fmla="*/ 175 w 289"/>
                <a:gd name="T29" fmla="*/ 246 h 317"/>
                <a:gd name="T30" fmla="*/ 159 w 289"/>
                <a:gd name="T31" fmla="*/ 227 h 317"/>
                <a:gd name="T32" fmla="*/ 125 w 289"/>
                <a:gd name="T33" fmla="*/ 164 h 317"/>
                <a:gd name="T34" fmla="*/ 99 w 289"/>
                <a:gd name="T35" fmla="*/ 129 h 317"/>
                <a:gd name="T36" fmla="*/ 72 w 289"/>
                <a:gd name="T37" fmla="*/ 97 h 317"/>
                <a:gd name="T38" fmla="*/ 64 w 289"/>
                <a:gd name="T39" fmla="*/ 79 h 317"/>
                <a:gd name="T40" fmla="*/ 41 w 289"/>
                <a:gd name="T41" fmla="*/ 57 h 317"/>
                <a:gd name="T42" fmla="*/ 16 w 289"/>
                <a:gd name="T43" fmla="*/ 35 h 317"/>
                <a:gd name="T44" fmla="*/ 1 w 289"/>
                <a:gd name="T45" fmla="*/ 8 h 317"/>
                <a:gd name="T46" fmla="*/ 31 w 289"/>
                <a:gd name="T47" fmla="*/ 16 h 317"/>
                <a:gd name="T48" fmla="*/ 70 w 289"/>
                <a:gd name="T49" fmla="*/ 26 h 317"/>
                <a:gd name="T50" fmla="*/ 85 w 289"/>
                <a:gd name="T51" fmla="*/ 44 h 317"/>
                <a:gd name="T52" fmla="*/ 95 w 289"/>
                <a:gd name="T53" fmla="*/ 56 h 317"/>
                <a:gd name="T54" fmla="*/ 117 w 289"/>
                <a:gd name="T55" fmla="*/ 72 h 317"/>
                <a:gd name="T56" fmla="*/ 135 w 289"/>
                <a:gd name="T57" fmla="*/ 90 h 317"/>
                <a:gd name="T58" fmla="*/ 166 w 289"/>
                <a:gd name="T59" fmla="*/ 105 h 317"/>
                <a:gd name="T60" fmla="*/ 182 w 289"/>
                <a:gd name="T61" fmla="*/ 117 h 317"/>
                <a:gd name="T62" fmla="*/ 200 w 289"/>
                <a:gd name="T63" fmla="*/ 130 h 317"/>
                <a:gd name="T64" fmla="*/ 213 w 289"/>
                <a:gd name="T65" fmla="*/ 138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9" h="317">
                  <a:moveTo>
                    <a:pt x="213" y="138"/>
                  </a:moveTo>
                  <a:cubicBezTo>
                    <a:pt x="225" y="141"/>
                    <a:pt x="229" y="148"/>
                    <a:pt x="230" y="158"/>
                  </a:cubicBezTo>
                  <a:cubicBezTo>
                    <a:pt x="221" y="157"/>
                    <a:pt x="227" y="165"/>
                    <a:pt x="230" y="168"/>
                  </a:cubicBezTo>
                  <a:cubicBezTo>
                    <a:pt x="225" y="168"/>
                    <a:pt x="220" y="172"/>
                    <a:pt x="222" y="178"/>
                  </a:cubicBezTo>
                  <a:cubicBezTo>
                    <a:pt x="223" y="181"/>
                    <a:pt x="233" y="184"/>
                    <a:pt x="236" y="184"/>
                  </a:cubicBezTo>
                  <a:cubicBezTo>
                    <a:pt x="242" y="185"/>
                    <a:pt x="244" y="182"/>
                    <a:pt x="247" y="188"/>
                  </a:cubicBezTo>
                  <a:cubicBezTo>
                    <a:pt x="249" y="191"/>
                    <a:pt x="248" y="197"/>
                    <a:pt x="250" y="201"/>
                  </a:cubicBezTo>
                  <a:cubicBezTo>
                    <a:pt x="251" y="206"/>
                    <a:pt x="255" y="212"/>
                    <a:pt x="259" y="215"/>
                  </a:cubicBezTo>
                  <a:cubicBezTo>
                    <a:pt x="264" y="220"/>
                    <a:pt x="266" y="218"/>
                    <a:pt x="272" y="221"/>
                  </a:cubicBezTo>
                  <a:cubicBezTo>
                    <a:pt x="279" y="224"/>
                    <a:pt x="289" y="235"/>
                    <a:pt x="289" y="244"/>
                  </a:cubicBezTo>
                  <a:cubicBezTo>
                    <a:pt x="289" y="248"/>
                    <a:pt x="287" y="249"/>
                    <a:pt x="286" y="253"/>
                  </a:cubicBezTo>
                  <a:cubicBezTo>
                    <a:pt x="286" y="258"/>
                    <a:pt x="288" y="261"/>
                    <a:pt x="287" y="267"/>
                  </a:cubicBezTo>
                  <a:cubicBezTo>
                    <a:pt x="285" y="271"/>
                    <a:pt x="288" y="285"/>
                    <a:pt x="286" y="291"/>
                  </a:cubicBezTo>
                  <a:cubicBezTo>
                    <a:pt x="285" y="295"/>
                    <a:pt x="285" y="308"/>
                    <a:pt x="284" y="312"/>
                  </a:cubicBezTo>
                  <a:cubicBezTo>
                    <a:pt x="284" y="316"/>
                    <a:pt x="282" y="315"/>
                    <a:pt x="280" y="314"/>
                  </a:cubicBezTo>
                  <a:cubicBezTo>
                    <a:pt x="278" y="313"/>
                    <a:pt x="278" y="311"/>
                    <a:pt x="277" y="310"/>
                  </a:cubicBezTo>
                  <a:cubicBezTo>
                    <a:pt x="276" y="309"/>
                    <a:pt x="273" y="307"/>
                    <a:pt x="272" y="305"/>
                  </a:cubicBezTo>
                  <a:cubicBezTo>
                    <a:pt x="271" y="303"/>
                    <a:pt x="268" y="303"/>
                    <a:pt x="268" y="303"/>
                  </a:cubicBezTo>
                  <a:cubicBezTo>
                    <a:pt x="268" y="304"/>
                    <a:pt x="270" y="310"/>
                    <a:pt x="269" y="310"/>
                  </a:cubicBezTo>
                  <a:cubicBezTo>
                    <a:pt x="266" y="315"/>
                    <a:pt x="268" y="311"/>
                    <a:pt x="265" y="310"/>
                  </a:cubicBezTo>
                  <a:cubicBezTo>
                    <a:pt x="261" y="310"/>
                    <a:pt x="257" y="306"/>
                    <a:pt x="253" y="306"/>
                  </a:cubicBezTo>
                  <a:cubicBezTo>
                    <a:pt x="253" y="310"/>
                    <a:pt x="255" y="313"/>
                    <a:pt x="255" y="317"/>
                  </a:cubicBezTo>
                  <a:cubicBezTo>
                    <a:pt x="248" y="316"/>
                    <a:pt x="247" y="309"/>
                    <a:pt x="243" y="305"/>
                  </a:cubicBezTo>
                  <a:cubicBezTo>
                    <a:pt x="241" y="303"/>
                    <a:pt x="237" y="303"/>
                    <a:pt x="235" y="301"/>
                  </a:cubicBezTo>
                  <a:cubicBezTo>
                    <a:pt x="234" y="299"/>
                    <a:pt x="233" y="297"/>
                    <a:pt x="232" y="295"/>
                  </a:cubicBezTo>
                  <a:cubicBezTo>
                    <a:pt x="227" y="291"/>
                    <a:pt x="221" y="290"/>
                    <a:pt x="217" y="287"/>
                  </a:cubicBezTo>
                  <a:cubicBezTo>
                    <a:pt x="212" y="283"/>
                    <a:pt x="209" y="278"/>
                    <a:pt x="204" y="274"/>
                  </a:cubicBezTo>
                  <a:cubicBezTo>
                    <a:pt x="199" y="270"/>
                    <a:pt x="194" y="269"/>
                    <a:pt x="190" y="263"/>
                  </a:cubicBezTo>
                  <a:cubicBezTo>
                    <a:pt x="187" y="258"/>
                    <a:pt x="187" y="256"/>
                    <a:pt x="181" y="251"/>
                  </a:cubicBezTo>
                  <a:cubicBezTo>
                    <a:pt x="179" y="250"/>
                    <a:pt x="177" y="247"/>
                    <a:pt x="175" y="246"/>
                  </a:cubicBezTo>
                  <a:cubicBezTo>
                    <a:pt x="171" y="243"/>
                    <a:pt x="171" y="244"/>
                    <a:pt x="168" y="239"/>
                  </a:cubicBezTo>
                  <a:cubicBezTo>
                    <a:pt x="165" y="235"/>
                    <a:pt x="163" y="232"/>
                    <a:pt x="159" y="227"/>
                  </a:cubicBezTo>
                  <a:cubicBezTo>
                    <a:pt x="151" y="216"/>
                    <a:pt x="144" y="199"/>
                    <a:pt x="138" y="186"/>
                  </a:cubicBezTo>
                  <a:cubicBezTo>
                    <a:pt x="135" y="179"/>
                    <a:pt x="131" y="170"/>
                    <a:pt x="125" y="164"/>
                  </a:cubicBezTo>
                  <a:cubicBezTo>
                    <a:pt x="121" y="159"/>
                    <a:pt x="112" y="151"/>
                    <a:pt x="104" y="149"/>
                  </a:cubicBezTo>
                  <a:cubicBezTo>
                    <a:pt x="103" y="142"/>
                    <a:pt x="102" y="136"/>
                    <a:pt x="99" y="129"/>
                  </a:cubicBezTo>
                  <a:cubicBezTo>
                    <a:pt x="97" y="123"/>
                    <a:pt x="97" y="116"/>
                    <a:pt x="94" y="111"/>
                  </a:cubicBezTo>
                  <a:cubicBezTo>
                    <a:pt x="90" y="103"/>
                    <a:pt x="78" y="101"/>
                    <a:pt x="72" y="97"/>
                  </a:cubicBezTo>
                  <a:cubicBezTo>
                    <a:pt x="69" y="94"/>
                    <a:pt x="68" y="97"/>
                    <a:pt x="66" y="91"/>
                  </a:cubicBezTo>
                  <a:cubicBezTo>
                    <a:pt x="64" y="87"/>
                    <a:pt x="66" y="83"/>
                    <a:pt x="64" y="79"/>
                  </a:cubicBezTo>
                  <a:cubicBezTo>
                    <a:pt x="62" y="75"/>
                    <a:pt x="57" y="73"/>
                    <a:pt x="54" y="69"/>
                  </a:cubicBezTo>
                  <a:cubicBezTo>
                    <a:pt x="50" y="64"/>
                    <a:pt x="47" y="61"/>
                    <a:pt x="41" y="57"/>
                  </a:cubicBezTo>
                  <a:cubicBezTo>
                    <a:pt x="35" y="54"/>
                    <a:pt x="33" y="53"/>
                    <a:pt x="28" y="49"/>
                  </a:cubicBezTo>
                  <a:cubicBezTo>
                    <a:pt x="23" y="44"/>
                    <a:pt x="20" y="39"/>
                    <a:pt x="16" y="35"/>
                  </a:cubicBezTo>
                  <a:cubicBezTo>
                    <a:pt x="11" y="30"/>
                    <a:pt x="9" y="31"/>
                    <a:pt x="6" y="24"/>
                  </a:cubicBezTo>
                  <a:cubicBezTo>
                    <a:pt x="4" y="20"/>
                    <a:pt x="0" y="13"/>
                    <a:pt x="1" y="8"/>
                  </a:cubicBezTo>
                  <a:cubicBezTo>
                    <a:pt x="3" y="0"/>
                    <a:pt x="8" y="6"/>
                    <a:pt x="13" y="9"/>
                  </a:cubicBezTo>
                  <a:cubicBezTo>
                    <a:pt x="18" y="12"/>
                    <a:pt x="26" y="14"/>
                    <a:pt x="31" y="16"/>
                  </a:cubicBezTo>
                  <a:cubicBezTo>
                    <a:pt x="40" y="18"/>
                    <a:pt x="56" y="14"/>
                    <a:pt x="64" y="18"/>
                  </a:cubicBezTo>
                  <a:cubicBezTo>
                    <a:pt x="67" y="20"/>
                    <a:pt x="68" y="24"/>
                    <a:pt x="70" y="26"/>
                  </a:cubicBezTo>
                  <a:cubicBezTo>
                    <a:pt x="72" y="29"/>
                    <a:pt x="75" y="29"/>
                    <a:pt x="77" y="31"/>
                  </a:cubicBezTo>
                  <a:cubicBezTo>
                    <a:pt x="80" y="35"/>
                    <a:pt x="83" y="39"/>
                    <a:pt x="85" y="44"/>
                  </a:cubicBezTo>
                  <a:cubicBezTo>
                    <a:pt x="86" y="46"/>
                    <a:pt x="84" y="48"/>
                    <a:pt x="86" y="51"/>
                  </a:cubicBezTo>
                  <a:cubicBezTo>
                    <a:pt x="87" y="51"/>
                    <a:pt x="93" y="55"/>
                    <a:pt x="95" y="56"/>
                  </a:cubicBezTo>
                  <a:cubicBezTo>
                    <a:pt x="100" y="61"/>
                    <a:pt x="106" y="61"/>
                    <a:pt x="112" y="65"/>
                  </a:cubicBezTo>
                  <a:cubicBezTo>
                    <a:pt x="114" y="66"/>
                    <a:pt x="115" y="70"/>
                    <a:pt x="117" y="72"/>
                  </a:cubicBezTo>
                  <a:cubicBezTo>
                    <a:pt x="120" y="74"/>
                    <a:pt x="123" y="75"/>
                    <a:pt x="126" y="77"/>
                  </a:cubicBezTo>
                  <a:cubicBezTo>
                    <a:pt x="131" y="81"/>
                    <a:pt x="132" y="85"/>
                    <a:pt x="135" y="90"/>
                  </a:cubicBezTo>
                  <a:cubicBezTo>
                    <a:pt x="140" y="99"/>
                    <a:pt x="141" y="99"/>
                    <a:pt x="149" y="97"/>
                  </a:cubicBezTo>
                  <a:cubicBezTo>
                    <a:pt x="158" y="95"/>
                    <a:pt x="163" y="95"/>
                    <a:pt x="166" y="105"/>
                  </a:cubicBezTo>
                  <a:cubicBezTo>
                    <a:pt x="169" y="104"/>
                    <a:pt x="172" y="104"/>
                    <a:pt x="174" y="102"/>
                  </a:cubicBezTo>
                  <a:cubicBezTo>
                    <a:pt x="177" y="108"/>
                    <a:pt x="174" y="115"/>
                    <a:pt x="182" y="117"/>
                  </a:cubicBezTo>
                  <a:cubicBezTo>
                    <a:pt x="192" y="113"/>
                    <a:pt x="201" y="117"/>
                    <a:pt x="197" y="128"/>
                  </a:cubicBezTo>
                  <a:cubicBezTo>
                    <a:pt x="200" y="130"/>
                    <a:pt x="200" y="130"/>
                    <a:pt x="200" y="130"/>
                  </a:cubicBezTo>
                  <a:cubicBezTo>
                    <a:pt x="201" y="126"/>
                    <a:pt x="206" y="125"/>
                    <a:pt x="209" y="127"/>
                  </a:cubicBezTo>
                  <a:cubicBezTo>
                    <a:pt x="212" y="129"/>
                    <a:pt x="216" y="133"/>
                    <a:pt x="213" y="13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1" name="Freeform 94">
              <a:extLst>
                <a:ext uri="{FF2B5EF4-FFF2-40B4-BE49-F238E27FC236}">
                  <a16:creationId xmlns:a16="http://schemas.microsoft.com/office/drawing/2014/main" id="{B9A48F27-10BB-4840-BE1E-DFFDA91F9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670" y="3937219"/>
              <a:ext cx="10121" cy="16001"/>
            </a:xfrm>
            <a:custGeom>
              <a:avLst/>
              <a:gdLst>
                <a:gd name="T0" fmla="*/ 3 w 13"/>
                <a:gd name="T1" fmla="*/ 13 h 20"/>
                <a:gd name="T2" fmla="*/ 2 w 13"/>
                <a:gd name="T3" fmla="*/ 7 h 20"/>
                <a:gd name="T4" fmla="*/ 12 w 13"/>
                <a:gd name="T5" fmla="*/ 0 h 20"/>
                <a:gd name="T6" fmla="*/ 12 w 13"/>
                <a:gd name="T7" fmla="*/ 8 h 20"/>
                <a:gd name="T8" fmla="*/ 10 w 13"/>
                <a:gd name="T9" fmla="*/ 14 h 20"/>
                <a:gd name="T10" fmla="*/ 9 w 13"/>
                <a:gd name="T11" fmla="*/ 19 h 20"/>
                <a:gd name="T12" fmla="*/ 2 w 13"/>
                <a:gd name="T13" fmla="*/ 19 h 20"/>
                <a:gd name="T14" fmla="*/ 3 w 13"/>
                <a:gd name="T1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3" y="13"/>
                  </a:moveTo>
                  <a:cubicBezTo>
                    <a:pt x="3" y="11"/>
                    <a:pt x="2" y="9"/>
                    <a:pt x="2" y="7"/>
                  </a:cubicBezTo>
                  <a:cubicBezTo>
                    <a:pt x="2" y="3"/>
                    <a:pt x="8" y="1"/>
                    <a:pt x="12" y="0"/>
                  </a:cubicBezTo>
                  <a:cubicBezTo>
                    <a:pt x="12" y="3"/>
                    <a:pt x="13" y="5"/>
                    <a:pt x="12" y="8"/>
                  </a:cubicBezTo>
                  <a:cubicBezTo>
                    <a:pt x="12" y="10"/>
                    <a:pt x="10" y="11"/>
                    <a:pt x="10" y="14"/>
                  </a:cubicBezTo>
                  <a:cubicBezTo>
                    <a:pt x="10" y="16"/>
                    <a:pt x="11" y="17"/>
                    <a:pt x="9" y="19"/>
                  </a:cubicBezTo>
                  <a:cubicBezTo>
                    <a:pt x="7" y="20"/>
                    <a:pt x="3" y="20"/>
                    <a:pt x="2" y="19"/>
                  </a:cubicBezTo>
                  <a:cubicBezTo>
                    <a:pt x="0" y="17"/>
                    <a:pt x="2" y="15"/>
                    <a:pt x="3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2" name="Freeform 95">
              <a:extLst>
                <a:ext uri="{FF2B5EF4-FFF2-40B4-BE49-F238E27FC236}">
                  <a16:creationId xmlns:a16="http://schemas.microsoft.com/office/drawing/2014/main" id="{769FD617-58E9-4F91-982B-64C465C88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6181" y="3947772"/>
              <a:ext cx="5550" cy="8852"/>
            </a:xfrm>
            <a:custGeom>
              <a:avLst/>
              <a:gdLst>
                <a:gd name="T0" fmla="*/ 7 w 7"/>
                <a:gd name="T1" fmla="*/ 4 h 11"/>
                <a:gd name="T2" fmla="*/ 5 w 7"/>
                <a:gd name="T3" fmla="*/ 10 h 11"/>
                <a:gd name="T4" fmla="*/ 1 w 7"/>
                <a:gd name="T5" fmla="*/ 2 h 11"/>
                <a:gd name="T6" fmla="*/ 7 w 7"/>
                <a:gd name="T7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">
                  <a:moveTo>
                    <a:pt x="7" y="4"/>
                  </a:moveTo>
                  <a:cubicBezTo>
                    <a:pt x="7" y="5"/>
                    <a:pt x="7" y="10"/>
                    <a:pt x="5" y="10"/>
                  </a:cubicBezTo>
                  <a:cubicBezTo>
                    <a:pt x="2" y="11"/>
                    <a:pt x="0" y="5"/>
                    <a:pt x="1" y="2"/>
                  </a:cubicBezTo>
                  <a:cubicBezTo>
                    <a:pt x="3" y="0"/>
                    <a:pt x="6" y="0"/>
                    <a:pt x="7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3" name="Freeform 96">
              <a:extLst>
                <a:ext uri="{FF2B5EF4-FFF2-40B4-BE49-F238E27FC236}">
                  <a16:creationId xmlns:a16="http://schemas.microsoft.com/office/drawing/2014/main" id="{717126D7-D3B2-489B-8725-9894926A2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873" y="3934155"/>
              <a:ext cx="14039" cy="25533"/>
            </a:xfrm>
            <a:custGeom>
              <a:avLst/>
              <a:gdLst>
                <a:gd name="T0" fmla="*/ 11 w 18"/>
                <a:gd name="T1" fmla="*/ 20 h 32"/>
                <a:gd name="T2" fmla="*/ 4 w 18"/>
                <a:gd name="T3" fmla="*/ 32 h 32"/>
                <a:gd name="T4" fmla="*/ 1 w 18"/>
                <a:gd name="T5" fmla="*/ 27 h 32"/>
                <a:gd name="T6" fmla="*/ 4 w 18"/>
                <a:gd name="T7" fmla="*/ 25 h 32"/>
                <a:gd name="T8" fmla="*/ 4 w 18"/>
                <a:gd name="T9" fmla="*/ 21 h 32"/>
                <a:gd name="T10" fmla="*/ 5 w 18"/>
                <a:gd name="T11" fmla="*/ 17 h 32"/>
                <a:gd name="T12" fmla="*/ 9 w 18"/>
                <a:gd name="T13" fmla="*/ 4 h 32"/>
                <a:gd name="T14" fmla="*/ 15 w 18"/>
                <a:gd name="T15" fmla="*/ 0 h 32"/>
                <a:gd name="T16" fmla="*/ 17 w 18"/>
                <a:gd name="T17" fmla="*/ 7 h 32"/>
                <a:gd name="T18" fmla="*/ 13 w 18"/>
                <a:gd name="T19" fmla="*/ 12 h 32"/>
                <a:gd name="T20" fmla="*/ 11 w 18"/>
                <a:gd name="T2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32">
                  <a:moveTo>
                    <a:pt x="11" y="20"/>
                  </a:moveTo>
                  <a:cubicBezTo>
                    <a:pt x="11" y="24"/>
                    <a:pt x="9" y="32"/>
                    <a:pt x="4" y="32"/>
                  </a:cubicBezTo>
                  <a:cubicBezTo>
                    <a:pt x="2" y="32"/>
                    <a:pt x="0" y="30"/>
                    <a:pt x="1" y="27"/>
                  </a:cubicBezTo>
                  <a:cubicBezTo>
                    <a:pt x="1" y="26"/>
                    <a:pt x="3" y="26"/>
                    <a:pt x="4" y="25"/>
                  </a:cubicBezTo>
                  <a:cubicBezTo>
                    <a:pt x="4" y="23"/>
                    <a:pt x="3" y="22"/>
                    <a:pt x="4" y="21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7" y="13"/>
                    <a:pt x="6" y="8"/>
                    <a:pt x="9" y="4"/>
                  </a:cubicBezTo>
                  <a:cubicBezTo>
                    <a:pt x="10" y="3"/>
                    <a:pt x="13" y="0"/>
                    <a:pt x="15" y="0"/>
                  </a:cubicBezTo>
                  <a:cubicBezTo>
                    <a:pt x="18" y="1"/>
                    <a:pt x="18" y="5"/>
                    <a:pt x="17" y="7"/>
                  </a:cubicBezTo>
                  <a:cubicBezTo>
                    <a:pt x="16" y="11"/>
                    <a:pt x="14" y="9"/>
                    <a:pt x="13" y="12"/>
                  </a:cubicBezTo>
                  <a:cubicBezTo>
                    <a:pt x="11" y="14"/>
                    <a:pt x="12" y="18"/>
                    <a:pt x="11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4" name="Freeform 97">
              <a:extLst>
                <a:ext uri="{FF2B5EF4-FFF2-40B4-BE49-F238E27FC236}">
                  <a16:creationId xmlns:a16="http://schemas.microsoft.com/office/drawing/2014/main" id="{B78D0D37-9121-479F-BEA8-2AE2B00F5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525" y="3746569"/>
              <a:ext cx="16651" cy="19406"/>
            </a:xfrm>
            <a:custGeom>
              <a:avLst/>
              <a:gdLst>
                <a:gd name="T0" fmla="*/ 4 w 22"/>
                <a:gd name="T1" fmla="*/ 1 h 24"/>
                <a:gd name="T2" fmla="*/ 11 w 22"/>
                <a:gd name="T3" fmla="*/ 16 h 24"/>
                <a:gd name="T4" fmla="*/ 4 w 22"/>
                <a:gd name="T5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4">
                  <a:moveTo>
                    <a:pt x="4" y="1"/>
                  </a:moveTo>
                  <a:cubicBezTo>
                    <a:pt x="5" y="0"/>
                    <a:pt x="22" y="8"/>
                    <a:pt x="11" y="16"/>
                  </a:cubicBezTo>
                  <a:cubicBezTo>
                    <a:pt x="0" y="24"/>
                    <a:pt x="0" y="8"/>
                    <a:pt x="4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5" name="Freeform 98">
              <a:extLst>
                <a:ext uri="{FF2B5EF4-FFF2-40B4-BE49-F238E27FC236}">
                  <a16:creationId xmlns:a16="http://schemas.microsoft.com/office/drawing/2014/main" id="{0288E952-7C78-403A-A87D-9359BF452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706" y="3676778"/>
              <a:ext cx="14039" cy="15320"/>
            </a:xfrm>
            <a:custGeom>
              <a:avLst/>
              <a:gdLst>
                <a:gd name="T0" fmla="*/ 7 w 18"/>
                <a:gd name="T1" fmla="*/ 19 h 19"/>
                <a:gd name="T2" fmla="*/ 1 w 18"/>
                <a:gd name="T3" fmla="*/ 0 h 19"/>
                <a:gd name="T4" fmla="*/ 7 w 18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9">
                  <a:moveTo>
                    <a:pt x="7" y="19"/>
                  </a:moveTo>
                  <a:cubicBezTo>
                    <a:pt x="3" y="14"/>
                    <a:pt x="0" y="6"/>
                    <a:pt x="1" y="0"/>
                  </a:cubicBezTo>
                  <a:cubicBezTo>
                    <a:pt x="0" y="3"/>
                    <a:pt x="18" y="10"/>
                    <a:pt x="7" y="1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6" name="Freeform 99">
              <a:extLst>
                <a:ext uri="{FF2B5EF4-FFF2-40B4-BE49-F238E27FC236}">
                  <a16:creationId xmlns:a16="http://schemas.microsoft.com/office/drawing/2014/main" id="{0B9C8E07-64C5-45B2-9545-15869B7A6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955" y="3600178"/>
              <a:ext cx="8489" cy="12937"/>
            </a:xfrm>
            <a:custGeom>
              <a:avLst/>
              <a:gdLst>
                <a:gd name="T0" fmla="*/ 1 w 11"/>
                <a:gd name="T1" fmla="*/ 3 h 16"/>
                <a:gd name="T2" fmla="*/ 11 w 11"/>
                <a:gd name="T3" fmla="*/ 9 h 16"/>
                <a:gd name="T4" fmla="*/ 1 w 11"/>
                <a:gd name="T5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6">
                  <a:moveTo>
                    <a:pt x="1" y="3"/>
                  </a:moveTo>
                  <a:cubicBezTo>
                    <a:pt x="2" y="0"/>
                    <a:pt x="11" y="5"/>
                    <a:pt x="11" y="9"/>
                  </a:cubicBezTo>
                  <a:cubicBezTo>
                    <a:pt x="11" y="16"/>
                    <a:pt x="0" y="11"/>
                    <a:pt x="1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7" name="Freeform 100">
              <a:extLst>
                <a:ext uri="{FF2B5EF4-FFF2-40B4-BE49-F238E27FC236}">
                  <a16:creationId xmlns:a16="http://schemas.microsoft.com/office/drawing/2014/main" id="{81684AB6-1DD0-4A13-A785-74FBE9392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872" y="3544685"/>
              <a:ext cx="11428" cy="52429"/>
            </a:xfrm>
            <a:custGeom>
              <a:avLst/>
              <a:gdLst>
                <a:gd name="T0" fmla="*/ 7 w 15"/>
                <a:gd name="T1" fmla="*/ 62 h 65"/>
                <a:gd name="T2" fmla="*/ 4 w 15"/>
                <a:gd name="T3" fmla="*/ 65 h 65"/>
                <a:gd name="T4" fmla="*/ 2 w 15"/>
                <a:gd name="T5" fmla="*/ 29 h 65"/>
                <a:gd name="T6" fmla="*/ 13 w 15"/>
                <a:gd name="T7" fmla="*/ 0 h 65"/>
                <a:gd name="T8" fmla="*/ 14 w 15"/>
                <a:gd name="T9" fmla="*/ 33 h 65"/>
                <a:gd name="T10" fmla="*/ 7 w 15"/>
                <a:gd name="T11" fmla="*/ 6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5">
                  <a:moveTo>
                    <a:pt x="7" y="62"/>
                  </a:moveTo>
                  <a:cubicBezTo>
                    <a:pt x="7" y="64"/>
                    <a:pt x="5" y="64"/>
                    <a:pt x="4" y="65"/>
                  </a:cubicBezTo>
                  <a:cubicBezTo>
                    <a:pt x="1" y="55"/>
                    <a:pt x="0" y="39"/>
                    <a:pt x="2" y="29"/>
                  </a:cubicBezTo>
                  <a:cubicBezTo>
                    <a:pt x="4" y="23"/>
                    <a:pt x="9" y="3"/>
                    <a:pt x="13" y="0"/>
                  </a:cubicBezTo>
                  <a:cubicBezTo>
                    <a:pt x="15" y="11"/>
                    <a:pt x="14" y="22"/>
                    <a:pt x="14" y="33"/>
                  </a:cubicBezTo>
                  <a:cubicBezTo>
                    <a:pt x="14" y="41"/>
                    <a:pt x="13" y="55"/>
                    <a:pt x="7" y="6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8" name="Freeform 101">
              <a:extLst>
                <a:ext uri="{FF2B5EF4-FFF2-40B4-BE49-F238E27FC236}">
                  <a16:creationId xmlns:a16="http://schemas.microsoft.com/office/drawing/2014/main" id="{5E27B38F-7BAC-4385-B44D-7A2599B1B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494" y="3828616"/>
              <a:ext cx="18610" cy="25193"/>
            </a:xfrm>
            <a:custGeom>
              <a:avLst/>
              <a:gdLst>
                <a:gd name="T0" fmla="*/ 13 w 24"/>
                <a:gd name="T1" fmla="*/ 27 h 31"/>
                <a:gd name="T2" fmla="*/ 3 w 24"/>
                <a:gd name="T3" fmla="*/ 23 h 31"/>
                <a:gd name="T4" fmla="*/ 6 w 24"/>
                <a:gd name="T5" fmla="*/ 19 h 31"/>
                <a:gd name="T6" fmla="*/ 9 w 24"/>
                <a:gd name="T7" fmla="*/ 11 h 31"/>
                <a:gd name="T8" fmla="*/ 7 w 24"/>
                <a:gd name="T9" fmla="*/ 5 h 31"/>
                <a:gd name="T10" fmla="*/ 7 w 24"/>
                <a:gd name="T11" fmla="*/ 1 h 31"/>
                <a:gd name="T12" fmla="*/ 14 w 24"/>
                <a:gd name="T13" fmla="*/ 7 h 31"/>
                <a:gd name="T14" fmla="*/ 20 w 24"/>
                <a:gd name="T15" fmla="*/ 12 h 31"/>
                <a:gd name="T16" fmla="*/ 18 w 24"/>
                <a:gd name="T17" fmla="*/ 14 h 31"/>
                <a:gd name="T18" fmla="*/ 24 w 24"/>
                <a:gd name="T19" fmla="*/ 19 h 31"/>
                <a:gd name="T20" fmla="*/ 13 w 24"/>
                <a:gd name="T21" fmla="*/ 18 h 31"/>
                <a:gd name="T22" fmla="*/ 13 w 24"/>
                <a:gd name="T23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1">
                  <a:moveTo>
                    <a:pt x="13" y="27"/>
                  </a:moveTo>
                  <a:cubicBezTo>
                    <a:pt x="11" y="31"/>
                    <a:pt x="3" y="27"/>
                    <a:pt x="3" y="23"/>
                  </a:cubicBezTo>
                  <a:cubicBezTo>
                    <a:pt x="2" y="20"/>
                    <a:pt x="6" y="20"/>
                    <a:pt x="6" y="19"/>
                  </a:cubicBezTo>
                  <a:cubicBezTo>
                    <a:pt x="7" y="16"/>
                    <a:pt x="10" y="14"/>
                    <a:pt x="9" y="11"/>
                  </a:cubicBezTo>
                  <a:cubicBezTo>
                    <a:pt x="9" y="10"/>
                    <a:pt x="0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ubicBezTo>
                    <a:pt x="13" y="0"/>
                    <a:pt x="11" y="4"/>
                    <a:pt x="14" y="7"/>
                  </a:cubicBezTo>
                  <a:cubicBezTo>
                    <a:pt x="16" y="9"/>
                    <a:pt x="19" y="10"/>
                    <a:pt x="20" y="12"/>
                  </a:cubicBezTo>
                  <a:cubicBezTo>
                    <a:pt x="19" y="12"/>
                    <a:pt x="19" y="13"/>
                    <a:pt x="18" y="14"/>
                  </a:cubicBezTo>
                  <a:cubicBezTo>
                    <a:pt x="21" y="15"/>
                    <a:pt x="23" y="16"/>
                    <a:pt x="24" y="19"/>
                  </a:cubicBezTo>
                  <a:cubicBezTo>
                    <a:pt x="20" y="20"/>
                    <a:pt x="16" y="19"/>
                    <a:pt x="13" y="18"/>
                  </a:cubicBezTo>
                  <a:cubicBezTo>
                    <a:pt x="12" y="20"/>
                    <a:pt x="14" y="25"/>
                    <a:pt x="13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9" name="Freeform 102">
              <a:extLst>
                <a:ext uri="{FF2B5EF4-FFF2-40B4-BE49-F238E27FC236}">
                  <a16:creationId xmlns:a16="http://schemas.microsoft.com/office/drawing/2014/main" id="{CC559173-1754-411C-8E22-F28306FB8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9739" y="4100633"/>
              <a:ext cx="152144" cy="307082"/>
            </a:xfrm>
            <a:custGeom>
              <a:avLst/>
              <a:gdLst>
                <a:gd name="T0" fmla="*/ 26 w 197"/>
                <a:gd name="T1" fmla="*/ 132 h 382"/>
                <a:gd name="T2" fmla="*/ 71 w 197"/>
                <a:gd name="T3" fmla="*/ 95 h 382"/>
                <a:gd name="T4" fmla="*/ 120 w 197"/>
                <a:gd name="T5" fmla="*/ 54 h 382"/>
                <a:gd name="T6" fmla="*/ 141 w 197"/>
                <a:gd name="T7" fmla="*/ 31 h 382"/>
                <a:gd name="T8" fmla="*/ 154 w 197"/>
                <a:gd name="T9" fmla="*/ 0 h 382"/>
                <a:gd name="T10" fmla="*/ 160 w 197"/>
                <a:gd name="T11" fmla="*/ 0 h 382"/>
                <a:gd name="T12" fmla="*/ 180 w 197"/>
                <a:gd name="T13" fmla="*/ 46 h 382"/>
                <a:gd name="T14" fmla="*/ 188 w 197"/>
                <a:gd name="T15" fmla="*/ 104 h 382"/>
                <a:gd name="T16" fmla="*/ 173 w 197"/>
                <a:gd name="T17" fmla="*/ 93 h 382"/>
                <a:gd name="T18" fmla="*/ 136 w 197"/>
                <a:gd name="T19" fmla="*/ 242 h 382"/>
                <a:gd name="T20" fmla="*/ 127 w 197"/>
                <a:gd name="T21" fmla="*/ 278 h 382"/>
                <a:gd name="T22" fmla="*/ 102 w 197"/>
                <a:gd name="T23" fmla="*/ 350 h 382"/>
                <a:gd name="T24" fmla="*/ 83 w 197"/>
                <a:gd name="T25" fmla="*/ 370 h 382"/>
                <a:gd name="T26" fmla="*/ 51 w 197"/>
                <a:gd name="T27" fmla="*/ 382 h 382"/>
                <a:gd name="T28" fmla="*/ 9 w 197"/>
                <a:gd name="T29" fmla="*/ 329 h 382"/>
                <a:gd name="T30" fmla="*/ 10 w 197"/>
                <a:gd name="T31" fmla="*/ 311 h 382"/>
                <a:gd name="T32" fmla="*/ 3 w 197"/>
                <a:gd name="T33" fmla="*/ 293 h 382"/>
                <a:gd name="T34" fmla="*/ 6 w 197"/>
                <a:gd name="T35" fmla="*/ 259 h 382"/>
                <a:gd name="T36" fmla="*/ 22 w 197"/>
                <a:gd name="T37" fmla="*/ 244 h 382"/>
                <a:gd name="T38" fmla="*/ 28 w 197"/>
                <a:gd name="T39" fmla="*/ 222 h 382"/>
                <a:gd name="T40" fmla="*/ 21 w 197"/>
                <a:gd name="T41" fmla="*/ 186 h 382"/>
                <a:gd name="T42" fmla="*/ 26 w 197"/>
                <a:gd name="T43" fmla="*/ 13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7" h="382">
                  <a:moveTo>
                    <a:pt x="26" y="132"/>
                  </a:moveTo>
                  <a:cubicBezTo>
                    <a:pt x="38" y="111"/>
                    <a:pt x="48" y="104"/>
                    <a:pt x="71" y="95"/>
                  </a:cubicBezTo>
                  <a:cubicBezTo>
                    <a:pt x="99" y="86"/>
                    <a:pt x="107" y="79"/>
                    <a:pt x="120" y="54"/>
                  </a:cubicBezTo>
                  <a:cubicBezTo>
                    <a:pt x="126" y="43"/>
                    <a:pt x="133" y="40"/>
                    <a:pt x="141" y="31"/>
                  </a:cubicBezTo>
                  <a:cubicBezTo>
                    <a:pt x="146" y="26"/>
                    <a:pt x="150" y="2"/>
                    <a:pt x="154" y="0"/>
                  </a:cubicBezTo>
                  <a:cubicBezTo>
                    <a:pt x="156" y="0"/>
                    <a:pt x="158" y="0"/>
                    <a:pt x="160" y="0"/>
                  </a:cubicBezTo>
                  <a:cubicBezTo>
                    <a:pt x="163" y="1"/>
                    <a:pt x="178" y="42"/>
                    <a:pt x="180" y="46"/>
                  </a:cubicBezTo>
                  <a:cubicBezTo>
                    <a:pt x="188" y="64"/>
                    <a:pt x="197" y="86"/>
                    <a:pt x="188" y="104"/>
                  </a:cubicBezTo>
                  <a:cubicBezTo>
                    <a:pt x="183" y="100"/>
                    <a:pt x="179" y="95"/>
                    <a:pt x="173" y="93"/>
                  </a:cubicBezTo>
                  <a:cubicBezTo>
                    <a:pt x="185" y="96"/>
                    <a:pt x="140" y="229"/>
                    <a:pt x="136" y="242"/>
                  </a:cubicBezTo>
                  <a:cubicBezTo>
                    <a:pt x="133" y="254"/>
                    <a:pt x="132" y="266"/>
                    <a:pt x="127" y="278"/>
                  </a:cubicBezTo>
                  <a:cubicBezTo>
                    <a:pt x="118" y="300"/>
                    <a:pt x="110" y="326"/>
                    <a:pt x="102" y="350"/>
                  </a:cubicBezTo>
                  <a:cubicBezTo>
                    <a:pt x="95" y="366"/>
                    <a:pt x="97" y="364"/>
                    <a:pt x="83" y="370"/>
                  </a:cubicBezTo>
                  <a:cubicBezTo>
                    <a:pt x="75" y="373"/>
                    <a:pt x="59" y="382"/>
                    <a:pt x="51" y="382"/>
                  </a:cubicBezTo>
                  <a:cubicBezTo>
                    <a:pt x="26" y="381"/>
                    <a:pt x="11" y="351"/>
                    <a:pt x="9" y="329"/>
                  </a:cubicBezTo>
                  <a:cubicBezTo>
                    <a:pt x="8" y="323"/>
                    <a:pt x="10" y="317"/>
                    <a:pt x="10" y="311"/>
                  </a:cubicBezTo>
                  <a:cubicBezTo>
                    <a:pt x="9" y="303"/>
                    <a:pt x="5" y="301"/>
                    <a:pt x="3" y="293"/>
                  </a:cubicBezTo>
                  <a:cubicBezTo>
                    <a:pt x="0" y="283"/>
                    <a:pt x="0" y="268"/>
                    <a:pt x="6" y="259"/>
                  </a:cubicBezTo>
                  <a:cubicBezTo>
                    <a:pt x="10" y="253"/>
                    <a:pt x="18" y="251"/>
                    <a:pt x="22" y="244"/>
                  </a:cubicBezTo>
                  <a:cubicBezTo>
                    <a:pt x="25" y="237"/>
                    <a:pt x="26" y="229"/>
                    <a:pt x="28" y="222"/>
                  </a:cubicBezTo>
                  <a:cubicBezTo>
                    <a:pt x="32" y="206"/>
                    <a:pt x="27" y="200"/>
                    <a:pt x="21" y="186"/>
                  </a:cubicBezTo>
                  <a:cubicBezTo>
                    <a:pt x="15" y="167"/>
                    <a:pt x="16" y="150"/>
                    <a:pt x="26" y="1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0" name="Freeform 103">
              <a:extLst>
                <a:ext uri="{FF2B5EF4-FFF2-40B4-BE49-F238E27FC236}">
                  <a16:creationId xmlns:a16="http://schemas.microsoft.com/office/drawing/2014/main" id="{4EFBB0F9-E80B-44A9-8540-29BB14C41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722" y="3625371"/>
              <a:ext cx="48647" cy="89878"/>
            </a:xfrm>
            <a:custGeom>
              <a:avLst/>
              <a:gdLst>
                <a:gd name="T0" fmla="*/ 5 w 63"/>
                <a:gd name="T1" fmla="*/ 70 h 112"/>
                <a:gd name="T2" fmla="*/ 0 w 63"/>
                <a:gd name="T3" fmla="*/ 57 h 112"/>
                <a:gd name="T4" fmla="*/ 8 w 63"/>
                <a:gd name="T5" fmla="*/ 29 h 112"/>
                <a:gd name="T6" fmla="*/ 11 w 63"/>
                <a:gd name="T7" fmla="*/ 9 h 112"/>
                <a:gd name="T8" fmla="*/ 4 w 63"/>
                <a:gd name="T9" fmla="*/ 8 h 112"/>
                <a:gd name="T10" fmla="*/ 15 w 63"/>
                <a:gd name="T11" fmla="*/ 1 h 112"/>
                <a:gd name="T12" fmla="*/ 26 w 63"/>
                <a:gd name="T13" fmla="*/ 11 h 112"/>
                <a:gd name="T14" fmla="*/ 47 w 63"/>
                <a:gd name="T15" fmla="*/ 39 h 112"/>
                <a:gd name="T16" fmla="*/ 57 w 63"/>
                <a:gd name="T17" fmla="*/ 85 h 112"/>
                <a:gd name="T18" fmla="*/ 51 w 63"/>
                <a:gd name="T19" fmla="*/ 96 h 112"/>
                <a:gd name="T20" fmla="*/ 43 w 63"/>
                <a:gd name="T21" fmla="*/ 99 h 112"/>
                <a:gd name="T22" fmla="*/ 40 w 63"/>
                <a:gd name="T23" fmla="*/ 103 h 112"/>
                <a:gd name="T24" fmla="*/ 15 w 63"/>
                <a:gd name="T25" fmla="*/ 104 h 112"/>
                <a:gd name="T26" fmla="*/ 5 w 63"/>
                <a:gd name="T27" fmla="*/ 7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112">
                  <a:moveTo>
                    <a:pt x="5" y="70"/>
                  </a:moveTo>
                  <a:cubicBezTo>
                    <a:pt x="5" y="66"/>
                    <a:pt x="4" y="59"/>
                    <a:pt x="0" y="57"/>
                  </a:cubicBezTo>
                  <a:cubicBezTo>
                    <a:pt x="0" y="47"/>
                    <a:pt x="6" y="38"/>
                    <a:pt x="8" y="29"/>
                  </a:cubicBezTo>
                  <a:cubicBezTo>
                    <a:pt x="9" y="23"/>
                    <a:pt x="12" y="16"/>
                    <a:pt x="11" y="9"/>
                  </a:cubicBezTo>
                  <a:cubicBezTo>
                    <a:pt x="9" y="9"/>
                    <a:pt x="6" y="8"/>
                    <a:pt x="4" y="8"/>
                  </a:cubicBezTo>
                  <a:cubicBezTo>
                    <a:pt x="3" y="2"/>
                    <a:pt x="10" y="0"/>
                    <a:pt x="15" y="1"/>
                  </a:cubicBezTo>
                  <a:cubicBezTo>
                    <a:pt x="22" y="2"/>
                    <a:pt x="22" y="6"/>
                    <a:pt x="26" y="11"/>
                  </a:cubicBezTo>
                  <a:cubicBezTo>
                    <a:pt x="33" y="21"/>
                    <a:pt x="40" y="29"/>
                    <a:pt x="47" y="39"/>
                  </a:cubicBezTo>
                  <a:cubicBezTo>
                    <a:pt x="56" y="51"/>
                    <a:pt x="63" y="70"/>
                    <a:pt x="57" y="85"/>
                  </a:cubicBezTo>
                  <a:cubicBezTo>
                    <a:pt x="55" y="89"/>
                    <a:pt x="54" y="94"/>
                    <a:pt x="51" y="96"/>
                  </a:cubicBezTo>
                  <a:cubicBezTo>
                    <a:pt x="49" y="97"/>
                    <a:pt x="46" y="97"/>
                    <a:pt x="43" y="99"/>
                  </a:cubicBezTo>
                  <a:cubicBezTo>
                    <a:pt x="42" y="100"/>
                    <a:pt x="42" y="102"/>
                    <a:pt x="40" y="103"/>
                  </a:cubicBezTo>
                  <a:cubicBezTo>
                    <a:pt x="30" y="112"/>
                    <a:pt x="25" y="103"/>
                    <a:pt x="15" y="104"/>
                  </a:cubicBezTo>
                  <a:cubicBezTo>
                    <a:pt x="10" y="91"/>
                    <a:pt x="5" y="83"/>
                    <a:pt x="5" y="7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1" name="Freeform 104">
              <a:extLst>
                <a:ext uri="{FF2B5EF4-FFF2-40B4-BE49-F238E27FC236}">
                  <a16:creationId xmlns:a16="http://schemas.microsoft.com/office/drawing/2014/main" id="{E9CE46B7-1A97-408C-B8CD-1AFCCFC96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068" y="4274260"/>
              <a:ext cx="21548" cy="16001"/>
            </a:xfrm>
            <a:custGeom>
              <a:avLst/>
              <a:gdLst>
                <a:gd name="T0" fmla="*/ 17 w 28"/>
                <a:gd name="T1" fmla="*/ 0 h 20"/>
                <a:gd name="T2" fmla="*/ 9 w 28"/>
                <a:gd name="T3" fmla="*/ 17 h 20"/>
                <a:gd name="T4" fmla="*/ 17 w 28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0">
                  <a:moveTo>
                    <a:pt x="17" y="0"/>
                  </a:moveTo>
                  <a:cubicBezTo>
                    <a:pt x="28" y="1"/>
                    <a:pt x="17" y="20"/>
                    <a:pt x="9" y="17"/>
                  </a:cubicBezTo>
                  <a:cubicBezTo>
                    <a:pt x="0" y="13"/>
                    <a:pt x="9" y="0"/>
                    <a:pt x="17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2" name="Freeform 105">
              <a:extLst>
                <a:ext uri="{FF2B5EF4-FFF2-40B4-BE49-F238E27FC236}">
                  <a16:creationId xmlns:a16="http://schemas.microsoft.com/office/drawing/2014/main" id="{D5404D87-6A10-4AB6-84D9-0555CF8C5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910" y="4293665"/>
              <a:ext cx="14692" cy="14979"/>
            </a:xfrm>
            <a:custGeom>
              <a:avLst/>
              <a:gdLst>
                <a:gd name="T0" fmla="*/ 8 w 19"/>
                <a:gd name="T1" fmla="*/ 17 h 19"/>
                <a:gd name="T2" fmla="*/ 13 w 19"/>
                <a:gd name="T3" fmla="*/ 6 h 19"/>
                <a:gd name="T4" fmla="*/ 1 w 19"/>
                <a:gd name="T5" fmla="*/ 8 h 19"/>
                <a:gd name="T6" fmla="*/ 8 w 19"/>
                <a:gd name="T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8" y="17"/>
                  </a:moveTo>
                  <a:cubicBezTo>
                    <a:pt x="16" y="19"/>
                    <a:pt x="19" y="10"/>
                    <a:pt x="13" y="6"/>
                  </a:cubicBezTo>
                  <a:cubicBezTo>
                    <a:pt x="9" y="2"/>
                    <a:pt x="1" y="0"/>
                    <a:pt x="1" y="8"/>
                  </a:cubicBezTo>
                  <a:cubicBezTo>
                    <a:pt x="0" y="12"/>
                    <a:pt x="5" y="15"/>
                    <a:pt x="8" y="1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3" name="Freeform 106">
              <a:extLst>
                <a:ext uri="{FF2B5EF4-FFF2-40B4-BE49-F238E27FC236}">
                  <a16:creationId xmlns:a16="http://schemas.microsoft.com/office/drawing/2014/main" id="{8C47A66E-DCC6-4CAE-9250-3A9D74DC5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6406" y="3561707"/>
              <a:ext cx="23181" cy="11235"/>
            </a:xfrm>
            <a:custGeom>
              <a:avLst/>
              <a:gdLst>
                <a:gd name="T0" fmla="*/ 30 w 30"/>
                <a:gd name="T1" fmla="*/ 6 h 14"/>
                <a:gd name="T2" fmla="*/ 15 w 30"/>
                <a:gd name="T3" fmla="*/ 13 h 14"/>
                <a:gd name="T4" fmla="*/ 8 w 30"/>
                <a:gd name="T5" fmla="*/ 13 h 14"/>
                <a:gd name="T6" fmla="*/ 6 w 30"/>
                <a:gd name="T7" fmla="*/ 9 h 14"/>
                <a:gd name="T8" fmla="*/ 2 w 30"/>
                <a:gd name="T9" fmla="*/ 9 h 14"/>
                <a:gd name="T10" fmla="*/ 5 w 30"/>
                <a:gd name="T11" fmla="*/ 2 h 14"/>
                <a:gd name="T12" fmla="*/ 13 w 30"/>
                <a:gd name="T13" fmla="*/ 4 h 14"/>
                <a:gd name="T14" fmla="*/ 22 w 30"/>
                <a:gd name="T15" fmla="*/ 3 h 14"/>
                <a:gd name="T16" fmla="*/ 30 w 30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4">
                  <a:moveTo>
                    <a:pt x="30" y="6"/>
                  </a:moveTo>
                  <a:cubicBezTo>
                    <a:pt x="29" y="11"/>
                    <a:pt x="19" y="12"/>
                    <a:pt x="15" y="13"/>
                  </a:cubicBezTo>
                  <a:cubicBezTo>
                    <a:pt x="13" y="13"/>
                    <a:pt x="10" y="14"/>
                    <a:pt x="8" y="13"/>
                  </a:cubicBezTo>
                  <a:cubicBezTo>
                    <a:pt x="6" y="12"/>
                    <a:pt x="7" y="10"/>
                    <a:pt x="6" y="9"/>
                  </a:cubicBezTo>
                  <a:cubicBezTo>
                    <a:pt x="5" y="9"/>
                    <a:pt x="2" y="10"/>
                    <a:pt x="2" y="9"/>
                  </a:cubicBezTo>
                  <a:cubicBezTo>
                    <a:pt x="0" y="6"/>
                    <a:pt x="2" y="3"/>
                    <a:pt x="5" y="2"/>
                  </a:cubicBezTo>
                  <a:cubicBezTo>
                    <a:pt x="9" y="0"/>
                    <a:pt x="10" y="3"/>
                    <a:pt x="13" y="4"/>
                  </a:cubicBezTo>
                  <a:cubicBezTo>
                    <a:pt x="17" y="5"/>
                    <a:pt x="20" y="2"/>
                    <a:pt x="22" y="3"/>
                  </a:cubicBezTo>
                  <a:cubicBezTo>
                    <a:pt x="26" y="3"/>
                    <a:pt x="27" y="5"/>
                    <a:pt x="30" y="6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4" name="Freeform 107">
              <a:extLst>
                <a:ext uri="{FF2B5EF4-FFF2-40B4-BE49-F238E27FC236}">
                  <a16:creationId xmlns:a16="http://schemas.microsoft.com/office/drawing/2014/main" id="{4A0C91F0-E676-4D4F-9819-CAEA42C37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8148" y="2995545"/>
              <a:ext cx="13060" cy="18384"/>
            </a:xfrm>
            <a:custGeom>
              <a:avLst/>
              <a:gdLst>
                <a:gd name="T0" fmla="*/ 15 w 17"/>
                <a:gd name="T1" fmla="*/ 7 h 23"/>
                <a:gd name="T2" fmla="*/ 14 w 17"/>
                <a:gd name="T3" fmla="*/ 11 h 23"/>
                <a:gd name="T4" fmla="*/ 12 w 17"/>
                <a:gd name="T5" fmla="*/ 15 h 23"/>
                <a:gd name="T6" fmla="*/ 8 w 17"/>
                <a:gd name="T7" fmla="*/ 15 h 23"/>
                <a:gd name="T8" fmla="*/ 4 w 17"/>
                <a:gd name="T9" fmla="*/ 23 h 23"/>
                <a:gd name="T10" fmla="*/ 3 w 17"/>
                <a:gd name="T11" fmla="*/ 15 h 23"/>
                <a:gd name="T12" fmla="*/ 5 w 17"/>
                <a:gd name="T13" fmla="*/ 8 h 23"/>
                <a:gd name="T14" fmla="*/ 16 w 17"/>
                <a:gd name="T15" fmla="*/ 3 h 23"/>
                <a:gd name="T16" fmla="*/ 15 w 17"/>
                <a:gd name="T17" fmla="*/ 7 h 23"/>
                <a:gd name="T18" fmla="*/ 15 w 17"/>
                <a:gd name="T19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3">
                  <a:moveTo>
                    <a:pt x="15" y="7"/>
                  </a:moveTo>
                  <a:cubicBezTo>
                    <a:pt x="15" y="9"/>
                    <a:pt x="15" y="10"/>
                    <a:pt x="14" y="11"/>
                  </a:cubicBezTo>
                  <a:cubicBezTo>
                    <a:pt x="14" y="13"/>
                    <a:pt x="12" y="14"/>
                    <a:pt x="12" y="15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8" y="17"/>
                    <a:pt x="6" y="22"/>
                    <a:pt x="4" y="23"/>
                  </a:cubicBezTo>
                  <a:cubicBezTo>
                    <a:pt x="0" y="23"/>
                    <a:pt x="3" y="17"/>
                    <a:pt x="3" y="15"/>
                  </a:cubicBezTo>
                  <a:cubicBezTo>
                    <a:pt x="3" y="12"/>
                    <a:pt x="2" y="10"/>
                    <a:pt x="5" y="8"/>
                  </a:cubicBezTo>
                  <a:cubicBezTo>
                    <a:pt x="6" y="6"/>
                    <a:pt x="14" y="0"/>
                    <a:pt x="16" y="3"/>
                  </a:cubicBezTo>
                  <a:cubicBezTo>
                    <a:pt x="17" y="5"/>
                    <a:pt x="15" y="5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5" name="Freeform 108">
              <a:extLst>
                <a:ext uri="{FF2B5EF4-FFF2-40B4-BE49-F238E27FC236}">
                  <a16:creationId xmlns:a16="http://schemas.microsoft.com/office/drawing/2014/main" id="{8C318FBB-5E21-4C83-A455-0295C372D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2608" y="3019717"/>
              <a:ext cx="57789" cy="18384"/>
            </a:xfrm>
            <a:custGeom>
              <a:avLst/>
              <a:gdLst>
                <a:gd name="T0" fmla="*/ 32 w 75"/>
                <a:gd name="T1" fmla="*/ 19 h 23"/>
                <a:gd name="T2" fmla="*/ 12 w 75"/>
                <a:gd name="T3" fmla="*/ 13 h 23"/>
                <a:gd name="T4" fmla="*/ 1 w 75"/>
                <a:gd name="T5" fmla="*/ 9 h 23"/>
                <a:gd name="T6" fmla="*/ 4 w 75"/>
                <a:gd name="T7" fmla="*/ 4 h 23"/>
                <a:gd name="T8" fmla="*/ 5 w 75"/>
                <a:gd name="T9" fmla="*/ 1 h 23"/>
                <a:gd name="T10" fmla="*/ 9 w 75"/>
                <a:gd name="T11" fmla="*/ 1 h 23"/>
                <a:gd name="T12" fmla="*/ 13 w 75"/>
                <a:gd name="T13" fmla="*/ 2 h 23"/>
                <a:gd name="T14" fmla="*/ 15 w 75"/>
                <a:gd name="T15" fmla="*/ 1 h 23"/>
                <a:gd name="T16" fmla="*/ 21 w 75"/>
                <a:gd name="T17" fmla="*/ 3 h 23"/>
                <a:gd name="T18" fmla="*/ 22 w 75"/>
                <a:gd name="T19" fmla="*/ 6 h 23"/>
                <a:gd name="T20" fmla="*/ 25 w 75"/>
                <a:gd name="T21" fmla="*/ 7 h 23"/>
                <a:gd name="T22" fmla="*/ 33 w 75"/>
                <a:gd name="T23" fmla="*/ 6 h 23"/>
                <a:gd name="T24" fmla="*/ 39 w 75"/>
                <a:gd name="T25" fmla="*/ 7 h 23"/>
                <a:gd name="T26" fmla="*/ 47 w 75"/>
                <a:gd name="T27" fmla="*/ 6 h 23"/>
                <a:gd name="T28" fmla="*/ 55 w 75"/>
                <a:gd name="T29" fmla="*/ 9 h 23"/>
                <a:gd name="T30" fmla="*/ 61 w 75"/>
                <a:gd name="T31" fmla="*/ 6 h 23"/>
                <a:gd name="T32" fmla="*/ 67 w 75"/>
                <a:gd name="T33" fmla="*/ 13 h 23"/>
                <a:gd name="T34" fmla="*/ 75 w 75"/>
                <a:gd name="T35" fmla="*/ 12 h 23"/>
                <a:gd name="T36" fmla="*/ 73 w 75"/>
                <a:gd name="T37" fmla="*/ 18 h 23"/>
                <a:gd name="T38" fmla="*/ 66 w 75"/>
                <a:gd name="T39" fmla="*/ 20 h 23"/>
                <a:gd name="T40" fmla="*/ 58 w 75"/>
                <a:gd name="T41" fmla="*/ 19 h 23"/>
                <a:gd name="T42" fmla="*/ 52 w 75"/>
                <a:gd name="T43" fmla="*/ 21 h 23"/>
                <a:gd name="T44" fmla="*/ 44 w 75"/>
                <a:gd name="T45" fmla="*/ 23 h 23"/>
                <a:gd name="T46" fmla="*/ 36 w 75"/>
                <a:gd name="T47" fmla="*/ 22 h 23"/>
                <a:gd name="T48" fmla="*/ 32 w 75"/>
                <a:gd name="T4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23">
                  <a:moveTo>
                    <a:pt x="32" y="19"/>
                  </a:moveTo>
                  <a:cubicBezTo>
                    <a:pt x="28" y="12"/>
                    <a:pt x="19" y="14"/>
                    <a:pt x="12" y="13"/>
                  </a:cubicBezTo>
                  <a:cubicBezTo>
                    <a:pt x="8" y="12"/>
                    <a:pt x="2" y="14"/>
                    <a:pt x="1" y="9"/>
                  </a:cubicBezTo>
                  <a:cubicBezTo>
                    <a:pt x="0" y="6"/>
                    <a:pt x="2" y="5"/>
                    <a:pt x="4" y="4"/>
                  </a:cubicBezTo>
                  <a:cubicBezTo>
                    <a:pt x="4" y="3"/>
                    <a:pt x="3" y="2"/>
                    <a:pt x="5" y="1"/>
                  </a:cubicBezTo>
                  <a:cubicBezTo>
                    <a:pt x="6" y="1"/>
                    <a:pt x="8" y="1"/>
                    <a:pt x="9" y="1"/>
                  </a:cubicBezTo>
                  <a:cubicBezTo>
                    <a:pt x="10" y="2"/>
                    <a:pt x="12" y="2"/>
                    <a:pt x="13" y="2"/>
                  </a:cubicBezTo>
                  <a:cubicBezTo>
                    <a:pt x="14" y="2"/>
                    <a:pt x="14" y="1"/>
                    <a:pt x="15" y="1"/>
                  </a:cubicBezTo>
                  <a:cubicBezTo>
                    <a:pt x="18" y="0"/>
                    <a:pt x="19" y="0"/>
                    <a:pt x="21" y="3"/>
                  </a:cubicBezTo>
                  <a:cubicBezTo>
                    <a:pt x="21" y="4"/>
                    <a:pt x="21" y="5"/>
                    <a:pt x="22" y="6"/>
                  </a:cubicBezTo>
                  <a:cubicBezTo>
                    <a:pt x="22" y="6"/>
                    <a:pt x="25" y="7"/>
                    <a:pt x="25" y="7"/>
                  </a:cubicBezTo>
                  <a:cubicBezTo>
                    <a:pt x="28" y="8"/>
                    <a:pt x="31" y="6"/>
                    <a:pt x="33" y="6"/>
                  </a:cubicBezTo>
                  <a:cubicBezTo>
                    <a:pt x="35" y="6"/>
                    <a:pt x="37" y="7"/>
                    <a:pt x="39" y="7"/>
                  </a:cubicBezTo>
                  <a:cubicBezTo>
                    <a:pt x="42" y="7"/>
                    <a:pt x="45" y="5"/>
                    <a:pt x="47" y="6"/>
                  </a:cubicBezTo>
                  <a:cubicBezTo>
                    <a:pt x="50" y="7"/>
                    <a:pt x="52" y="9"/>
                    <a:pt x="55" y="9"/>
                  </a:cubicBezTo>
                  <a:cubicBezTo>
                    <a:pt x="57" y="9"/>
                    <a:pt x="58" y="6"/>
                    <a:pt x="61" y="6"/>
                  </a:cubicBezTo>
                  <a:cubicBezTo>
                    <a:pt x="68" y="7"/>
                    <a:pt x="57" y="15"/>
                    <a:pt x="67" y="13"/>
                  </a:cubicBezTo>
                  <a:cubicBezTo>
                    <a:pt x="69" y="13"/>
                    <a:pt x="72" y="11"/>
                    <a:pt x="75" y="12"/>
                  </a:cubicBezTo>
                  <a:cubicBezTo>
                    <a:pt x="74" y="14"/>
                    <a:pt x="74" y="16"/>
                    <a:pt x="73" y="18"/>
                  </a:cubicBezTo>
                  <a:cubicBezTo>
                    <a:pt x="72" y="21"/>
                    <a:pt x="70" y="20"/>
                    <a:pt x="66" y="20"/>
                  </a:cubicBezTo>
                  <a:cubicBezTo>
                    <a:pt x="64" y="19"/>
                    <a:pt x="61" y="19"/>
                    <a:pt x="58" y="19"/>
                  </a:cubicBezTo>
                  <a:cubicBezTo>
                    <a:pt x="56" y="20"/>
                    <a:pt x="54" y="21"/>
                    <a:pt x="52" y="21"/>
                  </a:cubicBezTo>
                  <a:cubicBezTo>
                    <a:pt x="49" y="21"/>
                    <a:pt x="47" y="22"/>
                    <a:pt x="44" y="23"/>
                  </a:cubicBezTo>
                  <a:cubicBezTo>
                    <a:pt x="42" y="23"/>
                    <a:pt x="39" y="22"/>
                    <a:pt x="36" y="22"/>
                  </a:cubicBezTo>
                  <a:cubicBezTo>
                    <a:pt x="33" y="22"/>
                    <a:pt x="34" y="22"/>
                    <a:pt x="32" y="1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6" name="Freeform 109">
              <a:extLst>
                <a:ext uri="{FF2B5EF4-FFF2-40B4-BE49-F238E27FC236}">
                  <a16:creationId xmlns:a16="http://schemas.microsoft.com/office/drawing/2014/main" id="{8618CDC1-2564-4203-964C-CC89594FA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275" y="2938351"/>
              <a:ext cx="8489" cy="14640"/>
            </a:xfrm>
            <a:custGeom>
              <a:avLst/>
              <a:gdLst>
                <a:gd name="T0" fmla="*/ 3 w 11"/>
                <a:gd name="T1" fmla="*/ 10 h 18"/>
                <a:gd name="T2" fmla="*/ 0 w 11"/>
                <a:gd name="T3" fmla="*/ 3 h 18"/>
                <a:gd name="T4" fmla="*/ 7 w 11"/>
                <a:gd name="T5" fmla="*/ 0 h 18"/>
                <a:gd name="T6" fmla="*/ 9 w 11"/>
                <a:gd name="T7" fmla="*/ 7 h 18"/>
                <a:gd name="T8" fmla="*/ 9 w 11"/>
                <a:gd name="T9" fmla="*/ 15 h 18"/>
                <a:gd name="T10" fmla="*/ 2 w 11"/>
                <a:gd name="T11" fmla="*/ 15 h 18"/>
                <a:gd name="T12" fmla="*/ 3 w 11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8">
                  <a:moveTo>
                    <a:pt x="3" y="10"/>
                  </a:move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5" y="0"/>
                    <a:pt x="7" y="0"/>
                  </a:cubicBezTo>
                  <a:cubicBezTo>
                    <a:pt x="11" y="2"/>
                    <a:pt x="9" y="3"/>
                    <a:pt x="9" y="7"/>
                  </a:cubicBezTo>
                  <a:cubicBezTo>
                    <a:pt x="9" y="10"/>
                    <a:pt x="11" y="12"/>
                    <a:pt x="9" y="15"/>
                  </a:cubicBezTo>
                  <a:cubicBezTo>
                    <a:pt x="8" y="17"/>
                    <a:pt x="4" y="18"/>
                    <a:pt x="2" y="15"/>
                  </a:cubicBezTo>
                  <a:cubicBezTo>
                    <a:pt x="0" y="13"/>
                    <a:pt x="3" y="12"/>
                    <a:pt x="3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7" name="Freeform 110">
              <a:extLst>
                <a:ext uri="{FF2B5EF4-FFF2-40B4-BE49-F238E27FC236}">
                  <a16:creationId xmlns:a16="http://schemas.microsoft.com/office/drawing/2014/main" id="{DD8AC12E-F1C0-4F18-A771-70D914278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255" y="2916903"/>
              <a:ext cx="16977" cy="14299"/>
            </a:xfrm>
            <a:custGeom>
              <a:avLst/>
              <a:gdLst>
                <a:gd name="T0" fmla="*/ 21 w 22"/>
                <a:gd name="T1" fmla="*/ 12 h 18"/>
                <a:gd name="T2" fmla="*/ 8 w 22"/>
                <a:gd name="T3" fmla="*/ 14 h 18"/>
                <a:gd name="T4" fmla="*/ 0 w 22"/>
                <a:gd name="T5" fmla="*/ 7 h 18"/>
                <a:gd name="T6" fmla="*/ 6 w 22"/>
                <a:gd name="T7" fmla="*/ 4 h 18"/>
                <a:gd name="T8" fmla="*/ 13 w 22"/>
                <a:gd name="T9" fmla="*/ 0 h 18"/>
                <a:gd name="T10" fmla="*/ 21 w 22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8">
                  <a:moveTo>
                    <a:pt x="21" y="12"/>
                  </a:moveTo>
                  <a:cubicBezTo>
                    <a:pt x="22" y="18"/>
                    <a:pt x="11" y="15"/>
                    <a:pt x="8" y="14"/>
                  </a:cubicBezTo>
                  <a:cubicBezTo>
                    <a:pt x="9" y="10"/>
                    <a:pt x="1" y="12"/>
                    <a:pt x="0" y="7"/>
                  </a:cubicBezTo>
                  <a:cubicBezTo>
                    <a:pt x="0" y="3"/>
                    <a:pt x="4" y="5"/>
                    <a:pt x="6" y="4"/>
                  </a:cubicBezTo>
                  <a:cubicBezTo>
                    <a:pt x="9" y="2"/>
                    <a:pt x="9" y="0"/>
                    <a:pt x="13" y="0"/>
                  </a:cubicBezTo>
                  <a:cubicBezTo>
                    <a:pt x="13" y="5"/>
                    <a:pt x="20" y="7"/>
                    <a:pt x="21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8" name="Freeform 111">
              <a:extLst>
                <a:ext uri="{FF2B5EF4-FFF2-40B4-BE49-F238E27FC236}">
                  <a16:creationId xmlns:a16="http://schemas.microsoft.com/office/drawing/2014/main" id="{AA607971-7F25-4E7D-9E8B-DC10FAA20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4277" y="2898179"/>
              <a:ext cx="10121" cy="8852"/>
            </a:xfrm>
            <a:custGeom>
              <a:avLst/>
              <a:gdLst>
                <a:gd name="T0" fmla="*/ 10 w 13"/>
                <a:gd name="T1" fmla="*/ 10 h 11"/>
                <a:gd name="T2" fmla="*/ 1 w 13"/>
                <a:gd name="T3" fmla="*/ 7 h 11"/>
                <a:gd name="T4" fmla="*/ 4 w 13"/>
                <a:gd name="T5" fmla="*/ 2 h 11"/>
                <a:gd name="T6" fmla="*/ 8 w 13"/>
                <a:gd name="T7" fmla="*/ 3 h 11"/>
                <a:gd name="T8" fmla="*/ 13 w 13"/>
                <a:gd name="T9" fmla="*/ 1 h 11"/>
                <a:gd name="T10" fmla="*/ 10 w 13"/>
                <a:gd name="T11" fmla="*/ 5 h 11"/>
                <a:gd name="T12" fmla="*/ 10 w 13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">
                  <a:moveTo>
                    <a:pt x="10" y="10"/>
                  </a:moveTo>
                  <a:cubicBezTo>
                    <a:pt x="7" y="10"/>
                    <a:pt x="3" y="11"/>
                    <a:pt x="1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5" y="2"/>
                    <a:pt x="6" y="3"/>
                    <a:pt x="8" y="3"/>
                  </a:cubicBezTo>
                  <a:cubicBezTo>
                    <a:pt x="10" y="2"/>
                    <a:pt x="10" y="0"/>
                    <a:pt x="13" y="1"/>
                  </a:cubicBezTo>
                  <a:cubicBezTo>
                    <a:pt x="13" y="3"/>
                    <a:pt x="11" y="3"/>
                    <a:pt x="10" y="5"/>
                  </a:cubicBezTo>
                  <a:cubicBezTo>
                    <a:pt x="10" y="6"/>
                    <a:pt x="10" y="8"/>
                    <a:pt x="10" y="10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9" name="Freeform 112">
              <a:extLst>
                <a:ext uri="{FF2B5EF4-FFF2-40B4-BE49-F238E27FC236}">
                  <a16:creationId xmlns:a16="http://schemas.microsoft.com/office/drawing/2014/main" id="{2179D0F8-24FD-408E-96E3-9CA162B68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540" y="2962523"/>
              <a:ext cx="10774" cy="9873"/>
            </a:xfrm>
            <a:custGeom>
              <a:avLst/>
              <a:gdLst>
                <a:gd name="T0" fmla="*/ 11 w 14"/>
                <a:gd name="T1" fmla="*/ 1 h 12"/>
                <a:gd name="T2" fmla="*/ 0 w 14"/>
                <a:gd name="T3" fmla="*/ 7 h 12"/>
                <a:gd name="T4" fmla="*/ 0 w 14"/>
                <a:gd name="T5" fmla="*/ 5 h 12"/>
                <a:gd name="T6" fmla="*/ 11 w 14"/>
                <a:gd name="T7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1" y="1"/>
                  </a:moveTo>
                  <a:cubicBezTo>
                    <a:pt x="14" y="2"/>
                    <a:pt x="1" y="12"/>
                    <a:pt x="0" y="7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3" y="4"/>
                    <a:pt x="9" y="0"/>
                    <a:pt x="11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0" name="Freeform 113">
              <a:extLst>
                <a:ext uri="{FF2B5EF4-FFF2-40B4-BE49-F238E27FC236}">
                  <a16:creationId xmlns:a16="http://schemas.microsoft.com/office/drawing/2014/main" id="{5BC26010-1547-41C4-A4F5-1C8B35365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538" y="2977162"/>
              <a:ext cx="7183" cy="7830"/>
            </a:xfrm>
            <a:custGeom>
              <a:avLst/>
              <a:gdLst>
                <a:gd name="T0" fmla="*/ 9 w 9"/>
                <a:gd name="T1" fmla="*/ 9 h 10"/>
                <a:gd name="T2" fmla="*/ 1 w 9"/>
                <a:gd name="T3" fmla="*/ 0 h 10"/>
                <a:gd name="T4" fmla="*/ 9 w 9"/>
                <a:gd name="T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0">
                  <a:moveTo>
                    <a:pt x="9" y="9"/>
                  </a:moveTo>
                  <a:cubicBezTo>
                    <a:pt x="6" y="10"/>
                    <a:pt x="0" y="3"/>
                    <a:pt x="1" y="0"/>
                  </a:cubicBezTo>
                  <a:cubicBezTo>
                    <a:pt x="5" y="1"/>
                    <a:pt x="9" y="5"/>
                    <a:pt x="9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1" name="Freeform 114">
              <a:extLst>
                <a:ext uri="{FF2B5EF4-FFF2-40B4-BE49-F238E27FC236}">
                  <a16:creationId xmlns:a16="http://schemas.microsoft.com/office/drawing/2014/main" id="{A3D304AB-0122-4284-A5CE-D080AA843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802" y="2984992"/>
              <a:ext cx="10774" cy="5788"/>
            </a:xfrm>
            <a:custGeom>
              <a:avLst/>
              <a:gdLst>
                <a:gd name="T0" fmla="*/ 9 w 14"/>
                <a:gd name="T1" fmla="*/ 4 h 7"/>
                <a:gd name="T2" fmla="*/ 2 w 14"/>
                <a:gd name="T3" fmla="*/ 7 h 7"/>
                <a:gd name="T4" fmla="*/ 0 w 14"/>
                <a:gd name="T5" fmla="*/ 5 h 7"/>
                <a:gd name="T6" fmla="*/ 6 w 14"/>
                <a:gd name="T7" fmla="*/ 0 h 7"/>
                <a:gd name="T8" fmla="*/ 14 w 14"/>
                <a:gd name="T9" fmla="*/ 1 h 7"/>
                <a:gd name="T10" fmla="*/ 9 w 14"/>
                <a:gd name="T11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9" y="4"/>
                  </a:moveTo>
                  <a:cubicBezTo>
                    <a:pt x="9" y="5"/>
                    <a:pt x="2" y="7"/>
                    <a:pt x="2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3" y="4"/>
                    <a:pt x="4" y="1"/>
                    <a:pt x="6" y="0"/>
                  </a:cubicBezTo>
                  <a:cubicBezTo>
                    <a:pt x="8" y="0"/>
                    <a:pt x="12" y="0"/>
                    <a:pt x="14" y="1"/>
                  </a:cubicBezTo>
                  <a:cubicBezTo>
                    <a:pt x="11" y="1"/>
                    <a:pt x="11" y="3"/>
                    <a:pt x="9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2" name="Freeform 115">
              <a:extLst>
                <a:ext uri="{FF2B5EF4-FFF2-40B4-BE49-F238E27FC236}">
                  <a16:creationId xmlns:a16="http://schemas.microsoft.com/office/drawing/2014/main" id="{FAB8AB43-C1E2-4019-B596-28ECB5228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441" y="2954692"/>
              <a:ext cx="14039" cy="15320"/>
            </a:xfrm>
            <a:custGeom>
              <a:avLst/>
              <a:gdLst>
                <a:gd name="T0" fmla="*/ 8 w 18"/>
                <a:gd name="T1" fmla="*/ 11 h 19"/>
                <a:gd name="T2" fmla="*/ 2 w 18"/>
                <a:gd name="T3" fmla="*/ 5 h 19"/>
                <a:gd name="T4" fmla="*/ 6 w 18"/>
                <a:gd name="T5" fmla="*/ 2 h 19"/>
                <a:gd name="T6" fmla="*/ 8 w 18"/>
                <a:gd name="T7" fmla="*/ 5 h 19"/>
                <a:gd name="T8" fmla="*/ 11 w 18"/>
                <a:gd name="T9" fmla="*/ 7 h 19"/>
                <a:gd name="T10" fmla="*/ 11 w 18"/>
                <a:gd name="T11" fmla="*/ 12 h 19"/>
                <a:gd name="T12" fmla="*/ 17 w 18"/>
                <a:gd name="T13" fmla="*/ 14 h 19"/>
                <a:gd name="T14" fmla="*/ 12 w 18"/>
                <a:gd name="T15" fmla="*/ 17 h 19"/>
                <a:gd name="T16" fmla="*/ 8 w 18"/>
                <a:gd name="T17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9">
                  <a:moveTo>
                    <a:pt x="8" y="11"/>
                  </a:moveTo>
                  <a:cubicBezTo>
                    <a:pt x="7" y="9"/>
                    <a:pt x="4" y="5"/>
                    <a:pt x="2" y="5"/>
                  </a:cubicBezTo>
                  <a:cubicBezTo>
                    <a:pt x="0" y="2"/>
                    <a:pt x="3" y="0"/>
                    <a:pt x="6" y="2"/>
                  </a:cubicBezTo>
                  <a:cubicBezTo>
                    <a:pt x="7" y="2"/>
                    <a:pt x="7" y="4"/>
                    <a:pt x="8" y="5"/>
                  </a:cubicBezTo>
                  <a:cubicBezTo>
                    <a:pt x="8" y="5"/>
                    <a:pt x="10" y="6"/>
                    <a:pt x="11" y="7"/>
                  </a:cubicBezTo>
                  <a:cubicBezTo>
                    <a:pt x="12" y="8"/>
                    <a:pt x="10" y="11"/>
                    <a:pt x="11" y="12"/>
                  </a:cubicBezTo>
                  <a:cubicBezTo>
                    <a:pt x="12" y="14"/>
                    <a:pt x="15" y="14"/>
                    <a:pt x="17" y="14"/>
                  </a:cubicBezTo>
                  <a:cubicBezTo>
                    <a:pt x="18" y="18"/>
                    <a:pt x="15" y="19"/>
                    <a:pt x="12" y="17"/>
                  </a:cubicBezTo>
                  <a:cubicBezTo>
                    <a:pt x="12" y="14"/>
                    <a:pt x="11" y="14"/>
                    <a:pt x="8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3" name="Freeform 116">
              <a:extLst>
                <a:ext uri="{FF2B5EF4-FFF2-40B4-BE49-F238E27FC236}">
                  <a16:creationId xmlns:a16="http://schemas.microsoft.com/office/drawing/2014/main" id="{4E552735-347A-4FAA-83C0-173C5757E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195" y="2968310"/>
              <a:ext cx="8489" cy="4766"/>
            </a:xfrm>
            <a:custGeom>
              <a:avLst/>
              <a:gdLst>
                <a:gd name="T0" fmla="*/ 2 w 11"/>
                <a:gd name="T1" fmla="*/ 1 h 6"/>
                <a:gd name="T2" fmla="*/ 0 w 11"/>
                <a:gd name="T3" fmla="*/ 5 h 6"/>
                <a:gd name="T4" fmla="*/ 2 w 11"/>
                <a:gd name="T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2" y="1"/>
                  </a:moveTo>
                  <a:cubicBezTo>
                    <a:pt x="11" y="0"/>
                    <a:pt x="6" y="6"/>
                    <a:pt x="0" y="5"/>
                  </a:cubicBezTo>
                  <a:cubicBezTo>
                    <a:pt x="0" y="4"/>
                    <a:pt x="2" y="1"/>
                    <a:pt x="2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4" name="Freeform 117">
              <a:extLst>
                <a:ext uri="{FF2B5EF4-FFF2-40B4-BE49-F238E27FC236}">
                  <a16:creationId xmlns:a16="http://schemas.microsoft.com/office/drawing/2014/main" id="{D8EA6F1C-1CA9-4723-A4A1-BC773DCE4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786" y="2976141"/>
              <a:ext cx="5550" cy="9873"/>
            </a:xfrm>
            <a:custGeom>
              <a:avLst/>
              <a:gdLst>
                <a:gd name="T0" fmla="*/ 4 w 7"/>
                <a:gd name="T1" fmla="*/ 11 h 12"/>
                <a:gd name="T2" fmla="*/ 0 w 7"/>
                <a:gd name="T3" fmla="*/ 7 h 12"/>
                <a:gd name="T4" fmla="*/ 4 w 7"/>
                <a:gd name="T5" fmla="*/ 0 h 12"/>
                <a:gd name="T6" fmla="*/ 4 w 7"/>
                <a:gd name="T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4" y="11"/>
                  </a:moveTo>
                  <a:cubicBezTo>
                    <a:pt x="1" y="12"/>
                    <a:pt x="0" y="9"/>
                    <a:pt x="0" y="7"/>
                  </a:cubicBezTo>
                  <a:cubicBezTo>
                    <a:pt x="0" y="4"/>
                    <a:pt x="2" y="2"/>
                    <a:pt x="4" y="0"/>
                  </a:cubicBezTo>
                  <a:cubicBezTo>
                    <a:pt x="7" y="1"/>
                    <a:pt x="7" y="9"/>
                    <a:pt x="4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5" name="Freeform 118">
              <a:extLst>
                <a:ext uri="{FF2B5EF4-FFF2-40B4-BE49-F238E27FC236}">
                  <a16:creationId xmlns:a16="http://schemas.microsoft.com/office/drawing/2014/main" id="{56E41480-79C2-4E45-96E2-E32AE5FAA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644" y="2977843"/>
              <a:ext cx="8489" cy="6468"/>
            </a:xfrm>
            <a:custGeom>
              <a:avLst/>
              <a:gdLst>
                <a:gd name="T0" fmla="*/ 0 w 11"/>
                <a:gd name="T1" fmla="*/ 8 h 8"/>
                <a:gd name="T2" fmla="*/ 6 w 11"/>
                <a:gd name="T3" fmla="*/ 1 h 8"/>
                <a:gd name="T4" fmla="*/ 9 w 11"/>
                <a:gd name="T5" fmla="*/ 5 h 8"/>
                <a:gd name="T6" fmla="*/ 0 w 11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0" y="8"/>
                  </a:moveTo>
                  <a:cubicBezTo>
                    <a:pt x="0" y="7"/>
                    <a:pt x="5" y="2"/>
                    <a:pt x="6" y="1"/>
                  </a:cubicBezTo>
                  <a:cubicBezTo>
                    <a:pt x="8" y="0"/>
                    <a:pt x="11" y="2"/>
                    <a:pt x="9" y="5"/>
                  </a:cubicBezTo>
                  <a:cubicBezTo>
                    <a:pt x="8" y="7"/>
                    <a:pt x="3" y="8"/>
                    <a:pt x="0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6" name="Freeform 119">
              <a:extLst>
                <a:ext uri="{FF2B5EF4-FFF2-40B4-BE49-F238E27FC236}">
                  <a16:creationId xmlns:a16="http://schemas.microsoft.com/office/drawing/2014/main" id="{871EA27B-313B-44E9-AA5E-3007A2353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298" y="2989077"/>
              <a:ext cx="5550" cy="4086"/>
            </a:xfrm>
            <a:custGeom>
              <a:avLst/>
              <a:gdLst>
                <a:gd name="T0" fmla="*/ 2 w 7"/>
                <a:gd name="T1" fmla="*/ 5 h 5"/>
                <a:gd name="T2" fmla="*/ 1 w 7"/>
                <a:gd name="T3" fmla="*/ 4 h 5"/>
                <a:gd name="T4" fmla="*/ 5 w 7"/>
                <a:gd name="T5" fmla="*/ 0 h 5"/>
                <a:gd name="T6" fmla="*/ 2 w 7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cubicBezTo>
                    <a:pt x="2" y="5"/>
                    <a:pt x="1" y="5"/>
                    <a:pt x="1" y="4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7" y="2"/>
                    <a:pt x="5" y="5"/>
                    <a:pt x="2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7" name="Freeform 120">
              <a:extLst>
                <a:ext uri="{FF2B5EF4-FFF2-40B4-BE49-F238E27FC236}">
                  <a16:creationId xmlns:a16="http://schemas.microsoft.com/office/drawing/2014/main" id="{2D82DFD3-01FF-4EA5-AD3F-02284A659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195" y="2986694"/>
              <a:ext cx="5224" cy="6468"/>
            </a:xfrm>
            <a:custGeom>
              <a:avLst/>
              <a:gdLst>
                <a:gd name="T0" fmla="*/ 1 w 7"/>
                <a:gd name="T1" fmla="*/ 1 h 8"/>
                <a:gd name="T2" fmla="*/ 4 w 7"/>
                <a:gd name="T3" fmla="*/ 7 h 8"/>
                <a:gd name="T4" fmla="*/ 1 w 7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8">
                  <a:moveTo>
                    <a:pt x="1" y="1"/>
                  </a:moveTo>
                  <a:cubicBezTo>
                    <a:pt x="5" y="0"/>
                    <a:pt x="7" y="6"/>
                    <a:pt x="4" y="7"/>
                  </a:cubicBezTo>
                  <a:cubicBezTo>
                    <a:pt x="2" y="8"/>
                    <a:pt x="0" y="2"/>
                    <a:pt x="1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8" name="Freeform 121">
              <a:extLst>
                <a:ext uri="{FF2B5EF4-FFF2-40B4-BE49-F238E27FC236}">
                  <a16:creationId xmlns:a16="http://schemas.microsoft.com/office/drawing/2014/main" id="{71F7245A-7860-4432-BB38-C7625F178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9501" y="2994865"/>
              <a:ext cx="7183" cy="7150"/>
            </a:xfrm>
            <a:custGeom>
              <a:avLst/>
              <a:gdLst>
                <a:gd name="T0" fmla="*/ 5 w 9"/>
                <a:gd name="T1" fmla="*/ 8 h 9"/>
                <a:gd name="T2" fmla="*/ 1 w 9"/>
                <a:gd name="T3" fmla="*/ 3 h 9"/>
                <a:gd name="T4" fmla="*/ 5 w 9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5" y="8"/>
                  </a:moveTo>
                  <a:cubicBezTo>
                    <a:pt x="9" y="7"/>
                    <a:pt x="4" y="0"/>
                    <a:pt x="1" y="3"/>
                  </a:cubicBezTo>
                  <a:cubicBezTo>
                    <a:pt x="0" y="4"/>
                    <a:pt x="2" y="9"/>
                    <a:pt x="5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9" name="Freeform 122">
              <a:extLst>
                <a:ext uri="{FF2B5EF4-FFF2-40B4-BE49-F238E27FC236}">
                  <a16:creationId xmlns:a16="http://schemas.microsoft.com/office/drawing/2014/main" id="{C64756E3-A447-43B8-9315-6E69E2040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218" y="2924733"/>
              <a:ext cx="8489" cy="11235"/>
            </a:xfrm>
            <a:custGeom>
              <a:avLst/>
              <a:gdLst>
                <a:gd name="T0" fmla="*/ 9 w 11"/>
                <a:gd name="T1" fmla="*/ 10 h 14"/>
                <a:gd name="T2" fmla="*/ 5 w 11"/>
                <a:gd name="T3" fmla="*/ 14 h 14"/>
                <a:gd name="T4" fmla="*/ 1 w 11"/>
                <a:gd name="T5" fmla="*/ 8 h 14"/>
                <a:gd name="T6" fmla="*/ 9 w 11"/>
                <a:gd name="T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4">
                  <a:moveTo>
                    <a:pt x="9" y="10"/>
                  </a:moveTo>
                  <a:cubicBezTo>
                    <a:pt x="11" y="11"/>
                    <a:pt x="7" y="14"/>
                    <a:pt x="5" y="14"/>
                  </a:cubicBezTo>
                  <a:cubicBezTo>
                    <a:pt x="3" y="13"/>
                    <a:pt x="1" y="10"/>
                    <a:pt x="1" y="8"/>
                  </a:cubicBezTo>
                  <a:cubicBezTo>
                    <a:pt x="0" y="0"/>
                    <a:pt x="9" y="10"/>
                    <a:pt x="9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0" name="Freeform 123">
              <a:extLst>
                <a:ext uri="{FF2B5EF4-FFF2-40B4-BE49-F238E27FC236}">
                  <a16:creationId xmlns:a16="http://schemas.microsoft.com/office/drawing/2014/main" id="{209806F0-1D5E-42A9-B85C-6196D8617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916" y="2925755"/>
              <a:ext cx="40811" cy="32683"/>
            </a:xfrm>
            <a:custGeom>
              <a:avLst/>
              <a:gdLst>
                <a:gd name="T0" fmla="*/ 25 w 53"/>
                <a:gd name="T1" fmla="*/ 20 h 41"/>
                <a:gd name="T2" fmla="*/ 11 w 53"/>
                <a:gd name="T3" fmla="*/ 0 h 41"/>
                <a:gd name="T4" fmla="*/ 18 w 53"/>
                <a:gd name="T5" fmla="*/ 2 h 41"/>
                <a:gd name="T6" fmla="*/ 18 w 53"/>
                <a:gd name="T7" fmla="*/ 6 h 41"/>
                <a:gd name="T8" fmla="*/ 22 w 53"/>
                <a:gd name="T9" fmla="*/ 9 h 41"/>
                <a:gd name="T10" fmla="*/ 28 w 53"/>
                <a:gd name="T11" fmla="*/ 12 h 41"/>
                <a:gd name="T12" fmla="*/ 32 w 53"/>
                <a:gd name="T13" fmla="*/ 14 h 41"/>
                <a:gd name="T14" fmla="*/ 36 w 53"/>
                <a:gd name="T15" fmla="*/ 14 h 41"/>
                <a:gd name="T16" fmla="*/ 40 w 53"/>
                <a:gd name="T17" fmla="*/ 28 h 41"/>
                <a:gd name="T18" fmla="*/ 48 w 53"/>
                <a:gd name="T19" fmla="*/ 38 h 41"/>
                <a:gd name="T20" fmla="*/ 41 w 53"/>
                <a:gd name="T21" fmla="*/ 37 h 41"/>
                <a:gd name="T22" fmla="*/ 36 w 53"/>
                <a:gd name="T23" fmla="*/ 29 h 41"/>
                <a:gd name="T24" fmla="*/ 31 w 53"/>
                <a:gd name="T25" fmla="*/ 24 h 41"/>
                <a:gd name="T26" fmla="*/ 25 w 53"/>
                <a:gd name="T27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41">
                  <a:moveTo>
                    <a:pt x="25" y="20"/>
                  </a:moveTo>
                  <a:cubicBezTo>
                    <a:pt x="22" y="19"/>
                    <a:pt x="0" y="3"/>
                    <a:pt x="11" y="0"/>
                  </a:cubicBezTo>
                  <a:cubicBezTo>
                    <a:pt x="14" y="0"/>
                    <a:pt x="16" y="0"/>
                    <a:pt x="18" y="2"/>
                  </a:cubicBezTo>
                  <a:cubicBezTo>
                    <a:pt x="18" y="3"/>
                    <a:pt x="17" y="5"/>
                    <a:pt x="18" y="6"/>
                  </a:cubicBezTo>
                  <a:cubicBezTo>
                    <a:pt x="18" y="7"/>
                    <a:pt x="21" y="8"/>
                    <a:pt x="22" y="9"/>
                  </a:cubicBezTo>
                  <a:cubicBezTo>
                    <a:pt x="25" y="11"/>
                    <a:pt x="25" y="11"/>
                    <a:pt x="28" y="12"/>
                  </a:cubicBezTo>
                  <a:cubicBezTo>
                    <a:pt x="30" y="13"/>
                    <a:pt x="30" y="14"/>
                    <a:pt x="32" y="14"/>
                  </a:cubicBezTo>
                  <a:cubicBezTo>
                    <a:pt x="33" y="15"/>
                    <a:pt x="35" y="14"/>
                    <a:pt x="36" y="14"/>
                  </a:cubicBezTo>
                  <a:cubicBezTo>
                    <a:pt x="40" y="17"/>
                    <a:pt x="38" y="24"/>
                    <a:pt x="40" y="28"/>
                  </a:cubicBezTo>
                  <a:cubicBezTo>
                    <a:pt x="42" y="31"/>
                    <a:pt x="53" y="31"/>
                    <a:pt x="48" y="38"/>
                  </a:cubicBezTo>
                  <a:cubicBezTo>
                    <a:pt x="46" y="41"/>
                    <a:pt x="43" y="39"/>
                    <a:pt x="41" y="37"/>
                  </a:cubicBezTo>
                  <a:cubicBezTo>
                    <a:pt x="37" y="35"/>
                    <a:pt x="37" y="33"/>
                    <a:pt x="36" y="29"/>
                  </a:cubicBezTo>
                  <a:cubicBezTo>
                    <a:pt x="35" y="26"/>
                    <a:pt x="33" y="25"/>
                    <a:pt x="31" y="24"/>
                  </a:cubicBezTo>
                  <a:cubicBezTo>
                    <a:pt x="29" y="23"/>
                    <a:pt x="27" y="21"/>
                    <a:pt x="25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1" name="Freeform 124">
              <a:extLst>
                <a:ext uri="{FF2B5EF4-FFF2-40B4-BE49-F238E27FC236}">
                  <a16:creationId xmlns:a16="http://schemas.microsoft.com/office/drawing/2014/main" id="{CB518E59-9605-4FCF-8210-458B8AC80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916" y="2998950"/>
              <a:ext cx="10121" cy="8852"/>
            </a:xfrm>
            <a:custGeom>
              <a:avLst/>
              <a:gdLst>
                <a:gd name="T0" fmla="*/ 3 w 13"/>
                <a:gd name="T1" fmla="*/ 1 h 11"/>
                <a:gd name="T2" fmla="*/ 9 w 13"/>
                <a:gd name="T3" fmla="*/ 8 h 11"/>
                <a:gd name="T4" fmla="*/ 3 w 13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1"/>
                  </a:moveTo>
                  <a:cubicBezTo>
                    <a:pt x="6" y="0"/>
                    <a:pt x="13" y="4"/>
                    <a:pt x="9" y="8"/>
                  </a:cubicBezTo>
                  <a:cubicBezTo>
                    <a:pt x="5" y="11"/>
                    <a:pt x="0" y="2"/>
                    <a:pt x="3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2" name="Freeform 125">
              <a:extLst>
                <a:ext uri="{FF2B5EF4-FFF2-40B4-BE49-F238E27FC236}">
                  <a16:creationId xmlns:a16="http://schemas.microsoft.com/office/drawing/2014/main" id="{F52AC272-2022-465E-9B0C-D9337F7EE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2534" y="2956054"/>
              <a:ext cx="9794" cy="9873"/>
            </a:xfrm>
            <a:custGeom>
              <a:avLst/>
              <a:gdLst>
                <a:gd name="T0" fmla="*/ 8 w 13"/>
                <a:gd name="T1" fmla="*/ 12 h 12"/>
                <a:gd name="T2" fmla="*/ 1 w 13"/>
                <a:gd name="T3" fmla="*/ 3 h 12"/>
                <a:gd name="T4" fmla="*/ 4 w 13"/>
                <a:gd name="T5" fmla="*/ 1 h 12"/>
                <a:gd name="T6" fmla="*/ 12 w 13"/>
                <a:gd name="T7" fmla="*/ 10 h 12"/>
                <a:gd name="T8" fmla="*/ 9 w 13"/>
                <a:gd name="T9" fmla="*/ 9 h 12"/>
                <a:gd name="T10" fmla="*/ 8 w 13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8" y="12"/>
                  </a:moveTo>
                  <a:cubicBezTo>
                    <a:pt x="6" y="11"/>
                    <a:pt x="0" y="5"/>
                    <a:pt x="1" y="3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5" y="5"/>
                    <a:pt x="13" y="5"/>
                    <a:pt x="12" y="10"/>
                  </a:cubicBezTo>
                  <a:cubicBezTo>
                    <a:pt x="11" y="9"/>
                    <a:pt x="10" y="9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3" name="Freeform 126">
              <a:extLst>
                <a:ext uri="{FF2B5EF4-FFF2-40B4-BE49-F238E27FC236}">
                  <a16:creationId xmlns:a16="http://schemas.microsoft.com/office/drawing/2014/main" id="{81346290-442D-480E-A7BF-ED7C19BDE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699" y="2941756"/>
              <a:ext cx="15345" cy="12937"/>
            </a:xfrm>
            <a:custGeom>
              <a:avLst/>
              <a:gdLst>
                <a:gd name="T0" fmla="*/ 15 w 20"/>
                <a:gd name="T1" fmla="*/ 7 h 16"/>
                <a:gd name="T2" fmla="*/ 17 w 20"/>
                <a:gd name="T3" fmla="*/ 15 h 16"/>
                <a:gd name="T4" fmla="*/ 8 w 20"/>
                <a:gd name="T5" fmla="*/ 12 h 16"/>
                <a:gd name="T6" fmla="*/ 11 w 20"/>
                <a:gd name="T7" fmla="*/ 2 h 16"/>
                <a:gd name="T8" fmla="*/ 15 w 20"/>
                <a:gd name="T9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5" y="7"/>
                  </a:moveTo>
                  <a:cubicBezTo>
                    <a:pt x="15" y="11"/>
                    <a:pt x="20" y="13"/>
                    <a:pt x="17" y="15"/>
                  </a:cubicBezTo>
                  <a:cubicBezTo>
                    <a:pt x="15" y="16"/>
                    <a:pt x="8" y="15"/>
                    <a:pt x="8" y="12"/>
                  </a:cubicBezTo>
                  <a:cubicBezTo>
                    <a:pt x="0" y="13"/>
                    <a:pt x="9" y="3"/>
                    <a:pt x="11" y="2"/>
                  </a:cubicBezTo>
                  <a:cubicBezTo>
                    <a:pt x="17" y="0"/>
                    <a:pt x="15" y="4"/>
                    <a:pt x="15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4" name="Freeform 127">
              <a:extLst>
                <a:ext uri="{FF2B5EF4-FFF2-40B4-BE49-F238E27FC236}">
                  <a16:creationId xmlns:a16="http://schemas.microsoft.com/office/drawing/2014/main" id="{678C3BC0-2A4F-4761-A3A0-9C7E1FEB5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924" y="2902945"/>
              <a:ext cx="10774" cy="17022"/>
            </a:xfrm>
            <a:custGeom>
              <a:avLst/>
              <a:gdLst>
                <a:gd name="T0" fmla="*/ 13 w 14"/>
                <a:gd name="T1" fmla="*/ 20 h 21"/>
                <a:gd name="T2" fmla="*/ 13 w 14"/>
                <a:gd name="T3" fmla="*/ 21 h 21"/>
                <a:gd name="T4" fmla="*/ 2 w 14"/>
                <a:gd name="T5" fmla="*/ 8 h 21"/>
                <a:gd name="T6" fmla="*/ 5 w 14"/>
                <a:gd name="T7" fmla="*/ 3 h 21"/>
                <a:gd name="T8" fmla="*/ 8 w 14"/>
                <a:gd name="T9" fmla="*/ 11 h 21"/>
                <a:gd name="T10" fmla="*/ 13 w 14"/>
                <a:gd name="T11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1">
                  <a:moveTo>
                    <a:pt x="13" y="20"/>
                  </a:moveTo>
                  <a:cubicBezTo>
                    <a:pt x="13" y="20"/>
                    <a:pt x="13" y="21"/>
                    <a:pt x="13" y="21"/>
                  </a:cubicBezTo>
                  <a:cubicBezTo>
                    <a:pt x="9" y="19"/>
                    <a:pt x="3" y="11"/>
                    <a:pt x="2" y="8"/>
                  </a:cubicBezTo>
                  <a:cubicBezTo>
                    <a:pt x="1" y="5"/>
                    <a:pt x="0" y="0"/>
                    <a:pt x="5" y="3"/>
                  </a:cubicBezTo>
                  <a:cubicBezTo>
                    <a:pt x="6" y="3"/>
                    <a:pt x="7" y="9"/>
                    <a:pt x="8" y="11"/>
                  </a:cubicBezTo>
                  <a:cubicBezTo>
                    <a:pt x="9" y="14"/>
                    <a:pt x="14" y="17"/>
                    <a:pt x="13" y="20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5" name="Freeform 128">
              <a:extLst>
                <a:ext uri="{FF2B5EF4-FFF2-40B4-BE49-F238E27FC236}">
                  <a16:creationId xmlns:a16="http://schemas.microsoft.com/office/drawing/2014/main" id="{6498624A-9953-4D86-81D5-C2E2503A2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588" y="2864474"/>
              <a:ext cx="36240" cy="73877"/>
            </a:xfrm>
            <a:custGeom>
              <a:avLst/>
              <a:gdLst>
                <a:gd name="T0" fmla="*/ 10 w 47"/>
                <a:gd name="T1" fmla="*/ 42 h 92"/>
                <a:gd name="T2" fmla="*/ 9 w 47"/>
                <a:gd name="T3" fmla="*/ 32 h 92"/>
                <a:gd name="T4" fmla="*/ 1 w 47"/>
                <a:gd name="T5" fmla="*/ 19 h 92"/>
                <a:gd name="T6" fmla="*/ 4 w 47"/>
                <a:gd name="T7" fmla="*/ 7 h 92"/>
                <a:gd name="T8" fmla="*/ 29 w 47"/>
                <a:gd name="T9" fmla="*/ 3 h 92"/>
                <a:gd name="T10" fmla="*/ 37 w 47"/>
                <a:gd name="T11" fmla="*/ 2 h 92"/>
                <a:gd name="T12" fmla="*/ 40 w 47"/>
                <a:gd name="T13" fmla="*/ 8 h 92"/>
                <a:gd name="T14" fmla="*/ 46 w 47"/>
                <a:gd name="T15" fmla="*/ 22 h 92"/>
                <a:gd name="T16" fmla="*/ 42 w 47"/>
                <a:gd name="T17" fmla="*/ 50 h 92"/>
                <a:gd name="T18" fmla="*/ 36 w 47"/>
                <a:gd name="T19" fmla="*/ 73 h 92"/>
                <a:gd name="T20" fmla="*/ 28 w 47"/>
                <a:gd name="T21" fmla="*/ 71 h 92"/>
                <a:gd name="T22" fmla="*/ 8 w 47"/>
                <a:gd name="T23" fmla="*/ 62 h 92"/>
                <a:gd name="T24" fmla="*/ 10 w 47"/>
                <a:gd name="T25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92">
                  <a:moveTo>
                    <a:pt x="10" y="42"/>
                  </a:moveTo>
                  <a:cubicBezTo>
                    <a:pt x="10" y="39"/>
                    <a:pt x="10" y="36"/>
                    <a:pt x="9" y="32"/>
                  </a:cubicBezTo>
                  <a:cubicBezTo>
                    <a:pt x="7" y="27"/>
                    <a:pt x="2" y="24"/>
                    <a:pt x="1" y="19"/>
                  </a:cubicBezTo>
                  <a:cubicBezTo>
                    <a:pt x="0" y="15"/>
                    <a:pt x="4" y="7"/>
                    <a:pt x="4" y="7"/>
                  </a:cubicBezTo>
                  <a:cubicBezTo>
                    <a:pt x="9" y="22"/>
                    <a:pt x="21" y="5"/>
                    <a:pt x="29" y="3"/>
                  </a:cubicBezTo>
                  <a:cubicBezTo>
                    <a:pt x="31" y="2"/>
                    <a:pt x="34" y="0"/>
                    <a:pt x="37" y="2"/>
                  </a:cubicBezTo>
                  <a:cubicBezTo>
                    <a:pt x="41" y="4"/>
                    <a:pt x="38" y="6"/>
                    <a:pt x="40" y="8"/>
                  </a:cubicBezTo>
                  <a:cubicBezTo>
                    <a:pt x="43" y="14"/>
                    <a:pt x="46" y="15"/>
                    <a:pt x="46" y="22"/>
                  </a:cubicBezTo>
                  <a:cubicBezTo>
                    <a:pt x="47" y="31"/>
                    <a:pt x="44" y="41"/>
                    <a:pt x="42" y="50"/>
                  </a:cubicBezTo>
                  <a:cubicBezTo>
                    <a:pt x="41" y="58"/>
                    <a:pt x="45" y="71"/>
                    <a:pt x="36" y="73"/>
                  </a:cubicBezTo>
                  <a:cubicBezTo>
                    <a:pt x="33" y="73"/>
                    <a:pt x="30" y="72"/>
                    <a:pt x="28" y="71"/>
                  </a:cubicBezTo>
                  <a:cubicBezTo>
                    <a:pt x="25" y="92"/>
                    <a:pt x="3" y="78"/>
                    <a:pt x="8" y="62"/>
                  </a:cubicBezTo>
                  <a:cubicBezTo>
                    <a:pt x="9" y="55"/>
                    <a:pt x="11" y="49"/>
                    <a:pt x="10" y="4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6" name="Freeform 129">
              <a:extLst>
                <a:ext uri="{FF2B5EF4-FFF2-40B4-BE49-F238E27FC236}">
                  <a16:creationId xmlns:a16="http://schemas.microsoft.com/office/drawing/2014/main" id="{5B6C698D-2284-4733-A77F-161C74759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729" y="2813748"/>
              <a:ext cx="22527" cy="49025"/>
            </a:xfrm>
            <a:custGeom>
              <a:avLst/>
              <a:gdLst>
                <a:gd name="T0" fmla="*/ 28 w 29"/>
                <a:gd name="T1" fmla="*/ 34 h 61"/>
                <a:gd name="T2" fmla="*/ 14 w 29"/>
                <a:gd name="T3" fmla="*/ 59 h 61"/>
                <a:gd name="T4" fmla="*/ 5 w 29"/>
                <a:gd name="T5" fmla="*/ 41 h 61"/>
                <a:gd name="T6" fmla="*/ 2 w 29"/>
                <a:gd name="T7" fmla="*/ 24 h 61"/>
                <a:gd name="T8" fmla="*/ 14 w 29"/>
                <a:gd name="T9" fmla="*/ 11 h 61"/>
                <a:gd name="T10" fmla="*/ 21 w 29"/>
                <a:gd name="T11" fmla="*/ 4 h 61"/>
                <a:gd name="T12" fmla="*/ 26 w 29"/>
                <a:gd name="T13" fmla="*/ 0 h 61"/>
                <a:gd name="T14" fmla="*/ 25 w 29"/>
                <a:gd name="T15" fmla="*/ 15 h 61"/>
                <a:gd name="T16" fmla="*/ 28 w 29"/>
                <a:gd name="T17" fmla="*/ 3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1">
                  <a:moveTo>
                    <a:pt x="28" y="34"/>
                  </a:moveTo>
                  <a:cubicBezTo>
                    <a:pt x="28" y="40"/>
                    <a:pt x="21" y="61"/>
                    <a:pt x="14" y="59"/>
                  </a:cubicBezTo>
                  <a:cubicBezTo>
                    <a:pt x="10" y="57"/>
                    <a:pt x="6" y="45"/>
                    <a:pt x="5" y="41"/>
                  </a:cubicBezTo>
                  <a:cubicBezTo>
                    <a:pt x="5" y="36"/>
                    <a:pt x="0" y="30"/>
                    <a:pt x="2" y="24"/>
                  </a:cubicBezTo>
                  <a:cubicBezTo>
                    <a:pt x="3" y="19"/>
                    <a:pt x="10" y="14"/>
                    <a:pt x="14" y="11"/>
                  </a:cubicBezTo>
                  <a:cubicBezTo>
                    <a:pt x="17" y="8"/>
                    <a:pt x="18" y="7"/>
                    <a:pt x="21" y="4"/>
                  </a:cubicBezTo>
                  <a:cubicBezTo>
                    <a:pt x="23" y="2"/>
                    <a:pt x="22" y="0"/>
                    <a:pt x="26" y="0"/>
                  </a:cubicBezTo>
                  <a:cubicBezTo>
                    <a:pt x="28" y="5"/>
                    <a:pt x="25" y="9"/>
                    <a:pt x="25" y="15"/>
                  </a:cubicBezTo>
                  <a:cubicBezTo>
                    <a:pt x="25" y="21"/>
                    <a:pt x="29" y="27"/>
                    <a:pt x="28" y="3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7" name="Freeform 130">
              <a:extLst>
                <a:ext uri="{FF2B5EF4-FFF2-40B4-BE49-F238E27FC236}">
                  <a16:creationId xmlns:a16="http://schemas.microsoft.com/office/drawing/2014/main" id="{378B92C9-9FE6-4A68-8F2F-BFCBE7652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912" y="2919967"/>
              <a:ext cx="14692" cy="12937"/>
            </a:xfrm>
            <a:custGeom>
              <a:avLst/>
              <a:gdLst>
                <a:gd name="T0" fmla="*/ 8 w 19"/>
                <a:gd name="T1" fmla="*/ 4 h 16"/>
                <a:gd name="T2" fmla="*/ 7 w 19"/>
                <a:gd name="T3" fmla="*/ 15 h 16"/>
                <a:gd name="T4" fmla="*/ 8 w 19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6">
                  <a:moveTo>
                    <a:pt x="8" y="4"/>
                  </a:moveTo>
                  <a:cubicBezTo>
                    <a:pt x="19" y="0"/>
                    <a:pt x="12" y="16"/>
                    <a:pt x="7" y="15"/>
                  </a:cubicBezTo>
                  <a:cubicBezTo>
                    <a:pt x="0" y="15"/>
                    <a:pt x="3" y="5"/>
                    <a:pt x="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8" name="Freeform 131">
              <a:extLst>
                <a:ext uri="{FF2B5EF4-FFF2-40B4-BE49-F238E27FC236}">
                  <a16:creationId xmlns:a16="http://schemas.microsoft.com/office/drawing/2014/main" id="{7C3C16ED-CE8F-45AC-99D7-DC79B30C0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378" y="2901583"/>
              <a:ext cx="22527" cy="20767"/>
            </a:xfrm>
            <a:custGeom>
              <a:avLst/>
              <a:gdLst>
                <a:gd name="T0" fmla="*/ 28 w 29"/>
                <a:gd name="T1" fmla="*/ 6 h 26"/>
                <a:gd name="T2" fmla="*/ 25 w 29"/>
                <a:gd name="T3" fmla="*/ 17 h 26"/>
                <a:gd name="T4" fmla="*/ 12 w 29"/>
                <a:gd name="T5" fmla="*/ 21 h 26"/>
                <a:gd name="T6" fmla="*/ 9 w 29"/>
                <a:gd name="T7" fmla="*/ 17 h 26"/>
                <a:gd name="T8" fmla="*/ 1 w 29"/>
                <a:gd name="T9" fmla="*/ 13 h 26"/>
                <a:gd name="T10" fmla="*/ 5 w 29"/>
                <a:gd name="T11" fmla="*/ 7 h 26"/>
                <a:gd name="T12" fmla="*/ 23 w 29"/>
                <a:gd name="T13" fmla="*/ 0 h 26"/>
                <a:gd name="T14" fmla="*/ 22 w 29"/>
                <a:gd name="T15" fmla="*/ 6 h 26"/>
                <a:gd name="T16" fmla="*/ 28 w 29"/>
                <a:gd name="T1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6">
                  <a:moveTo>
                    <a:pt x="28" y="6"/>
                  </a:moveTo>
                  <a:cubicBezTo>
                    <a:pt x="29" y="5"/>
                    <a:pt x="26" y="16"/>
                    <a:pt x="25" y="17"/>
                  </a:cubicBezTo>
                  <a:cubicBezTo>
                    <a:pt x="22" y="23"/>
                    <a:pt x="18" y="26"/>
                    <a:pt x="12" y="21"/>
                  </a:cubicBezTo>
                  <a:cubicBezTo>
                    <a:pt x="11" y="20"/>
                    <a:pt x="9" y="17"/>
                    <a:pt x="9" y="17"/>
                  </a:cubicBezTo>
                  <a:cubicBezTo>
                    <a:pt x="6" y="16"/>
                    <a:pt x="1" y="19"/>
                    <a:pt x="1" y="13"/>
                  </a:cubicBezTo>
                  <a:cubicBezTo>
                    <a:pt x="0" y="9"/>
                    <a:pt x="3" y="9"/>
                    <a:pt x="5" y="7"/>
                  </a:cubicBezTo>
                  <a:cubicBezTo>
                    <a:pt x="10" y="2"/>
                    <a:pt x="16" y="1"/>
                    <a:pt x="23" y="0"/>
                  </a:cubicBezTo>
                  <a:cubicBezTo>
                    <a:pt x="22" y="2"/>
                    <a:pt x="23" y="4"/>
                    <a:pt x="22" y="6"/>
                  </a:cubicBezTo>
                  <a:cubicBezTo>
                    <a:pt x="24" y="5"/>
                    <a:pt x="26" y="6"/>
                    <a:pt x="28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9" name="Freeform 132">
              <a:extLst>
                <a:ext uri="{FF2B5EF4-FFF2-40B4-BE49-F238E27FC236}">
                  <a16:creationId xmlns:a16="http://schemas.microsoft.com/office/drawing/2014/main" id="{EB552AA4-4AEC-4826-A076-BE045362D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498" y="2897497"/>
              <a:ext cx="17957" cy="9532"/>
            </a:xfrm>
            <a:custGeom>
              <a:avLst/>
              <a:gdLst>
                <a:gd name="T0" fmla="*/ 19 w 23"/>
                <a:gd name="T1" fmla="*/ 9 h 12"/>
                <a:gd name="T2" fmla="*/ 8 w 23"/>
                <a:gd name="T3" fmla="*/ 1 h 12"/>
                <a:gd name="T4" fmla="*/ 19 w 23"/>
                <a:gd name="T5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2">
                  <a:moveTo>
                    <a:pt x="19" y="9"/>
                  </a:moveTo>
                  <a:cubicBezTo>
                    <a:pt x="14" y="12"/>
                    <a:pt x="0" y="4"/>
                    <a:pt x="8" y="1"/>
                  </a:cubicBezTo>
                  <a:cubicBezTo>
                    <a:pt x="11" y="0"/>
                    <a:pt x="23" y="7"/>
                    <a:pt x="19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0" name="Freeform 133">
              <a:extLst>
                <a:ext uri="{FF2B5EF4-FFF2-40B4-BE49-F238E27FC236}">
                  <a16:creationId xmlns:a16="http://schemas.microsoft.com/office/drawing/2014/main" id="{91EFD495-462C-4572-B967-480C119A1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2584" y="3396931"/>
              <a:ext cx="53218" cy="44939"/>
            </a:xfrm>
            <a:custGeom>
              <a:avLst/>
              <a:gdLst>
                <a:gd name="T0" fmla="*/ 5 w 69"/>
                <a:gd name="T1" fmla="*/ 46 h 56"/>
                <a:gd name="T2" fmla="*/ 5 w 69"/>
                <a:gd name="T3" fmla="*/ 20 h 56"/>
                <a:gd name="T4" fmla="*/ 18 w 69"/>
                <a:gd name="T5" fmla="*/ 14 h 56"/>
                <a:gd name="T6" fmla="*/ 25 w 69"/>
                <a:gd name="T7" fmla="*/ 7 h 56"/>
                <a:gd name="T8" fmla="*/ 40 w 69"/>
                <a:gd name="T9" fmla="*/ 3 h 56"/>
                <a:gd name="T10" fmla="*/ 55 w 69"/>
                <a:gd name="T11" fmla="*/ 1 h 56"/>
                <a:gd name="T12" fmla="*/ 62 w 69"/>
                <a:gd name="T13" fmla="*/ 4 h 56"/>
                <a:gd name="T14" fmla="*/ 69 w 69"/>
                <a:gd name="T15" fmla="*/ 7 h 56"/>
                <a:gd name="T16" fmla="*/ 67 w 69"/>
                <a:gd name="T17" fmla="*/ 10 h 56"/>
                <a:gd name="T18" fmla="*/ 62 w 69"/>
                <a:gd name="T19" fmla="*/ 15 h 56"/>
                <a:gd name="T20" fmla="*/ 58 w 69"/>
                <a:gd name="T21" fmla="*/ 23 h 56"/>
                <a:gd name="T22" fmla="*/ 54 w 69"/>
                <a:gd name="T23" fmla="*/ 26 h 56"/>
                <a:gd name="T24" fmla="*/ 52 w 69"/>
                <a:gd name="T25" fmla="*/ 32 h 56"/>
                <a:gd name="T26" fmla="*/ 51 w 69"/>
                <a:gd name="T27" fmla="*/ 42 h 56"/>
                <a:gd name="T28" fmla="*/ 40 w 69"/>
                <a:gd name="T29" fmla="*/ 48 h 56"/>
                <a:gd name="T30" fmla="*/ 40 w 69"/>
                <a:gd name="T31" fmla="*/ 50 h 56"/>
                <a:gd name="T32" fmla="*/ 34 w 69"/>
                <a:gd name="T33" fmla="*/ 50 h 56"/>
                <a:gd name="T34" fmla="*/ 28 w 69"/>
                <a:gd name="T35" fmla="*/ 55 h 56"/>
                <a:gd name="T36" fmla="*/ 22 w 69"/>
                <a:gd name="T37" fmla="*/ 51 h 56"/>
                <a:gd name="T38" fmla="*/ 5 w 69"/>
                <a:gd name="T39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56">
                  <a:moveTo>
                    <a:pt x="5" y="46"/>
                  </a:moveTo>
                  <a:cubicBezTo>
                    <a:pt x="0" y="42"/>
                    <a:pt x="1" y="25"/>
                    <a:pt x="5" y="20"/>
                  </a:cubicBezTo>
                  <a:cubicBezTo>
                    <a:pt x="6" y="19"/>
                    <a:pt x="18" y="13"/>
                    <a:pt x="18" y="14"/>
                  </a:cubicBezTo>
                  <a:cubicBezTo>
                    <a:pt x="17" y="6"/>
                    <a:pt x="19" y="9"/>
                    <a:pt x="25" y="7"/>
                  </a:cubicBezTo>
                  <a:cubicBezTo>
                    <a:pt x="30" y="5"/>
                    <a:pt x="35" y="5"/>
                    <a:pt x="40" y="3"/>
                  </a:cubicBezTo>
                  <a:cubicBezTo>
                    <a:pt x="46" y="2"/>
                    <a:pt x="49" y="0"/>
                    <a:pt x="55" y="1"/>
                  </a:cubicBezTo>
                  <a:cubicBezTo>
                    <a:pt x="59" y="2"/>
                    <a:pt x="59" y="2"/>
                    <a:pt x="62" y="4"/>
                  </a:cubicBezTo>
                  <a:cubicBezTo>
                    <a:pt x="65" y="5"/>
                    <a:pt x="65" y="8"/>
                    <a:pt x="69" y="7"/>
                  </a:cubicBezTo>
                  <a:cubicBezTo>
                    <a:pt x="69" y="10"/>
                    <a:pt x="68" y="9"/>
                    <a:pt x="67" y="10"/>
                  </a:cubicBezTo>
                  <a:cubicBezTo>
                    <a:pt x="66" y="11"/>
                    <a:pt x="63" y="14"/>
                    <a:pt x="62" y="15"/>
                  </a:cubicBezTo>
                  <a:cubicBezTo>
                    <a:pt x="60" y="18"/>
                    <a:pt x="60" y="21"/>
                    <a:pt x="58" y="23"/>
                  </a:cubicBezTo>
                  <a:cubicBezTo>
                    <a:pt x="57" y="25"/>
                    <a:pt x="55" y="24"/>
                    <a:pt x="54" y="26"/>
                  </a:cubicBezTo>
                  <a:cubicBezTo>
                    <a:pt x="53" y="27"/>
                    <a:pt x="53" y="30"/>
                    <a:pt x="52" y="32"/>
                  </a:cubicBezTo>
                  <a:cubicBezTo>
                    <a:pt x="52" y="35"/>
                    <a:pt x="52" y="38"/>
                    <a:pt x="51" y="42"/>
                  </a:cubicBezTo>
                  <a:cubicBezTo>
                    <a:pt x="45" y="40"/>
                    <a:pt x="45" y="48"/>
                    <a:pt x="40" y="48"/>
                  </a:cubicBezTo>
                  <a:cubicBezTo>
                    <a:pt x="40" y="49"/>
                    <a:pt x="40" y="49"/>
                    <a:pt x="40" y="50"/>
                  </a:cubicBezTo>
                  <a:cubicBezTo>
                    <a:pt x="38" y="50"/>
                    <a:pt x="36" y="50"/>
                    <a:pt x="34" y="50"/>
                  </a:cubicBezTo>
                  <a:cubicBezTo>
                    <a:pt x="32" y="53"/>
                    <a:pt x="32" y="55"/>
                    <a:pt x="28" y="55"/>
                  </a:cubicBezTo>
                  <a:cubicBezTo>
                    <a:pt x="25" y="56"/>
                    <a:pt x="22" y="54"/>
                    <a:pt x="22" y="51"/>
                  </a:cubicBezTo>
                  <a:cubicBezTo>
                    <a:pt x="17" y="51"/>
                    <a:pt x="8" y="51"/>
                    <a:pt x="5" y="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1" name="Freeform 134">
              <a:extLst>
                <a:ext uri="{FF2B5EF4-FFF2-40B4-BE49-F238E27FC236}">
                  <a16:creationId xmlns:a16="http://schemas.microsoft.com/office/drawing/2014/main" id="{A4E565A9-9C9C-4582-8B49-CE0962AD9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444" y="3757123"/>
              <a:ext cx="13386" cy="15320"/>
            </a:xfrm>
            <a:custGeom>
              <a:avLst/>
              <a:gdLst>
                <a:gd name="T0" fmla="*/ 6 w 17"/>
                <a:gd name="T1" fmla="*/ 15 h 19"/>
                <a:gd name="T2" fmla="*/ 0 w 17"/>
                <a:gd name="T3" fmla="*/ 11 h 19"/>
                <a:gd name="T4" fmla="*/ 3 w 17"/>
                <a:gd name="T5" fmla="*/ 8 h 19"/>
                <a:gd name="T6" fmla="*/ 11 w 17"/>
                <a:gd name="T7" fmla="*/ 0 h 19"/>
                <a:gd name="T8" fmla="*/ 12 w 17"/>
                <a:gd name="T9" fmla="*/ 8 h 19"/>
                <a:gd name="T10" fmla="*/ 5 w 17"/>
                <a:gd name="T1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9">
                  <a:moveTo>
                    <a:pt x="6" y="15"/>
                  </a:moveTo>
                  <a:cubicBezTo>
                    <a:pt x="5" y="15"/>
                    <a:pt x="1" y="12"/>
                    <a:pt x="0" y="11"/>
                  </a:cubicBezTo>
                  <a:cubicBezTo>
                    <a:pt x="0" y="9"/>
                    <a:pt x="2" y="9"/>
                    <a:pt x="3" y="8"/>
                  </a:cubicBezTo>
                  <a:cubicBezTo>
                    <a:pt x="5" y="5"/>
                    <a:pt x="7" y="1"/>
                    <a:pt x="11" y="0"/>
                  </a:cubicBezTo>
                  <a:cubicBezTo>
                    <a:pt x="17" y="0"/>
                    <a:pt x="13" y="5"/>
                    <a:pt x="12" y="8"/>
                  </a:cubicBezTo>
                  <a:cubicBezTo>
                    <a:pt x="11" y="10"/>
                    <a:pt x="9" y="19"/>
                    <a:pt x="5" y="15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2" name="Freeform 135">
              <a:extLst>
                <a:ext uri="{FF2B5EF4-FFF2-40B4-BE49-F238E27FC236}">
                  <a16:creationId xmlns:a16="http://schemas.microsoft.com/office/drawing/2014/main" id="{6B007CDB-0ECD-446B-84FE-ADF41AE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263" y="3800700"/>
              <a:ext cx="3918" cy="4766"/>
            </a:xfrm>
            <a:custGeom>
              <a:avLst/>
              <a:gdLst>
                <a:gd name="T0" fmla="*/ 2 w 5"/>
                <a:gd name="T1" fmla="*/ 5 h 6"/>
                <a:gd name="T2" fmla="*/ 3 w 5"/>
                <a:gd name="T3" fmla="*/ 0 h 6"/>
                <a:gd name="T4" fmla="*/ 5 w 5"/>
                <a:gd name="T5" fmla="*/ 5 h 6"/>
                <a:gd name="T6" fmla="*/ 2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2" y="5"/>
                  </a:moveTo>
                  <a:cubicBezTo>
                    <a:pt x="1" y="3"/>
                    <a:pt x="0" y="0"/>
                    <a:pt x="3" y="0"/>
                  </a:cubicBezTo>
                  <a:cubicBezTo>
                    <a:pt x="4" y="2"/>
                    <a:pt x="5" y="3"/>
                    <a:pt x="5" y="5"/>
                  </a:cubicBezTo>
                  <a:cubicBezTo>
                    <a:pt x="4" y="6"/>
                    <a:pt x="3" y="5"/>
                    <a:pt x="2" y="5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3" name="Freeform 136">
              <a:extLst>
                <a:ext uri="{FF2B5EF4-FFF2-40B4-BE49-F238E27FC236}">
                  <a16:creationId xmlns:a16="http://schemas.microsoft.com/office/drawing/2014/main" id="{C73A57DC-3EE5-4B4D-BA4E-D450C9DEE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612" y="3826234"/>
              <a:ext cx="7509" cy="12937"/>
            </a:xfrm>
            <a:custGeom>
              <a:avLst/>
              <a:gdLst>
                <a:gd name="T0" fmla="*/ 1 w 10"/>
                <a:gd name="T1" fmla="*/ 16 h 16"/>
                <a:gd name="T2" fmla="*/ 1 w 10"/>
                <a:gd name="T3" fmla="*/ 5 h 16"/>
                <a:gd name="T4" fmla="*/ 8 w 10"/>
                <a:gd name="T5" fmla="*/ 8 h 16"/>
                <a:gd name="T6" fmla="*/ 3 w 10"/>
                <a:gd name="T7" fmla="*/ 15 h 16"/>
                <a:gd name="T8" fmla="*/ 1 w 1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1" y="16"/>
                  </a:moveTo>
                  <a:cubicBezTo>
                    <a:pt x="0" y="15"/>
                    <a:pt x="0" y="6"/>
                    <a:pt x="1" y="5"/>
                  </a:cubicBezTo>
                  <a:cubicBezTo>
                    <a:pt x="4" y="0"/>
                    <a:pt x="10" y="3"/>
                    <a:pt x="8" y="8"/>
                  </a:cubicBezTo>
                  <a:cubicBezTo>
                    <a:pt x="7" y="9"/>
                    <a:pt x="4" y="15"/>
                    <a:pt x="3" y="15"/>
                  </a:cubicBezTo>
                  <a:cubicBezTo>
                    <a:pt x="2" y="16"/>
                    <a:pt x="2" y="16"/>
                    <a:pt x="1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" name="Freeform 137">
              <a:extLst>
                <a:ext uri="{FF2B5EF4-FFF2-40B4-BE49-F238E27FC236}">
                  <a16:creationId xmlns:a16="http://schemas.microsoft.com/office/drawing/2014/main" id="{ADCF80D2-4848-4081-A726-D3E40B511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290" y="2402149"/>
              <a:ext cx="106436" cy="144689"/>
            </a:xfrm>
            <a:custGeom>
              <a:avLst/>
              <a:gdLst>
                <a:gd name="T0" fmla="*/ 42 w 138"/>
                <a:gd name="T1" fmla="*/ 176 h 180"/>
                <a:gd name="T2" fmla="*/ 27 w 138"/>
                <a:gd name="T3" fmla="*/ 178 h 180"/>
                <a:gd name="T4" fmla="*/ 22 w 138"/>
                <a:gd name="T5" fmla="*/ 172 h 180"/>
                <a:gd name="T6" fmla="*/ 15 w 138"/>
                <a:gd name="T7" fmla="*/ 168 h 180"/>
                <a:gd name="T8" fmla="*/ 3 w 138"/>
                <a:gd name="T9" fmla="*/ 161 h 180"/>
                <a:gd name="T10" fmla="*/ 16 w 138"/>
                <a:gd name="T11" fmla="*/ 152 h 180"/>
                <a:gd name="T12" fmla="*/ 11 w 138"/>
                <a:gd name="T13" fmla="*/ 143 h 180"/>
                <a:gd name="T14" fmla="*/ 17 w 138"/>
                <a:gd name="T15" fmla="*/ 139 h 180"/>
                <a:gd name="T16" fmla="*/ 24 w 138"/>
                <a:gd name="T17" fmla="*/ 132 h 180"/>
                <a:gd name="T18" fmla="*/ 22 w 138"/>
                <a:gd name="T19" fmla="*/ 130 h 180"/>
                <a:gd name="T20" fmla="*/ 26 w 138"/>
                <a:gd name="T21" fmla="*/ 122 h 180"/>
                <a:gd name="T22" fmla="*/ 32 w 138"/>
                <a:gd name="T23" fmla="*/ 111 h 180"/>
                <a:gd name="T24" fmla="*/ 40 w 138"/>
                <a:gd name="T25" fmla="*/ 103 h 180"/>
                <a:gd name="T26" fmla="*/ 17 w 138"/>
                <a:gd name="T27" fmla="*/ 97 h 180"/>
                <a:gd name="T28" fmla="*/ 12 w 138"/>
                <a:gd name="T29" fmla="*/ 86 h 180"/>
                <a:gd name="T30" fmla="*/ 25 w 138"/>
                <a:gd name="T31" fmla="*/ 75 h 180"/>
                <a:gd name="T32" fmla="*/ 9 w 138"/>
                <a:gd name="T33" fmla="*/ 69 h 180"/>
                <a:gd name="T34" fmla="*/ 10 w 138"/>
                <a:gd name="T35" fmla="*/ 59 h 180"/>
                <a:gd name="T36" fmla="*/ 38 w 138"/>
                <a:gd name="T37" fmla="*/ 57 h 180"/>
                <a:gd name="T38" fmla="*/ 51 w 138"/>
                <a:gd name="T39" fmla="*/ 55 h 180"/>
                <a:gd name="T40" fmla="*/ 57 w 138"/>
                <a:gd name="T41" fmla="*/ 44 h 180"/>
                <a:gd name="T42" fmla="*/ 49 w 138"/>
                <a:gd name="T43" fmla="*/ 35 h 180"/>
                <a:gd name="T44" fmla="*/ 57 w 138"/>
                <a:gd name="T45" fmla="*/ 27 h 180"/>
                <a:gd name="T46" fmla="*/ 60 w 138"/>
                <a:gd name="T47" fmla="*/ 17 h 180"/>
                <a:gd name="T48" fmla="*/ 80 w 138"/>
                <a:gd name="T49" fmla="*/ 12 h 180"/>
                <a:gd name="T50" fmla="*/ 97 w 138"/>
                <a:gd name="T51" fmla="*/ 13 h 180"/>
                <a:gd name="T52" fmla="*/ 116 w 138"/>
                <a:gd name="T53" fmla="*/ 11 h 180"/>
                <a:gd name="T54" fmla="*/ 126 w 138"/>
                <a:gd name="T55" fmla="*/ 25 h 180"/>
                <a:gd name="T56" fmla="*/ 129 w 138"/>
                <a:gd name="T57" fmla="*/ 29 h 180"/>
                <a:gd name="T58" fmla="*/ 133 w 138"/>
                <a:gd name="T59" fmla="*/ 36 h 180"/>
                <a:gd name="T60" fmla="*/ 137 w 138"/>
                <a:gd name="T61" fmla="*/ 46 h 180"/>
                <a:gd name="T62" fmla="*/ 133 w 138"/>
                <a:gd name="T63" fmla="*/ 58 h 180"/>
                <a:gd name="T64" fmla="*/ 118 w 138"/>
                <a:gd name="T65" fmla="*/ 69 h 180"/>
                <a:gd name="T66" fmla="*/ 116 w 138"/>
                <a:gd name="T67" fmla="*/ 76 h 180"/>
                <a:gd name="T68" fmla="*/ 120 w 138"/>
                <a:gd name="T69" fmla="*/ 94 h 180"/>
                <a:gd name="T70" fmla="*/ 121 w 138"/>
                <a:gd name="T71" fmla="*/ 112 h 180"/>
                <a:gd name="T72" fmla="*/ 116 w 138"/>
                <a:gd name="T73" fmla="*/ 130 h 180"/>
                <a:gd name="T74" fmla="*/ 111 w 138"/>
                <a:gd name="T75" fmla="*/ 141 h 180"/>
                <a:gd name="T76" fmla="*/ 109 w 138"/>
                <a:gd name="T77" fmla="*/ 151 h 180"/>
                <a:gd name="T78" fmla="*/ 97 w 138"/>
                <a:gd name="T79" fmla="*/ 151 h 180"/>
                <a:gd name="T80" fmla="*/ 78 w 138"/>
                <a:gd name="T81" fmla="*/ 155 h 180"/>
                <a:gd name="T82" fmla="*/ 62 w 138"/>
                <a:gd name="T83" fmla="*/ 1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" h="180">
                  <a:moveTo>
                    <a:pt x="50" y="173"/>
                  </a:moveTo>
                  <a:cubicBezTo>
                    <a:pt x="47" y="174"/>
                    <a:pt x="46" y="176"/>
                    <a:pt x="42" y="176"/>
                  </a:cubicBezTo>
                  <a:cubicBezTo>
                    <a:pt x="37" y="178"/>
                    <a:pt x="31" y="180"/>
                    <a:pt x="26" y="180"/>
                  </a:cubicBezTo>
                  <a:cubicBezTo>
                    <a:pt x="26" y="179"/>
                    <a:pt x="26" y="178"/>
                    <a:pt x="27" y="178"/>
                  </a:cubicBezTo>
                  <a:cubicBezTo>
                    <a:pt x="24" y="177"/>
                    <a:pt x="21" y="179"/>
                    <a:pt x="19" y="177"/>
                  </a:cubicBezTo>
                  <a:cubicBezTo>
                    <a:pt x="20" y="175"/>
                    <a:pt x="22" y="174"/>
                    <a:pt x="22" y="172"/>
                  </a:cubicBezTo>
                  <a:cubicBezTo>
                    <a:pt x="18" y="172"/>
                    <a:pt x="14" y="174"/>
                    <a:pt x="9" y="174"/>
                  </a:cubicBezTo>
                  <a:cubicBezTo>
                    <a:pt x="10" y="171"/>
                    <a:pt x="17" y="170"/>
                    <a:pt x="15" y="168"/>
                  </a:cubicBezTo>
                  <a:cubicBezTo>
                    <a:pt x="14" y="165"/>
                    <a:pt x="6" y="170"/>
                    <a:pt x="10" y="164"/>
                  </a:cubicBezTo>
                  <a:cubicBezTo>
                    <a:pt x="7" y="163"/>
                    <a:pt x="6" y="164"/>
                    <a:pt x="3" y="161"/>
                  </a:cubicBezTo>
                  <a:cubicBezTo>
                    <a:pt x="4" y="159"/>
                    <a:pt x="7" y="157"/>
                    <a:pt x="9" y="156"/>
                  </a:cubicBezTo>
                  <a:cubicBezTo>
                    <a:pt x="12" y="155"/>
                    <a:pt x="14" y="153"/>
                    <a:pt x="16" y="152"/>
                  </a:cubicBezTo>
                  <a:cubicBezTo>
                    <a:pt x="11" y="149"/>
                    <a:pt x="4" y="155"/>
                    <a:pt x="0" y="151"/>
                  </a:cubicBezTo>
                  <a:cubicBezTo>
                    <a:pt x="1" y="147"/>
                    <a:pt x="7" y="144"/>
                    <a:pt x="11" y="143"/>
                  </a:cubicBezTo>
                  <a:cubicBezTo>
                    <a:pt x="15" y="143"/>
                    <a:pt x="19" y="145"/>
                    <a:pt x="19" y="139"/>
                  </a:cubicBezTo>
                  <a:cubicBezTo>
                    <a:pt x="18" y="139"/>
                    <a:pt x="18" y="139"/>
                    <a:pt x="17" y="139"/>
                  </a:cubicBezTo>
                  <a:cubicBezTo>
                    <a:pt x="18" y="137"/>
                    <a:pt x="21" y="136"/>
                    <a:pt x="23" y="135"/>
                  </a:cubicBezTo>
                  <a:cubicBezTo>
                    <a:pt x="23" y="134"/>
                    <a:pt x="23" y="133"/>
                    <a:pt x="24" y="132"/>
                  </a:cubicBezTo>
                  <a:cubicBezTo>
                    <a:pt x="23" y="132"/>
                    <a:pt x="19" y="133"/>
                    <a:pt x="19" y="132"/>
                  </a:cubicBezTo>
                  <a:cubicBezTo>
                    <a:pt x="17" y="130"/>
                    <a:pt x="20" y="130"/>
                    <a:pt x="22" y="130"/>
                  </a:cubicBezTo>
                  <a:cubicBezTo>
                    <a:pt x="21" y="130"/>
                    <a:pt x="20" y="130"/>
                    <a:pt x="20" y="130"/>
                  </a:cubicBezTo>
                  <a:cubicBezTo>
                    <a:pt x="22" y="127"/>
                    <a:pt x="24" y="125"/>
                    <a:pt x="26" y="122"/>
                  </a:cubicBezTo>
                  <a:cubicBezTo>
                    <a:pt x="28" y="120"/>
                    <a:pt x="28" y="118"/>
                    <a:pt x="29" y="116"/>
                  </a:cubicBezTo>
                  <a:cubicBezTo>
                    <a:pt x="30" y="114"/>
                    <a:pt x="32" y="113"/>
                    <a:pt x="32" y="111"/>
                  </a:cubicBezTo>
                  <a:cubicBezTo>
                    <a:pt x="33" y="110"/>
                    <a:pt x="31" y="109"/>
                    <a:pt x="32" y="107"/>
                  </a:cubicBezTo>
                  <a:cubicBezTo>
                    <a:pt x="33" y="105"/>
                    <a:pt x="38" y="105"/>
                    <a:pt x="40" y="103"/>
                  </a:cubicBezTo>
                  <a:cubicBezTo>
                    <a:pt x="39" y="105"/>
                    <a:pt x="25" y="103"/>
                    <a:pt x="23" y="102"/>
                  </a:cubicBezTo>
                  <a:cubicBezTo>
                    <a:pt x="19" y="101"/>
                    <a:pt x="19" y="99"/>
                    <a:pt x="17" y="97"/>
                  </a:cubicBezTo>
                  <a:cubicBezTo>
                    <a:pt x="16" y="96"/>
                    <a:pt x="13" y="95"/>
                    <a:pt x="12" y="93"/>
                  </a:cubicBezTo>
                  <a:cubicBezTo>
                    <a:pt x="9" y="89"/>
                    <a:pt x="14" y="89"/>
                    <a:pt x="12" y="86"/>
                  </a:cubicBezTo>
                  <a:cubicBezTo>
                    <a:pt x="19" y="85"/>
                    <a:pt x="15" y="82"/>
                    <a:pt x="17" y="79"/>
                  </a:cubicBezTo>
                  <a:cubicBezTo>
                    <a:pt x="18" y="77"/>
                    <a:pt x="23" y="76"/>
                    <a:pt x="25" y="75"/>
                  </a:cubicBezTo>
                  <a:cubicBezTo>
                    <a:pt x="26" y="70"/>
                    <a:pt x="18" y="74"/>
                    <a:pt x="16" y="73"/>
                  </a:cubicBezTo>
                  <a:cubicBezTo>
                    <a:pt x="13" y="72"/>
                    <a:pt x="13" y="69"/>
                    <a:pt x="9" y="69"/>
                  </a:cubicBezTo>
                  <a:cubicBezTo>
                    <a:pt x="7" y="65"/>
                    <a:pt x="17" y="68"/>
                    <a:pt x="16" y="61"/>
                  </a:cubicBezTo>
                  <a:cubicBezTo>
                    <a:pt x="13" y="62"/>
                    <a:pt x="8" y="64"/>
                    <a:pt x="10" y="59"/>
                  </a:cubicBezTo>
                  <a:cubicBezTo>
                    <a:pt x="11" y="57"/>
                    <a:pt x="15" y="54"/>
                    <a:pt x="17" y="53"/>
                  </a:cubicBezTo>
                  <a:cubicBezTo>
                    <a:pt x="21" y="52"/>
                    <a:pt x="39" y="50"/>
                    <a:pt x="38" y="57"/>
                  </a:cubicBezTo>
                  <a:cubicBezTo>
                    <a:pt x="41" y="56"/>
                    <a:pt x="42" y="54"/>
                    <a:pt x="44" y="54"/>
                  </a:cubicBezTo>
                  <a:cubicBezTo>
                    <a:pt x="46" y="53"/>
                    <a:pt x="49" y="54"/>
                    <a:pt x="51" y="55"/>
                  </a:cubicBezTo>
                  <a:cubicBezTo>
                    <a:pt x="52" y="53"/>
                    <a:pt x="52" y="51"/>
                    <a:pt x="50" y="50"/>
                  </a:cubicBezTo>
                  <a:cubicBezTo>
                    <a:pt x="52" y="48"/>
                    <a:pt x="55" y="45"/>
                    <a:pt x="57" y="44"/>
                  </a:cubicBezTo>
                  <a:cubicBezTo>
                    <a:pt x="60" y="42"/>
                    <a:pt x="61" y="43"/>
                    <a:pt x="62" y="39"/>
                  </a:cubicBezTo>
                  <a:cubicBezTo>
                    <a:pt x="60" y="39"/>
                    <a:pt x="45" y="42"/>
                    <a:pt x="49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7" y="30"/>
                    <a:pt x="56" y="31"/>
                    <a:pt x="57" y="27"/>
                  </a:cubicBezTo>
                  <a:cubicBezTo>
                    <a:pt x="57" y="25"/>
                    <a:pt x="55" y="24"/>
                    <a:pt x="55" y="22"/>
                  </a:cubicBezTo>
                  <a:cubicBezTo>
                    <a:pt x="55" y="19"/>
                    <a:pt x="57" y="18"/>
                    <a:pt x="60" y="17"/>
                  </a:cubicBezTo>
                  <a:cubicBezTo>
                    <a:pt x="65" y="13"/>
                    <a:pt x="72" y="10"/>
                    <a:pt x="78" y="8"/>
                  </a:cubicBezTo>
                  <a:cubicBezTo>
                    <a:pt x="78" y="10"/>
                    <a:pt x="79" y="11"/>
                    <a:pt x="80" y="12"/>
                  </a:cubicBezTo>
                  <a:cubicBezTo>
                    <a:pt x="80" y="8"/>
                    <a:pt x="81" y="7"/>
                    <a:pt x="85" y="7"/>
                  </a:cubicBezTo>
                  <a:cubicBezTo>
                    <a:pt x="83" y="0"/>
                    <a:pt x="101" y="8"/>
                    <a:pt x="97" y="13"/>
                  </a:cubicBezTo>
                  <a:cubicBezTo>
                    <a:pt x="100" y="13"/>
                    <a:pt x="102" y="13"/>
                    <a:pt x="105" y="13"/>
                  </a:cubicBezTo>
                  <a:cubicBezTo>
                    <a:pt x="107" y="7"/>
                    <a:pt x="111" y="9"/>
                    <a:pt x="116" y="11"/>
                  </a:cubicBezTo>
                  <a:cubicBezTo>
                    <a:pt x="123" y="13"/>
                    <a:pt x="120" y="14"/>
                    <a:pt x="123" y="19"/>
                  </a:cubicBezTo>
                  <a:cubicBezTo>
                    <a:pt x="123" y="21"/>
                    <a:pt x="125" y="23"/>
                    <a:pt x="126" y="25"/>
                  </a:cubicBezTo>
                  <a:cubicBezTo>
                    <a:pt x="126" y="25"/>
                    <a:pt x="126" y="27"/>
                    <a:pt x="127" y="27"/>
                  </a:cubicBezTo>
                  <a:cubicBezTo>
                    <a:pt x="127" y="28"/>
                    <a:pt x="129" y="28"/>
                    <a:pt x="129" y="29"/>
                  </a:cubicBezTo>
                  <a:cubicBezTo>
                    <a:pt x="132" y="33"/>
                    <a:pt x="129" y="34"/>
                    <a:pt x="127" y="37"/>
                  </a:cubicBezTo>
                  <a:cubicBezTo>
                    <a:pt x="128" y="36"/>
                    <a:pt x="132" y="35"/>
                    <a:pt x="133" y="36"/>
                  </a:cubicBezTo>
                  <a:cubicBezTo>
                    <a:pt x="134" y="37"/>
                    <a:pt x="133" y="38"/>
                    <a:pt x="134" y="39"/>
                  </a:cubicBezTo>
                  <a:cubicBezTo>
                    <a:pt x="135" y="42"/>
                    <a:pt x="137" y="44"/>
                    <a:pt x="137" y="46"/>
                  </a:cubicBezTo>
                  <a:cubicBezTo>
                    <a:pt x="138" y="49"/>
                    <a:pt x="135" y="52"/>
                    <a:pt x="134" y="55"/>
                  </a:cubicBezTo>
                  <a:cubicBezTo>
                    <a:pt x="133" y="56"/>
                    <a:pt x="134" y="57"/>
                    <a:pt x="133" y="58"/>
                  </a:cubicBezTo>
                  <a:cubicBezTo>
                    <a:pt x="131" y="59"/>
                    <a:pt x="128" y="57"/>
                    <a:pt x="127" y="57"/>
                  </a:cubicBezTo>
                  <a:cubicBezTo>
                    <a:pt x="125" y="61"/>
                    <a:pt x="124" y="68"/>
                    <a:pt x="118" y="69"/>
                  </a:cubicBezTo>
                  <a:cubicBezTo>
                    <a:pt x="115" y="70"/>
                    <a:pt x="113" y="67"/>
                    <a:pt x="112" y="70"/>
                  </a:cubicBezTo>
                  <a:cubicBezTo>
                    <a:pt x="111" y="72"/>
                    <a:pt x="115" y="74"/>
                    <a:pt x="116" y="76"/>
                  </a:cubicBezTo>
                  <a:cubicBezTo>
                    <a:pt x="117" y="79"/>
                    <a:pt x="116" y="82"/>
                    <a:pt x="117" y="85"/>
                  </a:cubicBezTo>
                  <a:cubicBezTo>
                    <a:pt x="118" y="88"/>
                    <a:pt x="120" y="90"/>
                    <a:pt x="120" y="94"/>
                  </a:cubicBezTo>
                  <a:cubicBezTo>
                    <a:pt x="119" y="98"/>
                    <a:pt x="119" y="100"/>
                    <a:pt x="120" y="103"/>
                  </a:cubicBezTo>
                  <a:cubicBezTo>
                    <a:pt x="121" y="106"/>
                    <a:pt x="121" y="110"/>
                    <a:pt x="121" y="112"/>
                  </a:cubicBezTo>
                  <a:cubicBezTo>
                    <a:pt x="124" y="116"/>
                    <a:pt x="119" y="119"/>
                    <a:pt x="118" y="122"/>
                  </a:cubicBezTo>
                  <a:cubicBezTo>
                    <a:pt x="117" y="125"/>
                    <a:pt x="117" y="127"/>
                    <a:pt x="116" y="130"/>
                  </a:cubicBezTo>
                  <a:cubicBezTo>
                    <a:pt x="115" y="133"/>
                    <a:pt x="115" y="136"/>
                    <a:pt x="113" y="139"/>
                  </a:cubicBezTo>
                  <a:cubicBezTo>
                    <a:pt x="112" y="141"/>
                    <a:pt x="111" y="139"/>
                    <a:pt x="111" y="141"/>
                  </a:cubicBezTo>
                  <a:cubicBezTo>
                    <a:pt x="110" y="143"/>
                    <a:pt x="112" y="144"/>
                    <a:pt x="112" y="145"/>
                  </a:cubicBezTo>
                  <a:cubicBezTo>
                    <a:pt x="113" y="148"/>
                    <a:pt x="112" y="150"/>
                    <a:pt x="109" y="151"/>
                  </a:cubicBezTo>
                  <a:cubicBezTo>
                    <a:pt x="107" y="151"/>
                    <a:pt x="105" y="149"/>
                    <a:pt x="103" y="149"/>
                  </a:cubicBezTo>
                  <a:cubicBezTo>
                    <a:pt x="101" y="149"/>
                    <a:pt x="99" y="150"/>
                    <a:pt x="97" y="151"/>
                  </a:cubicBezTo>
                  <a:cubicBezTo>
                    <a:pt x="94" y="152"/>
                    <a:pt x="90" y="151"/>
                    <a:pt x="86" y="152"/>
                  </a:cubicBezTo>
                  <a:cubicBezTo>
                    <a:pt x="84" y="153"/>
                    <a:pt x="81" y="155"/>
                    <a:pt x="78" y="155"/>
                  </a:cubicBezTo>
                  <a:cubicBezTo>
                    <a:pt x="74" y="157"/>
                    <a:pt x="67" y="157"/>
                    <a:pt x="63" y="162"/>
                  </a:cubicBezTo>
                  <a:cubicBezTo>
                    <a:pt x="62" y="163"/>
                    <a:pt x="63" y="165"/>
                    <a:pt x="62" y="167"/>
                  </a:cubicBezTo>
                  <a:cubicBezTo>
                    <a:pt x="59" y="171"/>
                    <a:pt x="54" y="171"/>
                    <a:pt x="50" y="17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5" name="Freeform 138">
              <a:extLst>
                <a:ext uri="{FF2B5EF4-FFF2-40B4-BE49-F238E27FC236}">
                  <a16:creationId xmlns:a16="http://schemas.microsoft.com/office/drawing/2014/main" id="{6951A0AB-7BEA-434B-B9F2-6FE640AA4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424" y="2275843"/>
              <a:ext cx="181527" cy="323424"/>
            </a:xfrm>
            <a:custGeom>
              <a:avLst/>
              <a:gdLst>
                <a:gd name="T0" fmla="*/ 54 w 235"/>
                <a:gd name="T1" fmla="*/ 144 h 402"/>
                <a:gd name="T2" fmla="*/ 41 w 235"/>
                <a:gd name="T3" fmla="*/ 155 h 402"/>
                <a:gd name="T4" fmla="*/ 37 w 235"/>
                <a:gd name="T5" fmla="*/ 141 h 402"/>
                <a:gd name="T6" fmla="*/ 25 w 235"/>
                <a:gd name="T7" fmla="*/ 146 h 402"/>
                <a:gd name="T8" fmla="*/ 25 w 235"/>
                <a:gd name="T9" fmla="*/ 130 h 402"/>
                <a:gd name="T10" fmla="*/ 18 w 235"/>
                <a:gd name="T11" fmla="*/ 112 h 402"/>
                <a:gd name="T12" fmla="*/ 20 w 235"/>
                <a:gd name="T13" fmla="*/ 95 h 402"/>
                <a:gd name="T14" fmla="*/ 32 w 235"/>
                <a:gd name="T15" fmla="*/ 77 h 402"/>
                <a:gd name="T16" fmla="*/ 14 w 235"/>
                <a:gd name="T17" fmla="*/ 69 h 402"/>
                <a:gd name="T18" fmla="*/ 28 w 235"/>
                <a:gd name="T19" fmla="*/ 59 h 402"/>
                <a:gd name="T20" fmla="*/ 41 w 235"/>
                <a:gd name="T21" fmla="*/ 38 h 402"/>
                <a:gd name="T22" fmla="*/ 44 w 235"/>
                <a:gd name="T23" fmla="*/ 23 h 402"/>
                <a:gd name="T24" fmla="*/ 61 w 235"/>
                <a:gd name="T25" fmla="*/ 4 h 402"/>
                <a:gd name="T26" fmla="*/ 105 w 235"/>
                <a:gd name="T27" fmla="*/ 8 h 402"/>
                <a:gd name="T28" fmla="*/ 86 w 235"/>
                <a:gd name="T29" fmla="*/ 32 h 402"/>
                <a:gd name="T30" fmla="*/ 87 w 235"/>
                <a:gd name="T31" fmla="*/ 50 h 402"/>
                <a:gd name="T32" fmla="*/ 115 w 235"/>
                <a:gd name="T33" fmla="*/ 49 h 402"/>
                <a:gd name="T34" fmla="*/ 133 w 235"/>
                <a:gd name="T35" fmla="*/ 78 h 402"/>
                <a:gd name="T36" fmla="*/ 119 w 235"/>
                <a:gd name="T37" fmla="*/ 106 h 402"/>
                <a:gd name="T38" fmla="*/ 115 w 235"/>
                <a:gd name="T39" fmla="*/ 123 h 402"/>
                <a:gd name="T40" fmla="*/ 105 w 235"/>
                <a:gd name="T41" fmla="*/ 132 h 402"/>
                <a:gd name="T42" fmla="*/ 142 w 235"/>
                <a:gd name="T43" fmla="*/ 151 h 402"/>
                <a:gd name="T44" fmla="*/ 154 w 235"/>
                <a:gd name="T45" fmla="*/ 189 h 402"/>
                <a:gd name="T46" fmla="*/ 182 w 235"/>
                <a:gd name="T47" fmla="*/ 222 h 402"/>
                <a:gd name="T48" fmla="*/ 193 w 235"/>
                <a:gd name="T49" fmla="*/ 246 h 402"/>
                <a:gd name="T50" fmla="*/ 190 w 235"/>
                <a:gd name="T51" fmla="*/ 273 h 402"/>
                <a:gd name="T52" fmla="*/ 232 w 235"/>
                <a:gd name="T53" fmla="*/ 281 h 402"/>
                <a:gd name="T54" fmla="*/ 225 w 235"/>
                <a:gd name="T55" fmla="*/ 314 h 402"/>
                <a:gd name="T56" fmla="*/ 204 w 235"/>
                <a:gd name="T57" fmla="*/ 335 h 402"/>
                <a:gd name="T58" fmla="*/ 224 w 235"/>
                <a:gd name="T59" fmla="*/ 347 h 402"/>
                <a:gd name="T60" fmla="*/ 203 w 235"/>
                <a:gd name="T61" fmla="*/ 362 h 402"/>
                <a:gd name="T62" fmla="*/ 163 w 235"/>
                <a:gd name="T63" fmla="*/ 367 h 402"/>
                <a:gd name="T64" fmla="*/ 146 w 235"/>
                <a:gd name="T65" fmla="*/ 368 h 402"/>
                <a:gd name="T66" fmla="*/ 120 w 235"/>
                <a:gd name="T67" fmla="*/ 376 h 402"/>
                <a:gd name="T68" fmla="*/ 92 w 235"/>
                <a:gd name="T69" fmla="*/ 374 h 402"/>
                <a:gd name="T70" fmla="*/ 81 w 235"/>
                <a:gd name="T71" fmla="*/ 384 h 402"/>
                <a:gd name="T72" fmla="*/ 45 w 235"/>
                <a:gd name="T73" fmla="*/ 397 h 402"/>
                <a:gd name="T74" fmla="*/ 47 w 235"/>
                <a:gd name="T75" fmla="*/ 384 h 402"/>
                <a:gd name="T76" fmla="*/ 61 w 235"/>
                <a:gd name="T77" fmla="*/ 369 h 402"/>
                <a:gd name="T78" fmla="*/ 66 w 235"/>
                <a:gd name="T79" fmla="*/ 358 h 402"/>
                <a:gd name="T80" fmla="*/ 102 w 235"/>
                <a:gd name="T81" fmla="*/ 347 h 402"/>
                <a:gd name="T82" fmla="*/ 91 w 235"/>
                <a:gd name="T83" fmla="*/ 338 h 402"/>
                <a:gd name="T84" fmla="*/ 67 w 235"/>
                <a:gd name="T85" fmla="*/ 324 h 402"/>
                <a:gd name="T86" fmla="*/ 46 w 235"/>
                <a:gd name="T87" fmla="*/ 326 h 402"/>
                <a:gd name="T88" fmla="*/ 65 w 235"/>
                <a:gd name="T89" fmla="*/ 306 h 402"/>
                <a:gd name="T90" fmla="*/ 68 w 235"/>
                <a:gd name="T91" fmla="*/ 277 h 402"/>
                <a:gd name="T92" fmla="*/ 64 w 235"/>
                <a:gd name="T93" fmla="*/ 271 h 402"/>
                <a:gd name="T94" fmla="*/ 65 w 235"/>
                <a:gd name="T95" fmla="*/ 252 h 402"/>
                <a:gd name="T96" fmla="*/ 79 w 235"/>
                <a:gd name="T97" fmla="*/ 258 h 402"/>
                <a:gd name="T98" fmla="*/ 96 w 235"/>
                <a:gd name="T99" fmla="*/ 253 h 402"/>
                <a:gd name="T100" fmla="*/ 104 w 235"/>
                <a:gd name="T101" fmla="*/ 249 h 402"/>
                <a:gd name="T102" fmla="*/ 107 w 235"/>
                <a:gd name="T103" fmla="*/ 235 h 402"/>
                <a:gd name="T104" fmla="*/ 92 w 235"/>
                <a:gd name="T105" fmla="*/ 209 h 402"/>
                <a:gd name="T106" fmla="*/ 92 w 235"/>
                <a:gd name="T107" fmla="*/ 182 h 402"/>
                <a:gd name="T108" fmla="*/ 78 w 235"/>
                <a:gd name="T109" fmla="*/ 189 h 402"/>
                <a:gd name="T110" fmla="*/ 63 w 235"/>
                <a:gd name="T111" fmla="*/ 190 h 402"/>
                <a:gd name="T112" fmla="*/ 53 w 235"/>
                <a:gd name="T113" fmla="*/ 187 h 402"/>
                <a:gd name="T114" fmla="*/ 60 w 235"/>
                <a:gd name="T115" fmla="*/ 15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5" h="402">
                  <a:moveTo>
                    <a:pt x="60" y="158"/>
                  </a:moveTo>
                  <a:cubicBezTo>
                    <a:pt x="61" y="156"/>
                    <a:pt x="65" y="153"/>
                    <a:pt x="62" y="150"/>
                  </a:cubicBezTo>
                  <a:cubicBezTo>
                    <a:pt x="60" y="148"/>
                    <a:pt x="58" y="149"/>
                    <a:pt x="56" y="148"/>
                  </a:cubicBezTo>
                  <a:cubicBezTo>
                    <a:pt x="54" y="146"/>
                    <a:pt x="55" y="145"/>
                    <a:pt x="54" y="144"/>
                  </a:cubicBezTo>
                  <a:cubicBezTo>
                    <a:pt x="53" y="142"/>
                    <a:pt x="51" y="143"/>
                    <a:pt x="50" y="142"/>
                  </a:cubicBezTo>
                  <a:cubicBezTo>
                    <a:pt x="48" y="141"/>
                    <a:pt x="48" y="140"/>
                    <a:pt x="46" y="139"/>
                  </a:cubicBezTo>
                  <a:cubicBezTo>
                    <a:pt x="46" y="143"/>
                    <a:pt x="43" y="143"/>
                    <a:pt x="42" y="145"/>
                  </a:cubicBezTo>
                  <a:cubicBezTo>
                    <a:pt x="41" y="148"/>
                    <a:pt x="42" y="152"/>
                    <a:pt x="41" y="155"/>
                  </a:cubicBezTo>
                  <a:cubicBezTo>
                    <a:pt x="40" y="157"/>
                    <a:pt x="40" y="162"/>
                    <a:pt x="39" y="163"/>
                  </a:cubicBezTo>
                  <a:cubicBezTo>
                    <a:pt x="37" y="167"/>
                    <a:pt x="34" y="163"/>
                    <a:pt x="31" y="163"/>
                  </a:cubicBezTo>
                  <a:cubicBezTo>
                    <a:pt x="35" y="158"/>
                    <a:pt x="34" y="149"/>
                    <a:pt x="36" y="144"/>
                  </a:cubicBezTo>
                  <a:cubicBezTo>
                    <a:pt x="36" y="142"/>
                    <a:pt x="37" y="143"/>
                    <a:pt x="37" y="141"/>
                  </a:cubicBezTo>
                  <a:cubicBezTo>
                    <a:pt x="37" y="140"/>
                    <a:pt x="35" y="137"/>
                    <a:pt x="35" y="136"/>
                  </a:cubicBezTo>
                  <a:cubicBezTo>
                    <a:pt x="34" y="133"/>
                    <a:pt x="35" y="129"/>
                    <a:pt x="37" y="127"/>
                  </a:cubicBezTo>
                  <a:cubicBezTo>
                    <a:pt x="33" y="127"/>
                    <a:pt x="32" y="133"/>
                    <a:pt x="31" y="135"/>
                  </a:cubicBezTo>
                  <a:cubicBezTo>
                    <a:pt x="29" y="140"/>
                    <a:pt x="27" y="142"/>
                    <a:pt x="25" y="146"/>
                  </a:cubicBezTo>
                  <a:cubicBezTo>
                    <a:pt x="23" y="149"/>
                    <a:pt x="25" y="152"/>
                    <a:pt x="20" y="152"/>
                  </a:cubicBezTo>
                  <a:cubicBezTo>
                    <a:pt x="15" y="151"/>
                    <a:pt x="18" y="148"/>
                    <a:pt x="18" y="144"/>
                  </a:cubicBezTo>
                  <a:cubicBezTo>
                    <a:pt x="16" y="145"/>
                    <a:pt x="14" y="145"/>
                    <a:pt x="13" y="145"/>
                  </a:cubicBezTo>
                  <a:cubicBezTo>
                    <a:pt x="12" y="138"/>
                    <a:pt x="21" y="134"/>
                    <a:pt x="25" y="130"/>
                  </a:cubicBezTo>
                  <a:cubicBezTo>
                    <a:pt x="28" y="127"/>
                    <a:pt x="31" y="126"/>
                    <a:pt x="32" y="122"/>
                  </a:cubicBezTo>
                  <a:cubicBezTo>
                    <a:pt x="33" y="120"/>
                    <a:pt x="33" y="117"/>
                    <a:pt x="35" y="114"/>
                  </a:cubicBezTo>
                  <a:cubicBezTo>
                    <a:pt x="29" y="115"/>
                    <a:pt x="22" y="119"/>
                    <a:pt x="16" y="118"/>
                  </a:cubicBezTo>
                  <a:cubicBezTo>
                    <a:pt x="9" y="115"/>
                    <a:pt x="16" y="114"/>
                    <a:pt x="18" y="112"/>
                  </a:cubicBezTo>
                  <a:cubicBezTo>
                    <a:pt x="21" y="108"/>
                    <a:pt x="18" y="107"/>
                    <a:pt x="17" y="104"/>
                  </a:cubicBezTo>
                  <a:cubicBezTo>
                    <a:pt x="19" y="103"/>
                    <a:pt x="19" y="101"/>
                    <a:pt x="21" y="100"/>
                  </a:cubicBezTo>
                  <a:cubicBezTo>
                    <a:pt x="22" y="99"/>
                    <a:pt x="23" y="98"/>
                    <a:pt x="25" y="98"/>
                  </a:cubicBezTo>
                  <a:cubicBezTo>
                    <a:pt x="23" y="97"/>
                    <a:pt x="21" y="97"/>
                    <a:pt x="20" y="95"/>
                  </a:cubicBezTo>
                  <a:cubicBezTo>
                    <a:pt x="22" y="94"/>
                    <a:pt x="23" y="94"/>
                    <a:pt x="25" y="93"/>
                  </a:cubicBezTo>
                  <a:cubicBezTo>
                    <a:pt x="27" y="92"/>
                    <a:pt x="29" y="91"/>
                    <a:pt x="31" y="91"/>
                  </a:cubicBezTo>
                  <a:cubicBezTo>
                    <a:pt x="29" y="89"/>
                    <a:pt x="28" y="87"/>
                    <a:pt x="27" y="86"/>
                  </a:cubicBezTo>
                  <a:cubicBezTo>
                    <a:pt x="31" y="84"/>
                    <a:pt x="30" y="79"/>
                    <a:pt x="32" y="77"/>
                  </a:cubicBezTo>
                  <a:cubicBezTo>
                    <a:pt x="30" y="76"/>
                    <a:pt x="28" y="78"/>
                    <a:pt x="27" y="79"/>
                  </a:cubicBezTo>
                  <a:cubicBezTo>
                    <a:pt x="25" y="78"/>
                    <a:pt x="24" y="76"/>
                    <a:pt x="25" y="75"/>
                  </a:cubicBezTo>
                  <a:cubicBezTo>
                    <a:pt x="22" y="75"/>
                    <a:pt x="20" y="76"/>
                    <a:pt x="17" y="74"/>
                  </a:cubicBezTo>
                  <a:cubicBezTo>
                    <a:pt x="14" y="73"/>
                    <a:pt x="15" y="71"/>
                    <a:pt x="14" y="69"/>
                  </a:cubicBezTo>
                  <a:cubicBezTo>
                    <a:pt x="11" y="66"/>
                    <a:pt x="0" y="61"/>
                    <a:pt x="8" y="56"/>
                  </a:cubicBezTo>
                  <a:cubicBezTo>
                    <a:pt x="10" y="55"/>
                    <a:pt x="13" y="55"/>
                    <a:pt x="14" y="53"/>
                  </a:cubicBezTo>
                  <a:cubicBezTo>
                    <a:pt x="17" y="51"/>
                    <a:pt x="17" y="46"/>
                    <a:pt x="21" y="51"/>
                  </a:cubicBezTo>
                  <a:cubicBezTo>
                    <a:pt x="23" y="53"/>
                    <a:pt x="28" y="56"/>
                    <a:pt x="28" y="59"/>
                  </a:cubicBezTo>
                  <a:cubicBezTo>
                    <a:pt x="29" y="63"/>
                    <a:pt x="26" y="65"/>
                    <a:pt x="32" y="68"/>
                  </a:cubicBezTo>
                  <a:cubicBezTo>
                    <a:pt x="29" y="64"/>
                    <a:pt x="30" y="59"/>
                    <a:pt x="31" y="54"/>
                  </a:cubicBezTo>
                  <a:cubicBezTo>
                    <a:pt x="32" y="49"/>
                    <a:pt x="30" y="41"/>
                    <a:pt x="36" y="39"/>
                  </a:cubicBezTo>
                  <a:cubicBezTo>
                    <a:pt x="38" y="38"/>
                    <a:pt x="40" y="38"/>
                    <a:pt x="41" y="38"/>
                  </a:cubicBezTo>
                  <a:cubicBezTo>
                    <a:pt x="44" y="36"/>
                    <a:pt x="44" y="34"/>
                    <a:pt x="47" y="35"/>
                  </a:cubicBezTo>
                  <a:cubicBezTo>
                    <a:pt x="46" y="32"/>
                    <a:pt x="44" y="31"/>
                    <a:pt x="44" y="28"/>
                  </a:cubicBezTo>
                  <a:cubicBezTo>
                    <a:pt x="44" y="27"/>
                    <a:pt x="45" y="26"/>
                    <a:pt x="45" y="25"/>
                  </a:cubicBezTo>
                  <a:cubicBezTo>
                    <a:pt x="45" y="25"/>
                    <a:pt x="44" y="23"/>
                    <a:pt x="44" y="23"/>
                  </a:cubicBezTo>
                  <a:cubicBezTo>
                    <a:pt x="46" y="18"/>
                    <a:pt x="50" y="20"/>
                    <a:pt x="48" y="14"/>
                  </a:cubicBezTo>
                  <a:cubicBezTo>
                    <a:pt x="52" y="13"/>
                    <a:pt x="49" y="10"/>
                    <a:pt x="50" y="7"/>
                  </a:cubicBezTo>
                  <a:cubicBezTo>
                    <a:pt x="50" y="7"/>
                    <a:pt x="53" y="2"/>
                    <a:pt x="53" y="2"/>
                  </a:cubicBezTo>
                  <a:cubicBezTo>
                    <a:pt x="55" y="1"/>
                    <a:pt x="59" y="3"/>
                    <a:pt x="61" y="4"/>
                  </a:cubicBezTo>
                  <a:cubicBezTo>
                    <a:pt x="64" y="4"/>
                    <a:pt x="68" y="4"/>
                    <a:pt x="72" y="4"/>
                  </a:cubicBezTo>
                  <a:cubicBezTo>
                    <a:pt x="78" y="5"/>
                    <a:pt x="84" y="3"/>
                    <a:pt x="91" y="2"/>
                  </a:cubicBezTo>
                  <a:cubicBezTo>
                    <a:pt x="96" y="2"/>
                    <a:pt x="101" y="0"/>
                    <a:pt x="106" y="0"/>
                  </a:cubicBezTo>
                  <a:cubicBezTo>
                    <a:pt x="106" y="3"/>
                    <a:pt x="104" y="5"/>
                    <a:pt x="105" y="8"/>
                  </a:cubicBezTo>
                  <a:cubicBezTo>
                    <a:pt x="105" y="10"/>
                    <a:pt x="107" y="11"/>
                    <a:pt x="106" y="13"/>
                  </a:cubicBezTo>
                  <a:cubicBezTo>
                    <a:pt x="105" y="17"/>
                    <a:pt x="100" y="20"/>
                    <a:pt x="97" y="23"/>
                  </a:cubicBezTo>
                  <a:cubicBezTo>
                    <a:pt x="95" y="24"/>
                    <a:pt x="93" y="25"/>
                    <a:pt x="91" y="27"/>
                  </a:cubicBezTo>
                  <a:cubicBezTo>
                    <a:pt x="89" y="29"/>
                    <a:pt x="88" y="31"/>
                    <a:pt x="86" y="32"/>
                  </a:cubicBezTo>
                  <a:cubicBezTo>
                    <a:pt x="82" y="36"/>
                    <a:pt x="77" y="39"/>
                    <a:pt x="85" y="41"/>
                  </a:cubicBezTo>
                  <a:cubicBezTo>
                    <a:pt x="84" y="43"/>
                    <a:pt x="83" y="47"/>
                    <a:pt x="82" y="49"/>
                  </a:cubicBezTo>
                  <a:cubicBezTo>
                    <a:pt x="81" y="51"/>
                    <a:pt x="78" y="52"/>
                    <a:pt x="78" y="55"/>
                  </a:cubicBezTo>
                  <a:cubicBezTo>
                    <a:pt x="81" y="54"/>
                    <a:pt x="84" y="52"/>
                    <a:pt x="87" y="50"/>
                  </a:cubicBezTo>
                  <a:cubicBezTo>
                    <a:pt x="88" y="50"/>
                    <a:pt x="88" y="48"/>
                    <a:pt x="90" y="48"/>
                  </a:cubicBezTo>
                  <a:cubicBezTo>
                    <a:pt x="92" y="47"/>
                    <a:pt x="93" y="49"/>
                    <a:pt x="95" y="49"/>
                  </a:cubicBezTo>
                  <a:cubicBezTo>
                    <a:pt x="98" y="49"/>
                    <a:pt x="101" y="48"/>
                    <a:pt x="105" y="49"/>
                  </a:cubicBezTo>
                  <a:cubicBezTo>
                    <a:pt x="109" y="50"/>
                    <a:pt x="111" y="50"/>
                    <a:pt x="115" y="49"/>
                  </a:cubicBezTo>
                  <a:cubicBezTo>
                    <a:pt x="118" y="49"/>
                    <a:pt x="121" y="50"/>
                    <a:pt x="124" y="50"/>
                  </a:cubicBezTo>
                  <a:cubicBezTo>
                    <a:pt x="127" y="50"/>
                    <a:pt x="130" y="48"/>
                    <a:pt x="133" y="49"/>
                  </a:cubicBezTo>
                  <a:cubicBezTo>
                    <a:pt x="139" y="52"/>
                    <a:pt x="137" y="59"/>
                    <a:pt x="140" y="63"/>
                  </a:cubicBezTo>
                  <a:cubicBezTo>
                    <a:pt x="133" y="65"/>
                    <a:pt x="134" y="73"/>
                    <a:pt x="133" y="78"/>
                  </a:cubicBezTo>
                  <a:cubicBezTo>
                    <a:pt x="131" y="81"/>
                    <a:pt x="128" y="84"/>
                    <a:pt x="128" y="87"/>
                  </a:cubicBezTo>
                  <a:cubicBezTo>
                    <a:pt x="126" y="91"/>
                    <a:pt x="126" y="91"/>
                    <a:pt x="124" y="95"/>
                  </a:cubicBezTo>
                  <a:cubicBezTo>
                    <a:pt x="123" y="97"/>
                    <a:pt x="121" y="99"/>
                    <a:pt x="120" y="102"/>
                  </a:cubicBezTo>
                  <a:cubicBezTo>
                    <a:pt x="120" y="102"/>
                    <a:pt x="119" y="106"/>
                    <a:pt x="119" y="106"/>
                  </a:cubicBezTo>
                  <a:cubicBezTo>
                    <a:pt x="118" y="107"/>
                    <a:pt x="116" y="107"/>
                    <a:pt x="115" y="108"/>
                  </a:cubicBezTo>
                  <a:cubicBezTo>
                    <a:pt x="114" y="109"/>
                    <a:pt x="113" y="112"/>
                    <a:pt x="113" y="112"/>
                  </a:cubicBezTo>
                  <a:cubicBezTo>
                    <a:pt x="113" y="116"/>
                    <a:pt x="114" y="113"/>
                    <a:pt x="116" y="115"/>
                  </a:cubicBezTo>
                  <a:cubicBezTo>
                    <a:pt x="117" y="117"/>
                    <a:pt x="117" y="121"/>
                    <a:pt x="115" y="123"/>
                  </a:cubicBezTo>
                  <a:cubicBezTo>
                    <a:pt x="113" y="124"/>
                    <a:pt x="111" y="124"/>
                    <a:pt x="109" y="125"/>
                  </a:cubicBezTo>
                  <a:cubicBezTo>
                    <a:pt x="107" y="125"/>
                    <a:pt x="107" y="125"/>
                    <a:pt x="105" y="127"/>
                  </a:cubicBezTo>
                  <a:cubicBezTo>
                    <a:pt x="102" y="128"/>
                    <a:pt x="99" y="131"/>
                    <a:pt x="95" y="131"/>
                  </a:cubicBezTo>
                  <a:cubicBezTo>
                    <a:pt x="98" y="132"/>
                    <a:pt x="102" y="133"/>
                    <a:pt x="105" y="132"/>
                  </a:cubicBezTo>
                  <a:cubicBezTo>
                    <a:pt x="110" y="132"/>
                    <a:pt x="115" y="125"/>
                    <a:pt x="121" y="129"/>
                  </a:cubicBezTo>
                  <a:cubicBezTo>
                    <a:pt x="122" y="130"/>
                    <a:pt x="122" y="132"/>
                    <a:pt x="123" y="133"/>
                  </a:cubicBezTo>
                  <a:cubicBezTo>
                    <a:pt x="125" y="134"/>
                    <a:pt x="126" y="133"/>
                    <a:pt x="128" y="134"/>
                  </a:cubicBezTo>
                  <a:cubicBezTo>
                    <a:pt x="135" y="138"/>
                    <a:pt x="140" y="143"/>
                    <a:pt x="142" y="151"/>
                  </a:cubicBezTo>
                  <a:cubicBezTo>
                    <a:pt x="143" y="154"/>
                    <a:pt x="145" y="156"/>
                    <a:pt x="145" y="159"/>
                  </a:cubicBezTo>
                  <a:cubicBezTo>
                    <a:pt x="146" y="162"/>
                    <a:pt x="145" y="164"/>
                    <a:pt x="146" y="168"/>
                  </a:cubicBezTo>
                  <a:cubicBezTo>
                    <a:pt x="148" y="171"/>
                    <a:pt x="148" y="174"/>
                    <a:pt x="149" y="178"/>
                  </a:cubicBezTo>
                  <a:cubicBezTo>
                    <a:pt x="150" y="181"/>
                    <a:pt x="153" y="185"/>
                    <a:pt x="154" y="189"/>
                  </a:cubicBezTo>
                  <a:cubicBezTo>
                    <a:pt x="156" y="194"/>
                    <a:pt x="159" y="196"/>
                    <a:pt x="164" y="198"/>
                  </a:cubicBezTo>
                  <a:cubicBezTo>
                    <a:pt x="166" y="200"/>
                    <a:pt x="169" y="201"/>
                    <a:pt x="172" y="202"/>
                  </a:cubicBezTo>
                  <a:cubicBezTo>
                    <a:pt x="176" y="205"/>
                    <a:pt x="181" y="211"/>
                    <a:pt x="182" y="215"/>
                  </a:cubicBezTo>
                  <a:cubicBezTo>
                    <a:pt x="183" y="218"/>
                    <a:pt x="182" y="220"/>
                    <a:pt x="182" y="222"/>
                  </a:cubicBezTo>
                  <a:cubicBezTo>
                    <a:pt x="182" y="225"/>
                    <a:pt x="183" y="225"/>
                    <a:pt x="184" y="228"/>
                  </a:cubicBezTo>
                  <a:cubicBezTo>
                    <a:pt x="186" y="233"/>
                    <a:pt x="187" y="238"/>
                    <a:pt x="190" y="242"/>
                  </a:cubicBezTo>
                  <a:cubicBezTo>
                    <a:pt x="187" y="241"/>
                    <a:pt x="185" y="240"/>
                    <a:pt x="183" y="240"/>
                  </a:cubicBezTo>
                  <a:cubicBezTo>
                    <a:pt x="184" y="242"/>
                    <a:pt x="191" y="246"/>
                    <a:pt x="193" y="246"/>
                  </a:cubicBezTo>
                  <a:cubicBezTo>
                    <a:pt x="194" y="248"/>
                    <a:pt x="194" y="251"/>
                    <a:pt x="194" y="253"/>
                  </a:cubicBezTo>
                  <a:cubicBezTo>
                    <a:pt x="195" y="256"/>
                    <a:pt x="196" y="259"/>
                    <a:pt x="197" y="262"/>
                  </a:cubicBezTo>
                  <a:cubicBezTo>
                    <a:pt x="197" y="267"/>
                    <a:pt x="195" y="264"/>
                    <a:pt x="193" y="267"/>
                  </a:cubicBezTo>
                  <a:cubicBezTo>
                    <a:pt x="193" y="267"/>
                    <a:pt x="190" y="273"/>
                    <a:pt x="190" y="273"/>
                  </a:cubicBezTo>
                  <a:cubicBezTo>
                    <a:pt x="190" y="274"/>
                    <a:pt x="194" y="277"/>
                    <a:pt x="195" y="277"/>
                  </a:cubicBezTo>
                  <a:cubicBezTo>
                    <a:pt x="199" y="277"/>
                    <a:pt x="197" y="275"/>
                    <a:pt x="199" y="272"/>
                  </a:cubicBezTo>
                  <a:cubicBezTo>
                    <a:pt x="203" y="266"/>
                    <a:pt x="223" y="271"/>
                    <a:pt x="227" y="274"/>
                  </a:cubicBezTo>
                  <a:cubicBezTo>
                    <a:pt x="230" y="276"/>
                    <a:pt x="230" y="279"/>
                    <a:pt x="232" y="281"/>
                  </a:cubicBezTo>
                  <a:cubicBezTo>
                    <a:pt x="234" y="284"/>
                    <a:pt x="235" y="284"/>
                    <a:pt x="235" y="287"/>
                  </a:cubicBezTo>
                  <a:cubicBezTo>
                    <a:pt x="234" y="291"/>
                    <a:pt x="232" y="295"/>
                    <a:pt x="231" y="298"/>
                  </a:cubicBezTo>
                  <a:cubicBezTo>
                    <a:pt x="230" y="301"/>
                    <a:pt x="231" y="304"/>
                    <a:pt x="231" y="307"/>
                  </a:cubicBezTo>
                  <a:cubicBezTo>
                    <a:pt x="230" y="311"/>
                    <a:pt x="228" y="311"/>
                    <a:pt x="225" y="314"/>
                  </a:cubicBezTo>
                  <a:cubicBezTo>
                    <a:pt x="222" y="316"/>
                    <a:pt x="223" y="319"/>
                    <a:pt x="221" y="321"/>
                  </a:cubicBezTo>
                  <a:cubicBezTo>
                    <a:pt x="219" y="322"/>
                    <a:pt x="213" y="322"/>
                    <a:pt x="212" y="324"/>
                  </a:cubicBezTo>
                  <a:cubicBezTo>
                    <a:pt x="212" y="328"/>
                    <a:pt x="215" y="329"/>
                    <a:pt x="212" y="332"/>
                  </a:cubicBezTo>
                  <a:cubicBezTo>
                    <a:pt x="210" y="334"/>
                    <a:pt x="206" y="335"/>
                    <a:pt x="204" y="335"/>
                  </a:cubicBezTo>
                  <a:cubicBezTo>
                    <a:pt x="208" y="338"/>
                    <a:pt x="216" y="339"/>
                    <a:pt x="221" y="339"/>
                  </a:cubicBezTo>
                  <a:cubicBezTo>
                    <a:pt x="222" y="339"/>
                    <a:pt x="223" y="338"/>
                    <a:pt x="224" y="339"/>
                  </a:cubicBezTo>
                  <a:cubicBezTo>
                    <a:pt x="227" y="341"/>
                    <a:pt x="223" y="340"/>
                    <a:pt x="224" y="341"/>
                  </a:cubicBezTo>
                  <a:cubicBezTo>
                    <a:pt x="224" y="342"/>
                    <a:pt x="224" y="346"/>
                    <a:pt x="224" y="347"/>
                  </a:cubicBezTo>
                  <a:cubicBezTo>
                    <a:pt x="225" y="352"/>
                    <a:pt x="220" y="350"/>
                    <a:pt x="218" y="352"/>
                  </a:cubicBezTo>
                  <a:cubicBezTo>
                    <a:pt x="216" y="353"/>
                    <a:pt x="217" y="354"/>
                    <a:pt x="216" y="355"/>
                  </a:cubicBezTo>
                  <a:cubicBezTo>
                    <a:pt x="215" y="355"/>
                    <a:pt x="213" y="356"/>
                    <a:pt x="213" y="356"/>
                  </a:cubicBezTo>
                  <a:cubicBezTo>
                    <a:pt x="210" y="359"/>
                    <a:pt x="206" y="361"/>
                    <a:pt x="203" y="362"/>
                  </a:cubicBezTo>
                  <a:cubicBezTo>
                    <a:pt x="200" y="364"/>
                    <a:pt x="198" y="365"/>
                    <a:pt x="195" y="366"/>
                  </a:cubicBezTo>
                  <a:cubicBezTo>
                    <a:pt x="191" y="368"/>
                    <a:pt x="192" y="368"/>
                    <a:pt x="188" y="366"/>
                  </a:cubicBezTo>
                  <a:cubicBezTo>
                    <a:pt x="185" y="365"/>
                    <a:pt x="181" y="365"/>
                    <a:pt x="177" y="365"/>
                  </a:cubicBezTo>
                  <a:cubicBezTo>
                    <a:pt x="173" y="365"/>
                    <a:pt x="168" y="367"/>
                    <a:pt x="163" y="367"/>
                  </a:cubicBezTo>
                  <a:cubicBezTo>
                    <a:pt x="162" y="367"/>
                    <a:pt x="160" y="365"/>
                    <a:pt x="158" y="365"/>
                  </a:cubicBezTo>
                  <a:cubicBezTo>
                    <a:pt x="156" y="365"/>
                    <a:pt x="155" y="366"/>
                    <a:pt x="153" y="365"/>
                  </a:cubicBezTo>
                  <a:cubicBezTo>
                    <a:pt x="158" y="364"/>
                    <a:pt x="159" y="370"/>
                    <a:pt x="155" y="372"/>
                  </a:cubicBezTo>
                  <a:cubicBezTo>
                    <a:pt x="152" y="374"/>
                    <a:pt x="147" y="371"/>
                    <a:pt x="146" y="368"/>
                  </a:cubicBezTo>
                  <a:cubicBezTo>
                    <a:pt x="143" y="368"/>
                    <a:pt x="139" y="368"/>
                    <a:pt x="137" y="369"/>
                  </a:cubicBezTo>
                  <a:cubicBezTo>
                    <a:pt x="133" y="371"/>
                    <a:pt x="135" y="373"/>
                    <a:pt x="132" y="375"/>
                  </a:cubicBezTo>
                  <a:cubicBezTo>
                    <a:pt x="130" y="376"/>
                    <a:pt x="126" y="373"/>
                    <a:pt x="123" y="374"/>
                  </a:cubicBezTo>
                  <a:cubicBezTo>
                    <a:pt x="122" y="374"/>
                    <a:pt x="122" y="376"/>
                    <a:pt x="120" y="376"/>
                  </a:cubicBezTo>
                  <a:cubicBezTo>
                    <a:pt x="119" y="376"/>
                    <a:pt x="118" y="372"/>
                    <a:pt x="117" y="372"/>
                  </a:cubicBezTo>
                  <a:cubicBezTo>
                    <a:pt x="115" y="370"/>
                    <a:pt x="108" y="368"/>
                    <a:pt x="106" y="368"/>
                  </a:cubicBezTo>
                  <a:cubicBezTo>
                    <a:pt x="102" y="369"/>
                    <a:pt x="100" y="371"/>
                    <a:pt x="97" y="373"/>
                  </a:cubicBezTo>
                  <a:cubicBezTo>
                    <a:pt x="95" y="373"/>
                    <a:pt x="94" y="372"/>
                    <a:pt x="92" y="374"/>
                  </a:cubicBezTo>
                  <a:cubicBezTo>
                    <a:pt x="91" y="375"/>
                    <a:pt x="89" y="377"/>
                    <a:pt x="88" y="378"/>
                  </a:cubicBezTo>
                  <a:cubicBezTo>
                    <a:pt x="87" y="378"/>
                    <a:pt x="86" y="378"/>
                    <a:pt x="85" y="379"/>
                  </a:cubicBezTo>
                  <a:cubicBezTo>
                    <a:pt x="85" y="379"/>
                    <a:pt x="85" y="380"/>
                    <a:pt x="85" y="381"/>
                  </a:cubicBezTo>
                  <a:cubicBezTo>
                    <a:pt x="83" y="383"/>
                    <a:pt x="83" y="383"/>
                    <a:pt x="81" y="384"/>
                  </a:cubicBezTo>
                  <a:cubicBezTo>
                    <a:pt x="75" y="385"/>
                    <a:pt x="69" y="383"/>
                    <a:pt x="64" y="384"/>
                  </a:cubicBezTo>
                  <a:cubicBezTo>
                    <a:pt x="58" y="386"/>
                    <a:pt x="56" y="393"/>
                    <a:pt x="50" y="393"/>
                  </a:cubicBezTo>
                  <a:cubicBezTo>
                    <a:pt x="50" y="395"/>
                    <a:pt x="53" y="398"/>
                    <a:pt x="51" y="400"/>
                  </a:cubicBezTo>
                  <a:cubicBezTo>
                    <a:pt x="49" y="402"/>
                    <a:pt x="46" y="399"/>
                    <a:pt x="45" y="397"/>
                  </a:cubicBezTo>
                  <a:cubicBezTo>
                    <a:pt x="44" y="396"/>
                    <a:pt x="45" y="394"/>
                    <a:pt x="41" y="394"/>
                  </a:cubicBezTo>
                  <a:cubicBezTo>
                    <a:pt x="39" y="394"/>
                    <a:pt x="37" y="396"/>
                    <a:pt x="35" y="396"/>
                  </a:cubicBezTo>
                  <a:cubicBezTo>
                    <a:pt x="34" y="392"/>
                    <a:pt x="35" y="390"/>
                    <a:pt x="38" y="389"/>
                  </a:cubicBezTo>
                  <a:cubicBezTo>
                    <a:pt x="43" y="387"/>
                    <a:pt x="43" y="388"/>
                    <a:pt x="47" y="384"/>
                  </a:cubicBezTo>
                  <a:cubicBezTo>
                    <a:pt x="49" y="381"/>
                    <a:pt x="52" y="381"/>
                    <a:pt x="53" y="378"/>
                  </a:cubicBezTo>
                  <a:cubicBezTo>
                    <a:pt x="53" y="377"/>
                    <a:pt x="53" y="375"/>
                    <a:pt x="53" y="374"/>
                  </a:cubicBezTo>
                  <a:cubicBezTo>
                    <a:pt x="55" y="372"/>
                    <a:pt x="57" y="373"/>
                    <a:pt x="59" y="371"/>
                  </a:cubicBezTo>
                  <a:cubicBezTo>
                    <a:pt x="60" y="370"/>
                    <a:pt x="60" y="370"/>
                    <a:pt x="61" y="369"/>
                  </a:cubicBezTo>
                  <a:cubicBezTo>
                    <a:pt x="62" y="368"/>
                    <a:pt x="61" y="367"/>
                    <a:pt x="61" y="367"/>
                  </a:cubicBezTo>
                  <a:cubicBezTo>
                    <a:pt x="62" y="366"/>
                    <a:pt x="63" y="366"/>
                    <a:pt x="64" y="366"/>
                  </a:cubicBezTo>
                  <a:cubicBezTo>
                    <a:pt x="65" y="364"/>
                    <a:pt x="65" y="365"/>
                    <a:pt x="66" y="363"/>
                  </a:cubicBezTo>
                  <a:cubicBezTo>
                    <a:pt x="66" y="362"/>
                    <a:pt x="66" y="360"/>
                    <a:pt x="66" y="358"/>
                  </a:cubicBezTo>
                  <a:cubicBezTo>
                    <a:pt x="67" y="354"/>
                    <a:pt x="67" y="355"/>
                    <a:pt x="71" y="354"/>
                  </a:cubicBezTo>
                  <a:cubicBezTo>
                    <a:pt x="73" y="354"/>
                    <a:pt x="75" y="354"/>
                    <a:pt x="76" y="352"/>
                  </a:cubicBezTo>
                  <a:cubicBezTo>
                    <a:pt x="77" y="350"/>
                    <a:pt x="74" y="348"/>
                    <a:pt x="76" y="346"/>
                  </a:cubicBezTo>
                  <a:cubicBezTo>
                    <a:pt x="80" y="341"/>
                    <a:pt x="97" y="347"/>
                    <a:pt x="102" y="347"/>
                  </a:cubicBezTo>
                  <a:cubicBezTo>
                    <a:pt x="104" y="347"/>
                    <a:pt x="105" y="347"/>
                    <a:pt x="107" y="345"/>
                  </a:cubicBezTo>
                  <a:cubicBezTo>
                    <a:pt x="109" y="343"/>
                    <a:pt x="107" y="342"/>
                    <a:pt x="108" y="340"/>
                  </a:cubicBezTo>
                  <a:cubicBezTo>
                    <a:pt x="110" y="337"/>
                    <a:pt x="114" y="335"/>
                    <a:pt x="115" y="331"/>
                  </a:cubicBezTo>
                  <a:cubicBezTo>
                    <a:pt x="106" y="330"/>
                    <a:pt x="101" y="344"/>
                    <a:pt x="91" y="338"/>
                  </a:cubicBezTo>
                  <a:cubicBezTo>
                    <a:pt x="87" y="336"/>
                    <a:pt x="88" y="330"/>
                    <a:pt x="81" y="331"/>
                  </a:cubicBezTo>
                  <a:cubicBezTo>
                    <a:pt x="78" y="331"/>
                    <a:pt x="72" y="335"/>
                    <a:pt x="71" y="330"/>
                  </a:cubicBezTo>
                  <a:cubicBezTo>
                    <a:pt x="72" y="329"/>
                    <a:pt x="74" y="329"/>
                    <a:pt x="74" y="328"/>
                  </a:cubicBezTo>
                  <a:cubicBezTo>
                    <a:pt x="72" y="326"/>
                    <a:pt x="69" y="325"/>
                    <a:pt x="67" y="324"/>
                  </a:cubicBezTo>
                  <a:cubicBezTo>
                    <a:pt x="62" y="323"/>
                    <a:pt x="62" y="325"/>
                    <a:pt x="60" y="328"/>
                  </a:cubicBezTo>
                  <a:cubicBezTo>
                    <a:pt x="59" y="330"/>
                    <a:pt x="55" y="332"/>
                    <a:pt x="52" y="330"/>
                  </a:cubicBezTo>
                  <a:cubicBezTo>
                    <a:pt x="50" y="329"/>
                    <a:pt x="51" y="328"/>
                    <a:pt x="50" y="327"/>
                  </a:cubicBezTo>
                  <a:cubicBezTo>
                    <a:pt x="49" y="326"/>
                    <a:pt x="47" y="326"/>
                    <a:pt x="46" y="326"/>
                  </a:cubicBezTo>
                  <a:cubicBezTo>
                    <a:pt x="45" y="326"/>
                    <a:pt x="45" y="324"/>
                    <a:pt x="45" y="324"/>
                  </a:cubicBezTo>
                  <a:cubicBezTo>
                    <a:pt x="47" y="323"/>
                    <a:pt x="51" y="323"/>
                    <a:pt x="50" y="320"/>
                  </a:cubicBezTo>
                  <a:cubicBezTo>
                    <a:pt x="50" y="318"/>
                    <a:pt x="46" y="318"/>
                    <a:pt x="45" y="318"/>
                  </a:cubicBezTo>
                  <a:cubicBezTo>
                    <a:pt x="43" y="313"/>
                    <a:pt x="62" y="307"/>
                    <a:pt x="65" y="306"/>
                  </a:cubicBezTo>
                  <a:cubicBezTo>
                    <a:pt x="70" y="304"/>
                    <a:pt x="74" y="304"/>
                    <a:pt x="76" y="299"/>
                  </a:cubicBezTo>
                  <a:cubicBezTo>
                    <a:pt x="78" y="293"/>
                    <a:pt x="79" y="285"/>
                    <a:pt x="78" y="279"/>
                  </a:cubicBezTo>
                  <a:cubicBezTo>
                    <a:pt x="77" y="274"/>
                    <a:pt x="73" y="272"/>
                    <a:pt x="68" y="274"/>
                  </a:cubicBezTo>
                  <a:cubicBezTo>
                    <a:pt x="68" y="275"/>
                    <a:pt x="68" y="276"/>
                    <a:pt x="68" y="277"/>
                  </a:cubicBezTo>
                  <a:cubicBezTo>
                    <a:pt x="66" y="277"/>
                    <a:pt x="65" y="277"/>
                    <a:pt x="64" y="277"/>
                  </a:cubicBezTo>
                  <a:cubicBezTo>
                    <a:pt x="62" y="278"/>
                    <a:pt x="61" y="278"/>
                    <a:pt x="59" y="280"/>
                  </a:cubicBezTo>
                  <a:cubicBezTo>
                    <a:pt x="58" y="279"/>
                    <a:pt x="58" y="277"/>
                    <a:pt x="58" y="276"/>
                  </a:cubicBezTo>
                  <a:cubicBezTo>
                    <a:pt x="61" y="276"/>
                    <a:pt x="62" y="274"/>
                    <a:pt x="64" y="271"/>
                  </a:cubicBezTo>
                  <a:cubicBezTo>
                    <a:pt x="66" y="269"/>
                    <a:pt x="68" y="268"/>
                    <a:pt x="69" y="267"/>
                  </a:cubicBezTo>
                  <a:cubicBezTo>
                    <a:pt x="73" y="263"/>
                    <a:pt x="65" y="257"/>
                    <a:pt x="62" y="256"/>
                  </a:cubicBezTo>
                  <a:cubicBezTo>
                    <a:pt x="63" y="255"/>
                    <a:pt x="63" y="255"/>
                    <a:pt x="63" y="254"/>
                  </a:cubicBezTo>
                  <a:cubicBezTo>
                    <a:pt x="63" y="256"/>
                    <a:pt x="66" y="251"/>
                    <a:pt x="65" y="252"/>
                  </a:cubicBezTo>
                  <a:cubicBezTo>
                    <a:pt x="69" y="249"/>
                    <a:pt x="72" y="249"/>
                    <a:pt x="76" y="251"/>
                  </a:cubicBezTo>
                  <a:cubicBezTo>
                    <a:pt x="76" y="252"/>
                    <a:pt x="76" y="254"/>
                    <a:pt x="76" y="255"/>
                  </a:cubicBezTo>
                  <a:cubicBezTo>
                    <a:pt x="77" y="255"/>
                    <a:pt x="78" y="255"/>
                    <a:pt x="79" y="255"/>
                  </a:cubicBezTo>
                  <a:cubicBezTo>
                    <a:pt x="79" y="256"/>
                    <a:pt x="79" y="257"/>
                    <a:pt x="79" y="258"/>
                  </a:cubicBezTo>
                  <a:cubicBezTo>
                    <a:pt x="80" y="258"/>
                    <a:pt x="81" y="258"/>
                    <a:pt x="81" y="258"/>
                  </a:cubicBezTo>
                  <a:cubicBezTo>
                    <a:pt x="82" y="257"/>
                    <a:pt x="83" y="255"/>
                    <a:pt x="83" y="254"/>
                  </a:cubicBezTo>
                  <a:cubicBezTo>
                    <a:pt x="85" y="253"/>
                    <a:pt x="85" y="255"/>
                    <a:pt x="87" y="255"/>
                  </a:cubicBezTo>
                  <a:cubicBezTo>
                    <a:pt x="90" y="255"/>
                    <a:pt x="95" y="256"/>
                    <a:pt x="96" y="253"/>
                  </a:cubicBezTo>
                  <a:cubicBezTo>
                    <a:pt x="101" y="252"/>
                    <a:pt x="100" y="256"/>
                    <a:pt x="104" y="256"/>
                  </a:cubicBezTo>
                  <a:cubicBezTo>
                    <a:pt x="103" y="255"/>
                    <a:pt x="102" y="253"/>
                    <a:pt x="102" y="252"/>
                  </a:cubicBezTo>
                  <a:cubicBezTo>
                    <a:pt x="103" y="252"/>
                    <a:pt x="103" y="251"/>
                    <a:pt x="104" y="251"/>
                  </a:cubicBezTo>
                  <a:cubicBezTo>
                    <a:pt x="104" y="250"/>
                    <a:pt x="104" y="250"/>
                    <a:pt x="104" y="249"/>
                  </a:cubicBezTo>
                  <a:cubicBezTo>
                    <a:pt x="105" y="249"/>
                    <a:pt x="106" y="249"/>
                    <a:pt x="106" y="249"/>
                  </a:cubicBezTo>
                  <a:cubicBezTo>
                    <a:pt x="107" y="246"/>
                    <a:pt x="104" y="245"/>
                    <a:pt x="105" y="242"/>
                  </a:cubicBezTo>
                  <a:cubicBezTo>
                    <a:pt x="105" y="240"/>
                    <a:pt x="108" y="240"/>
                    <a:pt x="108" y="238"/>
                  </a:cubicBezTo>
                  <a:cubicBezTo>
                    <a:pt x="108" y="236"/>
                    <a:pt x="107" y="236"/>
                    <a:pt x="107" y="235"/>
                  </a:cubicBezTo>
                  <a:cubicBezTo>
                    <a:pt x="106" y="229"/>
                    <a:pt x="109" y="224"/>
                    <a:pt x="111" y="219"/>
                  </a:cubicBezTo>
                  <a:cubicBezTo>
                    <a:pt x="109" y="219"/>
                    <a:pt x="105" y="219"/>
                    <a:pt x="103" y="218"/>
                  </a:cubicBezTo>
                  <a:cubicBezTo>
                    <a:pt x="100" y="217"/>
                    <a:pt x="100" y="215"/>
                    <a:pt x="98" y="214"/>
                  </a:cubicBezTo>
                  <a:cubicBezTo>
                    <a:pt x="96" y="212"/>
                    <a:pt x="93" y="213"/>
                    <a:pt x="92" y="209"/>
                  </a:cubicBezTo>
                  <a:cubicBezTo>
                    <a:pt x="91" y="208"/>
                    <a:pt x="91" y="204"/>
                    <a:pt x="91" y="203"/>
                  </a:cubicBezTo>
                  <a:cubicBezTo>
                    <a:pt x="91" y="198"/>
                    <a:pt x="92" y="194"/>
                    <a:pt x="94" y="191"/>
                  </a:cubicBezTo>
                  <a:cubicBezTo>
                    <a:pt x="96" y="187"/>
                    <a:pt x="97" y="184"/>
                    <a:pt x="100" y="181"/>
                  </a:cubicBezTo>
                  <a:cubicBezTo>
                    <a:pt x="98" y="181"/>
                    <a:pt x="94" y="181"/>
                    <a:pt x="92" y="182"/>
                  </a:cubicBezTo>
                  <a:cubicBezTo>
                    <a:pt x="91" y="182"/>
                    <a:pt x="91" y="184"/>
                    <a:pt x="90" y="184"/>
                  </a:cubicBezTo>
                  <a:cubicBezTo>
                    <a:pt x="88" y="185"/>
                    <a:pt x="86" y="184"/>
                    <a:pt x="85" y="185"/>
                  </a:cubicBezTo>
                  <a:cubicBezTo>
                    <a:pt x="83" y="186"/>
                    <a:pt x="84" y="187"/>
                    <a:pt x="83" y="188"/>
                  </a:cubicBezTo>
                  <a:cubicBezTo>
                    <a:pt x="82" y="189"/>
                    <a:pt x="79" y="189"/>
                    <a:pt x="78" y="189"/>
                  </a:cubicBezTo>
                  <a:cubicBezTo>
                    <a:pt x="74" y="188"/>
                    <a:pt x="74" y="185"/>
                    <a:pt x="69" y="186"/>
                  </a:cubicBezTo>
                  <a:cubicBezTo>
                    <a:pt x="74" y="188"/>
                    <a:pt x="70" y="191"/>
                    <a:pt x="70" y="194"/>
                  </a:cubicBezTo>
                  <a:cubicBezTo>
                    <a:pt x="69" y="193"/>
                    <a:pt x="68" y="192"/>
                    <a:pt x="67" y="191"/>
                  </a:cubicBezTo>
                  <a:cubicBezTo>
                    <a:pt x="66" y="190"/>
                    <a:pt x="64" y="190"/>
                    <a:pt x="63" y="190"/>
                  </a:cubicBezTo>
                  <a:cubicBezTo>
                    <a:pt x="60" y="188"/>
                    <a:pt x="60" y="186"/>
                    <a:pt x="56" y="186"/>
                  </a:cubicBezTo>
                  <a:cubicBezTo>
                    <a:pt x="56" y="190"/>
                    <a:pt x="58" y="193"/>
                    <a:pt x="58" y="197"/>
                  </a:cubicBezTo>
                  <a:cubicBezTo>
                    <a:pt x="57" y="195"/>
                    <a:pt x="54" y="194"/>
                    <a:pt x="54" y="192"/>
                  </a:cubicBezTo>
                  <a:cubicBezTo>
                    <a:pt x="53" y="190"/>
                    <a:pt x="54" y="189"/>
                    <a:pt x="53" y="187"/>
                  </a:cubicBezTo>
                  <a:cubicBezTo>
                    <a:pt x="52" y="186"/>
                    <a:pt x="50" y="185"/>
                    <a:pt x="50" y="183"/>
                  </a:cubicBezTo>
                  <a:cubicBezTo>
                    <a:pt x="48" y="180"/>
                    <a:pt x="49" y="182"/>
                    <a:pt x="49" y="179"/>
                  </a:cubicBezTo>
                  <a:cubicBezTo>
                    <a:pt x="50" y="176"/>
                    <a:pt x="52" y="173"/>
                    <a:pt x="54" y="170"/>
                  </a:cubicBezTo>
                  <a:cubicBezTo>
                    <a:pt x="57" y="166"/>
                    <a:pt x="57" y="162"/>
                    <a:pt x="60" y="15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6" name="Freeform 139">
              <a:extLst>
                <a:ext uri="{FF2B5EF4-FFF2-40B4-BE49-F238E27FC236}">
                  <a16:creationId xmlns:a16="http://schemas.microsoft.com/office/drawing/2014/main" id="{30590ECB-D80D-457A-A0C0-89619DFE0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726" y="2392616"/>
              <a:ext cx="7835" cy="11235"/>
            </a:xfrm>
            <a:custGeom>
              <a:avLst/>
              <a:gdLst>
                <a:gd name="T0" fmla="*/ 2 w 10"/>
                <a:gd name="T1" fmla="*/ 0 h 14"/>
                <a:gd name="T2" fmla="*/ 8 w 10"/>
                <a:gd name="T3" fmla="*/ 8 h 14"/>
                <a:gd name="T4" fmla="*/ 5 w 10"/>
                <a:gd name="T5" fmla="*/ 12 h 14"/>
                <a:gd name="T6" fmla="*/ 2 w 10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2" y="0"/>
                  </a:moveTo>
                  <a:cubicBezTo>
                    <a:pt x="7" y="0"/>
                    <a:pt x="7" y="3"/>
                    <a:pt x="8" y="8"/>
                  </a:cubicBezTo>
                  <a:cubicBezTo>
                    <a:pt x="10" y="11"/>
                    <a:pt x="9" y="14"/>
                    <a:pt x="5" y="12"/>
                  </a:cubicBezTo>
                  <a:cubicBezTo>
                    <a:pt x="0" y="11"/>
                    <a:pt x="0" y="5"/>
                    <a:pt x="2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7" name="Freeform 140">
              <a:extLst>
                <a:ext uri="{FF2B5EF4-FFF2-40B4-BE49-F238E27FC236}">
                  <a16:creationId xmlns:a16="http://schemas.microsoft.com/office/drawing/2014/main" id="{069621E8-ACF2-418F-AD3F-EEEADC678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832" y="2282312"/>
              <a:ext cx="21548" cy="32002"/>
            </a:xfrm>
            <a:custGeom>
              <a:avLst/>
              <a:gdLst>
                <a:gd name="T0" fmla="*/ 4 w 28"/>
                <a:gd name="T1" fmla="*/ 39 h 40"/>
                <a:gd name="T2" fmla="*/ 2 w 28"/>
                <a:gd name="T3" fmla="*/ 36 h 40"/>
                <a:gd name="T4" fmla="*/ 2 w 28"/>
                <a:gd name="T5" fmla="*/ 29 h 40"/>
                <a:gd name="T6" fmla="*/ 1 w 28"/>
                <a:gd name="T7" fmla="*/ 19 h 40"/>
                <a:gd name="T8" fmla="*/ 7 w 28"/>
                <a:gd name="T9" fmla="*/ 11 h 40"/>
                <a:gd name="T10" fmla="*/ 27 w 28"/>
                <a:gd name="T11" fmla="*/ 0 h 40"/>
                <a:gd name="T12" fmla="*/ 24 w 28"/>
                <a:gd name="T13" fmla="*/ 13 h 40"/>
                <a:gd name="T14" fmla="*/ 22 w 28"/>
                <a:gd name="T15" fmla="*/ 23 h 40"/>
                <a:gd name="T16" fmla="*/ 4 w 28"/>
                <a:gd name="T17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0">
                  <a:moveTo>
                    <a:pt x="4" y="39"/>
                  </a:moveTo>
                  <a:cubicBezTo>
                    <a:pt x="3" y="38"/>
                    <a:pt x="2" y="37"/>
                    <a:pt x="2" y="36"/>
                  </a:cubicBezTo>
                  <a:cubicBezTo>
                    <a:pt x="1" y="33"/>
                    <a:pt x="7" y="29"/>
                    <a:pt x="2" y="29"/>
                  </a:cubicBezTo>
                  <a:cubicBezTo>
                    <a:pt x="2" y="26"/>
                    <a:pt x="0" y="22"/>
                    <a:pt x="1" y="19"/>
                  </a:cubicBezTo>
                  <a:cubicBezTo>
                    <a:pt x="1" y="16"/>
                    <a:pt x="4" y="14"/>
                    <a:pt x="7" y="11"/>
                  </a:cubicBezTo>
                  <a:cubicBezTo>
                    <a:pt x="12" y="7"/>
                    <a:pt x="21" y="3"/>
                    <a:pt x="27" y="0"/>
                  </a:cubicBezTo>
                  <a:cubicBezTo>
                    <a:pt x="28" y="6"/>
                    <a:pt x="25" y="8"/>
                    <a:pt x="24" y="13"/>
                  </a:cubicBezTo>
                  <a:cubicBezTo>
                    <a:pt x="23" y="16"/>
                    <a:pt x="24" y="20"/>
                    <a:pt x="22" y="23"/>
                  </a:cubicBezTo>
                  <a:cubicBezTo>
                    <a:pt x="21" y="27"/>
                    <a:pt x="9" y="40"/>
                    <a:pt x="4" y="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8" name="Freeform 141">
              <a:extLst>
                <a:ext uri="{FF2B5EF4-FFF2-40B4-BE49-F238E27FC236}">
                  <a16:creationId xmlns:a16="http://schemas.microsoft.com/office/drawing/2014/main" id="{0C2B12D4-CF29-468A-BF37-6CBCB3014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711" y="2315335"/>
              <a:ext cx="12406" cy="36087"/>
            </a:xfrm>
            <a:custGeom>
              <a:avLst/>
              <a:gdLst>
                <a:gd name="T0" fmla="*/ 7 w 16"/>
                <a:gd name="T1" fmla="*/ 7 h 45"/>
                <a:gd name="T2" fmla="*/ 4 w 16"/>
                <a:gd name="T3" fmla="*/ 2 h 45"/>
                <a:gd name="T4" fmla="*/ 11 w 16"/>
                <a:gd name="T5" fmla="*/ 0 h 45"/>
                <a:gd name="T6" fmla="*/ 15 w 16"/>
                <a:gd name="T7" fmla="*/ 5 h 45"/>
                <a:gd name="T8" fmla="*/ 14 w 16"/>
                <a:gd name="T9" fmla="*/ 20 h 45"/>
                <a:gd name="T10" fmla="*/ 13 w 16"/>
                <a:gd name="T11" fmla="*/ 27 h 45"/>
                <a:gd name="T12" fmla="*/ 11 w 16"/>
                <a:gd name="T13" fmla="*/ 33 h 45"/>
                <a:gd name="T14" fmla="*/ 6 w 16"/>
                <a:gd name="T15" fmla="*/ 39 h 45"/>
                <a:gd name="T16" fmla="*/ 0 w 16"/>
                <a:gd name="T17" fmla="*/ 45 h 45"/>
                <a:gd name="T18" fmla="*/ 3 w 16"/>
                <a:gd name="T19" fmla="*/ 37 h 45"/>
                <a:gd name="T20" fmla="*/ 4 w 16"/>
                <a:gd name="T21" fmla="*/ 34 h 45"/>
                <a:gd name="T22" fmla="*/ 7 w 16"/>
                <a:gd name="T23" fmla="*/ 31 h 45"/>
                <a:gd name="T24" fmla="*/ 6 w 16"/>
                <a:gd name="T25" fmla="*/ 18 h 45"/>
                <a:gd name="T26" fmla="*/ 7 w 16"/>
                <a:gd name="T2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45">
                  <a:moveTo>
                    <a:pt x="7" y="7"/>
                  </a:moveTo>
                  <a:cubicBezTo>
                    <a:pt x="5" y="5"/>
                    <a:pt x="2" y="6"/>
                    <a:pt x="4" y="2"/>
                  </a:cubicBezTo>
                  <a:cubicBezTo>
                    <a:pt x="5" y="0"/>
                    <a:pt x="9" y="0"/>
                    <a:pt x="11" y="0"/>
                  </a:cubicBezTo>
                  <a:cubicBezTo>
                    <a:pt x="16" y="0"/>
                    <a:pt x="16" y="1"/>
                    <a:pt x="15" y="5"/>
                  </a:cubicBezTo>
                  <a:cubicBezTo>
                    <a:pt x="15" y="10"/>
                    <a:pt x="14" y="15"/>
                    <a:pt x="14" y="20"/>
                  </a:cubicBezTo>
                  <a:cubicBezTo>
                    <a:pt x="13" y="23"/>
                    <a:pt x="13" y="25"/>
                    <a:pt x="13" y="27"/>
                  </a:cubicBezTo>
                  <a:cubicBezTo>
                    <a:pt x="13" y="30"/>
                    <a:pt x="13" y="31"/>
                    <a:pt x="11" y="33"/>
                  </a:cubicBezTo>
                  <a:cubicBezTo>
                    <a:pt x="9" y="35"/>
                    <a:pt x="7" y="37"/>
                    <a:pt x="6" y="39"/>
                  </a:cubicBezTo>
                  <a:cubicBezTo>
                    <a:pt x="4" y="42"/>
                    <a:pt x="2" y="42"/>
                    <a:pt x="0" y="45"/>
                  </a:cubicBezTo>
                  <a:cubicBezTo>
                    <a:pt x="0" y="42"/>
                    <a:pt x="2" y="40"/>
                    <a:pt x="3" y="37"/>
                  </a:cubicBezTo>
                  <a:cubicBezTo>
                    <a:pt x="3" y="36"/>
                    <a:pt x="3" y="36"/>
                    <a:pt x="4" y="34"/>
                  </a:cubicBezTo>
                  <a:cubicBezTo>
                    <a:pt x="5" y="33"/>
                    <a:pt x="7" y="32"/>
                    <a:pt x="7" y="31"/>
                  </a:cubicBezTo>
                  <a:cubicBezTo>
                    <a:pt x="10" y="27"/>
                    <a:pt x="7" y="22"/>
                    <a:pt x="6" y="18"/>
                  </a:cubicBezTo>
                  <a:cubicBezTo>
                    <a:pt x="6" y="14"/>
                    <a:pt x="9" y="10"/>
                    <a:pt x="7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9" name="Freeform 142">
              <a:extLst>
                <a:ext uri="{FF2B5EF4-FFF2-40B4-BE49-F238E27FC236}">
                  <a16:creationId xmlns:a16="http://schemas.microsoft.com/office/drawing/2014/main" id="{E62A3A12-214E-4C07-A8FB-BB860CEB7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424" y="2354827"/>
              <a:ext cx="13386" cy="11235"/>
            </a:xfrm>
            <a:custGeom>
              <a:avLst/>
              <a:gdLst>
                <a:gd name="T0" fmla="*/ 15 w 17"/>
                <a:gd name="T1" fmla="*/ 0 h 14"/>
                <a:gd name="T2" fmla="*/ 0 w 17"/>
                <a:gd name="T3" fmla="*/ 12 h 14"/>
                <a:gd name="T4" fmla="*/ 1 w 17"/>
                <a:gd name="T5" fmla="*/ 7 h 14"/>
                <a:gd name="T6" fmla="*/ 8 w 17"/>
                <a:gd name="T7" fmla="*/ 3 h 14"/>
                <a:gd name="T8" fmla="*/ 15 w 1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7" y="5"/>
                    <a:pt x="2" y="14"/>
                    <a:pt x="0" y="12"/>
                  </a:cubicBezTo>
                  <a:cubicBezTo>
                    <a:pt x="0" y="11"/>
                    <a:pt x="1" y="8"/>
                    <a:pt x="1" y="7"/>
                  </a:cubicBezTo>
                  <a:cubicBezTo>
                    <a:pt x="4" y="7"/>
                    <a:pt x="6" y="4"/>
                    <a:pt x="8" y="3"/>
                  </a:cubicBezTo>
                  <a:cubicBezTo>
                    <a:pt x="10" y="2"/>
                    <a:pt x="13" y="1"/>
                    <a:pt x="15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0" name="Freeform 143">
              <a:extLst>
                <a:ext uri="{FF2B5EF4-FFF2-40B4-BE49-F238E27FC236}">
                  <a16:creationId xmlns:a16="http://schemas.microsoft.com/office/drawing/2014/main" id="{9662DBAF-76BF-490E-A0C2-4406887B7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260" y="2338486"/>
              <a:ext cx="9142" cy="7490"/>
            </a:xfrm>
            <a:custGeom>
              <a:avLst/>
              <a:gdLst>
                <a:gd name="T0" fmla="*/ 11 w 12"/>
                <a:gd name="T1" fmla="*/ 3 h 9"/>
                <a:gd name="T2" fmla="*/ 8 w 12"/>
                <a:gd name="T3" fmla="*/ 9 h 9"/>
                <a:gd name="T4" fmla="*/ 4 w 12"/>
                <a:gd name="T5" fmla="*/ 4 h 9"/>
                <a:gd name="T6" fmla="*/ 0 w 12"/>
                <a:gd name="T7" fmla="*/ 2 h 9"/>
                <a:gd name="T8" fmla="*/ 11 w 12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1" y="3"/>
                  </a:moveTo>
                  <a:cubicBezTo>
                    <a:pt x="12" y="5"/>
                    <a:pt x="11" y="9"/>
                    <a:pt x="8" y="9"/>
                  </a:cubicBezTo>
                  <a:cubicBezTo>
                    <a:pt x="6" y="9"/>
                    <a:pt x="5" y="4"/>
                    <a:pt x="4" y="4"/>
                  </a:cubicBezTo>
                  <a:cubicBezTo>
                    <a:pt x="2" y="4"/>
                    <a:pt x="0" y="4"/>
                    <a:pt x="0" y="2"/>
                  </a:cubicBezTo>
                  <a:cubicBezTo>
                    <a:pt x="2" y="0"/>
                    <a:pt x="9" y="1"/>
                    <a:pt x="11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1" name="Freeform 144">
              <a:extLst>
                <a:ext uri="{FF2B5EF4-FFF2-40B4-BE49-F238E27FC236}">
                  <a16:creationId xmlns:a16="http://schemas.microsoft.com/office/drawing/2014/main" id="{B2F90D9F-50CE-4C6A-AD54-95161ED4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8231" y="2253374"/>
              <a:ext cx="16977" cy="23151"/>
            </a:xfrm>
            <a:custGeom>
              <a:avLst/>
              <a:gdLst>
                <a:gd name="T0" fmla="*/ 8 w 22"/>
                <a:gd name="T1" fmla="*/ 15 h 29"/>
                <a:gd name="T2" fmla="*/ 2 w 22"/>
                <a:gd name="T3" fmla="*/ 14 h 29"/>
                <a:gd name="T4" fmla="*/ 0 w 22"/>
                <a:gd name="T5" fmla="*/ 13 h 29"/>
                <a:gd name="T6" fmla="*/ 5 w 22"/>
                <a:gd name="T7" fmla="*/ 3 h 29"/>
                <a:gd name="T8" fmla="*/ 14 w 22"/>
                <a:gd name="T9" fmla="*/ 0 h 29"/>
                <a:gd name="T10" fmla="*/ 16 w 22"/>
                <a:gd name="T11" fmla="*/ 5 h 29"/>
                <a:gd name="T12" fmla="*/ 20 w 22"/>
                <a:gd name="T13" fmla="*/ 10 h 29"/>
                <a:gd name="T14" fmla="*/ 17 w 22"/>
                <a:gd name="T15" fmla="*/ 10 h 29"/>
                <a:gd name="T16" fmla="*/ 21 w 22"/>
                <a:gd name="T17" fmla="*/ 17 h 29"/>
                <a:gd name="T18" fmla="*/ 13 w 22"/>
                <a:gd name="T19" fmla="*/ 25 h 29"/>
                <a:gd name="T20" fmla="*/ 13 w 22"/>
                <a:gd name="T21" fmla="*/ 15 h 29"/>
                <a:gd name="T22" fmla="*/ 9 w 22"/>
                <a:gd name="T2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9">
                  <a:moveTo>
                    <a:pt x="8" y="15"/>
                  </a:moveTo>
                  <a:cubicBezTo>
                    <a:pt x="16" y="18"/>
                    <a:pt x="1" y="29"/>
                    <a:pt x="2" y="14"/>
                  </a:cubicBezTo>
                  <a:cubicBezTo>
                    <a:pt x="1" y="14"/>
                    <a:pt x="1" y="14"/>
                    <a:pt x="0" y="13"/>
                  </a:cubicBezTo>
                  <a:cubicBezTo>
                    <a:pt x="3" y="10"/>
                    <a:pt x="2" y="6"/>
                    <a:pt x="5" y="3"/>
                  </a:cubicBezTo>
                  <a:cubicBezTo>
                    <a:pt x="6" y="3"/>
                    <a:pt x="13" y="0"/>
                    <a:pt x="14" y="0"/>
                  </a:cubicBezTo>
                  <a:cubicBezTo>
                    <a:pt x="18" y="1"/>
                    <a:pt x="19" y="3"/>
                    <a:pt x="16" y="5"/>
                  </a:cubicBezTo>
                  <a:cubicBezTo>
                    <a:pt x="19" y="6"/>
                    <a:pt x="20" y="7"/>
                    <a:pt x="20" y="10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9" y="11"/>
                    <a:pt x="22" y="13"/>
                    <a:pt x="21" y="17"/>
                  </a:cubicBezTo>
                  <a:cubicBezTo>
                    <a:pt x="16" y="16"/>
                    <a:pt x="18" y="24"/>
                    <a:pt x="13" y="25"/>
                  </a:cubicBezTo>
                  <a:cubicBezTo>
                    <a:pt x="12" y="22"/>
                    <a:pt x="12" y="18"/>
                    <a:pt x="13" y="15"/>
                  </a:cubicBezTo>
                  <a:cubicBezTo>
                    <a:pt x="12" y="14"/>
                    <a:pt x="10" y="15"/>
                    <a:pt x="9" y="16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2" name="Freeform 145">
              <a:extLst>
                <a:ext uri="{FF2B5EF4-FFF2-40B4-BE49-F238E27FC236}">
                  <a16:creationId xmlns:a16="http://schemas.microsoft.com/office/drawing/2014/main" id="{49290CF9-CA74-4F3E-A098-1184F9D2D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491" y="2184944"/>
              <a:ext cx="20242" cy="41875"/>
            </a:xfrm>
            <a:custGeom>
              <a:avLst/>
              <a:gdLst>
                <a:gd name="T0" fmla="*/ 17 w 26"/>
                <a:gd name="T1" fmla="*/ 40 h 52"/>
                <a:gd name="T2" fmla="*/ 11 w 26"/>
                <a:gd name="T3" fmla="*/ 52 h 52"/>
                <a:gd name="T4" fmla="*/ 8 w 26"/>
                <a:gd name="T5" fmla="*/ 41 h 52"/>
                <a:gd name="T6" fmla="*/ 9 w 26"/>
                <a:gd name="T7" fmla="*/ 32 h 52"/>
                <a:gd name="T8" fmla="*/ 0 w 26"/>
                <a:gd name="T9" fmla="*/ 26 h 52"/>
                <a:gd name="T10" fmla="*/ 3 w 26"/>
                <a:gd name="T11" fmla="*/ 15 h 52"/>
                <a:gd name="T12" fmla="*/ 17 w 26"/>
                <a:gd name="T13" fmla="*/ 9 h 52"/>
                <a:gd name="T14" fmla="*/ 18 w 26"/>
                <a:gd name="T15" fmla="*/ 2 h 52"/>
                <a:gd name="T16" fmla="*/ 26 w 26"/>
                <a:gd name="T17" fmla="*/ 1 h 52"/>
                <a:gd name="T18" fmla="*/ 25 w 26"/>
                <a:gd name="T19" fmla="*/ 9 h 52"/>
                <a:gd name="T20" fmla="*/ 21 w 26"/>
                <a:gd name="T21" fmla="*/ 15 h 52"/>
                <a:gd name="T22" fmla="*/ 22 w 26"/>
                <a:gd name="T23" fmla="*/ 18 h 52"/>
                <a:gd name="T24" fmla="*/ 19 w 26"/>
                <a:gd name="T25" fmla="*/ 21 h 52"/>
                <a:gd name="T26" fmla="*/ 20 w 26"/>
                <a:gd name="T27" fmla="*/ 28 h 52"/>
                <a:gd name="T28" fmla="*/ 17 w 26"/>
                <a:gd name="T2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52">
                  <a:moveTo>
                    <a:pt x="17" y="40"/>
                  </a:moveTo>
                  <a:cubicBezTo>
                    <a:pt x="17" y="44"/>
                    <a:pt x="15" y="50"/>
                    <a:pt x="11" y="52"/>
                  </a:cubicBezTo>
                  <a:cubicBezTo>
                    <a:pt x="10" y="48"/>
                    <a:pt x="9" y="44"/>
                    <a:pt x="8" y="41"/>
                  </a:cubicBezTo>
                  <a:cubicBezTo>
                    <a:pt x="8" y="38"/>
                    <a:pt x="9" y="35"/>
                    <a:pt x="9" y="32"/>
                  </a:cubicBezTo>
                  <a:cubicBezTo>
                    <a:pt x="3" y="38"/>
                    <a:pt x="3" y="27"/>
                    <a:pt x="0" y="26"/>
                  </a:cubicBezTo>
                  <a:cubicBezTo>
                    <a:pt x="5" y="25"/>
                    <a:pt x="7" y="18"/>
                    <a:pt x="3" y="15"/>
                  </a:cubicBezTo>
                  <a:cubicBezTo>
                    <a:pt x="5" y="7"/>
                    <a:pt x="14" y="12"/>
                    <a:pt x="17" y="9"/>
                  </a:cubicBezTo>
                  <a:cubicBezTo>
                    <a:pt x="19" y="6"/>
                    <a:pt x="16" y="4"/>
                    <a:pt x="18" y="2"/>
                  </a:cubicBezTo>
                  <a:cubicBezTo>
                    <a:pt x="20" y="0"/>
                    <a:pt x="24" y="0"/>
                    <a:pt x="26" y="1"/>
                  </a:cubicBezTo>
                  <a:cubicBezTo>
                    <a:pt x="25" y="3"/>
                    <a:pt x="26" y="6"/>
                    <a:pt x="25" y="9"/>
                  </a:cubicBezTo>
                  <a:cubicBezTo>
                    <a:pt x="24" y="11"/>
                    <a:pt x="23" y="12"/>
                    <a:pt x="21" y="15"/>
                  </a:cubicBezTo>
                  <a:cubicBezTo>
                    <a:pt x="21" y="15"/>
                    <a:pt x="22" y="17"/>
                    <a:pt x="22" y="18"/>
                  </a:cubicBezTo>
                  <a:cubicBezTo>
                    <a:pt x="21" y="19"/>
                    <a:pt x="19" y="20"/>
                    <a:pt x="19" y="21"/>
                  </a:cubicBezTo>
                  <a:cubicBezTo>
                    <a:pt x="18" y="23"/>
                    <a:pt x="20" y="25"/>
                    <a:pt x="20" y="28"/>
                  </a:cubicBezTo>
                  <a:cubicBezTo>
                    <a:pt x="19" y="31"/>
                    <a:pt x="18" y="35"/>
                    <a:pt x="17" y="4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3" name="Freeform 146">
              <a:extLst>
                <a:ext uri="{FF2B5EF4-FFF2-40B4-BE49-F238E27FC236}">
                  <a16:creationId xmlns:a16="http://schemas.microsoft.com/office/drawing/2014/main" id="{1ABE8474-56AF-4034-A57B-0DB692CD3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997" y="2106301"/>
              <a:ext cx="25466" cy="36087"/>
            </a:xfrm>
            <a:custGeom>
              <a:avLst/>
              <a:gdLst>
                <a:gd name="T0" fmla="*/ 8 w 33"/>
                <a:gd name="T1" fmla="*/ 16 h 45"/>
                <a:gd name="T2" fmla="*/ 33 w 33"/>
                <a:gd name="T3" fmla="*/ 12 h 45"/>
                <a:gd name="T4" fmla="*/ 24 w 33"/>
                <a:gd name="T5" fmla="*/ 26 h 45"/>
                <a:gd name="T6" fmla="*/ 22 w 33"/>
                <a:gd name="T7" fmla="*/ 45 h 45"/>
                <a:gd name="T8" fmla="*/ 14 w 33"/>
                <a:gd name="T9" fmla="*/ 33 h 45"/>
                <a:gd name="T10" fmla="*/ 12 w 33"/>
                <a:gd name="T11" fmla="*/ 27 h 45"/>
                <a:gd name="T12" fmla="*/ 4 w 33"/>
                <a:gd name="T13" fmla="*/ 26 h 45"/>
                <a:gd name="T14" fmla="*/ 8 w 33"/>
                <a:gd name="T15" fmla="*/ 1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45">
                  <a:moveTo>
                    <a:pt x="8" y="16"/>
                  </a:moveTo>
                  <a:cubicBezTo>
                    <a:pt x="11" y="13"/>
                    <a:pt x="31" y="0"/>
                    <a:pt x="33" y="12"/>
                  </a:cubicBezTo>
                  <a:cubicBezTo>
                    <a:pt x="33" y="13"/>
                    <a:pt x="25" y="23"/>
                    <a:pt x="24" y="26"/>
                  </a:cubicBezTo>
                  <a:cubicBezTo>
                    <a:pt x="22" y="32"/>
                    <a:pt x="22" y="39"/>
                    <a:pt x="22" y="45"/>
                  </a:cubicBezTo>
                  <a:cubicBezTo>
                    <a:pt x="17" y="43"/>
                    <a:pt x="20" y="35"/>
                    <a:pt x="14" y="33"/>
                  </a:cubicBezTo>
                  <a:cubicBezTo>
                    <a:pt x="15" y="33"/>
                    <a:pt x="13" y="28"/>
                    <a:pt x="12" y="27"/>
                  </a:cubicBezTo>
                  <a:cubicBezTo>
                    <a:pt x="10" y="26"/>
                    <a:pt x="6" y="28"/>
                    <a:pt x="4" y="26"/>
                  </a:cubicBezTo>
                  <a:cubicBezTo>
                    <a:pt x="0" y="22"/>
                    <a:pt x="4" y="19"/>
                    <a:pt x="8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4" name="Freeform 147">
              <a:extLst>
                <a:ext uri="{FF2B5EF4-FFF2-40B4-BE49-F238E27FC236}">
                  <a16:creationId xmlns:a16="http://schemas.microsoft.com/office/drawing/2014/main" id="{5D3736F7-A1C8-45E9-85EB-96ABDC131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424" y="2145452"/>
              <a:ext cx="8489" cy="16342"/>
            </a:xfrm>
            <a:custGeom>
              <a:avLst/>
              <a:gdLst>
                <a:gd name="T0" fmla="*/ 10 w 11"/>
                <a:gd name="T1" fmla="*/ 20 h 20"/>
                <a:gd name="T2" fmla="*/ 0 w 11"/>
                <a:gd name="T3" fmla="*/ 8 h 20"/>
                <a:gd name="T4" fmla="*/ 3 w 11"/>
                <a:gd name="T5" fmla="*/ 0 h 20"/>
                <a:gd name="T6" fmla="*/ 10 w 11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0">
                  <a:moveTo>
                    <a:pt x="10" y="20"/>
                  </a:moveTo>
                  <a:cubicBezTo>
                    <a:pt x="5" y="20"/>
                    <a:pt x="1" y="11"/>
                    <a:pt x="0" y="8"/>
                  </a:cubicBezTo>
                  <a:cubicBezTo>
                    <a:pt x="0" y="5"/>
                    <a:pt x="0" y="2"/>
                    <a:pt x="3" y="0"/>
                  </a:cubicBezTo>
                  <a:cubicBezTo>
                    <a:pt x="8" y="4"/>
                    <a:pt x="11" y="13"/>
                    <a:pt x="10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5" name="Freeform 148">
              <a:extLst>
                <a:ext uri="{FF2B5EF4-FFF2-40B4-BE49-F238E27FC236}">
                  <a16:creationId xmlns:a16="http://schemas.microsoft.com/office/drawing/2014/main" id="{2EA529CB-39C4-4243-A9E3-4FF921371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669" y="3190961"/>
              <a:ext cx="15345" cy="21788"/>
            </a:xfrm>
            <a:custGeom>
              <a:avLst/>
              <a:gdLst>
                <a:gd name="T0" fmla="*/ 19 w 20"/>
                <a:gd name="T1" fmla="*/ 16 h 27"/>
                <a:gd name="T2" fmla="*/ 0 w 20"/>
                <a:gd name="T3" fmla="*/ 24 h 27"/>
                <a:gd name="T4" fmla="*/ 7 w 20"/>
                <a:gd name="T5" fmla="*/ 19 h 27"/>
                <a:gd name="T6" fmla="*/ 9 w 20"/>
                <a:gd name="T7" fmla="*/ 12 h 27"/>
                <a:gd name="T8" fmla="*/ 19 w 20"/>
                <a:gd name="T9" fmla="*/ 2 h 27"/>
                <a:gd name="T10" fmla="*/ 19 w 20"/>
                <a:gd name="T11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19" y="16"/>
                  </a:moveTo>
                  <a:cubicBezTo>
                    <a:pt x="17" y="22"/>
                    <a:pt x="4" y="27"/>
                    <a:pt x="0" y="24"/>
                  </a:cubicBezTo>
                  <a:cubicBezTo>
                    <a:pt x="1" y="21"/>
                    <a:pt x="4" y="22"/>
                    <a:pt x="7" y="19"/>
                  </a:cubicBezTo>
                  <a:cubicBezTo>
                    <a:pt x="9" y="17"/>
                    <a:pt x="8" y="14"/>
                    <a:pt x="9" y="12"/>
                  </a:cubicBezTo>
                  <a:cubicBezTo>
                    <a:pt x="11" y="8"/>
                    <a:pt x="14" y="0"/>
                    <a:pt x="19" y="2"/>
                  </a:cubicBezTo>
                  <a:cubicBezTo>
                    <a:pt x="20" y="7"/>
                    <a:pt x="20" y="12"/>
                    <a:pt x="19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6" name="Freeform 149">
              <a:extLst>
                <a:ext uri="{FF2B5EF4-FFF2-40B4-BE49-F238E27FC236}">
                  <a16:creationId xmlns:a16="http://schemas.microsoft.com/office/drawing/2014/main" id="{6BA28700-BFDC-4299-BDBA-3DC9610C1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443" y="3179727"/>
              <a:ext cx="13060" cy="12937"/>
            </a:xfrm>
            <a:custGeom>
              <a:avLst/>
              <a:gdLst>
                <a:gd name="T0" fmla="*/ 11 w 17"/>
                <a:gd name="T1" fmla="*/ 4 h 16"/>
                <a:gd name="T2" fmla="*/ 15 w 17"/>
                <a:gd name="T3" fmla="*/ 0 h 16"/>
                <a:gd name="T4" fmla="*/ 15 w 17"/>
                <a:gd name="T5" fmla="*/ 8 h 16"/>
                <a:gd name="T6" fmla="*/ 5 w 17"/>
                <a:gd name="T7" fmla="*/ 13 h 16"/>
                <a:gd name="T8" fmla="*/ 11 w 17"/>
                <a:gd name="T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1" y="4"/>
                  </a:moveTo>
                  <a:cubicBezTo>
                    <a:pt x="12" y="1"/>
                    <a:pt x="12" y="1"/>
                    <a:pt x="15" y="0"/>
                  </a:cubicBezTo>
                  <a:cubicBezTo>
                    <a:pt x="17" y="3"/>
                    <a:pt x="17" y="5"/>
                    <a:pt x="15" y="8"/>
                  </a:cubicBezTo>
                  <a:cubicBezTo>
                    <a:pt x="14" y="11"/>
                    <a:pt x="8" y="16"/>
                    <a:pt x="5" y="13"/>
                  </a:cubicBezTo>
                  <a:cubicBezTo>
                    <a:pt x="0" y="7"/>
                    <a:pt x="11" y="6"/>
                    <a:pt x="11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7" name="Freeform 150">
              <a:extLst>
                <a:ext uri="{FF2B5EF4-FFF2-40B4-BE49-F238E27FC236}">
                  <a16:creationId xmlns:a16="http://schemas.microsoft.com/office/drawing/2014/main" id="{5C7EF3B3-5F51-4C88-B1A4-1E9135346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938" y="3203218"/>
              <a:ext cx="20242" cy="16682"/>
            </a:xfrm>
            <a:custGeom>
              <a:avLst/>
              <a:gdLst>
                <a:gd name="T0" fmla="*/ 13 w 26"/>
                <a:gd name="T1" fmla="*/ 18 h 21"/>
                <a:gd name="T2" fmla="*/ 2 w 26"/>
                <a:gd name="T3" fmla="*/ 14 h 21"/>
                <a:gd name="T4" fmla="*/ 13 w 26"/>
                <a:gd name="T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13" y="18"/>
                  </a:moveTo>
                  <a:cubicBezTo>
                    <a:pt x="9" y="21"/>
                    <a:pt x="3" y="19"/>
                    <a:pt x="2" y="14"/>
                  </a:cubicBezTo>
                  <a:cubicBezTo>
                    <a:pt x="0" y="0"/>
                    <a:pt x="26" y="7"/>
                    <a:pt x="1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8" name="Freeform 151">
              <a:extLst>
                <a:ext uri="{FF2B5EF4-FFF2-40B4-BE49-F238E27FC236}">
                  <a16:creationId xmlns:a16="http://schemas.microsoft.com/office/drawing/2014/main" id="{CFF93748-8FAC-4F89-9983-0ED8B2E1F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022" y="3197431"/>
              <a:ext cx="16977" cy="13618"/>
            </a:xfrm>
            <a:custGeom>
              <a:avLst/>
              <a:gdLst>
                <a:gd name="T0" fmla="*/ 16 w 22"/>
                <a:gd name="T1" fmla="*/ 8 h 17"/>
                <a:gd name="T2" fmla="*/ 8 w 22"/>
                <a:gd name="T3" fmla="*/ 17 h 17"/>
                <a:gd name="T4" fmla="*/ 0 w 22"/>
                <a:gd name="T5" fmla="*/ 10 h 17"/>
                <a:gd name="T6" fmla="*/ 8 w 22"/>
                <a:gd name="T7" fmla="*/ 6 h 17"/>
                <a:gd name="T8" fmla="*/ 14 w 22"/>
                <a:gd name="T9" fmla="*/ 1 h 17"/>
                <a:gd name="T10" fmla="*/ 20 w 22"/>
                <a:gd name="T11" fmla="*/ 0 h 17"/>
                <a:gd name="T12" fmla="*/ 16 w 22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7">
                  <a:moveTo>
                    <a:pt x="16" y="8"/>
                  </a:moveTo>
                  <a:cubicBezTo>
                    <a:pt x="13" y="12"/>
                    <a:pt x="15" y="17"/>
                    <a:pt x="8" y="17"/>
                  </a:cubicBezTo>
                  <a:cubicBezTo>
                    <a:pt x="4" y="17"/>
                    <a:pt x="0" y="13"/>
                    <a:pt x="0" y="10"/>
                  </a:cubicBezTo>
                  <a:cubicBezTo>
                    <a:pt x="0" y="4"/>
                    <a:pt x="3" y="7"/>
                    <a:pt x="8" y="6"/>
                  </a:cubicBezTo>
                  <a:cubicBezTo>
                    <a:pt x="10" y="5"/>
                    <a:pt x="12" y="2"/>
                    <a:pt x="14" y="1"/>
                  </a:cubicBezTo>
                  <a:cubicBezTo>
                    <a:pt x="16" y="0"/>
                    <a:pt x="18" y="0"/>
                    <a:pt x="20" y="0"/>
                  </a:cubicBezTo>
                  <a:cubicBezTo>
                    <a:pt x="22" y="3"/>
                    <a:pt x="17" y="5"/>
                    <a:pt x="16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9" name="Freeform 152">
              <a:extLst>
                <a:ext uri="{FF2B5EF4-FFF2-40B4-BE49-F238E27FC236}">
                  <a16:creationId xmlns:a16="http://schemas.microsoft.com/office/drawing/2014/main" id="{5E31CC05-B6BC-4E7F-9901-5B6D9CEBF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901" y="3205601"/>
              <a:ext cx="8489" cy="8852"/>
            </a:xfrm>
            <a:custGeom>
              <a:avLst/>
              <a:gdLst>
                <a:gd name="T0" fmla="*/ 6 w 11"/>
                <a:gd name="T1" fmla="*/ 1 h 11"/>
                <a:gd name="T2" fmla="*/ 2 w 11"/>
                <a:gd name="T3" fmla="*/ 6 h 11"/>
                <a:gd name="T4" fmla="*/ 6 w 11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1">
                  <a:moveTo>
                    <a:pt x="6" y="1"/>
                  </a:moveTo>
                  <a:cubicBezTo>
                    <a:pt x="11" y="4"/>
                    <a:pt x="6" y="11"/>
                    <a:pt x="2" y="6"/>
                  </a:cubicBezTo>
                  <a:cubicBezTo>
                    <a:pt x="0" y="3"/>
                    <a:pt x="2" y="0"/>
                    <a:pt x="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0" name="Freeform 153">
              <a:extLst>
                <a:ext uri="{FF2B5EF4-FFF2-40B4-BE49-F238E27FC236}">
                  <a16:creationId xmlns:a16="http://schemas.microsoft.com/office/drawing/2014/main" id="{51CF7A66-6C65-404C-84D2-78FCA30F0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99" y="3212751"/>
              <a:ext cx="12080" cy="8852"/>
            </a:xfrm>
            <a:custGeom>
              <a:avLst/>
              <a:gdLst>
                <a:gd name="T0" fmla="*/ 12 w 16"/>
                <a:gd name="T1" fmla="*/ 10 h 11"/>
                <a:gd name="T2" fmla="*/ 16 w 16"/>
                <a:gd name="T3" fmla="*/ 2 h 11"/>
                <a:gd name="T4" fmla="*/ 12 w 16"/>
                <a:gd name="T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12" y="10"/>
                  </a:moveTo>
                  <a:cubicBezTo>
                    <a:pt x="0" y="11"/>
                    <a:pt x="15" y="0"/>
                    <a:pt x="16" y="2"/>
                  </a:cubicBezTo>
                  <a:cubicBezTo>
                    <a:pt x="16" y="6"/>
                    <a:pt x="16" y="9"/>
                    <a:pt x="12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1" name="Freeform 154">
              <a:extLst>
                <a:ext uri="{FF2B5EF4-FFF2-40B4-BE49-F238E27FC236}">
                  <a16:creationId xmlns:a16="http://schemas.microsoft.com/office/drawing/2014/main" id="{5731AFB2-6B81-4B7C-9316-CA45D6E2B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188" y="3190281"/>
              <a:ext cx="7509" cy="11235"/>
            </a:xfrm>
            <a:custGeom>
              <a:avLst/>
              <a:gdLst>
                <a:gd name="T0" fmla="*/ 9 w 10"/>
                <a:gd name="T1" fmla="*/ 4 h 14"/>
                <a:gd name="T2" fmla="*/ 6 w 10"/>
                <a:gd name="T3" fmla="*/ 14 h 14"/>
                <a:gd name="T4" fmla="*/ 1 w 10"/>
                <a:gd name="T5" fmla="*/ 1 h 14"/>
                <a:gd name="T6" fmla="*/ 9 w 10"/>
                <a:gd name="T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4">
                  <a:moveTo>
                    <a:pt x="9" y="4"/>
                  </a:moveTo>
                  <a:cubicBezTo>
                    <a:pt x="10" y="8"/>
                    <a:pt x="9" y="12"/>
                    <a:pt x="6" y="14"/>
                  </a:cubicBezTo>
                  <a:cubicBezTo>
                    <a:pt x="6" y="13"/>
                    <a:pt x="0" y="2"/>
                    <a:pt x="1" y="1"/>
                  </a:cubicBezTo>
                  <a:cubicBezTo>
                    <a:pt x="5" y="0"/>
                    <a:pt x="8" y="0"/>
                    <a:pt x="9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2" name="Freeform 155">
              <a:extLst>
                <a:ext uri="{FF2B5EF4-FFF2-40B4-BE49-F238E27FC236}">
                  <a16:creationId xmlns:a16="http://schemas.microsoft.com/office/drawing/2014/main" id="{8EEE44B4-A435-479E-8A70-372EF8C09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428" y="2407596"/>
              <a:ext cx="14692" cy="16342"/>
            </a:xfrm>
            <a:custGeom>
              <a:avLst/>
              <a:gdLst>
                <a:gd name="T0" fmla="*/ 7 w 19"/>
                <a:gd name="T1" fmla="*/ 14 h 20"/>
                <a:gd name="T2" fmla="*/ 2 w 19"/>
                <a:gd name="T3" fmla="*/ 10 h 20"/>
                <a:gd name="T4" fmla="*/ 2 w 19"/>
                <a:gd name="T5" fmla="*/ 2 h 20"/>
                <a:gd name="T6" fmla="*/ 10 w 19"/>
                <a:gd name="T7" fmla="*/ 5 h 20"/>
                <a:gd name="T8" fmla="*/ 5 w 19"/>
                <a:gd name="T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7" y="14"/>
                  </a:moveTo>
                  <a:cubicBezTo>
                    <a:pt x="5" y="14"/>
                    <a:pt x="3" y="12"/>
                    <a:pt x="2" y="10"/>
                  </a:cubicBezTo>
                  <a:cubicBezTo>
                    <a:pt x="1" y="8"/>
                    <a:pt x="0" y="4"/>
                    <a:pt x="2" y="2"/>
                  </a:cubicBezTo>
                  <a:cubicBezTo>
                    <a:pt x="5" y="0"/>
                    <a:pt x="9" y="2"/>
                    <a:pt x="10" y="5"/>
                  </a:cubicBezTo>
                  <a:cubicBezTo>
                    <a:pt x="19" y="5"/>
                    <a:pt x="16" y="20"/>
                    <a:pt x="5" y="13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3" name="Freeform 156">
              <a:extLst>
                <a:ext uri="{FF2B5EF4-FFF2-40B4-BE49-F238E27FC236}">
                  <a16:creationId xmlns:a16="http://schemas.microsoft.com/office/drawing/2014/main" id="{22F840A7-D19A-4FBA-86CA-B66868F08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5361" y="2328953"/>
              <a:ext cx="18283" cy="44939"/>
            </a:xfrm>
            <a:custGeom>
              <a:avLst/>
              <a:gdLst>
                <a:gd name="T0" fmla="*/ 12 w 24"/>
                <a:gd name="T1" fmla="*/ 32 h 56"/>
                <a:gd name="T2" fmla="*/ 5 w 24"/>
                <a:gd name="T3" fmla="*/ 56 h 56"/>
                <a:gd name="T4" fmla="*/ 3 w 24"/>
                <a:gd name="T5" fmla="*/ 32 h 56"/>
                <a:gd name="T6" fmla="*/ 14 w 24"/>
                <a:gd name="T7" fmla="*/ 9 h 56"/>
                <a:gd name="T8" fmla="*/ 19 w 24"/>
                <a:gd name="T9" fmla="*/ 0 h 56"/>
                <a:gd name="T10" fmla="*/ 20 w 24"/>
                <a:gd name="T11" fmla="*/ 9 h 56"/>
                <a:gd name="T12" fmla="*/ 12 w 24"/>
                <a:gd name="T13" fmla="*/ 3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56">
                  <a:moveTo>
                    <a:pt x="12" y="32"/>
                  </a:moveTo>
                  <a:cubicBezTo>
                    <a:pt x="9" y="40"/>
                    <a:pt x="9" y="48"/>
                    <a:pt x="5" y="56"/>
                  </a:cubicBezTo>
                  <a:cubicBezTo>
                    <a:pt x="2" y="47"/>
                    <a:pt x="0" y="42"/>
                    <a:pt x="3" y="32"/>
                  </a:cubicBezTo>
                  <a:cubicBezTo>
                    <a:pt x="6" y="24"/>
                    <a:pt x="11" y="17"/>
                    <a:pt x="14" y="9"/>
                  </a:cubicBezTo>
                  <a:cubicBezTo>
                    <a:pt x="15" y="7"/>
                    <a:pt x="16" y="0"/>
                    <a:pt x="19" y="0"/>
                  </a:cubicBezTo>
                  <a:cubicBezTo>
                    <a:pt x="24" y="0"/>
                    <a:pt x="21" y="6"/>
                    <a:pt x="20" y="9"/>
                  </a:cubicBezTo>
                  <a:cubicBezTo>
                    <a:pt x="19" y="17"/>
                    <a:pt x="16" y="24"/>
                    <a:pt x="12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4" name="Freeform 157">
              <a:extLst>
                <a:ext uri="{FF2B5EF4-FFF2-40B4-BE49-F238E27FC236}">
                  <a16:creationId xmlns:a16="http://schemas.microsoft.com/office/drawing/2014/main" id="{9E0C2A73-5692-4A6F-838E-609859612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623" y="2302398"/>
              <a:ext cx="27752" cy="47322"/>
            </a:xfrm>
            <a:custGeom>
              <a:avLst/>
              <a:gdLst>
                <a:gd name="T0" fmla="*/ 9 w 36"/>
                <a:gd name="T1" fmla="*/ 48 h 59"/>
                <a:gd name="T2" fmla="*/ 3 w 36"/>
                <a:gd name="T3" fmla="*/ 54 h 59"/>
                <a:gd name="T4" fmla="*/ 4 w 36"/>
                <a:gd name="T5" fmla="*/ 45 h 59"/>
                <a:gd name="T6" fmla="*/ 0 w 36"/>
                <a:gd name="T7" fmla="*/ 35 h 59"/>
                <a:gd name="T8" fmla="*/ 2 w 36"/>
                <a:gd name="T9" fmla="*/ 23 h 59"/>
                <a:gd name="T10" fmla="*/ 6 w 36"/>
                <a:gd name="T11" fmla="*/ 18 h 59"/>
                <a:gd name="T12" fmla="*/ 8 w 36"/>
                <a:gd name="T13" fmla="*/ 12 h 59"/>
                <a:gd name="T14" fmla="*/ 11 w 36"/>
                <a:gd name="T15" fmla="*/ 9 h 59"/>
                <a:gd name="T16" fmla="*/ 14 w 36"/>
                <a:gd name="T17" fmla="*/ 6 h 59"/>
                <a:gd name="T18" fmla="*/ 17 w 36"/>
                <a:gd name="T19" fmla="*/ 5 h 59"/>
                <a:gd name="T20" fmla="*/ 24 w 36"/>
                <a:gd name="T21" fmla="*/ 4 h 59"/>
                <a:gd name="T22" fmla="*/ 30 w 36"/>
                <a:gd name="T23" fmla="*/ 1 h 59"/>
                <a:gd name="T24" fmla="*/ 36 w 36"/>
                <a:gd name="T25" fmla="*/ 3 h 59"/>
                <a:gd name="T26" fmla="*/ 30 w 36"/>
                <a:gd name="T27" fmla="*/ 8 h 59"/>
                <a:gd name="T28" fmla="*/ 24 w 36"/>
                <a:gd name="T29" fmla="*/ 13 h 59"/>
                <a:gd name="T30" fmla="*/ 21 w 36"/>
                <a:gd name="T31" fmla="*/ 27 h 59"/>
                <a:gd name="T32" fmla="*/ 24 w 36"/>
                <a:gd name="T33" fmla="*/ 31 h 59"/>
                <a:gd name="T34" fmla="*/ 18 w 36"/>
                <a:gd name="T35" fmla="*/ 34 h 59"/>
                <a:gd name="T36" fmla="*/ 18 w 36"/>
                <a:gd name="T37" fmla="*/ 41 h 59"/>
                <a:gd name="T38" fmla="*/ 11 w 36"/>
                <a:gd name="T39" fmla="*/ 43 h 59"/>
                <a:gd name="T40" fmla="*/ 9 w 36"/>
                <a:gd name="T41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59">
                  <a:moveTo>
                    <a:pt x="9" y="48"/>
                  </a:moveTo>
                  <a:cubicBezTo>
                    <a:pt x="8" y="51"/>
                    <a:pt x="6" y="59"/>
                    <a:pt x="3" y="54"/>
                  </a:cubicBezTo>
                  <a:cubicBezTo>
                    <a:pt x="1" y="51"/>
                    <a:pt x="4" y="47"/>
                    <a:pt x="4" y="45"/>
                  </a:cubicBezTo>
                  <a:cubicBezTo>
                    <a:pt x="4" y="41"/>
                    <a:pt x="1" y="38"/>
                    <a:pt x="0" y="35"/>
                  </a:cubicBezTo>
                  <a:cubicBezTo>
                    <a:pt x="5" y="34"/>
                    <a:pt x="1" y="26"/>
                    <a:pt x="2" y="23"/>
                  </a:cubicBezTo>
                  <a:cubicBezTo>
                    <a:pt x="3" y="21"/>
                    <a:pt x="5" y="20"/>
                    <a:pt x="6" y="18"/>
                  </a:cubicBezTo>
                  <a:cubicBezTo>
                    <a:pt x="7" y="16"/>
                    <a:pt x="7" y="14"/>
                    <a:pt x="8" y="12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2" y="8"/>
                    <a:pt x="12" y="7"/>
                    <a:pt x="14" y="6"/>
                  </a:cubicBezTo>
                  <a:cubicBezTo>
                    <a:pt x="14" y="6"/>
                    <a:pt x="16" y="5"/>
                    <a:pt x="17" y="5"/>
                  </a:cubicBezTo>
                  <a:cubicBezTo>
                    <a:pt x="21" y="4"/>
                    <a:pt x="21" y="4"/>
                    <a:pt x="24" y="4"/>
                  </a:cubicBezTo>
                  <a:cubicBezTo>
                    <a:pt x="27" y="4"/>
                    <a:pt x="28" y="1"/>
                    <a:pt x="30" y="1"/>
                  </a:cubicBezTo>
                  <a:cubicBezTo>
                    <a:pt x="32" y="0"/>
                    <a:pt x="35" y="2"/>
                    <a:pt x="36" y="3"/>
                  </a:cubicBezTo>
                  <a:cubicBezTo>
                    <a:pt x="33" y="4"/>
                    <a:pt x="32" y="5"/>
                    <a:pt x="30" y="8"/>
                  </a:cubicBezTo>
                  <a:cubicBezTo>
                    <a:pt x="28" y="12"/>
                    <a:pt x="28" y="12"/>
                    <a:pt x="24" y="13"/>
                  </a:cubicBezTo>
                  <a:cubicBezTo>
                    <a:pt x="19" y="15"/>
                    <a:pt x="20" y="22"/>
                    <a:pt x="21" y="27"/>
                  </a:cubicBezTo>
                  <a:cubicBezTo>
                    <a:pt x="23" y="28"/>
                    <a:pt x="25" y="28"/>
                    <a:pt x="24" y="31"/>
                  </a:cubicBezTo>
                  <a:cubicBezTo>
                    <a:pt x="23" y="31"/>
                    <a:pt x="19" y="33"/>
                    <a:pt x="18" y="34"/>
                  </a:cubicBezTo>
                  <a:cubicBezTo>
                    <a:pt x="16" y="36"/>
                    <a:pt x="19" y="38"/>
                    <a:pt x="18" y="41"/>
                  </a:cubicBezTo>
                  <a:cubicBezTo>
                    <a:pt x="14" y="41"/>
                    <a:pt x="14" y="41"/>
                    <a:pt x="11" y="43"/>
                  </a:cubicBezTo>
                  <a:cubicBezTo>
                    <a:pt x="10" y="45"/>
                    <a:pt x="9" y="46"/>
                    <a:pt x="9" y="4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5" name="Freeform 158">
              <a:extLst>
                <a:ext uri="{FF2B5EF4-FFF2-40B4-BE49-F238E27FC236}">
                  <a16:creationId xmlns:a16="http://schemas.microsoft.com/office/drawing/2014/main" id="{230231DC-1471-45CF-952A-4DEEF9455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2571" y="2256438"/>
              <a:ext cx="23181" cy="19406"/>
            </a:xfrm>
            <a:custGeom>
              <a:avLst/>
              <a:gdLst>
                <a:gd name="T0" fmla="*/ 13 w 30"/>
                <a:gd name="T1" fmla="*/ 21 h 24"/>
                <a:gd name="T2" fmla="*/ 11 w 30"/>
                <a:gd name="T3" fmla="*/ 14 h 24"/>
                <a:gd name="T4" fmla="*/ 2 w 30"/>
                <a:gd name="T5" fmla="*/ 12 h 24"/>
                <a:gd name="T6" fmla="*/ 4 w 30"/>
                <a:gd name="T7" fmla="*/ 8 h 24"/>
                <a:gd name="T8" fmla="*/ 10 w 30"/>
                <a:gd name="T9" fmla="*/ 8 h 24"/>
                <a:gd name="T10" fmla="*/ 14 w 30"/>
                <a:gd name="T11" fmla="*/ 4 h 24"/>
                <a:gd name="T12" fmla="*/ 20 w 30"/>
                <a:gd name="T13" fmla="*/ 2 h 24"/>
                <a:gd name="T14" fmla="*/ 20 w 30"/>
                <a:gd name="T15" fmla="*/ 5 h 24"/>
                <a:gd name="T16" fmla="*/ 27 w 30"/>
                <a:gd name="T17" fmla="*/ 11 h 24"/>
                <a:gd name="T18" fmla="*/ 29 w 30"/>
                <a:gd name="T19" fmla="*/ 11 h 24"/>
                <a:gd name="T20" fmla="*/ 28 w 30"/>
                <a:gd name="T21" fmla="*/ 18 h 24"/>
                <a:gd name="T22" fmla="*/ 20 w 30"/>
                <a:gd name="T23" fmla="*/ 18 h 24"/>
                <a:gd name="T24" fmla="*/ 17 w 30"/>
                <a:gd name="T25" fmla="*/ 23 h 24"/>
                <a:gd name="T26" fmla="*/ 13 w 30"/>
                <a:gd name="T2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4">
                  <a:moveTo>
                    <a:pt x="13" y="21"/>
                  </a:moveTo>
                  <a:cubicBezTo>
                    <a:pt x="9" y="21"/>
                    <a:pt x="12" y="16"/>
                    <a:pt x="11" y="14"/>
                  </a:cubicBezTo>
                  <a:cubicBezTo>
                    <a:pt x="9" y="10"/>
                    <a:pt x="4" y="15"/>
                    <a:pt x="2" y="12"/>
                  </a:cubicBezTo>
                  <a:cubicBezTo>
                    <a:pt x="0" y="9"/>
                    <a:pt x="2" y="9"/>
                    <a:pt x="4" y="8"/>
                  </a:cubicBezTo>
                  <a:cubicBezTo>
                    <a:pt x="6" y="8"/>
                    <a:pt x="9" y="9"/>
                    <a:pt x="10" y="8"/>
                  </a:cubicBezTo>
                  <a:cubicBezTo>
                    <a:pt x="12" y="7"/>
                    <a:pt x="11" y="4"/>
                    <a:pt x="14" y="4"/>
                  </a:cubicBezTo>
                  <a:cubicBezTo>
                    <a:pt x="13" y="0"/>
                    <a:pt x="17" y="1"/>
                    <a:pt x="20" y="2"/>
                  </a:cubicBezTo>
                  <a:cubicBezTo>
                    <a:pt x="19" y="3"/>
                    <a:pt x="20" y="4"/>
                    <a:pt x="20" y="5"/>
                  </a:cubicBezTo>
                  <a:cubicBezTo>
                    <a:pt x="22" y="6"/>
                    <a:pt x="27" y="8"/>
                    <a:pt x="27" y="11"/>
                  </a:cubicBezTo>
                  <a:cubicBezTo>
                    <a:pt x="28" y="10"/>
                    <a:pt x="29" y="11"/>
                    <a:pt x="29" y="11"/>
                  </a:cubicBezTo>
                  <a:cubicBezTo>
                    <a:pt x="30" y="14"/>
                    <a:pt x="27" y="15"/>
                    <a:pt x="28" y="18"/>
                  </a:cubicBezTo>
                  <a:cubicBezTo>
                    <a:pt x="25" y="16"/>
                    <a:pt x="22" y="22"/>
                    <a:pt x="20" y="18"/>
                  </a:cubicBezTo>
                  <a:cubicBezTo>
                    <a:pt x="19" y="19"/>
                    <a:pt x="18" y="22"/>
                    <a:pt x="17" y="23"/>
                  </a:cubicBezTo>
                  <a:cubicBezTo>
                    <a:pt x="15" y="24"/>
                    <a:pt x="12" y="24"/>
                    <a:pt x="13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6" name="Freeform 159">
              <a:extLst>
                <a:ext uri="{FF2B5EF4-FFF2-40B4-BE49-F238E27FC236}">
                  <a16:creationId xmlns:a16="http://schemas.microsoft.com/office/drawing/2014/main" id="{4C038B67-76DC-4D8D-8065-41F6A2A31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020" y="2274141"/>
              <a:ext cx="34934" cy="35407"/>
            </a:xfrm>
            <a:custGeom>
              <a:avLst/>
              <a:gdLst>
                <a:gd name="T0" fmla="*/ 5 w 45"/>
                <a:gd name="T1" fmla="*/ 16 h 44"/>
                <a:gd name="T2" fmla="*/ 0 w 45"/>
                <a:gd name="T3" fmla="*/ 18 h 44"/>
                <a:gd name="T4" fmla="*/ 3 w 45"/>
                <a:gd name="T5" fmla="*/ 23 h 44"/>
                <a:gd name="T6" fmla="*/ 11 w 45"/>
                <a:gd name="T7" fmla="*/ 30 h 44"/>
                <a:gd name="T8" fmla="*/ 7 w 45"/>
                <a:gd name="T9" fmla="*/ 34 h 44"/>
                <a:gd name="T10" fmla="*/ 6 w 45"/>
                <a:gd name="T11" fmla="*/ 40 h 44"/>
                <a:gd name="T12" fmla="*/ 13 w 45"/>
                <a:gd name="T13" fmla="*/ 31 h 44"/>
                <a:gd name="T14" fmla="*/ 15 w 45"/>
                <a:gd name="T15" fmla="*/ 27 h 44"/>
                <a:gd name="T16" fmla="*/ 17 w 45"/>
                <a:gd name="T17" fmla="*/ 25 h 44"/>
                <a:gd name="T18" fmla="*/ 24 w 45"/>
                <a:gd name="T19" fmla="*/ 25 h 44"/>
                <a:gd name="T20" fmla="*/ 29 w 45"/>
                <a:gd name="T21" fmla="*/ 21 h 44"/>
                <a:gd name="T22" fmla="*/ 35 w 45"/>
                <a:gd name="T23" fmla="*/ 17 h 44"/>
                <a:gd name="T24" fmla="*/ 38 w 45"/>
                <a:gd name="T25" fmla="*/ 15 h 44"/>
                <a:gd name="T26" fmla="*/ 41 w 45"/>
                <a:gd name="T27" fmla="*/ 14 h 44"/>
                <a:gd name="T28" fmla="*/ 41 w 45"/>
                <a:gd name="T29" fmla="*/ 8 h 44"/>
                <a:gd name="T30" fmla="*/ 43 w 45"/>
                <a:gd name="T31" fmla="*/ 3 h 44"/>
                <a:gd name="T32" fmla="*/ 34 w 45"/>
                <a:gd name="T33" fmla="*/ 0 h 44"/>
                <a:gd name="T34" fmla="*/ 29 w 45"/>
                <a:gd name="T35" fmla="*/ 4 h 44"/>
                <a:gd name="T36" fmla="*/ 22 w 45"/>
                <a:gd name="T37" fmla="*/ 5 h 44"/>
                <a:gd name="T38" fmla="*/ 19 w 45"/>
                <a:gd name="T39" fmla="*/ 4 h 44"/>
                <a:gd name="T40" fmla="*/ 14 w 45"/>
                <a:gd name="T41" fmla="*/ 6 h 44"/>
                <a:gd name="T42" fmla="*/ 13 w 45"/>
                <a:gd name="T43" fmla="*/ 9 h 44"/>
                <a:gd name="T44" fmla="*/ 7 w 45"/>
                <a:gd name="T45" fmla="*/ 10 h 44"/>
                <a:gd name="T46" fmla="*/ 5 w 45"/>
                <a:gd name="T47" fmla="*/ 9 h 44"/>
                <a:gd name="T48" fmla="*/ 5 w 45"/>
                <a:gd name="T4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44">
                  <a:moveTo>
                    <a:pt x="5" y="16"/>
                  </a:moveTo>
                  <a:cubicBezTo>
                    <a:pt x="4" y="17"/>
                    <a:pt x="1" y="16"/>
                    <a:pt x="0" y="18"/>
                  </a:cubicBezTo>
                  <a:cubicBezTo>
                    <a:pt x="0" y="20"/>
                    <a:pt x="2" y="21"/>
                    <a:pt x="3" y="23"/>
                  </a:cubicBezTo>
                  <a:cubicBezTo>
                    <a:pt x="5" y="24"/>
                    <a:pt x="11" y="27"/>
                    <a:pt x="11" y="30"/>
                  </a:cubicBezTo>
                  <a:cubicBezTo>
                    <a:pt x="10" y="32"/>
                    <a:pt x="7" y="33"/>
                    <a:pt x="7" y="34"/>
                  </a:cubicBezTo>
                  <a:cubicBezTo>
                    <a:pt x="6" y="36"/>
                    <a:pt x="6" y="39"/>
                    <a:pt x="6" y="40"/>
                  </a:cubicBezTo>
                  <a:cubicBezTo>
                    <a:pt x="12" y="44"/>
                    <a:pt x="12" y="34"/>
                    <a:pt x="13" y="31"/>
                  </a:cubicBezTo>
                  <a:cubicBezTo>
                    <a:pt x="14" y="31"/>
                    <a:pt x="15" y="27"/>
                    <a:pt x="15" y="27"/>
                  </a:cubicBezTo>
                  <a:cubicBezTo>
                    <a:pt x="16" y="26"/>
                    <a:pt x="15" y="25"/>
                    <a:pt x="17" y="25"/>
                  </a:cubicBezTo>
                  <a:cubicBezTo>
                    <a:pt x="19" y="24"/>
                    <a:pt x="22" y="25"/>
                    <a:pt x="24" y="25"/>
                  </a:cubicBezTo>
                  <a:cubicBezTo>
                    <a:pt x="25" y="24"/>
                    <a:pt x="28" y="22"/>
                    <a:pt x="29" y="21"/>
                  </a:cubicBezTo>
                  <a:cubicBezTo>
                    <a:pt x="31" y="20"/>
                    <a:pt x="33" y="19"/>
                    <a:pt x="35" y="17"/>
                  </a:cubicBezTo>
                  <a:cubicBezTo>
                    <a:pt x="36" y="17"/>
                    <a:pt x="37" y="15"/>
                    <a:pt x="38" y="15"/>
                  </a:cubicBezTo>
                  <a:cubicBezTo>
                    <a:pt x="38" y="15"/>
                    <a:pt x="41" y="14"/>
                    <a:pt x="41" y="14"/>
                  </a:cubicBezTo>
                  <a:cubicBezTo>
                    <a:pt x="43" y="12"/>
                    <a:pt x="44" y="10"/>
                    <a:pt x="41" y="8"/>
                  </a:cubicBezTo>
                  <a:cubicBezTo>
                    <a:pt x="44" y="8"/>
                    <a:pt x="45" y="5"/>
                    <a:pt x="43" y="3"/>
                  </a:cubicBezTo>
                  <a:cubicBezTo>
                    <a:pt x="42" y="0"/>
                    <a:pt x="37" y="0"/>
                    <a:pt x="34" y="0"/>
                  </a:cubicBezTo>
                  <a:cubicBezTo>
                    <a:pt x="35" y="3"/>
                    <a:pt x="31" y="4"/>
                    <a:pt x="29" y="4"/>
                  </a:cubicBezTo>
                  <a:cubicBezTo>
                    <a:pt x="27" y="4"/>
                    <a:pt x="25" y="5"/>
                    <a:pt x="22" y="5"/>
                  </a:cubicBezTo>
                  <a:cubicBezTo>
                    <a:pt x="21" y="4"/>
                    <a:pt x="21" y="4"/>
                    <a:pt x="19" y="4"/>
                  </a:cubicBezTo>
                  <a:cubicBezTo>
                    <a:pt x="19" y="8"/>
                    <a:pt x="16" y="6"/>
                    <a:pt x="14" y="6"/>
                  </a:cubicBezTo>
                  <a:cubicBezTo>
                    <a:pt x="14" y="7"/>
                    <a:pt x="14" y="8"/>
                    <a:pt x="13" y="9"/>
                  </a:cubicBezTo>
                  <a:cubicBezTo>
                    <a:pt x="12" y="9"/>
                    <a:pt x="9" y="9"/>
                    <a:pt x="7" y="10"/>
                  </a:cubicBezTo>
                  <a:cubicBezTo>
                    <a:pt x="6" y="10"/>
                    <a:pt x="7" y="8"/>
                    <a:pt x="5" y="9"/>
                  </a:cubicBezTo>
                  <a:cubicBezTo>
                    <a:pt x="4" y="11"/>
                    <a:pt x="6" y="14"/>
                    <a:pt x="5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7" name="Freeform 160">
              <a:extLst>
                <a:ext uri="{FF2B5EF4-FFF2-40B4-BE49-F238E27FC236}">
                  <a16:creationId xmlns:a16="http://schemas.microsoft.com/office/drawing/2014/main" id="{CB8B2283-0154-4036-9421-EA503022C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006" y="2198563"/>
              <a:ext cx="23181" cy="24172"/>
            </a:xfrm>
            <a:custGeom>
              <a:avLst/>
              <a:gdLst>
                <a:gd name="T0" fmla="*/ 24 w 30"/>
                <a:gd name="T1" fmla="*/ 2 h 30"/>
                <a:gd name="T2" fmla="*/ 30 w 30"/>
                <a:gd name="T3" fmla="*/ 23 h 30"/>
                <a:gd name="T4" fmla="*/ 17 w 30"/>
                <a:gd name="T5" fmla="*/ 25 h 30"/>
                <a:gd name="T6" fmla="*/ 14 w 30"/>
                <a:gd name="T7" fmla="*/ 23 h 30"/>
                <a:gd name="T8" fmla="*/ 10 w 30"/>
                <a:gd name="T9" fmla="*/ 22 h 30"/>
                <a:gd name="T10" fmla="*/ 6 w 30"/>
                <a:gd name="T11" fmla="*/ 18 h 30"/>
                <a:gd name="T12" fmla="*/ 1 w 30"/>
                <a:gd name="T13" fmla="*/ 17 h 30"/>
                <a:gd name="T14" fmla="*/ 4 w 30"/>
                <a:gd name="T15" fmla="*/ 8 h 30"/>
                <a:gd name="T16" fmla="*/ 7 w 30"/>
                <a:gd name="T17" fmla="*/ 4 h 30"/>
                <a:gd name="T18" fmla="*/ 24 w 30"/>
                <a:gd name="T1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24" y="2"/>
                  </a:moveTo>
                  <a:cubicBezTo>
                    <a:pt x="24" y="2"/>
                    <a:pt x="30" y="21"/>
                    <a:pt x="30" y="23"/>
                  </a:cubicBezTo>
                  <a:cubicBezTo>
                    <a:pt x="30" y="30"/>
                    <a:pt x="21" y="27"/>
                    <a:pt x="17" y="25"/>
                  </a:cubicBezTo>
                  <a:cubicBezTo>
                    <a:pt x="16" y="25"/>
                    <a:pt x="15" y="23"/>
                    <a:pt x="14" y="23"/>
                  </a:cubicBezTo>
                  <a:cubicBezTo>
                    <a:pt x="13" y="22"/>
                    <a:pt x="11" y="22"/>
                    <a:pt x="10" y="22"/>
                  </a:cubicBezTo>
                  <a:cubicBezTo>
                    <a:pt x="8" y="21"/>
                    <a:pt x="8" y="19"/>
                    <a:pt x="6" y="18"/>
                  </a:cubicBezTo>
                  <a:cubicBezTo>
                    <a:pt x="5" y="18"/>
                    <a:pt x="1" y="17"/>
                    <a:pt x="1" y="17"/>
                  </a:cubicBezTo>
                  <a:cubicBezTo>
                    <a:pt x="0" y="13"/>
                    <a:pt x="3" y="10"/>
                    <a:pt x="4" y="8"/>
                  </a:cubicBezTo>
                  <a:cubicBezTo>
                    <a:pt x="5" y="6"/>
                    <a:pt x="6" y="5"/>
                    <a:pt x="7" y="4"/>
                  </a:cubicBezTo>
                  <a:cubicBezTo>
                    <a:pt x="12" y="0"/>
                    <a:pt x="18" y="1"/>
                    <a:pt x="24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8" name="Freeform 161">
              <a:extLst>
                <a:ext uri="{FF2B5EF4-FFF2-40B4-BE49-F238E27FC236}">
                  <a16:creationId xmlns:a16="http://schemas.microsoft.com/office/drawing/2014/main" id="{CCDC754D-7458-411D-8304-6824869F5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9970" y="1735556"/>
              <a:ext cx="44729" cy="49025"/>
            </a:xfrm>
            <a:custGeom>
              <a:avLst/>
              <a:gdLst>
                <a:gd name="T0" fmla="*/ 26 w 58"/>
                <a:gd name="T1" fmla="*/ 59 h 61"/>
                <a:gd name="T2" fmla="*/ 7 w 58"/>
                <a:gd name="T3" fmla="*/ 55 h 61"/>
                <a:gd name="T4" fmla="*/ 2 w 58"/>
                <a:gd name="T5" fmla="*/ 48 h 61"/>
                <a:gd name="T6" fmla="*/ 3 w 58"/>
                <a:gd name="T7" fmla="*/ 26 h 61"/>
                <a:gd name="T8" fmla="*/ 25 w 58"/>
                <a:gd name="T9" fmla="*/ 0 h 61"/>
                <a:gd name="T10" fmla="*/ 35 w 58"/>
                <a:gd name="T11" fmla="*/ 3 h 61"/>
                <a:gd name="T12" fmla="*/ 36 w 58"/>
                <a:gd name="T13" fmla="*/ 6 h 61"/>
                <a:gd name="T14" fmla="*/ 41 w 58"/>
                <a:gd name="T15" fmla="*/ 8 h 61"/>
                <a:gd name="T16" fmla="*/ 54 w 58"/>
                <a:gd name="T17" fmla="*/ 21 h 61"/>
                <a:gd name="T18" fmla="*/ 57 w 58"/>
                <a:gd name="T19" fmla="*/ 29 h 61"/>
                <a:gd name="T20" fmla="*/ 50 w 58"/>
                <a:gd name="T21" fmla="*/ 34 h 61"/>
                <a:gd name="T22" fmla="*/ 39 w 58"/>
                <a:gd name="T23" fmla="*/ 51 h 61"/>
                <a:gd name="T24" fmla="*/ 32 w 58"/>
                <a:gd name="T25" fmla="*/ 55 h 61"/>
                <a:gd name="T26" fmla="*/ 26 w 58"/>
                <a:gd name="T27" fmla="*/ 5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61">
                  <a:moveTo>
                    <a:pt x="26" y="59"/>
                  </a:moveTo>
                  <a:cubicBezTo>
                    <a:pt x="18" y="61"/>
                    <a:pt x="13" y="59"/>
                    <a:pt x="7" y="55"/>
                  </a:cubicBezTo>
                  <a:cubicBezTo>
                    <a:pt x="3" y="53"/>
                    <a:pt x="3" y="53"/>
                    <a:pt x="2" y="48"/>
                  </a:cubicBezTo>
                  <a:cubicBezTo>
                    <a:pt x="0" y="40"/>
                    <a:pt x="2" y="33"/>
                    <a:pt x="3" y="26"/>
                  </a:cubicBezTo>
                  <a:cubicBezTo>
                    <a:pt x="4" y="14"/>
                    <a:pt x="12" y="1"/>
                    <a:pt x="25" y="0"/>
                  </a:cubicBezTo>
                  <a:cubicBezTo>
                    <a:pt x="29" y="0"/>
                    <a:pt x="32" y="0"/>
                    <a:pt x="35" y="3"/>
                  </a:cubicBezTo>
                  <a:cubicBezTo>
                    <a:pt x="36" y="4"/>
                    <a:pt x="35" y="6"/>
                    <a:pt x="36" y="6"/>
                  </a:cubicBezTo>
                  <a:cubicBezTo>
                    <a:pt x="37" y="7"/>
                    <a:pt x="40" y="7"/>
                    <a:pt x="41" y="8"/>
                  </a:cubicBezTo>
                  <a:cubicBezTo>
                    <a:pt x="45" y="11"/>
                    <a:pt x="52" y="16"/>
                    <a:pt x="54" y="21"/>
                  </a:cubicBezTo>
                  <a:cubicBezTo>
                    <a:pt x="56" y="22"/>
                    <a:pt x="58" y="27"/>
                    <a:pt x="57" y="29"/>
                  </a:cubicBezTo>
                  <a:cubicBezTo>
                    <a:pt x="56" y="33"/>
                    <a:pt x="53" y="31"/>
                    <a:pt x="50" y="34"/>
                  </a:cubicBezTo>
                  <a:cubicBezTo>
                    <a:pt x="45" y="39"/>
                    <a:pt x="45" y="47"/>
                    <a:pt x="39" y="51"/>
                  </a:cubicBezTo>
                  <a:cubicBezTo>
                    <a:pt x="37" y="53"/>
                    <a:pt x="34" y="53"/>
                    <a:pt x="32" y="55"/>
                  </a:cubicBezTo>
                  <a:cubicBezTo>
                    <a:pt x="29" y="56"/>
                    <a:pt x="29" y="58"/>
                    <a:pt x="26" y="5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9" name="Freeform 162">
              <a:extLst>
                <a:ext uri="{FF2B5EF4-FFF2-40B4-BE49-F238E27FC236}">
                  <a16:creationId xmlns:a16="http://schemas.microsoft.com/office/drawing/2014/main" id="{B92EC8F5-14BD-43C4-8479-E13062052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8922" y="1675297"/>
              <a:ext cx="46361" cy="52088"/>
            </a:xfrm>
            <a:custGeom>
              <a:avLst/>
              <a:gdLst>
                <a:gd name="T0" fmla="*/ 21 w 60"/>
                <a:gd name="T1" fmla="*/ 47 h 65"/>
                <a:gd name="T2" fmla="*/ 3 w 60"/>
                <a:gd name="T3" fmla="*/ 18 h 65"/>
                <a:gd name="T4" fmla="*/ 10 w 60"/>
                <a:gd name="T5" fmla="*/ 18 h 65"/>
                <a:gd name="T6" fmla="*/ 12 w 60"/>
                <a:gd name="T7" fmla="*/ 4 h 65"/>
                <a:gd name="T8" fmla="*/ 28 w 60"/>
                <a:gd name="T9" fmla="*/ 4 h 65"/>
                <a:gd name="T10" fmla="*/ 55 w 60"/>
                <a:gd name="T11" fmla="*/ 41 h 65"/>
                <a:gd name="T12" fmla="*/ 54 w 60"/>
                <a:gd name="T13" fmla="*/ 59 h 65"/>
                <a:gd name="T14" fmla="*/ 31 w 60"/>
                <a:gd name="T15" fmla="*/ 58 h 65"/>
                <a:gd name="T16" fmla="*/ 22 w 60"/>
                <a:gd name="T17" fmla="*/ 45 h 65"/>
                <a:gd name="T18" fmla="*/ 21 w 60"/>
                <a:gd name="T19" fmla="*/ 4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5">
                  <a:moveTo>
                    <a:pt x="21" y="47"/>
                  </a:moveTo>
                  <a:cubicBezTo>
                    <a:pt x="18" y="53"/>
                    <a:pt x="0" y="18"/>
                    <a:pt x="3" y="18"/>
                  </a:cubicBezTo>
                  <a:cubicBezTo>
                    <a:pt x="5" y="18"/>
                    <a:pt x="8" y="17"/>
                    <a:pt x="10" y="18"/>
                  </a:cubicBezTo>
                  <a:cubicBezTo>
                    <a:pt x="7" y="14"/>
                    <a:pt x="10" y="6"/>
                    <a:pt x="12" y="4"/>
                  </a:cubicBezTo>
                  <a:cubicBezTo>
                    <a:pt x="18" y="0"/>
                    <a:pt x="22" y="3"/>
                    <a:pt x="28" y="4"/>
                  </a:cubicBezTo>
                  <a:cubicBezTo>
                    <a:pt x="27" y="20"/>
                    <a:pt x="47" y="28"/>
                    <a:pt x="55" y="41"/>
                  </a:cubicBezTo>
                  <a:cubicBezTo>
                    <a:pt x="60" y="48"/>
                    <a:pt x="60" y="54"/>
                    <a:pt x="54" y="59"/>
                  </a:cubicBezTo>
                  <a:cubicBezTo>
                    <a:pt x="46" y="65"/>
                    <a:pt x="39" y="62"/>
                    <a:pt x="31" y="58"/>
                  </a:cubicBezTo>
                  <a:cubicBezTo>
                    <a:pt x="39" y="51"/>
                    <a:pt x="29" y="44"/>
                    <a:pt x="22" y="45"/>
                  </a:cubicBezTo>
                  <a:cubicBezTo>
                    <a:pt x="21" y="46"/>
                    <a:pt x="22" y="46"/>
                    <a:pt x="21" y="4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0" name="Freeform 163">
              <a:extLst>
                <a:ext uri="{FF2B5EF4-FFF2-40B4-BE49-F238E27FC236}">
                  <a16:creationId xmlns:a16="http://schemas.microsoft.com/office/drawing/2014/main" id="{10929679-270D-499C-9AD8-1E0BB16BF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880" y="1165990"/>
              <a:ext cx="363382" cy="512371"/>
            </a:xfrm>
            <a:custGeom>
              <a:avLst/>
              <a:gdLst>
                <a:gd name="T0" fmla="*/ 115 w 471"/>
                <a:gd name="T1" fmla="*/ 623 h 637"/>
                <a:gd name="T2" fmla="*/ 65 w 471"/>
                <a:gd name="T3" fmla="*/ 609 h 637"/>
                <a:gd name="T4" fmla="*/ 60 w 471"/>
                <a:gd name="T5" fmla="*/ 593 h 637"/>
                <a:gd name="T6" fmla="*/ 44 w 471"/>
                <a:gd name="T7" fmla="*/ 597 h 637"/>
                <a:gd name="T8" fmla="*/ 6 w 471"/>
                <a:gd name="T9" fmla="*/ 547 h 637"/>
                <a:gd name="T10" fmla="*/ 19 w 471"/>
                <a:gd name="T11" fmla="*/ 498 h 637"/>
                <a:gd name="T12" fmla="*/ 35 w 471"/>
                <a:gd name="T13" fmla="*/ 457 h 637"/>
                <a:gd name="T14" fmla="*/ 50 w 471"/>
                <a:gd name="T15" fmla="*/ 411 h 637"/>
                <a:gd name="T16" fmla="*/ 77 w 471"/>
                <a:gd name="T17" fmla="*/ 388 h 637"/>
                <a:gd name="T18" fmla="*/ 94 w 471"/>
                <a:gd name="T19" fmla="*/ 354 h 637"/>
                <a:gd name="T20" fmla="*/ 71 w 471"/>
                <a:gd name="T21" fmla="*/ 336 h 637"/>
                <a:gd name="T22" fmla="*/ 101 w 471"/>
                <a:gd name="T23" fmla="*/ 295 h 637"/>
                <a:gd name="T24" fmla="*/ 116 w 471"/>
                <a:gd name="T25" fmla="*/ 274 h 637"/>
                <a:gd name="T26" fmla="*/ 141 w 471"/>
                <a:gd name="T27" fmla="*/ 256 h 637"/>
                <a:gd name="T28" fmla="*/ 117 w 471"/>
                <a:gd name="T29" fmla="*/ 227 h 637"/>
                <a:gd name="T30" fmla="*/ 133 w 471"/>
                <a:gd name="T31" fmla="*/ 218 h 637"/>
                <a:gd name="T32" fmla="*/ 159 w 471"/>
                <a:gd name="T33" fmla="*/ 185 h 637"/>
                <a:gd name="T34" fmla="*/ 183 w 471"/>
                <a:gd name="T35" fmla="*/ 161 h 637"/>
                <a:gd name="T36" fmla="*/ 206 w 471"/>
                <a:gd name="T37" fmla="*/ 133 h 637"/>
                <a:gd name="T38" fmla="*/ 223 w 471"/>
                <a:gd name="T39" fmla="*/ 124 h 637"/>
                <a:gd name="T40" fmla="*/ 228 w 471"/>
                <a:gd name="T41" fmla="*/ 105 h 637"/>
                <a:gd name="T42" fmla="*/ 250 w 471"/>
                <a:gd name="T43" fmla="*/ 107 h 637"/>
                <a:gd name="T44" fmla="*/ 257 w 471"/>
                <a:gd name="T45" fmla="*/ 92 h 637"/>
                <a:gd name="T46" fmla="*/ 296 w 471"/>
                <a:gd name="T47" fmla="*/ 94 h 637"/>
                <a:gd name="T48" fmla="*/ 325 w 471"/>
                <a:gd name="T49" fmla="*/ 82 h 637"/>
                <a:gd name="T50" fmla="*/ 357 w 471"/>
                <a:gd name="T51" fmla="*/ 77 h 637"/>
                <a:gd name="T52" fmla="*/ 389 w 471"/>
                <a:gd name="T53" fmla="*/ 60 h 637"/>
                <a:gd name="T54" fmla="*/ 394 w 471"/>
                <a:gd name="T55" fmla="*/ 29 h 637"/>
                <a:gd name="T56" fmla="*/ 416 w 471"/>
                <a:gd name="T57" fmla="*/ 10 h 637"/>
                <a:gd name="T58" fmla="*/ 456 w 471"/>
                <a:gd name="T59" fmla="*/ 12 h 637"/>
                <a:gd name="T60" fmla="*/ 467 w 471"/>
                <a:gd name="T61" fmla="*/ 57 h 637"/>
                <a:gd name="T62" fmla="*/ 450 w 471"/>
                <a:gd name="T63" fmla="*/ 81 h 637"/>
                <a:gd name="T64" fmla="*/ 384 w 471"/>
                <a:gd name="T65" fmla="*/ 127 h 637"/>
                <a:gd name="T66" fmla="*/ 344 w 471"/>
                <a:gd name="T67" fmla="*/ 148 h 637"/>
                <a:gd name="T68" fmla="*/ 321 w 471"/>
                <a:gd name="T69" fmla="*/ 161 h 637"/>
                <a:gd name="T70" fmla="*/ 287 w 471"/>
                <a:gd name="T71" fmla="*/ 179 h 637"/>
                <a:gd name="T72" fmla="*/ 264 w 471"/>
                <a:gd name="T73" fmla="*/ 202 h 637"/>
                <a:gd name="T74" fmla="*/ 250 w 471"/>
                <a:gd name="T75" fmla="*/ 214 h 637"/>
                <a:gd name="T76" fmla="*/ 238 w 471"/>
                <a:gd name="T77" fmla="*/ 224 h 637"/>
                <a:gd name="T78" fmla="*/ 234 w 471"/>
                <a:gd name="T79" fmla="*/ 240 h 637"/>
                <a:gd name="T80" fmla="*/ 217 w 471"/>
                <a:gd name="T81" fmla="*/ 267 h 637"/>
                <a:gd name="T82" fmla="*/ 210 w 471"/>
                <a:gd name="T83" fmla="*/ 277 h 637"/>
                <a:gd name="T84" fmla="*/ 197 w 471"/>
                <a:gd name="T85" fmla="*/ 280 h 637"/>
                <a:gd name="T86" fmla="*/ 187 w 471"/>
                <a:gd name="T87" fmla="*/ 309 h 637"/>
                <a:gd name="T88" fmla="*/ 184 w 471"/>
                <a:gd name="T89" fmla="*/ 318 h 637"/>
                <a:gd name="T90" fmla="*/ 166 w 471"/>
                <a:gd name="T91" fmla="*/ 315 h 637"/>
                <a:gd name="T92" fmla="*/ 166 w 471"/>
                <a:gd name="T93" fmla="*/ 351 h 637"/>
                <a:gd name="T94" fmla="*/ 161 w 471"/>
                <a:gd name="T95" fmla="*/ 364 h 637"/>
                <a:gd name="T96" fmla="*/ 152 w 471"/>
                <a:gd name="T97" fmla="*/ 381 h 637"/>
                <a:gd name="T98" fmla="*/ 118 w 471"/>
                <a:gd name="T99" fmla="*/ 390 h 637"/>
                <a:gd name="T100" fmla="*/ 122 w 471"/>
                <a:gd name="T101" fmla="*/ 421 h 637"/>
                <a:gd name="T102" fmla="*/ 126 w 471"/>
                <a:gd name="T103" fmla="*/ 435 h 637"/>
                <a:gd name="T104" fmla="*/ 111 w 471"/>
                <a:gd name="T105" fmla="*/ 461 h 637"/>
                <a:gd name="T106" fmla="*/ 108 w 471"/>
                <a:gd name="T107" fmla="*/ 495 h 637"/>
                <a:gd name="T108" fmla="*/ 121 w 471"/>
                <a:gd name="T109" fmla="*/ 559 h 637"/>
                <a:gd name="T110" fmla="*/ 145 w 471"/>
                <a:gd name="T111" fmla="*/ 59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1" h="637">
                  <a:moveTo>
                    <a:pt x="159" y="606"/>
                  </a:moveTo>
                  <a:cubicBezTo>
                    <a:pt x="166" y="611"/>
                    <a:pt x="162" y="629"/>
                    <a:pt x="155" y="627"/>
                  </a:cubicBezTo>
                  <a:cubicBezTo>
                    <a:pt x="154" y="637"/>
                    <a:pt x="133" y="627"/>
                    <a:pt x="128" y="626"/>
                  </a:cubicBezTo>
                  <a:cubicBezTo>
                    <a:pt x="126" y="626"/>
                    <a:pt x="124" y="626"/>
                    <a:pt x="122" y="626"/>
                  </a:cubicBezTo>
                  <a:cubicBezTo>
                    <a:pt x="119" y="625"/>
                    <a:pt x="118" y="624"/>
                    <a:pt x="115" y="623"/>
                  </a:cubicBezTo>
                  <a:cubicBezTo>
                    <a:pt x="111" y="620"/>
                    <a:pt x="107" y="621"/>
                    <a:pt x="102" y="620"/>
                  </a:cubicBezTo>
                  <a:cubicBezTo>
                    <a:pt x="105" y="629"/>
                    <a:pt x="95" y="624"/>
                    <a:pt x="92" y="622"/>
                  </a:cubicBezTo>
                  <a:cubicBezTo>
                    <a:pt x="88" y="620"/>
                    <a:pt x="83" y="616"/>
                    <a:pt x="78" y="614"/>
                  </a:cubicBezTo>
                  <a:cubicBezTo>
                    <a:pt x="76" y="613"/>
                    <a:pt x="73" y="614"/>
                    <a:pt x="71" y="614"/>
                  </a:cubicBezTo>
                  <a:cubicBezTo>
                    <a:pt x="69" y="613"/>
                    <a:pt x="68" y="611"/>
                    <a:pt x="65" y="609"/>
                  </a:cubicBezTo>
                  <a:cubicBezTo>
                    <a:pt x="63" y="608"/>
                    <a:pt x="59" y="608"/>
                    <a:pt x="56" y="607"/>
                  </a:cubicBezTo>
                  <a:cubicBezTo>
                    <a:pt x="54" y="606"/>
                    <a:pt x="54" y="604"/>
                    <a:pt x="51" y="603"/>
                  </a:cubicBezTo>
                  <a:cubicBezTo>
                    <a:pt x="51" y="603"/>
                    <a:pt x="51" y="602"/>
                    <a:pt x="51" y="602"/>
                  </a:cubicBezTo>
                  <a:cubicBezTo>
                    <a:pt x="53" y="601"/>
                    <a:pt x="57" y="600"/>
                    <a:pt x="59" y="599"/>
                  </a:cubicBezTo>
                  <a:cubicBezTo>
                    <a:pt x="65" y="596"/>
                    <a:pt x="64" y="598"/>
                    <a:pt x="60" y="593"/>
                  </a:cubicBezTo>
                  <a:cubicBezTo>
                    <a:pt x="58" y="591"/>
                    <a:pt x="49" y="580"/>
                    <a:pt x="58" y="580"/>
                  </a:cubicBezTo>
                  <a:cubicBezTo>
                    <a:pt x="60" y="575"/>
                    <a:pt x="53" y="572"/>
                    <a:pt x="48" y="573"/>
                  </a:cubicBezTo>
                  <a:cubicBezTo>
                    <a:pt x="46" y="577"/>
                    <a:pt x="48" y="578"/>
                    <a:pt x="47" y="582"/>
                  </a:cubicBezTo>
                  <a:cubicBezTo>
                    <a:pt x="46" y="585"/>
                    <a:pt x="44" y="585"/>
                    <a:pt x="44" y="589"/>
                  </a:cubicBezTo>
                  <a:cubicBezTo>
                    <a:pt x="44" y="591"/>
                    <a:pt x="47" y="596"/>
                    <a:pt x="44" y="597"/>
                  </a:cubicBezTo>
                  <a:cubicBezTo>
                    <a:pt x="43" y="597"/>
                    <a:pt x="39" y="590"/>
                    <a:pt x="38" y="588"/>
                  </a:cubicBezTo>
                  <a:cubicBezTo>
                    <a:pt x="36" y="583"/>
                    <a:pt x="36" y="576"/>
                    <a:pt x="30" y="573"/>
                  </a:cubicBezTo>
                  <a:cubicBezTo>
                    <a:pt x="25" y="570"/>
                    <a:pt x="19" y="572"/>
                    <a:pt x="21" y="563"/>
                  </a:cubicBezTo>
                  <a:cubicBezTo>
                    <a:pt x="30" y="562"/>
                    <a:pt x="26" y="556"/>
                    <a:pt x="29" y="550"/>
                  </a:cubicBezTo>
                  <a:cubicBezTo>
                    <a:pt x="22" y="550"/>
                    <a:pt x="11" y="554"/>
                    <a:pt x="6" y="547"/>
                  </a:cubicBezTo>
                  <a:cubicBezTo>
                    <a:pt x="5" y="547"/>
                    <a:pt x="4" y="547"/>
                    <a:pt x="3" y="547"/>
                  </a:cubicBezTo>
                  <a:cubicBezTo>
                    <a:pt x="1" y="542"/>
                    <a:pt x="1" y="536"/>
                    <a:pt x="0" y="531"/>
                  </a:cubicBezTo>
                  <a:cubicBezTo>
                    <a:pt x="0" y="524"/>
                    <a:pt x="2" y="515"/>
                    <a:pt x="0" y="509"/>
                  </a:cubicBezTo>
                  <a:cubicBezTo>
                    <a:pt x="6" y="506"/>
                    <a:pt x="1" y="497"/>
                    <a:pt x="10" y="495"/>
                  </a:cubicBezTo>
                  <a:cubicBezTo>
                    <a:pt x="15" y="494"/>
                    <a:pt x="14" y="498"/>
                    <a:pt x="19" y="498"/>
                  </a:cubicBezTo>
                  <a:cubicBezTo>
                    <a:pt x="23" y="498"/>
                    <a:pt x="23" y="495"/>
                    <a:pt x="25" y="493"/>
                  </a:cubicBezTo>
                  <a:cubicBezTo>
                    <a:pt x="27" y="491"/>
                    <a:pt x="32" y="486"/>
                    <a:pt x="32" y="482"/>
                  </a:cubicBezTo>
                  <a:cubicBezTo>
                    <a:pt x="32" y="478"/>
                    <a:pt x="30" y="479"/>
                    <a:pt x="30" y="475"/>
                  </a:cubicBezTo>
                  <a:cubicBezTo>
                    <a:pt x="31" y="473"/>
                    <a:pt x="35" y="468"/>
                    <a:pt x="35" y="464"/>
                  </a:cubicBezTo>
                  <a:cubicBezTo>
                    <a:pt x="36" y="462"/>
                    <a:pt x="36" y="460"/>
                    <a:pt x="35" y="457"/>
                  </a:cubicBezTo>
                  <a:cubicBezTo>
                    <a:pt x="35" y="456"/>
                    <a:pt x="36" y="456"/>
                    <a:pt x="36" y="456"/>
                  </a:cubicBezTo>
                  <a:cubicBezTo>
                    <a:pt x="35" y="452"/>
                    <a:pt x="31" y="453"/>
                    <a:pt x="32" y="447"/>
                  </a:cubicBezTo>
                  <a:cubicBezTo>
                    <a:pt x="17" y="445"/>
                    <a:pt x="34" y="424"/>
                    <a:pt x="45" y="427"/>
                  </a:cubicBezTo>
                  <a:cubicBezTo>
                    <a:pt x="44" y="425"/>
                    <a:pt x="44" y="424"/>
                    <a:pt x="42" y="422"/>
                  </a:cubicBezTo>
                  <a:cubicBezTo>
                    <a:pt x="45" y="420"/>
                    <a:pt x="50" y="415"/>
                    <a:pt x="50" y="411"/>
                  </a:cubicBezTo>
                  <a:cubicBezTo>
                    <a:pt x="44" y="411"/>
                    <a:pt x="45" y="406"/>
                    <a:pt x="47" y="402"/>
                  </a:cubicBezTo>
                  <a:cubicBezTo>
                    <a:pt x="48" y="400"/>
                    <a:pt x="49" y="399"/>
                    <a:pt x="51" y="397"/>
                  </a:cubicBezTo>
                  <a:cubicBezTo>
                    <a:pt x="54" y="394"/>
                    <a:pt x="54" y="396"/>
                    <a:pt x="57" y="394"/>
                  </a:cubicBezTo>
                  <a:cubicBezTo>
                    <a:pt x="62" y="391"/>
                    <a:pt x="63" y="389"/>
                    <a:pt x="69" y="390"/>
                  </a:cubicBezTo>
                  <a:cubicBezTo>
                    <a:pt x="72" y="391"/>
                    <a:pt x="78" y="395"/>
                    <a:pt x="77" y="388"/>
                  </a:cubicBezTo>
                  <a:cubicBezTo>
                    <a:pt x="73" y="388"/>
                    <a:pt x="71" y="385"/>
                    <a:pt x="70" y="382"/>
                  </a:cubicBezTo>
                  <a:cubicBezTo>
                    <a:pt x="75" y="381"/>
                    <a:pt x="76" y="380"/>
                    <a:pt x="77" y="377"/>
                  </a:cubicBezTo>
                  <a:cubicBezTo>
                    <a:pt x="77" y="374"/>
                    <a:pt x="74" y="374"/>
                    <a:pt x="74" y="371"/>
                  </a:cubicBezTo>
                  <a:cubicBezTo>
                    <a:pt x="75" y="371"/>
                    <a:pt x="77" y="368"/>
                    <a:pt x="77" y="368"/>
                  </a:cubicBezTo>
                  <a:cubicBezTo>
                    <a:pt x="82" y="361"/>
                    <a:pt x="87" y="358"/>
                    <a:pt x="94" y="354"/>
                  </a:cubicBezTo>
                  <a:cubicBezTo>
                    <a:pt x="86" y="353"/>
                    <a:pt x="78" y="361"/>
                    <a:pt x="71" y="359"/>
                  </a:cubicBezTo>
                  <a:cubicBezTo>
                    <a:pt x="69" y="359"/>
                    <a:pt x="64" y="355"/>
                    <a:pt x="64" y="352"/>
                  </a:cubicBezTo>
                  <a:cubicBezTo>
                    <a:pt x="59" y="353"/>
                    <a:pt x="59" y="347"/>
                    <a:pt x="58" y="344"/>
                  </a:cubicBezTo>
                  <a:cubicBezTo>
                    <a:pt x="60" y="344"/>
                    <a:pt x="66" y="345"/>
                    <a:pt x="68" y="344"/>
                  </a:cubicBezTo>
                  <a:cubicBezTo>
                    <a:pt x="69" y="343"/>
                    <a:pt x="69" y="338"/>
                    <a:pt x="71" y="336"/>
                  </a:cubicBezTo>
                  <a:cubicBezTo>
                    <a:pt x="75" y="329"/>
                    <a:pt x="83" y="330"/>
                    <a:pt x="89" y="327"/>
                  </a:cubicBezTo>
                  <a:cubicBezTo>
                    <a:pt x="80" y="322"/>
                    <a:pt x="87" y="316"/>
                    <a:pt x="93" y="311"/>
                  </a:cubicBezTo>
                  <a:cubicBezTo>
                    <a:pt x="99" y="305"/>
                    <a:pt x="105" y="313"/>
                    <a:pt x="112" y="311"/>
                  </a:cubicBezTo>
                  <a:cubicBezTo>
                    <a:pt x="111" y="302"/>
                    <a:pt x="100" y="306"/>
                    <a:pt x="96" y="301"/>
                  </a:cubicBezTo>
                  <a:cubicBezTo>
                    <a:pt x="94" y="298"/>
                    <a:pt x="97" y="296"/>
                    <a:pt x="101" y="295"/>
                  </a:cubicBezTo>
                  <a:cubicBezTo>
                    <a:pt x="105" y="295"/>
                    <a:pt x="107" y="298"/>
                    <a:pt x="111" y="298"/>
                  </a:cubicBezTo>
                  <a:cubicBezTo>
                    <a:pt x="115" y="297"/>
                    <a:pt x="118" y="294"/>
                    <a:pt x="113" y="291"/>
                  </a:cubicBezTo>
                  <a:cubicBezTo>
                    <a:pt x="109" y="288"/>
                    <a:pt x="99" y="292"/>
                    <a:pt x="105" y="284"/>
                  </a:cubicBezTo>
                  <a:cubicBezTo>
                    <a:pt x="109" y="278"/>
                    <a:pt x="121" y="282"/>
                    <a:pt x="123" y="275"/>
                  </a:cubicBezTo>
                  <a:cubicBezTo>
                    <a:pt x="121" y="272"/>
                    <a:pt x="118" y="272"/>
                    <a:pt x="116" y="274"/>
                  </a:cubicBezTo>
                  <a:cubicBezTo>
                    <a:pt x="115" y="273"/>
                    <a:pt x="110" y="269"/>
                    <a:pt x="109" y="267"/>
                  </a:cubicBezTo>
                  <a:cubicBezTo>
                    <a:pt x="109" y="267"/>
                    <a:pt x="113" y="259"/>
                    <a:pt x="113" y="259"/>
                  </a:cubicBezTo>
                  <a:cubicBezTo>
                    <a:pt x="117" y="256"/>
                    <a:pt x="119" y="259"/>
                    <a:pt x="123" y="259"/>
                  </a:cubicBezTo>
                  <a:cubicBezTo>
                    <a:pt x="126" y="259"/>
                    <a:pt x="131" y="256"/>
                    <a:pt x="133" y="255"/>
                  </a:cubicBezTo>
                  <a:cubicBezTo>
                    <a:pt x="135" y="258"/>
                    <a:pt x="139" y="258"/>
                    <a:pt x="141" y="256"/>
                  </a:cubicBezTo>
                  <a:cubicBezTo>
                    <a:pt x="138" y="254"/>
                    <a:pt x="134" y="251"/>
                    <a:pt x="131" y="250"/>
                  </a:cubicBezTo>
                  <a:cubicBezTo>
                    <a:pt x="127" y="248"/>
                    <a:pt x="121" y="250"/>
                    <a:pt x="118" y="248"/>
                  </a:cubicBezTo>
                  <a:cubicBezTo>
                    <a:pt x="108" y="242"/>
                    <a:pt x="129" y="237"/>
                    <a:pt x="132" y="235"/>
                  </a:cubicBezTo>
                  <a:cubicBezTo>
                    <a:pt x="127" y="233"/>
                    <a:pt x="130" y="228"/>
                    <a:pt x="129" y="224"/>
                  </a:cubicBezTo>
                  <a:cubicBezTo>
                    <a:pt x="126" y="226"/>
                    <a:pt x="119" y="230"/>
                    <a:pt x="117" y="227"/>
                  </a:cubicBezTo>
                  <a:cubicBezTo>
                    <a:pt x="115" y="223"/>
                    <a:pt x="124" y="216"/>
                    <a:pt x="115" y="218"/>
                  </a:cubicBezTo>
                  <a:cubicBezTo>
                    <a:pt x="113" y="212"/>
                    <a:pt x="117" y="202"/>
                    <a:pt x="125" y="204"/>
                  </a:cubicBezTo>
                  <a:cubicBezTo>
                    <a:pt x="125" y="206"/>
                    <a:pt x="126" y="207"/>
                    <a:pt x="126" y="209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1" y="210"/>
                    <a:pt x="132" y="214"/>
                    <a:pt x="133" y="218"/>
                  </a:cubicBezTo>
                  <a:cubicBezTo>
                    <a:pt x="133" y="218"/>
                    <a:pt x="135" y="218"/>
                    <a:pt x="135" y="218"/>
                  </a:cubicBezTo>
                  <a:cubicBezTo>
                    <a:pt x="137" y="214"/>
                    <a:pt x="136" y="211"/>
                    <a:pt x="138" y="207"/>
                  </a:cubicBezTo>
                  <a:cubicBezTo>
                    <a:pt x="140" y="204"/>
                    <a:pt x="146" y="202"/>
                    <a:pt x="147" y="198"/>
                  </a:cubicBezTo>
                  <a:cubicBezTo>
                    <a:pt x="140" y="196"/>
                    <a:pt x="140" y="193"/>
                    <a:pt x="144" y="188"/>
                  </a:cubicBezTo>
                  <a:cubicBezTo>
                    <a:pt x="150" y="182"/>
                    <a:pt x="153" y="187"/>
                    <a:pt x="159" y="185"/>
                  </a:cubicBezTo>
                  <a:cubicBezTo>
                    <a:pt x="162" y="191"/>
                    <a:pt x="166" y="190"/>
                    <a:pt x="172" y="192"/>
                  </a:cubicBezTo>
                  <a:cubicBezTo>
                    <a:pt x="172" y="189"/>
                    <a:pt x="171" y="188"/>
                    <a:pt x="168" y="188"/>
                  </a:cubicBezTo>
                  <a:cubicBezTo>
                    <a:pt x="168" y="186"/>
                    <a:pt x="167" y="185"/>
                    <a:pt x="166" y="184"/>
                  </a:cubicBezTo>
                  <a:cubicBezTo>
                    <a:pt x="168" y="182"/>
                    <a:pt x="167" y="178"/>
                    <a:pt x="164" y="177"/>
                  </a:cubicBezTo>
                  <a:cubicBezTo>
                    <a:pt x="158" y="166"/>
                    <a:pt x="180" y="167"/>
                    <a:pt x="183" y="161"/>
                  </a:cubicBezTo>
                  <a:cubicBezTo>
                    <a:pt x="184" y="158"/>
                    <a:pt x="178" y="159"/>
                    <a:pt x="176" y="159"/>
                  </a:cubicBezTo>
                  <a:cubicBezTo>
                    <a:pt x="175" y="157"/>
                    <a:pt x="175" y="157"/>
                    <a:pt x="173" y="156"/>
                  </a:cubicBezTo>
                  <a:cubicBezTo>
                    <a:pt x="176" y="151"/>
                    <a:pt x="188" y="150"/>
                    <a:pt x="193" y="147"/>
                  </a:cubicBezTo>
                  <a:cubicBezTo>
                    <a:pt x="199" y="143"/>
                    <a:pt x="193" y="143"/>
                    <a:pt x="194" y="139"/>
                  </a:cubicBezTo>
                  <a:cubicBezTo>
                    <a:pt x="195" y="134"/>
                    <a:pt x="202" y="133"/>
                    <a:pt x="206" y="133"/>
                  </a:cubicBezTo>
                  <a:cubicBezTo>
                    <a:pt x="206" y="133"/>
                    <a:pt x="206" y="132"/>
                    <a:pt x="206" y="131"/>
                  </a:cubicBezTo>
                  <a:cubicBezTo>
                    <a:pt x="205" y="131"/>
                    <a:pt x="204" y="131"/>
                    <a:pt x="203" y="130"/>
                  </a:cubicBezTo>
                  <a:cubicBezTo>
                    <a:pt x="203" y="126"/>
                    <a:pt x="209" y="126"/>
                    <a:pt x="212" y="125"/>
                  </a:cubicBezTo>
                  <a:cubicBezTo>
                    <a:pt x="217" y="125"/>
                    <a:pt x="219" y="128"/>
                    <a:pt x="223" y="128"/>
                  </a:cubicBezTo>
                  <a:cubicBezTo>
                    <a:pt x="223" y="127"/>
                    <a:pt x="224" y="126"/>
                    <a:pt x="223" y="124"/>
                  </a:cubicBezTo>
                  <a:cubicBezTo>
                    <a:pt x="228" y="124"/>
                    <a:pt x="229" y="120"/>
                    <a:pt x="235" y="121"/>
                  </a:cubicBezTo>
                  <a:cubicBezTo>
                    <a:pt x="236" y="119"/>
                    <a:pt x="237" y="117"/>
                    <a:pt x="237" y="115"/>
                  </a:cubicBezTo>
                  <a:cubicBezTo>
                    <a:pt x="234" y="115"/>
                    <a:pt x="231" y="114"/>
                    <a:pt x="229" y="113"/>
                  </a:cubicBezTo>
                  <a:cubicBezTo>
                    <a:pt x="230" y="112"/>
                    <a:pt x="231" y="110"/>
                    <a:pt x="232" y="109"/>
                  </a:cubicBezTo>
                  <a:cubicBezTo>
                    <a:pt x="230" y="109"/>
                    <a:pt x="229" y="107"/>
                    <a:pt x="228" y="105"/>
                  </a:cubicBezTo>
                  <a:cubicBezTo>
                    <a:pt x="221" y="104"/>
                    <a:pt x="228" y="101"/>
                    <a:pt x="231" y="100"/>
                  </a:cubicBezTo>
                  <a:cubicBezTo>
                    <a:pt x="235" y="100"/>
                    <a:pt x="238" y="99"/>
                    <a:pt x="242" y="99"/>
                  </a:cubicBezTo>
                  <a:cubicBezTo>
                    <a:pt x="241" y="101"/>
                    <a:pt x="233" y="104"/>
                    <a:pt x="238" y="106"/>
                  </a:cubicBezTo>
                  <a:cubicBezTo>
                    <a:pt x="240" y="107"/>
                    <a:pt x="241" y="104"/>
                    <a:pt x="243" y="104"/>
                  </a:cubicBezTo>
                  <a:cubicBezTo>
                    <a:pt x="245" y="105"/>
                    <a:pt x="247" y="106"/>
                    <a:pt x="250" y="107"/>
                  </a:cubicBezTo>
                  <a:cubicBezTo>
                    <a:pt x="248" y="108"/>
                    <a:pt x="246" y="108"/>
                    <a:pt x="244" y="108"/>
                  </a:cubicBezTo>
                  <a:cubicBezTo>
                    <a:pt x="244" y="112"/>
                    <a:pt x="244" y="115"/>
                    <a:pt x="242" y="117"/>
                  </a:cubicBezTo>
                  <a:cubicBezTo>
                    <a:pt x="244" y="117"/>
                    <a:pt x="252" y="114"/>
                    <a:pt x="253" y="113"/>
                  </a:cubicBezTo>
                  <a:cubicBezTo>
                    <a:pt x="255" y="111"/>
                    <a:pt x="259" y="106"/>
                    <a:pt x="260" y="102"/>
                  </a:cubicBezTo>
                  <a:cubicBezTo>
                    <a:pt x="251" y="101"/>
                    <a:pt x="254" y="98"/>
                    <a:pt x="257" y="92"/>
                  </a:cubicBezTo>
                  <a:cubicBezTo>
                    <a:pt x="259" y="88"/>
                    <a:pt x="256" y="88"/>
                    <a:pt x="261" y="85"/>
                  </a:cubicBezTo>
                  <a:cubicBezTo>
                    <a:pt x="264" y="84"/>
                    <a:pt x="267" y="84"/>
                    <a:pt x="270" y="84"/>
                  </a:cubicBezTo>
                  <a:cubicBezTo>
                    <a:pt x="276" y="85"/>
                    <a:pt x="281" y="88"/>
                    <a:pt x="288" y="89"/>
                  </a:cubicBezTo>
                  <a:cubicBezTo>
                    <a:pt x="296" y="90"/>
                    <a:pt x="292" y="90"/>
                    <a:pt x="292" y="98"/>
                  </a:cubicBezTo>
                  <a:cubicBezTo>
                    <a:pt x="299" y="101"/>
                    <a:pt x="296" y="94"/>
                    <a:pt x="296" y="94"/>
                  </a:cubicBezTo>
                  <a:cubicBezTo>
                    <a:pt x="298" y="91"/>
                    <a:pt x="302" y="89"/>
                    <a:pt x="305" y="88"/>
                  </a:cubicBezTo>
                  <a:cubicBezTo>
                    <a:pt x="306" y="91"/>
                    <a:pt x="306" y="95"/>
                    <a:pt x="309" y="95"/>
                  </a:cubicBezTo>
                  <a:cubicBezTo>
                    <a:pt x="313" y="96"/>
                    <a:pt x="311" y="93"/>
                    <a:pt x="313" y="91"/>
                  </a:cubicBezTo>
                  <a:cubicBezTo>
                    <a:pt x="315" y="90"/>
                    <a:pt x="319" y="89"/>
                    <a:pt x="321" y="87"/>
                  </a:cubicBezTo>
                  <a:cubicBezTo>
                    <a:pt x="324" y="85"/>
                    <a:pt x="323" y="83"/>
                    <a:pt x="325" y="82"/>
                  </a:cubicBezTo>
                  <a:cubicBezTo>
                    <a:pt x="329" y="80"/>
                    <a:pt x="336" y="80"/>
                    <a:pt x="337" y="85"/>
                  </a:cubicBezTo>
                  <a:cubicBezTo>
                    <a:pt x="340" y="85"/>
                    <a:pt x="342" y="83"/>
                    <a:pt x="341" y="80"/>
                  </a:cubicBezTo>
                  <a:cubicBezTo>
                    <a:pt x="343" y="79"/>
                    <a:pt x="345" y="78"/>
                    <a:pt x="348" y="78"/>
                  </a:cubicBezTo>
                  <a:cubicBezTo>
                    <a:pt x="347" y="77"/>
                    <a:pt x="348" y="76"/>
                    <a:pt x="348" y="75"/>
                  </a:cubicBezTo>
                  <a:cubicBezTo>
                    <a:pt x="352" y="74"/>
                    <a:pt x="354" y="77"/>
                    <a:pt x="357" y="77"/>
                  </a:cubicBezTo>
                  <a:cubicBezTo>
                    <a:pt x="356" y="76"/>
                    <a:pt x="356" y="74"/>
                    <a:pt x="355" y="73"/>
                  </a:cubicBezTo>
                  <a:cubicBezTo>
                    <a:pt x="357" y="69"/>
                    <a:pt x="356" y="65"/>
                    <a:pt x="361" y="64"/>
                  </a:cubicBezTo>
                  <a:cubicBezTo>
                    <a:pt x="366" y="62"/>
                    <a:pt x="367" y="65"/>
                    <a:pt x="371" y="61"/>
                  </a:cubicBezTo>
                  <a:cubicBezTo>
                    <a:pt x="374" y="57"/>
                    <a:pt x="373" y="55"/>
                    <a:pt x="379" y="55"/>
                  </a:cubicBezTo>
                  <a:cubicBezTo>
                    <a:pt x="383" y="55"/>
                    <a:pt x="386" y="58"/>
                    <a:pt x="389" y="60"/>
                  </a:cubicBezTo>
                  <a:cubicBezTo>
                    <a:pt x="393" y="53"/>
                    <a:pt x="380" y="45"/>
                    <a:pt x="385" y="38"/>
                  </a:cubicBezTo>
                  <a:cubicBezTo>
                    <a:pt x="385" y="38"/>
                    <a:pt x="384" y="39"/>
                    <a:pt x="384" y="38"/>
                  </a:cubicBezTo>
                  <a:cubicBezTo>
                    <a:pt x="385" y="37"/>
                    <a:pt x="387" y="34"/>
                    <a:pt x="389" y="34"/>
                  </a:cubicBezTo>
                  <a:cubicBezTo>
                    <a:pt x="392" y="33"/>
                    <a:pt x="391" y="36"/>
                    <a:pt x="393" y="37"/>
                  </a:cubicBezTo>
                  <a:cubicBezTo>
                    <a:pt x="402" y="38"/>
                    <a:pt x="395" y="33"/>
                    <a:pt x="394" y="29"/>
                  </a:cubicBezTo>
                  <a:cubicBezTo>
                    <a:pt x="393" y="30"/>
                    <a:pt x="398" y="28"/>
                    <a:pt x="397" y="28"/>
                  </a:cubicBezTo>
                  <a:cubicBezTo>
                    <a:pt x="397" y="29"/>
                    <a:pt x="400" y="25"/>
                    <a:pt x="399" y="26"/>
                  </a:cubicBezTo>
                  <a:cubicBezTo>
                    <a:pt x="401" y="24"/>
                    <a:pt x="402" y="22"/>
                    <a:pt x="405" y="23"/>
                  </a:cubicBezTo>
                  <a:cubicBezTo>
                    <a:pt x="405" y="21"/>
                    <a:pt x="406" y="20"/>
                    <a:pt x="406" y="18"/>
                  </a:cubicBezTo>
                  <a:cubicBezTo>
                    <a:pt x="410" y="16"/>
                    <a:pt x="417" y="16"/>
                    <a:pt x="416" y="10"/>
                  </a:cubicBezTo>
                  <a:cubicBezTo>
                    <a:pt x="419" y="9"/>
                    <a:pt x="421" y="9"/>
                    <a:pt x="424" y="8"/>
                  </a:cubicBezTo>
                  <a:cubicBezTo>
                    <a:pt x="426" y="7"/>
                    <a:pt x="428" y="5"/>
                    <a:pt x="431" y="5"/>
                  </a:cubicBezTo>
                  <a:cubicBezTo>
                    <a:pt x="435" y="4"/>
                    <a:pt x="447" y="0"/>
                    <a:pt x="447" y="7"/>
                  </a:cubicBezTo>
                  <a:cubicBezTo>
                    <a:pt x="451" y="7"/>
                    <a:pt x="456" y="6"/>
                    <a:pt x="458" y="9"/>
                  </a:cubicBezTo>
                  <a:cubicBezTo>
                    <a:pt x="457" y="10"/>
                    <a:pt x="456" y="11"/>
                    <a:pt x="456" y="12"/>
                  </a:cubicBezTo>
                  <a:cubicBezTo>
                    <a:pt x="458" y="13"/>
                    <a:pt x="460" y="14"/>
                    <a:pt x="461" y="16"/>
                  </a:cubicBezTo>
                  <a:cubicBezTo>
                    <a:pt x="463" y="18"/>
                    <a:pt x="461" y="19"/>
                    <a:pt x="462" y="21"/>
                  </a:cubicBezTo>
                  <a:cubicBezTo>
                    <a:pt x="464" y="25"/>
                    <a:pt x="465" y="28"/>
                    <a:pt x="469" y="28"/>
                  </a:cubicBezTo>
                  <a:cubicBezTo>
                    <a:pt x="466" y="34"/>
                    <a:pt x="469" y="34"/>
                    <a:pt x="471" y="39"/>
                  </a:cubicBezTo>
                  <a:cubicBezTo>
                    <a:pt x="467" y="41"/>
                    <a:pt x="459" y="56"/>
                    <a:pt x="467" y="57"/>
                  </a:cubicBezTo>
                  <a:cubicBezTo>
                    <a:pt x="467" y="58"/>
                    <a:pt x="467" y="59"/>
                    <a:pt x="467" y="59"/>
                  </a:cubicBezTo>
                  <a:cubicBezTo>
                    <a:pt x="460" y="60"/>
                    <a:pt x="463" y="67"/>
                    <a:pt x="460" y="71"/>
                  </a:cubicBezTo>
                  <a:cubicBezTo>
                    <a:pt x="459" y="72"/>
                    <a:pt x="456" y="72"/>
                    <a:pt x="456" y="73"/>
                  </a:cubicBezTo>
                  <a:cubicBezTo>
                    <a:pt x="456" y="73"/>
                    <a:pt x="454" y="75"/>
                    <a:pt x="454" y="76"/>
                  </a:cubicBezTo>
                  <a:cubicBezTo>
                    <a:pt x="452" y="78"/>
                    <a:pt x="455" y="80"/>
                    <a:pt x="450" y="81"/>
                  </a:cubicBezTo>
                  <a:cubicBezTo>
                    <a:pt x="450" y="83"/>
                    <a:pt x="450" y="84"/>
                    <a:pt x="448" y="84"/>
                  </a:cubicBezTo>
                  <a:cubicBezTo>
                    <a:pt x="450" y="86"/>
                    <a:pt x="451" y="88"/>
                    <a:pt x="451" y="90"/>
                  </a:cubicBezTo>
                  <a:cubicBezTo>
                    <a:pt x="440" y="90"/>
                    <a:pt x="430" y="100"/>
                    <a:pt x="423" y="106"/>
                  </a:cubicBezTo>
                  <a:cubicBezTo>
                    <a:pt x="413" y="114"/>
                    <a:pt x="398" y="119"/>
                    <a:pt x="387" y="121"/>
                  </a:cubicBezTo>
                  <a:cubicBezTo>
                    <a:pt x="388" y="125"/>
                    <a:pt x="386" y="125"/>
                    <a:pt x="384" y="127"/>
                  </a:cubicBezTo>
                  <a:cubicBezTo>
                    <a:pt x="383" y="127"/>
                    <a:pt x="381" y="126"/>
                    <a:pt x="380" y="127"/>
                  </a:cubicBezTo>
                  <a:cubicBezTo>
                    <a:pt x="379" y="127"/>
                    <a:pt x="379" y="129"/>
                    <a:pt x="378" y="129"/>
                  </a:cubicBezTo>
                  <a:cubicBezTo>
                    <a:pt x="374" y="132"/>
                    <a:pt x="371" y="134"/>
                    <a:pt x="368" y="137"/>
                  </a:cubicBezTo>
                  <a:cubicBezTo>
                    <a:pt x="364" y="139"/>
                    <a:pt x="363" y="139"/>
                    <a:pt x="359" y="141"/>
                  </a:cubicBezTo>
                  <a:cubicBezTo>
                    <a:pt x="353" y="143"/>
                    <a:pt x="349" y="146"/>
                    <a:pt x="344" y="148"/>
                  </a:cubicBezTo>
                  <a:cubicBezTo>
                    <a:pt x="342" y="149"/>
                    <a:pt x="341" y="148"/>
                    <a:pt x="339" y="150"/>
                  </a:cubicBezTo>
                  <a:cubicBezTo>
                    <a:pt x="337" y="151"/>
                    <a:pt x="333" y="153"/>
                    <a:pt x="331" y="155"/>
                  </a:cubicBezTo>
                  <a:cubicBezTo>
                    <a:pt x="330" y="157"/>
                    <a:pt x="330" y="161"/>
                    <a:pt x="327" y="160"/>
                  </a:cubicBezTo>
                  <a:cubicBezTo>
                    <a:pt x="328" y="158"/>
                    <a:pt x="328" y="154"/>
                    <a:pt x="328" y="151"/>
                  </a:cubicBezTo>
                  <a:cubicBezTo>
                    <a:pt x="325" y="154"/>
                    <a:pt x="324" y="159"/>
                    <a:pt x="321" y="161"/>
                  </a:cubicBezTo>
                  <a:cubicBezTo>
                    <a:pt x="319" y="163"/>
                    <a:pt x="317" y="164"/>
                    <a:pt x="314" y="164"/>
                  </a:cubicBezTo>
                  <a:cubicBezTo>
                    <a:pt x="313" y="165"/>
                    <a:pt x="309" y="165"/>
                    <a:pt x="308" y="165"/>
                  </a:cubicBezTo>
                  <a:cubicBezTo>
                    <a:pt x="306" y="166"/>
                    <a:pt x="306" y="168"/>
                    <a:pt x="305" y="170"/>
                  </a:cubicBezTo>
                  <a:cubicBezTo>
                    <a:pt x="302" y="173"/>
                    <a:pt x="298" y="173"/>
                    <a:pt x="295" y="176"/>
                  </a:cubicBezTo>
                  <a:cubicBezTo>
                    <a:pt x="293" y="177"/>
                    <a:pt x="289" y="184"/>
                    <a:pt x="287" y="179"/>
                  </a:cubicBezTo>
                  <a:cubicBezTo>
                    <a:pt x="285" y="179"/>
                    <a:pt x="279" y="177"/>
                    <a:pt x="280" y="181"/>
                  </a:cubicBezTo>
                  <a:cubicBezTo>
                    <a:pt x="283" y="183"/>
                    <a:pt x="277" y="189"/>
                    <a:pt x="275" y="188"/>
                  </a:cubicBezTo>
                  <a:cubicBezTo>
                    <a:pt x="274" y="190"/>
                    <a:pt x="274" y="191"/>
                    <a:pt x="274" y="192"/>
                  </a:cubicBezTo>
                  <a:cubicBezTo>
                    <a:pt x="274" y="192"/>
                    <a:pt x="275" y="193"/>
                    <a:pt x="275" y="193"/>
                  </a:cubicBezTo>
                  <a:cubicBezTo>
                    <a:pt x="272" y="196"/>
                    <a:pt x="270" y="204"/>
                    <a:pt x="264" y="202"/>
                  </a:cubicBezTo>
                  <a:cubicBezTo>
                    <a:pt x="263" y="202"/>
                    <a:pt x="266" y="197"/>
                    <a:pt x="266" y="197"/>
                  </a:cubicBezTo>
                  <a:cubicBezTo>
                    <a:pt x="266" y="195"/>
                    <a:pt x="264" y="193"/>
                    <a:pt x="262" y="193"/>
                  </a:cubicBezTo>
                  <a:cubicBezTo>
                    <a:pt x="264" y="193"/>
                    <a:pt x="257" y="207"/>
                    <a:pt x="256" y="208"/>
                  </a:cubicBezTo>
                  <a:cubicBezTo>
                    <a:pt x="255" y="209"/>
                    <a:pt x="252" y="208"/>
                    <a:pt x="251" y="210"/>
                  </a:cubicBezTo>
                  <a:cubicBezTo>
                    <a:pt x="250" y="211"/>
                    <a:pt x="250" y="212"/>
                    <a:pt x="250" y="214"/>
                  </a:cubicBezTo>
                  <a:cubicBezTo>
                    <a:pt x="250" y="216"/>
                    <a:pt x="251" y="222"/>
                    <a:pt x="248" y="223"/>
                  </a:cubicBezTo>
                  <a:cubicBezTo>
                    <a:pt x="247" y="224"/>
                    <a:pt x="244" y="222"/>
                    <a:pt x="244" y="220"/>
                  </a:cubicBezTo>
                  <a:cubicBezTo>
                    <a:pt x="243" y="219"/>
                    <a:pt x="244" y="217"/>
                    <a:pt x="245" y="216"/>
                  </a:cubicBezTo>
                  <a:cubicBezTo>
                    <a:pt x="242" y="215"/>
                    <a:pt x="242" y="217"/>
                    <a:pt x="241" y="219"/>
                  </a:cubicBezTo>
                  <a:cubicBezTo>
                    <a:pt x="240" y="222"/>
                    <a:pt x="240" y="223"/>
                    <a:pt x="238" y="224"/>
                  </a:cubicBezTo>
                  <a:cubicBezTo>
                    <a:pt x="235" y="227"/>
                    <a:pt x="232" y="225"/>
                    <a:pt x="228" y="225"/>
                  </a:cubicBezTo>
                  <a:cubicBezTo>
                    <a:pt x="228" y="225"/>
                    <a:pt x="232" y="228"/>
                    <a:pt x="233" y="229"/>
                  </a:cubicBezTo>
                  <a:cubicBezTo>
                    <a:pt x="235" y="230"/>
                    <a:pt x="237" y="229"/>
                    <a:pt x="240" y="229"/>
                  </a:cubicBezTo>
                  <a:cubicBezTo>
                    <a:pt x="245" y="230"/>
                    <a:pt x="246" y="231"/>
                    <a:pt x="245" y="236"/>
                  </a:cubicBezTo>
                  <a:cubicBezTo>
                    <a:pt x="244" y="240"/>
                    <a:pt x="239" y="243"/>
                    <a:pt x="234" y="240"/>
                  </a:cubicBezTo>
                  <a:cubicBezTo>
                    <a:pt x="233" y="241"/>
                    <a:pt x="234" y="243"/>
                    <a:pt x="235" y="244"/>
                  </a:cubicBezTo>
                  <a:cubicBezTo>
                    <a:pt x="241" y="244"/>
                    <a:pt x="235" y="253"/>
                    <a:pt x="232" y="254"/>
                  </a:cubicBezTo>
                  <a:cubicBezTo>
                    <a:pt x="227" y="255"/>
                    <a:pt x="222" y="252"/>
                    <a:pt x="217" y="252"/>
                  </a:cubicBezTo>
                  <a:cubicBezTo>
                    <a:pt x="221" y="252"/>
                    <a:pt x="225" y="259"/>
                    <a:pt x="225" y="263"/>
                  </a:cubicBezTo>
                  <a:cubicBezTo>
                    <a:pt x="225" y="266"/>
                    <a:pt x="220" y="268"/>
                    <a:pt x="217" y="267"/>
                  </a:cubicBezTo>
                  <a:cubicBezTo>
                    <a:pt x="215" y="266"/>
                    <a:pt x="213" y="262"/>
                    <a:pt x="211" y="260"/>
                  </a:cubicBezTo>
                  <a:cubicBezTo>
                    <a:pt x="210" y="258"/>
                    <a:pt x="207" y="254"/>
                    <a:pt x="204" y="253"/>
                  </a:cubicBezTo>
                  <a:cubicBezTo>
                    <a:pt x="206" y="259"/>
                    <a:pt x="208" y="261"/>
                    <a:pt x="207" y="268"/>
                  </a:cubicBezTo>
                  <a:cubicBezTo>
                    <a:pt x="206" y="269"/>
                    <a:pt x="204" y="271"/>
                    <a:pt x="205" y="273"/>
                  </a:cubicBezTo>
                  <a:cubicBezTo>
                    <a:pt x="206" y="275"/>
                    <a:pt x="210" y="273"/>
                    <a:pt x="210" y="277"/>
                  </a:cubicBezTo>
                  <a:cubicBezTo>
                    <a:pt x="208" y="277"/>
                    <a:pt x="206" y="277"/>
                    <a:pt x="205" y="276"/>
                  </a:cubicBezTo>
                  <a:cubicBezTo>
                    <a:pt x="204" y="278"/>
                    <a:pt x="205" y="281"/>
                    <a:pt x="205" y="284"/>
                  </a:cubicBezTo>
                  <a:cubicBezTo>
                    <a:pt x="205" y="287"/>
                    <a:pt x="203" y="290"/>
                    <a:pt x="203" y="293"/>
                  </a:cubicBezTo>
                  <a:cubicBezTo>
                    <a:pt x="199" y="295"/>
                    <a:pt x="203" y="285"/>
                    <a:pt x="203" y="282"/>
                  </a:cubicBezTo>
                  <a:cubicBezTo>
                    <a:pt x="200" y="281"/>
                    <a:pt x="200" y="281"/>
                    <a:pt x="197" y="280"/>
                  </a:cubicBezTo>
                  <a:cubicBezTo>
                    <a:pt x="195" y="279"/>
                    <a:pt x="194" y="276"/>
                    <a:pt x="192" y="275"/>
                  </a:cubicBezTo>
                  <a:cubicBezTo>
                    <a:pt x="190" y="274"/>
                    <a:pt x="182" y="269"/>
                    <a:pt x="182" y="272"/>
                  </a:cubicBezTo>
                  <a:cubicBezTo>
                    <a:pt x="192" y="276"/>
                    <a:pt x="199" y="295"/>
                    <a:pt x="192" y="304"/>
                  </a:cubicBezTo>
                  <a:cubicBezTo>
                    <a:pt x="192" y="304"/>
                    <a:pt x="191" y="306"/>
                    <a:pt x="191" y="306"/>
                  </a:cubicBezTo>
                  <a:cubicBezTo>
                    <a:pt x="189" y="307"/>
                    <a:pt x="186" y="306"/>
                    <a:pt x="187" y="309"/>
                  </a:cubicBezTo>
                  <a:cubicBezTo>
                    <a:pt x="186" y="309"/>
                    <a:pt x="185" y="309"/>
                    <a:pt x="185" y="309"/>
                  </a:cubicBezTo>
                  <a:cubicBezTo>
                    <a:pt x="185" y="309"/>
                    <a:pt x="185" y="310"/>
                    <a:pt x="185" y="310"/>
                  </a:cubicBezTo>
                  <a:cubicBezTo>
                    <a:pt x="187" y="310"/>
                    <a:pt x="188" y="311"/>
                    <a:pt x="188" y="313"/>
                  </a:cubicBezTo>
                  <a:cubicBezTo>
                    <a:pt x="187" y="313"/>
                    <a:pt x="186" y="313"/>
                    <a:pt x="185" y="313"/>
                  </a:cubicBezTo>
                  <a:cubicBezTo>
                    <a:pt x="185" y="314"/>
                    <a:pt x="184" y="316"/>
                    <a:pt x="184" y="318"/>
                  </a:cubicBezTo>
                  <a:cubicBezTo>
                    <a:pt x="181" y="317"/>
                    <a:pt x="182" y="315"/>
                    <a:pt x="181" y="314"/>
                  </a:cubicBezTo>
                  <a:cubicBezTo>
                    <a:pt x="179" y="317"/>
                    <a:pt x="182" y="321"/>
                    <a:pt x="181" y="324"/>
                  </a:cubicBezTo>
                  <a:cubicBezTo>
                    <a:pt x="181" y="324"/>
                    <a:pt x="177" y="327"/>
                    <a:pt x="177" y="327"/>
                  </a:cubicBezTo>
                  <a:cubicBezTo>
                    <a:pt x="175" y="327"/>
                    <a:pt x="173" y="324"/>
                    <a:pt x="172" y="323"/>
                  </a:cubicBezTo>
                  <a:cubicBezTo>
                    <a:pt x="168" y="320"/>
                    <a:pt x="168" y="319"/>
                    <a:pt x="166" y="315"/>
                  </a:cubicBezTo>
                  <a:cubicBezTo>
                    <a:pt x="165" y="311"/>
                    <a:pt x="163" y="307"/>
                    <a:pt x="159" y="305"/>
                  </a:cubicBezTo>
                  <a:cubicBezTo>
                    <a:pt x="160" y="308"/>
                    <a:pt x="162" y="310"/>
                    <a:pt x="163" y="313"/>
                  </a:cubicBezTo>
                  <a:cubicBezTo>
                    <a:pt x="164" y="316"/>
                    <a:pt x="163" y="317"/>
                    <a:pt x="165" y="320"/>
                  </a:cubicBezTo>
                  <a:cubicBezTo>
                    <a:pt x="166" y="322"/>
                    <a:pt x="173" y="333"/>
                    <a:pt x="171" y="335"/>
                  </a:cubicBezTo>
                  <a:cubicBezTo>
                    <a:pt x="171" y="342"/>
                    <a:pt x="174" y="348"/>
                    <a:pt x="166" y="351"/>
                  </a:cubicBezTo>
                  <a:cubicBezTo>
                    <a:pt x="165" y="348"/>
                    <a:pt x="162" y="341"/>
                    <a:pt x="160" y="340"/>
                  </a:cubicBezTo>
                  <a:cubicBezTo>
                    <a:pt x="157" y="338"/>
                    <a:pt x="149" y="338"/>
                    <a:pt x="145" y="338"/>
                  </a:cubicBezTo>
                  <a:cubicBezTo>
                    <a:pt x="153" y="338"/>
                    <a:pt x="160" y="344"/>
                    <a:pt x="162" y="350"/>
                  </a:cubicBezTo>
                  <a:cubicBezTo>
                    <a:pt x="163" y="352"/>
                    <a:pt x="165" y="355"/>
                    <a:pt x="165" y="357"/>
                  </a:cubicBezTo>
                  <a:cubicBezTo>
                    <a:pt x="165" y="362"/>
                    <a:pt x="163" y="361"/>
                    <a:pt x="161" y="364"/>
                  </a:cubicBezTo>
                  <a:cubicBezTo>
                    <a:pt x="157" y="363"/>
                    <a:pt x="157" y="368"/>
                    <a:pt x="152" y="366"/>
                  </a:cubicBezTo>
                  <a:cubicBezTo>
                    <a:pt x="149" y="364"/>
                    <a:pt x="147" y="361"/>
                    <a:pt x="144" y="360"/>
                  </a:cubicBezTo>
                  <a:cubicBezTo>
                    <a:pt x="144" y="363"/>
                    <a:pt x="147" y="365"/>
                    <a:pt x="149" y="367"/>
                  </a:cubicBezTo>
                  <a:cubicBezTo>
                    <a:pt x="151" y="369"/>
                    <a:pt x="155" y="372"/>
                    <a:pt x="155" y="374"/>
                  </a:cubicBezTo>
                  <a:cubicBezTo>
                    <a:pt x="155" y="377"/>
                    <a:pt x="153" y="379"/>
                    <a:pt x="152" y="381"/>
                  </a:cubicBezTo>
                  <a:cubicBezTo>
                    <a:pt x="151" y="384"/>
                    <a:pt x="147" y="393"/>
                    <a:pt x="143" y="388"/>
                  </a:cubicBezTo>
                  <a:cubicBezTo>
                    <a:pt x="143" y="390"/>
                    <a:pt x="142" y="394"/>
                    <a:pt x="141" y="395"/>
                  </a:cubicBezTo>
                  <a:cubicBezTo>
                    <a:pt x="139" y="397"/>
                    <a:pt x="138" y="395"/>
                    <a:pt x="135" y="394"/>
                  </a:cubicBezTo>
                  <a:cubicBezTo>
                    <a:pt x="129" y="393"/>
                    <a:pt x="124" y="395"/>
                    <a:pt x="122" y="389"/>
                  </a:cubicBezTo>
                  <a:cubicBezTo>
                    <a:pt x="121" y="392"/>
                    <a:pt x="119" y="391"/>
                    <a:pt x="118" y="390"/>
                  </a:cubicBezTo>
                  <a:cubicBezTo>
                    <a:pt x="120" y="392"/>
                    <a:pt x="122" y="394"/>
                    <a:pt x="125" y="395"/>
                  </a:cubicBezTo>
                  <a:cubicBezTo>
                    <a:pt x="128" y="396"/>
                    <a:pt x="132" y="396"/>
                    <a:pt x="134" y="399"/>
                  </a:cubicBezTo>
                  <a:cubicBezTo>
                    <a:pt x="144" y="408"/>
                    <a:pt x="126" y="409"/>
                    <a:pt x="122" y="412"/>
                  </a:cubicBezTo>
                  <a:cubicBezTo>
                    <a:pt x="127" y="413"/>
                    <a:pt x="138" y="414"/>
                    <a:pt x="129" y="419"/>
                  </a:cubicBezTo>
                  <a:cubicBezTo>
                    <a:pt x="127" y="420"/>
                    <a:pt x="124" y="420"/>
                    <a:pt x="122" y="421"/>
                  </a:cubicBezTo>
                  <a:cubicBezTo>
                    <a:pt x="121" y="421"/>
                    <a:pt x="115" y="422"/>
                    <a:pt x="115" y="423"/>
                  </a:cubicBezTo>
                  <a:cubicBezTo>
                    <a:pt x="120" y="424"/>
                    <a:pt x="124" y="422"/>
                    <a:pt x="129" y="422"/>
                  </a:cubicBezTo>
                  <a:cubicBezTo>
                    <a:pt x="129" y="422"/>
                    <a:pt x="129" y="423"/>
                    <a:pt x="129" y="423"/>
                  </a:cubicBezTo>
                  <a:cubicBezTo>
                    <a:pt x="127" y="424"/>
                    <a:pt x="127" y="428"/>
                    <a:pt x="127" y="430"/>
                  </a:cubicBezTo>
                  <a:cubicBezTo>
                    <a:pt x="127" y="433"/>
                    <a:pt x="127" y="434"/>
                    <a:pt x="126" y="435"/>
                  </a:cubicBezTo>
                  <a:cubicBezTo>
                    <a:pt x="125" y="437"/>
                    <a:pt x="123" y="436"/>
                    <a:pt x="123" y="439"/>
                  </a:cubicBezTo>
                  <a:cubicBezTo>
                    <a:pt x="120" y="439"/>
                    <a:pt x="113" y="440"/>
                    <a:pt x="110" y="438"/>
                  </a:cubicBezTo>
                  <a:cubicBezTo>
                    <a:pt x="116" y="440"/>
                    <a:pt x="121" y="443"/>
                    <a:pt x="121" y="450"/>
                  </a:cubicBezTo>
                  <a:cubicBezTo>
                    <a:pt x="118" y="451"/>
                    <a:pt x="116" y="450"/>
                    <a:pt x="114" y="450"/>
                  </a:cubicBezTo>
                  <a:cubicBezTo>
                    <a:pt x="116" y="450"/>
                    <a:pt x="113" y="461"/>
                    <a:pt x="111" y="461"/>
                  </a:cubicBezTo>
                  <a:cubicBezTo>
                    <a:pt x="111" y="465"/>
                    <a:pt x="111" y="467"/>
                    <a:pt x="107" y="469"/>
                  </a:cubicBezTo>
                  <a:cubicBezTo>
                    <a:pt x="109" y="471"/>
                    <a:pt x="107" y="477"/>
                    <a:pt x="107" y="480"/>
                  </a:cubicBezTo>
                  <a:cubicBezTo>
                    <a:pt x="106" y="480"/>
                    <a:pt x="106" y="481"/>
                    <a:pt x="105" y="481"/>
                  </a:cubicBezTo>
                  <a:cubicBezTo>
                    <a:pt x="108" y="483"/>
                    <a:pt x="109" y="484"/>
                    <a:pt x="110" y="488"/>
                  </a:cubicBezTo>
                  <a:cubicBezTo>
                    <a:pt x="111" y="492"/>
                    <a:pt x="109" y="492"/>
                    <a:pt x="108" y="495"/>
                  </a:cubicBezTo>
                  <a:cubicBezTo>
                    <a:pt x="107" y="498"/>
                    <a:pt x="107" y="501"/>
                    <a:pt x="106" y="505"/>
                  </a:cubicBezTo>
                  <a:cubicBezTo>
                    <a:pt x="106" y="509"/>
                    <a:pt x="106" y="510"/>
                    <a:pt x="108" y="514"/>
                  </a:cubicBezTo>
                  <a:cubicBezTo>
                    <a:pt x="111" y="520"/>
                    <a:pt x="110" y="526"/>
                    <a:pt x="111" y="532"/>
                  </a:cubicBezTo>
                  <a:cubicBezTo>
                    <a:pt x="112" y="537"/>
                    <a:pt x="116" y="542"/>
                    <a:pt x="116" y="547"/>
                  </a:cubicBezTo>
                  <a:cubicBezTo>
                    <a:pt x="119" y="549"/>
                    <a:pt x="120" y="555"/>
                    <a:pt x="121" y="559"/>
                  </a:cubicBezTo>
                  <a:cubicBezTo>
                    <a:pt x="122" y="564"/>
                    <a:pt x="124" y="567"/>
                    <a:pt x="126" y="571"/>
                  </a:cubicBezTo>
                  <a:cubicBezTo>
                    <a:pt x="127" y="572"/>
                    <a:pt x="128" y="573"/>
                    <a:pt x="128" y="573"/>
                  </a:cubicBezTo>
                  <a:cubicBezTo>
                    <a:pt x="129" y="574"/>
                    <a:pt x="128" y="576"/>
                    <a:pt x="129" y="577"/>
                  </a:cubicBezTo>
                  <a:cubicBezTo>
                    <a:pt x="130" y="579"/>
                    <a:pt x="131" y="580"/>
                    <a:pt x="133" y="581"/>
                  </a:cubicBezTo>
                  <a:cubicBezTo>
                    <a:pt x="139" y="585"/>
                    <a:pt x="139" y="592"/>
                    <a:pt x="145" y="597"/>
                  </a:cubicBezTo>
                  <a:cubicBezTo>
                    <a:pt x="149" y="601"/>
                    <a:pt x="154" y="603"/>
                    <a:pt x="159" y="60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1" name="Freeform 164">
              <a:extLst>
                <a:ext uri="{FF2B5EF4-FFF2-40B4-BE49-F238E27FC236}">
                  <a16:creationId xmlns:a16="http://schemas.microsoft.com/office/drawing/2014/main" id="{49329EC3-B673-40FE-B422-8EBED29A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259" y="1465923"/>
              <a:ext cx="37219" cy="37109"/>
            </a:xfrm>
            <a:custGeom>
              <a:avLst/>
              <a:gdLst>
                <a:gd name="T0" fmla="*/ 15 w 48"/>
                <a:gd name="T1" fmla="*/ 44 h 46"/>
                <a:gd name="T2" fmla="*/ 1 w 48"/>
                <a:gd name="T3" fmla="*/ 40 h 46"/>
                <a:gd name="T4" fmla="*/ 4 w 48"/>
                <a:gd name="T5" fmla="*/ 30 h 46"/>
                <a:gd name="T6" fmla="*/ 4 w 48"/>
                <a:gd name="T7" fmla="*/ 10 h 46"/>
                <a:gd name="T8" fmla="*/ 25 w 48"/>
                <a:gd name="T9" fmla="*/ 1 h 46"/>
                <a:gd name="T10" fmla="*/ 40 w 48"/>
                <a:gd name="T11" fmla="*/ 12 h 46"/>
                <a:gd name="T12" fmla="*/ 48 w 48"/>
                <a:gd name="T13" fmla="*/ 33 h 46"/>
                <a:gd name="T14" fmla="*/ 37 w 48"/>
                <a:gd name="T15" fmla="*/ 34 h 46"/>
                <a:gd name="T16" fmla="*/ 25 w 48"/>
                <a:gd name="T17" fmla="*/ 36 h 46"/>
                <a:gd name="T18" fmla="*/ 15 w 48"/>
                <a:gd name="T19" fmla="*/ 4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6">
                  <a:moveTo>
                    <a:pt x="15" y="44"/>
                  </a:moveTo>
                  <a:cubicBezTo>
                    <a:pt x="11" y="46"/>
                    <a:pt x="1" y="46"/>
                    <a:pt x="1" y="40"/>
                  </a:cubicBezTo>
                  <a:cubicBezTo>
                    <a:pt x="0" y="37"/>
                    <a:pt x="4" y="33"/>
                    <a:pt x="4" y="30"/>
                  </a:cubicBezTo>
                  <a:cubicBezTo>
                    <a:pt x="5" y="24"/>
                    <a:pt x="2" y="15"/>
                    <a:pt x="4" y="10"/>
                  </a:cubicBezTo>
                  <a:cubicBezTo>
                    <a:pt x="7" y="3"/>
                    <a:pt x="18" y="1"/>
                    <a:pt x="25" y="1"/>
                  </a:cubicBezTo>
                  <a:cubicBezTo>
                    <a:pt x="34" y="0"/>
                    <a:pt x="36" y="5"/>
                    <a:pt x="40" y="12"/>
                  </a:cubicBezTo>
                  <a:cubicBezTo>
                    <a:pt x="43" y="18"/>
                    <a:pt x="48" y="25"/>
                    <a:pt x="48" y="33"/>
                  </a:cubicBezTo>
                  <a:cubicBezTo>
                    <a:pt x="42" y="33"/>
                    <a:pt x="42" y="31"/>
                    <a:pt x="37" y="34"/>
                  </a:cubicBezTo>
                  <a:cubicBezTo>
                    <a:pt x="32" y="37"/>
                    <a:pt x="29" y="35"/>
                    <a:pt x="25" y="36"/>
                  </a:cubicBezTo>
                  <a:cubicBezTo>
                    <a:pt x="21" y="37"/>
                    <a:pt x="19" y="43"/>
                    <a:pt x="15" y="4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2" name="Freeform 165">
              <a:extLst>
                <a:ext uri="{FF2B5EF4-FFF2-40B4-BE49-F238E27FC236}">
                  <a16:creationId xmlns:a16="http://schemas.microsoft.com/office/drawing/2014/main" id="{7569EC86-927A-4460-AB8D-65B24D5BD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93" y="1492477"/>
              <a:ext cx="16977" cy="20086"/>
            </a:xfrm>
            <a:custGeom>
              <a:avLst/>
              <a:gdLst>
                <a:gd name="T0" fmla="*/ 5 w 22"/>
                <a:gd name="T1" fmla="*/ 15 h 25"/>
                <a:gd name="T2" fmla="*/ 15 w 22"/>
                <a:gd name="T3" fmla="*/ 1 h 25"/>
                <a:gd name="T4" fmla="*/ 19 w 22"/>
                <a:gd name="T5" fmla="*/ 8 h 25"/>
                <a:gd name="T6" fmla="*/ 19 w 22"/>
                <a:gd name="T7" fmla="*/ 19 h 25"/>
                <a:gd name="T8" fmla="*/ 15 w 22"/>
                <a:gd name="T9" fmla="*/ 25 h 25"/>
                <a:gd name="T10" fmla="*/ 5 w 22"/>
                <a:gd name="T11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5">
                  <a:moveTo>
                    <a:pt x="5" y="15"/>
                  </a:moveTo>
                  <a:cubicBezTo>
                    <a:pt x="0" y="8"/>
                    <a:pt x="8" y="0"/>
                    <a:pt x="15" y="1"/>
                  </a:cubicBezTo>
                  <a:cubicBezTo>
                    <a:pt x="21" y="2"/>
                    <a:pt x="20" y="4"/>
                    <a:pt x="19" y="8"/>
                  </a:cubicBezTo>
                  <a:cubicBezTo>
                    <a:pt x="19" y="12"/>
                    <a:pt x="18" y="16"/>
                    <a:pt x="19" y="19"/>
                  </a:cubicBezTo>
                  <a:cubicBezTo>
                    <a:pt x="21" y="25"/>
                    <a:pt x="22" y="25"/>
                    <a:pt x="15" y="25"/>
                  </a:cubicBezTo>
                  <a:cubicBezTo>
                    <a:pt x="13" y="21"/>
                    <a:pt x="7" y="19"/>
                    <a:pt x="5" y="1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3" name="Freeform 166">
              <a:extLst>
                <a:ext uri="{FF2B5EF4-FFF2-40B4-BE49-F238E27FC236}">
                  <a16:creationId xmlns:a16="http://schemas.microsoft.com/office/drawing/2014/main" id="{C1FB9EF2-1265-4315-99D0-200CFA56E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468" y="1461156"/>
              <a:ext cx="7835" cy="10554"/>
            </a:xfrm>
            <a:custGeom>
              <a:avLst/>
              <a:gdLst>
                <a:gd name="T0" fmla="*/ 5 w 10"/>
                <a:gd name="T1" fmla="*/ 2 h 13"/>
                <a:gd name="T2" fmla="*/ 9 w 10"/>
                <a:gd name="T3" fmla="*/ 11 h 13"/>
                <a:gd name="T4" fmla="*/ 0 w 10"/>
                <a:gd name="T5" fmla="*/ 7 h 13"/>
                <a:gd name="T6" fmla="*/ 5 w 10"/>
                <a:gd name="T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5" y="2"/>
                  </a:moveTo>
                  <a:cubicBezTo>
                    <a:pt x="8" y="3"/>
                    <a:pt x="10" y="9"/>
                    <a:pt x="9" y="11"/>
                  </a:cubicBezTo>
                  <a:cubicBezTo>
                    <a:pt x="5" y="11"/>
                    <a:pt x="1" y="13"/>
                    <a:pt x="0" y="7"/>
                  </a:cubicBezTo>
                  <a:cubicBezTo>
                    <a:pt x="0" y="4"/>
                    <a:pt x="1" y="0"/>
                    <a:pt x="5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4" name="Freeform 167">
              <a:extLst>
                <a:ext uri="{FF2B5EF4-FFF2-40B4-BE49-F238E27FC236}">
                  <a16:creationId xmlns:a16="http://schemas.microsoft.com/office/drawing/2014/main" id="{6357401B-23A3-4508-A80D-51DBCC798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3936" y="1486009"/>
              <a:ext cx="16977" cy="8852"/>
            </a:xfrm>
            <a:custGeom>
              <a:avLst/>
              <a:gdLst>
                <a:gd name="T0" fmla="*/ 6 w 22"/>
                <a:gd name="T1" fmla="*/ 8 h 11"/>
                <a:gd name="T2" fmla="*/ 4 w 22"/>
                <a:gd name="T3" fmla="*/ 0 h 11"/>
                <a:gd name="T4" fmla="*/ 11 w 22"/>
                <a:gd name="T5" fmla="*/ 2 h 11"/>
                <a:gd name="T6" fmla="*/ 18 w 22"/>
                <a:gd name="T7" fmla="*/ 9 h 11"/>
                <a:gd name="T8" fmla="*/ 6 w 22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6" y="8"/>
                  </a:moveTo>
                  <a:cubicBezTo>
                    <a:pt x="3" y="6"/>
                    <a:pt x="0" y="2"/>
                    <a:pt x="4" y="0"/>
                  </a:cubicBezTo>
                  <a:cubicBezTo>
                    <a:pt x="5" y="0"/>
                    <a:pt x="9" y="1"/>
                    <a:pt x="11" y="2"/>
                  </a:cubicBezTo>
                  <a:cubicBezTo>
                    <a:pt x="13" y="2"/>
                    <a:pt x="22" y="6"/>
                    <a:pt x="18" y="9"/>
                  </a:cubicBezTo>
                  <a:cubicBezTo>
                    <a:pt x="15" y="11"/>
                    <a:pt x="8" y="8"/>
                    <a:pt x="6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5" name="Freeform 168">
              <a:extLst>
                <a:ext uri="{FF2B5EF4-FFF2-40B4-BE49-F238E27FC236}">
                  <a16:creationId xmlns:a16="http://schemas.microsoft.com/office/drawing/2014/main" id="{CF5BF923-50BB-4D58-B310-2B84F0E59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5522" y="1493499"/>
              <a:ext cx="22201" cy="34385"/>
            </a:xfrm>
            <a:custGeom>
              <a:avLst/>
              <a:gdLst>
                <a:gd name="T0" fmla="*/ 27 w 29"/>
                <a:gd name="T1" fmla="*/ 35 h 43"/>
                <a:gd name="T2" fmla="*/ 2 w 29"/>
                <a:gd name="T3" fmla="*/ 27 h 43"/>
                <a:gd name="T4" fmla="*/ 10 w 29"/>
                <a:gd name="T5" fmla="*/ 13 h 43"/>
                <a:gd name="T6" fmla="*/ 19 w 29"/>
                <a:gd name="T7" fmla="*/ 4 h 43"/>
                <a:gd name="T8" fmla="*/ 26 w 29"/>
                <a:gd name="T9" fmla="*/ 18 h 43"/>
                <a:gd name="T10" fmla="*/ 27 w 29"/>
                <a:gd name="T11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43">
                  <a:moveTo>
                    <a:pt x="27" y="35"/>
                  </a:moveTo>
                  <a:cubicBezTo>
                    <a:pt x="21" y="43"/>
                    <a:pt x="4" y="34"/>
                    <a:pt x="2" y="27"/>
                  </a:cubicBezTo>
                  <a:cubicBezTo>
                    <a:pt x="0" y="22"/>
                    <a:pt x="8" y="17"/>
                    <a:pt x="10" y="13"/>
                  </a:cubicBezTo>
                  <a:cubicBezTo>
                    <a:pt x="12" y="9"/>
                    <a:pt x="13" y="0"/>
                    <a:pt x="19" y="4"/>
                  </a:cubicBezTo>
                  <a:cubicBezTo>
                    <a:pt x="24" y="6"/>
                    <a:pt x="25" y="13"/>
                    <a:pt x="26" y="18"/>
                  </a:cubicBezTo>
                  <a:cubicBezTo>
                    <a:pt x="26" y="21"/>
                    <a:pt x="29" y="32"/>
                    <a:pt x="27" y="3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6" name="Freeform 169">
              <a:extLst>
                <a:ext uri="{FF2B5EF4-FFF2-40B4-BE49-F238E27FC236}">
                  <a16:creationId xmlns:a16="http://schemas.microsoft.com/office/drawing/2014/main" id="{EB0BC5DB-C137-4FC4-AB08-80A194BCE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996" y="1529586"/>
              <a:ext cx="35587" cy="25874"/>
            </a:xfrm>
            <a:custGeom>
              <a:avLst/>
              <a:gdLst>
                <a:gd name="T0" fmla="*/ 11 w 46"/>
                <a:gd name="T1" fmla="*/ 18 h 32"/>
                <a:gd name="T2" fmla="*/ 32 w 46"/>
                <a:gd name="T3" fmla="*/ 1 h 32"/>
                <a:gd name="T4" fmla="*/ 43 w 46"/>
                <a:gd name="T5" fmla="*/ 6 h 32"/>
                <a:gd name="T6" fmla="*/ 45 w 46"/>
                <a:gd name="T7" fmla="*/ 14 h 32"/>
                <a:gd name="T8" fmla="*/ 39 w 46"/>
                <a:gd name="T9" fmla="*/ 19 h 32"/>
                <a:gd name="T10" fmla="*/ 26 w 46"/>
                <a:gd name="T11" fmla="*/ 30 h 32"/>
                <a:gd name="T12" fmla="*/ 8 w 46"/>
                <a:gd name="T13" fmla="*/ 31 h 32"/>
                <a:gd name="T14" fmla="*/ 11 w 46"/>
                <a:gd name="T1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32">
                  <a:moveTo>
                    <a:pt x="11" y="18"/>
                  </a:moveTo>
                  <a:cubicBezTo>
                    <a:pt x="17" y="14"/>
                    <a:pt x="22" y="0"/>
                    <a:pt x="32" y="1"/>
                  </a:cubicBezTo>
                  <a:cubicBezTo>
                    <a:pt x="36" y="2"/>
                    <a:pt x="39" y="4"/>
                    <a:pt x="43" y="6"/>
                  </a:cubicBezTo>
                  <a:cubicBezTo>
                    <a:pt x="43" y="9"/>
                    <a:pt x="46" y="11"/>
                    <a:pt x="45" y="14"/>
                  </a:cubicBezTo>
                  <a:cubicBezTo>
                    <a:pt x="44" y="16"/>
                    <a:pt x="41" y="18"/>
                    <a:pt x="39" y="19"/>
                  </a:cubicBezTo>
                  <a:cubicBezTo>
                    <a:pt x="35" y="22"/>
                    <a:pt x="30" y="29"/>
                    <a:pt x="26" y="30"/>
                  </a:cubicBezTo>
                  <a:cubicBezTo>
                    <a:pt x="22" y="31"/>
                    <a:pt x="12" y="32"/>
                    <a:pt x="8" y="31"/>
                  </a:cubicBezTo>
                  <a:cubicBezTo>
                    <a:pt x="0" y="29"/>
                    <a:pt x="8" y="21"/>
                    <a:pt x="11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7" name="Freeform 170">
              <a:extLst>
                <a:ext uri="{FF2B5EF4-FFF2-40B4-BE49-F238E27FC236}">
                  <a16:creationId xmlns:a16="http://schemas.microsoft.com/office/drawing/2014/main" id="{6D1EABC1-F2F6-49F9-ABD1-D4CF12AF3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049" y="1599718"/>
              <a:ext cx="81948" cy="57876"/>
            </a:xfrm>
            <a:custGeom>
              <a:avLst/>
              <a:gdLst>
                <a:gd name="T0" fmla="*/ 16 w 106"/>
                <a:gd name="T1" fmla="*/ 62 h 72"/>
                <a:gd name="T2" fmla="*/ 5 w 106"/>
                <a:gd name="T3" fmla="*/ 68 h 72"/>
                <a:gd name="T4" fmla="*/ 4 w 106"/>
                <a:gd name="T5" fmla="*/ 57 h 72"/>
                <a:gd name="T6" fmla="*/ 1 w 106"/>
                <a:gd name="T7" fmla="*/ 45 h 72"/>
                <a:gd name="T8" fmla="*/ 4 w 106"/>
                <a:gd name="T9" fmla="*/ 40 h 72"/>
                <a:gd name="T10" fmla="*/ 7 w 106"/>
                <a:gd name="T11" fmla="*/ 35 h 72"/>
                <a:gd name="T12" fmla="*/ 18 w 106"/>
                <a:gd name="T13" fmla="*/ 28 h 72"/>
                <a:gd name="T14" fmla="*/ 27 w 106"/>
                <a:gd name="T15" fmla="*/ 15 h 72"/>
                <a:gd name="T16" fmla="*/ 45 w 106"/>
                <a:gd name="T17" fmla="*/ 5 h 72"/>
                <a:gd name="T18" fmla="*/ 84 w 106"/>
                <a:gd name="T19" fmla="*/ 8 h 72"/>
                <a:gd name="T20" fmla="*/ 96 w 106"/>
                <a:gd name="T21" fmla="*/ 21 h 72"/>
                <a:gd name="T22" fmla="*/ 105 w 106"/>
                <a:gd name="T23" fmla="*/ 35 h 72"/>
                <a:gd name="T24" fmla="*/ 76 w 106"/>
                <a:gd name="T25" fmla="*/ 54 h 72"/>
                <a:gd name="T26" fmla="*/ 67 w 106"/>
                <a:gd name="T27" fmla="*/ 56 h 72"/>
                <a:gd name="T28" fmla="*/ 57 w 106"/>
                <a:gd name="T29" fmla="*/ 61 h 72"/>
                <a:gd name="T30" fmla="*/ 40 w 106"/>
                <a:gd name="T31" fmla="*/ 55 h 72"/>
                <a:gd name="T32" fmla="*/ 25 w 106"/>
                <a:gd name="T33" fmla="*/ 63 h 72"/>
                <a:gd name="T34" fmla="*/ 16 w 106"/>
                <a:gd name="T35" fmla="*/ 6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72">
                  <a:moveTo>
                    <a:pt x="16" y="62"/>
                  </a:moveTo>
                  <a:cubicBezTo>
                    <a:pt x="12" y="63"/>
                    <a:pt x="9" y="72"/>
                    <a:pt x="5" y="68"/>
                  </a:cubicBezTo>
                  <a:cubicBezTo>
                    <a:pt x="3" y="66"/>
                    <a:pt x="5" y="60"/>
                    <a:pt x="4" y="57"/>
                  </a:cubicBezTo>
                  <a:cubicBezTo>
                    <a:pt x="2" y="53"/>
                    <a:pt x="0" y="49"/>
                    <a:pt x="1" y="45"/>
                  </a:cubicBezTo>
                  <a:cubicBezTo>
                    <a:pt x="2" y="43"/>
                    <a:pt x="3" y="42"/>
                    <a:pt x="4" y="40"/>
                  </a:cubicBezTo>
                  <a:cubicBezTo>
                    <a:pt x="6" y="38"/>
                    <a:pt x="6" y="37"/>
                    <a:pt x="7" y="35"/>
                  </a:cubicBezTo>
                  <a:cubicBezTo>
                    <a:pt x="9" y="32"/>
                    <a:pt x="13" y="28"/>
                    <a:pt x="18" y="28"/>
                  </a:cubicBezTo>
                  <a:cubicBezTo>
                    <a:pt x="18" y="23"/>
                    <a:pt x="22" y="18"/>
                    <a:pt x="27" y="15"/>
                  </a:cubicBezTo>
                  <a:cubicBezTo>
                    <a:pt x="33" y="12"/>
                    <a:pt x="38" y="8"/>
                    <a:pt x="45" y="5"/>
                  </a:cubicBezTo>
                  <a:cubicBezTo>
                    <a:pt x="57" y="0"/>
                    <a:pt x="73" y="1"/>
                    <a:pt x="84" y="8"/>
                  </a:cubicBezTo>
                  <a:cubicBezTo>
                    <a:pt x="90" y="12"/>
                    <a:pt x="92" y="15"/>
                    <a:pt x="96" y="21"/>
                  </a:cubicBezTo>
                  <a:cubicBezTo>
                    <a:pt x="99" y="26"/>
                    <a:pt x="105" y="28"/>
                    <a:pt x="105" y="35"/>
                  </a:cubicBezTo>
                  <a:cubicBezTo>
                    <a:pt x="106" y="49"/>
                    <a:pt x="85" y="50"/>
                    <a:pt x="76" y="54"/>
                  </a:cubicBezTo>
                  <a:cubicBezTo>
                    <a:pt x="73" y="55"/>
                    <a:pt x="70" y="56"/>
                    <a:pt x="67" y="56"/>
                  </a:cubicBezTo>
                  <a:cubicBezTo>
                    <a:pt x="63" y="57"/>
                    <a:pt x="61" y="61"/>
                    <a:pt x="57" y="61"/>
                  </a:cubicBezTo>
                  <a:cubicBezTo>
                    <a:pt x="49" y="63"/>
                    <a:pt x="47" y="55"/>
                    <a:pt x="40" y="55"/>
                  </a:cubicBezTo>
                  <a:cubicBezTo>
                    <a:pt x="33" y="55"/>
                    <a:pt x="31" y="61"/>
                    <a:pt x="25" y="63"/>
                  </a:cubicBezTo>
                  <a:cubicBezTo>
                    <a:pt x="22" y="63"/>
                    <a:pt x="19" y="61"/>
                    <a:pt x="16" y="6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8" name="Freeform 171">
              <a:extLst>
                <a:ext uri="{FF2B5EF4-FFF2-40B4-BE49-F238E27FC236}">
                  <a16:creationId xmlns:a16="http://schemas.microsoft.com/office/drawing/2014/main" id="{F91826E9-EB47-483A-B4C9-9040A5E51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969" y="1404302"/>
              <a:ext cx="21548" cy="30299"/>
            </a:xfrm>
            <a:custGeom>
              <a:avLst/>
              <a:gdLst>
                <a:gd name="T0" fmla="*/ 22 w 28"/>
                <a:gd name="T1" fmla="*/ 30 h 38"/>
                <a:gd name="T2" fmla="*/ 15 w 28"/>
                <a:gd name="T3" fmla="*/ 34 h 38"/>
                <a:gd name="T4" fmla="*/ 13 w 28"/>
                <a:gd name="T5" fmla="*/ 37 h 38"/>
                <a:gd name="T6" fmla="*/ 6 w 28"/>
                <a:gd name="T7" fmla="*/ 31 h 38"/>
                <a:gd name="T8" fmla="*/ 1 w 28"/>
                <a:gd name="T9" fmla="*/ 23 h 38"/>
                <a:gd name="T10" fmla="*/ 4 w 28"/>
                <a:gd name="T11" fmla="*/ 7 h 38"/>
                <a:gd name="T12" fmla="*/ 21 w 28"/>
                <a:gd name="T13" fmla="*/ 2 h 38"/>
                <a:gd name="T14" fmla="*/ 25 w 28"/>
                <a:gd name="T15" fmla="*/ 18 h 38"/>
                <a:gd name="T16" fmla="*/ 22 w 28"/>
                <a:gd name="T17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8">
                  <a:moveTo>
                    <a:pt x="22" y="30"/>
                  </a:moveTo>
                  <a:cubicBezTo>
                    <a:pt x="20" y="32"/>
                    <a:pt x="17" y="32"/>
                    <a:pt x="15" y="34"/>
                  </a:cubicBezTo>
                  <a:cubicBezTo>
                    <a:pt x="14" y="34"/>
                    <a:pt x="14" y="37"/>
                    <a:pt x="13" y="37"/>
                  </a:cubicBezTo>
                  <a:cubicBezTo>
                    <a:pt x="9" y="38"/>
                    <a:pt x="7" y="34"/>
                    <a:pt x="6" y="31"/>
                  </a:cubicBezTo>
                  <a:cubicBezTo>
                    <a:pt x="5" y="29"/>
                    <a:pt x="2" y="26"/>
                    <a:pt x="1" y="23"/>
                  </a:cubicBezTo>
                  <a:cubicBezTo>
                    <a:pt x="0" y="18"/>
                    <a:pt x="2" y="11"/>
                    <a:pt x="4" y="7"/>
                  </a:cubicBezTo>
                  <a:cubicBezTo>
                    <a:pt x="6" y="2"/>
                    <a:pt x="15" y="0"/>
                    <a:pt x="21" y="2"/>
                  </a:cubicBezTo>
                  <a:cubicBezTo>
                    <a:pt x="28" y="4"/>
                    <a:pt x="26" y="12"/>
                    <a:pt x="25" y="18"/>
                  </a:cubicBezTo>
                  <a:cubicBezTo>
                    <a:pt x="24" y="22"/>
                    <a:pt x="25" y="27"/>
                    <a:pt x="22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9" name="Freeform 172">
              <a:extLst>
                <a:ext uri="{FF2B5EF4-FFF2-40B4-BE49-F238E27FC236}">
                  <a16:creationId xmlns:a16="http://schemas.microsoft.com/office/drawing/2014/main" id="{93E0F6E5-6ED2-4D33-BE50-AEC8CBD88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4786" y="1433240"/>
              <a:ext cx="79663" cy="57876"/>
            </a:xfrm>
            <a:custGeom>
              <a:avLst/>
              <a:gdLst>
                <a:gd name="T0" fmla="*/ 41 w 103"/>
                <a:gd name="T1" fmla="*/ 56 h 72"/>
                <a:gd name="T2" fmla="*/ 17 w 103"/>
                <a:gd name="T3" fmla="*/ 47 h 72"/>
                <a:gd name="T4" fmla="*/ 11 w 103"/>
                <a:gd name="T5" fmla="*/ 51 h 72"/>
                <a:gd name="T6" fmla="*/ 3 w 103"/>
                <a:gd name="T7" fmla="*/ 53 h 72"/>
                <a:gd name="T8" fmla="*/ 2 w 103"/>
                <a:gd name="T9" fmla="*/ 46 h 72"/>
                <a:gd name="T10" fmla="*/ 10 w 103"/>
                <a:gd name="T11" fmla="*/ 45 h 72"/>
                <a:gd name="T12" fmla="*/ 17 w 103"/>
                <a:gd name="T13" fmla="*/ 42 h 72"/>
                <a:gd name="T14" fmla="*/ 26 w 103"/>
                <a:gd name="T15" fmla="*/ 27 h 72"/>
                <a:gd name="T16" fmla="*/ 42 w 103"/>
                <a:gd name="T17" fmla="*/ 7 h 72"/>
                <a:gd name="T18" fmla="*/ 60 w 103"/>
                <a:gd name="T19" fmla="*/ 1 h 72"/>
                <a:gd name="T20" fmla="*/ 67 w 103"/>
                <a:gd name="T21" fmla="*/ 5 h 72"/>
                <a:gd name="T22" fmla="*/ 75 w 103"/>
                <a:gd name="T23" fmla="*/ 9 h 72"/>
                <a:gd name="T24" fmla="*/ 88 w 103"/>
                <a:gd name="T25" fmla="*/ 25 h 72"/>
                <a:gd name="T26" fmla="*/ 98 w 103"/>
                <a:gd name="T27" fmla="*/ 38 h 72"/>
                <a:gd name="T28" fmla="*/ 99 w 103"/>
                <a:gd name="T29" fmla="*/ 53 h 72"/>
                <a:gd name="T30" fmla="*/ 99 w 103"/>
                <a:gd name="T31" fmla="*/ 68 h 72"/>
                <a:gd name="T32" fmla="*/ 82 w 103"/>
                <a:gd name="T33" fmla="*/ 67 h 72"/>
                <a:gd name="T34" fmla="*/ 74 w 103"/>
                <a:gd name="T35" fmla="*/ 66 h 72"/>
                <a:gd name="T36" fmla="*/ 64 w 103"/>
                <a:gd name="T37" fmla="*/ 63 h 72"/>
                <a:gd name="T38" fmla="*/ 41 w 103"/>
                <a:gd name="T39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72">
                  <a:moveTo>
                    <a:pt x="41" y="56"/>
                  </a:moveTo>
                  <a:cubicBezTo>
                    <a:pt x="32" y="51"/>
                    <a:pt x="28" y="44"/>
                    <a:pt x="17" y="47"/>
                  </a:cubicBezTo>
                  <a:cubicBezTo>
                    <a:pt x="15" y="48"/>
                    <a:pt x="13" y="50"/>
                    <a:pt x="11" y="51"/>
                  </a:cubicBezTo>
                  <a:cubicBezTo>
                    <a:pt x="9" y="52"/>
                    <a:pt x="5" y="54"/>
                    <a:pt x="3" y="53"/>
                  </a:cubicBezTo>
                  <a:cubicBezTo>
                    <a:pt x="1" y="52"/>
                    <a:pt x="0" y="47"/>
                    <a:pt x="2" y="46"/>
                  </a:cubicBezTo>
                  <a:cubicBezTo>
                    <a:pt x="3" y="44"/>
                    <a:pt x="8" y="45"/>
                    <a:pt x="10" y="45"/>
                  </a:cubicBezTo>
                  <a:cubicBezTo>
                    <a:pt x="13" y="45"/>
                    <a:pt x="15" y="44"/>
                    <a:pt x="17" y="42"/>
                  </a:cubicBezTo>
                  <a:cubicBezTo>
                    <a:pt x="22" y="39"/>
                    <a:pt x="24" y="33"/>
                    <a:pt x="26" y="27"/>
                  </a:cubicBezTo>
                  <a:cubicBezTo>
                    <a:pt x="29" y="21"/>
                    <a:pt x="32" y="0"/>
                    <a:pt x="42" y="7"/>
                  </a:cubicBezTo>
                  <a:cubicBezTo>
                    <a:pt x="46" y="3"/>
                    <a:pt x="54" y="0"/>
                    <a:pt x="60" y="1"/>
                  </a:cubicBezTo>
                  <a:cubicBezTo>
                    <a:pt x="63" y="1"/>
                    <a:pt x="64" y="3"/>
                    <a:pt x="67" y="5"/>
                  </a:cubicBezTo>
                  <a:cubicBezTo>
                    <a:pt x="70" y="6"/>
                    <a:pt x="73" y="6"/>
                    <a:pt x="75" y="9"/>
                  </a:cubicBezTo>
                  <a:cubicBezTo>
                    <a:pt x="80" y="14"/>
                    <a:pt x="84" y="20"/>
                    <a:pt x="88" y="25"/>
                  </a:cubicBezTo>
                  <a:cubicBezTo>
                    <a:pt x="92" y="29"/>
                    <a:pt x="96" y="33"/>
                    <a:pt x="98" y="38"/>
                  </a:cubicBezTo>
                  <a:cubicBezTo>
                    <a:pt x="101" y="44"/>
                    <a:pt x="99" y="47"/>
                    <a:pt x="99" y="53"/>
                  </a:cubicBezTo>
                  <a:cubicBezTo>
                    <a:pt x="99" y="59"/>
                    <a:pt x="103" y="64"/>
                    <a:pt x="99" y="68"/>
                  </a:cubicBezTo>
                  <a:cubicBezTo>
                    <a:pt x="93" y="72"/>
                    <a:pt x="87" y="68"/>
                    <a:pt x="82" y="67"/>
                  </a:cubicBezTo>
                  <a:cubicBezTo>
                    <a:pt x="79" y="66"/>
                    <a:pt x="76" y="66"/>
                    <a:pt x="74" y="66"/>
                  </a:cubicBezTo>
                  <a:cubicBezTo>
                    <a:pt x="70" y="66"/>
                    <a:pt x="67" y="64"/>
                    <a:pt x="64" y="63"/>
                  </a:cubicBezTo>
                  <a:cubicBezTo>
                    <a:pt x="56" y="62"/>
                    <a:pt x="47" y="60"/>
                    <a:pt x="41" y="5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0" name="Freeform 173">
              <a:extLst>
                <a:ext uri="{FF2B5EF4-FFF2-40B4-BE49-F238E27FC236}">
                  <a16:creationId xmlns:a16="http://schemas.microsoft.com/office/drawing/2014/main" id="{F14267F7-CCA9-411F-846B-A2ABFDD5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4023" y="1400217"/>
              <a:ext cx="23181" cy="37789"/>
            </a:xfrm>
            <a:custGeom>
              <a:avLst/>
              <a:gdLst>
                <a:gd name="T0" fmla="*/ 19 w 30"/>
                <a:gd name="T1" fmla="*/ 24 h 47"/>
                <a:gd name="T2" fmla="*/ 26 w 30"/>
                <a:gd name="T3" fmla="*/ 43 h 47"/>
                <a:gd name="T4" fmla="*/ 12 w 30"/>
                <a:gd name="T5" fmla="*/ 31 h 47"/>
                <a:gd name="T6" fmla="*/ 2 w 30"/>
                <a:gd name="T7" fmla="*/ 19 h 47"/>
                <a:gd name="T8" fmla="*/ 19 w 30"/>
                <a:gd name="T9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7">
                  <a:moveTo>
                    <a:pt x="19" y="24"/>
                  </a:moveTo>
                  <a:cubicBezTo>
                    <a:pt x="21" y="28"/>
                    <a:pt x="30" y="38"/>
                    <a:pt x="26" y="43"/>
                  </a:cubicBezTo>
                  <a:cubicBezTo>
                    <a:pt x="21" y="47"/>
                    <a:pt x="14" y="34"/>
                    <a:pt x="12" y="31"/>
                  </a:cubicBezTo>
                  <a:cubicBezTo>
                    <a:pt x="8" y="25"/>
                    <a:pt x="10" y="22"/>
                    <a:pt x="2" y="19"/>
                  </a:cubicBezTo>
                  <a:cubicBezTo>
                    <a:pt x="0" y="0"/>
                    <a:pt x="15" y="17"/>
                    <a:pt x="19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1" name="Freeform 174">
              <a:extLst>
                <a:ext uri="{FF2B5EF4-FFF2-40B4-BE49-F238E27FC236}">
                  <a16:creationId xmlns:a16="http://schemas.microsoft.com/office/drawing/2014/main" id="{E9B0CCF5-ABEE-4CEE-9897-27000EAB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329" y="1273231"/>
              <a:ext cx="16977" cy="43237"/>
            </a:xfrm>
            <a:custGeom>
              <a:avLst/>
              <a:gdLst>
                <a:gd name="T0" fmla="*/ 4 w 22"/>
                <a:gd name="T1" fmla="*/ 53 h 54"/>
                <a:gd name="T2" fmla="*/ 17 w 22"/>
                <a:gd name="T3" fmla="*/ 47 h 54"/>
                <a:gd name="T4" fmla="*/ 16 w 22"/>
                <a:gd name="T5" fmla="*/ 42 h 54"/>
                <a:gd name="T6" fmla="*/ 16 w 22"/>
                <a:gd name="T7" fmla="*/ 36 h 54"/>
                <a:gd name="T8" fmla="*/ 18 w 22"/>
                <a:gd name="T9" fmla="*/ 30 h 54"/>
                <a:gd name="T10" fmla="*/ 22 w 22"/>
                <a:gd name="T11" fmla="*/ 25 h 54"/>
                <a:gd name="T12" fmla="*/ 16 w 22"/>
                <a:gd name="T13" fmla="*/ 19 h 54"/>
                <a:gd name="T14" fmla="*/ 10 w 22"/>
                <a:gd name="T15" fmla="*/ 8 h 54"/>
                <a:gd name="T16" fmla="*/ 7 w 22"/>
                <a:gd name="T17" fmla="*/ 0 h 54"/>
                <a:gd name="T18" fmla="*/ 6 w 22"/>
                <a:gd name="T19" fmla="*/ 20 h 54"/>
                <a:gd name="T20" fmla="*/ 3 w 22"/>
                <a:gd name="T21" fmla="*/ 41 h 54"/>
                <a:gd name="T22" fmla="*/ 4 w 22"/>
                <a:gd name="T23" fmla="*/ 52 h 54"/>
                <a:gd name="T24" fmla="*/ 4 w 22"/>
                <a:gd name="T25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54">
                  <a:moveTo>
                    <a:pt x="4" y="53"/>
                  </a:moveTo>
                  <a:cubicBezTo>
                    <a:pt x="7" y="54"/>
                    <a:pt x="16" y="50"/>
                    <a:pt x="17" y="47"/>
                  </a:cubicBezTo>
                  <a:cubicBezTo>
                    <a:pt x="18" y="45"/>
                    <a:pt x="16" y="44"/>
                    <a:pt x="16" y="42"/>
                  </a:cubicBezTo>
                  <a:cubicBezTo>
                    <a:pt x="15" y="39"/>
                    <a:pt x="15" y="39"/>
                    <a:pt x="16" y="36"/>
                  </a:cubicBezTo>
                  <a:cubicBezTo>
                    <a:pt x="17" y="34"/>
                    <a:pt x="17" y="31"/>
                    <a:pt x="18" y="30"/>
                  </a:cubicBezTo>
                  <a:cubicBezTo>
                    <a:pt x="20" y="28"/>
                    <a:pt x="22" y="28"/>
                    <a:pt x="22" y="25"/>
                  </a:cubicBezTo>
                  <a:cubicBezTo>
                    <a:pt x="22" y="24"/>
                    <a:pt x="17" y="20"/>
                    <a:pt x="16" y="19"/>
                  </a:cubicBezTo>
                  <a:cubicBezTo>
                    <a:pt x="13" y="16"/>
                    <a:pt x="11" y="13"/>
                    <a:pt x="10" y="8"/>
                  </a:cubicBezTo>
                  <a:cubicBezTo>
                    <a:pt x="9" y="5"/>
                    <a:pt x="11" y="1"/>
                    <a:pt x="7" y="0"/>
                  </a:cubicBezTo>
                  <a:cubicBezTo>
                    <a:pt x="7" y="7"/>
                    <a:pt x="7" y="13"/>
                    <a:pt x="6" y="20"/>
                  </a:cubicBezTo>
                  <a:cubicBezTo>
                    <a:pt x="5" y="27"/>
                    <a:pt x="5" y="34"/>
                    <a:pt x="3" y="41"/>
                  </a:cubicBezTo>
                  <a:cubicBezTo>
                    <a:pt x="2" y="44"/>
                    <a:pt x="0" y="50"/>
                    <a:pt x="4" y="52"/>
                  </a:cubicBezTo>
                  <a:cubicBezTo>
                    <a:pt x="4" y="52"/>
                    <a:pt x="4" y="53"/>
                    <a:pt x="4" y="5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2" name="Freeform 175">
              <a:extLst>
                <a:ext uri="{FF2B5EF4-FFF2-40B4-BE49-F238E27FC236}">
                  <a16:creationId xmlns:a16="http://schemas.microsoft.com/office/drawing/2014/main" id="{445C3910-1851-4455-B8EE-4083CAB8F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488" y="1240888"/>
              <a:ext cx="181854" cy="135838"/>
            </a:xfrm>
            <a:custGeom>
              <a:avLst/>
              <a:gdLst>
                <a:gd name="T0" fmla="*/ 23 w 236"/>
                <a:gd name="T1" fmla="*/ 37 h 169"/>
                <a:gd name="T2" fmla="*/ 41 w 236"/>
                <a:gd name="T3" fmla="*/ 18 h 169"/>
                <a:gd name="T4" fmla="*/ 68 w 236"/>
                <a:gd name="T5" fmla="*/ 1 h 169"/>
                <a:gd name="T6" fmla="*/ 77 w 236"/>
                <a:gd name="T7" fmla="*/ 19 h 169"/>
                <a:gd name="T8" fmla="*/ 91 w 236"/>
                <a:gd name="T9" fmla="*/ 29 h 169"/>
                <a:gd name="T10" fmla="*/ 90 w 236"/>
                <a:gd name="T11" fmla="*/ 40 h 169"/>
                <a:gd name="T12" fmla="*/ 103 w 236"/>
                <a:gd name="T13" fmla="*/ 47 h 169"/>
                <a:gd name="T14" fmla="*/ 110 w 236"/>
                <a:gd name="T15" fmla="*/ 64 h 169"/>
                <a:gd name="T16" fmla="*/ 119 w 236"/>
                <a:gd name="T17" fmla="*/ 51 h 169"/>
                <a:gd name="T18" fmla="*/ 118 w 236"/>
                <a:gd name="T19" fmla="*/ 25 h 169"/>
                <a:gd name="T20" fmla="*/ 133 w 236"/>
                <a:gd name="T21" fmla="*/ 18 h 169"/>
                <a:gd name="T22" fmla="*/ 135 w 236"/>
                <a:gd name="T23" fmla="*/ 10 h 169"/>
                <a:gd name="T24" fmla="*/ 171 w 236"/>
                <a:gd name="T25" fmla="*/ 44 h 169"/>
                <a:gd name="T26" fmla="*/ 203 w 236"/>
                <a:gd name="T27" fmla="*/ 49 h 169"/>
                <a:gd name="T28" fmla="*/ 220 w 236"/>
                <a:gd name="T29" fmla="*/ 62 h 169"/>
                <a:gd name="T30" fmla="*/ 236 w 236"/>
                <a:gd name="T31" fmla="*/ 79 h 169"/>
                <a:gd name="T32" fmla="*/ 224 w 236"/>
                <a:gd name="T33" fmla="*/ 104 h 169"/>
                <a:gd name="T34" fmla="*/ 209 w 236"/>
                <a:gd name="T35" fmla="*/ 127 h 169"/>
                <a:gd name="T36" fmla="*/ 199 w 236"/>
                <a:gd name="T37" fmla="*/ 130 h 169"/>
                <a:gd name="T38" fmla="*/ 187 w 236"/>
                <a:gd name="T39" fmla="*/ 125 h 169"/>
                <a:gd name="T40" fmla="*/ 174 w 236"/>
                <a:gd name="T41" fmla="*/ 119 h 169"/>
                <a:gd name="T42" fmla="*/ 160 w 236"/>
                <a:gd name="T43" fmla="*/ 98 h 169"/>
                <a:gd name="T44" fmla="*/ 168 w 236"/>
                <a:gd name="T45" fmla="*/ 72 h 169"/>
                <a:gd name="T46" fmla="*/ 155 w 236"/>
                <a:gd name="T47" fmla="*/ 60 h 169"/>
                <a:gd name="T48" fmla="*/ 154 w 236"/>
                <a:gd name="T49" fmla="*/ 102 h 169"/>
                <a:gd name="T50" fmla="*/ 183 w 236"/>
                <a:gd name="T51" fmla="*/ 130 h 169"/>
                <a:gd name="T52" fmla="*/ 188 w 236"/>
                <a:gd name="T53" fmla="*/ 142 h 169"/>
                <a:gd name="T54" fmla="*/ 163 w 236"/>
                <a:gd name="T55" fmla="*/ 147 h 169"/>
                <a:gd name="T56" fmla="*/ 145 w 236"/>
                <a:gd name="T57" fmla="*/ 141 h 169"/>
                <a:gd name="T58" fmla="*/ 150 w 236"/>
                <a:gd name="T59" fmla="*/ 131 h 169"/>
                <a:gd name="T60" fmla="*/ 130 w 236"/>
                <a:gd name="T61" fmla="*/ 140 h 169"/>
                <a:gd name="T62" fmla="*/ 105 w 236"/>
                <a:gd name="T63" fmla="*/ 147 h 169"/>
                <a:gd name="T64" fmla="*/ 89 w 236"/>
                <a:gd name="T65" fmla="*/ 141 h 169"/>
                <a:gd name="T66" fmla="*/ 78 w 236"/>
                <a:gd name="T67" fmla="*/ 143 h 169"/>
                <a:gd name="T68" fmla="*/ 79 w 236"/>
                <a:gd name="T69" fmla="*/ 155 h 169"/>
                <a:gd name="T70" fmla="*/ 63 w 236"/>
                <a:gd name="T71" fmla="*/ 165 h 169"/>
                <a:gd name="T72" fmla="*/ 39 w 236"/>
                <a:gd name="T73" fmla="*/ 152 h 169"/>
                <a:gd name="T74" fmla="*/ 20 w 236"/>
                <a:gd name="T75" fmla="*/ 122 h 169"/>
                <a:gd name="T76" fmla="*/ 25 w 236"/>
                <a:gd name="T77" fmla="*/ 94 h 169"/>
                <a:gd name="T78" fmla="*/ 18 w 236"/>
                <a:gd name="T79" fmla="*/ 79 h 169"/>
                <a:gd name="T80" fmla="*/ 17 w 236"/>
                <a:gd name="T81" fmla="*/ 62 h 169"/>
                <a:gd name="T82" fmla="*/ 27 w 236"/>
                <a:gd name="T83" fmla="*/ 4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169">
                  <a:moveTo>
                    <a:pt x="26" y="44"/>
                  </a:moveTo>
                  <a:cubicBezTo>
                    <a:pt x="25" y="42"/>
                    <a:pt x="23" y="39"/>
                    <a:pt x="23" y="37"/>
                  </a:cubicBezTo>
                  <a:cubicBezTo>
                    <a:pt x="21" y="32"/>
                    <a:pt x="24" y="26"/>
                    <a:pt x="29" y="24"/>
                  </a:cubicBezTo>
                  <a:cubicBezTo>
                    <a:pt x="35" y="22"/>
                    <a:pt x="39" y="26"/>
                    <a:pt x="41" y="18"/>
                  </a:cubicBezTo>
                  <a:cubicBezTo>
                    <a:pt x="42" y="13"/>
                    <a:pt x="44" y="11"/>
                    <a:pt x="47" y="8"/>
                  </a:cubicBezTo>
                  <a:cubicBezTo>
                    <a:pt x="54" y="4"/>
                    <a:pt x="60" y="0"/>
                    <a:pt x="68" y="1"/>
                  </a:cubicBezTo>
                  <a:cubicBezTo>
                    <a:pt x="66" y="6"/>
                    <a:pt x="66" y="11"/>
                    <a:pt x="70" y="15"/>
                  </a:cubicBezTo>
                  <a:cubicBezTo>
                    <a:pt x="72" y="17"/>
                    <a:pt x="75" y="17"/>
                    <a:pt x="77" y="19"/>
                  </a:cubicBezTo>
                  <a:cubicBezTo>
                    <a:pt x="80" y="22"/>
                    <a:pt x="80" y="25"/>
                    <a:pt x="82" y="26"/>
                  </a:cubicBezTo>
                  <a:cubicBezTo>
                    <a:pt x="84" y="27"/>
                    <a:pt x="90" y="27"/>
                    <a:pt x="91" y="29"/>
                  </a:cubicBezTo>
                  <a:cubicBezTo>
                    <a:pt x="93" y="32"/>
                    <a:pt x="90" y="33"/>
                    <a:pt x="89" y="35"/>
                  </a:cubicBezTo>
                  <a:cubicBezTo>
                    <a:pt x="87" y="38"/>
                    <a:pt x="88" y="37"/>
                    <a:pt x="90" y="40"/>
                  </a:cubicBezTo>
                  <a:cubicBezTo>
                    <a:pt x="91" y="43"/>
                    <a:pt x="92" y="44"/>
                    <a:pt x="96" y="46"/>
                  </a:cubicBezTo>
                  <a:cubicBezTo>
                    <a:pt x="98" y="46"/>
                    <a:pt x="102" y="45"/>
                    <a:pt x="103" y="47"/>
                  </a:cubicBezTo>
                  <a:cubicBezTo>
                    <a:pt x="106" y="49"/>
                    <a:pt x="103" y="51"/>
                    <a:pt x="102" y="54"/>
                  </a:cubicBezTo>
                  <a:cubicBezTo>
                    <a:pt x="101" y="60"/>
                    <a:pt x="105" y="63"/>
                    <a:pt x="110" y="64"/>
                  </a:cubicBezTo>
                  <a:cubicBezTo>
                    <a:pt x="116" y="66"/>
                    <a:pt x="123" y="66"/>
                    <a:pt x="122" y="58"/>
                  </a:cubicBezTo>
                  <a:cubicBezTo>
                    <a:pt x="122" y="56"/>
                    <a:pt x="120" y="53"/>
                    <a:pt x="119" y="51"/>
                  </a:cubicBezTo>
                  <a:cubicBezTo>
                    <a:pt x="118" y="48"/>
                    <a:pt x="119" y="45"/>
                    <a:pt x="118" y="42"/>
                  </a:cubicBezTo>
                  <a:cubicBezTo>
                    <a:pt x="118" y="37"/>
                    <a:pt x="115" y="30"/>
                    <a:pt x="118" y="25"/>
                  </a:cubicBezTo>
                  <a:cubicBezTo>
                    <a:pt x="120" y="23"/>
                    <a:pt x="124" y="21"/>
                    <a:pt x="126" y="21"/>
                  </a:cubicBezTo>
                  <a:cubicBezTo>
                    <a:pt x="129" y="20"/>
                    <a:pt x="132" y="21"/>
                    <a:pt x="133" y="18"/>
                  </a:cubicBezTo>
                  <a:cubicBezTo>
                    <a:pt x="135" y="14"/>
                    <a:pt x="126" y="6"/>
                    <a:pt x="129" y="5"/>
                  </a:cubicBezTo>
                  <a:cubicBezTo>
                    <a:pt x="131" y="4"/>
                    <a:pt x="134" y="8"/>
                    <a:pt x="135" y="10"/>
                  </a:cubicBezTo>
                  <a:cubicBezTo>
                    <a:pt x="143" y="17"/>
                    <a:pt x="150" y="23"/>
                    <a:pt x="156" y="32"/>
                  </a:cubicBezTo>
                  <a:cubicBezTo>
                    <a:pt x="160" y="38"/>
                    <a:pt x="164" y="40"/>
                    <a:pt x="171" y="44"/>
                  </a:cubicBezTo>
                  <a:cubicBezTo>
                    <a:pt x="178" y="47"/>
                    <a:pt x="179" y="41"/>
                    <a:pt x="185" y="41"/>
                  </a:cubicBezTo>
                  <a:cubicBezTo>
                    <a:pt x="193" y="40"/>
                    <a:pt x="197" y="44"/>
                    <a:pt x="203" y="49"/>
                  </a:cubicBezTo>
                  <a:cubicBezTo>
                    <a:pt x="206" y="52"/>
                    <a:pt x="207" y="55"/>
                    <a:pt x="212" y="56"/>
                  </a:cubicBezTo>
                  <a:cubicBezTo>
                    <a:pt x="217" y="57"/>
                    <a:pt x="217" y="59"/>
                    <a:pt x="220" y="62"/>
                  </a:cubicBezTo>
                  <a:cubicBezTo>
                    <a:pt x="223" y="65"/>
                    <a:pt x="227" y="66"/>
                    <a:pt x="230" y="69"/>
                  </a:cubicBezTo>
                  <a:cubicBezTo>
                    <a:pt x="232" y="71"/>
                    <a:pt x="235" y="76"/>
                    <a:pt x="236" y="79"/>
                  </a:cubicBezTo>
                  <a:cubicBezTo>
                    <a:pt x="230" y="74"/>
                    <a:pt x="221" y="87"/>
                    <a:pt x="220" y="92"/>
                  </a:cubicBezTo>
                  <a:cubicBezTo>
                    <a:pt x="219" y="96"/>
                    <a:pt x="221" y="99"/>
                    <a:pt x="224" y="104"/>
                  </a:cubicBezTo>
                  <a:cubicBezTo>
                    <a:pt x="220" y="106"/>
                    <a:pt x="218" y="109"/>
                    <a:pt x="218" y="112"/>
                  </a:cubicBezTo>
                  <a:cubicBezTo>
                    <a:pt x="217" y="116"/>
                    <a:pt x="213" y="125"/>
                    <a:pt x="209" y="127"/>
                  </a:cubicBezTo>
                  <a:cubicBezTo>
                    <a:pt x="208" y="128"/>
                    <a:pt x="204" y="128"/>
                    <a:pt x="202" y="128"/>
                  </a:cubicBezTo>
                  <a:cubicBezTo>
                    <a:pt x="201" y="128"/>
                    <a:pt x="201" y="129"/>
                    <a:pt x="199" y="130"/>
                  </a:cubicBezTo>
                  <a:cubicBezTo>
                    <a:pt x="197" y="130"/>
                    <a:pt x="197" y="128"/>
                    <a:pt x="195" y="127"/>
                  </a:cubicBezTo>
                  <a:cubicBezTo>
                    <a:pt x="192" y="126"/>
                    <a:pt x="191" y="125"/>
                    <a:pt x="187" y="125"/>
                  </a:cubicBezTo>
                  <a:cubicBezTo>
                    <a:pt x="183" y="126"/>
                    <a:pt x="184" y="127"/>
                    <a:pt x="180" y="124"/>
                  </a:cubicBezTo>
                  <a:cubicBezTo>
                    <a:pt x="178" y="122"/>
                    <a:pt x="176" y="121"/>
                    <a:pt x="174" y="119"/>
                  </a:cubicBezTo>
                  <a:cubicBezTo>
                    <a:pt x="170" y="116"/>
                    <a:pt x="166" y="110"/>
                    <a:pt x="165" y="104"/>
                  </a:cubicBezTo>
                  <a:cubicBezTo>
                    <a:pt x="163" y="101"/>
                    <a:pt x="162" y="100"/>
                    <a:pt x="160" y="98"/>
                  </a:cubicBezTo>
                  <a:cubicBezTo>
                    <a:pt x="159" y="96"/>
                    <a:pt x="159" y="92"/>
                    <a:pt x="159" y="90"/>
                  </a:cubicBezTo>
                  <a:cubicBezTo>
                    <a:pt x="158" y="82"/>
                    <a:pt x="162" y="77"/>
                    <a:pt x="168" y="72"/>
                  </a:cubicBezTo>
                  <a:cubicBezTo>
                    <a:pt x="172" y="68"/>
                    <a:pt x="175" y="61"/>
                    <a:pt x="170" y="57"/>
                  </a:cubicBezTo>
                  <a:cubicBezTo>
                    <a:pt x="165" y="53"/>
                    <a:pt x="158" y="55"/>
                    <a:pt x="155" y="60"/>
                  </a:cubicBezTo>
                  <a:cubicBezTo>
                    <a:pt x="151" y="65"/>
                    <a:pt x="148" y="69"/>
                    <a:pt x="148" y="76"/>
                  </a:cubicBezTo>
                  <a:cubicBezTo>
                    <a:pt x="148" y="85"/>
                    <a:pt x="151" y="94"/>
                    <a:pt x="154" y="102"/>
                  </a:cubicBezTo>
                  <a:cubicBezTo>
                    <a:pt x="156" y="107"/>
                    <a:pt x="158" y="111"/>
                    <a:pt x="160" y="116"/>
                  </a:cubicBezTo>
                  <a:cubicBezTo>
                    <a:pt x="164" y="124"/>
                    <a:pt x="175" y="127"/>
                    <a:pt x="183" y="130"/>
                  </a:cubicBezTo>
                  <a:cubicBezTo>
                    <a:pt x="187" y="131"/>
                    <a:pt x="188" y="131"/>
                    <a:pt x="190" y="135"/>
                  </a:cubicBezTo>
                  <a:cubicBezTo>
                    <a:pt x="191" y="138"/>
                    <a:pt x="190" y="140"/>
                    <a:pt x="188" y="142"/>
                  </a:cubicBezTo>
                  <a:cubicBezTo>
                    <a:pt x="182" y="146"/>
                    <a:pt x="175" y="144"/>
                    <a:pt x="168" y="144"/>
                  </a:cubicBezTo>
                  <a:cubicBezTo>
                    <a:pt x="165" y="144"/>
                    <a:pt x="165" y="143"/>
                    <a:pt x="163" y="147"/>
                  </a:cubicBezTo>
                  <a:cubicBezTo>
                    <a:pt x="162" y="149"/>
                    <a:pt x="162" y="152"/>
                    <a:pt x="158" y="152"/>
                  </a:cubicBezTo>
                  <a:cubicBezTo>
                    <a:pt x="154" y="152"/>
                    <a:pt x="146" y="145"/>
                    <a:pt x="145" y="141"/>
                  </a:cubicBezTo>
                  <a:cubicBezTo>
                    <a:pt x="144" y="139"/>
                    <a:pt x="143" y="136"/>
                    <a:pt x="145" y="134"/>
                  </a:cubicBezTo>
                  <a:cubicBezTo>
                    <a:pt x="146" y="132"/>
                    <a:pt x="149" y="134"/>
                    <a:pt x="150" y="131"/>
                  </a:cubicBezTo>
                  <a:cubicBezTo>
                    <a:pt x="147" y="131"/>
                    <a:pt x="143" y="131"/>
                    <a:pt x="141" y="132"/>
                  </a:cubicBezTo>
                  <a:cubicBezTo>
                    <a:pt x="137" y="133"/>
                    <a:pt x="134" y="138"/>
                    <a:pt x="130" y="140"/>
                  </a:cubicBezTo>
                  <a:cubicBezTo>
                    <a:pt x="125" y="142"/>
                    <a:pt x="119" y="142"/>
                    <a:pt x="114" y="143"/>
                  </a:cubicBezTo>
                  <a:cubicBezTo>
                    <a:pt x="110" y="144"/>
                    <a:pt x="108" y="145"/>
                    <a:pt x="105" y="147"/>
                  </a:cubicBezTo>
                  <a:cubicBezTo>
                    <a:pt x="103" y="148"/>
                    <a:pt x="100" y="150"/>
                    <a:pt x="98" y="151"/>
                  </a:cubicBezTo>
                  <a:cubicBezTo>
                    <a:pt x="91" y="154"/>
                    <a:pt x="92" y="144"/>
                    <a:pt x="89" y="141"/>
                  </a:cubicBezTo>
                  <a:cubicBezTo>
                    <a:pt x="88" y="140"/>
                    <a:pt x="84" y="137"/>
                    <a:pt x="82" y="137"/>
                  </a:cubicBezTo>
                  <a:cubicBezTo>
                    <a:pt x="81" y="137"/>
                    <a:pt x="77" y="141"/>
                    <a:pt x="78" y="143"/>
                  </a:cubicBezTo>
                  <a:cubicBezTo>
                    <a:pt x="78" y="146"/>
                    <a:pt x="81" y="144"/>
                    <a:pt x="82" y="146"/>
                  </a:cubicBezTo>
                  <a:cubicBezTo>
                    <a:pt x="83" y="148"/>
                    <a:pt x="80" y="153"/>
                    <a:pt x="79" y="155"/>
                  </a:cubicBezTo>
                  <a:cubicBezTo>
                    <a:pt x="78" y="159"/>
                    <a:pt x="75" y="167"/>
                    <a:pt x="71" y="168"/>
                  </a:cubicBezTo>
                  <a:cubicBezTo>
                    <a:pt x="67" y="169"/>
                    <a:pt x="65" y="167"/>
                    <a:pt x="63" y="165"/>
                  </a:cubicBezTo>
                  <a:cubicBezTo>
                    <a:pt x="60" y="163"/>
                    <a:pt x="59" y="162"/>
                    <a:pt x="55" y="160"/>
                  </a:cubicBezTo>
                  <a:cubicBezTo>
                    <a:pt x="49" y="158"/>
                    <a:pt x="42" y="158"/>
                    <a:pt x="39" y="152"/>
                  </a:cubicBezTo>
                  <a:cubicBezTo>
                    <a:pt x="36" y="147"/>
                    <a:pt x="37" y="140"/>
                    <a:pt x="33" y="136"/>
                  </a:cubicBezTo>
                  <a:cubicBezTo>
                    <a:pt x="28" y="131"/>
                    <a:pt x="24" y="127"/>
                    <a:pt x="20" y="122"/>
                  </a:cubicBezTo>
                  <a:cubicBezTo>
                    <a:pt x="15" y="116"/>
                    <a:pt x="0" y="95"/>
                    <a:pt x="15" y="92"/>
                  </a:cubicBezTo>
                  <a:cubicBezTo>
                    <a:pt x="16" y="96"/>
                    <a:pt x="23" y="101"/>
                    <a:pt x="25" y="94"/>
                  </a:cubicBezTo>
                  <a:cubicBezTo>
                    <a:pt x="25" y="90"/>
                    <a:pt x="21" y="87"/>
                    <a:pt x="18" y="90"/>
                  </a:cubicBezTo>
                  <a:cubicBezTo>
                    <a:pt x="12" y="86"/>
                    <a:pt x="19" y="84"/>
                    <a:pt x="18" y="79"/>
                  </a:cubicBezTo>
                  <a:cubicBezTo>
                    <a:pt x="16" y="73"/>
                    <a:pt x="8" y="74"/>
                    <a:pt x="13" y="68"/>
                  </a:cubicBezTo>
                  <a:cubicBezTo>
                    <a:pt x="14" y="66"/>
                    <a:pt x="17" y="64"/>
                    <a:pt x="17" y="62"/>
                  </a:cubicBezTo>
                  <a:cubicBezTo>
                    <a:pt x="18" y="59"/>
                    <a:pt x="15" y="58"/>
                    <a:pt x="15" y="55"/>
                  </a:cubicBezTo>
                  <a:cubicBezTo>
                    <a:pt x="14" y="47"/>
                    <a:pt x="25" y="54"/>
                    <a:pt x="27" y="49"/>
                  </a:cubicBezTo>
                  <a:cubicBezTo>
                    <a:pt x="27" y="47"/>
                    <a:pt x="27" y="46"/>
                    <a:pt x="26" y="4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3" name="Freeform 176">
              <a:extLst>
                <a:ext uri="{FF2B5EF4-FFF2-40B4-BE49-F238E27FC236}">
                  <a16:creationId xmlns:a16="http://schemas.microsoft.com/office/drawing/2014/main" id="{76C5D474-1397-4B77-A9C3-C2506E8CE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6034" y="1293316"/>
              <a:ext cx="100232" cy="76260"/>
            </a:xfrm>
            <a:custGeom>
              <a:avLst/>
              <a:gdLst>
                <a:gd name="T0" fmla="*/ 122 w 130"/>
                <a:gd name="T1" fmla="*/ 71 h 95"/>
                <a:gd name="T2" fmla="*/ 108 w 130"/>
                <a:gd name="T3" fmla="*/ 84 h 95"/>
                <a:gd name="T4" fmla="*/ 100 w 130"/>
                <a:gd name="T5" fmla="*/ 87 h 95"/>
                <a:gd name="T6" fmla="*/ 93 w 130"/>
                <a:gd name="T7" fmla="*/ 91 h 95"/>
                <a:gd name="T8" fmla="*/ 62 w 130"/>
                <a:gd name="T9" fmla="*/ 91 h 95"/>
                <a:gd name="T10" fmla="*/ 48 w 130"/>
                <a:gd name="T11" fmla="*/ 80 h 95"/>
                <a:gd name="T12" fmla="*/ 43 w 130"/>
                <a:gd name="T13" fmla="*/ 73 h 95"/>
                <a:gd name="T14" fmla="*/ 36 w 130"/>
                <a:gd name="T15" fmla="*/ 70 h 95"/>
                <a:gd name="T16" fmla="*/ 22 w 130"/>
                <a:gd name="T17" fmla="*/ 60 h 95"/>
                <a:gd name="T18" fmla="*/ 11 w 130"/>
                <a:gd name="T19" fmla="*/ 53 h 95"/>
                <a:gd name="T20" fmla="*/ 1 w 130"/>
                <a:gd name="T21" fmla="*/ 46 h 95"/>
                <a:gd name="T22" fmla="*/ 2 w 130"/>
                <a:gd name="T23" fmla="*/ 38 h 95"/>
                <a:gd name="T24" fmla="*/ 4 w 130"/>
                <a:gd name="T25" fmla="*/ 35 h 95"/>
                <a:gd name="T26" fmla="*/ 2 w 130"/>
                <a:gd name="T27" fmla="*/ 31 h 95"/>
                <a:gd name="T28" fmla="*/ 3 w 130"/>
                <a:gd name="T29" fmla="*/ 23 h 95"/>
                <a:gd name="T30" fmla="*/ 6 w 130"/>
                <a:gd name="T31" fmla="*/ 15 h 95"/>
                <a:gd name="T32" fmla="*/ 6 w 130"/>
                <a:gd name="T33" fmla="*/ 7 h 95"/>
                <a:gd name="T34" fmla="*/ 15 w 130"/>
                <a:gd name="T35" fmla="*/ 12 h 95"/>
                <a:gd name="T36" fmla="*/ 13 w 130"/>
                <a:gd name="T37" fmla="*/ 19 h 95"/>
                <a:gd name="T38" fmla="*/ 24 w 130"/>
                <a:gd name="T39" fmla="*/ 32 h 95"/>
                <a:gd name="T40" fmla="*/ 27 w 130"/>
                <a:gd name="T41" fmla="*/ 28 h 95"/>
                <a:gd name="T42" fmla="*/ 29 w 130"/>
                <a:gd name="T43" fmla="*/ 25 h 95"/>
                <a:gd name="T44" fmla="*/ 31 w 130"/>
                <a:gd name="T45" fmla="*/ 25 h 95"/>
                <a:gd name="T46" fmla="*/ 31 w 130"/>
                <a:gd name="T47" fmla="*/ 22 h 95"/>
                <a:gd name="T48" fmla="*/ 34 w 130"/>
                <a:gd name="T49" fmla="*/ 21 h 95"/>
                <a:gd name="T50" fmla="*/ 39 w 130"/>
                <a:gd name="T51" fmla="*/ 21 h 95"/>
                <a:gd name="T52" fmla="*/ 47 w 130"/>
                <a:gd name="T53" fmla="*/ 22 h 95"/>
                <a:gd name="T54" fmla="*/ 65 w 130"/>
                <a:gd name="T55" fmla="*/ 28 h 95"/>
                <a:gd name="T56" fmla="*/ 64 w 130"/>
                <a:gd name="T57" fmla="*/ 32 h 95"/>
                <a:gd name="T58" fmla="*/ 65 w 130"/>
                <a:gd name="T59" fmla="*/ 37 h 95"/>
                <a:gd name="T60" fmla="*/ 59 w 130"/>
                <a:gd name="T61" fmla="*/ 42 h 95"/>
                <a:gd name="T62" fmla="*/ 73 w 130"/>
                <a:gd name="T63" fmla="*/ 44 h 95"/>
                <a:gd name="T64" fmla="*/ 90 w 130"/>
                <a:gd name="T65" fmla="*/ 39 h 95"/>
                <a:gd name="T66" fmla="*/ 99 w 130"/>
                <a:gd name="T67" fmla="*/ 42 h 95"/>
                <a:gd name="T68" fmla="*/ 106 w 130"/>
                <a:gd name="T69" fmla="*/ 45 h 95"/>
                <a:gd name="T70" fmla="*/ 113 w 130"/>
                <a:gd name="T71" fmla="*/ 50 h 95"/>
                <a:gd name="T72" fmla="*/ 119 w 130"/>
                <a:gd name="T73" fmla="*/ 55 h 95"/>
                <a:gd name="T74" fmla="*/ 128 w 130"/>
                <a:gd name="T75" fmla="*/ 51 h 95"/>
                <a:gd name="T76" fmla="*/ 125 w 130"/>
                <a:gd name="T77" fmla="*/ 60 h 95"/>
                <a:gd name="T78" fmla="*/ 122 w 130"/>
                <a:gd name="T79" fmla="*/ 7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95">
                  <a:moveTo>
                    <a:pt x="122" y="71"/>
                  </a:moveTo>
                  <a:cubicBezTo>
                    <a:pt x="121" y="80"/>
                    <a:pt x="115" y="81"/>
                    <a:pt x="108" y="84"/>
                  </a:cubicBezTo>
                  <a:cubicBezTo>
                    <a:pt x="105" y="85"/>
                    <a:pt x="102" y="86"/>
                    <a:pt x="100" y="87"/>
                  </a:cubicBezTo>
                  <a:cubicBezTo>
                    <a:pt x="97" y="88"/>
                    <a:pt x="96" y="90"/>
                    <a:pt x="93" y="91"/>
                  </a:cubicBezTo>
                  <a:cubicBezTo>
                    <a:pt x="84" y="95"/>
                    <a:pt x="71" y="95"/>
                    <a:pt x="62" y="91"/>
                  </a:cubicBezTo>
                  <a:cubicBezTo>
                    <a:pt x="57" y="89"/>
                    <a:pt x="52" y="84"/>
                    <a:pt x="48" y="80"/>
                  </a:cubicBezTo>
                  <a:cubicBezTo>
                    <a:pt x="46" y="78"/>
                    <a:pt x="45" y="75"/>
                    <a:pt x="43" y="73"/>
                  </a:cubicBezTo>
                  <a:cubicBezTo>
                    <a:pt x="40" y="70"/>
                    <a:pt x="39" y="71"/>
                    <a:pt x="36" y="70"/>
                  </a:cubicBezTo>
                  <a:cubicBezTo>
                    <a:pt x="30" y="69"/>
                    <a:pt x="26" y="65"/>
                    <a:pt x="22" y="60"/>
                  </a:cubicBezTo>
                  <a:cubicBezTo>
                    <a:pt x="19" y="57"/>
                    <a:pt x="15" y="55"/>
                    <a:pt x="11" y="53"/>
                  </a:cubicBezTo>
                  <a:cubicBezTo>
                    <a:pt x="8" y="51"/>
                    <a:pt x="3" y="49"/>
                    <a:pt x="1" y="46"/>
                  </a:cubicBezTo>
                  <a:cubicBezTo>
                    <a:pt x="0" y="43"/>
                    <a:pt x="1" y="41"/>
                    <a:pt x="2" y="38"/>
                  </a:cubicBezTo>
                  <a:cubicBezTo>
                    <a:pt x="2" y="37"/>
                    <a:pt x="4" y="37"/>
                    <a:pt x="4" y="35"/>
                  </a:cubicBezTo>
                  <a:cubicBezTo>
                    <a:pt x="4" y="34"/>
                    <a:pt x="3" y="32"/>
                    <a:pt x="2" y="31"/>
                  </a:cubicBezTo>
                  <a:cubicBezTo>
                    <a:pt x="2" y="28"/>
                    <a:pt x="2" y="26"/>
                    <a:pt x="3" y="23"/>
                  </a:cubicBezTo>
                  <a:cubicBezTo>
                    <a:pt x="4" y="20"/>
                    <a:pt x="5" y="18"/>
                    <a:pt x="6" y="15"/>
                  </a:cubicBezTo>
                  <a:cubicBezTo>
                    <a:pt x="6" y="13"/>
                    <a:pt x="5" y="9"/>
                    <a:pt x="6" y="7"/>
                  </a:cubicBezTo>
                  <a:cubicBezTo>
                    <a:pt x="10" y="0"/>
                    <a:pt x="15" y="8"/>
                    <a:pt x="15" y="12"/>
                  </a:cubicBezTo>
                  <a:cubicBezTo>
                    <a:pt x="15" y="15"/>
                    <a:pt x="14" y="16"/>
                    <a:pt x="13" y="19"/>
                  </a:cubicBezTo>
                  <a:cubicBezTo>
                    <a:pt x="12" y="24"/>
                    <a:pt x="19" y="32"/>
                    <a:pt x="24" y="32"/>
                  </a:cubicBezTo>
                  <a:cubicBezTo>
                    <a:pt x="28" y="33"/>
                    <a:pt x="26" y="32"/>
                    <a:pt x="27" y="28"/>
                  </a:cubicBezTo>
                  <a:cubicBezTo>
                    <a:pt x="28" y="27"/>
                    <a:pt x="28" y="27"/>
                    <a:pt x="29" y="25"/>
                  </a:cubicBezTo>
                  <a:cubicBezTo>
                    <a:pt x="29" y="25"/>
                    <a:pt x="30" y="25"/>
                    <a:pt x="31" y="25"/>
                  </a:cubicBezTo>
                  <a:cubicBezTo>
                    <a:pt x="31" y="24"/>
                    <a:pt x="30" y="23"/>
                    <a:pt x="31" y="22"/>
                  </a:cubicBezTo>
                  <a:cubicBezTo>
                    <a:pt x="32" y="21"/>
                    <a:pt x="31" y="21"/>
                    <a:pt x="34" y="21"/>
                  </a:cubicBezTo>
                  <a:cubicBezTo>
                    <a:pt x="35" y="20"/>
                    <a:pt x="38" y="21"/>
                    <a:pt x="39" y="21"/>
                  </a:cubicBezTo>
                  <a:cubicBezTo>
                    <a:pt x="42" y="21"/>
                    <a:pt x="44" y="21"/>
                    <a:pt x="47" y="22"/>
                  </a:cubicBezTo>
                  <a:cubicBezTo>
                    <a:pt x="52" y="24"/>
                    <a:pt x="64" y="21"/>
                    <a:pt x="65" y="28"/>
                  </a:cubicBezTo>
                  <a:cubicBezTo>
                    <a:pt x="65" y="29"/>
                    <a:pt x="64" y="31"/>
                    <a:pt x="64" y="32"/>
                  </a:cubicBezTo>
                  <a:cubicBezTo>
                    <a:pt x="64" y="34"/>
                    <a:pt x="65" y="36"/>
                    <a:pt x="65" y="37"/>
                  </a:cubicBezTo>
                  <a:cubicBezTo>
                    <a:pt x="65" y="42"/>
                    <a:pt x="62" y="40"/>
                    <a:pt x="59" y="42"/>
                  </a:cubicBezTo>
                  <a:cubicBezTo>
                    <a:pt x="62" y="44"/>
                    <a:pt x="70" y="45"/>
                    <a:pt x="73" y="44"/>
                  </a:cubicBezTo>
                  <a:cubicBezTo>
                    <a:pt x="79" y="43"/>
                    <a:pt x="84" y="38"/>
                    <a:pt x="90" y="39"/>
                  </a:cubicBezTo>
                  <a:cubicBezTo>
                    <a:pt x="93" y="40"/>
                    <a:pt x="96" y="42"/>
                    <a:pt x="99" y="42"/>
                  </a:cubicBezTo>
                  <a:cubicBezTo>
                    <a:pt x="102" y="43"/>
                    <a:pt x="104" y="44"/>
                    <a:pt x="106" y="45"/>
                  </a:cubicBezTo>
                  <a:cubicBezTo>
                    <a:pt x="110" y="46"/>
                    <a:pt x="111" y="47"/>
                    <a:pt x="113" y="50"/>
                  </a:cubicBezTo>
                  <a:cubicBezTo>
                    <a:pt x="114" y="52"/>
                    <a:pt x="116" y="56"/>
                    <a:pt x="119" y="55"/>
                  </a:cubicBezTo>
                  <a:cubicBezTo>
                    <a:pt x="122" y="55"/>
                    <a:pt x="123" y="48"/>
                    <a:pt x="128" y="51"/>
                  </a:cubicBezTo>
                  <a:cubicBezTo>
                    <a:pt x="130" y="53"/>
                    <a:pt x="126" y="58"/>
                    <a:pt x="125" y="60"/>
                  </a:cubicBezTo>
                  <a:cubicBezTo>
                    <a:pt x="123" y="64"/>
                    <a:pt x="122" y="66"/>
                    <a:pt x="122" y="7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4" name="Freeform 177">
              <a:extLst>
                <a:ext uri="{FF2B5EF4-FFF2-40B4-BE49-F238E27FC236}">
                  <a16:creationId xmlns:a16="http://schemas.microsoft.com/office/drawing/2014/main" id="{7D10C41E-3E1B-4189-A5B8-D616214A5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3049" y="1191183"/>
              <a:ext cx="20895" cy="13618"/>
            </a:xfrm>
            <a:custGeom>
              <a:avLst/>
              <a:gdLst>
                <a:gd name="T0" fmla="*/ 23 w 27"/>
                <a:gd name="T1" fmla="*/ 13 h 17"/>
                <a:gd name="T2" fmla="*/ 10 w 27"/>
                <a:gd name="T3" fmla="*/ 14 h 17"/>
                <a:gd name="T4" fmla="*/ 1 w 27"/>
                <a:gd name="T5" fmla="*/ 13 h 17"/>
                <a:gd name="T6" fmla="*/ 8 w 27"/>
                <a:gd name="T7" fmla="*/ 7 h 17"/>
                <a:gd name="T8" fmla="*/ 17 w 27"/>
                <a:gd name="T9" fmla="*/ 2 h 17"/>
                <a:gd name="T10" fmla="*/ 27 w 27"/>
                <a:gd name="T11" fmla="*/ 0 h 17"/>
                <a:gd name="T12" fmla="*/ 23 w 27"/>
                <a:gd name="T13" fmla="*/ 7 h 17"/>
                <a:gd name="T14" fmla="*/ 23 w 27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7">
                  <a:moveTo>
                    <a:pt x="23" y="13"/>
                  </a:moveTo>
                  <a:cubicBezTo>
                    <a:pt x="21" y="16"/>
                    <a:pt x="13" y="13"/>
                    <a:pt x="10" y="14"/>
                  </a:cubicBezTo>
                  <a:cubicBezTo>
                    <a:pt x="8" y="14"/>
                    <a:pt x="1" y="17"/>
                    <a:pt x="1" y="13"/>
                  </a:cubicBezTo>
                  <a:cubicBezTo>
                    <a:pt x="0" y="12"/>
                    <a:pt x="7" y="8"/>
                    <a:pt x="8" y="7"/>
                  </a:cubicBezTo>
                  <a:cubicBezTo>
                    <a:pt x="11" y="4"/>
                    <a:pt x="13" y="2"/>
                    <a:pt x="17" y="2"/>
                  </a:cubicBezTo>
                  <a:cubicBezTo>
                    <a:pt x="20" y="1"/>
                    <a:pt x="23" y="2"/>
                    <a:pt x="27" y="0"/>
                  </a:cubicBezTo>
                  <a:cubicBezTo>
                    <a:pt x="26" y="2"/>
                    <a:pt x="23" y="3"/>
                    <a:pt x="23" y="7"/>
                  </a:cubicBezTo>
                  <a:cubicBezTo>
                    <a:pt x="22" y="9"/>
                    <a:pt x="24" y="11"/>
                    <a:pt x="23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5" name="Freeform 178">
              <a:extLst>
                <a:ext uri="{FF2B5EF4-FFF2-40B4-BE49-F238E27FC236}">
                  <a16:creationId xmlns:a16="http://schemas.microsoft.com/office/drawing/2014/main" id="{AF89D0F9-9F84-455F-BF71-8B3B52981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936" y="1242591"/>
              <a:ext cx="6203" cy="10213"/>
            </a:xfrm>
            <a:custGeom>
              <a:avLst/>
              <a:gdLst>
                <a:gd name="T0" fmla="*/ 7 w 8"/>
                <a:gd name="T1" fmla="*/ 9 h 13"/>
                <a:gd name="T2" fmla="*/ 4 w 8"/>
                <a:gd name="T3" fmla="*/ 11 h 13"/>
                <a:gd name="T4" fmla="*/ 0 w 8"/>
                <a:gd name="T5" fmla="*/ 5 h 13"/>
                <a:gd name="T6" fmla="*/ 8 w 8"/>
                <a:gd name="T7" fmla="*/ 1 h 13"/>
                <a:gd name="T8" fmla="*/ 7 w 8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7" y="9"/>
                  </a:moveTo>
                  <a:cubicBezTo>
                    <a:pt x="6" y="13"/>
                    <a:pt x="7" y="13"/>
                    <a:pt x="4" y="11"/>
                  </a:cubicBezTo>
                  <a:cubicBezTo>
                    <a:pt x="3" y="10"/>
                    <a:pt x="0" y="6"/>
                    <a:pt x="0" y="5"/>
                  </a:cubicBezTo>
                  <a:cubicBezTo>
                    <a:pt x="0" y="0"/>
                    <a:pt x="4" y="1"/>
                    <a:pt x="8" y="1"/>
                  </a:cubicBezTo>
                  <a:cubicBezTo>
                    <a:pt x="7" y="4"/>
                    <a:pt x="8" y="7"/>
                    <a:pt x="7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6" name="Freeform 179">
              <a:extLst>
                <a:ext uri="{FF2B5EF4-FFF2-40B4-BE49-F238E27FC236}">
                  <a16:creationId xmlns:a16="http://schemas.microsoft.com/office/drawing/2014/main" id="{556EAD5E-9036-45A0-B7D7-73873575E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8740" y="1381492"/>
              <a:ext cx="44729" cy="40514"/>
            </a:xfrm>
            <a:custGeom>
              <a:avLst/>
              <a:gdLst>
                <a:gd name="T0" fmla="*/ 17 w 58"/>
                <a:gd name="T1" fmla="*/ 35 h 50"/>
                <a:gd name="T2" fmla="*/ 8 w 58"/>
                <a:gd name="T3" fmla="*/ 21 h 50"/>
                <a:gd name="T4" fmla="*/ 21 w 58"/>
                <a:gd name="T5" fmla="*/ 16 h 50"/>
                <a:gd name="T6" fmla="*/ 22 w 58"/>
                <a:gd name="T7" fmla="*/ 2 h 50"/>
                <a:gd name="T8" fmla="*/ 31 w 58"/>
                <a:gd name="T9" fmla="*/ 3 h 50"/>
                <a:gd name="T10" fmla="*/ 41 w 58"/>
                <a:gd name="T11" fmla="*/ 5 h 50"/>
                <a:gd name="T12" fmla="*/ 57 w 58"/>
                <a:gd name="T13" fmla="*/ 14 h 50"/>
                <a:gd name="T14" fmla="*/ 58 w 58"/>
                <a:gd name="T15" fmla="*/ 22 h 50"/>
                <a:gd name="T16" fmla="*/ 55 w 58"/>
                <a:gd name="T17" fmla="*/ 30 h 50"/>
                <a:gd name="T18" fmla="*/ 51 w 58"/>
                <a:gd name="T19" fmla="*/ 37 h 50"/>
                <a:gd name="T20" fmla="*/ 44 w 58"/>
                <a:gd name="T21" fmla="*/ 41 h 50"/>
                <a:gd name="T22" fmla="*/ 41 w 58"/>
                <a:gd name="T23" fmla="*/ 48 h 50"/>
                <a:gd name="T24" fmla="*/ 30 w 58"/>
                <a:gd name="T25" fmla="*/ 45 h 50"/>
                <a:gd name="T26" fmla="*/ 21 w 58"/>
                <a:gd name="T27" fmla="*/ 39 h 50"/>
                <a:gd name="T28" fmla="*/ 17 w 58"/>
                <a:gd name="T29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0">
                  <a:moveTo>
                    <a:pt x="17" y="35"/>
                  </a:moveTo>
                  <a:cubicBezTo>
                    <a:pt x="14" y="33"/>
                    <a:pt x="0" y="27"/>
                    <a:pt x="8" y="21"/>
                  </a:cubicBezTo>
                  <a:cubicBezTo>
                    <a:pt x="13" y="17"/>
                    <a:pt x="18" y="26"/>
                    <a:pt x="21" y="16"/>
                  </a:cubicBezTo>
                  <a:cubicBezTo>
                    <a:pt x="22" y="12"/>
                    <a:pt x="17" y="6"/>
                    <a:pt x="22" y="2"/>
                  </a:cubicBezTo>
                  <a:cubicBezTo>
                    <a:pt x="25" y="0"/>
                    <a:pt x="28" y="2"/>
                    <a:pt x="31" y="3"/>
                  </a:cubicBezTo>
                  <a:cubicBezTo>
                    <a:pt x="35" y="4"/>
                    <a:pt x="38" y="4"/>
                    <a:pt x="41" y="5"/>
                  </a:cubicBezTo>
                  <a:cubicBezTo>
                    <a:pt x="48" y="5"/>
                    <a:pt x="56" y="7"/>
                    <a:pt x="57" y="14"/>
                  </a:cubicBezTo>
                  <a:cubicBezTo>
                    <a:pt x="58" y="16"/>
                    <a:pt x="58" y="20"/>
                    <a:pt x="58" y="22"/>
                  </a:cubicBezTo>
                  <a:cubicBezTo>
                    <a:pt x="58" y="26"/>
                    <a:pt x="56" y="27"/>
                    <a:pt x="55" y="30"/>
                  </a:cubicBezTo>
                  <a:cubicBezTo>
                    <a:pt x="53" y="32"/>
                    <a:pt x="54" y="35"/>
                    <a:pt x="51" y="37"/>
                  </a:cubicBezTo>
                  <a:cubicBezTo>
                    <a:pt x="48" y="39"/>
                    <a:pt x="47" y="37"/>
                    <a:pt x="44" y="41"/>
                  </a:cubicBezTo>
                  <a:cubicBezTo>
                    <a:pt x="43" y="43"/>
                    <a:pt x="43" y="47"/>
                    <a:pt x="41" y="48"/>
                  </a:cubicBezTo>
                  <a:cubicBezTo>
                    <a:pt x="38" y="50"/>
                    <a:pt x="32" y="46"/>
                    <a:pt x="30" y="45"/>
                  </a:cubicBezTo>
                  <a:cubicBezTo>
                    <a:pt x="26" y="43"/>
                    <a:pt x="23" y="42"/>
                    <a:pt x="21" y="39"/>
                  </a:cubicBezTo>
                  <a:cubicBezTo>
                    <a:pt x="19" y="37"/>
                    <a:pt x="20" y="36"/>
                    <a:pt x="17" y="3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7" name="Freeform 180">
              <a:extLst>
                <a:ext uri="{FF2B5EF4-FFF2-40B4-BE49-F238E27FC236}">
                  <a16:creationId xmlns:a16="http://schemas.microsoft.com/office/drawing/2014/main" id="{5CA44FFE-3233-411D-9BDB-2319497CE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085" y="1203099"/>
              <a:ext cx="16324" cy="21788"/>
            </a:xfrm>
            <a:custGeom>
              <a:avLst/>
              <a:gdLst>
                <a:gd name="T0" fmla="*/ 19 w 21"/>
                <a:gd name="T1" fmla="*/ 23 h 27"/>
                <a:gd name="T2" fmla="*/ 11 w 21"/>
                <a:gd name="T3" fmla="*/ 18 h 27"/>
                <a:gd name="T4" fmla="*/ 7 w 21"/>
                <a:gd name="T5" fmla="*/ 13 h 27"/>
                <a:gd name="T6" fmla="*/ 2 w 21"/>
                <a:gd name="T7" fmla="*/ 11 h 27"/>
                <a:gd name="T8" fmla="*/ 0 w 21"/>
                <a:gd name="T9" fmla="*/ 3 h 27"/>
                <a:gd name="T10" fmla="*/ 6 w 21"/>
                <a:gd name="T11" fmla="*/ 1 h 27"/>
                <a:gd name="T12" fmla="*/ 11 w 21"/>
                <a:gd name="T13" fmla="*/ 5 h 27"/>
                <a:gd name="T14" fmla="*/ 19 w 21"/>
                <a:gd name="T1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7">
                  <a:moveTo>
                    <a:pt x="19" y="23"/>
                  </a:moveTo>
                  <a:cubicBezTo>
                    <a:pt x="17" y="27"/>
                    <a:pt x="12" y="20"/>
                    <a:pt x="11" y="18"/>
                  </a:cubicBezTo>
                  <a:cubicBezTo>
                    <a:pt x="9" y="16"/>
                    <a:pt x="9" y="14"/>
                    <a:pt x="7" y="13"/>
                  </a:cubicBezTo>
                  <a:cubicBezTo>
                    <a:pt x="5" y="12"/>
                    <a:pt x="3" y="12"/>
                    <a:pt x="2" y="11"/>
                  </a:cubicBezTo>
                  <a:cubicBezTo>
                    <a:pt x="1" y="10"/>
                    <a:pt x="0" y="4"/>
                    <a:pt x="0" y="3"/>
                  </a:cubicBezTo>
                  <a:cubicBezTo>
                    <a:pt x="0" y="0"/>
                    <a:pt x="3" y="1"/>
                    <a:pt x="6" y="1"/>
                  </a:cubicBezTo>
                  <a:cubicBezTo>
                    <a:pt x="10" y="2"/>
                    <a:pt x="10" y="2"/>
                    <a:pt x="11" y="5"/>
                  </a:cubicBezTo>
                  <a:cubicBezTo>
                    <a:pt x="13" y="9"/>
                    <a:pt x="21" y="18"/>
                    <a:pt x="19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8" name="Freeform 190">
              <a:extLst>
                <a:ext uri="{FF2B5EF4-FFF2-40B4-BE49-F238E27FC236}">
                  <a16:creationId xmlns:a16="http://schemas.microsoft.com/office/drawing/2014/main" id="{B4BF6C8E-AB6F-4291-BAD4-35262C927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925" y="1150670"/>
              <a:ext cx="24486" cy="32342"/>
            </a:xfrm>
            <a:custGeom>
              <a:avLst/>
              <a:gdLst>
                <a:gd name="T0" fmla="*/ 13 w 32"/>
                <a:gd name="T1" fmla="*/ 24 h 40"/>
                <a:gd name="T2" fmla="*/ 2 w 32"/>
                <a:gd name="T3" fmla="*/ 23 h 40"/>
                <a:gd name="T4" fmla="*/ 9 w 32"/>
                <a:gd name="T5" fmla="*/ 15 h 40"/>
                <a:gd name="T6" fmla="*/ 22 w 32"/>
                <a:gd name="T7" fmla="*/ 7 h 40"/>
                <a:gd name="T8" fmla="*/ 32 w 32"/>
                <a:gd name="T9" fmla="*/ 2 h 40"/>
                <a:gd name="T10" fmla="*/ 28 w 32"/>
                <a:gd name="T11" fmla="*/ 18 h 40"/>
                <a:gd name="T12" fmla="*/ 16 w 32"/>
                <a:gd name="T13" fmla="*/ 31 h 40"/>
                <a:gd name="T14" fmla="*/ 23 w 32"/>
                <a:gd name="T15" fmla="*/ 30 h 40"/>
                <a:gd name="T16" fmla="*/ 24 w 32"/>
                <a:gd name="T17" fmla="*/ 39 h 40"/>
                <a:gd name="T18" fmla="*/ 11 w 32"/>
                <a:gd name="T19" fmla="*/ 34 h 40"/>
                <a:gd name="T20" fmla="*/ 13 w 32"/>
                <a:gd name="T2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40">
                  <a:moveTo>
                    <a:pt x="13" y="24"/>
                  </a:moveTo>
                  <a:cubicBezTo>
                    <a:pt x="11" y="24"/>
                    <a:pt x="3" y="27"/>
                    <a:pt x="2" y="23"/>
                  </a:cubicBezTo>
                  <a:cubicBezTo>
                    <a:pt x="0" y="20"/>
                    <a:pt x="7" y="17"/>
                    <a:pt x="9" y="15"/>
                  </a:cubicBezTo>
                  <a:cubicBezTo>
                    <a:pt x="14" y="13"/>
                    <a:pt x="18" y="11"/>
                    <a:pt x="22" y="7"/>
                  </a:cubicBezTo>
                  <a:cubicBezTo>
                    <a:pt x="25" y="5"/>
                    <a:pt x="27" y="0"/>
                    <a:pt x="32" y="2"/>
                  </a:cubicBezTo>
                  <a:cubicBezTo>
                    <a:pt x="32" y="7"/>
                    <a:pt x="31" y="13"/>
                    <a:pt x="28" y="18"/>
                  </a:cubicBezTo>
                  <a:cubicBezTo>
                    <a:pt x="25" y="24"/>
                    <a:pt x="17" y="23"/>
                    <a:pt x="16" y="31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4" y="33"/>
                    <a:pt x="25" y="35"/>
                    <a:pt x="24" y="39"/>
                  </a:cubicBezTo>
                  <a:cubicBezTo>
                    <a:pt x="20" y="40"/>
                    <a:pt x="13" y="38"/>
                    <a:pt x="11" y="34"/>
                  </a:cubicBezTo>
                  <a:cubicBezTo>
                    <a:pt x="10" y="31"/>
                    <a:pt x="9" y="24"/>
                    <a:pt x="13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9" name="Freeform 194">
              <a:extLst>
                <a:ext uri="{FF2B5EF4-FFF2-40B4-BE49-F238E27FC236}">
                  <a16:creationId xmlns:a16="http://schemas.microsoft.com/office/drawing/2014/main" id="{AB8DD647-0E5B-418F-9914-1E53E41E6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514" y="1261656"/>
              <a:ext cx="16977" cy="12937"/>
            </a:xfrm>
            <a:custGeom>
              <a:avLst/>
              <a:gdLst>
                <a:gd name="T0" fmla="*/ 15 w 22"/>
                <a:gd name="T1" fmla="*/ 16 h 16"/>
                <a:gd name="T2" fmla="*/ 1 w 22"/>
                <a:gd name="T3" fmla="*/ 8 h 16"/>
                <a:gd name="T4" fmla="*/ 9 w 22"/>
                <a:gd name="T5" fmla="*/ 2 h 16"/>
                <a:gd name="T6" fmla="*/ 11 w 22"/>
                <a:gd name="T7" fmla="*/ 7 h 16"/>
                <a:gd name="T8" fmla="*/ 17 w 22"/>
                <a:gd name="T9" fmla="*/ 10 h 16"/>
                <a:gd name="T10" fmla="*/ 15 w 22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6">
                  <a:moveTo>
                    <a:pt x="15" y="16"/>
                  </a:moveTo>
                  <a:cubicBezTo>
                    <a:pt x="11" y="16"/>
                    <a:pt x="2" y="13"/>
                    <a:pt x="1" y="8"/>
                  </a:cubicBezTo>
                  <a:cubicBezTo>
                    <a:pt x="0" y="3"/>
                    <a:pt x="6" y="0"/>
                    <a:pt x="9" y="2"/>
                  </a:cubicBezTo>
                  <a:cubicBezTo>
                    <a:pt x="12" y="4"/>
                    <a:pt x="10" y="5"/>
                    <a:pt x="11" y="7"/>
                  </a:cubicBezTo>
                  <a:cubicBezTo>
                    <a:pt x="13" y="9"/>
                    <a:pt x="13" y="8"/>
                    <a:pt x="17" y="10"/>
                  </a:cubicBezTo>
                  <a:cubicBezTo>
                    <a:pt x="22" y="13"/>
                    <a:pt x="22" y="16"/>
                    <a:pt x="15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0" name="Freeform 195">
              <a:extLst>
                <a:ext uri="{FF2B5EF4-FFF2-40B4-BE49-F238E27FC236}">
                  <a16:creationId xmlns:a16="http://schemas.microsoft.com/office/drawing/2014/main" id="{EFBB92ED-6AC2-4514-A8C5-DB032012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1920" y="1260293"/>
              <a:ext cx="23181" cy="8852"/>
            </a:xfrm>
            <a:custGeom>
              <a:avLst/>
              <a:gdLst>
                <a:gd name="T0" fmla="*/ 25 w 30"/>
                <a:gd name="T1" fmla="*/ 5 h 11"/>
                <a:gd name="T2" fmla="*/ 22 w 30"/>
                <a:gd name="T3" fmla="*/ 10 h 11"/>
                <a:gd name="T4" fmla="*/ 1 w 30"/>
                <a:gd name="T5" fmla="*/ 8 h 11"/>
                <a:gd name="T6" fmla="*/ 16 w 30"/>
                <a:gd name="T7" fmla="*/ 1 h 11"/>
                <a:gd name="T8" fmla="*/ 25 w 30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1">
                  <a:moveTo>
                    <a:pt x="25" y="5"/>
                  </a:moveTo>
                  <a:cubicBezTo>
                    <a:pt x="29" y="7"/>
                    <a:pt x="30" y="10"/>
                    <a:pt x="22" y="10"/>
                  </a:cubicBezTo>
                  <a:cubicBezTo>
                    <a:pt x="21" y="11"/>
                    <a:pt x="1" y="10"/>
                    <a:pt x="1" y="8"/>
                  </a:cubicBezTo>
                  <a:cubicBezTo>
                    <a:pt x="0" y="0"/>
                    <a:pt x="11" y="1"/>
                    <a:pt x="16" y="1"/>
                  </a:cubicBezTo>
                  <a:cubicBezTo>
                    <a:pt x="18" y="2"/>
                    <a:pt x="22" y="3"/>
                    <a:pt x="25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1" name="Freeform 196">
              <a:extLst>
                <a:ext uri="{FF2B5EF4-FFF2-40B4-BE49-F238E27FC236}">
                  <a16:creationId xmlns:a16="http://schemas.microsoft.com/office/drawing/2014/main" id="{E8BEE996-C96D-4CAF-A2BB-26F03F571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2657" y="1299445"/>
              <a:ext cx="23181" cy="42896"/>
            </a:xfrm>
            <a:custGeom>
              <a:avLst/>
              <a:gdLst>
                <a:gd name="T0" fmla="*/ 16 w 30"/>
                <a:gd name="T1" fmla="*/ 46 h 53"/>
                <a:gd name="T2" fmla="*/ 12 w 30"/>
                <a:gd name="T3" fmla="*/ 9 h 53"/>
                <a:gd name="T4" fmla="*/ 28 w 30"/>
                <a:gd name="T5" fmla="*/ 3 h 53"/>
                <a:gd name="T6" fmla="*/ 26 w 30"/>
                <a:gd name="T7" fmla="*/ 6 h 53"/>
                <a:gd name="T8" fmla="*/ 24 w 30"/>
                <a:gd name="T9" fmla="*/ 7 h 53"/>
                <a:gd name="T10" fmla="*/ 25 w 30"/>
                <a:gd name="T11" fmla="*/ 10 h 53"/>
                <a:gd name="T12" fmla="*/ 29 w 30"/>
                <a:gd name="T13" fmla="*/ 20 h 53"/>
                <a:gd name="T14" fmla="*/ 29 w 30"/>
                <a:gd name="T15" fmla="*/ 25 h 53"/>
                <a:gd name="T16" fmla="*/ 25 w 30"/>
                <a:gd name="T17" fmla="*/ 28 h 53"/>
                <a:gd name="T18" fmla="*/ 26 w 30"/>
                <a:gd name="T19" fmla="*/ 38 h 53"/>
                <a:gd name="T20" fmla="*/ 23 w 30"/>
                <a:gd name="T21" fmla="*/ 48 h 53"/>
                <a:gd name="T22" fmla="*/ 16 w 30"/>
                <a:gd name="T2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53">
                  <a:moveTo>
                    <a:pt x="16" y="46"/>
                  </a:moveTo>
                  <a:cubicBezTo>
                    <a:pt x="9" y="34"/>
                    <a:pt x="0" y="22"/>
                    <a:pt x="12" y="9"/>
                  </a:cubicBezTo>
                  <a:cubicBezTo>
                    <a:pt x="13" y="8"/>
                    <a:pt x="28" y="0"/>
                    <a:pt x="28" y="3"/>
                  </a:cubicBezTo>
                  <a:cubicBezTo>
                    <a:pt x="29" y="6"/>
                    <a:pt x="26" y="5"/>
                    <a:pt x="26" y="6"/>
                  </a:cubicBezTo>
                  <a:cubicBezTo>
                    <a:pt x="26" y="6"/>
                    <a:pt x="24" y="6"/>
                    <a:pt x="24" y="7"/>
                  </a:cubicBezTo>
                  <a:cubicBezTo>
                    <a:pt x="23" y="9"/>
                    <a:pt x="25" y="9"/>
                    <a:pt x="25" y="10"/>
                  </a:cubicBezTo>
                  <a:cubicBezTo>
                    <a:pt x="25" y="13"/>
                    <a:pt x="28" y="16"/>
                    <a:pt x="29" y="20"/>
                  </a:cubicBezTo>
                  <a:cubicBezTo>
                    <a:pt x="29" y="21"/>
                    <a:pt x="30" y="23"/>
                    <a:pt x="29" y="25"/>
                  </a:cubicBezTo>
                  <a:cubicBezTo>
                    <a:pt x="29" y="27"/>
                    <a:pt x="26" y="26"/>
                    <a:pt x="25" y="28"/>
                  </a:cubicBezTo>
                  <a:cubicBezTo>
                    <a:pt x="23" y="32"/>
                    <a:pt x="26" y="34"/>
                    <a:pt x="26" y="38"/>
                  </a:cubicBezTo>
                  <a:cubicBezTo>
                    <a:pt x="26" y="40"/>
                    <a:pt x="24" y="45"/>
                    <a:pt x="23" y="48"/>
                  </a:cubicBezTo>
                  <a:cubicBezTo>
                    <a:pt x="21" y="53"/>
                    <a:pt x="20" y="53"/>
                    <a:pt x="16" y="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2" name="Freeform 261">
              <a:extLst>
                <a:ext uri="{FF2B5EF4-FFF2-40B4-BE49-F238E27FC236}">
                  <a16:creationId xmlns:a16="http://schemas.microsoft.com/office/drawing/2014/main" id="{A860F948-EE13-4E4D-8144-564975615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33" y="1977612"/>
              <a:ext cx="13060" cy="11235"/>
            </a:xfrm>
            <a:custGeom>
              <a:avLst/>
              <a:gdLst>
                <a:gd name="T0" fmla="*/ 12 w 17"/>
                <a:gd name="T1" fmla="*/ 12 h 14"/>
                <a:gd name="T2" fmla="*/ 8 w 17"/>
                <a:gd name="T3" fmla="*/ 14 h 14"/>
                <a:gd name="T4" fmla="*/ 5 w 17"/>
                <a:gd name="T5" fmla="*/ 10 h 14"/>
                <a:gd name="T6" fmla="*/ 2 w 17"/>
                <a:gd name="T7" fmla="*/ 6 h 14"/>
                <a:gd name="T8" fmla="*/ 10 w 17"/>
                <a:gd name="T9" fmla="*/ 0 h 14"/>
                <a:gd name="T10" fmla="*/ 10 w 17"/>
                <a:gd name="T11" fmla="*/ 6 h 14"/>
                <a:gd name="T12" fmla="*/ 14 w 17"/>
                <a:gd name="T13" fmla="*/ 11 h 14"/>
                <a:gd name="T14" fmla="*/ 12 w 17"/>
                <a:gd name="T1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4">
                  <a:moveTo>
                    <a:pt x="12" y="12"/>
                  </a:moveTo>
                  <a:cubicBezTo>
                    <a:pt x="11" y="12"/>
                    <a:pt x="9" y="14"/>
                    <a:pt x="8" y="14"/>
                  </a:cubicBezTo>
                  <a:cubicBezTo>
                    <a:pt x="6" y="14"/>
                    <a:pt x="6" y="11"/>
                    <a:pt x="5" y="10"/>
                  </a:cubicBezTo>
                  <a:cubicBezTo>
                    <a:pt x="4" y="8"/>
                    <a:pt x="2" y="8"/>
                    <a:pt x="2" y="6"/>
                  </a:cubicBezTo>
                  <a:cubicBezTo>
                    <a:pt x="0" y="1"/>
                    <a:pt x="6" y="0"/>
                    <a:pt x="10" y="0"/>
                  </a:cubicBezTo>
                  <a:cubicBezTo>
                    <a:pt x="9" y="3"/>
                    <a:pt x="10" y="4"/>
                    <a:pt x="10" y="6"/>
                  </a:cubicBezTo>
                  <a:cubicBezTo>
                    <a:pt x="11" y="7"/>
                    <a:pt x="17" y="8"/>
                    <a:pt x="14" y="11"/>
                  </a:cubicBezTo>
                  <a:cubicBezTo>
                    <a:pt x="13" y="12"/>
                    <a:pt x="13" y="12"/>
                    <a:pt x="12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3" name="Freeform 262">
              <a:extLst>
                <a:ext uri="{FF2B5EF4-FFF2-40B4-BE49-F238E27FC236}">
                  <a16:creationId xmlns:a16="http://schemas.microsoft.com/office/drawing/2014/main" id="{5ABDBBF1-A236-454E-9DC2-A38F4260B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097" y="1632401"/>
              <a:ext cx="6857" cy="15320"/>
            </a:xfrm>
            <a:custGeom>
              <a:avLst/>
              <a:gdLst>
                <a:gd name="T0" fmla="*/ 9 w 9"/>
                <a:gd name="T1" fmla="*/ 14 h 19"/>
                <a:gd name="T2" fmla="*/ 5 w 9"/>
                <a:gd name="T3" fmla="*/ 18 h 19"/>
                <a:gd name="T4" fmla="*/ 1 w 9"/>
                <a:gd name="T5" fmla="*/ 16 h 19"/>
                <a:gd name="T6" fmla="*/ 1 w 9"/>
                <a:gd name="T7" fmla="*/ 6 h 19"/>
                <a:gd name="T8" fmla="*/ 7 w 9"/>
                <a:gd name="T9" fmla="*/ 3 h 19"/>
                <a:gd name="T10" fmla="*/ 6 w 9"/>
                <a:gd name="T11" fmla="*/ 9 h 19"/>
                <a:gd name="T12" fmla="*/ 7 w 9"/>
                <a:gd name="T13" fmla="*/ 10 h 19"/>
                <a:gd name="T14" fmla="*/ 7 w 9"/>
                <a:gd name="T15" fmla="*/ 11 h 19"/>
                <a:gd name="T16" fmla="*/ 6 w 9"/>
                <a:gd name="T17" fmla="*/ 11 h 19"/>
                <a:gd name="T18" fmla="*/ 9 w 9"/>
                <a:gd name="T19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9">
                  <a:moveTo>
                    <a:pt x="9" y="14"/>
                  </a:moveTo>
                  <a:cubicBezTo>
                    <a:pt x="9" y="15"/>
                    <a:pt x="6" y="17"/>
                    <a:pt x="5" y="18"/>
                  </a:cubicBezTo>
                  <a:cubicBezTo>
                    <a:pt x="3" y="18"/>
                    <a:pt x="3" y="19"/>
                    <a:pt x="1" y="16"/>
                  </a:cubicBezTo>
                  <a:cubicBezTo>
                    <a:pt x="0" y="14"/>
                    <a:pt x="0" y="8"/>
                    <a:pt x="1" y="6"/>
                  </a:cubicBezTo>
                  <a:cubicBezTo>
                    <a:pt x="2" y="5"/>
                    <a:pt x="5" y="0"/>
                    <a:pt x="7" y="3"/>
                  </a:cubicBezTo>
                  <a:cubicBezTo>
                    <a:pt x="8" y="5"/>
                    <a:pt x="5" y="7"/>
                    <a:pt x="6" y="9"/>
                  </a:cubicBezTo>
                  <a:cubicBezTo>
                    <a:pt x="6" y="9"/>
                    <a:pt x="7" y="10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7" y="13"/>
                    <a:pt x="9" y="12"/>
                    <a:pt x="9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4" name="Freeform 263">
              <a:extLst>
                <a:ext uri="{FF2B5EF4-FFF2-40B4-BE49-F238E27FC236}">
                  <a16:creationId xmlns:a16="http://schemas.microsoft.com/office/drawing/2014/main" id="{0047522F-287D-43FC-A553-2B43C8BC2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809" y="1631039"/>
              <a:ext cx="7183" cy="9532"/>
            </a:xfrm>
            <a:custGeom>
              <a:avLst/>
              <a:gdLst>
                <a:gd name="T0" fmla="*/ 9 w 9"/>
                <a:gd name="T1" fmla="*/ 5 h 12"/>
                <a:gd name="T2" fmla="*/ 1 w 9"/>
                <a:gd name="T3" fmla="*/ 7 h 12"/>
                <a:gd name="T4" fmla="*/ 9 w 9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9" y="5"/>
                  </a:moveTo>
                  <a:cubicBezTo>
                    <a:pt x="9" y="5"/>
                    <a:pt x="3" y="12"/>
                    <a:pt x="1" y="7"/>
                  </a:cubicBezTo>
                  <a:cubicBezTo>
                    <a:pt x="0" y="4"/>
                    <a:pt x="7" y="0"/>
                    <a:pt x="9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5" name="Freeform 264">
              <a:extLst>
                <a:ext uri="{FF2B5EF4-FFF2-40B4-BE49-F238E27FC236}">
                  <a16:creationId xmlns:a16="http://schemas.microsoft.com/office/drawing/2014/main" id="{63284189-5EB4-4E95-8C6F-10F8E593E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285" y="1647721"/>
              <a:ext cx="33955" cy="29960"/>
            </a:xfrm>
            <a:custGeom>
              <a:avLst/>
              <a:gdLst>
                <a:gd name="T0" fmla="*/ 21 w 44"/>
                <a:gd name="T1" fmla="*/ 31 h 37"/>
                <a:gd name="T2" fmla="*/ 4 w 44"/>
                <a:gd name="T3" fmla="*/ 33 h 37"/>
                <a:gd name="T4" fmla="*/ 7 w 44"/>
                <a:gd name="T5" fmla="*/ 29 h 37"/>
                <a:gd name="T6" fmla="*/ 8 w 44"/>
                <a:gd name="T7" fmla="*/ 24 h 37"/>
                <a:gd name="T8" fmla="*/ 3 w 44"/>
                <a:gd name="T9" fmla="*/ 25 h 37"/>
                <a:gd name="T10" fmla="*/ 1 w 44"/>
                <a:gd name="T11" fmla="*/ 20 h 37"/>
                <a:gd name="T12" fmla="*/ 8 w 44"/>
                <a:gd name="T13" fmla="*/ 20 h 37"/>
                <a:gd name="T14" fmla="*/ 12 w 44"/>
                <a:gd name="T15" fmla="*/ 19 h 37"/>
                <a:gd name="T16" fmla="*/ 15 w 44"/>
                <a:gd name="T17" fmla="*/ 14 h 37"/>
                <a:gd name="T18" fmla="*/ 19 w 44"/>
                <a:gd name="T19" fmla="*/ 15 h 37"/>
                <a:gd name="T20" fmla="*/ 20 w 44"/>
                <a:gd name="T21" fmla="*/ 18 h 37"/>
                <a:gd name="T22" fmla="*/ 24 w 44"/>
                <a:gd name="T23" fmla="*/ 18 h 37"/>
                <a:gd name="T24" fmla="*/ 21 w 44"/>
                <a:gd name="T25" fmla="*/ 12 h 37"/>
                <a:gd name="T26" fmla="*/ 26 w 44"/>
                <a:gd name="T27" fmla="*/ 13 h 37"/>
                <a:gd name="T28" fmla="*/ 29 w 44"/>
                <a:gd name="T29" fmla="*/ 13 h 37"/>
                <a:gd name="T30" fmla="*/ 29 w 44"/>
                <a:gd name="T31" fmla="*/ 15 h 37"/>
                <a:gd name="T32" fmla="*/ 30 w 44"/>
                <a:gd name="T33" fmla="*/ 9 h 37"/>
                <a:gd name="T34" fmla="*/ 37 w 44"/>
                <a:gd name="T35" fmla="*/ 6 h 37"/>
                <a:gd name="T36" fmla="*/ 44 w 44"/>
                <a:gd name="T37" fmla="*/ 8 h 37"/>
                <a:gd name="T38" fmla="*/ 36 w 44"/>
                <a:gd name="T39" fmla="*/ 17 h 37"/>
                <a:gd name="T40" fmla="*/ 33 w 44"/>
                <a:gd name="T41" fmla="*/ 20 h 37"/>
                <a:gd name="T42" fmla="*/ 31 w 44"/>
                <a:gd name="T43" fmla="*/ 25 h 37"/>
                <a:gd name="T44" fmla="*/ 27 w 44"/>
                <a:gd name="T45" fmla="*/ 29 h 37"/>
                <a:gd name="T46" fmla="*/ 22 w 44"/>
                <a:gd name="T47" fmla="*/ 32 h 37"/>
                <a:gd name="T48" fmla="*/ 21 w 44"/>
                <a:gd name="T4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" h="37">
                  <a:moveTo>
                    <a:pt x="21" y="31"/>
                  </a:moveTo>
                  <a:cubicBezTo>
                    <a:pt x="20" y="30"/>
                    <a:pt x="7" y="37"/>
                    <a:pt x="4" y="33"/>
                  </a:cubicBezTo>
                  <a:cubicBezTo>
                    <a:pt x="3" y="30"/>
                    <a:pt x="6" y="30"/>
                    <a:pt x="7" y="29"/>
                  </a:cubicBezTo>
                  <a:cubicBezTo>
                    <a:pt x="8" y="27"/>
                    <a:pt x="8" y="26"/>
                    <a:pt x="8" y="24"/>
                  </a:cubicBezTo>
                  <a:cubicBezTo>
                    <a:pt x="6" y="24"/>
                    <a:pt x="5" y="25"/>
                    <a:pt x="3" y="25"/>
                  </a:cubicBezTo>
                  <a:cubicBezTo>
                    <a:pt x="3" y="22"/>
                    <a:pt x="0" y="23"/>
                    <a:pt x="1" y="20"/>
                  </a:cubicBezTo>
                  <a:cubicBezTo>
                    <a:pt x="4" y="18"/>
                    <a:pt x="6" y="20"/>
                    <a:pt x="8" y="20"/>
                  </a:cubicBezTo>
                  <a:cubicBezTo>
                    <a:pt x="9" y="18"/>
                    <a:pt x="10" y="18"/>
                    <a:pt x="12" y="19"/>
                  </a:cubicBezTo>
                  <a:cubicBezTo>
                    <a:pt x="13" y="15"/>
                    <a:pt x="11" y="14"/>
                    <a:pt x="15" y="14"/>
                  </a:cubicBezTo>
                  <a:cubicBezTo>
                    <a:pt x="15" y="14"/>
                    <a:pt x="19" y="15"/>
                    <a:pt x="19" y="15"/>
                  </a:cubicBezTo>
                  <a:cubicBezTo>
                    <a:pt x="20" y="16"/>
                    <a:pt x="21" y="17"/>
                    <a:pt x="20" y="18"/>
                  </a:cubicBezTo>
                  <a:cubicBezTo>
                    <a:pt x="21" y="19"/>
                    <a:pt x="23" y="19"/>
                    <a:pt x="24" y="18"/>
                  </a:cubicBezTo>
                  <a:cubicBezTo>
                    <a:pt x="24" y="15"/>
                    <a:pt x="19" y="15"/>
                    <a:pt x="21" y="12"/>
                  </a:cubicBezTo>
                  <a:cubicBezTo>
                    <a:pt x="22" y="10"/>
                    <a:pt x="26" y="10"/>
                    <a:pt x="26" y="13"/>
                  </a:cubicBezTo>
                  <a:cubicBezTo>
                    <a:pt x="27" y="13"/>
                    <a:pt x="28" y="13"/>
                    <a:pt x="29" y="13"/>
                  </a:cubicBezTo>
                  <a:cubicBezTo>
                    <a:pt x="29" y="14"/>
                    <a:pt x="29" y="14"/>
                    <a:pt x="29" y="15"/>
                  </a:cubicBezTo>
                  <a:cubicBezTo>
                    <a:pt x="37" y="15"/>
                    <a:pt x="30" y="10"/>
                    <a:pt x="30" y="9"/>
                  </a:cubicBezTo>
                  <a:cubicBezTo>
                    <a:pt x="30" y="6"/>
                    <a:pt x="35" y="5"/>
                    <a:pt x="37" y="6"/>
                  </a:cubicBezTo>
                  <a:cubicBezTo>
                    <a:pt x="36" y="0"/>
                    <a:pt x="43" y="4"/>
                    <a:pt x="44" y="8"/>
                  </a:cubicBezTo>
                  <a:cubicBezTo>
                    <a:pt x="44" y="11"/>
                    <a:pt x="39" y="15"/>
                    <a:pt x="36" y="17"/>
                  </a:cubicBezTo>
                  <a:cubicBezTo>
                    <a:pt x="35" y="18"/>
                    <a:pt x="34" y="18"/>
                    <a:pt x="33" y="20"/>
                  </a:cubicBezTo>
                  <a:cubicBezTo>
                    <a:pt x="32" y="22"/>
                    <a:pt x="32" y="24"/>
                    <a:pt x="31" y="25"/>
                  </a:cubicBezTo>
                  <a:cubicBezTo>
                    <a:pt x="29" y="27"/>
                    <a:pt x="29" y="28"/>
                    <a:pt x="27" y="29"/>
                  </a:cubicBezTo>
                  <a:cubicBezTo>
                    <a:pt x="25" y="30"/>
                    <a:pt x="23" y="31"/>
                    <a:pt x="22" y="32"/>
                  </a:cubicBezTo>
                  <a:cubicBezTo>
                    <a:pt x="22" y="32"/>
                    <a:pt x="21" y="31"/>
                    <a:pt x="21" y="3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6" name="Freeform 265">
              <a:extLst>
                <a:ext uri="{FF2B5EF4-FFF2-40B4-BE49-F238E27FC236}">
                  <a16:creationId xmlns:a16="http://schemas.microsoft.com/office/drawing/2014/main" id="{30472B15-33F0-4EDC-B1D0-F52B20552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489" y="1679042"/>
              <a:ext cx="17631" cy="11235"/>
            </a:xfrm>
            <a:custGeom>
              <a:avLst/>
              <a:gdLst>
                <a:gd name="T0" fmla="*/ 9 w 23"/>
                <a:gd name="T1" fmla="*/ 11 h 14"/>
                <a:gd name="T2" fmla="*/ 11 w 23"/>
                <a:gd name="T3" fmla="*/ 1 h 14"/>
                <a:gd name="T4" fmla="*/ 19 w 23"/>
                <a:gd name="T5" fmla="*/ 5 h 14"/>
                <a:gd name="T6" fmla="*/ 23 w 23"/>
                <a:gd name="T7" fmla="*/ 12 h 14"/>
                <a:gd name="T8" fmla="*/ 17 w 23"/>
                <a:gd name="T9" fmla="*/ 13 h 14"/>
                <a:gd name="T10" fmla="*/ 9 w 23"/>
                <a:gd name="T1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4">
                  <a:moveTo>
                    <a:pt x="9" y="11"/>
                  </a:moveTo>
                  <a:cubicBezTo>
                    <a:pt x="0" y="8"/>
                    <a:pt x="3" y="2"/>
                    <a:pt x="11" y="1"/>
                  </a:cubicBezTo>
                  <a:cubicBezTo>
                    <a:pt x="17" y="0"/>
                    <a:pt x="15" y="6"/>
                    <a:pt x="19" y="5"/>
                  </a:cubicBezTo>
                  <a:cubicBezTo>
                    <a:pt x="20" y="8"/>
                    <a:pt x="23" y="9"/>
                    <a:pt x="23" y="12"/>
                  </a:cubicBezTo>
                  <a:cubicBezTo>
                    <a:pt x="22" y="14"/>
                    <a:pt x="20" y="14"/>
                    <a:pt x="17" y="13"/>
                  </a:cubicBezTo>
                  <a:cubicBezTo>
                    <a:pt x="15" y="12"/>
                    <a:pt x="12" y="12"/>
                    <a:pt x="9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7" name="Freeform 266">
              <a:extLst>
                <a:ext uri="{FF2B5EF4-FFF2-40B4-BE49-F238E27FC236}">
                  <a16:creationId xmlns:a16="http://schemas.microsoft.com/office/drawing/2014/main" id="{D23ECEDA-A194-4E8A-AB53-C6F567EA0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8568" y="1664743"/>
              <a:ext cx="17957" cy="23151"/>
            </a:xfrm>
            <a:custGeom>
              <a:avLst/>
              <a:gdLst>
                <a:gd name="T0" fmla="*/ 5 w 23"/>
                <a:gd name="T1" fmla="*/ 24 h 29"/>
                <a:gd name="T2" fmla="*/ 5 w 23"/>
                <a:gd name="T3" fmla="*/ 13 h 29"/>
                <a:gd name="T4" fmla="*/ 11 w 23"/>
                <a:gd name="T5" fmla="*/ 7 h 29"/>
                <a:gd name="T6" fmla="*/ 15 w 23"/>
                <a:gd name="T7" fmla="*/ 5 h 29"/>
                <a:gd name="T8" fmla="*/ 16 w 23"/>
                <a:gd name="T9" fmla="*/ 1 h 29"/>
                <a:gd name="T10" fmla="*/ 21 w 23"/>
                <a:gd name="T11" fmla="*/ 5 h 29"/>
                <a:gd name="T12" fmla="*/ 18 w 23"/>
                <a:gd name="T13" fmla="*/ 18 h 29"/>
                <a:gd name="T14" fmla="*/ 8 w 23"/>
                <a:gd name="T15" fmla="*/ 27 h 29"/>
                <a:gd name="T16" fmla="*/ 5 w 23"/>
                <a:gd name="T1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9">
                  <a:moveTo>
                    <a:pt x="5" y="24"/>
                  </a:moveTo>
                  <a:cubicBezTo>
                    <a:pt x="2" y="19"/>
                    <a:pt x="0" y="18"/>
                    <a:pt x="5" y="13"/>
                  </a:cubicBezTo>
                  <a:cubicBezTo>
                    <a:pt x="7" y="10"/>
                    <a:pt x="8" y="8"/>
                    <a:pt x="11" y="7"/>
                  </a:cubicBezTo>
                  <a:cubicBezTo>
                    <a:pt x="13" y="6"/>
                    <a:pt x="13" y="7"/>
                    <a:pt x="15" y="5"/>
                  </a:cubicBezTo>
                  <a:cubicBezTo>
                    <a:pt x="16" y="4"/>
                    <a:pt x="15" y="2"/>
                    <a:pt x="16" y="1"/>
                  </a:cubicBezTo>
                  <a:cubicBezTo>
                    <a:pt x="19" y="0"/>
                    <a:pt x="21" y="4"/>
                    <a:pt x="21" y="5"/>
                  </a:cubicBezTo>
                  <a:cubicBezTo>
                    <a:pt x="23" y="11"/>
                    <a:pt x="21" y="13"/>
                    <a:pt x="18" y="18"/>
                  </a:cubicBezTo>
                  <a:cubicBezTo>
                    <a:pt x="17" y="20"/>
                    <a:pt x="13" y="29"/>
                    <a:pt x="8" y="27"/>
                  </a:cubicBezTo>
                  <a:cubicBezTo>
                    <a:pt x="8" y="27"/>
                    <a:pt x="6" y="24"/>
                    <a:pt x="5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8" name="Freeform 267">
              <a:extLst>
                <a:ext uri="{FF2B5EF4-FFF2-40B4-BE49-F238E27FC236}">
                  <a16:creationId xmlns:a16="http://schemas.microsoft.com/office/drawing/2014/main" id="{AB3F0187-74F1-4E3D-B5C3-F552F147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351" y="1689596"/>
              <a:ext cx="14692" cy="14640"/>
            </a:xfrm>
            <a:custGeom>
              <a:avLst/>
              <a:gdLst>
                <a:gd name="T0" fmla="*/ 18 w 19"/>
                <a:gd name="T1" fmla="*/ 10 h 18"/>
                <a:gd name="T2" fmla="*/ 7 w 19"/>
                <a:gd name="T3" fmla="*/ 16 h 18"/>
                <a:gd name="T4" fmla="*/ 13 w 19"/>
                <a:gd name="T5" fmla="*/ 0 h 18"/>
                <a:gd name="T6" fmla="*/ 16 w 19"/>
                <a:gd name="T7" fmla="*/ 5 h 18"/>
                <a:gd name="T8" fmla="*/ 18 w 19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8" y="10"/>
                  </a:moveTo>
                  <a:cubicBezTo>
                    <a:pt x="19" y="16"/>
                    <a:pt x="10" y="18"/>
                    <a:pt x="7" y="16"/>
                  </a:cubicBezTo>
                  <a:cubicBezTo>
                    <a:pt x="0" y="12"/>
                    <a:pt x="6" y="0"/>
                    <a:pt x="13" y="0"/>
                  </a:cubicBezTo>
                  <a:cubicBezTo>
                    <a:pt x="17" y="1"/>
                    <a:pt x="16" y="2"/>
                    <a:pt x="16" y="5"/>
                  </a:cubicBezTo>
                  <a:cubicBezTo>
                    <a:pt x="17" y="6"/>
                    <a:pt x="18" y="8"/>
                    <a:pt x="18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9" name="Freeform 268">
              <a:extLst>
                <a:ext uri="{FF2B5EF4-FFF2-40B4-BE49-F238E27FC236}">
                  <a16:creationId xmlns:a16="http://schemas.microsoft.com/office/drawing/2014/main" id="{9C5CA305-DF56-455F-92A6-3388A1550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760" y="1685510"/>
              <a:ext cx="6203" cy="10554"/>
            </a:xfrm>
            <a:custGeom>
              <a:avLst/>
              <a:gdLst>
                <a:gd name="T0" fmla="*/ 8 w 8"/>
                <a:gd name="T1" fmla="*/ 4 h 13"/>
                <a:gd name="T2" fmla="*/ 5 w 8"/>
                <a:gd name="T3" fmla="*/ 0 h 13"/>
                <a:gd name="T4" fmla="*/ 8 w 8"/>
                <a:gd name="T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3">
                  <a:moveTo>
                    <a:pt x="8" y="4"/>
                  </a:moveTo>
                  <a:cubicBezTo>
                    <a:pt x="8" y="13"/>
                    <a:pt x="0" y="1"/>
                    <a:pt x="5" y="0"/>
                  </a:cubicBezTo>
                  <a:cubicBezTo>
                    <a:pt x="7" y="0"/>
                    <a:pt x="8" y="3"/>
                    <a:pt x="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0" name="Freeform 269">
              <a:extLst>
                <a:ext uri="{FF2B5EF4-FFF2-40B4-BE49-F238E27FC236}">
                  <a16:creationId xmlns:a16="http://schemas.microsoft.com/office/drawing/2014/main" id="{280B9045-1C86-4C0A-9FC9-26B8F57CA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435" y="1693681"/>
              <a:ext cx="8489" cy="8170"/>
            </a:xfrm>
            <a:custGeom>
              <a:avLst/>
              <a:gdLst>
                <a:gd name="T0" fmla="*/ 10 w 11"/>
                <a:gd name="T1" fmla="*/ 5 h 10"/>
                <a:gd name="T2" fmla="*/ 3 w 11"/>
                <a:gd name="T3" fmla="*/ 2 h 10"/>
                <a:gd name="T4" fmla="*/ 10 w 11"/>
                <a:gd name="T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10" y="5"/>
                  </a:moveTo>
                  <a:cubicBezTo>
                    <a:pt x="11" y="10"/>
                    <a:pt x="0" y="6"/>
                    <a:pt x="3" y="2"/>
                  </a:cubicBezTo>
                  <a:cubicBezTo>
                    <a:pt x="6" y="0"/>
                    <a:pt x="7" y="4"/>
                    <a:pt x="10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1" name="Freeform 270">
              <a:extLst>
                <a:ext uri="{FF2B5EF4-FFF2-40B4-BE49-F238E27FC236}">
                  <a16:creationId xmlns:a16="http://schemas.microsoft.com/office/drawing/2014/main" id="{07E34169-A3F2-44BB-AF61-112D9C311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006" y="1686532"/>
              <a:ext cx="14692" cy="16001"/>
            </a:xfrm>
            <a:custGeom>
              <a:avLst/>
              <a:gdLst>
                <a:gd name="T0" fmla="*/ 6 w 19"/>
                <a:gd name="T1" fmla="*/ 16 h 20"/>
                <a:gd name="T2" fmla="*/ 3 w 19"/>
                <a:gd name="T3" fmla="*/ 8 h 20"/>
                <a:gd name="T4" fmla="*/ 2 w 19"/>
                <a:gd name="T5" fmla="*/ 3 h 20"/>
                <a:gd name="T6" fmla="*/ 8 w 19"/>
                <a:gd name="T7" fmla="*/ 2 h 20"/>
                <a:gd name="T8" fmla="*/ 8 w 19"/>
                <a:gd name="T9" fmla="*/ 5 h 20"/>
                <a:gd name="T10" fmla="*/ 10 w 19"/>
                <a:gd name="T11" fmla="*/ 7 h 20"/>
                <a:gd name="T12" fmla="*/ 16 w 19"/>
                <a:gd name="T13" fmla="*/ 11 h 20"/>
                <a:gd name="T14" fmla="*/ 11 w 19"/>
                <a:gd name="T15" fmla="*/ 20 h 20"/>
                <a:gd name="T16" fmla="*/ 6 w 19"/>
                <a:gd name="T1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0">
                  <a:moveTo>
                    <a:pt x="6" y="16"/>
                  </a:moveTo>
                  <a:cubicBezTo>
                    <a:pt x="6" y="13"/>
                    <a:pt x="5" y="11"/>
                    <a:pt x="3" y="8"/>
                  </a:cubicBezTo>
                  <a:cubicBezTo>
                    <a:pt x="2" y="6"/>
                    <a:pt x="0" y="6"/>
                    <a:pt x="2" y="3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9" y="6"/>
                    <a:pt x="10" y="6"/>
                    <a:pt x="10" y="7"/>
                  </a:cubicBezTo>
                  <a:cubicBezTo>
                    <a:pt x="12" y="8"/>
                    <a:pt x="15" y="9"/>
                    <a:pt x="16" y="11"/>
                  </a:cubicBezTo>
                  <a:cubicBezTo>
                    <a:pt x="19" y="15"/>
                    <a:pt x="16" y="20"/>
                    <a:pt x="11" y="20"/>
                  </a:cubicBezTo>
                  <a:cubicBezTo>
                    <a:pt x="7" y="20"/>
                    <a:pt x="7" y="18"/>
                    <a:pt x="6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2" name="Freeform 271">
              <a:extLst>
                <a:ext uri="{FF2B5EF4-FFF2-40B4-BE49-F238E27FC236}">
                  <a16:creationId xmlns:a16="http://schemas.microsoft.com/office/drawing/2014/main" id="{09A24E7D-749D-4739-B269-E52B0746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108" y="1891480"/>
              <a:ext cx="6203" cy="8170"/>
            </a:xfrm>
            <a:custGeom>
              <a:avLst/>
              <a:gdLst>
                <a:gd name="T0" fmla="*/ 7 w 8"/>
                <a:gd name="T1" fmla="*/ 10 h 10"/>
                <a:gd name="T2" fmla="*/ 1 w 8"/>
                <a:gd name="T3" fmla="*/ 5 h 10"/>
                <a:gd name="T4" fmla="*/ 5 w 8"/>
                <a:gd name="T5" fmla="*/ 2 h 10"/>
                <a:gd name="T6" fmla="*/ 7 w 8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7" y="10"/>
                  </a:moveTo>
                  <a:cubicBezTo>
                    <a:pt x="5" y="9"/>
                    <a:pt x="2" y="8"/>
                    <a:pt x="1" y="5"/>
                  </a:cubicBezTo>
                  <a:cubicBezTo>
                    <a:pt x="0" y="2"/>
                    <a:pt x="2" y="0"/>
                    <a:pt x="5" y="2"/>
                  </a:cubicBezTo>
                  <a:cubicBezTo>
                    <a:pt x="7" y="3"/>
                    <a:pt x="8" y="8"/>
                    <a:pt x="7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3" name="Freeform 272">
              <a:extLst>
                <a:ext uri="{FF2B5EF4-FFF2-40B4-BE49-F238E27FC236}">
                  <a16:creationId xmlns:a16="http://schemas.microsoft.com/office/drawing/2014/main" id="{D51F47BE-C66C-46E2-9DFF-35D178E77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376" y="2377296"/>
              <a:ext cx="41790" cy="59238"/>
            </a:xfrm>
            <a:custGeom>
              <a:avLst/>
              <a:gdLst>
                <a:gd name="T0" fmla="*/ 27 w 54"/>
                <a:gd name="T1" fmla="*/ 52 h 74"/>
                <a:gd name="T2" fmla="*/ 24 w 54"/>
                <a:gd name="T3" fmla="*/ 48 h 74"/>
                <a:gd name="T4" fmla="*/ 19 w 54"/>
                <a:gd name="T5" fmla="*/ 45 h 74"/>
                <a:gd name="T6" fmla="*/ 8 w 54"/>
                <a:gd name="T7" fmla="*/ 44 h 74"/>
                <a:gd name="T8" fmla="*/ 8 w 54"/>
                <a:gd name="T9" fmla="*/ 30 h 74"/>
                <a:gd name="T10" fmla="*/ 2 w 54"/>
                <a:gd name="T11" fmla="*/ 18 h 74"/>
                <a:gd name="T12" fmla="*/ 14 w 54"/>
                <a:gd name="T13" fmla="*/ 13 h 74"/>
                <a:gd name="T14" fmla="*/ 12 w 54"/>
                <a:gd name="T15" fmla="*/ 6 h 74"/>
                <a:gd name="T16" fmla="*/ 18 w 54"/>
                <a:gd name="T17" fmla="*/ 6 h 74"/>
                <a:gd name="T18" fmla="*/ 24 w 54"/>
                <a:gd name="T19" fmla="*/ 6 h 74"/>
                <a:gd name="T20" fmla="*/ 40 w 54"/>
                <a:gd name="T21" fmla="*/ 0 h 74"/>
                <a:gd name="T22" fmla="*/ 46 w 54"/>
                <a:gd name="T23" fmla="*/ 13 h 74"/>
                <a:gd name="T24" fmla="*/ 46 w 54"/>
                <a:gd name="T25" fmla="*/ 26 h 74"/>
                <a:gd name="T26" fmla="*/ 36 w 54"/>
                <a:gd name="T27" fmla="*/ 31 h 74"/>
                <a:gd name="T28" fmla="*/ 43 w 54"/>
                <a:gd name="T29" fmla="*/ 38 h 74"/>
                <a:gd name="T30" fmla="*/ 36 w 54"/>
                <a:gd name="T31" fmla="*/ 43 h 74"/>
                <a:gd name="T32" fmla="*/ 38 w 54"/>
                <a:gd name="T33" fmla="*/ 49 h 74"/>
                <a:gd name="T34" fmla="*/ 39 w 54"/>
                <a:gd name="T35" fmla="*/ 52 h 74"/>
                <a:gd name="T36" fmla="*/ 43 w 54"/>
                <a:gd name="T37" fmla="*/ 52 h 74"/>
                <a:gd name="T38" fmla="*/ 45 w 54"/>
                <a:gd name="T39" fmla="*/ 56 h 74"/>
                <a:gd name="T40" fmla="*/ 35 w 54"/>
                <a:gd name="T41" fmla="*/ 59 h 74"/>
                <a:gd name="T42" fmla="*/ 30 w 54"/>
                <a:gd name="T43" fmla="*/ 68 h 74"/>
                <a:gd name="T44" fmla="*/ 26 w 54"/>
                <a:gd name="T45" fmla="*/ 71 h 74"/>
                <a:gd name="T46" fmla="*/ 17 w 54"/>
                <a:gd name="T47" fmla="*/ 70 h 74"/>
                <a:gd name="T48" fmla="*/ 9 w 54"/>
                <a:gd name="T49" fmla="*/ 67 h 74"/>
                <a:gd name="T50" fmla="*/ 2 w 54"/>
                <a:gd name="T51" fmla="*/ 62 h 74"/>
                <a:gd name="T52" fmla="*/ 17 w 54"/>
                <a:gd name="T53" fmla="*/ 54 h 74"/>
                <a:gd name="T54" fmla="*/ 16 w 54"/>
                <a:gd name="T55" fmla="*/ 57 h 74"/>
                <a:gd name="T56" fmla="*/ 23 w 54"/>
                <a:gd name="T57" fmla="*/ 55 h 74"/>
                <a:gd name="T58" fmla="*/ 27 w 54"/>
                <a:gd name="T59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4" h="74">
                  <a:moveTo>
                    <a:pt x="27" y="52"/>
                  </a:moveTo>
                  <a:cubicBezTo>
                    <a:pt x="28" y="52"/>
                    <a:pt x="24" y="48"/>
                    <a:pt x="24" y="48"/>
                  </a:cubicBezTo>
                  <a:cubicBezTo>
                    <a:pt x="22" y="47"/>
                    <a:pt x="20" y="46"/>
                    <a:pt x="19" y="45"/>
                  </a:cubicBezTo>
                  <a:cubicBezTo>
                    <a:pt x="17" y="44"/>
                    <a:pt x="8" y="45"/>
                    <a:pt x="8" y="44"/>
                  </a:cubicBezTo>
                  <a:cubicBezTo>
                    <a:pt x="6" y="39"/>
                    <a:pt x="8" y="34"/>
                    <a:pt x="8" y="30"/>
                  </a:cubicBezTo>
                  <a:cubicBezTo>
                    <a:pt x="7" y="25"/>
                    <a:pt x="1" y="22"/>
                    <a:pt x="2" y="18"/>
                  </a:cubicBezTo>
                  <a:cubicBezTo>
                    <a:pt x="6" y="16"/>
                    <a:pt x="11" y="16"/>
                    <a:pt x="14" y="13"/>
                  </a:cubicBezTo>
                  <a:cubicBezTo>
                    <a:pt x="21" y="8"/>
                    <a:pt x="14" y="9"/>
                    <a:pt x="12" y="6"/>
                  </a:cubicBezTo>
                  <a:cubicBezTo>
                    <a:pt x="15" y="5"/>
                    <a:pt x="16" y="5"/>
                    <a:pt x="18" y="6"/>
                  </a:cubicBezTo>
                  <a:cubicBezTo>
                    <a:pt x="21" y="6"/>
                    <a:pt x="22" y="8"/>
                    <a:pt x="24" y="6"/>
                  </a:cubicBezTo>
                  <a:cubicBezTo>
                    <a:pt x="30" y="7"/>
                    <a:pt x="34" y="0"/>
                    <a:pt x="40" y="0"/>
                  </a:cubicBezTo>
                  <a:cubicBezTo>
                    <a:pt x="47" y="1"/>
                    <a:pt x="44" y="9"/>
                    <a:pt x="46" y="13"/>
                  </a:cubicBezTo>
                  <a:cubicBezTo>
                    <a:pt x="48" y="17"/>
                    <a:pt x="54" y="25"/>
                    <a:pt x="46" y="26"/>
                  </a:cubicBezTo>
                  <a:cubicBezTo>
                    <a:pt x="42" y="26"/>
                    <a:pt x="34" y="24"/>
                    <a:pt x="36" y="31"/>
                  </a:cubicBezTo>
                  <a:cubicBezTo>
                    <a:pt x="36" y="34"/>
                    <a:pt x="42" y="35"/>
                    <a:pt x="43" y="38"/>
                  </a:cubicBezTo>
                  <a:cubicBezTo>
                    <a:pt x="44" y="43"/>
                    <a:pt x="38" y="41"/>
                    <a:pt x="36" y="43"/>
                  </a:cubicBezTo>
                  <a:cubicBezTo>
                    <a:pt x="32" y="46"/>
                    <a:pt x="36" y="47"/>
                    <a:pt x="38" y="49"/>
                  </a:cubicBezTo>
                  <a:cubicBezTo>
                    <a:pt x="39" y="49"/>
                    <a:pt x="38" y="51"/>
                    <a:pt x="39" y="52"/>
                  </a:cubicBezTo>
                  <a:cubicBezTo>
                    <a:pt x="40" y="52"/>
                    <a:pt x="42" y="51"/>
                    <a:pt x="43" y="52"/>
                  </a:cubicBezTo>
                  <a:cubicBezTo>
                    <a:pt x="44" y="53"/>
                    <a:pt x="45" y="54"/>
                    <a:pt x="45" y="56"/>
                  </a:cubicBezTo>
                  <a:cubicBezTo>
                    <a:pt x="40" y="57"/>
                    <a:pt x="38" y="56"/>
                    <a:pt x="35" y="59"/>
                  </a:cubicBezTo>
                  <a:cubicBezTo>
                    <a:pt x="33" y="62"/>
                    <a:pt x="31" y="65"/>
                    <a:pt x="30" y="68"/>
                  </a:cubicBezTo>
                  <a:cubicBezTo>
                    <a:pt x="29" y="73"/>
                    <a:pt x="31" y="74"/>
                    <a:pt x="26" y="71"/>
                  </a:cubicBezTo>
                  <a:cubicBezTo>
                    <a:pt x="22" y="68"/>
                    <a:pt x="21" y="70"/>
                    <a:pt x="17" y="70"/>
                  </a:cubicBezTo>
                  <a:cubicBezTo>
                    <a:pt x="15" y="73"/>
                    <a:pt x="11" y="68"/>
                    <a:pt x="9" y="67"/>
                  </a:cubicBezTo>
                  <a:cubicBezTo>
                    <a:pt x="6" y="66"/>
                    <a:pt x="2" y="66"/>
                    <a:pt x="2" y="62"/>
                  </a:cubicBezTo>
                  <a:cubicBezTo>
                    <a:pt x="0" y="55"/>
                    <a:pt x="12" y="53"/>
                    <a:pt x="17" y="54"/>
                  </a:cubicBezTo>
                  <a:cubicBezTo>
                    <a:pt x="17" y="55"/>
                    <a:pt x="17" y="56"/>
                    <a:pt x="16" y="57"/>
                  </a:cubicBezTo>
                  <a:cubicBezTo>
                    <a:pt x="19" y="60"/>
                    <a:pt x="21" y="57"/>
                    <a:pt x="23" y="55"/>
                  </a:cubicBezTo>
                  <a:cubicBezTo>
                    <a:pt x="24" y="53"/>
                    <a:pt x="23" y="51"/>
                    <a:pt x="27" y="5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4" name="Freeform 273">
              <a:extLst>
                <a:ext uri="{FF2B5EF4-FFF2-40B4-BE49-F238E27FC236}">
                  <a16:creationId xmlns:a16="http://schemas.microsoft.com/office/drawing/2014/main" id="{D18EB4DD-0E65-44E9-A21C-A4602A029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655" y="1905098"/>
              <a:ext cx="228215" cy="161711"/>
            </a:xfrm>
            <a:custGeom>
              <a:avLst/>
              <a:gdLst>
                <a:gd name="T0" fmla="*/ 28 w 296"/>
                <a:gd name="T1" fmla="*/ 60 h 201"/>
                <a:gd name="T2" fmla="*/ 12 w 296"/>
                <a:gd name="T3" fmla="*/ 60 h 201"/>
                <a:gd name="T4" fmla="*/ 4 w 296"/>
                <a:gd name="T5" fmla="*/ 66 h 201"/>
                <a:gd name="T6" fmla="*/ 22 w 296"/>
                <a:gd name="T7" fmla="*/ 76 h 201"/>
                <a:gd name="T8" fmla="*/ 52 w 296"/>
                <a:gd name="T9" fmla="*/ 68 h 201"/>
                <a:gd name="T10" fmla="*/ 65 w 296"/>
                <a:gd name="T11" fmla="*/ 72 h 201"/>
                <a:gd name="T12" fmla="*/ 51 w 296"/>
                <a:gd name="T13" fmla="*/ 96 h 201"/>
                <a:gd name="T14" fmla="*/ 73 w 296"/>
                <a:gd name="T15" fmla="*/ 100 h 201"/>
                <a:gd name="T16" fmla="*/ 35 w 296"/>
                <a:gd name="T17" fmla="*/ 103 h 201"/>
                <a:gd name="T18" fmla="*/ 17 w 296"/>
                <a:gd name="T19" fmla="*/ 118 h 201"/>
                <a:gd name="T20" fmla="*/ 57 w 296"/>
                <a:gd name="T21" fmla="*/ 117 h 201"/>
                <a:gd name="T22" fmla="*/ 69 w 296"/>
                <a:gd name="T23" fmla="*/ 132 h 201"/>
                <a:gd name="T24" fmla="*/ 72 w 296"/>
                <a:gd name="T25" fmla="*/ 157 h 201"/>
                <a:gd name="T26" fmla="*/ 50 w 296"/>
                <a:gd name="T27" fmla="*/ 163 h 201"/>
                <a:gd name="T28" fmla="*/ 73 w 296"/>
                <a:gd name="T29" fmla="*/ 172 h 201"/>
                <a:gd name="T30" fmla="*/ 94 w 296"/>
                <a:gd name="T31" fmla="*/ 175 h 201"/>
                <a:gd name="T32" fmla="*/ 127 w 296"/>
                <a:gd name="T33" fmla="*/ 192 h 201"/>
                <a:gd name="T34" fmla="*/ 170 w 296"/>
                <a:gd name="T35" fmla="*/ 196 h 201"/>
                <a:gd name="T36" fmla="*/ 213 w 296"/>
                <a:gd name="T37" fmla="*/ 175 h 201"/>
                <a:gd name="T38" fmla="*/ 242 w 296"/>
                <a:gd name="T39" fmla="*/ 149 h 201"/>
                <a:gd name="T40" fmla="*/ 269 w 296"/>
                <a:gd name="T41" fmla="*/ 129 h 201"/>
                <a:gd name="T42" fmla="*/ 275 w 296"/>
                <a:gd name="T43" fmla="*/ 122 h 201"/>
                <a:gd name="T44" fmla="*/ 281 w 296"/>
                <a:gd name="T45" fmla="*/ 114 h 201"/>
                <a:gd name="T46" fmla="*/ 286 w 296"/>
                <a:gd name="T47" fmla="*/ 101 h 201"/>
                <a:gd name="T48" fmla="*/ 295 w 296"/>
                <a:gd name="T49" fmla="*/ 91 h 201"/>
                <a:gd name="T50" fmla="*/ 286 w 296"/>
                <a:gd name="T51" fmla="*/ 82 h 201"/>
                <a:gd name="T52" fmla="*/ 286 w 296"/>
                <a:gd name="T53" fmla="*/ 62 h 201"/>
                <a:gd name="T54" fmla="*/ 261 w 296"/>
                <a:gd name="T55" fmla="*/ 54 h 201"/>
                <a:gd name="T56" fmla="*/ 251 w 296"/>
                <a:gd name="T57" fmla="*/ 28 h 201"/>
                <a:gd name="T58" fmla="*/ 262 w 296"/>
                <a:gd name="T59" fmla="*/ 11 h 201"/>
                <a:gd name="T60" fmla="*/ 241 w 296"/>
                <a:gd name="T61" fmla="*/ 23 h 201"/>
                <a:gd name="T62" fmla="*/ 229 w 296"/>
                <a:gd name="T63" fmla="*/ 3 h 201"/>
                <a:gd name="T64" fmla="*/ 210 w 296"/>
                <a:gd name="T65" fmla="*/ 26 h 201"/>
                <a:gd name="T66" fmla="*/ 192 w 296"/>
                <a:gd name="T67" fmla="*/ 36 h 201"/>
                <a:gd name="T68" fmla="*/ 172 w 296"/>
                <a:gd name="T69" fmla="*/ 53 h 201"/>
                <a:gd name="T70" fmla="*/ 149 w 296"/>
                <a:gd name="T71" fmla="*/ 24 h 201"/>
                <a:gd name="T72" fmla="*/ 135 w 296"/>
                <a:gd name="T73" fmla="*/ 39 h 201"/>
                <a:gd name="T74" fmla="*/ 125 w 296"/>
                <a:gd name="T75" fmla="*/ 41 h 201"/>
                <a:gd name="T76" fmla="*/ 114 w 296"/>
                <a:gd name="T77" fmla="*/ 55 h 201"/>
                <a:gd name="T78" fmla="*/ 93 w 296"/>
                <a:gd name="T79" fmla="*/ 72 h 201"/>
                <a:gd name="T80" fmla="*/ 86 w 296"/>
                <a:gd name="T81" fmla="*/ 62 h 201"/>
                <a:gd name="T82" fmla="*/ 88 w 296"/>
                <a:gd name="T83" fmla="*/ 41 h 201"/>
                <a:gd name="T84" fmla="*/ 75 w 296"/>
                <a:gd name="T85" fmla="*/ 24 h 201"/>
                <a:gd name="T86" fmla="*/ 61 w 296"/>
                <a:gd name="T87" fmla="*/ 12 h 201"/>
                <a:gd name="T88" fmla="*/ 51 w 296"/>
                <a:gd name="T89" fmla="*/ 8 h 201"/>
                <a:gd name="T90" fmla="*/ 38 w 296"/>
                <a:gd name="T91" fmla="*/ 10 h 201"/>
                <a:gd name="T92" fmla="*/ 43 w 296"/>
                <a:gd name="T93" fmla="*/ 20 h 201"/>
                <a:gd name="T94" fmla="*/ 58 w 296"/>
                <a:gd name="T95" fmla="*/ 41 h 201"/>
                <a:gd name="T96" fmla="*/ 39 w 296"/>
                <a:gd name="T97" fmla="*/ 30 h 201"/>
                <a:gd name="T98" fmla="*/ 27 w 296"/>
                <a:gd name="T99" fmla="*/ 4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6" h="201">
                  <a:moveTo>
                    <a:pt x="31" y="54"/>
                  </a:moveTo>
                  <a:cubicBezTo>
                    <a:pt x="31" y="56"/>
                    <a:pt x="28" y="55"/>
                    <a:pt x="27" y="54"/>
                  </a:cubicBezTo>
                  <a:cubicBezTo>
                    <a:pt x="27" y="57"/>
                    <a:pt x="30" y="58"/>
                    <a:pt x="30" y="60"/>
                  </a:cubicBezTo>
                  <a:cubicBezTo>
                    <a:pt x="30" y="60"/>
                    <a:pt x="29" y="60"/>
                    <a:pt x="28" y="60"/>
                  </a:cubicBezTo>
                  <a:cubicBezTo>
                    <a:pt x="27" y="59"/>
                    <a:pt x="26" y="56"/>
                    <a:pt x="25" y="55"/>
                  </a:cubicBezTo>
                  <a:cubicBezTo>
                    <a:pt x="23" y="54"/>
                    <a:pt x="21" y="53"/>
                    <a:pt x="20" y="53"/>
                  </a:cubicBezTo>
                  <a:cubicBezTo>
                    <a:pt x="17" y="51"/>
                    <a:pt x="14" y="47"/>
                    <a:pt x="12" y="52"/>
                  </a:cubicBezTo>
                  <a:cubicBezTo>
                    <a:pt x="11" y="55"/>
                    <a:pt x="16" y="59"/>
                    <a:pt x="12" y="60"/>
                  </a:cubicBezTo>
                  <a:cubicBezTo>
                    <a:pt x="13" y="60"/>
                    <a:pt x="13" y="61"/>
                    <a:pt x="12" y="61"/>
                  </a:cubicBezTo>
                  <a:cubicBezTo>
                    <a:pt x="14" y="61"/>
                    <a:pt x="15" y="63"/>
                    <a:pt x="15" y="64"/>
                  </a:cubicBezTo>
                  <a:cubicBezTo>
                    <a:pt x="11" y="63"/>
                    <a:pt x="9" y="57"/>
                    <a:pt x="5" y="61"/>
                  </a:cubicBezTo>
                  <a:cubicBezTo>
                    <a:pt x="3" y="63"/>
                    <a:pt x="4" y="64"/>
                    <a:pt x="4" y="66"/>
                  </a:cubicBezTo>
                  <a:cubicBezTo>
                    <a:pt x="3" y="67"/>
                    <a:pt x="1" y="67"/>
                    <a:pt x="0" y="69"/>
                  </a:cubicBezTo>
                  <a:cubicBezTo>
                    <a:pt x="2" y="71"/>
                    <a:pt x="6" y="69"/>
                    <a:pt x="9" y="69"/>
                  </a:cubicBezTo>
                  <a:cubicBezTo>
                    <a:pt x="12" y="70"/>
                    <a:pt x="16" y="71"/>
                    <a:pt x="15" y="75"/>
                  </a:cubicBezTo>
                  <a:cubicBezTo>
                    <a:pt x="17" y="75"/>
                    <a:pt x="20" y="76"/>
                    <a:pt x="22" y="76"/>
                  </a:cubicBezTo>
                  <a:cubicBezTo>
                    <a:pt x="24" y="69"/>
                    <a:pt x="32" y="70"/>
                    <a:pt x="37" y="70"/>
                  </a:cubicBezTo>
                  <a:cubicBezTo>
                    <a:pt x="35" y="63"/>
                    <a:pt x="43" y="69"/>
                    <a:pt x="46" y="66"/>
                  </a:cubicBezTo>
                  <a:cubicBezTo>
                    <a:pt x="45" y="66"/>
                    <a:pt x="46" y="67"/>
                    <a:pt x="46" y="68"/>
                  </a:cubicBezTo>
                  <a:cubicBezTo>
                    <a:pt x="48" y="68"/>
                    <a:pt x="51" y="67"/>
                    <a:pt x="52" y="68"/>
                  </a:cubicBezTo>
                  <a:cubicBezTo>
                    <a:pt x="54" y="68"/>
                    <a:pt x="54" y="68"/>
                    <a:pt x="56" y="68"/>
                  </a:cubicBezTo>
                  <a:cubicBezTo>
                    <a:pt x="57" y="69"/>
                    <a:pt x="56" y="70"/>
                    <a:pt x="58" y="70"/>
                  </a:cubicBezTo>
                  <a:cubicBezTo>
                    <a:pt x="58" y="73"/>
                    <a:pt x="59" y="73"/>
                    <a:pt x="61" y="73"/>
                  </a:cubicBezTo>
                  <a:cubicBezTo>
                    <a:pt x="64" y="74"/>
                    <a:pt x="63" y="73"/>
                    <a:pt x="65" y="72"/>
                  </a:cubicBezTo>
                  <a:cubicBezTo>
                    <a:pt x="69" y="70"/>
                    <a:pt x="72" y="72"/>
                    <a:pt x="69" y="76"/>
                  </a:cubicBezTo>
                  <a:cubicBezTo>
                    <a:pt x="66" y="80"/>
                    <a:pt x="49" y="87"/>
                    <a:pt x="50" y="91"/>
                  </a:cubicBezTo>
                  <a:cubicBezTo>
                    <a:pt x="51" y="91"/>
                    <a:pt x="52" y="91"/>
                    <a:pt x="53" y="91"/>
                  </a:cubicBezTo>
                  <a:cubicBezTo>
                    <a:pt x="53" y="93"/>
                    <a:pt x="51" y="94"/>
                    <a:pt x="51" y="96"/>
                  </a:cubicBezTo>
                  <a:cubicBezTo>
                    <a:pt x="54" y="96"/>
                    <a:pt x="55" y="93"/>
                    <a:pt x="58" y="93"/>
                  </a:cubicBezTo>
                  <a:cubicBezTo>
                    <a:pt x="60" y="92"/>
                    <a:pt x="62" y="93"/>
                    <a:pt x="64" y="93"/>
                  </a:cubicBezTo>
                  <a:cubicBezTo>
                    <a:pt x="69" y="94"/>
                    <a:pt x="71" y="90"/>
                    <a:pt x="75" y="89"/>
                  </a:cubicBezTo>
                  <a:cubicBezTo>
                    <a:pt x="76" y="94"/>
                    <a:pt x="72" y="95"/>
                    <a:pt x="73" y="100"/>
                  </a:cubicBezTo>
                  <a:cubicBezTo>
                    <a:pt x="69" y="100"/>
                    <a:pt x="64" y="99"/>
                    <a:pt x="60" y="98"/>
                  </a:cubicBezTo>
                  <a:cubicBezTo>
                    <a:pt x="56" y="96"/>
                    <a:pt x="54" y="98"/>
                    <a:pt x="50" y="101"/>
                  </a:cubicBezTo>
                  <a:cubicBezTo>
                    <a:pt x="48" y="94"/>
                    <a:pt x="49" y="96"/>
                    <a:pt x="44" y="99"/>
                  </a:cubicBezTo>
                  <a:cubicBezTo>
                    <a:pt x="42" y="101"/>
                    <a:pt x="35" y="99"/>
                    <a:pt x="35" y="103"/>
                  </a:cubicBezTo>
                  <a:cubicBezTo>
                    <a:pt x="33" y="103"/>
                    <a:pt x="31" y="104"/>
                    <a:pt x="29" y="103"/>
                  </a:cubicBezTo>
                  <a:cubicBezTo>
                    <a:pt x="29" y="106"/>
                    <a:pt x="24" y="108"/>
                    <a:pt x="22" y="108"/>
                  </a:cubicBezTo>
                  <a:cubicBezTo>
                    <a:pt x="20" y="107"/>
                    <a:pt x="20" y="105"/>
                    <a:pt x="17" y="106"/>
                  </a:cubicBezTo>
                  <a:cubicBezTo>
                    <a:pt x="11" y="107"/>
                    <a:pt x="14" y="115"/>
                    <a:pt x="17" y="118"/>
                  </a:cubicBezTo>
                  <a:cubicBezTo>
                    <a:pt x="20" y="119"/>
                    <a:pt x="27" y="119"/>
                    <a:pt x="26" y="115"/>
                  </a:cubicBezTo>
                  <a:cubicBezTo>
                    <a:pt x="29" y="114"/>
                    <a:pt x="31" y="113"/>
                    <a:pt x="34" y="113"/>
                  </a:cubicBezTo>
                  <a:cubicBezTo>
                    <a:pt x="36" y="113"/>
                    <a:pt x="39" y="113"/>
                    <a:pt x="41" y="114"/>
                  </a:cubicBezTo>
                  <a:cubicBezTo>
                    <a:pt x="45" y="114"/>
                    <a:pt x="55" y="114"/>
                    <a:pt x="57" y="117"/>
                  </a:cubicBezTo>
                  <a:cubicBezTo>
                    <a:pt x="59" y="119"/>
                    <a:pt x="57" y="121"/>
                    <a:pt x="57" y="123"/>
                  </a:cubicBezTo>
                  <a:cubicBezTo>
                    <a:pt x="57" y="125"/>
                    <a:pt x="58" y="127"/>
                    <a:pt x="59" y="129"/>
                  </a:cubicBezTo>
                  <a:cubicBezTo>
                    <a:pt x="60" y="131"/>
                    <a:pt x="61" y="134"/>
                    <a:pt x="63" y="134"/>
                  </a:cubicBezTo>
                  <a:cubicBezTo>
                    <a:pt x="66" y="135"/>
                    <a:pt x="67" y="133"/>
                    <a:pt x="69" y="132"/>
                  </a:cubicBezTo>
                  <a:cubicBezTo>
                    <a:pt x="69" y="134"/>
                    <a:pt x="67" y="136"/>
                    <a:pt x="66" y="139"/>
                  </a:cubicBezTo>
                  <a:cubicBezTo>
                    <a:pt x="66" y="141"/>
                    <a:pt x="67" y="143"/>
                    <a:pt x="66" y="144"/>
                  </a:cubicBezTo>
                  <a:cubicBezTo>
                    <a:pt x="68" y="145"/>
                    <a:pt x="70" y="145"/>
                    <a:pt x="72" y="145"/>
                  </a:cubicBezTo>
                  <a:cubicBezTo>
                    <a:pt x="69" y="149"/>
                    <a:pt x="76" y="152"/>
                    <a:pt x="72" y="157"/>
                  </a:cubicBezTo>
                  <a:cubicBezTo>
                    <a:pt x="70" y="160"/>
                    <a:pt x="61" y="163"/>
                    <a:pt x="57" y="163"/>
                  </a:cubicBezTo>
                  <a:cubicBezTo>
                    <a:pt x="56" y="167"/>
                    <a:pt x="53" y="162"/>
                    <a:pt x="53" y="159"/>
                  </a:cubicBezTo>
                  <a:cubicBezTo>
                    <a:pt x="52" y="159"/>
                    <a:pt x="50" y="159"/>
                    <a:pt x="49" y="158"/>
                  </a:cubicBezTo>
                  <a:cubicBezTo>
                    <a:pt x="47" y="160"/>
                    <a:pt x="50" y="161"/>
                    <a:pt x="50" y="163"/>
                  </a:cubicBezTo>
                  <a:cubicBezTo>
                    <a:pt x="50" y="164"/>
                    <a:pt x="49" y="166"/>
                    <a:pt x="49" y="167"/>
                  </a:cubicBezTo>
                  <a:cubicBezTo>
                    <a:pt x="47" y="177"/>
                    <a:pt x="51" y="174"/>
                    <a:pt x="58" y="174"/>
                  </a:cubicBezTo>
                  <a:cubicBezTo>
                    <a:pt x="59" y="172"/>
                    <a:pt x="71" y="173"/>
                    <a:pt x="73" y="173"/>
                  </a:cubicBezTo>
                  <a:cubicBezTo>
                    <a:pt x="74" y="173"/>
                    <a:pt x="73" y="172"/>
                    <a:pt x="73" y="172"/>
                  </a:cubicBezTo>
                  <a:cubicBezTo>
                    <a:pt x="76" y="173"/>
                    <a:pt x="78" y="174"/>
                    <a:pt x="81" y="173"/>
                  </a:cubicBezTo>
                  <a:cubicBezTo>
                    <a:pt x="82" y="173"/>
                    <a:pt x="83" y="173"/>
                    <a:pt x="84" y="173"/>
                  </a:cubicBezTo>
                  <a:cubicBezTo>
                    <a:pt x="86" y="172"/>
                    <a:pt x="85" y="171"/>
                    <a:pt x="88" y="171"/>
                  </a:cubicBezTo>
                  <a:cubicBezTo>
                    <a:pt x="91" y="171"/>
                    <a:pt x="92" y="174"/>
                    <a:pt x="94" y="175"/>
                  </a:cubicBezTo>
                  <a:cubicBezTo>
                    <a:pt x="97" y="176"/>
                    <a:pt x="99" y="176"/>
                    <a:pt x="101" y="177"/>
                  </a:cubicBezTo>
                  <a:cubicBezTo>
                    <a:pt x="104" y="179"/>
                    <a:pt x="106" y="181"/>
                    <a:pt x="108" y="183"/>
                  </a:cubicBezTo>
                  <a:cubicBezTo>
                    <a:pt x="111" y="185"/>
                    <a:pt x="111" y="187"/>
                    <a:pt x="114" y="189"/>
                  </a:cubicBezTo>
                  <a:cubicBezTo>
                    <a:pt x="118" y="193"/>
                    <a:pt x="122" y="190"/>
                    <a:pt x="127" y="192"/>
                  </a:cubicBezTo>
                  <a:cubicBezTo>
                    <a:pt x="130" y="192"/>
                    <a:pt x="132" y="195"/>
                    <a:pt x="135" y="196"/>
                  </a:cubicBezTo>
                  <a:cubicBezTo>
                    <a:pt x="139" y="197"/>
                    <a:pt x="143" y="197"/>
                    <a:pt x="147" y="198"/>
                  </a:cubicBezTo>
                  <a:cubicBezTo>
                    <a:pt x="152" y="199"/>
                    <a:pt x="158" y="201"/>
                    <a:pt x="163" y="199"/>
                  </a:cubicBezTo>
                  <a:cubicBezTo>
                    <a:pt x="166" y="198"/>
                    <a:pt x="168" y="196"/>
                    <a:pt x="170" y="196"/>
                  </a:cubicBezTo>
                  <a:cubicBezTo>
                    <a:pt x="173" y="195"/>
                    <a:pt x="176" y="194"/>
                    <a:pt x="178" y="192"/>
                  </a:cubicBezTo>
                  <a:cubicBezTo>
                    <a:pt x="180" y="190"/>
                    <a:pt x="179" y="188"/>
                    <a:pt x="180" y="185"/>
                  </a:cubicBezTo>
                  <a:cubicBezTo>
                    <a:pt x="185" y="176"/>
                    <a:pt x="196" y="176"/>
                    <a:pt x="204" y="176"/>
                  </a:cubicBezTo>
                  <a:cubicBezTo>
                    <a:pt x="207" y="176"/>
                    <a:pt x="210" y="177"/>
                    <a:pt x="213" y="175"/>
                  </a:cubicBezTo>
                  <a:cubicBezTo>
                    <a:pt x="214" y="173"/>
                    <a:pt x="214" y="170"/>
                    <a:pt x="216" y="168"/>
                  </a:cubicBezTo>
                  <a:cubicBezTo>
                    <a:pt x="218" y="167"/>
                    <a:pt x="221" y="165"/>
                    <a:pt x="222" y="163"/>
                  </a:cubicBezTo>
                  <a:cubicBezTo>
                    <a:pt x="225" y="160"/>
                    <a:pt x="228" y="157"/>
                    <a:pt x="231" y="155"/>
                  </a:cubicBezTo>
                  <a:cubicBezTo>
                    <a:pt x="234" y="153"/>
                    <a:pt x="238" y="150"/>
                    <a:pt x="242" y="149"/>
                  </a:cubicBezTo>
                  <a:cubicBezTo>
                    <a:pt x="246" y="148"/>
                    <a:pt x="251" y="151"/>
                    <a:pt x="255" y="149"/>
                  </a:cubicBezTo>
                  <a:cubicBezTo>
                    <a:pt x="259" y="147"/>
                    <a:pt x="256" y="145"/>
                    <a:pt x="258" y="142"/>
                  </a:cubicBezTo>
                  <a:cubicBezTo>
                    <a:pt x="260" y="140"/>
                    <a:pt x="264" y="140"/>
                    <a:pt x="266" y="139"/>
                  </a:cubicBezTo>
                  <a:cubicBezTo>
                    <a:pt x="269" y="136"/>
                    <a:pt x="269" y="133"/>
                    <a:pt x="269" y="129"/>
                  </a:cubicBezTo>
                  <a:cubicBezTo>
                    <a:pt x="268" y="129"/>
                    <a:pt x="268" y="129"/>
                    <a:pt x="268" y="127"/>
                  </a:cubicBezTo>
                  <a:cubicBezTo>
                    <a:pt x="269" y="127"/>
                    <a:pt x="270" y="126"/>
                    <a:pt x="271" y="125"/>
                  </a:cubicBezTo>
                  <a:cubicBezTo>
                    <a:pt x="271" y="125"/>
                    <a:pt x="273" y="124"/>
                    <a:pt x="273" y="124"/>
                  </a:cubicBezTo>
                  <a:cubicBezTo>
                    <a:pt x="274" y="123"/>
                    <a:pt x="274" y="124"/>
                    <a:pt x="275" y="122"/>
                  </a:cubicBezTo>
                  <a:cubicBezTo>
                    <a:pt x="275" y="122"/>
                    <a:pt x="274" y="120"/>
                    <a:pt x="274" y="120"/>
                  </a:cubicBezTo>
                  <a:cubicBezTo>
                    <a:pt x="277" y="120"/>
                    <a:pt x="284" y="122"/>
                    <a:pt x="283" y="117"/>
                  </a:cubicBezTo>
                  <a:cubicBezTo>
                    <a:pt x="282" y="117"/>
                    <a:pt x="282" y="116"/>
                    <a:pt x="281" y="116"/>
                  </a:cubicBezTo>
                  <a:cubicBezTo>
                    <a:pt x="281" y="116"/>
                    <a:pt x="281" y="115"/>
                    <a:pt x="281" y="114"/>
                  </a:cubicBezTo>
                  <a:cubicBezTo>
                    <a:pt x="282" y="114"/>
                    <a:pt x="286" y="114"/>
                    <a:pt x="287" y="113"/>
                  </a:cubicBezTo>
                  <a:cubicBezTo>
                    <a:pt x="289" y="111"/>
                    <a:pt x="287" y="108"/>
                    <a:pt x="287" y="107"/>
                  </a:cubicBezTo>
                  <a:cubicBezTo>
                    <a:pt x="288" y="107"/>
                    <a:pt x="292" y="107"/>
                    <a:pt x="291" y="104"/>
                  </a:cubicBezTo>
                  <a:cubicBezTo>
                    <a:pt x="288" y="104"/>
                    <a:pt x="288" y="103"/>
                    <a:pt x="286" y="101"/>
                  </a:cubicBezTo>
                  <a:cubicBezTo>
                    <a:pt x="284" y="100"/>
                    <a:pt x="282" y="101"/>
                    <a:pt x="280" y="99"/>
                  </a:cubicBezTo>
                  <a:cubicBezTo>
                    <a:pt x="284" y="98"/>
                    <a:pt x="289" y="103"/>
                    <a:pt x="292" y="102"/>
                  </a:cubicBezTo>
                  <a:cubicBezTo>
                    <a:pt x="293" y="102"/>
                    <a:pt x="296" y="97"/>
                    <a:pt x="296" y="96"/>
                  </a:cubicBezTo>
                  <a:cubicBezTo>
                    <a:pt x="296" y="95"/>
                    <a:pt x="295" y="93"/>
                    <a:pt x="295" y="91"/>
                  </a:cubicBezTo>
                  <a:cubicBezTo>
                    <a:pt x="295" y="91"/>
                    <a:pt x="293" y="92"/>
                    <a:pt x="293" y="92"/>
                  </a:cubicBezTo>
                  <a:cubicBezTo>
                    <a:pt x="292" y="91"/>
                    <a:pt x="292" y="89"/>
                    <a:pt x="291" y="88"/>
                  </a:cubicBezTo>
                  <a:cubicBezTo>
                    <a:pt x="293" y="87"/>
                    <a:pt x="294" y="85"/>
                    <a:pt x="293" y="83"/>
                  </a:cubicBezTo>
                  <a:cubicBezTo>
                    <a:pt x="291" y="82"/>
                    <a:pt x="289" y="83"/>
                    <a:pt x="286" y="82"/>
                  </a:cubicBezTo>
                  <a:cubicBezTo>
                    <a:pt x="289" y="83"/>
                    <a:pt x="293" y="71"/>
                    <a:pt x="293" y="69"/>
                  </a:cubicBezTo>
                  <a:cubicBezTo>
                    <a:pt x="292" y="67"/>
                    <a:pt x="290" y="66"/>
                    <a:pt x="289" y="66"/>
                  </a:cubicBezTo>
                  <a:cubicBezTo>
                    <a:pt x="289" y="65"/>
                    <a:pt x="287" y="65"/>
                    <a:pt x="287" y="64"/>
                  </a:cubicBezTo>
                  <a:cubicBezTo>
                    <a:pt x="286" y="64"/>
                    <a:pt x="287" y="62"/>
                    <a:pt x="286" y="62"/>
                  </a:cubicBezTo>
                  <a:cubicBezTo>
                    <a:pt x="284" y="61"/>
                    <a:pt x="282" y="62"/>
                    <a:pt x="280" y="62"/>
                  </a:cubicBezTo>
                  <a:cubicBezTo>
                    <a:pt x="280" y="62"/>
                    <a:pt x="277" y="60"/>
                    <a:pt x="276" y="59"/>
                  </a:cubicBezTo>
                  <a:cubicBezTo>
                    <a:pt x="273" y="57"/>
                    <a:pt x="272" y="55"/>
                    <a:pt x="273" y="51"/>
                  </a:cubicBezTo>
                  <a:cubicBezTo>
                    <a:pt x="270" y="51"/>
                    <a:pt x="262" y="51"/>
                    <a:pt x="261" y="54"/>
                  </a:cubicBezTo>
                  <a:cubicBezTo>
                    <a:pt x="259" y="48"/>
                    <a:pt x="271" y="38"/>
                    <a:pt x="264" y="33"/>
                  </a:cubicBezTo>
                  <a:cubicBezTo>
                    <a:pt x="261" y="32"/>
                    <a:pt x="253" y="36"/>
                    <a:pt x="254" y="30"/>
                  </a:cubicBezTo>
                  <a:cubicBezTo>
                    <a:pt x="253" y="30"/>
                    <a:pt x="252" y="30"/>
                    <a:pt x="251" y="30"/>
                  </a:cubicBezTo>
                  <a:cubicBezTo>
                    <a:pt x="251" y="29"/>
                    <a:pt x="251" y="29"/>
                    <a:pt x="251" y="28"/>
                  </a:cubicBezTo>
                  <a:cubicBezTo>
                    <a:pt x="254" y="28"/>
                    <a:pt x="257" y="26"/>
                    <a:pt x="258" y="23"/>
                  </a:cubicBezTo>
                  <a:cubicBezTo>
                    <a:pt x="258" y="20"/>
                    <a:pt x="255" y="21"/>
                    <a:pt x="258" y="18"/>
                  </a:cubicBezTo>
                  <a:cubicBezTo>
                    <a:pt x="260" y="16"/>
                    <a:pt x="271" y="14"/>
                    <a:pt x="269" y="11"/>
                  </a:cubicBezTo>
                  <a:cubicBezTo>
                    <a:pt x="268" y="10"/>
                    <a:pt x="263" y="11"/>
                    <a:pt x="262" y="11"/>
                  </a:cubicBezTo>
                  <a:cubicBezTo>
                    <a:pt x="258" y="10"/>
                    <a:pt x="257" y="12"/>
                    <a:pt x="255" y="15"/>
                  </a:cubicBezTo>
                  <a:cubicBezTo>
                    <a:pt x="252" y="18"/>
                    <a:pt x="252" y="18"/>
                    <a:pt x="248" y="19"/>
                  </a:cubicBezTo>
                  <a:cubicBezTo>
                    <a:pt x="247" y="20"/>
                    <a:pt x="242" y="22"/>
                    <a:pt x="246" y="23"/>
                  </a:cubicBezTo>
                  <a:cubicBezTo>
                    <a:pt x="245" y="27"/>
                    <a:pt x="243" y="24"/>
                    <a:pt x="241" y="23"/>
                  </a:cubicBezTo>
                  <a:cubicBezTo>
                    <a:pt x="240" y="21"/>
                    <a:pt x="236" y="21"/>
                    <a:pt x="235" y="19"/>
                  </a:cubicBezTo>
                  <a:cubicBezTo>
                    <a:pt x="235" y="17"/>
                    <a:pt x="238" y="15"/>
                    <a:pt x="237" y="13"/>
                  </a:cubicBezTo>
                  <a:cubicBezTo>
                    <a:pt x="236" y="10"/>
                    <a:pt x="234" y="9"/>
                    <a:pt x="231" y="9"/>
                  </a:cubicBezTo>
                  <a:cubicBezTo>
                    <a:pt x="232" y="7"/>
                    <a:pt x="231" y="4"/>
                    <a:pt x="229" y="3"/>
                  </a:cubicBezTo>
                  <a:cubicBezTo>
                    <a:pt x="226" y="0"/>
                    <a:pt x="225" y="2"/>
                    <a:pt x="222" y="3"/>
                  </a:cubicBezTo>
                  <a:cubicBezTo>
                    <a:pt x="220" y="3"/>
                    <a:pt x="216" y="2"/>
                    <a:pt x="215" y="3"/>
                  </a:cubicBezTo>
                  <a:cubicBezTo>
                    <a:pt x="212" y="5"/>
                    <a:pt x="216" y="11"/>
                    <a:pt x="216" y="15"/>
                  </a:cubicBezTo>
                  <a:cubicBezTo>
                    <a:pt x="217" y="21"/>
                    <a:pt x="216" y="23"/>
                    <a:pt x="210" y="26"/>
                  </a:cubicBezTo>
                  <a:cubicBezTo>
                    <a:pt x="209" y="27"/>
                    <a:pt x="205" y="29"/>
                    <a:pt x="203" y="27"/>
                  </a:cubicBezTo>
                  <a:cubicBezTo>
                    <a:pt x="200" y="25"/>
                    <a:pt x="203" y="21"/>
                    <a:pt x="198" y="23"/>
                  </a:cubicBezTo>
                  <a:cubicBezTo>
                    <a:pt x="196" y="23"/>
                    <a:pt x="193" y="29"/>
                    <a:pt x="194" y="29"/>
                  </a:cubicBezTo>
                  <a:cubicBezTo>
                    <a:pt x="191" y="29"/>
                    <a:pt x="192" y="33"/>
                    <a:pt x="192" y="36"/>
                  </a:cubicBezTo>
                  <a:cubicBezTo>
                    <a:pt x="189" y="36"/>
                    <a:pt x="187" y="36"/>
                    <a:pt x="185" y="36"/>
                  </a:cubicBezTo>
                  <a:cubicBezTo>
                    <a:pt x="185" y="32"/>
                    <a:pt x="179" y="29"/>
                    <a:pt x="176" y="27"/>
                  </a:cubicBezTo>
                  <a:cubicBezTo>
                    <a:pt x="173" y="26"/>
                    <a:pt x="168" y="23"/>
                    <a:pt x="167" y="28"/>
                  </a:cubicBezTo>
                  <a:cubicBezTo>
                    <a:pt x="165" y="37"/>
                    <a:pt x="176" y="44"/>
                    <a:pt x="172" y="53"/>
                  </a:cubicBezTo>
                  <a:cubicBezTo>
                    <a:pt x="172" y="48"/>
                    <a:pt x="168" y="39"/>
                    <a:pt x="163" y="39"/>
                  </a:cubicBezTo>
                  <a:cubicBezTo>
                    <a:pt x="162" y="37"/>
                    <a:pt x="162" y="35"/>
                    <a:pt x="161" y="32"/>
                  </a:cubicBezTo>
                  <a:cubicBezTo>
                    <a:pt x="160" y="29"/>
                    <a:pt x="159" y="29"/>
                    <a:pt x="157" y="27"/>
                  </a:cubicBezTo>
                  <a:cubicBezTo>
                    <a:pt x="155" y="25"/>
                    <a:pt x="153" y="23"/>
                    <a:pt x="149" y="24"/>
                  </a:cubicBezTo>
                  <a:cubicBezTo>
                    <a:pt x="146" y="26"/>
                    <a:pt x="146" y="28"/>
                    <a:pt x="144" y="30"/>
                  </a:cubicBezTo>
                  <a:cubicBezTo>
                    <a:pt x="142" y="32"/>
                    <a:pt x="139" y="31"/>
                    <a:pt x="137" y="33"/>
                  </a:cubicBezTo>
                  <a:cubicBezTo>
                    <a:pt x="137" y="34"/>
                    <a:pt x="137" y="36"/>
                    <a:pt x="137" y="37"/>
                  </a:cubicBezTo>
                  <a:cubicBezTo>
                    <a:pt x="137" y="38"/>
                    <a:pt x="135" y="38"/>
                    <a:pt x="135" y="39"/>
                  </a:cubicBezTo>
                  <a:cubicBezTo>
                    <a:pt x="135" y="45"/>
                    <a:pt x="142" y="47"/>
                    <a:pt x="136" y="52"/>
                  </a:cubicBezTo>
                  <a:cubicBezTo>
                    <a:pt x="135" y="51"/>
                    <a:pt x="133" y="51"/>
                    <a:pt x="132" y="53"/>
                  </a:cubicBezTo>
                  <a:cubicBezTo>
                    <a:pt x="131" y="51"/>
                    <a:pt x="131" y="48"/>
                    <a:pt x="130" y="46"/>
                  </a:cubicBezTo>
                  <a:cubicBezTo>
                    <a:pt x="128" y="43"/>
                    <a:pt x="127" y="43"/>
                    <a:pt x="125" y="41"/>
                  </a:cubicBezTo>
                  <a:cubicBezTo>
                    <a:pt x="122" y="37"/>
                    <a:pt x="121" y="32"/>
                    <a:pt x="118" y="28"/>
                  </a:cubicBezTo>
                  <a:cubicBezTo>
                    <a:pt x="115" y="29"/>
                    <a:pt x="111" y="29"/>
                    <a:pt x="110" y="33"/>
                  </a:cubicBezTo>
                  <a:cubicBezTo>
                    <a:pt x="110" y="36"/>
                    <a:pt x="112" y="41"/>
                    <a:pt x="112" y="44"/>
                  </a:cubicBezTo>
                  <a:cubicBezTo>
                    <a:pt x="113" y="48"/>
                    <a:pt x="115" y="51"/>
                    <a:pt x="114" y="55"/>
                  </a:cubicBezTo>
                  <a:cubicBezTo>
                    <a:pt x="113" y="60"/>
                    <a:pt x="110" y="62"/>
                    <a:pt x="105" y="62"/>
                  </a:cubicBezTo>
                  <a:cubicBezTo>
                    <a:pt x="106" y="59"/>
                    <a:pt x="106" y="57"/>
                    <a:pt x="103" y="57"/>
                  </a:cubicBezTo>
                  <a:cubicBezTo>
                    <a:pt x="101" y="59"/>
                    <a:pt x="97" y="60"/>
                    <a:pt x="96" y="63"/>
                  </a:cubicBezTo>
                  <a:cubicBezTo>
                    <a:pt x="95" y="66"/>
                    <a:pt x="95" y="69"/>
                    <a:pt x="93" y="72"/>
                  </a:cubicBezTo>
                  <a:cubicBezTo>
                    <a:pt x="93" y="72"/>
                    <a:pt x="93" y="72"/>
                    <a:pt x="92" y="72"/>
                  </a:cubicBezTo>
                  <a:cubicBezTo>
                    <a:pt x="92" y="75"/>
                    <a:pt x="93" y="79"/>
                    <a:pt x="92" y="83"/>
                  </a:cubicBezTo>
                  <a:cubicBezTo>
                    <a:pt x="89" y="79"/>
                    <a:pt x="91" y="72"/>
                    <a:pt x="87" y="71"/>
                  </a:cubicBezTo>
                  <a:cubicBezTo>
                    <a:pt x="88" y="67"/>
                    <a:pt x="89" y="66"/>
                    <a:pt x="86" y="62"/>
                  </a:cubicBezTo>
                  <a:cubicBezTo>
                    <a:pt x="85" y="60"/>
                    <a:pt x="81" y="59"/>
                    <a:pt x="78" y="59"/>
                  </a:cubicBezTo>
                  <a:cubicBezTo>
                    <a:pt x="78" y="58"/>
                    <a:pt x="78" y="58"/>
                    <a:pt x="78" y="57"/>
                  </a:cubicBezTo>
                  <a:cubicBezTo>
                    <a:pt x="81" y="57"/>
                    <a:pt x="89" y="58"/>
                    <a:pt x="85" y="52"/>
                  </a:cubicBezTo>
                  <a:cubicBezTo>
                    <a:pt x="88" y="50"/>
                    <a:pt x="89" y="44"/>
                    <a:pt x="88" y="41"/>
                  </a:cubicBezTo>
                  <a:cubicBezTo>
                    <a:pt x="87" y="40"/>
                    <a:pt x="85" y="40"/>
                    <a:pt x="84" y="38"/>
                  </a:cubicBezTo>
                  <a:cubicBezTo>
                    <a:pt x="89" y="38"/>
                    <a:pt x="84" y="34"/>
                    <a:pt x="82" y="33"/>
                  </a:cubicBezTo>
                  <a:cubicBezTo>
                    <a:pt x="80" y="32"/>
                    <a:pt x="79" y="29"/>
                    <a:pt x="77" y="33"/>
                  </a:cubicBezTo>
                  <a:cubicBezTo>
                    <a:pt x="76" y="31"/>
                    <a:pt x="76" y="26"/>
                    <a:pt x="75" y="24"/>
                  </a:cubicBezTo>
                  <a:cubicBezTo>
                    <a:pt x="74" y="23"/>
                    <a:pt x="72" y="24"/>
                    <a:pt x="71" y="23"/>
                  </a:cubicBezTo>
                  <a:cubicBezTo>
                    <a:pt x="70" y="22"/>
                    <a:pt x="70" y="20"/>
                    <a:pt x="70" y="19"/>
                  </a:cubicBezTo>
                  <a:cubicBezTo>
                    <a:pt x="68" y="18"/>
                    <a:pt x="64" y="18"/>
                    <a:pt x="63" y="17"/>
                  </a:cubicBezTo>
                  <a:cubicBezTo>
                    <a:pt x="62" y="16"/>
                    <a:pt x="62" y="13"/>
                    <a:pt x="61" y="12"/>
                  </a:cubicBezTo>
                  <a:cubicBezTo>
                    <a:pt x="61" y="11"/>
                    <a:pt x="59" y="11"/>
                    <a:pt x="58" y="10"/>
                  </a:cubicBezTo>
                  <a:cubicBezTo>
                    <a:pt x="58" y="9"/>
                    <a:pt x="59" y="8"/>
                    <a:pt x="59" y="7"/>
                  </a:cubicBezTo>
                  <a:cubicBezTo>
                    <a:pt x="58" y="6"/>
                    <a:pt x="56" y="3"/>
                    <a:pt x="54" y="7"/>
                  </a:cubicBezTo>
                  <a:cubicBezTo>
                    <a:pt x="53" y="4"/>
                    <a:pt x="51" y="5"/>
                    <a:pt x="51" y="8"/>
                  </a:cubicBezTo>
                  <a:cubicBezTo>
                    <a:pt x="48" y="8"/>
                    <a:pt x="48" y="6"/>
                    <a:pt x="46" y="5"/>
                  </a:cubicBezTo>
                  <a:cubicBezTo>
                    <a:pt x="43" y="4"/>
                    <a:pt x="43" y="6"/>
                    <a:pt x="41" y="7"/>
                  </a:cubicBezTo>
                  <a:cubicBezTo>
                    <a:pt x="41" y="8"/>
                    <a:pt x="39" y="7"/>
                    <a:pt x="38" y="8"/>
                  </a:cubicBezTo>
                  <a:cubicBezTo>
                    <a:pt x="38" y="8"/>
                    <a:pt x="38" y="10"/>
                    <a:pt x="38" y="10"/>
                  </a:cubicBezTo>
                  <a:cubicBezTo>
                    <a:pt x="38" y="11"/>
                    <a:pt x="39" y="13"/>
                    <a:pt x="35" y="13"/>
                  </a:cubicBezTo>
                  <a:cubicBezTo>
                    <a:pt x="37" y="17"/>
                    <a:pt x="41" y="17"/>
                    <a:pt x="45" y="17"/>
                  </a:cubicBezTo>
                  <a:cubicBezTo>
                    <a:pt x="48" y="17"/>
                    <a:pt x="51" y="20"/>
                    <a:pt x="54" y="20"/>
                  </a:cubicBezTo>
                  <a:cubicBezTo>
                    <a:pt x="51" y="20"/>
                    <a:pt x="46" y="18"/>
                    <a:pt x="43" y="20"/>
                  </a:cubicBezTo>
                  <a:cubicBezTo>
                    <a:pt x="40" y="23"/>
                    <a:pt x="44" y="26"/>
                    <a:pt x="46" y="27"/>
                  </a:cubicBezTo>
                  <a:cubicBezTo>
                    <a:pt x="49" y="29"/>
                    <a:pt x="53" y="30"/>
                    <a:pt x="55" y="33"/>
                  </a:cubicBezTo>
                  <a:cubicBezTo>
                    <a:pt x="55" y="34"/>
                    <a:pt x="56" y="36"/>
                    <a:pt x="56" y="37"/>
                  </a:cubicBezTo>
                  <a:cubicBezTo>
                    <a:pt x="57" y="38"/>
                    <a:pt x="58" y="40"/>
                    <a:pt x="58" y="41"/>
                  </a:cubicBezTo>
                  <a:cubicBezTo>
                    <a:pt x="56" y="39"/>
                    <a:pt x="54" y="39"/>
                    <a:pt x="54" y="37"/>
                  </a:cubicBezTo>
                  <a:cubicBezTo>
                    <a:pt x="51" y="37"/>
                    <a:pt x="52" y="34"/>
                    <a:pt x="50" y="33"/>
                  </a:cubicBezTo>
                  <a:cubicBezTo>
                    <a:pt x="48" y="33"/>
                    <a:pt x="46" y="35"/>
                    <a:pt x="46" y="37"/>
                  </a:cubicBezTo>
                  <a:cubicBezTo>
                    <a:pt x="45" y="35"/>
                    <a:pt x="41" y="29"/>
                    <a:pt x="39" y="30"/>
                  </a:cubicBezTo>
                  <a:cubicBezTo>
                    <a:pt x="39" y="24"/>
                    <a:pt x="25" y="20"/>
                    <a:pt x="26" y="28"/>
                  </a:cubicBezTo>
                  <a:cubicBezTo>
                    <a:pt x="19" y="27"/>
                    <a:pt x="28" y="33"/>
                    <a:pt x="29" y="34"/>
                  </a:cubicBezTo>
                  <a:cubicBezTo>
                    <a:pt x="25" y="33"/>
                    <a:pt x="19" y="30"/>
                    <a:pt x="19" y="35"/>
                  </a:cubicBezTo>
                  <a:cubicBezTo>
                    <a:pt x="19" y="39"/>
                    <a:pt x="25" y="40"/>
                    <a:pt x="27" y="43"/>
                  </a:cubicBezTo>
                  <a:cubicBezTo>
                    <a:pt x="25" y="43"/>
                    <a:pt x="17" y="39"/>
                    <a:pt x="18" y="45"/>
                  </a:cubicBezTo>
                  <a:cubicBezTo>
                    <a:pt x="19" y="47"/>
                    <a:pt x="19" y="49"/>
                    <a:pt x="21" y="50"/>
                  </a:cubicBezTo>
                  <a:cubicBezTo>
                    <a:pt x="24" y="52"/>
                    <a:pt x="27" y="53"/>
                    <a:pt x="31" y="5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5" name="Freeform 274">
              <a:extLst>
                <a:ext uri="{FF2B5EF4-FFF2-40B4-BE49-F238E27FC236}">
                  <a16:creationId xmlns:a16="http://schemas.microsoft.com/office/drawing/2014/main" id="{D9EDD7D2-01A2-44AA-B677-112984058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772" y="5035838"/>
              <a:ext cx="38526" cy="36087"/>
            </a:xfrm>
            <a:custGeom>
              <a:avLst/>
              <a:gdLst>
                <a:gd name="T0" fmla="*/ 0 w 50"/>
                <a:gd name="T1" fmla="*/ 28 h 45"/>
                <a:gd name="T2" fmla="*/ 4 w 50"/>
                <a:gd name="T3" fmla="*/ 7 h 45"/>
                <a:gd name="T4" fmla="*/ 6 w 50"/>
                <a:gd name="T5" fmla="*/ 1 h 45"/>
                <a:gd name="T6" fmla="*/ 15 w 50"/>
                <a:gd name="T7" fmla="*/ 6 h 45"/>
                <a:gd name="T8" fmla="*/ 15 w 50"/>
                <a:gd name="T9" fmla="*/ 8 h 45"/>
                <a:gd name="T10" fmla="*/ 22 w 50"/>
                <a:gd name="T11" fmla="*/ 8 h 45"/>
                <a:gd name="T12" fmla="*/ 20 w 50"/>
                <a:gd name="T13" fmla="*/ 13 h 45"/>
                <a:gd name="T14" fmla="*/ 26 w 50"/>
                <a:gd name="T15" fmla="*/ 14 h 45"/>
                <a:gd name="T16" fmla="*/ 27 w 50"/>
                <a:gd name="T17" fmla="*/ 21 h 45"/>
                <a:gd name="T18" fmla="*/ 33 w 50"/>
                <a:gd name="T19" fmla="*/ 23 h 45"/>
                <a:gd name="T20" fmla="*/ 39 w 50"/>
                <a:gd name="T21" fmla="*/ 19 h 45"/>
                <a:gd name="T22" fmla="*/ 46 w 50"/>
                <a:gd name="T23" fmla="*/ 17 h 45"/>
                <a:gd name="T24" fmla="*/ 49 w 50"/>
                <a:gd name="T25" fmla="*/ 22 h 45"/>
                <a:gd name="T26" fmla="*/ 49 w 50"/>
                <a:gd name="T27" fmla="*/ 28 h 45"/>
                <a:gd name="T28" fmla="*/ 46 w 50"/>
                <a:gd name="T29" fmla="*/ 32 h 45"/>
                <a:gd name="T30" fmla="*/ 39 w 50"/>
                <a:gd name="T31" fmla="*/ 28 h 45"/>
                <a:gd name="T32" fmla="*/ 42 w 50"/>
                <a:gd name="T33" fmla="*/ 37 h 45"/>
                <a:gd name="T34" fmla="*/ 37 w 50"/>
                <a:gd name="T35" fmla="*/ 45 h 45"/>
                <a:gd name="T36" fmla="*/ 29 w 50"/>
                <a:gd name="T37" fmla="*/ 42 h 45"/>
                <a:gd name="T38" fmla="*/ 22 w 50"/>
                <a:gd name="T39" fmla="*/ 41 h 45"/>
                <a:gd name="T40" fmla="*/ 15 w 50"/>
                <a:gd name="T41" fmla="*/ 39 h 45"/>
                <a:gd name="T42" fmla="*/ 9 w 50"/>
                <a:gd name="T43" fmla="*/ 44 h 45"/>
                <a:gd name="T44" fmla="*/ 2 w 50"/>
                <a:gd name="T45" fmla="*/ 44 h 45"/>
                <a:gd name="T46" fmla="*/ 2 w 50"/>
                <a:gd name="T47" fmla="*/ 35 h 45"/>
                <a:gd name="T48" fmla="*/ 2 w 50"/>
                <a:gd name="T49" fmla="*/ 29 h 45"/>
                <a:gd name="T50" fmla="*/ 0 w 50"/>
                <a:gd name="T51" fmla="*/ 2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45">
                  <a:moveTo>
                    <a:pt x="0" y="28"/>
                  </a:moveTo>
                  <a:cubicBezTo>
                    <a:pt x="3" y="22"/>
                    <a:pt x="1" y="13"/>
                    <a:pt x="4" y="7"/>
                  </a:cubicBezTo>
                  <a:cubicBezTo>
                    <a:pt x="4" y="5"/>
                    <a:pt x="6" y="3"/>
                    <a:pt x="6" y="1"/>
                  </a:cubicBezTo>
                  <a:cubicBezTo>
                    <a:pt x="13" y="0"/>
                    <a:pt x="11" y="5"/>
                    <a:pt x="15" y="6"/>
                  </a:cubicBezTo>
                  <a:cubicBezTo>
                    <a:pt x="15" y="7"/>
                    <a:pt x="15" y="7"/>
                    <a:pt x="15" y="8"/>
                  </a:cubicBezTo>
                  <a:cubicBezTo>
                    <a:pt x="16" y="8"/>
                    <a:pt x="21" y="7"/>
                    <a:pt x="22" y="8"/>
                  </a:cubicBezTo>
                  <a:cubicBezTo>
                    <a:pt x="23" y="9"/>
                    <a:pt x="20" y="12"/>
                    <a:pt x="20" y="13"/>
                  </a:cubicBezTo>
                  <a:cubicBezTo>
                    <a:pt x="23" y="12"/>
                    <a:pt x="23" y="9"/>
                    <a:pt x="26" y="14"/>
                  </a:cubicBezTo>
                  <a:cubicBezTo>
                    <a:pt x="27" y="16"/>
                    <a:pt x="26" y="19"/>
                    <a:pt x="27" y="21"/>
                  </a:cubicBezTo>
                  <a:cubicBezTo>
                    <a:pt x="27" y="23"/>
                    <a:pt x="30" y="25"/>
                    <a:pt x="33" y="23"/>
                  </a:cubicBezTo>
                  <a:cubicBezTo>
                    <a:pt x="36" y="21"/>
                    <a:pt x="34" y="17"/>
                    <a:pt x="39" y="19"/>
                  </a:cubicBezTo>
                  <a:cubicBezTo>
                    <a:pt x="41" y="17"/>
                    <a:pt x="43" y="16"/>
                    <a:pt x="46" y="17"/>
                  </a:cubicBezTo>
                  <a:cubicBezTo>
                    <a:pt x="50" y="18"/>
                    <a:pt x="49" y="18"/>
                    <a:pt x="49" y="22"/>
                  </a:cubicBezTo>
                  <a:cubicBezTo>
                    <a:pt x="49" y="24"/>
                    <a:pt x="50" y="25"/>
                    <a:pt x="49" y="28"/>
                  </a:cubicBezTo>
                  <a:cubicBezTo>
                    <a:pt x="48" y="29"/>
                    <a:pt x="46" y="29"/>
                    <a:pt x="46" y="32"/>
                  </a:cubicBezTo>
                  <a:cubicBezTo>
                    <a:pt x="44" y="33"/>
                    <a:pt x="39" y="31"/>
                    <a:pt x="39" y="28"/>
                  </a:cubicBezTo>
                  <a:cubicBezTo>
                    <a:pt x="31" y="27"/>
                    <a:pt x="42" y="35"/>
                    <a:pt x="42" y="37"/>
                  </a:cubicBezTo>
                  <a:cubicBezTo>
                    <a:pt x="42" y="40"/>
                    <a:pt x="39" y="44"/>
                    <a:pt x="37" y="45"/>
                  </a:cubicBezTo>
                  <a:cubicBezTo>
                    <a:pt x="33" y="45"/>
                    <a:pt x="31" y="43"/>
                    <a:pt x="29" y="42"/>
                  </a:cubicBezTo>
                  <a:cubicBezTo>
                    <a:pt x="26" y="41"/>
                    <a:pt x="24" y="41"/>
                    <a:pt x="22" y="41"/>
                  </a:cubicBezTo>
                  <a:cubicBezTo>
                    <a:pt x="20" y="40"/>
                    <a:pt x="17" y="39"/>
                    <a:pt x="15" y="39"/>
                  </a:cubicBezTo>
                  <a:cubicBezTo>
                    <a:pt x="12" y="40"/>
                    <a:pt x="11" y="43"/>
                    <a:pt x="9" y="44"/>
                  </a:cubicBezTo>
                  <a:cubicBezTo>
                    <a:pt x="7" y="45"/>
                    <a:pt x="4" y="44"/>
                    <a:pt x="2" y="44"/>
                  </a:cubicBezTo>
                  <a:cubicBezTo>
                    <a:pt x="1" y="41"/>
                    <a:pt x="2" y="38"/>
                    <a:pt x="2" y="35"/>
                  </a:cubicBezTo>
                  <a:cubicBezTo>
                    <a:pt x="3" y="32"/>
                    <a:pt x="2" y="32"/>
                    <a:pt x="2" y="29"/>
                  </a:cubicBezTo>
                  <a:cubicBezTo>
                    <a:pt x="2" y="29"/>
                    <a:pt x="1" y="28"/>
                    <a:pt x="0" y="2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6" name="Freeform 275">
              <a:extLst>
                <a:ext uri="{FF2B5EF4-FFF2-40B4-BE49-F238E27FC236}">
                  <a16:creationId xmlns:a16="http://schemas.microsoft.com/office/drawing/2014/main" id="{FDDEAEF0-1063-490F-BE39-CE7B9A1C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944" y="1991231"/>
              <a:ext cx="13713" cy="10554"/>
            </a:xfrm>
            <a:custGeom>
              <a:avLst/>
              <a:gdLst>
                <a:gd name="T0" fmla="*/ 16 w 18"/>
                <a:gd name="T1" fmla="*/ 10 h 13"/>
                <a:gd name="T2" fmla="*/ 9 w 18"/>
                <a:gd name="T3" fmla="*/ 12 h 13"/>
                <a:gd name="T4" fmla="*/ 2 w 18"/>
                <a:gd name="T5" fmla="*/ 13 h 13"/>
                <a:gd name="T6" fmla="*/ 16 w 18"/>
                <a:gd name="T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3">
                  <a:moveTo>
                    <a:pt x="16" y="10"/>
                  </a:moveTo>
                  <a:cubicBezTo>
                    <a:pt x="15" y="11"/>
                    <a:pt x="10" y="12"/>
                    <a:pt x="9" y="12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0" y="0"/>
                    <a:pt x="18" y="7"/>
                    <a:pt x="16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7" name="Freeform 276">
              <a:extLst>
                <a:ext uri="{FF2B5EF4-FFF2-40B4-BE49-F238E27FC236}">
                  <a16:creationId xmlns:a16="http://schemas.microsoft.com/office/drawing/2014/main" id="{A3F3FFE1-3A8D-49A2-8584-B1F15F7C8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943" y="2045021"/>
              <a:ext cx="68563" cy="45960"/>
            </a:xfrm>
            <a:custGeom>
              <a:avLst/>
              <a:gdLst>
                <a:gd name="T0" fmla="*/ 13 w 89"/>
                <a:gd name="T1" fmla="*/ 30 h 57"/>
                <a:gd name="T2" fmla="*/ 2 w 89"/>
                <a:gd name="T3" fmla="*/ 23 h 57"/>
                <a:gd name="T4" fmla="*/ 3 w 89"/>
                <a:gd name="T5" fmla="*/ 7 h 57"/>
                <a:gd name="T6" fmla="*/ 8 w 89"/>
                <a:gd name="T7" fmla="*/ 4 h 57"/>
                <a:gd name="T8" fmla="*/ 9 w 89"/>
                <a:gd name="T9" fmla="*/ 9 h 57"/>
                <a:gd name="T10" fmla="*/ 14 w 89"/>
                <a:gd name="T11" fmla="*/ 11 h 57"/>
                <a:gd name="T12" fmla="*/ 25 w 89"/>
                <a:gd name="T13" fmla="*/ 13 h 57"/>
                <a:gd name="T14" fmla="*/ 36 w 89"/>
                <a:gd name="T15" fmla="*/ 9 h 57"/>
                <a:gd name="T16" fmla="*/ 51 w 89"/>
                <a:gd name="T17" fmla="*/ 19 h 57"/>
                <a:gd name="T18" fmla="*/ 74 w 89"/>
                <a:gd name="T19" fmla="*/ 28 h 57"/>
                <a:gd name="T20" fmla="*/ 83 w 89"/>
                <a:gd name="T21" fmla="*/ 39 h 57"/>
                <a:gd name="T22" fmla="*/ 66 w 89"/>
                <a:gd name="T23" fmla="*/ 41 h 57"/>
                <a:gd name="T24" fmla="*/ 55 w 89"/>
                <a:gd name="T25" fmla="*/ 51 h 57"/>
                <a:gd name="T26" fmla="*/ 55 w 89"/>
                <a:gd name="T27" fmla="*/ 46 h 57"/>
                <a:gd name="T28" fmla="*/ 51 w 89"/>
                <a:gd name="T29" fmla="*/ 42 h 57"/>
                <a:gd name="T30" fmla="*/ 43 w 89"/>
                <a:gd name="T31" fmla="*/ 38 h 57"/>
                <a:gd name="T32" fmla="*/ 30 w 89"/>
                <a:gd name="T33" fmla="*/ 27 h 57"/>
                <a:gd name="T34" fmla="*/ 20 w 89"/>
                <a:gd name="T35" fmla="*/ 25 h 57"/>
                <a:gd name="T36" fmla="*/ 13 w 89"/>
                <a:gd name="T37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57">
                  <a:moveTo>
                    <a:pt x="13" y="30"/>
                  </a:moveTo>
                  <a:cubicBezTo>
                    <a:pt x="8" y="32"/>
                    <a:pt x="4" y="28"/>
                    <a:pt x="2" y="23"/>
                  </a:cubicBezTo>
                  <a:cubicBezTo>
                    <a:pt x="0" y="18"/>
                    <a:pt x="3" y="13"/>
                    <a:pt x="3" y="7"/>
                  </a:cubicBezTo>
                  <a:cubicBezTo>
                    <a:pt x="3" y="4"/>
                    <a:pt x="4" y="0"/>
                    <a:pt x="8" y="4"/>
                  </a:cubicBezTo>
                  <a:cubicBezTo>
                    <a:pt x="9" y="5"/>
                    <a:pt x="8" y="7"/>
                    <a:pt x="9" y="9"/>
                  </a:cubicBezTo>
                  <a:cubicBezTo>
                    <a:pt x="11" y="10"/>
                    <a:pt x="12" y="10"/>
                    <a:pt x="14" y="11"/>
                  </a:cubicBezTo>
                  <a:cubicBezTo>
                    <a:pt x="17" y="12"/>
                    <a:pt x="22" y="14"/>
                    <a:pt x="25" y="13"/>
                  </a:cubicBezTo>
                  <a:cubicBezTo>
                    <a:pt x="31" y="13"/>
                    <a:pt x="31" y="10"/>
                    <a:pt x="36" y="9"/>
                  </a:cubicBezTo>
                  <a:cubicBezTo>
                    <a:pt x="47" y="5"/>
                    <a:pt x="46" y="13"/>
                    <a:pt x="51" y="19"/>
                  </a:cubicBezTo>
                  <a:cubicBezTo>
                    <a:pt x="57" y="25"/>
                    <a:pt x="66" y="27"/>
                    <a:pt x="74" y="28"/>
                  </a:cubicBezTo>
                  <a:cubicBezTo>
                    <a:pt x="80" y="29"/>
                    <a:pt x="89" y="32"/>
                    <a:pt x="83" y="39"/>
                  </a:cubicBezTo>
                  <a:cubicBezTo>
                    <a:pt x="78" y="44"/>
                    <a:pt x="72" y="36"/>
                    <a:pt x="66" y="41"/>
                  </a:cubicBezTo>
                  <a:cubicBezTo>
                    <a:pt x="63" y="44"/>
                    <a:pt x="62" y="57"/>
                    <a:pt x="55" y="51"/>
                  </a:cubicBezTo>
                  <a:cubicBezTo>
                    <a:pt x="54" y="50"/>
                    <a:pt x="56" y="48"/>
                    <a:pt x="55" y="46"/>
                  </a:cubicBezTo>
                  <a:cubicBezTo>
                    <a:pt x="54" y="44"/>
                    <a:pt x="52" y="43"/>
                    <a:pt x="51" y="42"/>
                  </a:cubicBezTo>
                  <a:cubicBezTo>
                    <a:pt x="48" y="40"/>
                    <a:pt x="47" y="38"/>
                    <a:pt x="43" y="38"/>
                  </a:cubicBezTo>
                  <a:cubicBezTo>
                    <a:pt x="39" y="32"/>
                    <a:pt x="37" y="29"/>
                    <a:pt x="30" y="27"/>
                  </a:cubicBezTo>
                  <a:cubicBezTo>
                    <a:pt x="27" y="26"/>
                    <a:pt x="23" y="24"/>
                    <a:pt x="20" y="25"/>
                  </a:cubicBezTo>
                  <a:cubicBezTo>
                    <a:pt x="16" y="25"/>
                    <a:pt x="16" y="29"/>
                    <a:pt x="13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8" name="Freeform 277">
              <a:extLst>
                <a:ext uri="{FF2B5EF4-FFF2-40B4-BE49-F238E27FC236}">
                  <a16:creationId xmlns:a16="http://schemas.microsoft.com/office/drawing/2014/main" id="{FF94B40B-28EC-4580-AD60-C8AF46DB5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456" y="2193796"/>
              <a:ext cx="18283" cy="13618"/>
            </a:xfrm>
            <a:custGeom>
              <a:avLst/>
              <a:gdLst>
                <a:gd name="T0" fmla="*/ 8 w 24"/>
                <a:gd name="T1" fmla="*/ 1 h 17"/>
                <a:gd name="T2" fmla="*/ 10 w 24"/>
                <a:gd name="T3" fmla="*/ 7 h 17"/>
                <a:gd name="T4" fmla="*/ 15 w 24"/>
                <a:gd name="T5" fmla="*/ 9 h 17"/>
                <a:gd name="T6" fmla="*/ 24 w 24"/>
                <a:gd name="T7" fmla="*/ 17 h 17"/>
                <a:gd name="T8" fmla="*/ 13 w 24"/>
                <a:gd name="T9" fmla="*/ 14 h 17"/>
                <a:gd name="T10" fmla="*/ 4 w 24"/>
                <a:gd name="T11" fmla="*/ 7 h 17"/>
                <a:gd name="T12" fmla="*/ 1 w 24"/>
                <a:gd name="T13" fmla="*/ 3 h 17"/>
                <a:gd name="T14" fmla="*/ 8 w 24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8" y="1"/>
                  </a:moveTo>
                  <a:cubicBezTo>
                    <a:pt x="8" y="1"/>
                    <a:pt x="9" y="6"/>
                    <a:pt x="10" y="7"/>
                  </a:cubicBezTo>
                  <a:cubicBezTo>
                    <a:pt x="11" y="8"/>
                    <a:pt x="14" y="8"/>
                    <a:pt x="15" y="9"/>
                  </a:cubicBezTo>
                  <a:cubicBezTo>
                    <a:pt x="19" y="11"/>
                    <a:pt x="22" y="13"/>
                    <a:pt x="24" y="17"/>
                  </a:cubicBezTo>
                  <a:cubicBezTo>
                    <a:pt x="24" y="17"/>
                    <a:pt x="14" y="14"/>
                    <a:pt x="13" y="14"/>
                  </a:cubicBezTo>
                  <a:cubicBezTo>
                    <a:pt x="10" y="13"/>
                    <a:pt x="4" y="11"/>
                    <a:pt x="4" y="7"/>
                  </a:cubicBezTo>
                  <a:cubicBezTo>
                    <a:pt x="4" y="6"/>
                    <a:pt x="0" y="5"/>
                    <a:pt x="1" y="3"/>
                  </a:cubicBezTo>
                  <a:cubicBezTo>
                    <a:pt x="2" y="0"/>
                    <a:pt x="6" y="0"/>
                    <a:pt x="8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9" name="Freeform 278">
              <a:extLst>
                <a:ext uri="{FF2B5EF4-FFF2-40B4-BE49-F238E27FC236}">
                  <a16:creationId xmlns:a16="http://schemas.microsoft.com/office/drawing/2014/main" id="{6D508F7E-CE78-449B-9F5D-2A638EE75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948" y="2249288"/>
              <a:ext cx="27752" cy="38471"/>
            </a:xfrm>
            <a:custGeom>
              <a:avLst/>
              <a:gdLst>
                <a:gd name="T0" fmla="*/ 36 w 36"/>
                <a:gd name="T1" fmla="*/ 16 h 48"/>
                <a:gd name="T2" fmla="*/ 10 w 36"/>
                <a:gd name="T3" fmla="*/ 35 h 48"/>
                <a:gd name="T4" fmla="*/ 1 w 36"/>
                <a:gd name="T5" fmla="*/ 41 h 48"/>
                <a:gd name="T6" fmla="*/ 8 w 36"/>
                <a:gd name="T7" fmla="*/ 30 h 48"/>
                <a:gd name="T8" fmla="*/ 14 w 36"/>
                <a:gd name="T9" fmla="*/ 15 h 48"/>
                <a:gd name="T10" fmla="*/ 10 w 36"/>
                <a:gd name="T11" fmla="*/ 16 h 48"/>
                <a:gd name="T12" fmla="*/ 10 w 36"/>
                <a:gd name="T13" fmla="*/ 14 h 48"/>
                <a:gd name="T14" fmla="*/ 20 w 36"/>
                <a:gd name="T15" fmla="*/ 11 h 48"/>
                <a:gd name="T16" fmla="*/ 28 w 36"/>
                <a:gd name="T17" fmla="*/ 5 h 48"/>
                <a:gd name="T18" fmla="*/ 36 w 36"/>
                <a:gd name="T19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48">
                  <a:moveTo>
                    <a:pt x="36" y="16"/>
                  </a:moveTo>
                  <a:cubicBezTo>
                    <a:pt x="35" y="26"/>
                    <a:pt x="16" y="29"/>
                    <a:pt x="10" y="35"/>
                  </a:cubicBezTo>
                  <a:cubicBezTo>
                    <a:pt x="9" y="37"/>
                    <a:pt x="2" y="48"/>
                    <a:pt x="1" y="41"/>
                  </a:cubicBezTo>
                  <a:cubicBezTo>
                    <a:pt x="0" y="37"/>
                    <a:pt x="7" y="33"/>
                    <a:pt x="8" y="30"/>
                  </a:cubicBezTo>
                  <a:cubicBezTo>
                    <a:pt x="11" y="25"/>
                    <a:pt x="12" y="20"/>
                    <a:pt x="14" y="15"/>
                  </a:cubicBezTo>
                  <a:cubicBezTo>
                    <a:pt x="13" y="16"/>
                    <a:pt x="12" y="15"/>
                    <a:pt x="10" y="16"/>
                  </a:cubicBezTo>
                  <a:cubicBezTo>
                    <a:pt x="10" y="16"/>
                    <a:pt x="10" y="14"/>
                    <a:pt x="10" y="14"/>
                  </a:cubicBezTo>
                  <a:cubicBezTo>
                    <a:pt x="13" y="13"/>
                    <a:pt x="16" y="13"/>
                    <a:pt x="20" y="11"/>
                  </a:cubicBezTo>
                  <a:cubicBezTo>
                    <a:pt x="24" y="10"/>
                    <a:pt x="25" y="7"/>
                    <a:pt x="28" y="5"/>
                  </a:cubicBezTo>
                  <a:cubicBezTo>
                    <a:pt x="35" y="0"/>
                    <a:pt x="36" y="10"/>
                    <a:pt x="36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0" name="Freeform 279">
              <a:extLst>
                <a:ext uri="{FF2B5EF4-FFF2-40B4-BE49-F238E27FC236}">
                  <a16:creationId xmlns:a16="http://schemas.microsoft.com/office/drawing/2014/main" id="{F8C42B66-C6E0-4290-879C-B3F7DC1CB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227" y="2405213"/>
              <a:ext cx="23181" cy="26555"/>
            </a:xfrm>
            <a:custGeom>
              <a:avLst/>
              <a:gdLst>
                <a:gd name="T0" fmla="*/ 12 w 30"/>
                <a:gd name="T1" fmla="*/ 22 h 33"/>
                <a:gd name="T2" fmla="*/ 0 w 30"/>
                <a:gd name="T3" fmla="*/ 3 h 33"/>
                <a:gd name="T4" fmla="*/ 14 w 30"/>
                <a:gd name="T5" fmla="*/ 2 h 33"/>
                <a:gd name="T6" fmla="*/ 18 w 30"/>
                <a:gd name="T7" fmla="*/ 17 h 33"/>
                <a:gd name="T8" fmla="*/ 25 w 30"/>
                <a:gd name="T9" fmla="*/ 32 h 33"/>
                <a:gd name="T10" fmla="*/ 12 w 30"/>
                <a:gd name="T11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12" y="22"/>
                  </a:moveTo>
                  <a:cubicBezTo>
                    <a:pt x="12" y="22"/>
                    <a:pt x="1" y="2"/>
                    <a:pt x="0" y="3"/>
                  </a:cubicBezTo>
                  <a:cubicBezTo>
                    <a:pt x="4" y="0"/>
                    <a:pt x="9" y="0"/>
                    <a:pt x="14" y="2"/>
                  </a:cubicBezTo>
                  <a:cubicBezTo>
                    <a:pt x="14" y="10"/>
                    <a:pt x="13" y="11"/>
                    <a:pt x="18" y="17"/>
                  </a:cubicBezTo>
                  <a:cubicBezTo>
                    <a:pt x="20" y="19"/>
                    <a:pt x="30" y="29"/>
                    <a:pt x="25" y="32"/>
                  </a:cubicBezTo>
                  <a:cubicBezTo>
                    <a:pt x="24" y="33"/>
                    <a:pt x="14" y="24"/>
                    <a:pt x="12" y="2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1" name="Freeform 280">
              <a:extLst>
                <a:ext uri="{FF2B5EF4-FFF2-40B4-BE49-F238E27FC236}">
                  <a16:creationId xmlns:a16="http://schemas.microsoft.com/office/drawing/2014/main" id="{7C5940F5-B806-423B-BC76-32DCCCFA9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352" y="2488963"/>
              <a:ext cx="20242" cy="11235"/>
            </a:xfrm>
            <a:custGeom>
              <a:avLst/>
              <a:gdLst>
                <a:gd name="T0" fmla="*/ 25 w 26"/>
                <a:gd name="T1" fmla="*/ 10 h 14"/>
                <a:gd name="T2" fmla="*/ 10 w 26"/>
                <a:gd name="T3" fmla="*/ 13 h 14"/>
                <a:gd name="T4" fmla="*/ 0 w 26"/>
                <a:gd name="T5" fmla="*/ 7 h 14"/>
                <a:gd name="T6" fmla="*/ 0 w 26"/>
                <a:gd name="T7" fmla="*/ 5 h 14"/>
                <a:gd name="T8" fmla="*/ 25 w 26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5" y="10"/>
                  </a:moveTo>
                  <a:cubicBezTo>
                    <a:pt x="26" y="11"/>
                    <a:pt x="12" y="14"/>
                    <a:pt x="10" y="13"/>
                  </a:cubicBezTo>
                  <a:cubicBezTo>
                    <a:pt x="10" y="13"/>
                    <a:pt x="0" y="7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8" y="0"/>
                    <a:pt x="20" y="2"/>
                    <a:pt x="25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2" name="Freeform 281">
              <a:extLst>
                <a:ext uri="{FF2B5EF4-FFF2-40B4-BE49-F238E27FC236}">
                  <a16:creationId xmlns:a16="http://schemas.microsoft.com/office/drawing/2014/main" id="{A9411CCA-6674-4D40-9117-4B7291B3B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1390" y="2509049"/>
              <a:ext cx="15345" cy="8170"/>
            </a:xfrm>
            <a:custGeom>
              <a:avLst/>
              <a:gdLst>
                <a:gd name="T0" fmla="*/ 15 w 20"/>
                <a:gd name="T1" fmla="*/ 3 h 10"/>
                <a:gd name="T2" fmla="*/ 11 w 20"/>
                <a:gd name="T3" fmla="*/ 2 h 10"/>
                <a:gd name="T4" fmla="*/ 15 w 20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0">
                  <a:moveTo>
                    <a:pt x="15" y="3"/>
                  </a:moveTo>
                  <a:cubicBezTo>
                    <a:pt x="20" y="10"/>
                    <a:pt x="0" y="6"/>
                    <a:pt x="11" y="2"/>
                  </a:cubicBezTo>
                  <a:cubicBezTo>
                    <a:pt x="14" y="1"/>
                    <a:pt x="14" y="0"/>
                    <a:pt x="15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3" name="Freeform 282">
              <a:extLst>
                <a:ext uri="{FF2B5EF4-FFF2-40B4-BE49-F238E27FC236}">
                  <a16:creationId xmlns:a16="http://schemas.microsoft.com/office/drawing/2014/main" id="{7019FB4F-E96F-45EB-9FE3-4F9480743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299" y="2522667"/>
              <a:ext cx="9468" cy="11235"/>
            </a:xfrm>
            <a:custGeom>
              <a:avLst/>
              <a:gdLst>
                <a:gd name="T0" fmla="*/ 5 w 12"/>
                <a:gd name="T1" fmla="*/ 10 h 14"/>
                <a:gd name="T2" fmla="*/ 1 w 12"/>
                <a:gd name="T3" fmla="*/ 13 h 14"/>
                <a:gd name="T4" fmla="*/ 0 w 12"/>
                <a:gd name="T5" fmla="*/ 8 h 14"/>
                <a:gd name="T6" fmla="*/ 4 w 12"/>
                <a:gd name="T7" fmla="*/ 8 h 14"/>
                <a:gd name="T8" fmla="*/ 12 w 12"/>
                <a:gd name="T9" fmla="*/ 1 h 14"/>
                <a:gd name="T10" fmla="*/ 10 w 12"/>
                <a:gd name="T11" fmla="*/ 7 h 14"/>
                <a:gd name="T12" fmla="*/ 5 w 12"/>
                <a:gd name="T13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5" y="10"/>
                  </a:moveTo>
                  <a:cubicBezTo>
                    <a:pt x="4" y="11"/>
                    <a:pt x="3" y="14"/>
                    <a:pt x="1" y="13"/>
                  </a:cubicBezTo>
                  <a:cubicBezTo>
                    <a:pt x="0" y="12"/>
                    <a:pt x="0" y="8"/>
                    <a:pt x="0" y="8"/>
                  </a:cubicBezTo>
                  <a:cubicBezTo>
                    <a:pt x="2" y="8"/>
                    <a:pt x="3" y="7"/>
                    <a:pt x="4" y="8"/>
                  </a:cubicBezTo>
                  <a:cubicBezTo>
                    <a:pt x="5" y="5"/>
                    <a:pt x="8" y="0"/>
                    <a:pt x="12" y="1"/>
                  </a:cubicBezTo>
                  <a:cubicBezTo>
                    <a:pt x="12" y="3"/>
                    <a:pt x="10" y="4"/>
                    <a:pt x="10" y="7"/>
                  </a:cubicBezTo>
                  <a:cubicBezTo>
                    <a:pt x="12" y="9"/>
                    <a:pt x="7" y="9"/>
                    <a:pt x="5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4" name="Freeform 283">
              <a:extLst>
                <a:ext uri="{FF2B5EF4-FFF2-40B4-BE49-F238E27FC236}">
                  <a16:creationId xmlns:a16="http://schemas.microsoft.com/office/drawing/2014/main" id="{7CA0C40F-BEEC-49DD-8188-BE3DDEE51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312" y="2525050"/>
              <a:ext cx="7183" cy="8852"/>
            </a:xfrm>
            <a:custGeom>
              <a:avLst/>
              <a:gdLst>
                <a:gd name="T0" fmla="*/ 6 w 9"/>
                <a:gd name="T1" fmla="*/ 3 h 11"/>
                <a:gd name="T2" fmla="*/ 0 w 9"/>
                <a:gd name="T3" fmla="*/ 5 h 11"/>
                <a:gd name="T4" fmla="*/ 6 w 9"/>
                <a:gd name="T5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1">
                  <a:moveTo>
                    <a:pt x="6" y="3"/>
                  </a:moveTo>
                  <a:cubicBezTo>
                    <a:pt x="9" y="8"/>
                    <a:pt x="0" y="11"/>
                    <a:pt x="0" y="5"/>
                  </a:cubicBezTo>
                  <a:cubicBezTo>
                    <a:pt x="0" y="2"/>
                    <a:pt x="5" y="0"/>
                    <a:pt x="6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5" name="Freeform 284">
              <a:extLst>
                <a:ext uri="{FF2B5EF4-FFF2-40B4-BE49-F238E27FC236}">
                  <a16:creationId xmlns:a16="http://schemas.microsoft.com/office/drawing/2014/main" id="{A94BCCDF-3395-483C-96F8-C5C66A328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682" y="2538668"/>
              <a:ext cx="18610" cy="11575"/>
            </a:xfrm>
            <a:custGeom>
              <a:avLst/>
              <a:gdLst>
                <a:gd name="T0" fmla="*/ 5 w 24"/>
                <a:gd name="T1" fmla="*/ 5 h 14"/>
                <a:gd name="T2" fmla="*/ 0 w 24"/>
                <a:gd name="T3" fmla="*/ 3 h 14"/>
                <a:gd name="T4" fmla="*/ 3 w 24"/>
                <a:gd name="T5" fmla="*/ 1 h 14"/>
                <a:gd name="T6" fmla="*/ 9 w 24"/>
                <a:gd name="T7" fmla="*/ 4 h 14"/>
                <a:gd name="T8" fmla="*/ 14 w 24"/>
                <a:gd name="T9" fmla="*/ 9 h 14"/>
                <a:gd name="T10" fmla="*/ 22 w 24"/>
                <a:gd name="T11" fmla="*/ 12 h 14"/>
                <a:gd name="T12" fmla="*/ 18 w 24"/>
                <a:gd name="T13" fmla="*/ 14 h 14"/>
                <a:gd name="T14" fmla="*/ 11 w 24"/>
                <a:gd name="T15" fmla="*/ 10 h 14"/>
                <a:gd name="T16" fmla="*/ 5 w 24"/>
                <a:gd name="T17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4">
                  <a:moveTo>
                    <a:pt x="5" y="5"/>
                  </a:moveTo>
                  <a:cubicBezTo>
                    <a:pt x="4" y="4"/>
                    <a:pt x="0" y="5"/>
                    <a:pt x="0" y="3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5" y="1"/>
                    <a:pt x="8" y="3"/>
                    <a:pt x="9" y="4"/>
                  </a:cubicBezTo>
                  <a:cubicBezTo>
                    <a:pt x="11" y="6"/>
                    <a:pt x="12" y="8"/>
                    <a:pt x="14" y="9"/>
                  </a:cubicBezTo>
                  <a:cubicBezTo>
                    <a:pt x="16" y="10"/>
                    <a:pt x="21" y="10"/>
                    <a:pt x="22" y="12"/>
                  </a:cubicBezTo>
                  <a:cubicBezTo>
                    <a:pt x="24" y="14"/>
                    <a:pt x="20" y="14"/>
                    <a:pt x="18" y="14"/>
                  </a:cubicBezTo>
                  <a:cubicBezTo>
                    <a:pt x="14" y="14"/>
                    <a:pt x="13" y="13"/>
                    <a:pt x="11" y="10"/>
                  </a:cubicBezTo>
                  <a:cubicBezTo>
                    <a:pt x="9" y="9"/>
                    <a:pt x="8" y="6"/>
                    <a:pt x="5" y="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6" name="Freeform 285">
              <a:extLst>
                <a:ext uri="{FF2B5EF4-FFF2-40B4-BE49-F238E27FC236}">
                  <a16:creationId xmlns:a16="http://schemas.microsoft.com/office/drawing/2014/main" id="{88F90D3D-9191-4030-8B65-C86B65D6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735" y="2528454"/>
              <a:ext cx="15345" cy="15320"/>
            </a:xfrm>
            <a:custGeom>
              <a:avLst/>
              <a:gdLst>
                <a:gd name="T0" fmla="*/ 11 w 20"/>
                <a:gd name="T1" fmla="*/ 10 h 19"/>
                <a:gd name="T2" fmla="*/ 11 w 20"/>
                <a:gd name="T3" fmla="*/ 8 h 19"/>
                <a:gd name="T4" fmla="*/ 5 w 20"/>
                <a:gd name="T5" fmla="*/ 7 h 19"/>
                <a:gd name="T6" fmla="*/ 19 w 20"/>
                <a:gd name="T7" fmla="*/ 5 h 19"/>
                <a:gd name="T8" fmla="*/ 16 w 20"/>
                <a:gd name="T9" fmla="*/ 12 h 19"/>
                <a:gd name="T10" fmla="*/ 11 w 20"/>
                <a:gd name="T1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9">
                  <a:moveTo>
                    <a:pt x="11" y="10"/>
                  </a:moveTo>
                  <a:cubicBezTo>
                    <a:pt x="11" y="9"/>
                    <a:pt x="11" y="9"/>
                    <a:pt x="11" y="8"/>
                  </a:cubicBezTo>
                  <a:cubicBezTo>
                    <a:pt x="9" y="8"/>
                    <a:pt x="7" y="8"/>
                    <a:pt x="5" y="7"/>
                  </a:cubicBezTo>
                  <a:cubicBezTo>
                    <a:pt x="0" y="0"/>
                    <a:pt x="17" y="5"/>
                    <a:pt x="19" y="5"/>
                  </a:cubicBezTo>
                  <a:cubicBezTo>
                    <a:pt x="20" y="7"/>
                    <a:pt x="17" y="11"/>
                    <a:pt x="16" y="12"/>
                  </a:cubicBezTo>
                  <a:cubicBezTo>
                    <a:pt x="11" y="19"/>
                    <a:pt x="5" y="10"/>
                    <a:pt x="11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7" name="Freeform 286">
              <a:extLst>
                <a:ext uri="{FF2B5EF4-FFF2-40B4-BE49-F238E27FC236}">
                  <a16:creationId xmlns:a16="http://schemas.microsoft.com/office/drawing/2014/main" id="{67217FB6-8E70-48E3-AF98-93A707E3D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080" y="2528454"/>
              <a:ext cx="13060" cy="9532"/>
            </a:xfrm>
            <a:custGeom>
              <a:avLst/>
              <a:gdLst>
                <a:gd name="T0" fmla="*/ 13 w 17"/>
                <a:gd name="T1" fmla="*/ 11 h 12"/>
                <a:gd name="T2" fmla="*/ 10 w 17"/>
                <a:gd name="T3" fmla="*/ 12 h 12"/>
                <a:gd name="T4" fmla="*/ 6 w 17"/>
                <a:gd name="T5" fmla="*/ 9 h 12"/>
                <a:gd name="T6" fmla="*/ 10 w 17"/>
                <a:gd name="T7" fmla="*/ 3 h 12"/>
                <a:gd name="T8" fmla="*/ 16 w 17"/>
                <a:gd name="T9" fmla="*/ 1 h 12"/>
                <a:gd name="T10" fmla="*/ 15 w 17"/>
                <a:gd name="T11" fmla="*/ 9 h 12"/>
                <a:gd name="T12" fmla="*/ 13 w 17"/>
                <a:gd name="T1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2">
                  <a:moveTo>
                    <a:pt x="13" y="11"/>
                  </a:moveTo>
                  <a:cubicBezTo>
                    <a:pt x="13" y="12"/>
                    <a:pt x="12" y="12"/>
                    <a:pt x="10" y="12"/>
                  </a:cubicBezTo>
                  <a:cubicBezTo>
                    <a:pt x="6" y="12"/>
                    <a:pt x="0" y="11"/>
                    <a:pt x="6" y="9"/>
                  </a:cubicBezTo>
                  <a:cubicBezTo>
                    <a:pt x="12" y="7"/>
                    <a:pt x="9" y="8"/>
                    <a:pt x="10" y="3"/>
                  </a:cubicBezTo>
                  <a:cubicBezTo>
                    <a:pt x="11" y="2"/>
                    <a:pt x="15" y="0"/>
                    <a:pt x="16" y="1"/>
                  </a:cubicBezTo>
                  <a:cubicBezTo>
                    <a:pt x="17" y="2"/>
                    <a:pt x="15" y="8"/>
                    <a:pt x="15" y="9"/>
                  </a:cubicBezTo>
                  <a:cubicBezTo>
                    <a:pt x="14" y="10"/>
                    <a:pt x="14" y="11"/>
                    <a:pt x="13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8" name="Freeform 287">
              <a:extLst>
                <a:ext uri="{FF2B5EF4-FFF2-40B4-BE49-F238E27FC236}">
                  <a16:creationId xmlns:a16="http://schemas.microsoft.com/office/drawing/2014/main" id="{935742F9-7534-4BB1-A1E1-669392030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569" y="2513135"/>
              <a:ext cx="86193" cy="29619"/>
            </a:xfrm>
            <a:custGeom>
              <a:avLst/>
              <a:gdLst>
                <a:gd name="T0" fmla="*/ 26 w 112"/>
                <a:gd name="T1" fmla="*/ 29 h 37"/>
                <a:gd name="T2" fmla="*/ 16 w 112"/>
                <a:gd name="T3" fmla="*/ 32 h 37"/>
                <a:gd name="T4" fmla="*/ 8 w 112"/>
                <a:gd name="T5" fmla="*/ 35 h 37"/>
                <a:gd name="T6" fmla="*/ 12 w 112"/>
                <a:gd name="T7" fmla="*/ 24 h 37"/>
                <a:gd name="T8" fmla="*/ 18 w 112"/>
                <a:gd name="T9" fmla="*/ 18 h 37"/>
                <a:gd name="T10" fmla="*/ 20 w 112"/>
                <a:gd name="T11" fmla="*/ 23 h 37"/>
                <a:gd name="T12" fmla="*/ 24 w 112"/>
                <a:gd name="T13" fmla="*/ 17 h 37"/>
                <a:gd name="T14" fmla="*/ 28 w 112"/>
                <a:gd name="T15" fmla="*/ 16 h 37"/>
                <a:gd name="T16" fmla="*/ 30 w 112"/>
                <a:gd name="T17" fmla="*/ 13 h 37"/>
                <a:gd name="T18" fmla="*/ 36 w 112"/>
                <a:gd name="T19" fmla="*/ 18 h 37"/>
                <a:gd name="T20" fmla="*/ 40 w 112"/>
                <a:gd name="T21" fmla="*/ 17 h 37"/>
                <a:gd name="T22" fmla="*/ 45 w 112"/>
                <a:gd name="T23" fmla="*/ 19 h 37"/>
                <a:gd name="T24" fmla="*/ 52 w 112"/>
                <a:gd name="T25" fmla="*/ 15 h 37"/>
                <a:gd name="T26" fmla="*/ 73 w 112"/>
                <a:gd name="T27" fmla="*/ 11 h 37"/>
                <a:gd name="T28" fmla="*/ 79 w 112"/>
                <a:gd name="T29" fmla="*/ 7 h 37"/>
                <a:gd name="T30" fmla="*/ 75 w 112"/>
                <a:gd name="T31" fmla="*/ 2 h 37"/>
                <a:gd name="T32" fmla="*/ 82 w 112"/>
                <a:gd name="T33" fmla="*/ 0 h 37"/>
                <a:gd name="T34" fmla="*/ 83 w 112"/>
                <a:gd name="T35" fmla="*/ 10 h 37"/>
                <a:gd name="T36" fmla="*/ 91 w 112"/>
                <a:gd name="T37" fmla="*/ 12 h 37"/>
                <a:gd name="T38" fmla="*/ 99 w 112"/>
                <a:gd name="T39" fmla="*/ 11 h 37"/>
                <a:gd name="T40" fmla="*/ 112 w 112"/>
                <a:gd name="T41" fmla="*/ 14 h 37"/>
                <a:gd name="T42" fmla="*/ 102 w 112"/>
                <a:gd name="T43" fmla="*/ 17 h 37"/>
                <a:gd name="T44" fmla="*/ 91 w 112"/>
                <a:gd name="T45" fmla="*/ 18 h 37"/>
                <a:gd name="T46" fmla="*/ 79 w 112"/>
                <a:gd name="T47" fmla="*/ 15 h 37"/>
                <a:gd name="T48" fmla="*/ 71 w 112"/>
                <a:gd name="T49" fmla="*/ 18 h 37"/>
                <a:gd name="T50" fmla="*/ 53 w 112"/>
                <a:gd name="T51" fmla="*/ 19 h 37"/>
                <a:gd name="T52" fmla="*/ 44 w 112"/>
                <a:gd name="T53" fmla="*/ 23 h 37"/>
                <a:gd name="T54" fmla="*/ 34 w 112"/>
                <a:gd name="T55" fmla="*/ 26 h 37"/>
                <a:gd name="T56" fmla="*/ 26 w 112"/>
                <a:gd name="T5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37">
                  <a:moveTo>
                    <a:pt x="26" y="29"/>
                  </a:moveTo>
                  <a:cubicBezTo>
                    <a:pt x="22" y="30"/>
                    <a:pt x="19" y="30"/>
                    <a:pt x="16" y="32"/>
                  </a:cubicBezTo>
                  <a:cubicBezTo>
                    <a:pt x="13" y="34"/>
                    <a:pt x="12" y="37"/>
                    <a:pt x="8" y="35"/>
                  </a:cubicBezTo>
                  <a:cubicBezTo>
                    <a:pt x="0" y="31"/>
                    <a:pt x="11" y="27"/>
                    <a:pt x="12" y="24"/>
                  </a:cubicBezTo>
                  <a:cubicBezTo>
                    <a:pt x="14" y="21"/>
                    <a:pt x="11" y="17"/>
                    <a:pt x="18" y="18"/>
                  </a:cubicBezTo>
                  <a:cubicBezTo>
                    <a:pt x="18" y="21"/>
                    <a:pt x="17" y="24"/>
                    <a:pt x="20" y="23"/>
                  </a:cubicBezTo>
                  <a:cubicBezTo>
                    <a:pt x="24" y="23"/>
                    <a:pt x="23" y="19"/>
                    <a:pt x="24" y="17"/>
                  </a:cubicBezTo>
                  <a:cubicBezTo>
                    <a:pt x="25" y="16"/>
                    <a:pt x="27" y="17"/>
                    <a:pt x="28" y="16"/>
                  </a:cubicBezTo>
                  <a:cubicBezTo>
                    <a:pt x="29" y="15"/>
                    <a:pt x="28" y="13"/>
                    <a:pt x="30" y="13"/>
                  </a:cubicBezTo>
                  <a:cubicBezTo>
                    <a:pt x="33" y="13"/>
                    <a:pt x="32" y="17"/>
                    <a:pt x="36" y="18"/>
                  </a:cubicBezTo>
                  <a:cubicBezTo>
                    <a:pt x="38" y="19"/>
                    <a:pt x="38" y="17"/>
                    <a:pt x="40" y="17"/>
                  </a:cubicBezTo>
                  <a:cubicBezTo>
                    <a:pt x="42" y="18"/>
                    <a:pt x="43" y="19"/>
                    <a:pt x="45" y="19"/>
                  </a:cubicBezTo>
                  <a:cubicBezTo>
                    <a:pt x="48" y="19"/>
                    <a:pt x="49" y="17"/>
                    <a:pt x="52" y="15"/>
                  </a:cubicBezTo>
                  <a:cubicBezTo>
                    <a:pt x="58" y="13"/>
                    <a:pt x="66" y="15"/>
                    <a:pt x="73" y="11"/>
                  </a:cubicBezTo>
                  <a:cubicBezTo>
                    <a:pt x="75" y="10"/>
                    <a:pt x="76" y="8"/>
                    <a:pt x="79" y="7"/>
                  </a:cubicBezTo>
                  <a:cubicBezTo>
                    <a:pt x="77" y="5"/>
                    <a:pt x="73" y="5"/>
                    <a:pt x="75" y="2"/>
                  </a:cubicBezTo>
                  <a:cubicBezTo>
                    <a:pt x="76" y="1"/>
                    <a:pt x="81" y="0"/>
                    <a:pt x="82" y="0"/>
                  </a:cubicBezTo>
                  <a:cubicBezTo>
                    <a:pt x="90" y="2"/>
                    <a:pt x="82" y="7"/>
                    <a:pt x="83" y="10"/>
                  </a:cubicBezTo>
                  <a:cubicBezTo>
                    <a:pt x="84" y="11"/>
                    <a:pt x="90" y="12"/>
                    <a:pt x="91" y="12"/>
                  </a:cubicBezTo>
                  <a:cubicBezTo>
                    <a:pt x="94" y="12"/>
                    <a:pt x="96" y="11"/>
                    <a:pt x="99" y="11"/>
                  </a:cubicBezTo>
                  <a:cubicBezTo>
                    <a:pt x="104" y="10"/>
                    <a:pt x="107" y="14"/>
                    <a:pt x="112" y="14"/>
                  </a:cubicBezTo>
                  <a:cubicBezTo>
                    <a:pt x="110" y="17"/>
                    <a:pt x="105" y="16"/>
                    <a:pt x="102" y="17"/>
                  </a:cubicBezTo>
                  <a:cubicBezTo>
                    <a:pt x="98" y="18"/>
                    <a:pt x="95" y="19"/>
                    <a:pt x="91" y="18"/>
                  </a:cubicBezTo>
                  <a:cubicBezTo>
                    <a:pt x="87" y="17"/>
                    <a:pt x="84" y="15"/>
                    <a:pt x="79" y="15"/>
                  </a:cubicBezTo>
                  <a:cubicBezTo>
                    <a:pt x="76" y="15"/>
                    <a:pt x="74" y="17"/>
                    <a:pt x="71" y="18"/>
                  </a:cubicBezTo>
                  <a:cubicBezTo>
                    <a:pt x="65" y="19"/>
                    <a:pt x="59" y="18"/>
                    <a:pt x="53" y="19"/>
                  </a:cubicBezTo>
                  <a:cubicBezTo>
                    <a:pt x="49" y="20"/>
                    <a:pt x="47" y="22"/>
                    <a:pt x="44" y="23"/>
                  </a:cubicBezTo>
                  <a:cubicBezTo>
                    <a:pt x="41" y="24"/>
                    <a:pt x="37" y="25"/>
                    <a:pt x="34" y="26"/>
                  </a:cubicBezTo>
                  <a:cubicBezTo>
                    <a:pt x="32" y="27"/>
                    <a:pt x="29" y="28"/>
                    <a:pt x="26" y="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9" name="Freeform 288">
              <a:extLst>
                <a:ext uri="{FF2B5EF4-FFF2-40B4-BE49-F238E27FC236}">
                  <a16:creationId xmlns:a16="http://schemas.microsoft.com/office/drawing/2014/main" id="{3DA32F79-2A68-478D-8C75-9454A0764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598" y="2513135"/>
              <a:ext cx="10774" cy="9532"/>
            </a:xfrm>
            <a:custGeom>
              <a:avLst/>
              <a:gdLst>
                <a:gd name="T0" fmla="*/ 9 w 14"/>
                <a:gd name="T1" fmla="*/ 1 h 12"/>
                <a:gd name="T2" fmla="*/ 0 w 14"/>
                <a:gd name="T3" fmla="*/ 7 h 12"/>
                <a:gd name="T4" fmla="*/ 9 w 14"/>
                <a:gd name="T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2">
                  <a:moveTo>
                    <a:pt x="9" y="1"/>
                  </a:moveTo>
                  <a:cubicBezTo>
                    <a:pt x="14" y="2"/>
                    <a:pt x="0" y="12"/>
                    <a:pt x="0" y="7"/>
                  </a:cubicBezTo>
                  <a:cubicBezTo>
                    <a:pt x="0" y="2"/>
                    <a:pt x="5" y="0"/>
                    <a:pt x="9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0" name="Freeform 289">
              <a:extLst>
                <a:ext uri="{FF2B5EF4-FFF2-40B4-BE49-F238E27FC236}">
                  <a16:creationId xmlns:a16="http://schemas.microsoft.com/office/drawing/2014/main" id="{A48D5521-4C98-4E8B-AB1E-BFD9F450B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490" y="2501899"/>
              <a:ext cx="8489" cy="8852"/>
            </a:xfrm>
            <a:custGeom>
              <a:avLst/>
              <a:gdLst>
                <a:gd name="T0" fmla="*/ 6 w 11"/>
                <a:gd name="T1" fmla="*/ 1 h 11"/>
                <a:gd name="T2" fmla="*/ 0 w 11"/>
                <a:gd name="T3" fmla="*/ 6 h 11"/>
                <a:gd name="T4" fmla="*/ 6 w 11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1">
                  <a:moveTo>
                    <a:pt x="6" y="1"/>
                  </a:moveTo>
                  <a:cubicBezTo>
                    <a:pt x="11" y="5"/>
                    <a:pt x="0" y="11"/>
                    <a:pt x="0" y="6"/>
                  </a:cubicBezTo>
                  <a:cubicBezTo>
                    <a:pt x="0" y="3"/>
                    <a:pt x="4" y="0"/>
                    <a:pt x="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1" name="Freeform 290">
              <a:extLst>
                <a:ext uri="{FF2B5EF4-FFF2-40B4-BE49-F238E27FC236}">
                  <a16:creationId xmlns:a16="http://schemas.microsoft.com/office/drawing/2014/main" id="{6FD1001A-F3BE-4105-A642-6C866C573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244" y="2493729"/>
              <a:ext cx="13060" cy="10554"/>
            </a:xfrm>
            <a:custGeom>
              <a:avLst/>
              <a:gdLst>
                <a:gd name="T0" fmla="*/ 7 w 17"/>
                <a:gd name="T1" fmla="*/ 8 h 13"/>
                <a:gd name="T2" fmla="*/ 2 w 17"/>
                <a:gd name="T3" fmla="*/ 8 h 13"/>
                <a:gd name="T4" fmla="*/ 5 w 17"/>
                <a:gd name="T5" fmla="*/ 7 h 13"/>
                <a:gd name="T6" fmla="*/ 5 w 17"/>
                <a:gd name="T7" fmla="*/ 3 h 13"/>
                <a:gd name="T8" fmla="*/ 5 w 17"/>
                <a:gd name="T9" fmla="*/ 2 h 13"/>
                <a:gd name="T10" fmla="*/ 10 w 17"/>
                <a:gd name="T11" fmla="*/ 3 h 13"/>
                <a:gd name="T12" fmla="*/ 16 w 17"/>
                <a:gd name="T13" fmla="*/ 3 h 13"/>
                <a:gd name="T14" fmla="*/ 11 w 17"/>
                <a:gd name="T15" fmla="*/ 6 h 13"/>
                <a:gd name="T16" fmla="*/ 7 w 17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3">
                  <a:moveTo>
                    <a:pt x="7" y="8"/>
                  </a:moveTo>
                  <a:cubicBezTo>
                    <a:pt x="6" y="11"/>
                    <a:pt x="0" y="13"/>
                    <a:pt x="2" y="8"/>
                  </a:cubicBezTo>
                  <a:cubicBezTo>
                    <a:pt x="3" y="7"/>
                    <a:pt x="4" y="8"/>
                    <a:pt x="5" y="7"/>
                  </a:cubicBezTo>
                  <a:cubicBezTo>
                    <a:pt x="7" y="6"/>
                    <a:pt x="10" y="2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8" y="0"/>
                    <a:pt x="8" y="3"/>
                    <a:pt x="10" y="3"/>
                  </a:cubicBezTo>
                  <a:cubicBezTo>
                    <a:pt x="12" y="4"/>
                    <a:pt x="14" y="4"/>
                    <a:pt x="16" y="3"/>
                  </a:cubicBezTo>
                  <a:cubicBezTo>
                    <a:pt x="17" y="7"/>
                    <a:pt x="13" y="10"/>
                    <a:pt x="11" y="6"/>
                  </a:cubicBezTo>
                  <a:cubicBezTo>
                    <a:pt x="9" y="7"/>
                    <a:pt x="9" y="7"/>
                    <a:pt x="7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2" name="Freeform 291">
              <a:extLst>
                <a:ext uri="{FF2B5EF4-FFF2-40B4-BE49-F238E27FC236}">
                  <a16:creationId xmlns:a16="http://schemas.microsoft.com/office/drawing/2014/main" id="{92DF4B33-FB66-43DB-BBD6-94B958468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7710" y="2472962"/>
              <a:ext cx="29384" cy="26555"/>
            </a:xfrm>
            <a:custGeom>
              <a:avLst/>
              <a:gdLst>
                <a:gd name="T0" fmla="*/ 4 w 38"/>
                <a:gd name="T1" fmla="*/ 25 h 33"/>
                <a:gd name="T2" fmla="*/ 6 w 38"/>
                <a:gd name="T3" fmla="*/ 18 h 33"/>
                <a:gd name="T4" fmla="*/ 18 w 38"/>
                <a:gd name="T5" fmla="*/ 8 h 33"/>
                <a:gd name="T6" fmla="*/ 22 w 38"/>
                <a:gd name="T7" fmla="*/ 1 h 33"/>
                <a:gd name="T8" fmla="*/ 32 w 38"/>
                <a:gd name="T9" fmla="*/ 8 h 33"/>
                <a:gd name="T10" fmla="*/ 20 w 38"/>
                <a:gd name="T11" fmla="*/ 17 h 33"/>
                <a:gd name="T12" fmla="*/ 8 w 38"/>
                <a:gd name="T13" fmla="*/ 28 h 33"/>
                <a:gd name="T14" fmla="*/ 5 w 38"/>
                <a:gd name="T15" fmla="*/ 31 h 33"/>
                <a:gd name="T16" fmla="*/ 1 w 38"/>
                <a:gd name="T17" fmla="*/ 33 h 33"/>
                <a:gd name="T18" fmla="*/ 4 w 38"/>
                <a:gd name="T19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3">
                  <a:moveTo>
                    <a:pt x="4" y="25"/>
                  </a:moveTo>
                  <a:cubicBezTo>
                    <a:pt x="5" y="23"/>
                    <a:pt x="5" y="21"/>
                    <a:pt x="6" y="18"/>
                  </a:cubicBezTo>
                  <a:cubicBezTo>
                    <a:pt x="8" y="11"/>
                    <a:pt x="16" y="15"/>
                    <a:pt x="18" y="8"/>
                  </a:cubicBezTo>
                  <a:cubicBezTo>
                    <a:pt x="18" y="4"/>
                    <a:pt x="17" y="2"/>
                    <a:pt x="22" y="1"/>
                  </a:cubicBezTo>
                  <a:cubicBezTo>
                    <a:pt x="28" y="0"/>
                    <a:pt x="38" y="0"/>
                    <a:pt x="32" y="8"/>
                  </a:cubicBezTo>
                  <a:cubicBezTo>
                    <a:pt x="28" y="12"/>
                    <a:pt x="23" y="12"/>
                    <a:pt x="20" y="17"/>
                  </a:cubicBezTo>
                  <a:cubicBezTo>
                    <a:pt x="17" y="21"/>
                    <a:pt x="12" y="24"/>
                    <a:pt x="8" y="28"/>
                  </a:cubicBezTo>
                  <a:cubicBezTo>
                    <a:pt x="6" y="29"/>
                    <a:pt x="6" y="30"/>
                    <a:pt x="5" y="31"/>
                  </a:cubicBezTo>
                  <a:cubicBezTo>
                    <a:pt x="4" y="32"/>
                    <a:pt x="2" y="32"/>
                    <a:pt x="1" y="33"/>
                  </a:cubicBezTo>
                  <a:cubicBezTo>
                    <a:pt x="0" y="29"/>
                    <a:pt x="3" y="28"/>
                    <a:pt x="4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3" name="Freeform 292">
              <a:extLst>
                <a:ext uri="{FF2B5EF4-FFF2-40B4-BE49-F238E27FC236}">
                  <a16:creationId xmlns:a16="http://schemas.microsoft.com/office/drawing/2014/main" id="{FB1314DB-077B-42B9-9DB6-538DBEFC5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97" y="2444024"/>
              <a:ext cx="63992" cy="40173"/>
            </a:xfrm>
            <a:custGeom>
              <a:avLst/>
              <a:gdLst>
                <a:gd name="T0" fmla="*/ 33 w 83"/>
                <a:gd name="T1" fmla="*/ 37 h 50"/>
                <a:gd name="T2" fmla="*/ 18 w 83"/>
                <a:gd name="T3" fmla="*/ 43 h 50"/>
                <a:gd name="T4" fmla="*/ 5 w 83"/>
                <a:gd name="T5" fmla="*/ 49 h 50"/>
                <a:gd name="T6" fmla="*/ 4 w 83"/>
                <a:gd name="T7" fmla="*/ 43 h 50"/>
                <a:gd name="T8" fmla="*/ 18 w 83"/>
                <a:gd name="T9" fmla="*/ 37 h 50"/>
                <a:gd name="T10" fmla="*/ 20 w 83"/>
                <a:gd name="T11" fmla="*/ 30 h 50"/>
                <a:gd name="T12" fmla="*/ 25 w 83"/>
                <a:gd name="T13" fmla="*/ 28 h 50"/>
                <a:gd name="T14" fmla="*/ 22 w 83"/>
                <a:gd name="T15" fmla="*/ 25 h 50"/>
                <a:gd name="T16" fmla="*/ 17 w 83"/>
                <a:gd name="T17" fmla="*/ 21 h 50"/>
                <a:gd name="T18" fmla="*/ 35 w 83"/>
                <a:gd name="T19" fmla="*/ 20 h 50"/>
                <a:gd name="T20" fmla="*/ 41 w 83"/>
                <a:gd name="T21" fmla="*/ 15 h 50"/>
                <a:gd name="T22" fmla="*/ 48 w 83"/>
                <a:gd name="T23" fmla="*/ 15 h 50"/>
                <a:gd name="T24" fmla="*/ 48 w 83"/>
                <a:gd name="T25" fmla="*/ 6 h 50"/>
                <a:gd name="T26" fmla="*/ 54 w 83"/>
                <a:gd name="T27" fmla="*/ 6 h 50"/>
                <a:gd name="T28" fmla="*/ 58 w 83"/>
                <a:gd name="T29" fmla="*/ 9 h 50"/>
                <a:gd name="T30" fmla="*/ 61 w 83"/>
                <a:gd name="T31" fmla="*/ 1 h 50"/>
                <a:gd name="T32" fmla="*/ 67 w 83"/>
                <a:gd name="T33" fmla="*/ 7 h 50"/>
                <a:gd name="T34" fmla="*/ 61 w 83"/>
                <a:gd name="T35" fmla="*/ 12 h 50"/>
                <a:gd name="T36" fmla="*/ 52 w 83"/>
                <a:gd name="T37" fmla="*/ 14 h 50"/>
                <a:gd name="T38" fmla="*/ 64 w 83"/>
                <a:gd name="T39" fmla="*/ 15 h 50"/>
                <a:gd name="T40" fmla="*/ 68 w 83"/>
                <a:gd name="T41" fmla="*/ 15 h 50"/>
                <a:gd name="T42" fmla="*/ 67 w 83"/>
                <a:gd name="T43" fmla="*/ 12 h 50"/>
                <a:gd name="T44" fmla="*/ 76 w 83"/>
                <a:gd name="T45" fmla="*/ 9 h 50"/>
                <a:gd name="T46" fmla="*/ 83 w 83"/>
                <a:gd name="T47" fmla="*/ 6 h 50"/>
                <a:gd name="T48" fmla="*/ 83 w 83"/>
                <a:gd name="T49" fmla="*/ 7 h 50"/>
                <a:gd name="T50" fmla="*/ 73 w 83"/>
                <a:gd name="T51" fmla="*/ 12 h 50"/>
                <a:gd name="T52" fmla="*/ 71 w 83"/>
                <a:gd name="T53" fmla="*/ 15 h 50"/>
                <a:gd name="T54" fmla="*/ 64 w 83"/>
                <a:gd name="T55" fmla="*/ 25 h 50"/>
                <a:gd name="T56" fmla="*/ 45 w 83"/>
                <a:gd name="T57" fmla="*/ 28 h 50"/>
                <a:gd name="T58" fmla="*/ 41 w 83"/>
                <a:gd name="T59" fmla="*/ 30 h 50"/>
                <a:gd name="T60" fmla="*/ 38 w 83"/>
                <a:gd name="T61" fmla="*/ 31 h 50"/>
                <a:gd name="T62" fmla="*/ 33 w 83"/>
                <a:gd name="T63" fmla="*/ 3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50">
                  <a:moveTo>
                    <a:pt x="33" y="37"/>
                  </a:moveTo>
                  <a:cubicBezTo>
                    <a:pt x="29" y="42"/>
                    <a:pt x="23" y="41"/>
                    <a:pt x="18" y="43"/>
                  </a:cubicBezTo>
                  <a:cubicBezTo>
                    <a:pt x="13" y="44"/>
                    <a:pt x="10" y="50"/>
                    <a:pt x="5" y="49"/>
                  </a:cubicBezTo>
                  <a:cubicBezTo>
                    <a:pt x="1" y="49"/>
                    <a:pt x="0" y="46"/>
                    <a:pt x="4" y="43"/>
                  </a:cubicBezTo>
                  <a:cubicBezTo>
                    <a:pt x="8" y="41"/>
                    <a:pt x="14" y="41"/>
                    <a:pt x="18" y="37"/>
                  </a:cubicBezTo>
                  <a:cubicBezTo>
                    <a:pt x="19" y="35"/>
                    <a:pt x="18" y="32"/>
                    <a:pt x="20" y="30"/>
                  </a:cubicBezTo>
                  <a:cubicBezTo>
                    <a:pt x="21" y="29"/>
                    <a:pt x="24" y="29"/>
                    <a:pt x="25" y="28"/>
                  </a:cubicBezTo>
                  <a:cubicBezTo>
                    <a:pt x="29" y="25"/>
                    <a:pt x="24" y="26"/>
                    <a:pt x="22" y="25"/>
                  </a:cubicBezTo>
                  <a:cubicBezTo>
                    <a:pt x="20" y="25"/>
                    <a:pt x="17" y="23"/>
                    <a:pt x="17" y="21"/>
                  </a:cubicBezTo>
                  <a:cubicBezTo>
                    <a:pt x="21" y="19"/>
                    <a:pt x="35" y="9"/>
                    <a:pt x="35" y="20"/>
                  </a:cubicBezTo>
                  <a:cubicBezTo>
                    <a:pt x="40" y="19"/>
                    <a:pt x="38" y="17"/>
                    <a:pt x="41" y="15"/>
                  </a:cubicBezTo>
                  <a:cubicBezTo>
                    <a:pt x="43" y="13"/>
                    <a:pt x="46" y="14"/>
                    <a:pt x="48" y="15"/>
                  </a:cubicBezTo>
                  <a:cubicBezTo>
                    <a:pt x="49" y="11"/>
                    <a:pt x="43" y="8"/>
                    <a:pt x="48" y="6"/>
                  </a:cubicBezTo>
                  <a:cubicBezTo>
                    <a:pt x="50" y="5"/>
                    <a:pt x="53" y="5"/>
                    <a:pt x="54" y="6"/>
                  </a:cubicBezTo>
                  <a:cubicBezTo>
                    <a:pt x="56" y="6"/>
                    <a:pt x="57" y="9"/>
                    <a:pt x="58" y="9"/>
                  </a:cubicBezTo>
                  <a:cubicBezTo>
                    <a:pt x="62" y="8"/>
                    <a:pt x="57" y="2"/>
                    <a:pt x="61" y="1"/>
                  </a:cubicBezTo>
                  <a:cubicBezTo>
                    <a:pt x="65" y="0"/>
                    <a:pt x="60" y="8"/>
                    <a:pt x="67" y="7"/>
                  </a:cubicBezTo>
                  <a:cubicBezTo>
                    <a:pt x="67" y="8"/>
                    <a:pt x="63" y="11"/>
                    <a:pt x="61" y="12"/>
                  </a:cubicBezTo>
                  <a:cubicBezTo>
                    <a:pt x="60" y="12"/>
                    <a:pt x="53" y="12"/>
                    <a:pt x="52" y="14"/>
                  </a:cubicBezTo>
                  <a:cubicBezTo>
                    <a:pt x="50" y="18"/>
                    <a:pt x="65" y="20"/>
                    <a:pt x="64" y="15"/>
                  </a:cubicBezTo>
                  <a:cubicBezTo>
                    <a:pt x="66" y="16"/>
                    <a:pt x="67" y="15"/>
                    <a:pt x="68" y="15"/>
                  </a:cubicBezTo>
                  <a:cubicBezTo>
                    <a:pt x="68" y="14"/>
                    <a:pt x="69" y="13"/>
                    <a:pt x="67" y="12"/>
                  </a:cubicBezTo>
                  <a:cubicBezTo>
                    <a:pt x="70" y="11"/>
                    <a:pt x="73" y="11"/>
                    <a:pt x="76" y="9"/>
                  </a:cubicBezTo>
                  <a:cubicBezTo>
                    <a:pt x="78" y="8"/>
                    <a:pt x="79" y="5"/>
                    <a:pt x="83" y="6"/>
                  </a:cubicBezTo>
                  <a:cubicBezTo>
                    <a:pt x="83" y="6"/>
                    <a:pt x="83" y="7"/>
                    <a:pt x="83" y="7"/>
                  </a:cubicBezTo>
                  <a:cubicBezTo>
                    <a:pt x="77" y="7"/>
                    <a:pt x="80" y="14"/>
                    <a:pt x="73" y="12"/>
                  </a:cubicBezTo>
                  <a:cubicBezTo>
                    <a:pt x="72" y="13"/>
                    <a:pt x="71" y="14"/>
                    <a:pt x="71" y="15"/>
                  </a:cubicBezTo>
                  <a:cubicBezTo>
                    <a:pt x="78" y="18"/>
                    <a:pt x="68" y="24"/>
                    <a:pt x="64" y="25"/>
                  </a:cubicBezTo>
                  <a:cubicBezTo>
                    <a:pt x="58" y="26"/>
                    <a:pt x="51" y="26"/>
                    <a:pt x="45" y="28"/>
                  </a:cubicBezTo>
                  <a:cubicBezTo>
                    <a:pt x="43" y="29"/>
                    <a:pt x="42" y="30"/>
                    <a:pt x="41" y="30"/>
                  </a:cubicBezTo>
                  <a:cubicBezTo>
                    <a:pt x="40" y="31"/>
                    <a:pt x="38" y="30"/>
                    <a:pt x="38" y="31"/>
                  </a:cubicBezTo>
                  <a:cubicBezTo>
                    <a:pt x="35" y="32"/>
                    <a:pt x="35" y="35"/>
                    <a:pt x="33" y="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4" name="Freeform 293">
              <a:extLst>
                <a:ext uri="{FF2B5EF4-FFF2-40B4-BE49-F238E27FC236}">
                  <a16:creationId xmlns:a16="http://schemas.microsoft.com/office/drawing/2014/main" id="{EA1F90E7-1D20-4B5C-BF2F-DE2F8E1F0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8016" y="2268694"/>
              <a:ext cx="12406" cy="15320"/>
            </a:xfrm>
            <a:custGeom>
              <a:avLst/>
              <a:gdLst>
                <a:gd name="T0" fmla="*/ 12 w 16"/>
                <a:gd name="T1" fmla="*/ 11 h 19"/>
                <a:gd name="T2" fmla="*/ 6 w 16"/>
                <a:gd name="T3" fmla="*/ 6 h 19"/>
                <a:gd name="T4" fmla="*/ 15 w 16"/>
                <a:gd name="T5" fmla="*/ 0 h 19"/>
                <a:gd name="T6" fmla="*/ 13 w 16"/>
                <a:gd name="T7" fmla="*/ 5 h 19"/>
                <a:gd name="T8" fmla="*/ 12 w 16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2" y="11"/>
                  </a:moveTo>
                  <a:cubicBezTo>
                    <a:pt x="8" y="19"/>
                    <a:pt x="0" y="13"/>
                    <a:pt x="6" y="6"/>
                  </a:cubicBezTo>
                  <a:cubicBezTo>
                    <a:pt x="7" y="4"/>
                    <a:pt x="13" y="2"/>
                    <a:pt x="15" y="0"/>
                  </a:cubicBezTo>
                  <a:cubicBezTo>
                    <a:pt x="16" y="3"/>
                    <a:pt x="14" y="3"/>
                    <a:pt x="13" y="5"/>
                  </a:cubicBezTo>
                  <a:cubicBezTo>
                    <a:pt x="12" y="7"/>
                    <a:pt x="13" y="9"/>
                    <a:pt x="12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5" name="Freeform 294">
              <a:extLst>
                <a:ext uri="{FF2B5EF4-FFF2-40B4-BE49-F238E27FC236}">
                  <a16:creationId xmlns:a16="http://schemas.microsoft.com/office/drawing/2014/main" id="{9E56B0B9-80A5-46E1-8105-8EBC54D39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0033" y="2201967"/>
              <a:ext cx="41790" cy="28938"/>
            </a:xfrm>
            <a:custGeom>
              <a:avLst/>
              <a:gdLst>
                <a:gd name="T0" fmla="*/ 14 w 54"/>
                <a:gd name="T1" fmla="*/ 24 h 36"/>
                <a:gd name="T2" fmla="*/ 6 w 54"/>
                <a:gd name="T3" fmla="*/ 19 h 36"/>
                <a:gd name="T4" fmla="*/ 0 w 54"/>
                <a:gd name="T5" fmla="*/ 11 h 36"/>
                <a:gd name="T6" fmla="*/ 16 w 54"/>
                <a:gd name="T7" fmla="*/ 9 h 36"/>
                <a:gd name="T8" fmla="*/ 18 w 54"/>
                <a:gd name="T9" fmla="*/ 7 h 36"/>
                <a:gd name="T10" fmla="*/ 23 w 54"/>
                <a:gd name="T11" fmla="*/ 4 h 36"/>
                <a:gd name="T12" fmla="*/ 30 w 54"/>
                <a:gd name="T13" fmla="*/ 1 h 36"/>
                <a:gd name="T14" fmla="*/ 36 w 54"/>
                <a:gd name="T15" fmla="*/ 2 h 36"/>
                <a:gd name="T16" fmla="*/ 39 w 54"/>
                <a:gd name="T17" fmla="*/ 4 h 36"/>
                <a:gd name="T18" fmla="*/ 44 w 54"/>
                <a:gd name="T19" fmla="*/ 3 h 36"/>
                <a:gd name="T20" fmla="*/ 48 w 54"/>
                <a:gd name="T21" fmla="*/ 17 h 36"/>
                <a:gd name="T22" fmla="*/ 46 w 54"/>
                <a:gd name="T23" fmla="*/ 28 h 36"/>
                <a:gd name="T24" fmla="*/ 39 w 54"/>
                <a:gd name="T25" fmla="*/ 30 h 36"/>
                <a:gd name="T26" fmla="*/ 37 w 54"/>
                <a:gd name="T27" fmla="*/ 32 h 36"/>
                <a:gd name="T28" fmla="*/ 35 w 54"/>
                <a:gd name="T29" fmla="*/ 35 h 36"/>
                <a:gd name="T30" fmla="*/ 29 w 54"/>
                <a:gd name="T31" fmla="*/ 31 h 36"/>
                <a:gd name="T32" fmla="*/ 21 w 54"/>
                <a:gd name="T33" fmla="*/ 29 h 36"/>
                <a:gd name="T34" fmla="*/ 14 w 54"/>
                <a:gd name="T35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36">
                  <a:moveTo>
                    <a:pt x="14" y="24"/>
                  </a:moveTo>
                  <a:cubicBezTo>
                    <a:pt x="11" y="23"/>
                    <a:pt x="8" y="22"/>
                    <a:pt x="6" y="19"/>
                  </a:cubicBezTo>
                  <a:cubicBezTo>
                    <a:pt x="4" y="17"/>
                    <a:pt x="3" y="13"/>
                    <a:pt x="0" y="11"/>
                  </a:cubicBezTo>
                  <a:cubicBezTo>
                    <a:pt x="1" y="7"/>
                    <a:pt x="13" y="11"/>
                    <a:pt x="16" y="9"/>
                  </a:cubicBezTo>
                  <a:cubicBezTo>
                    <a:pt x="17" y="8"/>
                    <a:pt x="17" y="8"/>
                    <a:pt x="18" y="7"/>
                  </a:cubicBezTo>
                  <a:cubicBezTo>
                    <a:pt x="20" y="5"/>
                    <a:pt x="20" y="5"/>
                    <a:pt x="23" y="4"/>
                  </a:cubicBezTo>
                  <a:cubicBezTo>
                    <a:pt x="25" y="3"/>
                    <a:pt x="28" y="1"/>
                    <a:pt x="30" y="1"/>
                  </a:cubicBezTo>
                  <a:cubicBezTo>
                    <a:pt x="33" y="0"/>
                    <a:pt x="35" y="1"/>
                    <a:pt x="36" y="2"/>
                  </a:cubicBezTo>
                  <a:cubicBezTo>
                    <a:pt x="38" y="2"/>
                    <a:pt x="37" y="3"/>
                    <a:pt x="39" y="4"/>
                  </a:cubicBezTo>
                  <a:cubicBezTo>
                    <a:pt x="41" y="4"/>
                    <a:pt x="42" y="3"/>
                    <a:pt x="44" y="3"/>
                  </a:cubicBezTo>
                  <a:cubicBezTo>
                    <a:pt x="50" y="5"/>
                    <a:pt x="47" y="13"/>
                    <a:pt x="48" y="17"/>
                  </a:cubicBezTo>
                  <a:cubicBezTo>
                    <a:pt x="49" y="22"/>
                    <a:pt x="54" y="27"/>
                    <a:pt x="46" y="28"/>
                  </a:cubicBezTo>
                  <a:cubicBezTo>
                    <a:pt x="43" y="29"/>
                    <a:pt x="41" y="28"/>
                    <a:pt x="39" y="30"/>
                  </a:cubicBezTo>
                  <a:cubicBezTo>
                    <a:pt x="38" y="31"/>
                    <a:pt x="37" y="31"/>
                    <a:pt x="37" y="32"/>
                  </a:cubicBezTo>
                  <a:cubicBezTo>
                    <a:pt x="36" y="33"/>
                    <a:pt x="37" y="34"/>
                    <a:pt x="35" y="35"/>
                  </a:cubicBezTo>
                  <a:cubicBezTo>
                    <a:pt x="33" y="36"/>
                    <a:pt x="31" y="32"/>
                    <a:pt x="29" y="31"/>
                  </a:cubicBezTo>
                  <a:cubicBezTo>
                    <a:pt x="26" y="30"/>
                    <a:pt x="23" y="31"/>
                    <a:pt x="21" y="29"/>
                  </a:cubicBezTo>
                  <a:cubicBezTo>
                    <a:pt x="18" y="28"/>
                    <a:pt x="17" y="25"/>
                    <a:pt x="14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6" name="Freeform 295">
              <a:extLst>
                <a:ext uri="{FF2B5EF4-FFF2-40B4-BE49-F238E27FC236}">
                  <a16:creationId xmlns:a16="http://schemas.microsoft.com/office/drawing/2014/main" id="{FA2D4905-02BD-4F95-9143-8474C68F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9876" y="1725683"/>
              <a:ext cx="12406" cy="10554"/>
            </a:xfrm>
            <a:custGeom>
              <a:avLst/>
              <a:gdLst>
                <a:gd name="T0" fmla="*/ 4 w 16"/>
                <a:gd name="T1" fmla="*/ 2 h 13"/>
                <a:gd name="T2" fmla="*/ 7 w 16"/>
                <a:gd name="T3" fmla="*/ 8 h 13"/>
                <a:gd name="T4" fmla="*/ 2 w 16"/>
                <a:gd name="T5" fmla="*/ 10 h 13"/>
                <a:gd name="T6" fmla="*/ 4 w 16"/>
                <a:gd name="T7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4" y="2"/>
                  </a:moveTo>
                  <a:cubicBezTo>
                    <a:pt x="9" y="0"/>
                    <a:pt x="16" y="10"/>
                    <a:pt x="7" y="8"/>
                  </a:cubicBezTo>
                  <a:cubicBezTo>
                    <a:pt x="6" y="8"/>
                    <a:pt x="6" y="13"/>
                    <a:pt x="2" y="10"/>
                  </a:cubicBezTo>
                  <a:cubicBezTo>
                    <a:pt x="0" y="7"/>
                    <a:pt x="1" y="3"/>
                    <a:pt x="4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7" name="Freeform 296">
              <a:extLst>
                <a:ext uri="{FF2B5EF4-FFF2-40B4-BE49-F238E27FC236}">
                  <a16:creationId xmlns:a16="http://schemas.microsoft.com/office/drawing/2014/main" id="{DA43B673-1173-4CF5-B27F-DCD7464D1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4061" y="2436534"/>
              <a:ext cx="12406" cy="7490"/>
            </a:xfrm>
            <a:custGeom>
              <a:avLst/>
              <a:gdLst>
                <a:gd name="T0" fmla="*/ 15 w 16"/>
                <a:gd name="T1" fmla="*/ 7 h 9"/>
                <a:gd name="T2" fmla="*/ 1 w 16"/>
                <a:gd name="T3" fmla="*/ 5 h 9"/>
                <a:gd name="T4" fmla="*/ 10 w 16"/>
                <a:gd name="T5" fmla="*/ 4 h 9"/>
                <a:gd name="T6" fmla="*/ 10 w 16"/>
                <a:gd name="T7" fmla="*/ 5 h 9"/>
                <a:gd name="T8" fmla="*/ 15 w 16"/>
                <a:gd name="T9" fmla="*/ 7 h 9"/>
                <a:gd name="T10" fmla="*/ 15 w 16"/>
                <a:gd name="T1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9">
                  <a:moveTo>
                    <a:pt x="15" y="7"/>
                  </a:moveTo>
                  <a:cubicBezTo>
                    <a:pt x="12" y="9"/>
                    <a:pt x="2" y="9"/>
                    <a:pt x="1" y="5"/>
                  </a:cubicBezTo>
                  <a:cubicBezTo>
                    <a:pt x="0" y="0"/>
                    <a:pt x="9" y="1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2" y="6"/>
                    <a:pt x="14" y="6"/>
                    <a:pt x="15" y="7"/>
                  </a:cubicBezTo>
                  <a:cubicBezTo>
                    <a:pt x="15" y="6"/>
                    <a:pt x="16" y="8"/>
                    <a:pt x="15" y="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8" name="Freeform 297">
              <a:extLst>
                <a:ext uri="{FF2B5EF4-FFF2-40B4-BE49-F238E27FC236}">
                  <a16:creationId xmlns:a16="http://schemas.microsoft.com/office/drawing/2014/main" id="{6BE34965-4E22-4DDE-8C72-103136DA4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550" y="2416447"/>
              <a:ext cx="7835" cy="9873"/>
            </a:xfrm>
            <a:custGeom>
              <a:avLst/>
              <a:gdLst>
                <a:gd name="T0" fmla="*/ 7 w 10"/>
                <a:gd name="T1" fmla="*/ 6 h 12"/>
                <a:gd name="T2" fmla="*/ 2 w 10"/>
                <a:gd name="T3" fmla="*/ 12 h 12"/>
                <a:gd name="T4" fmla="*/ 7 w 10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2">
                  <a:moveTo>
                    <a:pt x="7" y="6"/>
                  </a:moveTo>
                  <a:cubicBezTo>
                    <a:pt x="10" y="9"/>
                    <a:pt x="5" y="12"/>
                    <a:pt x="2" y="12"/>
                  </a:cubicBezTo>
                  <a:cubicBezTo>
                    <a:pt x="0" y="11"/>
                    <a:pt x="2" y="0"/>
                    <a:pt x="7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9" name="Freeform 298">
              <a:extLst>
                <a:ext uri="{FF2B5EF4-FFF2-40B4-BE49-F238E27FC236}">
                  <a16:creationId xmlns:a16="http://schemas.microsoft.com/office/drawing/2014/main" id="{78450EC6-4C54-4D6E-820E-ED65A80FC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873" y="2402149"/>
              <a:ext cx="16324" cy="15320"/>
            </a:xfrm>
            <a:custGeom>
              <a:avLst/>
              <a:gdLst>
                <a:gd name="T0" fmla="*/ 12 w 21"/>
                <a:gd name="T1" fmla="*/ 15 h 19"/>
                <a:gd name="T2" fmla="*/ 5 w 21"/>
                <a:gd name="T3" fmla="*/ 14 h 19"/>
                <a:gd name="T4" fmla="*/ 1 w 21"/>
                <a:gd name="T5" fmla="*/ 10 h 19"/>
                <a:gd name="T6" fmla="*/ 7 w 21"/>
                <a:gd name="T7" fmla="*/ 2 h 19"/>
                <a:gd name="T8" fmla="*/ 14 w 21"/>
                <a:gd name="T9" fmla="*/ 2 h 19"/>
                <a:gd name="T10" fmla="*/ 17 w 21"/>
                <a:gd name="T11" fmla="*/ 0 h 19"/>
                <a:gd name="T12" fmla="*/ 21 w 21"/>
                <a:gd name="T13" fmla="*/ 1 h 19"/>
                <a:gd name="T14" fmla="*/ 16 w 21"/>
                <a:gd name="T15" fmla="*/ 4 h 19"/>
                <a:gd name="T16" fmla="*/ 17 w 21"/>
                <a:gd name="T17" fmla="*/ 8 h 19"/>
                <a:gd name="T18" fmla="*/ 11 w 21"/>
                <a:gd name="T19" fmla="*/ 8 h 19"/>
                <a:gd name="T20" fmla="*/ 12 w 21"/>
                <a:gd name="T21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9">
                  <a:moveTo>
                    <a:pt x="12" y="15"/>
                  </a:moveTo>
                  <a:cubicBezTo>
                    <a:pt x="11" y="17"/>
                    <a:pt x="7" y="15"/>
                    <a:pt x="5" y="14"/>
                  </a:cubicBezTo>
                  <a:cubicBezTo>
                    <a:pt x="3" y="19"/>
                    <a:pt x="0" y="12"/>
                    <a:pt x="1" y="10"/>
                  </a:cubicBezTo>
                  <a:cubicBezTo>
                    <a:pt x="1" y="7"/>
                    <a:pt x="4" y="2"/>
                    <a:pt x="7" y="2"/>
                  </a:cubicBezTo>
                  <a:cubicBezTo>
                    <a:pt x="10" y="2"/>
                    <a:pt x="12" y="3"/>
                    <a:pt x="14" y="2"/>
                  </a:cubicBezTo>
                  <a:cubicBezTo>
                    <a:pt x="16" y="1"/>
                    <a:pt x="14" y="0"/>
                    <a:pt x="17" y="0"/>
                  </a:cubicBezTo>
                  <a:cubicBezTo>
                    <a:pt x="19" y="0"/>
                    <a:pt x="20" y="1"/>
                    <a:pt x="21" y="1"/>
                  </a:cubicBezTo>
                  <a:cubicBezTo>
                    <a:pt x="20" y="2"/>
                    <a:pt x="17" y="3"/>
                    <a:pt x="16" y="4"/>
                  </a:cubicBezTo>
                  <a:cubicBezTo>
                    <a:pt x="16" y="5"/>
                    <a:pt x="17" y="7"/>
                    <a:pt x="17" y="8"/>
                  </a:cubicBezTo>
                  <a:cubicBezTo>
                    <a:pt x="15" y="10"/>
                    <a:pt x="13" y="11"/>
                    <a:pt x="11" y="8"/>
                  </a:cubicBezTo>
                  <a:cubicBezTo>
                    <a:pt x="11" y="9"/>
                    <a:pt x="13" y="13"/>
                    <a:pt x="12" y="1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0" name="Freeform 299">
              <a:extLst>
                <a:ext uri="{FF2B5EF4-FFF2-40B4-BE49-F238E27FC236}">
                  <a16:creationId xmlns:a16="http://schemas.microsoft.com/office/drawing/2014/main" id="{9BAB7446-9368-4FA5-B33F-82CD81D13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279" y="2407596"/>
              <a:ext cx="10121" cy="17022"/>
            </a:xfrm>
            <a:custGeom>
              <a:avLst/>
              <a:gdLst>
                <a:gd name="T0" fmla="*/ 3 w 13"/>
                <a:gd name="T1" fmla="*/ 14 h 21"/>
                <a:gd name="T2" fmla="*/ 9 w 13"/>
                <a:gd name="T3" fmla="*/ 3 h 21"/>
                <a:gd name="T4" fmla="*/ 12 w 13"/>
                <a:gd name="T5" fmla="*/ 0 h 21"/>
                <a:gd name="T6" fmla="*/ 9 w 13"/>
                <a:gd name="T7" fmla="*/ 12 h 21"/>
                <a:gd name="T8" fmla="*/ 1 w 13"/>
                <a:gd name="T9" fmla="*/ 21 h 21"/>
                <a:gd name="T10" fmla="*/ 3 w 13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1">
                  <a:moveTo>
                    <a:pt x="3" y="14"/>
                  </a:moveTo>
                  <a:cubicBezTo>
                    <a:pt x="5" y="9"/>
                    <a:pt x="5" y="6"/>
                    <a:pt x="9" y="3"/>
                  </a:cubicBezTo>
                  <a:cubicBezTo>
                    <a:pt x="10" y="2"/>
                    <a:pt x="10" y="1"/>
                    <a:pt x="12" y="0"/>
                  </a:cubicBezTo>
                  <a:cubicBezTo>
                    <a:pt x="13" y="5"/>
                    <a:pt x="11" y="8"/>
                    <a:pt x="9" y="12"/>
                  </a:cubicBezTo>
                  <a:cubicBezTo>
                    <a:pt x="7" y="16"/>
                    <a:pt x="4" y="18"/>
                    <a:pt x="1" y="21"/>
                  </a:cubicBezTo>
                  <a:cubicBezTo>
                    <a:pt x="0" y="18"/>
                    <a:pt x="2" y="16"/>
                    <a:pt x="3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1" name="Freeform 300">
              <a:extLst>
                <a:ext uri="{FF2B5EF4-FFF2-40B4-BE49-F238E27FC236}">
                  <a16:creationId xmlns:a16="http://schemas.microsoft.com/office/drawing/2014/main" id="{C33BAC62-4124-4204-9BF5-59E56FEB5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0001" y="2383764"/>
              <a:ext cx="8489" cy="9532"/>
            </a:xfrm>
            <a:custGeom>
              <a:avLst/>
              <a:gdLst>
                <a:gd name="T0" fmla="*/ 6 w 11"/>
                <a:gd name="T1" fmla="*/ 1 h 12"/>
                <a:gd name="T2" fmla="*/ 2 w 11"/>
                <a:gd name="T3" fmla="*/ 8 h 12"/>
                <a:gd name="T4" fmla="*/ 6 w 11"/>
                <a:gd name="T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6" y="1"/>
                  </a:moveTo>
                  <a:cubicBezTo>
                    <a:pt x="11" y="3"/>
                    <a:pt x="5" y="12"/>
                    <a:pt x="2" y="8"/>
                  </a:cubicBezTo>
                  <a:cubicBezTo>
                    <a:pt x="0" y="5"/>
                    <a:pt x="3" y="0"/>
                    <a:pt x="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2" name="Freeform 301">
              <a:extLst>
                <a:ext uri="{FF2B5EF4-FFF2-40B4-BE49-F238E27FC236}">
                  <a16:creationId xmlns:a16="http://schemas.microsoft.com/office/drawing/2014/main" id="{C003F17C-1AA3-4690-BA07-AF53994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9917" y="2357210"/>
              <a:ext cx="20895" cy="8852"/>
            </a:xfrm>
            <a:custGeom>
              <a:avLst/>
              <a:gdLst>
                <a:gd name="T0" fmla="*/ 13 w 27"/>
                <a:gd name="T1" fmla="*/ 1 h 11"/>
                <a:gd name="T2" fmla="*/ 26 w 27"/>
                <a:gd name="T3" fmla="*/ 2 h 11"/>
                <a:gd name="T4" fmla="*/ 16 w 27"/>
                <a:gd name="T5" fmla="*/ 6 h 11"/>
                <a:gd name="T6" fmla="*/ 1 w 27"/>
                <a:gd name="T7" fmla="*/ 11 h 11"/>
                <a:gd name="T8" fmla="*/ 5 w 27"/>
                <a:gd name="T9" fmla="*/ 3 h 11"/>
                <a:gd name="T10" fmla="*/ 13 w 2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13" y="1"/>
                  </a:moveTo>
                  <a:cubicBezTo>
                    <a:pt x="18" y="1"/>
                    <a:pt x="22" y="1"/>
                    <a:pt x="26" y="2"/>
                  </a:cubicBezTo>
                  <a:cubicBezTo>
                    <a:pt x="27" y="8"/>
                    <a:pt x="20" y="6"/>
                    <a:pt x="16" y="6"/>
                  </a:cubicBezTo>
                  <a:cubicBezTo>
                    <a:pt x="11" y="6"/>
                    <a:pt x="7" y="10"/>
                    <a:pt x="1" y="11"/>
                  </a:cubicBezTo>
                  <a:cubicBezTo>
                    <a:pt x="0" y="7"/>
                    <a:pt x="3" y="5"/>
                    <a:pt x="5" y="3"/>
                  </a:cubicBezTo>
                  <a:cubicBezTo>
                    <a:pt x="9" y="0"/>
                    <a:pt x="10" y="2"/>
                    <a:pt x="13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3" name="Freeform 302">
              <a:extLst>
                <a:ext uri="{FF2B5EF4-FFF2-40B4-BE49-F238E27FC236}">
                  <a16:creationId xmlns:a16="http://schemas.microsoft.com/office/drawing/2014/main" id="{1660BB29-C7E7-4D06-A143-61D666340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9917" y="2272780"/>
              <a:ext cx="59421" cy="85112"/>
            </a:xfrm>
            <a:custGeom>
              <a:avLst/>
              <a:gdLst>
                <a:gd name="T0" fmla="*/ 23 w 77"/>
                <a:gd name="T1" fmla="*/ 90 h 106"/>
                <a:gd name="T2" fmla="*/ 8 w 77"/>
                <a:gd name="T3" fmla="*/ 87 h 106"/>
                <a:gd name="T4" fmla="*/ 6 w 77"/>
                <a:gd name="T5" fmla="*/ 76 h 106"/>
                <a:gd name="T6" fmla="*/ 3 w 77"/>
                <a:gd name="T7" fmla="*/ 65 h 106"/>
                <a:gd name="T8" fmla="*/ 24 w 77"/>
                <a:gd name="T9" fmla="*/ 58 h 106"/>
                <a:gd name="T10" fmla="*/ 32 w 77"/>
                <a:gd name="T11" fmla="*/ 42 h 106"/>
                <a:gd name="T12" fmla="*/ 37 w 77"/>
                <a:gd name="T13" fmla="*/ 46 h 106"/>
                <a:gd name="T14" fmla="*/ 36 w 77"/>
                <a:gd name="T15" fmla="*/ 41 h 106"/>
                <a:gd name="T16" fmla="*/ 39 w 77"/>
                <a:gd name="T17" fmla="*/ 39 h 106"/>
                <a:gd name="T18" fmla="*/ 41 w 77"/>
                <a:gd name="T19" fmla="*/ 37 h 106"/>
                <a:gd name="T20" fmla="*/ 38 w 77"/>
                <a:gd name="T21" fmla="*/ 33 h 106"/>
                <a:gd name="T22" fmla="*/ 54 w 77"/>
                <a:gd name="T23" fmla="*/ 19 h 106"/>
                <a:gd name="T24" fmla="*/ 66 w 77"/>
                <a:gd name="T25" fmla="*/ 5 h 106"/>
                <a:gd name="T26" fmla="*/ 69 w 77"/>
                <a:gd name="T27" fmla="*/ 16 h 106"/>
                <a:gd name="T28" fmla="*/ 77 w 77"/>
                <a:gd name="T29" fmla="*/ 24 h 106"/>
                <a:gd name="T30" fmla="*/ 69 w 77"/>
                <a:gd name="T31" fmla="*/ 31 h 106"/>
                <a:gd name="T32" fmla="*/ 55 w 77"/>
                <a:gd name="T33" fmla="*/ 38 h 106"/>
                <a:gd name="T34" fmla="*/ 66 w 77"/>
                <a:gd name="T35" fmla="*/ 40 h 106"/>
                <a:gd name="T36" fmla="*/ 67 w 77"/>
                <a:gd name="T37" fmla="*/ 50 h 106"/>
                <a:gd name="T38" fmla="*/ 65 w 77"/>
                <a:gd name="T39" fmla="*/ 51 h 106"/>
                <a:gd name="T40" fmla="*/ 72 w 77"/>
                <a:gd name="T41" fmla="*/ 58 h 106"/>
                <a:gd name="T42" fmla="*/ 66 w 77"/>
                <a:gd name="T43" fmla="*/ 68 h 106"/>
                <a:gd name="T44" fmla="*/ 58 w 77"/>
                <a:gd name="T45" fmla="*/ 66 h 106"/>
                <a:gd name="T46" fmla="*/ 51 w 77"/>
                <a:gd name="T47" fmla="*/ 74 h 106"/>
                <a:gd name="T48" fmla="*/ 52 w 77"/>
                <a:gd name="T49" fmla="*/ 79 h 106"/>
                <a:gd name="T50" fmla="*/ 46 w 77"/>
                <a:gd name="T51" fmla="*/ 82 h 106"/>
                <a:gd name="T52" fmla="*/ 43 w 77"/>
                <a:gd name="T53" fmla="*/ 87 h 106"/>
                <a:gd name="T54" fmla="*/ 37 w 77"/>
                <a:gd name="T55" fmla="*/ 84 h 106"/>
                <a:gd name="T56" fmla="*/ 33 w 77"/>
                <a:gd name="T57" fmla="*/ 91 h 106"/>
                <a:gd name="T58" fmla="*/ 26 w 77"/>
                <a:gd name="T59" fmla="*/ 99 h 106"/>
                <a:gd name="T60" fmla="*/ 18 w 77"/>
                <a:gd name="T61" fmla="*/ 99 h 106"/>
                <a:gd name="T62" fmla="*/ 23 w 77"/>
                <a:gd name="T63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" h="106">
                  <a:moveTo>
                    <a:pt x="23" y="90"/>
                  </a:moveTo>
                  <a:cubicBezTo>
                    <a:pt x="21" y="95"/>
                    <a:pt x="9" y="93"/>
                    <a:pt x="8" y="87"/>
                  </a:cubicBezTo>
                  <a:cubicBezTo>
                    <a:pt x="7" y="83"/>
                    <a:pt x="8" y="79"/>
                    <a:pt x="6" y="76"/>
                  </a:cubicBezTo>
                  <a:cubicBezTo>
                    <a:pt x="4" y="71"/>
                    <a:pt x="0" y="71"/>
                    <a:pt x="3" y="65"/>
                  </a:cubicBezTo>
                  <a:cubicBezTo>
                    <a:pt x="5" y="61"/>
                    <a:pt x="23" y="46"/>
                    <a:pt x="24" y="58"/>
                  </a:cubicBezTo>
                  <a:cubicBezTo>
                    <a:pt x="29" y="54"/>
                    <a:pt x="19" y="40"/>
                    <a:pt x="32" y="42"/>
                  </a:cubicBezTo>
                  <a:cubicBezTo>
                    <a:pt x="32" y="45"/>
                    <a:pt x="34" y="46"/>
                    <a:pt x="37" y="46"/>
                  </a:cubicBezTo>
                  <a:cubicBezTo>
                    <a:pt x="37" y="45"/>
                    <a:pt x="35" y="42"/>
                    <a:pt x="36" y="41"/>
                  </a:cubicBezTo>
                  <a:cubicBezTo>
                    <a:pt x="36" y="40"/>
                    <a:pt x="39" y="39"/>
                    <a:pt x="39" y="39"/>
                  </a:cubicBezTo>
                  <a:cubicBezTo>
                    <a:pt x="39" y="38"/>
                    <a:pt x="41" y="39"/>
                    <a:pt x="41" y="37"/>
                  </a:cubicBezTo>
                  <a:cubicBezTo>
                    <a:pt x="42" y="34"/>
                    <a:pt x="38" y="34"/>
                    <a:pt x="38" y="33"/>
                  </a:cubicBezTo>
                  <a:cubicBezTo>
                    <a:pt x="38" y="28"/>
                    <a:pt x="51" y="23"/>
                    <a:pt x="54" y="19"/>
                  </a:cubicBezTo>
                  <a:cubicBezTo>
                    <a:pt x="56" y="17"/>
                    <a:pt x="60" y="0"/>
                    <a:pt x="66" y="5"/>
                  </a:cubicBezTo>
                  <a:cubicBezTo>
                    <a:pt x="68" y="6"/>
                    <a:pt x="58" y="23"/>
                    <a:pt x="69" y="16"/>
                  </a:cubicBezTo>
                  <a:cubicBezTo>
                    <a:pt x="69" y="21"/>
                    <a:pt x="76" y="17"/>
                    <a:pt x="77" y="24"/>
                  </a:cubicBezTo>
                  <a:cubicBezTo>
                    <a:pt x="77" y="30"/>
                    <a:pt x="73" y="30"/>
                    <a:pt x="69" y="31"/>
                  </a:cubicBezTo>
                  <a:cubicBezTo>
                    <a:pt x="64" y="33"/>
                    <a:pt x="55" y="33"/>
                    <a:pt x="55" y="38"/>
                  </a:cubicBezTo>
                  <a:cubicBezTo>
                    <a:pt x="53" y="46"/>
                    <a:pt x="62" y="39"/>
                    <a:pt x="66" y="40"/>
                  </a:cubicBezTo>
                  <a:cubicBezTo>
                    <a:pt x="64" y="44"/>
                    <a:pt x="66" y="46"/>
                    <a:pt x="67" y="50"/>
                  </a:cubicBezTo>
                  <a:cubicBezTo>
                    <a:pt x="66" y="51"/>
                    <a:pt x="66" y="51"/>
                    <a:pt x="65" y="51"/>
                  </a:cubicBezTo>
                  <a:cubicBezTo>
                    <a:pt x="64" y="56"/>
                    <a:pt x="72" y="53"/>
                    <a:pt x="72" y="58"/>
                  </a:cubicBezTo>
                  <a:cubicBezTo>
                    <a:pt x="72" y="60"/>
                    <a:pt x="67" y="66"/>
                    <a:pt x="66" y="68"/>
                  </a:cubicBezTo>
                  <a:cubicBezTo>
                    <a:pt x="63" y="67"/>
                    <a:pt x="61" y="66"/>
                    <a:pt x="58" y="66"/>
                  </a:cubicBezTo>
                  <a:cubicBezTo>
                    <a:pt x="58" y="70"/>
                    <a:pt x="57" y="77"/>
                    <a:pt x="51" y="74"/>
                  </a:cubicBezTo>
                  <a:cubicBezTo>
                    <a:pt x="50" y="76"/>
                    <a:pt x="52" y="79"/>
                    <a:pt x="52" y="79"/>
                  </a:cubicBezTo>
                  <a:cubicBezTo>
                    <a:pt x="51" y="83"/>
                    <a:pt x="50" y="80"/>
                    <a:pt x="46" y="82"/>
                  </a:cubicBezTo>
                  <a:cubicBezTo>
                    <a:pt x="45" y="83"/>
                    <a:pt x="45" y="87"/>
                    <a:pt x="43" y="87"/>
                  </a:cubicBezTo>
                  <a:cubicBezTo>
                    <a:pt x="40" y="89"/>
                    <a:pt x="37" y="88"/>
                    <a:pt x="37" y="84"/>
                  </a:cubicBezTo>
                  <a:cubicBezTo>
                    <a:pt x="32" y="83"/>
                    <a:pt x="34" y="88"/>
                    <a:pt x="33" y="91"/>
                  </a:cubicBezTo>
                  <a:cubicBezTo>
                    <a:pt x="32" y="93"/>
                    <a:pt x="28" y="97"/>
                    <a:pt x="26" y="99"/>
                  </a:cubicBezTo>
                  <a:cubicBezTo>
                    <a:pt x="23" y="102"/>
                    <a:pt x="19" y="106"/>
                    <a:pt x="18" y="99"/>
                  </a:cubicBezTo>
                  <a:cubicBezTo>
                    <a:pt x="18" y="95"/>
                    <a:pt x="22" y="93"/>
                    <a:pt x="23" y="9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4" name="Freeform 303">
              <a:extLst>
                <a:ext uri="{FF2B5EF4-FFF2-40B4-BE49-F238E27FC236}">
                  <a16:creationId xmlns:a16="http://schemas.microsoft.com/office/drawing/2014/main" id="{959DC618-BF46-4BD6-ABA4-D89DB050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960" y="2202647"/>
              <a:ext cx="21548" cy="30640"/>
            </a:xfrm>
            <a:custGeom>
              <a:avLst/>
              <a:gdLst>
                <a:gd name="T0" fmla="*/ 2 w 28"/>
                <a:gd name="T1" fmla="*/ 29 h 38"/>
                <a:gd name="T2" fmla="*/ 8 w 28"/>
                <a:gd name="T3" fmla="*/ 21 h 38"/>
                <a:gd name="T4" fmla="*/ 10 w 28"/>
                <a:gd name="T5" fmla="*/ 16 h 38"/>
                <a:gd name="T6" fmla="*/ 18 w 28"/>
                <a:gd name="T7" fmla="*/ 7 h 38"/>
                <a:gd name="T8" fmla="*/ 26 w 28"/>
                <a:gd name="T9" fmla="*/ 1 h 38"/>
                <a:gd name="T10" fmla="*/ 28 w 28"/>
                <a:gd name="T11" fmla="*/ 5 h 38"/>
                <a:gd name="T12" fmla="*/ 13 w 28"/>
                <a:gd name="T13" fmla="*/ 30 h 38"/>
                <a:gd name="T14" fmla="*/ 2 w 28"/>
                <a:gd name="T1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8">
                  <a:moveTo>
                    <a:pt x="2" y="29"/>
                  </a:moveTo>
                  <a:cubicBezTo>
                    <a:pt x="3" y="26"/>
                    <a:pt x="6" y="23"/>
                    <a:pt x="8" y="21"/>
                  </a:cubicBezTo>
                  <a:cubicBezTo>
                    <a:pt x="9" y="20"/>
                    <a:pt x="9" y="17"/>
                    <a:pt x="10" y="16"/>
                  </a:cubicBezTo>
                  <a:cubicBezTo>
                    <a:pt x="13" y="12"/>
                    <a:pt x="16" y="12"/>
                    <a:pt x="18" y="7"/>
                  </a:cubicBezTo>
                  <a:cubicBezTo>
                    <a:pt x="20" y="2"/>
                    <a:pt x="19" y="0"/>
                    <a:pt x="26" y="1"/>
                  </a:cubicBezTo>
                  <a:cubicBezTo>
                    <a:pt x="26" y="3"/>
                    <a:pt x="27" y="4"/>
                    <a:pt x="28" y="5"/>
                  </a:cubicBezTo>
                  <a:cubicBezTo>
                    <a:pt x="23" y="14"/>
                    <a:pt x="14" y="20"/>
                    <a:pt x="13" y="30"/>
                  </a:cubicBezTo>
                  <a:cubicBezTo>
                    <a:pt x="10" y="30"/>
                    <a:pt x="0" y="38"/>
                    <a:pt x="2" y="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5" name="Freeform 304">
              <a:extLst>
                <a:ext uri="{FF2B5EF4-FFF2-40B4-BE49-F238E27FC236}">
                  <a16:creationId xmlns:a16="http://schemas.microsoft.com/office/drawing/2014/main" id="{5038FCA4-467E-4A72-9F6D-55FF0D1F9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206" y="2448109"/>
              <a:ext cx="44729" cy="81026"/>
            </a:xfrm>
            <a:custGeom>
              <a:avLst/>
              <a:gdLst>
                <a:gd name="T0" fmla="*/ 10 w 58"/>
                <a:gd name="T1" fmla="*/ 36 h 101"/>
                <a:gd name="T2" fmla="*/ 0 w 58"/>
                <a:gd name="T3" fmla="*/ 0 h 101"/>
                <a:gd name="T4" fmla="*/ 38 w 58"/>
                <a:gd name="T5" fmla="*/ 7 h 101"/>
                <a:gd name="T6" fmla="*/ 39 w 58"/>
                <a:gd name="T7" fmla="*/ 53 h 101"/>
                <a:gd name="T8" fmla="*/ 57 w 58"/>
                <a:gd name="T9" fmla="*/ 99 h 101"/>
                <a:gd name="T10" fmla="*/ 10 w 58"/>
                <a:gd name="T11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01">
                  <a:moveTo>
                    <a:pt x="10" y="36"/>
                  </a:moveTo>
                  <a:cubicBezTo>
                    <a:pt x="6" y="41"/>
                    <a:pt x="0" y="4"/>
                    <a:pt x="0" y="0"/>
                  </a:cubicBezTo>
                  <a:cubicBezTo>
                    <a:pt x="12" y="7"/>
                    <a:pt x="24" y="7"/>
                    <a:pt x="38" y="7"/>
                  </a:cubicBezTo>
                  <a:cubicBezTo>
                    <a:pt x="31" y="25"/>
                    <a:pt x="31" y="37"/>
                    <a:pt x="39" y="53"/>
                  </a:cubicBezTo>
                  <a:cubicBezTo>
                    <a:pt x="45" y="65"/>
                    <a:pt x="58" y="84"/>
                    <a:pt x="57" y="99"/>
                  </a:cubicBezTo>
                  <a:cubicBezTo>
                    <a:pt x="47" y="101"/>
                    <a:pt x="3" y="45"/>
                    <a:pt x="10" y="3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6" name="Freeform 305">
              <a:extLst>
                <a:ext uri="{FF2B5EF4-FFF2-40B4-BE49-F238E27FC236}">
                  <a16:creationId xmlns:a16="http://schemas.microsoft.com/office/drawing/2014/main" id="{CB39FEF7-6B36-447E-B239-414E0FE8A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939" y="2192093"/>
              <a:ext cx="9794" cy="20086"/>
            </a:xfrm>
            <a:custGeom>
              <a:avLst/>
              <a:gdLst>
                <a:gd name="T0" fmla="*/ 13 w 13"/>
                <a:gd name="T1" fmla="*/ 0 h 25"/>
                <a:gd name="T2" fmla="*/ 5 w 13"/>
                <a:gd name="T3" fmla="*/ 25 h 25"/>
                <a:gd name="T4" fmla="*/ 3 w 13"/>
                <a:gd name="T5" fmla="*/ 10 h 25"/>
                <a:gd name="T6" fmla="*/ 13 w 13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5">
                  <a:moveTo>
                    <a:pt x="13" y="0"/>
                  </a:moveTo>
                  <a:cubicBezTo>
                    <a:pt x="10" y="8"/>
                    <a:pt x="9" y="19"/>
                    <a:pt x="5" y="25"/>
                  </a:cubicBezTo>
                  <a:cubicBezTo>
                    <a:pt x="0" y="22"/>
                    <a:pt x="1" y="14"/>
                    <a:pt x="3" y="10"/>
                  </a:cubicBezTo>
                  <a:cubicBezTo>
                    <a:pt x="4" y="7"/>
                    <a:pt x="13" y="0"/>
                    <a:pt x="13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7" name="Freeform 306">
              <a:extLst>
                <a:ext uri="{FF2B5EF4-FFF2-40B4-BE49-F238E27FC236}">
                  <a16:creationId xmlns:a16="http://schemas.microsoft.com/office/drawing/2014/main" id="{31ECAAFC-7E36-4880-9B5C-D142293BC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769" y="3834404"/>
              <a:ext cx="23181" cy="27235"/>
            </a:xfrm>
            <a:custGeom>
              <a:avLst/>
              <a:gdLst>
                <a:gd name="T0" fmla="*/ 8 w 30"/>
                <a:gd name="T1" fmla="*/ 11 h 34"/>
                <a:gd name="T2" fmla="*/ 12 w 30"/>
                <a:gd name="T3" fmla="*/ 6 h 34"/>
                <a:gd name="T4" fmla="*/ 9 w 30"/>
                <a:gd name="T5" fmla="*/ 6 h 34"/>
                <a:gd name="T6" fmla="*/ 15 w 30"/>
                <a:gd name="T7" fmla="*/ 0 h 34"/>
                <a:gd name="T8" fmla="*/ 19 w 30"/>
                <a:gd name="T9" fmla="*/ 4 h 34"/>
                <a:gd name="T10" fmla="*/ 21 w 30"/>
                <a:gd name="T11" fmla="*/ 10 h 34"/>
                <a:gd name="T12" fmla="*/ 25 w 30"/>
                <a:gd name="T13" fmla="*/ 15 h 34"/>
                <a:gd name="T14" fmla="*/ 25 w 30"/>
                <a:gd name="T15" fmla="*/ 18 h 34"/>
                <a:gd name="T16" fmla="*/ 28 w 30"/>
                <a:gd name="T17" fmla="*/ 21 h 34"/>
                <a:gd name="T18" fmla="*/ 29 w 30"/>
                <a:gd name="T19" fmla="*/ 26 h 34"/>
                <a:gd name="T20" fmla="*/ 9 w 30"/>
                <a:gd name="T21" fmla="*/ 26 h 34"/>
                <a:gd name="T22" fmla="*/ 21 w 30"/>
                <a:gd name="T23" fmla="*/ 21 h 34"/>
                <a:gd name="T24" fmla="*/ 17 w 30"/>
                <a:gd name="T25" fmla="*/ 14 h 34"/>
                <a:gd name="T26" fmla="*/ 15 w 30"/>
                <a:gd name="T27" fmla="*/ 14 h 34"/>
                <a:gd name="T28" fmla="*/ 8 w 30"/>
                <a:gd name="T29" fmla="*/ 1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8" y="11"/>
                  </a:moveTo>
                  <a:cubicBezTo>
                    <a:pt x="11" y="9"/>
                    <a:pt x="13" y="10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1"/>
                    <a:pt x="12" y="1"/>
                    <a:pt x="15" y="0"/>
                  </a:cubicBezTo>
                  <a:cubicBezTo>
                    <a:pt x="16" y="2"/>
                    <a:pt x="17" y="4"/>
                    <a:pt x="19" y="4"/>
                  </a:cubicBezTo>
                  <a:cubicBezTo>
                    <a:pt x="19" y="7"/>
                    <a:pt x="19" y="9"/>
                    <a:pt x="21" y="10"/>
                  </a:cubicBezTo>
                  <a:cubicBezTo>
                    <a:pt x="22" y="13"/>
                    <a:pt x="24" y="13"/>
                    <a:pt x="25" y="15"/>
                  </a:cubicBezTo>
                  <a:cubicBezTo>
                    <a:pt x="25" y="16"/>
                    <a:pt x="25" y="17"/>
                    <a:pt x="25" y="18"/>
                  </a:cubicBezTo>
                  <a:cubicBezTo>
                    <a:pt x="26" y="19"/>
                    <a:pt x="27" y="20"/>
                    <a:pt x="28" y="21"/>
                  </a:cubicBezTo>
                  <a:cubicBezTo>
                    <a:pt x="29" y="23"/>
                    <a:pt x="30" y="24"/>
                    <a:pt x="29" y="26"/>
                  </a:cubicBezTo>
                  <a:cubicBezTo>
                    <a:pt x="26" y="34"/>
                    <a:pt x="11" y="34"/>
                    <a:pt x="9" y="26"/>
                  </a:cubicBezTo>
                  <a:cubicBezTo>
                    <a:pt x="12" y="24"/>
                    <a:pt x="18" y="20"/>
                    <a:pt x="21" y="21"/>
                  </a:cubicBezTo>
                  <a:cubicBezTo>
                    <a:pt x="21" y="17"/>
                    <a:pt x="15" y="18"/>
                    <a:pt x="17" y="14"/>
                  </a:cubicBezTo>
                  <a:cubicBezTo>
                    <a:pt x="17" y="14"/>
                    <a:pt x="15" y="14"/>
                    <a:pt x="15" y="14"/>
                  </a:cubicBezTo>
                  <a:cubicBezTo>
                    <a:pt x="14" y="23"/>
                    <a:pt x="0" y="16"/>
                    <a:pt x="8" y="1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8" name="Freeform 307">
              <a:extLst>
                <a:ext uri="{FF2B5EF4-FFF2-40B4-BE49-F238E27FC236}">
                  <a16:creationId xmlns:a16="http://schemas.microsoft.com/office/drawing/2014/main" id="{1481B1E6-7344-46FB-93D4-169F61B60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235" y="3847341"/>
              <a:ext cx="10121" cy="7830"/>
            </a:xfrm>
            <a:custGeom>
              <a:avLst/>
              <a:gdLst>
                <a:gd name="T0" fmla="*/ 9 w 13"/>
                <a:gd name="T1" fmla="*/ 10 h 10"/>
                <a:gd name="T2" fmla="*/ 11 w 13"/>
                <a:gd name="T3" fmla="*/ 1 h 10"/>
                <a:gd name="T4" fmla="*/ 7 w 13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0">
                  <a:moveTo>
                    <a:pt x="9" y="10"/>
                  </a:moveTo>
                  <a:cubicBezTo>
                    <a:pt x="0" y="8"/>
                    <a:pt x="1" y="0"/>
                    <a:pt x="11" y="1"/>
                  </a:cubicBezTo>
                  <a:cubicBezTo>
                    <a:pt x="13" y="7"/>
                    <a:pt x="11" y="8"/>
                    <a:pt x="7" y="1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9" name="Freeform 308">
              <a:extLst>
                <a:ext uri="{FF2B5EF4-FFF2-40B4-BE49-F238E27FC236}">
                  <a16:creationId xmlns:a16="http://schemas.microsoft.com/office/drawing/2014/main" id="{ABD2BFE4-3274-4200-8EBE-5C225FE55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400" y="3836788"/>
              <a:ext cx="10121" cy="10554"/>
            </a:xfrm>
            <a:custGeom>
              <a:avLst/>
              <a:gdLst>
                <a:gd name="T0" fmla="*/ 10 w 13"/>
                <a:gd name="T1" fmla="*/ 4 h 13"/>
                <a:gd name="T2" fmla="*/ 7 w 13"/>
                <a:gd name="T3" fmla="*/ 12 h 13"/>
                <a:gd name="T4" fmla="*/ 10 w 13"/>
                <a:gd name="T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0" y="4"/>
                  </a:moveTo>
                  <a:cubicBezTo>
                    <a:pt x="13" y="7"/>
                    <a:pt x="13" y="13"/>
                    <a:pt x="7" y="12"/>
                  </a:cubicBezTo>
                  <a:cubicBezTo>
                    <a:pt x="0" y="12"/>
                    <a:pt x="6" y="0"/>
                    <a:pt x="10" y="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0" name="Freeform 309">
              <a:extLst>
                <a:ext uri="{FF2B5EF4-FFF2-40B4-BE49-F238E27FC236}">
                  <a16:creationId xmlns:a16="http://schemas.microsoft.com/office/drawing/2014/main" id="{9CCC5E97-B2A0-480F-A257-53364E28C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1631" y="3430636"/>
              <a:ext cx="53218" cy="23490"/>
            </a:xfrm>
            <a:custGeom>
              <a:avLst/>
              <a:gdLst>
                <a:gd name="T0" fmla="*/ 34 w 69"/>
                <a:gd name="T1" fmla="*/ 21 h 29"/>
                <a:gd name="T2" fmla="*/ 2 w 69"/>
                <a:gd name="T3" fmla="*/ 7 h 29"/>
                <a:gd name="T4" fmla="*/ 33 w 69"/>
                <a:gd name="T5" fmla="*/ 5 h 29"/>
                <a:gd name="T6" fmla="*/ 68 w 69"/>
                <a:gd name="T7" fmla="*/ 17 h 29"/>
                <a:gd name="T8" fmla="*/ 68 w 69"/>
                <a:gd name="T9" fmla="*/ 24 h 29"/>
                <a:gd name="T10" fmla="*/ 49 w 69"/>
                <a:gd name="T11" fmla="*/ 20 h 29"/>
                <a:gd name="T12" fmla="*/ 34 w 69"/>
                <a:gd name="T13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9">
                  <a:moveTo>
                    <a:pt x="34" y="21"/>
                  </a:moveTo>
                  <a:cubicBezTo>
                    <a:pt x="32" y="29"/>
                    <a:pt x="0" y="13"/>
                    <a:pt x="2" y="7"/>
                  </a:cubicBezTo>
                  <a:cubicBezTo>
                    <a:pt x="5" y="0"/>
                    <a:pt x="28" y="4"/>
                    <a:pt x="33" y="5"/>
                  </a:cubicBezTo>
                  <a:cubicBezTo>
                    <a:pt x="46" y="9"/>
                    <a:pt x="56" y="12"/>
                    <a:pt x="68" y="17"/>
                  </a:cubicBezTo>
                  <a:cubicBezTo>
                    <a:pt x="69" y="19"/>
                    <a:pt x="69" y="22"/>
                    <a:pt x="68" y="24"/>
                  </a:cubicBezTo>
                  <a:cubicBezTo>
                    <a:pt x="61" y="24"/>
                    <a:pt x="55" y="20"/>
                    <a:pt x="49" y="20"/>
                  </a:cubicBezTo>
                  <a:cubicBezTo>
                    <a:pt x="43" y="20"/>
                    <a:pt x="41" y="23"/>
                    <a:pt x="34" y="2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1" name="Freeform 310">
              <a:extLst>
                <a:ext uri="{FF2B5EF4-FFF2-40B4-BE49-F238E27FC236}">
                  <a16:creationId xmlns:a16="http://schemas.microsoft.com/office/drawing/2014/main" id="{4D70886F-8737-4103-A7A2-71DD503F7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9767" y="3350972"/>
              <a:ext cx="16977" cy="18724"/>
            </a:xfrm>
            <a:custGeom>
              <a:avLst/>
              <a:gdLst>
                <a:gd name="T0" fmla="*/ 21 w 22"/>
                <a:gd name="T1" fmla="*/ 18 h 23"/>
                <a:gd name="T2" fmla="*/ 6 w 22"/>
                <a:gd name="T3" fmla="*/ 15 h 23"/>
                <a:gd name="T4" fmla="*/ 4 w 22"/>
                <a:gd name="T5" fmla="*/ 3 h 23"/>
                <a:gd name="T6" fmla="*/ 21 w 22"/>
                <a:gd name="T7" fmla="*/ 10 h 23"/>
                <a:gd name="T8" fmla="*/ 21 w 2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3">
                  <a:moveTo>
                    <a:pt x="21" y="18"/>
                  </a:moveTo>
                  <a:cubicBezTo>
                    <a:pt x="21" y="23"/>
                    <a:pt x="8" y="17"/>
                    <a:pt x="6" y="15"/>
                  </a:cubicBezTo>
                  <a:cubicBezTo>
                    <a:pt x="5" y="13"/>
                    <a:pt x="0" y="5"/>
                    <a:pt x="4" y="3"/>
                  </a:cubicBezTo>
                  <a:cubicBezTo>
                    <a:pt x="11" y="0"/>
                    <a:pt x="16" y="6"/>
                    <a:pt x="21" y="10"/>
                  </a:cubicBezTo>
                  <a:cubicBezTo>
                    <a:pt x="21" y="13"/>
                    <a:pt x="22" y="16"/>
                    <a:pt x="21" y="1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2" name="Freeform 311">
              <a:extLst>
                <a:ext uri="{FF2B5EF4-FFF2-40B4-BE49-F238E27FC236}">
                  <a16:creationId xmlns:a16="http://schemas.microsoft.com/office/drawing/2014/main" id="{F73FB2AA-92FD-4244-B22B-D63C6F51D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3648" y="3326800"/>
              <a:ext cx="220706" cy="84430"/>
            </a:xfrm>
            <a:custGeom>
              <a:avLst/>
              <a:gdLst>
                <a:gd name="T0" fmla="*/ 25 w 286"/>
                <a:gd name="T1" fmla="*/ 27 h 105"/>
                <a:gd name="T2" fmla="*/ 16 w 286"/>
                <a:gd name="T3" fmla="*/ 35 h 105"/>
                <a:gd name="T4" fmla="*/ 4 w 286"/>
                <a:gd name="T5" fmla="*/ 36 h 105"/>
                <a:gd name="T6" fmla="*/ 29 w 286"/>
                <a:gd name="T7" fmla="*/ 10 h 105"/>
                <a:gd name="T8" fmla="*/ 53 w 286"/>
                <a:gd name="T9" fmla="*/ 3 h 105"/>
                <a:gd name="T10" fmla="*/ 76 w 286"/>
                <a:gd name="T11" fmla="*/ 2 h 105"/>
                <a:gd name="T12" fmla="*/ 102 w 286"/>
                <a:gd name="T13" fmla="*/ 1 h 105"/>
                <a:gd name="T14" fmla="*/ 121 w 286"/>
                <a:gd name="T15" fmla="*/ 8 h 105"/>
                <a:gd name="T16" fmla="*/ 158 w 286"/>
                <a:gd name="T17" fmla="*/ 22 h 105"/>
                <a:gd name="T18" fmla="*/ 177 w 286"/>
                <a:gd name="T19" fmla="*/ 27 h 105"/>
                <a:gd name="T20" fmla="*/ 187 w 286"/>
                <a:gd name="T21" fmla="*/ 39 h 105"/>
                <a:gd name="T22" fmla="*/ 196 w 286"/>
                <a:gd name="T23" fmla="*/ 45 h 105"/>
                <a:gd name="T24" fmla="*/ 216 w 286"/>
                <a:gd name="T25" fmla="*/ 53 h 105"/>
                <a:gd name="T26" fmla="*/ 232 w 286"/>
                <a:gd name="T27" fmla="*/ 59 h 105"/>
                <a:gd name="T28" fmla="*/ 241 w 286"/>
                <a:gd name="T29" fmla="*/ 60 h 105"/>
                <a:gd name="T30" fmla="*/ 242 w 286"/>
                <a:gd name="T31" fmla="*/ 67 h 105"/>
                <a:gd name="T32" fmla="*/ 264 w 286"/>
                <a:gd name="T33" fmla="*/ 73 h 105"/>
                <a:gd name="T34" fmla="*/ 281 w 286"/>
                <a:gd name="T35" fmla="*/ 82 h 105"/>
                <a:gd name="T36" fmla="*/ 269 w 286"/>
                <a:gd name="T37" fmla="*/ 90 h 105"/>
                <a:gd name="T38" fmla="*/ 247 w 286"/>
                <a:gd name="T39" fmla="*/ 95 h 105"/>
                <a:gd name="T40" fmla="*/ 225 w 286"/>
                <a:gd name="T41" fmla="*/ 89 h 105"/>
                <a:gd name="T42" fmla="*/ 183 w 286"/>
                <a:gd name="T43" fmla="*/ 94 h 105"/>
                <a:gd name="T44" fmla="*/ 193 w 286"/>
                <a:gd name="T45" fmla="*/ 75 h 105"/>
                <a:gd name="T46" fmla="*/ 156 w 286"/>
                <a:gd name="T47" fmla="*/ 57 h 105"/>
                <a:gd name="T48" fmla="*/ 149 w 286"/>
                <a:gd name="T49" fmla="*/ 49 h 105"/>
                <a:gd name="T50" fmla="*/ 136 w 286"/>
                <a:gd name="T51" fmla="*/ 42 h 105"/>
                <a:gd name="T52" fmla="*/ 109 w 286"/>
                <a:gd name="T53" fmla="*/ 33 h 105"/>
                <a:gd name="T54" fmla="*/ 70 w 286"/>
                <a:gd name="T55" fmla="*/ 17 h 105"/>
                <a:gd name="T56" fmla="*/ 46 w 286"/>
                <a:gd name="T57" fmla="*/ 19 h 105"/>
                <a:gd name="T58" fmla="*/ 25 w 286"/>
                <a:gd name="T59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6" h="105">
                  <a:moveTo>
                    <a:pt x="25" y="27"/>
                  </a:moveTo>
                  <a:cubicBezTo>
                    <a:pt x="22" y="28"/>
                    <a:pt x="17" y="34"/>
                    <a:pt x="16" y="35"/>
                  </a:cubicBezTo>
                  <a:cubicBezTo>
                    <a:pt x="12" y="36"/>
                    <a:pt x="9" y="36"/>
                    <a:pt x="4" y="36"/>
                  </a:cubicBezTo>
                  <a:cubicBezTo>
                    <a:pt x="0" y="21"/>
                    <a:pt x="17" y="12"/>
                    <a:pt x="29" y="10"/>
                  </a:cubicBezTo>
                  <a:cubicBezTo>
                    <a:pt x="38" y="8"/>
                    <a:pt x="44" y="5"/>
                    <a:pt x="53" y="3"/>
                  </a:cubicBezTo>
                  <a:cubicBezTo>
                    <a:pt x="61" y="2"/>
                    <a:pt x="68" y="3"/>
                    <a:pt x="76" y="2"/>
                  </a:cubicBezTo>
                  <a:cubicBezTo>
                    <a:pt x="85" y="2"/>
                    <a:pt x="93" y="0"/>
                    <a:pt x="102" y="1"/>
                  </a:cubicBezTo>
                  <a:cubicBezTo>
                    <a:pt x="110" y="1"/>
                    <a:pt x="114" y="5"/>
                    <a:pt x="121" y="8"/>
                  </a:cubicBezTo>
                  <a:cubicBezTo>
                    <a:pt x="132" y="14"/>
                    <a:pt x="146" y="19"/>
                    <a:pt x="158" y="22"/>
                  </a:cubicBezTo>
                  <a:cubicBezTo>
                    <a:pt x="164" y="23"/>
                    <a:pt x="172" y="23"/>
                    <a:pt x="177" y="27"/>
                  </a:cubicBezTo>
                  <a:cubicBezTo>
                    <a:pt x="180" y="30"/>
                    <a:pt x="182" y="35"/>
                    <a:pt x="187" y="39"/>
                  </a:cubicBezTo>
                  <a:cubicBezTo>
                    <a:pt x="190" y="41"/>
                    <a:pt x="193" y="43"/>
                    <a:pt x="196" y="45"/>
                  </a:cubicBezTo>
                  <a:cubicBezTo>
                    <a:pt x="202" y="48"/>
                    <a:pt x="209" y="51"/>
                    <a:pt x="216" y="53"/>
                  </a:cubicBezTo>
                  <a:cubicBezTo>
                    <a:pt x="221" y="54"/>
                    <a:pt x="227" y="57"/>
                    <a:pt x="232" y="59"/>
                  </a:cubicBezTo>
                  <a:cubicBezTo>
                    <a:pt x="234" y="59"/>
                    <a:pt x="239" y="59"/>
                    <a:pt x="241" y="60"/>
                  </a:cubicBezTo>
                  <a:cubicBezTo>
                    <a:pt x="243" y="62"/>
                    <a:pt x="240" y="65"/>
                    <a:pt x="242" y="67"/>
                  </a:cubicBezTo>
                  <a:cubicBezTo>
                    <a:pt x="247" y="71"/>
                    <a:pt x="258" y="70"/>
                    <a:pt x="264" y="73"/>
                  </a:cubicBezTo>
                  <a:cubicBezTo>
                    <a:pt x="267" y="75"/>
                    <a:pt x="281" y="81"/>
                    <a:pt x="281" y="82"/>
                  </a:cubicBezTo>
                  <a:cubicBezTo>
                    <a:pt x="286" y="90"/>
                    <a:pt x="274" y="90"/>
                    <a:pt x="269" y="90"/>
                  </a:cubicBezTo>
                  <a:cubicBezTo>
                    <a:pt x="261" y="91"/>
                    <a:pt x="255" y="95"/>
                    <a:pt x="247" y="95"/>
                  </a:cubicBezTo>
                  <a:cubicBezTo>
                    <a:pt x="239" y="95"/>
                    <a:pt x="233" y="90"/>
                    <a:pt x="225" y="89"/>
                  </a:cubicBezTo>
                  <a:cubicBezTo>
                    <a:pt x="219" y="88"/>
                    <a:pt x="186" y="105"/>
                    <a:pt x="183" y="94"/>
                  </a:cubicBezTo>
                  <a:cubicBezTo>
                    <a:pt x="180" y="80"/>
                    <a:pt x="220" y="85"/>
                    <a:pt x="193" y="75"/>
                  </a:cubicBezTo>
                  <a:cubicBezTo>
                    <a:pt x="180" y="69"/>
                    <a:pt x="168" y="67"/>
                    <a:pt x="156" y="57"/>
                  </a:cubicBezTo>
                  <a:cubicBezTo>
                    <a:pt x="153" y="55"/>
                    <a:pt x="151" y="51"/>
                    <a:pt x="149" y="49"/>
                  </a:cubicBezTo>
                  <a:cubicBezTo>
                    <a:pt x="146" y="46"/>
                    <a:pt x="140" y="44"/>
                    <a:pt x="136" y="42"/>
                  </a:cubicBezTo>
                  <a:cubicBezTo>
                    <a:pt x="128" y="37"/>
                    <a:pt x="118" y="35"/>
                    <a:pt x="109" y="33"/>
                  </a:cubicBezTo>
                  <a:cubicBezTo>
                    <a:pt x="103" y="32"/>
                    <a:pt x="60" y="29"/>
                    <a:pt x="70" y="17"/>
                  </a:cubicBezTo>
                  <a:cubicBezTo>
                    <a:pt x="64" y="12"/>
                    <a:pt x="52" y="15"/>
                    <a:pt x="46" y="19"/>
                  </a:cubicBezTo>
                  <a:cubicBezTo>
                    <a:pt x="38" y="23"/>
                    <a:pt x="34" y="25"/>
                    <a:pt x="25" y="2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3" name="Freeform 312">
              <a:extLst>
                <a:ext uri="{FF2B5EF4-FFF2-40B4-BE49-F238E27FC236}">
                  <a16:creationId xmlns:a16="http://schemas.microsoft.com/office/drawing/2014/main" id="{86FA8463-C925-48CA-B913-D93BDFC1B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8540" y="3429955"/>
              <a:ext cx="39831" cy="18384"/>
            </a:xfrm>
            <a:custGeom>
              <a:avLst/>
              <a:gdLst>
                <a:gd name="T0" fmla="*/ 48 w 52"/>
                <a:gd name="T1" fmla="*/ 14 h 23"/>
                <a:gd name="T2" fmla="*/ 43 w 52"/>
                <a:gd name="T3" fmla="*/ 7 h 23"/>
                <a:gd name="T4" fmla="*/ 28 w 52"/>
                <a:gd name="T5" fmla="*/ 5 h 23"/>
                <a:gd name="T6" fmla="*/ 1 w 52"/>
                <a:gd name="T7" fmla="*/ 8 h 23"/>
                <a:gd name="T8" fmla="*/ 3 w 52"/>
                <a:gd name="T9" fmla="*/ 14 h 23"/>
                <a:gd name="T10" fmla="*/ 6 w 52"/>
                <a:gd name="T11" fmla="*/ 21 h 23"/>
                <a:gd name="T12" fmla="*/ 29 w 52"/>
                <a:gd name="T13" fmla="*/ 22 h 23"/>
                <a:gd name="T14" fmla="*/ 48 w 52"/>
                <a:gd name="T15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23">
                  <a:moveTo>
                    <a:pt x="48" y="14"/>
                  </a:moveTo>
                  <a:cubicBezTo>
                    <a:pt x="52" y="13"/>
                    <a:pt x="43" y="7"/>
                    <a:pt x="43" y="7"/>
                  </a:cubicBezTo>
                  <a:cubicBezTo>
                    <a:pt x="38" y="5"/>
                    <a:pt x="32" y="5"/>
                    <a:pt x="28" y="5"/>
                  </a:cubicBezTo>
                  <a:cubicBezTo>
                    <a:pt x="21" y="4"/>
                    <a:pt x="5" y="0"/>
                    <a:pt x="1" y="8"/>
                  </a:cubicBezTo>
                  <a:cubicBezTo>
                    <a:pt x="2" y="7"/>
                    <a:pt x="3" y="15"/>
                    <a:pt x="3" y="14"/>
                  </a:cubicBezTo>
                  <a:cubicBezTo>
                    <a:pt x="4" y="18"/>
                    <a:pt x="0" y="18"/>
                    <a:pt x="6" y="21"/>
                  </a:cubicBezTo>
                  <a:cubicBezTo>
                    <a:pt x="10" y="23"/>
                    <a:pt x="24" y="22"/>
                    <a:pt x="29" y="22"/>
                  </a:cubicBezTo>
                  <a:cubicBezTo>
                    <a:pt x="38" y="22"/>
                    <a:pt x="41" y="16"/>
                    <a:pt x="48" y="1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4" name="Freeform 313">
              <a:extLst>
                <a:ext uri="{FF2B5EF4-FFF2-40B4-BE49-F238E27FC236}">
                  <a16:creationId xmlns:a16="http://schemas.microsoft.com/office/drawing/2014/main" id="{AF4942BA-2485-4330-AA20-E436C369A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485" y="3603582"/>
              <a:ext cx="23181" cy="17703"/>
            </a:xfrm>
            <a:custGeom>
              <a:avLst/>
              <a:gdLst>
                <a:gd name="T0" fmla="*/ 28 w 30"/>
                <a:gd name="T1" fmla="*/ 1 h 22"/>
                <a:gd name="T2" fmla="*/ 23 w 30"/>
                <a:gd name="T3" fmla="*/ 18 h 22"/>
                <a:gd name="T4" fmla="*/ 0 w 30"/>
                <a:gd name="T5" fmla="*/ 20 h 22"/>
                <a:gd name="T6" fmla="*/ 9 w 30"/>
                <a:gd name="T7" fmla="*/ 12 h 22"/>
                <a:gd name="T8" fmla="*/ 4 w 30"/>
                <a:gd name="T9" fmla="*/ 6 h 22"/>
                <a:gd name="T10" fmla="*/ 11 w 30"/>
                <a:gd name="T11" fmla="*/ 1 h 22"/>
                <a:gd name="T12" fmla="*/ 28 w 30"/>
                <a:gd name="T13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2">
                  <a:moveTo>
                    <a:pt x="28" y="1"/>
                  </a:moveTo>
                  <a:cubicBezTo>
                    <a:pt x="20" y="7"/>
                    <a:pt x="30" y="13"/>
                    <a:pt x="23" y="18"/>
                  </a:cubicBezTo>
                  <a:cubicBezTo>
                    <a:pt x="17" y="22"/>
                    <a:pt x="6" y="20"/>
                    <a:pt x="0" y="20"/>
                  </a:cubicBezTo>
                  <a:cubicBezTo>
                    <a:pt x="1" y="16"/>
                    <a:pt x="5" y="13"/>
                    <a:pt x="9" y="12"/>
                  </a:cubicBezTo>
                  <a:cubicBezTo>
                    <a:pt x="10" y="8"/>
                    <a:pt x="8" y="6"/>
                    <a:pt x="4" y="6"/>
                  </a:cubicBezTo>
                  <a:cubicBezTo>
                    <a:pt x="2" y="6"/>
                    <a:pt x="10" y="1"/>
                    <a:pt x="11" y="1"/>
                  </a:cubicBezTo>
                  <a:cubicBezTo>
                    <a:pt x="16" y="0"/>
                    <a:pt x="23" y="1"/>
                    <a:pt x="28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5" name="Freeform 314">
              <a:extLst>
                <a:ext uri="{FF2B5EF4-FFF2-40B4-BE49-F238E27FC236}">
                  <a16:creationId xmlns:a16="http://schemas.microsoft.com/office/drawing/2014/main" id="{02AB027F-E810-4FC5-B547-B2C7CA6E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2485" y="3476596"/>
              <a:ext cx="12406" cy="17703"/>
            </a:xfrm>
            <a:custGeom>
              <a:avLst/>
              <a:gdLst>
                <a:gd name="T0" fmla="*/ 9 w 16"/>
                <a:gd name="T1" fmla="*/ 12 h 22"/>
                <a:gd name="T2" fmla="*/ 1 w 16"/>
                <a:gd name="T3" fmla="*/ 14 h 22"/>
                <a:gd name="T4" fmla="*/ 7 w 16"/>
                <a:gd name="T5" fmla="*/ 7 h 22"/>
                <a:gd name="T6" fmla="*/ 14 w 16"/>
                <a:gd name="T7" fmla="*/ 3 h 22"/>
                <a:gd name="T8" fmla="*/ 16 w 16"/>
                <a:gd name="T9" fmla="*/ 12 h 22"/>
                <a:gd name="T10" fmla="*/ 9 w 16"/>
                <a:gd name="T11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2">
                  <a:moveTo>
                    <a:pt x="9" y="12"/>
                  </a:moveTo>
                  <a:cubicBezTo>
                    <a:pt x="9" y="19"/>
                    <a:pt x="2" y="22"/>
                    <a:pt x="1" y="14"/>
                  </a:cubicBezTo>
                  <a:cubicBezTo>
                    <a:pt x="0" y="9"/>
                    <a:pt x="7" y="5"/>
                    <a:pt x="7" y="7"/>
                  </a:cubicBezTo>
                  <a:cubicBezTo>
                    <a:pt x="7" y="3"/>
                    <a:pt x="10" y="0"/>
                    <a:pt x="14" y="3"/>
                  </a:cubicBezTo>
                  <a:cubicBezTo>
                    <a:pt x="15" y="4"/>
                    <a:pt x="16" y="10"/>
                    <a:pt x="16" y="12"/>
                  </a:cubicBezTo>
                  <a:cubicBezTo>
                    <a:pt x="14" y="12"/>
                    <a:pt x="12" y="12"/>
                    <a:pt x="9" y="1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6" name="Freeform 315">
              <a:extLst>
                <a:ext uri="{FF2B5EF4-FFF2-40B4-BE49-F238E27FC236}">
                  <a16:creationId xmlns:a16="http://schemas.microsoft.com/office/drawing/2014/main" id="{A7830F5B-15BB-4C0E-B5E3-A4B528BCB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8035" y="3493277"/>
              <a:ext cx="8489" cy="17022"/>
            </a:xfrm>
            <a:custGeom>
              <a:avLst/>
              <a:gdLst>
                <a:gd name="T0" fmla="*/ 10 w 11"/>
                <a:gd name="T1" fmla="*/ 18 h 21"/>
                <a:gd name="T2" fmla="*/ 8 w 11"/>
                <a:gd name="T3" fmla="*/ 7 h 21"/>
                <a:gd name="T4" fmla="*/ 10 w 11"/>
                <a:gd name="T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1">
                  <a:moveTo>
                    <a:pt x="10" y="18"/>
                  </a:moveTo>
                  <a:cubicBezTo>
                    <a:pt x="0" y="21"/>
                    <a:pt x="1" y="0"/>
                    <a:pt x="8" y="7"/>
                  </a:cubicBezTo>
                  <a:cubicBezTo>
                    <a:pt x="10" y="9"/>
                    <a:pt x="11" y="15"/>
                    <a:pt x="10" y="1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7" name="Freeform 316">
              <a:extLst>
                <a:ext uri="{FF2B5EF4-FFF2-40B4-BE49-F238E27FC236}">
                  <a16:creationId xmlns:a16="http://schemas.microsoft.com/office/drawing/2014/main" id="{E774DBD4-2D8D-4476-97F3-50D8F30A3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238" y="3513364"/>
              <a:ext cx="15998" cy="15320"/>
            </a:xfrm>
            <a:custGeom>
              <a:avLst/>
              <a:gdLst>
                <a:gd name="T0" fmla="*/ 8 w 21"/>
                <a:gd name="T1" fmla="*/ 13 h 19"/>
                <a:gd name="T2" fmla="*/ 8 w 21"/>
                <a:gd name="T3" fmla="*/ 11 h 19"/>
                <a:gd name="T4" fmla="*/ 2 w 21"/>
                <a:gd name="T5" fmla="*/ 3 h 19"/>
                <a:gd name="T6" fmla="*/ 12 w 21"/>
                <a:gd name="T7" fmla="*/ 3 h 19"/>
                <a:gd name="T8" fmla="*/ 8 w 21"/>
                <a:gd name="T9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8" y="13"/>
                  </a:moveTo>
                  <a:cubicBezTo>
                    <a:pt x="8" y="13"/>
                    <a:pt x="8" y="12"/>
                    <a:pt x="8" y="11"/>
                  </a:cubicBezTo>
                  <a:cubicBezTo>
                    <a:pt x="5" y="11"/>
                    <a:pt x="0" y="7"/>
                    <a:pt x="2" y="3"/>
                  </a:cubicBezTo>
                  <a:cubicBezTo>
                    <a:pt x="4" y="0"/>
                    <a:pt x="9" y="2"/>
                    <a:pt x="12" y="3"/>
                  </a:cubicBezTo>
                  <a:cubicBezTo>
                    <a:pt x="21" y="7"/>
                    <a:pt x="17" y="19"/>
                    <a:pt x="8" y="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8" name="Freeform 317">
              <a:extLst>
                <a:ext uri="{FF2B5EF4-FFF2-40B4-BE49-F238E27FC236}">
                  <a16:creationId xmlns:a16="http://schemas.microsoft.com/office/drawing/2014/main" id="{0B6BDFD4-9F09-4E49-B0D7-1CEDE8817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7177" y="3531067"/>
              <a:ext cx="7835" cy="11235"/>
            </a:xfrm>
            <a:custGeom>
              <a:avLst/>
              <a:gdLst>
                <a:gd name="T0" fmla="*/ 7 w 10"/>
                <a:gd name="T1" fmla="*/ 12 h 14"/>
                <a:gd name="T2" fmla="*/ 6 w 10"/>
                <a:gd name="T3" fmla="*/ 0 h 14"/>
                <a:gd name="T4" fmla="*/ 7 w 10"/>
                <a:gd name="T5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4">
                  <a:moveTo>
                    <a:pt x="7" y="12"/>
                  </a:moveTo>
                  <a:cubicBezTo>
                    <a:pt x="0" y="14"/>
                    <a:pt x="1" y="3"/>
                    <a:pt x="6" y="0"/>
                  </a:cubicBezTo>
                  <a:cubicBezTo>
                    <a:pt x="6" y="2"/>
                    <a:pt x="10" y="11"/>
                    <a:pt x="7" y="1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9" name="Freeform 318">
              <a:extLst>
                <a:ext uri="{FF2B5EF4-FFF2-40B4-BE49-F238E27FC236}">
                  <a16:creationId xmlns:a16="http://schemas.microsoft.com/office/drawing/2014/main" id="{4074AA68-751C-40A2-B884-C6FAA771F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639" y="3367994"/>
              <a:ext cx="17631" cy="12937"/>
            </a:xfrm>
            <a:custGeom>
              <a:avLst/>
              <a:gdLst>
                <a:gd name="T0" fmla="*/ 9 w 23"/>
                <a:gd name="T1" fmla="*/ 14 h 16"/>
                <a:gd name="T2" fmla="*/ 12 w 23"/>
                <a:gd name="T3" fmla="*/ 3 h 16"/>
                <a:gd name="T4" fmla="*/ 17 w 23"/>
                <a:gd name="T5" fmla="*/ 6 h 16"/>
                <a:gd name="T6" fmla="*/ 23 w 23"/>
                <a:gd name="T7" fmla="*/ 1 h 16"/>
                <a:gd name="T8" fmla="*/ 9 w 23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9" y="14"/>
                  </a:moveTo>
                  <a:cubicBezTo>
                    <a:pt x="0" y="16"/>
                    <a:pt x="5" y="3"/>
                    <a:pt x="12" y="3"/>
                  </a:cubicBezTo>
                  <a:cubicBezTo>
                    <a:pt x="13" y="6"/>
                    <a:pt x="14" y="6"/>
                    <a:pt x="17" y="6"/>
                  </a:cubicBezTo>
                  <a:cubicBezTo>
                    <a:pt x="18" y="3"/>
                    <a:pt x="20" y="0"/>
                    <a:pt x="23" y="1"/>
                  </a:cubicBezTo>
                  <a:cubicBezTo>
                    <a:pt x="22" y="10"/>
                    <a:pt x="18" y="14"/>
                    <a:pt x="9" y="14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0" name="Freeform 319">
              <a:extLst>
                <a:ext uri="{FF2B5EF4-FFF2-40B4-BE49-F238E27FC236}">
                  <a16:creationId xmlns:a16="http://schemas.microsoft.com/office/drawing/2014/main" id="{825DAEB9-95E4-45CE-825D-31CEB3BA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345" y="3277775"/>
              <a:ext cx="22527" cy="39492"/>
            </a:xfrm>
            <a:custGeom>
              <a:avLst/>
              <a:gdLst>
                <a:gd name="T0" fmla="*/ 29 w 29"/>
                <a:gd name="T1" fmla="*/ 40 h 49"/>
                <a:gd name="T2" fmla="*/ 21 w 29"/>
                <a:gd name="T3" fmla="*/ 45 h 49"/>
                <a:gd name="T4" fmla="*/ 17 w 29"/>
                <a:gd name="T5" fmla="*/ 34 h 49"/>
                <a:gd name="T6" fmla="*/ 8 w 29"/>
                <a:gd name="T7" fmla="*/ 23 h 49"/>
                <a:gd name="T8" fmla="*/ 2 w 29"/>
                <a:gd name="T9" fmla="*/ 20 h 49"/>
                <a:gd name="T10" fmla="*/ 5 w 29"/>
                <a:gd name="T11" fmla="*/ 15 h 49"/>
                <a:gd name="T12" fmla="*/ 9 w 29"/>
                <a:gd name="T13" fmla="*/ 1 h 49"/>
                <a:gd name="T14" fmla="*/ 14 w 29"/>
                <a:gd name="T15" fmla="*/ 0 h 49"/>
                <a:gd name="T16" fmla="*/ 14 w 29"/>
                <a:gd name="T17" fmla="*/ 6 h 49"/>
                <a:gd name="T18" fmla="*/ 19 w 29"/>
                <a:gd name="T19" fmla="*/ 13 h 49"/>
                <a:gd name="T20" fmla="*/ 24 w 29"/>
                <a:gd name="T21" fmla="*/ 26 h 49"/>
                <a:gd name="T22" fmla="*/ 29 w 29"/>
                <a:gd name="T23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49">
                  <a:moveTo>
                    <a:pt x="29" y="40"/>
                  </a:moveTo>
                  <a:cubicBezTo>
                    <a:pt x="28" y="45"/>
                    <a:pt x="25" y="49"/>
                    <a:pt x="21" y="45"/>
                  </a:cubicBezTo>
                  <a:cubicBezTo>
                    <a:pt x="18" y="43"/>
                    <a:pt x="19" y="37"/>
                    <a:pt x="17" y="34"/>
                  </a:cubicBezTo>
                  <a:cubicBezTo>
                    <a:pt x="15" y="30"/>
                    <a:pt x="12" y="26"/>
                    <a:pt x="8" y="23"/>
                  </a:cubicBezTo>
                  <a:cubicBezTo>
                    <a:pt x="7" y="22"/>
                    <a:pt x="3" y="22"/>
                    <a:pt x="2" y="20"/>
                  </a:cubicBezTo>
                  <a:cubicBezTo>
                    <a:pt x="0" y="16"/>
                    <a:pt x="3" y="17"/>
                    <a:pt x="5" y="15"/>
                  </a:cubicBezTo>
                  <a:cubicBezTo>
                    <a:pt x="9" y="10"/>
                    <a:pt x="11" y="7"/>
                    <a:pt x="9" y="1"/>
                  </a:cubicBezTo>
                  <a:cubicBezTo>
                    <a:pt x="10" y="0"/>
                    <a:pt x="13" y="0"/>
                    <a:pt x="14" y="0"/>
                  </a:cubicBezTo>
                  <a:cubicBezTo>
                    <a:pt x="14" y="2"/>
                    <a:pt x="14" y="5"/>
                    <a:pt x="14" y="6"/>
                  </a:cubicBezTo>
                  <a:cubicBezTo>
                    <a:pt x="15" y="9"/>
                    <a:pt x="18" y="11"/>
                    <a:pt x="19" y="13"/>
                  </a:cubicBezTo>
                  <a:cubicBezTo>
                    <a:pt x="21" y="17"/>
                    <a:pt x="22" y="22"/>
                    <a:pt x="24" y="26"/>
                  </a:cubicBezTo>
                  <a:cubicBezTo>
                    <a:pt x="26" y="30"/>
                    <a:pt x="29" y="35"/>
                    <a:pt x="29" y="4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1" name="Freeform 320">
              <a:extLst>
                <a:ext uri="{FF2B5EF4-FFF2-40B4-BE49-F238E27FC236}">
                  <a16:creationId xmlns:a16="http://schemas.microsoft.com/office/drawing/2014/main" id="{3F69A263-E20F-4522-A49A-D526F0AD4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6982" y="2692549"/>
              <a:ext cx="54197" cy="35407"/>
            </a:xfrm>
            <a:custGeom>
              <a:avLst/>
              <a:gdLst>
                <a:gd name="T0" fmla="*/ 16 w 70"/>
                <a:gd name="T1" fmla="*/ 0 h 44"/>
                <a:gd name="T2" fmla="*/ 21 w 70"/>
                <a:gd name="T3" fmla="*/ 14 h 44"/>
                <a:gd name="T4" fmla="*/ 37 w 70"/>
                <a:gd name="T5" fmla="*/ 20 h 44"/>
                <a:gd name="T6" fmla="*/ 70 w 70"/>
                <a:gd name="T7" fmla="*/ 24 h 44"/>
                <a:gd name="T8" fmla="*/ 59 w 70"/>
                <a:gd name="T9" fmla="*/ 27 h 44"/>
                <a:gd name="T10" fmla="*/ 55 w 70"/>
                <a:gd name="T11" fmla="*/ 36 h 44"/>
                <a:gd name="T12" fmla="*/ 38 w 70"/>
                <a:gd name="T13" fmla="*/ 34 h 44"/>
                <a:gd name="T14" fmla="*/ 14 w 70"/>
                <a:gd name="T15" fmla="*/ 18 h 44"/>
                <a:gd name="T16" fmla="*/ 16 w 70"/>
                <a:gd name="T17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44">
                  <a:moveTo>
                    <a:pt x="16" y="0"/>
                  </a:moveTo>
                  <a:cubicBezTo>
                    <a:pt x="16" y="8"/>
                    <a:pt x="15" y="9"/>
                    <a:pt x="21" y="14"/>
                  </a:cubicBezTo>
                  <a:cubicBezTo>
                    <a:pt x="26" y="18"/>
                    <a:pt x="32" y="19"/>
                    <a:pt x="37" y="20"/>
                  </a:cubicBezTo>
                  <a:cubicBezTo>
                    <a:pt x="44" y="21"/>
                    <a:pt x="67" y="18"/>
                    <a:pt x="70" y="24"/>
                  </a:cubicBezTo>
                  <a:cubicBezTo>
                    <a:pt x="66" y="23"/>
                    <a:pt x="62" y="25"/>
                    <a:pt x="59" y="27"/>
                  </a:cubicBezTo>
                  <a:cubicBezTo>
                    <a:pt x="56" y="30"/>
                    <a:pt x="58" y="32"/>
                    <a:pt x="55" y="36"/>
                  </a:cubicBezTo>
                  <a:cubicBezTo>
                    <a:pt x="50" y="44"/>
                    <a:pt x="44" y="40"/>
                    <a:pt x="38" y="34"/>
                  </a:cubicBezTo>
                  <a:cubicBezTo>
                    <a:pt x="31" y="38"/>
                    <a:pt x="14" y="26"/>
                    <a:pt x="14" y="18"/>
                  </a:cubicBezTo>
                  <a:cubicBezTo>
                    <a:pt x="0" y="21"/>
                    <a:pt x="7" y="0"/>
                    <a:pt x="16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2" name="Freeform 321">
              <a:extLst>
                <a:ext uri="{FF2B5EF4-FFF2-40B4-BE49-F238E27FC236}">
                  <a16:creationId xmlns:a16="http://schemas.microsoft.com/office/drawing/2014/main" id="{1A0B6B77-F5B6-4DC2-BDED-5ACFB246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7840" y="2595863"/>
              <a:ext cx="74113" cy="33023"/>
            </a:xfrm>
            <a:custGeom>
              <a:avLst/>
              <a:gdLst>
                <a:gd name="T0" fmla="*/ 33 w 96"/>
                <a:gd name="T1" fmla="*/ 18 h 41"/>
                <a:gd name="T2" fmla="*/ 20 w 96"/>
                <a:gd name="T3" fmla="*/ 1 h 41"/>
                <a:gd name="T4" fmla="*/ 39 w 96"/>
                <a:gd name="T5" fmla="*/ 5 h 41"/>
                <a:gd name="T6" fmla="*/ 71 w 96"/>
                <a:gd name="T7" fmla="*/ 18 h 41"/>
                <a:gd name="T8" fmla="*/ 70 w 96"/>
                <a:gd name="T9" fmla="*/ 20 h 41"/>
                <a:gd name="T10" fmla="*/ 83 w 96"/>
                <a:gd name="T11" fmla="*/ 38 h 41"/>
                <a:gd name="T12" fmla="*/ 56 w 96"/>
                <a:gd name="T13" fmla="*/ 33 h 41"/>
                <a:gd name="T14" fmla="*/ 33 w 96"/>
                <a:gd name="T15" fmla="*/ 1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1">
                  <a:moveTo>
                    <a:pt x="33" y="18"/>
                  </a:moveTo>
                  <a:cubicBezTo>
                    <a:pt x="29" y="14"/>
                    <a:pt x="0" y="6"/>
                    <a:pt x="20" y="1"/>
                  </a:cubicBezTo>
                  <a:cubicBezTo>
                    <a:pt x="26" y="0"/>
                    <a:pt x="34" y="3"/>
                    <a:pt x="39" y="5"/>
                  </a:cubicBezTo>
                  <a:cubicBezTo>
                    <a:pt x="51" y="8"/>
                    <a:pt x="61" y="13"/>
                    <a:pt x="71" y="18"/>
                  </a:cubicBezTo>
                  <a:cubicBezTo>
                    <a:pt x="71" y="19"/>
                    <a:pt x="71" y="19"/>
                    <a:pt x="70" y="20"/>
                  </a:cubicBezTo>
                  <a:cubicBezTo>
                    <a:pt x="75" y="24"/>
                    <a:pt x="96" y="33"/>
                    <a:pt x="83" y="38"/>
                  </a:cubicBezTo>
                  <a:cubicBezTo>
                    <a:pt x="77" y="41"/>
                    <a:pt x="62" y="35"/>
                    <a:pt x="56" y="33"/>
                  </a:cubicBezTo>
                  <a:cubicBezTo>
                    <a:pt x="44" y="30"/>
                    <a:pt x="40" y="27"/>
                    <a:pt x="3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3" name="Freeform 322">
              <a:extLst>
                <a:ext uri="{FF2B5EF4-FFF2-40B4-BE49-F238E27FC236}">
                  <a16:creationId xmlns:a16="http://schemas.microsoft.com/office/drawing/2014/main" id="{86B94D4A-6671-4C8B-AEB5-F8DED9A0B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2764" y="2539689"/>
              <a:ext cx="138105" cy="166478"/>
            </a:xfrm>
            <a:custGeom>
              <a:avLst/>
              <a:gdLst>
                <a:gd name="T0" fmla="*/ 52 w 179"/>
                <a:gd name="T1" fmla="*/ 51 h 207"/>
                <a:gd name="T2" fmla="*/ 65 w 179"/>
                <a:gd name="T3" fmla="*/ 32 h 207"/>
                <a:gd name="T4" fmla="*/ 74 w 179"/>
                <a:gd name="T5" fmla="*/ 13 h 207"/>
                <a:gd name="T6" fmla="*/ 96 w 179"/>
                <a:gd name="T7" fmla="*/ 0 h 207"/>
                <a:gd name="T8" fmla="*/ 96 w 179"/>
                <a:gd name="T9" fmla="*/ 3 h 207"/>
                <a:gd name="T10" fmla="*/ 106 w 179"/>
                <a:gd name="T11" fmla="*/ 1 h 207"/>
                <a:gd name="T12" fmla="*/ 105 w 179"/>
                <a:gd name="T13" fmla="*/ 14 h 207"/>
                <a:gd name="T14" fmla="*/ 93 w 179"/>
                <a:gd name="T15" fmla="*/ 15 h 207"/>
                <a:gd name="T16" fmla="*/ 88 w 179"/>
                <a:gd name="T17" fmla="*/ 46 h 207"/>
                <a:gd name="T18" fmla="*/ 76 w 179"/>
                <a:gd name="T19" fmla="*/ 65 h 207"/>
                <a:gd name="T20" fmla="*/ 70 w 179"/>
                <a:gd name="T21" fmla="*/ 82 h 207"/>
                <a:gd name="T22" fmla="*/ 90 w 179"/>
                <a:gd name="T23" fmla="*/ 66 h 207"/>
                <a:gd name="T24" fmla="*/ 94 w 179"/>
                <a:gd name="T25" fmla="*/ 67 h 207"/>
                <a:gd name="T26" fmla="*/ 104 w 179"/>
                <a:gd name="T27" fmla="*/ 70 h 207"/>
                <a:gd name="T28" fmla="*/ 104 w 179"/>
                <a:gd name="T29" fmla="*/ 86 h 207"/>
                <a:gd name="T30" fmla="*/ 118 w 179"/>
                <a:gd name="T31" fmla="*/ 87 h 207"/>
                <a:gd name="T32" fmla="*/ 132 w 179"/>
                <a:gd name="T33" fmla="*/ 83 h 207"/>
                <a:gd name="T34" fmla="*/ 133 w 179"/>
                <a:gd name="T35" fmla="*/ 85 h 207"/>
                <a:gd name="T36" fmla="*/ 144 w 179"/>
                <a:gd name="T37" fmla="*/ 82 h 207"/>
                <a:gd name="T38" fmla="*/ 133 w 179"/>
                <a:gd name="T39" fmla="*/ 93 h 207"/>
                <a:gd name="T40" fmla="*/ 149 w 179"/>
                <a:gd name="T41" fmla="*/ 95 h 207"/>
                <a:gd name="T42" fmla="*/ 157 w 179"/>
                <a:gd name="T43" fmla="*/ 99 h 207"/>
                <a:gd name="T44" fmla="*/ 155 w 179"/>
                <a:gd name="T45" fmla="*/ 106 h 207"/>
                <a:gd name="T46" fmla="*/ 159 w 179"/>
                <a:gd name="T47" fmla="*/ 129 h 207"/>
                <a:gd name="T48" fmla="*/ 170 w 179"/>
                <a:gd name="T49" fmla="*/ 126 h 207"/>
                <a:gd name="T50" fmla="*/ 172 w 179"/>
                <a:gd name="T51" fmla="*/ 126 h 207"/>
                <a:gd name="T52" fmla="*/ 156 w 179"/>
                <a:gd name="T53" fmla="*/ 167 h 207"/>
                <a:gd name="T54" fmla="*/ 176 w 179"/>
                <a:gd name="T55" fmla="*/ 145 h 207"/>
                <a:gd name="T56" fmla="*/ 169 w 179"/>
                <a:gd name="T57" fmla="*/ 172 h 207"/>
                <a:gd name="T58" fmla="*/ 178 w 179"/>
                <a:gd name="T59" fmla="*/ 160 h 207"/>
                <a:gd name="T60" fmla="*/ 175 w 179"/>
                <a:gd name="T61" fmla="*/ 189 h 207"/>
                <a:gd name="T62" fmla="*/ 168 w 179"/>
                <a:gd name="T63" fmla="*/ 204 h 207"/>
                <a:gd name="T64" fmla="*/ 161 w 179"/>
                <a:gd name="T65" fmla="*/ 204 h 207"/>
                <a:gd name="T66" fmla="*/ 154 w 179"/>
                <a:gd name="T67" fmla="*/ 207 h 207"/>
                <a:gd name="T68" fmla="*/ 154 w 179"/>
                <a:gd name="T69" fmla="*/ 189 h 207"/>
                <a:gd name="T70" fmla="*/ 143 w 179"/>
                <a:gd name="T71" fmla="*/ 199 h 207"/>
                <a:gd name="T72" fmla="*/ 141 w 179"/>
                <a:gd name="T73" fmla="*/ 188 h 207"/>
                <a:gd name="T74" fmla="*/ 146 w 179"/>
                <a:gd name="T75" fmla="*/ 173 h 207"/>
                <a:gd name="T76" fmla="*/ 142 w 179"/>
                <a:gd name="T77" fmla="*/ 159 h 207"/>
                <a:gd name="T78" fmla="*/ 120 w 179"/>
                <a:gd name="T79" fmla="*/ 179 h 207"/>
                <a:gd name="T80" fmla="*/ 107 w 179"/>
                <a:gd name="T81" fmla="*/ 195 h 207"/>
                <a:gd name="T82" fmla="*/ 88 w 179"/>
                <a:gd name="T83" fmla="*/ 193 h 207"/>
                <a:gd name="T84" fmla="*/ 101 w 179"/>
                <a:gd name="T85" fmla="*/ 182 h 207"/>
                <a:gd name="T86" fmla="*/ 118 w 179"/>
                <a:gd name="T87" fmla="*/ 169 h 207"/>
                <a:gd name="T88" fmla="*/ 112 w 179"/>
                <a:gd name="T89" fmla="*/ 167 h 207"/>
                <a:gd name="T90" fmla="*/ 107 w 179"/>
                <a:gd name="T91" fmla="*/ 171 h 207"/>
                <a:gd name="T92" fmla="*/ 89 w 179"/>
                <a:gd name="T93" fmla="*/ 170 h 207"/>
                <a:gd name="T94" fmla="*/ 89 w 179"/>
                <a:gd name="T95" fmla="*/ 167 h 207"/>
                <a:gd name="T96" fmla="*/ 74 w 179"/>
                <a:gd name="T97" fmla="*/ 168 h 207"/>
                <a:gd name="T98" fmla="*/ 58 w 179"/>
                <a:gd name="T99" fmla="*/ 167 h 207"/>
                <a:gd name="T100" fmla="*/ 24 w 179"/>
                <a:gd name="T101" fmla="*/ 165 h 207"/>
                <a:gd name="T102" fmla="*/ 7 w 179"/>
                <a:gd name="T103" fmla="*/ 168 h 207"/>
                <a:gd name="T104" fmla="*/ 2 w 179"/>
                <a:gd name="T105" fmla="*/ 162 h 207"/>
                <a:gd name="T106" fmla="*/ 0 w 179"/>
                <a:gd name="T107" fmla="*/ 154 h 207"/>
                <a:gd name="T108" fmla="*/ 13 w 179"/>
                <a:gd name="T109" fmla="*/ 142 h 207"/>
                <a:gd name="T110" fmla="*/ 20 w 179"/>
                <a:gd name="T111" fmla="*/ 135 h 207"/>
                <a:gd name="T112" fmla="*/ 20 w 179"/>
                <a:gd name="T113" fmla="*/ 128 h 207"/>
                <a:gd name="T114" fmla="*/ 41 w 179"/>
                <a:gd name="T115" fmla="*/ 77 h 207"/>
                <a:gd name="T116" fmla="*/ 52 w 179"/>
                <a:gd name="T117" fmla="*/ 5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9" h="207">
                  <a:moveTo>
                    <a:pt x="52" y="51"/>
                  </a:moveTo>
                  <a:cubicBezTo>
                    <a:pt x="55" y="44"/>
                    <a:pt x="61" y="39"/>
                    <a:pt x="65" y="32"/>
                  </a:cubicBezTo>
                  <a:cubicBezTo>
                    <a:pt x="68" y="25"/>
                    <a:pt x="68" y="19"/>
                    <a:pt x="74" y="13"/>
                  </a:cubicBezTo>
                  <a:cubicBezTo>
                    <a:pt x="76" y="11"/>
                    <a:pt x="96" y="1"/>
                    <a:pt x="96" y="0"/>
                  </a:cubicBezTo>
                  <a:cubicBezTo>
                    <a:pt x="96" y="1"/>
                    <a:pt x="96" y="2"/>
                    <a:pt x="96" y="3"/>
                  </a:cubicBezTo>
                  <a:cubicBezTo>
                    <a:pt x="99" y="3"/>
                    <a:pt x="103" y="1"/>
                    <a:pt x="106" y="1"/>
                  </a:cubicBezTo>
                  <a:cubicBezTo>
                    <a:pt x="106" y="5"/>
                    <a:pt x="105" y="9"/>
                    <a:pt x="105" y="14"/>
                  </a:cubicBezTo>
                  <a:cubicBezTo>
                    <a:pt x="101" y="15"/>
                    <a:pt x="97" y="16"/>
                    <a:pt x="93" y="15"/>
                  </a:cubicBezTo>
                  <a:cubicBezTo>
                    <a:pt x="102" y="23"/>
                    <a:pt x="92" y="38"/>
                    <a:pt x="88" y="46"/>
                  </a:cubicBezTo>
                  <a:cubicBezTo>
                    <a:pt x="84" y="53"/>
                    <a:pt x="80" y="59"/>
                    <a:pt x="76" y="65"/>
                  </a:cubicBezTo>
                  <a:cubicBezTo>
                    <a:pt x="72" y="71"/>
                    <a:pt x="73" y="75"/>
                    <a:pt x="70" y="82"/>
                  </a:cubicBezTo>
                  <a:cubicBezTo>
                    <a:pt x="75" y="80"/>
                    <a:pt x="85" y="60"/>
                    <a:pt x="90" y="66"/>
                  </a:cubicBezTo>
                  <a:cubicBezTo>
                    <a:pt x="91" y="66"/>
                    <a:pt x="93" y="67"/>
                    <a:pt x="94" y="67"/>
                  </a:cubicBezTo>
                  <a:cubicBezTo>
                    <a:pt x="93" y="73"/>
                    <a:pt x="99" y="73"/>
                    <a:pt x="104" y="70"/>
                  </a:cubicBezTo>
                  <a:cubicBezTo>
                    <a:pt x="108" y="78"/>
                    <a:pt x="84" y="79"/>
                    <a:pt x="104" y="86"/>
                  </a:cubicBezTo>
                  <a:cubicBezTo>
                    <a:pt x="110" y="88"/>
                    <a:pt x="112" y="89"/>
                    <a:pt x="118" y="87"/>
                  </a:cubicBezTo>
                  <a:cubicBezTo>
                    <a:pt x="123" y="85"/>
                    <a:pt x="126" y="82"/>
                    <a:pt x="132" y="83"/>
                  </a:cubicBezTo>
                  <a:cubicBezTo>
                    <a:pt x="132" y="84"/>
                    <a:pt x="132" y="85"/>
                    <a:pt x="133" y="85"/>
                  </a:cubicBezTo>
                  <a:cubicBezTo>
                    <a:pt x="136" y="83"/>
                    <a:pt x="140" y="81"/>
                    <a:pt x="144" y="82"/>
                  </a:cubicBezTo>
                  <a:cubicBezTo>
                    <a:pt x="144" y="88"/>
                    <a:pt x="136" y="88"/>
                    <a:pt x="133" y="93"/>
                  </a:cubicBezTo>
                  <a:cubicBezTo>
                    <a:pt x="139" y="94"/>
                    <a:pt x="143" y="93"/>
                    <a:pt x="149" y="95"/>
                  </a:cubicBezTo>
                  <a:cubicBezTo>
                    <a:pt x="150" y="95"/>
                    <a:pt x="156" y="98"/>
                    <a:pt x="157" y="99"/>
                  </a:cubicBezTo>
                  <a:cubicBezTo>
                    <a:pt x="159" y="103"/>
                    <a:pt x="156" y="102"/>
                    <a:pt x="155" y="106"/>
                  </a:cubicBezTo>
                  <a:cubicBezTo>
                    <a:pt x="155" y="110"/>
                    <a:pt x="149" y="131"/>
                    <a:pt x="159" y="129"/>
                  </a:cubicBezTo>
                  <a:cubicBezTo>
                    <a:pt x="163" y="123"/>
                    <a:pt x="166" y="131"/>
                    <a:pt x="170" y="126"/>
                  </a:cubicBezTo>
                  <a:cubicBezTo>
                    <a:pt x="170" y="126"/>
                    <a:pt x="172" y="126"/>
                    <a:pt x="172" y="126"/>
                  </a:cubicBezTo>
                  <a:cubicBezTo>
                    <a:pt x="170" y="130"/>
                    <a:pt x="142" y="165"/>
                    <a:pt x="156" y="167"/>
                  </a:cubicBezTo>
                  <a:cubicBezTo>
                    <a:pt x="159" y="156"/>
                    <a:pt x="163" y="147"/>
                    <a:pt x="176" y="145"/>
                  </a:cubicBezTo>
                  <a:cubicBezTo>
                    <a:pt x="175" y="155"/>
                    <a:pt x="159" y="161"/>
                    <a:pt x="169" y="172"/>
                  </a:cubicBezTo>
                  <a:cubicBezTo>
                    <a:pt x="171" y="167"/>
                    <a:pt x="178" y="164"/>
                    <a:pt x="178" y="160"/>
                  </a:cubicBezTo>
                  <a:cubicBezTo>
                    <a:pt x="179" y="172"/>
                    <a:pt x="179" y="177"/>
                    <a:pt x="175" y="189"/>
                  </a:cubicBezTo>
                  <a:cubicBezTo>
                    <a:pt x="173" y="194"/>
                    <a:pt x="172" y="201"/>
                    <a:pt x="168" y="204"/>
                  </a:cubicBezTo>
                  <a:cubicBezTo>
                    <a:pt x="168" y="204"/>
                    <a:pt x="162" y="204"/>
                    <a:pt x="161" y="204"/>
                  </a:cubicBezTo>
                  <a:cubicBezTo>
                    <a:pt x="159" y="205"/>
                    <a:pt x="156" y="206"/>
                    <a:pt x="154" y="207"/>
                  </a:cubicBezTo>
                  <a:cubicBezTo>
                    <a:pt x="154" y="201"/>
                    <a:pt x="155" y="195"/>
                    <a:pt x="154" y="189"/>
                  </a:cubicBezTo>
                  <a:cubicBezTo>
                    <a:pt x="149" y="191"/>
                    <a:pt x="148" y="199"/>
                    <a:pt x="143" y="199"/>
                  </a:cubicBezTo>
                  <a:cubicBezTo>
                    <a:pt x="138" y="199"/>
                    <a:pt x="140" y="193"/>
                    <a:pt x="141" y="188"/>
                  </a:cubicBezTo>
                  <a:cubicBezTo>
                    <a:pt x="142" y="184"/>
                    <a:pt x="146" y="179"/>
                    <a:pt x="146" y="173"/>
                  </a:cubicBezTo>
                  <a:cubicBezTo>
                    <a:pt x="147" y="167"/>
                    <a:pt x="143" y="164"/>
                    <a:pt x="142" y="159"/>
                  </a:cubicBezTo>
                  <a:cubicBezTo>
                    <a:pt x="139" y="166"/>
                    <a:pt x="128" y="185"/>
                    <a:pt x="120" y="179"/>
                  </a:cubicBezTo>
                  <a:cubicBezTo>
                    <a:pt x="118" y="187"/>
                    <a:pt x="115" y="192"/>
                    <a:pt x="107" y="195"/>
                  </a:cubicBezTo>
                  <a:cubicBezTo>
                    <a:pt x="99" y="198"/>
                    <a:pt x="96" y="192"/>
                    <a:pt x="88" y="193"/>
                  </a:cubicBezTo>
                  <a:cubicBezTo>
                    <a:pt x="89" y="189"/>
                    <a:pt x="98" y="184"/>
                    <a:pt x="101" y="182"/>
                  </a:cubicBezTo>
                  <a:cubicBezTo>
                    <a:pt x="106" y="179"/>
                    <a:pt x="113" y="169"/>
                    <a:pt x="118" y="169"/>
                  </a:cubicBezTo>
                  <a:cubicBezTo>
                    <a:pt x="117" y="168"/>
                    <a:pt x="112" y="167"/>
                    <a:pt x="112" y="167"/>
                  </a:cubicBezTo>
                  <a:cubicBezTo>
                    <a:pt x="108" y="168"/>
                    <a:pt x="109" y="170"/>
                    <a:pt x="107" y="171"/>
                  </a:cubicBezTo>
                  <a:cubicBezTo>
                    <a:pt x="99" y="174"/>
                    <a:pt x="96" y="174"/>
                    <a:pt x="89" y="170"/>
                  </a:cubicBezTo>
                  <a:cubicBezTo>
                    <a:pt x="89" y="169"/>
                    <a:pt x="89" y="168"/>
                    <a:pt x="89" y="167"/>
                  </a:cubicBezTo>
                  <a:cubicBezTo>
                    <a:pt x="85" y="166"/>
                    <a:pt x="78" y="167"/>
                    <a:pt x="74" y="168"/>
                  </a:cubicBezTo>
                  <a:cubicBezTo>
                    <a:pt x="66" y="169"/>
                    <a:pt x="66" y="169"/>
                    <a:pt x="58" y="167"/>
                  </a:cubicBezTo>
                  <a:cubicBezTo>
                    <a:pt x="47" y="164"/>
                    <a:pt x="34" y="162"/>
                    <a:pt x="24" y="165"/>
                  </a:cubicBezTo>
                  <a:cubicBezTo>
                    <a:pt x="19" y="166"/>
                    <a:pt x="12" y="170"/>
                    <a:pt x="7" y="168"/>
                  </a:cubicBezTo>
                  <a:cubicBezTo>
                    <a:pt x="3" y="166"/>
                    <a:pt x="4" y="166"/>
                    <a:pt x="2" y="162"/>
                  </a:cubicBezTo>
                  <a:cubicBezTo>
                    <a:pt x="2" y="163"/>
                    <a:pt x="0" y="154"/>
                    <a:pt x="0" y="154"/>
                  </a:cubicBezTo>
                  <a:cubicBezTo>
                    <a:pt x="1" y="149"/>
                    <a:pt x="8" y="146"/>
                    <a:pt x="13" y="142"/>
                  </a:cubicBezTo>
                  <a:cubicBezTo>
                    <a:pt x="15" y="140"/>
                    <a:pt x="18" y="139"/>
                    <a:pt x="20" y="135"/>
                  </a:cubicBezTo>
                  <a:cubicBezTo>
                    <a:pt x="22" y="131"/>
                    <a:pt x="20" y="132"/>
                    <a:pt x="20" y="128"/>
                  </a:cubicBezTo>
                  <a:cubicBezTo>
                    <a:pt x="22" y="109"/>
                    <a:pt x="33" y="95"/>
                    <a:pt x="41" y="77"/>
                  </a:cubicBezTo>
                  <a:cubicBezTo>
                    <a:pt x="44" y="68"/>
                    <a:pt x="49" y="60"/>
                    <a:pt x="52" y="5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4" name="Freeform 323">
              <a:extLst>
                <a:ext uri="{FF2B5EF4-FFF2-40B4-BE49-F238E27FC236}">
                  <a16:creationId xmlns:a16="http://schemas.microsoft.com/office/drawing/2014/main" id="{ED0A9A80-1817-4187-876E-062323A30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666" y="2193115"/>
              <a:ext cx="14692" cy="20086"/>
            </a:xfrm>
            <a:custGeom>
              <a:avLst/>
              <a:gdLst>
                <a:gd name="T0" fmla="*/ 0 w 19"/>
                <a:gd name="T1" fmla="*/ 18 h 25"/>
                <a:gd name="T2" fmla="*/ 9 w 19"/>
                <a:gd name="T3" fmla="*/ 0 h 25"/>
                <a:gd name="T4" fmla="*/ 16 w 19"/>
                <a:gd name="T5" fmla="*/ 5 h 25"/>
                <a:gd name="T6" fmla="*/ 11 w 19"/>
                <a:gd name="T7" fmla="*/ 19 h 25"/>
                <a:gd name="T8" fmla="*/ 0 w 19"/>
                <a:gd name="T9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5">
                  <a:moveTo>
                    <a:pt x="0" y="18"/>
                  </a:moveTo>
                  <a:cubicBezTo>
                    <a:pt x="0" y="14"/>
                    <a:pt x="4" y="0"/>
                    <a:pt x="9" y="0"/>
                  </a:cubicBezTo>
                  <a:cubicBezTo>
                    <a:pt x="12" y="0"/>
                    <a:pt x="15" y="3"/>
                    <a:pt x="16" y="5"/>
                  </a:cubicBezTo>
                  <a:cubicBezTo>
                    <a:pt x="19" y="9"/>
                    <a:pt x="14" y="16"/>
                    <a:pt x="11" y="19"/>
                  </a:cubicBezTo>
                  <a:cubicBezTo>
                    <a:pt x="8" y="21"/>
                    <a:pt x="1" y="25"/>
                    <a:pt x="0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5" name="Freeform 324">
              <a:extLst>
                <a:ext uri="{FF2B5EF4-FFF2-40B4-BE49-F238E27FC236}">
                  <a16:creationId xmlns:a16="http://schemas.microsoft.com/office/drawing/2014/main" id="{FE1890AE-9477-4C8E-B7DB-2BCEA9F35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6865" y="2483175"/>
              <a:ext cx="28405" cy="21108"/>
            </a:xfrm>
            <a:custGeom>
              <a:avLst/>
              <a:gdLst>
                <a:gd name="T0" fmla="*/ 37 w 37"/>
                <a:gd name="T1" fmla="*/ 25 h 26"/>
                <a:gd name="T2" fmla="*/ 17 w 37"/>
                <a:gd name="T3" fmla="*/ 17 h 26"/>
                <a:gd name="T4" fmla="*/ 1 w 37"/>
                <a:gd name="T5" fmla="*/ 9 h 26"/>
                <a:gd name="T6" fmla="*/ 15 w 37"/>
                <a:gd name="T7" fmla="*/ 1 h 26"/>
                <a:gd name="T8" fmla="*/ 37 w 37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6">
                  <a:moveTo>
                    <a:pt x="37" y="25"/>
                  </a:moveTo>
                  <a:cubicBezTo>
                    <a:pt x="37" y="26"/>
                    <a:pt x="19" y="18"/>
                    <a:pt x="17" y="17"/>
                  </a:cubicBezTo>
                  <a:cubicBezTo>
                    <a:pt x="12" y="16"/>
                    <a:pt x="3" y="17"/>
                    <a:pt x="1" y="9"/>
                  </a:cubicBezTo>
                  <a:cubicBezTo>
                    <a:pt x="0" y="2"/>
                    <a:pt x="9" y="1"/>
                    <a:pt x="15" y="1"/>
                  </a:cubicBezTo>
                  <a:cubicBezTo>
                    <a:pt x="29" y="0"/>
                    <a:pt x="37" y="12"/>
                    <a:pt x="37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6" name="Freeform 325">
              <a:extLst>
                <a:ext uri="{FF2B5EF4-FFF2-40B4-BE49-F238E27FC236}">
                  <a16:creationId xmlns:a16="http://schemas.microsoft.com/office/drawing/2014/main" id="{FB21C2B3-F28F-4DCF-8765-0E1FB6347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167" y="2108685"/>
              <a:ext cx="24486" cy="42555"/>
            </a:xfrm>
            <a:custGeom>
              <a:avLst/>
              <a:gdLst>
                <a:gd name="T0" fmla="*/ 6 w 32"/>
                <a:gd name="T1" fmla="*/ 40 h 53"/>
                <a:gd name="T2" fmla="*/ 22 w 32"/>
                <a:gd name="T3" fmla="*/ 4 h 53"/>
                <a:gd name="T4" fmla="*/ 29 w 32"/>
                <a:gd name="T5" fmla="*/ 28 h 53"/>
                <a:gd name="T6" fmla="*/ 16 w 32"/>
                <a:gd name="T7" fmla="*/ 51 h 53"/>
                <a:gd name="T8" fmla="*/ 6 w 32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3">
                  <a:moveTo>
                    <a:pt x="6" y="40"/>
                  </a:moveTo>
                  <a:cubicBezTo>
                    <a:pt x="0" y="29"/>
                    <a:pt x="6" y="0"/>
                    <a:pt x="22" y="4"/>
                  </a:cubicBezTo>
                  <a:cubicBezTo>
                    <a:pt x="32" y="7"/>
                    <a:pt x="31" y="20"/>
                    <a:pt x="29" y="28"/>
                  </a:cubicBezTo>
                  <a:cubicBezTo>
                    <a:pt x="28" y="34"/>
                    <a:pt x="21" y="53"/>
                    <a:pt x="16" y="51"/>
                  </a:cubicBezTo>
                  <a:cubicBezTo>
                    <a:pt x="15" y="51"/>
                    <a:pt x="7" y="41"/>
                    <a:pt x="6" y="4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7" name="Freeform 326">
              <a:extLst>
                <a:ext uri="{FF2B5EF4-FFF2-40B4-BE49-F238E27FC236}">
                  <a16:creationId xmlns:a16="http://schemas.microsoft.com/office/drawing/2014/main" id="{03E83729-75AB-4ECA-B887-1DB386DBF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707" y="2083491"/>
              <a:ext cx="45708" cy="41875"/>
            </a:xfrm>
            <a:custGeom>
              <a:avLst/>
              <a:gdLst>
                <a:gd name="T0" fmla="*/ 11 w 59"/>
                <a:gd name="T1" fmla="*/ 21 h 52"/>
                <a:gd name="T2" fmla="*/ 21 w 59"/>
                <a:gd name="T3" fmla="*/ 4 h 52"/>
                <a:gd name="T4" fmla="*/ 24 w 59"/>
                <a:gd name="T5" fmla="*/ 8 h 52"/>
                <a:gd name="T6" fmla="*/ 30 w 59"/>
                <a:gd name="T7" fmla="*/ 6 h 52"/>
                <a:gd name="T8" fmla="*/ 35 w 59"/>
                <a:gd name="T9" fmla="*/ 3 h 52"/>
                <a:gd name="T10" fmla="*/ 40 w 59"/>
                <a:gd name="T11" fmla="*/ 5 h 52"/>
                <a:gd name="T12" fmla="*/ 50 w 59"/>
                <a:gd name="T13" fmla="*/ 1 h 52"/>
                <a:gd name="T14" fmla="*/ 56 w 59"/>
                <a:gd name="T15" fmla="*/ 16 h 52"/>
                <a:gd name="T16" fmla="*/ 41 w 59"/>
                <a:gd name="T17" fmla="*/ 32 h 52"/>
                <a:gd name="T18" fmla="*/ 33 w 59"/>
                <a:gd name="T19" fmla="*/ 40 h 52"/>
                <a:gd name="T20" fmla="*/ 25 w 59"/>
                <a:gd name="T21" fmla="*/ 50 h 52"/>
                <a:gd name="T22" fmla="*/ 15 w 59"/>
                <a:gd name="T23" fmla="*/ 46 h 52"/>
                <a:gd name="T24" fmla="*/ 6 w 59"/>
                <a:gd name="T25" fmla="*/ 50 h 52"/>
                <a:gd name="T26" fmla="*/ 4 w 59"/>
                <a:gd name="T27" fmla="*/ 38 h 52"/>
                <a:gd name="T28" fmla="*/ 0 w 59"/>
                <a:gd name="T29" fmla="*/ 33 h 52"/>
                <a:gd name="T30" fmla="*/ 3 w 59"/>
                <a:gd name="T31" fmla="*/ 27 h 52"/>
                <a:gd name="T32" fmla="*/ 11 w 59"/>
                <a:gd name="T33" fmla="*/ 2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2">
                  <a:moveTo>
                    <a:pt x="11" y="21"/>
                  </a:moveTo>
                  <a:cubicBezTo>
                    <a:pt x="14" y="16"/>
                    <a:pt x="11" y="2"/>
                    <a:pt x="21" y="4"/>
                  </a:cubicBezTo>
                  <a:cubicBezTo>
                    <a:pt x="22" y="4"/>
                    <a:pt x="22" y="8"/>
                    <a:pt x="24" y="8"/>
                  </a:cubicBezTo>
                  <a:cubicBezTo>
                    <a:pt x="27" y="9"/>
                    <a:pt x="27" y="7"/>
                    <a:pt x="30" y="6"/>
                  </a:cubicBezTo>
                  <a:cubicBezTo>
                    <a:pt x="32" y="5"/>
                    <a:pt x="32" y="4"/>
                    <a:pt x="35" y="3"/>
                  </a:cubicBezTo>
                  <a:cubicBezTo>
                    <a:pt x="37" y="3"/>
                    <a:pt x="39" y="5"/>
                    <a:pt x="40" y="5"/>
                  </a:cubicBezTo>
                  <a:cubicBezTo>
                    <a:pt x="44" y="4"/>
                    <a:pt x="44" y="0"/>
                    <a:pt x="50" y="1"/>
                  </a:cubicBezTo>
                  <a:cubicBezTo>
                    <a:pt x="59" y="3"/>
                    <a:pt x="58" y="8"/>
                    <a:pt x="56" y="16"/>
                  </a:cubicBezTo>
                  <a:cubicBezTo>
                    <a:pt x="53" y="24"/>
                    <a:pt x="45" y="26"/>
                    <a:pt x="41" y="32"/>
                  </a:cubicBezTo>
                  <a:cubicBezTo>
                    <a:pt x="39" y="35"/>
                    <a:pt x="35" y="37"/>
                    <a:pt x="33" y="40"/>
                  </a:cubicBezTo>
                  <a:cubicBezTo>
                    <a:pt x="31" y="43"/>
                    <a:pt x="29" y="49"/>
                    <a:pt x="25" y="50"/>
                  </a:cubicBezTo>
                  <a:cubicBezTo>
                    <a:pt x="19" y="50"/>
                    <a:pt x="21" y="43"/>
                    <a:pt x="15" y="46"/>
                  </a:cubicBezTo>
                  <a:cubicBezTo>
                    <a:pt x="11" y="47"/>
                    <a:pt x="11" y="52"/>
                    <a:pt x="6" y="50"/>
                  </a:cubicBezTo>
                  <a:cubicBezTo>
                    <a:pt x="6" y="45"/>
                    <a:pt x="7" y="42"/>
                    <a:pt x="4" y="38"/>
                  </a:cubicBezTo>
                  <a:cubicBezTo>
                    <a:pt x="2" y="35"/>
                    <a:pt x="0" y="37"/>
                    <a:pt x="0" y="33"/>
                  </a:cubicBezTo>
                  <a:cubicBezTo>
                    <a:pt x="0" y="29"/>
                    <a:pt x="2" y="29"/>
                    <a:pt x="3" y="27"/>
                  </a:cubicBezTo>
                  <a:cubicBezTo>
                    <a:pt x="6" y="25"/>
                    <a:pt x="10" y="24"/>
                    <a:pt x="11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8" name="Freeform 327">
              <a:extLst>
                <a:ext uri="{FF2B5EF4-FFF2-40B4-BE49-F238E27FC236}">
                  <a16:creationId xmlns:a16="http://schemas.microsoft.com/office/drawing/2014/main" id="{910458D5-93EE-4CB4-8C71-32843DD7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6513" y="1935738"/>
              <a:ext cx="150511" cy="146391"/>
            </a:xfrm>
            <a:custGeom>
              <a:avLst/>
              <a:gdLst>
                <a:gd name="T0" fmla="*/ 23 w 195"/>
                <a:gd name="T1" fmla="*/ 146 h 182"/>
                <a:gd name="T2" fmla="*/ 12 w 195"/>
                <a:gd name="T3" fmla="*/ 153 h 182"/>
                <a:gd name="T4" fmla="*/ 10 w 195"/>
                <a:gd name="T5" fmla="*/ 135 h 182"/>
                <a:gd name="T6" fmla="*/ 19 w 195"/>
                <a:gd name="T7" fmla="*/ 126 h 182"/>
                <a:gd name="T8" fmla="*/ 31 w 195"/>
                <a:gd name="T9" fmla="*/ 119 h 182"/>
                <a:gd name="T10" fmla="*/ 29 w 195"/>
                <a:gd name="T11" fmla="*/ 109 h 182"/>
                <a:gd name="T12" fmla="*/ 27 w 195"/>
                <a:gd name="T13" fmla="*/ 96 h 182"/>
                <a:gd name="T14" fmla="*/ 33 w 195"/>
                <a:gd name="T15" fmla="*/ 71 h 182"/>
                <a:gd name="T16" fmla="*/ 35 w 195"/>
                <a:gd name="T17" fmla="*/ 39 h 182"/>
                <a:gd name="T18" fmla="*/ 53 w 195"/>
                <a:gd name="T19" fmla="*/ 4 h 182"/>
                <a:gd name="T20" fmla="*/ 52 w 195"/>
                <a:gd name="T21" fmla="*/ 9 h 182"/>
                <a:gd name="T22" fmla="*/ 60 w 195"/>
                <a:gd name="T23" fmla="*/ 9 h 182"/>
                <a:gd name="T24" fmla="*/ 63 w 195"/>
                <a:gd name="T25" fmla="*/ 21 h 182"/>
                <a:gd name="T26" fmla="*/ 60 w 195"/>
                <a:gd name="T27" fmla="*/ 29 h 182"/>
                <a:gd name="T28" fmla="*/ 65 w 195"/>
                <a:gd name="T29" fmla="*/ 40 h 182"/>
                <a:gd name="T30" fmla="*/ 70 w 195"/>
                <a:gd name="T31" fmla="*/ 50 h 182"/>
                <a:gd name="T32" fmla="*/ 80 w 195"/>
                <a:gd name="T33" fmla="*/ 35 h 182"/>
                <a:gd name="T34" fmla="*/ 84 w 195"/>
                <a:gd name="T35" fmla="*/ 39 h 182"/>
                <a:gd name="T36" fmla="*/ 89 w 195"/>
                <a:gd name="T37" fmla="*/ 41 h 182"/>
                <a:gd name="T38" fmla="*/ 87 w 195"/>
                <a:gd name="T39" fmla="*/ 50 h 182"/>
                <a:gd name="T40" fmla="*/ 108 w 195"/>
                <a:gd name="T41" fmla="*/ 56 h 182"/>
                <a:gd name="T42" fmla="*/ 112 w 195"/>
                <a:gd name="T43" fmla="*/ 64 h 182"/>
                <a:gd name="T44" fmla="*/ 120 w 195"/>
                <a:gd name="T45" fmla="*/ 71 h 182"/>
                <a:gd name="T46" fmla="*/ 129 w 195"/>
                <a:gd name="T47" fmla="*/ 78 h 182"/>
                <a:gd name="T48" fmla="*/ 141 w 195"/>
                <a:gd name="T49" fmla="*/ 82 h 182"/>
                <a:gd name="T50" fmla="*/ 155 w 195"/>
                <a:gd name="T51" fmla="*/ 113 h 182"/>
                <a:gd name="T52" fmla="*/ 153 w 195"/>
                <a:gd name="T53" fmla="*/ 120 h 182"/>
                <a:gd name="T54" fmla="*/ 146 w 195"/>
                <a:gd name="T55" fmla="*/ 125 h 182"/>
                <a:gd name="T56" fmla="*/ 160 w 195"/>
                <a:gd name="T57" fmla="*/ 120 h 182"/>
                <a:gd name="T58" fmla="*/ 172 w 195"/>
                <a:gd name="T59" fmla="*/ 125 h 182"/>
                <a:gd name="T60" fmla="*/ 179 w 195"/>
                <a:gd name="T61" fmla="*/ 119 h 182"/>
                <a:gd name="T62" fmla="*/ 181 w 195"/>
                <a:gd name="T63" fmla="*/ 124 h 182"/>
                <a:gd name="T64" fmla="*/ 186 w 195"/>
                <a:gd name="T65" fmla="*/ 129 h 182"/>
                <a:gd name="T66" fmla="*/ 187 w 195"/>
                <a:gd name="T67" fmla="*/ 133 h 182"/>
                <a:gd name="T68" fmla="*/ 194 w 195"/>
                <a:gd name="T69" fmla="*/ 138 h 182"/>
                <a:gd name="T70" fmla="*/ 185 w 195"/>
                <a:gd name="T71" fmla="*/ 143 h 182"/>
                <a:gd name="T72" fmla="*/ 178 w 195"/>
                <a:gd name="T73" fmla="*/ 150 h 182"/>
                <a:gd name="T74" fmla="*/ 171 w 195"/>
                <a:gd name="T75" fmla="*/ 159 h 182"/>
                <a:gd name="T76" fmla="*/ 160 w 195"/>
                <a:gd name="T77" fmla="*/ 153 h 182"/>
                <a:gd name="T78" fmla="*/ 153 w 195"/>
                <a:gd name="T79" fmla="*/ 151 h 182"/>
                <a:gd name="T80" fmla="*/ 147 w 195"/>
                <a:gd name="T81" fmla="*/ 147 h 182"/>
                <a:gd name="T82" fmla="*/ 130 w 195"/>
                <a:gd name="T83" fmla="*/ 138 h 182"/>
                <a:gd name="T84" fmla="*/ 133 w 195"/>
                <a:gd name="T85" fmla="*/ 129 h 182"/>
                <a:gd name="T86" fmla="*/ 119 w 195"/>
                <a:gd name="T87" fmla="*/ 127 h 182"/>
                <a:gd name="T88" fmla="*/ 119 w 195"/>
                <a:gd name="T89" fmla="*/ 114 h 182"/>
                <a:gd name="T90" fmla="*/ 107 w 195"/>
                <a:gd name="T91" fmla="*/ 120 h 182"/>
                <a:gd name="T92" fmla="*/ 101 w 195"/>
                <a:gd name="T93" fmla="*/ 127 h 182"/>
                <a:gd name="T94" fmla="*/ 102 w 195"/>
                <a:gd name="T95" fmla="*/ 138 h 182"/>
                <a:gd name="T96" fmla="*/ 97 w 195"/>
                <a:gd name="T97" fmla="*/ 142 h 182"/>
                <a:gd name="T98" fmla="*/ 93 w 195"/>
                <a:gd name="T99" fmla="*/ 147 h 182"/>
                <a:gd name="T100" fmla="*/ 83 w 195"/>
                <a:gd name="T101" fmla="*/ 152 h 182"/>
                <a:gd name="T102" fmla="*/ 79 w 195"/>
                <a:gd name="T103" fmla="*/ 162 h 182"/>
                <a:gd name="T104" fmla="*/ 71 w 195"/>
                <a:gd name="T105" fmla="*/ 172 h 182"/>
                <a:gd name="T106" fmla="*/ 60 w 195"/>
                <a:gd name="T107" fmla="*/ 179 h 182"/>
                <a:gd name="T108" fmla="*/ 46 w 195"/>
                <a:gd name="T109" fmla="*/ 158 h 182"/>
                <a:gd name="T110" fmla="*/ 47 w 195"/>
                <a:gd name="T111" fmla="*/ 146 h 182"/>
                <a:gd name="T112" fmla="*/ 37 w 195"/>
                <a:gd name="T113" fmla="*/ 145 h 182"/>
                <a:gd name="T114" fmla="*/ 30 w 195"/>
                <a:gd name="T115" fmla="*/ 147 h 182"/>
                <a:gd name="T116" fmla="*/ 23 w 195"/>
                <a:gd name="T117" fmla="*/ 14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5" h="182">
                  <a:moveTo>
                    <a:pt x="23" y="146"/>
                  </a:moveTo>
                  <a:cubicBezTo>
                    <a:pt x="19" y="148"/>
                    <a:pt x="18" y="153"/>
                    <a:pt x="12" y="153"/>
                  </a:cubicBezTo>
                  <a:cubicBezTo>
                    <a:pt x="0" y="153"/>
                    <a:pt x="6" y="140"/>
                    <a:pt x="10" y="135"/>
                  </a:cubicBezTo>
                  <a:cubicBezTo>
                    <a:pt x="12" y="131"/>
                    <a:pt x="15" y="128"/>
                    <a:pt x="19" y="126"/>
                  </a:cubicBezTo>
                  <a:cubicBezTo>
                    <a:pt x="22" y="124"/>
                    <a:pt x="30" y="122"/>
                    <a:pt x="31" y="119"/>
                  </a:cubicBezTo>
                  <a:cubicBezTo>
                    <a:pt x="33" y="116"/>
                    <a:pt x="30" y="112"/>
                    <a:pt x="29" y="109"/>
                  </a:cubicBezTo>
                  <a:cubicBezTo>
                    <a:pt x="28" y="105"/>
                    <a:pt x="27" y="100"/>
                    <a:pt x="27" y="96"/>
                  </a:cubicBezTo>
                  <a:cubicBezTo>
                    <a:pt x="26" y="86"/>
                    <a:pt x="31" y="80"/>
                    <a:pt x="33" y="71"/>
                  </a:cubicBezTo>
                  <a:cubicBezTo>
                    <a:pt x="35" y="61"/>
                    <a:pt x="33" y="50"/>
                    <a:pt x="35" y="39"/>
                  </a:cubicBezTo>
                  <a:cubicBezTo>
                    <a:pt x="37" y="31"/>
                    <a:pt x="37" y="0"/>
                    <a:pt x="53" y="4"/>
                  </a:cubicBezTo>
                  <a:cubicBezTo>
                    <a:pt x="52" y="5"/>
                    <a:pt x="53" y="8"/>
                    <a:pt x="52" y="9"/>
                  </a:cubicBezTo>
                  <a:cubicBezTo>
                    <a:pt x="55" y="9"/>
                    <a:pt x="57" y="9"/>
                    <a:pt x="60" y="9"/>
                  </a:cubicBezTo>
                  <a:cubicBezTo>
                    <a:pt x="60" y="14"/>
                    <a:pt x="63" y="17"/>
                    <a:pt x="63" y="21"/>
                  </a:cubicBezTo>
                  <a:cubicBezTo>
                    <a:pt x="65" y="27"/>
                    <a:pt x="61" y="25"/>
                    <a:pt x="60" y="29"/>
                  </a:cubicBezTo>
                  <a:cubicBezTo>
                    <a:pt x="59" y="32"/>
                    <a:pt x="64" y="37"/>
                    <a:pt x="65" y="40"/>
                  </a:cubicBezTo>
                  <a:cubicBezTo>
                    <a:pt x="67" y="44"/>
                    <a:pt x="67" y="47"/>
                    <a:pt x="70" y="50"/>
                  </a:cubicBezTo>
                  <a:cubicBezTo>
                    <a:pt x="74" y="45"/>
                    <a:pt x="71" y="31"/>
                    <a:pt x="80" y="35"/>
                  </a:cubicBezTo>
                  <a:cubicBezTo>
                    <a:pt x="82" y="36"/>
                    <a:pt x="83" y="38"/>
                    <a:pt x="84" y="39"/>
                  </a:cubicBezTo>
                  <a:cubicBezTo>
                    <a:pt x="86" y="40"/>
                    <a:pt x="88" y="39"/>
                    <a:pt x="89" y="41"/>
                  </a:cubicBezTo>
                  <a:cubicBezTo>
                    <a:pt x="92" y="44"/>
                    <a:pt x="87" y="46"/>
                    <a:pt x="87" y="50"/>
                  </a:cubicBezTo>
                  <a:cubicBezTo>
                    <a:pt x="93" y="52"/>
                    <a:pt x="104" y="52"/>
                    <a:pt x="108" y="56"/>
                  </a:cubicBezTo>
                  <a:cubicBezTo>
                    <a:pt x="110" y="59"/>
                    <a:pt x="110" y="62"/>
                    <a:pt x="112" y="64"/>
                  </a:cubicBezTo>
                  <a:cubicBezTo>
                    <a:pt x="114" y="67"/>
                    <a:pt x="118" y="69"/>
                    <a:pt x="120" y="71"/>
                  </a:cubicBezTo>
                  <a:cubicBezTo>
                    <a:pt x="123" y="74"/>
                    <a:pt x="125" y="77"/>
                    <a:pt x="129" y="78"/>
                  </a:cubicBezTo>
                  <a:cubicBezTo>
                    <a:pt x="134" y="80"/>
                    <a:pt x="136" y="79"/>
                    <a:pt x="141" y="82"/>
                  </a:cubicBezTo>
                  <a:cubicBezTo>
                    <a:pt x="153" y="89"/>
                    <a:pt x="152" y="100"/>
                    <a:pt x="155" y="113"/>
                  </a:cubicBezTo>
                  <a:cubicBezTo>
                    <a:pt x="156" y="116"/>
                    <a:pt x="157" y="117"/>
                    <a:pt x="153" y="120"/>
                  </a:cubicBezTo>
                  <a:cubicBezTo>
                    <a:pt x="150" y="122"/>
                    <a:pt x="146" y="120"/>
                    <a:pt x="146" y="125"/>
                  </a:cubicBezTo>
                  <a:cubicBezTo>
                    <a:pt x="151" y="126"/>
                    <a:pt x="159" y="127"/>
                    <a:pt x="160" y="120"/>
                  </a:cubicBezTo>
                  <a:cubicBezTo>
                    <a:pt x="165" y="119"/>
                    <a:pt x="167" y="125"/>
                    <a:pt x="172" y="125"/>
                  </a:cubicBezTo>
                  <a:cubicBezTo>
                    <a:pt x="170" y="119"/>
                    <a:pt x="174" y="116"/>
                    <a:pt x="179" y="119"/>
                  </a:cubicBezTo>
                  <a:cubicBezTo>
                    <a:pt x="179" y="119"/>
                    <a:pt x="180" y="124"/>
                    <a:pt x="181" y="124"/>
                  </a:cubicBezTo>
                  <a:cubicBezTo>
                    <a:pt x="182" y="126"/>
                    <a:pt x="184" y="127"/>
                    <a:pt x="186" y="129"/>
                  </a:cubicBezTo>
                  <a:cubicBezTo>
                    <a:pt x="187" y="131"/>
                    <a:pt x="184" y="131"/>
                    <a:pt x="187" y="133"/>
                  </a:cubicBezTo>
                  <a:cubicBezTo>
                    <a:pt x="188" y="135"/>
                    <a:pt x="193" y="136"/>
                    <a:pt x="194" y="138"/>
                  </a:cubicBezTo>
                  <a:cubicBezTo>
                    <a:pt x="195" y="143"/>
                    <a:pt x="188" y="140"/>
                    <a:pt x="185" y="143"/>
                  </a:cubicBezTo>
                  <a:cubicBezTo>
                    <a:pt x="186" y="147"/>
                    <a:pt x="180" y="148"/>
                    <a:pt x="178" y="150"/>
                  </a:cubicBezTo>
                  <a:cubicBezTo>
                    <a:pt x="175" y="153"/>
                    <a:pt x="175" y="159"/>
                    <a:pt x="171" y="159"/>
                  </a:cubicBezTo>
                  <a:cubicBezTo>
                    <a:pt x="168" y="160"/>
                    <a:pt x="163" y="155"/>
                    <a:pt x="160" y="153"/>
                  </a:cubicBezTo>
                  <a:cubicBezTo>
                    <a:pt x="158" y="152"/>
                    <a:pt x="155" y="152"/>
                    <a:pt x="153" y="151"/>
                  </a:cubicBezTo>
                  <a:cubicBezTo>
                    <a:pt x="150" y="150"/>
                    <a:pt x="149" y="148"/>
                    <a:pt x="147" y="147"/>
                  </a:cubicBezTo>
                  <a:cubicBezTo>
                    <a:pt x="140" y="144"/>
                    <a:pt x="129" y="150"/>
                    <a:pt x="130" y="138"/>
                  </a:cubicBezTo>
                  <a:cubicBezTo>
                    <a:pt x="131" y="134"/>
                    <a:pt x="136" y="132"/>
                    <a:pt x="133" y="129"/>
                  </a:cubicBezTo>
                  <a:cubicBezTo>
                    <a:pt x="130" y="126"/>
                    <a:pt x="122" y="128"/>
                    <a:pt x="119" y="127"/>
                  </a:cubicBezTo>
                  <a:cubicBezTo>
                    <a:pt x="108" y="125"/>
                    <a:pt x="119" y="121"/>
                    <a:pt x="119" y="114"/>
                  </a:cubicBezTo>
                  <a:cubicBezTo>
                    <a:pt x="115" y="115"/>
                    <a:pt x="110" y="118"/>
                    <a:pt x="107" y="120"/>
                  </a:cubicBezTo>
                  <a:cubicBezTo>
                    <a:pt x="102" y="122"/>
                    <a:pt x="101" y="121"/>
                    <a:pt x="101" y="127"/>
                  </a:cubicBezTo>
                  <a:cubicBezTo>
                    <a:pt x="101" y="131"/>
                    <a:pt x="104" y="135"/>
                    <a:pt x="102" y="138"/>
                  </a:cubicBezTo>
                  <a:cubicBezTo>
                    <a:pt x="101" y="141"/>
                    <a:pt x="99" y="140"/>
                    <a:pt x="97" y="142"/>
                  </a:cubicBezTo>
                  <a:cubicBezTo>
                    <a:pt x="95" y="143"/>
                    <a:pt x="95" y="145"/>
                    <a:pt x="93" y="147"/>
                  </a:cubicBezTo>
                  <a:cubicBezTo>
                    <a:pt x="90" y="150"/>
                    <a:pt x="86" y="149"/>
                    <a:pt x="83" y="152"/>
                  </a:cubicBezTo>
                  <a:cubicBezTo>
                    <a:pt x="79" y="155"/>
                    <a:pt x="81" y="159"/>
                    <a:pt x="79" y="162"/>
                  </a:cubicBezTo>
                  <a:cubicBezTo>
                    <a:pt x="78" y="166"/>
                    <a:pt x="74" y="170"/>
                    <a:pt x="71" y="172"/>
                  </a:cubicBezTo>
                  <a:cubicBezTo>
                    <a:pt x="68" y="175"/>
                    <a:pt x="64" y="178"/>
                    <a:pt x="60" y="179"/>
                  </a:cubicBezTo>
                  <a:cubicBezTo>
                    <a:pt x="46" y="182"/>
                    <a:pt x="46" y="169"/>
                    <a:pt x="46" y="158"/>
                  </a:cubicBezTo>
                  <a:cubicBezTo>
                    <a:pt x="47" y="156"/>
                    <a:pt x="48" y="149"/>
                    <a:pt x="47" y="146"/>
                  </a:cubicBezTo>
                  <a:cubicBezTo>
                    <a:pt x="45" y="142"/>
                    <a:pt x="40" y="144"/>
                    <a:pt x="37" y="145"/>
                  </a:cubicBezTo>
                  <a:cubicBezTo>
                    <a:pt x="34" y="146"/>
                    <a:pt x="33" y="147"/>
                    <a:pt x="30" y="147"/>
                  </a:cubicBezTo>
                  <a:cubicBezTo>
                    <a:pt x="28" y="147"/>
                    <a:pt x="26" y="146"/>
                    <a:pt x="23" y="1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9" name="Freeform 328">
              <a:extLst>
                <a:ext uri="{FF2B5EF4-FFF2-40B4-BE49-F238E27FC236}">
                  <a16:creationId xmlns:a16="http://schemas.microsoft.com/office/drawing/2014/main" id="{A888FD73-E2C4-4939-9B57-6E8A05A85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060" y="2058639"/>
              <a:ext cx="23834" cy="23490"/>
            </a:xfrm>
            <a:custGeom>
              <a:avLst/>
              <a:gdLst>
                <a:gd name="T0" fmla="*/ 10 w 31"/>
                <a:gd name="T1" fmla="*/ 17 h 29"/>
                <a:gd name="T2" fmla="*/ 3 w 31"/>
                <a:gd name="T3" fmla="*/ 3 h 29"/>
                <a:gd name="T4" fmla="*/ 14 w 31"/>
                <a:gd name="T5" fmla="*/ 3 h 29"/>
                <a:gd name="T6" fmla="*/ 29 w 31"/>
                <a:gd name="T7" fmla="*/ 14 h 29"/>
                <a:gd name="T8" fmla="*/ 18 w 31"/>
                <a:gd name="T9" fmla="*/ 28 h 29"/>
                <a:gd name="T10" fmla="*/ 10 w 31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9">
                  <a:moveTo>
                    <a:pt x="10" y="17"/>
                  </a:moveTo>
                  <a:cubicBezTo>
                    <a:pt x="8" y="13"/>
                    <a:pt x="0" y="8"/>
                    <a:pt x="3" y="3"/>
                  </a:cubicBezTo>
                  <a:cubicBezTo>
                    <a:pt x="6" y="0"/>
                    <a:pt x="10" y="3"/>
                    <a:pt x="14" y="3"/>
                  </a:cubicBezTo>
                  <a:cubicBezTo>
                    <a:pt x="23" y="5"/>
                    <a:pt x="26" y="5"/>
                    <a:pt x="29" y="14"/>
                  </a:cubicBezTo>
                  <a:cubicBezTo>
                    <a:pt x="31" y="20"/>
                    <a:pt x="26" y="29"/>
                    <a:pt x="18" y="28"/>
                  </a:cubicBezTo>
                  <a:cubicBezTo>
                    <a:pt x="15" y="27"/>
                    <a:pt x="12" y="20"/>
                    <a:pt x="10" y="1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0" name="Freeform 329">
              <a:extLst>
                <a:ext uri="{FF2B5EF4-FFF2-40B4-BE49-F238E27FC236}">
                  <a16:creationId xmlns:a16="http://schemas.microsoft.com/office/drawing/2014/main" id="{0DB99D5D-A574-4589-88B8-B0FAB3590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916" y="2043319"/>
              <a:ext cx="37219" cy="34726"/>
            </a:xfrm>
            <a:custGeom>
              <a:avLst/>
              <a:gdLst>
                <a:gd name="T0" fmla="*/ 48 w 48"/>
                <a:gd name="T1" fmla="*/ 23 h 43"/>
                <a:gd name="T2" fmla="*/ 36 w 48"/>
                <a:gd name="T3" fmla="*/ 10 h 43"/>
                <a:gd name="T4" fmla="*/ 48 w 48"/>
                <a:gd name="T5" fmla="*/ 2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3">
                  <a:moveTo>
                    <a:pt x="48" y="23"/>
                  </a:moveTo>
                  <a:cubicBezTo>
                    <a:pt x="48" y="43"/>
                    <a:pt x="0" y="0"/>
                    <a:pt x="36" y="10"/>
                  </a:cubicBezTo>
                  <a:cubicBezTo>
                    <a:pt x="41" y="12"/>
                    <a:pt x="48" y="18"/>
                    <a:pt x="48" y="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1" name="Freeform 330">
              <a:extLst>
                <a:ext uri="{FF2B5EF4-FFF2-40B4-BE49-F238E27FC236}">
                  <a16:creationId xmlns:a16="http://schemas.microsoft.com/office/drawing/2014/main" id="{9D4046F0-B780-4620-993A-CDB382C5A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202" y="2033105"/>
              <a:ext cx="17957" cy="7150"/>
            </a:xfrm>
            <a:custGeom>
              <a:avLst/>
              <a:gdLst>
                <a:gd name="T0" fmla="*/ 16 w 23"/>
                <a:gd name="T1" fmla="*/ 1 h 9"/>
                <a:gd name="T2" fmla="*/ 13 w 23"/>
                <a:gd name="T3" fmla="*/ 9 h 9"/>
                <a:gd name="T4" fmla="*/ 5 w 23"/>
                <a:gd name="T5" fmla="*/ 2 h 9"/>
                <a:gd name="T6" fmla="*/ 16 w 23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9">
                  <a:moveTo>
                    <a:pt x="16" y="1"/>
                  </a:moveTo>
                  <a:cubicBezTo>
                    <a:pt x="23" y="3"/>
                    <a:pt x="18" y="8"/>
                    <a:pt x="13" y="9"/>
                  </a:cubicBezTo>
                  <a:cubicBezTo>
                    <a:pt x="10" y="9"/>
                    <a:pt x="0" y="6"/>
                    <a:pt x="5" y="2"/>
                  </a:cubicBezTo>
                  <a:cubicBezTo>
                    <a:pt x="6" y="1"/>
                    <a:pt x="15" y="0"/>
                    <a:pt x="16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2" name="Freeform 331">
              <a:extLst>
                <a:ext uri="{FF2B5EF4-FFF2-40B4-BE49-F238E27FC236}">
                  <a16:creationId xmlns:a16="http://schemas.microsoft.com/office/drawing/2014/main" id="{419549AC-EDBD-445A-9AED-820E34AD7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719" y="2140686"/>
              <a:ext cx="17631" cy="27576"/>
            </a:xfrm>
            <a:custGeom>
              <a:avLst/>
              <a:gdLst>
                <a:gd name="T0" fmla="*/ 22 w 23"/>
                <a:gd name="T1" fmla="*/ 21 h 34"/>
                <a:gd name="T2" fmla="*/ 7 w 23"/>
                <a:gd name="T3" fmla="*/ 14 h 34"/>
                <a:gd name="T4" fmla="*/ 1 w 23"/>
                <a:gd name="T5" fmla="*/ 7 h 34"/>
                <a:gd name="T6" fmla="*/ 8 w 23"/>
                <a:gd name="T7" fmla="*/ 1 h 34"/>
                <a:gd name="T8" fmla="*/ 16 w 23"/>
                <a:gd name="T9" fmla="*/ 6 h 34"/>
                <a:gd name="T10" fmla="*/ 22 w 23"/>
                <a:gd name="T11" fmla="*/ 10 h 34"/>
                <a:gd name="T12" fmla="*/ 22 w 23"/>
                <a:gd name="T13" fmla="*/ 2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4">
                  <a:moveTo>
                    <a:pt x="22" y="21"/>
                  </a:moveTo>
                  <a:cubicBezTo>
                    <a:pt x="18" y="34"/>
                    <a:pt x="10" y="18"/>
                    <a:pt x="7" y="14"/>
                  </a:cubicBezTo>
                  <a:cubicBezTo>
                    <a:pt x="5" y="11"/>
                    <a:pt x="0" y="13"/>
                    <a:pt x="1" y="7"/>
                  </a:cubicBezTo>
                  <a:cubicBezTo>
                    <a:pt x="2" y="6"/>
                    <a:pt x="7" y="1"/>
                    <a:pt x="8" y="1"/>
                  </a:cubicBezTo>
                  <a:cubicBezTo>
                    <a:pt x="10" y="0"/>
                    <a:pt x="14" y="5"/>
                    <a:pt x="16" y="6"/>
                  </a:cubicBezTo>
                  <a:cubicBezTo>
                    <a:pt x="20" y="7"/>
                    <a:pt x="21" y="5"/>
                    <a:pt x="22" y="10"/>
                  </a:cubicBezTo>
                  <a:cubicBezTo>
                    <a:pt x="23" y="12"/>
                    <a:pt x="22" y="19"/>
                    <a:pt x="22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3" name="Freeform 332">
              <a:extLst>
                <a:ext uri="{FF2B5EF4-FFF2-40B4-BE49-F238E27FC236}">
                  <a16:creationId xmlns:a16="http://schemas.microsoft.com/office/drawing/2014/main" id="{4015B7D3-FAAD-493C-B17A-048B54C13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1009" y="1436304"/>
              <a:ext cx="594535" cy="702680"/>
            </a:xfrm>
            <a:custGeom>
              <a:avLst/>
              <a:gdLst>
                <a:gd name="T0" fmla="*/ 400 w 771"/>
                <a:gd name="T1" fmla="*/ 658 h 874"/>
                <a:gd name="T2" fmla="*/ 419 w 771"/>
                <a:gd name="T3" fmla="*/ 614 h 874"/>
                <a:gd name="T4" fmla="*/ 470 w 771"/>
                <a:gd name="T5" fmla="*/ 511 h 874"/>
                <a:gd name="T6" fmla="*/ 421 w 771"/>
                <a:gd name="T7" fmla="*/ 444 h 874"/>
                <a:gd name="T8" fmla="*/ 358 w 771"/>
                <a:gd name="T9" fmla="*/ 433 h 874"/>
                <a:gd name="T10" fmla="*/ 368 w 771"/>
                <a:gd name="T11" fmla="*/ 379 h 874"/>
                <a:gd name="T12" fmla="*/ 312 w 771"/>
                <a:gd name="T13" fmla="*/ 315 h 874"/>
                <a:gd name="T14" fmla="*/ 264 w 771"/>
                <a:gd name="T15" fmla="*/ 336 h 874"/>
                <a:gd name="T16" fmla="*/ 222 w 771"/>
                <a:gd name="T17" fmla="*/ 345 h 874"/>
                <a:gd name="T18" fmla="*/ 148 w 771"/>
                <a:gd name="T19" fmla="*/ 333 h 874"/>
                <a:gd name="T20" fmla="*/ 63 w 771"/>
                <a:gd name="T21" fmla="*/ 308 h 874"/>
                <a:gd name="T22" fmla="*/ 19 w 771"/>
                <a:gd name="T23" fmla="*/ 263 h 874"/>
                <a:gd name="T24" fmla="*/ 64 w 771"/>
                <a:gd name="T25" fmla="*/ 244 h 874"/>
                <a:gd name="T26" fmla="*/ 5 w 771"/>
                <a:gd name="T27" fmla="*/ 185 h 874"/>
                <a:gd name="T28" fmla="*/ 10 w 771"/>
                <a:gd name="T29" fmla="*/ 116 h 874"/>
                <a:gd name="T30" fmla="*/ 78 w 771"/>
                <a:gd name="T31" fmla="*/ 6 h 874"/>
                <a:gd name="T32" fmla="*/ 96 w 771"/>
                <a:gd name="T33" fmla="*/ 118 h 874"/>
                <a:gd name="T34" fmla="*/ 145 w 771"/>
                <a:gd name="T35" fmla="*/ 199 h 874"/>
                <a:gd name="T36" fmla="*/ 122 w 771"/>
                <a:gd name="T37" fmla="*/ 161 h 874"/>
                <a:gd name="T38" fmla="*/ 140 w 771"/>
                <a:gd name="T39" fmla="*/ 146 h 874"/>
                <a:gd name="T40" fmla="*/ 133 w 771"/>
                <a:gd name="T41" fmla="*/ 86 h 874"/>
                <a:gd name="T42" fmla="*/ 138 w 771"/>
                <a:gd name="T43" fmla="*/ 71 h 874"/>
                <a:gd name="T44" fmla="*/ 154 w 771"/>
                <a:gd name="T45" fmla="*/ 59 h 874"/>
                <a:gd name="T46" fmla="*/ 176 w 771"/>
                <a:gd name="T47" fmla="*/ 25 h 874"/>
                <a:gd name="T48" fmla="*/ 239 w 771"/>
                <a:gd name="T49" fmla="*/ 47 h 874"/>
                <a:gd name="T50" fmla="*/ 259 w 771"/>
                <a:gd name="T51" fmla="*/ 112 h 874"/>
                <a:gd name="T52" fmla="*/ 249 w 771"/>
                <a:gd name="T53" fmla="*/ 157 h 874"/>
                <a:gd name="T54" fmla="*/ 268 w 771"/>
                <a:gd name="T55" fmla="*/ 137 h 874"/>
                <a:gd name="T56" fmla="*/ 295 w 771"/>
                <a:gd name="T57" fmla="*/ 132 h 874"/>
                <a:gd name="T58" fmla="*/ 363 w 771"/>
                <a:gd name="T59" fmla="*/ 110 h 874"/>
                <a:gd name="T60" fmla="*/ 419 w 771"/>
                <a:gd name="T61" fmla="*/ 197 h 874"/>
                <a:gd name="T62" fmla="*/ 490 w 771"/>
                <a:gd name="T63" fmla="*/ 209 h 874"/>
                <a:gd name="T64" fmla="*/ 506 w 771"/>
                <a:gd name="T65" fmla="*/ 283 h 874"/>
                <a:gd name="T66" fmla="*/ 584 w 771"/>
                <a:gd name="T67" fmla="*/ 290 h 874"/>
                <a:gd name="T68" fmla="*/ 600 w 771"/>
                <a:gd name="T69" fmla="*/ 319 h 874"/>
                <a:gd name="T70" fmla="*/ 615 w 771"/>
                <a:gd name="T71" fmla="*/ 396 h 874"/>
                <a:gd name="T72" fmla="*/ 592 w 771"/>
                <a:gd name="T73" fmla="*/ 425 h 874"/>
                <a:gd name="T74" fmla="*/ 675 w 771"/>
                <a:gd name="T75" fmla="*/ 482 h 874"/>
                <a:gd name="T76" fmla="*/ 723 w 771"/>
                <a:gd name="T77" fmla="*/ 531 h 874"/>
                <a:gd name="T78" fmla="*/ 765 w 771"/>
                <a:gd name="T79" fmla="*/ 585 h 874"/>
                <a:gd name="T80" fmla="*/ 719 w 771"/>
                <a:gd name="T81" fmla="*/ 650 h 874"/>
                <a:gd name="T82" fmla="*/ 659 w 771"/>
                <a:gd name="T83" fmla="*/ 647 h 874"/>
                <a:gd name="T84" fmla="*/ 612 w 771"/>
                <a:gd name="T85" fmla="*/ 637 h 874"/>
                <a:gd name="T86" fmla="*/ 670 w 771"/>
                <a:gd name="T87" fmla="*/ 727 h 874"/>
                <a:gd name="T88" fmla="*/ 696 w 771"/>
                <a:gd name="T89" fmla="*/ 768 h 874"/>
                <a:gd name="T90" fmla="*/ 679 w 771"/>
                <a:gd name="T91" fmla="*/ 813 h 874"/>
                <a:gd name="T92" fmla="*/ 631 w 771"/>
                <a:gd name="T93" fmla="*/ 808 h 874"/>
                <a:gd name="T94" fmla="*/ 581 w 771"/>
                <a:gd name="T95" fmla="*/ 782 h 874"/>
                <a:gd name="T96" fmla="*/ 631 w 771"/>
                <a:gd name="T97" fmla="*/ 833 h 874"/>
                <a:gd name="T98" fmla="*/ 625 w 771"/>
                <a:gd name="T99" fmla="*/ 864 h 874"/>
                <a:gd name="T100" fmla="*/ 526 w 771"/>
                <a:gd name="T101" fmla="*/ 816 h 874"/>
                <a:gd name="T102" fmla="*/ 514 w 771"/>
                <a:gd name="T103" fmla="*/ 822 h 874"/>
                <a:gd name="T104" fmla="*/ 488 w 771"/>
                <a:gd name="T105" fmla="*/ 789 h 874"/>
                <a:gd name="T106" fmla="*/ 473 w 771"/>
                <a:gd name="T107" fmla="*/ 763 h 874"/>
                <a:gd name="T108" fmla="*/ 432 w 771"/>
                <a:gd name="T109" fmla="*/ 732 h 874"/>
                <a:gd name="T110" fmla="*/ 397 w 771"/>
                <a:gd name="T111" fmla="*/ 720 h 874"/>
                <a:gd name="T112" fmla="*/ 364 w 771"/>
                <a:gd name="T113" fmla="*/ 731 h 874"/>
                <a:gd name="T114" fmla="*/ 320 w 771"/>
                <a:gd name="T115" fmla="*/ 711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71" h="874">
                  <a:moveTo>
                    <a:pt x="331" y="676"/>
                  </a:moveTo>
                  <a:cubicBezTo>
                    <a:pt x="333" y="675"/>
                    <a:pt x="338" y="675"/>
                    <a:pt x="340" y="673"/>
                  </a:cubicBezTo>
                  <a:cubicBezTo>
                    <a:pt x="342" y="669"/>
                    <a:pt x="331" y="660"/>
                    <a:pt x="340" y="660"/>
                  </a:cubicBezTo>
                  <a:cubicBezTo>
                    <a:pt x="340" y="658"/>
                    <a:pt x="340" y="656"/>
                    <a:pt x="339" y="655"/>
                  </a:cubicBezTo>
                  <a:cubicBezTo>
                    <a:pt x="344" y="652"/>
                    <a:pt x="346" y="655"/>
                    <a:pt x="349" y="656"/>
                  </a:cubicBezTo>
                  <a:cubicBezTo>
                    <a:pt x="352" y="657"/>
                    <a:pt x="356" y="657"/>
                    <a:pt x="360" y="659"/>
                  </a:cubicBezTo>
                  <a:cubicBezTo>
                    <a:pt x="366" y="661"/>
                    <a:pt x="372" y="667"/>
                    <a:pt x="379" y="666"/>
                  </a:cubicBezTo>
                  <a:cubicBezTo>
                    <a:pt x="375" y="656"/>
                    <a:pt x="393" y="667"/>
                    <a:pt x="399" y="668"/>
                  </a:cubicBezTo>
                  <a:cubicBezTo>
                    <a:pt x="401" y="664"/>
                    <a:pt x="401" y="662"/>
                    <a:pt x="400" y="658"/>
                  </a:cubicBezTo>
                  <a:cubicBezTo>
                    <a:pt x="403" y="658"/>
                    <a:pt x="409" y="657"/>
                    <a:pt x="412" y="658"/>
                  </a:cubicBezTo>
                  <a:cubicBezTo>
                    <a:pt x="415" y="659"/>
                    <a:pt x="412" y="663"/>
                    <a:pt x="417" y="660"/>
                  </a:cubicBezTo>
                  <a:cubicBezTo>
                    <a:pt x="421" y="658"/>
                    <a:pt x="419" y="654"/>
                    <a:pt x="421" y="652"/>
                  </a:cubicBezTo>
                  <a:cubicBezTo>
                    <a:pt x="424" y="650"/>
                    <a:pt x="430" y="650"/>
                    <a:pt x="433" y="651"/>
                  </a:cubicBezTo>
                  <a:cubicBezTo>
                    <a:pt x="436" y="651"/>
                    <a:pt x="439" y="656"/>
                    <a:pt x="442" y="652"/>
                  </a:cubicBezTo>
                  <a:cubicBezTo>
                    <a:pt x="444" y="649"/>
                    <a:pt x="440" y="647"/>
                    <a:pt x="439" y="644"/>
                  </a:cubicBezTo>
                  <a:cubicBezTo>
                    <a:pt x="438" y="640"/>
                    <a:pt x="440" y="639"/>
                    <a:pt x="439" y="636"/>
                  </a:cubicBezTo>
                  <a:cubicBezTo>
                    <a:pt x="436" y="631"/>
                    <a:pt x="430" y="631"/>
                    <a:pt x="427" y="628"/>
                  </a:cubicBezTo>
                  <a:cubicBezTo>
                    <a:pt x="424" y="625"/>
                    <a:pt x="421" y="619"/>
                    <a:pt x="419" y="614"/>
                  </a:cubicBezTo>
                  <a:cubicBezTo>
                    <a:pt x="417" y="607"/>
                    <a:pt x="421" y="608"/>
                    <a:pt x="425" y="603"/>
                  </a:cubicBezTo>
                  <a:cubicBezTo>
                    <a:pt x="428" y="601"/>
                    <a:pt x="429" y="598"/>
                    <a:pt x="431" y="596"/>
                  </a:cubicBezTo>
                  <a:cubicBezTo>
                    <a:pt x="434" y="593"/>
                    <a:pt x="438" y="592"/>
                    <a:pt x="441" y="589"/>
                  </a:cubicBezTo>
                  <a:cubicBezTo>
                    <a:pt x="444" y="586"/>
                    <a:pt x="445" y="582"/>
                    <a:pt x="448" y="579"/>
                  </a:cubicBezTo>
                  <a:cubicBezTo>
                    <a:pt x="451" y="575"/>
                    <a:pt x="455" y="573"/>
                    <a:pt x="457" y="569"/>
                  </a:cubicBezTo>
                  <a:cubicBezTo>
                    <a:pt x="460" y="563"/>
                    <a:pt x="459" y="553"/>
                    <a:pt x="464" y="548"/>
                  </a:cubicBezTo>
                  <a:cubicBezTo>
                    <a:pt x="467" y="545"/>
                    <a:pt x="472" y="545"/>
                    <a:pt x="474" y="541"/>
                  </a:cubicBezTo>
                  <a:cubicBezTo>
                    <a:pt x="478" y="534"/>
                    <a:pt x="473" y="527"/>
                    <a:pt x="472" y="520"/>
                  </a:cubicBezTo>
                  <a:cubicBezTo>
                    <a:pt x="471" y="517"/>
                    <a:pt x="472" y="514"/>
                    <a:pt x="470" y="511"/>
                  </a:cubicBezTo>
                  <a:cubicBezTo>
                    <a:pt x="469" y="508"/>
                    <a:pt x="466" y="507"/>
                    <a:pt x="465" y="504"/>
                  </a:cubicBezTo>
                  <a:cubicBezTo>
                    <a:pt x="466" y="504"/>
                    <a:pt x="467" y="504"/>
                    <a:pt x="468" y="504"/>
                  </a:cubicBezTo>
                  <a:cubicBezTo>
                    <a:pt x="468" y="496"/>
                    <a:pt x="461" y="495"/>
                    <a:pt x="459" y="489"/>
                  </a:cubicBezTo>
                  <a:cubicBezTo>
                    <a:pt x="458" y="484"/>
                    <a:pt x="459" y="474"/>
                    <a:pt x="456" y="470"/>
                  </a:cubicBezTo>
                  <a:cubicBezTo>
                    <a:pt x="452" y="465"/>
                    <a:pt x="442" y="466"/>
                    <a:pt x="438" y="462"/>
                  </a:cubicBezTo>
                  <a:cubicBezTo>
                    <a:pt x="437" y="461"/>
                    <a:pt x="438" y="459"/>
                    <a:pt x="437" y="458"/>
                  </a:cubicBezTo>
                  <a:cubicBezTo>
                    <a:pt x="436" y="457"/>
                    <a:pt x="433" y="456"/>
                    <a:pt x="432" y="455"/>
                  </a:cubicBezTo>
                  <a:cubicBezTo>
                    <a:pt x="431" y="452"/>
                    <a:pt x="431" y="449"/>
                    <a:pt x="431" y="446"/>
                  </a:cubicBezTo>
                  <a:cubicBezTo>
                    <a:pt x="429" y="446"/>
                    <a:pt x="423" y="446"/>
                    <a:pt x="421" y="444"/>
                  </a:cubicBezTo>
                  <a:cubicBezTo>
                    <a:pt x="416" y="442"/>
                    <a:pt x="417" y="436"/>
                    <a:pt x="413" y="432"/>
                  </a:cubicBezTo>
                  <a:cubicBezTo>
                    <a:pt x="411" y="430"/>
                    <a:pt x="405" y="430"/>
                    <a:pt x="405" y="425"/>
                  </a:cubicBezTo>
                  <a:cubicBezTo>
                    <a:pt x="404" y="420"/>
                    <a:pt x="410" y="421"/>
                    <a:pt x="411" y="417"/>
                  </a:cubicBezTo>
                  <a:cubicBezTo>
                    <a:pt x="411" y="417"/>
                    <a:pt x="401" y="418"/>
                    <a:pt x="399" y="418"/>
                  </a:cubicBezTo>
                  <a:cubicBezTo>
                    <a:pt x="396" y="417"/>
                    <a:pt x="394" y="412"/>
                    <a:pt x="390" y="411"/>
                  </a:cubicBezTo>
                  <a:cubicBezTo>
                    <a:pt x="390" y="417"/>
                    <a:pt x="390" y="419"/>
                    <a:pt x="384" y="422"/>
                  </a:cubicBezTo>
                  <a:cubicBezTo>
                    <a:pt x="382" y="424"/>
                    <a:pt x="381" y="423"/>
                    <a:pt x="378" y="425"/>
                  </a:cubicBezTo>
                  <a:cubicBezTo>
                    <a:pt x="376" y="427"/>
                    <a:pt x="375" y="430"/>
                    <a:pt x="372" y="431"/>
                  </a:cubicBezTo>
                  <a:cubicBezTo>
                    <a:pt x="369" y="433"/>
                    <a:pt x="360" y="436"/>
                    <a:pt x="358" y="433"/>
                  </a:cubicBezTo>
                  <a:cubicBezTo>
                    <a:pt x="356" y="429"/>
                    <a:pt x="360" y="427"/>
                    <a:pt x="361" y="423"/>
                  </a:cubicBezTo>
                  <a:cubicBezTo>
                    <a:pt x="362" y="419"/>
                    <a:pt x="360" y="418"/>
                    <a:pt x="360" y="414"/>
                  </a:cubicBezTo>
                  <a:cubicBezTo>
                    <a:pt x="359" y="408"/>
                    <a:pt x="363" y="404"/>
                    <a:pt x="369" y="405"/>
                  </a:cubicBezTo>
                  <a:cubicBezTo>
                    <a:pt x="372" y="406"/>
                    <a:pt x="375" y="409"/>
                    <a:pt x="378" y="408"/>
                  </a:cubicBezTo>
                  <a:cubicBezTo>
                    <a:pt x="382" y="407"/>
                    <a:pt x="383" y="403"/>
                    <a:pt x="387" y="402"/>
                  </a:cubicBezTo>
                  <a:cubicBezTo>
                    <a:pt x="387" y="399"/>
                    <a:pt x="388" y="395"/>
                    <a:pt x="387" y="392"/>
                  </a:cubicBezTo>
                  <a:cubicBezTo>
                    <a:pt x="385" y="389"/>
                    <a:pt x="380" y="386"/>
                    <a:pt x="378" y="384"/>
                  </a:cubicBezTo>
                  <a:cubicBezTo>
                    <a:pt x="377" y="383"/>
                    <a:pt x="375" y="381"/>
                    <a:pt x="373" y="380"/>
                  </a:cubicBezTo>
                  <a:cubicBezTo>
                    <a:pt x="372" y="379"/>
                    <a:pt x="369" y="379"/>
                    <a:pt x="368" y="379"/>
                  </a:cubicBezTo>
                  <a:cubicBezTo>
                    <a:pt x="363" y="375"/>
                    <a:pt x="361" y="371"/>
                    <a:pt x="355" y="368"/>
                  </a:cubicBezTo>
                  <a:cubicBezTo>
                    <a:pt x="351" y="367"/>
                    <a:pt x="343" y="365"/>
                    <a:pt x="345" y="358"/>
                  </a:cubicBezTo>
                  <a:cubicBezTo>
                    <a:pt x="348" y="359"/>
                    <a:pt x="353" y="354"/>
                    <a:pt x="352" y="351"/>
                  </a:cubicBezTo>
                  <a:cubicBezTo>
                    <a:pt x="350" y="348"/>
                    <a:pt x="343" y="348"/>
                    <a:pt x="340" y="349"/>
                  </a:cubicBezTo>
                  <a:cubicBezTo>
                    <a:pt x="339" y="347"/>
                    <a:pt x="339" y="347"/>
                    <a:pt x="338" y="347"/>
                  </a:cubicBezTo>
                  <a:cubicBezTo>
                    <a:pt x="338" y="350"/>
                    <a:pt x="337" y="352"/>
                    <a:pt x="335" y="355"/>
                  </a:cubicBezTo>
                  <a:cubicBezTo>
                    <a:pt x="335" y="355"/>
                    <a:pt x="335" y="355"/>
                    <a:pt x="335" y="355"/>
                  </a:cubicBezTo>
                  <a:cubicBezTo>
                    <a:pt x="328" y="346"/>
                    <a:pt x="338" y="318"/>
                    <a:pt x="326" y="316"/>
                  </a:cubicBezTo>
                  <a:cubicBezTo>
                    <a:pt x="321" y="316"/>
                    <a:pt x="317" y="320"/>
                    <a:pt x="312" y="315"/>
                  </a:cubicBezTo>
                  <a:cubicBezTo>
                    <a:pt x="305" y="309"/>
                    <a:pt x="304" y="297"/>
                    <a:pt x="293" y="298"/>
                  </a:cubicBezTo>
                  <a:cubicBezTo>
                    <a:pt x="293" y="299"/>
                    <a:pt x="292" y="300"/>
                    <a:pt x="292" y="301"/>
                  </a:cubicBezTo>
                  <a:cubicBezTo>
                    <a:pt x="288" y="302"/>
                    <a:pt x="285" y="300"/>
                    <a:pt x="281" y="301"/>
                  </a:cubicBezTo>
                  <a:cubicBezTo>
                    <a:pt x="285" y="304"/>
                    <a:pt x="289" y="307"/>
                    <a:pt x="293" y="308"/>
                  </a:cubicBezTo>
                  <a:cubicBezTo>
                    <a:pt x="298" y="302"/>
                    <a:pt x="304" y="319"/>
                    <a:pt x="305" y="324"/>
                  </a:cubicBezTo>
                  <a:cubicBezTo>
                    <a:pt x="306" y="329"/>
                    <a:pt x="307" y="338"/>
                    <a:pt x="302" y="342"/>
                  </a:cubicBezTo>
                  <a:cubicBezTo>
                    <a:pt x="298" y="346"/>
                    <a:pt x="288" y="343"/>
                    <a:pt x="282" y="344"/>
                  </a:cubicBezTo>
                  <a:cubicBezTo>
                    <a:pt x="275" y="345"/>
                    <a:pt x="280" y="343"/>
                    <a:pt x="275" y="340"/>
                  </a:cubicBezTo>
                  <a:cubicBezTo>
                    <a:pt x="272" y="338"/>
                    <a:pt x="265" y="340"/>
                    <a:pt x="264" y="336"/>
                  </a:cubicBezTo>
                  <a:cubicBezTo>
                    <a:pt x="261" y="336"/>
                    <a:pt x="258" y="333"/>
                    <a:pt x="254" y="331"/>
                  </a:cubicBezTo>
                  <a:cubicBezTo>
                    <a:pt x="251" y="330"/>
                    <a:pt x="247" y="331"/>
                    <a:pt x="244" y="330"/>
                  </a:cubicBezTo>
                  <a:cubicBezTo>
                    <a:pt x="238" y="329"/>
                    <a:pt x="230" y="327"/>
                    <a:pt x="224" y="324"/>
                  </a:cubicBezTo>
                  <a:cubicBezTo>
                    <a:pt x="224" y="326"/>
                    <a:pt x="232" y="333"/>
                    <a:pt x="234" y="333"/>
                  </a:cubicBezTo>
                  <a:cubicBezTo>
                    <a:pt x="235" y="325"/>
                    <a:pt x="242" y="338"/>
                    <a:pt x="243" y="340"/>
                  </a:cubicBezTo>
                  <a:cubicBezTo>
                    <a:pt x="245" y="343"/>
                    <a:pt x="255" y="353"/>
                    <a:pt x="248" y="356"/>
                  </a:cubicBezTo>
                  <a:cubicBezTo>
                    <a:pt x="243" y="358"/>
                    <a:pt x="234" y="345"/>
                    <a:pt x="231" y="343"/>
                  </a:cubicBezTo>
                  <a:cubicBezTo>
                    <a:pt x="227" y="339"/>
                    <a:pt x="221" y="335"/>
                    <a:pt x="217" y="330"/>
                  </a:cubicBezTo>
                  <a:cubicBezTo>
                    <a:pt x="218" y="336"/>
                    <a:pt x="227" y="339"/>
                    <a:pt x="222" y="345"/>
                  </a:cubicBezTo>
                  <a:cubicBezTo>
                    <a:pt x="221" y="345"/>
                    <a:pt x="218" y="345"/>
                    <a:pt x="217" y="345"/>
                  </a:cubicBezTo>
                  <a:cubicBezTo>
                    <a:pt x="216" y="346"/>
                    <a:pt x="215" y="348"/>
                    <a:pt x="215" y="349"/>
                  </a:cubicBezTo>
                  <a:cubicBezTo>
                    <a:pt x="212" y="350"/>
                    <a:pt x="209" y="352"/>
                    <a:pt x="207" y="348"/>
                  </a:cubicBezTo>
                  <a:cubicBezTo>
                    <a:pt x="207" y="353"/>
                    <a:pt x="207" y="356"/>
                    <a:pt x="202" y="356"/>
                  </a:cubicBezTo>
                  <a:cubicBezTo>
                    <a:pt x="198" y="356"/>
                    <a:pt x="194" y="352"/>
                    <a:pt x="193" y="349"/>
                  </a:cubicBezTo>
                  <a:cubicBezTo>
                    <a:pt x="205" y="347"/>
                    <a:pt x="193" y="341"/>
                    <a:pt x="192" y="337"/>
                  </a:cubicBezTo>
                  <a:cubicBezTo>
                    <a:pt x="192" y="337"/>
                    <a:pt x="184" y="334"/>
                    <a:pt x="184" y="334"/>
                  </a:cubicBezTo>
                  <a:cubicBezTo>
                    <a:pt x="180" y="334"/>
                    <a:pt x="178" y="336"/>
                    <a:pt x="174" y="337"/>
                  </a:cubicBezTo>
                  <a:cubicBezTo>
                    <a:pt x="166" y="340"/>
                    <a:pt x="155" y="336"/>
                    <a:pt x="148" y="333"/>
                  </a:cubicBezTo>
                  <a:cubicBezTo>
                    <a:pt x="138" y="331"/>
                    <a:pt x="130" y="327"/>
                    <a:pt x="120" y="326"/>
                  </a:cubicBezTo>
                  <a:cubicBezTo>
                    <a:pt x="120" y="326"/>
                    <a:pt x="120" y="328"/>
                    <a:pt x="120" y="328"/>
                  </a:cubicBezTo>
                  <a:cubicBezTo>
                    <a:pt x="125" y="328"/>
                    <a:pt x="136" y="335"/>
                    <a:pt x="125" y="336"/>
                  </a:cubicBezTo>
                  <a:cubicBezTo>
                    <a:pt x="120" y="336"/>
                    <a:pt x="115" y="335"/>
                    <a:pt x="111" y="331"/>
                  </a:cubicBezTo>
                  <a:cubicBezTo>
                    <a:pt x="103" y="326"/>
                    <a:pt x="92" y="318"/>
                    <a:pt x="95" y="306"/>
                  </a:cubicBezTo>
                  <a:cubicBezTo>
                    <a:pt x="94" y="307"/>
                    <a:pt x="93" y="306"/>
                    <a:pt x="92" y="306"/>
                  </a:cubicBezTo>
                  <a:cubicBezTo>
                    <a:pt x="90" y="314"/>
                    <a:pt x="86" y="304"/>
                    <a:pt x="83" y="304"/>
                  </a:cubicBezTo>
                  <a:cubicBezTo>
                    <a:pt x="83" y="307"/>
                    <a:pt x="83" y="310"/>
                    <a:pt x="83" y="313"/>
                  </a:cubicBezTo>
                  <a:cubicBezTo>
                    <a:pt x="77" y="312"/>
                    <a:pt x="70" y="309"/>
                    <a:pt x="63" y="308"/>
                  </a:cubicBezTo>
                  <a:cubicBezTo>
                    <a:pt x="65" y="309"/>
                    <a:pt x="66" y="311"/>
                    <a:pt x="67" y="313"/>
                  </a:cubicBezTo>
                  <a:cubicBezTo>
                    <a:pt x="65" y="313"/>
                    <a:pt x="64" y="314"/>
                    <a:pt x="63" y="314"/>
                  </a:cubicBezTo>
                  <a:cubicBezTo>
                    <a:pt x="63" y="315"/>
                    <a:pt x="62" y="315"/>
                    <a:pt x="62" y="316"/>
                  </a:cubicBezTo>
                  <a:cubicBezTo>
                    <a:pt x="60" y="316"/>
                    <a:pt x="58" y="314"/>
                    <a:pt x="56" y="313"/>
                  </a:cubicBezTo>
                  <a:cubicBezTo>
                    <a:pt x="56" y="313"/>
                    <a:pt x="50" y="310"/>
                    <a:pt x="50" y="310"/>
                  </a:cubicBezTo>
                  <a:cubicBezTo>
                    <a:pt x="46" y="304"/>
                    <a:pt x="52" y="306"/>
                    <a:pt x="56" y="306"/>
                  </a:cubicBezTo>
                  <a:cubicBezTo>
                    <a:pt x="53" y="300"/>
                    <a:pt x="41" y="301"/>
                    <a:pt x="36" y="296"/>
                  </a:cubicBezTo>
                  <a:cubicBezTo>
                    <a:pt x="30" y="290"/>
                    <a:pt x="31" y="280"/>
                    <a:pt x="25" y="274"/>
                  </a:cubicBezTo>
                  <a:cubicBezTo>
                    <a:pt x="22" y="271"/>
                    <a:pt x="17" y="270"/>
                    <a:pt x="19" y="263"/>
                  </a:cubicBezTo>
                  <a:cubicBezTo>
                    <a:pt x="20" y="259"/>
                    <a:pt x="25" y="259"/>
                    <a:pt x="25" y="254"/>
                  </a:cubicBezTo>
                  <a:cubicBezTo>
                    <a:pt x="23" y="254"/>
                    <a:pt x="21" y="253"/>
                    <a:pt x="19" y="253"/>
                  </a:cubicBezTo>
                  <a:cubicBezTo>
                    <a:pt x="18" y="249"/>
                    <a:pt x="13" y="246"/>
                    <a:pt x="18" y="245"/>
                  </a:cubicBezTo>
                  <a:cubicBezTo>
                    <a:pt x="21" y="245"/>
                    <a:pt x="27" y="250"/>
                    <a:pt x="29" y="251"/>
                  </a:cubicBezTo>
                  <a:cubicBezTo>
                    <a:pt x="33" y="252"/>
                    <a:pt x="53" y="248"/>
                    <a:pt x="48" y="257"/>
                  </a:cubicBezTo>
                  <a:cubicBezTo>
                    <a:pt x="48" y="258"/>
                    <a:pt x="55" y="258"/>
                    <a:pt x="55" y="258"/>
                  </a:cubicBezTo>
                  <a:cubicBezTo>
                    <a:pt x="58" y="258"/>
                    <a:pt x="60" y="257"/>
                    <a:pt x="63" y="257"/>
                  </a:cubicBezTo>
                  <a:cubicBezTo>
                    <a:pt x="68" y="256"/>
                    <a:pt x="75" y="259"/>
                    <a:pt x="75" y="251"/>
                  </a:cubicBezTo>
                  <a:cubicBezTo>
                    <a:pt x="72" y="249"/>
                    <a:pt x="67" y="246"/>
                    <a:pt x="64" y="244"/>
                  </a:cubicBezTo>
                  <a:cubicBezTo>
                    <a:pt x="60" y="241"/>
                    <a:pt x="61" y="238"/>
                    <a:pt x="61" y="234"/>
                  </a:cubicBezTo>
                  <a:cubicBezTo>
                    <a:pt x="58" y="233"/>
                    <a:pt x="54" y="234"/>
                    <a:pt x="55" y="237"/>
                  </a:cubicBezTo>
                  <a:cubicBezTo>
                    <a:pt x="55" y="239"/>
                    <a:pt x="51" y="236"/>
                    <a:pt x="51" y="236"/>
                  </a:cubicBezTo>
                  <a:cubicBezTo>
                    <a:pt x="49" y="235"/>
                    <a:pt x="48" y="235"/>
                    <a:pt x="46" y="234"/>
                  </a:cubicBezTo>
                  <a:cubicBezTo>
                    <a:pt x="43" y="234"/>
                    <a:pt x="39" y="235"/>
                    <a:pt x="36" y="234"/>
                  </a:cubicBezTo>
                  <a:cubicBezTo>
                    <a:pt x="28" y="232"/>
                    <a:pt x="17" y="232"/>
                    <a:pt x="10" y="228"/>
                  </a:cubicBezTo>
                  <a:cubicBezTo>
                    <a:pt x="5" y="225"/>
                    <a:pt x="4" y="217"/>
                    <a:pt x="3" y="211"/>
                  </a:cubicBezTo>
                  <a:cubicBezTo>
                    <a:pt x="2" y="206"/>
                    <a:pt x="2" y="203"/>
                    <a:pt x="5" y="198"/>
                  </a:cubicBezTo>
                  <a:cubicBezTo>
                    <a:pt x="8" y="192"/>
                    <a:pt x="7" y="191"/>
                    <a:pt x="5" y="185"/>
                  </a:cubicBezTo>
                  <a:cubicBezTo>
                    <a:pt x="4" y="182"/>
                    <a:pt x="2" y="181"/>
                    <a:pt x="1" y="179"/>
                  </a:cubicBezTo>
                  <a:cubicBezTo>
                    <a:pt x="2" y="180"/>
                    <a:pt x="0" y="174"/>
                    <a:pt x="0" y="175"/>
                  </a:cubicBezTo>
                  <a:cubicBezTo>
                    <a:pt x="0" y="173"/>
                    <a:pt x="2" y="174"/>
                    <a:pt x="2" y="172"/>
                  </a:cubicBezTo>
                  <a:cubicBezTo>
                    <a:pt x="4" y="168"/>
                    <a:pt x="1" y="165"/>
                    <a:pt x="4" y="162"/>
                  </a:cubicBezTo>
                  <a:cubicBezTo>
                    <a:pt x="6" y="159"/>
                    <a:pt x="11" y="158"/>
                    <a:pt x="13" y="156"/>
                  </a:cubicBezTo>
                  <a:cubicBezTo>
                    <a:pt x="8" y="154"/>
                    <a:pt x="9" y="155"/>
                    <a:pt x="7" y="151"/>
                  </a:cubicBezTo>
                  <a:cubicBezTo>
                    <a:pt x="6" y="149"/>
                    <a:pt x="5" y="148"/>
                    <a:pt x="5" y="144"/>
                  </a:cubicBezTo>
                  <a:cubicBezTo>
                    <a:pt x="5" y="140"/>
                    <a:pt x="6" y="138"/>
                    <a:pt x="7" y="134"/>
                  </a:cubicBezTo>
                  <a:cubicBezTo>
                    <a:pt x="8" y="128"/>
                    <a:pt x="7" y="122"/>
                    <a:pt x="10" y="116"/>
                  </a:cubicBezTo>
                  <a:cubicBezTo>
                    <a:pt x="11" y="115"/>
                    <a:pt x="14" y="113"/>
                    <a:pt x="14" y="112"/>
                  </a:cubicBezTo>
                  <a:cubicBezTo>
                    <a:pt x="15" y="110"/>
                    <a:pt x="14" y="109"/>
                    <a:pt x="14" y="107"/>
                  </a:cubicBezTo>
                  <a:cubicBezTo>
                    <a:pt x="15" y="102"/>
                    <a:pt x="18" y="100"/>
                    <a:pt x="19" y="96"/>
                  </a:cubicBezTo>
                  <a:cubicBezTo>
                    <a:pt x="22" y="89"/>
                    <a:pt x="20" y="84"/>
                    <a:pt x="21" y="77"/>
                  </a:cubicBezTo>
                  <a:cubicBezTo>
                    <a:pt x="23" y="69"/>
                    <a:pt x="28" y="62"/>
                    <a:pt x="31" y="55"/>
                  </a:cubicBezTo>
                  <a:cubicBezTo>
                    <a:pt x="33" y="50"/>
                    <a:pt x="36" y="46"/>
                    <a:pt x="39" y="42"/>
                  </a:cubicBezTo>
                  <a:cubicBezTo>
                    <a:pt x="43" y="37"/>
                    <a:pt x="46" y="32"/>
                    <a:pt x="49" y="28"/>
                  </a:cubicBezTo>
                  <a:cubicBezTo>
                    <a:pt x="53" y="23"/>
                    <a:pt x="58" y="21"/>
                    <a:pt x="62" y="17"/>
                  </a:cubicBezTo>
                  <a:cubicBezTo>
                    <a:pt x="67" y="13"/>
                    <a:pt x="72" y="9"/>
                    <a:pt x="78" y="6"/>
                  </a:cubicBezTo>
                  <a:cubicBezTo>
                    <a:pt x="90" y="0"/>
                    <a:pt x="103" y="1"/>
                    <a:pt x="115" y="3"/>
                  </a:cubicBezTo>
                  <a:cubicBezTo>
                    <a:pt x="121" y="4"/>
                    <a:pt x="129" y="3"/>
                    <a:pt x="134" y="6"/>
                  </a:cubicBezTo>
                  <a:cubicBezTo>
                    <a:pt x="139" y="8"/>
                    <a:pt x="144" y="14"/>
                    <a:pt x="140" y="19"/>
                  </a:cubicBezTo>
                  <a:cubicBezTo>
                    <a:pt x="139" y="21"/>
                    <a:pt x="136" y="22"/>
                    <a:pt x="134" y="24"/>
                  </a:cubicBezTo>
                  <a:cubicBezTo>
                    <a:pt x="131" y="26"/>
                    <a:pt x="129" y="27"/>
                    <a:pt x="126" y="29"/>
                  </a:cubicBezTo>
                  <a:cubicBezTo>
                    <a:pt x="117" y="36"/>
                    <a:pt x="113" y="49"/>
                    <a:pt x="108" y="58"/>
                  </a:cubicBezTo>
                  <a:cubicBezTo>
                    <a:pt x="105" y="63"/>
                    <a:pt x="104" y="69"/>
                    <a:pt x="102" y="74"/>
                  </a:cubicBezTo>
                  <a:cubicBezTo>
                    <a:pt x="100" y="81"/>
                    <a:pt x="96" y="88"/>
                    <a:pt x="93" y="96"/>
                  </a:cubicBezTo>
                  <a:cubicBezTo>
                    <a:pt x="90" y="104"/>
                    <a:pt x="91" y="110"/>
                    <a:pt x="96" y="118"/>
                  </a:cubicBezTo>
                  <a:cubicBezTo>
                    <a:pt x="99" y="124"/>
                    <a:pt x="102" y="126"/>
                    <a:pt x="103" y="133"/>
                  </a:cubicBezTo>
                  <a:cubicBezTo>
                    <a:pt x="104" y="139"/>
                    <a:pt x="99" y="144"/>
                    <a:pt x="99" y="150"/>
                  </a:cubicBezTo>
                  <a:cubicBezTo>
                    <a:pt x="98" y="171"/>
                    <a:pt x="105" y="189"/>
                    <a:pt x="119" y="204"/>
                  </a:cubicBezTo>
                  <a:cubicBezTo>
                    <a:pt x="123" y="208"/>
                    <a:pt x="126" y="212"/>
                    <a:pt x="130" y="215"/>
                  </a:cubicBezTo>
                  <a:cubicBezTo>
                    <a:pt x="134" y="217"/>
                    <a:pt x="140" y="220"/>
                    <a:pt x="144" y="220"/>
                  </a:cubicBezTo>
                  <a:cubicBezTo>
                    <a:pt x="144" y="216"/>
                    <a:pt x="147" y="218"/>
                    <a:pt x="149" y="215"/>
                  </a:cubicBezTo>
                  <a:cubicBezTo>
                    <a:pt x="150" y="213"/>
                    <a:pt x="148" y="209"/>
                    <a:pt x="147" y="207"/>
                  </a:cubicBezTo>
                  <a:cubicBezTo>
                    <a:pt x="146" y="205"/>
                    <a:pt x="145" y="206"/>
                    <a:pt x="145" y="204"/>
                  </a:cubicBezTo>
                  <a:cubicBezTo>
                    <a:pt x="144" y="203"/>
                    <a:pt x="145" y="200"/>
                    <a:pt x="145" y="199"/>
                  </a:cubicBezTo>
                  <a:cubicBezTo>
                    <a:pt x="143" y="196"/>
                    <a:pt x="140" y="199"/>
                    <a:pt x="141" y="202"/>
                  </a:cubicBezTo>
                  <a:cubicBezTo>
                    <a:pt x="139" y="203"/>
                    <a:pt x="133" y="200"/>
                    <a:pt x="131" y="199"/>
                  </a:cubicBezTo>
                  <a:cubicBezTo>
                    <a:pt x="127" y="198"/>
                    <a:pt x="127" y="195"/>
                    <a:pt x="124" y="192"/>
                  </a:cubicBezTo>
                  <a:cubicBezTo>
                    <a:pt x="123" y="191"/>
                    <a:pt x="121" y="189"/>
                    <a:pt x="121" y="189"/>
                  </a:cubicBezTo>
                  <a:cubicBezTo>
                    <a:pt x="120" y="186"/>
                    <a:pt x="122" y="188"/>
                    <a:pt x="123" y="186"/>
                  </a:cubicBezTo>
                  <a:cubicBezTo>
                    <a:pt x="125" y="182"/>
                    <a:pt x="118" y="175"/>
                    <a:pt x="114" y="173"/>
                  </a:cubicBezTo>
                  <a:cubicBezTo>
                    <a:pt x="112" y="172"/>
                    <a:pt x="108" y="173"/>
                    <a:pt x="108" y="169"/>
                  </a:cubicBezTo>
                  <a:cubicBezTo>
                    <a:pt x="109" y="165"/>
                    <a:pt x="113" y="167"/>
                    <a:pt x="116" y="166"/>
                  </a:cubicBezTo>
                  <a:cubicBezTo>
                    <a:pt x="119" y="165"/>
                    <a:pt x="118" y="161"/>
                    <a:pt x="122" y="161"/>
                  </a:cubicBezTo>
                  <a:cubicBezTo>
                    <a:pt x="122" y="161"/>
                    <a:pt x="122" y="159"/>
                    <a:pt x="123" y="159"/>
                  </a:cubicBezTo>
                  <a:cubicBezTo>
                    <a:pt x="123" y="158"/>
                    <a:pt x="125" y="156"/>
                    <a:pt x="125" y="157"/>
                  </a:cubicBezTo>
                  <a:cubicBezTo>
                    <a:pt x="127" y="154"/>
                    <a:pt x="125" y="156"/>
                    <a:pt x="124" y="153"/>
                  </a:cubicBezTo>
                  <a:cubicBezTo>
                    <a:pt x="121" y="147"/>
                    <a:pt x="126" y="146"/>
                    <a:pt x="131" y="146"/>
                  </a:cubicBezTo>
                  <a:cubicBezTo>
                    <a:pt x="137" y="147"/>
                    <a:pt x="142" y="151"/>
                    <a:pt x="146" y="156"/>
                  </a:cubicBezTo>
                  <a:cubicBezTo>
                    <a:pt x="147" y="158"/>
                    <a:pt x="150" y="160"/>
                    <a:pt x="152" y="162"/>
                  </a:cubicBezTo>
                  <a:cubicBezTo>
                    <a:pt x="155" y="164"/>
                    <a:pt x="155" y="166"/>
                    <a:pt x="157" y="168"/>
                  </a:cubicBezTo>
                  <a:cubicBezTo>
                    <a:pt x="159" y="162"/>
                    <a:pt x="147" y="158"/>
                    <a:pt x="145" y="154"/>
                  </a:cubicBezTo>
                  <a:cubicBezTo>
                    <a:pt x="143" y="151"/>
                    <a:pt x="142" y="148"/>
                    <a:pt x="140" y="146"/>
                  </a:cubicBezTo>
                  <a:cubicBezTo>
                    <a:pt x="138" y="144"/>
                    <a:pt x="136" y="141"/>
                    <a:pt x="134" y="139"/>
                  </a:cubicBezTo>
                  <a:cubicBezTo>
                    <a:pt x="132" y="136"/>
                    <a:pt x="128" y="135"/>
                    <a:pt x="126" y="132"/>
                  </a:cubicBezTo>
                  <a:cubicBezTo>
                    <a:pt x="123" y="129"/>
                    <a:pt x="120" y="125"/>
                    <a:pt x="120" y="120"/>
                  </a:cubicBezTo>
                  <a:cubicBezTo>
                    <a:pt x="125" y="120"/>
                    <a:pt x="120" y="116"/>
                    <a:pt x="119" y="114"/>
                  </a:cubicBezTo>
                  <a:cubicBezTo>
                    <a:pt x="118" y="112"/>
                    <a:pt x="119" y="109"/>
                    <a:pt x="118" y="105"/>
                  </a:cubicBezTo>
                  <a:cubicBezTo>
                    <a:pt x="118" y="102"/>
                    <a:pt x="119" y="99"/>
                    <a:pt x="119" y="96"/>
                  </a:cubicBezTo>
                  <a:cubicBezTo>
                    <a:pt x="119" y="93"/>
                    <a:pt x="117" y="90"/>
                    <a:pt x="119" y="87"/>
                  </a:cubicBezTo>
                  <a:cubicBezTo>
                    <a:pt x="120" y="85"/>
                    <a:pt x="123" y="83"/>
                    <a:pt x="125" y="83"/>
                  </a:cubicBezTo>
                  <a:cubicBezTo>
                    <a:pt x="129" y="82"/>
                    <a:pt x="130" y="84"/>
                    <a:pt x="133" y="86"/>
                  </a:cubicBezTo>
                  <a:cubicBezTo>
                    <a:pt x="138" y="90"/>
                    <a:pt x="146" y="92"/>
                    <a:pt x="152" y="95"/>
                  </a:cubicBezTo>
                  <a:cubicBezTo>
                    <a:pt x="150" y="92"/>
                    <a:pt x="147" y="90"/>
                    <a:pt x="144" y="88"/>
                  </a:cubicBezTo>
                  <a:cubicBezTo>
                    <a:pt x="142" y="86"/>
                    <a:pt x="140" y="86"/>
                    <a:pt x="139" y="84"/>
                  </a:cubicBezTo>
                  <a:cubicBezTo>
                    <a:pt x="136" y="81"/>
                    <a:pt x="136" y="80"/>
                    <a:pt x="132" y="79"/>
                  </a:cubicBezTo>
                  <a:cubicBezTo>
                    <a:pt x="129" y="79"/>
                    <a:pt x="124" y="82"/>
                    <a:pt x="122" y="78"/>
                  </a:cubicBezTo>
                  <a:cubicBezTo>
                    <a:pt x="120" y="75"/>
                    <a:pt x="124" y="68"/>
                    <a:pt x="127" y="67"/>
                  </a:cubicBezTo>
                  <a:cubicBezTo>
                    <a:pt x="128" y="70"/>
                    <a:pt x="130" y="72"/>
                    <a:pt x="131" y="74"/>
                  </a:cubicBezTo>
                  <a:cubicBezTo>
                    <a:pt x="131" y="72"/>
                    <a:pt x="130" y="67"/>
                    <a:pt x="134" y="67"/>
                  </a:cubicBezTo>
                  <a:cubicBezTo>
                    <a:pt x="136" y="68"/>
                    <a:pt x="137" y="70"/>
                    <a:pt x="138" y="71"/>
                  </a:cubicBezTo>
                  <a:cubicBezTo>
                    <a:pt x="140" y="72"/>
                    <a:pt x="142" y="72"/>
                    <a:pt x="144" y="73"/>
                  </a:cubicBezTo>
                  <a:cubicBezTo>
                    <a:pt x="150" y="74"/>
                    <a:pt x="157" y="78"/>
                    <a:pt x="163" y="77"/>
                  </a:cubicBezTo>
                  <a:cubicBezTo>
                    <a:pt x="160" y="75"/>
                    <a:pt x="157" y="74"/>
                    <a:pt x="154" y="72"/>
                  </a:cubicBezTo>
                  <a:cubicBezTo>
                    <a:pt x="151" y="71"/>
                    <a:pt x="147" y="71"/>
                    <a:pt x="144" y="70"/>
                  </a:cubicBezTo>
                  <a:cubicBezTo>
                    <a:pt x="142" y="68"/>
                    <a:pt x="140" y="66"/>
                    <a:pt x="137" y="64"/>
                  </a:cubicBezTo>
                  <a:cubicBezTo>
                    <a:pt x="136" y="63"/>
                    <a:pt x="132" y="62"/>
                    <a:pt x="131" y="60"/>
                  </a:cubicBezTo>
                  <a:cubicBezTo>
                    <a:pt x="134" y="58"/>
                    <a:pt x="132" y="53"/>
                    <a:pt x="135" y="51"/>
                  </a:cubicBezTo>
                  <a:cubicBezTo>
                    <a:pt x="137" y="48"/>
                    <a:pt x="141" y="47"/>
                    <a:pt x="144" y="45"/>
                  </a:cubicBezTo>
                  <a:cubicBezTo>
                    <a:pt x="145" y="52"/>
                    <a:pt x="149" y="55"/>
                    <a:pt x="154" y="59"/>
                  </a:cubicBezTo>
                  <a:cubicBezTo>
                    <a:pt x="154" y="55"/>
                    <a:pt x="150" y="54"/>
                    <a:pt x="148" y="51"/>
                  </a:cubicBezTo>
                  <a:cubicBezTo>
                    <a:pt x="147" y="49"/>
                    <a:pt x="148" y="45"/>
                    <a:pt x="146" y="44"/>
                  </a:cubicBezTo>
                  <a:cubicBezTo>
                    <a:pt x="149" y="41"/>
                    <a:pt x="157" y="37"/>
                    <a:pt x="162" y="37"/>
                  </a:cubicBezTo>
                  <a:cubicBezTo>
                    <a:pt x="163" y="39"/>
                    <a:pt x="168" y="41"/>
                    <a:pt x="170" y="41"/>
                  </a:cubicBezTo>
                  <a:cubicBezTo>
                    <a:pt x="170" y="44"/>
                    <a:pt x="171" y="49"/>
                    <a:pt x="174" y="50"/>
                  </a:cubicBezTo>
                  <a:cubicBezTo>
                    <a:pt x="174" y="48"/>
                    <a:pt x="174" y="45"/>
                    <a:pt x="173" y="43"/>
                  </a:cubicBezTo>
                  <a:cubicBezTo>
                    <a:pt x="172" y="40"/>
                    <a:pt x="171" y="40"/>
                    <a:pt x="168" y="38"/>
                  </a:cubicBezTo>
                  <a:cubicBezTo>
                    <a:pt x="167" y="37"/>
                    <a:pt x="163" y="35"/>
                    <a:pt x="164" y="33"/>
                  </a:cubicBezTo>
                  <a:cubicBezTo>
                    <a:pt x="164" y="32"/>
                    <a:pt x="174" y="26"/>
                    <a:pt x="176" y="25"/>
                  </a:cubicBezTo>
                  <a:cubicBezTo>
                    <a:pt x="178" y="23"/>
                    <a:pt x="181" y="22"/>
                    <a:pt x="184" y="21"/>
                  </a:cubicBezTo>
                  <a:cubicBezTo>
                    <a:pt x="186" y="20"/>
                    <a:pt x="188" y="19"/>
                    <a:pt x="190" y="18"/>
                  </a:cubicBezTo>
                  <a:cubicBezTo>
                    <a:pt x="192" y="16"/>
                    <a:pt x="192" y="13"/>
                    <a:pt x="196" y="13"/>
                  </a:cubicBezTo>
                  <a:cubicBezTo>
                    <a:pt x="198" y="12"/>
                    <a:pt x="201" y="14"/>
                    <a:pt x="203" y="14"/>
                  </a:cubicBezTo>
                  <a:cubicBezTo>
                    <a:pt x="207" y="14"/>
                    <a:pt x="210" y="14"/>
                    <a:pt x="213" y="13"/>
                  </a:cubicBezTo>
                  <a:cubicBezTo>
                    <a:pt x="218" y="13"/>
                    <a:pt x="227" y="11"/>
                    <a:pt x="230" y="15"/>
                  </a:cubicBezTo>
                  <a:cubicBezTo>
                    <a:pt x="233" y="19"/>
                    <a:pt x="236" y="26"/>
                    <a:pt x="238" y="30"/>
                  </a:cubicBezTo>
                  <a:cubicBezTo>
                    <a:pt x="239" y="32"/>
                    <a:pt x="238" y="34"/>
                    <a:pt x="238" y="36"/>
                  </a:cubicBezTo>
                  <a:cubicBezTo>
                    <a:pt x="239" y="40"/>
                    <a:pt x="240" y="43"/>
                    <a:pt x="239" y="47"/>
                  </a:cubicBezTo>
                  <a:cubicBezTo>
                    <a:pt x="239" y="52"/>
                    <a:pt x="238" y="55"/>
                    <a:pt x="241" y="58"/>
                  </a:cubicBezTo>
                  <a:cubicBezTo>
                    <a:pt x="244" y="63"/>
                    <a:pt x="250" y="63"/>
                    <a:pt x="254" y="67"/>
                  </a:cubicBezTo>
                  <a:cubicBezTo>
                    <a:pt x="258" y="71"/>
                    <a:pt x="256" y="76"/>
                    <a:pt x="255" y="80"/>
                  </a:cubicBezTo>
                  <a:cubicBezTo>
                    <a:pt x="254" y="83"/>
                    <a:pt x="254" y="86"/>
                    <a:pt x="255" y="88"/>
                  </a:cubicBezTo>
                  <a:cubicBezTo>
                    <a:pt x="255" y="90"/>
                    <a:pt x="257" y="90"/>
                    <a:pt x="257" y="92"/>
                  </a:cubicBezTo>
                  <a:cubicBezTo>
                    <a:pt x="257" y="94"/>
                    <a:pt x="256" y="95"/>
                    <a:pt x="257" y="96"/>
                  </a:cubicBezTo>
                  <a:cubicBezTo>
                    <a:pt x="258" y="97"/>
                    <a:pt x="260" y="97"/>
                    <a:pt x="261" y="98"/>
                  </a:cubicBezTo>
                  <a:cubicBezTo>
                    <a:pt x="263" y="100"/>
                    <a:pt x="264" y="103"/>
                    <a:pt x="263" y="106"/>
                  </a:cubicBezTo>
                  <a:cubicBezTo>
                    <a:pt x="262" y="109"/>
                    <a:pt x="260" y="109"/>
                    <a:pt x="259" y="112"/>
                  </a:cubicBezTo>
                  <a:cubicBezTo>
                    <a:pt x="257" y="114"/>
                    <a:pt x="257" y="115"/>
                    <a:pt x="257" y="118"/>
                  </a:cubicBezTo>
                  <a:cubicBezTo>
                    <a:pt x="255" y="122"/>
                    <a:pt x="249" y="125"/>
                    <a:pt x="246" y="129"/>
                  </a:cubicBezTo>
                  <a:cubicBezTo>
                    <a:pt x="245" y="131"/>
                    <a:pt x="244" y="134"/>
                    <a:pt x="243" y="136"/>
                  </a:cubicBezTo>
                  <a:cubicBezTo>
                    <a:pt x="242" y="138"/>
                    <a:pt x="240" y="139"/>
                    <a:pt x="239" y="141"/>
                  </a:cubicBezTo>
                  <a:cubicBezTo>
                    <a:pt x="241" y="139"/>
                    <a:pt x="243" y="138"/>
                    <a:pt x="245" y="136"/>
                  </a:cubicBezTo>
                  <a:cubicBezTo>
                    <a:pt x="247" y="133"/>
                    <a:pt x="249" y="128"/>
                    <a:pt x="253" y="126"/>
                  </a:cubicBezTo>
                  <a:cubicBezTo>
                    <a:pt x="258" y="123"/>
                    <a:pt x="258" y="128"/>
                    <a:pt x="258" y="132"/>
                  </a:cubicBezTo>
                  <a:cubicBezTo>
                    <a:pt x="257" y="138"/>
                    <a:pt x="255" y="138"/>
                    <a:pt x="251" y="143"/>
                  </a:cubicBezTo>
                  <a:cubicBezTo>
                    <a:pt x="249" y="146"/>
                    <a:pt x="247" y="153"/>
                    <a:pt x="249" y="157"/>
                  </a:cubicBezTo>
                  <a:cubicBezTo>
                    <a:pt x="251" y="160"/>
                    <a:pt x="257" y="160"/>
                    <a:pt x="256" y="165"/>
                  </a:cubicBezTo>
                  <a:cubicBezTo>
                    <a:pt x="252" y="163"/>
                    <a:pt x="249" y="162"/>
                    <a:pt x="245" y="163"/>
                  </a:cubicBezTo>
                  <a:cubicBezTo>
                    <a:pt x="245" y="165"/>
                    <a:pt x="248" y="165"/>
                    <a:pt x="250" y="165"/>
                  </a:cubicBezTo>
                  <a:cubicBezTo>
                    <a:pt x="249" y="173"/>
                    <a:pt x="261" y="168"/>
                    <a:pt x="260" y="162"/>
                  </a:cubicBezTo>
                  <a:cubicBezTo>
                    <a:pt x="260" y="160"/>
                    <a:pt x="256" y="158"/>
                    <a:pt x="257" y="155"/>
                  </a:cubicBezTo>
                  <a:cubicBezTo>
                    <a:pt x="258" y="153"/>
                    <a:pt x="259" y="155"/>
                    <a:pt x="261" y="154"/>
                  </a:cubicBezTo>
                  <a:cubicBezTo>
                    <a:pt x="262" y="152"/>
                    <a:pt x="261" y="152"/>
                    <a:pt x="262" y="150"/>
                  </a:cubicBezTo>
                  <a:cubicBezTo>
                    <a:pt x="263" y="148"/>
                    <a:pt x="263" y="145"/>
                    <a:pt x="263" y="143"/>
                  </a:cubicBezTo>
                  <a:cubicBezTo>
                    <a:pt x="265" y="140"/>
                    <a:pt x="267" y="139"/>
                    <a:pt x="268" y="137"/>
                  </a:cubicBezTo>
                  <a:cubicBezTo>
                    <a:pt x="269" y="133"/>
                    <a:pt x="269" y="131"/>
                    <a:pt x="269" y="128"/>
                  </a:cubicBezTo>
                  <a:cubicBezTo>
                    <a:pt x="270" y="124"/>
                    <a:pt x="273" y="124"/>
                    <a:pt x="277" y="125"/>
                  </a:cubicBezTo>
                  <a:cubicBezTo>
                    <a:pt x="275" y="124"/>
                    <a:pt x="280" y="128"/>
                    <a:pt x="280" y="128"/>
                  </a:cubicBezTo>
                  <a:cubicBezTo>
                    <a:pt x="282" y="130"/>
                    <a:pt x="283" y="130"/>
                    <a:pt x="285" y="132"/>
                  </a:cubicBezTo>
                  <a:cubicBezTo>
                    <a:pt x="286" y="132"/>
                    <a:pt x="287" y="133"/>
                    <a:pt x="288" y="134"/>
                  </a:cubicBezTo>
                  <a:cubicBezTo>
                    <a:pt x="289" y="134"/>
                    <a:pt x="290" y="134"/>
                    <a:pt x="291" y="134"/>
                  </a:cubicBezTo>
                  <a:cubicBezTo>
                    <a:pt x="291" y="135"/>
                    <a:pt x="291" y="136"/>
                    <a:pt x="292" y="136"/>
                  </a:cubicBezTo>
                  <a:cubicBezTo>
                    <a:pt x="293" y="137"/>
                    <a:pt x="293" y="138"/>
                    <a:pt x="294" y="139"/>
                  </a:cubicBezTo>
                  <a:cubicBezTo>
                    <a:pt x="294" y="137"/>
                    <a:pt x="293" y="133"/>
                    <a:pt x="295" y="132"/>
                  </a:cubicBezTo>
                  <a:cubicBezTo>
                    <a:pt x="298" y="128"/>
                    <a:pt x="299" y="133"/>
                    <a:pt x="301" y="135"/>
                  </a:cubicBezTo>
                  <a:cubicBezTo>
                    <a:pt x="302" y="135"/>
                    <a:pt x="304" y="134"/>
                    <a:pt x="304" y="136"/>
                  </a:cubicBezTo>
                  <a:cubicBezTo>
                    <a:pt x="304" y="138"/>
                    <a:pt x="303" y="137"/>
                    <a:pt x="302" y="137"/>
                  </a:cubicBezTo>
                  <a:cubicBezTo>
                    <a:pt x="301" y="139"/>
                    <a:pt x="298" y="139"/>
                    <a:pt x="299" y="143"/>
                  </a:cubicBezTo>
                  <a:cubicBezTo>
                    <a:pt x="307" y="138"/>
                    <a:pt x="310" y="140"/>
                    <a:pt x="318" y="142"/>
                  </a:cubicBezTo>
                  <a:cubicBezTo>
                    <a:pt x="318" y="139"/>
                    <a:pt x="311" y="135"/>
                    <a:pt x="309" y="133"/>
                  </a:cubicBezTo>
                  <a:cubicBezTo>
                    <a:pt x="307" y="118"/>
                    <a:pt x="319" y="114"/>
                    <a:pt x="330" y="108"/>
                  </a:cubicBezTo>
                  <a:cubicBezTo>
                    <a:pt x="336" y="104"/>
                    <a:pt x="340" y="104"/>
                    <a:pt x="347" y="106"/>
                  </a:cubicBezTo>
                  <a:cubicBezTo>
                    <a:pt x="352" y="107"/>
                    <a:pt x="358" y="107"/>
                    <a:pt x="363" y="110"/>
                  </a:cubicBezTo>
                  <a:cubicBezTo>
                    <a:pt x="368" y="112"/>
                    <a:pt x="371" y="115"/>
                    <a:pt x="376" y="117"/>
                  </a:cubicBezTo>
                  <a:cubicBezTo>
                    <a:pt x="381" y="119"/>
                    <a:pt x="385" y="119"/>
                    <a:pt x="390" y="121"/>
                  </a:cubicBezTo>
                  <a:cubicBezTo>
                    <a:pt x="401" y="124"/>
                    <a:pt x="399" y="131"/>
                    <a:pt x="403" y="141"/>
                  </a:cubicBezTo>
                  <a:cubicBezTo>
                    <a:pt x="406" y="150"/>
                    <a:pt x="404" y="154"/>
                    <a:pt x="397" y="161"/>
                  </a:cubicBezTo>
                  <a:cubicBezTo>
                    <a:pt x="402" y="157"/>
                    <a:pt x="415" y="159"/>
                    <a:pt x="420" y="162"/>
                  </a:cubicBezTo>
                  <a:cubicBezTo>
                    <a:pt x="429" y="166"/>
                    <a:pt x="430" y="179"/>
                    <a:pt x="423" y="186"/>
                  </a:cubicBezTo>
                  <a:cubicBezTo>
                    <a:pt x="418" y="189"/>
                    <a:pt x="412" y="191"/>
                    <a:pt x="408" y="194"/>
                  </a:cubicBezTo>
                  <a:cubicBezTo>
                    <a:pt x="411" y="194"/>
                    <a:pt x="413" y="196"/>
                    <a:pt x="413" y="199"/>
                  </a:cubicBezTo>
                  <a:cubicBezTo>
                    <a:pt x="418" y="201"/>
                    <a:pt x="417" y="198"/>
                    <a:pt x="419" y="197"/>
                  </a:cubicBezTo>
                  <a:cubicBezTo>
                    <a:pt x="422" y="195"/>
                    <a:pt x="424" y="193"/>
                    <a:pt x="427" y="192"/>
                  </a:cubicBezTo>
                  <a:cubicBezTo>
                    <a:pt x="432" y="190"/>
                    <a:pt x="437" y="189"/>
                    <a:pt x="443" y="190"/>
                  </a:cubicBezTo>
                  <a:cubicBezTo>
                    <a:pt x="441" y="196"/>
                    <a:pt x="434" y="199"/>
                    <a:pt x="435" y="205"/>
                  </a:cubicBezTo>
                  <a:cubicBezTo>
                    <a:pt x="436" y="205"/>
                    <a:pt x="439" y="205"/>
                    <a:pt x="441" y="205"/>
                  </a:cubicBezTo>
                  <a:cubicBezTo>
                    <a:pt x="440" y="210"/>
                    <a:pt x="445" y="209"/>
                    <a:pt x="444" y="214"/>
                  </a:cubicBezTo>
                  <a:cubicBezTo>
                    <a:pt x="445" y="212"/>
                    <a:pt x="446" y="209"/>
                    <a:pt x="448" y="208"/>
                  </a:cubicBezTo>
                  <a:cubicBezTo>
                    <a:pt x="450" y="207"/>
                    <a:pt x="451" y="210"/>
                    <a:pt x="453" y="209"/>
                  </a:cubicBezTo>
                  <a:cubicBezTo>
                    <a:pt x="456" y="207"/>
                    <a:pt x="455" y="202"/>
                    <a:pt x="457" y="200"/>
                  </a:cubicBezTo>
                  <a:cubicBezTo>
                    <a:pt x="466" y="194"/>
                    <a:pt x="483" y="205"/>
                    <a:pt x="490" y="209"/>
                  </a:cubicBezTo>
                  <a:cubicBezTo>
                    <a:pt x="497" y="215"/>
                    <a:pt x="511" y="226"/>
                    <a:pt x="504" y="236"/>
                  </a:cubicBezTo>
                  <a:cubicBezTo>
                    <a:pt x="502" y="238"/>
                    <a:pt x="500" y="243"/>
                    <a:pt x="498" y="245"/>
                  </a:cubicBezTo>
                  <a:cubicBezTo>
                    <a:pt x="495" y="249"/>
                    <a:pt x="487" y="249"/>
                    <a:pt x="483" y="249"/>
                  </a:cubicBezTo>
                  <a:cubicBezTo>
                    <a:pt x="489" y="248"/>
                    <a:pt x="495" y="252"/>
                    <a:pt x="501" y="252"/>
                  </a:cubicBezTo>
                  <a:cubicBezTo>
                    <a:pt x="502" y="255"/>
                    <a:pt x="501" y="257"/>
                    <a:pt x="500" y="260"/>
                  </a:cubicBezTo>
                  <a:cubicBezTo>
                    <a:pt x="501" y="257"/>
                    <a:pt x="504" y="253"/>
                    <a:pt x="506" y="251"/>
                  </a:cubicBezTo>
                  <a:cubicBezTo>
                    <a:pt x="509" y="249"/>
                    <a:pt x="515" y="245"/>
                    <a:pt x="519" y="247"/>
                  </a:cubicBezTo>
                  <a:cubicBezTo>
                    <a:pt x="523" y="249"/>
                    <a:pt x="523" y="257"/>
                    <a:pt x="522" y="261"/>
                  </a:cubicBezTo>
                  <a:cubicBezTo>
                    <a:pt x="519" y="271"/>
                    <a:pt x="512" y="277"/>
                    <a:pt x="506" y="283"/>
                  </a:cubicBezTo>
                  <a:cubicBezTo>
                    <a:pt x="512" y="283"/>
                    <a:pt x="513" y="282"/>
                    <a:pt x="516" y="279"/>
                  </a:cubicBezTo>
                  <a:cubicBezTo>
                    <a:pt x="519" y="275"/>
                    <a:pt x="520" y="275"/>
                    <a:pt x="525" y="272"/>
                  </a:cubicBezTo>
                  <a:cubicBezTo>
                    <a:pt x="529" y="270"/>
                    <a:pt x="531" y="266"/>
                    <a:pt x="534" y="264"/>
                  </a:cubicBezTo>
                  <a:cubicBezTo>
                    <a:pt x="537" y="264"/>
                    <a:pt x="541" y="264"/>
                    <a:pt x="543" y="264"/>
                  </a:cubicBezTo>
                  <a:cubicBezTo>
                    <a:pt x="541" y="267"/>
                    <a:pt x="541" y="271"/>
                    <a:pt x="539" y="275"/>
                  </a:cubicBezTo>
                  <a:cubicBezTo>
                    <a:pt x="537" y="279"/>
                    <a:pt x="534" y="281"/>
                    <a:pt x="532" y="284"/>
                  </a:cubicBezTo>
                  <a:cubicBezTo>
                    <a:pt x="537" y="283"/>
                    <a:pt x="541" y="279"/>
                    <a:pt x="546" y="275"/>
                  </a:cubicBezTo>
                  <a:cubicBezTo>
                    <a:pt x="557" y="266"/>
                    <a:pt x="561" y="278"/>
                    <a:pt x="570" y="282"/>
                  </a:cubicBezTo>
                  <a:cubicBezTo>
                    <a:pt x="574" y="285"/>
                    <a:pt x="579" y="289"/>
                    <a:pt x="584" y="290"/>
                  </a:cubicBezTo>
                  <a:cubicBezTo>
                    <a:pt x="584" y="295"/>
                    <a:pt x="590" y="299"/>
                    <a:pt x="588" y="302"/>
                  </a:cubicBezTo>
                  <a:cubicBezTo>
                    <a:pt x="585" y="305"/>
                    <a:pt x="580" y="302"/>
                    <a:pt x="578" y="304"/>
                  </a:cubicBezTo>
                  <a:cubicBezTo>
                    <a:pt x="575" y="305"/>
                    <a:pt x="575" y="309"/>
                    <a:pt x="572" y="310"/>
                  </a:cubicBezTo>
                  <a:cubicBezTo>
                    <a:pt x="568" y="313"/>
                    <a:pt x="559" y="312"/>
                    <a:pt x="554" y="314"/>
                  </a:cubicBezTo>
                  <a:cubicBezTo>
                    <a:pt x="550" y="316"/>
                    <a:pt x="545" y="320"/>
                    <a:pt x="543" y="323"/>
                  </a:cubicBezTo>
                  <a:cubicBezTo>
                    <a:pt x="549" y="324"/>
                    <a:pt x="556" y="319"/>
                    <a:pt x="562" y="318"/>
                  </a:cubicBezTo>
                  <a:cubicBezTo>
                    <a:pt x="568" y="316"/>
                    <a:pt x="575" y="320"/>
                    <a:pt x="580" y="318"/>
                  </a:cubicBezTo>
                  <a:cubicBezTo>
                    <a:pt x="586" y="315"/>
                    <a:pt x="584" y="304"/>
                    <a:pt x="592" y="308"/>
                  </a:cubicBezTo>
                  <a:cubicBezTo>
                    <a:pt x="595" y="310"/>
                    <a:pt x="597" y="317"/>
                    <a:pt x="600" y="319"/>
                  </a:cubicBezTo>
                  <a:cubicBezTo>
                    <a:pt x="603" y="323"/>
                    <a:pt x="608" y="327"/>
                    <a:pt x="610" y="332"/>
                  </a:cubicBezTo>
                  <a:cubicBezTo>
                    <a:pt x="612" y="339"/>
                    <a:pt x="612" y="349"/>
                    <a:pt x="614" y="356"/>
                  </a:cubicBezTo>
                  <a:cubicBezTo>
                    <a:pt x="607" y="357"/>
                    <a:pt x="596" y="350"/>
                    <a:pt x="590" y="353"/>
                  </a:cubicBezTo>
                  <a:cubicBezTo>
                    <a:pt x="587" y="354"/>
                    <a:pt x="584" y="359"/>
                    <a:pt x="581" y="361"/>
                  </a:cubicBezTo>
                  <a:cubicBezTo>
                    <a:pt x="577" y="363"/>
                    <a:pt x="575" y="363"/>
                    <a:pt x="571" y="363"/>
                  </a:cubicBezTo>
                  <a:cubicBezTo>
                    <a:pt x="579" y="366"/>
                    <a:pt x="587" y="374"/>
                    <a:pt x="596" y="373"/>
                  </a:cubicBezTo>
                  <a:cubicBezTo>
                    <a:pt x="605" y="373"/>
                    <a:pt x="617" y="375"/>
                    <a:pt x="621" y="383"/>
                  </a:cubicBezTo>
                  <a:cubicBezTo>
                    <a:pt x="623" y="385"/>
                    <a:pt x="627" y="393"/>
                    <a:pt x="626" y="396"/>
                  </a:cubicBezTo>
                  <a:cubicBezTo>
                    <a:pt x="624" y="404"/>
                    <a:pt x="619" y="396"/>
                    <a:pt x="615" y="396"/>
                  </a:cubicBezTo>
                  <a:cubicBezTo>
                    <a:pt x="613" y="396"/>
                    <a:pt x="611" y="398"/>
                    <a:pt x="609" y="398"/>
                  </a:cubicBezTo>
                  <a:cubicBezTo>
                    <a:pt x="606" y="399"/>
                    <a:pt x="604" y="398"/>
                    <a:pt x="601" y="397"/>
                  </a:cubicBezTo>
                  <a:cubicBezTo>
                    <a:pt x="597" y="396"/>
                    <a:pt x="591" y="391"/>
                    <a:pt x="587" y="392"/>
                  </a:cubicBezTo>
                  <a:cubicBezTo>
                    <a:pt x="587" y="393"/>
                    <a:pt x="586" y="394"/>
                    <a:pt x="587" y="395"/>
                  </a:cubicBezTo>
                  <a:cubicBezTo>
                    <a:pt x="584" y="395"/>
                    <a:pt x="582" y="395"/>
                    <a:pt x="579" y="395"/>
                  </a:cubicBezTo>
                  <a:cubicBezTo>
                    <a:pt x="579" y="396"/>
                    <a:pt x="579" y="397"/>
                    <a:pt x="579" y="397"/>
                  </a:cubicBezTo>
                  <a:cubicBezTo>
                    <a:pt x="583" y="399"/>
                    <a:pt x="599" y="403"/>
                    <a:pt x="598" y="409"/>
                  </a:cubicBezTo>
                  <a:cubicBezTo>
                    <a:pt x="595" y="411"/>
                    <a:pt x="592" y="410"/>
                    <a:pt x="590" y="412"/>
                  </a:cubicBezTo>
                  <a:cubicBezTo>
                    <a:pt x="596" y="418"/>
                    <a:pt x="594" y="418"/>
                    <a:pt x="592" y="425"/>
                  </a:cubicBezTo>
                  <a:cubicBezTo>
                    <a:pt x="591" y="428"/>
                    <a:pt x="592" y="434"/>
                    <a:pt x="590" y="437"/>
                  </a:cubicBezTo>
                  <a:cubicBezTo>
                    <a:pt x="597" y="439"/>
                    <a:pt x="603" y="440"/>
                    <a:pt x="610" y="441"/>
                  </a:cubicBezTo>
                  <a:cubicBezTo>
                    <a:pt x="615" y="442"/>
                    <a:pt x="614" y="444"/>
                    <a:pt x="617" y="446"/>
                  </a:cubicBezTo>
                  <a:cubicBezTo>
                    <a:pt x="620" y="447"/>
                    <a:pt x="623" y="448"/>
                    <a:pt x="626" y="449"/>
                  </a:cubicBezTo>
                  <a:cubicBezTo>
                    <a:pt x="628" y="451"/>
                    <a:pt x="630" y="455"/>
                    <a:pt x="631" y="457"/>
                  </a:cubicBezTo>
                  <a:cubicBezTo>
                    <a:pt x="633" y="459"/>
                    <a:pt x="635" y="460"/>
                    <a:pt x="637" y="462"/>
                  </a:cubicBezTo>
                  <a:cubicBezTo>
                    <a:pt x="639" y="467"/>
                    <a:pt x="638" y="474"/>
                    <a:pt x="639" y="479"/>
                  </a:cubicBezTo>
                  <a:cubicBezTo>
                    <a:pt x="645" y="466"/>
                    <a:pt x="651" y="475"/>
                    <a:pt x="660" y="477"/>
                  </a:cubicBezTo>
                  <a:cubicBezTo>
                    <a:pt x="665" y="478"/>
                    <a:pt x="671" y="479"/>
                    <a:pt x="675" y="482"/>
                  </a:cubicBezTo>
                  <a:cubicBezTo>
                    <a:pt x="680" y="485"/>
                    <a:pt x="679" y="491"/>
                    <a:pt x="682" y="496"/>
                  </a:cubicBezTo>
                  <a:cubicBezTo>
                    <a:pt x="683" y="497"/>
                    <a:pt x="685" y="497"/>
                    <a:pt x="685" y="498"/>
                  </a:cubicBezTo>
                  <a:cubicBezTo>
                    <a:pt x="686" y="499"/>
                    <a:pt x="686" y="501"/>
                    <a:pt x="687" y="502"/>
                  </a:cubicBezTo>
                  <a:cubicBezTo>
                    <a:pt x="689" y="505"/>
                    <a:pt x="688" y="505"/>
                    <a:pt x="691" y="507"/>
                  </a:cubicBezTo>
                  <a:cubicBezTo>
                    <a:pt x="693" y="509"/>
                    <a:pt x="695" y="507"/>
                    <a:pt x="696" y="511"/>
                  </a:cubicBezTo>
                  <a:cubicBezTo>
                    <a:pt x="703" y="508"/>
                    <a:pt x="703" y="516"/>
                    <a:pt x="701" y="521"/>
                  </a:cubicBezTo>
                  <a:cubicBezTo>
                    <a:pt x="700" y="525"/>
                    <a:pt x="697" y="522"/>
                    <a:pt x="701" y="526"/>
                  </a:cubicBezTo>
                  <a:cubicBezTo>
                    <a:pt x="703" y="528"/>
                    <a:pt x="707" y="529"/>
                    <a:pt x="709" y="529"/>
                  </a:cubicBezTo>
                  <a:cubicBezTo>
                    <a:pt x="713" y="530"/>
                    <a:pt x="720" y="529"/>
                    <a:pt x="723" y="531"/>
                  </a:cubicBezTo>
                  <a:cubicBezTo>
                    <a:pt x="726" y="533"/>
                    <a:pt x="727" y="542"/>
                    <a:pt x="726" y="545"/>
                  </a:cubicBezTo>
                  <a:cubicBezTo>
                    <a:pt x="733" y="546"/>
                    <a:pt x="731" y="539"/>
                    <a:pt x="735" y="538"/>
                  </a:cubicBezTo>
                  <a:cubicBezTo>
                    <a:pt x="737" y="537"/>
                    <a:pt x="739" y="539"/>
                    <a:pt x="740" y="541"/>
                  </a:cubicBezTo>
                  <a:cubicBezTo>
                    <a:pt x="741" y="545"/>
                    <a:pt x="738" y="545"/>
                    <a:pt x="737" y="549"/>
                  </a:cubicBezTo>
                  <a:cubicBezTo>
                    <a:pt x="735" y="556"/>
                    <a:pt x="743" y="550"/>
                    <a:pt x="746" y="550"/>
                  </a:cubicBezTo>
                  <a:cubicBezTo>
                    <a:pt x="750" y="550"/>
                    <a:pt x="749" y="551"/>
                    <a:pt x="752" y="554"/>
                  </a:cubicBezTo>
                  <a:cubicBezTo>
                    <a:pt x="758" y="558"/>
                    <a:pt x="759" y="562"/>
                    <a:pt x="764" y="568"/>
                  </a:cubicBezTo>
                  <a:cubicBezTo>
                    <a:pt x="766" y="571"/>
                    <a:pt x="771" y="574"/>
                    <a:pt x="771" y="578"/>
                  </a:cubicBezTo>
                  <a:cubicBezTo>
                    <a:pt x="770" y="582"/>
                    <a:pt x="767" y="582"/>
                    <a:pt x="765" y="585"/>
                  </a:cubicBezTo>
                  <a:cubicBezTo>
                    <a:pt x="764" y="587"/>
                    <a:pt x="764" y="592"/>
                    <a:pt x="762" y="595"/>
                  </a:cubicBezTo>
                  <a:cubicBezTo>
                    <a:pt x="760" y="600"/>
                    <a:pt x="761" y="600"/>
                    <a:pt x="756" y="602"/>
                  </a:cubicBezTo>
                  <a:cubicBezTo>
                    <a:pt x="754" y="602"/>
                    <a:pt x="747" y="603"/>
                    <a:pt x="746" y="604"/>
                  </a:cubicBezTo>
                  <a:cubicBezTo>
                    <a:pt x="744" y="607"/>
                    <a:pt x="751" y="613"/>
                    <a:pt x="751" y="617"/>
                  </a:cubicBezTo>
                  <a:cubicBezTo>
                    <a:pt x="750" y="622"/>
                    <a:pt x="745" y="627"/>
                    <a:pt x="744" y="632"/>
                  </a:cubicBezTo>
                  <a:cubicBezTo>
                    <a:pt x="744" y="632"/>
                    <a:pt x="742" y="638"/>
                    <a:pt x="742" y="637"/>
                  </a:cubicBezTo>
                  <a:cubicBezTo>
                    <a:pt x="743" y="640"/>
                    <a:pt x="748" y="640"/>
                    <a:pt x="747" y="644"/>
                  </a:cubicBezTo>
                  <a:cubicBezTo>
                    <a:pt x="747" y="648"/>
                    <a:pt x="737" y="649"/>
                    <a:pt x="734" y="650"/>
                  </a:cubicBezTo>
                  <a:cubicBezTo>
                    <a:pt x="729" y="651"/>
                    <a:pt x="724" y="650"/>
                    <a:pt x="719" y="650"/>
                  </a:cubicBezTo>
                  <a:cubicBezTo>
                    <a:pt x="718" y="654"/>
                    <a:pt x="717" y="657"/>
                    <a:pt x="718" y="661"/>
                  </a:cubicBezTo>
                  <a:cubicBezTo>
                    <a:pt x="718" y="664"/>
                    <a:pt x="721" y="665"/>
                    <a:pt x="718" y="669"/>
                  </a:cubicBezTo>
                  <a:cubicBezTo>
                    <a:pt x="716" y="674"/>
                    <a:pt x="715" y="672"/>
                    <a:pt x="714" y="678"/>
                  </a:cubicBezTo>
                  <a:cubicBezTo>
                    <a:pt x="714" y="681"/>
                    <a:pt x="714" y="685"/>
                    <a:pt x="714" y="688"/>
                  </a:cubicBezTo>
                  <a:cubicBezTo>
                    <a:pt x="707" y="688"/>
                    <a:pt x="703" y="686"/>
                    <a:pt x="698" y="683"/>
                  </a:cubicBezTo>
                  <a:cubicBezTo>
                    <a:pt x="694" y="681"/>
                    <a:pt x="685" y="679"/>
                    <a:pt x="685" y="675"/>
                  </a:cubicBezTo>
                  <a:cubicBezTo>
                    <a:pt x="683" y="681"/>
                    <a:pt x="674" y="669"/>
                    <a:pt x="672" y="666"/>
                  </a:cubicBezTo>
                  <a:cubicBezTo>
                    <a:pt x="669" y="663"/>
                    <a:pt x="669" y="659"/>
                    <a:pt x="666" y="656"/>
                  </a:cubicBezTo>
                  <a:cubicBezTo>
                    <a:pt x="663" y="653"/>
                    <a:pt x="661" y="652"/>
                    <a:pt x="659" y="647"/>
                  </a:cubicBezTo>
                  <a:cubicBezTo>
                    <a:pt x="656" y="641"/>
                    <a:pt x="656" y="636"/>
                    <a:pt x="657" y="630"/>
                  </a:cubicBezTo>
                  <a:cubicBezTo>
                    <a:pt x="658" y="622"/>
                    <a:pt x="660" y="624"/>
                    <a:pt x="666" y="620"/>
                  </a:cubicBezTo>
                  <a:cubicBezTo>
                    <a:pt x="659" y="619"/>
                    <a:pt x="651" y="623"/>
                    <a:pt x="644" y="622"/>
                  </a:cubicBezTo>
                  <a:cubicBezTo>
                    <a:pt x="643" y="618"/>
                    <a:pt x="645" y="615"/>
                    <a:pt x="645" y="611"/>
                  </a:cubicBezTo>
                  <a:cubicBezTo>
                    <a:pt x="635" y="613"/>
                    <a:pt x="634" y="609"/>
                    <a:pt x="628" y="604"/>
                  </a:cubicBezTo>
                  <a:cubicBezTo>
                    <a:pt x="624" y="602"/>
                    <a:pt x="617" y="600"/>
                    <a:pt x="613" y="597"/>
                  </a:cubicBezTo>
                  <a:cubicBezTo>
                    <a:pt x="614" y="606"/>
                    <a:pt x="607" y="602"/>
                    <a:pt x="602" y="601"/>
                  </a:cubicBezTo>
                  <a:cubicBezTo>
                    <a:pt x="605" y="609"/>
                    <a:pt x="618" y="616"/>
                    <a:pt x="618" y="624"/>
                  </a:cubicBezTo>
                  <a:cubicBezTo>
                    <a:pt x="610" y="623"/>
                    <a:pt x="612" y="632"/>
                    <a:pt x="612" y="637"/>
                  </a:cubicBezTo>
                  <a:cubicBezTo>
                    <a:pt x="612" y="645"/>
                    <a:pt x="617" y="649"/>
                    <a:pt x="620" y="656"/>
                  </a:cubicBezTo>
                  <a:cubicBezTo>
                    <a:pt x="623" y="662"/>
                    <a:pt x="622" y="669"/>
                    <a:pt x="625" y="675"/>
                  </a:cubicBezTo>
                  <a:cubicBezTo>
                    <a:pt x="625" y="677"/>
                    <a:pt x="627" y="677"/>
                    <a:pt x="628" y="679"/>
                  </a:cubicBezTo>
                  <a:cubicBezTo>
                    <a:pt x="629" y="682"/>
                    <a:pt x="628" y="684"/>
                    <a:pt x="631" y="687"/>
                  </a:cubicBezTo>
                  <a:cubicBezTo>
                    <a:pt x="634" y="689"/>
                    <a:pt x="642" y="689"/>
                    <a:pt x="646" y="691"/>
                  </a:cubicBezTo>
                  <a:cubicBezTo>
                    <a:pt x="654" y="694"/>
                    <a:pt x="664" y="698"/>
                    <a:pt x="667" y="705"/>
                  </a:cubicBezTo>
                  <a:cubicBezTo>
                    <a:pt x="668" y="707"/>
                    <a:pt x="667" y="710"/>
                    <a:pt x="668" y="712"/>
                  </a:cubicBezTo>
                  <a:cubicBezTo>
                    <a:pt x="669" y="714"/>
                    <a:pt x="671" y="715"/>
                    <a:pt x="672" y="717"/>
                  </a:cubicBezTo>
                  <a:cubicBezTo>
                    <a:pt x="672" y="721"/>
                    <a:pt x="669" y="723"/>
                    <a:pt x="670" y="727"/>
                  </a:cubicBezTo>
                  <a:cubicBezTo>
                    <a:pt x="671" y="728"/>
                    <a:pt x="674" y="730"/>
                    <a:pt x="674" y="732"/>
                  </a:cubicBezTo>
                  <a:cubicBezTo>
                    <a:pt x="675" y="739"/>
                    <a:pt x="669" y="737"/>
                    <a:pt x="676" y="742"/>
                  </a:cubicBezTo>
                  <a:cubicBezTo>
                    <a:pt x="677" y="742"/>
                    <a:pt x="676" y="744"/>
                    <a:pt x="678" y="745"/>
                  </a:cubicBezTo>
                  <a:cubicBezTo>
                    <a:pt x="679" y="746"/>
                    <a:pt x="681" y="745"/>
                    <a:pt x="682" y="746"/>
                  </a:cubicBezTo>
                  <a:cubicBezTo>
                    <a:pt x="684" y="749"/>
                    <a:pt x="680" y="757"/>
                    <a:pt x="686" y="758"/>
                  </a:cubicBezTo>
                  <a:cubicBezTo>
                    <a:pt x="689" y="758"/>
                    <a:pt x="689" y="752"/>
                    <a:pt x="693" y="754"/>
                  </a:cubicBezTo>
                  <a:cubicBezTo>
                    <a:pt x="693" y="755"/>
                    <a:pt x="694" y="762"/>
                    <a:pt x="695" y="762"/>
                  </a:cubicBezTo>
                  <a:cubicBezTo>
                    <a:pt x="695" y="763"/>
                    <a:pt x="697" y="764"/>
                    <a:pt x="697" y="765"/>
                  </a:cubicBezTo>
                  <a:cubicBezTo>
                    <a:pt x="697" y="767"/>
                    <a:pt x="695" y="767"/>
                    <a:pt x="696" y="768"/>
                  </a:cubicBezTo>
                  <a:cubicBezTo>
                    <a:pt x="696" y="771"/>
                    <a:pt x="697" y="773"/>
                    <a:pt x="698" y="776"/>
                  </a:cubicBezTo>
                  <a:cubicBezTo>
                    <a:pt x="686" y="773"/>
                    <a:pt x="699" y="790"/>
                    <a:pt x="698" y="793"/>
                  </a:cubicBezTo>
                  <a:cubicBezTo>
                    <a:pt x="693" y="791"/>
                    <a:pt x="692" y="784"/>
                    <a:pt x="686" y="783"/>
                  </a:cubicBezTo>
                  <a:cubicBezTo>
                    <a:pt x="685" y="786"/>
                    <a:pt x="684" y="791"/>
                    <a:pt x="681" y="792"/>
                  </a:cubicBezTo>
                  <a:cubicBezTo>
                    <a:pt x="677" y="794"/>
                    <a:pt x="677" y="789"/>
                    <a:pt x="674" y="786"/>
                  </a:cubicBezTo>
                  <a:cubicBezTo>
                    <a:pt x="674" y="788"/>
                    <a:pt x="674" y="792"/>
                    <a:pt x="674" y="794"/>
                  </a:cubicBezTo>
                  <a:cubicBezTo>
                    <a:pt x="675" y="796"/>
                    <a:pt x="677" y="798"/>
                    <a:pt x="678" y="799"/>
                  </a:cubicBezTo>
                  <a:cubicBezTo>
                    <a:pt x="678" y="801"/>
                    <a:pt x="677" y="804"/>
                    <a:pt x="677" y="806"/>
                  </a:cubicBezTo>
                  <a:cubicBezTo>
                    <a:pt x="677" y="808"/>
                    <a:pt x="679" y="811"/>
                    <a:pt x="679" y="813"/>
                  </a:cubicBezTo>
                  <a:cubicBezTo>
                    <a:pt x="676" y="815"/>
                    <a:pt x="672" y="815"/>
                    <a:pt x="668" y="812"/>
                  </a:cubicBezTo>
                  <a:cubicBezTo>
                    <a:pt x="668" y="817"/>
                    <a:pt x="674" y="827"/>
                    <a:pt x="677" y="830"/>
                  </a:cubicBezTo>
                  <a:cubicBezTo>
                    <a:pt x="681" y="834"/>
                    <a:pt x="690" y="832"/>
                    <a:pt x="692" y="836"/>
                  </a:cubicBezTo>
                  <a:cubicBezTo>
                    <a:pt x="688" y="838"/>
                    <a:pt x="682" y="835"/>
                    <a:pt x="682" y="842"/>
                  </a:cubicBezTo>
                  <a:cubicBezTo>
                    <a:pt x="673" y="844"/>
                    <a:pt x="672" y="837"/>
                    <a:pt x="667" y="831"/>
                  </a:cubicBezTo>
                  <a:cubicBezTo>
                    <a:pt x="663" y="825"/>
                    <a:pt x="660" y="825"/>
                    <a:pt x="661" y="817"/>
                  </a:cubicBezTo>
                  <a:cubicBezTo>
                    <a:pt x="655" y="816"/>
                    <a:pt x="652" y="813"/>
                    <a:pt x="647" y="810"/>
                  </a:cubicBezTo>
                  <a:cubicBezTo>
                    <a:pt x="642" y="807"/>
                    <a:pt x="636" y="808"/>
                    <a:pt x="631" y="805"/>
                  </a:cubicBezTo>
                  <a:cubicBezTo>
                    <a:pt x="631" y="806"/>
                    <a:pt x="631" y="807"/>
                    <a:pt x="631" y="808"/>
                  </a:cubicBezTo>
                  <a:cubicBezTo>
                    <a:pt x="625" y="803"/>
                    <a:pt x="620" y="798"/>
                    <a:pt x="616" y="792"/>
                  </a:cubicBezTo>
                  <a:cubicBezTo>
                    <a:pt x="612" y="787"/>
                    <a:pt x="607" y="780"/>
                    <a:pt x="600" y="778"/>
                  </a:cubicBezTo>
                  <a:cubicBezTo>
                    <a:pt x="599" y="777"/>
                    <a:pt x="598" y="779"/>
                    <a:pt x="597" y="778"/>
                  </a:cubicBezTo>
                  <a:cubicBezTo>
                    <a:pt x="595" y="778"/>
                    <a:pt x="594" y="776"/>
                    <a:pt x="592" y="776"/>
                  </a:cubicBezTo>
                  <a:cubicBezTo>
                    <a:pt x="588" y="774"/>
                    <a:pt x="587" y="773"/>
                    <a:pt x="584" y="770"/>
                  </a:cubicBezTo>
                  <a:cubicBezTo>
                    <a:pt x="580" y="767"/>
                    <a:pt x="573" y="763"/>
                    <a:pt x="568" y="764"/>
                  </a:cubicBezTo>
                  <a:cubicBezTo>
                    <a:pt x="566" y="769"/>
                    <a:pt x="570" y="771"/>
                    <a:pt x="573" y="774"/>
                  </a:cubicBezTo>
                  <a:cubicBezTo>
                    <a:pt x="575" y="775"/>
                    <a:pt x="575" y="775"/>
                    <a:pt x="577" y="777"/>
                  </a:cubicBezTo>
                  <a:cubicBezTo>
                    <a:pt x="579" y="779"/>
                    <a:pt x="578" y="781"/>
                    <a:pt x="581" y="782"/>
                  </a:cubicBezTo>
                  <a:cubicBezTo>
                    <a:pt x="583" y="784"/>
                    <a:pt x="587" y="783"/>
                    <a:pt x="590" y="785"/>
                  </a:cubicBezTo>
                  <a:cubicBezTo>
                    <a:pt x="592" y="786"/>
                    <a:pt x="590" y="789"/>
                    <a:pt x="591" y="790"/>
                  </a:cubicBezTo>
                  <a:cubicBezTo>
                    <a:pt x="592" y="791"/>
                    <a:pt x="595" y="790"/>
                    <a:pt x="597" y="791"/>
                  </a:cubicBezTo>
                  <a:cubicBezTo>
                    <a:pt x="599" y="794"/>
                    <a:pt x="598" y="797"/>
                    <a:pt x="600" y="799"/>
                  </a:cubicBezTo>
                  <a:cubicBezTo>
                    <a:pt x="601" y="803"/>
                    <a:pt x="603" y="803"/>
                    <a:pt x="606" y="806"/>
                  </a:cubicBezTo>
                  <a:cubicBezTo>
                    <a:pt x="610" y="809"/>
                    <a:pt x="614" y="814"/>
                    <a:pt x="617" y="818"/>
                  </a:cubicBezTo>
                  <a:cubicBezTo>
                    <a:pt x="619" y="820"/>
                    <a:pt x="619" y="822"/>
                    <a:pt x="620" y="824"/>
                  </a:cubicBezTo>
                  <a:cubicBezTo>
                    <a:pt x="622" y="826"/>
                    <a:pt x="626" y="826"/>
                    <a:pt x="628" y="827"/>
                  </a:cubicBezTo>
                  <a:cubicBezTo>
                    <a:pt x="630" y="829"/>
                    <a:pt x="630" y="831"/>
                    <a:pt x="631" y="833"/>
                  </a:cubicBezTo>
                  <a:cubicBezTo>
                    <a:pt x="632" y="834"/>
                    <a:pt x="630" y="835"/>
                    <a:pt x="631" y="836"/>
                  </a:cubicBezTo>
                  <a:cubicBezTo>
                    <a:pt x="632" y="837"/>
                    <a:pt x="635" y="838"/>
                    <a:pt x="636" y="839"/>
                  </a:cubicBezTo>
                  <a:cubicBezTo>
                    <a:pt x="638" y="841"/>
                    <a:pt x="638" y="843"/>
                    <a:pt x="640" y="845"/>
                  </a:cubicBezTo>
                  <a:cubicBezTo>
                    <a:pt x="642" y="847"/>
                    <a:pt x="645" y="847"/>
                    <a:pt x="646" y="851"/>
                  </a:cubicBezTo>
                  <a:cubicBezTo>
                    <a:pt x="647" y="853"/>
                    <a:pt x="645" y="854"/>
                    <a:pt x="646" y="856"/>
                  </a:cubicBezTo>
                  <a:cubicBezTo>
                    <a:pt x="646" y="859"/>
                    <a:pt x="647" y="861"/>
                    <a:pt x="648" y="863"/>
                  </a:cubicBezTo>
                  <a:cubicBezTo>
                    <a:pt x="647" y="863"/>
                    <a:pt x="645" y="863"/>
                    <a:pt x="644" y="863"/>
                  </a:cubicBezTo>
                  <a:cubicBezTo>
                    <a:pt x="644" y="868"/>
                    <a:pt x="645" y="869"/>
                    <a:pt x="641" y="871"/>
                  </a:cubicBezTo>
                  <a:cubicBezTo>
                    <a:pt x="634" y="874"/>
                    <a:pt x="630" y="866"/>
                    <a:pt x="625" y="864"/>
                  </a:cubicBezTo>
                  <a:cubicBezTo>
                    <a:pt x="620" y="862"/>
                    <a:pt x="597" y="861"/>
                    <a:pt x="596" y="855"/>
                  </a:cubicBezTo>
                  <a:cubicBezTo>
                    <a:pt x="590" y="853"/>
                    <a:pt x="584" y="852"/>
                    <a:pt x="579" y="850"/>
                  </a:cubicBezTo>
                  <a:cubicBezTo>
                    <a:pt x="576" y="849"/>
                    <a:pt x="574" y="847"/>
                    <a:pt x="573" y="846"/>
                  </a:cubicBezTo>
                  <a:cubicBezTo>
                    <a:pt x="567" y="844"/>
                    <a:pt x="554" y="841"/>
                    <a:pt x="554" y="833"/>
                  </a:cubicBezTo>
                  <a:cubicBezTo>
                    <a:pt x="550" y="832"/>
                    <a:pt x="549" y="828"/>
                    <a:pt x="548" y="825"/>
                  </a:cubicBezTo>
                  <a:cubicBezTo>
                    <a:pt x="547" y="823"/>
                    <a:pt x="547" y="822"/>
                    <a:pt x="544" y="821"/>
                  </a:cubicBezTo>
                  <a:cubicBezTo>
                    <a:pt x="542" y="821"/>
                    <a:pt x="539" y="821"/>
                    <a:pt x="537" y="821"/>
                  </a:cubicBezTo>
                  <a:cubicBezTo>
                    <a:pt x="534" y="821"/>
                    <a:pt x="533" y="821"/>
                    <a:pt x="531" y="820"/>
                  </a:cubicBezTo>
                  <a:cubicBezTo>
                    <a:pt x="528" y="819"/>
                    <a:pt x="528" y="818"/>
                    <a:pt x="526" y="816"/>
                  </a:cubicBezTo>
                  <a:cubicBezTo>
                    <a:pt x="524" y="814"/>
                    <a:pt x="523" y="815"/>
                    <a:pt x="520" y="815"/>
                  </a:cubicBezTo>
                  <a:cubicBezTo>
                    <a:pt x="517" y="815"/>
                    <a:pt x="516" y="813"/>
                    <a:pt x="513" y="812"/>
                  </a:cubicBezTo>
                  <a:cubicBezTo>
                    <a:pt x="515" y="814"/>
                    <a:pt x="519" y="817"/>
                    <a:pt x="522" y="818"/>
                  </a:cubicBezTo>
                  <a:cubicBezTo>
                    <a:pt x="523" y="819"/>
                    <a:pt x="524" y="819"/>
                    <a:pt x="525" y="820"/>
                  </a:cubicBezTo>
                  <a:cubicBezTo>
                    <a:pt x="526" y="820"/>
                    <a:pt x="527" y="822"/>
                    <a:pt x="528" y="823"/>
                  </a:cubicBezTo>
                  <a:cubicBezTo>
                    <a:pt x="530" y="825"/>
                    <a:pt x="533" y="827"/>
                    <a:pt x="533" y="829"/>
                  </a:cubicBezTo>
                  <a:cubicBezTo>
                    <a:pt x="533" y="832"/>
                    <a:pt x="531" y="832"/>
                    <a:pt x="528" y="833"/>
                  </a:cubicBezTo>
                  <a:cubicBezTo>
                    <a:pt x="523" y="833"/>
                    <a:pt x="520" y="835"/>
                    <a:pt x="517" y="830"/>
                  </a:cubicBezTo>
                  <a:cubicBezTo>
                    <a:pt x="516" y="827"/>
                    <a:pt x="516" y="825"/>
                    <a:pt x="514" y="822"/>
                  </a:cubicBezTo>
                  <a:cubicBezTo>
                    <a:pt x="514" y="822"/>
                    <a:pt x="512" y="820"/>
                    <a:pt x="512" y="819"/>
                  </a:cubicBezTo>
                  <a:cubicBezTo>
                    <a:pt x="510" y="818"/>
                    <a:pt x="510" y="820"/>
                    <a:pt x="509" y="819"/>
                  </a:cubicBezTo>
                  <a:cubicBezTo>
                    <a:pt x="509" y="819"/>
                    <a:pt x="509" y="819"/>
                    <a:pt x="509" y="819"/>
                  </a:cubicBezTo>
                  <a:cubicBezTo>
                    <a:pt x="507" y="818"/>
                    <a:pt x="505" y="816"/>
                    <a:pt x="505" y="813"/>
                  </a:cubicBezTo>
                  <a:cubicBezTo>
                    <a:pt x="505" y="812"/>
                    <a:pt x="507" y="809"/>
                    <a:pt x="506" y="807"/>
                  </a:cubicBezTo>
                  <a:cubicBezTo>
                    <a:pt x="505" y="804"/>
                    <a:pt x="501" y="806"/>
                    <a:pt x="499" y="806"/>
                  </a:cubicBezTo>
                  <a:cubicBezTo>
                    <a:pt x="496" y="805"/>
                    <a:pt x="496" y="802"/>
                    <a:pt x="495" y="799"/>
                  </a:cubicBezTo>
                  <a:cubicBezTo>
                    <a:pt x="493" y="796"/>
                    <a:pt x="491" y="794"/>
                    <a:pt x="490" y="791"/>
                  </a:cubicBezTo>
                  <a:cubicBezTo>
                    <a:pt x="489" y="790"/>
                    <a:pt x="488" y="790"/>
                    <a:pt x="488" y="789"/>
                  </a:cubicBezTo>
                  <a:cubicBezTo>
                    <a:pt x="488" y="788"/>
                    <a:pt x="488" y="786"/>
                    <a:pt x="487" y="786"/>
                  </a:cubicBezTo>
                  <a:cubicBezTo>
                    <a:pt x="486" y="785"/>
                    <a:pt x="485" y="786"/>
                    <a:pt x="484" y="785"/>
                  </a:cubicBezTo>
                  <a:cubicBezTo>
                    <a:pt x="484" y="785"/>
                    <a:pt x="483" y="782"/>
                    <a:pt x="482" y="782"/>
                  </a:cubicBezTo>
                  <a:cubicBezTo>
                    <a:pt x="481" y="780"/>
                    <a:pt x="478" y="777"/>
                    <a:pt x="483" y="777"/>
                  </a:cubicBezTo>
                  <a:cubicBezTo>
                    <a:pt x="484" y="777"/>
                    <a:pt x="499" y="783"/>
                    <a:pt x="495" y="776"/>
                  </a:cubicBezTo>
                  <a:cubicBezTo>
                    <a:pt x="495" y="776"/>
                    <a:pt x="493" y="775"/>
                    <a:pt x="492" y="775"/>
                  </a:cubicBezTo>
                  <a:cubicBezTo>
                    <a:pt x="491" y="774"/>
                    <a:pt x="491" y="772"/>
                    <a:pt x="490" y="771"/>
                  </a:cubicBezTo>
                  <a:cubicBezTo>
                    <a:pt x="489" y="770"/>
                    <a:pt x="483" y="769"/>
                    <a:pt x="480" y="768"/>
                  </a:cubicBezTo>
                  <a:cubicBezTo>
                    <a:pt x="477" y="767"/>
                    <a:pt x="475" y="765"/>
                    <a:pt x="473" y="763"/>
                  </a:cubicBezTo>
                  <a:cubicBezTo>
                    <a:pt x="471" y="762"/>
                    <a:pt x="471" y="762"/>
                    <a:pt x="469" y="761"/>
                  </a:cubicBezTo>
                  <a:cubicBezTo>
                    <a:pt x="467" y="761"/>
                    <a:pt x="467" y="760"/>
                    <a:pt x="465" y="759"/>
                  </a:cubicBezTo>
                  <a:cubicBezTo>
                    <a:pt x="463" y="758"/>
                    <a:pt x="461" y="756"/>
                    <a:pt x="460" y="754"/>
                  </a:cubicBezTo>
                  <a:cubicBezTo>
                    <a:pt x="460" y="751"/>
                    <a:pt x="461" y="749"/>
                    <a:pt x="462" y="747"/>
                  </a:cubicBezTo>
                  <a:cubicBezTo>
                    <a:pt x="459" y="746"/>
                    <a:pt x="457" y="746"/>
                    <a:pt x="455" y="745"/>
                  </a:cubicBezTo>
                  <a:cubicBezTo>
                    <a:pt x="452" y="744"/>
                    <a:pt x="451" y="742"/>
                    <a:pt x="448" y="742"/>
                  </a:cubicBezTo>
                  <a:cubicBezTo>
                    <a:pt x="445" y="742"/>
                    <a:pt x="442" y="743"/>
                    <a:pt x="440" y="742"/>
                  </a:cubicBezTo>
                  <a:cubicBezTo>
                    <a:pt x="436" y="741"/>
                    <a:pt x="435" y="738"/>
                    <a:pt x="433" y="734"/>
                  </a:cubicBezTo>
                  <a:cubicBezTo>
                    <a:pt x="433" y="733"/>
                    <a:pt x="432" y="734"/>
                    <a:pt x="432" y="732"/>
                  </a:cubicBezTo>
                  <a:cubicBezTo>
                    <a:pt x="432" y="731"/>
                    <a:pt x="433" y="729"/>
                    <a:pt x="433" y="728"/>
                  </a:cubicBezTo>
                  <a:cubicBezTo>
                    <a:pt x="432" y="728"/>
                    <a:pt x="427" y="724"/>
                    <a:pt x="426" y="724"/>
                  </a:cubicBezTo>
                  <a:cubicBezTo>
                    <a:pt x="424" y="723"/>
                    <a:pt x="421" y="723"/>
                    <a:pt x="422" y="719"/>
                  </a:cubicBezTo>
                  <a:cubicBezTo>
                    <a:pt x="419" y="719"/>
                    <a:pt x="418" y="721"/>
                    <a:pt x="417" y="722"/>
                  </a:cubicBezTo>
                  <a:cubicBezTo>
                    <a:pt x="415" y="724"/>
                    <a:pt x="414" y="725"/>
                    <a:pt x="412" y="725"/>
                  </a:cubicBezTo>
                  <a:cubicBezTo>
                    <a:pt x="408" y="725"/>
                    <a:pt x="407" y="723"/>
                    <a:pt x="405" y="722"/>
                  </a:cubicBezTo>
                  <a:cubicBezTo>
                    <a:pt x="403" y="721"/>
                    <a:pt x="401" y="721"/>
                    <a:pt x="400" y="721"/>
                  </a:cubicBezTo>
                  <a:cubicBezTo>
                    <a:pt x="399" y="721"/>
                    <a:pt x="399" y="722"/>
                    <a:pt x="399" y="722"/>
                  </a:cubicBezTo>
                  <a:cubicBezTo>
                    <a:pt x="398" y="722"/>
                    <a:pt x="398" y="721"/>
                    <a:pt x="397" y="720"/>
                  </a:cubicBezTo>
                  <a:cubicBezTo>
                    <a:pt x="396" y="719"/>
                    <a:pt x="395" y="718"/>
                    <a:pt x="394" y="718"/>
                  </a:cubicBezTo>
                  <a:cubicBezTo>
                    <a:pt x="393" y="716"/>
                    <a:pt x="391" y="713"/>
                    <a:pt x="389" y="714"/>
                  </a:cubicBezTo>
                  <a:cubicBezTo>
                    <a:pt x="385" y="715"/>
                    <a:pt x="388" y="718"/>
                    <a:pt x="389" y="720"/>
                  </a:cubicBezTo>
                  <a:cubicBezTo>
                    <a:pt x="390" y="723"/>
                    <a:pt x="389" y="724"/>
                    <a:pt x="386" y="722"/>
                  </a:cubicBezTo>
                  <a:cubicBezTo>
                    <a:pt x="384" y="724"/>
                    <a:pt x="389" y="726"/>
                    <a:pt x="387" y="727"/>
                  </a:cubicBezTo>
                  <a:cubicBezTo>
                    <a:pt x="386" y="730"/>
                    <a:pt x="382" y="725"/>
                    <a:pt x="381" y="725"/>
                  </a:cubicBezTo>
                  <a:cubicBezTo>
                    <a:pt x="380" y="724"/>
                    <a:pt x="376" y="724"/>
                    <a:pt x="375" y="724"/>
                  </a:cubicBezTo>
                  <a:cubicBezTo>
                    <a:pt x="372" y="725"/>
                    <a:pt x="372" y="727"/>
                    <a:pt x="370" y="729"/>
                  </a:cubicBezTo>
                  <a:cubicBezTo>
                    <a:pt x="368" y="732"/>
                    <a:pt x="366" y="729"/>
                    <a:pt x="364" y="731"/>
                  </a:cubicBezTo>
                  <a:cubicBezTo>
                    <a:pt x="363" y="732"/>
                    <a:pt x="364" y="735"/>
                    <a:pt x="363" y="737"/>
                  </a:cubicBezTo>
                  <a:cubicBezTo>
                    <a:pt x="361" y="740"/>
                    <a:pt x="361" y="738"/>
                    <a:pt x="359" y="736"/>
                  </a:cubicBezTo>
                  <a:cubicBezTo>
                    <a:pt x="355" y="731"/>
                    <a:pt x="350" y="732"/>
                    <a:pt x="344" y="732"/>
                  </a:cubicBezTo>
                  <a:cubicBezTo>
                    <a:pt x="340" y="731"/>
                    <a:pt x="339" y="732"/>
                    <a:pt x="337" y="728"/>
                  </a:cubicBezTo>
                  <a:cubicBezTo>
                    <a:pt x="335" y="724"/>
                    <a:pt x="333" y="727"/>
                    <a:pt x="330" y="726"/>
                  </a:cubicBezTo>
                  <a:cubicBezTo>
                    <a:pt x="328" y="725"/>
                    <a:pt x="328" y="723"/>
                    <a:pt x="327" y="723"/>
                  </a:cubicBezTo>
                  <a:cubicBezTo>
                    <a:pt x="326" y="722"/>
                    <a:pt x="324" y="722"/>
                    <a:pt x="323" y="721"/>
                  </a:cubicBezTo>
                  <a:cubicBezTo>
                    <a:pt x="320" y="718"/>
                    <a:pt x="323" y="717"/>
                    <a:pt x="322" y="714"/>
                  </a:cubicBezTo>
                  <a:cubicBezTo>
                    <a:pt x="321" y="713"/>
                    <a:pt x="320" y="712"/>
                    <a:pt x="320" y="711"/>
                  </a:cubicBezTo>
                  <a:cubicBezTo>
                    <a:pt x="319" y="710"/>
                    <a:pt x="319" y="709"/>
                    <a:pt x="319" y="708"/>
                  </a:cubicBezTo>
                  <a:cubicBezTo>
                    <a:pt x="319" y="706"/>
                    <a:pt x="318" y="704"/>
                    <a:pt x="319" y="701"/>
                  </a:cubicBezTo>
                  <a:cubicBezTo>
                    <a:pt x="320" y="699"/>
                    <a:pt x="322" y="698"/>
                    <a:pt x="322" y="696"/>
                  </a:cubicBezTo>
                  <a:cubicBezTo>
                    <a:pt x="323" y="693"/>
                    <a:pt x="320" y="691"/>
                    <a:pt x="320" y="688"/>
                  </a:cubicBezTo>
                  <a:cubicBezTo>
                    <a:pt x="319" y="685"/>
                    <a:pt x="322" y="684"/>
                    <a:pt x="324" y="682"/>
                  </a:cubicBezTo>
                  <a:cubicBezTo>
                    <a:pt x="326" y="680"/>
                    <a:pt x="328" y="677"/>
                    <a:pt x="331" y="67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4" name="Freeform 333">
              <a:extLst>
                <a:ext uri="{FF2B5EF4-FFF2-40B4-BE49-F238E27FC236}">
                  <a16:creationId xmlns:a16="http://schemas.microsoft.com/office/drawing/2014/main" id="{E94C9C0D-8343-4AA5-84EE-D78FAC92F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158" y="1804666"/>
              <a:ext cx="48320" cy="66047"/>
            </a:xfrm>
            <a:custGeom>
              <a:avLst/>
              <a:gdLst>
                <a:gd name="T0" fmla="*/ 48 w 63"/>
                <a:gd name="T1" fmla="*/ 4 h 82"/>
                <a:gd name="T2" fmla="*/ 63 w 63"/>
                <a:gd name="T3" fmla="*/ 17 h 82"/>
                <a:gd name="T4" fmla="*/ 60 w 63"/>
                <a:gd name="T5" fmla="*/ 27 h 82"/>
                <a:gd name="T6" fmla="*/ 61 w 63"/>
                <a:gd name="T7" fmla="*/ 37 h 82"/>
                <a:gd name="T8" fmla="*/ 59 w 63"/>
                <a:gd name="T9" fmla="*/ 59 h 82"/>
                <a:gd name="T10" fmla="*/ 55 w 63"/>
                <a:gd name="T11" fmla="*/ 69 h 82"/>
                <a:gd name="T12" fmla="*/ 49 w 63"/>
                <a:gd name="T13" fmla="*/ 71 h 82"/>
                <a:gd name="T14" fmla="*/ 46 w 63"/>
                <a:gd name="T15" fmla="*/ 75 h 82"/>
                <a:gd name="T16" fmla="*/ 19 w 63"/>
                <a:gd name="T17" fmla="*/ 80 h 82"/>
                <a:gd name="T18" fmla="*/ 4 w 63"/>
                <a:gd name="T19" fmla="*/ 68 h 82"/>
                <a:gd name="T20" fmla="*/ 1 w 63"/>
                <a:gd name="T21" fmla="*/ 44 h 82"/>
                <a:gd name="T22" fmla="*/ 6 w 63"/>
                <a:gd name="T23" fmla="*/ 32 h 82"/>
                <a:gd name="T24" fmla="*/ 8 w 63"/>
                <a:gd name="T25" fmla="*/ 20 h 82"/>
                <a:gd name="T26" fmla="*/ 28 w 63"/>
                <a:gd name="T27" fmla="*/ 0 h 82"/>
                <a:gd name="T28" fmla="*/ 30 w 63"/>
                <a:gd name="T29" fmla="*/ 3 h 82"/>
                <a:gd name="T30" fmla="*/ 35 w 63"/>
                <a:gd name="T31" fmla="*/ 2 h 82"/>
                <a:gd name="T32" fmla="*/ 48 w 63"/>
                <a:gd name="T3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82">
                  <a:moveTo>
                    <a:pt x="48" y="4"/>
                  </a:moveTo>
                  <a:cubicBezTo>
                    <a:pt x="55" y="6"/>
                    <a:pt x="62" y="7"/>
                    <a:pt x="63" y="17"/>
                  </a:cubicBezTo>
                  <a:cubicBezTo>
                    <a:pt x="63" y="21"/>
                    <a:pt x="61" y="23"/>
                    <a:pt x="60" y="27"/>
                  </a:cubicBezTo>
                  <a:cubicBezTo>
                    <a:pt x="59" y="31"/>
                    <a:pt x="61" y="34"/>
                    <a:pt x="61" y="37"/>
                  </a:cubicBezTo>
                  <a:cubicBezTo>
                    <a:pt x="62" y="44"/>
                    <a:pt x="60" y="52"/>
                    <a:pt x="59" y="59"/>
                  </a:cubicBezTo>
                  <a:cubicBezTo>
                    <a:pt x="58" y="64"/>
                    <a:pt x="59" y="66"/>
                    <a:pt x="55" y="69"/>
                  </a:cubicBezTo>
                  <a:cubicBezTo>
                    <a:pt x="54" y="70"/>
                    <a:pt x="51" y="71"/>
                    <a:pt x="49" y="71"/>
                  </a:cubicBezTo>
                  <a:cubicBezTo>
                    <a:pt x="49" y="72"/>
                    <a:pt x="47" y="74"/>
                    <a:pt x="46" y="75"/>
                  </a:cubicBezTo>
                  <a:cubicBezTo>
                    <a:pt x="38" y="80"/>
                    <a:pt x="27" y="79"/>
                    <a:pt x="19" y="80"/>
                  </a:cubicBezTo>
                  <a:cubicBezTo>
                    <a:pt x="9" y="82"/>
                    <a:pt x="5" y="78"/>
                    <a:pt x="4" y="68"/>
                  </a:cubicBezTo>
                  <a:cubicBezTo>
                    <a:pt x="2" y="61"/>
                    <a:pt x="0" y="52"/>
                    <a:pt x="1" y="44"/>
                  </a:cubicBezTo>
                  <a:cubicBezTo>
                    <a:pt x="2" y="40"/>
                    <a:pt x="5" y="36"/>
                    <a:pt x="6" y="32"/>
                  </a:cubicBezTo>
                  <a:cubicBezTo>
                    <a:pt x="7" y="28"/>
                    <a:pt x="7" y="24"/>
                    <a:pt x="8" y="20"/>
                  </a:cubicBezTo>
                  <a:cubicBezTo>
                    <a:pt x="10" y="14"/>
                    <a:pt x="20" y="2"/>
                    <a:pt x="28" y="0"/>
                  </a:cubicBezTo>
                  <a:cubicBezTo>
                    <a:pt x="27" y="0"/>
                    <a:pt x="29" y="3"/>
                    <a:pt x="30" y="3"/>
                  </a:cubicBezTo>
                  <a:cubicBezTo>
                    <a:pt x="31" y="4"/>
                    <a:pt x="33" y="2"/>
                    <a:pt x="35" y="2"/>
                  </a:cubicBezTo>
                  <a:cubicBezTo>
                    <a:pt x="40" y="1"/>
                    <a:pt x="42" y="1"/>
                    <a:pt x="48" y="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5" name="Freeform 334">
              <a:extLst>
                <a:ext uri="{FF2B5EF4-FFF2-40B4-BE49-F238E27FC236}">
                  <a16:creationId xmlns:a16="http://schemas.microsoft.com/office/drawing/2014/main" id="{E2C9F148-5F29-4DAF-81FD-8EA4701ED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744" y="1813518"/>
              <a:ext cx="33302" cy="28938"/>
            </a:xfrm>
            <a:custGeom>
              <a:avLst/>
              <a:gdLst>
                <a:gd name="T0" fmla="*/ 17 w 43"/>
                <a:gd name="T1" fmla="*/ 2 h 36"/>
                <a:gd name="T2" fmla="*/ 16 w 43"/>
                <a:gd name="T3" fmla="*/ 7 h 36"/>
                <a:gd name="T4" fmla="*/ 27 w 43"/>
                <a:gd name="T5" fmla="*/ 12 h 36"/>
                <a:gd name="T6" fmla="*/ 37 w 43"/>
                <a:gd name="T7" fmla="*/ 12 h 36"/>
                <a:gd name="T8" fmla="*/ 40 w 43"/>
                <a:gd name="T9" fmla="*/ 30 h 36"/>
                <a:gd name="T10" fmla="*/ 17 w 43"/>
                <a:gd name="T11" fmla="*/ 29 h 36"/>
                <a:gd name="T12" fmla="*/ 9 w 43"/>
                <a:gd name="T13" fmla="*/ 31 h 36"/>
                <a:gd name="T14" fmla="*/ 3 w 43"/>
                <a:gd name="T15" fmla="*/ 22 h 36"/>
                <a:gd name="T16" fmla="*/ 5 w 43"/>
                <a:gd name="T17" fmla="*/ 8 h 36"/>
                <a:gd name="T18" fmla="*/ 10 w 43"/>
                <a:gd name="T19" fmla="*/ 8 h 36"/>
                <a:gd name="T20" fmla="*/ 11 w 43"/>
                <a:gd name="T21" fmla="*/ 5 h 36"/>
                <a:gd name="T22" fmla="*/ 17 w 43"/>
                <a:gd name="T23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36">
                  <a:moveTo>
                    <a:pt x="17" y="2"/>
                  </a:moveTo>
                  <a:cubicBezTo>
                    <a:pt x="16" y="4"/>
                    <a:pt x="17" y="6"/>
                    <a:pt x="16" y="7"/>
                  </a:cubicBezTo>
                  <a:cubicBezTo>
                    <a:pt x="20" y="7"/>
                    <a:pt x="23" y="10"/>
                    <a:pt x="27" y="12"/>
                  </a:cubicBezTo>
                  <a:cubicBezTo>
                    <a:pt x="30" y="13"/>
                    <a:pt x="33" y="12"/>
                    <a:pt x="37" y="12"/>
                  </a:cubicBezTo>
                  <a:cubicBezTo>
                    <a:pt x="37" y="17"/>
                    <a:pt x="43" y="25"/>
                    <a:pt x="40" y="30"/>
                  </a:cubicBezTo>
                  <a:cubicBezTo>
                    <a:pt x="35" y="36"/>
                    <a:pt x="23" y="28"/>
                    <a:pt x="17" y="29"/>
                  </a:cubicBezTo>
                  <a:cubicBezTo>
                    <a:pt x="13" y="30"/>
                    <a:pt x="12" y="32"/>
                    <a:pt x="9" y="31"/>
                  </a:cubicBezTo>
                  <a:cubicBezTo>
                    <a:pt x="6" y="29"/>
                    <a:pt x="4" y="25"/>
                    <a:pt x="3" y="22"/>
                  </a:cubicBezTo>
                  <a:cubicBezTo>
                    <a:pt x="0" y="16"/>
                    <a:pt x="0" y="12"/>
                    <a:pt x="5" y="8"/>
                  </a:cubicBezTo>
                  <a:cubicBezTo>
                    <a:pt x="7" y="7"/>
                    <a:pt x="8" y="9"/>
                    <a:pt x="10" y="8"/>
                  </a:cubicBezTo>
                  <a:cubicBezTo>
                    <a:pt x="11" y="7"/>
                    <a:pt x="11" y="5"/>
                    <a:pt x="11" y="5"/>
                  </a:cubicBezTo>
                  <a:cubicBezTo>
                    <a:pt x="14" y="3"/>
                    <a:pt x="12" y="0"/>
                    <a:pt x="17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6" name="Freeform 335">
              <a:extLst>
                <a:ext uri="{FF2B5EF4-FFF2-40B4-BE49-F238E27FC236}">
                  <a16:creationId xmlns:a16="http://schemas.microsoft.com/office/drawing/2014/main" id="{FB29BAD8-476A-4B2A-9C00-39AA4DFF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705" y="1779814"/>
              <a:ext cx="16977" cy="28938"/>
            </a:xfrm>
            <a:custGeom>
              <a:avLst/>
              <a:gdLst>
                <a:gd name="T0" fmla="*/ 13 w 22"/>
                <a:gd name="T1" fmla="*/ 30 h 36"/>
                <a:gd name="T2" fmla="*/ 5 w 22"/>
                <a:gd name="T3" fmla="*/ 7 h 36"/>
                <a:gd name="T4" fmla="*/ 13 w 22"/>
                <a:gd name="T5" fmla="*/ 4 h 36"/>
                <a:gd name="T6" fmla="*/ 15 w 22"/>
                <a:gd name="T7" fmla="*/ 13 h 36"/>
                <a:gd name="T8" fmla="*/ 22 w 22"/>
                <a:gd name="T9" fmla="*/ 21 h 36"/>
                <a:gd name="T10" fmla="*/ 19 w 22"/>
                <a:gd name="T11" fmla="*/ 26 h 36"/>
                <a:gd name="T12" fmla="*/ 20 w 22"/>
                <a:gd name="T13" fmla="*/ 30 h 36"/>
                <a:gd name="T14" fmla="*/ 13 w 22"/>
                <a:gd name="T15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6">
                  <a:moveTo>
                    <a:pt x="13" y="30"/>
                  </a:moveTo>
                  <a:cubicBezTo>
                    <a:pt x="6" y="25"/>
                    <a:pt x="0" y="16"/>
                    <a:pt x="5" y="7"/>
                  </a:cubicBezTo>
                  <a:cubicBezTo>
                    <a:pt x="7" y="3"/>
                    <a:pt x="10" y="0"/>
                    <a:pt x="13" y="4"/>
                  </a:cubicBezTo>
                  <a:cubicBezTo>
                    <a:pt x="16" y="6"/>
                    <a:pt x="14" y="10"/>
                    <a:pt x="15" y="13"/>
                  </a:cubicBezTo>
                  <a:cubicBezTo>
                    <a:pt x="17" y="16"/>
                    <a:pt x="21" y="17"/>
                    <a:pt x="22" y="21"/>
                  </a:cubicBezTo>
                  <a:cubicBezTo>
                    <a:pt x="22" y="22"/>
                    <a:pt x="19" y="25"/>
                    <a:pt x="19" y="26"/>
                  </a:cubicBezTo>
                  <a:cubicBezTo>
                    <a:pt x="19" y="27"/>
                    <a:pt x="21" y="29"/>
                    <a:pt x="20" y="30"/>
                  </a:cubicBezTo>
                  <a:cubicBezTo>
                    <a:pt x="18" y="36"/>
                    <a:pt x="15" y="33"/>
                    <a:pt x="13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7" name="Freeform 336">
              <a:extLst>
                <a:ext uri="{FF2B5EF4-FFF2-40B4-BE49-F238E27FC236}">
                  <a16:creationId xmlns:a16="http://schemas.microsoft.com/office/drawing/2014/main" id="{A865CAB9-8A3E-4874-BAA2-8563F73AE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873" y="1736918"/>
              <a:ext cx="16977" cy="21788"/>
            </a:xfrm>
            <a:custGeom>
              <a:avLst/>
              <a:gdLst>
                <a:gd name="T0" fmla="*/ 3 w 22"/>
                <a:gd name="T1" fmla="*/ 8 h 27"/>
                <a:gd name="T2" fmla="*/ 21 w 22"/>
                <a:gd name="T3" fmla="*/ 4 h 27"/>
                <a:gd name="T4" fmla="*/ 21 w 22"/>
                <a:gd name="T5" fmla="*/ 13 h 27"/>
                <a:gd name="T6" fmla="*/ 8 w 22"/>
                <a:gd name="T7" fmla="*/ 26 h 27"/>
                <a:gd name="T8" fmla="*/ 3 w 22"/>
                <a:gd name="T9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3" y="8"/>
                  </a:moveTo>
                  <a:cubicBezTo>
                    <a:pt x="6" y="0"/>
                    <a:pt x="14" y="4"/>
                    <a:pt x="21" y="4"/>
                  </a:cubicBezTo>
                  <a:cubicBezTo>
                    <a:pt x="21" y="6"/>
                    <a:pt x="22" y="11"/>
                    <a:pt x="21" y="13"/>
                  </a:cubicBezTo>
                  <a:cubicBezTo>
                    <a:pt x="21" y="16"/>
                    <a:pt x="12" y="27"/>
                    <a:pt x="8" y="26"/>
                  </a:cubicBezTo>
                  <a:cubicBezTo>
                    <a:pt x="2" y="25"/>
                    <a:pt x="0" y="12"/>
                    <a:pt x="3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8" name="Freeform 337">
              <a:extLst>
                <a:ext uri="{FF2B5EF4-FFF2-40B4-BE49-F238E27FC236}">
                  <a16:creationId xmlns:a16="http://schemas.microsoft.com/office/drawing/2014/main" id="{DE5E9C7E-684B-46B1-9605-4229A0367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203" y="1719555"/>
              <a:ext cx="22201" cy="20767"/>
            </a:xfrm>
            <a:custGeom>
              <a:avLst/>
              <a:gdLst>
                <a:gd name="T0" fmla="*/ 26 w 29"/>
                <a:gd name="T1" fmla="*/ 13 h 26"/>
                <a:gd name="T2" fmla="*/ 4 w 29"/>
                <a:gd name="T3" fmla="*/ 22 h 26"/>
                <a:gd name="T4" fmla="*/ 8 w 29"/>
                <a:gd name="T5" fmla="*/ 16 h 26"/>
                <a:gd name="T6" fmla="*/ 20 w 29"/>
                <a:gd name="T7" fmla="*/ 3 h 26"/>
                <a:gd name="T8" fmla="*/ 26 w 29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6">
                  <a:moveTo>
                    <a:pt x="26" y="13"/>
                  </a:moveTo>
                  <a:cubicBezTo>
                    <a:pt x="24" y="17"/>
                    <a:pt x="9" y="26"/>
                    <a:pt x="4" y="22"/>
                  </a:cubicBezTo>
                  <a:cubicBezTo>
                    <a:pt x="0" y="19"/>
                    <a:pt x="7" y="17"/>
                    <a:pt x="8" y="16"/>
                  </a:cubicBezTo>
                  <a:cubicBezTo>
                    <a:pt x="11" y="11"/>
                    <a:pt x="15" y="6"/>
                    <a:pt x="20" y="3"/>
                  </a:cubicBezTo>
                  <a:cubicBezTo>
                    <a:pt x="27" y="0"/>
                    <a:pt x="29" y="8"/>
                    <a:pt x="26" y="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9" name="Freeform 338">
              <a:extLst>
                <a:ext uri="{FF2B5EF4-FFF2-40B4-BE49-F238E27FC236}">
                  <a16:creationId xmlns:a16="http://schemas.microsoft.com/office/drawing/2014/main" id="{216853FE-9E66-4A6F-8665-56C44206F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0083" y="1734534"/>
              <a:ext cx="27098" cy="47662"/>
            </a:xfrm>
            <a:custGeom>
              <a:avLst/>
              <a:gdLst>
                <a:gd name="T0" fmla="*/ 12 w 35"/>
                <a:gd name="T1" fmla="*/ 30 h 59"/>
                <a:gd name="T2" fmla="*/ 32 w 35"/>
                <a:gd name="T3" fmla="*/ 12 h 59"/>
                <a:gd name="T4" fmla="*/ 29 w 35"/>
                <a:gd name="T5" fmla="*/ 23 h 59"/>
                <a:gd name="T6" fmla="*/ 18 w 35"/>
                <a:gd name="T7" fmla="*/ 42 h 59"/>
                <a:gd name="T8" fmla="*/ 1 w 35"/>
                <a:gd name="T9" fmla="*/ 48 h 59"/>
                <a:gd name="T10" fmla="*/ 6 w 35"/>
                <a:gd name="T11" fmla="*/ 38 h 59"/>
                <a:gd name="T12" fmla="*/ 7 w 35"/>
                <a:gd name="T13" fmla="*/ 33 h 59"/>
                <a:gd name="T14" fmla="*/ 12 w 35"/>
                <a:gd name="T15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9">
                  <a:moveTo>
                    <a:pt x="12" y="30"/>
                  </a:moveTo>
                  <a:cubicBezTo>
                    <a:pt x="16" y="27"/>
                    <a:pt x="23" y="0"/>
                    <a:pt x="32" y="12"/>
                  </a:cubicBezTo>
                  <a:cubicBezTo>
                    <a:pt x="35" y="15"/>
                    <a:pt x="34" y="23"/>
                    <a:pt x="29" y="23"/>
                  </a:cubicBezTo>
                  <a:cubicBezTo>
                    <a:pt x="26" y="30"/>
                    <a:pt x="22" y="36"/>
                    <a:pt x="18" y="42"/>
                  </a:cubicBezTo>
                  <a:cubicBezTo>
                    <a:pt x="16" y="45"/>
                    <a:pt x="4" y="59"/>
                    <a:pt x="1" y="48"/>
                  </a:cubicBezTo>
                  <a:cubicBezTo>
                    <a:pt x="0" y="44"/>
                    <a:pt x="4" y="42"/>
                    <a:pt x="6" y="38"/>
                  </a:cubicBezTo>
                  <a:cubicBezTo>
                    <a:pt x="7" y="37"/>
                    <a:pt x="6" y="35"/>
                    <a:pt x="7" y="33"/>
                  </a:cubicBezTo>
                  <a:cubicBezTo>
                    <a:pt x="9" y="31"/>
                    <a:pt x="11" y="32"/>
                    <a:pt x="12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0" name="Freeform 339">
              <a:extLst>
                <a:ext uri="{FF2B5EF4-FFF2-40B4-BE49-F238E27FC236}">
                  <a16:creationId xmlns:a16="http://schemas.microsoft.com/office/drawing/2014/main" id="{4E9CED3C-1030-450B-BFA7-EFA3D9869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3021" y="1795815"/>
              <a:ext cx="12406" cy="28938"/>
            </a:xfrm>
            <a:custGeom>
              <a:avLst/>
              <a:gdLst>
                <a:gd name="T0" fmla="*/ 11 w 16"/>
                <a:gd name="T1" fmla="*/ 19 h 36"/>
                <a:gd name="T2" fmla="*/ 12 w 16"/>
                <a:gd name="T3" fmla="*/ 12 h 36"/>
                <a:gd name="T4" fmla="*/ 11 w 16"/>
                <a:gd name="T5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6">
                  <a:moveTo>
                    <a:pt x="11" y="19"/>
                  </a:moveTo>
                  <a:cubicBezTo>
                    <a:pt x="1" y="36"/>
                    <a:pt x="0" y="0"/>
                    <a:pt x="12" y="12"/>
                  </a:cubicBezTo>
                  <a:cubicBezTo>
                    <a:pt x="16" y="15"/>
                    <a:pt x="13" y="16"/>
                    <a:pt x="11" y="1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1" name="Freeform 340">
              <a:extLst>
                <a:ext uri="{FF2B5EF4-FFF2-40B4-BE49-F238E27FC236}">
                  <a16:creationId xmlns:a16="http://schemas.microsoft.com/office/drawing/2014/main" id="{70E268A7-E587-4F41-B721-8F5AD16E4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8571" y="1785261"/>
              <a:ext cx="14692" cy="16001"/>
            </a:xfrm>
            <a:custGeom>
              <a:avLst/>
              <a:gdLst>
                <a:gd name="T0" fmla="*/ 11 w 19"/>
                <a:gd name="T1" fmla="*/ 10 h 20"/>
                <a:gd name="T2" fmla="*/ 4 w 19"/>
                <a:gd name="T3" fmla="*/ 10 h 20"/>
                <a:gd name="T4" fmla="*/ 8 w 19"/>
                <a:gd name="T5" fmla="*/ 7 h 20"/>
                <a:gd name="T6" fmla="*/ 5 w 19"/>
                <a:gd name="T7" fmla="*/ 1 h 20"/>
                <a:gd name="T8" fmla="*/ 17 w 19"/>
                <a:gd name="T9" fmla="*/ 10 h 20"/>
                <a:gd name="T10" fmla="*/ 11 w 19"/>
                <a:gd name="T1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">
                  <a:moveTo>
                    <a:pt x="11" y="10"/>
                  </a:moveTo>
                  <a:cubicBezTo>
                    <a:pt x="13" y="20"/>
                    <a:pt x="0" y="20"/>
                    <a:pt x="4" y="10"/>
                  </a:cubicBezTo>
                  <a:cubicBezTo>
                    <a:pt x="5" y="8"/>
                    <a:pt x="7" y="9"/>
                    <a:pt x="8" y="7"/>
                  </a:cubicBezTo>
                  <a:cubicBezTo>
                    <a:pt x="8" y="5"/>
                    <a:pt x="6" y="2"/>
                    <a:pt x="5" y="1"/>
                  </a:cubicBezTo>
                  <a:cubicBezTo>
                    <a:pt x="10" y="0"/>
                    <a:pt x="19" y="3"/>
                    <a:pt x="17" y="10"/>
                  </a:cubicBezTo>
                  <a:cubicBezTo>
                    <a:pt x="15" y="9"/>
                    <a:pt x="13" y="10"/>
                    <a:pt x="11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2" name="Freeform 341">
              <a:extLst>
                <a:ext uri="{FF2B5EF4-FFF2-40B4-BE49-F238E27FC236}">
                  <a16:creationId xmlns:a16="http://schemas.microsoft.com/office/drawing/2014/main" id="{28910CBE-CA69-419B-9A18-B5A5393CE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6865" y="1729768"/>
              <a:ext cx="15345" cy="17703"/>
            </a:xfrm>
            <a:custGeom>
              <a:avLst/>
              <a:gdLst>
                <a:gd name="T0" fmla="*/ 17 w 20"/>
                <a:gd name="T1" fmla="*/ 21 h 22"/>
                <a:gd name="T2" fmla="*/ 4 w 20"/>
                <a:gd name="T3" fmla="*/ 15 h 22"/>
                <a:gd name="T4" fmla="*/ 13 w 20"/>
                <a:gd name="T5" fmla="*/ 14 h 22"/>
                <a:gd name="T6" fmla="*/ 14 w 20"/>
                <a:gd name="T7" fmla="*/ 7 h 22"/>
                <a:gd name="T8" fmla="*/ 17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17" y="21"/>
                  </a:moveTo>
                  <a:cubicBezTo>
                    <a:pt x="13" y="22"/>
                    <a:pt x="0" y="20"/>
                    <a:pt x="4" y="15"/>
                  </a:cubicBezTo>
                  <a:cubicBezTo>
                    <a:pt x="7" y="12"/>
                    <a:pt x="10" y="14"/>
                    <a:pt x="13" y="14"/>
                  </a:cubicBezTo>
                  <a:cubicBezTo>
                    <a:pt x="14" y="12"/>
                    <a:pt x="4" y="0"/>
                    <a:pt x="14" y="7"/>
                  </a:cubicBezTo>
                  <a:cubicBezTo>
                    <a:pt x="20" y="11"/>
                    <a:pt x="17" y="15"/>
                    <a:pt x="17" y="2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3" name="Freeform 342">
              <a:extLst>
                <a:ext uri="{FF2B5EF4-FFF2-40B4-BE49-F238E27FC236}">
                  <a16:creationId xmlns:a16="http://schemas.microsoft.com/office/drawing/2014/main" id="{33EB7245-8958-40E0-9D10-C4491EFDA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984" y="1710703"/>
              <a:ext cx="30037" cy="29619"/>
            </a:xfrm>
            <a:custGeom>
              <a:avLst/>
              <a:gdLst>
                <a:gd name="T0" fmla="*/ 1 w 39"/>
                <a:gd name="T1" fmla="*/ 18 h 37"/>
                <a:gd name="T2" fmla="*/ 18 w 39"/>
                <a:gd name="T3" fmla="*/ 11 h 37"/>
                <a:gd name="T4" fmla="*/ 38 w 39"/>
                <a:gd name="T5" fmla="*/ 13 h 37"/>
                <a:gd name="T6" fmla="*/ 22 w 39"/>
                <a:gd name="T7" fmla="*/ 23 h 37"/>
                <a:gd name="T8" fmla="*/ 15 w 39"/>
                <a:gd name="T9" fmla="*/ 31 h 37"/>
                <a:gd name="T10" fmla="*/ 8 w 39"/>
                <a:gd name="T11" fmla="*/ 20 h 37"/>
                <a:gd name="T12" fmla="*/ 1 w 39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7">
                  <a:moveTo>
                    <a:pt x="1" y="18"/>
                  </a:moveTo>
                  <a:cubicBezTo>
                    <a:pt x="0" y="15"/>
                    <a:pt x="17" y="3"/>
                    <a:pt x="18" y="11"/>
                  </a:cubicBezTo>
                  <a:cubicBezTo>
                    <a:pt x="25" y="12"/>
                    <a:pt x="38" y="0"/>
                    <a:pt x="38" y="13"/>
                  </a:cubicBezTo>
                  <a:cubicBezTo>
                    <a:pt x="39" y="21"/>
                    <a:pt x="31" y="25"/>
                    <a:pt x="22" y="23"/>
                  </a:cubicBezTo>
                  <a:cubicBezTo>
                    <a:pt x="21" y="29"/>
                    <a:pt x="25" y="37"/>
                    <a:pt x="15" y="31"/>
                  </a:cubicBezTo>
                  <a:cubicBezTo>
                    <a:pt x="10" y="37"/>
                    <a:pt x="11" y="22"/>
                    <a:pt x="8" y="20"/>
                  </a:cubicBezTo>
                  <a:cubicBezTo>
                    <a:pt x="6" y="18"/>
                    <a:pt x="2" y="22"/>
                    <a:pt x="1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4" name="Freeform 343">
              <a:extLst>
                <a:ext uri="{FF2B5EF4-FFF2-40B4-BE49-F238E27FC236}">
                  <a16:creationId xmlns:a16="http://schemas.microsoft.com/office/drawing/2014/main" id="{05BAAAB7-C05A-45DC-A720-2B395C39A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744" y="1786282"/>
              <a:ext cx="16977" cy="27235"/>
            </a:xfrm>
            <a:custGeom>
              <a:avLst/>
              <a:gdLst>
                <a:gd name="T0" fmla="*/ 11 w 22"/>
                <a:gd name="T1" fmla="*/ 20 h 34"/>
                <a:gd name="T2" fmla="*/ 7 w 22"/>
                <a:gd name="T3" fmla="*/ 11 h 34"/>
                <a:gd name="T4" fmla="*/ 0 w 22"/>
                <a:gd name="T5" fmla="*/ 4 h 34"/>
                <a:gd name="T6" fmla="*/ 4 w 22"/>
                <a:gd name="T7" fmla="*/ 0 h 34"/>
                <a:gd name="T8" fmla="*/ 7 w 22"/>
                <a:gd name="T9" fmla="*/ 7 h 34"/>
                <a:gd name="T10" fmla="*/ 14 w 22"/>
                <a:gd name="T11" fmla="*/ 11 h 34"/>
                <a:gd name="T12" fmla="*/ 21 w 22"/>
                <a:gd name="T13" fmla="*/ 34 h 34"/>
                <a:gd name="T14" fmla="*/ 11 w 22"/>
                <a:gd name="T15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4">
                  <a:moveTo>
                    <a:pt x="11" y="20"/>
                  </a:moveTo>
                  <a:cubicBezTo>
                    <a:pt x="9" y="16"/>
                    <a:pt x="9" y="14"/>
                    <a:pt x="7" y="11"/>
                  </a:cubicBezTo>
                  <a:cubicBezTo>
                    <a:pt x="5" y="9"/>
                    <a:pt x="1" y="8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4" y="0"/>
                    <a:pt x="6" y="6"/>
                    <a:pt x="7" y="7"/>
                  </a:cubicBezTo>
                  <a:cubicBezTo>
                    <a:pt x="9" y="9"/>
                    <a:pt x="12" y="9"/>
                    <a:pt x="14" y="11"/>
                  </a:cubicBezTo>
                  <a:cubicBezTo>
                    <a:pt x="18" y="15"/>
                    <a:pt x="22" y="28"/>
                    <a:pt x="21" y="34"/>
                  </a:cubicBezTo>
                  <a:cubicBezTo>
                    <a:pt x="19" y="34"/>
                    <a:pt x="12" y="23"/>
                    <a:pt x="11" y="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5" name="Freeform 344">
              <a:extLst>
                <a:ext uri="{FF2B5EF4-FFF2-40B4-BE49-F238E27FC236}">
                  <a16:creationId xmlns:a16="http://schemas.microsoft.com/office/drawing/2014/main" id="{6D4AAFE8-9AF1-43BD-88A0-64F40A06F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699" y="1444475"/>
              <a:ext cx="105782" cy="85112"/>
            </a:xfrm>
            <a:custGeom>
              <a:avLst/>
              <a:gdLst>
                <a:gd name="T0" fmla="*/ 0 w 137"/>
                <a:gd name="T1" fmla="*/ 38 h 106"/>
                <a:gd name="T2" fmla="*/ 3 w 137"/>
                <a:gd name="T3" fmla="*/ 0 h 106"/>
                <a:gd name="T4" fmla="*/ 48 w 137"/>
                <a:gd name="T5" fmla="*/ 11 h 106"/>
                <a:gd name="T6" fmla="*/ 96 w 137"/>
                <a:gd name="T7" fmla="*/ 22 h 106"/>
                <a:gd name="T8" fmla="*/ 106 w 137"/>
                <a:gd name="T9" fmla="*/ 40 h 106"/>
                <a:gd name="T10" fmla="*/ 117 w 137"/>
                <a:gd name="T11" fmla="*/ 58 h 106"/>
                <a:gd name="T12" fmla="*/ 117 w 137"/>
                <a:gd name="T13" fmla="*/ 88 h 106"/>
                <a:gd name="T14" fmla="*/ 93 w 137"/>
                <a:gd name="T15" fmla="*/ 81 h 106"/>
                <a:gd name="T16" fmla="*/ 69 w 137"/>
                <a:gd name="T17" fmla="*/ 80 h 106"/>
                <a:gd name="T18" fmla="*/ 28 w 137"/>
                <a:gd name="T19" fmla="*/ 91 h 106"/>
                <a:gd name="T20" fmla="*/ 19 w 137"/>
                <a:gd name="T21" fmla="*/ 70 h 106"/>
                <a:gd name="T22" fmla="*/ 18 w 137"/>
                <a:gd name="T23" fmla="*/ 50 h 106"/>
                <a:gd name="T24" fmla="*/ 0 w 137"/>
                <a:gd name="T25" fmla="*/ 3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" h="106">
                  <a:moveTo>
                    <a:pt x="0" y="38"/>
                  </a:moveTo>
                  <a:cubicBezTo>
                    <a:pt x="0" y="35"/>
                    <a:pt x="3" y="0"/>
                    <a:pt x="3" y="0"/>
                  </a:cubicBezTo>
                  <a:cubicBezTo>
                    <a:pt x="20" y="0"/>
                    <a:pt x="32" y="10"/>
                    <a:pt x="48" y="11"/>
                  </a:cubicBezTo>
                  <a:cubicBezTo>
                    <a:pt x="67" y="12"/>
                    <a:pt x="80" y="9"/>
                    <a:pt x="96" y="22"/>
                  </a:cubicBezTo>
                  <a:cubicBezTo>
                    <a:pt x="102" y="27"/>
                    <a:pt x="102" y="35"/>
                    <a:pt x="106" y="40"/>
                  </a:cubicBezTo>
                  <a:cubicBezTo>
                    <a:pt x="110" y="47"/>
                    <a:pt x="114" y="51"/>
                    <a:pt x="117" y="58"/>
                  </a:cubicBezTo>
                  <a:cubicBezTo>
                    <a:pt x="121" y="67"/>
                    <a:pt x="137" y="87"/>
                    <a:pt x="117" y="88"/>
                  </a:cubicBezTo>
                  <a:cubicBezTo>
                    <a:pt x="108" y="88"/>
                    <a:pt x="102" y="82"/>
                    <a:pt x="93" y="81"/>
                  </a:cubicBezTo>
                  <a:cubicBezTo>
                    <a:pt x="86" y="80"/>
                    <a:pt x="75" y="79"/>
                    <a:pt x="69" y="80"/>
                  </a:cubicBezTo>
                  <a:cubicBezTo>
                    <a:pt x="52" y="84"/>
                    <a:pt x="47" y="106"/>
                    <a:pt x="28" y="91"/>
                  </a:cubicBezTo>
                  <a:cubicBezTo>
                    <a:pt x="22" y="86"/>
                    <a:pt x="20" y="78"/>
                    <a:pt x="19" y="70"/>
                  </a:cubicBezTo>
                  <a:cubicBezTo>
                    <a:pt x="18" y="65"/>
                    <a:pt x="20" y="54"/>
                    <a:pt x="18" y="50"/>
                  </a:cubicBezTo>
                  <a:cubicBezTo>
                    <a:pt x="14" y="44"/>
                    <a:pt x="2" y="47"/>
                    <a:pt x="0" y="3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6" name="Freeform 345">
              <a:extLst>
                <a:ext uri="{FF2B5EF4-FFF2-40B4-BE49-F238E27FC236}">
                  <a16:creationId xmlns:a16="http://schemas.microsoft.com/office/drawing/2014/main" id="{71A58E43-7B12-400D-B784-A411BB420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5859" y="1695384"/>
              <a:ext cx="22201" cy="11916"/>
            </a:xfrm>
            <a:custGeom>
              <a:avLst/>
              <a:gdLst>
                <a:gd name="T0" fmla="*/ 27 w 29"/>
                <a:gd name="T1" fmla="*/ 14 h 15"/>
                <a:gd name="T2" fmla="*/ 4 w 29"/>
                <a:gd name="T3" fmla="*/ 8 h 15"/>
                <a:gd name="T4" fmla="*/ 13 w 29"/>
                <a:gd name="T5" fmla="*/ 2 h 15"/>
                <a:gd name="T6" fmla="*/ 23 w 29"/>
                <a:gd name="T7" fmla="*/ 4 h 15"/>
                <a:gd name="T8" fmla="*/ 27 w 29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27" y="14"/>
                  </a:moveTo>
                  <a:cubicBezTo>
                    <a:pt x="19" y="15"/>
                    <a:pt x="8" y="14"/>
                    <a:pt x="4" y="8"/>
                  </a:cubicBezTo>
                  <a:cubicBezTo>
                    <a:pt x="0" y="0"/>
                    <a:pt x="8" y="1"/>
                    <a:pt x="13" y="2"/>
                  </a:cubicBezTo>
                  <a:cubicBezTo>
                    <a:pt x="16" y="2"/>
                    <a:pt x="21" y="3"/>
                    <a:pt x="23" y="4"/>
                  </a:cubicBezTo>
                  <a:cubicBezTo>
                    <a:pt x="24" y="5"/>
                    <a:pt x="29" y="13"/>
                    <a:pt x="27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7" name="Freeform 346">
              <a:extLst>
                <a:ext uri="{FF2B5EF4-FFF2-40B4-BE49-F238E27FC236}">
                  <a16:creationId xmlns:a16="http://schemas.microsoft.com/office/drawing/2014/main" id="{3A9F3A09-5AEF-4E3B-ACF2-DA9BD87B9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769" y="1711384"/>
              <a:ext cx="12406" cy="12937"/>
            </a:xfrm>
            <a:custGeom>
              <a:avLst/>
              <a:gdLst>
                <a:gd name="T0" fmla="*/ 12 w 16"/>
                <a:gd name="T1" fmla="*/ 14 h 16"/>
                <a:gd name="T2" fmla="*/ 7 w 16"/>
                <a:gd name="T3" fmla="*/ 13 h 16"/>
                <a:gd name="T4" fmla="*/ 3 w 16"/>
                <a:gd name="T5" fmla="*/ 8 h 16"/>
                <a:gd name="T6" fmla="*/ 2 w 16"/>
                <a:gd name="T7" fmla="*/ 2 h 16"/>
                <a:gd name="T8" fmla="*/ 8 w 16"/>
                <a:gd name="T9" fmla="*/ 3 h 16"/>
                <a:gd name="T10" fmla="*/ 16 w 16"/>
                <a:gd name="T11" fmla="*/ 5 h 16"/>
                <a:gd name="T12" fmla="*/ 12 w 16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6">
                  <a:moveTo>
                    <a:pt x="12" y="14"/>
                  </a:moveTo>
                  <a:cubicBezTo>
                    <a:pt x="12" y="16"/>
                    <a:pt x="7" y="14"/>
                    <a:pt x="7" y="13"/>
                  </a:cubicBezTo>
                  <a:cubicBezTo>
                    <a:pt x="5" y="12"/>
                    <a:pt x="5" y="9"/>
                    <a:pt x="3" y="8"/>
                  </a:cubicBezTo>
                  <a:cubicBezTo>
                    <a:pt x="3" y="8"/>
                    <a:pt x="0" y="2"/>
                    <a:pt x="2" y="2"/>
                  </a:cubicBezTo>
                  <a:cubicBezTo>
                    <a:pt x="4" y="3"/>
                    <a:pt x="6" y="2"/>
                    <a:pt x="8" y="3"/>
                  </a:cubicBezTo>
                  <a:cubicBezTo>
                    <a:pt x="11" y="0"/>
                    <a:pt x="15" y="1"/>
                    <a:pt x="16" y="5"/>
                  </a:cubicBezTo>
                  <a:cubicBezTo>
                    <a:pt x="16" y="8"/>
                    <a:pt x="12" y="11"/>
                    <a:pt x="12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8" name="Freeform 347">
              <a:extLst>
                <a:ext uri="{FF2B5EF4-FFF2-40B4-BE49-F238E27FC236}">
                  <a16:creationId xmlns:a16="http://schemas.microsoft.com/office/drawing/2014/main" id="{ADBE63CD-C23D-4185-AF76-AAA632A91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980" y="1802283"/>
              <a:ext cx="12080" cy="43237"/>
            </a:xfrm>
            <a:custGeom>
              <a:avLst/>
              <a:gdLst>
                <a:gd name="T0" fmla="*/ 1 w 16"/>
                <a:gd name="T1" fmla="*/ 32 h 54"/>
                <a:gd name="T2" fmla="*/ 12 w 16"/>
                <a:gd name="T3" fmla="*/ 9 h 54"/>
                <a:gd name="T4" fmla="*/ 14 w 16"/>
                <a:gd name="T5" fmla="*/ 18 h 54"/>
                <a:gd name="T6" fmla="*/ 11 w 16"/>
                <a:gd name="T7" fmla="*/ 41 h 54"/>
                <a:gd name="T8" fmla="*/ 1 w 16"/>
                <a:gd name="T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4">
                  <a:moveTo>
                    <a:pt x="1" y="32"/>
                  </a:moveTo>
                  <a:cubicBezTo>
                    <a:pt x="1" y="29"/>
                    <a:pt x="1" y="0"/>
                    <a:pt x="12" y="9"/>
                  </a:cubicBezTo>
                  <a:cubicBezTo>
                    <a:pt x="14" y="11"/>
                    <a:pt x="14" y="15"/>
                    <a:pt x="14" y="18"/>
                  </a:cubicBezTo>
                  <a:cubicBezTo>
                    <a:pt x="16" y="27"/>
                    <a:pt x="15" y="32"/>
                    <a:pt x="11" y="41"/>
                  </a:cubicBezTo>
                  <a:cubicBezTo>
                    <a:pt x="6" y="54"/>
                    <a:pt x="0" y="41"/>
                    <a:pt x="1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9" name="Freeform 348">
              <a:extLst>
                <a:ext uri="{FF2B5EF4-FFF2-40B4-BE49-F238E27FC236}">
                  <a16:creationId xmlns:a16="http://schemas.microsoft.com/office/drawing/2014/main" id="{5D008441-2AD8-4CC4-9C69-0696FB376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4463" y="1711384"/>
              <a:ext cx="94028" cy="90899"/>
            </a:xfrm>
            <a:custGeom>
              <a:avLst/>
              <a:gdLst>
                <a:gd name="T0" fmla="*/ 6 w 122"/>
                <a:gd name="T1" fmla="*/ 57 h 113"/>
                <a:gd name="T2" fmla="*/ 27 w 122"/>
                <a:gd name="T3" fmla="*/ 49 h 113"/>
                <a:gd name="T4" fmla="*/ 30 w 122"/>
                <a:gd name="T5" fmla="*/ 30 h 113"/>
                <a:gd name="T6" fmla="*/ 38 w 122"/>
                <a:gd name="T7" fmla="*/ 26 h 113"/>
                <a:gd name="T8" fmla="*/ 44 w 122"/>
                <a:gd name="T9" fmla="*/ 3 h 113"/>
                <a:gd name="T10" fmla="*/ 54 w 122"/>
                <a:gd name="T11" fmla="*/ 5 h 113"/>
                <a:gd name="T12" fmla="*/ 59 w 122"/>
                <a:gd name="T13" fmla="*/ 10 h 113"/>
                <a:gd name="T14" fmla="*/ 65 w 122"/>
                <a:gd name="T15" fmla="*/ 13 h 113"/>
                <a:gd name="T16" fmla="*/ 71 w 122"/>
                <a:gd name="T17" fmla="*/ 24 h 113"/>
                <a:gd name="T18" fmla="*/ 83 w 122"/>
                <a:gd name="T19" fmla="*/ 33 h 113"/>
                <a:gd name="T20" fmla="*/ 90 w 122"/>
                <a:gd name="T21" fmla="*/ 43 h 113"/>
                <a:gd name="T22" fmla="*/ 95 w 122"/>
                <a:gd name="T23" fmla="*/ 48 h 113"/>
                <a:gd name="T24" fmla="*/ 96 w 122"/>
                <a:gd name="T25" fmla="*/ 51 h 113"/>
                <a:gd name="T26" fmla="*/ 99 w 122"/>
                <a:gd name="T27" fmla="*/ 52 h 113"/>
                <a:gd name="T28" fmla="*/ 102 w 122"/>
                <a:gd name="T29" fmla="*/ 65 h 113"/>
                <a:gd name="T30" fmla="*/ 105 w 122"/>
                <a:gd name="T31" fmla="*/ 77 h 113"/>
                <a:gd name="T32" fmla="*/ 112 w 122"/>
                <a:gd name="T33" fmla="*/ 79 h 113"/>
                <a:gd name="T34" fmla="*/ 121 w 122"/>
                <a:gd name="T35" fmla="*/ 77 h 113"/>
                <a:gd name="T36" fmla="*/ 115 w 122"/>
                <a:gd name="T37" fmla="*/ 88 h 113"/>
                <a:gd name="T38" fmla="*/ 109 w 122"/>
                <a:gd name="T39" fmla="*/ 87 h 113"/>
                <a:gd name="T40" fmla="*/ 105 w 122"/>
                <a:gd name="T41" fmla="*/ 91 h 113"/>
                <a:gd name="T42" fmla="*/ 102 w 122"/>
                <a:gd name="T43" fmla="*/ 95 h 113"/>
                <a:gd name="T44" fmla="*/ 94 w 122"/>
                <a:gd name="T45" fmla="*/ 103 h 113"/>
                <a:gd name="T46" fmla="*/ 78 w 122"/>
                <a:gd name="T47" fmla="*/ 106 h 113"/>
                <a:gd name="T48" fmla="*/ 70 w 122"/>
                <a:gd name="T49" fmla="*/ 101 h 113"/>
                <a:gd name="T50" fmla="*/ 62 w 122"/>
                <a:gd name="T51" fmla="*/ 102 h 113"/>
                <a:gd name="T52" fmla="*/ 47 w 122"/>
                <a:gd name="T53" fmla="*/ 93 h 113"/>
                <a:gd name="T54" fmla="*/ 37 w 122"/>
                <a:gd name="T55" fmla="*/ 82 h 113"/>
                <a:gd name="T56" fmla="*/ 33 w 122"/>
                <a:gd name="T57" fmla="*/ 87 h 113"/>
                <a:gd name="T58" fmla="*/ 21 w 122"/>
                <a:gd name="T59" fmla="*/ 74 h 113"/>
                <a:gd name="T60" fmla="*/ 8 w 122"/>
                <a:gd name="T61" fmla="*/ 75 h 113"/>
                <a:gd name="T62" fmla="*/ 6 w 122"/>
                <a:gd name="T63" fmla="*/ 5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2" h="113">
                  <a:moveTo>
                    <a:pt x="6" y="57"/>
                  </a:moveTo>
                  <a:cubicBezTo>
                    <a:pt x="13" y="53"/>
                    <a:pt x="21" y="57"/>
                    <a:pt x="27" y="49"/>
                  </a:cubicBezTo>
                  <a:cubicBezTo>
                    <a:pt x="32" y="43"/>
                    <a:pt x="30" y="38"/>
                    <a:pt x="30" y="30"/>
                  </a:cubicBezTo>
                  <a:cubicBezTo>
                    <a:pt x="30" y="21"/>
                    <a:pt x="33" y="25"/>
                    <a:pt x="38" y="26"/>
                  </a:cubicBezTo>
                  <a:cubicBezTo>
                    <a:pt x="37" y="18"/>
                    <a:pt x="36" y="9"/>
                    <a:pt x="44" y="3"/>
                  </a:cubicBezTo>
                  <a:cubicBezTo>
                    <a:pt x="48" y="0"/>
                    <a:pt x="49" y="1"/>
                    <a:pt x="54" y="5"/>
                  </a:cubicBezTo>
                  <a:cubicBezTo>
                    <a:pt x="56" y="6"/>
                    <a:pt x="57" y="8"/>
                    <a:pt x="59" y="10"/>
                  </a:cubicBezTo>
                  <a:cubicBezTo>
                    <a:pt x="61" y="11"/>
                    <a:pt x="63" y="12"/>
                    <a:pt x="65" y="13"/>
                  </a:cubicBezTo>
                  <a:cubicBezTo>
                    <a:pt x="70" y="17"/>
                    <a:pt x="68" y="20"/>
                    <a:pt x="71" y="24"/>
                  </a:cubicBezTo>
                  <a:cubicBezTo>
                    <a:pt x="73" y="29"/>
                    <a:pt x="79" y="30"/>
                    <a:pt x="83" y="33"/>
                  </a:cubicBezTo>
                  <a:cubicBezTo>
                    <a:pt x="87" y="36"/>
                    <a:pt x="87" y="40"/>
                    <a:pt x="90" y="43"/>
                  </a:cubicBezTo>
                  <a:cubicBezTo>
                    <a:pt x="91" y="45"/>
                    <a:pt x="94" y="47"/>
                    <a:pt x="95" y="48"/>
                  </a:cubicBezTo>
                  <a:cubicBezTo>
                    <a:pt x="96" y="49"/>
                    <a:pt x="95" y="51"/>
                    <a:pt x="96" y="51"/>
                  </a:cubicBezTo>
                  <a:cubicBezTo>
                    <a:pt x="96" y="52"/>
                    <a:pt x="99" y="52"/>
                    <a:pt x="99" y="52"/>
                  </a:cubicBezTo>
                  <a:cubicBezTo>
                    <a:pt x="101" y="56"/>
                    <a:pt x="101" y="61"/>
                    <a:pt x="102" y="65"/>
                  </a:cubicBezTo>
                  <a:cubicBezTo>
                    <a:pt x="103" y="69"/>
                    <a:pt x="105" y="73"/>
                    <a:pt x="105" y="77"/>
                  </a:cubicBezTo>
                  <a:cubicBezTo>
                    <a:pt x="108" y="77"/>
                    <a:pt x="110" y="79"/>
                    <a:pt x="112" y="79"/>
                  </a:cubicBezTo>
                  <a:cubicBezTo>
                    <a:pt x="116" y="78"/>
                    <a:pt x="115" y="74"/>
                    <a:pt x="121" y="77"/>
                  </a:cubicBezTo>
                  <a:cubicBezTo>
                    <a:pt x="122" y="81"/>
                    <a:pt x="117" y="85"/>
                    <a:pt x="115" y="88"/>
                  </a:cubicBezTo>
                  <a:cubicBezTo>
                    <a:pt x="113" y="92"/>
                    <a:pt x="108" y="95"/>
                    <a:pt x="109" y="87"/>
                  </a:cubicBezTo>
                  <a:cubicBezTo>
                    <a:pt x="106" y="87"/>
                    <a:pt x="107" y="90"/>
                    <a:pt x="105" y="91"/>
                  </a:cubicBezTo>
                  <a:cubicBezTo>
                    <a:pt x="105" y="92"/>
                    <a:pt x="103" y="94"/>
                    <a:pt x="102" y="95"/>
                  </a:cubicBezTo>
                  <a:cubicBezTo>
                    <a:pt x="100" y="97"/>
                    <a:pt x="97" y="102"/>
                    <a:pt x="94" y="103"/>
                  </a:cubicBezTo>
                  <a:cubicBezTo>
                    <a:pt x="92" y="113"/>
                    <a:pt x="84" y="109"/>
                    <a:pt x="78" y="106"/>
                  </a:cubicBezTo>
                  <a:cubicBezTo>
                    <a:pt x="75" y="104"/>
                    <a:pt x="73" y="102"/>
                    <a:pt x="70" y="101"/>
                  </a:cubicBezTo>
                  <a:cubicBezTo>
                    <a:pt x="67" y="101"/>
                    <a:pt x="65" y="103"/>
                    <a:pt x="62" y="102"/>
                  </a:cubicBezTo>
                  <a:cubicBezTo>
                    <a:pt x="57" y="101"/>
                    <a:pt x="52" y="95"/>
                    <a:pt x="47" y="93"/>
                  </a:cubicBezTo>
                  <a:cubicBezTo>
                    <a:pt x="42" y="91"/>
                    <a:pt x="36" y="90"/>
                    <a:pt x="37" y="82"/>
                  </a:cubicBezTo>
                  <a:cubicBezTo>
                    <a:pt x="35" y="83"/>
                    <a:pt x="34" y="84"/>
                    <a:pt x="33" y="87"/>
                  </a:cubicBezTo>
                  <a:cubicBezTo>
                    <a:pt x="28" y="86"/>
                    <a:pt x="20" y="80"/>
                    <a:pt x="21" y="74"/>
                  </a:cubicBezTo>
                  <a:cubicBezTo>
                    <a:pt x="16" y="78"/>
                    <a:pt x="12" y="82"/>
                    <a:pt x="8" y="75"/>
                  </a:cubicBezTo>
                  <a:cubicBezTo>
                    <a:pt x="5" y="70"/>
                    <a:pt x="0" y="61"/>
                    <a:pt x="6" y="5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0" name="Freeform 349">
              <a:extLst>
                <a:ext uri="{FF2B5EF4-FFF2-40B4-BE49-F238E27FC236}">
                  <a16:creationId xmlns:a16="http://schemas.microsoft.com/office/drawing/2014/main" id="{F07C7AF7-4BB8-4176-8B33-FCA7E5B41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3568" y="1757345"/>
              <a:ext cx="16977" cy="28938"/>
            </a:xfrm>
            <a:custGeom>
              <a:avLst/>
              <a:gdLst>
                <a:gd name="T0" fmla="*/ 1 w 22"/>
                <a:gd name="T1" fmla="*/ 24 h 36"/>
                <a:gd name="T2" fmla="*/ 3 w 22"/>
                <a:gd name="T3" fmla="*/ 18 h 36"/>
                <a:gd name="T4" fmla="*/ 2 w 22"/>
                <a:gd name="T5" fmla="*/ 13 h 36"/>
                <a:gd name="T6" fmla="*/ 10 w 22"/>
                <a:gd name="T7" fmla="*/ 5 h 36"/>
                <a:gd name="T8" fmla="*/ 18 w 22"/>
                <a:gd name="T9" fmla="*/ 2 h 36"/>
                <a:gd name="T10" fmla="*/ 22 w 22"/>
                <a:gd name="T11" fmla="*/ 13 h 36"/>
                <a:gd name="T12" fmla="*/ 18 w 22"/>
                <a:gd name="T13" fmla="*/ 16 h 36"/>
                <a:gd name="T14" fmla="*/ 17 w 22"/>
                <a:gd name="T15" fmla="*/ 20 h 36"/>
                <a:gd name="T16" fmla="*/ 12 w 22"/>
                <a:gd name="T17" fmla="*/ 33 h 36"/>
                <a:gd name="T18" fmla="*/ 1 w 22"/>
                <a:gd name="T19" fmla="*/ 2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6">
                  <a:moveTo>
                    <a:pt x="1" y="24"/>
                  </a:moveTo>
                  <a:cubicBezTo>
                    <a:pt x="0" y="22"/>
                    <a:pt x="3" y="20"/>
                    <a:pt x="3" y="18"/>
                  </a:cubicBezTo>
                  <a:cubicBezTo>
                    <a:pt x="3" y="16"/>
                    <a:pt x="1" y="14"/>
                    <a:pt x="2" y="13"/>
                  </a:cubicBezTo>
                  <a:cubicBezTo>
                    <a:pt x="3" y="8"/>
                    <a:pt x="7" y="7"/>
                    <a:pt x="10" y="5"/>
                  </a:cubicBezTo>
                  <a:cubicBezTo>
                    <a:pt x="12" y="3"/>
                    <a:pt x="14" y="0"/>
                    <a:pt x="18" y="2"/>
                  </a:cubicBezTo>
                  <a:cubicBezTo>
                    <a:pt x="20" y="3"/>
                    <a:pt x="22" y="11"/>
                    <a:pt x="22" y="13"/>
                  </a:cubicBezTo>
                  <a:cubicBezTo>
                    <a:pt x="22" y="13"/>
                    <a:pt x="19" y="15"/>
                    <a:pt x="18" y="16"/>
                  </a:cubicBezTo>
                  <a:cubicBezTo>
                    <a:pt x="18" y="16"/>
                    <a:pt x="17" y="20"/>
                    <a:pt x="17" y="20"/>
                  </a:cubicBezTo>
                  <a:cubicBezTo>
                    <a:pt x="16" y="24"/>
                    <a:pt x="15" y="30"/>
                    <a:pt x="12" y="33"/>
                  </a:cubicBezTo>
                  <a:cubicBezTo>
                    <a:pt x="7" y="36"/>
                    <a:pt x="1" y="29"/>
                    <a:pt x="1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1" name="Freeform 350">
              <a:extLst>
                <a:ext uri="{FF2B5EF4-FFF2-40B4-BE49-F238E27FC236}">
                  <a16:creationId xmlns:a16="http://schemas.microsoft.com/office/drawing/2014/main" id="{58EDDEDE-2387-434B-A2BA-C2AE9EBE8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613" y="1775728"/>
              <a:ext cx="14039" cy="15320"/>
            </a:xfrm>
            <a:custGeom>
              <a:avLst/>
              <a:gdLst>
                <a:gd name="T0" fmla="*/ 18 w 18"/>
                <a:gd name="T1" fmla="*/ 10 h 19"/>
                <a:gd name="T2" fmla="*/ 10 w 18"/>
                <a:gd name="T3" fmla="*/ 19 h 19"/>
                <a:gd name="T4" fmla="*/ 1 w 18"/>
                <a:gd name="T5" fmla="*/ 12 h 19"/>
                <a:gd name="T6" fmla="*/ 6 w 18"/>
                <a:gd name="T7" fmla="*/ 7 h 19"/>
                <a:gd name="T8" fmla="*/ 15 w 18"/>
                <a:gd name="T9" fmla="*/ 2 h 19"/>
                <a:gd name="T10" fmla="*/ 18 w 18"/>
                <a:gd name="T11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9">
                  <a:moveTo>
                    <a:pt x="18" y="10"/>
                  </a:moveTo>
                  <a:cubicBezTo>
                    <a:pt x="18" y="15"/>
                    <a:pt x="16" y="19"/>
                    <a:pt x="10" y="19"/>
                  </a:cubicBezTo>
                  <a:cubicBezTo>
                    <a:pt x="8" y="18"/>
                    <a:pt x="1" y="14"/>
                    <a:pt x="1" y="12"/>
                  </a:cubicBezTo>
                  <a:cubicBezTo>
                    <a:pt x="0" y="8"/>
                    <a:pt x="6" y="7"/>
                    <a:pt x="6" y="7"/>
                  </a:cubicBezTo>
                  <a:cubicBezTo>
                    <a:pt x="5" y="1"/>
                    <a:pt x="11" y="0"/>
                    <a:pt x="15" y="2"/>
                  </a:cubicBezTo>
                  <a:cubicBezTo>
                    <a:pt x="18" y="4"/>
                    <a:pt x="18" y="6"/>
                    <a:pt x="18" y="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2" name="Freeform 351">
              <a:extLst>
                <a:ext uri="{FF2B5EF4-FFF2-40B4-BE49-F238E27FC236}">
                  <a16:creationId xmlns:a16="http://schemas.microsoft.com/office/drawing/2014/main" id="{22602D76-FF00-4676-A634-7D8728F25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172" y="1789346"/>
              <a:ext cx="20569" cy="16001"/>
            </a:xfrm>
            <a:custGeom>
              <a:avLst/>
              <a:gdLst>
                <a:gd name="T0" fmla="*/ 23 w 27"/>
                <a:gd name="T1" fmla="*/ 8 h 20"/>
                <a:gd name="T2" fmla="*/ 4 w 27"/>
                <a:gd name="T3" fmla="*/ 9 h 20"/>
                <a:gd name="T4" fmla="*/ 9 w 27"/>
                <a:gd name="T5" fmla="*/ 1 h 20"/>
                <a:gd name="T6" fmla="*/ 23 w 27"/>
                <a:gd name="T7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23" y="8"/>
                  </a:moveTo>
                  <a:cubicBezTo>
                    <a:pt x="27" y="20"/>
                    <a:pt x="7" y="12"/>
                    <a:pt x="4" y="9"/>
                  </a:cubicBezTo>
                  <a:cubicBezTo>
                    <a:pt x="0" y="4"/>
                    <a:pt x="3" y="0"/>
                    <a:pt x="9" y="1"/>
                  </a:cubicBezTo>
                  <a:cubicBezTo>
                    <a:pt x="13" y="1"/>
                    <a:pt x="21" y="5"/>
                    <a:pt x="23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3" name="Freeform 352">
              <a:extLst>
                <a:ext uri="{FF2B5EF4-FFF2-40B4-BE49-F238E27FC236}">
                  <a16:creationId xmlns:a16="http://schemas.microsoft.com/office/drawing/2014/main" id="{20834784-C057-4726-96D3-672A593C9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9618" y="1443453"/>
              <a:ext cx="383297" cy="355425"/>
            </a:xfrm>
            <a:custGeom>
              <a:avLst/>
              <a:gdLst>
                <a:gd name="T0" fmla="*/ 153 w 497"/>
                <a:gd name="T1" fmla="*/ 417 h 442"/>
                <a:gd name="T2" fmla="*/ 72 w 497"/>
                <a:gd name="T3" fmla="*/ 363 h 442"/>
                <a:gd name="T4" fmla="*/ 73 w 497"/>
                <a:gd name="T5" fmla="*/ 312 h 442"/>
                <a:gd name="T6" fmla="*/ 192 w 497"/>
                <a:gd name="T7" fmla="*/ 299 h 442"/>
                <a:gd name="T8" fmla="*/ 182 w 497"/>
                <a:gd name="T9" fmla="*/ 283 h 442"/>
                <a:gd name="T10" fmla="*/ 132 w 497"/>
                <a:gd name="T11" fmla="*/ 272 h 442"/>
                <a:gd name="T12" fmla="*/ 61 w 497"/>
                <a:gd name="T13" fmla="*/ 277 h 442"/>
                <a:gd name="T14" fmla="*/ 64 w 497"/>
                <a:gd name="T15" fmla="*/ 225 h 442"/>
                <a:gd name="T16" fmla="*/ 94 w 497"/>
                <a:gd name="T17" fmla="*/ 198 h 442"/>
                <a:gd name="T18" fmla="*/ 37 w 497"/>
                <a:gd name="T19" fmla="*/ 194 h 442"/>
                <a:gd name="T20" fmla="*/ 13 w 497"/>
                <a:gd name="T21" fmla="*/ 196 h 442"/>
                <a:gd name="T22" fmla="*/ 23 w 497"/>
                <a:gd name="T23" fmla="*/ 127 h 442"/>
                <a:gd name="T24" fmla="*/ 101 w 497"/>
                <a:gd name="T25" fmla="*/ 54 h 442"/>
                <a:gd name="T26" fmla="*/ 144 w 497"/>
                <a:gd name="T27" fmla="*/ 71 h 442"/>
                <a:gd name="T28" fmla="*/ 128 w 497"/>
                <a:gd name="T29" fmla="*/ 107 h 442"/>
                <a:gd name="T30" fmla="*/ 145 w 497"/>
                <a:gd name="T31" fmla="*/ 102 h 442"/>
                <a:gd name="T32" fmla="*/ 160 w 497"/>
                <a:gd name="T33" fmla="*/ 80 h 442"/>
                <a:gd name="T34" fmla="*/ 213 w 497"/>
                <a:gd name="T35" fmla="*/ 93 h 442"/>
                <a:gd name="T36" fmla="*/ 217 w 497"/>
                <a:gd name="T37" fmla="*/ 130 h 442"/>
                <a:gd name="T38" fmla="*/ 244 w 497"/>
                <a:gd name="T39" fmla="*/ 102 h 442"/>
                <a:gd name="T40" fmla="*/ 255 w 497"/>
                <a:gd name="T41" fmla="*/ 79 h 442"/>
                <a:gd name="T42" fmla="*/ 280 w 497"/>
                <a:gd name="T43" fmla="*/ 110 h 442"/>
                <a:gd name="T44" fmla="*/ 290 w 497"/>
                <a:gd name="T45" fmla="*/ 139 h 442"/>
                <a:gd name="T46" fmla="*/ 297 w 497"/>
                <a:gd name="T47" fmla="*/ 163 h 442"/>
                <a:gd name="T48" fmla="*/ 309 w 497"/>
                <a:gd name="T49" fmla="*/ 192 h 442"/>
                <a:gd name="T50" fmla="*/ 313 w 497"/>
                <a:gd name="T51" fmla="*/ 184 h 442"/>
                <a:gd name="T52" fmla="*/ 316 w 497"/>
                <a:gd name="T53" fmla="*/ 161 h 442"/>
                <a:gd name="T54" fmla="*/ 306 w 497"/>
                <a:gd name="T55" fmla="*/ 108 h 442"/>
                <a:gd name="T56" fmla="*/ 297 w 497"/>
                <a:gd name="T57" fmla="*/ 53 h 442"/>
                <a:gd name="T58" fmla="*/ 324 w 497"/>
                <a:gd name="T59" fmla="*/ 50 h 442"/>
                <a:gd name="T60" fmla="*/ 343 w 497"/>
                <a:gd name="T61" fmla="*/ 53 h 442"/>
                <a:gd name="T62" fmla="*/ 371 w 497"/>
                <a:gd name="T63" fmla="*/ 82 h 442"/>
                <a:gd name="T64" fmla="*/ 330 w 497"/>
                <a:gd name="T65" fmla="*/ 27 h 442"/>
                <a:gd name="T66" fmla="*/ 374 w 497"/>
                <a:gd name="T67" fmla="*/ 1 h 442"/>
                <a:gd name="T68" fmla="*/ 390 w 497"/>
                <a:gd name="T69" fmla="*/ 60 h 442"/>
                <a:gd name="T70" fmla="*/ 394 w 497"/>
                <a:gd name="T71" fmla="*/ 178 h 442"/>
                <a:gd name="T72" fmla="*/ 399 w 497"/>
                <a:gd name="T73" fmla="*/ 229 h 442"/>
                <a:gd name="T74" fmla="*/ 413 w 497"/>
                <a:gd name="T75" fmla="*/ 264 h 442"/>
                <a:gd name="T76" fmla="*/ 441 w 497"/>
                <a:gd name="T77" fmla="*/ 272 h 442"/>
                <a:gd name="T78" fmla="*/ 477 w 497"/>
                <a:gd name="T79" fmla="*/ 307 h 442"/>
                <a:gd name="T80" fmla="*/ 494 w 497"/>
                <a:gd name="T81" fmla="*/ 347 h 442"/>
                <a:gd name="T82" fmla="*/ 464 w 497"/>
                <a:gd name="T83" fmla="*/ 344 h 442"/>
                <a:gd name="T84" fmla="*/ 426 w 497"/>
                <a:gd name="T85" fmla="*/ 351 h 442"/>
                <a:gd name="T86" fmla="*/ 450 w 497"/>
                <a:gd name="T87" fmla="*/ 369 h 442"/>
                <a:gd name="T88" fmla="*/ 465 w 497"/>
                <a:gd name="T89" fmla="*/ 379 h 442"/>
                <a:gd name="T90" fmla="*/ 471 w 497"/>
                <a:gd name="T91" fmla="*/ 395 h 442"/>
                <a:gd name="T92" fmla="*/ 441 w 497"/>
                <a:gd name="T93" fmla="*/ 414 h 442"/>
                <a:gd name="T94" fmla="*/ 397 w 497"/>
                <a:gd name="T95" fmla="*/ 410 h 442"/>
                <a:gd name="T96" fmla="*/ 354 w 497"/>
                <a:gd name="T97" fmla="*/ 392 h 442"/>
                <a:gd name="T98" fmla="*/ 331 w 497"/>
                <a:gd name="T99" fmla="*/ 375 h 442"/>
                <a:gd name="T100" fmla="*/ 279 w 497"/>
                <a:gd name="T101" fmla="*/ 420 h 442"/>
                <a:gd name="T102" fmla="*/ 241 w 497"/>
                <a:gd name="T103" fmla="*/ 432 h 442"/>
                <a:gd name="T104" fmla="*/ 211 w 497"/>
                <a:gd name="T105" fmla="*/ 43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7" h="442">
                  <a:moveTo>
                    <a:pt x="163" y="437"/>
                  </a:moveTo>
                  <a:cubicBezTo>
                    <a:pt x="164" y="437"/>
                    <a:pt x="165" y="436"/>
                    <a:pt x="166" y="435"/>
                  </a:cubicBezTo>
                  <a:cubicBezTo>
                    <a:pt x="165" y="430"/>
                    <a:pt x="160" y="432"/>
                    <a:pt x="158" y="429"/>
                  </a:cubicBezTo>
                  <a:cubicBezTo>
                    <a:pt x="156" y="427"/>
                    <a:pt x="154" y="420"/>
                    <a:pt x="153" y="417"/>
                  </a:cubicBezTo>
                  <a:cubicBezTo>
                    <a:pt x="150" y="408"/>
                    <a:pt x="154" y="400"/>
                    <a:pt x="152" y="391"/>
                  </a:cubicBezTo>
                  <a:cubicBezTo>
                    <a:pt x="148" y="379"/>
                    <a:pt x="130" y="380"/>
                    <a:pt x="120" y="380"/>
                  </a:cubicBezTo>
                  <a:cubicBezTo>
                    <a:pt x="104" y="380"/>
                    <a:pt x="89" y="383"/>
                    <a:pt x="77" y="371"/>
                  </a:cubicBezTo>
                  <a:cubicBezTo>
                    <a:pt x="74" y="368"/>
                    <a:pt x="74" y="367"/>
                    <a:pt x="72" y="363"/>
                  </a:cubicBezTo>
                  <a:cubicBezTo>
                    <a:pt x="71" y="362"/>
                    <a:pt x="75" y="362"/>
                    <a:pt x="74" y="360"/>
                  </a:cubicBezTo>
                  <a:cubicBezTo>
                    <a:pt x="73" y="358"/>
                    <a:pt x="70" y="359"/>
                    <a:pt x="70" y="358"/>
                  </a:cubicBezTo>
                  <a:cubicBezTo>
                    <a:pt x="67" y="353"/>
                    <a:pt x="63" y="350"/>
                    <a:pt x="58" y="345"/>
                  </a:cubicBezTo>
                  <a:cubicBezTo>
                    <a:pt x="46" y="330"/>
                    <a:pt x="56" y="314"/>
                    <a:pt x="73" y="312"/>
                  </a:cubicBezTo>
                  <a:cubicBezTo>
                    <a:pt x="85" y="310"/>
                    <a:pt x="97" y="306"/>
                    <a:pt x="110" y="304"/>
                  </a:cubicBezTo>
                  <a:cubicBezTo>
                    <a:pt x="120" y="302"/>
                    <a:pt x="130" y="298"/>
                    <a:pt x="140" y="300"/>
                  </a:cubicBezTo>
                  <a:cubicBezTo>
                    <a:pt x="151" y="302"/>
                    <a:pt x="162" y="303"/>
                    <a:pt x="174" y="305"/>
                  </a:cubicBezTo>
                  <a:cubicBezTo>
                    <a:pt x="181" y="306"/>
                    <a:pt x="188" y="306"/>
                    <a:pt x="192" y="299"/>
                  </a:cubicBezTo>
                  <a:cubicBezTo>
                    <a:pt x="191" y="298"/>
                    <a:pt x="190" y="297"/>
                    <a:pt x="190" y="297"/>
                  </a:cubicBezTo>
                  <a:cubicBezTo>
                    <a:pt x="192" y="297"/>
                    <a:pt x="195" y="297"/>
                    <a:pt x="197" y="297"/>
                  </a:cubicBezTo>
                  <a:cubicBezTo>
                    <a:pt x="195" y="291"/>
                    <a:pt x="194" y="286"/>
                    <a:pt x="190" y="284"/>
                  </a:cubicBezTo>
                  <a:cubicBezTo>
                    <a:pt x="188" y="283"/>
                    <a:pt x="184" y="283"/>
                    <a:pt x="182" y="283"/>
                  </a:cubicBezTo>
                  <a:cubicBezTo>
                    <a:pt x="179" y="282"/>
                    <a:pt x="175" y="279"/>
                    <a:pt x="172" y="278"/>
                  </a:cubicBezTo>
                  <a:cubicBezTo>
                    <a:pt x="167" y="275"/>
                    <a:pt x="162" y="273"/>
                    <a:pt x="156" y="272"/>
                  </a:cubicBezTo>
                  <a:cubicBezTo>
                    <a:pt x="151" y="271"/>
                    <a:pt x="145" y="267"/>
                    <a:pt x="141" y="268"/>
                  </a:cubicBezTo>
                  <a:cubicBezTo>
                    <a:pt x="137" y="268"/>
                    <a:pt x="135" y="271"/>
                    <a:pt x="132" y="272"/>
                  </a:cubicBezTo>
                  <a:cubicBezTo>
                    <a:pt x="129" y="274"/>
                    <a:pt x="125" y="274"/>
                    <a:pt x="121" y="275"/>
                  </a:cubicBezTo>
                  <a:cubicBezTo>
                    <a:pt x="113" y="276"/>
                    <a:pt x="111" y="279"/>
                    <a:pt x="104" y="281"/>
                  </a:cubicBezTo>
                  <a:cubicBezTo>
                    <a:pt x="91" y="286"/>
                    <a:pt x="78" y="270"/>
                    <a:pt x="65" y="277"/>
                  </a:cubicBezTo>
                  <a:cubicBezTo>
                    <a:pt x="64" y="277"/>
                    <a:pt x="62" y="277"/>
                    <a:pt x="61" y="277"/>
                  </a:cubicBezTo>
                  <a:cubicBezTo>
                    <a:pt x="63" y="279"/>
                    <a:pt x="64" y="281"/>
                    <a:pt x="66" y="282"/>
                  </a:cubicBezTo>
                  <a:cubicBezTo>
                    <a:pt x="57" y="291"/>
                    <a:pt x="42" y="274"/>
                    <a:pt x="41" y="266"/>
                  </a:cubicBezTo>
                  <a:cubicBezTo>
                    <a:pt x="34" y="265"/>
                    <a:pt x="31" y="258"/>
                    <a:pt x="28" y="253"/>
                  </a:cubicBezTo>
                  <a:cubicBezTo>
                    <a:pt x="17" y="232"/>
                    <a:pt x="51" y="230"/>
                    <a:pt x="64" y="225"/>
                  </a:cubicBezTo>
                  <a:cubicBezTo>
                    <a:pt x="75" y="221"/>
                    <a:pt x="81" y="214"/>
                    <a:pt x="94" y="214"/>
                  </a:cubicBezTo>
                  <a:cubicBezTo>
                    <a:pt x="91" y="211"/>
                    <a:pt x="87" y="210"/>
                    <a:pt x="84" y="210"/>
                  </a:cubicBezTo>
                  <a:cubicBezTo>
                    <a:pt x="88" y="208"/>
                    <a:pt x="100" y="208"/>
                    <a:pt x="102" y="204"/>
                  </a:cubicBezTo>
                  <a:cubicBezTo>
                    <a:pt x="106" y="198"/>
                    <a:pt x="99" y="198"/>
                    <a:pt x="94" y="198"/>
                  </a:cubicBezTo>
                  <a:cubicBezTo>
                    <a:pt x="84" y="199"/>
                    <a:pt x="71" y="206"/>
                    <a:pt x="62" y="210"/>
                  </a:cubicBezTo>
                  <a:cubicBezTo>
                    <a:pt x="55" y="213"/>
                    <a:pt x="38" y="218"/>
                    <a:pt x="31" y="214"/>
                  </a:cubicBezTo>
                  <a:cubicBezTo>
                    <a:pt x="17" y="205"/>
                    <a:pt x="40" y="199"/>
                    <a:pt x="41" y="196"/>
                  </a:cubicBezTo>
                  <a:cubicBezTo>
                    <a:pt x="40" y="196"/>
                    <a:pt x="39" y="194"/>
                    <a:pt x="37" y="194"/>
                  </a:cubicBezTo>
                  <a:cubicBezTo>
                    <a:pt x="38" y="193"/>
                    <a:pt x="37" y="192"/>
                    <a:pt x="38" y="190"/>
                  </a:cubicBezTo>
                  <a:cubicBezTo>
                    <a:pt x="34" y="190"/>
                    <a:pt x="23" y="203"/>
                    <a:pt x="24" y="191"/>
                  </a:cubicBezTo>
                  <a:cubicBezTo>
                    <a:pt x="20" y="190"/>
                    <a:pt x="16" y="191"/>
                    <a:pt x="12" y="191"/>
                  </a:cubicBezTo>
                  <a:cubicBezTo>
                    <a:pt x="12" y="193"/>
                    <a:pt x="12" y="195"/>
                    <a:pt x="13" y="196"/>
                  </a:cubicBezTo>
                  <a:cubicBezTo>
                    <a:pt x="0" y="195"/>
                    <a:pt x="10" y="163"/>
                    <a:pt x="13" y="158"/>
                  </a:cubicBezTo>
                  <a:cubicBezTo>
                    <a:pt x="14" y="156"/>
                    <a:pt x="15" y="151"/>
                    <a:pt x="16" y="149"/>
                  </a:cubicBezTo>
                  <a:cubicBezTo>
                    <a:pt x="21" y="143"/>
                    <a:pt x="30" y="145"/>
                    <a:pt x="33" y="140"/>
                  </a:cubicBezTo>
                  <a:cubicBezTo>
                    <a:pt x="39" y="131"/>
                    <a:pt x="26" y="131"/>
                    <a:pt x="23" y="127"/>
                  </a:cubicBezTo>
                  <a:cubicBezTo>
                    <a:pt x="13" y="116"/>
                    <a:pt x="39" y="100"/>
                    <a:pt x="45" y="94"/>
                  </a:cubicBezTo>
                  <a:cubicBezTo>
                    <a:pt x="49" y="89"/>
                    <a:pt x="51" y="81"/>
                    <a:pt x="57" y="77"/>
                  </a:cubicBezTo>
                  <a:cubicBezTo>
                    <a:pt x="64" y="73"/>
                    <a:pt x="72" y="72"/>
                    <a:pt x="78" y="67"/>
                  </a:cubicBezTo>
                  <a:cubicBezTo>
                    <a:pt x="85" y="62"/>
                    <a:pt x="93" y="58"/>
                    <a:pt x="101" y="54"/>
                  </a:cubicBezTo>
                  <a:cubicBezTo>
                    <a:pt x="105" y="52"/>
                    <a:pt x="108" y="49"/>
                    <a:pt x="112" y="46"/>
                  </a:cubicBezTo>
                  <a:cubicBezTo>
                    <a:pt x="114" y="45"/>
                    <a:pt x="117" y="44"/>
                    <a:pt x="118" y="43"/>
                  </a:cubicBezTo>
                  <a:cubicBezTo>
                    <a:pt x="120" y="42"/>
                    <a:pt x="120" y="40"/>
                    <a:pt x="122" y="39"/>
                  </a:cubicBezTo>
                  <a:cubicBezTo>
                    <a:pt x="141" y="29"/>
                    <a:pt x="146" y="59"/>
                    <a:pt x="144" y="71"/>
                  </a:cubicBezTo>
                  <a:cubicBezTo>
                    <a:pt x="143" y="78"/>
                    <a:pt x="145" y="84"/>
                    <a:pt x="146" y="90"/>
                  </a:cubicBezTo>
                  <a:cubicBezTo>
                    <a:pt x="144" y="90"/>
                    <a:pt x="140" y="91"/>
                    <a:pt x="138" y="92"/>
                  </a:cubicBezTo>
                  <a:cubicBezTo>
                    <a:pt x="135" y="94"/>
                    <a:pt x="136" y="96"/>
                    <a:pt x="134" y="99"/>
                  </a:cubicBezTo>
                  <a:cubicBezTo>
                    <a:pt x="138" y="102"/>
                    <a:pt x="131" y="105"/>
                    <a:pt x="128" y="107"/>
                  </a:cubicBezTo>
                  <a:cubicBezTo>
                    <a:pt x="127" y="109"/>
                    <a:pt x="122" y="109"/>
                    <a:pt x="127" y="111"/>
                  </a:cubicBezTo>
                  <a:cubicBezTo>
                    <a:pt x="130" y="113"/>
                    <a:pt x="131" y="111"/>
                    <a:pt x="133" y="110"/>
                  </a:cubicBezTo>
                  <a:cubicBezTo>
                    <a:pt x="134" y="109"/>
                    <a:pt x="136" y="106"/>
                    <a:pt x="138" y="105"/>
                  </a:cubicBezTo>
                  <a:cubicBezTo>
                    <a:pt x="140" y="104"/>
                    <a:pt x="142" y="103"/>
                    <a:pt x="145" y="102"/>
                  </a:cubicBezTo>
                  <a:cubicBezTo>
                    <a:pt x="149" y="101"/>
                    <a:pt x="155" y="100"/>
                    <a:pt x="157" y="96"/>
                  </a:cubicBezTo>
                  <a:cubicBezTo>
                    <a:pt x="156" y="96"/>
                    <a:pt x="155" y="95"/>
                    <a:pt x="154" y="95"/>
                  </a:cubicBezTo>
                  <a:cubicBezTo>
                    <a:pt x="153" y="91"/>
                    <a:pt x="156" y="90"/>
                    <a:pt x="157" y="87"/>
                  </a:cubicBezTo>
                  <a:cubicBezTo>
                    <a:pt x="159" y="85"/>
                    <a:pt x="159" y="82"/>
                    <a:pt x="160" y="80"/>
                  </a:cubicBezTo>
                  <a:cubicBezTo>
                    <a:pt x="163" y="72"/>
                    <a:pt x="166" y="70"/>
                    <a:pt x="173" y="73"/>
                  </a:cubicBezTo>
                  <a:cubicBezTo>
                    <a:pt x="179" y="74"/>
                    <a:pt x="183" y="77"/>
                    <a:pt x="187" y="80"/>
                  </a:cubicBezTo>
                  <a:cubicBezTo>
                    <a:pt x="192" y="82"/>
                    <a:pt x="197" y="82"/>
                    <a:pt x="201" y="85"/>
                  </a:cubicBezTo>
                  <a:cubicBezTo>
                    <a:pt x="205" y="87"/>
                    <a:pt x="209" y="91"/>
                    <a:pt x="213" y="93"/>
                  </a:cubicBezTo>
                  <a:cubicBezTo>
                    <a:pt x="216" y="96"/>
                    <a:pt x="219" y="96"/>
                    <a:pt x="219" y="102"/>
                  </a:cubicBezTo>
                  <a:cubicBezTo>
                    <a:pt x="220" y="108"/>
                    <a:pt x="214" y="117"/>
                    <a:pt x="211" y="123"/>
                  </a:cubicBezTo>
                  <a:cubicBezTo>
                    <a:pt x="214" y="123"/>
                    <a:pt x="215" y="119"/>
                    <a:pt x="218" y="120"/>
                  </a:cubicBezTo>
                  <a:cubicBezTo>
                    <a:pt x="219" y="123"/>
                    <a:pt x="217" y="127"/>
                    <a:pt x="217" y="130"/>
                  </a:cubicBezTo>
                  <a:cubicBezTo>
                    <a:pt x="218" y="131"/>
                    <a:pt x="220" y="131"/>
                    <a:pt x="221" y="131"/>
                  </a:cubicBezTo>
                  <a:cubicBezTo>
                    <a:pt x="224" y="122"/>
                    <a:pt x="229" y="116"/>
                    <a:pt x="235" y="108"/>
                  </a:cubicBezTo>
                  <a:cubicBezTo>
                    <a:pt x="236" y="108"/>
                    <a:pt x="237" y="109"/>
                    <a:pt x="237" y="109"/>
                  </a:cubicBezTo>
                  <a:cubicBezTo>
                    <a:pt x="239" y="106"/>
                    <a:pt x="243" y="104"/>
                    <a:pt x="244" y="102"/>
                  </a:cubicBezTo>
                  <a:cubicBezTo>
                    <a:pt x="245" y="100"/>
                    <a:pt x="245" y="96"/>
                    <a:pt x="245" y="93"/>
                  </a:cubicBezTo>
                  <a:cubicBezTo>
                    <a:pt x="244" y="87"/>
                    <a:pt x="244" y="91"/>
                    <a:pt x="239" y="88"/>
                  </a:cubicBezTo>
                  <a:cubicBezTo>
                    <a:pt x="237" y="87"/>
                    <a:pt x="234" y="85"/>
                    <a:pt x="232" y="82"/>
                  </a:cubicBezTo>
                  <a:cubicBezTo>
                    <a:pt x="224" y="66"/>
                    <a:pt x="256" y="70"/>
                    <a:pt x="255" y="79"/>
                  </a:cubicBezTo>
                  <a:cubicBezTo>
                    <a:pt x="263" y="78"/>
                    <a:pt x="262" y="90"/>
                    <a:pt x="270" y="93"/>
                  </a:cubicBezTo>
                  <a:cubicBezTo>
                    <a:pt x="271" y="94"/>
                    <a:pt x="277" y="92"/>
                    <a:pt x="278" y="94"/>
                  </a:cubicBezTo>
                  <a:cubicBezTo>
                    <a:pt x="279" y="96"/>
                    <a:pt x="275" y="99"/>
                    <a:pt x="275" y="102"/>
                  </a:cubicBezTo>
                  <a:cubicBezTo>
                    <a:pt x="281" y="103"/>
                    <a:pt x="273" y="110"/>
                    <a:pt x="280" y="110"/>
                  </a:cubicBezTo>
                  <a:cubicBezTo>
                    <a:pt x="282" y="110"/>
                    <a:pt x="285" y="105"/>
                    <a:pt x="288" y="109"/>
                  </a:cubicBezTo>
                  <a:cubicBezTo>
                    <a:pt x="288" y="111"/>
                    <a:pt x="287" y="116"/>
                    <a:pt x="287" y="117"/>
                  </a:cubicBezTo>
                  <a:cubicBezTo>
                    <a:pt x="287" y="122"/>
                    <a:pt x="286" y="129"/>
                    <a:pt x="287" y="133"/>
                  </a:cubicBezTo>
                  <a:cubicBezTo>
                    <a:pt x="288" y="136"/>
                    <a:pt x="290" y="137"/>
                    <a:pt x="290" y="139"/>
                  </a:cubicBezTo>
                  <a:cubicBezTo>
                    <a:pt x="291" y="142"/>
                    <a:pt x="290" y="145"/>
                    <a:pt x="291" y="148"/>
                  </a:cubicBezTo>
                  <a:cubicBezTo>
                    <a:pt x="291" y="148"/>
                    <a:pt x="292" y="148"/>
                    <a:pt x="293" y="148"/>
                  </a:cubicBezTo>
                  <a:cubicBezTo>
                    <a:pt x="293" y="153"/>
                    <a:pt x="293" y="158"/>
                    <a:pt x="294" y="163"/>
                  </a:cubicBezTo>
                  <a:cubicBezTo>
                    <a:pt x="295" y="163"/>
                    <a:pt x="296" y="163"/>
                    <a:pt x="297" y="163"/>
                  </a:cubicBezTo>
                  <a:cubicBezTo>
                    <a:pt x="297" y="159"/>
                    <a:pt x="297" y="154"/>
                    <a:pt x="303" y="155"/>
                  </a:cubicBezTo>
                  <a:cubicBezTo>
                    <a:pt x="304" y="163"/>
                    <a:pt x="298" y="165"/>
                    <a:pt x="297" y="172"/>
                  </a:cubicBezTo>
                  <a:cubicBezTo>
                    <a:pt x="295" y="179"/>
                    <a:pt x="301" y="181"/>
                    <a:pt x="301" y="187"/>
                  </a:cubicBezTo>
                  <a:cubicBezTo>
                    <a:pt x="306" y="187"/>
                    <a:pt x="305" y="192"/>
                    <a:pt x="309" y="192"/>
                  </a:cubicBezTo>
                  <a:cubicBezTo>
                    <a:pt x="309" y="191"/>
                    <a:pt x="309" y="189"/>
                    <a:pt x="309" y="188"/>
                  </a:cubicBezTo>
                  <a:cubicBezTo>
                    <a:pt x="309" y="187"/>
                    <a:pt x="308" y="186"/>
                    <a:pt x="309" y="185"/>
                  </a:cubicBezTo>
                  <a:cubicBezTo>
                    <a:pt x="309" y="184"/>
                    <a:pt x="311" y="184"/>
                    <a:pt x="311" y="184"/>
                  </a:cubicBezTo>
                  <a:cubicBezTo>
                    <a:pt x="311" y="183"/>
                    <a:pt x="313" y="184"/>
                    <a:pt x="313" y="184"/>
                  </a:cubicBezTo>
                  <a:cubicBezTo>
                    <a:pt x="314" y="183"/>
                    <a:pt x="314" y="182"/>
                    <a:pt x="315" y="181"/>
                  </a:cubicBezTo>
                  <a:cubicBezTo>
                    <a:pt x="315" y="180"/>
                    <a:pt x="315" y="177"/>
                    <a:pt x="315" y="176"/>
                  </a:cubicBezTo>
                  <a:cubicBezTo>
                    <a:pt x="327" y="177"/>
                    <a:pt x="316" y="169"/>
                    <a:pt x="322" y="168"/>
                  </a:cubicBezTo>
                  <a:cubicBezTo>
                    <a:pt x="322" y="164"/>
                    <a:pt x="320" y="161"/>
                    <a:pt x="316" y="161"/>
                  </a:cubicBezTo>
                  <a:cubicBezTo>
                    <a:pt x="317" y="157"/>
                    <a:pt x="312" y="153"/>
                    <a:pt x="311" y="149"/>
                  </a:cubicBezTo>
                  <a:cubicBezTo>
                    <a:pt x="310" y="145"/>
                    <a:pt x="310" y="141"/>
                    <a:pt x="309" y="137"/>
                  </a:cubicBezTo>
                  <a:cubicBezTo>
                    <a:pt x="309" y="132"/>
                    <a:pt x="307" y="127"/>
                    <a:pt x="306" y="122"/>
                  </a:cubicBezTo>
                  <a:cubicBezTo>
                    <a:pt x="305" y="117"/>
                    <a:pt x="307" y="112"/>
                    <a:pt x="306" y="108"/>
                  </a:cubicBezTo>
                  <a:cubicBezTo>
                    <a:pt x="306" y="105"/>
                    <a:pt x="302" y="102"/>
                    <a:pt x="302" y="99"/>
                  </a:cubicBezTo>
                  <a:cubicBezTo>
                    <a:pt x="301" y="93"/>
                    <a:pt x="301" y="88"/>
                    <a:pt x="300" y="82"/>
                  </a:cubicBezTo>
                  <a:cubicBezTo>
                    <a:pt x="300" y="78"/>
                    <a:pt x="299" y="72"/>
                    <a:pt x="299" y="68"/>
                  </a:cubicBezTo>
                  <a:cubicBezTo>
                    <a:pt x="298" y="64"/>
                    <a:pt x="297" y="58"/>
                    <a:pt x="297" y="53"/>
                  </a:cubicBezTo>
                  <a:cubicBezTo>
                    <a:pt x="299" y="53"/>
                    <a:pt x="301" y="53"/>
                    <a:pt x="303" y="52"/>
                  </a:cubicBezTo>
                  <a:cubicBezTo>
                    <a:pt x="301" y="50"/>
                    <a:pt x="300" y="47"/>
                    <a:pt x="299" y="45"/>
                  </a:cubicBezTo>
                  <a:cubicBezTo>
                    <a:pt x="305" y="39"/>
                    <a:pt x="309" y="40"/>
                    <a:pt x="316" y="44"/>
                  </a:cubicBezTo>
                  <a:cubicBezTo>
                    <a:pt x="320" y="46"/>
                    <a:pt x="321" y="46"/>
                    <a:pt x="324" y="50"/>
                  </a:cubicBezTo>
                  <a:cubicBezTo>
                    <a:pt x="326" y="53"/>
                    <a:pt x="326" y="56"/>
                    <a:pt x="330" y="57"/>
                  </a:cubicBezTo>
                  <a:cubicBezTo>
                    <a:pt x="331" y="52"/>
                    <a:pt x="324" y="43"/>
                    <a:pt x="334" y="44"/>
                  </a:cubicBezTo>
                  <a:cubicBezTo>
                    <a:pt x="338" y="44"/>
                    <a:pt x="340" y="47"/>
                    <a:pt x="342" y="50"/>
                  </a:cubicBezTo>
                  <a:cubicBezTo>
                    <a:pt x="343" y="51"/>
                    <a:pt x="342" y="52"/>
                    <a:pt x="343" y="53"/>
                  </a:cubicBezTo>
                  <a:cubicBezTo>
                    <a:pt x="345" y="54"/>
                    <a:pt x="348" y="53"/>
                    <a:pt x="349" y="54"/>
                  </a:cubicBezTo>
                  <a:cubicBezTo>
                    <a:pt x="351" y="56"/>
                    <a:pt x="353" y="60"/>
                    <a:pt x="355" y="62"/>
                  </a:cubicBezTo>
                  <a:cubicBezTo>
                    <a:pt x="358" y="64"/>
                    <a:pt x="361" y="64"/>
                    <a:pt x="363" y="66"/>
                  </a:cubicBezTo>
                  <a:cubicBezTo>
                    <a:pt x="367" y="70"/>
                    <a:pt x="366" y="81"/>
                    <a:pt x="371" y="82"/>
                  </a:cubicBezTo>
                  <a:cubicBezTo>
                    <a:pt x="371" y="77"/>
                    <a:pt x="368" y="69"/>
                    <a:pt x="364" y="65"/>
                  </a:cubicBezTo>
                  <a:cubicBezTo>
                    <a:pt x="362" y="62"/>
                    <a:pt x="359" y="61"/>
                    <a:pt x="357" y="58"/>
                  </a:cubicBezTo>
                  <a:cubicBezTo>
                    <a:pt x="355" y="55"/>
                    <a:pt x="354" y="51"/>
                    <a:pt x="353" y="48"/>
                  </a:cubicBezTo>
                  <a:cubicBezTo>
                    <a:pt x="349" y="41"/>
                    <a:pt x="339" y="29"/>
                    <a:pt x="330" y="27"/>
                  </a:cubicBezTo>
                  <a:cubicBezTo>
                    <a:pt x="332" y="22"/>
                    <a:pt x="335" y="19"/>
                    <a:pt x="337" y="15"/>
                  </a:cubicBezTo>
                  <a:cubicBezTo>
                    <a:pt x="340" y="11"/>
                    <a:pt x="339" y="7"/>
                    <a:pt x="345" y="5"/>
                  </a:cubicBezTo>
                  <a:cubicBezTo>
                    <a:pt x="349" y="3"/>
                    <a:pt x="355" y="3"/>
                    <a:pt x="360" y="3"/>
                  </a:cubicBezTo>
                  <a:cubicBezTo>
                    <a:pt x="364" y="3"/>
                    <a:pt x="370" y="0"/>
                    <a:pt x="374" y="1"/>
                  </a:cubicBezTo>
                  <a:cubicBezTo>
                    <a:pt x="378" y="2"/>
                    <a:pt x="384" y="6"/>
                    <a:pt x="387" y="8"/>
                  </a:cubicBezTo>
                  <a:cubicBezTo>
                    <a:pt x="391" y="10"/>
                    <a:pt x="396" y="14"/>
                    <a:pt x="398" y="18"/>
                  </a:cubicBezTo>
                  <a:cubicBezTo>
                    <a:pt x="401" y="25"/>
                    <a:pt x="396" y="37"/>
                    <a:pt x="395" y="45"/>
                  </a:cubicBezTo>
                  <a:cubicBezTo>
                    <a:pt x="395" y="51"/>
                    <a:pt x="392" y="55"/>
                    <a:pt x="390" y="60"/>
                  </a:cubicBezTo>
                  <a:cubicBezTo>
                    <a:pt x="386" y="67"/>
                    <a:pt x="381" y="74"/>
                    <a:pt x="379" y="81"/>
                  </a:cubicBezTo>
                  <a:cubicBezTo>
                    <a:pt x="377" y="91"/>
                    <a:pt x="376" y="102"/>
                    <a:pt x="376" y="112"/>
                  </a:cubicBezTo>
                  <a:cubicBezTo>
                    <a:pt x="377" y="123"/>
                    <a:pt x="381" y="134"/>
                    <a:pt x="383" y="145"/>
                  </a:cubicBezTo>
                  <a:cubicBezTo>
                    <a:pt x="386" y="156"/>
                    <a:pt x="387" y="168"/>
                    <a:pt x="394" y="178"/>
                  </a:cubicBezTo>
                  <a:cubicBezTo>
                    <a:pt x="397" y="184"/>
                    <a:pt x="403" y="191"/>
                    <a:pt x="403" y="198"/>
                  </a:cubicBezTo>
                  <a:cubicBezTo>
                    <a:pt x="404" y="204"/>
                    <a:pt x="403" y="210"/>
                    <a:pt x="404" y="216"/>
                  </a:cubicBezTo>
                  <a:cubicBezTo>
                    <a:pt x="402" y="216"/>
                    <a:pt x="401" y="217"/>
                    <a:pt x="399" y="217"/>
                  </a:cubicBezTo>
                  <a:cubicBezTo>
                    <a:pt x="398" y="221"/>
                    <a:pt x="400" y="224"/>
                    <a:pt x="399" y="229"/>
                  </a:cubicBezTo>
                  <a:cubicBezTo>
                    <a:pt x="396" y="239"/>
                    <a:pt x="397" y="239"/>
                    <a:pt x="404" y="245"/>
                  </a:cubicBezTo>
                  <a:cubicBezTo>
                    <a:pt x="406" y="247"/>
                    <a:pt x="407" y="248"/>
                    <a:pt x="408" y="251"/>
                  </a:cubicBezTo>
                  <a:cubicBezTo>
                    <a:pt x="410" y="253"/>
                    <a:pt x="412" y="256"/>
                    <a:pt x="412" y="258"/>
                  </a:cubicBezTo>
                  <a:cubicBezTo>
                    <a:pt x="413" y="260"/>
                    <a:pt x="412" y="263"/>
                    <a:pt x="413" y="264"/>
                  </a:cubicBezTo>
                  <a:cubicBezTo>
                    <a:pt x="414" y="267"/>
                    <a:pt x="417" y="267"/>
                    <a:pt x="419" y="270"/>
                  </a:cubicBezTo>
                  <a:cubicBezTo>
                    <a:pt x="422" y="275"/>
                    <a:pt x="420" y="279"/>
                    <a:pt x="428" y="279"/>
                  </a:cubicBezTo>
                  <a:cubicBezTo>
                    <a:pt x="429" y="277"/>
                    <a:pt x="428" y="273"/>
                    <a:pt x="429" y="271"/>
                  </a:cubicBezTo>
                  <a:cubicBezTo>
                    <a:pt x="431" y="269"/>
                    <a:pt x="440" y="270"/>
                    <a:pt x="441" y="272"/>
                  </a:cubicBezTo>
                  <a:cubicBezTo>
                    <a:pt x="445" y="276"/>
                    <a:pt x="442" y="283"/>
                    <a:pt x="448" y="288"/>
                  </a:cubicBezTo>
                  <a:cubicBezTo>
                    <a:pt x="450" y="290"/>
                    <a:pt x="454" y="291"/>
                    <a:pt x="456" y="293"/>
                  </a:cubicBezTo>
                  <a:cubicBezTo>
                    <a:pt x="459" y="295"/>
                    <a:pt x="462" y="299"/>
                    <a:pt x="464" y="300"/>
                  </a:cubicBezTo>
                  <a:cubicBezTo>
                    <a:pt x="469" y="302"/>
                    <a:pt x="477" y="297"/>
                    <a:pt x="477" y="307"/>
                  </a:cubicBezTo>
                  <a:cubicBezTo>
                    <a:pt x="470" y="309"/>
                    <a:pt x="476" y="312"/>
                    <a:pt x="480" y="314"/>
                  </a:cubicBezTo>
                  <a:cubicBezTo>
                    <a:pt x="479" y="309"/>
                    <a:pt x="483" y="309"/>
                    <a:pt x="486" y="311"/>
                  </a:cubicBezTo>
                  <a:cubicBezTo>
                    <a:pt x="486" y="304"/>
                    <a:pt x="490" y="309"/>
                    <a:pt x="491" y="313"/>
                  </a:cubicBezTo>
                  <a:cubicBezTo>
                    <a:pt x="494" y="323"/>
                    <a:pt x="497" y="336"/>
                    <a:pt x="494" y="347"/>
                  </a:cubicBezTo>
                  <a:cubicBezTo>
                    <a:pt x="492" y="351"/>
                    <a:pt x="491" y="353"/>
                    <a:pt x="487" y="352"/>
                  </a:cubicBezTo>
                  <a:cubicBezTo>
                    <a:pt x="481" y="351"/>
                    <a:pt x="481" y="345"/>
                    <a:pt x="479" y="341"/>
                  </a:cubicBezTo>
                  <a:cubicBezTo>
                    <a:pt x="476" y="344"/>
                    <a:pt x="475" y="348"/>
                    <a:pt x="473" y="351"/>
                  </a:cubicBezTo>
                  <a:cubicBezTo>
                    <a:pt x="470" y="349"/>
                    <a:pt x="467" y="346"/>
                    <a:pt x="464" y="344"/>
                  </a:cubicBezTo>
                  <a:cubicBezTo>
                    <a:pt x="463" y="342"/>
                    <a:pt x="460" y="338"/>
                    <a:pt x="458" y="337"/>
                  </a:cubicBezTo>
                  <a:cubicBezTo>
                    <a:pt x="458" y="345"/>
                    <a:pt x="450" y="341"/>
                    <a:pt x="448" y="344"/>
                  </a:cubicBezTo>
                  <a:cubicBezTo>
                    <a:pt x="446" y="347"/>
                    <a:pt x="452" y="353"/>
                    <a:pt x="450" y="357"/>
                  </a:cubicBezTo>
                  <a:cubicBezTo>
                    <a:pt x="446" y="370"/>
                    <a:pt x="432" y="350"/>
                    <a:pt x="426" y="351"/>
                  </a:cubicBezTo>
                  <a:cubicBezTo>
                    <a:pt x="426" y="355"/>
                    <a:pt x="435" y="363"/>
                    <a:pt x="439" y="364"/>
                  </a:cubicBezTo>
                  <a:cubicBezTo>
                    <a:pt x="439" y="369"/>
                    <a:pt x="437" y="374"/>
                    <a:pt x="438" y="379"/>
                  </a:cubicBezTo>
                  <a:cubicBezTo>
                    <a:pt x="440" y="375"/>
                    <a:pt x="441" y="372"/>
                    <a:pt x="446" y="369"/>
                  </a:cubicBezTo>
                  <a:cubicBezTo>
                    <a:pt x="447" y="368"/>
                    <a:pt x="449" y="369"/>
                    <a:pt x="450" y="369"/>
                  </a:cubicBezTo>
                  <a:cubicBezTo>
                    <a:pt x="451" y="368"/>
                    <a:pt x="451" y="365"/>
                    <a:pt x="452" y="364"/>
                  </a:cubicBezTo>
                  <a:cubicBezTo>
                    <a:pt x="458" y="361"/>
                    <a:pt x="466" y="366"/>
                    <a:pt x="466" y="372"/>
                  </a:cubicBezTo>
                  <a:cubicBezTo>
                    <a:pt x="465" y="373"/>
                    <a:pt x="463" y="374"/>
                    <a:pt x="463" y="375"/>
                  </a:cubicBezTo>
                  <a:cubicBezTo>
                    <a:pt x="463" y="378"/>
                    <a:pt x="464" y="377"/>
                    <a:pt x="465" y="379"/>
                  </a:cubicBezTo>
                  <a:cubicBezTo>
                    <a:pt x="467" y="383"/>
                    <a:pt x="470" y="384"/>
                    <a:pt x="473" y="385"/>
                  </a:cubicBezTo>
                  <a:cubicBezTo>
                    <a:pt x="476" y="387"/>
                    <a:pt x="476" y="383"/>
                    <a:pt x="477" y="388"/>
                  </a:cubicBezTo>
                  <a:cubicBezTo>
                    <a:pt x="478" y="392"/>
                    <a:pt x="476" y="395"/>
                    <a:pt x="474" y="398"/>
                  </a:cubicBezTo>
                  <a:cubicBezTo>
                    <a:pt x="474" y="396"/>
                    <a:pt x="472" y="396"/>
                    <a:pt x="471" y="395"/>
                  </a:cubicBezTo>
                  <a:cubicBezTo>
                    <a:pt x="469" y="403"/>
                    <a:pt x="464" y="402"/>
                    <a:pt x="457" y="406"/>
                  </a:cubicBezTo>
                  <a:cubicBezTo>
                    <a:pt x="455" y="408"/>
                    <a:pt x="452" y="410"/>
                    <a:pt x="450" y="412"/>
                  </a:cubicBezTo>
                  <a:cubicBezTo>
                    <a:pt x="448" y="413"/>
                    <a:pt x="450" y="414"/>
                    <a:pt x="448" y="415"/>
                  </a:cubicBezTo>
                  <a:cubicBezTo>
                    <a:pt x="445" y="416"/>
                    <a:pt x="443" y="414"/>
                    <a:pt x="441" y="414"/>
                  </a:cubicBezTo>
                  <a:cubicBezTo>
                    <a:pt x="434" y="414"/>
                    <a:pt x="429" y="417"/>
                    <a:pt x="422" y="417"/>
                  </a:cubicBezTo>
                  <a:cubicBezTo>
                    <a:pt x="417" y="417"/>
                    <a:pt x="414" y="413"/>
                    <a:pt x="410" y="411"/>
                  </a:cubicBezTo>
                  <a:cubicBezTo>
                    <a:pt x="406" y="409"/>
                    <a:pt x="401" y="410"/>
                    <a:pt x="397" y="408"/>
                  </a:cubicBezTo>
                  <a:cubicBezTo>
                    <a:pt x="397" y="408"/>
                    <a:pt x="397" y="409"/>
                    <a:pt x="397" y="410"/>
                  </a:cubicBezTo>
                  <a:cubicBezTo>
                    <a:pt x="393" y="412"/>
                    <a:pt x="384" y="411"/>
                    <a:pt x="380" y="408"/>
                  </a:cubicBezTo>
                  <a:cubicBezTo>
                    <a:pt x="372" y="402"/>
                    <a:pt x="382" y="402"/>
                    <a:pt x="385" y="396"/>
                  </a:cubicBezTo>
                  <a:cubicBezTo>
                    <a:pt x="380" y="393"/>
                    <a:pt x="366" y="396"/>
                    <a:pt x="366" y="388"/>
                  </a:cubicBezTo>
                  <a:cubicBezTo>
                    <a:pt x="361" y="387"/>
                    <a:pt x="359" y="392"/>
                    <a:pt x="354" y="392"/>
                  </a:cubicBezTo>
                  <a:cubicBezTo>
                    <a:pt x="351" y="392"/>
                    <a:pt x="345" y="387"/>
                    <a:pt x="346" y="383"/>
                  </a:cubicBezTo>
                  <a:cubicBezTo>
                    <a:pt x="346" y="378"/>
                    <a:pt x="350" y="380"/>
                    <a:pt x="349" y="375"/>
                  </a:cubicBezTo>
                  <a:cubicBezTo>
                    <a:pt x="349" y="373"/>
                    <a:pt x="343" y="366"/>
                    <a:pt x="341" y="365"/>
                  </a:cubicBezTo>
                  <a:cubicBezTo>
                    <a:pt x="339" y="370"/>
                    <a:pt x="337" y="378"/>
                    <a:pt x="331" y="375"/>
                  </a:cubicBezTo>
                  <a:cubicBezTo>
                    <a:pt x="335" y="377"/>
                    <a:pt x="331" y="387"/>
                    <a:pt x="329" y="390"/>
                  </a:cubicBezTo>
                  <a:cubicBezTo>
                    <a:pt x="326" y="395"/>
                    <a:pt x="322" y="401"/>
                    <a:pt x="317" y="404"/>
                  </a:cubicBezTo>
                  <a:cubicBezTo>
                    <a:pt x="309" y="407"/>
                    <a:pt x="298" y="406"/>
                    <a:pt x="289" y="406"/>
                  </a:cubicBezTo>
                  <a:cubicBezTo>
                    <a:pt x="289" y="411"/>
                    <a:pt x="283" y="418"/>
                    <a:pt x="279" y="420"/>
                  </a:cubicBezTo>
                  <a:cubicBezTo>
                    <a:pt x="276" y="422"/>
                    <a:pt x="273" y="421"/>
                    <a:pt x="269" y="423"/>
                  </a:cubicBezTo>
                  <a:cubicBezTo>
                    <a:pt x="266" y="424"/>
                    <a:pt x="264" y="426"/>
                    <a:pt x="261" y="427"/>
                  </a:cubicBezTo>
                  <a:cubicBezTo>
                    <a:pt x="257" y="429"/>
                    <a:pt x="252" y="427"/>
                    <a:pt x="248" y="428"/>
                  </a:cubicBezTo>
                  <a:cubicBezTo>
                    <a:pt x="243" y="429"/>
                    <a:pt x="245" y="430"/>
                    <a:pt x="241" y="432"/>
                  </a:cubicBezTo>
                  <a:cubicBezTo>
                    <a:pt x="236" y="436"/>
                    <a:pt x="230" y="439"/>
                    <a:pt x="224" y="442"/>
                  </a:cubicBezTo>
                  <a:cubicBezTo>
                    <a:pt x="223" y="440"/>
                    <a:pt x="222" y="437"/>
                    <a:pt x="221" y="435"/>
                  </a:cubicBezTo>
                  <a:cubicBezTo>
                    <a:pt x="219" y="435"/>
                    <a:pt x="218" y="438"/>
                    <a:pt x="216" y="438"/>
                  </a:cubicBezTo>
                  <a:cubicBezTo>
                    <a:pt x="213" y="438"/>
                    <a:pt x="213" y="436"/>
                    <a:pt x="211" y="435"/>
                  </a:cubicBezTo>
                  <a:cubicBezTo>
                    <a:pt x="203" y="433"/>
                    <a:pt x="193" y="438"/>
                    <a:pt x="184" y="439"/>
                  </a:cubicBezTo>
                  <a:cubicBezTo>
                    <a:pt x="180" y="439"/>
                    <a:pt x="176" y="440"/>
                    <a:pt x="171" y="440"/>
                  </a:cubicBezTo>
                  <a:cubicBezTo>
                    <a:pt x="171" y="440"/>
                    <a:pt x="163" y="437"/>
                    <a:pt x="163" y="4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4" name="Freeform 353">
              <a:extLst>
                <a:ext uri="{FF2B5EF4-FFF2-40B4-BE49-F238E27FC236}">
                  <a16:creationId xmlns:a16="http://schemas.microsoft.com/office/drawing/2014/main" id="{8F3B8090-26B9-4C77-B553-9C0E916D0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186" y="1429155"/>
              <a:ext cx="136472" cy="193714"/>
            </a:xfrm>
            <a:custGeom>
              <a:avLst/>
              <a:gdLst>
                <a:gd name="T0" fmla="*/ 25 w 177"/>
                <a:gd name="T1" fmla="*/ 82 h 241"/>
                <a:gd name="T2" fmla="*/ 37 w 177"/>
                <a:gd name="T3" fmla="*/ 100 h 241"/>
                <a:gd name="T4" fmla="*/ 69 w 177"/>
                <a:gd name="T5" fmla="*/ 105 h 241"/>
                <a:gd name="T6" fmla="*/ 68 w 177"/>
                <a:gd name="T7" fmla="*/ 87 h 241"/>
                <a:gd name="T8" fmla="*/ 65 w 177"/>
                <a:gd name="T9" fmla="*/ 73 h 241"/>
                <a:gd name="T10" fmla="*/ 77 w 177"/>
                <a:gd name="T11" fmla="*/ 69 h 241"/>
                <a:gd name="T12" fmla="*/ 61 w 177"/>
                <a:gd name="T13" fmla="*/ 64 h 241"/>
                <a:gd name="T14" fmla="*/ 44 w 177"/>
                <a:gd name="T15" fmla="*/ 56 h 241"/>
                <a:gd name="T16" fmla="*/ 38 w 177"/>
                <a:gd name="T17" fmla="*/ 49 h 241"/>
                <a:gd name="T18" fmla="*/ 44 w 177"/>
                <a:gd name="T19" fmla="*/ 35 h 241"/>
                <a:gd name="T20" fmla="*/ 53 w 177"/>
                <a:gd name="T21" fmla="*/ 32 h 241"/>
                <a:gd name="T22" fmla="*/ 55 w 177"/>
                <a:gd name="T23" fmla="*/ 12 h 241"/>
                <a:gd name="T24" fmla="*/ 80 w 177"/>
                <a:gd name="T25" fmla="*/ 15 h 241"/>
                <a:gd name="T26" fmla="*/ 79 w 177"/>
                <a:gd name="T27" fmla="*/ 2 h 241"/>
                <a:gd name="T28" fmla="*/ 93 w 177"/>
                <a:gd name="T29" fmla="*/ 13 h 241"/>
                <a:gd name="T30" fmla="*/ 108 w 177"/>
                <a:gd name="T31" fmla="*/ 20 h 241"/>
                <a:gd name="T32" fmla="*/ 122 w 177"/>
                <a:gd name="T33" fmla="*/ 16 h 241"/>
                <a:gd name="T34" fmla="*/ 135 w 177"/>
                <a:gd name="T35" fmla="*/ 6 h 241"/>
                <a:gd name="T36" fmla="*/ 153 w 177"/>
                <a:gd name="T37" fmla="*/ 9 h 241"/>
                <a:gd name="T38" fmla="*/ 150 w 177"/>
                <a:gd name="T39" fmla="*/ 39 h 241"/>
                <a:gd name="T40" fmla="*/ 151 w 177"/>
                <a:gd name="T41" fmla="*/ 47 h 241"/>
                <a:gd name="T42" fmla="*/ 136 w 177"/>
                <a:gd name="T43" fmla="*/ 66 h 241"/>
                <a:gd name="T44" fmla="*/ 123 w 177"/>
                <a:gd name="T45" fmla="*/ 81 h 241"/>
                <a:gd name="T46" fmla="*/ 126 w 177"/>
                <a:gd name="T47" fmla="*/ 89 h 241"/>
                <a:gd name="T48" fmla="*/ 135 w 177"/>
                <a:gd name="T49" fmla="*/ 86 h 241"/>
                <a:gd name="T50" fmla="*/ 153 w 177"/>
                <a:gd name="T51" fmla="*/ 104 h 241"/>
                <a:gd name="T52" fmla="*/ 160 w 177"/>
                <a:gd name="T53" fmla="*/ 109 h 241"/>
                <a:gd name="T54" fmla="*/ 168 w 177"/>
                <a:gd name="T55" fmla="*/ 109 h 241"/>
                <a:gd name="T56" fmla="*/ 153 w 177"/>
                <a:gd name="T57" fmla="*/ 124 h 241"/>
                <a:gd name="T58" fmla="*/ 167 w 177"/>
                <a:gd name="T59" fmla="*/ 115 h 241"/>
                <a:gd name="T60" fmla="*/ 174 w 177"/>
                <a:gd name="T61" fmla="*/ 126 h 241"/>
                <a:gd name="T62" fmla="*/ 177 w 177"/>
                <a:gd name="T63" fmla="*/ 139 h 241"/>
                <a:gd name="T64" fmla="*/ 172 w 177"/>
                <a:gd name="T65" fmla="*/ 179 h 241"/>
                <a:gd name="T66" fmla="*/ 161 w 177"/>
                <a:gd name="T67" fmla="*/ 203 h 241"/>
                <a:gd name="T68" fmla="*/ 121 w 177"/>
                <a:gd name="T69" fmla="*/ 205 h 241"/>
                <a:gd name="T70" fmla="*/ 121 w 177"/>
                <a:gd name="T71" fmla="*/ 232 h 241"/>
                <a:gd name="T72" fmla="*/ 102 w 177"/>
                <a:gd name="T73" fmla="*/ 234 h 241"/>
                <a:gd name="T74" fmla="*/ 96 w 177"/>
                <a:gd name="T75" fmla="*/ 226 h 241"/>
                <a:gd name="T76" fmla="*/ 81 w 177"/>
                <a:gd name="T77" fmla="*/ 192 h 241"/>
                <a:gd name="T78" fmla="*/ 55 w 177"/>
                <a:gd name="T79" fmla="*/ 163 h 241"/>
                <a:gd name="T80" fmla="*/ 39 w 177"/>
                <a:gd name="T81" fmla="*/ 159 h 241"/>
                <a:gd name="T82" fmla="*/ 28 w 177"/>
                <a:gd name="T83" fmla="*/ 149 h 241"/>
                <a:gd name="T84" fmla="*/ 5 w 177"/>
                <a:gd name="T85" fmla="*/ 119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241">
                  <a:moveTo>
                    <a:pt x="8" y="96"/>
                  </a:moveTo>
                  <a:cubicBezTo>
                    <a:pt x="10" y="88"/>
                    <a:pt x="15" y="79"/>
                    <a:pt x="25" y="82"/>
                  </a:cubicBezTo>
                  <a:cubicBezTo>
                    <a:pt x="31" y="84"/>
                    <a:pt x="30" y="87"/>
                    <a:pt x="31" y="91"/>
                  </a:cubicBezTo>
                  <a:cubicBezTo>
                    <a:pt x="32" y="95"/>
                    <a:pt x="36" y="97"/>
                    <a:pt x="37" y="100"/>
                  </a:cubicBezTo>
                  <a:cubicBezTo>
                    <a:pt x="42" y="108"/>
                    <a:pt x="43" y="116"/>
                    <a:pt x="54" y="116"/>
                  </a:cubicBezTo>
                  <a:cubicBezTo>
                    <a:pt x="62" y="117"/>
                    <a:pt x="68" y="113"/>
                    <a:pt x="69" y="105"/>
                  </a:cubicBezTo>
                  <a:cubicBezTo>
                    <a:pt x="69" y="100"/>
                    <a:pt x="67" y="99"/>
                    <a:pt x="66" y="95"/>
                  </a:cubicBezTo>
                  <a:cubicBezTo>
                    <a:pt x="66" y="91"/>
                    <a:pt x="68" y="90"/>
                    <a:pt x="68" y="87"/>
                  </a:cubicBezTo>
                  <a:cubicBezTo>
                    <a:pt x="68" y="82"/>
                    <a:pt x="65" y="84"/>
                    <a:pt x="63" y="81"/>
                  </a:cubicBezTo>
                  <a:cubicBezTo>
                    <a:pt x="62" y="78"/>
                    <a:pt x="64" y="75"/>
                    <a:pt x="65" y="73"/>
                  </a:cubicBezTo>
                  <a:cubicBezTo>
                    <a:pt x="65" y="70"/>
                    <a:pt x="65" y="65"/>
                    <a:pt x="68" y="64"/>
                  </a:cubicBezTo>
                  <a:cubicBezTo>
                    <a:pt x="73" y="63"/>
                    <a:pt x="72" y="69"/>
                    <a:pt x="77" y="69"/>
                  </a:cubicBezTo>
                  <a:cubicBezTo>
                    <a:pt x="76" y="64"/>
                    <a:pt x="69" y="63"/>
                    <a:pt x="70" y="58"/>
                  </a:cubicBezTo>
                  <a:cubicBezTo>
                    <a:pt x="67" y="58"/>
                    <a:pt x="64" y="63"/>
                    <a:pt x="61" y="64"/>
                  </a:cubicBezTo>
                  <a:cubicBezTo>
                    <a:pt x="58" y="65"/>
                    <a:pt x="54" y="65"/>
                    <a:pt x="51" y="64"/>
                  </a:cubicBezTo>
                  <a:cubicBezTo>
                    <a:pt x="48" y="63"/>
                    <a:pt x="47" y="59"/>
                    <a:pt x="44" y="56"/>
                  </a:cubicBezTo>
                  <a:cubicBezTo>
                    <a:pt x="43" y="55"/>
                    <a:pt x="40" y="55"/>
                    <a:pt x="39" y="53"/>
                  </a:cubicBezTo>
                  <a:cubicBezTo>
                    <a:pt x="38" y="52"/>
                    <a:pt x="39" y="50"/>
                    <a:pt x="38" y="49"/>
                  </a:cubicBezTo>
                  <a:cubicBezTo>
                    <a:pt x="35" y="45"/>
                    <a:pt x="32" y="47"/>
                    <a:pt x="36" y="41"/>
                  </a:cubicBezTo>
                  <a:cubicBezTo>
                    <a:pt x="37" y="39"/>
                    <a:pt x="42" y="36"/>
                    <a:pt x="44" y="35"/>
                  </a:cubicBezTo>
                  <a:cubicBezTo>
                    <a:pt x="52" y="30"/>
                    <a:pt x="54" y="39"/>
                    <a:pt x="61" y="42"/>
                  </a:cubicBezTo>
                  <a:cubicBezTo>
                    <a:pt x="62" y="34"/>
                    <a:pt x="56" y="36"/>
                    <a:pt x="53" y="32"/>
                  </a:cubicBezTo>
                  <a:cubicBezTo>
                    <a:pt x="51" y="30"/>
                    <a:pt x="51" y="24"/>
                    <a:pt x="50" y="21"/>
                  </a:cubicBezTo>
                  <a:cubicBezTo>
                    <a:pt x="49" y="17"/>
                    <a:pt x="49" y="14"/>
                    <a:pt x="55" y="12"/>
                  </a:cubicBezTo>
                  <a:cubicBezTo>
                    <a:pt x="59" y="10"/>
                    <a:pt x="63" y="10"/>
                    <a:pt x="67" y="10"/>
                  </a:cubicBezTo>
                  <a:cubicBezTo>
                    <a:pt x="68" y="15"/>
                    <a:pt x="76" y="16"/>
                    <a:pt x="80" y="15"/>
                  </a:cubicBezTo>
                  <a:cubicBezTo>
                    <a:pt x="78" y="12"/>
                    <a:pt x="74" y="14"/>
                    <a:pt x="71" y="11"/>
                  </a:cubicBezTo>
                  <a:cubicBezTo>
                    <a:pt x="68" y="6"/>
                    <a:pt x="73" y="0"/>
                    <a:pt x="79" y="2"/>
                  </a:cubicBezTo>
                  <a:cubicBezTo>
                    <a:pt x="83" y="3"/>
                    <a:pt x="83" y="9"/>
                    <a:pt x="87" y="11"/>
                  </a:cubicBezTo>
                  <a:cubicBezTo>
                    <a:pt x="88" y="13"/>
                    <a:pt x="91" y="12"/>
                    <a:pt x="93" y="13"/>
                  </a:cubicBezTo>
                  <a:cubicBezTo>
                    <a:pt x="94" y="14"/>
                    <a:pt x="95" y="16"/>
                    <a:pt x="96" y="17"/>
                  </a:cubicBezTo>
                  <a:cubicBezTo>
                    <a:pt x="100" y="20"/>
                    <a:pt x="104" y="21"/>
                    <a:pt x="108" y="20"/>
                  </a:cubicBezTo>
                  <a:cubicBezTo>
                    <a:pt x="110" y="20"/>
                    <a:pt x="112" y="18"/>
                    <a:pt x="114" y="17"/>
                  </a:cubicBezTo>
                  <a:cubicBezTo>
                    <a:pt x="116" y="16"/>
                    <a:pt x="119" y="17"/>
                    <a:pt x="122" y="16"/>
                  </a:cubicBezTo>
                  <a:cubicBezTo>
                    <a:pt x="125" y="15"/>
                    <a:pt x="129" y="14"/>
                    <a:pt x="132" y="11"/>
                  </a:cubicBezTo>
                  <a:cubicBezTo>
                    <a:pt x="134" y="9"/>
                    <a:pt x="132" y="7"/>
                    <a:pt x="135" y="6"/>
                  </a:cubicBezTo>
                  <a:cubicBezTo>
                    <a:pt x="137" y="5"/>
                    <a:pt x="139" y="6"/>
                    <a:pt x="141" y="6"/>
                  </a:cubicBezTo>
                  <a:cubicBezTo>
                    <a:pt x="146" y="6"/>
                    <a:pt x="149" y="9"/>
                    <a:pt x="153" y="9"/>
                  </a:cubicBezTo>
                  <a:cubicBezTo>
                    <a:pt x="156" y="19"/>
                    <a:pt x="164" y="22"/>
                    <a:pt x="158" y="32"/>
                  </a:cubicBezTo>
                  <a:cubicBezTo>
                    <a:pt x="156" y="37"/>
                    <a:pt x="155" y="37"/>
                    <a:pt x="150" y="39"/>
                  </a:cubicBezTo>
                  <a:cubicBezTo>
                    <a:pt x="147" y="40"/>
                    <a:pt x="140" y="39"/>
                    <a:pt x="141" y="45"/>
                  </a:cubicBezTo>
                  <a:cubicBezTo>
                    <a:pt x="146" y="45"/>
                    <a:pt x="148" y="44"/>
                    <a:pt x="151" y="47"/>
                  </a:cubicBezTo>
                  <a:cubicBezTo>
                    <a:pt x="151" y="47"/>
                    <a:pt x="154" y="56"/>
                    <a:pt x="154" y="57"/>
                  </a:cubicBezTo>
                  <a:cubicBezTo>
                    <a:pt x="153" y="61"/>
                    <a:pt x="140" y="62"/>
                    <a:pt x="136" y="66"/>
                  </a:cubicBezTo>
                  <a:cubicBezTo>
                    <a:pt x="134" y="68"/>
                    <a:pt x="133" y="72"/>
                    <a:pt x="132" y="75"/>
                  </a:cubicBezTo>
                  <a:cubicBezTo>
                    <a:pt x="129" y="78"/>
                    <a:pt x="125" y="79"/>
                    <a:pt x="123" y="81"/>
                  </a:cubicBezTo>
                  <a:cubicBezTo>
                    <a:pt x="120" y="86"/>
                    <a:pt x="118" y="92"/>
                    <a:pt x="121" y="97"/>
                  </a:cubicBezTo>
                  <a:cubicBezTo>
                    <a:pt x="122" y="94"/>
                    <a:pt x="123" y="90"/>
                    <a:pt x="126" y="89"/>
                  </a:cubicBezTo>
                  <a:cubicBezTo>
                    <a:pt x="127" y="88"/>
                    <a:pt x="129" y="89"/>
                    <a:pt x="131" y="88"/>
                  </a:cubicBezTo>
                  <a:cubicBezTo>
                    <a:pt x="132" y="88"/>
                    <a:pt x="134" y="86"/>
                    <a:pt x="135" y="86"/>
                  </a:cubicBezTo>
                  <a:cubicBezTo>
                    <a:pt x="144" y="85"/>
                    <a:pt x="145" y="92"/>
                    <a:pt x="152" y="93"/>
                  </a:cubicBezTo>
                  <a:cubicBezTo>
                    <a:pt x="152" y="97"/>
                    <a:pt x="152" y="100"/>
                    <a:pt x="153" y="104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5" y="105"/>
                    <a:pt x="154" y="114"/>
                    <a:pt x="160" y="109"/>
                  </a:cubicBezTo>
                  <a:cubicBezTo>
                    <a:pt x="161" y="107"/>
                    <a:pt x="161" y="95"/>
                    <a:pt x="167" y="100"/>
                  </a:cubicBezTo>
                  <a:cubicBezTo>
                    <a:pt x="168" y="101"/>
                    <a:pt x="168" y="108"/>
                    <a:pt x="168" y="109"/>
                  </a:cubicBezTo>
                  <a:cubicBezTo>
                    <a:pt x="166" y="114"/>
                    <a:pt x="164" y="113"/>
                    <a:pt x="160" y="115"/>
                  </a:cubicBezTo>
                  <a:cubicBezTo>
                    <a:pt x="156" y="117"/>
                    <a:pt x="155" y="118"/>
                    <a:pt x="153" y="124"/>
                  </a:cubicBezTo>
                  <a:cubicBezTo>
                    <a:pt x="155" y="123"/>
                    <a:pt x="158" y="121"/>
                    <a:pt x="160" y="120"/>
                  </a:cubicBezTo>
                  <a:cubicBezTo>
                    <a:pt x="161" y="119"/>
                    <a:pt x="167" y="115"/>
                    <a:pt x="167" y="115"/>
                  </a:cubicBezTo>
                  <a:cubicBezTo>
                    <a:pt x="172" y="114"/>
                    <a:pt x="169" y="115"/>
                    <a:pt x="171" y="119"/>
                  </a:cubicBezTo>
                  <a:cubicBezTo>
                    <a:pt x="172" y="120"/>
                    <a:pt x="174" y="124"/>
                    <a:pt x="174" y="126"/>
                  </a:cubicBezTo>
                  <a:cubicBezTo>
                    <a:pt x="175" y="128"/>
                    <a:pt x="174" y="131"/>
                    <a:pt x="174" y="133"/>
                  </a:cubicBezTo>
                  <a:cubicBezTo>
                    <a:pt x="175" y="135"/>
                    <a:pt x="177" y="137"/>
                    <a:pt x="177" y="139"/>
                  </a:cubicBezTo>
                  <a:cubicBezTo>
                    <a:pt x="177" y="146"/>
                    <a:pt x="171" y="150"/>
                    <a:pt x="167" y="153"/>
                  </a:cubicBezTo>
                  <a:cubicBezTo>
                    <a:pt x="176" y="158"/>
                    <a:pt x="172" y="172"/>
                    <a:pt x="172" y="179"/>
                  </a:cubicBezTo>
                  <a:cubicBezTo>
                    <a:pt x="172" y="191"/>
                    <a:pt x="175" y="198"/>
                    <a:pt x="161" y="198"/>
                  </a:cubicBezTo>
                  <a:cubicBezTo>
                    <a:pt x="162" y="199"/>
                    <a:pt x="161" y="201"/>
                    <a:pt x="161" y="203"/>
                  </a:cubicBezTo>
                  <a:cubicBezTo>
                    <a:pt x="155" y="205"/>
                    <a:pt x="151" y="211"/>
                    <a:pt x="144" y="211"/>
                  </a:cubicBezTo>
                  <a:cubicBezTo>
                    <a:pt x="136" y="212"/>
                    <a:pt x="127" y="208"/>
                    <a:pt x="121" y="205"/>
                  </a:cubicBezTo>
                  <a:cubicBezTo>
                    <a:pt x="124" y="208"/>
                    <a:pt x="131" y="220"/>
                    <a:pt x="129" y="225"/>
                  </a:cubicBezTo>
                  <a:cubicBezTo>
                    <a:pt x="128" y="227"/>
                    <a:pt x="123" y="230"/>
                    <a:pt x="121" y="232"/>
                  </a:cubicBezTo>
                  <a:cubicBezTo>
                    <a:pt x="119" y="236"/>
                    <a:pt x="119" y="240"/>
                    <a:pt x="113" y="240"/>
                  </a:cubicBezTo>
                  <a:cubicBezTo>
                    <a:pt x="107" y="241"/>
                    <a:pt x="106" y="237"/>
                    <a:pt x="102" y="234"/>
                  </a:cubicBezTo>
                  <a:cubicBezTo>
                    <a:pt x="101" y="233"/>
                    <a:pt x="99" y="235"/>
                    <a:pt x="98" y="233"/>
                  </a:cubicBezTo>
                  <a:cubicBezTo>
                    <a:pt x="97" y="231"/>
                    <a:pt x="97" y="228"/>
                    <a:pt x="96" y="226"/>
                  </a:cubicBezTo>
                  <a:cubicBezTo>
                    <a:pt x="93" y="217"/>
                    <a:pt x="90" y="211"/>
                    <a:pt x="86" y="202"/>
                  </a:cubicBezTo>
                  <a:cubicBezTo>
                    <a:pt x="84" y="198"/>
                    <a:pt x="81" y="196"/>
                    <a:pt x="81" y="192"/>
                  </a:cubicBezTo>
                  <a:cubicBezTo>
                    <a:pt x="73" y="191"/>
                    <a:pt x="68" y="178"/>
                    <a:pt x="64" y="172"/>
                  </a:cubicBezTo>
                  <a:cubicBezTo>
                    <a:pt x="61" y="167"/>
                    <a:pt x="60" y="165"/>
                    <a:pt x="55" y="163"/>
                  </a:cubicBezTo>
                  <a:cubicBezTo>
                    <a:pt x="51" y="161"/>
                    <a:pt x="46" y="159"/>
                    <a:pt x="46" y="153"/>
                  </a:cubicBezTo>
                  <a:cubicBezTo>
                    <a:pt x="42" y="152"/>
                    <a:pt x="39" y="154"/>
                    <a:pt x="39" y="159"/>
                  </a:cubicBezTo>
                  <a:cubicBezTo>
                    <a:pt x="37" y="158"/>
                    <a:pt x="36" y="155"/>
                    <a:pt x="34" y="153"/>
                  </a:cubicBezTo>
                  <a:cubicBezTo>
                    <a:pt x="32" y="152"/>
                    <a:pt x="30" y="152"/>
                    <a:pt x="28" y="149"/>
                  </a:cubicBezTo>
                  <a:cubicBezTo>
                    <a:pt x="25" y="146"/>
                    <a:pt x="25" y="141"/>
                    <a:pt x="26" y="136"/>
                  </a:cubicBezTo>
                  <a:cubicBezTo>
                    <a:pt x="18" y="133"/>
                    <a:pt x="9" y="126"/>
                    <a:pt x="5" y="119"/>
                  </a:cubicBezTo>
                  <a:cubicBezTo>
                    <a:pt x="0" y="109"/>
                    <a:pt x="7" y="105"/>
                    <a:pt x="8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5" name="Freeform 354">
              <a:extLst>
                <a:ext uri="{FF2B5EF4-FFF2-40B4-BE49-F238E27FC236}">
                  <a16:creationId xmlns:a16="http://schemas.microsoft.com/office/drawing/2014/main" id="{095A9244-7AF7-484B-8F25-7D51ABEF7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396" y="1483626"/>
              <a:ext cx="15345" cy="28257"/>
            </a:xfrm>
            <a:custGeom>
              <a:avLst/>
              <a:gdLst>
                <a:gd name="T0" fmla="*/ 15 w 20"/>
                <a:gd name="T1" fmla="*/ 27 h 35"/>
                <a:gd name="T2" fmla="*/ 4 w 20"/>
                <a:gd name="T3" fmla="*/ 9 h 35"/>
                <a:gd name="T4" fmla="*/ 16 w 20"/>
                <a:gd name="T5" fmla="*/ 11 h 35"/>
                <a:gd name="T6" fmla="*/ 15 w 20"/>
                <a:gd name="T7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35">
                  <a:moveTo>
                    <a:pt x="15" y="27"/>
                  </a:moveTo>
                  <a:cubicBezTo>
                    <a:pt x="4" y="35"/>
                    <a:pt x="0" y="16"/>
                    <a:pt x="4" y="9"/>
                  </a:cubicBezTo>
                  <a:cubicBezTo>
                    <a:pt x="8" y="0"/>
                    <a:pt x="13" y="4"/>
                    <a:pt x="16" y="11"/>
                  </a:cubicBezTo>
                  <a:cubicBezTo>
                    <a:pt x="18" y="16"/>
                    <a:pt x="20" y="24"/>
                    <a:pt x="15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6" name="Freeform 355">
              <a:extLst>
                <a:ext uri="{FF2B5EF4-FFF2-40B4-BE49-F238E27FC236}">
                  <a16:creationId xmlns:a16="http://schemas.microsoft.com/office/drawing/2014/main" id="{59CE6F46-BB70-45B5-B72F-20F4FBDC7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546" y="1415537"/>
              <a:ext cx="50279" cy="25533"/>
            </a:xfrm>
            <a:custGeom>
              <a:avLst/>
              <a:gdLst>
                <a:gd name="T0" fmla="*/ 19 w 65"/>
                <a:gd name="T1" fmla="*/ 29 h 32"/>
                <a:gd name="T2" fmla="*/ 36 w 65"/>
                <a:gd name="T3" fmla="*/ 8 h 32"/>
                <a:gd name="T4" fmla="*/ 61 w 65"/>
                <a:gd name="T5" fmla="*/ 1 h 32"/>
                <a:gd name="T6" fmla="*/ 40 w 65"/>
                <a:gd name="T7" fmla="*/ 28 h 32"/>
                <a:gd name="T8" fmla="*/ 19 w 65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2">
                  <a:moveTo>
                    <a:pt x="19" y="29"/>
                  </a:moveTo>
                  <a:cubicBezTo>
                    <a:pt x="0" y="22"/>
                    <a:pt x="29" y="11"/>
                    <a:pt x="36" y="8"/>
                  </a:cubicBezTo>
                  <a:cubicBezTo>
                    <a:pt x="43" y="5"/>
                    <a:pt x="52" y="0"/>
                    <a:pt x="61" y="1"/>
                  </a:cubicBezTo>
                  <a:cubicBezTo>
                    <a:pt x="65" y="10"/>
                    <a:pt x="47" y="26"/>
                    <a:pt x="40" y="28"/>
                  </a:cubicBezTo>
                  <a:cubicBezTo>
                    <a:pt x="32" y="30"/>
                    <a:pt x="27" y="32"/>
                    <a:pt x="19" y="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7" name="Freeform 356">
              <a:extLst>
                <a:ext uri="{FF2B5EF4-FFF2-40B4-BE49-F238E27FC236}">
                  <a16:creationId xmlns:a16="http://schemas.microsoft.com/office/drawing/2014/main" id="{6620BACC-4D9F-4063-8B89-F93A16C27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6084" y="1380130"/>
              <a:ext cx="220706" cy="258058"/>
            </a:xfrm>
            <a:custGeom>
              <a:avLst/>
              <a:gdLst>
                <a:gd name="T0" fmla="*/ 71 w 286"/>
                <a:gd name="T1" fmla="*/ 14 h 321"/>
                <a:gd name="T2" fmla="*/ 105 w 286"/>
                <a:gd name="T3" fmla="*/ 4 h 321"/>
                <a:gd name="T4" fmla="*/ 123 w 286"/>
                <a:gd name="T5" fmla="*/ 3 h 321"/>
                <a:gd name="T6" fmla="*/ 126 w 286"/>
                <a:gd name="T7" fmla="*/ 10 h 321"/>
                <a:gd name="T8" fmla="*/ 133 w 286"/>
                <a:gd name="T9" fmla="*/ 14 h 321"/>
                <a:gd name="T10" fmla="*/ 149 w 286"/>
                <a:gd name="T11" fmla="*/ 26 h 321"/>
                <a:gd name="T12" fmla="*/ 166 w 286"/>
                <a:gd name="T13" fmla="*/ 34 h 321"/>
                <a:gd name="T14" fmla="*/ 166 w 286"/>
                <a:gd name="T15" fmla="*/ 40 h 321"/>
                <a:gd name="T16" fmla="*/ 181 w 286"/>
                <a:gd name="T17" fmla="*/ 39 h 321"/>
                <a:gd name="T18" fmla="*/ 181 w 286"/>
                <a:gd name="T19" fmla="*/ 56 h 321"/>
                <a:gd name="T20" fmla="*/ 187 w 286"/>
                <a:gd name="T21" fmla="*/ 42 h 321"/>
                <a:gd name="T22" fmla="*/ 201 w 286"/>
                <a:gd name="T23" fmla="*/ 34 h 321"/>
                <a:gd name="T24" fmla="*/ 217 w 286"/>
                <a:gd name="T25" fmla="*/ 31 h 321"/>
                <a:gd name="T26" fmla="*/ 233 w 286"/>
                <a:gd name="T27" fmla="*/ 41 h 321"/>
                <a:gd name="T28" fmla="*/ 258 w 286"/>
                <a:gd name="T29" fmla="*/ 75 h 321"/>
                <a:gd name="T30" fmla="*/ 280 w 286"/>
                <a:gd name="T31" fmla="*/ 100 h 321"/>
                <a:gd name="T32" fmla="*/ 238 w 286"/>
                <a:gd name="T33" fmla="*/ 137 h 321"/>
                <a:gd name="T34" fmla="*/ 224 w 286"/>
                <a:gd name="T35" fmla="*/ 151 h 321"/>
                <a:gd name="T36" fmla="*/ 208 w 286"/>
                <a:gd name="T37" fmla="*/ 160 h 321"/>
                <a:gd name="T38" fmla="*/ 193 w 286"/>
                <a:gd name="T39" fmla="*/ 173 h 321"/>
                <a:gd name="T40" fmla="*/ 182 w 286"/>
                <a:gd name="T41" fmla="*/ 183 h 321"/>
                <a:gd name="T42" fmla="*/ 176 w 286"/>
                <a:gd name="T43" fmla="*/ 201 h 321"/>
                <a:gd name="T44" fmla="*/ 173 w 286"/>
                <a:gd name="T45" fmla="*/ 214 h 321"/>
                <a:gd name="T46" fmla="*/ 164 w 286"/>
                <a:gd name="T47" fmla="*/ 221 h 321"/>
                <a:gd name="T48" fmla="*/ 153 w 286"/>
                <a:gd name="T49" fmla="*/ 221 h 321"/>
                <a:gd name="T50" fmla="*/ 144 w 286"/>
                <a:gd name="T51" fmla="*/ 249 h 321"/>
                <a:gd name="T52" fmla="*/ 143 w 286"/>
                <a:gd name="T53" fmla="*/ 280 h 321"/>
                <a:gd name="T54" fmla="*/ 126 w 286"/>
                <a:gd name="T55" fmla="*/ 292 h 321"/>
                <a:gd name="T56" fmla="*/ 113 w 286"/>
                <a:gd name="T57" fmla="*/ 287 h 321"/>
                <a:gd name="T58" fmla="*/ 102 w 286"/>
                <a:gd name="T59" fmla="*/ 297 h 321"/>
                <a:gd name="T60" fmla="*/ 90 w 286"/>
                <a:gd name="T61" fmla="*/ 306 h 321"/>
                <a:gd name="T62" fmla="*/ 80 w 286"/>
                <a:gd name="T63" fmla="*/ 318 h 321"/>
                <a:gd name="T64" fmla="*/ 65 w 286"/>
                <a:gd name="T65" fmla="*/ 306 h 321"/>
                <a:gd name="T66" fmla="*/ 52 w 286"/>
                <a:gd name="T67" fmla="*/ 271 h 321"/>
                <a:gd name="T68" fmla="*/ 40 w 286"/>
                <a:gd name="T69" fmla="*/ 259 h 321"/>
                <a:gd name="T70" fmla="*/ 22 w 286"/>
                <a:gd name="T71" fmla="*/ 252 h 321"/>
                <a:gd name="T72" fmla="*/ 8 w 286"/>
                <a:gd name="T73" fmla="*/ 243 h 321"/>
                <a:gd name="T74" fmla="*/ 0 w 286"/>
                <a:gd name="T75" fmla="*/ 236 h 321"/>
                <a:gd name="T76" fmla="*/ 6 w 286"/>
                <a:gd name="T77" fmla="*/ 218 h 321"/>
                <a:gd name="T78" fmla="*/ 10 w 286"/>
                <a:gd name="T79" fmla="*/ 213 h 321"/>
                <a:gd name="T80" fmla="*/ 11 w 286"/>
                <a:gd name="T81" fmla="*/ 203 h 321"/>
                <a:gd name="T82" fmla="*/ 21 w 286"/>
                <a:gd name="T83" fmla="*/ 179 h 321"/>
                <a:gd name="T84" fmla="*/ 17 w 286"/>
                <a:gd name="T85" fmla="*/ 161 h 321"/>
                <a:gd name="T86" fmla="*/ 34 w 286"/>
                <a:gd name="T87" fmla="*/ 157 h 321"/>
                <a:gd name="T88" fmla="*/ 26 w 286"/>
                <a:gd name="T89" fmla="*/ 143 h 321"/>
                <a:gd name="T90" fmla="*/ 32 w 286"/>
                <a:gd name="T91" fmla="*/ 131 h 321"/>
                <a:gd name="T92" fmla="*/ 39 w 286"/>
                <a:gd name="T93" fmla="*/ 110 h 321"/>
                <a:gd name="T94" fmla="*/ 45 w 286"/>
                <a:gd name="T95" fmla="*/ 103 h 321"/>
                <a:gd name="T96" fmla="*/ 47 w 286"/>
                <a:gd name="T97" fmla="*/ 95 h 321"/>
                <a:gd name="T98" fmla="*/ 56 w 286"/>
                <a:gd name="T99" fmla="*/ 78 h 321"/>
                <a:gd name="T100" fmla="*/ 43 w 286"/>
                <a:gd name="T101" fmla="*/ 65 h 321"/>
                <a:gd name="T102" fmla="*/ 39 w 286"/>
                <a:gd name="T103" fmla="*/ 51 h 321"/>
                <a:gd name="T104" fmla="*/ 41 w 286"/>
                <a:gd name="T105" fmla="*/ 40 h 321"/>
                <a:gd name="T106" fmla="*/ 35 w 286"/>
                <a:gd name="T107" fmla="*/ 31 h 321"/>
                <a:gd name="T108" fmla="*/ 71 w 286"/>
                <a:gd name="T109" fmla="*/ 14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6" h="321">
                  <a:moveTo>
                    <a:pt x="71" y="14"/>
                  </a:moveTo>
                  <a:cubicBezTo>
                    <a:pt x="83" y="13"/>
                    <a:pt x="94" y="8"/>
                    <a:pt x="105" y="4"/>
                  </a:cubicBezTo>
                  <a:cubicBezTo>
                    <a:pt x="110" y="2"/>
                    <a:pt x="118" y="0"/>
                    <a:pt x="123" y="3"/>
                  </a:cubicBezTo>
                  <a:cubicBezTo>
                    <a:pt x="125" y="5"/>
                    <a:pt x="124" y="8"/>
                    <a:pt x="126" y="10"/>
                  </a:cubicBezTo>
                  <a:cubicBezTo>
                    <a:pt x="128" y="12"/>
                    <a:pt x="130" y="12"/>
                    <a:pt x="133" y="14"/>
                  </a:cubicBezTo>
                  <a:cubicBezTo>
                    <a:pt x="138" y="17"/>
                    <a:pt x="143" y="22"/>
                    <a:pt x="149" y="26"/>
                  </a:cubicBezTo>
                  <a:cubicBezTo>
                    <a:pt x="154" y="30"/>
                    <a:pt x="161" y="30"/>
                    <a:pt x="166" y="34"/>
                  </a:cubicBezTo>
                  <a:cubicBezTo>
                    <a:pt x="167" y="34"/>
                    <a:pt x="166" y="39"/>
                    <a:pt x="166" y="40"/>
                  </a:cubicBezTo>
                  <a:cubicBezTo>
                    <a:pt x="167" y="33"/>
                    <a:pt x="178" y="35"/>
                    <a:pt x="181" y="39"/>
                  </a:cubicBezTo>
                  <a:cubicBezTo>
                    <a:pt x="183" y="42"/>
                    <a:pt x="182" y="52"/>
                    <a:pt x="181" y="56"/>
                  </a:cubicBezTo>
                  <a:cubicBezTo>
                    <a:pt x="189" y="54"/>
                    <a:pt x="186" y="49"/>
                    <a:pt x="187" y="42"/>
                  </a:cubicBezTo>
                  <a:cubicBezTo>
                    <a:pt x="189" y="35"/>
                    <a:pt x="193" y="36"/>
                    <a:pt x="201" y="34"/>
                  </a:cubicBezTo>
                  <a:cubicBezTo>
                    <a:pt x="207" y="32"/>
                    <a:pt x="211" y="29"/>
                    <a:pt x="217" y="31"/>
                  </a:cubicBezTo>
                  <a:cubicBezTo>
                    <a:pt x="221" y="33"/>
                    <a:pt x="229" y="38"/>
                    <a:pt x="233" y="41"/>
                  </a:cubicBezTo>
                  <a:cubicBezTo>
                    <a:pt x="243" y="50"/>
                    <a:pt x="250" y="64"/>
                    <a:pt x="258" y="75"/>
                  </a:cubicBezTo>
                  <a:cubicBezTo>
                    <a:pt x="264" y="83"/>
                    <a:pt x="276" y="90"/>
                    <a:pt x="280" y="100"/>
                  </a:cubicBezTo>
                  <a:cubicBezTo>
                    <a:pt x="286" y="118"/>
                    <a:pt x="249" y="132"/>
                    <a:pt x="238" y="137"/>
                  </a:cubicBezTo>
                  <a:cubicBezTo>
                    <a:pt x="231" y="141"/>
                    <a:pt x="229" y="146"/>
                    <a:pt x="224" y="151"/>
                  </a:cubicBezTo>
                  <a:cubicBezTo>
                    <a:pt x="220" y="155"/>
                    <a:pt x="213" y="157"/>
                    <a:pt x="208" y="160"/>
                  </a:cubicBezTo>
                  <a:cubicBezTo>
                    <a:pt x="203" y="164"/>
                    <a:pt x="198" y="168"/>
                    <a:pt x="193" y="173"/>
                  </a:cubicBezTo>
                  <a:cubicBezTo>
                    <a:pt x="190" y="176"/>
                    <a:pt x="184" y="179"/>
                    <a:pt x="182" y="183"/>
                  </a:cubicBezTo>
                  <a:cubicBezTo>
                    <a:pt x="179" y="187"/>
                    <a:pt x="178" y="196"/>
                    <a:pt x="176" y="201"/>
                  </a:cubicBezTo>
                  <a:cubicBezTo>
                    <a:pt x="174" y="205"/>
                    <a:pt x="173" y="209"/>
                    <a:pt x="173" y="214"/>
                  </a:cubicBezTo>
                  <a:cubicBezTo>
                    <a:pt x="166" y="214"/>
                    <a:pt x="168" y="219"/>
                    <a:pt x="164" y="221"/>
                  </a:cubicBezTo>
                  <a:cubicBezTo>
                    <a:pt x="161" y="223"/>
                    <a:pt x="156" y="223"/>
                    <a:pt x="153" y="221"/>
                  </a:cubicBezTo>
                  <a:cubicBezTo>
                    <a:pt x="153" y="231"/>
                    <a:pt x="145" y="239"/>
                    <a:pt x="144" y="249"/>
                  </a:cubicBezTo>
                  <a:cubicBezTo>
                    <a:pt x="143" y="259"/>
                    <a:pt x="148" y="270"/>
                    <a:pt x="143" y="280"/>
                  </a:cubicBezTo>
                  <a:cubicBezTo>
                    <a:pt x="140" y="285"/>
                    <a:pt x="132" y="290"/>
                    <a:pt x="126" y="292"/>
                  </a:cubicBezTo>
                  <a:cubicBezTo>
                    <a:pt x="116" y="297"/>
                    <a:pt x="121" y="289"/>
                    <a:pt x="113" y="287"/>
                  </a:cubicBezTo>
                  <a:cubicBezTo>
                    <a:pt x="107" y="286"/>
                    <a:pt x="104" y="293"/>
                    <a:pt x="102" y="297"/>
                  </a:cubicBezTo>
                  <a:cubicBezTo>
                    <a:pt x="98" y="304"/>
                    <a:pt x="96" y="302"/>
                    <a:pt x="90" y="306"/>
                  </a:cubicBezTo>
                  <a:cubicBezTo>
                    <a:pt x="86" y="309"/>
                    <a:pt x="84" y="317"/>
                    <a:pt x="80" y="318"/>
                  </a:cubicBezTo>
                  <a:cubicBezTo>
                    <a:pt x="72" y="321"/>
                    <a:pt x="67" y="311"/>
                    <a:pt x="65" y="306"/>
                  </a:cubicBezTo>
                  <a:cubicBezTo>
                    <a:pt x="61" y="295"/>
                    <a:pt x="59" y="281"/>
                    <a:pt x="52" y="271"/>
                  </a:cubicBezTo>
                  <a:cubicBezTo>
                    <a:pt x="50" y="268"/>
                    <a:pt x="44" y="262"/>
                    <a:pt x="40" y="259"/>
                  </a:cubicBezTo>
                  <a:cubicBezTo>
                    <a:pt x="35" y="255"/>
                    <a:pt x="28" y="256"/>
                    <a:pt x="22" y="252"/>
                  </a:cubicBezTo>
                  <a:cubicBezTo>
                    <a:pt x="16" y="248"/>
                    <a:pt x="15" y="244"/>
                    <a:pt x="8" y="243"/>
                  </a:cubicBezTo>
                  <a:cubicBezTo>
                    <a:pt x="1" y="241"/>
                    <a:pt x="0" y="245"/>
                    <a:pt x="0" y="236"/>
                  </a:cubicBezTo>
                  <a:cubicBezTo>
                    <a:pt x="1" y="232"/>
                    <a:pt x="4" y="222"/>
                    <a:pt x="6" y="218"/>
                  </a:cubicBezTo>
                  <a:cubicBezTo>
                    <a:pt x="7" y="216"/>
                    <a:pt x="9" y="216"/>
                    <a:pt x="10" y="213"/>
                  </a:cubicBezTo>
                  <a:cubicBezTo>
                    <a:pt x="11" y="210"/>
                    <a:pt x="10" y="206"/>
                    <a:pt x="11" y="203"/>
                  </a:cubicBezTo>
                  <a:cubicBezTo>
                    <a:pt x="13" y="194"/>
                    <a:pt x="20" y="189"/>
                    <a:pt x="21" y="179"/>
                  </a:cubicBezTo>
                  <a:cubicBezTo>
                    <a:pt x="22" y="172"/>
                    <a:pt x="21" y="167"/>
                    <a:pt x="17" y="161"/>
                  </a:cubicBezTo>
                  <a:cubicBezTo>
                    <a:pt x="23" y="161"/>
                    <a:pt x="31" y="163"/>
                    <a:pt x="34" y="157"/>
                  </a:cubicBezTo>
                  <a:cubicBezTo>
                    <a:pt x="41" y="147"/>
                    <a:pt x="28" y="149"/>
                    <a:pt x="26" y="143"/>
                  </a:cubicBezTo>
                  <a:cubicBezTo>
                    <a:pt x="23" y="137"/>
                    <a:pt x="30" y="135"/>
                    <a:pt x="32" y="131"/>
                  </a:cubicBezTo>
                  <a:cubicBezTo>
                    <a:pt x="36" y="125"/>
                    <a:pt x="35" y="116"/>
                    <a:pt x="39" y="110"/>
                  </a:cubicBezTo>
                  <a:cubicBezTo>
                    <a:pt x="40" y="107"/>
                    <a:pt x="43" y="105"/>
                    <a:pt x="45" y="103"/>
                  </a:cubicBezTo>
                  <a:cubicBezTo>
                    <a:pt x="46" y="100"/>
                    <a:pt x="46" y="98"/>
                    <a:pt x="47" y="95"/>
                  </a:cubicBezTo>
                  <a:cubicBezTo>
                    <a:pt x="49" y="91"/>
                    <a:pt x="57" y="84"/>
                    <a:pt x="56" y="78"/>
                  </a:cubicBezTo>
                  <a:cubicBezTo>
                    <a:pt x="55" y="73"/>
                    <a:pt x="45" y="71"/>
                    <a:pt x="43" y="65"/>
                  </a:cubicBezTo>
                  <a:cubicBezTo>
                    <a:pt x="41" y="60"/>
                    <a:pt x="39" y="55"/>
                    <a:pt x="39" y="51"/>
                  </a:cubicBezTo>
                  <a:cubicBezTo>
                    <a:pt x="39" y="47"/>
                    <a:pt x="41" y="42"/>
                    <a:pt x="41" y="40"/>
                  </a:cubicBezTo>
                  <a:cubicBezTo>
                    <a:pt x="40" y="37"/>
                    <a:pt x="36" y="34"/>
                    <a:pt x="35" y="31"/>
                  </a:cubicBezTo>
                  <a:cubicBezTo>
                    <a:pt x="23" y="13"/>
                    <a:pt x="60" y="16"/>
                    <a:pt x="71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8" name="Freeform 357">
              <a:extLst>
                <a:ext uri="{FF2B5EF4-FFF2-40B4-BE49-F238E27FC236}">
                  <a16:creationId xmlns:a16="http://schemas.microsoft.com/office/drawing/2014/main" id="{EBE7665A-73A6-41ED-A2A7-D0E702BCD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876" y="1729768"/>
              <a:ext cx="11753" cy="15320"/>
            </a:xfrm>
            <a:custGeom>
              <a:avLst/>
              <a:gdLst>
                <a:gd name="T0" fmla="*/ 3 w 15"/>
                <a:gd name="T1" fmla="*/ 18 h 19"/>
                <a:gd name="T2" fmla="*/ 3 w 15"/>
                <a:gd name="T3" fmla="*/ 10 h 19"/>
                <a:gd name="T4" fmla="*/ 1 w 15"/>
                <a:gd name="T5" fmla="*/ 3 h 19"/>
                <a:gd name="T6" fmla="*/ 10 w 15"/>
                <a:gd name="T7" fmla="*/ 5 h 19"/>
                <a:gd name="T8" fmla="*/ 3 w 15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9">
                  <a:moveTo>
                    <a:pt x="3" y="18"/>
                  </a:moveTo>
                  <a:cubicBezTo>
                    <a:pt x="2" y="15"/>
                    <a:pt x="3" y="13"/>
                    <a:pt x="3" y="10"/>
                  </a:cubicBezTo>
                  <a:cubicBezTo>
                    <a:pt x="3" y="7"/>
                    <a:pt x="0" y="6"/>
                    <a:pt x="1" y="3"/>
                  </a:cubicBezTo>
                  <a:cubicBezTo>
                    <a:pt x="3" y="0"/>
                    <a:pt x="9" y="3"/>
                    <a:pt x="10" y="5"/>
                  </a:cubicBezTo>
                  <a:cubicBezTo>
                    <a:pt x="15" y="9"/>
                    <a:pt x="9" y="19"/>
                    <a:pt x="3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9" name="Freeform 358">
              <a:extLst>
                <a:ext uri="{FF2B5EF4-FFF2-40B4-BE49-F238E27FC236}">
                  <a16:creationId xmlns:a16="http://schemas.microsoft.com/office/drawing/2014/main" id="{49EA65DE-837C-444D-84EE-46E68CA9F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650" y="1658274"/>
              <a:ext cx="22527" cy="22469"/>
            </a:xfrm>
            <a:custGeom>
              <a:avLst/>
              <a:gdLst>
                <a:gd name="T0" fmla="*/ 9 w 29"/>
                <a:gd name="T1" fmla="*/ 3 h 28"/>
                <a:gd name="T2" fmla="*/ 17 w 29"/>
                <a:gd name="T3" fmla="*/ 15 h 28"/>
                <a:gd name="T4" fmla="*/ 20 w 29"/>
                <a:gd name="T5" fmla="*/ 27 h 28"/>
                <a:gd name="T6" fmla="*/ 9 w 29"/>
                <a:gd name="T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8">
                  <a:moveTo>
                    <a:pt x="9" y="3"/>
                  </a:moveTo>
                  <a:cubicBezTo>
                    <a:pt x="17" y="0"/>
                    <a:pt x="29" y="22"/>
                    <a:pt x="17" y="15"/>
                  </a:cubicBezTo>
                  <a:cubicBezTo>
                    <a:pt x="16" y="19"/>
                    <a:pt x="20" y="22"/>
                    <a:pt x="20" y="27"/>
                  </a:cubicBezTo>
                  <a:cubicBezTo>
                    <a:pt x="13" y="28"/>
                    <a:pt x="0" y="6"/>
                    <a:pt x="9" y="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0" name="Freeform 359">
              <a:extLst>
                <a:ext uri="{FF2B5EF4-FFF2-40B4-BE49-F238E27FC236}">
                  <a16:creationId xmlns:a16="http://schemas.microsoft.com/office/drawing/2014/main" id="{71E242D0-19AA-47EC-934B-CC27FB51E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190" y="1727385"/>
              <a:ext cx="16977" cy="17022"/>
            </a:xfrm>
            <a:custGeom>
              <a:avLst/>
              <a:gdLst>
                <a:gd name="T0" fmla="*/ 0 w 22"/>
                <a:gd name="T1" fmla="*/ 5 h 21"/>
                <a:gd name="T2" fmla="*/ 13 w 22"/>
                <a:gd name="T3" fmla="*/ 6 h 21"/>
                <a:gd name="T4" fmla="*/ 15 w 22"/>
                <a:gd name="T5" fmla="*/ 21 h 21"/>
                <a:gd name="T6" fmla="*/ 7 w 22"/>
                <a:gd name="T7" fmla="*/ 13 h 21"/>
                <a:gd name="T8" fmla="*/ 0 w 22"/>
                <a:gd name="T9" fmla="*/ 5 h 21"/>
                <a:gd name="T10" fmla="*/ 2 w 22"/>
                <a:gd name="T11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1">
                  <a:moveTo>
                    <a:pt x="0" y="5"/>
                  </a:moveTo>
                  <a:cubicBezTo>
                    <a:pt x="3" y="2"/>
                    <a:pt x="13" y="6"/>
                    <a:pt x="13" y="6"/>
                  </a:cubicBezTo>
                  <a:cubicBezTo>
                    <a:pt x="17" y="0"/>
                    <a:pt x="22" y="20"/>
                    <a:pt x="15" y="21"/>
                  </a:cubicBezTo>
                  <a:cubicBezTo>
                    <a:pt x="11" y="21"/>
                    <a:pt x="10" y="15"/>
                    <a:pt x="7" y="13"/>
                  </a:cubicBezTo>
                  <a:cubicBezTo>
                    <a:pt x="4" y="10"/>
                    <a:pt x="0" y="10"/>
                    <a:pt x="0" y="5"/>
                  </a:cubicBezTo>
                  <a:cubicBezTo>
                    <a:pt x="1" y="5"/>
                    <a:pt x="1" y="4"/>
                    <a:pt x="2" y="4"/>
                  </a:cubicBezTo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1" name="Freeform 360">
              <a:extLst>
                <a:ext uri="{FF2B5EF4-FFF2-40B4-BE49-F238E27FC236}">
                  <a16:creationId xmlns:a16="http://schemas.microsoft.com/office/drawing/2014/main" id="{58BFA5B4-9D53-4B57-8574-DDE7D08D5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1515" y="1723300"/>
              <a:ext cx="12406" cy="26555"/>
            </a:xfrm>
            <a:custGeom>
              <a:avLst/>
              <a:gdLst>
                <a:gd name="T0" fmla="*/ 2 w 16"/>
                <a:gd name="T1" fmla="*/ 25 h 33"/>
                <a:gd name="T2" fmla="*/ 12 w 16"/>
                <a:gd name="T3" fmla="*/ 6 h 33"/>
                <a:gd name="T4" fmla="*/ 14 w 16"/>
                <a:gd name="T5" fmla="*/ 10 h 33"/>
                <a:gd name="T6" fmla="*/ 15 w 16"/>
                <a:gd name="T7" fmla="*/ 14 h 33"/>
                <a:gd name="T8" fmla="*/ 5 w 16"/>
                <a:gd name="T9" fmla="*/ 33 h 33"/>
                <a:gd name="T10" fmla="*/ 2 w 16"/>
                <a:gd name="T11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3">
                  <a:moveTo>
                    <a:pt x="2" y="25"/>
                  </a:moveTo>
                  <a:cubicBezTo>
                    <a:pt x="0" y="18"/>
                    <a:pt x="0" y="0"/>
                    <a:pt x="12" y="6"/>
                  </a:cubicBezTo>
                  <a:cubicBezTo>
                    <a:pt x="12" y="6"/>
                    <a:pt x="14" y="9"/>
                    <a:pt x="14" y="10"/>
                  </a:cubicBezTo>
                  <a:cubicBezTo>
                    <a:pt x="16" y="13"/>
                    <a:pt x="15" y="11"/>
                    <a:pt x="15" y="14"/>
                  </a:cubicBezTo>
                  <a:cubicBezTo>
                    <a:pt x="16" y="23"/>
                    <a:pt x="13" y="29"/>
                    <a:pt x="5" y="33"/>
                  </a:cubicBezTo>
                  <a:cubicBezTo>
                    <a:pt x="4" y="29"/>
                    <a:pt x="7" y="24"/>
                    <a:pt x="2" y="2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2" name="Freeform 361">
              <a:extLst>
                <a:ext uri="{FF2B5EF4-FFF2-40B4-BE49-F238E27FC236}">
                  <a16:creationId xmlns:a16="http://schemas.microsoft.com/office/drawing/2014/main" id="{F54E5089-6C42-4968-82EB-B19CAE313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263" y="1454688"/>
              <a:ext cx="30690" cy="8852"/>
            </a:xfrm>
            <a:custGeom>
              <a:avLst/>
              <a:gdLst>
                <a:gd name="T0" fmla="*/ 23 w 40"/>
                <a:gd name="T1" fmla="*/ 1 h 11"/>
                <a:gd name="T2" fmla="*/ 18 w 40"/>
                <a:gd name="T3" fmla="*/ 1 h 11"/>
                <a:gd name="T4" fmla="*/ 23 w 40"/>
                <a:gd name="T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1">
                  <a:moveTo>
                    <a:pt x="23" y="1"/>
                  </a:moveTo>
                  <a:cubicBezTo>
                    <a:pt x="40" y="11"/>
                    <a:pt x="0" y="8"/>
                    <a:pt x="18" y="1"/>
                  </a:cubicBezTo>
                  <a:cubicBezTo>
                    <a:pt x="19" y="0"/>
                    <a:pt x="21" y="0"/>
                    <a:pt x="23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3" name="Freeform 403">
              <a:extLst>
                <a:ext uri="{FF2B5EF4-FFF2-40B4-BE49-F238E27FC236}">
                  <a16:creationId xmlns:a16="http://schemas.microsoft.com/office/drawing/2014/main" id="{AACF071F-25C9-4DF3-A6C1-2F781E5D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2643" y="5123332"/>
              <a:ext cx="47015" cy="37789"/>
            </a:xfrm>
            <a:custGeom>
              <a:avLst/>
              <a:gdLst>
                <a:gd name="T0" fmla="*/ 21 w 61"/>
                <a:gd name="T1" fmla="*/ 9 h 47"/>
                <a:gd name="T2" fmla="*/ 24 w 61"/>
                <a:gd name="T3" fmla="*/ 6 h 47"/>
                <a:gd name="T4" fmla="*/ 26 w 61"/>
                <a:gd name="T5" fmla="*/ 3 h 47"/>
                <a:gd name="T6" fmla="*/ 33 w 61"/>
                <a:gd name="T7" fmla="*/ 1 h 47"/>
                <a:gd name="T8" fmla="*/ 45 w 61"/>
                <a:gd name="T9" fmla="*/ 4 h 47"/>
                <a:gd name="T10" fmla="*/ 57 w 61"/>
                <a:gd name="T11" fmla="*/ 11 h 47"/>
                <a:gd name="T12" fmla="*/ 52 w 61"/>
                <a:gd name="T13" fmla="*/ 11 h 47"/>
                <a:gd name="T14" fmla="*/ 52 w 61"/>
                <a:gd name="T15" fmla="*/ 12 h 47"/>
                <a:gd name="T16" fmla="*/ 48 w 61"/>
                <a:gd name="T17" fmla="*/ 22 h 47"/>
                <a:gd name="T18" fmla="*/ 41 w 61"/>
                <a:gd name="T19" fmla="*/ 27 h 47"/>
                <a:gd name="T20" fmla="*/ 36 w 61"/>
                <a:gd name="T21" fmla="*/ 32 h 47"/>
                <a:gd name="T22" fmla="*/ 27 w 61"/>
                <a:gd name="T23" fmla="*/ 36 h 47"/>
                <a:gd name="T24" fmla="*/ 19 w 61"/>
                <a:gd name="T25" fmla="*/ 41 h 47"/>
                <a:gd name="T26" fmla="*/ 10 w 61"/>
                <a:gd name="T27" fmla="*/ 44 h 47"/>
                <a:gd name="T28" fmla="*/ 2 w 61"/>
                <a:gd name="T29" fmla="*/ 44 h 47"/>
                <a:gd name="T30" fmla="*/ 5 w 61"/>
                <a:gd name="T31" fmla="*/ 31 h 47"/>
                <a:gd name="T32" fmla="*/ 9 w 61"/>
                <a:gd name="T33" fmla="*/ 24 h 47"/>
                <a:gd name="T34" fmla="*/ 16 w 61"/>
                <a:gd name="T35" fmla="*/ 20 h 47"/>
                <a:gd name="T36" fmla="*/ 21 w 61"/>
                <a:gd name="T37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47">
                  <a:moveTo>
                    <a:pt x="21" y="9"/>
                  </a:moveTo>
                  <a:cubicBezTo>
                    <a:pt x="22" y="8"/>
                    <a:pt x="24" y="7"/>
                    <a:pt x="24" y="6"/>
                  </a:cubicBezTo>
                  <a:cubicBezTo>
                    <a:pt x="25" y="5"/>
                    <a:pt x="25" y="4"/>
                    <a:pt x="26" y="3"/>
                  </a:cubicBezTo>
                  <a:cubicBezTo>
                    <a:pt x="28" y="1"/>
                    <a:pt x="31" y="1"/>
                    <a:pt x="33" y="1"/>
                  </a:cubicBezTo>
                  <a:cubicBezTo>
                    <a:pt x="35" y="0"/>
                    <a:pt x="46" y="0"/>
                    <a:pt x="45" y="4"/>
                  </a:cubicBezTo>
                  <a:cubicBezTo>
                    <a:pt x="51" y="4"/>
                    <a:pt x="57" y="4"/>
                    <a:pt x="57" y="11"/>
                  </a:cubicBezTo>
                  <a:cubicBezTo>
                    <a:pt x="55" y="11"/>
                    <a:pt x="53" y="11"/>
                    <a:pt x="52" y="11"/>
                  </a:cubicBezTo>
                  <a:cubicBezTo>
                    <a:pt x="52" y="11"/>
                    <a:pt x="52" y="12"/>
                    <a:pt x="52" y="12"/>
                  </a:cubicBezTo>
                  <a:cubicBezTo>
                    <a:pt x="61" y="16"/>
                    <a:pt x="54" y="18"/>
                    <a:pt x="48" y="22"/>
                  </a:cubicBezTo>
                  <a:cubicBezTo>
                    <a:pt x="46" y="23"/>
                    <a:pt x="44" y="25"/>
                    <a:pt x="41" y="27"/>
                  </a:cubicBezTo>
                  <a:cubicBezTo>
                    <a:pt x="38" y="28"/>
                    <a:pt x="38" y="30"/>
                    <a:pt x="36" y="32"/>
                  </a:cubicBezTo>
                  <a:cubicBezTo>
                    <a:pt x="33" y="35"/>
                    <a:pt x="30" y="35"/>
                    <a:pt x="27" y="36"/>
                  </a:cubicBezTo>
                  <a:cubicBezTo>
                    <a:pt x="24" y="37"/>
                    <a:pt x="22" y="40"/>
                    <a:pt x="19" y="41"/>
                  </a:cubicBezTo>
                  <a:cubicBezTo>
                    <a:pt x="15" y="42"/>
                    <a:pt x="13" y="43"/>
                    <a:pt x="10" y="44"/>
                  </a:cubicBezTo>
                  <a:cubicBezTo>
                    <a:pt x="7" y="46"/>
                    <a:pt x="4" y="47"/>
                    <a:pt x="2" y="44"/>
                  </a:cubicBezTo>
                  <a:cubicBezTo>
                    <a:pt x="0" y="42"/>
                    <a:pt x="4" y="33"/>
                    <a:pt x="5" y="31"/>
                  </a:cubicBezTo>
                  <a:cubicBezTo>
                    <a:pt x="6" y="29"/>
                    <a:pt x="7" y="26"/>
                    <a:pt x="9" y="24"/>
                  </a:cubicBezTo>
                  <a:cubicBezTo>
                    <a:pt x="11" y="21"/>
                    <a:pt x="13" y="22"/>
                    <a:pt x="16" y="20"/>
                  </a:cubicBezTo>
                  <a:cubicBezTo>
                    <a:pt x="21" y="17"/>
                    <a:pt x="19" y="13"/>
                    <a:pt x="21" y="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4" name="Freeform 404">
              <a:extLst>
                <a:ext uri="{FF2B5EF4-FFF2-40B4-BE49-F238E27FC236}">
                  <a16:creationId xmlns:a16="http://schemas.microsoft.com/office/drawing/2014/main" id="{7959585C-EB7A-4A61-A003-CD7CCCB1D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606" y="5121970"/>
              <a:ext cx="44729" cy="36087"/>
            </a:xfrm>
            <a:custGeom>
              <a:avLst/>
              <a:gdLst>
                <a:gd name="T0" fmla="*/ 23 w 58"/>
                <a:gd name="T1" fmla="*/ 7 h 45"/>
                <a:gd name="T2" fmla="*/ 30 w 58"/>
                <a:gd name="T3" fmla="*/ 6 h 45"/>
                <a:gd name="T4" fmla="*/ 34 w 58"/>
                <a:gd name="T5" fmla="*/ 2 h 45"/>
                <a:gd name="T6" fmla="*/ 47 w 58"/>
                <a:gd name="T7" fmla="*/ 2 h 45"/>
                <a:gd name="T8" fmla="*/ 53 w 58"/>
                <a:gd name="T9" fmla="*/ 14 h 45"/>
                <a:gd name="T10" fmla="*/ 46 w 58"/>
                <a:gd name="T11" fmla="*/ 20 h 45"/>
                <a:gd name="T12" fmla="*/ 40 w 58"/>
                <a:gd name="T13" fmla="*/ 28 h 45"/>
                <a:gd name="T14" fmla="*/ 32 w 58"/>
                <a:gd name="T15" fmla="*/ 34 h 45"/>
                <a:gd name="T16" fmla="*/ 26 w 58"/>
                <a:gd name="T17" fmla="*/ 40 h 45"/>
                <a:gd name="T18" fmla="*/ 10 w 58"/>
                <a:gd name="T19" fmla="*/ 36 h 45"/>
                <a:gd name="T20" fmla="*/ 5 w 58"/>
                <a:gd name="T21" fmla="*/ 29 h 45"/>
                <a:gd name="T22" fmla="*/ 4 w 58"/>
                <a:gd name="T23" fmla="*/ 21 h 45"/>
                <a:gd name="T24" fmla="*/ 20 w 58"/>
                <a:gd name="T25" fmla="*/ 29 h 45"/>
                <a:gd name="T26" fmla="*/ 22 w 58"/>
                <a:gd name="T27" fmla="*/ 26 h 45"/>
                <a:gd name="T28" fmla="*/ 22 w 58"/>
                <a:gd name="T29" fmla="*/ 23 h 45"/>
                <a:gd name="T30" fmla="*/ 22 w 58"/>
                <a:gd name="T31" fmla="*/ 19 h 45"/>
                <a:gd name="T32" fmla="*/ 27 w 58"/>
                <a:gd name="T33" fmla="*/ 18 h 45"/>
                <a:gd name="T34" fmla="*/ 25 w 58"/>
                <a:gd name="T35" fmla="*/ 13 h 45"/>
                <a:gd name="T36" fmla="*/ 23 w 58"/>
                <a:gd name="T37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45">
                  <a:moveTo>
                    <a:pt x="23" y="7"/>
                  </a:moveTo>
                  <a:cubicBezTo>
                    <a:pt x="26" y="7"/>
                    <a:pt x="28" y="8"/>
                    <a:pt x="30" y="6"/>
                  </a:cubicBezTo>
                  <a:cubicBezTo>
                    <a:pt x="32" y="5"/>
                    <a:pt x="31" y="3"/>
                    <a:pt x="34" y="2"/>
                  </a:cubicBezTo>
                  <a:cubicBezTo>
                    <a:pt x="38" y="0"/>
                    <a:pt x="43" y="1"/>
                    <a:pt x="47" y="2"/>
                  </a:cubicBezTo>
                  <a:cubicBezTo>
                    <a:pt x="54" y="3"/>
                    <a:pt x="58" y="9"/>
                    <a:pt x="53" y="14"/>
                  </a:cubicBezTo>
                  <a:cubicBezTo>
                    <a:pt x="50" y="17"/>
                    <a:pt x="48" y="17"/>
                    <a:pt x="46" y="20"/>
                  </a:cubicBezTo>
                  <a:cubicBezTo>
                    <a:pt x="44" y="23"/>
                    <a:pt x="43" y="26"/>
                    <a:pt x="40" y="28"/>
                  </a:cubicBezTo>
                  <a:cubicBezTo>
                    <a:pt x="38" y="31"/>
                    <a:pt x="35" y="33"/>
                    <a:pt x="32" y="34"/>
                  </a:cubicBezTo>
                  <a:cubicBezTo>
                    <a:pt x="30" y="36"/>
                    <a:pt x="29" y="38"/>
                    <a:pt x="26" y="40"/>
                  </a:cubicBezTo>
                  <a:cubicBezTo>
                    <a:pt x="20" y="45"/>
                    <a:pt x="15" y="41"/>
                    <a:pt x="10" y="36"/>
                  </a:cubicBezTo>
                  <a:cubicBezTo>
                    <a:pt x="8" y="35"/>
                    <a:pt x="6" y="31"/>
                    <a:pt x="5" y="29"/>
                  </a:cubicBezTo>
                  <a:cubicBezTo>
                    <a:pt x="2" y="27"/>
                    <a:pt x="0" y="24"/>
                    <a:pt x="4" y="21"/>
                  </a:cubicBezTo>
                  <a:cubicBezTo>
                    <a:pt x="10" y="17"/>
                    <a:pt x="13" y="32"/>
                    <a:pt x="20" y="29"/>
                  </a:cubicBezTo>
                  <a:cubicBezTo>
                    <a:pt x="21" y="29"/>
                    <a:pt x="22" y="27"/>
                    <a:pt x="22" y="26"/>
                  </a:cubicBezTo>
                  <a:cubicBezTo>
                    <a:pt x="23" y="24"/>
                    <a:pt x="22" y="25"/>
                    <a:pt x="22" y="23"/>
                  </a:cubicBezTo>
                  <a:cubicBezTo>
                    <a:pt x="22" y="21"/>
                    <a:pt x="20" y="21"/>
                    <a:pt x="22" y="19"/>
                  </a:cubicBezTo>
                  <a:cubicBezTo>
                    <a:pt x="23" y="18"/>
                    <a:pt x="26" y="19"/>
                    <a:pt x="27" y="18"/>
                  </a:cubicBezTo>
                  <a:cubicBezTo>
                    <a:pt x="30" y="14"/>
                    <a:pt x="26" y="15"/>
                    <a:pt x="25" y="13"/>
                  </a:cubicBezTo>
                  <a:cubicBezTo>
                    <a:pt x="24" y="11"/>
                    <a:pt x="25" y="9"/>
                    <a:pt x="23" y="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5" name="Freeform 405">
              <a:extLst>
                <a:ext uri="{FF2B5EF4-FFF2-40B4-BE49-F238E27FC236}">
                  <a16:creationId xmlns:a16="http://schemas.microsoft.com/office/drawing/2014/main" id="{C71EE546-988F-4E26-87E3-8CF66E40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623" y="5135588"/>
              <a:ext cx="17957" cy="30640"/>
            </a:xfrm>
            <a:custGeom>
              <a:avLst/>
              <a:gdLst>
                <a:gd name="T0" fmla="*/ 10 w 23"/>
                <a:gd name="T1" fmla="*/ 23 h 38"/>
                <a:gd name="T2" fmla="*/ 12 w 23"/>
                <a:gd name="T3" fmla="*/ 1 h 38"/>
                <a:gd name="T4" fmla="*/ 21 w 23"/>
                <a:gd name="T5" fmla="*/ 12 h 38"/>
                <a:gd name="T6" fmla="*/ 21 w 23"/>
                <a:gd name="T7" fmla="*/ 25 h 38"/>
                <a:gd name="T8" fmla="*/ 23 w 23"/>
                <a:gd name="T9" fmla="*/ 38 h 38"/>
                <a:gd name="T10" fmla="*/ 17 w 23"/>
                <a:gd name="T11" fmla="*/ 31 h 38"/>
                <a:gd name="T12" fmla="*/ 10 w 23"/>
                <a:gd name="T1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8">
                  <a:moveTo>
                    <a:pt x="10" y="23"/>
                  </a:moveTo>
                  <a:cubicBezTo>
                    <a:pt x="8" y="17"/>
                    <a:pt x="0" y="2"/>
                    <a:pt x="12" y="1"/>
                  </a:cubicBezTo>
                  <a:cubicBezTo>
                    <a:pt x="18" y="0"/>
                    <a:pt x="20" y="7"/>
                    <a:pt x="21" y="12"/>
                  </a:cubicBezTo>
                  <a:cubicBezTo>
                    <a:pt x="22" y="16"/>
                    <a:pt x="21" y="21"/>
                    <a:pt x="21" y="25"/>
                  </a:cubicBezTo>
                  <a:cubicBezTo>
                    <a:pt x="21" y="29"/>
                    <a:pt x="23" y="33"/>
                    <a:pt x="23" y="38"/>
                  </a:cubicBezTo>
                  <a:cubicBezTo>
                    <a:pt x="19" y="37"/>
                    <a:pt x="20" y="33"/>
                    <a:pt x="17" y="31"/>
                  </a:cubicBezTo>
                  <a:cubicBezTo>
                    <a:pt x="13" y="27"/>
                    <a:pt x="11" y="29"/>
                    <a:pt x="10" y="2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6" name="Freeform 406">
              <a:extLst>
                <a:ext uri="{FF2B5EF4-FFF2-40B4-BE49-F238E27FC236}">
                  <a16:creationId xmlns:a16="http://schemas.microsoft.com/office/drawing/2014/main" id="{AAEBE114-0E5C-4724-BFAC-C07CD3ADF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49" y="5216614"/>
              <a:ext cx="44076" cy="35407"/>
            </a:xfrm>
            <a:custGeom>
              <a:avLst/>
              <a:gdLst>
                <a:gd name="T0" fmla="*/ 37 w 57"/>
                <a:gd name="T1" fmla="*/ 27 h 44"/>
                <a:gd name="T2" fmla="*/ 28 w 57"/>
                <a:gd name="T3" fmla="*/ 22 h 44"/>
                <a:gd name="T4" fmla="*/ 22 w 57"/>
                <a:gd name="T5" fmla="*/ 17 h 44"/>
                <a:gd name="T6" fmla="*/ 12 w 57"/>
                <a:gd name="T7" fmla="*/ 14 h 44"/>
                <a:gd name="T8" fmla="*/ 1 w 57"/>
                <a:gd name="T9" fmla="*/ 4 h 44"/>
                <a:gd name="T10" fmla="*/ 46 w 57"/>
                <a:gd name="T11" fmla="*/ 18 h 44"/>
                <a:gd name="T12" fmla="*/ 56 w 57"/>
                <a:gd name="T13" fmla="*/ 36 h 44"/>
                <a:gd name="T14" fmla="*/ 55 w 57"/>
                <a:gd name="T15" fmla="*/ 42 h 44"/>
                <a:gd name="T16" fmla="*/ 47 w 57"/>
                <a:gd name="T17" fmla="*/ 41 h 44"/>
                <a:gd name="T18" fmla="*/ 37 w 57"/>
                <a:gd name="T19" fmla="*/ 2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44">
                  <a:moveTo>
                    <a:pt x="37" y="27"/>
                  </a:moveTo>
                  <a:cubicBezTo>
                    <a:pt x="35" y="25"/>
                    <a:pt x="31" y="24"/>
                    <a:pt x="28" y="22"/>
                  </a:cubicBezTo>
                  <a:cubicBezTo>
                    <a:pt x="26" y="20"/>
                    <a:pt x="24" y="18"/>
                    <a:pt x="22" y="17"/>
                  </a:cubicBezTo>
                  <a:cubicBezTo>
                    <a:pt x="19" y="15"/>
                    <a:pt x="15" y="15"/>
                    <a:pt x="12" y="14"/>
                  </a:cubicBezTo>
                  <a:cubicBezTo>
                    <a:pt x="9" y="12"/>
                    <a:pt x="0" y="7"/>
                    <a:pt x="1" y="4"/>
                  </a:cubicBezTo>
                  <a:cubicBezTo>
                    <a:pt x="15" y="0"/>
                    <a:pt x="36" y="7"/>
                    <a:pt x="46" y="18"/>
                  </a:cubicBezTo>
                  <a:cubicBezTo>
                    <a:pt x="51" y="23"/>
                    <a:pt x="55" y="29"/>
                    <a:pt x="56" y="36"/>
                  </a:cubicBezTo>
                  <a:cubicBezTo>
                    <a:pt x="56" y="38"/>
                    <a:pt x="57" y="41"/>
                    <a:pt x="55" y="42"/>
                  </a:cubicBezTo>
                  <a:cubicBezTo>
                    <a:pt x="53" y="44"/>
                    <a:pt x="49" y="42"/>
                    <a:pt x="47" y="41"/>
                  </a:cubicBezTo>
                  <a:cubicBezTo>
                    <a:pt x="43" y="38"/>
                    <a:pt x="41" y="31"/>
                    <a:pt x="37" y="2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7" name="Freeform 407">
              <a:extLst>
                <a:ext uri="{FF2B5EF4-FFF2-40B4-BE49-F238E27FC236}">
                  <a16:creationId xmlns:a16="http://schemas.microsoft.com/office/drawing/2014/main" id="{26BB04CE-31AC-4870-838A-E18DC257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3482" y="3346886"/>
              <a:ext cx="16977" cy="11235"/>
            </a:xfrm>
            <a:custGeom>
              <a:avLst/>
              <a:gdLst>
                <a:gd name="T0" fmla="*/ 20 w 22"/>
                <a:gd name="T1" fmla="*/ 2 h 14"/>
                <a:gd name="T2" fmla="*/ 12 w 22"/>
                <a:gd name="T3" fmla="*/ 13 h 14"/>
                <a:gd name="T4" fmla="*/ 20 w 22"/>
                <a:gd name="T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4">
                  <a:moveTo>
                    <a:pt x="20" y="2"/>
                  </a:moveTo>
                  <a:cubicBezTo>
                    <a:pt x="22" y="3"/>
                    <a:pt x="16" y="14"/>
                    <a:pt x="12" y="13"/>
                  </a:cubicBezTo>
                  <a:cubicBezTo>
                    <a:pt x="0" y="13"/>
                    <a:pt x="8" y="0"/>
                    <a:pt x="20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8" name="Freeform 408">
              <a:extLst>
                <a:ext uri="{FF2B5EF4-FFF2-40B4-BE49-F238E27FC236}">
                  <a16:creationId xmlns:a16="http://schemas.microsoft.com/office/drawing/2014/main" id="{BC1905A2-3C86-40D0-B761-9D72A860A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089" y="3357440"/>
              <a:ext cx="12406" cy="15320"/>
            </a:xfrm>
            <a:custGeom>
              <a:avLst/>
              <a:gdLst>
                <a:gd name="T0" fmla="*/ 16 w 16"/>
                <a:gd name="T1" fmla="*/ 16 h 19"/>
                <a:gd name="T2" fmla="*/ 0 w 16"/>
                <a:gd name="T3" fmla="*/ 7 h 19"/>
                <a:gd name="T4" fmla="*/ 12 w 16"/>
                <a:gd name="T5" fmla="*/ 5 h 19"/>
                <a:gd name="T6" fmla="*/ 16 w 16"/>
                <a:gd name="T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6" y="16"/>
                  </a:moveTo>
                  <a:cubicBezTo>
                    <a:pt x="6" y="19"/>
                    <a:pt x="4" y="16"/>
                    <a:pt x="0" y="7"/>
                  </a:cubicBezTo>
                  <a:cubicBezTo>
                    <a:pt x="6" y="5"/>
                    <a:pt x="6" y="0"/>
                    <a:pt x="12" y="5"/>
                  </a:cubicBezTo>
                  <a:cubicBezTo>
                    <a:pt x="14" y="6"/>
                    <a:pt x="16" y="13"/>
                    <a:pt x="16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9" name="Freeform 409">
              <a:extLst>
                <a:ext uri="{FF2B5EF4-FFF2-40B4-BE49-F238E27FC236}">
                  <a16:creationId xmlns:a16="http://schemas.microsoft.com/office/drawing/2014/main" id="{1231C895-7DB4-4EEA-99BD-AD16895F3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821" y="3375143"/>
              <a:ext cx="23181" cy="12937"/>
            </a:xfrm>
            <a:custGeom>
              <a:avLst/>
              <a:gdLst>
                <a:gd name="T0" fmla="*/ 7 w 30"/>
                <a:gd name="T1" fmla="*/ 1 h 16"/>
                <a:gd name="T2" fmla="*/ 11 w 30"/>
                <a:gd name="T3" fmla="*/ 2 h 16"/>
                <a:gd name="T4" fmla="*/ 24 w 30"/>
                <a:gd name="T5" fmla="*/ 6 h 16"/>
                <a:gd name="T6" fmla="*/ 24 w 30"/>
                <a:gd name="T7" fmla="*/ 12 h 16"/>
                <a:gd name="T8" fmla="*/ 13 w 30"/>
                <a:gd name="T9" fmla="*/ 14 h 16"/>
                <a:gd name="T10" fmla="*/ 7 w 30"/>
                <a:gd name="T1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6">
                  <a:moveTo>
                    <a:pt x="7" y="1"/>
                  </a:moveTo>
                  <a:cubicBezTo>
                    <a:pt x="9" y="0"/>
                    <a:pt x="9" y="2"/>
                    <a:pt x="11" y="2"/>
                  </a:cubicBezTo>
                  <a:cubicBezTo>
                    <a:pt x="15" y="2"/>
                    <a:pt x="21" y="4"/>
                    <a:pt x="24" y="6"/>
                  </a:cubicBezTo>
                  <a:cubicBezTo>
                    <a:pt x="30" y="10"/>
                    <a:pt x="29" y="9"/>
                    <a:pt x="24" y="12"/>
                  </a:cubicBezTo>
                  <a:cubicBezTo>
                    <a:pt x="21" y="14"/>
                    <a:pt x="17" y="16"/>
                    <a:pt x="13" y="14"/>
                  </a:cubicBezTo>
                  <a:cubicBezTo>
                    <a:pt x="12" y="11"/>
                    <a:pt x="0" y="5"/>
                    <a:pt x="7" y="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0" name="Freeform 410">
              <a:extLst>
                <a:ext uri="{FF2B5EF4-FFF2-40B4-BE49-F238E27FC236}">
                  <a16:creationId xmlns:a16="http://schemas.microsoft.com/office/drawing/2014/main" id="{D243475F-6B11-442D-A3FC-5F79EFF60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818" y="3392846"/>
              <a:ext cx="27752" cy="32342"/>
            </a:xfrm>
            <a:custGeom>
              <a:avLst/>
              <a:gdLst>
                <a:gd name="T0" fmla="*/ 3 w 36"/>
                <a:gd name="T1" fmla="*/ 27 h 40"/>
                <a:gd name="T2" fmla="*/ 1 w 36"/>
                <a:gd name="T3" fmla="*/ 17 h 40"/>
                <a:gd name="T4" fmla="*/ 7 w 36"/>
                <a:gd name="T5" fmla="*/ 11 h 40"/>
                <a:gd name="T6" fmla="*/ 6 w 36"/>
                <a:gd name="T7" fmla="*/ 2 h 40"/>
                <a:gd name="T8" fmla="*/ 20 w 36"/>
                <a:gd name="T9" fmla="*/ 6 h 40"/>
                <a:gd name="T10" fmla="*/ 30 w 36"/>
                <a:gd name="T11" fmla="*/ 12 h 40"/>
                <a:gd name="T12" fmla="*/ 35 w 36"/>
                <a:gd name="T13" fmla="*/ 21 h 40"/>
                <a:gd name="T14" fmla="*/ 29 w 36"/>
                <a:gd name="T15" fmla="*/ 29 h 40"/>
                <a:gd name="T16" fmla="*/ 17 w 36"/>
                <a:gd name="T17" fmla="*/ 35 h 40"/>
                <a:gd name="T18" fmla="*/ 8 w 36"/>
                <a:gd name="T19" fmla="*/ 37 h 40"/>
                <a:gd name="T20" fmla="*/ 3 w 36"/>
                <a:gd name="T21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40">
                  <a:moveTo>
                    <a:pt x="3" y="27"/>
                  </a:moveTo>
                  <a:cubicBezTo>
                    <a:pt x="1" y="23"/>
                    <a:pt x="0" y="19"/>
                    <a:pt x="1" y="17"/>
                  </a:cubicBezTo>
                  <a:cubicBezTo>
                    <a:pt x="2" y="14"/>
                    <a:pt x="6" y="14"/>
                    <a:pt x="7" y="11"/>
                  </a:cubicBezTo>
                  <a:cubicBezTo>
                    <a:pt x="8" y="8"/>
                    <a:pt x="4" y="5"/>
                    <a:pt x="6" y="2"/>
                  </a:cubicBezTo>
                  <a:cubicBezTo>
                    <a:pt x="8" y="0"/>
                    <a:pt x="17" y="5"/>
                    <a:pt x="20" y="6"/>
                  </a:cubicBezTo>
                  <a:cubicBezTo>
                    <a:pt x="24" y="8"/>
                    <a:pt x="27" y="9"/>
                    <a:pt x="30" y="12"/>
                  </a:cubicBezTo>
                  <a:cubicBezTo>
                    <a:pt x="31" y="14"/>
                    <a:pt x="35" y="20"/>
                    <a:pt x="35" y="21"/>
                  </a:cubicBezTo>
                  <a:cubicBezTo>
                    <a:pt x="36" y="25"/>
                    <a:pt x="32" y="28"/>
                    <a:pt x="29" y="29"/>
                  </a:cubicBezTo>
                  <a:cubicBezTo>
                    <a:pt x="22" y="31"/>
                    <a:pt x="22" y="29"/>
                    <a:pt x="17" y="35"/>
                  </a:cubicBezTo>
                  <a:cubicBezTo>
                    <a:pt x="13" y="39"/>
                    <a:pt x="12" y="40"/>
                    <a:pt x="8" y="37"/>
                  </a:cubicBezTo>
                  <a:cubicBezTo>
                    <a:pt x="7" y="36"/>
                    <a:pt x="4" y="31"/>
                    <a:pt x="3" y="2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1" name="Freeform 465">
              <a:extLst>
                <a:ext uri="{FF2B5EF4-FFF2-40B4-BE49-F238E27FC236}">
                  <a16:creationId xmlns:a16="http://schemas.microsoft.com/office/drawing/2014/main" id="{8AD64474-1C03-4163-805A-BE6F1B3B1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141" y="2412703"/>
              <a:ext cx="12406" cy="11235"/>
            </a:xfrm>
            <a:custGeom>
              <a:avLst/>
              <a:gdLst>
                <a:gd name="T0" fmla="*/ 1 w 16"/>
                <a:gd name="T1" fmla="*/ 12 h 14"/>
                <a:gd name="T2" fmla="*/ 15 w 16"/>
                <a:gd name="T3" fmla="*/ 6 h 14"/>
                <a:gd name="T4" fmla="*/ 12 w 16"/>
                <a:gd name="T5" fmla="*/ 11 h 14"/>
                <a:gd name="T6" fmla="*/ 7 w 16"/>
                <a:gd name="T7" fmla="*/ 12 h 14"/>
                <a:gd name="T8" fmla="*/ 1 w 16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" y="12"/>
                  </a:moveTo>
                  <a:cubicBezTo>
                    <a:pt x="0" y="7"/>
                    <a:pt x="16" y="0"/>
                    <a:pt x="15" y="6"/>
                  </a:cubicBezTo>
                  <a:cubicBezTo>
                    <a:pt x="15" y="6"/>
                    <a:pt x="12" y="10"/>
                    <a:pt x="12" y="11"/>
                  </a:cubicBezTo>
                  <a:cubicBezTo>
                    <a:pt x="11" y="13"/>
                    <a:pt x="9" y="13"/>
                    <a:pt x="7" y="12"/>
                  </a:cubicBezTo>
                  <a:cubicBezTo>
                    <a:pt x="6" y="14"/>
                    <a:pt x="1" y="14"/>
                    <a:pt x="1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2" name="Freeform 466">
              <a:extLst>
                <a:ext uri="{FF2B5EF4-FFF2-40B4-BE49-F238E27FC236}">
                  <a16:creationId xmlns:a16="http://schemas.microsoft.com/office/drawing/2014/main" id="{4D9033C5-47E5-4358-AA7E-0313C100C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916" y="2411681"/>
              <a:ext cx="23181" cy="21788"/>
            </a:xfrm>
            <a:custGeom>
              <a:avLst/>
              <a:gdLst>
                <a:gd name="T0" fmla="*/ 10 w 30"/>
                <a:gd name="T1" fmla="*/ 17 h 27"/>
                <a:gd name="T2" fmla="*/ 5 w 30"/>
                <a:gd name="T3" fmla="*/ 20 h 27"/>
                <a:gd name="T4" fmla="*/ 5 w 30"/>
                <a:gd name="T5" fmla="*/ 14 h 27"/>
                <a:gd name="T6" fmla="*/ 16 w 30"/>
                <a:gd name="T7" fmla="*/ 2 h 27"/>
                <a:gd name="T8" fmla="*/ 23 w 30"/>
                <a:gd name="T9" fmla="*/ 4 h 27"/>
                <a:gd name="T10" fmla="*/ 29 w 30"/>
                <a:gd name="T11" fmla="*/ 7 h 27"/>
                <a:gd name="T12" fmla="*/ 24 w 30"/>
                <a:gd name="T13" fmla="*/ 11 h 27"/>
                <a:gd name="T14" fmla="*/ 15 w 30"/>
                <a:gd name="T15" fmla="*/ 27 h 27"/>
                <a:gd name="T16" fmla="*/ 10 w 30"/>
                <a:gd name="T17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10" y="17"/>
                  </a:moveTo>
                  <a:cubicBezTo>
                    <a:pt x="7" y="15"/>
                    <a:pt x="7" y="19"/>
                    <a:pt x="5" y="20"/>
                  </a:cubicBezTo>
                  <a:cubicBezTo>
                    <a:pt x="0" y="22"/>
                    <a:pt x="3" y="16"/>
                    <a:pt x="5" y="14"/>
                  </a:cubicBezTo>
                  <a:cubicBezTo>
                    <a:pt x="7" y="9"/>
                    <a:pt x="10" y="0"/>
                    <a:pt x="16" y="2"/>
                  </a:cubicBezTo>
                  <a:cubicBezTo>
                    <a:pt x="18" y="3"/>
                    <a:pt x="21" y="3"/>
                    <a:pt x="23" y="4"/>
                  </a:cubicBezTo>
                  <a:cubicBezTo>
                    <a:pt x="25" y="6"/>
                    <a:pt x="25" y="8"/>
                    <a:pt x="29" y="7"/>
                  </a:cubicBezTo>
                  <a:cubicBezTo>
                    <a:pt x="30" y="11"/>
                    <a:pt x="26" y="10"/>
                    <a:pt x="24" y="11"/>
                  </a:cubicBezTo>
                  <a:cubicBezTo>
                    <a:pt x="25" y="19"/>
                    <a:pt x="19" y="21"/>
                    <a:pt x="15" y="27"/>
                  </a:cubicBezTo>
                  <a:cubicBezTo>
                    <a:pt x="13" y="24"/>
                    <a:pt x="12" y="19"/>
                    <a:pt x="10" y="1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3" name="Freeform 467">
              <a:extLst>
                <a:ext uri="{FF2B5EF4-FFF2-40B4-BE49-F238E27FC236}">
                  <a16:creationId xmlns:a16="http://schemas.microsoft.com/office/drawing/2014/main" id="{867FC1A6-6E5B-45ED-AF97-B46EA84F6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8809" y="2363678"/>
              <a:ext cx="0" cy="681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4" name="Freeform 468">
              <a:extLst>
                <a:ext uri="{FF2B5EF4-FFF2-40B4-BE49-F238E27FC236}">
                  <a16:creationId xmlns:a16="http://schemas.microsoft.com/office/drawing/2014/main" id="{D4B48CEB-C98F-4C7D-9DEC-A27220EE5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615" y="1411452"/>
              <a:ext cx="1757486" cy="1431234"/>
            </a:xfrm>
            <a:custGeom>
              <a:avLst/>
              <a:gdLst>
                <a:gd name="T0" fmla="*/ 1419 w 2279"/>
                <a:gd name="T1" fmla="*/ 1524 h 1780"/>
                <a:gd name="T2" fmla="*/ 1585 w 2279"/>
                <a:gd name="T3" fmla="*/ 1659 h 1780"/>
                <a:gd name="T4" fmla="*/ 1780 w 2279"/>
                <a:gd name="T5" fmla="*/ 1670 h 1780"/>
                <a:gd name="T6" fmla="*/ 2043 w 2279"/>
                <a:gd name="T7" fmla="*/ 1641 h 1780"/>
                <a:gd name="T8" fmla="*/ 2017 w 2279"/>
                <a:gd name="T9" fmla="*/ 1725 h 1780"/>
                <a:gd name="T10" fmla="*/ 2148 w 2279"/>
                <a:gd name="T11" fmla="*/ 1647 h 1780"/>
                <a:gd name="T12" fmla="*/ 2112 w 2279"/>
                <a:gd name="T13" fmla="*/ 1640 h 1780"/>
                <a:gd name="T14" fmla="*/ 2009 w 2279"/>
                <a:gd name="T15" fmla="*/ 1566 h 1780"/>
                <a:gd name="T16" fmla="*/ 2044 w 2279"/>
                <a:gd name="T17" fmla="*/ 1521 h 1780"/>
                <a:gd name="T18" fmla="*/ 1881 w 2279"/>
                <a:gd name="T19" fmla="*/ 1581 h 1780"/>
                <a:gd name="T20" fmla="*/ 1982 w 2279"/>
                <a:gd name="T21" fmla="*/ 1468 h 1780"/>
                <a:gd name="T22" fmla="*/ 2170 w 2279"/>
                <a:gd name="T23" fmla="*/ 1453 h 1780"/>
                <a:gd name="T24" fmla="*/ 2277 w 2279"/>
                <a:gd name="T25" fmla="*/ 1374 h 1780"/>
                <a:gd name="T26" fmla="*/ 2212 w 2279"/>
                <a:gd name="T27" fmla="*/ 1283 h 1780"/>
                <a:gd name="T28" fmla="*/ 2158 w 2279"/>
                <a:gd name="T29" fmla="*/ 1228 h 1780"/>
                <a:gd name="T30" fmla="*/ 2117 w 2279"/>
                <a:gd name="T31" fmla="*/ 1133 h 1780"/>
                <a:gd name="T32" fmla="*/ 2076 w 2279"/>
                <a:gd name="T33" fmla="*/ 1056 h 1780"/>
                <a:gd name="T34" fmla="*/ 1999 w 2279"/>
                <a:gd name="T35" fmla="*/ 1068 h 1780"/>
                <a:gd name="T36" fmla="*/ 1910 w 2279"/>
                <a:gd name="T37" fmla="*/ 955 h 1780"/>
                <a:gd name="T38" fmla="*/ 1772 w 2279"/>
                <a:gd name="T39" fmla="*/ 881 h 1780"/>
                <a:gd name="T40" fmla="*/ 1684 w 2279"/>
                <a:gd name="T41" fmla="*/ 1029 h 1780"/>
                <a:gd name="T42" fmla="*/ 1645 w 2279"/>
                <a:gd name="T43" fmla="*/ 1293 h 1780"/>
                <a:gd name="T44" fmla="*/ 1570 w 2279"/>
                <a:gd name="T45" fmla="*/ 1326 h 1780"/>
                <a:gd name="T46" fmla="*/ 1287 w 2279"/>
                <a:gd name="T47" fmla="*/ 1117 h 1780"/>
                <a:gd name="T48" fmla="*/ 1275 w 2279"/>
                <a:gd name="T49" fmla="*/ 903 h 1780"/>
                <a:gd name="T50" fmla="*/ 1333 w 2279"/>
                <a:gd name="T51" fmla="*/ 807 h 1780"/>
                <a:gd name="T52" fmla="*/ 1415 w 2279"/>
                <a:gd name="T53" fmla="*/ 758 h 1780"/>
                <a:gd name="T54" fmla="*/ 1393 w 2279"/>
                <a:gd name="T55" fmla="*/ 675 h 1780"/>
                <a:gd name="T56" fmla="*/ 1509 w 2279"/>
                <a:gd name="T57" fmla="*/ 649 h 1780"/>
                <a:gd name="T58" fmla="*/ 1529 w 2279"/>
                <a:gd name="T59" fmla="*/ 634 h 1780"/>
                <a:gd name="T60" fmla="*/ 1593 w 2279"/>
                <a:gd name="T61" fmla="*/ 550 h 1780"/>
                <a:gd name="T62" fmla="*/ 1590 w 2279"/>
                <a:gd name="T63" fmla="*/ 452 h 1780"/>
                <a:gd name="T64" fmla="*/ 1548 w 2279"/>
                <a:gd name="T65" fmla="*/ 388 h 1780"/>
                <a:gd name="T66" fmla="*/ 1462 w 2279"/>
                <a:gd name="T67" fmla="*/ 519 h 1780"/>
                <a:gd name="T68" fmla="*/ 1365 w 2279"/>
                <a:gd name="T69" fmla="*/ 455 h 1780"/>
                <a:gd name="T70" fmla="*/ 1354 w 2279"/>
                <a:gd name="T71" fmla="*/ 422 h 1780"/>
                <a:gd name="T72" fmla="*/ 1296 w 2279"/>
                <a:gd name="T73" fmla="*/ 358 h 1780"/>
                <a:gd name="T74" fmla="*/ 1284 w 2279"/>
                <a:gd name="T75" fmla="*/ 269 h 1780"/>
                <a:gd name="T76" fmla="*/ 1258 w 2279"/>
                <a:gd name="T77" fmla="*/ 180 h 1780"/>
                <a:gd name="T78" fmla="*/ 1334 w 2279"/>
                <a:gd name="T79" fmla="*/ 62 h 1780"/>
                <a:gd name="T80" fmla="*/ 1221 w 2279"/>
                <a:gd name="T81" fmla="*/ 40 h 1780"/>
                <a:gd name="T82" fmla="*/ 1206 w 2279"/>
                <a:gd name="T83" fmla="*/ 243 h 1780"/>
                <a:gd name="T84" fmla="*/ 1199 w 2279"/>
                <a:gd name="T85" fmla="*/ 378 h 1780"/>
                <a:gd name="T86" fmla="*/ 1249 w 2279"/>
                <a:gd name="T87" fmla="*/ 485 h 1780"/>
                <a:gd name="T88" fmla="*/ 1200 w 2279"/>
                <a:gd name="T89" fmla="*/ 562 h 1780"/>
                <a:gd name="T90" fmla="*/ 1172 w 2279"/>
                <a:gd name="T91" fmla="*/ 484 h 1780"/>
                <a:gd name="T92" fmla="*/ 1117 w 2279"/>
                <a:gd name="T93" fmla="*/ 531 h 1780"/>
                <a:gd name="T94" fmla="*/ 975 w 2279"/>
                <a:gd name="T95" fmla="*/ 507 h 1780"/>
                <a:gd name="T96" fmla="*/ 864 w 2279"/>
                <a:gd name="T97" fmla="*/ 505 h 1780"/>
                <a:gd name="T98" fmla="*/ 927 w 2279"/>
                <a:gd name="T99" fmla="*/ 473 h 1780"/>
                <a:gd name="T100" fmla="*/ 886 w 2279"/>
                <a:gd name="T101" fmla="*/ 603 h 1780"/>
                <a:gd name="T102" fmla="*/ 859 w 2279"/>
                <a:gd name="T103" fmla="*/ 533 h 1780"/>
                <a:gd name="T104" fmla="*/ 688 w 2279"/>
                <a:gd name="T105" fmla="*/ 508 h 1780"/>
                <a:gd name="T106" fmla="*/ 477 w 2279"/>
                <a:gd name="T107" fmla="*/ 401 h 1780"/>
                <a:gd name="T108" fmla="*/ 422 w 2279"/>
                <a:gd name="T109" fmla="*/ 408 h 1780"/>
                <a:gd name="T110" fmla="*/ 309 w 2279"/>
                <a:gd name="T111" fmla="*/ 356 h 1780"/>
                <a:gd name="T112" fmla="*/ 109 w 2279"/>
                <a:gd name="T113" fmla="*/ 448 h 1780"/>
                <a:gd name="T114" fmla="*/ 134 w 2279"/>
                <a:gd name="T115" fmla="*/ 1022 h 1780"/>
                <a:gd name="T116" fmla="*/ 292 w 2279"/>
                <a:gd name="T117" fmla="*/ 1205 h 1780"/>
                <a:gd name="T118" fmla="*/ 338 w 2279"/>
                <a:gd name="T119" fmla="*/ 1385 h 1780"/>
                <a:gd name="T120" fmla="*/ 379 w 2279"/>
                <a:gd name="T121" fmla="*/ 1489 h 1780"/>
                <a:gd name="T122" fmla="*/ 464 w 2279"/>
                <a:gd name="T123" fmla="*/ 1498 h 1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79" h="1780">
                  <a:moveTo>
                    <a:pt x="1223" y="1500"/>
                  </a:moveTo>
                  <a:cubicBezTo>
                    <a:pt x="1223" y="1499"/>
                    <a:pt x="1230" y="1500"/>
                    <a:pt x="1231" y="1501"/>
                  </a:cubicBezTo>
                  <a:cubicBezTo>
                    <a:pt x="1233" y="1503"/>
                    <a:pt x="1233" y="1507"/>
                    <a:pt x="1233" y="1509"/>
                  </a:cubicBezTo>
                  <a:cubicBezTo>
                    <a:pt x="1234" y="1514"/>
                    <a:pt x="1234" y="1522"/>
                    <a:pt x="1239" y="1525"/>
                  </a:cubicBezTo>
                  <a:cubicBezTo>
                    <a:pt x="1241" y="1526"/>
                    <a:pt x="1243" y="1526"/>
                    <a:pt x="1244" y="1526"/>
                  </a:cubicBezTo>
                  <a:cubicBezTo>
                    <a:pt x="1246" y="1527"/>
                    <a:pt x="1248" y="1528"/>
                    <a:pt x="1249" y="1528"/>
                  </a:cubicBezTo>
                  <a:cubicBezTo>
                    <a:pt x="1252" y="1529"/>
                    <a:pt x="1259" y="1527"/>
                    <a:pt x="1259" y="1531"/>
                  </a:cubicBezTo>
                  <a:cubicBezTo>
                    <a:pt x="1261" y="1532"/>
                    <a:pt x="1264" y="1533"/>
                    <a:pt x="1267" y="1532"/>
                  </a:cubicBezTo>
                  <a:cubicBezTo>
                    <a:pt x="1271" y="1532"/>
                    <a:pt x="1271" y="1528"/>
                    <a:pt x="1275" y="1528"/>
                  </a:cubicBezTo>
                  <a:cubicBezTo>
                    <a:pt x="1280" y="1528"/>
                    <a:pt x="1286" y="1532"/>
                    <a:pt x="1289" y="1535"/>
                  </a:cubicBezTo>
                  <a:cubicBezTo>
                    <a:pt x="1292" y="1537"/>
                    <a:pt x="1293" y="1537"/>
                    <a:pt x="1295" y="1540"/>
                  </a:cubicBezTo>
                  <a:cubicBezTo>
                    <a:pt x="1296" y="1542"/>
                    <a:pt x="1297" y="1547"/>
                    <a:pt x="1301" y="1545"/>
                  </a:cubicBezTo>
                  <a:cubicBezTo>
                    <a:pt x="1303" y="1543"/>
                    <a:pt x="1301" y="1538"/>
                    <a:pt x="1306" y="1541"/>
                  </a:cubicBezTo>
                  <a:cubicBezTo>
                    <a:pt x="1307" y="1541"/>
                    <a:pt x="1307" y="1543"/>
                    <a:pt x="1308" y="1544"/>
                  </a:cubicBezTo>
                  <a:cubicBezTo>
                    <a:pt x="1309" y="1545"/>
                    <a:pt x="1311" y="1545"/>
                    <a:pt x="1312" y="1546"/>
                  </a:cubicBezTo>
                  <a:cubicBezTo>
                    <a:pt x="1317" y="1549"/>
                    <a:pt x="1320" y="1554"/>
                    <a:pt x="1327" y="1552"/>
                  </a:cubicBezTo>
                  <a:cubicBezTo>
                    <a:pt x="1330" y="1551"/>
                    <a:pt x="1332" y="1547"/>
                    <a:pt x="1335" y="1546"/>
                  </a:cubicBezTo>
                  <a:cubicBezTo>
                    <a:pt x="1339" y="1545"/>
                    <a:pt x="1337" y="1548"/>
                    <a:pt x="1340" y="1550"/>
                  </a:cubicBezTo>
                  <a:cubicBezTo>
                    <a:pt x="1346" y="1553"/>
                    <a:pt x="1354" y="1549"/>
                    <a:pt x="1359" y="1551"/>
                  </a:cubicBezTo>
                  <a:cubicBezTo>
                    <a:pt x="1362" y="1552"/>
                    <a:pt x="1364" y="1554"/>
                    <a:pt x="1367" y="1555"/>
                  </a:cubicBezTo>
                  <a:cubicBezTo>
                    <a:pt x="1368" y="1555"/>
                    <a:pt x="1369" y="1555"/>
                    <a:pt x="1370" y="1555"/>
                  </a:cubicBezTo>
                  <a:cubicBezTo>
                    <a:pt x="1371" y="1555"/>
                    <a:pt x="1372" y="1554"/>
                    <a:pt x="1373" y="1554"/>
                  </a:cubicBezTo>
                  <a:cubicBezTo>
                    <a:pt x="1377" y="1551"/>
                    <a:pt x="1381" y="1550"/>
                    <a:pt x="1383" y="1545"/>
                  </a:cubicBezTo>
                  <a:cubicBezTo>
                    <a:pt x="1385" y="1541"/>
                    <a:pt x="1385" y="1535"/>
                    <a:pt x="1390" y="1534"/>
                  </a:cubicBezTo>
                  <a:cubicBezTo>
                    <a:pt x="1390" y="1534"/>
                    <a:pt x="1390" y="1534"/>
                    <a:pt x="1390" y="1534"/>
                  </a:cubicBezTo>
                  <a:cubicBezTo>
                    <a:pt x="1393" y="1544"/>
                    <a:pt x="1414" y="1526"/>
                    <a:pt x="1419" y="1524"/>
                  </a:cubicBezTo>
                  <a:cubicBezTo>
                    <a:pt x="1429" y="1520"/>
                    <a:pt x="1439" y="1522"/>
                    <a:pt x="1449" y="1524"/>
                  </a:cubicBezTo>
                  <a:cubicBezTo>
                    <a:pt x="1455" y="1525"/>
                    <a:pt x="1455" y="1525"/>
                    <a:pt x="1457" y="1530"/>
                  </a:cubicBezTo>
                  <a:cubicBezTo>
                    <a:pt x="1459" y="1534"/>
                    <a:pt x="1460" y="1538"/>
                    <a:pt x="1462" y="1541"/>
                  </a:cubicBezTo>
                  <a:cubicBezTo>
                    <a:pt x="1466" y="1553"/>
                    <a:pt x="1471" y="1557"/>
                    <a:pt x="1483" y="1557"/>
                  </a:cubicBezTo>
                  <a:cubicBezTo>
                    <a:pt x="1489" y="1556"/>
                    <a:pt x="1497" y="1552"/>
                    <a:pt x="1497" y="1559"/>
                  </a:cubicBezTo>
                  <a:cubicBezTo>
                    <a:pt x="1496" y="1563"/>
                    <a:pt x="1492" y="1564"/>
                    <a:pt x="1493" y="1568"/>
                  </a:cubicBezTo>
                  <a:cubicBezTo>
                    <a:pt x="1493" y="1572"/>
                    <a:pt x="1495" y="1572"/>
                    <a:pt x="1498" y="1575"/>
                  </a:cubicBezTo>
                  <a:cubicBezTo>
                    <a:pt x="1500" y="1577"/>
                    <a:pt x="1503" y="1579"/>
                    <a:pt x="1503" y="1583"/>
                  </a:cubicBezTo>
                  <a:cubicBezTo>
                    <a:pt x="1503" y="1586"/>
                    <a:pt x="1499" y="1590"/>
                    <a:pt x="1499" y="1593"/>
                  </a:cubicBezTo>
                  <a:cubicBezTo>
                    <a:pt x="1500" y="1599"/>
                    <a:pt x="1505" y="1601"/>
                    <a:pt x="1502" y="1605"/>
                  </a:cubicBezTo>
                  <a:cubicBezTo>
                    <a:pt x="1505" y="1608"/>
                    <a:pt x="1507" y="1610"/>
                    <a:pt x="1510" y="1612"/>
                  </a:cubicBezTo>
                  <a:cubicBezTo>
                    <a:pt x="1519" y="1616"/>
                    <a:pt x="1520" y="1618"/>
                    <a:pt x="1519" y="1629"/>
                  </a:cubicBezTo>
                  <a:cubicBezTo>
                    <a:pt x="1526" y="1630"/>
                    <a:pt x="1528" y="1627"/>
                    <a:pt x="1532" y="1633"/>
                  </a:cubicBezTo>
                  <a:cubicBezTo>
                    <a:pt x="1533" y="1634"/>
                    <a:pt x="1533" y="1635"/>
                    <a:pt x="1534" y="1636"/>
                  </a:cubicBezTo>
                  <a:cubicBezTo>
                    <a:pt x="1535" y="1636"/>
                    <a:pt x="1537" y="1636"/>
                    <a:pt x="1539" y="1637"/>
                  </a:cubicBezTo>
                  <a:cubicBezTo>
                    <a:pt x="1554" y="1639"/>
                    <a:pt x="1567" y="1647"/>
                    <a:pt x="1582" y="1652"/>
                  </a:cubicBezTo>
                  <a:cubicBezTo>
                    <a:pt x="1582" y="1646"/>
                    <a:pt x="1584" y="1638"/>
                    <a:pt x="1590" y="1636"/>
                  </a:cubicBezTo>
                  <a:cubicBezTo>
                    <a:pt x="1595" y="1634"/>
                    <a:pt x="1606" y="1640"/>
                    <a:pt x="1610" y="1643"/>
                  </a:cubicBezTo>
                  <a:cubicBezTo>
                    <a:pt x="1615" y="1647"/>
                    <a:pt x="1616" y="1655"/>
                    <a:pt x="1619" y="1660"/>
                  </a:cubicBezTo>
                  <a:cubicBezTo>
                    <a:pt x="1623" y="1666"/>
                    <a:pt x="1627" y="1670"/>
                    <a:pt x="1631" y="1677"/>
                  </a:cubicBezTo>
                  <a:cubicBezTo>
                    <a:pt x="1625" y="1674"/>
                    <a:pt x="1621" y="1673"/>
                    <a:pt x="1622" y="1680"/>
                  </a:cubicBezTo>
                  <a:cubicBezTo>
                    <a:pt x="1623" y="1682"/>
                    <a:pt x="1626" y="1680"/>
                    <a:pt x="1625" y="1684"/>
                  </a:cubicBezTo>
                  <a:cubicBezTo>
                    <a:pt x="1625" y="1687"/>
                    <a:pt x="1623" y="1688"/>
                    <a:pt x="1621" y="1688"/>
                  </a:cubicBezTo>
                  <a:cubicBezTo>
                    <a:pt x="1614" y="1690"/>
                    <a:pt x="1613" y="1686"/>
                    <a:pt x="1610" y="1681"/>
                  </a:cubicBezTo>
                  <a:cubicBezTo>
                    <a:pt x="1607" y="1677"/>
                    <a:pt x="1603" y="1673"/>
                    <a:pt x="1600" y="1669"/>
                  </a:cubicBezTo>
                  <a:cubicBezTo>
                    <a:pt x="1597" y="1666"/>
                    <a:pt x="1590" y="1660"/>
                    <a:pt x="1585" y="1659"/>
                  </a:cubicBezTo>
                  <a:cubicBezTo>
                    <a:pt x="1577" y="1659"/>
                    <a:pt x="1584" y="1663"/>
                    <a:pt x="1587" y="1666"/>
                  </a:cubicBezTo>
                  <a:cubicBezTo>
                    <a:pt x="1591" y="1673"/>
                    <a:pt x="1592" y="1682"/>
                    <a:pt x="1590" y="1689"/>
                  </a:cubicBezTo>
                  <a:cubicBezTo>
                    <a:pt x="1587" y="1695"/>
                    <a:pt x="1581" y="1698"/>
                    <a:pt x="1580" y="1704"/>
                  </a:cubicBezTo>
                  <a:cubicBezTo>
                    <a:pt x="1579" y="1708"/>
                    <a:pt x="1581" y="1713"/>
                    <a:pt x="1580" y="1718"/>
                  </a:cubicBezTo>
                  <a:cubicBezTo>
                    <a:pt x="1580" y="1722"/>
                    <a:pt x="1582" y="1731"/>
                    <a:pt x="1580" y="1734"/>
                  </a:cubicBezTo>
                  <a:cubicBezTo>
                    <a:pt x="1578" y="1737"/>
                    <a:pt x="1574" y="1736"/>
                    <a:pt x="1571" y="1737"/>
                  </a:cubicBezTo>
                  <a:cubicBezTo>
                    <a:pt x="1569" y="1739"/>
                    <a:pt x="1567" y="1741"/>
                    <a:pt x="1564" y="1742"/>
                  </a:cubicBezTo>
                  <a:cubicBezTo>
                    <a:pt x="1562" y="1748"/>
                    <a:pt x="1559" y="1754"/>
                    <a:pt x="1557" y="1760"/>
                  </a:cubicBezTo>
                  <a:cubicBezTo>
                    <a:pt x="1557" y="1760"/>
                    <a:pt x="1557" y="1758"/>
                    <a:pt x="1557" y="1758"/>
                  </a:cubicBezTo>
                  <a:cubicBezTo>
                    <a:pt x="1556" y="1768"/>
                    <a:pt x="1541" y="1769"/>
                    <a:pt x="1545" y="1779"/>
                  </a:cubicBezTo>
                  <a:cubicBezTo>
                    <a:pt x="1549" y="1778"/>
                    <a:pt x="1553" y="1780"/>
                    <a:pt x="1557" y="1780"/>
                  </a:cubicBezTo>
                  <a:cubicBezTo>
                    <a:pt x="1563" y="1779"/>
                    <a:pt x="1565" y="1775"/>
                    <a:pt x="1570" y="1771"/>
                  </a:cubicBezTo>
                  <a:cubicBezTo>
                    <a:pt x="1576" y="1766"/>
                    <a:pt x="1588" y="1761"/>
                    <a:pt x="1596" y="1759"/>
                  </a:cubicBezTo>
                  <a:cubicBezTo>
                    <a:pt x="1601" y="1757"/>
                    <a:pt x="1607" y="1760"/>
                    <a:pt x="1612" y="1760"/>
                  </a:cubicBezTo>
                  <a:cubicBezTo>
                    <a:pt x="1621" y="1760"/>
                    <a:pt x="1619" y="1757"/>
                    <a:pt x="1625" y="1752"/>
                  </a:cubicBezTo>
                  <a:cubicBezTo>
                    <a:pt x="1631" y="1749"/>
                    <a:pt x="1644" y="1746"/>
                    <a:pt x="1651" y="1750"/>
                  </a:cubicBezTo>
                  <a:cubicBezTo>
                    <a:pt x="1653" y="1748"/>
                    <a:pt x="1654" y="1745"/>
                    <a:pt x="1654" y="1738"/>
                  </a:cubicBezTo>
                  <a:cubicBezTo>
                    <a:pt x="1655" y="1737"/>
                    <a:pt x="1655" y="1735"/>
                    <a:pt x="1655" y="1733"/>
                  </a:cubicBezTo>
                  <a:cubicBezTo>
                    <a:pt x="1648" y="1736"/>
                    <a:pt x="1639" y="1739"/>
                    <a:pt x="1636" y="1737"/>
                  </a:cubicBezTo>
                  <a:cubicBezTo>
                    <a:pt x="1631" y="1732"/>
                    <a:pt x="1639" y="1724"/>
                    <a:pt x="1642" y="1722"/>
                  </a:cubicBezTo>
                  <a:cubicBezTo>
                    <a:pt x="1659" y="1710"/>
                    <a:pt x="1672" y="1711"/>
                    <a:pt x="1692" y="1711"/>
                  </a:cubicBezTo>
                  <a:cubicBezTo>
                    <a:pt x="1702" y="1711"/>
                    <a:pt x="1706" y="1710"/>
                    <a:pt x="1713" y="1703"/>
                  </a:cubicBezTo>
                  <a:cubicBezTo>
                    <a:pt x="1718" y="1697"/>
                    <a:pt x="1722" y="1696"/>
                    <a:pt x="1726" y="1701"/>
                  </a:cubicBezTo>
                  <a:cubicBezTo>
                    <a:pt x="1726" y="1700"/>
                    <a:pt x="1727" y="1699"/>
                    <a:pt x="1727" y="1699"/>
                  </a:cubicBezTo>
                  <a:cubicBezTo>
                    <a:pt x="1732" y="1693"/>
                    <a:pt x="1738" y="1689"/>
                    <a:pt x="1743" y="1685"/>
                  </a:cubicBezTo>
                  <a:cubicBezTo>
                    <a:pt x="1756" y="1676"/>
                    <a:pt x="1763" y="1669"/>
                    <a:pt x="1780" y="1670"/>
                  </a:cubicBezTo>
                  <a:cubicBezTo>
                    <a:pt x="1797" y="1672"/>
                    <a:pt x="1813" y="1668"/>
                    <a:pt x="1830" y="1668"/>
                  </a:cubicBezTo>
                  <a:cubicBezTo>
                    <a:pt x="1837" y="1668"/>
                    <a:pt x="1843" y="1669"/>
                    <a:pt x="1850" y="1667"/>
                  </a:cubicBezTo>
                  <a:cubicBezTo>
                    <a:pt x="1857" y="1666"/>
                    <a:pt x="1857" y="1662"/>
                    <a:pt x="1863" y="1659"/>
                  </a:cubicBezTo>
                  <a:cubicBezTo>
                    <a:pt x="1870" y="1655"/>
                    <a:pt x="1873" y="1657"/>
                    <a:pt x="1878" y="1651"/>
                  </a:cubicBezTo>
                  <a:cubicBezTo>
                    <a:pt x="1882" y="1645"/>
                    <a:pt x="1885" y="1638"/>
                    <a:pt x="1888" y="1632"/>
                  </a:cubicBezTo>
                  <a:cubicBezTo>
                    <a:pt x="1893" y="1620"/>
                    <a:pt x="1894" y="1610"/>
                    <a:pt x="1901" y="1598"/>
                  </a:cubicBezTo>
                  <a:cubicBezTo>
                    <a:pt x="1905" y="1593"/>
                    <a:pt x="1908" y="1585"/>
                    <a:pt x="1912" y="1581"/>
                  </a:cubicBezTo>
                  <a:cubicBezTo>
                    <a:pt x="1920" y="1574"/>
                    <a:pt x="1921" y="1582"/>
                    <a:pt x="1928" y="1583"/>
                  </a:cubicBezTo>
                  <a:cubicBezTo>
                    <a:pt x="1936" y="1585"/>
                    <a:pt x="1940" y="1577"/>
                    <a:pt x="1946" y="1583"/>
                  </a:cubicBezTo>
                  <a:cubicBezTo>
                    <a:pt x="1949" y="1586"/>
                    <a:pt x="1954" y="1595"/>
                    <a:pt x="1955" y="1599"/>
                  </a:cubicBezTo>
                  <a:cubicBezTo>
                    <a:pt x="1962" y="1614"/>
                    <a:pt x="1946" y="1632"/>
                    <a:pt x="1955" y="1646"/>
                  </a:cubicBezTo>
                  <a:cubicBezTo>
                    <a:pt x="1957" y="1649"/>
                    <a:pt x="1960" y="1650"/>
                    <a:pt x="1962" y="1653"/>
                  </a:cubicBezTo>
                  <a:cubicBezTo>
                    <a:pt x="1963" y="1656"/>
                    <a:pt x="1964" y="1659"/>
                    <a:pt x="1965" y="1661"/>
                  </a:cubicBezTo>
                  <a:cubicBezTo>
                    <a:pt x="1967" y="1664"/>
                    <a:pt x="1970" y="1666"/>
                    <a:pt x="1973" y="1668"/>
                  </a:cubicBezTo>
                  <a:cubicBezTo>
                    <a:pt x="1972" y="1667"/>
                    <a:pt x="1972" y="1666"/>
                    <a:pt x="1974" y="1665"/>
                  </a:cubicBezTo>
                  <a:cubicBezTo>
                    <a:pt x="1976" y="1665"/>
                    <a:pt x="1976" y="1669"/>
                    <a:pt x="1979" y="1669"/>
                  </a:cubicBezTo>
                  <a:cubicBezTo>
                    <a:pt x="1981" y="1669"/>
                    <a:pt x="1982" y="1666"/>
                    <a:pt x="1984" y="1666"/>
                  </a:cubicBezTo>
                  <a:cubicBezTo>
                    <a:pt x="1988" y="1666"/>
                    <a:pt x="1987" y="1669"/>
                    <a:pt x="1992" y="1666"/>
                  </a:cubicBezTo>
                  <a:cubicBezTo>
                    <a:pt x="1994" y="1665"/>
                    <a:pt x="1996" y="1663"/>
                    <a:pt x="1999" y="1663"/>
                  </a:cubicBezTo>
                  <a:cubicBezTo>
                    <a:pt x="2000" y="1663"/>
                    <a:pt x="2001" y="1665"/>
                    <a:pt x="2002" y="1665"/>
                  </a:cubicBezTo>
                  <a:cubicBezTo>
                    <a:pt x="2003" y="1664"/>
                    <a:pt x="2004" y="1663"/>
                    <a:pt x="2005" y="1662"/>
                  </a:cubicBezTo>
                  <a:cubicBezTo>
                    <a:pt x="2008" y="1660"/>
                    <a:pt x="2010" y="1659"/>
                    <a:pt x="2012" y="1657"/>
                  </a:cubicBezTo>
                  <a:cubicBezTo>
                    <a:pt x="2016" y="1654"/>
                    <a:pt x="2022" y="1651"/>
                    <a:pt x="2027" y="1649"/>
                  </a:cubicBezTo>
                  <a:cubicBezTo>
                    <a:pt x="2030" y="1648"/>
                    <a:pt x="2032" y="1649"/>
                    <a:pt x="2034" y="1646"/>
                  </a:cubicBezTo>
                  <a:cubicBezTo>
                    <a:pt x="2036" y="1644"/>
                    <a:pt x="2034" y="1639"/>
                    <a:pt x="2039" y="1639"/>
                  </a:cubicBezTo>
                  <a:cubicBezTo>
                    <a:pt x="2039" y="1642"/>
                    <a:pt x="2041" y="1642"/>
                    <a:pt x="2043" y="1641"/>
                  </a:cubicBezTo>
                  <a:cubicBezTo>
                    <a:pt x="2041" y="1647"/>
                    <a:pt x="2028" y="1651"/>
                    <a:pt x="2028" y="1656"/>
                  </a:cubicBezTo>
                  <a:cubicBezTo>
                    <a:pt x="2029" y="1657"/>
                    <a:pt x="2030" y="1658"/>
                    <a:pt x="2031" y="1658"/>
                  </a:cubicBezTo>
                  <a:cubicBezTo>
                    <a:pt x="2034" y="1659"/>
                    <a:pt x="2034" y="1657"/>
                    <a:pt x="2036" y="1656"/>
                  </a:cubicBezTo>
                  <a:cubicBezTo>
                    <a:pt x="2038" y="1656"/>
                    <a:pt x="2040" y="1657"/>
                    <a:pt x="2042" y="1657"/>
                  </a:cubicBezTo>
                  <a:cubicBezTo>
                    <a:pt x="2044" y="1656"/>
                    <a:pt x="2045" y="1655"/>
                    <a:pt x="2047" y="1655"/>
                  </a:cubicBezTo>
                  <a:cubicBezTo>
                    <a:pt x="2051" y="1655"/>
                    <a:pt x="2055" y="1657"/>
                    <a:pt x="2059" y="1656"/>
                  </a:cubicBezTo>
                  <a:cubicBezTo>
                    <a:pt x="2062" y="1656"/>
                    <a:pt x="2066" y="1655"/>
                    <a:pt x="2070" y="1657"/>
                  </a:cubicBezTo>
                  <a:cubicBezTo>
                    <a:pt x="2068" y="1658"/>
                    <a:pt x="2062" y="1659"/>
                    <a:pt x="2059" y="1659"/>
                  </a:cubicBezTo>
                  <a:cubicBezTo>
                    <a:pt x="2057" y="1660"/>
                    <a:pt x="2055" y="1660"/>
                    <a:pt x="2054" y="1661"/>
                  </a:cubicBezTo>
                  <a:cubicBezTo>
                    <a:pt x="2052" y="1661"/>
                    <a:pt x="2051" y="1663"/>
                    <a:pt x="2050" y="1664"/>
                  </a:cubicBezTo>
                  <a:cubicBezTo>
                    <a:pt x="2043" y="1668"/>
                    <a:pt x="2048" y="1662"/>
                    <a:pt x="2045" y="1660"/>
                  </a:cubicBezTo>
                  <a:cubicBezTo>
                    <a:pt x="2043" y="1659"/>
                    <a:pt x="2028" y="1667"/>
                    <a:pt x="2025" y="1669"/>
                  </a:cubicBezTo>
                  <a:cubicBezTo>
                    <a:pt x="2021" y="1671"/>
                    <a:pt x="2019" y="1673"/>
                    <a:pt x="2015" y="1674"/>
                  </a:cubicBezTo>
                  <a:cubicBezTo>
                    <a:pt x="2012" y="1675"/>
                    <a:pt x="2011" y="1676"/>
                    <a:pt x="2009" y="1679"/>
                  </a:cubicBezTo>
                  <a:cubicBezTo>
                    <a:pt x="2007" y="1680"/>
                    <a:pt x="2004" y="1681"/>
                    <a:pt x="2003" y="1683"/>
                  </a:cubicBezTo>
                  <a:cubicBezTo>
                    <a:pt x="2002" y="1684"/>
                    <a:pt x="2002" y="1686"/>
                    <a:pt x="2001" y="1687"/>
                  </a:cubicBezTo>
                  <a:cubicBezTo>
                    <a:pt x="1999" y="1691"/>
                    <a:pt x="1995" y="1692"/>
                    <a:pt x="1994" y="1695"/>
                  </a:cubicBezTo>
                  <a:cubicBezTo>
                    <a:pt x="1996" y="1694"/>
                    <a:pt x="1998" y="1689"/>
                    <a:pt x="2001" y="1689"/>
                  </a:cubicBezTo>
                  <a:cubicBezTo>
                    <a:pt x="2002" y="1693"/>
                    <a:pt x="2000" y="1692"/>
                    <a:pt x="1998" y="1693"/>
                  </a:cubicBezTo>
                  <a:cubicBezTo>
                    <a:pt x="1997" y="1695"/>
                    <a:pt x="1996" y="1697"/>
                    <a:pt x="1995" y="1698"/>
                  </a:cubicBezTo>
                  <a:cubicBezTo>
                    <a:pt x="1994" y="1702"/>
                    <a:pt x="1995" y="1705"/>
                    <a:pt x="1996" y="1709"/>
                  </a:cubicBezTo>
                  <a:cubicBezTo>
                    <a:pt x="1996" y="1710"/>
                    <a:pt x="1999" y="1722"/>
                    <a:pt x="1999" y="1721"/>
                  </a:cubicBezTo>
                  <a:cubicBezTo>
                    <a:pt x="2000" y="1720"/>
                    <a:pt x="2002" y="1720"/>
                    <a:pt x="2004" y="1720"/>
                  </a:cubicBezTo>
                  <a:cubicBezTo>
                    <a:pt x="2004" y="1721"/>
                    <a:pt x="2004" y="1722"/>
                    <a:pt x="2004" y="1723"/>
                  </a:cubicBezTo>
                  <a:cubicBezTo>
                    <a:pt x="2008" y="1723"/>
                    <a:pt x="2009" y="1733"/>
                    <a:pt x="2016" y="1728"/>
                  </a:cubicBezTo>
                  <a:cubicBezTo>
                    <a:pt x="2017" y="1727"/>
                    <a:pt x="2016" y="1726"/>
                    <a:pt x="2017" y="1725"/>
                  </a:cubicBezTo>
                  <a:cubicBezTo>
                    <a:pt x="2018" y="1724"/>
                    <a:pt x="2019" y="1724"/>
                    <a:pt x="2020" y="1723"/>
                  </a:cubicBezTo>
                  <a:cubicBezTo>
                    <a:pt x="2023" y="1721"/>
                    <a:pt x="2022" y="1720"/>
                    <a:pt x="2026" y="1721"/>
                  </a:cubicBezTo>
                  <a:cubicBezTo>
                    <a:pt x="2025" y="1718"/>
                    <a:pt x="2030" y="1716"/>
                    <a:pt x="2032" y="1713"/>
                  </a:cubicBezTo>
                  <a:cubicBezTo>
                    <a:pt x="2034" y="1710"/>
                    <a:pt x="2036" y="1707"/>
                    <a:pt x="2039" y="1704"/>
                  </a:cubicBezTo>
                  <a:cubicBezTo>
                    <a:pt x="2041" y="1702"/>
                    <a:pt x="2046" y="1701"/>
                    <a:pt x="2048" y="1698"/>
                  </a:cubicBezTo>
                  <a:cubicBezTo>
                    <a:pt x="2050" y="1695"/>
                    <a:pt x="2047" y="1692"/>
                    <a:pt x="2047" y="1689"/>
                  </a:cubicBezTo>
                  <a:cubicBezTo>
                    <a:pt x="2050" y="1690"/>
                    <a:pt x="2052" y="1689"/>
                    <a:pt x="2051" y="1686"/>
                  </a:cubicBezTo>
                  <a:cubicBezTo>
                    <a:pt x="2056" y="1685"/>
                    <a:pt x="2054" y="1687"/>
                    <a:pt x="2056" y="1689"/>
                  </a:cubicBezTo>
                  <a:cubicBezTo>
                    <a:pt x="2057" y="1690"/>
                    <a:pt x="2059" y="1691"/>
                    <a:pt x="2061" y="1691"/>
                  </a:cubicBezTo>
                  <a:cubicBezTo>
                    <a:pt x="2068" y="1691"/>
                    <a:pt x="2069" y="1685"/>
                    <a:pt x="2075" y="1683"/>
                  </a:cubicBezTo>
                  <a:cubicBezTo>
                    <a:pt x="2081" y="1681"/>
                    <a:pt x="2088" y="1683"/>
                    <a:pt x="2093" y="1679"/>
                  </a:cubicBezTo>
                  <a:cubicBezTo>
                    <a:pt x="2095" y="1676"/>
                    <a:pt x="2095" y="1675"/>
                    <a:pt x="2098" y="1674"/>
                  </a:cubicBezTo>
                  <a:cubicBezTo>
                    <a:pt x="2100" y="1674"/>
                    <a:pt x="2102" y="1674"/>
                    <a:pt x="2103" y="1674"/>
                  </a:cubicBezTo>
                  <a:cubicBezTo>
                    <a:pt x="2105" y="1673"/>
                    <a:pt x="2105" y="1671"/>
                    <a:pt x="2107" y="1670"/>
                  </a:cubicBezTo>
                  <a:cubicBezTo>
                    <a:pt x="2108" y="1670"/>
                    <a:pt x="2110" y="1670"/>
                    <a:pt x="2112" y="1670"/>
                  </a:cubicBezTo>
                  <a:cubicBezTo>
                    <a:pt x="2113" y="1669"/>
                    <a:pt x="2114" y="1667"/>
                    <a:pt x="2115" y="1666"/>
                  </a:cubicBezTo>
                  <a:cubicBezTo>
                    <a:pt x="2116" y="1666"/>
                    <a:pt x="2125" y="1665"/>
                    <a:pt x="2126" y="1665"/>
                  </a:cubicBezTo>
                  <a:cubicBezTo>
                    <a:pt x="2125" y="1664"/>
                    <a:pt x="2125" y="1663"/>
                    <a:pt x="2125" y="1662"/>
                  </a:cubicBezTo>
                  <a:cubicBezTo>
                    <a:pt x="2127" y="1662"/>
                    <a:pt x="2137" y="1662"/>
                    <a:pt x="2136" y="1658"/>
                  </a:cubicBezTo>
                  <a:cubicBezTo>
                    <a:pt x="2135" y="1657"/>
                    <a:pt x="2123" y="1656"/>
                    <a:pt x="2122" y="1656"/>
                  </a:cubicBezTo>
                  <a:cubicBezTo>
                    <a:pt x="2123" y="1654"/>
                    <a:pt x="2124" y="1656"/>
                    <a:pt x="2125" y="1655"/>
                  </a:cubicBezTo>
                  <a:cubicBezTo>
                    <a:pt x="2126" y="1654"/>
                    <a:pt x="2128" y="1652"/>
                    <a:pt x="2128" y="1652"/>
                  </a:cubicBezTo>
                  <a:cubicBezTo>
                    <a:pt x="2131" y="1651"/>
                    <a:pt x="2132" y="1653"/>
                    <a:pt x="2135" y="1653"/>
                  </a:cubicBezTo>
                  <a:cubicBezTo>
                    <a:pt x="2135" y="1652"/>
                    <a:pt x="2135" y="1651"/>
                    <a:pt x="2135" y="1651"/>
                  </a:cubicBezTo>
                  <a:cubicBezTo>
                    <a:pt x="2136" y="1650"/>
                    <a:pt x="2137" y="1649"/>
                    <a:pt x="2137" y="1648"/>
                  </a:cubicBezTo>
                  <a:cubicBezTo>
                    <a:pt x="2142" y="1649"/>
                    <a:pt x="2143" y="1649"/>
                    <a:pt x="2148" y="1647"/>
                  </a:cubicBezTo>
                  <a:cubicBezTo>
                    <a:pt x="2149" y="1647"/>
                    <a:pt x="2150" y="1647"/>
                    <a:pt x="2151" y="1646"/>
                  </a:cubicBezTo>
                  <a:cubicBezTo>
                    <a:pt x="2152" y="1646"/>
                    <a:pt x="2152" y="1644"/>
                    <a:pt x="2153" y="1643"/>
                  </a:cubicBezTo>
                  <a:cubicBezTo>
                    <a:pt x="2155" y="1642"/>
                    <a:pt x="2157" y="1642"/>
                    <a:pt x="2158" y="1641"/>
                  </a:cubicBezTo>
                  <a:cubicBezTo>
                    <a:pt x="2159" y="1641"/>
                    <a:pt x="2158" y="1639"/>
                    <a:pt x="2159" y="1638"/>
                  </a:cubicBezTo>
                  <a:cubicBezTo>
                    <a:pt x="2160" y="1638"/>
                    <a:pt x="2161" y="1638"/>
                    <a:pt x="2162" y="1638"/>
                  </a:cubicBezTo>
                  <a:cubicBezTo>
                    <a:pt x="2163" y="1637"/>
                    <a:pt x="2164" y="1637"/>
                    <a:pt x="2165" y="1636"/>
                  </a:cubicBezTo>
                  <a:cubicBezTo>
                    <a:pt x="2166" y="1636"/>
                    <a:pt x="2165" y="1635"/>
                    <a:pt x="2166" y="1634"/>
                  </a:cubicBezTo>
                  <a:cubicBezTo>
                    <a:pt x="2166" y="1633"/>
                    <a:pt x="2171" y="1633"/>
                    <a:pt x="2169" y="1631"/>
                  </a:cubicBezTo>
                  <a:cubicBezTo>
                    <a:pt x="2169" y="1629"/>
                    <a:pt x="2165" y="1632"/>
                    <a:pt x="2163" y="1631"/>
                  </a:cubicBezTo>
                  <a:cubicBezTo>
                    <a:pt x="2163" y="1629"/>
                    <a:pt x="2165" y="1628"/>
                    <a:pt x="2166" y="1626"/>
                  </a:cubicBezTo>
                  <a:cubicBezTo>
                    <a:pt x="2165" y="1625"/>
                    <a:pt x="2161" y="1625"/>
                    <a:pt x="2161" y="1623"/>
                  </a:cubicBezTo>
                  <a:cubicBezTo>
                    <a:pt x="2160" y="1623"/>
                    <a:pt x="2158" y="1623"/>
                    <a:pt x="2157" y="1623"/>
                  </a:cubicBezTo>
                  <a:cubicBezTo>
                    <a:pt x="2156" y="1622"/>
                    <a:pt x="2155" y="1621"/>
                    <a:pt x="2154" y="1620"/>
                  </a:cubicBezTo>
                  <a:cubicBezTo>
                    <a:pt x="2152" y="1619"/>
                    <a:pt x="2150" y="1619"/>
                    <a:pt x="2147" y="1619"/>
                  </a:cubicBezTo>
                  <a:cubicBezTo>
                    <a:pt x="2149" y="1616"/>
                    <a:pt x="2157" y="1598"/>
                    <a:pt x="2151" y="1597"/>
                  </a:cubicBezTo>
                  <a:cubicBezTo>
                    <a:pt x="2151" y="1597"/>
                    <a:pt x="2150" y="1597"/>
                    <a:pt x="2149" y="1597"/>
                  </a:cubicBezTo>
                  <a:cubicBezTo>
                    <a:pt x="2150" y="1596"/>
                    <a:pt x="2149" y="1595"/>
                    <a:pt x="2150" y="1594"/>
                  </a:cubicBezTo>
                  <a:cubicBezTo>
                    <a:pt x="2146" y="1594"/>
                    <a:pt x="2148" y="1592"/>
                    <a:pt x="2144" y="1593"/>
                  </a:cubicBezTo>
                  <a:cubicBezTo>
                    <a:pt x="2143" y="1594"/>
                    <a:pt x="2140" y="1598"/>
                    <a:pt x="2139" y="1599"/>
                  </a:cubicBezTo>
                  <a:cubicBezTo>
                    <a:pt x="2138" y="1600"/>
                    <a:pt x="2138" y="1602"/>
                    <a:pt x="2137" y="1604"/>
                  </a:cubicBezTo>
                  <a:cubicBezTo>
                    <a:pt x="2136" y="1605"/>
                    <a:pt x="2134" y="1605"/>
                    <a:pt x="2134" y="1606"/>
                  </a:cubicBezTo>
                  <a:cubicBezTo>
                    <a:pt x="2133" y="1608"/>
                    <a:pt x="2133" y="1611"/>
                    <a:pt x="2132" y="1612"/>
                  </a:cubicBezTo>
                  <a:cubicBezTo>
                    <a:pt x="2130" y="1619"/>
                    <a:pt x="2117" y="1627"/>
                    <a:pt x="2119" y="1634"/>
                  </a:cubicBezTo>
                  <a:cubicBezTo>
                    <a:pt x="2120" y="1634"/>
                    <a:pt x="2120" y="1634"/>
                    <a:pt x="2120" y="1634"/>
                  </a:cubicBezTo>
                  <a:cubicBezTo>
                    <a:pt x="2121" y="1637"/>
                    <a:pt x="2119" y="1641"/>
                    <a:pt x="2122" y="1642"/>
                  </a:cubicBezTo>
                  <a:cubicBezTo>
                    <a:pt x="2121" y="1645"/>
                    <a:pt x="2107" y="1647"/>
                    <a:pt x="2112" y="1640"/>
                  </a:cubicBezTo>
                  <a:cubicBezTo>
                    <a:pt x="2108" y="1634"/>
                    <a:pt x="2102" y="1645"/>
                    <a:pt x="2096" y="1645"/>
                  </a:cubicBezTo>
                  <a:cubicBezTo>
                    <a:pt x="2093" y="1644"/>
                    <a:pt x="2091" y="1642"/>
                    <a:pt x="2088" y="1641"/>
                  </a:cubicBezTo>
                  <a:cubicBezTo>
                    <a:pt x="2085" y="1640"/>
                    <a:pt x="2082" y="1642"/>
                    <a:pt x="2080" y="1639"/>
                  </a:cubicBezTo>
                  <a:cubicBezTo>
                    <a:pt x="2075" y="1641"/>
                    <a:pt x="2072" y="1637"/>
                    <a:pt x="2068" y="1636"/>
                  </a:cubicBezTo>
                  <a:cubicBezTo>
                    <a:pt x="2065" y="1636"/>
                    <a:pt x="2058" y="1638"/>
                    <a:pt x="2057" y="1633"/>
                  </a:cubicBezTo>
                  <a:cubicBezTo>
                    <a:pt x="2056" y="1633"/>
                    <a:pt x="2055" y="1632"/>
                    <a:pt x="2054" y="1632"/>
                  </a:cubicBezTo>
                  <a:cubicBezTo>
                    <a:pt x="2056" y="1630"/>
                    <a:pt x="2061" y="1631"/>
                    <a:pt x="2061" y="1628"/>
                  </a:cubicBezTo>
                  <a:cubicBezTo>
                    <a:pt x="2060" y="1625"/>
                    <a:pt x="2052" y="1625"/>
                    <a:pt x="2050" y="1625"/>
                  </a:cubicBezTo>
                  <a:cubicBezTo>
                    <a:pt x="2047" y="1621"/>
                    <a:pt x="2044" y="1623"/>
                    <a:pt x="2040" y="1622"/>
                  </a:cubicBezTo>
                  <a:cubicBezTo>
                    <a:pt x="2041" y="1618"/>
                    <a:pt x="2039" y="1616"/>
                    <a:pt x="2039" y="1613"/>
                  </a:cubicBezTo>
                  <a:cubicBezTo>
                    <a:pt x="2039" y="1611"/>
                    <a:pt x="2041" y="1610"/>
                    <a:pt x="2041" y="1608"/>
                  </a:cubicBezTo>
                  <a:cubicBezTo>
                    <a:pt x="2040" y="1607"/>
                    <a:pt x="2037" y="1606"/>
                    <a:pt x="2035" y="1605"/>
                  </a:cubicBezTo>
                  <a:cubicBezTo>
                    <a:pt x="2029" y="1600"/>
                    <a:pt x="2031" y="1597"/>
                    <a:pt x="2034" y="1590"/>
                  </a:cubicBezTo>
                  <a:cubicBezTo>
                    <a:pt x="2031" y="1590"/>
                    <a:pt x="2025" y="1588"/>
                    <a:pt x="2024" y="1591"/>
                  </a:cubicBezTo>
                  <a:cubicBezTo>
                    <a:pt x="2022" y="1592"/>
                    <a:pt x="2020" y="1590"/>
                    <a:pt x="2021" y="1588"/>
                  </a:cubicBezTo>
                  <a:cubicBezTo>
                    <a:pt x="2029" y="1589"/>
                    <a:pt x="2030" y="1578"/>
                    <a:pt x="2031" y="1573"/>
                  </a:cubicBezTo>
                  <a:cubicBezTo>
                    <a:pt x="2032" y="1569"/>
                    <a:pt x="2034" y="1569"/>
                    <a:pt x="2036" y="1566"/>
                  </a:cubicBezTo>
                  <a:cubicBezTo>
                    <a:pt x="2038" y="1564"/>
                    <a:pt x="2040" y="1562"/>
                    <a:pt x="2041" y="1559"/>
                  </a:cubicBezTo>
                  <a:cubicBezTo>
                    <a:pt x="2042" y="1558"/>
                    <a:pt x="2042" y="1557"/>
                    <a:pt x="2042" y="1556"/>
                  </a:cubicBezTo>
                  <a:cubicBezTo>
                    <a:pt x="2042" y="1555"/>
                    <a:pt x="2040" y="1552"/>
                    <a:pt x="2040" y="1553"/>
                  </a:cubicBezTo>
                  <a:cubicBezTo>
                    <a:pt x="2039" y="1554"/>
                    <a:pt x="2038" y="1557"/>
                    <a:pt x="2037" y="1558"/>
                  </a:cubicBezTo>
                  <a:cubicBezTo>
                    <a:pt x="2035" y="1559"/>
                    <a:pt x="2033" y="1561"/>
                    <a:pt x="2031" y="1561"/>
                  </a:cubicBezTo>
                  <a:cubicBezTo>
                    <a:pt x="2029" y="1561"/>
                    <a:pt x="2027" y="1561"/>
                    <a:pt x="2025" y="1561"/>
                  </a:cubicBezTo>
                  <a:cubicBezTo>
                    <a:pt x="2024" y="1561"/>
                    <a:pt x="2023" y="1561"/>
                    <a:pt x="2022" y="1561"/>
                  </a:cubicBezTo>
                  <a:cubicBezTo>
                    <a:pt x="2021" y="1562"/>
                    <a:pt x="2021" y="1562"/>
                    <a:pt x="2020" y="1563"/>
                  </a:cubicBezTo>
                  <a:cubicBezTo>
                    <a:pt x="2017" y="1564"/>
                    <a:pt x="2012" y="1569"/>
                    <a:pt x="2009" y="1566"/>
                  </a:cubicBezTo>
                  <a:cubicBezTo>
                    <a:pt x="2006" y="1562"/>
                    <a:pt x="2010" y="1557"/>
                    <a:pt x="2002" y="1557"/>
                  </a:cubicBezTo>
                  <a:cubicBezTo>
                    <a:pt x="1999" y="1557"/>
                    <a:pt x="2000" y="1557"/>
                    <a:pt x="1998" y="1556"/>
                  </a:cubicBezTo>
                  <a:cubicBezTo>
                    <a:pt x="1997" y="1555"/>
                    <a:pt x="1996" y="1554"/>
                    <a:pt x="1994" y="1554"/>
                  </a:cubicBezTo>
                  <a:cubicBezTo>
                    <a:pt x="1993" y="1553"/>
                    <a:pt x="1992" y="1554"/>
                    <a:pt x="1991" y="1553"/>
                  </a:cubicBezTo>
                  <a:cubicBezTo>
                    <a:pt x="1989" y="1552"/>
                    <a:pt x="1988" y="1551"/>
                    <a:pt x="1986" y="1551"/>
                  </a:cubicBezTo>
                  <a:cubicBezTo>
                    <a:pt x="1986" y="1551"/>
                    <a:pt x="1986" y="1550"/>
                    <a:pt x="1986" y="1550"/>
                  </a:cubicBezTo>
                  <a:cubicBezTo>
                    <a:pt x="1988" y="1550"/>
                    <a:pt x="1990" y="1551"/>
                    <a:pt x="1991" y="1551"/>
                  </a:cubicBezTo>
                  <a:cubicBezTo>
                    <a:pt x="1993" y="1551"/>
                    <a:pt x="1993" y="1550"/>
                    <a:pt x="1994" y="1550"/>
                  </a:cubicBezTo>
                  <a:cubicBezTo>
                    <a:pt x="1995" y="1550"/>
                    <a:pt x="1996" y="1551"/>
                    <a:pt x="1997" y="1550"/>
                  </a:cubicBezTo>
                  <a:cubicBezTo>
                    <a:pt x="1998" y="1550"/>
                    <a:pt x="1998" y="1550"/>
                    <a:pt x="1999" y="1550"/>
                  </a:cubicBezTo>
                  <a:cubicBezTo>
                    <a:pt x="2000" y="1549"/>
                    <a:pt x="2001" y="1548"/>
                    <a:pt x="2001" y="1548"/>
                  </a:cubicBezTo>
                  <a:cubicBezTo>
                    <a:pt x="2003" y="1547"/>
                    <a:pt x="2009" y="1550"/>
                    <a:pt x="2011" y="1552"/>
                  </a:cubicBezTo>
                  <a:cubicBezTo>
                    <a:pt x="2013" y="1553"/>
                    <a:pt x="2014" y="1554"/>
                    <a:pt x="2017" y="1554"/>
                  </a:cubicBezTo>
                  <a:cubicBezTo>
                    <a:pt x="2019" y="1554"/>
                    <a:pt x="2021" y="1554"/>
                    <a:pt x="2022" y="1553"/>
                  </a:cubicBezTo>
                  <a:cubicBezTo>
                    <a:pt x="2024" y="1552"/>
                    <a:pt x="2026" y="1550"/>
                    <a:pt x="2028" y="1549"/>
                  </a:cubicBezTo>
                  <a:cubicBezTo>
                    <a:pt x="2030" y="1548"/>
                    <a:pt x="2032" y="1548"/>
                    <a:pt x="2034" y="1545"/>
                  </a:cubicBezTo>
                  <a:cubicBezTo>
                    <a:pt x="2035" y="1543"/>
                    <a:pt x="2036" y="1540"/>
                    <a:pt x="2039" y="1539"/>
                  </a:cubicBezTo>
                  <a:cubicBezTo>
                    <a:pt x="2042" y="1539"/>
                    <a:pt x="2047" y="1540"/>
                    <a:pt x="2046" y="1536"/>
                  </a:cubicBezTo>
                  <a:cubicBezTo>
                    <a:pt x="2048" y="1536"/>
                    <a:pt x="2050" y="1536"/>
                    <a:pt x="2051" y="1536"/>
                  </a:cubicBezTo>
                  <a:cubicBezTo>
                    <a:pt x="2051" y="1535"/>
                    <a:pt x="2051" y="1535"/>
                    <a:pt x="2051" y="1535"/>
                  </a:cubicBezTo>
                  <a:cubicBezTo>
                    <a:pt x="2050" y="1535"/>
                    <a:pt x="2049" y="1534"/>
                    <a:pt x="2049" y="1533"/>
                  </a:cubicBezTo>
                  <a:cubicBezTo>
                    <a:pt x="2047" y="1533"/>
                    <a:pt x="2046" y="1533"/>
                    <a:pt x="2046" y="1531"/>
                  </a:cubicBezTo>
                  <a:cubicBezTo>
                    <a:pt x="2047" y="1530"/>
                    <a:pt x="2048" y="1530"/>
                    <a:pt x="2050" y="1530"/>
                  </a:cubicBezTo>
                  <a:cubicBezTo>
                    <a:pt x="2050" y="1527"/>
                    <a:pt x="2048" y="1528"/>
                    <a:pt x="2046" y="1526"/>
                  </a:cubicBezTo>
                  <a:cubicBezTo>
                    <a:pt x="2047" y="1526"/>
                    <a:pt x="2047" y="1526"/>
                    <a:pt x="2047" y="1526"/>
                  </a:cubicBezTo>
                  <a:cubicBezTo>
                    <a:pt x="2046" y="1525"/>
                    <a:pt x="2044" y="1522"/>
                    <a:pt x="2044" y="1521"/>
                  </a:cubicBezTo>
                  <a:cubicBezTo>
                    <a:pt x="2046" y="1521"/>
                    <a:pt x="2048" y="1525"/>
                    <a:pt x="2050" y="1524"/>
                  </a:cubicBezTo>
                  <a:cubicBezTo>
                    <a:pt x="2048" y="1521"/>
                    <a:pt x="2048" y="1518"/>
                    <a:pt x="2046" y="1516"/>
                  </a:cubicBezTo>
                  <a:cubicBezTo>
                    <a:pt x="2045" y="1514"/>
                    <a:pt x="2043" y="1511"/>
                    <a:pt x="2042" y="1511"/>
                  </a:cubicBezTo>
                  <a:cubicBezTo>
                    <a:pt x="2041" y="1510"/>
                    <a:pt x="2039" y="1510"/>
                    <a:pt x="2038" y="1510"/>
                  </a:cubicBezTo>
                  <a:cubicBezTo>
                    <a:pt x="2037" y="1510"/>
                    <a:pt x="2036" y="1509"/>
                    <a:pt x="2035" y="1508"/>
                  </a:cubicBezTo>
                  <a:cubicBezTo>
                    <a:pt x="2032" y="1506"/>
                    <a:pt x="2026" y="1504"/>
                    <a:pt x="2022" y="1503"/>
                  </a:cubicBezTo>
                  <a:cubicBezTo>
                    <a:pt x="2016" y="1503"/>
                    <a:pt x="2012" y="1503"/>
                    <a:pt x="2007" y="1504"/>
                  </a:cubicBezTo>
                  <a:cubicBezTo>
                    <a:pt x="2005" y="1504"/>
                    <a:pt x="2003" y="1504"/>
                    <a:pt x="2001" y="1504"/>
                  </a:cubicBezTo>
                  <a:cubicBezTo>
                    <a:pt x="1994" y="1504"/>
                    <a:pt x="1987" y="1509"/>
                    <a:pt x="1981" y="1511"/>
                  </a:cubicBezTo>
                  <a:cubicBezTo>
                    <a:pt x="1976" y="1513"/>
                    <a:pt x="1971" y="1515"/>
                    <a:pt x="1966" y="1516"/>
                  </a:cubicBezTo>
                  <a:cubicBezTo>
                    <a:pt x="1957" y="1519"/>
                    <a:pt x="1950" y="1525"/>
                    <a:pt x="1942" y="1529"/>
                  </a:cubicBezTo>
                  <a:cubicBezTo>
                    <a:pt x="1940" y="1530"/>
                    <a:pt x="1938" y="1531"/>
                    <a:pt x="1936" y="1531"/>
                  </a:cubicBezTo>
                  <a:cubicBezTo>
                    <a:pt x="1933" y="1532"/>
                    <a:pt x="1931" y="1535"/>
                    <a:pt x="1929" y="1536"/>
                  </a:cubicBezTo>
                  <a:cubicBezTo>
                    <a:pt x="1925" y="1538"/>
                    <a:pt x="1923" y="1541"/>
                    <a:pt x="1919" y="1544"/>
                  </a:cubicBezTo>
                  <a:cubicBezTo>
                    <a:pt x="1918" y="1545"/>
                    <a:pt x="1916" y="1546"/>
                    <a:pt x="1915" y="1547"/>
                  </a:cubicBezTo>
                  <a:cubicBezTo>
                    <a:pt x="1913" y="1549"/>
                    <a:pt x="1914" y="1551"/>
                    <a:pt x="1911" y="1552"/>
                  </a:cubicBezTo>
                  <a:cubicBezTo>
                    <a:pt x="1912" y="1552"/>
                    <a:pt x="1911" y="1551"/>
                    <a:pt x="1912" y="1551"/>
                  </a:cubicBezTo>
                  <a:cubicBezTo>
                    <a:pt x="1907" y="1550"/>
                    <a:pt x="1907" y="1555"/>
                    <a:pt x="1906" y="1558"/>
                  </a:cubicBezTo>
                  <a:cubicBezTo>
                    <a:pt x="1905" y="1560"/>
                    <a:pt x="1904" y="1562"/>
                    <a:pt x="1903" y="1564"/>
                  </a:cubicBezTo>
                  <a:cubicBezTo>
                    <a:pt x="1900" y="1568"/>
                    <a:pt x="1895" y="1571"/>
                    <a:pt x="1893" y="1575"/>
                  </a:cubicBezTo>
                  <a:cubicBezTo>
                    <a:pt x="1892" y="1578"/>
                    <a:pt x="1891" y="1579"/>
                    <a:pt x="1889" y="1581"/>
                  </a:cubicBezTo>
                  <a:cubicBezTo>
                    <a:pt x="1888" y="1583"/>
                    <a:pt x="1887" y="1586"/>
                    <a:pt x="1886" y="1587"/>
                  </a:cubicBezTo>
                  <a:cubicBezTo>
                    <a:pt x="1882" y="1592"/>
                    <a:pt x="1877" y="1594"/>
                    <a:pt x="1873" y="1597"/>
                  </a:cubicBezTo>
                  <a:cubicBezTo>
                    <a:pt x="1873" y="1596"/>
                    <a:pt x="1873" y="1595"/>
                    <a:pt x="1873" y="1594"/>
                  </a:cubicBezTo>
                  <a:cubicBezTo>
                    <a:pt x="1873" y="1592"/>
                    <a:pt x="1874" y="1591"/>
                    <a:pt x="1875" y="1590"/>
                  </a:cubicBezTo>
                  <a:cubicBezTo>
                    <a:pt x="1876" y="1588"/>
                    <a:pt x="1878" y="1581"/>
                    <a:pt x="1881" y="1581"/>
                  </a:cubicBezTo>
                  <a:cubicBezTo>
                    <a:pt x="1880" y="1578"/>
                    <a:pt x="1882" y="1579"/>
                    <a:pt x="1884" y="1578"/>
                  </a:cubicBezTo>
                  <a:cubicBezTo>
                    <a:pt x="1884" y="1578"/>
                    <a:pt x="1884" y="1577"/>
                    <a:pt x="1885" y="1576"/>
                  </a:cubicBezTo>
                  <a:cubicBezTo>
                    <a:pt x="1885" y="1576"/>
                    <a:pt x="1886" y="1576"/>
                    <a:pt x="1886" y="1576"/>
                  </a:cubicBezTo>
                  <a:cubicBezTo>
                    <a:pt x="1888" y="1574"/>
                    <a:pt x="1888" y="1571"/>
                    <a:pt x="1890" y="1569"/>
                  </a:cubicBezTo>
                  <a:cubicBezTo>
                    <a:pt x="1892" y="1567"/>
                    <a:pt x="1895" y="1566"/>
                    <a:pt x="1897" y="1563"/>
                  </a:cubicBezTo>
                  <a:cubicBezTo>
                    <a:pt x="1900" y="1559"/>
                    <a:pt x="1900" y="1554"/>
                    <a:pt x="1902" y="1549"/>
                  </a:cubicBezTo>
                  <a:cubicBezTo>
                    <a:pt x="1903" y="1548"/>
                    <a:pt x="1903" y="1546"/>
                    <a:pt x="1904" y="1545"/>
                  </a:cubicBezTo>
                  <a:cubicBezTo>
                    <a:pt x="1905" y="1544"/>
                    <a:pt x="1906" y="1543"/>
                    <a:pt x="1907" y="1543"/>
                  </a:cubicBezTo>
                  <a:cubicBezTo>
                    <a:pt x="1907" y="1542"/>
                    <a:pt x="1906" y="1541"/>
                    <a:pt x="1907" y="1540"/>
                  </a:cubicBezTo>
                  <a:cubicBezTo>
                    <a:pt x="1907" y="1539"/>
                    <a:pt x="1908" y="1538"/>
                    <a:pt x="1909" y="1537"/>
                  </a:cubicBezTo>
                  <a:cubicBezTo>
                    <a:pt x="1911" y="1535"/>
                    <a:pt x="1913" y="1535"/>
                    <a:pt x="1915" y="1533"/>
                  </a:cubicBezTo>
                  <a:cubicBezTo>
                    <a:pt x="1918" y="1530"/>
                    <a:pt x="1918" y="1526"/>
                    <a:pt x="1921" y="1523"/>
                  </a:cubicBezTo>
                  <a:cubicBezTo>
                    <a:pt x="1922" y="1523"/>
                    <a:pt x="1923" y="1522"/>
                    <a:pt x="1924" y="1522"/>
                  </a:cubicBezTo>
                  <a:cubicBezTo>
                    <a:pt x="1924" y="1521"/>
                    <a:pt x="1925" y="1520"/>
                    <a:pt x="1925" y="1520"/>
                  </a:cubicBezTo>
                  <a:cubicBezTo>
                    <a:pt x="1927" y="1519"/>
                    <a:pt x="1928" y="1519"/>
                    <a:pt x="1930" y="1518"/>
                  </a:cubicBezTo>
                  <a:cubicBezTo>
                    <a:pt x="1932" y="1514"/>
                    <a:pt x="1930" y="1512"/>
                    <a:pt x="1936" y="1511"/>
                  </a:cubicBezTo>
                  <a:cubicBezTo>
                    <a:pt x="1938" y="1511"/>
                    <a:pt x="1942" y="1512"/>
                    <a:pt x="1943" y="1509"/>
                  </a:cubicBezTo>
                  <a:cubicBezTo>
                    <a:pt x="1944" y="1506"/>
                    <a:pt x="1943" y="1504"/>
                    <a:pt x="1947" y="1503"/>
                  </a:cubicBezTo>
                  <a:cubicBezTo>
                    <a:pt x="1949" y="1502"/>
                    <a:pt x="1953" y="1502"/>
                    <a:pt x="1956" y="1502"/>
                  </a:cubicBezTo>
                  <a:cubicBezTo>
                    <a:pt x="1961" y="1501"/>
                    <a:pt x="1963" y="1502"/>
                    <a:pt x="1966" y="1497"/>
                  </a:cubicBezTo>
                  <a:cubicBezTo>
                    <a:pt x="1968" y="1494"/>
                    <a:pt x="1969" y="1490"/>
                    <a:pt x="1969" y="1486"/>
                  </a:cubicBezTo>
                  <a:cubicBezTo>
                    <a:pt x="1969" y="1485"/>
                    <a:pt x="1969" y="1482"/>
                    <a:pt x="1970" y="1481"/>
                  </a:cubicBezTo>
                  <a:cubicBezTo>
                    <a:pt x="1972" y="1479"/>
                    <a:pt x="1973" y="1481"/>
                    <a:pt x="1974" y="1478"/>
                  </a:cubicBezTo>
                  <a:cubicBezTo>
                    <a:pt x="1975" y="1476"/>
                    <a:pt x="1974" y="1475"/>
                    <a:pt x="1976" y="1473"/>
                  </a:cubicBezTo>
                  <a:cubicBezTo>
                    <a:pt x="1977" y="1473"/>
                    <a:pt x="1979" y="1473"/>
                    <a:pt x="1980" y="1472"/>
                  </a:cubicBezTo>
                  <a:cubicBezTo>
                    <a:pt x="1982" y="1471"/>
                    <a:pt x="1981" y="1469"/>
                    <a:pt x="1982" y="1468"/>
                  </a:cubicBezTo>
                  <a:cubicBezTo>
                    <a:pt x="1985" y="1467"/>
                    <a:pt x="1988" y="1469"/>
                    <a:pt x="1990" y="1469"/>
                  </a:cubicBezTo>
                  <a:cubicBezTo>
                    <a:pt x="1992" y="1468"/>
                    <a:pt x="1994" y="1467"/>
                    <a:pt x="1995" y="1467"/>
                  </a:cubicBezTo>
                  <a:cubicBezTo>
                    <a:pt x="1997" y="1466"/>
                    <a:pt x="1998" y="1466"/>
                    <a:pt x="2000" y="1465"/>
                  </a:cubicBezTo>
                  <a:cubicBezTo>
                    <a:pt x="2008" y="1464"/>
                    <a:pt x="2016" y="1462"/>
                    <a:pt x="2024" y="1463"/>
                  </a:cubicBezTo>
                  <a:cubicBezTo>
                    <a:pt x="2025" y="1463"/>
                    <a:pt x="2027" y="1463"/>
                    <a:pt x="2028" y="1463"/>
                  </a:cubicBezTo>
                  <a:cubicBezTo>
                    <a:pt x="2030" y="1463"/>
                    <a:pt x="2030" y="1463"/>
                    <a:pt x="2032" y="1463"/>
                  </a:cubicBezTo>
                  <a:cubicBezTo>
                    <a:pt x="2034" y="1462"/>
                    <a:pt x="2036" y="1462"/>
                    <a:pt x="2038" y="1461"/>
                  </a:cubicBezTo>
                  <a:cubicBezTo>
                    <a:pt x="2042" y="1461"/>
                    <a:pt x="2046" y="1463"/>
                    <a:pt x="2051" y="1463"/>
                  </a:cubicBezTo>
                  <a:cubicBezTo>
                    <a:pt x="2054" y="1463"/>
                    <a:pt x="2058" y="1463"/>
                    <a:pt x="2062" y="1463"/>
                  </a:cubicBezTo>
                  <a:cubicBezTo>
                    <a:pt x="2064" y="1464"/>
                    <a:pt x="2066" y="1463"/>
                    <a:pt x="2068" y="1464"/>
                  </a:cubicBezTo>
                  <a:cubicBezTo>
                    <a:pt x="2074" y="1465"/>
                    <a:pt x="2075" y="1465"/>
                    <a:pt x="2080" y="1462"/>
                  </a:cubicBezTo>
                  <a:cubicBezTo>
                    <a:pt x="2082" y="1461"/>
                    <a:pt x="2085" y="1462"/>
                    <a:pt x="2087" y="1461"/>
                  </a:cubicBezTo>
                  <a:cubicBezTo>
                    <a:pt x="2091" y="1461"/>
                    <a:pt x="2097" y="1462"/>
                    <a:pt x="2102" y="1463"/>
                  </a:cubicBezTo>
                  <a:cubicBezTo>
                    <a:pt x="2104" y="1463"/>
                    <a:pt x="2105" y="1464"/>
                    <a:pt x="2107" y="1464"/>
                  </a:cubicBezTo>
                  <a:cubicBezTo>
                    <a:pt x="2110" y="1465"/>
                    <a:pt x="2110" y="1465"/>
                    <a:pt x="2111" y="1467"/>
                  </a:cubicBezTo>
                  <a:cubicBezTo>
                    <a:pt x="2113" y="1470"/>
                    <a:pt x="2113" y="1470"/>
                    <a:pt x="2116" y="1469"/>
                  </a:cubicBezTo>
                  <a:cubicBezTo>
                    <a:pt x="2118" y="1469"/>
                    <a:pt x="2119" y="1467"/>
                    <a:pt x="2121" y="1467"/>
                  </a:cubicBezTo>
                  <a:cubicBezTo>
                    <a:pt x="2124" y="1465"/>
                    <a:pt x="2129" y="1465"/>
                    <a:pt x="2132" y="1465"/>
                  </a:cubicBezTo>
                  <a:cubicBezTo>
                    <a:pt x="2134" y="1465"/>
                    <a:pt x="2136" y="1465"/>
                    <a:pt x="2138" y="1465"/>
                  </a:cubicBezTo>
                  <a:cubicBezTo>
                    <a:pt x="2140" y="1465"/>
                    <a:pt x="2143" y="1465"/>
                    <a:pt x="2145" y="1465"/>
                  </a:cubicBezTo>
                  <a:cubicBezTo>
                    <a:pt x="2150" y="1464"/>
                    <a:pt x="2152" y="1465"/>
                    <a:pt x="2157" y="1465"/>
                  </a:cubicBezTo>
                  <a:cubicBezTo>
                    <a:pt x="2159" y="1466"/>
                    <a:pt x="2160" y="1465"/>
                    <a:pt x="2161" y="1464"/>
                  </a:cubicBezTo>
                  <a:cubicBezTo>
                    <a:pt x="2163" y="1462"/>
                    <a:pt x="2165" y="1461"/>
                    <a:pt x="2166" y="1459"/>
                  </a:cubicBezTo>
                  <a:cubicBezTo>
                    <a:pt x="2166" y="1458"/>
                    <a:pt x="2167" y="1456"/>
                    <a:pt x="2168" y="1455"/>
                  </a:cubicBezTo>
                  <a:cubicBezTo>
                    <a:pt x="2169" y="1454"/>
                    <a:pt x="2170" y="1455"/>
                    <a:pt x="2170" y="1454"/>
                  </a:cubicBezTo>
                  <a:cubicBezTo>
                    <a:pt x="2171" y="1454"/>
                    <a:pt x="2170" y="1453"/>
                    <a:pt x="2170" y="1453"/>
                  </a:cubicBezTo>
                  <a:cubicBezTo>
                    <a:pt x="2171" y="1453"/>
                    <a:pt x="2172" y="1452"/>
                    <a:pt x="2172" y="1452"/>
                  </a:cubicBezTo>
                  <a:cubicBezTo>
                    <a:pt x="2174" y="1450"/>
                    <a:pt x="2180" y="1452"/>
                    <a:pt x="2180" y="1449"/>
                  </a:cubicBezTo>
                  <a:cubicBezTo>
                    <a:pt x="2181" y="1449"/>
                    <a:pt x="2184" y="1448"/>
                    <a:pt x="2183" y="1446"/>
                  </a:cubicBezTo>
                  <a:cubicBezTo>
                    <a:pt x="2179" y="1446"/>
                    <a:pt x="2182" y="1444"/>
                    <a:pt x="2184" y="1443"/>
                  </a:cubicBezTo>
                  <a:cubicBezTo>
                    <a:pt x="2187" y="1442"/>
                    <a:pt x="2188" y="1442"/>
                    <a:pt x="2189" y="1439"/>
                  </a:cubicBezTo>
                  <a:cubicBezTo>
                    <a:pt x="2189" y="1436"/>
                    <a:pt x="2188" y="1435"/>
                    <a:pt x="2190" y="1433"/>
                  </a:cubicBezTo>
                  <a:cubicBezTo>
                    <a:pt x="2193" y="1430"/>
                    <a:pt x="2196" y="1429"/>
                    <a:pt x="2199" y="1427"/>
                  </a:cubicBezTo>
                  <a:cubicBezTo>
                    <a:pt x="2201" y="1425"/>
                    <a:pt x="2203" y="1424"/>
                    <a:pt x="2206" y="1422"/>
                  </a:cubicBezTo>
                  <a:cubicBezTo>
                    <a:pt x="2207" y="1421"/>
                    <a:pt x="2209" y="1420"/>
                    <a:pt x="2210" y="1419"/>
                  </a:cubicBezTo>
                  <a:cubicBezTo>
                    <a:pt x="2211" y="1419"/>
                    <a:pt x="2212" y="1420"/>
                    <a:pt x="2212" y="1419"/>
                  </a:cubicBezTo>
                  <a:cubicBezTo>
                    <a:pt x="2213" y="1419"/>
                    <a:pt x="2214" y="1418"/>
                    <a:pt x="2214" y="1418"/>
                  </a:cubicBezTo>
                  <a:cubicBezTo>
                    <a:pt x="2217" y="1417"/>
                    <a:pt x="2219" y="1415"/>
                    <a:pt x="2222" y="1414"/>
                  </a:cubicBezTo>
                  <a:cubicBezTo>
                    <a:pt x="2224" y="1414"/>
                    <a:pt x="2225" y="1414"/>
                    <a:pt x="2227" y="1413"/>
                  </a:cubicBezTo>
                  <a:cubicBezTo>
                    <a:pt x="2228" y="1413"/>
                    <a:pt x="2230" y="1411"/>
                    <a:pt x="2231" y="1411"/>
                  </a:cubicBezTo>
                  <a:cubicBezTo>
                    <a:pt x="2234" y="1411"/>
                    <a:pt x="2233" y="1413"/>
                    <a:pt x="2235" y="1414"/>
                  </a:cubicBezTo>
                  <a:cubicBezTo>
                    <a:pt x="2237" y="1416"/>
                    <a:pt x="2237" y="1415"/>
                    <a:pt x="2239" y="1414"/>
                  </a:cubicBezTo>
                  <a:cubicBezTo>
                    <a:pt x="2244" y="1412"/>
                    <a:pt x="2246" y="1411"/>
                    <a:pt x="2248" y="1407"/>
                  </a:cubicBezTo>
                  <a:cubicBezTo>
                    <a:pt x="2250" y="1404"/>
                    <a:pt x="2254" y="1401"/>
                    <a:pt x="2257" y="1399"/>
                  </a:cubicBezTo>
                  <a:cubicBezTo>
                    <a:pt x="2260" y="1398"/>
                    <a:pt x="2263" y="1397"/>
                    <a:pt x="2266" y="1395"/>
                  </a:cubicBezTo>
                  <a:cubicBezTo>
                    <a:pt x="2268" y="1393"/>
                    <a:pt x="2269" y="1391"/>
                    <a:pt x="2271" y="1389"/>
                  </a:cubicBezTo>
                  <a:cubicBezTo>
                    <a:pt x="2272" y="1388"/>
                    <a:pt x="2273" y="1388"/>
                    <a:pt x="2274" y="1387"/>
                  </a:cubicBezTo>
                  <a:cubicBezTo>
                    <a:pt x="2276" y="1385"/>
                    <a:pt x="2277" y="1381"/>
                    <a:pt x="2278" y="1379"/>
                  </a:cubicBezTo>
                  <a:cubicBezTo>
                    <a:pt x="2278" y="1379"/>
                    <a:pt x="2278" y="1379"/>
                    <a:pt x="2278" y="1379"/>
                  </a:cubicBezTo>
                  <a:cubicBezTo>
                    <a:pt x="2278" y="1378"/>
                    <a:pt x="2279" y="1377"/>
                    <a:pt x="2279" y="1376"/>
                  </a:cubicBezTo>
                  <a:cubicBezTo>
                    <a:pt x="2277" y="1376"/>
                    <a:pt x="2275" y="1376"/>
                    <a:pt x="2274" y="1374"/>
                  </a:cubicBezTo>
                  <a:cubicBezTo>
                    <a:pt x="2275" y="1374"/>
                    <a:pt x="2276" y="1374"/>
                    <a:pt x="2277" y="1374"/>
                  </a:cubicBezTo>
                  <a:cubicBezTo>
                    <a:pt x="2277" y="1373"/>
                    <a:pt x="2277" y="1371"/>
                    <a:pt x="2277" y="1370"/>
                  </a:cubicBezTo>
                  <a:cubicBezTo>
                    <a:pt x="2277" y="1369"/>
                    <a:pt x="2276" y="1369"/>
                    <a:pt x="2275" y="1368"/>
                  </a:cubicBezTo>
                  <a:cubicBezTo>
                    <a:pt x="2273" y="1364"/>
                    <a:pt x="2276" y="1365"/>
                    <a:pt x="2276" y="1362"/>
                  </a:cubicBezTo>
                  <a:cubicBezTo>
                    <a:pt x="2274" y="1361"/>
                    <a:pt x="2273" y="1358"/>
                    <a:pt x="2271" y="1357"/>
                  </a:cubicBezTo>
                  <a:cubicBezTo>
                    <a:pt x="2272" y="1357"/>
                    <a:pt x="2272" y="1357"/>
                    <a:pt x="2272" y="1356"/>
                  </a:cubicBezTo>
                  <a:cubicBezTo>
                    <a:pt x="2272" y="1353"/>
                    <a:pt x="2272" y="1350"/>
                    <a:pt x="2273" y="1347"/>
                  </a:cubicBezTo>
                  <a:cubicBezTo>
                    <a:pt x="2274" y="1343"/>
                    <a:pt x="2274" y="1341"/>
                    <a:pt x="2274" y="1337"/>
                  </a:cubicBezTo>
                  <a:cubicBezTo>
                    <a:pt x="2274" y="1334"/>
                    <a:pt x="2275" y="1333"/>
                    <a:pt x="2274" y="1330"/>
                  </a:cubicBezTo>
                  <a:cubicBezTo>
                    <a:pt x="2274" y="1329"/>
                    <a:pt x="2272" y="1330"/>
                    <a:pt x="2273" y="1327"/>
                  </a:cubicBezTo>
                  <a:cubicBezTo>
                    <a:pt x="2273" y="1327"/>
                    <a:pt x="2273" y="1327"/>
                    <a:pt x="2274" y="1327"/>
                  </a:cubicBezTo>
                  <a:cubicBezTo>
                    <a:pt x="2276" y="1321"/>
                    <a:pt x="2274" y="1320"/>
                    <a:pt x="2268" y="1320"/>
                  </a:cubicBezTo>
                  <a:cubicBezTo>
                    <a:pt x="2268" y="1319"/>
                    <a:pt x="2268" y="1318"/>
                    <a:pt x="2269" y="1317"/>
                  </a:cubicBezTo>
                  <a:cubicBezTo>
                    <a:pt x="2266" y="1317"/>
                    <a:pt x="2263" y="1318"/>
                    <a:pt x="2260" y="1317"/>
                  </a:cubicBezTo>
                  <a:cubicBezTo>
                    <a:pt x="2260" y="1316"/>
                    <a:pt x="2260" y="1314"/>
                    <a:pt x="2261" y="1314"/>
                  </a:cubicBezTo>
                  <a:cubicBezTo>
                    <a:pt x="2258" y="1316"/>
                    <a:pt x="2256" y="1315"/>
                    <a:pt x="2253" y="1314"/>
                  </a:cubicBezTo>
                  <a:cubicBezTo>
                    <a:pt x="2253" y="1314"/>
                    <a:pt x="2254" y="1313"/>
                    <a:pt x="2254" y="1312"/>
                  </a:cubicBezTo>
                  <a:cubicBezTo>
                    <a:pt x="2256" y="1312"/>
                    <a:pt x="2260" y="1310"/>
                    <a:pt x="2260" y="1307"/>
                  </a:cubicBezTo>
                  <a:cubicBezTo>
                    <a:pt x="2255" y="1307"/>
                    <a:pt x="2252" y="1311"/>
                    <a:pt x="2246" y="1309"/>
                  </a:cubicBezTo>
                  <a:cubicBezTo>
                    <a:pt x="2246" y="1308"/>
                    <a:pt x="2246" y="1308"/>
                    <a:pt x="2246" y="1307"/>
                  </a:cubicBezTo>
                  <a:cubicBezTo>
                    <a:pt x="2243" y="1306"/>
                    <a:pt x="2238" y="1307"/>
                    <a:pt x="2236" y="1305"/>
                  </a:cubicBezTo>
                  <a:cubicBezTo>
                    <a:pt x="2236" y="1303"/>
                    <a:pt x="2234" y="1300"/>
                    <a:pt x="2233" y="1298"/>
                  </a:cubicBezTo>
                  <a:cubicBezTo>
                    <a:pt x="2229" y="1293"/>
                    <a:pt x="2230" y="1289"/>
                    <a:pt x="2222" y="1288"/>
                  </a:cubicBezTo>
                  <a:cubicBezTo>
                    <a:pt x="2216" y="1288"/>
                    <a:pt x="2211" y="1289"/>
                    <a:pt x="2206" y="1289"/>
                  </a:cubicBezTo>
                  <a:cubicBezTo>
                    <a:pt x="2205" y="1284"/>
                    <a:pt x="2212" y="1287"/>
                    <a:pt x="2213" y="1284"/>
                  </a:cubicBezTo>
                  <a:cubicBezTo>
                    <a:pt x="2213" y="1284"/>
                    <a:pt x="2212" y="1284"/>
                    <a:pt x="2212" y="1284"/>
                  </a:cubicBezTo>
                  <a:cubicBezTo>
                    <a:pt x="2212" y="1283"/>
                    <a:pt x="2212" y="1283"/>
                    <a:pt x="2212" y="1283"/>
                  </a:cubicBezTo>
                  <a:cubicBezTo>
                    <a:pt x="2216" y="1282"/>
                    <a:pt x="2221" y="1283"/>
                    <a:pt x="2225" y="1283"/>
                  </a:cubicBezTo>
                  <a:cubicBezTo>
                    <a:pt x="2225" y="1277"/>
                    <a:pt x="2242" y="1283"/>
                    <a:pt x="2240" y="1275"/>
                  </a:cubicBezTo>
                  <a:cubicBezTo>
                    <a:pt x="2235" y="1275"/>
                    <a:pt x="2232" y="1270"/>
                    <a:pt x="2227" y="1270"/>
                  </a:cubicBezTo>
                  <a:cubicBezTo>
                    <a:pt x="2226" y="1268"/>
                    <a:pt x="2224" y="1269"/>
                    <a:pt x="2222" y="1268"/>
                  </a:cubicBezTo>
                  <a:cubicBezTo>
                    <a:pt x="2221" y="1268"/>
                    <a:pt x="2219" y="1266"/>
                    <a:pt x="2217" y="1265"/>
                  </a:cubicBezTo>
                  <a:cubicBezTo>
                    <a:pt x="2219" y="1263"/>
                    <a:pt x="2218" y="1261"/>
                    <a:pt x="2215" y="1261"/>
                  </a:cubicBezTo>
                  <a:cubicBezTo>
                    <a:pt x="2215" y="1260"/>
                    <a:pt x="2215" y="1258"/>
                    <a:pt x="2216" y="1257"/>
                  </a:cubicBezTo>
                  <a:cubicBezTo>
                    <a:pt x="2211" y="1258"/>
                    <a:pt x="2209" y="1259"/>
                    <a:pt x="2206" y="1262"/>
                  </a:cubicBezTo>
                  <a:cubicBezTo>
                    <a:pt x="2206" y="1261"/>
                    <a:pt x="2205" y="1259"/>
                    <a:pt x="2205" y="1259"/>
                  </a:cubicBezTo>
                  <a:cubicBezTo>
                    <a:pt x="2205" y="1263"/>
                    <a:pt x="2197" y="1263"/>
                    <a:pt x="2196" y="1259"/>
                  </a:cubicBezTo>
                  <a:cubicBezTo>
                    <a:pt x="2201" y="1257"/>
                    <a:pt x="2193" y="1249"/>
                    <a:pt x="2189" y="1252"/>
                  </a:cubicBezTo>
                  <a:cubicBezTo>
                    <a:pt x="2189" y="1251"/>
                    <a:pt x="2189" y="1249"/>
                    <a:pt x="2189" y="1248"/>
                  </a:cubicBezTo>
                  <a:cubicBezTo>
                    <a:pt x="2190" y="1248"/>
                    <a:pt x="2189" y="1248"/>
                    <a:pt x="2189" y="1248"/>
                  </a:cubicBezTo>
                  <a:cubicBezTo>
                    <a:pt x="2188" y="1246"/>
                    <a:pt x="2186" y="1247"/>
                    <a:pt x="2184" y="1246"/>
                  </a:cubicBezTo>
                  <a:cubicBezTo>
                    <a:pt x="2184" y="1244"/>
                    <a:pt x="2184" y="1240"/>
                    <a:pt x="2181" y="1242"/>
                  </a:cubicBezTo>
                  <a:cubicBezTo>
                    <a:pt x="2179" y="1242"/>
                    <a:pt x="2180" y="1246"/>
                    <a:pt x="2176" y="1246"/>
                  </a:cubicBezTo>
                  <a:cubicBezTo>
                    <a:pt x="2176" y="1244"/>
                    <a:pt x="2176" y="1245"/>
                    <a:pt x="2175" y="1244"/>
                  </a:cubicBezTo>
                  <a:cubicBezTo>
                    <a:pt x="2173" y="1246"/>
                    <a:pt x="2170" y="1245"/>
                    <a:pt x="2167" y="1245"/>
                  </a:cubicBezTo>
                  <a:cubicBezTo>
                    <a:pt x="2169" y="1243"/>
                    <a:pt x="2169" y="1242"/>
                    <a:pt x="2169" y="1240"/>
                  </a:cubicBezTo>
                  <a:cubicBezTo>
                    <a:pt x="2168" y="1237"/>
                    <a:pt x="2168" y="1238"/>
                    <a:pt x="2165" y="1239"/>
                  </a:cubicBezTo>
                  <a:cubicBezTo>
                    <a:pt x="2164" y="1239"/>
                    <a:pt x="2162" y="1242"/>
                    <a:pt x="2160" y="1241"/>
                  </a:cubicBezTo>
                  <a:cubicBezTo>
                    <a:pt x="2158" y="1239"/>
                    <a:pt x="2160" y="1236"/>
                    <a:pt x="2162" y="1235"/>
                  </a:cubicBezTo>
                  <a:cubicBezTo>
                    <a:pt x="2159" y="1234"/>
                    <a:pt x="2157" y="1236"/>
                    <a:pt x="2155" y="1236"/>
                  </a:cubicBezTo>
                  <a:cubicBezTo>
                    <a:pt x="2156" y="1234"/>
                    <a:pt x="2159" y="1233"/>
                    <a:pt x="2159" y="1231"/>
                  </a:cubicBezTo>
                  <a:cubicBezTo>
                    <a:pt x="2159" y="1231"/>
                    <a:pt x="2158" y="1231"/>
                    <a:pt x="2158" y="1231"/>
                  </a:cubicBezTo>
                  <a:cubicBezTo>
                    <a:pt x="2159" y="1230"/>
                    <a:pt x="2158" y="1229"/>
                    <a:pt x="2158" y="1228"/>
                  </a:cubicBezTo>
                  <a:cubicBezTo>
                    <a:pt x="2156" y="1228"/>
                    <a:pt x="2154" y="1228"/>
                    <a:pt x="2152" y="1227"/>
                  </a:cubicBezTo>
                  <a:cubicBezTo>
                    <a:pt x="2152" y="1224"/>
                    <a:pt x="2152" y="1220"/>
                    <a:pt x="2152" y="1218"/>
                  </a:cubicBezTo>
                  <a:cubicBezTo>
                    <a:pt x="2152" y="1216"/>
                    <a:pt x="2154" y="1214"/>
                    <a:pt x="2152" y="1213"/>
                  </a:cubicBezTo>
                  <a:cubicBezTo>
                    <a:pt x="2150" y="1212"/>
                    <a:pt x="2148" y="1215"/>
                    <a:pt x="2147" y="1216"/>
                  </a:cubicBezTo>
                  <a:cubicBezTo>
                    <a:pt x="2147" y="1216"/>
                    <a:pt x="2145" y="1216"/>
                    <a:pt x="2144" y="1217"/>
                  </a:cubicBezTo>
                  <a:cubicBezTo>
                    <a:pt x="2145" y="1214"/>
                    <a:pt x="2144" y="1213"/>
                    <a:pt x="2141" y="1214"/>
                  </a:cubicBezTo>
                  <a:cubicBezTo>
                    <a:pt x="2142" y="1213"/>
                    <a:pt x="2141" y="1213"/>
                    <a:pt x="2142" y="1212"/>
                  </a:cubicBezTo>
                  <a:cubicBezTo>
                    <a:pt x="2141" y="1210"/>
                    <a:pt x="2143" y="1209"/>
                    <a:pt x="2141" y="1207"/>
                  </a:cubicBezTo>
                  <a:cubicBezTo>
                    <a:pt x="2141" y="1207"/>
                    <a:pt x="2142" y="1201"/>
                    <a:pt x="2142" y="1201"/>
                  </a:cubicBezTo>
                  <a:cubicBezTo>
                    <a:pt x="2139" y="1201"/>
                    <a:pt x="2135" y="1202"/>
                    <a:pt x="2133" y="1197"/>
                  </a:cubicBezTo>
                  <a:cubicBezTo>
                    <a:pt x="2134" y="1197"/>
                    <a:pt x="2134" y="1197"/>
                    <a:pt x="2134" y="1197"/>
                  </a:cubicBezTo>
                  <a:cubicBezTo>
                    <a:pt x="2134" y="1197"/>
                    <a:pt x="2134" y="1196"/>
                    <a:pt x="2134" y="1196"/>
                  </a:cubicBezTo>
                  <a:cubicBezTo>
                    <a:pt x="2131" y="1196"/>
                    <a:pt x="2131" y="1194"/>
                    <a:pt x="2133" y="1192"/>
                  </a:cubicBezTo>
                  <a:cubicBezTo>
                    <a:pt x="2125" y="1193"/>
                    <a:pt x="2131" y="1188"/>
                    <a:pt x="2132" y="1185"/>
                  </a:cubicBezTo>
                  <a:cubicBezTo>
                    <a:pt x="2131" y="1183"/>
                    <a:pt x="2129" y="1182"/>
                    <a:pt x="2128" y="1181"/>
                  </a:cubicBezTo>
                  <a:cubicBezTo>
                    <a:pt x="2129" y="1180"/>
                    <a:pt x="2130" y="1178"/>
                    <a:pt x="2131" y="1177"/>
                  </a:cubicBezTo>
                  <a:cubicBezTo>
                    <a:pt x="2131" y="1177"/>
                    <a:pt x="2131" y="1177"/>
                    <a:pt x="2131" y="1178"/>
                  </a:cubicBezTo>
                  <a:cubicBezTo>
                    <a:pt x="2137" y="1175"/>
                    <a:pt x="2127" y="1170"/>
                    <a:pt x="2131" y="1169"/>
                  </a:cubicBezTo>
                  <a:cubicBezTo>
                    <a:pt x="2132" y="1167"/>
                    <a:pt x="2133" y="1165"/>
                    <a:pt x="2133" y="1163"/>
                  </a:cubicBezTo>
                  <a:cubicBezTo>
                    <a:pt x="2129" y="1163"/>
                    <a:pt x="2126" y="1164"/>
                    <a:pt x="2125" y="1160"/>
                  </a:cubicBezTo>
                  <a:cubicBezTo>
                    <a:pt x="2124" y="1156"/>
                    <a:pt x="2128" y="1152"/>
                    <a:pt x="2122" y="1150"/>
                  </a:cubicBezTo>
                  <a:cubicBezTo>
                    <a:pt x="2119" y="1149"/>
                    <a:pt x="2118" y="1150"/>
                    <a:pt x="2117" y="1148"/>
                  </a:cubicBezTo>
                  <a:cubicBezTo>
                    <a:pt x="2116" y="1147"/>
                    <a:pt x="2116" y="1144"/>
                    <a:pt x="2116" y="1143"/>
                  </a:cubicBezTo>
                  <a:cubicBezTo>
                    <a:pt x="2116" y="1141"/>
                    <a:pt x="2117" y="1139"/>
                    <a:pt x="2117" y="1138"/>
                  </a:cubicBezTo>
                  <a:cubicBezTo>
                    <a:pt x="2117" y="1136"/>
                    <a:pt x="2119" y="1136"/>
                    <a:pt x="2118" y="1133"/>
                  </a:cubicBezTo>
                  <a:cubicBezTo>
                    <a:pt x="2118" y="1133"/>
                    <a:pt x="2117" y="1133"/>
                    <a:pt x="2117" y="1133"/>
                  </a:cubicBezTo>
                  <a:cubicBezTo>
                    <a:pt x="2120" y="1128"/>
                    <a:pt x="2106" y="1131"/>
                    <a:pt x="2105" y="1130"/>
                  </a:cubicBezTo>
                  <a:cubicBezTo>
                    <a:pt x="2106" y="1129"/>
                    <a:pt x="2108" y="1128"/>
                    <a:pt x="2109" y="1127"/>
                  </a:cubicBezTo>
                  <a:cubicBezTo>
                    <a:pt x="2109" y="1126"/>
                    <a:pt x="2108" y="1125"/>
                    <a:pt x="2108" y="1124"/>
                  </a:cubicBezTo>
                  <a:cubicBezTo>
                    <a:pt x="2110" y="1121"/>
                    <a:pt x="2113" y="1122"/>
                    <a:pt x="2115" y="1124"/>
                  </a:cubicBezTo>
                  <a:cubicBezTo>
                    <a:pt x="2116" y="1119"/>
                    <a:pt x="2116" y="1117"/>
                    <a:pt x="2111" y="1115"/>
                  </a:cubicBezTo>
                  <a:cubicBezTo>
                    <a:pt x="2111" y="1114"/>
                    <a:pt x="2107" y="1111"/>
                    <a:pt x="2106" y="1111"/>
                  </a:cubicBezTo>
                  <a:cubicBezTo>
                    <a:pt x="2104" y="1111"/>
                    <a:pt x="2103" y="1109"/>
                    <a:pt x="2103" y="1107"/>
                  </a:cubicBezTo>
                  <a:cubicBezTo>
                    <a:pt x="2103" y="1107"/>
                    <a:pt x="2102" y="1107"/>
                    <a:pt x="2102" y="1107"/>
                  </a:cubicBezTo>
                  <a:cubicBezTo>
                    <a:pt x="2102" y="1108"/>
                    <a:pt x="2102" y="1110"/>
                    <a:pt x="2102" y="1110"/>
                  </a:cubicBezTo>
                  <a:cubicBezTo>
                    <a:pt x="2101" y="1111"/>
                    <a:pt x="2099" y="1110"/>
                    <a:pt x="2098" y="1110"/>
                  </a:cubicBezTo>
                  <a:cubicBezTo>
                    <a:pt x="2100" y="1108"/>
                    <a:pt x="2098" y="1105"/>
                    <a:pt x="2098" y="1103"/>
                  </a:cubicBezTo>
                  <a:cubicBezTo>
                    <a:pt x="2096" y="1102"/>
                    <a:pt x="2095" y="1101"/>
                    <a:pt x="2095" y="1100"/>
                  </a:cubicBezTo>
                  <a:cubicBezTo>
                    <a:pt x="2095" y="1100"/>
                    <a:pt x="2094" y="1100"/>
                    <a:pt x="2094" y="1100"/>
                  </a:cubicBezTo>
                  <a:cubicBezTo>
                    <a:pt x="2094" y="1100"/>
                    <a:pt x="2094" y="1101"/>
                    <a:pt x="2094" y="1101"/>
                  </a:cubicBezTo>
                  <a:cubicBezTo>
                    <a:pt x="2091" y="1101"/>
                    <a:pt x="2089" y="1101"/>
                    <a:pt x="2086" y="1101"/>
                  </a:cubicBezTo>
                  <a:cubicBezTo>
                    <a:pt x="2089" y="1101"/>
                    <a:pt x="2091" y="1100"/>
                    <a:pt x="2092" y="1098"/>
                  </a:cubicBezTo>
                  <a:cubicBezTo>
                    <a:pt x="2090" y="1098"/>
                    <a:pt x="2090" y="1097"/>
                    <a:pt x="2092" y="1096"/>
                  </a:cubicBezTo>
                  <a:cubicBezTo>
                    <a:pt x="2092" y="1094"/>
                    <a:pt x="2092" y="1093"/>
                    <a:pt x="2092" y="1092"/>
                  </a:cubicBezTo>
                  <a:cubicBezTo>
                    <a:pt x="2092" y="1092"/>
                    <a:pt x="2091" y="1092"/>
                    <a:pt x="2091" y="1091"/>
                  </a:cubicBezTo>
                  <a:cubicBezTo>
                    <a:pt x="2091" y="1090"/>
                    <a:pt x="2090" y="1088"/>
                    <a:pt x="2090" y="1086"/>
                  </a:cubicBezTo>
                  <a:cubicBezTo>
                    <a:pt x="2091" y="1085"/>
                    <a:pt x="2093" y="1085"/>
                    <a:pt x="2092" y="1083"/>
                  </a:cubicBezTo>
                  <a:cubicBezTo>
                    <a:pt x="2088" y="1084"/>
                    <a:pt x="2085" y="1083"/>
                    <a:pt x="2081" y="1083"/>
                  </a:cubicBezTo>
                  <a:cubicBezTo>
                    <a:pt x="2080" y="1080"/>
                    <a:pt x="2084" y="1078"/>
                    <a:pt x="2084" y="1075"/>
                  </a:cubicBezTo>
                  <a:cubicBezTo>
                    <a:pt x="2085" y="1072"/>
                    <a:pt x="2084" y="1069"/>
                    <a:pt x="2083" y="1066"/>
                  </a:cubicBezTo>
                  <a:cubicBezTo>
                    <a:pt x="2083" y="1067"/>
                    <a:pt x="2078" y="1063"/>
                    <a:pt x="2081" y="1063"/>
                  </a:cubicBezTo>
                  <a:cubicBezTo>
                    <a:pt x="2072" y="1065"/>
                    <a:pt x="2079" y="1060"/>
                    <a:pt x="2076" y="1056"/>
                  </a:cubicBezTo>
                  <a:cubicBezTo>
                    <a:pt x="2077" y="1056"/>
                    <a:pt x="2077" y="1055"/>
                    <a:pt x="2078" y="1055"/>
                  </a:cubicBezTo>
                  <a:cubicBezTo>
                    <a:pt x="2075" y="1054"/>
                    <a:pt x="2072" y="1054"/>
                    <a:pt x="2068" y="1053"/>
                  </a:cubicBezTo>
                  <a:cubicBezTo>
                    <a:pt x="2072" y="1051"/>
                    <a:pt x="2072" y="1042"/>
                    <a:pt x="2067" y="1042"/>
                  </a:cubicBezTo>
                  <a:cubicBezTo>
                    <a:pt x="2068" y="1041"/>
                    <a:pt x="2067" y="1040"/>
                    <a:pt x="2067" y="1039"/>
                  </a:cubicBezTo>
                  <a:cubicBezTo>
                    <a:pt x="2066" y="1039"/>
                    <a:pt x="2062" y="1040"/>
                    <a:pt x="2061" y="1037"/>
                  </a:cubicBezTo>
                  <a:cubicBezTo>
                    <a:pt x="2061" y="1036"/>
                    <a:pt x="2066" y="1034"/>
                    <a:pt x="2061" y="1033"/>
                  </a:cubicBezTo>
                  <a:cubicBezTo>
                    <a:pt x="2062" y="1032"/>
                    <a:pt x="2062" y="1031"/>
                    <a:pt x="2062" y="1029"/>
                  </a:cubicBezTo>
                  <a:cubicBezTo>
                    <a:pt x="2061" y="1029"/>
                    <a:pt x="2060" y="1029"/>
                    <a:pt x="2059" y="1029"/>
                  </a:cubicBezTo>
                  <a:cubicBezTo>
                    <a:pt x="2059" y="1027"/>
                    <a:pt x="2058" y="1025"/>
                    <a:pt x="2056" y="1025"/>
                  </a:cubicBezTo>
                  <a:cubicBezTo>
                    <a:pt x="2058" y="1021"/>
                    <a:pt x="2051" y="1022"/>
                    <a:pt x="2055" y="1019"/>
                  </a:cubicBezTo>
                  <a:cubicBezTo>
                    <a:pt x="2054" y="1017"/>
                    <a:pt x="2053" y="1014"/>
                    <a:pt x="2052" y="1012"/>
                  </a:cubicBezTo>
                  <a:cubicBezTo>
                    <a:pt x="2052" y="1011"/>
                    <a:pt x="2051" y="1009"/>
                    <a:pt x="2050" y="1008"/>
                  </a:cubicBezTo>
                  <a:cubicBezTo>
                    <a:pt x="2049" y="1007"/>
                    <a:pt x="2049" y="1006"/>
                    <a:pt x="2049" y="1005"/>
                  </a:cubicBezTo>
                  <a:cubicBezTo>
                    <a:pt x="2048" y="1003"/>
                    <a:pt x="2047" y="1004"/>
                    <a:pt x="2047" y="1001"/>
                  </a:cubicBezTo>
                  <a:cubicBezTo>
                    <a:pt x="2047" y="1000"/>
                    <a:pt x="2047" y="999"/>
                    <a:pt x="2047" y="998"/>
                  </a:cubicBezTo>
                  <a:cubicBezTo>
                    <a:pt x="2047" y="994"/>
                    <a:pt x="2045" y="990"/>
                    <a:pt x="2044" y="987"/>
                  </a:cubicBezTo>
                  <a:cubicBezTo>
                    <a:pt x="2043" y="983"/>
                    <a:pt x="2042" y="980"/>
                    <a:pt x="2038" y="979"/>
                  </a:cubicBezTo>
                  <a:cubicBezTo>
                    <a:pt x="2039" y="973"/>
                    <a:pt x="2031" y="976"/>
                    <a:pt x="2030" y="980"/>
                  </a:cubicBezTo>
                  <a:cubicBezTo>
                    <a:pt x="2030" y="982"/>
                    <a:pt x="2032" y="984"/>
                    <a:pt x="2031" y="986"/>
                  </a:cubicBezTo>
                  <a:cubicBezTo>
                    <a:pt x="2031" y="989"/>
                    <a:pt x="2030" y="990"/>
                    <a:pt x="2029" y="993"/>
                  </a:cubicBezTo>
                  <a:cubicBezTo>
                    <a:pt x="2027" y="999"/>
                    <a:pt x="2025" y="1002"/>
                    <a:pt x="2022" y="1007"/>
                  </a:cubicBezTo>
                  <a:cubicBezTo>
                    <a:pt x="2019" y="1011"/>
                    <a:pt x="2018" y="1015"/>
                    <a:pt x="2012" y="1016"/>
                  </a:cubicBezTo>
                  <a:cubicBezTo>
                    <a:pt x="2013" y="1019"/>
                    <a:pt x="2014" y="1024"/>
                    <a:pt x="2015" y="1027"/>
                  </a:cubicBezTo>
                  <a:cubicBezTo>
                    <a:pt x="2015" y="1031"/>
                    <a:pt x="2013" y="1035"/>
                    <a:pt x="2011" y="1039"/>
                  </a:cubicBezTo>
                  <a:cubicBezTo>
                    <a:pt x="2008" y="1045"/>
                    <a:pt x="2008" y="1056"/>
                    <a:pt x="2000" y="1059"/>
                  </a:cubicBezTo>
                  <a:cubicBezTo>
                    <a:pt x="2000" y="1062"/>
                    <a:pt x="2001" y="1066"/>
                    <a:pt x="1999" y="1068"/>
                  </a:cubicBezTo>
                  <a:cubicBezTo>
                    <a:pt x="1996" y="1070"/>
                    <a:pt x="1993" y="1069"/>
                    <a:pt x="1992" y="1065"/>
                  </a:cubicBezTo>
                  <a:cubicBezTo>
                    <a:pt x="1991" y="1067"/>
                    <a:pt x="1989" y="1067"/>
                    <a:pt x="1988" y="1069"/>
                  </a:cubicBezTo>
                  <a:cubicBezTo>
                    <a:pt x="1986" y="1071"/>
                    <a:pt x="1987" y="1073"/>
                    <a:pt x="1986" y="1074"/>
                  </a:cubicBezTo>
                  <a:cubicBezTo>
                    <a:pt x="1984" y="1079"/>
                    <a:pt x="1982" y="1081"/>
                    <a:pt x="1977" y="1083"/>
                  </a:cubicBezTo>
                  <a:cubicBezTo>
                    <a:pt x="1974" y="1086"/>
                    <a:pt x="1966" y="1095"/>
                    <a:pt x="1961" y="1093"/>
                  </a:cubicBezTo>
                  <a:cubicBezTo>
                    <a:pt x="1961" y="1091"/>
                    <a:pt x="1960" y="1089"/>
                    <a:pt x="1958" y="1088"/>
                  </a:cubicBezTo>
                  <a:cubicBezTo>
                    <a:pt x="1956" y="1093"/>
                    <a:pt x="1953" y="1087"/>
                    <a:pt x="1952" y="1086"/>
                  </a:cubicBezTo>
                  <a:cubicBezTo>
                    <a:pt x="1950" y="1085"/>
                    <a:pt x="1951" y="1083"/>
                    <a:pt x="1950" y="1082"/>
                  </a:cubicBezTo>
                  <a:cubicBezTo>
                    <a:pt x="1949" y="1081"/>
                    <a:pt x="1948" y="1082"/>
                    <a:pt x="1947" y="1082"/>
                  </a:cubicBezTo>
                  <a:cubicBezTo>
                    <a:pt x="1940" y="1078"/>
                    <a:pt x="1939" y="1076"/>
                    <a:pt x="1938" y="1068"/>
                  </a:cubicBezTo>
                  <a:cubicBezTo>
                    <a:pt x="1935" y="1066"/>
                    <a:pt x="1930" y="1062"/>
                    <a:pt x="1926" y="1062"/>
                  </a:cubicBezTo>
                  <a:cubicBezTo>
                    <a:pt x="1921" y="1062"/>
                    <a:pt x="1917" y="1062"/>
                    <a:pt x="1912" y="1061"/>
                  </a:cubicBezTo>
                  <a:cubicBezTo>
                    <a:pt x="1913" y="1061"/>
                    <a:pt x="1915" y="1061"/>
                    <a:pt x="1916" y="1061"/>
                  </a:cubicBezTo>
                  <a:cubicBezTo>
                    <a:pt x="1915" y="1057"/>
                    <a:pt x="1920" y="1054"/>
                    <a:pt x="1917" y="1052"/>
                  </a:cubicBezTo>
                  <a:cubicBezTo>
                    <a:pt x="1915" y="1050"/>
                    <a:pt x="1909" y="1052"/>
                    <a:pt x="1907" y="1052"/>
                  </a:cubicBezTo>
                  <a:cubicBezTo>
                    <a:pt x="1908" y="1049"/>
                    <a:pt x="1915" y="1046"/>
                    <a:pt x="1914" y="1042"/>
                  </a:cubicBezTo>
                  <a:cubicBezTo>
                    <a:pt x="1913" y="1036"/>
                    <a:pt x="1907" y="1041"/>
                    <a:pt x="1903" y="1041"/>
                  </a:cubicBezTo>
                  <a:cubicBezTo>
                    <a:pt x="1906" y="1037"/>
                    <a:pt x="1903" y="1036"/>
                    <a:pt x="1903" y="1033"/>
                  </a:cubicBezTo>
                  <a:cubicBezTo>
                    <a:pt x="1903" y="1028"/>
                    <a:pt x="1905" y="1029"/>
                    <a:pt x="1906" y="1026"/>
                  </a:cubicBezTo>
                  <a:cubicBezTo>
                    <a:pt x="1908" y="1021"/>
                    <a:pt x="1907" y="1012"/>
                    <a:pt x="1903" y="1010"/>
                  </a:cubicBezTo>
                  <a:cubicBezTo>
                    <a:pt x="1903" y="1006"/>
                    <a:pt x="1899" y="1005"/>
                    <a:pt x="1896" y="1005"/>
                  </a:cubicBezTo>
                  <a:cubicBezTo>
                    <a:pt x="1900" y="1002"/>
                    <a:pt x="1906" y="1001"/>
                    <a:pt x="1906" y="995"/>
                  </a:cubicBezTo>
                  <a:cubicBezTo>
                    <a:pt x="1905" y="991"/>
                    <a:pt x="1898" y="986"/>
                    <a:pt x="1902" y="981"/>
                  </a:cubicBezTo>
                  <a:cubicBezTo>
                    <a:pt x="1902" y="979"/>
                    <a:pt x="1901" y="979"/>
                    <a:pt x="1904" y="977"/>
                  </a:cubicBezTo>
                  <a:cubicBezTo>
                    <a:pt x="1903" y="971"/>
                    <a:pt x="1903" y="967"/>
                    <a:pt x="1910" y="964"/>
                  </a:cubicBezTo>
                  <a:cubicBezTo>
                    <a:pt x="1910" y="961"/>
                    <a:pt x="1911" y="958"/>
                    <a:pt x="1910" y="955"/>
                  </a:cubicBezTo>
                  <a:cubicBezTo>
                    <a:pt x="1909" y="952"/>
                    <a:pt x="1907" y="952"/>
                    <a:pt x="1907" y="947"/>
                  </a:cubicBezTo>
                  <a:cubicBezTo>
                    <a:pt x="1905" y="947"/>
                    <a:pt x="1904" y="947"/>
                    <a:pt x="1902" y="948"/>
                  </a:cubicBezTo>
                  <a:cubicBezTo>
                    <a:pt x="1903" y="950"/>
                    <a:pt x="1903" y="952"/>
                    <a:pt x="1903" y="954"/>
                  </a:cubicBezTo>
                  <a:cubicBezTo>
                    <a:pt x="1902" y="954"/>
                    <a:pt x="1901" y="954"/>
                    <a:pt x="1901" y="954"/>
                  </a:cubicBezTo>
                  <a:cubicBezTo>
                    <a:pt x="1901" y="958"/>
                    <a:pt x="1894" y="961"/>
                    <a:pt x="1893" y="957"/>
                  </a:cubicBezTo>
                  <a:cubicBezTo>
                    <a:pt x="1892" y="954"/>
                    <a:pt x="1899" y="954"/>
                    <a:pt x="1897" y="949"/>
                  </a:cubicBezTo>
                  <a:cubicBezTo>
                    <a:pt x="1895" y="949"/>
                    <a:pt x="1893" y="948"/>
                    <a:pt x="1891" y="948"/>
                  </a:cubicBezTo>
                  <a:cubicBezTo>
                    <a:pt x="1892" y="948"/>
                    <a:pt x="1893" y="947"/>
                    <a:pt x="1894" y="946"/>
                  </a:cubicBezTo>
                  <a:cubicBezTo>
                    <a:pt x="1891" y="942"/>
                    <a:pt x="1884" y="948"/>
                    <a:pt x="1880" y="948"/>
                  </a:cubicBezTo>
                  <a:cubicBezTo>
                    <a:pt x="1875" y="949"/>
                    <a:pt x="1873" y="945"/>
                    <a:pt x="1869" y="944"/>
                  </a:cubicBezTo>
                  <a:cubicBezTo>
                    <a:pt x="1865" y="942"/>
                    <a:pt x="1861" y="944"/>
                    <a:pt x="1857" y="941"/>
                  </a:cubicBezTo>
                  <a:cubicBezTo>
                    <a:pt x="1856" y="940"/>
                    <a:pt x="1857" y="938"/>
                    <a:pt x="1854" y="936"/>
                  </a:cubicBezTo>
                  <a:cubicBezTo>
                    <a:pt x="1853" y="935"/>
                    <a:pt x="1851" y="935"/>
                    <a:pt x="1849" y="934"/>
                  </a:cubicBezTo>
                  <a:cubicBezTo>
                    <a:pt x="1848" y="932"/>
                    <a:pt x="1849" y="930"/>
                    <a:pt x="1851" y="928"/>
                  </a:cubicBezTo>
                  <a:cubicBezTo>
                    <a:pt x="1845" y="921"/>
                    <a:pt x="1855" y="921"/>
                    <a:pt x="1854" y="916"/>
                  </a:cubicBezTo>
                  <a:cubicBezTo>
                    <a:pt x="1850" y="915"/>
                    <a:pt x="1841" y="911"/>
                    <a:pt x="1839" y="908"/>
                  </a:cubicBezTo>
                  <a:cubicBezTo>
                    <a:pt x="1837" y="905"/>
                    <a:pt x="1838" y="904"/>
                    <a:pt x="1836" y="902"/>
                  </a:cubicBezTo>
                  <a:cubicBezTo>
                    <a:pt x="1834" y="900"/>
                    <a:pt x="1831" y="900"/>
                    <a:pt x="1830" y="899"/>
                  </a:cubicBezTo>
                  <a:cubicBezTo>
                    <a:pt x="1822" y="895"/>
                    <a:pt x="1826" y="891"/>
                    <a:pt x="1821" y="886"/>
                  </a:cubicBezTo>
                  <a:cubicBezTo>
                    <a:pt x="1817" y="883"/>
                    <a:pt x="1811" y="883"/>
                    <a:pt x="1810" y="877"/>
                  </a:cubicBezTo>
                  <a:cubicBezTo>
                    <a:pt x="1808" y="877"/>
                    <a:pt x="1803" y="874"/>
                    <a:pt x="1801" y="872"/>
                  </a:cubicBezTo>
                  <a:cubicBezTo>
                    <a:pt x="1801" y="873"/>
                    <a:pt x="1794" y="867"/>
                    <a:pt x="1797" y="867"/>
                  </a:cubicBezTo>
                  <a:cubicBezTo>
                    <a:pt x="1794" y="867"/>
                    <a:pt x="1793" y="869"/>
                    <a:pt x="1791" y="870"/>
                  </a:cubicBezTo>
                  <a:cubicBezTo>
                    <a:pt x="1790" y="871"/>
                    <a:pt x="1789" y="873"/>
                    <a:pt x="1788" y="874"/>
                  </a:cubicBezTo>
                  <a:cubicBezTo>
                    <a:pt x="1787" y="874"/>
                    <a:pt x="1785" y="873"/>
                    <a:pt x="1784" y="874"/>
                  </a:cubicBezTo>
                  <a:cubicBezTo>
                    <a:pt x="1779" y="877"/>
                    <a:pt x="1779" y="881"/>
                    <a:pt x="1772" y="881"/>
                  </a:cubicBezTo>
                  <a:cubicBezTo>
                    <a:pt x="1768" y="881"/>
                    <a:pt x="1761" y="881"/>
                    <a:pt x="1758" y="879"/>
                  </a:cubicBezTo>
                  <a:cubicBezTo>
                    <a:pt x="1752" y="878"/>
                    <a:pt x="1751" y="877"/>
                    <a:pt x="1745" y="876"/>
                  </a:cubicBezTo>
                  <a:cubicBezTo>
                    <a:pt x="1740" y="876"/>
                    <a:pt x="1734" y="874"/>
                    <a:pt x="1730" y="872"/>
                  </a:cubicBezTo>
                  <a:cubicBezTo>
                    <a:pt x="1721" y="869"/>
                    <a:pt x="1709" y="862"/>
                    <a:pt x="1699" y="861"/>
                  </a:cubicBezTo>
                  <a:cubicBezTo>
                    <a:pt x="1695" y="861"/>
                    <a:pt x="1691" y="864"/>
                    <a:pt x="1688" y="866"/>
                  </a:cubicBezTo>
                  <a:cubicBezTo>
                    <a:pt x="1680" y="870"/>
                    <a:pt x="1676" y="877"/>
                    <a:pt x="1675" y="885"/>
                  </a:cubicBezTo>
                  <a:cubicBezTo>
                    <a:pt x="1675" y="891"/>
                    <a:pt x="1677" y="895"/>
                    <a:pt x="1678" y="900"/>
                  </a:cubicBezTo>
                  <a:cubicBezTo>
                    <a:pt x="1678" y="904"/>
                    <a:pt x="1678" y="907"/>
                    <a:pt x="1679" y="910"/>
                  </a:cubicBezTo>
                  <a:cubicBezTo>
                    <a:pt x="1681" y="913"/>
                    <a:pt x="1687" y="914"/>
                    <a:pt x="1689" y="917"/>
                  </a:cubicBezTo>
                  <a:cubicBezTo>
                    <a:pt x="1690" y="920"/>
                    <a:pt x="1686" y="922"/>
                    <a:pt x="1686" y="925"/>
                  </a:cubicBezTo>
                  <a:cubicBezTo>
                    <a:pt x="1685" y="928"/>
                    <a:pt x="1687" y="931"/>
                    <a:pt x="1687" y="934"/>
                  </a:cubicBezTo>
                  <a:cubicBezTo>
                    <a:pt x="1687" y="942"/>
                    <a:pt x="1680" y="953"/>
                    <a:pt x="1674" y="957"/>
                  </a:cubicBezTo>
                  <a:cubicBezTo>
                    <a:pt x="1671" y="959"/>
                    <a:pt x="1664" y="959"/>
                    <a:pt x="1664" y="965"/>
                  </a:cubicBezTo>
                  <a:cubicBezTo>
                    <a:pt x="1668" y="965"/>
                    <a:pt x="1670" y="963"/>
                    <a:pt x="1674" y="962"/>
                  </a:cubicBezTo>
                  <a:cubicBezTo>
                    <a:pt x="1677" y="962"/>
                    <a:pt x="1687" y="963"/>
                    <a:pt x="1688" y="966"/>
                  </a:cubicBezTo>
                  <a:cubicBezTo>
                    <a:pt x="1690" y="969"/>
                    <a:pt x="1683" y="972"/>
                    <a:pt x="1691" y="976"/>
                  </a:cubicBezTo>
                  <a:cubicBezTo>
                    <a:pt x="1690" y="976"/>
                    <a:pt x="1686" y="979"/>
                    <a:pt x="1686" y="980"/>
                  </a:cubicBezTo>
                  <a:cubicBezTo>
                    <a:pt x="1686" y="984"/>
                    <a:pt x="1689" y="983"/>
                    <a:pt x="1689" y="985"/>
                  </a:cubicBezTo>
                  <a:cubicBezTo>
                    <a:pt x="1690" y="989"/>
                    <a:pt x="1687" y="992"/>
                    <a:pt x="1692" y="993"/>
                  </a:cubicBezTo>
                  <a:cubicBezTo>
                    <a:pt x="1691" y="995"/>
                    <a:pt x="1691" y="998"/>
                    <a:pt x="1690" y="1000"/>
                  </a:cubicBezTo>
                  <a:cubicBezTo>
                    <a:pt x="1696" y="1003"/>
                    <a:pt x="1702" y="1005"/>
                    <a:pt x="1692" y="1009"/>
                  </a:cubicBezTo>
                  <a:cubicBezTo>
                    <a:pt x="1693" y="1010"/>
                    <a:pt x="1694" y="1012"/>
                    <a:pt x="1696" y="1012"/>
                  </a:cubicBezTo>
                  <a:cubicBezTo>
                    <a:pt x="1694" y="1016"/>
                    <a:pt x="1693" y="1016"/>
                    <a:pt x="1691" y="1018"/>
                  </a:cubicBezTo>
                  <a:cubicBezTo>
                    <a:pt x="1689" y="1020"/>
                    <a:pt x="1686" y="1020"/>
                    <a:pt x="1684" y="1023"/>
                  </a:cubicBezTo>
                  <a:cubicBezTo>
                    <a:pt x="1684" y="1024"/>
                    <a:pt x="1686" y="1025"/>
                    <a:pt x="1686" y="1026"/>
                  </a:cubicBezTo>
                  <a:cubicBezTo>
                    <a:pt x="1686" y="1027"/>
                    <a:pt x="1684" y="1028"/>
                    <a:pt x="1684" y="1029"/>
                  </a:cubicBezTo>
                  <a:cubicBezTo>
                    <a:pt x="1683" y="1032"/>
                    <a:pt x="1682" y="1033"/>
                    <a:pt x="1683" y="1036"/>
                  </a:cubicBezTo>
                  <a:cubicBezTo>
                    <a:pt x="1684" y="1036"/>
                    <a:pt x="1685" y="1037"/>
                    <a:pt x="1686" y="1037"/>
                  </a:cubicBezTo>
                  <a:cubicBezTo>
                    <a:pt x="1684" y="1041"/>
                    <a:pt x="1681" y="1043"/>
                    <a:pt x="1677" y="1046"/>
                  </a:cubicBezTo>
                  <a:cubicBezTo>
                    <a:pt x="1671" y="1051"/>
                    <a:pt x="1667" y="1060"/>
                    <a:pt x="1664" y="1066"/>
                  </a:cubicBezTo>
                  <a:cubicBezTo>
                    <a:pt x="1663" y="1068"/>
                    <a:pt x="1660" y="1073"/>
                    <a:pt x="1661" y="1076"/>
                  </a:cubicBezTo>
                  <a:cubicBezTo>
                    <a:pt x="1663" y="1079"/>
                    <a:pt x="1670" y="1080"/>
                    <a:pt x="1671" y="1086"/>
                  </a:cubicBezTo>
                  <a:cubicBezTo>
                    <a:pt x="1678" y="1087"/>
                    <a:pt x="1684" y="1094"/>
                    <a:pt x="1690" y="1098"/>
                  </a:cubicBezTo>
                  <a:cubicBezTo>
                    <a:pt x="1694" y="1101"/>
                    <a:pt x="1698" y="1103"/>
                    <a:pt x="1700" y="1107"/>
                  </a:cubicBezTo>
                  <a:cubicBezTo>
                    <a:pt x="1701" y="1107"/>
                    <a:pt x="1705" y="1115"/>
                    <a:pt x="1704" y="1115"/>
                  </a:cubicBezTo>
                  <a:cubicBezTo>
                    <a:pt x="1713" y="1117"/>
                    <a:pt x="1712" y="1132"/>
                    <a:pt x="1714" y="1139"/>
                  </a:cubicBezTo>
                  <a:cubicBezTo>
                    <a:pt x="1715" y="1142"/>
                    <a:pt x="1717" y="1143"/>
                    <a:pt x="1718" y="1147"/>
                  </a:cubicBezTo>
                  <a:cubicBezTo>
                    <a:pt x="1718" y="1150"/>
                    <a:pt x="1718" y="1153"/>
                    <a:pt x="1718" y="1155"/>
                  </a:cubicBezTo>
                  <a:cubicBezTo>
                    <a:pt x="1719" y="1169"/>
                    <a:pt x="1722" y="1194"/>
                    <a:pt x="1714" y="1205"/>
                  </a:cubicBezTo>
                  <a:cubicBezTo>
                    <a:pt x="1710" y="1211"/>
                    <a:pt x="1706" y="1216"/>
                    <a:pt x="1702" y="1221"/>
                  </a:cubicBezTo>
                  <a:cubicBezTo>
                    <a:pt x="1697" y="1227"/>
                    <a:pt x="1694" y="1233"/>
                    <a:pt x="1688" y="1238"/>
                  </a:cubicBezTo>
                  <a:cubicBezTo>
                    <a:pt x="1685" y="1240"/>
                    <a:pt x="1683" y="1241"/>
                    <a:pt x="1680" y="1244"/>
                  </a:cubicBezTo>
                  <a:cubicBezTo>
                    <a:pt x="1673" y="1251"/>
                    <a:pt x="1668" y="1253"/>
                    <a:pt x="1659" y="1257"/>
                  </a:cubicBezTo>
                  <a:cubicBezTo>
                    <a:pt x="1655" y="1259"/>
                    <a:pt x="1650" y="1263"/>
                    <a:pt x="1646" y="1263"/>
                  </a:cubicBezTo>
                  <a:cubicBezTo>
                    <a:pt x="1647" y="1260"/>
                    <a:pt x="1651" y="1260"/>
                    <a:pt x="1652" y="1257"/>
                  </a:cubicBezTo>
                  <a:cubicBezTo>
                    <a:pt x="1649" y="1256"/>
                    <a:pt x="1644" y="1259"/>
                    <a:pt x="1640" y="1259"/>
                  </a:cubicBezTo>
                  <a:cubicBezTo>
                    <a:pt x="1637" y="1260"/>
                    <a:pt x="1635" y="1260"/>
                    <a:pt x="1632" y="1262"/>
                  </a:cubicBezTo>
                  <a:cubicBezTo>
                    <a:pt x="1634" y="1263"/>
                    <a:pt x="1635" y="1264"/>
                    <a:pt x="1637" y="1265"/>
                  </a:cubicBezTo>
                  <a:cubicBezTo>
                    <a:pt x="1635" y="1266"/>
                    <a:pt x="1634" y="1268"/>
                    <a:pt x="1634" y="1270"/>
                  </a:cubicBezTo>
                  <a:cubicBezTo>
                    <a:pt x="1639" y="1271"/>
                    <a:pt x="1637" y="1273"/>
                    <a:pt x="1638" y="1276"/>
                  </a:cubicBezTo>
                  <a:cubicBezTo>
                    <a:pt x="1639" y="1277"/>
                    <a:pt x="1641" y="1280"/>
                    <a:pt x="1641" y="1282"/>
                  </a:cubicBezTo>
                  <a:cubicBezTo>
                    <a:pt x="1642" y="1285"/>
                    <a:pt x="1643" y="1289"/>
                    <a:pt x="1645" y="1293"/>
                  </a:cubicBezTo>
                  <a:cubicBezTo>
                    <a:pt x="1653" y="1293"/>
                    <a:pt x="1651" y="1298"/>
                    <a:pt x="1651" y="1302"/>
                  </a:cubicBezTo>
                  <a:cubicBezTo>
                    <a:pt x="1650" y="1307"/>
                    <a:pt x="1651" y="1311"/>
                    <a:pt x="1651" y="1316"/>
                  </a:cubicBezTo>
                  <a:cubicBezTo>
                    <a:pt x="1651" y="1322"/>
                    <a:pt x="1652" y="1326"/>
                    <a:pt x="1653" y="1332"/>
                  </a:cubicBezTo>
                  <a:cubicBezTo>
                    <a:pt x="1653" y="1335"/>
                    <a:pt x="1653" y="1340"/>
                    <a:pt x="1653" y="1344"/>
                  </a:cubicBezTo>
                  <a:cubicBezTo>
                    <a:pt x="1659" y="1345"/>
                    <a:pt x="1657" y="1354"/>
                    <a:pt x="1658" y="1357"/>
                  </a:cubicBezTo>
                  <a:cubicBezTo>
                    <a:pt x="1660" y="1362"/>
                    <a:pt x="1665" y="1365"/>
                    <a:pt x="1666" y="1370"/>
                  </a:cubicBezTo>
                  <a:cubicBezTo>
                    <a:pt x="1667" y="1378"/>
                    <a:pt x="1662" y="1381"/>
                    <a:pt x="1658" y="1387"/>
                  </a:cubicBezTo>
                  <a:cubicBezTo>
                    <a:pt x="1658" y="1388"/>
                    <a:pt x="1655" y="1393"/>
                    <a:pt x="1655" y="1393"/>
                  </a:cubicBezTo>
                  <a:cubicBezTo>
                    <a:pt x="1653" y="1398"/>
                    <a:pt x="1653" y="1397"/>
                    <a:pt x="1655" y="1401"/>
                  </a:cubicBezTo>
                  <a:cubicBezTo>
                    <a:pt x="1656" y="1404"/>
                    <a:pt x="1658" y="1402"/>
                    <a:pt x="1658" y="1407"/>
                  </a:cubicBezTo>
                  <a:cubicBezTo>
                    <a:pt x="1658" y="1410"/>
                    <a:pt x="1658" y="1412"/>
                    <a:pt x="1656" y="1414"/>
                  </a:cubicBezTo>
                  <a:cubicBezTo>
                    <a:pt x="1654" y="1413"/>
                    <a:pt x="1654" y="1411"/>
                    <a:pt x="1654" y="1409"/>
                  </a:cubicBezTo>
                  <a:cubicBezTo>
                    <a:pt x="1650" y="1409"/>
                    <a:pt x="1648" y="1406"/>
                    <a:pt x="1648" y="1402"/>
                  </a:cubicBezTo>
                  <a:cubicBezTo>
                    <a:pt x="1644" y="1402"/>
                    <a:pt x="1644" y="1404"/>
                    <a:pt x="1642" y="1406"/>
                  </a:cubicBezTo>
                  <a:cubicBezTo>
                    <a:pt x="1641" y="1407"/>
                    <a:pt x="1642" y="1409"/>
                    <a:pt x="1641" y="1410"/>
                  </a:cubicBezTo>
                  <a:cubicBezTo>
                    <a:pt x="1640" y="1411"/>
                    <a:pt x="1637" y="1411"/>
                    <a:pt x="1637" y="1411"/>
                  </a:cubicBezTo>
                  <a:cubicBezTo>
                    <a:pt x="1634" y="1415"/>
                    <a:pt x="1635" y="1418"/>
                    <a:pt x="1634" y="1423"/>
                  </a:cubicBezTo>
                  <a:cubicBezTo>
                    <a:pt x="1630" y="1423"/>
                    <a:pt x="1627" y="1420"/>
                    <a:pt x="1624" y="1418"/>
                  </a:cubicBezTo>
                  <a:cubicBezTo>
                    <a:pt x="1620" y="1416"/>
                    <a:pt x="1618" y="1417"/>
                    <a:pt x="1616" y="1414"/>
                  </a:cubicBezTo>
                  <a:cubicBezTo>
                    <a:pt x="1612" y="1409"/>
                    <a:pt x="1614" y="1402"/>
                    <a:pt x="1611" y="1397"/>
                  </a:cubicBezTo>
                  <a:cubicBezTo>
                    <a:pt x="1609" y="1393"/>
                    <a:pt x="1604" y="1390"/>
                    <a:pt x="1601" y="1387"/>
                  </a:cubicBezTo>
                  <a:cubicBezTo>
                    <a:pt x="1596" y="1384"/>
                    <a:pt x="1593" y="1385"/>
                    <a:pt x="1590" y="1380"/>
                  </a:cubicBezTo>
                  <a:cubicBezTo>
                    <a:pt x="1587" y="1376"/>
                    <a:pt x="1587" y="1372"/>
                    <a:pt x="1586" y="1367"/>
                  </a:cubicBezTo>
                  <a:cubicBezTo>
                    <a:pt x="1583" y="1367"/>
                    <a:pt x="1578" y="1359"/>
                    <a:pt x="1576" y="1357"/>
                  </a:cubicBezTo>
                  <a:cubicBezTo>
                    <a:pt x="1574" y="1354"/>
                    <a:pt x="1569" y="1351"/>
                    <a:pt x="1568" y="1348"/>
                  </a:cubicBezTo>
                  <a:cubicBezTo>
                    <a:pt x="1564" y="1342"/>
                    <a:pt x="1570" y="1333"/>
                    <a:pt x="1570" y="1326"/>
                  </a:cubicBezTo>
                  <a:cubicBezTo>
                    <a:pt x="1570" y="1319"/>
                    <a:pt x="1573" y="1310"/>
                    <a:pt x="1571" y="1303"/>
                  </a:cubicBezTo>
                  <a:cubicBezTo>
                    <a:pt x="1569" y="1296"/>
                    <a:pt x="1562" y="1292"/>
                    <a:pt x="1563" y="1283"/>
                  </a:cubicBezTo>
                  <a:cubicBezTo>
                    <a:pt x="1563" y="1272"/>
                    <a:pt x="1576" y="1249"/>
                    <a:pt x="1557" y="1245"/>
                  </a:cubicBezTo>
                  <a:cubicBezTo>
                    <a:pt x="1556" y="1244"/>
                    <a:pt x="1554" y="1245"/>
                    <a:pt x="1552" y="1245"/>
                  </a:cubicBezTo>
                  <a:cubicBezTo>
                    <a:pt x="1551" y="1245"/>
                    <a:pt x="1548" y="1244"/>
                    <a:pt x="1547" y="1244"/>
                  </a:cubicBezTo>
                  <a:cubicBezTo>
                    <a:pt x="1543" y="1243"/>
                    <a:pt x="1538" y="1243"/>
                    <a:pt x="1534" y="1242"/>
                  </a:cubicBezTo>
                  <a:cubicBezTo>
                    <a:pt x="1529" y="1241"/>
                    <a:pt x="1525" y="1239"/>
                    <a:pt x="1521" y="1239"/>
                  </a:cubicBezTo>
                  <a:cubicBezTo>
                    <a:pt x="1516" y="1240"/>
                    <a:pt x="1512" y="1242"/>
                    <a:pt x="1508" y="1242"/>
                  </a:cubicBezTo>
                  <a:cubicBezTo>
                    <a:pt x="1498" y="1243"/>
                    <a:pt x="1491" y="1239"/>
                    <a:pt x="1484" y="1233"/>
                  </a:cubicBezTo>
                  <a:cubicBezTo>
                    <a:pt x="1480" y="1230"/>
                    <a:pt x="1477" y="1226"/>
                    <a:pt x="1473" y="1224"/>
                  </a:cubicBezTo>
                  <a:cubicBezTo>
                    <a:pt x="1470" y="1222"/>
                    <a:pt x="1466" y="1221"/>
                    <a:pt x="1462" y="1220"/>
                  </a:cubicBezTo>
                  <a:cubicBezTo>
                    <a:pt x="1455" y="1216"/>
                    <a:pt x="1448" y="1212"/>
                    <a:pt x="1441" y="1210"/>
                  </a:cubicBezTo>
                  <a:cubicBezTo>
                    <a:pt x="1433" y="1207"/>
                    <a:pt x="1426" y="1205"/>
                    <a:pt x="1422" y="1198"/>
                  </a:cubicBezTo>
                  <a:cubicBezTo>
                    <a:pt x="1420" y="1194"/>
                    <a:pt x="1418" y="1189"/>
                    <a:pt x="1416" y="1186"/>
                  </a:cubicBezTo>
                  <a:cubicBezTo>
                    <a:pt x="1414" y="1183"/>
                    <a:pt x="1416" y="1184"/>
                    <a:pt x="1412" y="1182"/>
                  </a:cubicBezTo>
                  <a:cubicBezTo>
                    <a:pt x="1408" y="1180"/>
                    <a:pt x="1405" y="1180"/>
                    <a:pt x="1401" y="1176"/>
                  </a:cubicBezTo>
                  <a:cubicBezTo>
                    <a:pt x="1398" y="1173"/>
                    <a:pt x="1395" y="1169"/>
                    <a:pt x="1392" y="1167"/>
                  </a:cubicBezTo>
                  <a:cubicBezTo>
                    <a:pt x="1389" y="1164"/>
                    <a:pt x="1383" y="1164"/>
                    <a:pt x="1379" y="1163"/>
                  </a:cubicBezTo>
                  <a:cubicBezTo>
                    <a:pt x="1374" y="1161"/>
                    <a:pt x="1370" y="1159"/>
                    <a:pt x="1365" y="1157"/>
                  </a:cubicBezTo>
                  <a:cubicBezTo>
                    <a:pt x="1363" y="1156"/>
                    <a:pt x="1360" y="1156"/>
                    <a:pt x="1358" y="1155"/>
                  </a:cubicBezTo>
                  <a:cubicBezTo>
                    <a:pt x="1356" y="1154"/>
                    <a:pt x="1355" y="1152"/>
                    <a:pt x="1353" y="1150"/>
                  </a:cubicBezTo>
                  <a:cubicBezTo>
                    <a:pt x="1349" y="1148"/>
                    <a:pt x="1344" y="1146"/>
                    <a:pt x="1340" y="1145"/>
                  </a:cubicBezTo>
                  <a:cubicBezTo>
                    <a:pt x="1330" y="1143"/>
                    <a:pt x="1323" y="1149"/>
                    <a:pt x="1314" y="1152"/>
                  </a:cubicBezTo>
                  <a:cubicBezTo>
                    <a:pt x="1309" y="1154"/>
                    <a:pt x="1296" y="1154"/>
                    <a:pt x="1292" y="1157"/>
                  </a:cubicBezTo>
                  <a:cubicBezTo>
                    <a:pt x="1296" y="1150"/>
                    <a:pt x="1298" y="1140"/>
                    <a:pt x="1295" y="1132"/>
                  </a:cubicBezTo>
                  <a:cubicBezTo>
                    <a:pt x="1293" y="1126"/>
                    <a:pt x="1289" y="1123"/>
                    <a:pt x="1287" y="1117"/>
                  </a:cubicBezTo>
                  <a:cubicBezTo>
                    <a:pt x="1285" y="1104"/>
                    <a:pt x="1281" y="1069"/>
                    <a:pt x="1264" y="1067"/>
                  </a:cubicBezTo>
                  <a:cubicBezTo>
                    <a:pt x="1260" y="1066"/>
                    <a:pt x="1254" y="1067"/>
                    <a:pt x="1251" y="1069"/>
                  </a:cubicBezTo>
                  <a:cubicBezTo>
                    <a:pt x="1249" y="1070"/>
                    <a:pt x="1246" y="1075"/>
                    <a:pt x="1242" y="1072"/>
                  </a:cubicBezTo>
                  <a:cubicBezTo>
                    <a:pt x="1241" y="1072"/>
                    <a:pt x="1240" y="1068"/>
                    <a:pt x="1240" y="1067"/>
                  </a:cubicBezTo>
                  <a:cubicBezTo>
                    <a:pt x="1238" y="1064"/>
                    <a:pt x="1237" y="1061"/>
                    <a:pt x="1236" y="1059"/>
                  </a:cubicBezTo>
                  <a:cubicBezTo>
                    <a:pt x="1235" y="1056"/>
                    <a:pt x="1233" y="1053"/>
                    <a:pt x="1233" y="1050"/>
                  </a:cubicBezTo>
                  <a:cubicBezTo>
                    <a:pt x="1232" y="1047"/>
                    <a:pt x="1234" y="1045"/>
                    <a:pt x="1235" y="1042"/>
                  </a:cubicBezTo>
                  <a:cubicBezTo>
                    <a:pt x="1237" y="1032"/>
                    <a:pt x="1231" y="1022"/>
                    <a:pt x="1232" y="1013"/>
                  </a:cubicBezTo>
                  <a:cubicBezTo>
                    <a:pt x="1232" y="1008"/>
                    <a:pt x="1234" y="1005"/>
                    <a:pt x="1234" y="1000"/>
                  </a:cubicBezTo>
                  <a:cubicBezTo>
                    <a:pt x="1235" y="998"/>
                    <a:pt x="1234" y="996"/>
                    <a:pt x="1235" y="994"/>
                  </a:cubicBezTo>
                  <a:cubicBezTo>
                    <a:pt x="1235" y="992"/>
                    <a:pt x="1237" y="991"/>
                    <a:pt x="1237" y="988"/>
                  </a:cubicBezTo>
                  <a:cubicBezTo>
                    <a:pt x="1237" y="986"/>
                    <a:pt x="1237" y="983"/>
                    <a:pt x="1237" y="982"/>
                  </a:cubicBezTo>
                  <a:cubicBezTo>
                    <a:pt x="1236" y="979"/>
                    <a:pt x="1233" y="980"/>
                    <a:pt x="1234" y="977"/>
                  </a:cubicBezTo>
                  <a:cubicBezTo>
                    <a:pt x="1238" y="977"/>
                    <a:pt x="1239" y="977"/>
                    <a:pt x="1240" y="973"/>
                  </a:cubicBezTo>
                  <a:cubicBezTo>
                    <a:pt x="1241" y="969"/>
                    <a:pt x="1243" y="965"/>
                    <a:pt x="1245" y="961"/>
                  </a:cubicBezTo>
                  <a:cubicBezTo>
                    <a:pt x="1247" y="956"/>
                    <a:pt x="1248" y="951"/>
                    <a:pt x="1251" y="948"/>
                  </a:cubicBezTo>
                  <a:cubicBezTo>
                    <a:pt x="1252" y="946"/>
                    <a:pt x="1254" y="948"/>
                    <a:pt x="1254" y="945"/>
                  </a:cubicBezTo>
                  <a:cubicBezTo>
                    <a:pt x="1254" y="943"/>
                    <a:pt x="1253" y="942"/>
                    <a:pt x="1252" y="942"/>
                  </a:cubicBezTo>
                  <a:cubicBezTo>
                    <a:pt x="1252" y="940"/>
                    <a:pt x="1253" y="938"/>
                    <a:pt x="1253" y="937"/>
                  </a:cubicBezTo>
                  <a:cubicBezTo>
                    <a:pt x="1255" y="934"/>
                    <a:pt x="1254" y="936"/>
                    <a:pt x="1256" y="934"/>
                  </a:cubicBezTo>
                  <a:cubicBezTo>
                    <a:pt x="1257" y="933"/>
                    <a:pt x="1259" y="934"/>
                    <a:pt x="1258" y="931"/>
                  </a:cubicBezTo>
                  <a:cubicBezTo>
                    <a:pt x="1258" y="929"/>
                    <a:pt x="1256" y="929"/>
                    <a:pt x="1254" y="928"/>
                  </a:cubicBezTo>
                  <a:cubicBezTo>
                    <a:pt x="1257" y="924"/>
                    <a:pt x="1259" y="918"/>
                    <a:pt x="1264" y="915"/>
                  </a:cubicBezTo>
                  <a:cubicBezTo>
                    <a:pt x="1268" y="912"/>
                    <a:pt x="1278" y="911"/>
                    <a:pt x="1270" y="904"/>
                  </a:cubicBezTo>
                  <a:cubicBezTo>
                    <a:pt x="1269" y="903"/>
                    <a:pt x="1267" y="903"/>
                    <a:pt x="1267" y="900"/>
                  </a:cubicBezTo>
                  <a:cubicBezTo>
                    <a:pt x="1270" y="901"/>
                    <a:pt x="1272" y="902"/>
                    <a:pt x="1275" y="903"/>
                  </a:cubicBezTo>
                  <a:cubicBezTo>
                    <a:pt x="1276" y="904"/>
                    <a:pt x="1279" y="907"/>
                    <a:pt x="1281" y="905"/>
                  </a:cubicBezTo>
                  <a:cubicBezTo>
                    <a:pt x="1284" y="902"/>
                    <a:pt x="1277" y="896"/>
                    <a:pt x="1274" y="896"/>
                  </a:cubicBezTo>
                  <a:cubicBezTo>
                    <a:pt x="1275" y="896"/>
                    <a:pt x="1277" y="896"/>
                    <a:pt x="1278" y="896"/>
                  </a:cubicBezTo>
                  <a:cubicBezTo>
                    <a:pt x="1278" y="895"/>
                    <a:pt x="1278" y="894"/>
                    <a:pt x="1278" y="893"/>
                  </a:cubicBezTo>
                  <a:cubicBezTo>
                    <a:pt x="1280" y="893"/>
                    <a:pt x="1282" y="892"/>
                    <a:pt x="1283" y="890"/>
                  </a:cubicBezTo>
                  <a:cubicBezTo>
                    <a:pt x="1281" y="889"/>
                    <a:pt x="1276" y="887"/>
                    <a:pt x="1280" y="886"/>
                  </a:cubicBezTo>
                  <a:cubicBezTo>
                    <a:pt x="1280" y="886"/>
                    <a:pt x="1280" y="885"/>
                    <a:pt x="1280" y="885"/>
                  </a:cubicBezTo>
                  <a:cubicBezTo>
                    <a:pt x="1282" y="885"/>
                    <a:pt x="1284" y="885"/>
                    <a:pt x="1286" y="885"/>
                  </a:cubicBezTo>
                  <a:cubicBezTo>
                    <a:pt x="1287" y="884"/>
                    <a:pt x="1287" y="881"/>
                    <a:pt x="1288" y="880"/>
                  </a:cubicBezTo>
                  <a:cubicBezTo>
                    <a:pt x="1291" y="879"/>
                    <a:pt x="1291" y="887"/>
                    <a:pt x="1295" y="888"/>
                  </a:cubicBezTo>
                  <a:cubicBezTo>
                    <a:pt x="1295" y="885"/>
                    <a:pt x="1294" y="882"/>
                    <a:pt x="1293" y="879"/>
                  </a:cubicBezTo>
                  <a:cubicBezTo>
                    <a:pt x="1293" y="877"/>
                    <a:pt x="1292" y="875"/>
                    <a:pt x="1291" y="873"/>
                  </a:cubicBezTo>
                  <a:cubicBezTo>
                    <a:pt x="1291" y="872"/>
                    <a:pt x="1289" y="871"/>
                    <a:pt x="1289" y="869"/>
                  </a:cubicBezTo>
                  <a:cubicBezTo>
                    <a:pt x="1292" y="872"/>
                    <a:pt x="1294" y="873"/>
                    <a:pt x="1298" y="873"/>
                  </a:cubicBezTo>
                  <a:cubicBezTo>
                    <a:pt x="1300" y="874"/>
                    <a:pt x="1306" y="876"/>
                    <a:pt x="1305" y="871"/>
                  </a:cubicBezTo>
                  <a:cubicBezTo>
                    <a:pt x="1303" y="871"/>
                    <a:pt x="1299" y="871"/>
                    <a:pt x="1298" y="870"/>
                  </a:cubicBezTo>
                  <a:cubicBezTo>
                    <a:pt x="1297" y="870"/>
                    <a:pt x="1295" y="865"/>
                    <a:pt x="1295" y="865"/>
                  </a:cubicBezTo>
                  <a:cubicBezTo>
                    <a:pt x="1296" y="862"/>
                    <a:pt x="1305" y="864"/>
                    <a:pt x="1307" y="866"/>
                  </a:cubicBezTo>
                  <a:cubicBezTo>
                    <a:pt x="1321" y="857"/>
                    <a:pt x="1297" y="857"/>
                    <a:pt x="1297" y="849"/>
                  </a:cubicBezTo>
                  <a:cubicBezTo>
                    <a:pt x="1300" y="847"/>
                    <a:pt x="1306" y="852"/>
                    <a:pt x="1307" y="847"/>
                  </a:cubicBezTo>
                  <a:cubicBezTo>
                    <a:pt x="1312" y="848"/>
                    <a:pt x="1318" y="849"/>
                    <a:pt x="1323" y="848"/>
                  </a:cubicBezTo>
                  <a:cubicBezTo>
                    <a:pt x="1327" y="846"/>
                    <a:pt x="1331" y="843"/>
                    <a:pt x="1336" y="842"/>
                  </a:cubicBezTo>
                  <a:cubicBezTo>
                    <a:pt x="1340" y="841"/>
                    <a:pt x="1343" y="840"/>
                    <a:pt x="1344" y="835"/>
                  </a:cubicBezTo>
                  <a:cubicBezTo>
                    <a:pt x="1346" y="831"/>
                    <a:pt x="1344" y="827"/>
                    <a:pt x="1344" y="823"/>
                  </a:cubicBezTo>
                  <a:cubicBezTo>
                    <a:pt x="1344" y="823"/>
                    <a:pt x="1343" y="823"/>
                    <a:pt x="1343" y="823"/>
                  </a:cubicBezTo>
                  <a:cubicBezTo>
                    <a:pt x="1346" y="816"/>
                    <a:pt x="1338" y="811"/>
                    <a:pt x="1333" y="807"/>
                  </a:cubicBezTo>
                  <a:cubicBezTo>
                    <a:pt x="1331" y="806"/>
                    <a:pt x="1331" y="806"/>
                    <a:pt x="1329" y="805"/>
                  </a:cubicBezTo>
                  <a:cubicBezTo>
                    <a:pt x="1327" y="804"/>
                    <a:pt x="1326" y="805"/>
                    <a:pt x="1324" y="803"/>
                  </a:cubicBezTo>
                  <a:cubicBezTo>
                    <a:pt x="1323" y="802"/>
                    <a:pt x="1317" y="797"/>
                    <a:pt x="1317" y="795"/>
                  </a:cubicBezTo>
                  <a:cubicBezTo>
                    <a:pt x="1322" y="796"/>
                    <a:pt x="1326" y="799"/>
                    <a:pt x="1331" y="802"/>
                  </a:cubicBezTo>
                  <a:cubicBezTo>
                    <a:pt x="1334" y="803"/>
                    <a:pt x="1336" y="804"/>
                    <a:pt x="1338" y="807"/>
                  </a:cubicBezTo>
                  <a:cubicBezTo>
                    <a:pt x="1340" y="809"/>
                    <a:pt x="1340" y="812"/>
                    <a:pt x="1343" y="812"/>
                  </a:cubicBezTo>
                  <a:cubicBezTo>
                    <a:pt x="1343" y="809"/>
                    <a:pt x="1346" y="809"/>
                    <a:pt x="1346" y="807"/>
                  </a:cubicBezTo>
                  <a:cubicBezTo>
                    <a:pt x="1346" y="805"/>
                    <a:pt x="1344" y="804"/>
                    <a:pt x="1342" y="803"/>
                  </a:cubicBezTo>
                  <a:cubicBezTo>
                    <a:pt x="1345" y="802"/>
                    <a:pt x="1348" y="802"/>
                    <a:pt x="1351" y="801"/>
                  </a:cubicBezTo>
                  <a:cubicBezTo>
                    <a:pt x="1354" y="801"/>
                    <a:pt x="1355" y="800"/>
                    <a:pt x="1358" y="796"/>
                  </a:cubicBezTo>
                  <a:cubicBezTo>
                    <a:pt x="1359" y="795"/>
                    <a:pt x="1361" y="791"/>
                    <a:pt x="1361" y="789"/>
                  </a:cubicBezTo>
                  <a:cubicBezTo>
                    <a:pt x="1361" y="787"/>
                    <a:pt x="1357" y="785"/>
                    <a:pt x="1359" y="782"/>
                  </a:cubicBezTo>
                  <a:cubicBezTo>
                    <a:pt x="1359" y="783"/>
                    <a:pt x="1359" y="784"/>
                    <a:pt x="1359" y="784"/>
                  </a:cubicBezTo>
                  <a:cubicBezTo>
                    <a:pt x="1360" y="785"/>
                    <a:pt x="1361" y="785"/>
                    <a:pt x="1362" y="785"/>
                  </a:cubicBezTo>
                  <a:cubicBezTo>
                    <a:pt x="1362" y="784"/>
                    <a:pt x="1362" y="783"/>
                    <a:pt x="1362" y="782"/>
                  </a:cubicBezTo>
                  <a:cubicBezTo>
                    <a:pt x="1369" y="784"/>
                    <a:pt x="1363" y="768"/>
                    <a:pt x="1361" y="768"/>
                  </a:cubicBezTo>
                  <a:cubicBezTo>
                    <a:pt x="1365" y="767"/>
                    <a:pt x="1366" y="772"/>
                    <a:pt x="1367" y="774"/>
                  </a:cubicBezTo>
                  <a:cubicBezTo>
                    <a:pt x="1367" y="773"/>
                    <a:pt x="1370" y="777"/>
                    <a:pt x="1370" y="777"/>
                  </a:cubicBezTo>
                  <a:cubicBezTo>
                    <a:pt x="1371" y="778"/>
                    <a:pt x="1372" y="778"/>
                    <a:pt x="1374" y="778"/>
                  </a:cubicBezTo>
                  <a:cubicBezTo>
                    <a:pt x="1374" y="777"/>
                    <a:pt x="1374" y="776"/>
                    <a:pt x="1374" y="776"/>
                  </a:cubicBezTo>
                  <a:cubicBezTo>
                    <a:pt x="1378" y="776"/>
                    <a:pt x="1380" y="784"/>
                    <a:pt x="1385" y="780"/>
                  </a:cubicBezTo>
                  <a:cubicBezTo>
                    <a:pt x="1385" y="779"/>
                    <a:pt x="1385" y="778"/>
                    <a:pt x="1385" y="777"/>
                  </a:cubicBezTo>
                  <a:cubicBezTo>
                    <a:pt x="1388" y="777"/>
                    <a:pt x="1390" y="779"/>
                    <a:pt x="1393" y="779"/>
                  </a:cubicBezTo>
                  <a:cubicBezTo>
                    <a:pt x="1399" y="780"/>
                    <a:pt x="1403" y="774"/>
                    <a:pt x="1407" y="771"/>
                  </a:cubicBezTo>
                  <a:cubicBezTo>
                    <a:pt x="1409" y="769"/>
                    <a:pt x="1412" y="768"/>
                    <a:pt x="1413" y="765"/>
                  </a:cubicBezTo>
                  <a:cubicBezTo>
                    <a:pt x="1415" y="763"/>
                    <a:pt x="1414" y="760"/>
                    <a:pt x="1415" y="758"/>
                  </a:cubicBezTo>
                  <a:cubicBezTo>
                    <a:pt x="1416" y="757"/>
                    <a:pt x="1417" y="757"/>
                    <a:pt x="1417" y="755"/>
                  </a:cubicBezTo>
                  <a:cubicBezTo>
                    <a:pt x="1418" y="755"/>
                    <a:pt x="1417" y="753"/>
                    <a:pt x="1417" y="752"/>
                  </a:cubicBezTo>
                  <a:cubicBezTo>
                    <a:pt x="1418" y="749"/>
                    <a:pt x="1419" y="747"/>
                    <a:pt x="1421" y="745"/>
                  </a:cubicBezTo>
                  <a:cubicBezTo>
                    <a:pt x="1424" y="743"/>
                    <a:pt x="1426" y="745"/>
                    <a:pt x="1427" y="741"/>
                  </a:cubicBezTo>
                  <a:cubicBezTo>
                    <a:pt x="1427" y="739"/>
                    <a:pt x="1426" y="736"/>
                    <a:pt x="1426" y="734"/>
                  </a:cubicBezTo>
                  <a:cubicBezTo>
                    <a:pt x="1431" y="734"/>
                    <a:pt x="1433" y="730"/>
                    <a:pt x="1435" y="726"/>
                  </a:cubicBezTo>
                  <a:cubicBezTo>
                    <a:pt x="1435" y="725"/>
                    <a:pt x="1435" y="722"/>
                    <a:pt x="1436" y="721"/>
                  </a:cubicBezTo>
                  <a:cubicBezTo>
                    <a:pt x="1437" y="719"/>
                    <a:pt x="1439" y="719"/>
                    <a:pt x="1440" y="718"/>
                  </a:cubicBezTo>
                  <a:cubicBezTo>
                    <a:pt x="1440" y="717"/>
                    <a:pt x="1439" y="716"/>
                    <a:pt x="1439" y="715"/>
                  </a:cubicBezTo>
                  <a:cubicBezTo>
                    <a:pt x="1441" y="711"/>
                    <a:pt x="1443" y="708"/>
                    <a:pt x="1441" y="703"/>
                  </a:cubicBezTo>
                  <a:cubicBezTo>
                    <a:pt x="1437" y="696"/>
                    <a:pt x="1423" y="697"/>
                    <a:pt x="1415" y="697"/>
                  </a:cubicBezTo>
                  <a:cubicBezTo>
                    <a:pt x="1409" y="697"/>
                    <a:pt x="1403" y="696"/>
                    <a:pt x="1397" y="695"/>
                  </a:cubicBezTo>
                  <a:cubicBezTo>
                    <a:pt x="1395" y="694"/>
                    <a:pt x="1388" y="694"/>
                    <a:pt x="1386" y="693"/>
                  </a:cubicBezTo>
                  <a:cubicBezTo>
                    <a:pt x="1385" y="692"/>
                    <a:pt x="1386" y="691"/>
                    <a:pt x="1385" y="689"/>
                  </a:cubicBezTo>
                  <a:cubicBezTo>
                    <a:pt x="1384" y="688"/>
                    <a:pt x="1383" y="687"/>
                    <a:pt x="1381" y="686"/>
                  </a:cubicBezTo>
                  <a:cubicBezTo>
                    <a:pt x="1377" y="682"/>
                    <a:pt x="1375" y="677"/>
                    <a:pt x="1372" y="672"/>
                  </a:cubicBezTo>
                  <a:cubicBezTo>
                    <a:pt x="1370" y="670"/>
                    <a:pt x="1371" y="670"/>
                    <a:pt x="1368" y="668"/>
                  </a:cubicBezTo>
                  <a:cubicBezTo>
                    <a:pt x="1367" y="668"/>
                    <a:pt x="1365" y="667"/>
                    <a:pt x="1364" y="666"/>
                  </a:cubicBezTo>
                  <a:cubicBezTo>
                    <a:pt x="1361" y="664"/>
                    <a:pt x="1359" y="663"/>
                    <a:pt x="1356" y="662"/>
                  </a:cubicBezTo>
                  <a:cubicBezTo>
                    <a:pt x="1355" y="661"/>
                    <a:pt x="1356" y="660"/>
                    <a:pt x="1356" y="659"/>
                  </a:cubicBezTo>
                  <a:cubicBezTo>
                    <a:pt x="1360" y="659"/>
                    <a:pt x="1362" y="661"/>
                    <a:pt x="1365" y="661"/>
                  </a:cubicBezTo>
                  <a:cubicBezTo>
                    <a:pt x="1369" y="662"/>
                    <a:pt x="1367" y="658"/>
                    <a:pt x="1366" y="655"/>
                  </a:cubicBezTo>
                  <a:cubicBezTo>
                    <a:pt x="1370" y="655"/>
                    <a:pt x="1374" y="660"/>
                    <a:pt x="1377" y="662"/>
                  </a:cubicBezTo>
                  <a:cubicBezTo>
                    <a:pt x="1379" y="664"/>
                    <a:pt x="1382" y="665"/>
                    <a:pt x="1384" y="667"/>
                  </a:cubicBezTo>
                  <a:cubicBezTo>
                    <a:pt x="1385" y="668"/>
                    <a:pt x="1386" y="671"/>
                    <a:pt x="1389" y="672"/>
                  </a:cubicBezTo>
                  <a:cubicBezTo>
                    <a:pt x="1389" y="673"/>
                    <a:pt x="1392" y="674"/>
                    <a:pt x="1393" y="675"/>
                  </a:cubicBezTo>
                  <a:cubicBezTo>
                    <a:pt x="1396" y="678"/>
                    <a:pt x="1399" y="680"/>
                    <a:pt x="1401" y="682"/>
                  </a:cubicBezTo>
                  <a:cubicBezTo>
                    <a:pt x="1405" y="685"/>
                    <a:pt x="1408" y="691"/>
                    <a:pt x="1413" y="693"/>
                  </a:cubicBezTo>
                  <a:cubicBezTo>
                    <a:pt x="1415" y="694"/>
                    <a:pt x="1418" y="694"/>
                    <a:pt x="1422" y="694"/>
                  </a:cubicBezTo>
                  <a:cubicBezTo>
                    <a:pt x="1424" y="694"/>
                    <a:pt x="1427" y="696"/>
                    <a:pt x="1430" y="695"/>
                  </a:cubicBezTo>
                  <a:cubicBezTo>
                    <a:pt x="1438" y="694"/>
                    <a:pt x="1435" y="688"/>
                    <a:pt x="1438" y="683"/>
                  </a:cubicBezTo>
                  <a:cubicBezTo>
                    <a:pt x="1440" y="681"/>
                    <a:pt x="1445" y="680"/>
                    <a:pt x="1446" y="678"/>
                  </a:cubicBezTo>
                  <a:cubicBezTo>
                    <a:pt x="1448" y="676"/>
                    <a:pt x="1450" y="674"/>
                    <a:pt x="1452" y="672"/>
                  </a:cubicBezTo>
                  <a:cubicBezTo>
                    <a:pt x="1456" y="669"/>
                    <a:pt x="1454" y="663"/>
                    <a:pt x="1457" y="659"/>
                  </a:cubicBezTo>
                  <a:cubicBezTo>
                    <a:pt x="1459" y="657"/>
                    <a:pt x="1462" y="654"/>
                    <a:pt x="1465" y="652"/>
                  </a:cubicBezTo>
                  <a:cubicBezTo>
                    <a:pt x="1468" y="650"/>
                    <a:pt x="1467" y="649"/>
                    <a:pt x="1468" y="646"/>
                  </a:cubicBezTo>
                  <a:cubicBezTo>
                    <a:pt x="1469" y="643"/>
                    <a:pt x="1472" y="641"/>
                    <a:pt x="1472" y="639"/>
                  </a:cubicBezTo>
                  <a:cubicBezTo>
                    <a:pt x="1468" y="638"/>
                    <a:pt x="1466" y="635"/>
                    <a:pt x="1463" y="634"/>
                  </a:cubicBezTo>
                  <a:cubicBezTo>
                    <a:pt x="1460" y="633"/>
                    <a:pt x="1459" y="632"/>
                    <a:pt x="1456" y="631"/>
                  </a:cubicBezTo>
                  <a:cubicBezTo>
                    <a:pt x="1451" y="628"/>
                    <a:pt x="1449" y="629"/>
                    <a:pt x="1449" y="623"/>
                  </a:cubicBezTo>
                  <a:cubicBezTo>
                    <a:pt x="1449" y="624"/>
                    <a:pt x="1450" y="619"/>
                    <a:pt x="1450" y="620"/>
                  </a:cubicBezTo>
                  <a:cubicBezTo>
                    <a:pt x="1450" y="620"/>
                    <a:pt x="1449" y="619"/>
                    <a:pt x="1450" y="618"/>
                  </a:cubicBezTo>
                  <a:cubicBezTo>
                    <a:pt x="1451" y="616"/>
                    <a:pt x="1454" y="617"/>
                    <a:pt x="1456" y="617"/>
                  </a:cubicBezTo>
                  <a:cubicBezTo>
                    <a:pt x="1460" y="617"/>
                    <a:pt x="1465" y="619"/>
                    <a:pt x="1469" y="620"/>
                  </a:cubicBezTo>
                  <a:cubicBezTo>
                    <a:pt x="1469" y="619"/>
                    <a:pt x="1469" y="618"/>
                    <a:pt x="1469" y="617"/>
                  </a:cubicBezTo>
                  <a:cubicBezTo>
                    <a:pt x="1472" y="617"/>
                    <a:pt x="1478" y="618"/>
                    <a:pt x="1479" y="614"/>
                  </a:cubicBezTo>
                  <a:cubicBezTo>
                    <a:pt x="1481" y="615"/>
                    <a:pt x="1483" y="616"/>
                    <a:pt x="1484" y="617"/>
                  </a:cubicBezTo>
                  <a:cubicBezTo>
                    <a:pt x="1486" y="621"/>
                    <a:pt x="1483" y="630"/>
                    <a:pt x="1487" y="633"/>
                  </a:cubicBezTo>
                  <a:cubicBezTo>
                    <a:pt x="1489" y="634"/>
                    <a:pt x="1492" y="634"/>
                    <a:pt x="1494" y="634"/>
                  </a:cubicBezTo>
                  <a:cubicBezTo>
                    <a:pt x="1497" y="635"/>
                    <a:pt x="1498" y="637"/>
                    <a:pt x="1500" y="638"/>
                  </a:cubicBezTo>
                  <a:cubicBezTo>
                    <a:pt x="1503" y="639"/>
                    <a:pt x="1506" y="637"/>
                    <a:pt x="1508" y="640"/>
                  </a:cubicBezTo>
                  <a:cubicBezTo>
                    <a:pt x="1510" y="643"/>
                    <a:pt x="1507" y="646"/>
                    <a:pt x="1509" y="649"/>
                  </a:cubicBezTo>
                  <a:cubicBezTo>
                    <a:pt x="1512" y="654"/>
                    <a:pt x="1519" y="655"/>
                    <a:pt x="1516" y="663"/>
                  </a:cubicBezTo>
                  <a:cubicBezTo>
                    <a:pt x="1519" y="664"/>
                    <a:pt x="1519" y="668"/>
                    <a:pt x="1523" y="668"/>
                  </a:cubicBezTo>
                  <a:cubicBezTo>
                    <a:pt x="1522" y="671"/>
                    <a:pt x="1523" y="672"/>
                    <a:pt x="1525" y="672"/>
                  </a:cubicBezTo>
                  <a:cubicBezTo>
                    <a:pt x="1528" y="673"/>
                    <a:pt x="1531" y="673"/>
                    <a:pt x="1533" y="674"/>
                  </a:cubicBezTo>
                  <a:cubicBezTo>
                    <a:pt x="1537" y="675"/>
                    <a:pt x="1546" y="672"/>
                    <a:pt x="1540" y="668"/>
                  </a:cubicBezTo>
                  <a:cubicBezTo>
                    <a:pt x="1538" y="666"/>
                    <a:pt x="1528" y="668"/>
                    <a:pt x="1529" y="662"/>
                  </a:cubicBezTo>
                  <a:cubicBezTo>
                    <a:pt x="1529" y="659"/>
                    <a:pt x="1537" y="664"/>
                    <a:pt x="1540" y="663"/>
                  </a:cubicBezTo>
                  <a:cubicBezTo>
                    <a:pt x="1540" y="659"/>
                    <a:pt x="1535" y="660"/>
                    <a:pt x="1532" y="659"/>
                  </a:cubicBezTo>
                  <a:cubicBezTo>
                    <a:pt x="1532" y="659"/>
                    <a:pt x="1530" y="656"/>
                    <a:pt x="1530" y="656"/>
                  </a:cubicBezTo>
                  <a:cubicBezTo>
                    <a:pt x="1529" y="654"/>
                    <a:pt x="1528" y="653"/>
                    <a:pt x="1527" y="652"/>
                  </a:cubicBezTo>
                  <a:cubicBezTo>
                    <a:pt x="1526" y="650"/>
                    <a:pt x="1527" y="649"/>
                    <a:pt x="1524" y="647"/>
                  </a:cubicBezTo>
                  <a:cubicBezTo>
                    <a:pt x="1522" y="645"/>
                    <a:pt x="1520" y="647"/>
                    <a:pt x="1518" y="646"/>
                  </a:cubicBezTo>
                  <a:cubicBezTo>
                    <a:pt x="1516" y="645"/>
                    <a:pt x="1513" y="642"/>
                    <a:pt x="1511" y="640"/>
                  </a:cubicBezTo>
                  <a:cubicBezTo>
                    <a:pt x="1512" y="640"/>
                    <a:pt x="1514" y="640"/>
                    <a:pt x="1515" y="640"/>
                  </a:cubicBezTo>
                  <a:cubicBezTo>
                    <a:pt x="1513" y="636"/>
                    <a:pt x="1508" y="635"/>
                    <a:pt x="1508" y="630"/>
                  </a:cubicBezTo>
                  <a:cubicBezTo>
                    <a:pt x="1508" y="628"/>
                    <a:pt x="1508" y="626"/>
                    <a:pt x="1509" y="627"/>
                  </a:cubicBezTo>
                  <a:cubicBezTo>
                    <a:pt x="1510" y="628"/>
                    <a:pt x="1510" y="630"/>
                    <a:pt x="1511" y="631"/>
                  </a:cubicBezTo>
                  <a:cubicBezTo>
                    <a:pt x="1511" y="631"/>
                    <a:pt x="1513" y="632"/>
                    <a:pt x="1514" y="632"/>
                  </a:cubicBezTo>
                  <a:cubicBezTo>
                    <a:pt x="1515" y="632"/>
                    <a:pt x="1515" y="631"/>
                    <a:pt x="1516" y="632"/>
                  </a:cubicBezTo>
                  <a:cubicBezTo>
                    <a:pt x="1517" y="632"/>
                    <a:pt x="1517" y="634"/>
                    <a:pt x="1518" y="635"/>
                  </a:cubicBezTo>
                  <a:cubicBezTo>
                    <a:pt x="1520" y="637"/>
                    <a:pt x="1522" y="637"/>
                    <a:pt x="1524" y="639"/>
                  </a:cubicBezTo>
                  <a:cubicBezTo>
                    <a:pt x="1527" y="641"/>
                    <a:pt x="1527" y="644"/>
                    <a:pt x="1529" y="646"/>
                  </a:cubicBezTo>
                  <a:cubicBezTo>
                    <a:pt x="1530" y="648"/>
                    <a:pt x="1532" y="649"/>
                    <a:pt x="1533" y="651"/>
                  </a:cubicBezTo>
                  <a:cubicBezTo>
                    <a:pt x="1532" y="649"/>
                    <a:pt x="1533" y="647"/>
                    <a:pt x="1532" y="645"/>
                  </a:cubicBezTo>
                  <a:cubicBezTo>
                    <a:pt x="1532" y="643"/>
                    <a:pt x="1531" y="642"/>
                    <a:pt x="1530" y="640"/>
                  </a:cubicBezTo>
                  <a:cubicBezTo>
                    <a:pt x="1529" y="638"/>
                    <a:pt x="1530" y="635"/>
                    <a:pt x="1529" y="634"/>
                  </a:cubicBezTo>
                  <a:cubicBezTo>
                    <a:pt x="1528" y="632"/>
                    <a:pt x="1527" y="631"/>
                    <a:pt x="1526" y="629"/>
                  </a:cubicBezTo>
                  <a:cubicBezTo>
                    <a:pt x="1523" y="624"/>
                    <a:pt x="1523" y="620"/>
                    <a:pt x="1521" y="616"/>
                  </a:cubicBezTo>
                  <a:cubicBezTo>
                    <a:pt x="1520" y="614"/>
                    <a:pt x="1519" y="614"/>
                    <a:pt x="1519" y="611"/>
                  </a:cubicBezTo>
                  <a:cubicBezTo>
                    <a:pt x="1518" y="609"/>
                    <a:pt x="1518" y="607"/>
                    <a:pt x="1518" y="605"/>
                  </a:cubicBezTo>
                  <a:cubicBezTo>
                    <a:pt x="1521" y="605"/>
                    <a:pt x="1521" y="609"/>
                    <a:pt x="1522" y="611"/>
                  </a:cubicBezTo>
                  <a:cubicBezTo>
                    <a:pt x="1524" y="614"/>
                    <a:pt x="1528" y="615"/>
                    <a:pt x="1530" y="618"/>
                  </a:cubicBezTo>
                  <a:cubicBezTo>
                    <a:pt x="1530" y="620"/>
                    <a:pt x="1530" y="621"/>
                    <a:pt x="1531" y="623"/>
                  </a:cubicBezTo>
                  <a:cubicBezTo>
                    <a:pt x="1532" y="627"/>
                    <a:pt x="1535" y="630"/>
                    <a:pt x="1540" y="627"/>
                  </a:cubicBezTo>
                  <a:cubicBezTo>
                    <a:pt x="1540" y="630"/>
                    <a:pt x="1539" y="633"/>
                    <a:pt x="1540" y="635"/>
                  </a:cubicBezTo>
                  <a:cubicBezTo>
                    <a:pt x="1541" y="635"/>
                    <a:pt x="1543" y="636"/>
                    <a:pt x="1544" y="636"/>
                  </a:cubicBezTo>
                  <a:cubicBezTo>
                    <a:pt x="1545" y="637"/>
                    <a:pt x="1546" y="638"/>
                    <a:pt x="1547" y="639"/>
                  </a:cubicBezTo>
                  <a:cubicBezTo>
                    <a:pt x="1548" y="635"/>
                    <a:pt x="1553" y="635"/>
                    <a:pt x="1550" y="632"/>
                  </a:cubicBezTo>
                  <a:cubicBezTo>
                    <a:pt x="1549" y="632"/>
                    <a:pt x="1547" y="633"/>
                    <a:pt x="1546" y="632"/>
                  </a:cubicBezTo>
                  <a:cubicBezTo>
                    <a:pt x="1545" y="632"/>
                    <a:pt x="1545" y="630"/>
                    <a:pt x="1544" y="630"/>
                  </a:cubicBezTo>
                  <a:cubicBezTo>
                    <a:pt x="1543" y="628"/>
                    <a:pt x="1542" y="628"/>
                    <a:pt x="1542" y="625"/>
                  </a:cubicBezTo>
                  <a:cubicBezTo>
                    <a:pt x="1542" y="624"/>
                    <a:pt x="1545" y="622"/>
                    <a:pt x="1545" y="621"/>
                  </a:cubicBezTo>
                  <a:cubicBezTo>
                    <a:pt x="1546" y="620"/>
                    <a:pt x="1547" y="620"/>
                    <a:pt x="1548" y="620"/>
                  </a:cubicBezTo>
                  <a:cubicBezTo>
                    <a:pt x="1548" y="619"/>
                    <a:pt x="1547" y="618"/>
                    <a:pt x="1548" y="617"/>
                  </a:cubicBezTo>
                  <a:cubicBezTo>
                    <a:pt x="1551" y="614"/>
                    <a:pt x="1553" y="614"/>
                    <a:pt x="1557" y="614"/>
                  </a:cubicBezTo>
                  <a:cubicBezTo>
                    <a:pt x="1558" y="611"/>
                    <a:pt x="1564" y="608"/>
                    <a:pt x="1564" y="603"/>
                  </a:cubicBezTo>
                  <a:cubicBezTo>
                    <a:pt x="1566" y="603"/>
                    <a:pt x="1568" y="604"/>
                    <a:pt x="1570" y="604"/>
                  </a:cubicBezTo>
                  <a:cubicBezTo>
                    <a:pt x="1571" y="599"/>
                    <a:pt x="1571" y="594"/>
                    <a:pt x="1574" y="590"/>
                  </a:cubicBezTo>
                  <a:cubicBezTo>
                    <a:pt x="1578" y="584"/>
                    <a:pt x="1582" y="587"/>
                    <a:pt x="1587" y="585"/>
                  </a:cubicBezTo>
                  <a:cubicBezTo>
                    <a:pt x="1590" y="583"/>
                    <a:pt x="1592" y="571"/>
                    <a:pt x="1592" y="566"/>
                  </a:cubicBezTo>
                  <a:cubicBezTo>
                    <a:pt x="1592" y="563"/>
                    <a:pt x="1592" y="561"/>
                    <a:pt x="1593" y="558"/>
                  </a:cubicBezTo>
                  <a:cubicBezTo>
                    <a:pt x="1594" y="554"/>
                    <a:pt x="1595" y="554"/>
                    <a:pt x="1593" y="550"/>
                  </a:cubicBezTo>
                  <a:cubicBezTo>
                    <a:pt x="1592" y="545"/>
                    <a:pt x="1588" y="541"/>
                    <a:pt x="1585" y="536"/>
                  </a:cubicBezTo>
                  <a:cubicBezTo>
                    <a:pt x="1583" y="534"/>
                    <a:pt x="1583" y="532"/>
                    <a:pt x="1581" y="530"/>
                  </a:cubicBezTo>
                  <a:cubicBezTo>
                    <a:pt x="1578" y="527"/>
                    <a:pt x="1576" y="526"/>
                    <a:pt x="1573" y="524"/>
                  </a:cubicBezTo>
                  <a:cubicBezTo>
                    <a:pt x="1570" y="518"/>
                    <a:pt x="1570" y="512"/>
                    <a:pt x="1573" y="506"/>
                  </a:cubicBezTo>
                  <a:cubicBezTo>
                    <a:pt x="1574" y="505"/>
                    <a:pt x="1578" y="497"/>
                    <a:pt x="1573" y="498"/>
                  </a:cubicBezTo>
                  <a:cubicBezTo>
                    <a:pt x="1572" y="501"/>
                    <a:pt x="1570" y="505"/>
                    <a:pt x="1567" y="504"/>
                  </a:cubicBezTo>
                  <a:cubicBezTo>
                    <a:pt x="1565" y="499"/>
                    <a:pt x="1571" y="495"/>
                    <a:pt x="1563" y="493"/>
                  </a:cubicBezTo>
                  <a:cubicBezTo>
                    <a:pt x="1564" y="493"/>
                    <a:pt x="1565" y="493"/>
                    <a:pt x="1566" y="493"/>
                  </a:cubicBezTo>
                  <a:cubicBezTo>
                    <a:pt x="1566" y="492"/>
                    <a:pt x="1567" y="492"/>
                    <a:pt x="1567" y="491"/>
                  </a:cubicBezTo>
                  <a:cubicBezTo>
                    <a:pt x="1569" y="491"/>
                    <a:pt x="1576" y="496"/>
                    <a:pt x="1574" y="490"/>
                  </a:cubicBezTo>
                  <a:cubicBezTo>
                    <a:pt x="1573" y="485"/>
                    <a:pt x="1567" y="490"/>
                    <a:pt x="1564" y="489"/>
                  </a:cubicBezTo>
                  <a:cubicBezTo>
                    <a:pt x="1564" y="488"/>
                    <a:pt x="1563" y="487"/>
                    <a:pt x="1563" y="487"/>
                  </a:cubicBezTo>
                  <a:cubicBezTo>
                    <a:pt x="1561" y="486"/>
                    <a:pt x="1559" y="486"/>
                    <a:pt x="1558" y="483"/>
                  </a:cubicBezTo>
                  <a:cubicBezTo>
                    <a:pt x="1558" y="483"/>
                    <a:pt x="1559" y="483"/>
                    <a:pt x="1560" y="483"/>
                  </a:cubicBezTo>
                  <a:cubicBezTo>
                    <a:pt x="1560" y="482"/>
                    <a:pt x="1560" y="481"/>
                    <a:pt x="1560" y="480"/>
                  </a:cubicBezTo>
                  <a:cubicBezTo>
                    <a:pt x="1563" y="480"/>
                    <a:pt x="1565" y="482"/>
                    <a:pt x="1568" y="482"/>
                  </a:cubicBezTo>
                  <a:cubicBezTo>
                    <a:pt x="1568" y="480"/>
                    <a:pt x="1568" y="479"/>
                    <a:pt x="1568" y="478"/>
                  </a:cubicBezTo>
                  <a:cubicBezTo>
                    <a:pt x="1574" y="478"/>
                    <a:pt x="1572" y="480"/>
                    <a:pt x="1574" y="484"/>
                  </a:cubicBezTo>
                  <a:cubicBezTo>
                    <a:pt x="1577" y="482"/>
                    <a:pt x="1581" y="482"/>
                    <a:pt x="1581" y="478"/>
                  </a:cubicBezTo>
                  <a:cubicBezTo>
                    <a:pt x="1585" y="480"/>
                    <a:pt x="1584" y="477"/>
                    <a:pt x="1586" y="476"/>
                  </a:cubicBezTo>
                  <a:cubicBezTo>
                    <a:pt x="1586" y="476"/>
                    <a:pt x="1587" y="475"/>
                    <a:pt x="1588" y="474"/>
                  </a:cubicBezTo>
                  <a:cubicBezTo>
                    <a:pt x="1589" y="474"/>
                    <a:pt x="1590" y="475"/>
                    <a:pt x="1591" y="474"/>
                  </a:cubicBezTo>
                  <a:cubicBezTo>
                    <a:pt x="1593" y="473"/>
                    <a:pt x="1592" y="471"/>
                    <a:pt x="1593" y="469"/>
                  </a:cubicBezTo>
                  <a:cubicBezTo>
                    <a:pt x="1593" y="466"/>
                    <a:pt x="1594" y="464"/>
                    <a:pt x="1595" y="461"/>
                  </a:cubicBezTo>
                  <a:cubicBezTo>
                    <a:pt x="1593" y="459"/>
                    <a:pt x="1594" y="451"/>
                    <a:pt x="1590" y="451"/>
                  </a:cubicBezTo>
                  <a:cubicBezTo>
                    <a:pt x="1590" y="451"/>
                    <a:pt x="1590" y="452"/>
                    <a:pt x="1590" y="452"/>
                  </a:cubicBezTo>
                  <a:cubicBezTo>
                    <a:pt x="1587" y="452"/>
                    <a:pt x="1587" y="450"/>
                    <a:pt x="1585" y="449"/>
                  </a:cubicBezTo>
                  <a:cubicBezTo>
                    <a:pt x="1583" y="448"/>
                    <a:pt x="1579" y="449"/>
                    <a:pt x="1579" y="447"/>
                  </a:cubicBezTo>
                  <a:cubicBezTo>
                    <a:pt x="1581" y="447"/>
                    <a:pt x="1581" y="445"/>
                    <a:pt x="1582" y="444"/>
                  </a:cubicBezTo>
                  <a:cubicBezTo>
                    <a:pt x="1583" y="444"/>
                    <a:pt x="1585" y="442"/>
                    <a:pt x="1585" y="442"/>
                  </a:cubicBezTo>
                  <a:cubicBezTo>
                    <a:pt x="1586" y="442"/>
                    <a:pt x="1587" y="442"/>
                    <a:pt x="1587" y="441"/>
                  </a:cubicBezTo>
                  <a:cubicBezTo>
                    <a:pt x="1590" y="438"/>
                    <a:pt x="1588" y="436"/>
                    <a:pt x="1593" y="437"/>
                  </a:cubicBezTo>
                  <a:cubicBezTo>
                    <a:pt x="1594" y="434"/>
                    <a:pt x="1593" y="434"/>
                    <a:pt x="1592" y="432"/>
                  </a:cubicBezTo>
                  <a:cubicBezTo>
                    <a:pt x="1592" y="431"/>
                    <a:pt x="1592" y="427"/>
                    <a:pt x="1591" y="426"/>
                  </a:cubicBezTo>
                  <a:cubicBezTo>
                    <a:pt x="1590" y="424"/>
                    <a:pt x="1584" y="426"/>
                    <a:pt x="1585" y="421"/>
                  </a:cubicBezTo>
                  <a:cubicBezTo>
                    <a:pt x="1582" y="420"/>
                    <a:pt x="1578" y="420"/>
                    <a:pt x="1576" y="421"/>
                  </a:cubicBezTo>
                  <a:cubicBezTo>
                    <a:pt x="1575" y="421"/>
                    <a:pt x="1568" y="423"/>
                    <a:pt x="1568" y="423"/>
                  </a:cubicBezTo>
                  <a:cubicBezTo>
                    <a:pt x="1569" y="423"/>
                    <a:pt x="1569" y="421"/>
                    <a:pt x="1570" y="420"/>
                  </a:cubicBezTo>
                  <a:cubicBezTo>
                    <a:pt x="1569" y="420"/>
                    <a:pt x="1568" y="420"/>
                    <a:pt x="1567" y="420"/>
                  </a:cubicBezTo>
                  <a:cubicBezTo>
                    <a:pt x="1568" y="418"/>
                    <a:pt x="1568" y="416"/>
                    <a:pt x="1568" y="414"/>
                  </a:cubicBezTo>
                  <a:cubicBezTo>
                    <a:pt x="1568" y="412"/>
                    <a:pt x="1566" y="411"/>
                    <a:pt x="1568" y="409"/>
                  </a:cubicBezTo>
                  <a:cubicBezTo>
                    <a:pt x="1570" y="410"/>
                    <a:pt x="1572" y="410"/>
                    <a:pt x="1574" y="410"/>
                  </a:cubicBezTo>
                  <a:cubicBezTo>
                    <a:pt x="1575" y="407"/>
                    <a:pt x="1573" y="407"/>
                    <a:pt x="1572" y="406"/>
                  </a:cubicBezTo>
                  <a:cubicBezTo>
                    <a:pt x="1571" y="405"/>
                    <a:pt x="1570" y="403"/>
                    <a:pt x="1569" y="402"/>
                  </a:cubicBezTo>
                  <a:cubicBezTo>
                    <a:pt x="1566" y="398"/>
                    <a:pt x="1561" y="401"/>
                    <a:pt x="1561" y="394"/>
                  </a:cubicBezTo>
                  <a:cubicBezTo>
                    <a:pt x="1562" y="395"/>
                    <a:pt x="1564" y="395"/>
                    <a:pt x="1565" y="395"/>
                  </a:cubicBezTo>
                  <a:cubicBezTo>
                    <a:pt x="1567" y="392"/>
                    <a:pt x="1572" y="397"/>
                    <a:pt x="1574" y="394"/>
                  </a:cubicBezTo>
                  <a:cubicBezTo>
                    <a:pt x="1574" y="394"/>
                    <a:pt x="1574" y="392"/>
                    <a:pt x="1574" y="392"/>
                  </a:cubicBezTo>
                  <a:cubicBezTo>
                    <a:pt x="1571" y="392"/>
                    <a:pt x="1567" y="392"/>
                    <a:pt x="1565" y="391"/>
                  </a:cubicBezTo>
                  <a:cubicBezTo>
                    <a:pt x="1562" y="391"/>
                    <a:pt x="1562" y="389"/>
                    <a:pt x="1559" y="389"/>
                  </a:cubicBezTo>
                  <a:cubicBezTo>
                    <a:pt x="1557" y="388"/>
                    <a:pt x="1555" y="389"/>
                    <a:pt x="1553" y="389"/>
                  </a:cubicBezTo>
                  <a:cubicBezTo>
                    <a:pt x="1551" y="389"/>
                    <a:pt x="1550" y="388"/>
                    <a:pt x="1548" y="388"/>
                  </a:cubicBezTo>
                  <a:cubicBezTo>
                    <a:pt x="1542" y="387"/>
                    <a:pt x="1526" y="392"/>
                    <a:pt x="1532" y="380"/>
                  </a:cubicBezTo>
                  <a:cubicBezTo>
                    <a:pt x="1529" y="379"/>
                    <a:pt x="1526" y="379"/>
                    <a:pt x="1523" y="380"/>
                  </a:cubicBezTo>
                  <a:cubicBezTo>
                    <a:pt x="1524" y="387"/>
                    <a:pt x="1516" y="378"/>
                    <a:pt x="1515" y="378"/>
                  </a:cubicBezTo>
                  <a:cubicBezTo>
                    <a:pt x="1511" y="374"/>
                    <a:pt x="1505" y="375"/>
                    <a:pt x="1500" y="377"/>
                  </a:cubicBezTo>
                  <a:cubicBezTo>
                    <a:pt x="1497" y="377"/>
                    <a:pt x="1494" y="380"/>
                    <a:pt x="1493" y="381"/>
                  </a:cubicBezTo>
                  <a:cubicBezTo>
                    <a:pt x="1490" y="381"/>
                    <a:pt x="1487" y="379"/>
                    <a:pt x="1485" y="377"/>
                  </a:cubicBezTo>
                  <a:cubicBezTo>
                    <a:pt x="1481" y="375"/>
                    <a:pt x="1476" y="376"/>
                    <a:pt x="1483" y="380"/>
                  </a:cubicBezTo>
                  <a:cubicBezTo>
                    <a:pt x="1481" y="383"/>
                    <a:pt x="1481" y="383"/>
                    <a:pt x="1481" y="386"/>
                  </a:cubicBezTo>
                  <a:cubicBezTo>
                    <a:pt x="1481" y="389"/>
                    <a:pt x="1482" y="392"/>
                    <a:pt x="1482" y="394"/>
                  </a:cubicBezTo>
                  <a:cubicBezTo>
                    <a:pt x="1482" y="400"/>
                    <a:pt x="1482" y="405"/>
                    <a:pt x="1481" y="411"/>
                  </a:cubicBezTo>
                  <a:cubicBezTo>
                    <a:pt x="1480" y="416"/>
                    <a:pt x="1480" y="421"/>
                    <a:pt x="1484" y="425"/>
                  </a:cubicBezTo>
                  <a:cubicBezTo>
                    <a:pt x="1485" y="427"/>
                    <a:pt x="1487" y="429"/>
                    <a:pt x="1488" y="430"/>
                  </a:cubicBezTo>
                  <a:cubicBezTo>
                    <a:pt x="1489" y="431"/>
                    <a:pt x="1491" y="432"/>
                    <a:pt x="1492" y="433"/>
                  </a:cubicBezTo>
                  <a:cubicBezTo>
                    <a:pt x="1493" y="434"/>
                    <a:pt x="1491" y="435"/>
                    <a:pt x="1494" y="437"/>
                  </a:cubicBezTo>
                  <a:cubicBezTo>
                    <a:pt x="1495" y="437"/>
                    <a:pt x="1498" y="437"/>
                    <a:pt x="1499" y="437"/>
                  </a:cubicBezTo>
                  <a:cubicBezTo>
                    <a:pt x="1496" y="437"/>
                    <a:pt x="1497" y="439"/>
                    <a:pt x="1498" y="441"/>
                  </a:cubicBezTo>
                  <a:cubicBezTo>
                    <a:pt x="1497" y="441"/>
                    <a:pt x="1495" y="442"/>
                    <a:pt x="1494" y="443"/>
                  </a:cubicBezTo>
                  <a:cubicBezTo>
                    <a:pt x="1493" y="443"/>
                    <a:pt x="1491" y="444"/>
                    <a:pt x="1489" y="445"/>
                  </a:cubicBezTo>
                  <a:cubicBezTo>
                    <a:pt x="1490" y="446"/>
                    <a:pt x="1490" y="447"/>
                    <a:pt x="1490" y="448"/>
                  </a:cubicBezTo>
                  <a:cubicBezTo>
                    <a:pt x="1490" y="449"/>
                    <a:pt x="1488" y="451"/>
                    <a:pt x="1488" y="451"/>
                  </a:cubicBezTo>
                  <a:cubicBezTo>
                    <a:pt x="1488" y="454"/>
                    <a:pt x="1491" y="456"/>
                    <a:pt x="1493" y="457"/>
                  </a:cubicBezTo>
                  <a:cubicBezTo>
                    <a:pt x="1490" y="460"/>
                    <a:pt x="1484" y="455"/>
                    <a:pt x="1480" y="458"/>
                  </a:cubicBezTo>
                  <a:cubicBezTo>
                    <a:pt x="1475" y="462"/>
                    <a:pt x="1477" y="468"/>
                    <a:pt x="1476" y="474"/>
                  </a:cubicBezTo>
                  <a:cubicBezTo>
                    <a:pt x="1476" y="478"/>
                    <a:pt x="1474" y="484"/>
                    <a:pt x="1473" y="489"/>
                  </a:cubicBezTo>
                  <a:cubicBezTo>
                    <a:pt x="1472" y="495"/>
                    <a:pt x="1471" y="500"/>
                    <a:pt x="1470" y="506"/>
                  </a:cubicBezTo>
                  <a:cubicBezTo>
                    <a:pt x="1469" y="511"/>
                    <a:pt x="1465" y="514"/>
                    <a:pt x="1462" y="519"/>
                  </a:cubicBezTo>
                  <a:cubicBezTo>
                    <a:pt x="1460" y="524"/>
                    <a:pt x="1454" y="529"/>
                    <a:pt x="1454" y="535"/>
                  </a:cubicBezTo>
                  <a:cubicBezTo>
                    <a:pt x="1454" y="538"/>
                    <a:pt x="1456" y="540"/>
                    <a:pt x="1455" y="543"/>
                  </a:cubicBezTo>
                  <a:cubicBezTo>
                    <a:pt x="1455" y="546"/>
                    <a:pt x="1454" y="549"/>
                    <a:pt x="1453" y="553"/>
                  </a:cubicBezTo>
                  <a:cubicBezTo>
                    <a:pt x="1453" y="557"/>
                    <a:pt x="1454" y="558"/>
                    <a:pt x="1449" y="556"/>
                  </a:cubicBezTo>
                  <a:cubicBezTo>
                    <a:pt x="1446" y="555"/>
                    <a:pt x="1445" y="552"/>
                    <a:pt x="1445" y="558"/>
                  </a:cubicBezTo>
                  <a:cubicBezTo>
                    <a:pt x="1442" y="559"/>
                    <a:pt x="1439" y="557"/>
                    <a:pt x="1439" y="561"/>
                  </a:cubicBezTo>
                  <a:cubicBezTo>
                    <a:pt x="1439" y="563"/>
                    <a:pt x="1443" y="567"/>
                    <a:pt x="1438" y="569"/>
                  </a:cubicBezTo>
                  <a:cubicBezTo>
                    <a:pt x="1434" y="570"/>
                    <a:pt x="1427" y="560"/>
                    <a:pt x="1426" y="556"/>
                  </a:cubicBezTo>
                  <a:cubicBezTo>
                    <a:pt x="1423" y="556"/>
                    <a:pt x="1421" y="548"/>
                    <a:pt x="1419" y="545"/>
                  </a:cubicBezTo>
                  <a:cubicBezTo>
                    <a:pt x="1417" y="541"/>
                    <a:pt x="1413" y="539"/>
                    <a:pt x="1411" y="535"/>
                  </a:cubicBezTo>
                  <a:cubicBezTo>
                    <a:pt x="1408" y="529"/>
                    <a:pt x="1406" y="523"/>
                    <a:pt x="1405" y="517"/>
                  </a:cubicBezTo>
                  <a:cubicBezTo>
                    <a:pt x="1404" y="512"/>
                    <a:pt x="1408" y="508"/>
                    <a:pt x="1407" y="503"/>
                  </a:cubicBezTo>
                  <a:cubicBezTo>
                    <a:pt x="1407" y="502"/>
                    <a:pt x="1403" y="494"/>
                    <a:pt x="1404" y="494"/>
                  </a:cubicBezTo>
                  <a:cubicBezTo>
                    <a:pt x="1406" y="494"/>
                    <a:pt x="1407" y="492"/>
                    <a:pt x="1408" y="491"/>
                  </a:cubicBezTo>
                  <a:cubicBezTo>
                    <a:pt x="1409" y="492"/>
                    <a:pt x="1408" y="494"/>
                    <a:pt x="1408" y="495"/>
                  </a:cubicBezTo>
                  <a:cubicBezTo>
                    <a:pt x="1409" y="497"/>
                    <a:pt x="1417" y="501"/>
                    <a:pt x="1420" y="497"/>
                  </a:cubicBezTo>
                  <a:cubicBezTo>
                    <a:pt x="1421" y="494"/>
                    <a:pt x="1419" y="486"/>
                    <a:pt x="1419" y="483"/>
                  </a:cubicBezTo>
                  <a:cubicBezTo>
                    <a:pt x="1418" y="477"/>
                    <a:pt x="1416" y="473"/>
                    <a:pt x="1416" y="467"/>
                  </a:cubicBezTo>
                  <a:cubicBezTo>
                    <a:pt x="1416" y="461"/>
                    <a:pt x="1413" y="454"/>
                    <a:pt x="1410" y="449"/>
                  </a:cubicBezTo>
                  <a:cubicBezTo>
                    <a:pt x="1406" y="444"/>
                    <a:pt x="1400" y="442"/>
                    <a:pt x="1396" y="437"/>
                  </a:cubicBezTo>
                  <a:cubicBezTo>
                    <a:pt x="1395" y="435"/>
                    <a:pt x="1392" y="432"/>
                    <a:pt x="1391" y="430"/>
                  </a:cubicBezTo>
                  <a:cubicBezTo>
                    <a:pt x="1390" y="428"/>
                    <a:pt x="1391" y="425"/>
                    <a:pt x="1389" y="423"/>
                  </a:cubicBezTo>
                  <a:cubicBezTo>
                    <a:pt x="1383" y="417"/>
                    <a:pt x="1378" y="423"/>
                    <a:pt x="1376" y="428"/>
                  </a:cubicBezTo>
                  <a:cubicBezTo>
                    <a:pt x="1374" y="435"/>
                    <a:pt x="1371" y="438"/>
                    <a:pt x="1366" y="443"/>
                  </a:cubicBezTo>
                  <a:cubicBezTo>
                    <a:pt x="1368" y="447"/>
                    <a:pt x="1369" y="457"/>
                    <a:pt x="1368" y="462"/>
                  </a:cubicBezTo>
                  <a:cubicBezTo>
                    <a:pt x="1365" y="460"/>
                    <a:pt x="1366" y="457"/>
                    <a:pt x="1365" y="455"/>
                  </a:cubicBezTo>
                  <a:cubicBezTo>
                    <a:pt x="1364" y="453"/>
                    <a:pt x="1362" y="453"/>
                    <a:pt x="1362" y="451"/>
                  </a:cubicBezTo>
                  <a:cubicBezTo>
                    <a:pt x="1361" y="449"/>
                    <a:pt x="1362" y="446"/>
                    <a:pt x="1359" y="447"/>
                  </a:cubicBezTo>
                  <a:cubicBezTo>
                    <a:pt x="1359" y="448"/>
                    <a:pt x="1359" y="451"/>
                    <a:pt x="1359" y="452"/>
                  </a:cubicBezTo>
                  <a:cubicBezTo>
                    <a:pt x="1359" y="455"/>
                    <a:pt x="1359" y="459"/>
                    <a:pt x="1360" y="462"/>
                  </a:cubicBezTo>
                  <a:cubicBezTo>
                    <a:pt x="1360" y="464"/>
                    <a:pt x="1361" y="465"/>
                    <a:pt x="1361" y="469"/>
                  </a:cubicBezTo>
                  <a:cubicBezTo>
                    <a:pt x="1362" y="471"/>
                    <a:pt x="1360" y="474"/>
                    <a:pt x="1360" y="476"/>
                  </a:cubicBezTo>
                  <a:cubicBezTo>
                    <a:pt x="1360" y="479"/>
                    <a:pt x="1361" y="480"/>
                    <a:pt x="1361" y="483"/>
                  </a:cubicBezTo>
                  <a:cubicBezTo>
                    <a:pt x="1361" y="488"/>
                    <a:pt x="1356" y="491"/>
                    <a:pt x="1356" y="496"/>
                  </a:cubicBezTo>
                  <a:cubicBezTo>
                    <a:pt x="1352" y="495"/>
                    <a:pt x="1353" y="489"/>
                    <a:pt x="1353" y="487"/>
                  </a:cubicBezTo>
                  <a:cubicBezTo>
                    <a:pt x="1351" y="486"/>
                    <a:pt x="1346" y="484"/>
                    <a:pt x="1345" y="481"/>
                  </a:cubicBezTo>
                  <a:cubicBezTo>
                    <a:pt x="1350" y="480"/>
                    <a:pt x="1347" y="476"/>
                    <a:pt x="1349" y="474"/>
                  </a:cubicBezTo>
                  <a:cubicBezTo>
                    <a:pt x="1348" y="472"/>
                    <a:pt x="1347" y="470"/>
                    <a:pt x="1347" y="468"/>
                  </a:cubicBezTo>
                  <a:cubicBezTo>
                    <a:pt x="1347" y="467"/>
                    <a:pt x="1349" y="466"/>
                    <a:pt x="1349" y="465"/>
                  </a:cubicBezTo>
                  <a:cubicBezTo>
                    <a:pt x="1349" y="464"/>
                    <a:pt x="1348" y="463"/>
                    <a:pt x="1348" y="463"/>
                  </a:cubicBezTo>
                  <a:cubicBezTo>
                    <a:pt x="1348" y="459"/>
                    <a:pt x="1349" y="455"/>
                    <a:pt x="1348" y="451"/>
                  </a:cubicBezTo>
                  <a:cubicBezTo>
                    <a:pt x="1348" y="448"/>
                    <a:pt x="1347" y="447"/>
                    <a:pt x="1346" y="445"/>
                  </a:cubicBezTo>
                  <a:cubicBezTo>
                    <a:pt x="1345" y="443"/>
                    <a:pt x="1345" y="441"/>
                    <a:pt x="1344" y="439"/>
                  </a:cubicBezTo>
                  <a:cubicBezTo>
                    <a:pt x="1343" y="435"/>
                    <a:pt x="1338" y="433"/>
                    <a:pt x="1338" y="428"/>
                  </a:cubicBezTo>
                  <a:cubicBezTo>
                    <a:pt x="1339" y="429"/>
                    <a:pt x="1344" y="434"/>
                    <a:pt x="1345" y="430"/>
                  </a:cubicBezTo>
                  <a:cubicBezTo>
                    <a:pt x="1346" y="426"/>
                    <a:pt x="1336" y="426"/>
                    <a:pt x="1342" y="421"/>
                  </a:cubicBezTo>
                  <a:cubicBezTo>
                    <a:pt x="1342" y="423"/>
                    <a:pt x="1343" y="422"/>
                    <a:pt x="1344" y="424"/>
                  </a:cubicBezTo>
                  <a:cubicBezTo>
                    <a:pt x="1344" y="424"/>
                    <a:pt x="1345" y="427"/>
                    <a:pt x="1345" y="427"/>
                  </a:cubicBezTo>
                  <a:cubicBezTo>
                    <a:pt x="1346" y="428"/>
                    <a:pt x="1348" y="429"/>
                    <a:pt x="1350" y="428"/>
                  </a:cubicBezTo>
                  <a:cubicBezTo>
                    <a:pt x="1350" y="425"/>
                    <a:pt x="1347" y="423"/>
                    <a:pt x="1349" y="421"/>
                  </a:cubicBezTo>
                  <a:cubicBezTo>
                    <a:pt x="1350" y="421"/>
                    <a:pt x="1350" y="421"/>
                    <a:pt x="1350" y="421"/>
                  </a:cubicBezTo>
                  <a:cubicBezTo>
                    <a:pt x="1350" y="424"/>
                    <a:pt x="1353" y="424"/>
                    <a:pt x="1354" y="422"/>
                  </a:cubicBezTo>
                  <a:cubicBezTo>
                    <a:pt x="1355" y="422"/>
                    <a:pt x="1356" y="417"/>
                    <a:pt x="1356" y="416"/>
                  </a:cubicBezTo>
                  <a:cubicBezTo>
                    <a:pt x="1358" y="412"/>
                    <a:pt x="1358" y="408"/>
                    <a:pt x="1352" y="408"/>
                  </a:cubicBezTo>
                  <a:cubicBezTo>
                    <a:pt x="1352" y="407"/>
                    <a:pt x="1352" y="405"/>
                    <a:pt x="1352" y="404"/>
                  </a:cubicBezTo>
                  <a:cubicBezTo>
                    <a:pt x="1354" y="403"/>
                    <a:pt x="1355" y="400"/>
                    <a:pt x="1355" y="399"/>
                  </a:cubicBezTo>
                  <a:cubicBezTo>
                    <a:pt x="1354" y="398"/>
                    <a:pt x="1349" y="395"/>
                    <a:pt x="1349" y="396"/>
                  </a:cubicBezTo>
                  <a:cubicBezTo>
                    <a:pt x="1347" y="393"/>
                    <a:pt x="1345" y="396"/>
                    <a:pt x="1344" y="397"/>
                  </a:cubicBezTo>
                  <a:cubicBezTo>
                    <a:pt x="1341" y="397"/>
                    <a:pt x="1341" y="398"/>
                    <a:pt x="1338" y="397"/>
                  </a:cubicBezTo>
                  <a:cubicBezTo>
                    <a:pt x="1335" y="396"/>
                    <a:pt x="1335" y="392"/>
                    <a:pt x="1333" y="391"/>
                  </a:cubicBezTo>
                  <a:cubicBezTo>
                    <a:pt x="1329" y="388"/>
                    <a:pt x="1330" y="391"/>
                    <a:pt x="1327" y="392"/>
                  </a:cubicBezTo>
                  <a:cubicBezTo>
                    <a:pt x="1324" y="392"/>
                    <a:pt x="1324" y="390"/>
                    <a:pt x="1321" y="391"/>
                  </a:cubicBezTo>
                  <a:cubicBezTo>
                    <a:pt x="1319" y="393"/>
                    <a:pt x="1320" y="393"/>
                    <a:pt x="1319" y="395"/>
                  </a:cubicBezTo>
                  <a:cubicBezTo>
                    <a:pt x="1318" y="398"/>
                    <a:pt x="1316" y="399"/>
                    <a:pt x="1314" y="401"/>
                  </a:cubicBezTo>
                  <a:cubicBezTo>
                    <a:pt x="1313" y="402"/>
                    <a:pt x="1314" y="403"/>
                    <a:pt x="1311" y="403"/>
                  </a:cubicBezTo>
                  <a:cubicBezTo>
                    <a:pt x="1309" y="403"/>
                    <a:pt x="1309" y="401"/>
                    <a:pt x="1308" y="400"/>
                  </a:cubicBezTo>
                  <a:cubicBezTo>
                    <a:pt x="1306" y="399"/>
                    <a:pt x="1302" y="398"/>
                    <a:pt x="1302" y="395"/>
                  </a:cubicBezTo>
                  <a:cubicBezTo>
                    <a:pt x="1303" y="396"/>
                    <a:pt x="1304" y="395"/>
                    <a:pt x="1304" y="395"/>
                  </a:cubicBezTo>
                  <a:cubicBezTo>
                    <a:pt x="1303" y="393"/>
                    <a:pt x="1301" y="392"/>
                    <a:pt x="1299" y="391"/>
                  </a:cubicBezTo>
                  <a:cubicBezTo>
                    <a:pt x="1298" y="389"/>
                    <a:pt x="1297" y="388"/>
                    <a:pt x="1294" y="387"/>
                  </a:cubicBezTo>
                  <a:cubicBezTo>
                    <a:pt x="1293" y="387"/>
                    <a:pt x="1289" y="384"/>
                    <a:pt x="1293" y="383"/>
                  </a:cubicBezTo>
                  <a:cubicBezTo>
                    <a:pt x="1291" y="380"/>
                    <a:pt x="1294" y="381"/>
                    <a:pt x="1295" y="380"/>
                  </a:cubicBezTo>
                  <a:cubicBezTo>
                    <a:pt x="1296" y="379"/>
                    <a:pt x="1298" y="377"/>
                    <a:pt x="1300" y="376"/>
                  </a:cubicBezTo>
                  <a:cubicBezTo>
                    <a:pt x="1300" y="375"/>
                    <a:pt x="1303" y="373"/>
                    <a:pt x="1304" y="372"/>
                  </a:cubicBezTo>
                  <a:cubicBezTo>
                    <a:pt x="1305" y="370"/>
                    <a:pt x="1303" y="368"/>
                    <a:pt x="1306" y="368"/>
                  </a:cubicBezTo>
                  <a:cubicBezTo>
                    <a:pt x="1307" y="366"/>
                    <a:pt x="1308" y="366"/>
                    <a:pt x="1309" y="364"/>
                  </a:cubicBezTo>
                  <a:cubicBezTo>
                    <a:pt x="1309" y="362"/>
                    <a:pt x="1308" y="360"/>
                    <a:pt x="1307" y="359"/>
                  </a:cubicBezTo>
                  <a:cubicBezTo>
                    <a:pt x="1304" y="355"/>
                    <a:pt x="1299" y="359"/>
                    <a:pt x="1296" y="358"/>
                  </a:cubicBezTo>
                  <a:cubicBezTo>
                    <a:pt x="1297" y="354"/>
                    <a:pt x="1296" y="351"/>
                    <a:pt x="1301" y="352"/>
                  </a:cubicBezTo>
                  <a:cubicBezTo>
                    <a:pt x="1303" y="352"/>
                    <a:pt x="1304" y="353"/>
                    <a:pt x="1306" y="354"/>
                  </a:cubicBezTo>
                  <a:cubicBezTo>
                    <a:pt x="1307" y="355"/>
                    <a:pt x="1309" y="355"/>
                    <a:pt x="1311" y="355"/>
                  </a:cubicBezTo>
                  <a:cubicBezTo>
                    <a:pt x="1313" y="355"/>
                    <a:pt x="1314" y="355"/>
                    <a:pt x="1316" y="354"/>
                  </a:cubicBezTo>
                  <a:cubicBezTo>
                    <a:pt x="1317" y="354"/>
                    <a:pt x="1320" y="355"/>
                    <a:pt x="1321" y="354"/>
                  </a:cubicBezTo>
                  <a:cubicBezTo>
                    <a:pt x="1323" y="352"/>
                    <a:pt x="1318" y="348"/>
                    <a:pt x="1318" y="346"/>
                  </a:cubicBezTo>
                  <a:cubicBezTo>
                    <a:pt x="1314" y="344"/>
                    <a:pt x="1315" y="339"/>
                    <a:pt x="1314" y="336"/>
                  </a:cubicBezTo>
                  <a:cubicBezTo>
                    <a:pt x="1310" y="336"/>
                    <a:pt x="1311" y="336"/>
                    <a:pt x="1310" y="339"/>
                  </a:cubicBezTo>
                  <a:cubicBezTo>
                    <a:pt x="1310" y="340"/>
                    <a:pt x="1309" y="344"/>
                    <a:pt x="1308" y="342"/>
                  </a:cubicBezTo>
                  <a:cubicBezTo>
                    <a:pt x="1307" y="341"/>
                    <a:pt x="1308" y="339"/>
                    <a:pt x="1308" y="339"/>
                  </a:cubicBezTo>
                  <a:cubicBezTo>
                    <a:pt x="1308" y="336"/>
                    <a:pt x="1307" y="334"/>
                    <a:pt x="1306" y="331"/>
                  </a:cubicBezTo>
                  <a:cubicBezTo>
                    <a:pt x="1305" y="331"/>
                    <a:pt x="1305" y="328"/>
                    <a:pt x="1304" y="328"/>
                  </a:cubicBezTo>
                  <a:cubicBezTo>
                    <a:pt x="1303" y="327"/>
                    <a:pt x="1301" y="327"/>
                    <a:pt x="1301" y="326"/>
                  </a:cubicBezTo>
                  <a:cubicBezTo>
                    <a:pt x="1302" y="326"/>
                    <a:pt x="1302" y="325"/>
                    <a:pt x="1303" y="325"/>
                  </a:cubicBezTo>
                  <a:cubicBezTo>
                    <a:pt x="1303" y="323"/>
                    <a:pt x="1302" y="322"/>
                    <a:pt x="1302" y="321"/>
                  </a:cubicBezTo>
                  <a:cubicBezTo>
                    <a:pt x="1304" y="321"/>
                    <a:pt x="1306" y="322"/>
                    <a:pt x="1306" y="324"/>
                  </a:cubicBezTo>
                  <a:cubicBezTo>
                    <a:pt x="1306" y="324"/>
                    <a:pt x="1307" y="324"/>
                    <a:pt x="1307" y="324"/>
                  </a:cubicBezTo>
                  <a:cubicBezTo>
                    <a:pt x="1306" y="316"/>
                    <a:pt x="1298" y="315"/>
                    <a:pt x="1293" y="310"/>
                  </a:cubicBezTo>
                  <a:cubicBezTo>
                    <a:pt x="1290" y="309"/>
                    <a:pt x="1292" y="307"/>
                    <a:pt x="1291" y="304"/>
                  </a:cubicBezTo>
                  <a:cubicBezTo>
                    <a:pt x="1290" y="303"/>
                    <a:pt x="1287" y="301"/>
                    <a:pt x="1286" y="300"/>
                  </a:cubicBezTo>
                  <a:cubicBezTo>
                    <a:pt x="1283" y="299"/>
                    <a:pt x="1282" y="300"/>
                    <a:pt x="1284" y="297"/>
                  </a:cubicBezTo>
                  <a:cubicBezTo>
                    <a:pt x="1284" y="296"/>
                    <a:pt x="1285" y="297"/>
                    <a:pt x="1285" y="296"/>
                  </a:cubicBezTo>
                  <a:cubicBezTo>
                    <a:pt x="1285" y="295"/>
                    <a:pt x="1284" y="293"/>
                    <a:pt x="1284" y="293"/>
                  </a:cubicBezTo>
                  <a:cubicBezTo>
                    <a:pt x="1283" y="289"/>
                    <a:pt x="1285" y="284"/>
                    <a:pt x="1285" y="280"/>
                  </a:cubicBezTo>
                  <a:cubicBezTo>
                    <a:pt x="1286" y="278"/>
                    <a:pt x="1285" y="276"/>
                    <a:pt x="1285" y="275"/>
                  </a:cubicBezTo>
                  <a:cubicBezTo>
                    <a:pt x="1285" y="272"/>
                    <a:pt x="1285" y="271"/>
                    <a:pt x="1284" y="269"/>
                  </a:cubicBezTo>
                  <a:cubicBezTo>
                    <a:pt x="1283" y="265"/>
                    <a:pt x="1283" y="262"/>
                    <a:pt x="1282" y="259"/>
                  </a:cubicBezTo>
                  <a:cubicBezTo>
                    <a:pt x="1282" y="255"/>
                    <a:pt x="1279" y="255"/>
                    <a:pt x="1277" y="252"/>
                  </a:cubicBezTo>
                  <a:cubicBezTo>
                    <a:pt x="1276" y="250"/>
                    <a:pt x="1276" y="244"/>
                    <a:pt x="1273" y="244"/>
                  </a:cubicBezTo>
                  <a:cubicBezTo>
                    <a:pt x="1273" y="240"/>
                    <a:pt x="1269" y="241"/>
                    <a:pt x="1267" y="239"/>
                  </a:cubicBezTo>
                  <a:cubicBezTo>
                    <a:pt x="1265" y="237"/>
                    <a:pt x="1265" y="236"/>
                    <a:pt x="1264" y="234"/>
                  </a:cubicBezTo>
                  <a:cubicBezTo>
                    <a:pt x="1262" y="232"/>
                    <a:pt x="1260" y="232"/>
                    <a:pt x="1261" y="229"/>
                  </a:cubicBezTo>
                  <a:cubicBezTo>
                    <a:pt x="1261" y="227"/>
                    <a:pt x="1263" y="225"/>
                    <a:pt x="1263" y="223"/>
                  </a:cubicBezTo>
                  <a:cubicBezTo>
                    <a:pt x="1263" y="217"/>
                    <a:pt x="1258" y="223"/>
                    <a:pt x="1255" y="222"/>
                  </a:cubicBezTo>
                  <a:cubicBezTo>
                    <a:pt x="1256" y="221"/>
                    <a:pt x="1256" y="220"/>
                    <a:pt x="1256" y="219"/>
                  </a:cubicBezTo>
                  <a:cubicBezTo>
                    <a:pt x="1252" y="217"/>
                    <a:pt x="1253" y="221"/>
                    <a:pt x="1250" y="221"/>
                  </a:cubicBezTo>
                  <a:cubicBezTo>
                    <a:pt x="1250" y="220"/>
                    <a:pt x="1250" y="219"/>
                    <a:pt x="1250" y="218"/>
                  </a:cubicBezTo>
                  <a:cubicBezTo>
                    <a:pt x="1246" y="217"/>
                    <a:pt x="1248" y="224"/>
                    <a:pt x="1246" y="225"/>
                  </a:cubicBezTo>
                  <a:cubicBezTo>
                    <a:pt x="1243" y="226"/>
                    <a:pt x="1245" y="219"/>
                    <a:pt x="1245" y="218"/>
                  </a:cubicBezTo>
                  <a:cubicBezTo>
                    <a:pt x="1243" y="218"/>
                    <a:pt x="1243" y="216"/>
                    <a:pt x="1241" y="217"/>
                  </a:cubicBezTo>
                  <a:cubicBezTo>
                    <a:pt x="1239" y="218"/>
                    <a:pt x="1239" y="220"/>
                    <a:pt x="1240" y="221"/>
                  </a:cubicBezTo>
                  <a:cubicBezTo>
                    <a:pt x="1237" y="221"/>
                    <a:pt x="1238" y="217"/>
                    <a:pt x="1238" y="215"/>
                  </a:cubicBezTo>
                  <a:cubicBezTo>
                    <a:pt x="1242" y="215"/>
                    <a:pt x="1242" y="212"/>
                    <a:pt x="1243" y="210"/>
                  </a:cubicBezTo>
                  <a:cubicBezTo>
                    <a:pt x="1243" y="210"/>
                    <a:pt x="1245" y="208"/>
                    <a:pt x="1245" y="207"/>
                  </a:cubicBezTo>
                  <a:cubicBezTo>
                    <a:pt x="1245" y="205"/>
                    <a:pt x="1242" y="206"/>
                    <a:pt x="1242" y="203"/>
                  </a:cubicBezTo>
                  <a:cubicBezTo>
                    <a:pt x="1237" y="200"/>
                    <a:pt x="1244" y="200"/>
                    <a:pt x="1247" y="201"/>
                  </a:cubicBezTo>
                  <a:cubicBezTo>
                    <a:pt x="1248" y="201"/>
                    <a:pt x="1249" y="202"/>
                    <a:pt x="1251" y="202"/>
                  </a:cubicBezTo>
                  <a:cubicBezTo>
                    <a:pt x="1254" y="203"/>
                    <a:pt x="1253" y="202"/>
                    <a:pt x="1252" y="200"/>
                  </a:cubicBezTo>
                  <a:cubicBezTo>
                    <a:pt x="1252" y="198"/>
                    <a:pt x="1252" y="197"/>
                    <a:pt x="1253" y="195"/>
                  </a:cubicBezTo>
                  <a:cubicBezTo>
                    <a:pt x="1253" y="195"/>
                    <a:pt x="1254" y="194"/>
                    <a:pt x="1254" y="193"/>
                  </a:cubicBezTo>
                  <a:cubicBezTo>
                    <a:pt x="1254" y="192"/>
                    <a:pt x="1254" y="190"/>
                    <a:pt x="1254" y="189"/>
                  </a:cubicBezTo>
                  <a:cubicBezTo>
                    <a:pt x="1254" y="186"/>
                    <a:pt x="1257" y="183"/>
                    <a:pt x="1258" y="180"/>
                  </a:cubicBezTo>
                  <a:cubicBezTo>
                    <a:pt x="1259" y="178"/>
                    <a:pt x="1258" y="176"/>
                    <a:pt x="1259" y="175"/>
                  </a:cubicBezTo>
                  <a:cubicBezTo>
                    <a:pt x="1261" y="173"/>
                    <a:pt x="1262" y="173"/>
                    <a:pt x="1264" y="172"/>
                  </a:cubicBezTo>
                  <a:cubicBezTo>
                    <a:pt x="1265" y="170"/>
                    <a:pt x="1265" y="168"/>
                    <a:pt x="1266" y="167"/>
                  </a:cubicBezTo>
                  <a:cubicBezTo>
                    <a:pt x="1267" y="165"/>
                    <a:pt x="1268" y="164"/>
                    <a:pt x="1268" y="162"/>
                  </a:cubicBezTo>
                  <a:cubicBezTo>
                    <a:pt x="1269" y="158"/>
                    <a:pt x="1268" y="156"/>
                    <a:pt x="1267" y="153"/>
                  </a:cubicBezTo>
                  <a:cubicBezTo>
                    <a:pt x="1266" y="150"/>
                    <a:pt x="1266" y="150"/>
                    <a:pt x="1264" y="148"/>
                  </a:cubicBezTo>
                  <a:cubicBezTo>
                    <a:pt x="1262" y="146"/>
                    <a:pt x="1260" y="145"/>
                    <a:pt x="1260" y="142"/>
                  </a:cubicBezTo>
                  <a:cubicBezTo>
                    <a:pt x="1260" y="142"/>
                    <a:pt x="1261" y="135"/>
                    <a:pt x="1261" y="135"/>
                  </a:cubicBezTo>
                  <a:cubicBezTo>
                    <a:pt x="1259" y="136"/>
                    <a:pt x="1258" y="137"/>
                    <a:pt x="1256" y="138"/>
                  </a:cubicBezTo>
                  <a:cubicBezTo>
                    <a:pt x="1254" y="138"/>
                    <a:pt x="1252" y="137"/>
                    <a:pt x="1250" y="136"/>
                  </a:cubicBezTo>
                  <a:cubicBezTo>
                    <a:pt x="1248" y="136"/>
                    <a:pt x="1247" y="137"/>
                    <a:pt x="1245" y="136"/>
                  </a:cubicBezTo>
                  <a:cubicBezTo>
                    <a:pt x="1245" y="135"/>
                    <a:pt x="1245" y="135"/>
                    <a:pt x="1245" y="134"/>
                  </a:cubicBezTo>
                  <a:cubicBezTo>
                    <a:pt x="1251" y="135"/>
                    <a:pt x="1255" y="133"/>
                    <a:pt x="1261" y="133"/>
                  </a:cubicBezTo>
                  <a:cubicBezTo>
                    <a:pt x="1263" y="132"/>
                    <a:pt x="1266" y="133"/>
                    <a:pt x="1268" y="132"/>
                  </a:cubicBezTo>
                  <a:cubicBezTo>
                    <a:pt x="1269" y="132"/>
                    <a:pt x="1271" y="130"/>
                    <a:pt x="1272" y="130"/>
                  </a:cubicBezTo>
                  <a:cubicBezTo>
                    <a:pt x="1273" y="130"/>
                    <a:pt x="1273" y="132"/>
                    <a:pt x="1275" y="133"/>
                  </a:cubicBezTo>
                  <a:cubicBezTo>
                    <a:pt x="1279" y="135"/>
                    <a:pt x="1285" y="135"/>
                    <a:pt x="1290" y="137"/>
                  </a:cubicBezTo>
                  <a:cubicBezTo>
                    <a:pt x="1295" y="138"/>
                    <a:pt x="1300" y="141"/>
                    <a:pt x="1304" y="136"/>
                  </a:cubicBezTo>
                  <a:cubicBezTo>
                    <a:pt x="1306" y="135"/>
                    <a:pt x="1307" y="132"/>
                    <a:pt x="1309" y="130"/>
                  </a:cubicBezTo>
                  <a:cubicBezTo>
                    <a:pt x="1310" y="128"/>
                    <a:pt x="1312" y="126"/>
                    <a:pt x="1314" y="124"/>
                  </a:cubicBezTo>
                  <a:cubicBezTo>
                    <a:pt x="1315" y="122"/>
                    <a:pt x="1316" y="119"/>
                    <a:pt x="1317" y="117"/>
                  </a:cubicBezTo>
                  <a:cubicBezTo>
                    <a:pt x="1320" y="112"/>
                    <a:pt x="1320" y="104"/>
                    <a:pt x="1323" y="98"/>
                  </a:cubicBezTo>
                  <a:cubicBezTo>
                    <a:pt x="1325" y="93"/>
                    <a:pt x="1326" y="94"/>
                    <a:pt x="1320" y="91"/>
                  </a:cubicBezTo>
                  <a:cubicBezTo>
                    <a:pt x="1322" y="91"/>
                    <a:pt x="1325" y="91"/>
                    <a:pt x="1327" y="90"/>
                  </a:cubicBezTo>
                  <a:cubicBezTo>
                    <a:pt x="1328" y="88"/>
                    <a:pt x="1329" y="85"/>
                    <a:pt x="1330" y="83"/>
                  </a:cubicBezTo>
                  <a:cubicBezTo>
                    <a:pt x="1331" y="82"/>
                    <a:pt x="1339" y="62"/>
                    <a:pt x="1334" y="62"/>
                  </a:cubicBezTo>
                  <a:cubicBezTo>
                    <a:pt x="1339" y="62"/>
                    <a:pt x="1341" y="62"/>
                    <a:pt x="1343" y="58"/>
                  </a:cubicBezTo>
                  <a:cubicBezTo>
                    <a:pt x="1344" y="55"/>
                    <a:pt x="1346" y="52"/>
                    <a:pt x="1348" y="50"/>
                  </a:cubicBezTo>
                  <a:cubicBezTo>
                    <a:pt x="1350" y="44"/>
                    <a:pt x="1353" y="38"/>
                    <a:pt x="1352" y="32"/>
                  </a:cubicBezTo>
                  <a:cubicBezTo>
                    <a:pt x="1352" y="32"/>
                    <a:pt x="1353" y="32"/>
                    <a:pt x="1354" y="32"/>
                  </a:cubicBezTo>
                  <a:cubicBezTo>
                    <a:pt x="1354" y="34"/>
                    <a:pt x="1354" y="34"/>
                    <a:pt x="1355" y="35"/>
                  </a:cubicBezTo>
                  <a:cubicBezTo>
                    <a:pt x="1356" y="33"/>
                    <a:pt x="1356" y="31"/>
                    <a:pt x="1356" y="29"/>
                  </a:cubicBezTo>
                  <a:cubicBezTo>
                    <a:pt x="1355" y="25"/>
                    <a:pt x="1354" y="27"/>
                    <a:pt x="1352" y="26"/>
                  </a:cubicBezTo>
                  <a:cubicBezTo>
                    <a:pt x="1349" y="25"/>
                    <a:pt x="1347" y="23"/>
                    <a:pt x="1345" y="22"/>
                  </a:cubicBezTo>
                  <a:cubicBezTo>
                    <a:pt x="1343" y="21"/>
                    <a:pt x="1341" y="21"/>
                    <a:pt x="1338" y="20"/>
                  </a:cubicBezTo>
                  <a:cubicBezTo>
                    <a:pt x="1333" y="18"/>
                    <a:pt x="1313" y="10"/>
                    <a:pt x="1309" y="18"/>
                  </a:cubicBezTo>
                  <a:cubicBezTo>
                    <a:pt x="1306" y="18"/>
                    <a:pt x="1304" y="20"/>
                    <a:pt x="1305" y="22"/>
                  </a:cubicBezTo>
                  <a:cubicBezTo>
                    <a:pt x="1303" y="23"/>
                    <a:pt x="1302" y="23"/>
                    <a:pt x="1300" y="23"/>
                  </a:cubicBezTo>
                  <a:cubicBezTo>
                    <a:pt x="1305" y="18"/>
                    <a:pt x="1293" y="6"/>
                    <a:pt x="1288" y="7"/>
                  </a:cubicBezTo>
                  <a:cubicBezTo>
                    <a:pt x="1288" y="7"/>
                    <a:pt x="1288" y="7"/>
                    <a:pt x="1288" y="6"/>
                  </a:cubicBezTo>
                  <a:cubicBezTo>
                    <a:pt x="1285" y="6"/>
                    <a:pt x="1280" y="4"/>
                    <a:pt x="1277" y="3"/>
                  </a:cubicBezTo>
                  <a:cubicBezTo>
                    <a:pt x="1272" y="2"/>
                    <a:pt x="1267" y="0"/>
                    <a:pt x="1263" y="2"/>
                  </a:cubicBezTo>
                  <a:cubicBezTo>
                    <a:pt x="1261" y="3"/>
                    <a:pt x="1257" y="6"/>
                    <a:pt x="1259" y="8"/>
                  </a:cubicBezTo>
                  <a:cubicBezTo>
                    <a:pt x="1258" y="8"/>
                    <a:pt x="1257" y="6"/>
                    <a:pt x="1256" y="5"/>
                  </a:cubicBezTo>
                  <a:cubicBezTo>
                    <a:pt x="1246" y="6"/>
                    <a:pt x="1239" y="8"/>
                    <a:pt x="1230" y="13"/>
                  </a:cubicBezTo>
                  <a:cubicBezTo>
                    <a:pt x="1227" y="15"/>
                    <a:pt x="1222" y="16"/>
                    <a:pt x="1220" y="20"/>
                  </a:cubicBezTo>
                  <a:cubicBezTo>
                    <a:pt x="1218" y="22"/>
                    <a:pt x="1219" y="31"/>
                    <a:pt x="1222" y="31"/>
                  </a:cubicBezTo>
                  <a:cubicBezTo>
                    <a:pt x="1221" y="35"/>
                    <a:pt x="1226" y="40"/>
                    <a:pt x="1227" y="43"/>
                  </a:cubicBezTo>
                  <a:cubicBezTo>
                    <a:pt x="1228" y="45"/>
                    <a:pt x="1230" y="46"/>
                    <a:pt x="1230" y="49"/>
                  </a:cubicBezTo>
                  <a:cubicBezTo>
                    <a:pt x="1232" y="48"/>
                    <a:pt x="1233" y="49"/>
                    <a:pt x="1233" y="50"/>
                  </a:cubicBezTo>
                  <a:cubicBezTo>
                    <a:pt x="1232" y="51"/>
                    <a:pt x="1230" y="51"/>
                    <a:pt x="1229" y="49"/>
                  </a:cubicBezTo>
                  <a:cubicBezTo>
                    <a:pt x="1226" y="49"/>
                    <a:pt x="1221" y="44"/>
                    <a:pt x="1221" y="40"/>
                  </a:cubicBezTo>
                  <a:cubicBezTo>
                    <a:pt x="1218" y="39"/>
                    <a:pt x="1213" y="40"/>
                    <a:pt x="1211" y="43"/>
                  </a:cubicBezTo>
                  <a:cubicBezTo>
                    <a:pt x="1209" y="45"/>
                    <a:pt x="1209" y="49"/>
                    <a:pt x="1208" y="52"/>
                  </a:cubicBezTo>
                  <a:cubicBezTo>
                    <a:pt x="1213" y="52"/>
                    <a:pt x="1210" y="70"/>
                    <a:pt x="1210" y="75"/>
                  </a:cubicBezTo>
                  <a:cubicBezTo>
                    <a:pt x="1210" y="79"/>
                    <a:pt x="1212" y="83"/>
                    <a:pt x="1212" y="87"/>
                  </a:cubicBezTo>
                  <a:cubicBezTo>
                    <a:pt x="1212" y="91"/>
                    <a:pt x="1212" y="95"/>
                    <a:pt x="1212" y="100"/>
                  </a:cubicBezTo>
                  <a:cubicBezTo>
                    <a:pt x="1209" y="100"/>
                    <a:pt x="1199" y="98"/>
                    <a:pt x="1205" y="105"/>
                  </a:cubicBezTo>
                  <a:cubicBezTo>
                    <a:pt x="1206" y="106"/>
                    <a:pt x="1209" y="106"/>
                    <a:pt x="1209" y="108"/>
                  </a:cubicBezTo>
                  <a:cubicBezTo>
                    <a:pt x="1210" y="110"/>
                    <a:pt x="1207" y="110"/>
                    <a:pt x="1206" y="112"/>
                  </a:cubicBezTo>
                  <a:cubicBezTo>
                    <a:pt x="1205" y="114"/>
                    <a:pt x="1205" y="115"/>
                    <a:pt x="1205" y="117"/>
                  </a:cubicBezTo>
                  <a:cubicBezTo>
                    <a:pt x="1205" y="120"/>
                    <a:pt x="1204" y="124"/>
                    <a:pt x="1205" y="126"/>
                  </a:cubicBezTo>
                  <a:cubicBezTo>
                    <a:pt x="1206" y="130"/>
                    <a:pt x="1210" y="129"/>
                    <a:pt x="1211" y="133"/>
                  </a:cubicBezTo>
                  <a:cubicBezTo>
                    <a:pt x="1212" y="135"/>
                    <a:pt x="1210" y="137"/>
                    <a:pt x="1211" y="139"/>
                  </a:cubicBezTo>
                  <a:cubicBezTo>
                    <a:pt x="1212" y="140"/>
                    <a:pt x="1214" y="141"/>
                    <a:pt x="1215" y="142"/>
                  </a:cubicBezTo>
                  <a:cubicBezTo>
                    <a:pt x="1219" y="146"/>
                    <a:pt x="1217" y="150"/>
                    <a:pt x="1219" y="154"/>
                  </a:cubicBezTo>
                  <a:cubicBezTo>
                    <a:pt x="1220" y="156"/>
                    <a:pt x="1223" y="155"/>
                    <a:pt x="1223" y="159"/>
                  </a:cubicBezTo>
                  <a:cubicBezTo>
                    <a:pt x="1223" y="161"/>
                    <a:pt x="1221" y="162"/>
                    <a:pt x="1221" y="164"/>
                  </a:cubicBezTo>
                  <a:cubicBezTo>
                    <a:pt x="1221" y="166"/>
                    <a:pt x="1222" y="168"/>
                    <a:pt x="1222" y="170"/>
                  </a:cubicBezTo>
                  <a:cubicBezTo>
                    <a:pt x="1222" y="176"/>
                    <a:pt x="1222" y="182"/>
                    <a:pt x="1223" y="188"/>
                  </a:cubicBezTo>
                  <a:cubicBezTo>
                    <a:pt x="1223" y="191"/>
                    <a:pt x="1220" y="198"/>
                    <a:pt x="1222" y="200"/>
                  </a:cubicBezTo>
                  <a:cubicBezTo>
                    <a:pt x="1222" y="202"/>
                    <a:pt x="1221" y="205"/>
                    <a:pt x="1221" y="207"/>
                  </a:cubicBezTo>
                  <a:cubicBezTo>
                    <a:pt x="1221" y="211"/>
                    <a:pt x="1223" y="212"/>
                    <a:pt x="1219" y="214"/>
                  </a:cubicBezTo>
                  <a:cubicBezTo>
                    <a:pt x="1216" y="215"/>
                    <a:pt x="1215" y="213"/>
                    <a:pt x="1215" y="217"/>
                  </a:cubicBezTo>
                  <a:cubicBezTo>
                    <a:pt x="1214" y="219"/>
                    <a:pt x="1216" y="220"/>
                    <a:pt x="1215" y="222"/>
                  </a:cubicBezTo>
                  <a:cubicBezTo>
                    <a:pt x="1214" y="224"/>
                    <a:pt x="1211" y="227"/>
                    <a:pt x="1210" y="228"/>
                  </a:cubicBezTo>
                  <a:cubicBezTo>
                    <a:pt x="1208" y="230"/>
                    <a:pt x="1204" y="232"/>
                    <a:pt x="1204" y="236"/>
                  </a:cubicBezTo>
                  <a:cubicBezTo>
                    <a:pt x="1200" y="237"/>
                    <a:pt x="1204" y="242"/>
                    <a:pt x="1206" y="243"/>
                  </a:cubicBezTo>
                  <a:cubicBezTo>
                    <a:pt x="1207" y="244"/>
                    <a:pt x="1212" y="245"/>
                    <a:pt x="1214" y="244"/>
                  </a:cubicBezTo>
                  <a:cubicBezTo>
                    <a:pt x="1214" y="247"/>
                    <a:pt x="1212" y="248"/>
                    <a:pt x="1212" y="250"/>
                  </a:cubicBezTo>
                  <a:cubicBezTo>
                    <a:pt x="1213" y="251"/>
                    <a:pt x="1215" y="252"/>
                    <a:pt x="1216" y="255"/>
                  </a:cubicBezTo>
                  <a:cubicBezTo>
                    <a:pt x="1210" y="255"/>
                    <a:pt x="1213" y="257"/>
                    <a:pt x="1212" y="261"/>
                  </a:cubicBezTo>
                  <a:cubicBezTo>
                    <a:pt x="1210" y="260"/>
                    <a:pt x="1206" y="259"/>
                    <a:pt x="1205" y="257"/>
                  </a:cubicBezTo>
                  <a:cubicBezTo>
                    <a:pt x="1204" y="255"/>
                    <a:pt x="1206" y="252"/>
                    <a:pt x="1202" y="250"/>
                  </a:cubicBezTo>
                  <a:cubicBezTo>
                    <a:pt x="1196" y="247"/>
                    <a:pt x="1194" y="254"/>
                    <a:pt x="1193" y="259"/>
                  </a:cubicBezTo>
                  <a:cubicBezTo>
                    <a:pt x="1189" y="258"/>
                    <a:pt x="1192" y="262"/>
                    <a:pt x="1189" y="263"/>
                  </a:cubicBezTo>
                  <a:cubicBezTo>
                    <a:pt x="1186" y="266"/>
                    <a:pt x="1187" y="261"/>
                    <a:pt x="1185" y="260"/>
                  </a:cubicBezTo>
                  <a:cubicBezTo>
                    <a:pt x="1184" y="259"/>
                    <a:pt x="1180" y="258"/>
                    <a:pt x="1180" y="260"/>
                  </a:cubicBezTo>
                  <a:cubicBezTo>
                    <a:pt x="1179" y="262"/>
                    <a:pt x="1182" y="264"/>
                    <a:pt x="1184" y="264"/>
                  </a:cubicBezTo>
                  <a:cubicBezTo>
                    <a:pt x="1184" y="265"/>
                    <a:pt x="1184" y="265"/>
                    <a:pt x="1184" y="266"/>
                  </a:cubicBezTo>
                  <a:cubicBezTo>
                    <a:pt x="1185" y="268"/>
                    <a:pt x="1190" y="268"/>
                    <a:pt x="1189" y="271"/>
                  </a:cubicBezTo>
                  <a:cubicBezTo>
                    <a:pt x="1189" y="273"/>
                    <a:pt x="1186" y="272"/>
                    <a:pt x="1186" y="275"/>
                  </a:cubicBezTo>
                  <a:cubicBezTo>
                    <a:pt x="1186" y="277"/>
                    <a:pt x="1188" y="278"/>
                    <a:pt x="1190" y="278"/>
                  </a:cubicBezTo>
                  <a:cubicBezTo>
                    <a:pt x="1187" y="283"/>
                    <a:pt x="1187" y="290"/>
                    <a:pt x="1185" y="295"/>
                  </a:cubicBezTo>
                  <a:cubicBezTo>
                    <a:pt x="1183" y="301"/>
                    <a:pt x="1186" y="303"/>
                    <a:pt x="1189" y="308"/>
                  </a:cubicBezTo>
                  <a:cubicBezTo>
                    <a:pt x="1191" y="310"/>
                    <a:pt x="1192" y="312"/>
                    <a:pt x="1194" y="314"/>
                  </a:cubicBezTo>
                  <a:cubicBezTo>
                    <a:pt x="1198" y="315"/>
                    <a:pt x="1196" y="314"/>
                    <a:pt x="1200" y="313"/>
                  </a:cubicBezTo>
                  <a:cubicBezTo>
                    <a:pt x="1198" y="315"/>
                    <a:pt x="1196" y="319"/>
                    <a:pt x="1196" y="321"/>
                  </a:cubicBezTo>
                  <a:cubicBezTo>
                    <a:pt x="1196" y="321"/>
                    <a:pt x="1195" y="321"/>
                    <a:pt x="1195" y="320"/>
                  </a:cubicBezTo>
                  <a:cubicBezTo>
                    <a:pt x="1191" y="321"/>
                    <a:pt x="1192" y="328"/>
                    <a:pt x="1190" y="331"/>
                  </a:cubicBezTo>
                  <a:cubicBezTo>
                    <a:pt x="1189" y="334"/>
                    <a:pt x="1187" y="334"/>
                    <a:pt x="1186" y="337"/>
                  </a:cubicBezTo>
                  <a:cubicBezTo>
                    <a:pt x="1185" y="340"/>
                    <a:pt x="1186" y="347"/>
                    <a:pt x="1186" y="351"/>
                  </a:cubicBezTo>
                  <a:cubicBezTo>
                    <a:pt x="1187" y="358"/>
                    <a:pt x="1189" y="368"/>
                    <a:pt x="1197" y="369"/>
                  </a:cubicBezTo>
                  <a:cubicBezTo>
                    <a:pt x="1198" y="375"/>
                    <a:pt x="1194" y="374"/>
                    <a:pt x="1199" y="378"/>
                  </a:cubicBezTo>
                  <a:cubicBezTo>
                    <a:pt x="1201" y="380"/>
                    <a:pt x="1205" y="386"/>
                    <a:pt x="1207" y="385"/>
                  </a:cubicBezTo>
                  <a:cubicBezTo>
                    <a:pt x="1207" y="383"/>
                    <a:pt x="1208" y="383"/>
                    <a:pt x="1210" y="383"/>
                  </a:cubicBezTo>
                  <a:cubicBezTo>
                    <a:pt x="1210" y="386"/>
                    <a:pt x="1215" y="386"/>
                    <a:pt x="1217" y="389"/>
                  </a:cubicBezTo>
                  <a:cubicBezTo>
                    <a:pt x="1220" y="391"/>
                    <a:pt x="1220" y="392"/>
                    <a:pt x="1224" y="394"/>
                  </a:cubicBezTo>
                  <a:cubicBezTo>
                    <a:pt x="1226" y="395"/>
                    <a:pt x="1230" y="400"/>
                    <a:pt x="1233" y="399"/>
                  </a:cubicBezTo>
                  <a:cubicBezTo>
                    <a:pt x="1236" y="398"/>
                    <a:pt x="1235" y="393"/>
                    <a:pt x="1235" y="391"/>
                  </a:cubicBezTo>
                  <a:cubicBezTo>
                    <a:pt x="1245" y="390"/>
                    <a:pt x="1239" y="416"/>
                    <a:pt x="1256" y="408"/>
                  </a:cubicBezTo>
                  <a:cubicBezTo>
                    <a:pt x="1258" y="408"/>
                    <a:pt x="1267" y="397"/>
                    <a:pt x="1268" y="405"/>
                  </a:cubicBezTo>
                  <a:cubicBezTo>
                    <a:pt x="1268" y="409"/>
                    <a:pt x="1265" y="407"/>
                    <a:pt x="1263" y="409"/>
                  </a:cubicBezTo>
                  <a:cubicBezTo>
                    <a:pt x="1261" y="411"/>
                    <a:pt x="1261" y="412"/>
                    <a:pt x="1258" y="413"/>
                  </a:cubicBezTo>
                  <a:cubicBezTo>
                    <a:pt x="1256" y="414"/>
                    <a:pt x="1253" y="414"/>
                    <a:pt x="1250" y="415"/>
                  </a:cubicBezTo>
                  <a:cubicBezTo>
                    <a:pt x="1246" y="417"/>
                    <a:pt x="1246" y="416"/>
                    <a:pt x="1247" y="420"/>
                  </a:cubicBezTo>
                  <a:cubicBezTo>
                    <a:pt x="1247" y="424"/>
                    <a:pt x="1244" y="432"/>
                    <a:pt x="1250" y="431"/>
                  </a:cubicBezTo>
                  <a:cubicBezTo>
                    <a:pt x="1249" y="434"/>
                    <a:pt x="1250" y="436"/>
                    <a:pt x="1248" y="438"/>
                  </a:cubicBezTo>
                  <a:cubicBezTo>
                    <a:pt x="1247" y="439"/>
                    <a:pt x="1246" y="438"/>
                    <a:pt x="1245" y="439"/>
                  </a:cubicBezTo>
                  <a:cubicBezTo>
                    <a:pt x="1244" y="440"/>
                    <a:pt x="1243" y="442"/>
                    <a:pt x="1243" y="443"/>
                  </a:cubicBezTo>
                  <a:cubicBezTo>
                    <a:pt x="1241" y="443"/>
                    <a:pt x="1237" y="442"/>
                    <a:pt x="1237" y="445"/>
                  </a:cubicBezTo>
                  <a:cubicBezTo>
                    <a:pt x="1243" y="447"/>
                    <a:pt x="1230" y="462"/>
                    <a:pt x="1244" y="461"/>
                  </a:cubicBezTo>
                  <a:cubicBezTo>
                    <a:pt x="1247" y="461"/>
                    <a:pt x="1251" y="460"/>
                    <a:pt x="1253" y="457"/>
                  </a:cubicBezTo>
                  <a:cubicBezTo>
                    <a:pt x="1255" y="455"/>
                    <a:pt x="1259" y="452"/>
                    <a:pt x="1259" y="449"/>
                  </a:cubicBezTo>
                  <a:cubicBezTo>
                    <a:pt x="1256" y="448"/>
                    <a:pt x="1255" y="451"/>
                    <a:pt x="1253" y="451"/>
                  </a:cubicBezTo>
                  <a:cubicBezTo>
                    <a:pt x="1253" y="447"/>
                    <a:pt x="1259" y="442"/>
                    <a:pt x="1263" y="443"/>
                  </a:cubicBezTo>
                  <a:cubicBezTo>
                    <a:pt x="1263" y="446"/>
                    <a:pt x="1264" y="449"/>
                    <a:pt x="1264" y="452"/>
                  </a:cubicBezTo>
                  <a:cubicBezTo>
                    <a:pt x="1264" y="456"/>
                    <a:pt x="1257" y="471"/>
                    <a:pt x="1266" y="470"/>
                  </a:cubicBezTo>
                  <a:cubicBezTo>
                    <a:pt x="1265" y="473"/>
                    <a:pt x="1261" y="477"/>
                    <a:pt x="1258" y="479"/>
                  </a:cubicBezTo>
                  <a:cubicBezTo>
                    <a:pt x="1253" y="481"/>
                    <a:pt x="1252" y="480"/>
                    <a:pt x="1249" y="485"/>
                  </a:cubicBezTo>
                  <a:cubicBezTo>
                    <a:pt x="1248" y="487"/>
                    <a:pt x="1248" y="487"/>
                    <a:pt x="1248" y="490"/>
                  </a:cubicBezTo>
                  <a:cubicBezTo>
                    <a:pt x="1249" y="492"/>
                    <a:pt x="1249" y="493"/>
                    <a:pt x="1248" y="495"/>
                  </a:cubicBezTo>
                  <a:cubicBezTo>
                    <a:pt x="1245" y="500"/>
                    <a:pt x="1239" y="502"/>
                    <a:pt x="1235" y="507"/>
                  </a:cubicBezTo>
                  <a:cubicBezTo>
                    <a:pt x="1234" y="509"/>
                    <a:pt x="1234" y="512"/>
                    <a:pt x="1230" y="511"/>
                  </a:cubicBezTo>
                  <a:cubicBezTo>
                    <a:pt x="1230" y="509"/>
                    <a:pt x="1226" y="508"/>
                    <a:pt x="1224" y="508"/>
                  </a:cubicBezTo>
                  <a:cubicBezTo>
                    <a:pt x="1223" y="508"/>
                    <a:pt x="1221" y="509"/>
                    <a:pt x="1220" y="509"/>
                  </a:cubicBezTo>
                  <a:cubicBezTo>
                    <a:pt x="1219" y="509"/>
                    <a:pt x="1217" y="508"/>
                    <a:pt x="1216" y="509"/>
                  </a:cubicBezTo>
                  <a:cubicBezTo>
                    <a:pt x="1214" y="510"/>
                    <a:pt x="1216" y="511"/>
                    <a:pt x="1216" y="512"/>
                  </a:cubicBezTo>
                  <a:cubicBezTo>
                    <a:pt x="1215" y="514"/>
                    <a:pt x="1214" y="515"/>
                    <a:pt x="1214" y="516"/>
                  </a:cubicBezTo>
                  <a:cubicBezTo>
                    <a:pt x="1213" y="519"/>
                    <a:pt x="1213" y="520"/>
                    <a:pt x="1214" y="524"/>
                  </a:cubicBezTo>
                  <a:cubicBezTo>
                    <a:pt x="1212" y="524"/>
                    <a:pt x="1213" y="525"/>
                    <a:pt x="1212" y="526"/>
                  </a:cubicBezTo>
                  <a:cubicBezTo>
                    <a:pt x="1212" y="527"/>
                    <a:pt x="1210" y="528"/>
                    <a:pt x="1210" y="529"/>
                  </a:cubicBezTo>
                  <a:cubicBezTo>
                    <a:pt x="1206" y="533"/>
                    <a:pt x="1210" y="536"/>
                    <a:pt x="1213" y="540"/>
                  </a:cubicBezTo>
                  <a:cubicBezTo>
                    <a:pt x="1214" y="541"/>
                    <a:pt x="1216" y="543"/>
                    <a:pt x="1218" y="543"/>
                  </a:cubicBezTo>
                  <a:cubicBezTo>
                    <a:pt x="1218" y="547"/>
                    <a:pt x="1218" y="551"/>
                    <a:pt x="1218" y="555"/>
                  </a:cubicBezTo>
                  <a:cubicBezTo>
                    <a:pt x="1219" y="557"/>
                    <a:pt x="1222" y="561"/>
                    <a:pt x="1221" y="563"/>
                  </a:cubicBezTo>
                  <a:cubicBezTo>
                    <a:pt x="1221" y="564"/>
                    <a:pt x="1216" y="567"/>
                    <a:pt x="1215" y="567"/>
                  </a:cubicBezTo>
                  <a:cubicBezTo>
                    <a:pt x="1214" y="567"/>
                    <a:pt x="1213" y="566"/>
                    <a:pt x="1211" y="566"/>
                  </a:cubicBezTo>
                  <a:cubicBezTo>
                    <a:pt x="1211" y="563"/>
                    <a:pt x="1214" y="563"/>
                    <a:pt x="1214" y="560"/>
                  </a:cubicBezTo>
                  <a:cubicBezTo>
                    <a:pt x="1214" y="557"/>
                    <a:pt x="1211" y="557"/>
                    <a:pt x="1210" y="560"/>
                  </a:cubicBezTo>
                  <a:cubicBezTo>
                    <a:pt x="1210" y="560"/>
                    <a:pt x="1209" y="560"/>
                    <a:pt x="1209" y="560"/>
                  </a:cubicBezTo>
                  <a:cubicBezTo>
                    <a:pt x="1209" y="559"/>
                    <a:pt x="1208" y="557"/>
                    <a:pt x="1209" y="556"/>
                  </a:cubicBezTo>
                  <a:cubicBezTo>
                    <a:pt x="1205" y="556"/>
                    <a:pt x="1207" y="559"/>
                    <a:pt x="1206" y="561"/>
                  </a:cubicBezTo>
                  <a:cubicBezTo>
                    <a:pt x="1204" y="563"/>
                    <a:pt x="1202" y="564"/>
                    <a:pt x="1200" y="567"/>
                  </a:cubicBezTo>
                  <a:cubicBezTo>
                    <a:pt x="1200" y="565"/>
                    <a:pt x="1200" y="563"/>
                    <a:pt x="1201" y="562"/>
                  </a:cubicBezTo>
                  <a:cubicBezTo>
                    <a:pt x="1201" y="562"/>
                    <a:pt x="1200" y="562"/>
                    <a:pt x="1200" y="562"/>
                  </a:cubicBezTo>
                  <a:cubicBezTo>
                    <a:pt x="1199" y="564"/>
                    <a:pt x="1198" y="565"/>
                    <a:pt x="1196" y="565"/>
                  </a:cubicBezTo>
                  <a:cubicBezTo>
                    <a:pt x="1195" y="562"/>
                    <a:pt x="1198" y="560"/>
                    <a:pt x="1201" y="559"/>
                  </a:cubicBezTo>
                  <a:cubicBezTo>
                    <a:pt x="1201" y="559"/>
                    <a:pt x="1201" y="558"/>
                    <a:pt x="1201" y="558"/>
                  </a:cubicBezTo>
                  <a:cubicBezTo>
                    <a:pt x="1200" y="558"/>
                    <a:pt x="1200" y="558"/>
                    <a:pt x="1199" y="558"/>
                  </a:cubicBezTo>
                  <a:cubicBezTo>
                    <a:pt x="1199" y="557"/>
                    <a:pt x="1199" y="557"/>
                    <a:pt x="1199" y="556"/>
                  </a:cubicBezTo>
                  <a:cubicBezTo>
                    <a:pt x="1200" y="556"/>
                    <a:pt x="1200" y="556"/>
                    <a:pt x="1201" y="556"/>
                  </a:cubicBezTo>
                  <a:cubicBezTo>
                    <a:pt x="1201" y="553"/>
                    <a:pt x="1199" y="552"/>
                    <a:pt x="1199" y="549"/>
                  </a:cubicBezTo>
                  <a:cubicBezTo>
                    <a:pt x="1197" y="549"/>
                    <a:pt x="1195" y="553"/>
                    <a:pt x="1193" y="549"/>
                  </a:cubicBezTo>
                  <a:cubicBezTo>
                    <a:pt x="1192" y="550"/>
                    <a:pt x="1191" y="549"/>
                    <a:pt x="1191" y="547"/>
                  </a:cubicBezTo>
                  <a:cubicBezTo>
                    <a:pt x="1195" y="547"/>
                    <a:pt x="1197" y="544"/>
                    <a:pt x="1198" y="541"/>
                  </a:cubicBezTo>
                  <a:cubicBezTo>
                    <a:pt x="1199" y="538"/>
                    <a:pt x="1197" y="535"/>
                    <a:pt x="1197" y="532"/>
                  </a:cubicBezTo>
                  <a:cubicBezTo>
                    <a:pt x="1197" y="532"/>
                    <a:pt x="1196" y="532"/>
                    <a:pt x="1196" y="532"/>
                  </a:cubicBezTo>
                  <a:cubicBezTo>
                    <a:pt x="1196" y="528"/>
                    <a:pt x="1198" y="531"/>
                    <a:pt x="1200" y="529"/>
                  </a:cubicBezTo>
                  <a:cubicBezTo>
                    <a:pt x="1202" y="528"/>
                    <a:pt x="1202" y="526"/>
                    <a:pt x="1202" y="524"/>
                  </a:cubicBezTo>
                  <a:cubicBezTo>
                    <a:pt x="1199" y="522"/>
                    <a:pt x="1199" y="525"/>
                    <a:pt x="1197" y="527"/>
                  </a:cubicBezTo>
                  <a:cubicBezTo>
                    <a:pt x="1197" y="520"/>
                    <a:pt x="1199" y="515"/>
                    <a:pt x="1200" y="508"/>
                  </a:cubicBezTo>
                  <a:cubicBezTo>
                    <a:pt x="1200" y="505"/>
                    <a:pt x="1201" y="502"/>
                    <a:pt x="1202" y="499"/>
                  </a:cubicBezTo>
                  <a:cubicBezTo>
                    <a:pt x="1202" y="497"/>
                    <a:pt x="1207" y="493"/>
                    <a:pt x="1203" y="493"/>
                  </a:cubicBezTo>
                  <a:cubicBezTo>
                    <a:pt x="1202" y="494"/>
                    <a:pt x="1201" y="496"/>
                    <a:pt x="1200" y="497"/>
                  </a:cubicBezTo>
                  <a:cubicBezTo>
                    <a:pt x="1197" y="496"/>
                    <a:pt x="1196" y="500"/>
                    <a:pt x="1193" y="498"/>
                  </a:cubicBezTo>
                  <a:cubicBezTo>
                    <a:pt x="1193" y="497"/>
                    <a:pt x="1192" y="496"/>
                    <a:pt x="1193" y="495"/>
                  </a:cubicBezTo>
                  <a:cubicBezTo>
                    <a:pt x="1191" y="495"/>
                    <a:pt x="1191" y="495"/>
                    <a:pt x="1190" y="496"/>
                  </a:cubicBezTo>
                  <a:cubicBezTo>
                    <a:pt x="1190" y="495"/>
                    <a:pt x="1191" y="493"/>
                    <a:pt x="1190" y="492"/>
                  </a:cubicBezTo>
                  <a:cubicBezTo>
                    <a:pt x="1189" y="493"/>
                    <a:pt x="1187" y="493"/>
                    <a:pt x="1186" y="495"/>
                  </a:cubicBezTo>
                  <a:cubicBezTo>
                    <a:pt x="1183" y="494"/>
                    <a:pt x="1180" y="493"/>
                    <a:pt x="1177" y="491"/>
                  </a:cubicBezTo>
                  <a:cubicBezTo>
                    <a:pt x="1175" y="489"/>
                    <a:pt x="1174" y="486"/>
                    <a:pt x="1172" y="484"/>
                  </a:cubicBezTo>
                  <a:cubicBezTo>
                    <a:pt x="1170" y="482"/>
                    <a:pt x="1170" y="482"/>
                    <a:pt x="1168" y="480"/>
                  </a:cubicBezTo>
                  <a:cubicBezTo>
                    <a:pt x="1166" y="479"/>
                    <a:pt x="1166" y="478"/>
                    <a:pt x="1164" y="477"/>
                  </a:cubicBezTo>
                  <a:cubicBezTo>
                    <a:pt x="1161" y="475"/>
                    <a:pt x="1156" y="475"/>
                    <a:pt x="1154" y="472"/>
                  </a:cubicBezTo>
                  <a:cubicBezTo>
                    <a:pt x="1152" y="474"/>
                    <a:pt x="1150" y="471"/>
                    <a:pt x="1147" y="473"/>
                  </a:cubicBezTo>
                  <a:cubicBezTo>
                    <a:pt x="1145" y="473"/>
                    <a:pt x="1143" y="476"/>
                    <a:pt x="1143" y="478"/>
                  </a:cubicBezTo>
                  <a:cubicBezTo>
                    <a:pt x="1143" y="479"/>
                    <a:pt x="1145" y="482"/>
                    <a:pt x="1145" y="483"/>
                  </a:cubicBezTo>
                  <a:cubicBezTo>
                    <a:pt x="1145" y="486"/>
                    <a:pt x="1143" y="486"/>
                    <a:pt x="1141" y="488"/>
                  </a:cubicBezTo>
                  <a:cubicBezTo>
                    <a:pt x="1140" y="486"/>
                    <a:pt x="1138" y="485"/>
                    <a:pt x="1136" y="486"/>
                  </a:cubicBezTo>
                  <a:cubicBezTo>
                    <a:pt x="1136" y="485"/>
                    <a:pt x="1135" y="484"/>
                    <a:pt x="1134" y="483"/>
                  </a:cubicBezTo>
                  <a:cubicBezTo>
                    <a:pt x="1133" y="483"/>
                    <a:pt x="1132" y="485"/>
                    <a:pt x="1132" y="486"/>
                  </a:cubicBezTo>
                  <a:cubicBezTo>
                    <a:pt x="1132" y="486"/>
                    <a:pt x="1132" y="485"/>
                    <a:pt x="1132" y="484"/>
                  </a:cubicBezTo>
                  <a:cubicBezTo>
                    <a:pt x="1131" y="484"/>
                    <a:pt x="1130" y="484"/>
                    <a:pt x="1129" y="484"/>
                  </a:cubicBezTo>
                  <a:cubicBezTo>
                    <a:pt x="1131" y="489"/>
                    <a:pt x="1125" y="487"/>
                    <a:pt x="1129" y="492"/>
                  </a:cubicBezTo>
                  <a:cubicBezTo>
                    <a:pt x="1130" y="493"/>
                    <a:pt x="1141" y="501"/>
                    <a:pt x="1140" y="503"/>
                  </a:cubicBezTo>
                  <a:cubicBezTo>
                    <a:pt x="1137" y="507"/>
                    <a:pt x="1132" y="500"/>
                    <a:pt x="1129" y="504"/>
                  </a:cubicBezTo>
                  <a:cubicBezTo>
                    <a:pt x="1128" y="506"/>
                    <a:pt x="1130" y="507"/>
                    <a:pt x="1127" y="508"/>
                  </a:cubicBezTo>
                  <a:cubicBezTo>
                    <a:pt x="1126" y="508"/>
                    <a:pt x="1124" y="506"/>
                    <a:pt x="1123" y="507"/>
                  </a:cubicBezTo>
                  <a:cubicBezTo>
                    <a:pt x="1119" y="507"/>
                    <a:pt x="1118" y="513"/>
                    <a:pt x="1122" y="515"/>
                  </a:cubicBezTo>
                  <a:cubicBezTo>
                    <a:pt x="1121" y="513"/>
                    <a:pt x="1124" y="511"/>
                    <a:pt x="1126" y="511"/>
                  </a:cubicBezTo>
                  <a:cubicBezTo>
                    <a:pt x="1126" y="514"/>
                    <a:pt x="1127" y="515"/>
                    <a:pt x="1128" y="517"/>
                  </a:cubicBezTo>
                  <a:cubicBezTo>
                    <a:pt x="1128" y="518"/>
                    <a:pt x="1130" y="521"/>
                    <a:pt x="1131" y="522"/>
                  </a:cubicBezTo>
                  <a:cubicBezTo>
                    <a:pt x="1132" y="523"/>
                    <a:pt x="1136" y="523"/>
                    <a:pt x="1136" y="525"/>
                  </a:cubicBezTo>
                  <a:cubicBezTo>
                    <a:pt x="1138" y="529"/>
                    <a:pt x="1134" y="528"/>
                    <a:pt x="1132" y="528"/>
                  </a:cubicBezTo>
                  <a:cubicBezTo>
                    <a:pt x="1131" y="528"/>
                    <a:pt x="1130" y="527"/>
                    <a:pt x="1129" y="528"/>
                  </a:cubicBezTo>
                  <a:cubicBezTo>
                    <a:pt x="1128" y="528"/>
                    <a:pt x="1127" y="529"/>
                    <a:pt x="1127" y="529"/>
                  </a:cubicBezTo>
                  <a:cubicBezTo>
                    <a:pt x="1123" y="528"/>
                    <a:pt x="1122" y="534"/>
                    <a:pt x="1117" y="531"/>
                  </a:cubicBezTo>
                  <a:cubicBezTo>
                    <a:pt x="1115" y="530"/>
                    <a:pt x="1114" y="529"/>
                    <a:pt x="1112" y="528"/>
                  </a:cubicBezTo>
                  <a:cubicBezTo>
                    <a:pt x="1109" y="527"/>
                    <a:pt x="1107" y="528"/>
                    <a:pt x="1105" y="525"/>
                  </a:cubicBezTo>
                  <a:cubicBezTo>
                    <a:pt x="1100" y="525"/>
                    <a:pt x="1096" y="522"/>
                    <a:pt x="1090" y="522"/>
                  </a:cubicBezTo>
                  <a:cubicBezTo>
                    <a:pt x="1088" y="523"/>
                    <a:pt x="1085" y="522"/>
                    <a:pt x="1083" y="523"/>
                  </a:cubicBezTo>
                  <a:cubicBezTo>
                    <a:pt x="1081" y="523"/>
                    <a:pt x="1078" y="524"/>
                    <a:pt x="1076" y="523"/>
                  </a:cubicBezTo>
                  <a:cubicBezTo>
                    <a:pt x="1077" y="517"/>
                    <a:pt x="1071" y="525"/>
                    <a:pt x="1070" y="525"/>
                  </a:cubicBezTo>
                  <a:cubicBezTo>
                    <a:pt x="1069" y="527"/>
                    <a:pt x="1071" y="531"/>
                    <a:pt x="1067" y="531"/>
                  </a:cubicBezTo>
                  <a:cubicBezTo>
                    <a:pt x="1067" y="524"/>
                    <a:pt x="1059" y="531"/>
                    <a:pt x="1058" y="532"/>
                  </a:cubicBezTo>
                  <a:cubicBezTo>
                    <a:pt x="1058" y="532"/>
                    <a:pt x="1056" y="535"/>
                    <a:pt x="1056" y="535"/>
                  </a:cubicBezTo>
                  <a:cubicBezTo>
                    <a:pt x="1054" y="536"/>
                    <a:pt x="1050" y="534"/>
                    <a:pt x="1048" y="533"/>
                  </a:cubicBezTo>
                  <a:cubicBezTo>
                    <a:pt x="1047" y="533"/>
                    <a:pt x="1048" y="531"/>
                    <a:pt x="1047" y="530"/>
                  </a:cubicBezTo>
                  <a:cubicBezTo>
                    <a:pt x="1047" y="531"/>
                    <a:pt x="1042" y="529"/>
                    <a:pt x="1043" y="529"/>
                  </a:cubicBezTo>
                  <a:cubicBezTo>
                    <a:pt x="1041" y="529"/>
                    <a:pt x="1039" y="532"/>
                    <a:pt x="1038" y="528"/>
                  </a:cubicBezTo>
                  <a:cubicBezTo>
                    <a:pt x="1036" y="529"/>
                    <a:pt x="1035" y="530"/>
                    <a:pt x="1035" y="532"/>
                  </a:cubicBezTo>
                  <a:cubicBezTo>
                    <a:pt x="1032" y="531"/>
                    <a:pt x="1030" y="529"/>
                    <a:pt x="1027" y="529"/>
                  </a:cubicBezTo>
                  <a:cubicBezTo>
                    <a:pt x="1024" y="528"/>
                    <a:pt x="1023" y="527"/>
                    <a:pt x="1020" y="525"/>
                  </a:cubicBezTo>
                  <a:cubicBezTo>
                    <a:pt x="1018" y="522"/>
                    <a:pt x="1011" y="514"/>
                    <a:pt x="1009" y="516"/>
                  </a:cubicBezTo>
                  <a:cubicBezTo>
                    <a:pt x="1008" y="514"/>
                    <a:pt x="1005" y="513"/>
                    <a:pt x="1005" y="511"/>
                  </a:cubicBezTo>
                  <a:cubicBezTo>
                    <a:pt x="1004" y="508"/>
                    <a:pt x="1006" y="508"/>
                    <a:pt x="1005" y="506"/>
                  </a:cubicBezTo>
                  <a:cubicBezTo>
                    <a:pt x="1003" y="500"/>
                    <a:pt x="1000" y="505"/>
                    <a:pt x="999" y="508"/>
                  </a:cubicBezTo>
                  <a:cubicBezTo>
                    <a:pt x="995" y="507"/>
                    <a:pt x="995" y="509"/>
                    <a:pt x="994" y="512"/>
                  </a:cubicBezTo>
                  <a:cubicBezTo>
                    <a:pt x="993" y="513"/>
                    <a:pt x="991" y="512"/>
                    <a:pt x="991" y="510"/>
                  </a:cubicBezTo>
                  <a:cubicBezTo>
                    <a:pt x="988" y="510"/>
                    <a:pt x="985" y="513"/>
                    <a:pt x="983" y="513"/>
                  </a:cubicBezTo>
                  <a:cubicBezTo>
                    <a:pt x="981" y="512"/>
                    <a:pt x="981" y="509"/>
                    <a:pt x="978" y="510"/>
                  </a:cubicBezTo>
                  <a:cubicBezTo>
                    <a:pt x="978" y="512"/>
                    <a:pt x="976" y="513"/>
                    <a:pt x="974" y="511"/>
                  </a:cubicBezTo>
                  <a:cubicBezTo>
                    <a:pt x="974" y="510"/>
                    <a:pt x="975" y="508"/>
                    <a:pt x="975" y="507"/>
                  </a:cubicBezTo>
                  <a:cubicBezTo>
                    <a:pt x="976" y="506"/>
                    <a:pt x="977" y="504"/>
                    <a:pt x="977" y="503"/>
                  </a:cubicBezTo>
                  <a:cubicBezTo>
                    <a:pt x="978" y="501"/>
                    <a:pt x="979" y="501"/>
                    <a:pt x="980" y="499"/>
                  </a:cubicBezTo>
                  <a:cubicBezTo>
                    <a:pt x="976" y="498"/>
                    <a:pt x="975" y="502"/>
                    <a:pt x="972" y="501"/>
                  </a:cubicBezTo>
                  <a:cubicBezTo>
                    <a:pt x="972" y="500"/>
                    <a:pt x="972" y="498"/>
                    <a:pt x="972" y="497"/>
                  </a:cubicBezTo>
                  <a:cubicBezTo>
                    <a:pt x="972" y="497"/>
                    <a:pt x="964" y="495"/>
                    <a:pt x="965" y="494"/>
                  </a:cubicBezTo>
                  <a:cubicBezTo>
                    <a:pt x="969" y="491"/>
                    <a:pt x="963" y="486"/>
                    <a:pt x="961" y="490"/>
                  </a:cubicBezTo>
                  <a:cubicBezTo>
                    <a:pt x="961" y="487"/>
                    <a:pt x="957" y="488"/>
                    <a:pt x="955" y="490"/>
                  </a:cubicBezTo>
                  <a:cubicBezTo>
                    <a:pt x="953" y="488"/>
                    <a:pt x="952" y="482"/>
                    <a:pt x="948" y="482"/>
                  </a:cubicBezTo>
                  <a:cubicBezTo>
                    <a:pt x="950" y="479"/>
                    <a:pt x="952" y="482"/>
                    <a:pt x="954" y="482"/>
                  </a:cubicBezTo>
                  <a:cubicBezTo>
                    <a:pt x="952" y="478"/>
                    <a:pt x="949" y="474"/>
                    <a:pt x="948" y="470"/>
                  </a:cubicBezTo>
                  <a:cubicBezTo>
                    <a:pt x="947" y="466"/>
                    <a:pt x="950" y="462"/>
                    <a:pt x="948" y="459"/>
                  </a:cubicBezTo>
                  <a:cubicBezTo>
                    <a:pt x="947" y="457"/>
                    <a:pt x="944" y="456"/>
                    <a:pt x="942" y="454"/>
                  </a:cubicBezTo>
                  <a:cubicBezTo>
                    <a:pt x="941" y="453"/>
                    <a:pt x="942" y="451"/>
                    <a:pt x="940" y="450"/>
                  </a:cubicBezTo>
                  <a:cubicBezTo>
                    <a:pt x="939" y="449"/>
                    <a:pt x="937" y="449"/>
                    <a:pt x="936" y="449"/>
                  </a:cubicBezTo>
                  <a:cubicBezTo>
                    <a:pt x="935" y="448"/>
                    <a:pt x="933" y="448"/>
                    <a:pt x="932" y="447"/>
                  </a:cubicBezTo>
                  <a:cubicBezTo>
                    <a:pt x="931" y="447"/>
                    <a:pt x="932" y="445"/>
                    <a:pt x="930" y="445"/>
                  </a:cubicBezTo>
                  <a:cubicBezTo>
                    <a:pt x="928" y="444"/>
                    <a:pt x="926" y="448"/>
                    <a:pt x="924" y="450"/>
                  </a:cubicBezTo>
                  <a:cubicBezTo>
                    <a:pt x="919" y="453"/>
                    <a:pt x="915" y="454"/>
                    <a:pt x="910" y="457"/>
                  </a:cubicBezTo>
                  <a:cubicBezTo>
                    <a:pt x="904" y="460"/>
                    <a:pt x="900" y="462"/>
                    <a:pt x="894" y="463"/>
                  </a:cubicBezTo>
                  <a:cubicBezTo>
                    <a:pt x="891" y="464"/>
                    <a:pt x="889" y="466"/>
                    <a:pt x="886" y="467"/>
                  </a:cubicBezTo>
                  <a:cubicBezTo>
                    <a:pt x="883" y="468"/>
                    <a:pt x="880" y="467"/>
                    <a:pt x="876" y="468"/>
                  </a:cubicBezTo>
                  <a:cubicBezTo>
                    <a:pt x="869" y="469"/>
                    <a:pt x="871" y="473"/>
                    <a:pt x="868" y="478"/>
                  </a:cubicBezTo>
                  <a:cubicBezTo>
                    <a:pt x="866" y="482"/>
                    <a:pt x="861" y="488"/>
                    <a:pt x="861" y="492"/>
                  </a:cubicBezTo>
                  <a:cubicBezTo>
                    <a:pt x="859" y="492"/>
                    <a:pt x="858" y="494"/>
                    <a:pt x="859" y="496"/>
                  </a:cubicBezTo>
                  <a:cubicBezTo>
                    <a:pt x="860" y="496"/>
                    <a:pt x="861" y="496"/>
                    <a:pt x="863" y="496"/>
                  </a:cubicBezTo>
                  <a:cubicBezTo>
                    <a:pt x="862" y="498"/>
                    <a:pt x="862" y="503"/>
                    <a:pt x="864" y="505"/>
                  </a:cubicBezTo>
                  <a:cubicBezTo>
                    <a:pt x="864" y="501"/>
                    <a:pt x="864" y="494"/>
                    <a:pt x="869" y="495"/>
                  </a:cubicBezTo>
                  <a:cubicBezTo>
                    <a:pt x="869" y="495"/>
                    <a:pt x="870" y="497"/>
                    <a:pt x="870" y="497"/>
                  </a:cubicBezTo>
                  <a:cubicBezTo>
                    <a:pt x="871" y="498"/>
                    <a:pt x="869" y="499"/>
                    <a:pt x="870" y="500"/>
                  </a:cubicBezTo>
                  <a:cubicBezTo>
                    <a:pt x="870" y="501"/>
                    <a:pt x="871" y="503"/>
                    <a:pt x="871" y="504"/>
                  </a:cubicBezTo>
                  <a:cubicBezTo>
                    <a:pt x="870" y="506"/>
                    <a:pt x="869" y="505"/>
                    <a:pt x="869" y="506"/>
                  </a:cubicBezTo>
                  <a:cubicBezTo>
                    <a:pt x="868" y="508"/>
                    <a:pt x="866" y="508"/>
                    <a:pt x="866" y="512"/>
                  </a:cubicBezTo>
                  <a:cubicBezTo>
                    <a:pt x="867" y="513"/>
                    <a:pt x="869" y="517"/>
                    <a:pt x="871" y="517"/>
                  </a:cubicBezTo>
                  <a:cubicBezTo>
                    <a:pt x="870" y="515"/>
                    <a:pt x="868" y="514"/>
                    <a:pt x="868" y="512"/>
                  </a:cubicBezTo>
                  <a:cubicBezTo>
                    <a:pt x="869" y="509"/>
                    <a:pt x="870" y="511"/>
                    <a:pt x="871" y="510"/>
                  </a:cubicBezTo>
                  <a:cubicBezTo>
                    <a:pt x="873" y="508"/>
                    <a:pt x="875" y="502"/>
                    <a:pt x="878" y="503"/>
                  </a:cubicBezTo>
                  <a:cubicBezTo>
                    <a:pt x="879" y="507"/>
                    <a:pt x="885" y="501"/>
                    <a:pt x="888" y="502"/>
                  </a:cubicBezTo>
                  <a:cubicBezTo>
                    <a:pt x="891" y="502"/>
                    <a:pt x="892" y="504"/>
                    <a:pt x="894" y="504"/>
                  </a:cubicBezTo>
                  <a:cubicBezTo>
                    <a:pt x="896" y="503"/>
                    <a:pt x="896" y="500"/>
                    <a:pt x="900" y="500"/>
                  </a:cubicBezTo>
                  <a:cubicBezTo>
                    <a:pt x="899" y="497"/>
                    <a:pt x="891" y="501"/>
                    <a:pt x="889" y="500"/>
                  </a:cubicBezTo>
                  <a:cubicBezTo>
                    <a:pt x="885" y="498"/>
                    <a:pt x="886" y="495"/>
                    <a:pt x="887" y="491"/>
                  </a:cubicBezTo>
                  <a:cubicBezTo>
                    <a:pt x="889" y="491"/>
                    <a:pt x="891" y="493"/>
                    <a:pt x="893" y="493"/>
                  </a:cubicBezTo>
                  <a:cubicBezTo>
                    <a:pt x="895" y="493"/>
                    <a:pt x="896" y="491"/>
                    <a:pt x="899" y="493"/>
                  </a:cubicBezTo>
                  <a:cubicBezTo>
                    <a:pt x="899" y="494"/>
                    <a:pt x="899" y="495"/>
                    <a:pt x="900" y="496"/>
                  </a:cubicBezTo>
                  <a:cubicBezTo>
                    <a:pt x="902" y="495"/>
                    <a:pt x="904" y="496"/>
                    <a:pt x="904" y="493"/>
                  </a:cubicBezTo>
                  <a:cubicBezTo>
                    <a:pt x="905" y="493"/>
                    <a:pt x="907" y="493"/>
                    <a:pt x="907" y="493"/>
                  </a:cubicBezTo>
                  <a:cubicBezTo>
                    <a:pt x="907" y="500"/>
                    <a:pt x="914" y="491"/>
                    <a:pt x="914" y="487"/>
                  </a:cubicBezTo>
                  <a:cubicBezTo>
                    <a:pt x="914" y="489"/>
                    <a:pt x="916" y="489"/>
                    <a:pt x="917" y="489"/>
                  </a:cubicBezTo>
                  <a:cubicBezTo>
                    <a:pt x="917" y="490"/>
                    <a:pt x="918" y="492"/>
                    <a:pt x="918" y="493"/>
                  </a:cubicBezTo>
                  <a:cubicBezTo>
                    <a:pt x="922" y="492"/>
                    <a:pt x="920" y="485"/>
                    <a:pt x="920" y="482"/>
                  </a:cubicBezTo>
                  <a:cubicBezTo>
                    <a:pt x="921" y="480"/>
                    <a:pt x="921" y="478"/>
                    <a:pt x="923" y="477"/>
                  </a:cubicBezTo>
                  <a:cubicBezTo>
                    <a:pt x="925" y="475"/>
                    <a:pt x="927" y="477"/>
                    <a:pt x="927" y="473"/>
                  </a:cubicBezTo>
                  <a:cubicBezTo>
                    <a:pt x="928" y="473"/>
                    <a:pt x="930" y="474"/>
                    <a:pt x="931" y="473"/>
                  </a:cubicBezTo>
                  <a:cubicBezTo>
                    <a:pt x="933" y="472"/>
                    <a:pt x="931" y="471"/>
                    <a:pt x="933" y="470"/>
                  </a:cubicBezTo>
                  <a:cubicBezTo>
                    <a:pt x="935" y="468"/>
                    <a:pt x="939" y="470"/>
                    <a:pt x="942" y="470"/>
                  </a:cubicBezTo>
                  <a:cubicBezTo>
                    <a:pt x="942" y="472"/>
                    <a:pt x="940" y="473"/>
                    <a:pt x="940" y="476"/>
                  </a:cubicBezTo>
                  <a:cubicBezTo>
                    <a:pt x="940" y="478"/>
                    <a:pt x="942" y="479"/>
                    <a:pt x="941" y="481"/>
                  </a:cubicBezTo>
                  <a:cubicBezTo>
                    <a:pt x="937" y="479"/>
                    <a:pt x="936" y="485"/>
                    <a:pt x="934" y="486"/>
                  </a:cubicBezTo>
                  <a:cubicBezTo>
                    <a:pt x="930" y="487"/>
                    <a:pt x="929" y="485"/>
                    <a:pt x="926" y="487"/>
                  </a:cubicBezTo>
                  <a:cubicBezTo>
                    <a:pt x="923" y="489"/>
                    <a:pt x="916" y="500"/>
                    <a:pt x="914" y="497"/>
                  </a:cubicBezTo>
                  <a:cubicBezTo>
                    <a:pt x="911" y="498"/>
                    <a:pt x="914" y="501"/>
                    <a:pt x="913" y="504"/>
                  </a:cubicBezTo>
                  <a:cubicBezTo>
                    <a:pt x="913" y="503"/>
                    <a:pt x="913" y="503"/>
                    <a:pt x="913" y="503"/>
                  </a:cubicBezTo>
                  <a:cubicBezTo>
                    <a:pt x="910" y="504"/>
                    <a:pt x="905" y="508"/>
                    <a:pt x="903" y="504"/>
                  </a:cubicBezTo>
                  <a:cubicBezTo>
                    <a:pt x="901" y="505"/>
                    <a:pt x="901" y="507"/>
                    <a:pt x="900" y="508"/>
                  </a:cubicBezTo>
                  <a:cubicBezTo>
                    <a:pt x="898" y="509"/>
                    <a:pt x="896" y="510"/>
                    <a:pt x="894" y="510"/>
                  </a:cubicBezTo>
                  <a:cubicBezTo>
                    <a:pt x="891" y="510"/>
                    <a:pt x="888" y="507"/>
                    <a:pt x="886" y="507"/>
                  </a:cubicBezTo>
                  <a:cubicBezTo>
                    <a:pt x="880" y="506"/>
                    <a:pt x="884" y="513"/>
                    <a:pt x="882" y="516"/>
                  </a:cubicBezTo>
                  <a:cubicBezTo>
                    <a:pt x="880" y="522"/>
                    <a:pt x="878" y="512"/>
                    <a:pt x="874" y="517"/>
                  </a:cubicBezTo>
                  <a:cubicBezTo>
                    <a:pt x="869" y="523"/>
                    <a:pt x="879" y="523"/>
                    <a:pt x="882" y="523"/>
                  </a:cubicBezTo>
                  <a:cubicBezTo>
                    <a:pt x="881" y="528"/>
                    <a:pt x="880" y="531"/>
                    <a:pt x="882" y="535"/>
                  </a:cubicBezTo>
                  <a:cubicBezTo>
                    <a:pt x="883" y="538"/>
                    <a:pt x="885" y="540"/>
                    <a:pt x="886" y="542"/>
                  </a:cubicBezTo>
                  <a:cubicBezTo>
                    <a:pt x="888" y="544"/>
                    <a:pt x="892" y="546"/>
                    <a:pt x="891" y="549"/>
                  </a:cubicBezTo>
                  <a:cubicBezTo>
                    <a:pt x="891" y="552"/>
                    <a:pt x="889" y="554"/>
                    <a:pt x="888" y="557"/>
                  </a:cubicBezTo>
                  <a:cubicBezTo>
                    <a:pt x="888" y="560"/>
                    <a:pt x="889" y="563"/>
                    <a:pt x="889" y="565"/>
                  </a:cubicBezTo>
                  <a:cubicBezTo>
                    <a:pt x="890" y="569"/>
                    <a:pt x="893" y="572"/>
                    <a:pt x="893" y="575"/>
                  </a:cubicBezTo>
                  <a:cubicBezTo>
                    <a:pt x="894" y="579"/>
                    <a:pt x="891" y="580"/>
                    <a:pt x="889" y="582"/>
                  </a:cubicBezTo>
                  <a:cubicBezTo>
                    <a:pt x="886" y="588"/>
                    <a:pt x="889" y="592"/>
                    <a:pt x="889" y="598"/>
                  </a:cubicBezTo>
                  <a:cubicBezTo>
                    <a:pt x="888" y="599"/>
                    <a:pt x="888" y="603"/>
                    <a:pt x="886" y="603"/>
                  </a:cubicBezTo>
                  <a:cubicBezTo>
                    <a:pt x="884" y="602"/>
                    <a:pt x="884" y="600"/>
                    <a:pt x="884" y="599"/>
                  </a:cubicBezTo>
                  <a:cubicBezTo>
                    <a:pt x="882" y="598"/>
                    <a:pt x="881" y="597"/>
                    <a:pt x="880" y="595"/>
                  </a:cubicBezTo>
                  <a:cubicBezTo>
                    <a:pt x="879" y="593"/>
                    <a:pt x="881" y="591"/>
                    <a:pt x="878" y="591"/>
                  </a:cubicBezTo>
                  <a:cubicBezTo>
                    <a:pt x="877" y="590"/>
                    <a:pt x="876" y="588"/>
                    <a:pt x="875" y="587"/>
                  </a:cubicBezTo>
                  <a:cubicBezTo>
                    <a:pt x="873" y="585"/>
                    <a:pt x="870" y="584"/>
                    <a:pt x="871" y="581"/>
                  </a:cubicBezTo>
                  <a:cubicBezTo>
                    <a:pt x="873" y="583"/>
                    <a:pt x="876" y="582"/>
                    <a:pt x="879" y="582"/>
                  </a:cubicBezTo>
                  <a:cubicBezTo>
                    <a:pt x="879" y="582"/>
                    <a:pt x="880" y="581"/>
                    <a:pt x="881" y="581"/>
                  </a:cubicBezTo>
                  <a:cubicBezTo>
                    <a:pt x="882" y="581"/>
                    <a:pt x="884" y="582"/>
                    <a:pt x="885" y="582"/>
                  </a:cubicBezTo>
                  <a:cubicBezTo>
                    <a:pt x="885" y="579"/>
                    <a:pt x="889" y="579"/>
                    <a:pt x="889" y="576"/>
                  </a:cubicBezTo>
                  <a:cubicBezTo>
                    <a:pt x="888" y="574"/>
                    <a:pt x="883" y="571"/>
                    <a:pt x="882" y="569"/>
                  </a:cubicBezTo>
                  <a:cubicBezTo>
                    <a:pt x="880" y="566"/>
                    <a:pt x="881" y="563"/>
                    <a:pt x="878" y="561"/>
                  </a:cubicBezTo>
                  <a:cubicBezTo>
                    <a:pt x="876" y="558"/>
                    <a:pt x="873" y="558"/>
                    <a:pt x="874" y="553"/>
                  </a:cubicBezTo>
                  <a:cubicBezTo>
                    <a:pt x="878" y="554"/>
                    <a:pt x="881" y="552"/>
                    <a:pt x="881" y="548"/>
                  </a:cubicBezTo>
                  <a:cubicBezTo>
                    <a:pt x="882" y="548"/>
                    <a:pt x="883" y="548"/>
                    <a:pt x="884" y="548"/>
                  </a:cubicBezTo>
                  <a:cubicBezTo>
                    <a:pt x="884" y="546"/>
                    <a:pt x="882" y="545"/>
                    <a:pt x="882" y="544"/>
                  </a:cubicBezTo>
                  <a:cubicBezTo>
                    <a:pt x="882" y="543"/>
                    <a:pt x="883" y="540"/>
                    <a:pt x="882" y="539"/>
                  </a:cubicBezTo>
                  <a:cubicBezTo>
                    <a:pt x="882" y="538"/>
                    <a:pt x="879" y="537"/>
                    <a:pt x="878" y="538"/>
                  </a:cubicBezTo>
                  <a:cubicBezTo>
                    <a:pt x="876" y="539"/>
                    <a:pt x="877" y="541"/>
                    <a:pt x="878" y="543"/>
                  </a:cubicBezTo>
                  <a:cubicBezTo>
                    <a:pt x="876" y="543"/>
                    <a:pt x="875" y="543"/>
                    <a:pt x="873" y="543"/>
                  </a:cubicBezTo>
                  <a:cubicBezTo>
                    <a:pt x="873" y="538"/>
                    <a:pt x="869" y="538"/>
                    <a:pt x="869" y="542"/>
                  </a:cubicBezTo>
                  <a:cubicBezTo>
                    <a:pt x="869" y="546"/>
                    <a:pt x="867" y="547"/>
                    <a:pt x="866" y="545"/>
                  </a:cubicBezTo>
                  <a:cubicBezTo>
                    <a:pt x="866" y="544"/>
                    <a:pt x="866" y="542"/>
                    <a:pt x="866" y="541"/>
                  </a:cubicBezTo>
                  <a:cubicBezTo>
                    <a:pt x="859" y="538"/>
                    <a:pt x="862" y="556"/>
                    <a:pt x="860" y="560"/>
                  </a:cubicBezTo>
                  <a:cubicBezTo>
                    <a:pt x="862" y="553"/>
                    <a:pt x="852" y="555"/>
                    <a:pt x="855" y="549"/>
                  </a:cubicBezTo>
                  <a:cubicBezTo>
                    <a:pt x="856" y="549"/>
                    <a:pt x="856" y="549"/>
                    <a:pt x="857" y="549"/>
                  </a:cubicBezTo>
                  <a:cubicBezTo>
                    <a:pt x="854" y="542"/>
                    <a:pt x="859" y="538"/>
                    <a:pt x="859" y="533"/>
                  </a:cubicBezTo>
                  <a:cubicBezTo>
                    <a:pt x="858" y="534"/>
                    <a:pt x="857" y="534"/>
                    <a:pt x="857" y="536"/>
                  </a:cubicBezTo>
                  <a:cubicBezTo>
                    <a:pt x="856" y="536"/>
                    <a:pt x="854" y="536"/>
                    <a:pt x="853" y="536"/>
                  </a:cubicBezTo>
                  <a:cubicBezTo>
                    <a:pt x="855" y="534"/>
                    <a:pt x="858" y="528"/>
                    <a:pt x="853" y="527"/>
                  </a:cubicBezTo>
                  <a:cubicBezTo>
                    <a:pt x="862" y="529"/>
                    <a:pt x="856" y="516"/>
                    <a:pt x="855" y="513"/>
                  </a:cubicBezTo>
                  <a:cubicBezTo>
                    <a:pt x="852" y="512"/>
                    <a:pt x="846" y="511"/>
                    <a:pt x="847" y="507"/>
                  </a:cubicBezTo>
                  <a:cubicBezTo>
                    <a:pt x="844" y="506"/>
                    <a:pt x="841" y="507"/>
                    <a:pt x="840" y="511"/>
                  </a:cubicBezTo>
                  <a:cubicBezTo>
                    <a:pt x="840" y="515"/>
                    <a:pt x="843" y="515"/>
                    <a:pt x="846" y="517"/>
                  </a:cubicBezTo>
                  <a:cubicBezTo>
                    <a:pt x="850" y="521"/>
                    <a:pt x="851" y="526"/>
                    <a:pt x="850" y="532"/>
                  </a:cubicBezTo>
                  <a:cubicBezTo>
                    <a:pt x="846" y="531"/>
                    <a:pt x="843" y="530"/>
                    <a:pt x="840" y="531"/>
                  </a:cubicBezTo>
                  <a:cubicBezTo>
                    <a:pt x="840" y="533"/>
                    <a:pt x="839" y="534"/>
                    <a:pt x="839" y="535"/>
                  </a:cubicBezTo>
                  <a:cubicBezTo>
                    <a:pt x="839" y="535"/>
                    <a:pt x="838" y="535"/>
                    <a:pt x="838" y="535"/>
                  </a:cubicBezTo>
                  <a:cubicBezTo>
                    <a:pt x="837" y="532"/>
                    <a:pt x="833" y="526"/>
                    <a:pt x="833" y="522"/>
                  </a:cubicBezTo>
                  <a:cubicBezTo>
                    <a:pt x="825" y="522"/>
                    <a:pt x="830" y="511"/>
                    <a:pt x="823" y="513"/>
                  </a:cubicBezTo>
                  <a:cubicBezTo>
                    <a:pt x="822" y="519"/>
                    <a:pt x="814" y="519"/>
                    <a:pt x="810" y="522"/>
                  </a:cubicBezTo>
                  <a:cubicBezTo>
                    <a:pt x="807" y="524"/>
                    <a:pt x="804" y="532"/>
                    <a:pt x="799" y="528"/>
                  </a:cubicBezTo>
                  <a:cubicBezTo>
                    <a:pt x="802" y="525"/>
                    <a:pt x="802" y="521"/>
                    <a:pt x="805" y="518"/>
                  </a:cubicBezTo>
                  <a:cubicBezTo>
                    <a:pt x="801" y="520"/>
                    <a:pt x="800" y="523"/>
                    <a:pt x="798" y="525"/>
                  </a:cubicBezTo>
                  <a:cubicBezTo>
                    <a:pt x="795" y="527"/>
                    <a:pt x="791" y="527"/>
                    <a:pt x="790" y="531"/>
                  </a:cubicBezTo>
                  <a:cubicBezTo>
                    <a:pt x="782" y="527"/>
                    <a:pt x="774" y="533"/>
                    <a:pt x="765" y="532"/>
                  </a:cubicBezTo>
                  <a:cubicBezTo>
                    <a:pt x="765" y="537"/>
                    <a:pt x="749" y="537"/>
                    <a:pt x="747" y="534"/>
                  </a:cubicBezTo>
                  <a:cubicBezTo>
                    <a:pt x="742" y="533"/>
                    <a:pt x="737" y="536"/>
                    <a:pt x="731" y="535"/>
                  </a:cubicBezTo>
                  <a:cubicBezTo>
                    <a:pt x="725" y="534"/>
                    <a:pt x="719" y="532"/>
                    <a:pt x="714" y="530"/>
                  </a:cubicBezTo>
                  <a:cubicBezTo>
                    <a:pt x="707" y="529"/>
                    <a:pt x="699" y="528"/>
                    <a:pt x="693" y="525"/>
                  </a:cubicBezTo>
                  <a:cubicBezTo>
                    <a:pt x="688" y="523"/>
                    <a:pt x="683" y="522"/>
                    <a:pt x="678" y="520"/>
                  </a:cubicBezTo>
                  <a:cubicBezTo>
                    <a:pt x="681" y="519"/>
                    <a:pt x="686" y="518"/>
                    <a:pt x="688" y="515"/>
                  </a:cubicBezTo>
                  <a:cubicBezTo>
                    <a:pt x="691" y="511"/>
                    <a:pt x="688" y="512"/>
                    <a:pt x="688" y="508"/>
                  </a:cubicBezTo>
                  <a:cubicBezTo>
                    <a:pt x="688" y="500"/>
                    <a:pt x="689" y="504"/>
                    <a:pt x="694" y="504"/>
                  </a:cubicBezTo>
                  <a:cubicBezTo>
                    <a:pt x="698" y="504"/>
                    <a:pt x="702" y="504"/>
                    <a:pt x="701" y="499"/>
                  </a:cubicBezTo>
                  <a:cubicBezTo>
                    <a:pt x="707" y="497"/>
                    <a:pt x="713" y="498"/>
                    <a:pt x="720" y="497"/>
                  </a:cubicBezTo>
                  <a:cubicBezTo>
                    <a:pt x="720" y="492"/>
                    <a:pt x="722" y="489"/>
                    <a:pt x="722" y="483"/>
                  </a:cubicBezTo>
                  <a:cubicBezTo>
                    <a:pt x="721" y="483"/>
                    <a:pt x="720" y="483"/>
                    <a:pt x="719" y="483"/>
                  </a:cubicBezTo>
                  <a:cubicBezTo>
                    <a:pt x="720" y="478"/>
                    <a:pt x="713" y="472"/>
                    <a:pt x="710" y="467"/>
                  </a:cubicBezTo>
                  <a:cubicBezTo>
                    <a:pt x="704" y="458"/>
                    <a:pt x="683" y="438"/>
                    <a:pt x="670" y="441"/>
                  </a:cubicBezTo>
                  <a:cubicBezTo>
                    <a:pt x="670" y="442"/>
                    <a:pt x="670" y="444"/>
                    <a:pt x="670" y="445"/>
                  </a:cubicBezTo>
                  <a:cubicBezTo>
                    <a:pt x="667" y="440"/>
                    <a:pt x="663" y="444"/>
                    <a:pt x="658" y="444"/>
                  </a:cubicBezTo>
                  <a:cubicBezTo>
                    <a:pt x="659" y="447"/>
                    <a:pt x="662" y="448"/>
                    <a:pt x="664" y="449"/>
                  </a:cubicBezTo>
                  <a:cubicBezTo>
                    <a:pt x="665" y="450"/>
                    <a:pt x="668" y="454"/>
                    <a:pt x="669" y="455"/>
                  </a:cubicBezTo>
                  <a:cubicBezTo>
                    <a:pt x="663" y="455"/>
                    <a:pt x="660" y="451"/>
                    <a:pt x="656" y="450"/>
                  </a:cubicBezTo>
                  <a:cubicBezTo>
                    <a:pt x="651" y="449"/>
                    <a:pt x="646" y="451"/>
                    <a:pt x="644" y="446"/>
                  </a:cubicBezTo>
                  <a:cubicBezTo>
                    <a:pt x="640" y="445"/>
                    <a:pt x="638" y="448"/>
                    <a:pt x="635" y="447"/>
                  </a:cubicBezTo>
                  <a:cubicBezTo>
                    <a:pt x="632" y="446"/>
                    <a:pt x="631" y="443"/>
                    <a:pt x="627" y="443"/>
                  </a:cubicBezTo>
                  <a:cubicBezTo>
                    <a:pt x="622" y="442"/>
                    <a:pt x="622" y="443"/>
                    <a:pt x="617" y="440"/>
                  </a:cubicBezTo>
                  <a:cubicBezTo>
                    <a:pt x="614" y="438"/>
                    <a:pt x="611" y="437"/>
                    <a:pt x="608" y="435"/>
                  </a:cubicBezTo>
                  <a:cubicBezTo>
                    <a:pt x="601" y="431"/>
                    <a:pt x="597" y="423"/>
                    <a:pt x="589" y="421"/>
                  </a:cubicBezTo>
                  <a:cubicBezTo>
                    <a:pt x="580" y="419"/>
                    <a:pt x="572" y="418"/>
                    <a:pt x="564" y="416"/>
                  </a:cubicBezTo>
                  <a:cubicBezTo>
                    <a:pt x="556" y="413"/>
                    <a:pt x="549" y="406"/>
                    <a:pt x="544" y="401"/>
                  </a:cubicBezTo>
                  <a:cubicBezTo>
                    <a:pt x="541" y="398"/>
                    <a:pt x="539" y="394"/>
                    <a:pt x="537" y="392"/>
                  </a:cubicBezTo>
                  <a:cubicBezTo>
                    <a:pt x="530" y="386"/>
                    <a:pt x="522" y="382"/>
                    <a:pt x="514" y="380"/>
                  </a:cubicBezTo>
                  <a:cubicBezTo>
                    <a:pt x="511" y="380"/>
                    <a:pt x="486" y="379"/>
                    <a:pt x="486" y="380"/>
                  </a:cubicBezTo>
                  <a:cubicBezTo>
                    <a:pt x="486" y="380"/>
                    <a:pt x="486" y="379"/>
                    <a:pt x="486" y="379"/>
                  </a:cubicBezTo>
                  <a:cubicBezTo>
                    <a:pt x="477" y="377"/>
                    <a:pt x="476" y="387"/>
                    <a:pt x="476" y="392"/>
                  </a:cubicBezTo>
                  <a:cubicBezTo>
                    <a:pt x="476" y="395"/>
                    <a:pt x="478" y="397"/>
                    <a:pt x="477" y="401"/>
                  </a:cubicBezTo>
                  <a:cubicBezTo>
                    <a:pt x="475" y="403"/>
                    <a:pt x="470" y="404"/>
                    <a:pt x="469" y="408"/>
                  </a:cubicBezTo>
                  <a:cubicBezTo>
                    <a:pt x="473" y="411"/>
                    <a:pt x="464" y="416"/>
                    <a:pt x="460" y="415"/>
                  </a:cubicBezTo>
                  <a:cubicBezTo>
                    <a:pt x="458" y="415"/>
                    <a:pt x="459" y="412"/>
                    <a:pt x="456" y="412"/>
                  </a:cubicBezTo>
                  <a:cubicBezTo>
                    <a:pt x="454" y="413"/>
                    <a:pt x="453" y="415"/>
                    <a:pt x="451" y="416"/>
                  </a:cubicBezTo>
                  <a:cubicBezTo>
                    <a:pt x="449" y="414"/>
                    <a:pt x="445" y="415"/>
                    <a:pt x="441" y="414"/>
                  </a:cubicBezTo>
                  <a:cubicBezTo>
                    <a:pt x="440" y="405"/>
                    <a:pt x="451" y="401"/>
                    <a:pt x="450" y="392"/>
                  </a:cubicBezTo>
                  <a:cubicBezTo>
                    <a:pt x="451" y="392"/>
                    <a:pt x="454" y="391"/>
                    <a:pt x="456" y="391"/>
                  </a:cubicBezTo>
                  <a:cubicBezTo>
                    <a:pt x="456" y="390"/>
                    <a:pt x="456" y="389"/>
                    <a:pt x="456" y="388"/>
                  </a:cubicBezTo>
                  <a:cubicBezTo>
                    <a:pt x="455" y="388"/>
                    <a:pt x="454" y="388"/>
                    <a:pt x="453" y="388"/>
                  </a:cubicBezTo>
                  <a:cubicBezTo>
                    <a:pt x="453" y="387"/>
                    <a:pt x="452" y="386"/>
                    <a:pt x="452" y="385"/>
                  </a:cubicBezTo>
                  <a:cubicBezTo>
                    <a:pt x="451" y="385"/>
                    <a:pt x="449" y="385"/>
                    <a:pt x="448" y="385"/>
                  </a:cubicBezTo>
                  <a:cubicBezTo>
                    <a:pt x="448" y="389"/>
                    <a:pt x="443" y="389"/>
                    <a:pt x="440" y="388"/>
                  </a:cubicBezTo>
                  <a:cubicBezTo>
                    <a:pt x="441" y="382"/>
                    <a:pt x="442" y="378"/>
                    <a:pt x="443" y="373"/>
                  </a:cubicBezTo>
                  <a:cubicBezTo>
                    <a:pt x="443" y="368"/>
                    <a:pt x="445" y="365"/>
                    <a:pt x="444" y="360"/>
                  </a:cubicBezTo>
                  <a:cubicBezTo>
                    <a:pt x="444" y="356"/>
                    <a:pt x="441" y="346"/>
                    <a:pt x="435" y="350"/>
                  </a:cubicBezTo>
                  <a:cubicBezTo>
                    <a:pt x="432" y="352"/>
                    <a:pt x="437" y="365"/>
                    <a:pt x="426" y="359"/>
                  </a:cubicBezTo>
                  <a:cubicBezTo>
                    <a:pt x="424" y="361"/>
                    <a:pt x="417" y="365"/>
                    <a:pt x="420" y="369"/>
                  </a:cubicBezTo>
                  <a:cubicBezTo>
                    <a:pt x="424" y="374"/>
                    <a:pt x="427" y="366"/>
                    <a:pt x="430" y="367"/>
                  </a:cubicBezTo>
                  <a:cubicBezTo>
                    <a:pt x="431" y="372"/>
                    <a:pt x="427" y="375"/>
                    <a:pt x="425" y="379"/>
                  </a:cubicBezTo>
                  <a:cubicBezTo>
                    <a:pt x="423" y="378"/>
                    <a:pt x="422" y="379"/>
                    <a:pt x="421" y="377"/>
                  </a:cubicBezTo>
                  <a:cubicBezTo>
                    <a:pt x="421" y="377"/>
                    <a:pt x="420" y="377"/>
                    <a:pt x="419" y="377"/>
                  </a:cubicBezTo>
                  <a:cubicBezTo>
                    <a:pt x="418" y="380"/>
                    <a:pt x="419" y="383"/>
                    <a:pt x="422" y="383"/>
                  </a:cubicBezTo>
                  <a:cubicBezTo>
                    <a:pt x="423" y="387"/>
                    <a:pt x="417" y="389"/>
                    <a:pt x="414" y="391"/>
                  </a:cubicBezTo>
                  <a:cubicBezTo>
                    <a:pt x="415" y="395"/>
                    <a:pt x="420" y="396"/>
                    <a:pt x="419" y="400"/>
                  </a:cubicBezTo>
                  <a:cubicBezTo>
                    <a:pt x="417" y="405"/>
                    <a:pt x="409" y="401"/>
                    <a:pt x="411" y="407"/>
                  </a:cubicBezTo>
                  <a:cubicBezTo>
                    <a:pt x="414" y="408"/>
                    <a:pt x="418" y="407"/>
                    <a:pt x="422" y="408"/>
                  </a:cubicBezTo>
                  <a:cubicBezTo>
                    <a:pt x="421" y="411"/>
                    <a:pt x="417" y="411"/>
                    <a:pt x="414" y="411"/>
                  </a:cubicBezTo>
                  <a:cubicBezTo>
                    <a:pt x="414" y="412"/>
                    <a:pt x="413" y="412"/>
                    <a:pt x="413" y="413"/>
                  </a:cubicBezTo>
                  <a:cubicBezTo>
                    <a:pt x="419" y="414"/>
                    <a:pt x="415" y="417"/>
                    <a:pt x="411" y="415"/>
                  </a:cubicBezTo>
                  <a:cubicBezTo>
                    <a:pt x="410" y="415"/>
                    <a:pt x="411" y="407"/>
                    <a:pt x="407" y="413"/>
                  </a:cubicBezTo>
                  <a:cubicBezTo>
                    <a:pt x="399" y="412"/>
                    <a:pt x="392" y="401"/>
                    <a:pt x="388" y="395"/>
                  </a:cubicBezTo>
                  <a:cubicBezTo>
                    <a:pt x="381" y="385"/>
                    <a:pt x="378" y="372"/>
                    <a:pt x="375" y="361"/>
                  </a:cubicBezTo>
                  <a:cubicBezTo>
                    <a:pt x="372" y="354"/>
                    <a:pt x="370" y="346"/>
                    <a:pt x="365" y="340"/>
                  </a:cubicBezTo>
                  <a:cubicBezTo>
                    <a:pt x="360" y="332"/>
                    <a:pt x="351" y="327"/>
                    <a:pt x="347" y="319"/>
                  </a:cubicBezTo>
                  <a:cubicBezTo>
                    <a:pt x="341" y="320"/>
                    <a:pt x="339" y="334"/>
                    <a:pt x="343" y="337"/>
                  </a:cubicBezTo>
                  <a:cubicBezTo>
                    <a:pt x="336" y="343"/>
                    <a:pt x="353" y="345"/>
                    <a:pt x="355" y="346"/>
                  </a:cubicBezTo>
                  <a:cubicBezTo>
                    <a:pt x="356" y="346"/>
                    <a:pt x="357" y="348"/>
                    <a:pt x="357" y="348"/>
                  </a:cubicBezTo>
                  <a:cubicBezTo>
                    <a:pt x="354" y="350"/>
                    <a:pt x="351" y="351"/>
                    <a:pt x="348" y="352"/>
                  </a:cubicBezTo>
                  <a:cubicBezTo>
                    <a:pt x="346" y="352"/>
                    <a:pt x="343" y="351"/>
                    <a:pt x="340" y="352"/>
                  </a:cubicBezTo>
                  <a:cubicBezTo>
                    <a:pt x="333" y="355"/>
                    <a:pt x="338" y="360"/>
                    <a:pt x="337" y="365"/>
                  </a:cubicBezTo>
                  <a:cubicBezTo>
                    <a:pt x="337" y="371"/>
                    <a:pt x="337" y="367"/>
                    <a:pt x="334" y="371"/>
                  </a:cubicBezTo>
                  <a:cubicBezTo>
                    <a:pt x="333" y="372"/>
                    <a:pt x="332" y="373"/>
                    <a:pt x="331" y="374"/>
                  </a:cubicBezTo>
                  <a:cubicBezTo>
                    <a:pt x="330" y="375"/>
                    <a:pt x="331" y="377"/>
                    <a:pt x="330" y="378"/>
                  </a:cubicBezTo>
                  <a:cubicBezTo>
                    <a:pt x="328" y="381"/>
                    <a:pt x="321" y="388"/>
                    <a:pt x="316" y="388"/>
                  </a:cubicBezTo>
                  <a:cubicBezTo>
                    <a:pt x="316" y="384"/>
                    <a:pt x="317" y="380"/>
                    <a:pt x="318" y="377"/>
                  </a:cubicBezTo>
                  <a:cubicBezTo>
                    <a:pt x="309" y="374"/>
                    <a:pt x="297" y="384"/>
                    <a:pt x="290" y="388"/>
                  </a:cubicBezTo>
                  <a:cubicBezTo>
                    <a:pt x="284" y="391"/>
                    <a:pt x="283" y="393"/>
                    <a:pt x="281" y="399"/>
                  </a:cubicBezTo>
                  <a:cubicBezTo>
                    <a:pt x="279" y="403"/>
                    <a:pt x="275" y="408"/>
                    <a:pt x="275" y="414"/>
                  </a:cubicBezTo>
                  <a:cubicBezTo>
                    <a:pt x="272" y="414"/>
                    <a:pt x="266" y="404"/>
                    <a:pt x="267" y="402"/>
                  </a:cubicBezTo>
                  <a:cubicBezTo>
                    <a:pt x="274" y="406"/>
                    <a:pt x="276" y="395"/>
                    <a:pt x="278" y="391"/>
                  </a:cubicBezTo>
                  <a:cubicBezTo>
                    <a:pt x="281" y="384"/>
                    <a:pt x="287" y="380"/>
                    <a:pt x="293" y="375"/>
                  </a:cubicBezTo>
                  <a:cubicBezTo>
                    <a:pt x="301" y="370"/>
                    <a:pt x="311" y="367"/>
                    <a:pt x="309" y="356"/>
                  </a:cubicBezTo>
                  <a:cubicBezTo>
                    <a:pt x="308" y="353"/>
                    <a:pt x="307" y="347"/>
                    <a:pt x="302" y="347"/>
                  </a:cubicBezTo>
                  <a:cubicBezTo>
                    <a:pt x="296" y="346"/>
                    <a:pt x="299" y="351"/>
                    <a:pt x="298" y="354"/>
                  </a:cubicBezTo>
                  <a:cubicBezTo>
                    <a:pt x="296" y="359"/>
                    <a:pt x="294" y="358"/>
                    <a:pt x="289" y="356"/>
                  </a:cubicBezTo>
                  <a:cubicBezTo>
                    <a:pt x="283" y="353"/>
                    <a:pt x="283" y="352"/>
                    <a:pt x="277" y="355"/>
                  </a:cubicBezTo>
                  <a:cubicBezTo>
                    <a:pt x="272" y="357"/>
                    <a:pt x="268" y="358"/>
                    <a:pt x="267" y="363"/>
                  </a:cubicBezTo>
                  <a:cubicBezTo>
                    <a:pt x="265" y="368"/>
                    <a:pt x="267" y="369"/>
                    <a:pt x="262" y="373"/>
                  </a:cubicBezTo>
                  <a:cubicBezTo>
                    <a:pt x="260" y="361"/>
                    <a:pt x="252" y="374"/>
                    <a:pt x="249" y="377"/>
                  </a:cubicBezTo>
                  <a:cubicBezTo>
                    <a:pt x="246" y="379"/>
                    <a:pt x="243" y="380"/>
                    <a:pt x="241" y="382"/>
                  </a:cubicBezTo>
                  <a:cubicBezTo>
                    <a:pt x="238" y="384"/>
                    <a:pt x="238" y="388"/>
                    <a:pt x="234" y="388"/>
                  </a:cubicBezTo>
                  <a:cubicBezTo>
                    <a:pt x="234" y="374"/>
                    <a:pt x="215" y="400"/>
                    <a:pt x="211" y="397"/>
                  </a:cubicBezTo>
                  <a:cubicBezTo>
                    <a:pt x="218" y="402"/>
                    <a:pt x="212" y="408"/>
                    <a:pt x="207" y="410"/>
                  </a:cubicBezTo>
                  <a:cubicBezTo>
                    <a:pt x="201" y="412"/>
                    <a:pt x="193" y="409"/>
                    <a:pt x="192" y="417"/>
                  </a:cubicBezTo>
                  <a:cubicBezTo>
                    <a:pt x="190" y="415"/>
                    <a:pt x="197" y="386"/>
                    <a:pt x="183" y="399"/>
                  </a:cubicBezTo>
                  <a:cubicBezTo>
                    <a:pt x="183" y="397"/>
                    <a:pt x="183" y="394"/>
                    <a:pt x="183" y="391"/>
                  </a:cubicBezTo>
                  <a:cubicBezTo>
                    <a:pt x="178" y="391"/>
                    <a:pt x="179" y="386"/>
                    <a:pt x="174" y="387"/>
                  </a:cubicBezTo>
                  <a:cubicBezTo>
                    <a:pt x="173" y="392"/>
                    <a:pt x="176" y="396"/>
                    <a:pt x="173" y="400"/>
                  </a:cubicBezTo>
                  <a:cubicBezTo>
                    <a:pt x="171" y="402"/>
                    <a:pt x="163" y="405"/>
                    <a:pt x="161" y="405"/>
                  </a:cubicBezTo>
                  <a:cubicBezTo>
                    <a:pt x="156" y="405"/>
                    <a:pt x="154" y="401"/>
                    <a:pt x="150" y="403"/>
                  </a:cubicBezTo>
                  <a:cubicBezTo>
                    <a:pt x="148" y="405"/>
                    <a:pt x="146" y="411"/>
                    <a:pt x="148" y="414"/>
                  </a:cubicBezTo>
                  <a:cubicBezTo>
                    <a:pt x="138" y="421"/>
                    <a:pt x="123" y="423"/>
                    <a:pt x="129" y="436"/>
                  </a:cubicBezTo>
                  <a:cubicBezTo>
                    <a:pt x="130" y="440"/>
                    <a:pt x="131" y="441"/>
                    <a:pt x="133" y="444"/>
                  </a:cubicBezTo>
                  <a:cubicBezTo>
                    <a:pt x="136" y="448"/>
                    <a:pt x="136" y="447"/>
                    <a:pt x="141" y="450"/>
                  </a:cubicBezTo>
                  <a:cubicBezTo>
                    <a:pt x="144" y="452"/>
                    <a:pt x="152" y="458"/>
                    <a:pt x="150" y="464"/>
                  </a:cubicBezTo>
                  <a:cubicBezTo>
                    <a:pt x="147" y="457"/>
                    <a:pt x="137" y="453"/>
                    <a:pt x="129" y="451"/>
                  </a:cubicBezTo>
                  <a:cubicBezTo>
                    <a:pt x="124" y="449"/>
                    <a:pt x="121" y="451"/>
                    <a:pt x="118" y="451"/>
                  </a:cubicBezTo>
                  <a:cubicBezTo>
                    <a:pt x="113" y="451"/>
                    <a:pt x="114" y="450"/>
                    <a:pt x="109" y="448"/>
                  </a:cubicBezTo>
                  <a:cubicBezTo>
                    <a:pt x="101" y="443"/>
                    <a:pt x="92" y="442"/>
                    <a:pt x="84" y="436"/>
                  </a:cubicBezTo>
                  <a:cubicBezTo>
                    <a:pt x="82" y="434"/>
                    <a:pt x="76" y="430"/>
                    <a:pt x="75" y="427"/>
                  </a:cubicBezTo>
                  <a:cubicBezTo>
                    <a:pt x="72" y="424"/>
                    <a:pt x="74" y="418"/>
                    <a:pt x="68" y="419"/>
                  </a:cubicBezTo>
                  <a:cubicBezTo>
                    <a:pt x="68" y="421"/>
                    <a:pt x="68" y="423"/>
                    <a:pt x="68" y="425"/>
                  </a:cubicBezTo>
                  <a:cubicBezTo>
                    <a:pt x="63" y="422"/>
                    <a:pt x="62" y="415"/>
                    <a:pt x="58" y="411"/>
                  </a:cubicBezTo>
                  <a:cubicBezTo>
                    <a:pt x="54" y="407"/>
                    <a:pt x="47" y="403"/>
                    <a:pt x="42" y="400"/>
                  </a:cubicBezTo>
                  <a:cubicBezTo>
                    <a:pt x="37" y="397"/>
                    <a:pt x="34" y="397"/>
                    <a:pt x="27" y="397"/>
                  </a:cubicBezTo>
                  <a:cubicBezTo>
                    <a:pt x="17" y="396"/>
                    <a:pt x="8" y="394"/>
                    <a:pt x="0" y="392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13" y="993"/>
                    <a:pt x="13" y="993"/>
                    <a:pt x="13" y="993"/>
                  </a:cubicBezTo>
                  <a:cubicBezTo>
                    <a:pt x="15" y="989"/>
                    <a:pt x="15" y="989"/>
                    <a:pt x="15" y="989"/>
                  </a:cubicBezTo>
                  <a:cubicBezTo>
                    <a:pt x="27" y="994"/>
                    <a:pt x="27" y="994"/>
                    <a:pt x="27" y="994"/>
                  </a:cubicBezTo>
                  <a:cubicBezTo>
                    <a:pt x="35" y="987"/>
                    <a:pt x="35" y="987"/>
                    <a:pt x="35" y="987"/>
                  </a:cubicBezTo>
                  <a:cubicBezTo>
                    <a:pt x="51" y="986"/>
                    <a:pt x="51" y="986"/>
                    <a:pt x="51" y="986"/>
                  </a:cubicBezTo>
                  <a:cubicBezTo>
                    <a:pt x="49" y="1001"/>
                    <a:pt x="49" y="1001"/>
                    <a:pt x="49" y="1001"/>
                  </a:cubicBezTo>
                  <a:cubicBezTo>
                    <a:pt x="62" y="1011"/>
                    <a:pt x="62" y="1011"/>
                    <a:pt x="62" y="1011"/>
                  </a:cubicBezTo>
                  <a:cubicBezTo>
                    <a:pt x="64" y="1017"/>
                    <a:pt x="64" y="1017"/>
                    <a:pt x="64" y="1017"/>
                  </a:cubicBezTo>
                  <a:cubicBezTo>
                    <a:pt x="90" y="1044"/>
                    <a:pt x="90" y="1044"/>
                    <a:pt x="90" y="1044"/>
                  </a:cubicBezTo>
                  <a:cubicBezTo>
                    <a:pt x="93" y="1052"/>
                    <a:pt x="93" y="1052"/>
                    <a:pt x="93" y="1052"/>
                  </a:cubicBezTo>
                  <a:cubicBezTo>
                    <a:pt x="94" y="1063"/>
                    <a:pt x="94" y="1063"/>
                    <a:pt x="94" y="1063"/>
                  </a:cubicBezTo>
                  <a:cubicBezTo>
                    <a:pt x="112" y="1050"/>
                    <a:pt x="112" y="1050"/>
                    <a:pt x="112" y="1050"/>
                  </a:cubicBezTo>
                  <a:cubicBezTo>
                    <a:pt x="118" y="1049"/>
                    <a:pt x="118" y="1049"/>
                    <a:pt x="118" y="1049"/>
                  </a:cubicBezTo>
                  <a:cubicBezTo>
                    <a:pt x="122" y="1043"/>
                    <a:pt x="122" y="1043"/>
                    <a:pt x="122" y="1043"/>
                  </a:cubicBezTo>
                  <a:cubicBezTo>
                    <a:pt x="121" y="1034"/>
                    <a:pt x="121" y="1034"/>
                    <a:pt x="121" y="1034"/>
                  </a:cubicBezTo>
                  <a:cubicBezTo>
                    <a:pt x="125" y="1033"/>
                    <a:pt x="131" y="1030"/>
                    <a:pt x="124" y="1025"/>
                  </a:cubicBezTo>
                  <a:cubicBezTo>
                    <a:pt x="134" y="1022"/>
                    <a:pt x="134" y="1022"/>
                    <a:pt x="134" y="1022"/>
                  </a:cubicBezTo>
                  <a:cubicBezTo>
                    <a:pt x="147" y="1016"/>
                    <a:pt x="147" y="1016"/>
                    <a:pt x="147" y="1016"/>
                  </a:cubicBezTo>
                  <a:cubicBezTo>
                    <a:pt x="159" y="1026"/>
                    <a:pt x="159" y="1026"/>
                    <a:pt x="159" y="1026"/>
                  </a:cubicBezTo>
                  <a:cubicBezTo>
                    <a:pt x="162" y="1029"/>
                    <a:pt x="158" y="1032"/>
                    <a:pt x="159" y="1035"/>
                  </a:cubicBezTo>
                  <a:cubicBezTo>
                    <a:pt x="159" y="1037"/>
                    <a:pt x="161" y="1040"/>
                    <a:pt x="162" y="1043"/>
                  </a:cubicBezTo>
                  <a:cubicBezTo>
                    <a:pt x="165" y="1043"/>
                    <a:pt x="167" y="1044"/>
                    <a:pt x="169" y="1047"/>
                  </a:cubicBezTo>
                  <a:cubicBezTo>
                    <a:pt x="171" y="1049"/>
                    <a:pt x="174" y="1050"/>
                    <a:pt x="176" y="1052"/>
                  </a:cubicBezTo>
                  <a:cubicBezTo>
                    <a:pt x="178" y="1054"/>
                    <a:pt x="177" y="1055"/>
                    <a:pt x="178" y="1058"/>
                  </a:cubicBezTo>
                  <a:cubicBezTo>
                    <a:pt x="179" y="1066"/>
                    <a:pt x="185" y="1066"/>
                    <a:pt x="190" y="1070"/>
                  </a:cubicBezTo>
                  <a:cubicBezTo>
                    <a:pt x="192" y="1072"/>
                    <a:pt x="193" y="1075"/>
                    <a:pt x="195" y="1078"/>
                  </a:cubicBezTo>
                  <a:cubicBezTo>
                    <a:pt x="198" y="1081"/>
                    <a:pt x="201" y="1083"/>
                    <a:pt x="202" y="1087"/>
                  </a:cubicBezTo>
                  <a:cubicBezTo>
                    <a:pt x="205" y="1091"/>
                    <a:pt x="205" y="1097"/>
                    <a:pt x="208" y="1102"/>
                  </a:cubicBezTo>
                  <a:cubicBezTo>
                    <a:pt x="210" y="1105"/>
                    <a:pt x="213" y="1107"/>
                    <a:pt x="214" y="1110"/>
                  </a:cubicBezTo>
                  <a:cubicBezTo>
                    <a:pt x="216" y="1113"/>
                    <a:pt x="217" y="1117"/>
                    <a:pt x="219" y="1120"/>
                  </a:cubicBezTo>
                  <a:cubicBezTo>
                    <a:pt x="220" y="1123"/>
                    <a:pt x="222" y="1125"/>
                    <a:pt x="223" y="1128"/>
                  </a:cubicBezTo>
                  <a:cubicBezTo>
                    <a:pt x="225" y="1131"/>
                    <a:pt x="226" y="1134"/>
                    <a:pt x="228" y="1137"/>
                  </a:cubicBezTo>
                  <a:cubicBezTo>
                    <a:pt x="232" y="1144"/>
                    <a:pt x="235" y="1147"/>
                    <a:pt x="231" y="1154"/>
                  </a:cubicBezTo>
                  <a:cubicBezTo>
                    <a:pt x="233" y="1154"/>
                    <a:pt x="239" y="1157"/>
                    <a:pt x="240" y="1158"/>
                  </a:cubicBezTo>
                  <a:cubicBezTo>
                    <a:pt x="240" y="1161"/>
                    <a:pt x="238" y="1163"/>
                    <a:pt x="238" y="1165"/>
                  </a:cubicBezTo>
                  <a:cubicBezTo>
                    <a:pt x="243" y="1166"/>
                    <a:pt x="242" y="1166"/>
                    <a:pt x="243" y="1170"/>
                  </a:cubicBezTo>
                  <a:cubicBezTo>
                    <a:pt x="244" y="1172"/>
                    <a:pt x="246" y="1175"/>
                    <a:pt x="246" y="1178"/>
                  </a:cubicBezTo>
                  <a:cubicBezTo>
                    <a:pt x="253" y="1177"/>
                    <a:pt x="259" y="1185"/>
                    <a:pt x="265" y="1188"/>
                  </a:cubicBezTo>
                  <a:cubicBezTo>
                    <a:pt x="267" y="1189"/>
                    <a:pt x="270" y="1188"/>
                    <a:pt x="273" y="1189"/>
                  </a:cubicBezTo>
                  <a:cubicBezTo>
                    <a:pt x="275" y="1190"/>
                    <a:pt x="276" y="1192"/>
                    <a:pt x="277" y="1193"/>
                  </a:cubicBezTo>
                  <a:cubicBezTo>
                    <a:pt x="280" y="1195"/>
                    <a:pt x="282" y="1195"/>
                    <a:pt x="283" y="1198"/>
                  </a:cubicBezTo>
                  <a:cubicBezTo>
                    <a:pt x="286" y="1201"/>
                    <a:pt x="284" y="1200"/>
                    <a:pt x="288" y="1201"/>
                  </a:cubicBezTo>
                  <a:cubicBezTo>
                    <a:pt x="291" y="1202"/>
                    <a:pt x="291" y="1201"/>
                    <a:pt x="292" y="1205"/>
                  </a:cubicBezTo>
                  <a:cubicBezTo>
                    <a:pt x="293" y="1208"/>
                    <a:pt x="292" y="1211"/>
                    <a:pt x="291" y="1215"/>
                  </a:cubicBezTo>
                  <a:cubicBezTo>
                    <a:pt x="289" y="1222"/>
                    <a:pt x="292" y="1231"/>
                    <a:pt x="292" y="1238"/>
                  </a:cubicBezTo>
                  <a:cubicBezTo>
                    <a:pt x="293" y="1243"/>
                    <a:pt x="291" y="1245"/>
                    <a:pt x="289" y="1249"/>
                  </a:cubicBezTo>
                  <a:cubicBezTo>
                    <a:pt x="286" y="1253"/>
                    <a:pt x="284" y="1256"/>
                    <a:pt x="281" y="1260"/>
                  </a:cubicBezTo>
                  <a:cubicBezTo>
                    <a:pt x="280" y="1262"/>
                    <a:pt x="279" y="1264"/>
                    <a:pt x="277" y="1266"/>
                  </a:cubicBezTo>
                  <a:cubicBezTo>
                    <a:pt x="277" y="1266"/>
                    <a:pt x="277" y="1266"/>
                    <a:pt x="277" y="1266"/>
                  </a:cubicBezTo>
                  <a:cubicBezTo>
                    <a:pt x="278" y="1266"/>
                    <a:pt x="280" y="1266"/>
                    <a:pt x="282" y="1266"/>
                  </a:cubicBezTo>
                  <a:cubicBezTo>
                    <a:pt x="282" y="1268"/>
                    <a:pt x="277" y="1284"/>
                    <a:pt x="280" y="1285"/>
                  </a:cubicBezTo>
                  <a:cubicBezTo>
                    <a:pt x="284" y="1286"/>
                    <a:pt x="288" y="1289"/>
                    <a:pt x="285" y="1293"/>
                  </a:cubicBezTo>
                  <a:cubicBezTo>
                    <a:pt x="280" y="1298"/>
                    <a:pt x="276" y="1291"/>
                    <a:pt x="273" y="1292"/>
                  </a:cubicBezTo>
                  <a:cubicBezTo>
                    <a:pt x="273" y="1295"/>
                    <a:pt x="275" y="1294"/>
                    <a:pt x="275" y="1296"/>
                  </a:cubicBezTo>
                  <a:cubicBezTo>
                    <a:pt x="277" y="1300"/>
                    <a:pt x="274" y="1298"/>
                    <a:pt x="273" y="1301"/>
                  </a:cubicBezTo>
                  <a:cubicBezTo>
                    <a:pt x="270" y="1307"/>
                    <a:pt x="281" y="1306"/>
                    <a:pt x="282" y="1311"/>
                  </a:cubicBezTo>
                  <a:cubicBezTo>
                    <a:pt x="283" y="1316"/>
                    <a:pt x="277" y="1315"/>
                    <a:pt x="279" y="1321"/>
                  </a:cubicBezTo>
                  <a:cubicBezTo>
                    <a:pt x="281" y="1324"/>
                    <a:pt x="285" y="1327"/>
                    <a:pt x="288" y="1329"/>
                  </a:cubicBezTo>
                  <a:cubicBezTo>
                    <a:pt x="291" y="1332"/>
                    <a:pt x="294" y="1336"/>
                    <a:pt x="299" y="1337"/>
                  </a:cubicBezTo>
                  <a:cubicBezTo>
                    <a:pt x="298" y="1341"/>
                    <a:pt x="306" y="1353"/>
                    <a:pt x="307" y="1343"/>
                  </a:cubicBezTo>
                  <a:cubicBezTo>
                    <a:pt x="309" y="1347"/>
                    <a:pt x="318" y="1345"/>
                    <a:pt x="315" y="1353"/>
                  </a:cubicBezTo>
                  <a:cubicBezTo>
                    <a:pt x="312" y="1349"/>
                    <a:pt x="311" y="1354"/>
                    <a:pt x="312" y="1357"/>
                  </a:cubicBezTo>
                  <a:cubicBezTo>
                    <a:pt x="313" y="1360"/>
                    <a:pt x="317" y="1366"/>
                    <a:pt x="319" y="1368"/>
                  </a:cubicBezTo>
                  <a:cubicBezTo>
                    <a:pt x="321" y="1366"/>
                    <a:pt x="324" y="1362"/>
                    <a:pt x="326" y="1363"/>
                  </a:cubicBezTo>
                  <a:cubicBezTo>
                    <a:pt x="325" y="1366"/>
                    <a:pt x="326" y="1366"/>
                    <a:pt x="326" y="1369"/>
                  </a:cubicBezTo>
                  <a:cubicBezTo>
                    <a:pt x="327" y="1370"/>
                    <a:pt x="329" y="1375"/>
                    <a:pt x="328" y="1375"/>
                  </a:cubicBezTo>
                  <a:cubicBezTo>
                    <a:pt x="330" y="1374"/>
                    <a:pt x="332" y="1373"/>
                    <a:pt x="334" y="1374"/>
                  </a:cubicBezTo>
                  <a:cubicBezTo>
                    <a:pt x="337" y="1376"/>
                    <a:pt x="333" y="1377"/>
                    <a:pt x="333" y="1379"/>
                  </a:cubicBezTo>
                  <a:cubicBezTo>
                    <a:pt x="333" y="1381"/>
                    <a:pt x="337" y="1384"/>
                    <a:pt x="338" y="1385"/>
                  </a:cubicBezTo>
                  <a:cubicBezTo>
                    <a:pt x="339" y="1386"/>
                    <a:pt x="339" y="1386"/>
                    <a:pt x="340" y="1387"/>
                  </a:cubicBezTo>
                  <a:cubicBezTo>
                    <a:pt x="340" y="1388"/>
                    <a:pt x="340" y="1390"/>
                    <a:pt x="340" y="1391"/>
                  </a:cubicBezTo>
                  <a:cubicBezTo>
                    <a:pt x="341" y="1393"/>
                    <a:pt x="344" y="1395"/>
                    <a:pt x="343" y="1398"/>
                  </a:cubicBezTo>
                  <a:cubicBezTo>
                    <a:pt x="343" y="1401"/>
                    <a:pt x="340" y="1402"/>
                    <a:pt x="342" y="1406"/>
                  </a:cubicBezTo>
                  <a:cubicBezTo>
                    <a:pt x="342" y="1407"/>
                    <a:pt x="346" y="1412"/>
                    <a:pt x="347" y="1412"/>
                  </a:cubicBezTo>
                  <a:cubicBezTo>
                    <a:pt x="351" y="1413"/>
                    <a:pt x="350" y="1410"/>
                    <a:pt x="352" y="1407"/>
                  </a:cubicBezTo>
                  <a:cubicBezTo>
                    <a:pt x="355" y="1408"/>
                    <a:pt x="355" y="1410"/>
                    <a:pt x="354" y="1412"/>
                  </a:cubicBezTo>
                  <a:cubicBezTo>
                    <a:pt x="353" y="1416"/>
                    <a:pt x="352" y="1415"/>
                    <a:pt x="353" y="1419"/>
                  </a:cubicBezTo>
                  <a:cubicBezTo>
                    <a:pt x="353" y="1422"/>
                    <a:pt x="354" y="1423"/>
                    <a:pt x="355" y="1426"/>
                  </a:cubicBezTo>
                  <a:cubicBezTo>
                    <a:pt x="356" y="1427"/>
                    <a:pt x="357" y="1429"/>
                    <a:pt x="358" y="1431"/>
                  </a:cubicBezTo>
                  <a:cubicBezTo>
                    <a:pt x="362" y="1432"/>
                    <a:pt x="368" y="1436"/>
                    <a:pt x="373" y="1438"/>
                  </a:cubicBezTo>
                  <a:cubicBezTo>
                    <a:pt x="375" y="1439"/>
                    <a:pt x="382" y="1440"/>
                    <a:pt x="382" y="1442"/>
                  </a:cubicBezTo>
                  <a:cubicBezTo>
                    <a:pt x="383" y="1445"/>
                    <a:pt x="379" y="1446"/>
                    <a:pt x="377" y="1447"/>
                  </a:cubicBezTo>
                  <a:cubicBezTo>
                    <a:pt x="374" y="1448"/>
                    <a:pt x="371" y="1446"/>
                    <a:pt x="368" y="1444"/>
                  </a:cubicBezTo>
                  <a:cubicBezTo>
                    <a:pt x="365" y="1442"/>
                    <a:pt x="361" y="1441"/>
                    <a:pt x="359" y="1439"/>
                  </a:cubicBezTo>
                  <a:cubicBezTo>
                    <a:pt x="357" y="1437"/>
                    <a:pt x="355" y="1434"/>
                    <a:pt x="351" y="1434"/>
                  </a:cubicBezTo>
                  <a:cubicBezTo>
                    <a:pt x="347" y="1433"/>
                    <a:pt x="337" y="1438"/>
                    <a:pt x="337" y="1442"/>
                  </a:cubicBezTo>
                  <a:cubicBezTo>
                    <a:pt x="337" y="1445"/>
                    <a:pt x="340" y="1447"/>
                    <a:pt x="342" y="1450"/>
                  </a:cubicBezTo>
                  <a:cubicBezTo>
                    <a:pt x="343" y="1451"/>
                    <a:pt x="343" y="1452"/>
                    <a:pt x="344" y="1453"/>
                  </a:cubicBezTo>
                  <a:cubicBezTo>
                    <a:pt x="345" y="1454"/>
                    <a:pt x="345" y="1455"/>
                    <a:pt x="347" y="1455"/>
                  </a:cubicBezTo>
                  <a:cubicBezTo>
                    <a:pt x="346" y="1458"/>
                    <a:pt x="350" y="1459"/>
                    <a:pt x="351" y="1461"/>
                  </a:cubicBezTo>
                  <a:cubicBezTo>
                    <a:pt x="352" y="1465"/>
                    <a:pt x="349" y="1465"/>
                    <a:pt x="347" y="1467"/>
                  </a:cubicBezTo>
                  <a:cubicBezTo>
                    <a:pt x="350" y="1472"/>
                    <a:pt x="352" y="1469"/>
                    <a:pt x="355" y="1469"/>
                  </a:cubicBezTo>
                  <a:cubicBezTo>
                    <a:pt x="358" y="1468"/>
                    <a:pt x="360" y="1470"/>
                    <a:pt x="362" y="1472"/>
                  </a:cubicBezTo>
                  <a:cubicBezTo>
                    <a:pt x="366" y="1475"/>
                    <a:pt x="371" y="1479"/>
                    <a:pt x="374" y="1483"/>
                  </a:cubicBezTo>
                  <a:cubicBezTo>
                    <a:pt x="376" y="1485"/>
                    <a:pt x="376" y="1487"/>
                    <a:pt x="379" y="1489"/>
                  </a:cubicBezTo>
                  <a:cubicBezTo>
                    <a:pt x="379" y="1490"/>
                    <a:pt x="382" y="1489"/>
                    <a:pt x="382" y="1490"/>
                  </a:cubicBezTo>
                  <a:cubicBezTo>
                    <a:pt x="383" y="1491"/>
                    <a:pt x="382" y="1493"/>
                    <a:pt x="383" y="1494"/>
                  </a:cubicBezTo>
                  <a:cubicBezTo>
                    <a:pt x="384" y="1496"/>
                    <a:pt x="385" y="1495"/>
                    <a:pt x="387" y="1495"/>
                  </a:cubicBezTo>
                  <a:cubicBezTo>
                    <a:pt x="389" y="1497"/>
                    <a:pt x="388" y="1498"/>
                    <a:pt x="390" y="1499"/>
                  </a:cubicBezTo>
                  <a:cubicBezTo>
                    <a:pt x="394" y="1504"/>
                    <a:pt x="400" y="1507"/>
                    <a:pt x="404" y="1511"/>
                  </a:cubicBezTo>
                  <a:cubicBezTo>
                    <a:pt x="406" y="1512"/>
                    <a:pt x="408" y="1514"/>
                    <a:pt x="409" y="1516"/>
                  </a:cubicBezTo>
                  <a:cubicBezTo>
                    <a:pt x="412" y="1517"/>
                    <a:pt x="413" y="1516"/>
                    <a:pt x="415" y="1517"/>
                  </a:cubicBezTo>
                  <a:cubicBezTo>
                    <a:pt x="417" y="1518"/>
                    <a:pt x="417" y="1519"/>
                    <a:pt x="418" y="1520"/>
                  </a:cubicBezTo>
                  <a:cubicBezTo>
                    <a:pt x="420" y="1521"/>
                    <a:pt x="420" y="1521"/>
                    <a:pt x="422" y="1522"/>
                  </a:cubicBezTo>
                  <a:cubicBezTo>
                    <a:pt x="422" y="1523"/>
                    <a:pt x="422" y="1524"/>
                    <a:pt x="422" y="1524"/>
                  </a:cubicBezTo>
                  <a:cubicBezTo>
                    <a:pt x="427" y="1530"/>
                    <a:pt x="469" y="1548"/>
                    <a:pt x="471" y="1535"/>
                  </a:cubicBezTo>
                  <a:cubicBezTo>
                    <a:pt x="471" y="1531"/>
                    <a:pt x="468" y="1530"/>
                    <a:pt x="472" y="1528"/>
                  </a:cubicBezTo>
                  <a:cubicBezTo>
                    <a:pt x="474" y="1527"/>
                    <a:pt x="479" y="1528"/>
                    <a:pt x="478" y="1524"/>
                  </a:cubicBezTo>
                  <a:cubicBezTo>
                    <a:pt x="477" y="1522"/>
                    <a:pt x="472" y="1519"/>
                    <a:pt x="470" y="1517"/>
                  </a:cubicBezTo>
                  <a:cubicBezTo>
                    <a:pt x="466" y="1513"/>
                    <a:pt x="463" y="1511"/>
                    <a:pt x="459" y="1508"/>
                  </a:cubicBezTo>
                  <a:cubicBezTo>
                    <a:pt x="456" y="1506"/>
                    <a:pt x="453" y="1504"/>
                    <a:pt x="450" y="1502"/>
                  </a:cubicBezTo>
                  <a:cubicBezTo>
                    <a:pt x="447" y="1500"/>
                    <a:pt x="442" y="1499"/>
                    <a:pt x="440" y="1497"/>
                  </a:cubicBezTo>
                  <a:cubicBezTo>
                    <a:pt x="439" y="1497"/>
                    <a:pt x="438" y="1495"/>
                    <a:pt x="437" y="1494"/>
                  </a:cubicBezTo>
                  <a:cubicBezTo>
                    <a:pt x="436" y="1493"/>
                    <a:pt x="434" y="1492"/>
                    <a:pt x="433" y="1491"/>
                  </a:cubicBezTo>
                  <a:cubicBezTo>
                    <a:pt x="431" y="1488"/>
                    <a:pt x="432" y="1485"/>
                    <a:pt x="431" y="1483"/>
                  </a:cubicBezTo>
                  <a:cubicBezTo>
                    <a:pt x="429" y="1479"/>
                    <a:pt x="424" y="1479"/>
                    <a:pt x="423" y="1475"/>
                  </a:cubicBezTo>
                  <a:cubicBezTo>
                    <a:pt x="421" y="1471"/>
                    <a:pt x="424" y="1470"/>
                    <a:pt x="427" y="1472"/>
                  </a:cubicBezTo>
                  <a:cubicBezTo>
                    <a:pt x="431" y="1473"/>
                    <a:pt x="434" y="1475"/>
                    <a:pt x="436" y="1478"/>
                  </a:cubicBezTo>
                  <a:cubicBezTo>
                    <a:pt x="438" y="1481"/>
                    <a:pt x="437" y="1481"/>
                    <a:pt x="440" y="1483"/>
                  </a:cubicBezTo>
                  <a:cubicBezTo>
                    <a:pt x="442" y="1483"/>
                    <a:pt x="444" y="1483"/>
                    <a:pt x="445" y="1484"/>
                  </a:cubicBezTo>
                  <a:cubicBezTo>
                    <a:pt x="452" y="1489"/>
                    <a:pt x="455" y="1497"/>
                    <a:pt x="464" y="1498"/>
                  </a:cubicBezTo>
                  <a:cubicBezTo>
                    <a:pt x="469" y="1499"/>
                    <a:pt x="472" y="1496"/>
                    <a:pt x="474" y="1502"/>
                  </a:cubicBezTo>
                  <a:cubicBezTo>
                    <a:pt x="475" y="1504"/>
                    <a:pt x="474" y="1509"/>
                    <a:pt x="476" y="1511"/>
                  </a:cubicBezTo>
                  <a:cubicBezTo>
                    <a:pt x="478" y="1513"/>
                    <a:pt x="480" y="1513"/>
                    <a:pt x="482" y="1514"/>
                  </a:cubicBezTo>
                  <a:cubicBezTo>
                    <a:pt x="1223" y="1514"/>
                    <a:pt x="1223" y="1514"/>
                    <a:pt x="1223" y="1514"/>
                  </a:cubicBezTo>
                  <a:cubicBezTo>
                    <a:pt x="1223" y="1514"/>
                    <a:pt x="1223" y="1500"/>
                    <a:pt x="1223" y="150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5" name="Freeform 469">
              <a:extLst>
                <a:ext uri="{FF2B5EF4-FFF2-40B4-BE49-F238E27FC236}">
                  <a16:creationId xmlns:a16="http://schemas.microsoft.com/office/drawing/2014/main" id="{F912ED5B-BEA2-407A-B459-FAD56234A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688" y="1615719"/>
              <a:ext cx="785857" cy="826603"/>
            </a:xfrm>
            <a:custGeom>
              <a:avLst/>
              <a:gdLst>
                <a:gd name="T0" fmla="*/ 972 w 1019"/>
                <a:gd name="T1" fmla="*/ 924 h 1028"/>
                <a:gd name="T2" fmla="*/ 921 w 1019"/>
                <a:gd name="T3" fmla="*/ 824 h 1028"/>
                <a:gd name="T4" fmla="*/ 847 w 1019"/>
                <a:gd name="T5" fmla="*/ 780 h 1028"/>
                <a:gd name="T6" fmla="*/ 761 w 1019"/>
                <a:gd name="T7" fmla="*/ 733 h 1028"/>
                <a:gd name="T8" fmla="*/ 590 w 1019"/>
                <a:gd name="T9" fmla="*/ 97 h 1028"/>
                <a:gd name="T10" fmla="*/ 440 w 1019"/>
                <a:gd name="T11" fmla="*/ 70 h 1028"/>
                <a:gd name="T12" fmla="*/ 363 w 1019"/>
                <a:gd name="T13" fmla="*/ 47 h 1028"/>
                <a:gd name="T14" fmla="*/ 246 w 1019"/>
                <a:gd name="T15" fmla="*/ 47 h 1028"/>
                <a:gd name="T16" fmla="*/ 138 w 1019"/>
                <a:gd name="T17" fmla="*/ 129 h 1028"/>
                <a:gd name="T18" fmla="*/ 61 w 1019"/>
                <a:gd name="T19" fmla="*/ 252 h 1028"/>
                <a:gd name="T20" fmla="*/ 143 w 1019"/>
                <a:gd name="T21" fmla="*/ 329 h 1028"/>
                <a:gd name="T22" fmla="*/ 165 w 1019"/>
                <a:gd name="T23" fmla="*/ 352 h 1028"/>
                <a:gd name="T24" fmla="*/ 167 w 1019"/>
                <a:gd name="T25" fmla="*/ 375 h 1028"/>
                <a:gd name="T26" fmla="*/ 166 w 1019"/>
                <a:gd name="T27" fmla="*/ 393 h 1028"/>
                <a:gd name="T28" fmla="*/ 123 w 1019"/>
                <a:gd name="T29" fmla="*/ 360 h 1028"/>
                <a:gd name="T30" fmla="*/ 14 w 1019"/>
                <a:gd name="T31" fmla="*/ 430 h 1028"/>
                <a:gd name="T32" fmla="*/ 48 w 1019"/>
                <a:gd name="T33" fmla="*/ 468 h 1028"/>
                <a:gd name="T34" fmla="*/ 132 w 1019"/>
                <a:gd name="T35" fmla="*/ 486 h 1028"/>
                <a:gd name="T36" fmla="*/ 186 w 1019"/>
                <a:gd name="T37" fmla="*/ 471 h 1028"/>
                <a:gd name="T38" fmla="*/ 194 w 1019"/>
                <a:gd name="T39" fmla="*/ 521 h 1028"/>
                <a:gd name="T40" fmla="*/ 150 w 1019"/>
                <a:gd name="T41" fmla="*/ 568 h 1028"/>
                <a:gd name="T42" fmla="*/ 85 w 1019"/>
                <a:gd name="T43" fmla="*/ 607 h 1028"/>
                <a:gd name="T44" fmla="*/ 57 w 1019"/>
                <a:gd name="T45" fmla="*/ 669 h 1028"/>
                <a:gd name="T46" fmla="*/ 85 w 1019"/>
                <a:gd name="T47" fmla="*/ 710 h 1028"/>
                <a:gd name="T48" fmla="*/ 106 w 1019"/>
                <a:gd name="T49" fmla="*/ 755 h 1028"/>
                <a:gd name="T50" fmla="*/ 164 w 1019"/>
                <a:gd name="T51" fmla="*/ 790 h 1028"/>
                <a:gd name="T52" fmla="*/ 199 w 1019"/>
                <a:gd name="T53" fmla="*/ 807 h 1028"/>
                <a:gd name="T54" fmla="*/ 239 w 1019"/>
                <a:gd name="T55" fmla="*/ 823 h 1028"/>
                <a:gd name="T56" fmla="*/ 263 w 1019"/>
                <a:gd name="T57" fmla="*/ 822 h 1028"/>
                <a:gd name="T58" fmla="*/ 269 w 1019"/>
                <a:gd name="T59" fmla="*/ 888 h 1028"/>
                <a:gd name="T60" fmla="*/ 208 w 1019"/>
                <a:gd name="T61" fmla="*/ 943 h 1028"/>
                <a:gd name="T62" fmla="*/ 163 w 1019"/>
                <a:gd name="T63" fmla="*/ 964 h 1028"/>
                <a:gd name="T64" fmla="*/ 87 w 1019"/>
                <a:gd name="T65" fmla="*/ 1017 h 1028"/>
                <a:gd name="T66" fmla="*/ 140 w 1019"/>
                <a:gd name="T67" fmla="*/ 999 h 1028"/>
                <a:gd name="T68" fmla="*/ 174 w 1019"/>
                <a:gd name="T69" fmla="*/ 982 h 1028"/>
                <a:gd name="T70" fmla="*/ 226 w 1019"/>
                <a:gd name="T71" fmla="*/ 960 h 1028"/>
                <a:gd name="T72" fmla="*/ 262 w 1019"/>
                <a:gd name="T73" fmla="*/ 931 h 1028"/>
                <a:gd name="T74" fmla="*/ 317 w 1019"/>
                <a:gd name="T75" fmla="*/ 896 h 1028"/>
                <a:gd name="T76" fmla="*/ 366 w 1019"/>
                <a:gd name="T77" fmla="*/ 852 h 1028"/>
                <a:gd name="T78" fmla="*/ 376 w 1019"/>
                <a:gd name="T79" fmla="*/ 793 h 1028"/>
                <a:gd name="T80" fmla="*/ 430 w 1019"/>
                <a:gd name="T81" fmla="*/ 717 h 1028"/>
                <a:gd name="T82" fmla="*/ 491 w 1019"/>
                <a:gd name="T83" fmla="*/ 676 h 1028"/>
                <a:gd name="T84" fmla="*/ 456 w 1019"/>
                <a:gd name="T85" fmla="*/ 708 h 1028"/>
                <a:gd name="T86" fmla="*/ 442 w 1019"/>
                <a:gd name="T87" fmla="*/ 794 h 1028"/>
                <a:gd name="T88" fmla="*/ 511 w 1019"/>
                <a:gd name="T89" fmla="*/ 751 h 1028"/>
                <a:gd name="T90" fmla="*/ 534 w 1019"/>
                <a:gd name="T91" fmla="*/ 710 h 1028"/>
                <a:gd name="T92" fmla="*/ 585 w 1019"/>
                <a:gd name="T93" fmla="*/ 713 h 1028"/>
                <a:gd name="T94" fmla="*/ 601 w 1019"/>
                <a:gd name="T95" fmla="*/ 726 h 1028"/>
                <a:gd name="T96" fmla="*/ 738 w 1019"/>
                <a:gd name="T97" fmla="*/ 768 h 1028"/>
                <a:gd name="T98" fmla="*/ 846 w 1019"/>
                <a:gd name="T99" fmla="*/ 841 h 1028"/>
                <a:gd name="T100" fmla="*/ 880 w 1019"/>
                <a:gd name="T101" fmla="*/ 816 h 1028"/>
                <a:gd name="T102" fmla="*/ 889 w 1019"/>
                <a:gd name="T103" fmla="*/ 858 h 1028"/>
                <a:gd name="T104" fmla="*/ 865 w 1019"/>
                <a:gd name="T105" fmla="*/ 892 h 1028"/>
                <a:gd name="T106" fmla="*/ 896 w 1019"/>
                <a:gd name="T107" fmla="*/ 925 h 1028"/>
                <a:gd name="T108" fmla="*/ 921 w 1019"/>
                <a:gd name="T109" fmla="*/ 873 h 1028"/>
                <a:gd name="T110" fmla="*/ 904 w 1019"/>
                <a:gd name="T111" fmla="*/ 910 h 1028"/>
                <a:gd name="T112" fmla="*/ 925 w 1019"/>
                <a:gd name="T113" fmla="*/ 937 h 1028"/>
                <a:gd name="T114" fmla="*/ 933 w 1019"/>
                <a:gd name="T115" fmla="*/ 997 h 1028"/>
                <a:gd name="T116" fmla="*/ 947 w 1019"/>
                <a:gd name="T117" fmla="*/ 950 h 1028"/>
                <a:gd name="T118" fmla="*/ 985 w 1019"/>
                <a:gd name="T119" fmla="*/ 1007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9" h="1028">
                  <a:moveTo>
                    <a:pt x="1007" y="1006"/>
                  </a:moveTo>
                  <a:cubicBezTo>
                    <a:pt x="1010" y="1002"/>
                    <a:pt x="1012" y="999"/>
                    <a:pt x="1015" y="995"/>
                  </a:cubicBezTo>
                  <a:cubicBezTo>
                    <a:pt x="1017" y="991"/>
                    <a:pt x="1019" y="989"/>
                    <a:pt x="1018" y="984"/>
                  </a:cubicBezTo>
                  <a:cubicBezTo>
                    <a:pt x="1018" y="977"/>
                    <a:pt x="1015" y="968"/>
                    <a:pt x="1017" y="961"/>
                  </a:cubicBezTo>
                  <a:cubicBezTo>
                    <a:pt x="1018" y="957"/>
                    <a:pt x="1019" y="954"/>
                    <a:pt x="1018" y="951"/>
                  </a:cubicBezTo>
                  <a:cubicBezTo>
                    <a:pt x="1017" y="947"/>
                    <a:pt x="1017" y="948"/>
                    <a:pt x="1014" y="947"/>
                  </a:cubicBezTo>
                  <a:cubicBezTo>
                    <a:pt x="1010" y="946"/>
                    <a:pt x="1012" y="947"/>
                    <a:pt x="1009" y="944"/>
                  </a:cubicBezTo>
                  <a:cubicBezTo>
                    <a:pt x="1008" y="941"/>
                    <a:pt x="1006" y="941"/>
                    <a:pt x="1003" y="939"/>
                  </a:cubicBezTo>
                  <a:cubicBezTo>
                    <a:pt x="1002" y="938"/>
                    <a:pt x="1001" y="936"/>
                    <a:pt x="999" y="935"/>
                  </a:cubicBezTo>
                  <a:cubicBezTo>
                    <a:pt x="996" y="934"/>
                    <a:pt x="993" y="935"/>
                    <a:pt x="991" y="934"/>
                  </a:cubicBezTo>
                  <a:cubicBezTo>
                    <a:pt x="985" y="931"/>
                    <a:pt x="979" y="923"/>
                    <a:pt x="972" y="924"/>
                  </a:cubicBezTo>
                  <a:cubicBezTo>
                    <a:pt x="972" y="921"/>
                    <a:pt x="970" y="918"/>
                    <a:pt x="969" y="916"/>
                  </a:cubicBezTo>
                  <a:cubicBezTo>
                    <a:pt x="968" y="912"/>
                    <a:pt x="969" y="912"/>
                    <a:pt x="964" y="911"/>
                  </a:cubicBezTo>
                  <a:cubicBezTo>
                    <a:pt x="964" y="909"/>
                    <a:pt x="966" y="907"/>
                    <a:pt x="966" y="904"/>
                  </a:cubicBezTo>
                  <a:cubicBezTo>
                    <a:pt x="965" y="903"/>
                    <a:pt x="959" y="900"/>
                    <a:pt x="957" y="900"/>
                  </a:cubicBezTo>
                  <a:cubicBezTo>
                    <a:pt x="961" y="893"/>
                    <a:pt x="958" y="890"/>
                    <a:pt x="954" y="883"/>
                  </a:cubicBezTo>
                  <a:cubicBezTo>
                    <a:pt x="952" y="880"/>
                    <a:pt x="951" y="877"/>
                    <a:pt x="949" y="874"/>
                  </a:cubicBezTo>
                  <a:cubicBezTo>
                    <a:pt x="948" y="871"/>
                    <a:pt x="946" y="869"/>
                    <a:pt x="945" y="866"/>
                  </a:cubicBezTo>
                  <a:cubicBezTo>
                    <a:pt x="943" y="863"/>
                    <a:pt x="942" y="859"/>
                    <a:pt x="940" y="856"/>
                  </a:cubicBezTo>
                  <a:cubicBezTo>
                    <a:pt x="939" y="853"/>
                    <a:pt x="936" y="851"/>
                    <a:pt x="934" y="848"/>
                  </a:cubicBezTo>
                  <a:cubicBezTo>
                    <a:pt x="931" y="843"/>
                    <a:pt x="931" y="837"/>
                    <a:pt x="928" y="833"/>
                  </a:cubicBezTo>
                  <a:cubicBezTo>
                    <a:pt x="927" y="829"/>
                    <a:pt x="924" y="827"/>
                    <a:pt x="921" y="824"/>
                  </a:cubicBezTo>
                  <a:cubicBezTo>
                    <a:pt x="919" y="821"/>
                    <a:pt x="918" y="818"/>
                    <a:pt x="916" y="816"/>
                  </a:cubicBezTo>
                  <a:cubicBezTo>
                    <a:pt x="911" y="812"/>
                    <a:pt x="905" y="812"/>
                    <a:pt x="904" y="804"/>
                  </a:cubicBezTo>
                  <a:cubicBezTo>
                    <a:pt x="903" y="801"/>
                    <a:pt x="904" y="800"/>
                    <a:pt x="902" y="798"/>
                  </a:cubicBezTo>
                  <a:cubicBezTo>
                    <a:pt x="900" y="796"/>
                    <a:pt x="897" y="795"/>
                    <a:pt x="895" y="793"/>
                  </a:cubicBezTo>
                  <a:cubicBezTo>
                    <a:pt x="893" y="790"/>
                    <a:pt x="891" y="789"/>
                    <a:pt x="888" y="789"/>
                  </a:cubicBezTo>
                  <a:cubicBezTo>
                    <a:pt x="887" y="786"/>
                    <a:pt x="885" y="783"/>
                    <a:pt x="885" y="781"/>
                  </a:cubicBezTo>
                  <a:cubicBezTo>
                    <a:pt x="884" y="778"/>
                    <a:pt x="888" y="775"/>
                    <a:pt x="885" y="772"/>
                  </a:cubicBezTo>
                  <a:cubicBezTo>
                    <a:pt x="873" y="762"/>
                    <a:pt x="873" y="762"/>
                    <a:pt x="873" y="762"/>
                  </a:cubicBezTo>
                  <a:cubicBezTo>
                    <a:pt x="860" y="768"/>
                    <a:pt x="860" y="768"/>
                    <a:pt x="860" y="768"/>
                  </a:cubicBezTo>
                  <a:cubicBezTo>
                    <a:pt x="850" y="771"/>
                    <a:pt x="850" y="771"/>
                    <a:pt x="850" y="771"/>
                  </a:cubicBezTo>
                  <a:cubicBezTo>
                    <a:pt x="857" y="776"/>
                    <a:pt x="851" y="779"/>
                    <a:pt x="847" y="780"/>
                  </a:cubicBezTo>
                  <a:cubicBezTo>
                    <a:pt x="848" y="789"/>
                    <a:pt x="848" y="789"/>
                    <a:pt x="848" y="789"/>
                  </a:cubicBezTo>
                  <a:cubicBezTo>
                    <a:pt x="844" y="795"/>
                    <a:pt x="844" y="795"/>
                    <a:pt x="844" y="795"/>
                  </a:cubicBezTo>
                  <a:cubicBezTo>
                    <a:pt x="838" y="796"/>
                    <a:pt x="838" y="796"/>
                    <a:pt x="838" y="796"/>
                  </a:cubicBezTo>
                  <a:cubicBezTo>
                    <a:pt x="820" y="809"/>
                    <a:pt x="820" y="809"/>
                    <a:pt x="820" y="809"/>
                  </a:cubicBezTo>
                  <a:cubicBezTo>
                    <a:pt x="819" y="798"/>
                    <a:pt x="819" y="798"/>
                    <a:pt x="819" y="798"/>
                  </a:cubicBezTo>
                  <a:cubicBezTo>
                    <a:pt x="816" y="790"/>
                    <a:pt x="816" y="790"/>
                    <a:pt x="816" y="790"/>
                  </a:cubicBezTo>
                  <a:cubicBezTo>
                    <a:pt x="790" y="763"/>
                    <a:pt x="790" y="763"/>
                    <a:pt x="790" y="763"/>
                  </a:cubicBezTo>
                  <a:cubicBezTo>
                    <a:pt x="788" y="757"/>
                    <a:pt x="788" y="757"/>
                    <a:pt x="788" y="757"/>
                  </a:cubicBezTo>
                  <a:cubicBezTo>
                    <a:pt x="775" y="747"/>
                    <a:pt x="775" y="747"/>
                    <a:pt x="775" y="747"/>
                  </a:cubicBezTo>
                  <a:cubicBezTo>
                    <a:pt x="777" y="732"/>
                    <a:pt x="777" y="732"/>
                    <a:pt x="777" y="732"/>
                  </a:cubicBezTo>
                  <a:cubicBezTo>
                    <a:pt x="761" y="733"/>
                    <a:pt x="761" y="733"/>
                    <a:pt x="761" y="733"/>
                  </a:cubicBezTo>
                  <a:cubicBezTo>
                    <a:pt x="753" y="740"/>
                    <a:pt x="753" y="740"/>
                    <a:pt x="753" y="740"/>
                  </a:cubicBezTo>
                  <a:cubicBezTo>
                    <a:pt x="741" y="735"/>
                    <a:pt x="741" y="735"/>
                    <a:pt x="741" y="735"/>
                  </a:cubicBezTo>
                  <a:cubicBezTo>
                    <a:pt x="739" y="739"/>
                    <a:pt x="739" y="739"/>
                    <a:pt x="739" y="739"/>
                  </a:cubicBezTo>
                  <a:cubicBezTo>
                    <a:pt x="726" y="735"/>
                    <a:pt x="726" y="735"/>
                    <a:pt x="726" y="735"/>
                  </a:cubicBezTo>
                  <a:cubicBezTo>
                    <a:pt x="726" y="138"/>
                    <a:pt x="726" y="138"/>
                    <a:pt x="726" y="138"/>
                  </a:cubicBezTo>
                  <a:cubicBezTo>
                    <a:pt x="718" y="135"/>
                    <a:pt x="710" y="131"/>
                    <a:pt x="702" y="126"/>
                  </a:cubicBezTo>
                  <a:cubicBezTo>
                    <a:pt x="698" y="123"/>
                    <a:pt x="694" y="121"/>
                    <a:pt x="691" y="118"/>
                  </a:cubicBezTo>
                  <a:cubicBezTo>
                    <a:pt x="684" y="110"/>
                    <a:pt x="675" y="103"/>
                    <a:pt x="664" y="102"/>
                  </a:cubicBezTo>
                  <a:cubicBezTo>
                    <a:pt x="657" y="102"/>
                    <a:pt x="650" y="105"/>
                    <a:pt x="644" y="107"/>
                  </a:cubicBezTo>
                  <a:cubicBezTo>
                    <a:pt x="637" y="109"/>
                    <a:pt x="630" y="113"/>
                    <a:pt x="623" y="113"/>
                  </a:cubicBezTo>
                  <a:cubicBezTo>
                    <a:pt x="612" y="112"/>
                    <a:pt x="601" y="100"/>
                    <a:pt x="590" y="97"/>
                  </a:cubicBezTo>
                  <a:cubicBezTo>
                    <a:pt x="582" y="95"/>
                    <a:pt x="574" y="98"/>
                    <a:pt x="566" y="98"/>
                  </a:cubicBezTo>
                  <a:cubicBezTo>
                    <a:pt x="560" y="97"/>
                    <a:pt x="550" y="96"/>
                    <a:pt x="545" y="92"/>
                  </a:cubicBezTo>
                  <a:cubicBezTo>
                    <a:pt x="542" y="91"/>
                    <a:pt x="537" y="79"/>
                    <a:pt x="530" y="87"/>
                  </a:cubicBezTo>
                  <a:cubicBezTo>
                    <a:pt x="529" y="87"/>
                    <a:pt x="527" y="86"/>
                    <a:pt x="526" y="85"/>
                  </a:cubicBezTo>
                  <a:cubicBezTo>
                    <a:pt x="527" y="78"/>
                    <a:pt x="521" y="80"/>
                    <a:pt x="517" y="78"/>
                  </a:cubicBezTo>
                  <a:cubicBezTo>
                    <a:pt x="512" y="76"/>
                    <a:pt x="509" y="73"/>
                    <a:pt x="504" y="72"/>
                  </a:cubicBezTo>
                  <a:cubicBezTo>
                    <a:pt x="498" y="70"/>
                    <a:pt x="492" y="72"/>
                    <a:pt x="488" y="73"/>
                  </a:cubicBezTo>
                  <a:cubicBezTo>
                    <a:pt x="484" y="75"/>
                    <a:pt x="481" y="77"/>
                    <a:pt x="476" y="75"/>
                  </a:cubicBezTo>
                  <a:cubicBezTo>
                    <a:pt x="475" y="68"/>
                    <a:pt x="456" y="76"/>
                    <a:pt x="454" y="80"/>
                  </a:cubicBezTo>
                  <a:cubicBezTo>
                    <a:pt x="448" y="76"/>
                    <a:pt x="441" y="77"/>
                    <a:pt x="434" y="76"/>
                  </a:cubicBezTo>
                  <a:cubicBezTo>
                    <a:pt x="436" y="74"/>
                    <a:pt x="439" y="73"/>
                    <a:pt x="440" y="70"/>
                  </a:cubicBezTo>
                  <a:cubicBezTo>
                    <a:pt x="435" y="70"/>
                    <a:pt x="436" y="66"/>
                    <a:pt x="433" y="65"/>
                  </a:cubicBezTo>
                  <a:cubicBezTo>
                    <a:pt x="429" y="63"/>
                    <a:pt x="426" y="65"/>
                    <a:pt x="423" y="62"/>
                  </a:cubicBezTo>
                  <a:cubicBezTo>
                    <a:pt x="420" y="58"/>
                    <a:pt x="422" y="50"/>
                    <a:pt x="427" y="48"/>
                  </a:cubicBezTo>
                  <a:cubicBezTo>
                    <a:pt x="427" y="46"/>
                    <a:pt x="425" y="43"/>
                    <a:pt x="424" y="42"/>
                  </a:cubicBezTo>
                  <a:cubicBezTo>
                    <a:pt x="420" y="42"/>
                    <a:pt x="417" y="41"/>
                    <a:pt x="413" y="40"/>
                  </a:cubicBezTo>
                  <a:cubicBezTo>
                    <a:pt x="412" y="41"/>
                    <a:pt x="413" y="42"/>
                    <a:pt x="412" y="42"/>
                  </a:cubicBezTo>
                  <a:cubicBezTo>
                    <a:pt x="407" y="41"/>
                    <a:pt x="404" y="36"/>
                    <a:pt x="399" y="36"/>
                  </a:cubicBezTo>
                  <a:cubicBezTo>
                    <a:pt x="395" y="37"/>
                    <a:pt x="389" y="40"/>
                    <a:pt x="385" y="41"/>
                  </a:cubicBezTo>
                  <a:cubicBezTo>
                    <a:pt x="383" y="42"/>
                    <a:pt x="381" y="40"/>
                    <a:pt x="379" y="41"/>
                  </a:cubicBezTo>
                  <a:cubicBezTo>
                    <a:pt x="376" y="43"/>
                    <a:pt x="379" y="47"/>
                    <a:pt x="376" y="48"/>
                  </a:cubicBezTo>
                  <a:cubicBezTo>
                    <a:pt x="373" y="50"/>
                    <a:pt x="368" y="46"/>
                    <a:pt x="363" y="47"/>
                  </a:cubicBezTo>
                  <a:cubicBezTo>
                    <a:pt x="363" y="46"/>
                    <a:pt x="361" y="44"/>
                    <a:pt x="361" y="44"/>
                  </a:cubicBezTo>
                  <a:cubicBezTo>
                    <a:pt x="360" y="35"/>
                    <a:pt x="371" y="33"/>
                    <a:pt x="360" y="25"/>
                  </a:cubicBezTo>
                  <a:cubicBezTo>
                    <a:pt x="352" y="18"/>
                    <a:pt x="345" y="20"/>
                    <a:pt x="349" y="31"/>
                  </a:cubicBezTo>
                  <a:cubicBezTo>
                    <a:pt x="340" y="32"/>
                    <a:pt x="337" y="37"/>
                    <a:pt x="338" y="46"/>
                  </a:cubicBezTo>
                  <a:cubicBezTo>
                    <a:pt x="334" y="46"/>
                    <a:pt x="331" y="46"/>
                    <a:pt x="328" y="45"/>
                  </a:cubicBezTo>
                  <a:cubicBezTo>
                    <a:pt x="327" y="33"/>
                    <a:pt x="338" y="32"/>
                    <a:pt x="340" y="21"/>
                  </a:cubicBezTo>
                  <a:cubicBezTo>
                    <a:pt x="342" y="8"/>
                    <a:pt x="327" y="14"/>
                    <a:pt x="319" y="9"/>
                  </a:cubicBezTo>
                  <a:cubicBezTo>
                    <a:pt x="314" y="4"/>
                    <a:pt x="316" y="0"/>
                    <a:pt x="308" y="7"/>
                  </a:cubicBezTo>
                  <a:cubicBezTo>
                    <a:pt x="303" y="10"/>
                    <a:pt x="300" y="14"/>
                    <a:pt x="298" y="19"/>
                  </a:cubicBezTo>
                  <a:cubicBezTo>
                    <a:pt x="293" y="28"/>
                    <a:pt x="288" y="37"/>
                    <a:pt x="279" y="42"/>
                  </a:cubicBezTo>
                  <a:cubicBezTo>
                    <a:pt x="268" y="47"/>
                    <a:pt x="257" y="49"/>
                    <a:pt x="246" y="47"/>
                  </a:cubicBezTo>
                  <a:cubicBezTo>
                    <a:pt x="246" y="48"/>
                    <a:pt x="246" y="48"/>
                    <a:pt x="246" y="49"/>
                  </a:cubicBezTo>
                  <a:cubicBezTo>
                    <a:pt x="244" y="49"/>
                    <a:pt x="241" y="49"/>
                    <a:pt x="239" y="49"/>
                  </a:cubicBezTo>
                  <a:cubicBezTo>
                    <a:pt x="240" y="46"/>
                    <a:pt x="243" y="41"/>
                    <a:pt x="247" y="39"/>
                  </a:cubicBezTo>
                  <a:cubicBezTo>
                    <a:pt x="243" y="40"/>
                    <a:pt x="236" y="42"/>
                    <a:pt x="232" y="45"/>
                  </a:cubicBezTo>
                  <a:cubicBezTo>
                    <a:pt x="224" y="50"/>
                    <a:pt x="219" y="60"/>
                    <a:pt x="214" y="67"/>
                  </a:cubicBezTo>
                  <a:cubicBezTo>
                    <a:pt x="210" y="72"/>
                    <a:pt x="204" y="75"/>
                    <a:pt x="200" y="79"/>
                  </a:cubicBezTo>
                  <a:cubicBezTo>
                    <a:pt x="196" y="83"/>
                    <a:pt x="192" y="89"/>
                    <a:pt x="186" y="91"/>
                  </a:cubicBezTo>
                  <a:cubicBezTo>
                    <a:pt x="178" y="92"/>
                    <a:pt x="175" y="85"/>
                    <a:pt x="168" y="86"/>
                  </a:cubicBezTo>
                  <a:cubicBezTo>
                    <a:pt x="166" y="99"/>
                    <a:pt x="155" y="103"/>
                    <a:pt x="150" y="114"/>
                  </a:cubicBezTo>
                  <a:cubicBezTo>
                    <a:pt x="148" y="117"/>
                    <a:pt x="148" y="120"/>
                    <a:pt x="146" y="123"/>
                  </a:cubicBezTo>
                  <a:cubicBezTo>
                    <a:pt x="145" y="126"/>
                    <a:pt x="140" y="127"/>
                    <a:pt x="138" y="129"/>
                  </a:cubicBezTo>
                  <a:cubicBezTo>
                    <a:pt x="136" y="133"/>
                    <a:pt x="136" y="134"/>
                    <a:pt x="136" y="138"/>
                  </a:cubicBezTo>
                  <a:cubicBezTo>
                    <a:pt x="136" y="143"/>
                    <a:pt x="136" y="148"/>
                    <a:pt x="134" y="154"/>
                  </a:cubicBezTo>
                  <a:cubicBezTo>
                    <a:pt x="131" y="171"/>
                    <a:pt x="122" y="188"/>
                    <a:pt x="103" y="192"/>
                  </a:cubicBezTo>
                  <a:cubicBezTo>
                    <a:pt x="95" y="193"/>
                    <a:pt x="88" y="197"/>
                    <a:pt x="80" y="197"/>
                  </a:cubicBezTo>
                  <a:cubicBezTo>
                    <a:pt x="71" y="197"/>
                    <a:pt x="60" y="194"/>
                    <a:pt x="53" y="196"/>
                  </a:cubicBezTo>
                  <a:cubicBezTo>
                    <a:pt x="54" y="203"/>
                    <a:pt x="56" y="209"/>
                    <a:pt x="54" y="215"/>
                  </a:cubicBezTo>
                  <a:cubicBezTo>
                    <a:pt x="52" y="223"/>
                    <a:pt x="51" y="228"/>
                    <a:pt x="44" y="231"/>
                  </a:cubicBezTo>
                  <a:cubicBezTo>
                    <a:pt x="43" y="232"/>
                    <a:pt x="38" y="233"/>
                    <a:pt x="38" y="234"/>
                  </a:cubicBezTo>
                  <a:cubicBezTo>
                    <a:pt x="36" y="236"/>
                    <a:pt x="44" y="237"/>
                    <a:pt x="45" y="238"/>
                  </a:cubicBezTo>
                  <a:cubicBezTo>
                    <a:pt x="50" y="239"/>
                    <a:pt x="55" y="242"/>
                    <a:pt x="58" y="246"/>
                  </a:cubicBezTo>
                  <a:cubicBezTo>
                    <a:pt x="60" y="248"/>
                    <a:pt x="59" y="250"/>
                    <a:pt x="61" y="252"/>
                  </a:cubicBezTo>
                  <a:cubicBezTo>
                    <a:pt x="63" y="254"/>
                    <a:pt x="66" y="254"/>
                    <a:pt x="69" y="255"/>
                  </a:cubicBezTo>
                  <a:cubicBezTo>
                    <a:pt x="71" y="256"/>
                    <a:pt x="74" y="256"/>
                    <a:pt x="76" y="258"/>
                  </a:cubicBezTo>
                  <a:cubicBezTo>
                    <a:pt x="78" y="259"/>
                    <a:pt x="78" y="262"/>
                    <a:pt x="80" y="264"/>
                  </a:cubicBezTo>
                  <a:cubicBezTo>
                    <a:pt x="83" y="267"/>
                    <a:pt x="92" y="269"/>
                    <a:pt x="93" y="275"/>
                  </a:cubicBezTo>
                  <a:cubicBezTo>
                    <a:pt x="97" y="275"/>
                    <a:pt x="97" y="280"/>
                    <a:pt x="102" y="281"/>
                  </a:cubicBezTo>
                  <a:cubicBezTo>
                    <a:pt x="102" y="283"/>
                    <a:pt x="106" y="285"/>
                    <a:pt x="107" y="287"/>
                  </a:cubicBezTo>
                  <a:cubicBezTo>
                    <a:pt x="109" y="289"/>
                    <a:pt x="111" y="291"/>
                    <a:pt x="112" y="293"/>
                  </a:cubicBezTo>
                  <a:cubicBezTo>
                    <a:pt x="115" y="298"/>
                    <a:pt x="117" y="305"/>
                    <a:pt x="119" y="310"/>
                  </a:cubicBezTo>
                  <a:cubicBezTo>
                    <a:pt x="119" y="314"/>
                    <a:pt x="117" y="321"/>
                    <a:pt x="122" y="323"/>
                  </a:cubicBezTo>
                  <a:cubicBezTo>
                    <a:pt x="124" y="325"/>
                    <a:pt x="129" y="325"/>
                    <a:pt x="131" y="326"/>
                  </a:cubicBezTo>
                  <a:cubicBezTo>
                    <a:pt x="135" y="327"/>
                    <a:pt x="138" y="329"/>
                    <a:pt x="143" y="329"/>
                  </a:cubicBezTo>
                  <a:cubicBezTo>
                    <a:pt x="142" y="329"/>
                    <a:pt x="143" y="328"/>
                    <a:pt x="143" y="328"/>
                  </a:cubicBezTo>
                  <a:cubicBezTo>
                    <a:pt x="147" y="328"/>
                    <a:pt x="149" y="331"/>
                    <a:pt x="153" y="331"/>
                  </a:cubicBezTo>
                  <a:cubicBezTo>
                    <a:pt x="156" y="332"/>
                    <a:pt x="160" y="331"/>
                    <a:pt x="163" y="329"/>
                  </a:cubicBezTo>
                  <a:cubicBezTo>
                    <a:pt x="168" y="327"/>
                    <a:pt x="168" y="328"/>
                    <a:pt x="172" y="329"/>
                  </a:cubicBezTo>
                  <a:cubicBezTo>
                    <a:pt x="174" y="330"/>
                    <a:pt x="180" y="329"/>
                    <a:pt x="179" y="333"/>
                  </a:cubicBezTo>
                  <a:cubicBezTo>
                    <a:pt x="175" y="333"/>
                    <a:pt x="174" y="334"/>
                    <a:pt x="172" y="337"/>
                  </a:cubicBezTo>
                  <a:cubicBezTo>
                    <a:pt x="171" y="339"/>
                    <a:pt x="170" y="341"/>
                    <a:pt x="169" y="343"/>
                  </a:cubicBezTo>
                  <a:cubicBezTo>
                    <a:pt x="168" y="349"/>
                    <a:pt x="171" y="351"/>
                    <a:pt x="174" y="354"/>
                  </a:cubicBezTo>
                  <a:cubicBezTo>
                    <a:pt x="177" y="357"/>
                    <a:pt x="179" y="364"/>
                    <a:pt x="184" y="363"/>
                  </a:cubicBezTo>
                  <a:cubicBezTo>
                    <a:pt x="182" y="369"/>
                    <a:pt x="175" y="366"/>
                    <a:pt x="172" y="363"/>
                  </a:cubicBezTo>
                  <a:cubicBezTo>
                    <a:pt x="170" y="360"/>
                    <a:pt x="165" y="356"/>
                    <a:pt x="165" y="352"/>
                  </a:cubicBezTo>
                  <a:cubicBezTo>
                    <a:pt x="165" y="350"/>
                    <a:pt x="167" y="348"/>
                    <a:pt x="166" y="346"/>
                  </a:cubicBezTo>
                  <a:cubicBezTo>
                    <a:pt x="166" y="344"/>
                    <a:pt x="163" y="343"/>
                    <a:pt x="162" y="341"/>
                  </a:cubicBezTo>
                  <a:cubicBezTo>
                    <a:pt x="159" y="337"/>
                    <a:pt x="159" y="332"/>
                    <a:pt x="153" y="334"/>
                  </a:cubicBezTo>
                  <a:cubicBezTo>
                    <a:pt x="147" y="338"/>
                    <a:pt x="150" y="341"/>
                    <a:pt x="153" y="345"/>
                  </a:cubicBezTo>
                  <a:cubicBezTo>
                    <a:pt x="154" y="347"/>
                    <a:pt x="153" y="347"/>
                    <a:pt x="155" y="348"/>
                  </a:cubicBezTo>
                  <a:cubicBezTo>
                    <a:pt x="156" y="349"/>
                    <a:pt x="157" y="349"/>
                    <a:pt x="158" y="349"/>
                  </a:cubicBezTo>
                  <a:cubicBezTo>
                    <a:pt x="160" y="351"/>
                    <a:pt x="162" y="353"/>
                    <a:pt x="163" y="355"/>
                  </a:cubicBezTo>
                  <a:cubicBezTo>
                    <a:pt x="164" y="356"/>
                    <a:pt x="164" y="358"/>
                    <a:pt x="165" y="359"/>
                  </a:cubicBezTo>
                  <a:cubicBezTo>
                    <a:pt x="166" y="360"/>
                    <a:pt x="168" y="360"/>
                    <a:pt x="168" y="362"/>
                  </a:cubicBezTo>
                  <a:cubicBezTo>
                    <a:pt x="169" y="363"/>
                    <a:pt x="169" y="365"/>
                    <a:pt x="169" y="368"/>
                  </a:cubicBezTo>
                  <a:cubicBezTo>
                    <a:pt x="169" y="370"/>
                    <a:pt x="167" y="373"/>
                    <a:pt x="167" y="375"/>
                  </a:cubicBezTo>
                  <a:cubicBezTo>
                    <a:pt x="168" y="378"/>
                    <a:pt x="170" y="379"/>
                    <a:pt x="170" y="382"/>
                  </a:cubicBezTo>
                  <a:cubicBezTo>
                    <a:pt x="171" y="378"/>
                    <a:pt x="169" y="376"/>
                    <a:pt x="170" y="372"/>
                  </a:cubicBezTo>
                  <a:cubicBezTo>
                    <a:pt x="172" y="373"/>
                    <a:pt x="173" y="371"/>
                    <a:pt x="175" y="371"/>
                  </a:cubicBezTo>
                  <a:cubicBezTo>
                    <a:pt x="177" y="370"/>
                    <a:pt x="180" y="372"/>
                    <a:pt x="182" y="372"/>
                  </a:cubicBezTo>
                  <a:cubicBezTo>
                    <a:pt x="185" y="373"/>
                    <a:pt x="191" y="373"/>
                    <a:pt x="190" y="378"/>
                  </a:cubicBezTo>
                  <a:cubicBezTo>
                    <a:pt x="194" y="378"/>
                    <a:pt x="193" y="380"/>
                    <a:pt x="191" y="381"/>
                  </a:cubicBezTo>
                  <a:cubicBezTo>
                    <a:pt x="191" y="381"/>
                    <a:pt x="187" y="382"/>
                    <a:pt x="188" y="382"/>
                  </a:cubicBezTo>
                  <a:cubicBezTo>
                    <a:pt x="186" y="382"/>
                    <a:pt x="186" y="381"/>
                    <a:pt x="185" y="381"/>
                  </a:cubicBezTo>
                  <a:cubicBezTo>
                    <a:pt x="183" y="380"/>
                    <a:pt x="180" y="378"/>
                    <a:pt x="178" y="381"/>
                  </a:cubicBezTo>
                  <a:cubicBezTo>
                    <a:pt x="177" y="383"/>
                    <a:pt x="174" y="394"/>
                    <a:pt x="172" y="394"/>
                  </a:cubicBezTo>
                  <a:cubicBezTo>
                    <a:pt x="170" y="394"/>
                    <a:pt x="168" y="393"/>
                    <a:pt x="166" y="393"/>
                  </a:cubicBezTo>
                  <a:cubicBezTo>
                    <a:pt x="164" y="392"/>
                    <a:pt x="164" y="391"/>
                    <a:pt x="161" y="392"/>
                  </a:cubicBezTo>
                  <a:cubicBezTo>
                    <a:pt x="158" y="393"/>
                    <a:pt x="158" y="394"/>
                    <a:pt x="155" y="394"/>
                  </a:cubicBezTo>
                  <a:cubicBezTo>
                    <a:pt x="153" y="394"/>
                    <a:pt x="151" y="393"/>
                    <a:pt x="149" y="393"/>
                  </a:cubicBezTo>
                  <a:cubicBezTo>
                    <a:pt x="149" y="388"/>
                    <a:pt x="143" y="391"/>
                    <a:pt x="140" y="391"/>
                  </a:cubicBezTo>
                  <a:cubicBezTo>
                    <a:pt x="139" y="392"/>
                    <a:pt x="137" y="392"/>
                    <a:pt x="136" y="392"/>
                  </a:cubicBezTo>
                  <a:cubicBezTo>
                    <a:pt x="133" y="392"/>
                    <a:pt x="132" y="391"/>
                    <a:pt x="130" y="391"/>
                  </a:cubicBezTo>
                  <a:cubicBezTo>
                    <a:pt x="126" y="391"/>
                    <a:pt x="122" y="395"/>
                    <a:pt x="118" y="392"/>
                  </a:cubicBezTo>
                  <a:cubicBezTo>
                    <a:pt x="116" y="390"/>
                    <a:pt x="117" y="383"/>
                    <a:pt x="112" y="384"/>
                  </a:cubicBezTo>
                  <a:cubicBezTo>
                    <a:pt x="118" y="383"/>
                    <a:pt x="116" y="375"/>
                    <a:pt x="117" y="371"/>
                  </a:cubicBezTo>
                  <a:cubicBezTo>
                    <a:pt x="118" y="369"/>
                    <a:pt x="119" y="367"/>
                    <a:pt x="120" y="364"/>
                  </a:cubicBezTo>
                  <a:cubicBezTo>
                    <a:pt x="121" y="362"/>
                    <a:pt x="119" y="360"/>
                    <a:pt x="123" y="360"/>
                  </a:cubicBezTo>
                  <a:cubicBezTo>
                    <a:pt x="122" y="353"/>
                    <a:pt x="104" y="358"/>
                    <a:pt x="100" y="359"/>
                  </a:cubicBezTo>
                  <a:cubicBezTo>
                    <a:pt x="97" y="360"/>
                    <a:pt x="94" y="361"/>
                    <a:pt x="91" y="362"/>
                  </a:cubicBezTo>
                  <a:cubicBezTo>
                    <a:pt x="89" y="363"/>
                    <a:pt x="86" y="363"/>
                    <a:pt x="84" y="363"/>
                  </a:cubicBezTo>
                  <a:cubicBezTo>
                    <a:pt x="78" y="365"/>
                    <a:pt x="73" y="369"/>
                    <a:pt x="68" y="373"/>
                  </a:cubicBezTo>
                  <a:cubicBezTo>
                    <a:pt x="63" y="376"/>
                    <a:pt x="57" y="380"/>
                    <a:pt x="52" y="383"/>
                  </a:cubicBezTo>
                  <a:cubicBezTo>
                    <a:pt x="50" y="385"/>
                    <a:pt x="46" y="386"/>
                    <a:pt x="43" y="388"/>
                  </a:cubicBezTo>
                  <a:cubicBezTo>
                    <a:pt x="38" y="392"/>
                    <a:pt x="34" y="396"/>
                    <a:pt x="29" y="400"/>
                  </a:cubicBezTo>
                  <a:cubicBezTo>
                    <a:pt x="25" y="403"/>
                    <a:pt x="23" y="406"/>
                    <a:pt x="19" y="408"/>
                  </a:cubicBezTo>
                  <a:cubicBezTo>
                    <a:pt x="15" y="411"/>
                    <a:pt x="9" y="411"/>
                    <a:pt x="5" y="414"/>
                  </a:cubicBezTo>
                  <a:cubicBezTo>
                    <a:pt x="0" y="418"/>
                    <a:pt x="3" y="424"/>
                    <a:pt x="8" y="427"/>
                  </a:cubicBezTo>
                  <a:cubicBezTo>
                    <a:pt x="11" y="428"/>
                    <a:pt x="12" y="428"/>
                    <a:pt x="14" y="430"/>
                  </a:cubicBezTo>
                  <a:cubicBezTo>
                    <a:pt x="16" y="432"/>
                    <a:pt x="18" y="434"/>
                    <a:pt x="20" y="435"/>
                  </a:cubicBezTo>
                  <a:cubicBezTo>
                    <a:pt x="24" y="437"/>
                    <a:pt x="29" y="437"/>
                    <a:pt x="33" y="438"/>
                  </a:cubicBezTo>
                  <a:cubicBezTo>
                    <a:pt x="39" y="439"/>
                    <a:pt x="44" y="442"/>
                    <a:pt x="50" y="443"/>
                  </a:cubicBezTo>
                  <a:cubicBezTo>
                    <a:pt x="48" y="445"/>
                    <a:pt x="46" y="446"/>
                    <a:pt x="46" y="449"/>
                  </a:cubicBezTo>
                  <a:cubicBezTo>
                    <a:pt x="46" y="449"/>
                    <a:pt x="48" y="449"/>
                    <a:pt x="47" y="451"/>
                  </a:cubicBezTo>
                  <a:cubicBezTo>
                    <a:pt x="47" y="452"/>
                    <a:pt x="45" y="453"/>
                    <a:pt x="44" y="454"/>
                  </a:cubicBezTo>
                  <a:cubicBezTo>
                    <a:pt x="40" y="455"/>
                    <a:pt x="35" y="452"/>
                    <a:pt x="35" y="448"/>
                  </a:cubicBezTo>
                  <a:cubicBezTo>
                    <a:pt x="32" y="450"/>
                    <a:pt x="35" y="453"/>
                    <a:pt x="36" y="455"/>
                  </a:cubicBezTo>
                  <a:cubicBezTo>
                    <a:pt x="37" y="456"/>
                    <a:pt x="39" y="457"/>
                    <a:pt x="40" y="458"/>
                  </a:cubicBezTo>
                  <a:cubicBezTo>
                    <a:pt x="40" y="459"/>
                    <a:pt x="40" y="461"/>
                    <a:pt x="40" y="462"/>
                  </a:cubicBezTo>
                  <a:cubicBezTo>
                    <a:pt x="42" y="465"/>
                    <a:pt x="47" y="465"/>
                    <a:pt x="48" y="468"/>
                  </a:cubicBezTo>
                  <a:cubicBezTo>
                    <a:pt x="49" y="470"/>
                    <a:pt x="47" y="474"/>
                    <a:pt x="45" y="475"/>
                  </a:cubicBezTo>
                  <a:cubicBezTo>
                    <a:pt x="47" y="478"/>
                    <a:pt x="46" y="482"/>
                    <a:pt x="49" y="484"/>
                  </a:cubicBezTo>
                  <a:cubicBezTo>
                    <a:pt x="51" y="487"/>
                    <a:pt x="56" y="488"/>
                    <a:pt x="60" y="490"/>
                  </a:cubicBezTo>
                  <a:cubicBezTo>
                    <a:pt x="64" y="491"/>
                    <a:pt x="68" y="491"/>
                    <a:pt x="73" y="492"/>
                  </a:cubicBezTo>
                  <a:cubicBezTo>
                    <a:pt x="77" y="493"/>
                    <a:pt x="80" y="495"/>
                    <a:pt x="84" y="495"/>
                  </a:cubicBezTo>
                  <a:cubicBezTo>
                    <a:pt x="88" y="494"/>
                    <a:pt x="91" y="492"/>
                    <a:pt x="95" y="492"/>
                  </a:cubicBezTo>
                  <a:cubicBezTo>
                    <a:pt x="99" y="493"/>
                    <a:pt x="103" y="493"/>
                    <a:pt x="108" y="492"/>
                  </a:cubicBezTo>
                  <a:cubicBezTo>
                    <a:pt x="114" y="491"/>
                    <a:pt x="120" y="488"/>
                    <a:pt x="127" y="491"/>
                  </a:cubicBezTo>
                  <a:cubicBezTo>
                    <a:pt x="130" y="492"/>
                    <a:pt x="132" y="495"/>
                    <a:pt x="134" y="497"/>
                  </a:cubicBezTo>
                  <a:cubicBezTo>
                    <a:pt x="139" y="499"/>
                    <a:pt x="137" y="495"/>
                    <a:pt x="136" y="493"/>
                  </a:cubicBezTo>
                  <a:cubicBezTo>
                    <a:pt x="135" y="491"/>
                    <a:pt x="131" y="488"/>
                    <a:pt x="132" y="486"/>
                  </a:cubicBezTo>
                  <a:cubicBezTo>
                    <a:pt x="133" y="479"/>
                    <a:pt x="142" y="493"/>
                    <a:pt x="143" y="495"/>
                  </a:cubicBezTo>
                  <a:cubicBezTo>
                    <a:pt x="143" y="498"/>
                    <a:pt x="143" y="501"/>
                    <a:pt x="145" y="504"/>
                  </a:cubicBezTo>
                  <a:cubicBezTo>
                    <a:pt x="145" y="501"/>
                    <a:pt x="147" y="502"/>
                    <a:pt x="149" y="500"/>
                  </a:cubicBezTo>
                  <a:cubicBezTo>
                    <a:pt x="149" y="500"/>
                    <a:pt x="150" y="497"/>
                    <a:pt x="150" y="496"/>
                  </a:cubicBezTo>
                  <a:cubicBezTo>
                    <a:pt x="151" y="493"/>
                    <a:pt x="152" y="489"/>
                    <a:pt x="155" y="488"/>
                  </a:cubicBezTo>
                  <a:cubicBezTo>
                    <a:pt x="157" y="487"/>
                    <a:pt x="158" y="487"/>
                    <a:pt x="160" y="485"/>
                  </a:cubicBezTo>
                  <a:cubicBezTo>
                    <a:pt x="162" y="484"/>
                    <a:pt x="162" y="482"/>
                    <a:pt x="163" y="481"/>
                  </a:cubicBezTo>
                  <a:cubicBezTo>
                    <a:pt x="166" y="480"/>
                    <a:pt x="172" y="481"/>
                    <a:pt x="171" y="476"/>
                  </a:cubicBezTo>
                  <a:cubicBezTo>
                    <a:pt x="175" y="476"/>
                    <a:pt x="180" y="479"/>
                    <a:pt x="182" y="476"/>
                  </a:cubicBezTo>
                  <a:cubicBezTo>
                    <a:pt x="183" y="475"/>
                    <a:pt x="182" y="474"/>
                    <a:pt x="183" y="473"/>
                  </a:cubicBezTo>
                  <a:cubicBezTo>
                    <a:pt x="184" y="472"/>
                    <a:pt x="185" y="472"/>
                    <a:pt x="186" y="471"/>
                  </a:cubicBezTo>
                  <a:cubicBezTo>
                    <a:pt x="187" y="470"/>
                    <a:pt x="187" y="469"/>
                    <a:pt x="187" y="466"/>
                  </a:cubicBezTo>
                  <a:cubicBezTo>
                    <a:pt x="189" y="467"/>
                    <a:pt x="190" y="469"/>
                    <a:pt x="191" y="470"/>
                  </a:cubicBezTo>
                  <a:cubicBezTo>
                    <a:pt x="192" y="470"/>
                    <a:pt x="193" y="470"/>
                    <a:pt x="194" y="471"/>
                  </a:cubicBezTo>
                  <a:cubicBezTo>
                    <a:pt x="195" y="471"/>
                    <a:pt x="195" y="473"/>
                    <a:pt x="195" y="474"/>
                  </a:cubicBezTo>
                  <a:cubicBezTo>
                    <a:pt x="197" y="477"/>
                    <a:pt x="198" y="477"/>
                    <a:pt x="198" y="481"/>
                  </a:cubicBezTo>
                  <a:cubicBezTo>
                    <a:pt x="197" y="485"/>
                    <a:pt x="194" y="490"/>
                    <a:pt x="190" y="491"/>
                  </a:cubicBezTo>
                  <a:cubicBezTo>
                    <a:pt x="188" y="492"/>
                    <a:pt x="185" y="491"/>
                    <a:pt x="183" y="491"/>
                  </a:cubicBezTo>
                  <a:cubicBezTo>
                    <a:pt x="181" y="491"/>
                    <a:pt x="178" y="494"/>
                    <a:pt x="178" y="497"/>
                  </a:cubicBezTo>
                  <a:cubicBezTo>
                    <a:pt x="179" y="499"/>
                    <a:pt x="180" y="500"/>
                    <a:pt x="182" y="498"/>
                  </a:cubicBezTo>
                  <a:cubicBezTo>
                    <a:pt x="186" y="500"/>
                    <a:pt x="192" y="504"/>
                    <a:pt x="193" y="509"/>
                  </a:cubicBezTo>
                  <a:cubicBezTo>
                    <a:pt x="194" y="513"/>
                    <a:pt x="194" y="517"/>
                    <a:pt x="194" y="521"/>
                  </a:cubicBezTo>
                  <a:cubicBezTo>
                    <a:pt x="195" y="524"/>
                    <a:pt x="197" y="527"/>
                    <a:pt x="198" y="530"/>
                  </a:cubicBezTo>
                  <a:cubicBezTo>
                    <a:pt x="199" y="532"/>
                    <a:pt x="199" y="535"/>
                    <a:pt x="199" y="538"/>
                  </a:cubicBezTo>
                  <a:cubicBezTo>
                    <a:pt x="198" y="540"/>
                    <a:pt x="193" y="544"/>
                    <a:pt x="192" y="546"/>
                  </a:cubicBezTo>
                  <a:cubicBezTo>
                    <a:pt x="190" y="549"/>
                    <a:pt x="190" y="552"/>
                    <a:pt x="187" y="553"/>
                  </a:cubicBezTo>
                  <a:cubicBezTo>
                    <a:pt x="184" y="556"/>
                    <a:pt x="174" y="557"/>
                    <a:pt x="170" y="556"/>
                  </a:cubicBezTo>
                  <a:cubicBezTo>
                    <a:pt x="165" y="554"/>
                    <a:pt x="162" y="550"/>
                    <a:pt x="157" y="549"/>
                  </a:cubicBezTo>
                  <a:cubicBezTo>
                    <a:pt x="157" y="548"/>
                    <a:pt x="157" y="547"/>
                    <a:pt x="157" y="546"/>
                  </a:cubicBezTo>
                  <a:cubicBezTo>
                    <a:pt x="155" y="544"/>
                    <a:pt x="146" y="545"/>
                    <a:pt x="147" y="549"/>
                  </a:cubicBezTo>
                  <a:cubicBezTo>
                    <a:pt x="148" y="553"/>
                    <a:pt x="156" y="552"/>
                    <a:pt x="158" y="552"/>
                  </a:cubicBezTo>
                  <a:cubicBezTo>
                    <a:pt x="159" y="554"/>
                    <a:pt x="155" y="558"/>
                    <a:pt x="154" y="560"/>
                  </a:cubicBezTo>
                  <a:cubicBezTo>
                    <a:pt x="153" y="563"/>
                    <a:pt x="152" y="566"/>
                    <a:pt x="150" y="568"/>
                  </a:cubicBezTo>
                  <a:cubicBezTo>
                    <a:pt x="148" y="569"/>
                    <a:pt x="145" y="569"/>
                    <a:pt x="143" y="571"/>
                  </a:cubicBezTo>
                  <a:cubicBezTo>
                    <a:pt x="142" y="573"/>
                    <a:pt x="141" y="575"/>
                    <a:pt x="140" y="576"/>
                  </a:cubicBezTo>
                  <a:cubicBezTo>
                    <a:pt x="136" y="579"/>
                    <a:pt x="134" y="580"/>
                    <a:pt x="129" y="578"/>
                  </a:cubicBezTo>
                  <a:cubicBezTo>
                    <a:pt x="123" y="575"/>
                    <a:pt x="120" y="569"/>
                    <a:pt x="113" y="567"/>
                  </a:cubicBezTo>
                  <a:cubicBezTo>
                    <a:pt x="108" y="566"/>
                    <a:pt x="103" y="570"/>
                    <a:pt x="99" y="573"/>
                  </a:cubicBezTo>
                  <a:cubicBezTo>
                    <a:pt x="98" y="573"/>
                    <a:pt x="96" y="574"/>
                    <a:pt x="96" y="575"/>
                  </a:cubicBezTo>
                  <a:cubicBezTo>
                    <a:pt x="95" y="577"/>
                    <a:pt x="97" y="578"/>
                    <a:pt x="97" y="579"/>
                  </a:cubicBezTo>
                  <a:cubicBezTo>
                    <a:pt x="96" y="581"/>
                    <a:pt x="93" y="585"/>
                    <a:pt x="92" y="587"/>
                  </a:cubicBezTo>
                  <a:cubicBezTo>
                    <a:pt x="91" y="590"/>
                    <a:pt x="90" y="594"/>
                    <a:pt x="89" y="597"/>
                  </a:cubicBezTo>
                  <a:cubicBezTo>
                    <a:pt x="88" y="600"/>
                    <a:pt x="86" y="602"/>
                    <a:pt x="84" y="605"/>
                  </a:cubicBezTo>
                  <a:cubicBezTo>
                    <a:pt x="84" y="606"/>
                    <a:pt x="85" y="607"/>
                    <a:pt x="85" y="607"/>
                  </a:cubicBezTo>
                  <a:cubicBezTo>
                    <a:pt x="87" y="608"/>
                    <a:pt x="88" y="608"/>
                    <a:pt x="90" y="608"/>
                  </a:cubicBezTo>
                  <a:cubicBezTo>
                    <a:pt x="87" y="610"/>
                    <a:pt x="84" y="610"/>
                    <a:pt x="81" y="612"/>
                  </a:cubicBezTo>
                  <a:cubicBezTo>
                    <a:pt x="78" y="614"/>
                    <a:pt x="77" y="618"/>
                    <a:pt x="75" y="621"/>
                  </a:cubicBezTo>
                  <a:cubicBezTo>
                    <a:pt x="73" y="625"/>
                    <a:pt x="70" y="628"/>
                    <a:pt x="68" y="632"/>
                  </a:cubicBezTo>
                  <a:cubicBezTo>
                    <a:pt x="67" y="635"/>
                    <a:pt x="66" y="638"/>
                    <a:pt x="66" y="641"/>
                  </a:cubicBezTo>
                  <a:cubicBezTo>
                    <a:pt x="66" y="643"/>
                    <a:pt x="69" y="646"/>
                    <a:pt x="69" y="647"/>
                  </a:cubicBezTo>
                  <a:cubicBezTo>
                    <a:pt x="69" y="652"/>
                    <a:pt x="60" y="648"/>
                    <a:pt x="58" y="651"/>
                  </a:cubicBezTo>
                  <a:cubicBezTo>
                    <a:pt x="55" y="653"/>
                    <a:pt x="59" y="657"/>
                    <a:pt x="63" y="658"/>
                  </a:cubicBezTo>
                  <a:cubicBezTo>
                    <a:pt x="62" y="661"/>
                    <a:pt x="59" y="659"/>
                    <a:pt x="57" y="660"/>
                  </a:cubicBezTo>
                  <a:cubicBezTo>
                    <a:pt x="53" y="662"/>
                    <a:pt x="54" y="664"/>
                    <a:pt x="55" y="668"/>
                  </a:cubicBezTo>
                  <a:cubicBezTo>
                    <a:pt x="56" y="668"/>
                    <a:pt x="57" y="669"/>
                    <a:pt x="57" y="669"/>
                  </a:cubicBezTo>
                  <a:cubicBezTo>
                    <a:pt x="58" y="667"/>
                    <a:pt x="61" y="666"/>
                    <a:pt x="63" y="667"/>
                  </a:cubicBezTo>
                  <a:cubicBezTo>
                    <a:pt x="66" y="670"/>
                    <a:pt x="64" y="670"/>
                    <a:pt x="63" y="672"/>
                  </a:cubicBezTo>
                  <a:cubicBezTo>
                    <a:pt x="60" y="676"/>
                    <a:pt x="63" y="680"/>
                    <a:pt x="69" y="681"/>
                  </a:cubicBezTo>
                  <a:cubicBezTo>
                    <a:pt x="69" y="682"/>
                    <a:pt x="70" y="691"/>
                    <a:pt x="68" y="691"/>
                  </a:cubicBezTo>
                  <a:cubicBezTo>
                    <a:pt x="71" y="692"/>
                    <a:pt x="72" y="694"/>
                    <a:pt x="75" y="692"/>
                  </a:cubicBezTo>
                  <a:cubicBezTo>
                    <a:pt x="77" y="690"/>
                    <a:pt x="76" y="687"/>
                    <a:pt x="80" y="688"/>
                  </a:cubicBezTo>
                  <a:cubicBezTo>
                    <a:pt x="81" y="689"/>
                    <a:pt x="82" y="690"/>
                    <a:pt x="83" y="692"/>
                  </a:cubicBezTo>
                  <a:cubicBezTo>
                    <a:pt x="84" y="692"/>
                    <a:pt x="85" y="693"/>
                    <a:pt x="86" y="693"/>
                  </a:cubicBezTo>
                  <a:cubicBezTo>
                    <a:pt x="85" y="697"/>
                    <a:pt x="78" y="694"/>
                    <a:pt x="82" y="701"/>
                  </a:cubicBezTo>
                  <a:cubicBezTo>
                    <a:pt x="84" y="701"/>
                    <a:pt x="85" y="701"/>
                    <a:pt x="87" y="702"/>
                  </a:cubicBezTo>
                  <a:cubicBezTo>
                    <a:pt x="84" y="704"/>
                    <a:pt x="86" y="707"/>
                    <a:pt x="85" y="710"/>
                  </a:cubicBezTo>
                  <a:cubicBezTo>
                    <a:pt x="85" y="712"/>
                    <a:pt x="83" y="715"/>
                    <a:pt x="81" y="716"/>
                  </a:cubicBezTo>
                  <a:cubicBezTo>
                    <a:pt x="80" y="717"/>
                    <a:pt x="74" y="719"/>
                    <a:pt x="74" y="722"/>
                  </a:cubicBezTo>
                  <a:cubicBezTo>
                    <a:pt x="75" y="725"/>
                    <a:pt x="80" y="724"/>
                    <a:pt x="81" y="722"/>
                  </a:cubicBezTo>
                  <a:cubicBezTo>
                    <a:pt x="83" y="722"/>
                    <a:pt x="85" y="723"/>
                    <a:pt x="86" y="723"/>
                  </a:cubicBezTo>
                  <a:cubicBezTo>
                    <a:pt x="86" y="726"/>
                    <a:pt x="81" y="726"/>
                    <a:pt x="84" y="730"/>
                  </a:cubicBezTo>
                  <a:cubicBezTo>
                    <a:pt x="87" y="734"/>
                    <a:pt x="91" y="734"/>
                    <a:pt x="94" y="736"/>
                  </a:cubicBezTo>
                  <a:cubicBezTo>
                    <a:pt x="94" y="735"/>
                    <a:pt x="98" y="739"/>
                    <a:pt x="97" y="739"/>
                  </a:cubicBezTo>
                  <a:cubicBezTo>
                    <a:pt x="98" y="740"/>
                    <a:pt x="99" y="742"/>
                    <a:pt x="100" y="744"/>
                  </a:cubicBezTo>
                  <a:cubicBezTo>
                    <a:pt x="102" y="747"/>
                    <a:pt x="105" y="748"/>
                    <a:pt x="109" y="750"/>
                  </a:cubicBezTo>
                  <a:cubicBezTo>
                    <a:pt x="108" y="750"/>
                    <a:pt x="108" y="751"/>
                    <a:pt x="108" y="751"/>
                  </a:cubicBezTo>
                  <a:cubicBezTo>
                    <a:pt x="108" y="752"/>
                    <a:pt x="106" y="753"/>
                    <a:pt x="106" y="755"/>
                  </a:cubicBezTo>
                  <a:cubicBezTo>
                    <a:pt x="106" y="756"/>
                    <a:pt x="108" y="757"/>
                    <a:pt x="109" y="758"/>
                  </a:cubicBezTo>
                  <a:cubicBezTo>
                    <a:pt x="111" y="760"/>
                    <a:pt x="114" y="761"/>
                    <a:pt x="116" y="761"/>
                  </a:cubicBezTo>
                  <a:cubicBezTo>
                    <a:pt x="122" y="762"/>
                    <a:pt x="130" y="761"/>
                    <a:pt x="134" y="760"/>
                  </a:cubicBezTo>
                  <a:cubicBezTo>
                    <a:pt x="137" y="759"/>
                    <a:pt x="139" y="756"/>
                    <a:pt x="142" y="755"/>
                  </a:cubicBezTo>
                  <a:cubicBezTo>
                    <a:pt x="144" y="754"/>
                    <a:pt x="147" y="753"/>
                    <a:pt x="149" y="752"/>
                  </a:cubicBezTo>
                  <a:cubicBezTo>
                    <a:pt x="155" y="750"/>
                    <a:pt x="153" y="744"/>
                    <a:pt x="154" y="737"/>
                  </a:cubicBezTo>
                  <a:cubicBezTo>
                    <a:pt x="156" y="737"/>
                    <a:pt x="161" y="753"/>
                    <a:pt x="163" y="756"/>
                  </a:cubicBezTo>
                  <a:cubicBezTo>
                    <a:pt x="165" y="759"/>
                    <a:pt x="166" y="761"/>
                    <a:pt x="168" y="765"/>
                  </a:cubicBezTo>
                  <a:cubicBezTo>
                    <a:pt x="169" y="768"/>
                    <a:pt x="172" y="771"/>
                    <a:pt x="173" y="775"/>
                  </a:cubicBezTo>
                  <a:cubicBezTo>
                    <a:pt x="175" y="782"/>
                    <a:pt x="170" y="778"/>
                    <a:pt x="167" y="782"/>
                  </a:cubicBezTo>
                  <a:cubicBezTo>
                    <a:pt x="166" y="783"/>
                    <a:pt x="164" y="789"/>
                    <a:pt x="164" y="790"/>
                  </a:cubicBezTo>
                  <a:cubicBezTo>
                    <a:pt x="164" y="793"/>
                    <a:pt x="164" y="796"/>
                    <a:pt x="167" y="798"/>
                  </a:cubicBezTo>
                  <a:cubicBezTo>
                    <a:pt x="170" y="799"/>
                    <a:pt x="173" y="797"/>
                    <a:pt x="175" y="799"/>
                  </a:cubicBezTo>
                  <a:cubicBezTo>
                    <a:pt x="174" y="801"/>
                    <a:pt x="172" y="802"/>
                    <a:pt x="171" y="804"/>
                  </a:cubicBezTo>
                  <a:cubicBezTo>
                    <a:pt x="177" y="805"/>
                    <a:pt x="172" y="816"/>
                    <a:pt x="170" y="818"/>
                  </a:cubicBezTo>
                  <a:cubicBezTo>
                    <a:pt x="168" y="819"/>
                    <a:pt x="162" y="820"/>
                    <a:pt x="162" y="821"/>
                  </a:cubicBezTo>
                  <a:cubicBezTo>
                    <a:pt x="162" y="823"/>
                    <a:pt x="168" y="824"/>
                    <a:pt x="170" y="823"/>
                  </a:cubicBezTo>
                  <a:cubicBezTo>
                    <a:pt x="170" y="828"/>
                    <a:pt x="175" y="825"/>
                    <a:pt x="177" y="824"/>
                  </a:cubicBezTo>
                  <a:cubicBezTo>
                    <a:pt x="177" y="824"/>
                    <a:pt x="180" y="822"/>
                    <a:pt x="181" y="822"/>
                  </a:cubicBezTo>
                  <a:cubicBezTo>
                    <a:pt x="183" y="820"/>
                    <a:pt x="183" y="816"/>
                    <a:pt x="187" y="814"/>
                  </a:cubicBezTo>
                  <a:cubicBezTo>
                    <a:pt x="188" y="814"/>
                    <a:pt x="196" y="811"/>
                    <a:pt x="196" y="811"/>
                  </a:cubicBezTo>
                  <a:cubicBezTo>
                    <a:pt x="196" y="809"/>
                    <a:pt x="197" y="808"/>
                    <a:pt x="199" y="807"/>
                  </a:cubicBezTo>
                  <a:cubicBezTo>
                    <a:pt x="200" y="807"/>
                    <a:pt x="202" y="807"/>
                    <a:pt x="203" y="806"/>
                  </a:cubicBezTo>
                  <a:cubicBezTo>
                    <a:pt x="204" y="805"/>
                    <a:pt x="203" y="804"/>
                    <a:pt x="204" y="804"/>
                  </a:cubicBezTo>
                  <a:cubicBezTo>
                    <a:pt x="208" y="801"/>
                    <a:pt x="212" y="801"/>
                    <a:pt x="210" y="807"/>
                  </a:cubicBezTo>
                  <a:cubicBezTo>
                    <a:pt x="212" y="807"/>
                    <a:pt x="212" y="809"/>
                    <a:pt x="214" y="809"/>
                  </a:cubicBezTo>
                  <a:cubicBezTo>
                    <a:pt x="215" y="810"/>
                    <a:pt x="216" y="810"/>
                    <a:pt x="219" y="810"/>
                  </a:cubicBezTo>
                  <a:cubicBezTo>
                    <a:pt x="220" y="813"/>
                    <a:pt x="222" y="817"/>
                    <a:pt x="225" y="814"/>
                  </a:cubicBezTo>
                  <a:cubicBezTo>
                    <a:pt x="227" y="812"/>
                    <a:pt x="224" y="808"/>
                    <a:pt x="229" y="807"/>
                  </a:cubicBezTo>
                  <a:cubicBezTo>
                    <a:pt x="230" y="811"/>
                    <a:pt x="229" y="810"/>
                    <a:pt x="231" y="812"/>
                  </a:cubicBezTo>
                  <a:cubicBezTo>
                    <a:pt x="232" y="813"/>
                    <a:pt x="233" y="813"/>
                    <a:pt x="234" y="814"/>
                  </a:cubicBezTo>
                  <a:cubicBezTo>
                    <a:pt x="235" y="816"/>
                    <a:pt x="235" y="816"/>
                    <a:pt x="235" y="817"/>
                  </a:cubicBezTo>
                  <a:cubicBezTo>
                    <a:pt x="237" y="819"/>
                    <a:pt x="238" y="821"/>
                    <a:pt x="239" y="823"/>
                  </a:cubicBezTo>
                  <a:cubicBezTo>
                    <a:pt x="241" y="825"/>
                    <a:pt x="241" y="828"/>
                    <a:pt x="242" y="830"/>
                  </a:cubicBezTo>
                  <a:cubicBezTo>
                    <a:pt x="245" y="834"/>
                    <a:pt x="253" y="836"/>
                    <a:pt x="254" y="831"/>
                  </a:cubicBezTo>
                  <a:cubicBezTo>
                    <a:pt x="255" y="827"/>
                    <a:pt x="250" y="823"/>
                    <a:pt x="250" y="819"/>
                  </a:cubicBezTo>
                  <a:cubicBezTo>
                    <a:pt x="251" y="819"/>
                    <a:pt x="251" y="819"/>
                    <a:pt x="252" y="819"/>
                  </a:cubicBezTo>
                  <a:cubicBezTo>
                    <a:pt x="252" y="817"/>
                    <a:pt x="251" y="815"/>
                    <a:pt x="251" y="813"/>
                  </a:cubicBezTo>
                  <a:cubicBezTo>
                    <a:pt x="252" y="812"/>
                    <a:pt x="253" y="812"/>
                    <a:pt x="254" y="811"/>
                  </a:cubicBezTo>
                  <a:cubicBezTo>
                    <a:pt x="254" y="811"/>
                    <a:pt x="254" y="809"/>
                    <a:pt x="254" y="809"/>
                  </a:cubicBezTo>
                  <a:cubicBezTo>
                    <a:pt x="256" y="807"/>
                    <a:pt x="260" y="801"/>
                    <a:pt x="262" y="801"/>
                  </a:cubicBezTo>
                  <a:cubicBezTo>
                    <a:pt x="260" y="803"/>
                    <a:pt x="257" y="809"/>
                    <a:pt x="258" y="812"/>
                  </a:cubicBezTo>
                  <a:cubicBezTo>
                    <a:pt x="258" y="815"/>
                    <a:pt x="260" y="815"/>
                    <a:pt x="262" y="817"/>
                  </a:cubicBezTo>
                  <a:cubicBezTo>
                    <a:pt x="263" y="819"/>
                    <a:pt x="263" y="820"/>
                    <a:pt x="263" y="822"/>
                  </a:cubicBezTo>
                  <a:cubicBezTo>
                    <a:pt x="272" y="823"/>
                    <a:pt x="274" y="820"/>
                    <a:pt x="281" y="816"/>
                  </a:cubicBezTo>
                  <a:cubicBezTo>
                    <a:pt x="284" y="815"/>
                    <a:pt x="288" y="814"/>
                    <a:pt x="291" y="813"/>
                  </a:cubicBezTo>
                  <a:cubicBezTo>
                    <a:pt x="294" y="811"/>
                    <a:pt x="294" y="810"/>
                    <a:pt x="298" y="810"/>
                  </a:cubicBezTo>
                  <a:cubicBezTo>
                    <a:pt x="299" y="821"/>
                    <a:pt x="288" y="822"/>
                    <a:pt x="286" y="831"/>
                  </a:cubicBezTo>
                  <a:cubicBezTo>
                    <a:pt x="285" y="837"/>
                    <a:pt x="286" y="840"/>
                    <a:pt x="287" y="845"/>
                  </a:cubicBezTo>
                  <a:cubicBezTo>
                    <a:pt x="287" y="845"/>
                    <a:pt x="286" y="845"/>
                    <a:pt x="286" y="845"/>
                  </a:cubicBezTo>
                  <a:cubicBezTo>
                    <a:pt x="282" y="850"/>
                    <a:pt x="278" y="867"/>
                    <a:pt x="281" y="873"/>
                  </a:cubicBezTo>
                  <a:cubicBezTo>
                    <a:pt x="282" y="874"/>
                    <a:pt x="286" y="877"/>
                    <a:pt x="282" y="878"/>
                  </a:cubicBezTo>
                  <a:cubicBezTo>
                    <a:pt x="281" y="878"/>
                    <a:pt x="280" y="876"/>
                    <a:pt x="279" y="875"/>
                  </a:cubicBezTo>
                  <a:cubicBezTo>
                    <a:pt x="274" y="879"/>
                    <a:pt x="273" y="883"/>
                    <a:pt x="270" y="888"/>
                  </a:cubicBezTo>
                  <a:cubicBezTo>
                    <a:pt x="269" y="888"/>
                    <a:pt x="269" y="888"/>
                    <a:pt x="269" y="888"/>
                  </a:cubicBezTo>
                  <a:cubicBezTo>
                    <a:pt x="269" y="887"/>
                    <a:pt x="269" y="887"/>
                    <a:pt x="269" y="887"/>
                  </a:cubicBezTo>
                  <a:cubicBezTo>
                    <a:pt x="265" y="889"/>
                    <a:pt x="259" y="893"/>
                    <a:pt x="257" y="897"/>
                  </a:cubicBezTo>
                  <a:cubicBezTo>
                    <a:pt x="255" y="901"/>
                    <a:pt x="257" y="906"/>
                    <a:pt x="256" y="910"/>
                  </a:cubicBezTo>
                  <a:cubicBezTo>
                    <a:pt x="255" y="913"/>
                    <a:pt x="251" y="913"/>
                    <a:pt x="248" y="913"/>
                  </a:cubicBezTo>
                  <a:cubicBezTo>
                    <a:pt x="248" y="911"/>
                    <a:pt x="248" y="911"/>
                    <a:pt x="249" y="910"/>
                  </a:cubicBezTo>
                  <a:cubicBezTo>
                    <a:pt x="245" y="912"/>
                    <a:pt x="241" y="916"/>
                    <a:pt x="237" y="919"/>
                  </a:cubicBezTo>
                  <a:cubicBezTo>
                    <a:pt x="233" y="921"/>
                    <a:pt x="228" y="923"/>
                    <a:pt x="224" y="926"/>
                  </a:cubicBezTo>
                  <a:cubicBezTo>
                    <a:pt x="223" y="927"/>
                    <a:pt x="224" y="928"/>
                    <a:pt x="222" y="929"/>
                  </a:cubicBezTo>
                  <a:cubicBezTo>
                    <a:pt x="222" y="930"/>
                    <a:pt x="219" y="929"/>
                    <a:pt x="219" y="930"/>
                  </a:cubicBezTo>
                  <a:cubicBezTo>
                    <a:pt x="217" y="930"/>
                    <a:pt x="214" y="933"/>
                    <a:pt x="212" y="934"/>
                  </a:cubicBezTo>
                  <a:cubicBezTo>
                    <a:pt x="210" y="937"/>
                    <a:pt x="210" y="941"/>
                    <a:pt x="208" y="943"/>
                  </a:cubicBezTo>
                  <a:cubicBezTo>
                    <a:pt x="207" y="946"/>
                    <a:pt x="204" y="947"/>
                    <a:pt x="203" y="950"/>
                  </a:cubicBezTo>
                  <a:cubicBezTo>
                    <a:pt x="202" y="953"/>
                    <a:pt x="204" y="952"/>
                    <a:pt x="205" y="954"/>
                  </a:cubicBezTo>
                  <a:cubicBezTo>
                    <a:pt x="207" y="958"/>
                    <a:pt x="207" y="958"/>
                    <a:pt x="212" y="959"/>
                  </a:cubicBezTo>
                  <a:cubicBezTo>
                    <a:pt x="212" y="960"/>
                    <a:pt x="211" y="961"/>
                    <a:pt x="211" y="961"/>
                  </a:cubicBezTo>
                  <a:cubicBezTo>
                    <a:pt x="209" y="962"/>
                    <a:pt x="207" y="961"/>
                    <a:pt x="207" y="959"/>
                  </a:cubicBezTo>
                  <a:cubicBezTo>
                    <a:pt x="202" y="959"/>
                    <a:pt x="198" y="955"/>
                    <a:pt x="197" y="963"/>
                  </a:cubicBezTo>
                  <a:cubicBezTo>
                    <a:pt x="195" y="962"/>
                    <a:pt x="194" y="961"/>
                    <a:pt x="194" y="959"/>
                  </a:cubicBezTo>
                  <a:cubicBezTo>
                    <a:pt x="194" y="957"/>
                    <a:pt x="197" y="956"/>
                    <a:pt x="197" y="955"/>
                  </a:cubicBezTo>
                  <a:cubicBezTo>
                    <a:pt x="198" y="951"/>
                    <a:pt x="193" y="953"/>
                    <a:pt x="190" y="951"/>
                  </a:cubicBezTo>
                  <a:cubicBezTo>
                    <a:pt x="184" y="953"/>
                    <a:pt x="176" y="954"/>
                    <a:pt x="171" y="958"/>
                  </a:cubicBezTo>
                  <a:cubicBezTo>
                    <a:pt x="168" y="959"/>
                    <a:pt x="166" y="962"/>
                    <a:pt x="163" y="964"/>
                  </a:cubicBezTo>
                  <a:cubicBezTo>
                    <a:pt x="159" y="966"/>
                    <a:pt x="159" y="968"/>
                    <a:pt x="156" y="971"/>
                  </a:cubicBezTo>
                  <a:cubicBezTo>
                    <a:pt x="156" y="971"/>
                    <a:pt x="150" y="980"/>
                    <a:pt x="152" y="980"/>
                  </a:cubicBezTo>
                  <a:cubicBezTo>
                    <a:pt x="148" y="981"/>
                    <a:pt x="150" y="983"/>
                    <a:pt x="148" y="984"/>
                  </a:cubicBezTo>
                  <a:cubicBezTo>
                    <a:pt x="145" y="987"/>
                    <a:pt x="141" y="985"/>
                    <a:pt x="142" y="990"/>
                  </a:cubicBezTo>
                  <a:cubicBezTo>
                    <a:pt x="136" y="989"/>
                    <a:pt x="133" y="991"/>
                    <a:pt x="131" y="996"/>
                  </a:cubicBezTo>
                  <a:cubicBezTo>
                    <a:pt x="131" y="998"/>
                    <a:pt x="131" y="1002"/>
                    <a:pt x="129" y="1002"/>
                  </a:cubicBezTo>
                  <a:cubicBezTo>
                    <a:pt x="128" y="1002"/>
                    <a:pt x="127" y="998"/>
                    <a:pt x="127" y="997"/>
                  </a:cubicBezTo>
                  <a:cubicBezTo>
                    <a:pt x="124" y="996"/>
                    <a:pt x="118" y="997"/>
                    <a:pt x="115" y="998"/>
                  </a:cubicBezTo>
                  <a:cubicBezTo>
                    <a:pt x="111" y="999"/>
                    <a:pt x="108" y="1003"/>
                    <a:pt x="104" y="1003"/>
                  </a:cubicBezTo>
                  <a:cubicBezTo>
                    <a:pt x="101" y="995"/>
                    <a:pt x="96" y="1012"/>
                    <a:pt x="95" y="1013"/>
                  </a:cubicBezTo>
                  <a:cubicBezTo>
                    <a:pt x="93" y="1015"/>
                    <a:pt x="89" y="1015"/>
                    <a:pt x="87" y="1017"/>
                  </a:cubicBezTo>
                  <a:cubicBezTo>
                    <a:pt x="86" y="1019"/>
                    <a:pt x="88" y="1023"/>
                    <a:pt x="88" y="1025"/>
                  </a:cubicBezTo>
                  <a:cubicBezTo>
                    <a:pt x="92" y="1026"/>
                    <a:pt x="96" y="1028"/>
                    <a:pt x="100" y="1026"/>
                  </a:cubicBezTo>
                  <a:cubicBezTo>
                    <a:pt x="105" y="1024"/>
                    <a:pt x="104" y="1020"/>
                    <a:pt x="108" y="1018"/>
                  </a:cubicBezTo>
                  <a:cubicBezTo>
                    <a:pt x="111" y="1016"/>
                    <a:pt x="117" y="1017"/>
                    <a:pt x="121" y="1017"/>
                  </a:cubicBezTo>
                  <a:cubicBezTo>
                    <a:pt x="123" y="1017"/>
                    <a:pt x="126" y="1017"/>
                    <a:pt x="127" y="1016"/>
                  </a:cubicBezTo>
                  <a:cubicBezTo>
                    <a:pt x="129" y="1015"/>
                    <a:pt x="128" y="1012"/>
                    <a:pt x="131" y="1012"/>
                  </a:cubicBezTo>
                  <a:cubicBezTo>
                    <a:pt x="132" y="1015"/>
                    <a:pt x="136" y="1018"/>
                    <a:pt x="137" y="1014"/>
                  </a:cubicBezTo>
                  <a:cubicBezTo>
                    <a:pt x="138" y="1010"/>
                    <a:pt x="133" y="1008"/>
                    <a:pt x="130" y="1009"/>
                  </a:cubicBezTo>
                  <a:cubicBezTo>
                    <a:pt x="132" y="1006"/>
                    <a:pt x="135" y="1007"/>
                    <a:pt x="136" y="1004"/>
                  </a:cubicBezTo>
                  <a:cubicBezTo>
                    <a:pt x="137" y="1002"/>
                    <a:pt x="138" y="998"/>
                    <a:pt x="135" y="997"/>
                  </a:cubicBezTo>
                  <a:cubicBezTo>
                    <a:pt x="135" y="994"/>
                    <a:pt x="141" y="995"/>
                    <a:pt x="140" y="999"/>
                  </a:cubicBezTo>
                  <a:cubicBezTo>
                    <a:pt x="142" y="1000"/>
                    <a:pt x="143" y="1002"/>
                    <a:pt x="143" y="1003"/>
                  </a:cubicBezTo>
                  <a:cubicBezTo>
                    <a:pt x="144" y="1003"/>
                    <a:pt x="146" y="1003"/>
                    <a:pt x="147" y="1001"/>
                  </a:cubicBezTo>
                  <a:cubicBezTo>
                    <a:pt x="154" y="1005"/>
                    <a:pt x="150" y="994"/>
                    <a:pt x="151" y="991"/>
                  </a:cubicBezTo>
                  <a:cubicBezTo>
                    <a:pt x="146" y="990"/>
                    <a:pt x="148" y="983"/>
                    <a:pt x="151" y="989"/>
                  </a:cubicBezTo>
                  <a:cubicBezTo>
                    <a:pt x="152" y="991"/>
                    <a:pt x="151" y="996"/>
                    <a:pt x="154" y="996"/>
                  </a:cubicBezTo>
                  <a:cubicBezTo>
                    <a:pt x="154" y="998"/>
                    <a:pt x="157" y="1000"/>
                    <a:pt x="159" y="999"/>
                  </a:cubicBezTo>
                  <a:cubicBezTo>
                    <a:pt x="161" y="998"/>
                    <a:pt x="159" y="995"/>
                    <a:pt x="161" y="994"/>
                  </a:cubicBezTo>
                  <a:cubicBezTo>
                    <a:pt x="164" y="997"/>
                    <a:pt x="166" y="996"/>
                    <a:pt x="170" y="996"/>
                  </a:cubicBezTo>
                  <a:cubicBezTo>
                    <a:pt x="173" y="996"/>
                    <a:pt x="178" y="998"/>
                    <a:pt x="179" y="996"/>
                  </a:cubicBezTo>
                  <a:cubicBezTo>
                    <a:pt x="177" y="994"/>
                    <a:pt x="172" y="990"/>
                    <a:pt x="169" y="990"/>
                  </a:cubicBezTo>
                  <a:cubicBezTo>
                    <a:pt x="171" y="987"/>
                    <a:pt x="173" y="985"/>
                    <a:pt x="174" y="982"/>
                  </a:cubicBezTo>
                  <a:cubicBezTo>
                    <a:pt x="175" y="979"/>
                    <a:pt x="174" y="976"/>
                    <a:pt x="175" y="973"/>
                  </a:cubicBezTo>
                  <a:cubicBezTo>
                    <a:pt x="177" y="971"/>
                    <a:pt x="182" y="969"/>
                    <a:pt x="182" y="973"/>
                  </a:cubicBezTo>
                  <a:cubicBezTo>
                    <a:pt x="183" y="976"/>
                    <a:pt x="178" y="978"/>
                    <a:pt x="179" y="982"/>
                  </a:cubicBezTo>
                  <a:cubicBezTo>
                    <a:pt x="183" y="983"/>
                    <a:pt x="188" y="982"/>
                    <a:pt x="191" y="979"/>
                  </a:cubicBezTo>
                  <a:cubicBezTo>
                    <a:pt x="194" y="977"/>
                    <a:pt x="193" y="976"/>
                    <a:pt x="197" y="977"/>
                  </a:cubicBezTo>
                  <a:cubicBezTo>
                    <a:pt x="199" y="977"/>
                    <a:pt x="200" y="979"/>
                    <a:pt x="202" y="976"/>
                  </a:cubicBezTo>
                  <a:cubicBezTo>
                    <a:pt x="204" y="980"/>
                    <a:pt x="207" y="975"/>
                    <a:pt x="208" y="973"/>
                  </a:cubicBezTo>
                  <a:cubicBezTo>
                    <a:pt x="210" y="971"/>
                    <a:pt x="213" y="970"/>
                    <a:pt x="216" y="968"/>
                  </a:cubicBezTo>
                  <a:cubicBezTo>
                    <a:pt x="217" y="967"/>
                    <a:pt x="216" y="966"/>
                    <a:pt x="217" y="965"/>
                  </a:cubicBezTo>
                  <a:cubicBezTo>
                    <a:pt x="218" y="965"/>
                    <a:pt x="219" y="965"/>
                    <a:pt x="220" y="965"/>
                  </a:cubicBezTo>
                  <a:cubicBezTo>
                    <a:pt x="222" y="963"/>
                    <a:pt x="223" y="960"/>
                    <a:pt x="226" y="960"/>
                  </a:cubicBezTo>
                  <a:cubicBezTo>
                    <a:pt x="231" y="961"/>
                    <a:pt x="227" y="970"/>
                    <a:pt x="228" y="974"/>
                  </a:cubicBezTo>
                  <a:cubicBezTo>
                    <a:pt x="231" y="974"/>
                    <a:pt x="231" y="966"/>
                    <a:pt x="234" y="965"/>
                  </a:cubicBezTo>
                  <a:cubicBezTo>
                    <a:pt x="236" y="964"/>
                    <a:pt x="237" y="967"/>
                    <a:pt x="239" y="964"/>
                  </a:cubicBezTo>
                  <a:cubicBezTo>
                    <a:pt x="239" y="964"/>
                    <a:pt x="238" y="960"/>
                    <a:pt x="238" y="959"/>
                  </a:cubicBezTo>
                  <a:cubicBezTo>
                    <a:pt x="240" y="959"/>
                    <a:pt x="243" y="960"/>
                    <a:pt x="244" y="960"/>
                  </a:cubicBezTo>
                  <a:cubicBezTo>
                    <a:pt x="246" y="959"/>
                    <a:pt x="246" y="957"/>
                    <a:pt x="248" y="956"/>
                  </a:cubicBezTo>
                  <a:cubicBezTo>
                    <a:pt x="251" y="954"/>
                    <a:pt x="255" y="956"/>
                    <a:pt x="256" y="952"/>
                  </a:cubicBezTo>
                  <a:cubicBezTo>
                    <a:pt x="261" y="956"/>
                    <a:pt x="260" y="950"/>
                    <a:pt x="261" y="948"/>
                  </a:cubicBezTo>
                  <a:cubicBezTo>
                    <a:pt x="262" y="947"/>
                    <a:pt x="269" y="944"/>
                    <a:pt x="265" y="942"/>
                  </a:cubicBezTo>
                  <a:cubicBezTo>
                    <a:pt x="266" y="941"/>
                    <a:pt x="266" y="940"/>
                    <a:pt x="268" y="940"/>
                  </a:cubicBezTo>
                  <a:cubicBezTo>
                    <a:pt x="268" y="940"/>
                    <a:pt x="258" y="931"/>
                    <a:pt x="262" y="931"/>
                  </a:cubicBezTo>
                  <a:cubicBezTo>
                    <a:pt x="265" y="931"/>
                    <a:pt x="269" y="932"/>
                    <a:pt x="271" y="930"/>
                  </a:cubicBezTo>
                  <a:cubicBezTo>
                    <a:pt x="277" y="934"/>
                    <a:pt x="279" y="924"/>
                    <a:pt x="274" y="924"/>
                  </a:cubicBezTo>
                  <a:cubicBezTo>
                    <a:pt x="274" y="924"/>
                    <a:pt x="274" y="924"/>
                    <a:pt x="274" y="923"/>
                  </a:cubicBezTo>
                  <a:cubicBezTo>
                    <a:pt x="276" y="921"/>
                    <a:pt x="287" y="925"/>
                    <a:pt x="288" y="922"/>
                  </a:cubicBezTo>
                  <a:cubicBezTo>
                    <a:pt x="288" y="920"/>
                    <a:pt x="284" y="920"/>
                    <a:pt x="285" y="917"/>
                  </a:cubicBezTo>
                  <a:cubicBezTo>
                    <a:pt x="286" y="915"/>
                    <a:pt x="290" y="917"/>
                    <a:pt x="288" y="913"/>
                  </a:cubicBezTo>
                  <a:cubicBezTo>
                    <a:pt x="291" y="913"/>
                    <a:pt x="292" y="917"/>
                    <a:pt x="294" y="916"/>
                  </a:cubicBezTo>
                  <a:cubicBezTo>
                    <a:pt x="295" y="916"/>
                    <a:pt x="300" y="910"/>
                    <a:pt x="300" y="909"/>
                  </a:cubicBezTo>
                  <a:cubicBezTo>
                    <a:pt x="303" y="910"/>
                    <a:pt x="303" y="908"/>
                    <a:pt x="305" y="907"/>
                  </a:cubicBezTo>
                  <a:cubicBezTo>
                    <a:pt x="307" y="906"/>
                    <a:pt x="309" y="906"/>
                    <a:pt x="310" y="905"/>
                  </a:cubicBezTo>
                  <a:cubicBezTo>
                    <a:pt x="313" y="903"/>
                    <a:pt x="316" y="900"/>
                    <a:pt x="317" y="896"/>
                  </a:cubicBezTo>
                  <a:cubicBezTo>
                    <a:pt x="318" y="893"/>
                    <a:pt x="315" y="888"/>
                    <a:pt x="318" y="885"/>
                  </a:cubicBezTo>
                  <a:cubicBezTo>
                    <a:pt x="319" y="882"/>
                    <a:pt x="321" y="884"/>
                    <a:pt x="323" y="884"/>
                  </a:cubicBezTo>
                  <a:cubicBezTo>
                    <a:pt x="326" y="882"/>
                    <a:pt x="324" y="881"/>
                    <a:pt x="326" y="879"/>
                  </a:cubicBezTo>
                  <a:cubicBezTo>
                    <a:pt x="328" y="878"/>
                    <a:pt x="329" y="879"/>
                    <a:pt x="331" y="878"/>
                  </a:cubicBezTo>
                  <a:cubicBezTo>
                    <a:pt x="333" y="876"/>
                    <a:pt x="331" y="876"/>
                    <a:pt x="332" y="874"/>
                  </a:cubicBezTo>
                  <a:cubicBezTo>
                    <a:pt x="335" y="871"/>
                    <a:pt x="338" y="872"/>
                    <a:pt x="337" y="866"/>
                  </a:cubicBezTo>
                  <a:cubicBezTo>
                    <a:pt x="340" y="866"/>
                    <a:pt x="342" y="871"/>
                    <a:pt x="346" y="867"/>
                  </a:cubicBezTo>
                  <a:cubicBezTo>
                    <a:pt x="344" y="864"/>
                    <a:pt x="347" y="864"/>
                    <a:pt x="348" y="862"/>
                  </a:cubicBezTo>
                  <a:cubicBezTo>
                    <a:pt x="349" y="861"/>
                    <a:pt x="349" y="861"/>
                    <a:pt x="350" y="859"/>
                  </a:cubicBezTo>
                  <a:cubicBezTo>
                    <a:pt x="351" y="857"/>
                    <a:pt x="352" y="856"/>
                    <a:pt x="354" y="855"/>
                  </a:cubicBezTo>
                  <a:cubicBezTo>
                    <a:pt x="358" y="854"/>
                    <a:pt x="362" y="853"/>
                    <a:pt x="366" y="852"/>
                  </a:cubicBezTo>
                  <a:cubicBezTo>
                    <a:pt x="370" y="850"/>
                    <a:pt x="373" y="849"/>
                    <a:pt x="375" y="844"/>
                  </a:cubicBezTo>
                  <a:cubicBezTo>
                    <a:pt x="375" y="843"/>
                    <a:pt x="375" y="841"/>
                    <a:pt x="376" y="839"/>
                  </a:cubicBezTo>
                  <a:cubicBezTo>
                    <a:pt x="377" y="838"/>
                    <a:pt x="378" y="838"/>
                    <a:pt x="378" y="837"/>
                  </a:cubicBezTo>
                  <a:cubicBezTo>
                    <a:pt x="379" y="836"/>
                    <a:pt x="378" y="835"/>
                    <a:pt x="379" y="834"/>
                  </a:cubicBezTo>
                  <a:cubicBezTo>
                    <a:pt x="379" y="832"/>
                    <a:pt x="381" y="831"/>
                    <a:pt x="382" y="829"/>
                  </a:cubicBezTo>
                  <a:cubicBezTo>
                    <a:pt x="383" y="827"/>
                    <a:pt x="382" y="825"/>
                    <a:pt x="383" y="824"/>
                  </a:cubicBezTo>
                  <a:cubicBezTo>
                    <a:pt x="384" y="823"/>
                    <a:pt x="387" y="824"/>
                    <a:pt x="389" y="823"/>
                  </a:cubicBezTo>
                  <a:cubicBezTo>
                    <a:pt x="397" y="820"/>
                    <a:pt x="402" y="800"/>
                    <a:pt x="389" y="803"/>
                  </a:cubicBezTo>
                  <a:cubicBezTo>
                    <a:pt x="389" y="798"/>
                    <a:pt x="381" y="800"/>
                    <a:pt x="378" y="800"/>
                  </a:cubicBezTo>
                  <a:cubicBezTo>
                    <a:pt x="375" y="801"/>
                    <a:pt x="374" y="802"/>
                    <a:pt x="374" y="798"/>
                  </a:cubicBezTo>
                  <a:cubicBezTo>
                    <a:pt x="374" y="797"/>
                    <a:pt x="375" y="794"/>
                    <a:pt x="376" y="793"/>
                  </a:cubicBezTo>
                  <a:cubicBezTo>
                    <a:pt x="377" y="788"/>
                    <a:pt x="378" y="786"/>
                    <a:pt x="383" y="783"/>
                  </a:cubicBezTo>
                  <a:cubicBezTo>
                    <a:pt x="386" y="782"/>
                    <a:pt x="386" y="783"/>
                    <a:pt x="387" y="780"/>
                  </a:cubicBezTo>
                  <a:cubicBezTo>
                    <a:pt x="387" y="778"/>
                    <a:pt x="387" y="776"/>
                    <a:pt x="387" y="775"/>
                  </a:cubicBezTo>
                  <a:cubicBezTo>
                    <a:pt x="392" y="776"/>
                    <a:pt x="390" y="772"/>
                    <a:pt x="392" y="771"/>
                  </a:cubicBezTo>
                  <a:cubicBezTo>
                    <a:pt x="395" y="770"/>
                    <a:pt x="398" y="772"/>
                    <a:pt x="400" y="770"/>
                  </a:cubicBezTo>
                  <a:cubicBezTo>
                    <a:pt x="402" y="770"/>
                    <a:pt x="403" y="768"/>
                    <a:pt x="405" y="766"/>
                  </a:cubicBezTo>
                  <a:cubicBezTo>
                    <a:pt x="407" y="763"/>
                    <a:pt x="408" y="759"/>
                    <a:pt x="403" y="758"/>
                  </a:cubicBezTo>
                  <a:cubicBezTo>
                    <a:pt x="415" y="760"/>
                    <a:pt x="420" y="749"/>
                    <a:pt x="413" y="740"/>
                  </a:cubicBezTo>
                  <a:cubicBezTo>
                    <a:pt x="417" y="739"/>
                    <a:pt x="420" y="737"/>
                    <a:pt x="422" y="735"/>
                  </a:cubicBezTo>
                  <a:cubicBezTo>
                    <a:pt x="427" y="731"/>
                    <a:pt x="423" y="729"/>
                    <a:pt x="424" y="725"/>
                  </a:cubicBezTo>
                  <a:cubicBezTo>
                    <a:pt x="424" y="723"/>
                    <a:pt x="429" y="719"/>
                    <a:pt x="430" y="717"/>
                  </a:cubicBezTo>
                  <a:cubicBezTo>
                    <a:pt x="431" y="715"/>
                    <a:pt x="433" y="714"/>
                    <a:pt x="435" y="713"/>
                  </a:cubicBezTo>
                  <a:cubicBezTo>
                    <a:pt x="435" y="712"/>
                    <a:pt x="439" y="712"/>
                    <a:pt x="439" y="711"/>
                  </a:cubicBezTo>
                  <a:cubicBezTo>
                    <a:pt x="441" y="709"/>
                    <a:pt x="439" y="706"/>
                    <a:pt x="440" y="704"/>
                  </a:cubicBezTo>
                  <a:cubicBezTo>
                    <a:pt x="441" y="701"/>
                    <a:pt x="443" y="698"/>
                    <a:pt x="446" y="697"/>
                  </a:cubicBezTo>
                  <a:cubicBezTo>
                    <a:pt x="448" y="696"/>
                    <a:pt x="450" y="697"/>
                    <a:pt x="452" y="696"/>
                  </a:cubicBezTo>
                  <a:cubicBezTo>
                    <a:pt x="454" y="695"/>
                    <a:pt x="453" y="694"/>
                    <a:pt x="455" y="692"/>
                  </a:cubicBezTo>
                  <a:cubicBezTo>
                    <a:pt x="457" y="689"/>
                    <a:pt x="460" y="688"/>
                    <a:pt x="463" y="685"/>
                  </a:cubicBezTo>
                  <a:cubicBezTo>
                    <a:pt x="465" y="682"/>
                    <a:pt x="468" y="681"/>
                    <a:pt x="471" y="682"/>
                  </a:cubicBezTo>
                  <a:cubicBezTo>
                    <a:pt x="472" y="682"/>
                    <a:pt x="473" y="683"/>
                    <a:pt x="475" y="683"/>
                  </a:cubicBezTo>
                  <a:cubicBezTo>
                    <a:pt x="478" y="684"/>
                    <a:pt x="479" y="682"/>
                    <a:pt x="481" y="681"/>
                  </a:cubicBezTo>
                  <a:cubicBezTo>
                    <a:pt x="486" y="680"/>
                    <a:pt x="488" y="681"/>
                    <a:pt x="491" y="676"/>
                  </a:cubicBezTo>
                  <a:cubicBezTo>
                    <a:pt x="492" y="673"/>
                    <a:pt x="494" y="670"/>
                    <a:pt x="499" y="670"/>
                  </a:cubicBezTo>
                  <a:cubicBezTo>
                    <a:pt x="500" y="674"/>
                    <a:pt x="494" y="674"/>
                    <a:pt x="492" y="677"/>
                  </a:cubicBezTo>
                  <a:cubicBezTo>
                    <a:pt x="491" y="678"/>
                    <a:pt x="491" y="680"/>
                    <a:pt x="490" y="682"/>
                  </a:cubicBezTo>
                  <a:cubicBezTo>
                    <a:pt x="488" y="685"/>
                    <a:pt x="485" y="685"/>
                    <a:pt x="487" y="690"/>
                  </a:cubicBezTo>
                  <a:cubicBezTo>
                    <a:pt x="488" y="692"/>
                    <a:pt x="491" y="694"/>
                    <a:pt x="494" y="696"/>
                  </a:cubicBezTo>
                  <a:cubicBezTo>
                    <a:pt x="498" y="698"/>
                    <a:pt x="504" y="698"/>
                    <a:pt x="507" y="701"/>
                  </a:cubicBezTo>
                  <a:cubicBezTo>
                    <a:pt x="502" y="700"/>
                    <a:pt x="496" y="700"/>
                    <a:pt x="491" y="698"/>
                  </a:cubicBezTo>
                  <a:cubicBezTo>
                    <a:pt x="489" y="705"/>
                    <a:pt x="475" y="701"/>
                    <a:pt x="477" y="695"/>
                  </a:cubicBezTo>
                  <a:cubicBezTo>
                    <a:pt x="477" y="695"/>
                    <a:pt x="476" y="695"/>
                    <a:pt x="476" y="696"/>
                  </a:cubicBezTo>
                  <a:cubicBezTo>
                    <a:pt x="473" y="696"/>
                    <a:pt x="469" y="700"/>
                    <a:pt x="467" y="701"/>
                  </a:cubicBezTo>
                  <a:cubicBezTo>
                    <a:pt x="464" y="704"/>
                    <a:pt x="461" y="707"/>
                    <a:pt x="456" y="708"/>
                  </a:cubicBezTo>
                  <a:cubicBezTo>
                    <a:pt x="454" y="709"/>
                    <a:pt x="449" y="708"/>
                    <a:pt x="448" y="711"/>
                  </a:cubicBezTo>
                  <a:cubicBezTo>
                    <a:pt x="447" y="713"/>
                    <a:pt x="450" y="717"/>
                    <a:pt x="451" y="719"/>
                  </a:cubicBezTo>
                  <a:cubicBezTo>
                    <a:pt x="452" y="721"/>
                    <a:pt x="453" y="725"/>
                    <a:pt x="453" y="727"/>
                  </a:cubicBezTo>
                  <a:cubicBezTo>
                    <a:pt x="452" y="729"/>
                    <a:pt x="451" y="731"/>
                    <a:pt x="450" y="733"/>
                  </a:cubicBezTo>
                  <a:cubicBezTo>
                    <a:pt x="450" y="734"/>
                    <a:pt x="449" y="736"/>
                    <a:pt x="448" y="738"/>
                  </a:cubicBezTo>
                  <a:cubicBezTo>
                    <a:pt x="446" y="741"/>
                    <a:pt x="444" y="743"/>
                    <a:pt x="443" y="746"/>
                  </a:cubicBezTo>
                  <a:cubicBezTo>
                    <a:pt x="440" y="750"/>
                    <a:pt x="433" y="763"/>
                    <a:pt x="438" y="767"/>
                  </a:cubicBezTo>
                  <a:cubicBezTo>
                    <a:pt x="441" y="769"/>
                    <a:pt x="449" y="767"/>
                    <a:pt x="453" y="767"/>
                  </a:cubicBezTo>
                  <a:cubicBezTo>
                    <a:pt x="450" y="770"/>
                    <a:pt x="450" y="772"/>
                    <a:pt x="449" y="776"/>
                  </a:cubicBezTo>
                  <a:cubicBezTo>
                    <a:pt x="443" y="776"/>
                    <a:pt x="434" y="779"/>
                    <a:pt x="433" y="786"/>
                  </a:cubicBezTo>
                  <a:cubicBezTo>
                    <a:pt x="433" y="791"/>
                    <a:pt x="437" y="794"/>
                    <a:pt x="442" y="794"/>
                  </a:cubicBezTo>
                  <a:cubicBezTo>
                    <a:pt x="447" y="794"/>
                    <a:pt x="453" y="795"/>
                    <a:pt x="458" y="792"/>
                  </a:cubicBezTo>
                  <a:cubicBezTo>
                    <a:pt x="462" y="789"/>
                    <a:pt x="470" y="789"/>
                    <a:pt x="470" y="783"/>
                  </a:cubicBezTo>
                  <a:cubicBezTo>
                    <a:pt x="472" y="782"/>
                    <a:pt x="472" y="780"/>
                    <a:pt x="474" y="779"/>
                  </a:cubicBezTo>
                  <a:cubicBezTo>
                    <a:pt x="475" y="778"/>
                    <a:pt x="476" y="779"/>
                    <a:pt x="478" y="778"/>
                  </a:cubicBezTo>
                  <a:cubicBezTo>
                    <a:pt x="479" y="777"/>
                    <a:pt x="481" y="776"/>
                    <a:pt x="482" y="776"/>
                  </a:cubicBezTo>
                  <a:cubicBezTo>
                    <a:pt x="484" y="775"/>
                    <a:pt x="486" y="776"/>
                    <a:pt x="488" y="775"/>
                  </a:cubicBezTo>
                  <a:cubicBezTo>
                    <a:pt x="493" y="774"/>
                    <a:pt x="492" y="770"/>
                    <a:pt x="493" y="766"/>
                  </a:cubicBezTo>
                  <a:cubicBezTo>
                    <a:pt x="494" y="764"/>
                    <a:pt x="496" y="763"/>
                    <a:pt x="497" y="761"/>
                  </a:cubicBezTo>
                  <a:cubicBezTo>
                    <a:pt x="498" y="759"/>
                    <a:pt x="498" y="757"/>
                    <a:pt x="500" y="755"/>
                  </a:cubicBezTo>
                  <a:cubicBezTo>
                    <a:pt x="503" y="751"/>
                    <a:pt x="500" y="752"/>
                    <a:pt x="504" y="753"/>
                  </a:cubicBezTo>
                  <a:cubicBezTo>
                    <a:pt x="507" y="754"/>
                    <a:pt x="512" y="757"/>
                    <a:pt x="511" y="751"/>
                  </a:cubicBezTo>
                  <a:cubicBezTo>
                    <a:pt x="514" y="752"/>
                    <a:pt x="518" y="755"/>
                    <a:pt x="522" y="755"/>
                  </a:cubicBezTo>
                  <a:cubicBezTo>
                    <a:pt x="525" y="754"/>
                    <a:pt x="524" y="755"/>
                    <a:pt x="526" y="753"/>
                  </a:cubicBezTo>
                  <a:cubicBezTo>
                    <a:pt x="527" y="752"/>
                    <a:pt x="528" y="750"/>
                    <a:pt x="529" y="750"/>
                  </a:cubicBezTo>
                  <a:cubicBezTo>
                    <a:pt x="532" y="749"/>
                    <a:pt x="534" y="752"/>
                    <a:pt x="538" y="752"/>
                  </a:cubicBezTo>
                  <a:cubicBezTo>
                    <a:pt x="541" y="752"/>
                    <a:pt x="542" y="750"/>
                    <a:pt x="546" y="749"/>
                  </a:cubicBezTo>
                  <a:cubicBezTo>
                    <a:pt x="547" y="742"/>
                    <a:pt x="537" y="742"/>
                    <a:pt x="539" y="735"/>
                  </a:cubicBezTo>
                  <a:cubicBezTo>
                    <a:pt x="540" y="731"/>
                    <a:pt x="543" y="729"/>
                    <a:pt x="541" y="724"/>
                  </a:cubicBezTo>
                  <a:cubicBezTo>
                    <a:pt x="540" y="722"/>
                    <a:pt x="538" y="722"/>
                    <a:pt x="538" y="719"/>
                  </a:cubicBezTo>
                  <a:cubicBezTo>
                    <a:pt x="537" y="717"/>
                    <a:pt x="539" y="714"/>
                    <a:pt x="539" y="713"/>
                  </a:cubicBezTo>
                  <a:cubicBezTo>
                    <a:pt x="538" y="712"/>
                    <a:pt x="536" y="713"/>
                    <a:pt x="536" y="712"/>
                  </a:cubicBezTo>
                  <a:cubicBezTo>
                    <a:pt x="537" y="713"/>
                    <a:pt x="533" y="709"/>
                    <a:pt x="534" y="710"/>
                  </a:cubicBezTo>
                  <a:cubicBezTo>
                    <a:pt x="532" y="709"/>
                    <a:pt x="531" y="708"/>
                    <a:pt x="528" y="708"/>
                  </a:cubicBezTo>
                  <a:cubicBezTo>
                    <a:pt x="528" y="705"/>
                    <a:pt x="536" y="697"/>
                    <a:pt x="539" y="695"/>
                  </a:cubicBezTo>
                  <a:cubicBezTo>
                    <a:pt x="537" y="700"/>
                    <a:pt x="531" y="705"/>
                    <a:pt x="537" y="707"/>
                  </a:cubicBezTo>
                  <a:cubicBezTo>
                    <a:pt x="543" y="709"/>
                    <a:pt x="550" y="705"/>
                    <a:pt x="556" y="704"/>
                  </a:cubicBezTo>
                  <a:cubicBezTo>
                    <a:pt x="559" y="703"/>
                    <a:pt x="563" y="704"/>
                    <a:pt x="566" y="701"/>
                  </a:cubicBezTo>
                  <a:cubicBezTo>
                    <a:pt x="567" y="700"/>
                    <a:pt x="565" y="699"/>
                    <a:pt x="567" y="697"/>
                  </a:cubicBezTo>
                  <a:cubicBezTo>
                    <a:pt x="573" y="697"/>
                    <a:pt x="573" y="697"/>
                    <a:pt x="573" y="697"/>
                  </a:cubicBezTo>
                  <a:cubicBezTo>
                    <a:pt x="572" y="699"/>
                    <a:pt x="571" y="702"/>
                    <a:pt x="571" y="704"/>
                  </a:cubicBezTo>
                  <a:cubicBezTo>
                    <a:pt x="573" y="708"/>
                    <a:pt x="577" y="705"/>
                    <a:pt x="580" y="706"/>
                  </a:cubicBezTo>
                  <a:cubicBezTo>
                    <a:pt x="580" y="710"/>
                    <a:pt x="575" y="709"/>
                    <a:pt x="572" y="710"/>
                  </a:cubicBezTo>
                  <a:cubicBezTo>
                    <a:pt x="573" y="717"/>
                    <a:pt x="581" y="712"/>
                    <a:pt x="585" y="713"/>
                  </a:cubicBezTo>
                  <a:cubicBezTo>
                    <a:pt x="585" y="716"/>
                    <a:pt x="589" y="718"/>
                    <a:pt x="593" y="718"/>
                  </a:cubicBezTo>
                  <a:cubicBezTo>
                    <a:pt x="590" y="720"/>
                    <a:pt x="590" y="722"/>
                    <a:pt x="587" y="723"/>
                  </a:cubicBezTo>
                  <a:cubicBezTo>
                    <a:pt x="584" y="725"/>
                    <a:pt x="582" y="724"/>
                    <a:pt x="579" y="724"/>
                  </a:cubicBezTo>
                  <a:cubicBezTo>
                    <a:pt x="577" y="725"/>
                    <a:pt x="575" y="725"/>
                    <a:pt x="575" y="728"/>
                  </a:cubicBezTo>
                  <a:cubicBezTo>
                    <a:pt x="574" y="731"/>
                    <a:pt x="576" y="731"/>
                    <a:pt x="577" y="733"/>
                  </a:cubicBezTo>
                  <a:cubicBezTo>
                    <a:pt x="575" y="734"/>
                    <a:pt x="574" y="736"/>
                    <a:pt x="575" y="739"/>
                  </a:cubicBezTo>
                  <a:cubicBezTo>
                    <a:pt x="578" y="739"/>
                    <a:pt x="580" y="736"/>
                    <a:pt x="580" y="733"/>
                  </a:cubicBezTo>
                  <a:cubicBezTo>
                    <a:pt x="588" y="733"/>
                    <a:pt x="590" y="733"/>
                    <a:pt x="589" y="727"/>
                  </a:cubicBezTo>
                  <a:cubicBezTo>
                    <a:pt x="590" y="726"/>
                    <a:pt x="592" y="726"/>
                    <a:pt x="593" y="725"/>
                  </a:cubicBezTo>
                  <a:cubicBezTo>
                    <a:pt x="593" y="726"/>
                    <a:pt x="593" y="726"/>
                    <a:pt x="593" y="727"/>
                  </a:cubicBezTo>
                  <a:cubicBezTo>
                    <a:pt x="596" y="727"/>
                    <a:pt x="599" y="725"/>
                    <a:pt x="601" y="726"/>
                  </a:cubicBezTo>
                  <a:cubicBezTo>
                    <a:pt x="604" y="727"/>
                    <a:pt x="604" y="730"/>
                    <a:pt x="606" y="731"/>
                  </a:cubicBezTo>
                  <a:cubicBezTo>
                    <a:pt x="608" y="732"/>
                    <a:pt x="613" y="734"/>
                    <a:pt x="616" y="734"/>
                  </a:cubicBezTo>
                  <a:cubicBezTo>
                    <a:pt x="619" y="733"/>
                    <a:pt x="619" y="730"/>
                    <a:pt x="621" y="730"/>
                  </a:cubicBezTo>
                  <a:cubicBezTo>
                    <a:pt x="621" y="731"/>
                    <a:pt x="620" y="733"/>
                    <a:pt x="621" y="735"/>
                  </a:cubicBezTo>
                  <a:cubicBezTo>
                    <a:pt x="625" y="737"/>
                    <a:pt x="631" y="739"/>
                    <a:pt x="635" y="743"/>
                  </a:cubicBezTo>
                  <a:cubicBezTo>
                    <a:pt x="638" y="746"/>
                    <a:pt x="637" y="748"/>
                    <a:pt x="640" y="752"/>
                  </a:cubicBezTo>
                  <a:cubicBezTo>
                    <a:pt x="644" y="749"/>
                    <a:pt x="650" y="750"/>
                    <a:pt x="655" y="749"/>
                  </a:cubicBezTo>
                  <a:cubicBezTo>
                    <a:pt x="661" y="749"/>
                    <a:pt x="666" y="747"/>
                    <a:pt x="671" y="746"/>
                  </a:cubicBezTo>
                  <a:cubicBezTo>
                    <a:pt x="682" y="745"/>
                    <a:pt x="694" y="749"/>
                    <a:pt x="704" y="752"/>
                  </a:cubicBezTo>
                  <a:cubicBezTo>
                    <a:pt x="710" y="754"/>
                    <a:pt x="713" y="757"/>
                    <a:pt x="719" y="760"/>
                  </a:cubicBezTo>
                  <a:cubicBezTo>
                    <a:pt x="723" y="762"/>
                    <a:pt x="734" y="767"/>
                    <a:pt x="738" y="768"/>
                  </a:cubicBezTo>
                  <a:cubicBezTo>
                    <a:pt x="750" y="769"/>
                    <a:pt x="754" y="757"/>
                    <a:pt x="763" y="752"/>
                  </a:cubicBezTo>
                  <a:cubicBezTo>
                    <a:pt x="759" y="757"/>
                    <a:pt x="765" y="761"/>
                    <a:pt x="763" y="766"/>
                  </a:cubicBezTo>
                  <a:cubicBezTo>
                    <a:pt x="761" y="773"/>
                    <a:pt x="753" y="770"/>
                    <a:pt x="759" y="777"/>
                  </a:cubicBezTo>
                  <a:cubicBezTo>
                    <a:pt x="761" y="779"/>
                    <a:pt x="764" y="779"/>
                    <a:pt x="766" y="781"/>
                  </a:cubicBezTo>
                  <a:cubicBezTo>
                    <a:pt x="768" y="782"/>
                    <a:pt x="769" y="785"/>
                    <a:pt x="771" y="787"/>
                  </a:cubicBezTo>
                  <a:cubicBezTo>
                    <a:pt x="777" y="792"/>
                    <a:pt x="783" y="792"/>
                    <a:pt x="789" y="795"/>
                  </a:cubicBezTo>
                  <a:cubicBezTo>
                    <a:pt x="793" y="797"/>
                    <a:pt x="799" y="800"/>
                    <a:pt x="801" y="803"/>
                  </a:cubicBezTo>
                  <a:cubicBezTo>
                    <a:pt x="805" y="807"/>
                    <a:pt x="806" y="812"/>
                    <a:pt x="810" y="816"/>
                  </a:cubicBezTo>
                  <a:cubicBezTo>
                    <a:pt x="815" y="822"/>
                    <a:pt x="821" y="827"/>
                    <a:pt x="827" y="832"/>
                  </a:cubicBezTo>
                  <a:cubicBezTo>
                    <a:pt x="831" y="835"/>
                    <a:pt x="836" y="841"/>
                    <a:pt x="840" y="843"/>
                  </a:cubicBezTo>
                  <a:cubicBezTo>
                    <a:pt x="842" y="844"/>
                    <a:pt x="844" y="842"/>
                    <a:pt x="846" y="841"/>
                  </a:cubicBezTo>
                  <a:cubicBezTo>
                    <a:pt x="848" y="839"/>
                    <a:pt x="849" y="839"/>
                    <a:pt x="852" y="839"/>
                  </a:cubicBezTo>
                  <a:cubicBezTo>
                    <a:pt x="860" y="838"/>
                    <a:pt x="860" y="836"/>
                    <a:pt x="857" y="830"/>
                  </a:cubicBezTo>
                  <a:cubicBezTo>
                    <a:pt x="855" y="825"/>
                    <a:pt x="852" y="820"/>
                    <a:pt x="852" y="815"/>
                  </a:cubicBezTo>
                  <a:cubicBezTo>
                    <a:pt x="857" y="814"/>
                    <a:pt x="859" y="816"/>
                    <a:pt x="860" y="820"/>
                  </a:cubicBezTo>
                  <a:cubicBezTo>
                    <a:pt x="861" y="826"/>
                    <a:pt x="860" y="831"/>
                    <a:pt x="864" y="835"/>
                  </a:cubicBezTo>
                  <a:cubicBezTo>
                    <a:pt x="868" y="840"/>
                    <a:pt x="871" y="834"/>
                    <a:pt x="874" y="836"/>
                  </a:cubicBezTo>
                  <a:cubicBezTo>
                    <a:pt x="875" y="837"/>
                    <a:pt x="877" y="840"/>
                    <a:pt x="878" y="842"/>
                  </a:cubicBezTo>
                  <a:cubicBezTo>
                    <a:pt x="880" y="843"/>
                    <a:pt x="882" y="844"/>
                    <a:pt x="884" y="844"/>
                  </a:cubicBezTo>
                  <a:cubicBezTo>
                    <a:pt x="884" y="842"/>
                    <a:pt x="883" y="839"/>
                    <a:pt x="883" y="837"/>
                  </a:cubicBezTo>
                  <a:cubicBezTo>
                    <a:pt x="883" y="834"/>
                    <a:pt x="884" y="832"/>
                    <a:pt x="883" y="830"/>
                  </a:cubicBezTo>
                  <a:cubicBezTo>
                    <a:pt x="882" y="825"/>
                    <a:pt x="881" y="821"/>
                    <a:pt x="880" y="816"/>
                  </a:cubicBezTo>
                  <a:cubicBezTo>
                    <a:pt x="879" y="814"/>
                    <a:pt x="877" y="808"/>
                    <a:pt x="878" y="806"/>
                  </a:cubicBezTo>
                  <a:cubicBezTo>
                    <a:pt x="880" y="802"/>
                    <a:pt x="882" y="809"/>
                    <a:pt x="883" y="811"/>
                  </a:cubicBezTo>
                  <a:cubicBezTo>
                    <a:pt x="884" y="814"/>
                    <a:pt x="887" y="817"/>
                    <a:pt x="887" y="821"/>
                  </a:cubicBezTo>
                  <a:cubicBezTo>
                    <a:pt x="887" y="826"/>
                    <a:pt x="886" y="830"/>
                    <a:pt x="886" y="834"/>
                  </a:cubicBezTo>
                  <a:cubicBezTo>
                    <a:pt x="886" y="840"/>
                    <a:pt x="889" y="845"/>
                    <a:pt x="891" y="851"/>
                  </a:cubicBezTo>
                  <a:cubicBezTo>
                    <a:pt x="892" y="856"/>
                    <a:pt x="892" y="862"/>
                    <a:pt x="894" y="867"/>
                  </a:cubicBezTo>
                  <a:cubicBezTo>
                    <a:pt x="896" y="870"/>
                    <a:pt x="895" y="873"/>
                    <a:pt x="896" y="876"/>
                  </a:cubicBezTo>
                  <a:cubicBezTo>
                    <a:pt x="896" y="881"/>
                    <a:pt x="899" y="887"/>
                    <a:pt x="896" y="891"/>
                  </a:cubicBezTo>
                  <a:cubicBezTo>
                    <a:pt x="892" y="899"/>
                    <a:pt x="891" y="886"/>
                    <a:pt x="891" y="883"/>
                  </a:cubicBezTo>
                  <a:cubicBezTo>
                    <a:pt x="891" y="876"/>
                    <a:pt x="889" y="869"/>
                    <a:pt x="889" y="862"/>
                  </a:cubicBezTo>
                  <a:cubicBezTo>
                    <a:pt x="889" y="861"/>
                    <a:pt x="890" y="859"/>
                    <a:pt x="889" y="858"/>
                  </a:cubicBezTo>
                  <a:cubicBezTo>
                    <a:pt x="889" y="856"/>
                    <a:pt x="888" y="856"/>
                    <a:pt x="888" y="855"/>
                  </a:cubicBezTo>
                  <a:cubicBezTo>
                    <a:pt x="886" y="852"/>
                    <a:pt x="886" y="850"/>
                    <a:pt x="883" y="849"/>
                  </a:cubicBezTo>
                  <a:cubicBezTo>
                    <a:pt x="879" y="849"/>
                    <a:pt x="878" y="851"/>
                    <a:pt x="874" y="848"/>
                  </a:cubicBezTo>
                  <a:cubicBezTo>
                    <a:pt x="873" y="847"/>
                    <a:pt x="873" y="846"/>
                    <a:pt x="871" y="845"/>
                  </a:cubicBezTo>
                  <a:cubicBezTo>
                    <a:pt x="869" y="844"/>
                    <a:pt x="868" y="844"/>
                    <a:pt x="866" y="844"/>
                  </a:cubicBezTo>
                  <a:cubicBezTo>
                    <a:pt x="857" y="843"/>
                    <a:pt x="854" y="844"/>
                    <a:pt x="847" y="849"/>
                  </a:cubicBezTo>
                  <a:cubicBezTo>
                    <a:pt x="841" y="854"/>
                    <a:pt x="844" y="854"/>
                    <a:pt x="847" y="858"/>
                  </a:cubicBezTo>
                  <a:cubicBezTo>
                    <a:pt x="848" y="859"/>
                    <a:pt x="847" y="860"/>
                    <a:pt x="848" y="861"/>
                  </a:cubicBezTo>
                  <a:cubicBezTo>
                    <a:pt x="849" y="863"/>
                    <a:pt x="851" y="864"/>
                    <a:pt x="852" y="866"/>
                  </a:cubicBezTo>
                  <a:cubicBezTo>
                    <a:pt x="854" y="868"/>
                    <a:pt x="854" y="871"/>
                    <a:pt x="855" y="873"/>
                  </a:cubicBezTo>
                  <a:cubicBezTo>
                    <a:pt x="859" y="879"/>
                    <a:pt x="864" y="884"/>
                    <a:pt x="865" y="892"/>
                  </a:cubicBezTo>
                  <a:cubicBezTo>
                    <a:pt x="865" y="896"/>
                    <a:pt x="864" y="898"/>
                    <a:pt x="862" y="902"/>
                  </a:cubicBezTo>
                  <a:cubicBezTo>
                    <a:pt x="863" y="903"/>
                    <a:pt x="867" y="905"/>
                    <a:pt x="869" y="904"/>
                  </a:cubicBezTo>
                  <a:cubicBezTo>
                    <a:pt x="872" y="904"/>
                    <a:pt x="870" y="901"/>
                    <a:pt x="873" y="899"/>
                  </a:cubicBezTo>
                  <a:cubicBezTo>
                    <a:pt x="877" y="897"/>
                    <a:pt x="876" y="904"/>
                    <a:pt x="876" y="906"/>
                  </a:cubicBezTo>
                  <a:cubicBezTo>
                    <a:pt x="875" y="911"/>
                    <a:pt x="876" y="911"/>
                    <a:pt x="878" y="915"/>
                  </a:cubicBezTo>
                  <a:cubicBezTo>
                    <a:pt x="879" y="917"/>
                    <a:pt x="879" y="919"/>
                    <a:pt x="880" y="921"/>
                  </a:cubicBezTo>
                  <a:cubicBezTo>
                    <a:pt x="882" y="924"/>
                    <a:pt x="885" y="926"/>
                    <a:pt x="886" y="929"/>
                  </a:cubicBezTo>
                  <a:cubicBezTo>
                    <a:pt x="888" y="934"/>
                    <a:pt x="890" y="938"/>
                    <a:pt x="892" y="943"/>
                  </a:cubicBezTo>
                  <a:cubicBezTo>
                    <a:pt x="893" y="945"/>
                    <a:pt x="893" y="948"/>
                    <a:pt x="895" y="944"/>
                  </a:cubicBezTo>
                  <a:cubicBezTo>
                    <a:pt x="896" y="943"/>
                    <a:pt x="896" y="940"/>
                    <a:pt x="896" y="939"/>
                  </a:cubicBezTo>
                  <a:cubicBezTo>
                    <a:pt x="897" y="934"/>
                    <a:pt x="898" y="930"/>
                    <a:pt x="896" y="925"/>
                  </a:cubicBezTo>
                  <a:cubicBezTo>
                    <a:pt x="895" y="920"/>
                    <a:pt x="893" y="914"/>
                    <a:pt x="893" y="909"/>
                  </a:cubicBezTo>
                  <a:cubicBezTo>
                    <a:pt x="894" y="905"/>
                    <a:pt x="898" y="902"/>
                    <a:pt x="901" y="899"/>
                  </a:cubicBezTo>
                  <a:cubicBezTo>
                    <a:pt x="903" y="898"/>
                    <a:pt x="904" y="896"/>
                    <a:pt x="906" y="895"/>
                  </a:cubicBezTo>
                  <a:cubicBezTo>
                    <a:pt x="908" y="893"/>
                    <a:pt x="910" y="893"/>
                    <a:pt x="911" y="890"/>
                  </a:cubicBezTo>
                  <a:cubicBezTo>
                    <a:pt x="912" y="887"/>
                    <a:pt x="912" y="884"/>
                    <a:pt x="912" y="882"/>
                  </a:cubicBezTo>
                  <a:cubicBezTo>
                    <a:pt x="911" y="877"/>
                    <a:pt x="913" y="874"/>
                    <a:pt x="914" y="870"/>
                  </a:cubicBezTo>
                  <a:cubicBezTo>
                    <a:pt x="916" y="865"/>
                    <a:pt x="915" y="863"/>
                    <a:pt x="912" y="859"/>
                  </a:cubicBezTo>
                  <a:cubicBezTo>
                    <a:pt x="910" y="857"/>
                    <a:pt x="906" y="852"/>
                    <a:pt x="911" y="852"/>
                  </a:cubicBezTo>
                  <a:cubicBezTo>
                    <a:pt x="915" y="851"/>
                    <a:pt x="915" y="856"/>
                    <a:pt x="916" y="858"/>
                  </a:cubicBezTo>
                  <a:cubicBezTo>
                    <a:pt x="918" y="861"/>
                    <a:pt x="920" y="863"/>
                    <a:pt x="921" y="865"/>
                  </a:cubicBezTo>
                  <a:cubicBezTo>
                    <a:pt x="923" y="868"/>
                    <a:pt x="922" y="870"/>
                    <a:pt x="921" y="873"/>
                  </a:cubicBezTo>
                  <a:cubicBezTo>
                    <a:pt x="921" y="879"/>
                    <a:pt x="925" y="881"/>
                    <a:pt x="927" y="886"/>
                  </a:cubicBezTo>
                  <a:cubicBezTo>
                    <a:pt x="929" y="890"/>
                    <a:pt x="924" y="888"/>
                    <a:pt x="925" y="893"/>
                  </a:cubicBezTo>
                  <a:cubicBezTo>
                    <a:pt x="925" y="897"/>
                    <a:pt x="930" y="898"/>
                    <a:pt x="934" y="899"/>
                  </a:cubicBezTo>
                  <a:cubicBezTo>
                    <a:pt x="937" y="900"/>
                    <a:pt x="950" y="906"/>
                    <a:pt x="944" y="912"/>
                  </a:cubicBezTo>
                  <a:cubicBezTo>
                    <a:pt x="943" y="911"/>
                    <a:pt x="942" y="909"/>
                    <a:pt x="941" y="907"/>
                  </a:cubicBezTo>
                  <a:cubicBezTo>
                    <a:pt x="938" y="902"/>
                    <a:pt x="930" y="903"/>
                    <a:pt x="924" y="902"/>
                  </a:cubicBezTo>
                  <a:cubicBezTo>
                    <a:pt x="923" y="901"/>
                    <a:pt x="921" y="901"/>
                    <a:pt x="919" y="901"/>
                  </a:cubicBezTo>
                  <a:cubicBezTo>
                    <a:pt x="916" y="900"/>
                    <a:pt x="914" y="897"/>
                    <a:pt x="912" y="897"/>
                  </a:cubicBezTo>
                  <a:cubicBezTo>
                    <a:pt x="909" y="896"/>
                    <a:pt x="907" y="898"/>
                    <a:pt x="906" y="901"/>
                  </a:cubicBezTo>
                  <a:cubicBezTo>
                    <a:pt x="906" y="902"/>
                    <a:pt x="907" y="904"/>
                    <a:pt x="906" y="905"/>
                  </a:cubicBezTo>
                  <a:cubicBezTo>
                    <a:pt x="906" y="907"/>
                    <a:pt x="904" y="908"/>
                    <a:pt x="904" y="910"/>
                  </a:cubicBezTo>
                  <a:cubicBezTo>
                    <a:pt x="903" y="912"/>
                    <a:pt x="903" y="914"/>
                    <a:pt x="904" y="917"/>
                  </a:cubicBezTo>
                  <a:cubicBezTo>
                    <a:pt x="904" y="919"/>
                    <a:pt x="904" y="923"/>
                    <a:pt x="904" y="925"/>
                  </a:cubicBezTo>
                  <a:cubicBezTo>
                    <a:pt x="905" y="927"/>
                    <a:pt x="908" y="928"/>
                    <a:pt x="907" y="931"/>
                  </a:cubicBezTo>
                  <a:cubicBezTo>
                    <a:pt x="907" y="934"/>
                    <a:pt x="905" y="937"/>
                    <a:pt x="905" y="939"/>
                  </a:cubicBezTo>
                  <a:cubicBezTo>
                    <a:pt x="904" y="943"/>
                    <a:pt x="907" y="949"/>
                    <a:pt x="909" y="951"/>
                  </a:cubicBezTo>
                  <a:cubicBezTo>
                    <a:pt x="916" y="948"/>
                    <a:pt x="916" y="935"/>
                    <a:pt x="917" y="928"/>
                  </a:cubicBezTo>
                  <a:cubicBezTo>
                    <a:pt x="920" y="927"/>
                    <a:pt x="920" y="929"/>
                    <a:pt x="922" y="930"/>
                  </a:cubicBezTo>
                  <a:cubicBezTo>
                    <a:pt x="924" y="930"/>
                    <a:pt x="926" y="930"/>
                    <a:pt x="928" y="930"/>
                  </a:cubicBezTo>
                  <a:cubicBezTo>
                    <a:pt x="932" y="930"/>
                    <a:pt x="937" y="929"/>
                    <a:pt x="940" y="930"/>
                  </a:cubicBezTo>
                  <a:cubicBezTo>
                    <a:pt x="936" y="932"/>
                    <a:pt x="942" y="937"/>
                    <a:pt x="937" y="938"/>
                  </a:cubicBezTo>
                  <a:cubicBezTo>
                    <a:pt x="933" y="938"/>
                    <a:pt x="929" y="935"/>
                    <a:pt x="925" y="937"/>
                  </a:cubicBezTo>
                  <a:cubicBezTo>
                    <a:pt x="920" y="939"/>
                    <a:pt x="924" y="942"/>
                    <a:pt x="922" y="945"/>
                  </a:cubicBezTo>
                  <a:cubicBezTo>
                    <a:pt x="922" y="946"/>
                    <a:pt x="921" y="950"/>
                    <a:pt x="920" y="950"/>
                  </a:cubicBezTo>
                  <a:cubicBezTo>
                    <a:pt x="919" y="952"/>
                    <a:pt x="917" y="951"/>
                    <a:pt x="916" y="952"/>
                  </a:cubicBezTo>
                  <a:cubicBezTo>
                    <a:pt x="915" y="954"/>
                    <a:pt x="914" y="956"/>
                    <a:pt x="917" y="956"/>
                  </a:cubicBezTo>
                  <a:cubicBezTo>
                    <a:pt x="916" y="959"/>
                    <a:pt x="919" y="960"/>
                    <a:pt x="922" y="960"/>
                  </a:cubicBezTo>
                  <a:cubicBezTo>
                    <a:pt x="922" y="963"/>
                    <a:pt x="923" y="967"/>
                    <a:pt x="922" y="970"/>
                  </a:cubicBezTo>
                  <a:cubicBezTo>
                    <a:pt x="922" y="971"/>
                    <a:pt x="921" y="971"/>
                    <a:pt x="920" y="972"/>
                  </a:cubicBezTo>
                  <a:cubicBezTo>
                    <a:pt x="920" y="974"/>
                    <a:pt x="921" y="976"/>
                    <a:pt x="920" y="978"/>
                  </a:cubicBezTo>
                  <a:cubicBezTo>
                    <a:pt x="921" y="983"/>
                    <a:pt x="923" y="983"/>
                    <a:pt x="927" y="984"/>
                  </a:cubicBezTo>
                  <a:cubicBezTo>
                    <a:pt x="926" y="988"/>
                    <a:pt x="932" y="989"/>
                    <a:pt x="933" y="992"/>
                  </a:cubicBezTo>
                  <a:cubicBezTo>
                    <a:pt x="933" y="993"/>
                    <a:pt x="932" y="995"/>
                    <a:pt x="933" y="997"/>
                  </a:cubicBezTo>
                  <a:cubicBezTo>
                    <a:pt x="933" y="1000"/>
                    <a:pt x="935" y="1000"/>
                    <a:pt x="938" y="1002"/>
                  </a:cubicBezTo>
                  <a:cubicBezTo>
                    <a:pt x="941" y="1005"/>
                    <a:pt x="939" y="1013"/>
                    <a:pt x="944" y="1014"/>
                  </a:cubicBezTo>
                  <a:cubicBezTo>
                    <a:pt x="951" y="1015"/>
                    <a:pt x="950" y="1006"/>
                    <a:pt x="950" y="1002"/>
                  </a:cubicBezTo>
                  <a:cubicBezTo>
                    <a:pt x="954" y="1001"/>
                    <a:pt x="955" y="1005"/>
                    <a:pt x="956" y="1007"/>
                  </a:cubicBezTo>
                  <a:cubicBezTo>
                    <a:pt x="960" y="1012"/>
                    <a:pt x="967" y="1016"/>
                    <a:pt x="968" y="1007"/>
                  </a:cubicBezTo>
                  <a:cubicBezTo>
                    <a:pt x="969" y="994"/>
                    <a:pt x="964" y="985"/>
                    <a:pt x="960" y="973"/>
                  </a:cubicBezTo>
                  <a:cubicBezTo>
                    <a:pt x="959" y="971"/>
                    <a:pt x="958" y="968"/>
                    <a:pt x="956" y="966"/>
                  </a:cubicBezTo>
                  <a:cubicBezTo>
                    <a:pt x="954" y="962"/>
                    <a:pt x="950" y="961"/>
                    <a:pt x="948" y="957"/>
                  </a:cubicBezTo>
                  <a:cubicBezTo>
                    <a:pt x="947" y="955"/>
                    <a:pt x="943" y="951"/>
                    <a:pt x="942" y="948"/>
                  </a:cubicBezTo>
                  <a:cubicBezTo>
                    <a:pt x="941" y="945"/>
                    <a:pt x="942" y="940"/>
                    <a:pt x="946" y="942"/>
                  </a:cubicBezTo>
                  <a:cubicBezTo>
                    <a:pt x="944" y="946"/>
                    <a:pt x="948" y="946"/>
                    <a:pt x="947" y="950"/>
                  </a:cubicBezTo>
                  <a:cubicBezTo>
                    <a:pt x="949" y="950"/>
                    <a:pt x="949" y="951"/>
                    <a:pt x="950" y="951"/>
                  </a:cubicBezTo>
                  <a:cubicBezTo>
                    <a:pt x="951" y="953"/>
                    <a:pt x="952" y="953"/>
                    <a:pt x="953" y="955"/>
                  </a:cubicBezTo>
                  <a:cubicBezTo>
                    <a:pt x="953" y="955"/>
                    <a:pt x="953" y="956"/>
                    <a:pt x="953" y="957"/>
                  </a:cubicBezTo>
                  <a:cubicBezTo>
                    <a:pt x="956" y="958"/>
                    <a:pt x="959" y="955"/>
                    <a:pt x="963" y="955"/>
                  </a:cubicBezTo>
                  <a:cubicBezTo>
                    <a:pt x="962" y="959"/>
                    <a:pt x="960" y="960"/>
                    <a:pt x="959" y="963"/>
                  </a:cubicBezTo>
                  <a:cubicBezTo>
                    <a:pt x="959" y="966"/>
                    <a:pt x="960" y="969"/>
                    <a:pt x="961" y="971"/>
                  </a:cubicBezTo>
                  <a:cubicBezTo>
                    <a:pt x="962" y="975"/>
                    <a:pt x="964" y="979"/>
                    <a:pt x="968" y="974"/>
                  </a:cubicBezTo>
                  <a:cubicBezTo>
                    <a:pt x="970" y="971"/>
                    <a:pt x="968" y="967"/>
                    <a:pt x="972" y="965"/>
                  </a:cubicBezTo>
                  <a:cubicBezTo>
                    <a:pt x="974" y="971"/>
                    <a:pt x="970" y="974"/>
                    <a:pt x="969" y="979"/>
                  </a:cubicBezTo>
                  <a:cubicBezTo>
                    <a:pt x="969" y="982"/>
                    <a:pt x="971" y="995"/>
                    <a:pt x="975" y="991"/>
                  </a:cubicBezTo>
                  <a:cubicBezTo>
                    <a:pt x="977" y="995"/>
                    <a:pt x="976" y="1009"/>
                    <a:pt x="985" y="1007"/>
                  </a:cubicBezTo>
                  <a:cubicBezTo>
                    <a:pt x="990" y="1006"/>
                    <a:pt x="985" y="995"/>
                    <a:pt x="985" y="992"/>
                  </a:cubicBezTo>
                  <a:cubicBezTo>
                    <a:pt x="992" y="990"/>
                    <a:pt x="993" y="997"/>
                    <a:pt x="993" y="1003"/>
                  </a:cubicBezTo>
                  <a:cubicBezTo>
                    <a:pt x="994" y="1011"/>
                    <a:pt x="997" y="1012"/>
                    <a:pt x="1003" y="1012"/>
                  </a:cubicBezTo>
                  <a:cubicBezTo>
                    <a:pt x="1003" y="1012"/>
                    <a:pt x="1003" y="1012"/>
                    <a:pt x="1003" y="1012"/>
                  </a:cubicBezTo>
                  <a:cubicBezTo>
                    <a:pt x="1005" y="1010"/>
                    <a:pt x="1006" y="1008"/>
                    <a:pt x="1007" y="100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776" name="Freeform 470">
              <a:extLst>
                <a:ext uri="{FF2B5EF4-FFF2-40B4-BE49-F238E27FC236}">
                  <a16:creationId xmlns:a16="http://schemas.microsoft.com/office/drawing/2014/main" id="{E15D9D2A-5DA5-4732-9F00-D66DCFC69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265" y="2616970"/>
              <a:ext cx="1189070" cy="664890"/>
            </a:xfrm>
            <a:custGeom>
              <a:avLst/>
              <a:gdLst>
                <a:gd name="T0" fmla="*/ 510 w 1542"/>
                <a:gd name="T1" fmla="*/ 646 h 827"/>
                <a:gd name="T2" fmla="*/ 621 w 1542"/>
                <a:gd name="T3" fmla="*/ 687 h 827"/>
                <a:gd name="T4" fmla="*/ 715 w 1542"/>
                <a:gd name="T5" fmla="*/ 798 h 827"/>
                <a:gd name="T6" fmla="*/ 729 w 1542"/>
                <a:gd name="T7" fmla="*/ 762 h 827"/>
                <a:gd name="T8" fmla="*/ 798 w 1542"/>
                <a:gd name="T9" fmla="*/ 691 h 827"/>
                <a:gd name="T10" fmla="*/ 880 w 1542"/>
                <a:gd name="T11" fmla="*/ 695 h 827"/>
                <a:gd name="T12" fmla="*/ 891 w 1542"/>
                <a:gd name="T13" fmla="*/ 699 h 827"/>
                <a:gd name="T14" fmla="*/ 939 w 1542"/>
                <a:gd name="T15" fmla="*/ 705 h 827"/>
                <a:gd name="T16" fmla="*/ 945 w 1542"/>
                <a:gd name="T17" fmla="*/ 679 h 827"/>
                <a:gd name="T18" fmla="*/ 981 w 1542"/>
                <a:gd name="T19" fmla="*/ 667 h 827"/>
                <a:gd name="T20" fmla="*/ 1071 w 1542"/>
                <a:gd name="T21" fmla="*/ 683 h 827"/>
                <a:gd name="T22" fmla="*/ 1119 w 1542"/>
                <a:gd name="T23" fmla="*/ 709 h 827"/>
                <a:gd name="T24" fmla="*/ 1127 w 1542"/>
                <a:gd name="T25" fmla="*/ 767 h 827"/>
                <a:gd name="T26" fmla="*/ 1163 w 1542"/>
                <a:gd name="T27" fmla="*/ 823 h 827"/>
                <a:gd name="T28" fmla="*/ 1181 w 1542"/>
                <a:gd name="T29" fmla="*/ 738 h 827"/>
                <a:gd name="T30" fmla="*/ 1154 w 1542"/>
                <a:gd name="T31" fmla="*/ 665 h 827"/>
                <a:gd name="T32" fmla="*/ 1182 w 1542"/>
                <a:gd name="T33" fmla="*/ 604 h 827"/>
                <a:gd name="T34" fmla="*/ 1213 w 1542"/>
                <a:gd name="T35" fmla="*/ 583 h 827"/>
                <a:gd name="T36" fmla="*/ 1261 w 1542"/>
                <a:gd name="T37" fmla="*/ 539 h 827"/>
                <a:gd name="T38" fmla="*/ 1304 w 1542"/>
                <a:gd name="T39" fmla="*/ 490 h 827"/>
                <a:gd name="T40" fmla="*/ 1297 w 1542"/>
                <a:gd name="T41" fmla="*/ 458 h 827"/>
                <a:gd name="T42" fmla="*/ 1286 w 1542"/>
                <a:gd name="T43" fmla="*/ 404 h 827"/>
                <a:gd name="T44" fmla="*/ 1306 w 1542"/>
                <a:gd name="T45" fmla="*/ 426 h 827"/>
                <a:gd name="T46" fmla="*/ 1311 w 1542"/>
                <a:gd name="T47" fmla="*/ 431 h 827"/>
                <a:gd name="T48" fmla="*/ 1325 w 1542"/>
                <a:gd name="T49" fmla="*/ 380 h 827"/>
                <a:gd name="T50" fmla="*/ 1373 w 1542"/>
                <a:gd name="T51" fmla="*/ 331 h 827"/>
                <a:gd name="T52" fmla="*/ 1401 w 1542"/>
                <a:gd name="T53" fmla="*/ 312 h 827"/>
                <a:gd name="T54" fmla="*/ 1387 w 1542"/>
                <a:gd name="T55" fmla="*/ 309 h 827"/>
                <a:gd name="T56" fmla="*/ 1462 w 1542"/>
                <a:gd name="T57" fmla="*/ 297 h 827"/>
                <a:gd name="T58" fmla="*/ 1444 w 1542"/>
                <a:gd name="T59" fmla="*/ 257 h 827"/>
                <a:gd name="T60" fmla="*/ 1457 w 1542"/>
                <a:gd name="T61" fmla="*/ 217 h 827"/>
                <a:gd name="T62" fmla="*/ 1495 w 1542"/>
                <a:gd name="T63" fmla="*/ 203 h 827"/>
                <a:gd name="T64" fmla="*/ 1526 w 1542"/>
                <a:gd name="T65" fmla="*/ 189 h 827"/>
                <a:gd name="T66" fmla="*/ 1521 w 1542"/>
                <a:gd name="T67" fmla="*/ 100 h 827"/>
                <a:gd name="T68" fmla="*/ 1416 w 1542"/>
                <a:gd name="T69" fmla="*/ 168 h 827"/>
                <a:gd name="T70" fmla="*/ 1255 w 1542"/>
                <a:gd name="T71" fmla="*/ 236 h 827"/>
                <a:gd name="T72" fmla="*/ 1135 w 1542"/>
                <a:gd name="T73" fmla="*/ 300 h 827"/>
                <a:gd name="T74" fmla="*/ 1129 w 1542"/>
                <a:gd name="T75" fmla="*/ 244 h 827"/>
                <a:gd name="T76" fmla="*/ 1109 w 1542"/>
                <a:gd name="T77" fmla="*/ 170 h 827"/>
                <a:gd name="T78" fmla="*/ 1020 w 1542"/>
                <a:gd name="T79" fmla="*/ 217 h 827"/>
                <a:gd name="T80" fmla="*/ 990 w 1542"/>
                <a:gd name="T81" fmla="*/ 282 h 827"/>
                <a:gd name="T82" fmla="*/ 1005 w 1542"/>
                <a:gd name="T83" fmla="*/ 164 h 827"/>
                <a:gd name="T84" fmla="*/ 1066 w 1542"/>
                <a:gd name="T85" fmla="*/ 139 h 827"/>
                <a:gd name="T86" fmla="*/ 995 w 1542"/>
                <a:gd name="T87" fmla="*/ 112 h 827"/>
                <a:gd name="T88" fmla="*/ 928 w 1542"/>
                <a:gd name="T89" fmla="*/ 103 h 827"/>
                <a:gd name="T90" fmla="*/ 933 w 1542"/>
                <a:gd name="T91" fmla="*/ 56 h 827"/>
                <a:gd name="T92" fmla="*/ 867 w 1542"/>
                <a:gd name="T93" fmla="*/ 46 h 827"/>
                <a:gd name="T94" fmla="*/ 805 w 1542"/>
                <a:gd name="T95" fmla="*/ 26 h 827"/>
                <a:gd name="T96" fmla="*/ 55 w 1542"/>
                <a:gd name="T97" fmla="*/ 31 h 827"/>
                <a:gd name="T98" fmla="*/ 0 w 1542"/>
                <a:gd name="T99" fmla="*/ 46 h 827"/>
                <a:gd name="T100" fmla="*/ 21 w 1542"/>
                <a:gd name="T101" fmla="*/ 131 h 827"/>
                <a:gd name="T102" fmla="*/ 7 w 1542"/>
                <a:gd name="T103" fmla="*/ 246 h 827"/>
                <a:gd name="T104" fmla="*/ 9 w 1542"/>
                <a:gd name="T105" fmla="*/ 341 h 827"/>
                <a:gd name="T106" fmla="*/ 46 w 1542"/>
                <a:gd name="T107" fmla="*/ 420 h 827"/>
                <a:gd name="T108" fmla="*/ 67 w 1542"/>
                <a:gd name="T109" fmla="*/ 431 h 827"/>
                <a:gd name="T110" fmla="*/ 84 w 1542"/>
                <a:gd name="T111" fmla="*/ 486 h 827"/>
                <a:gd name="T112" fmla="*/ 111 w 1542"/>
                <a:gd name="T113" fmla="*/ 536 h 827"/>
                <a:gd name="T114" fmla="*/ 181 w 1542"/>
                <a:gd name="T115" fmla="*/ 566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2" h="827">
                  <a:moveTo>
                    <a:pt x="267" y="600"/>
                  </a:moveTo>
                  <a:cubicBezTo>
                    <a:pt x="365" y="638"/>
                    <a:pt x="365" y="638"/>
                    <a:pt x="365" y="638"/>
                  </a:cubicBezTo>
                  <a:cubicBezTo>
                    <a:pt x="440" y="637"/>
                    <a:pt x="440" y="637"/>
                    <a:pt x="440" y="637"/>
                  </a:cubicBezTo>
                  <a:cubicBezTo>
                    <a:pt x="442" y="625"/>
                    <a:pt x="442" y="625"/>
                    <a:pt x="442" y="625"/>
                  </a:cubicBezTo>
                  <a:cubicBezTo>
                    <a:pt x="450" y="624"/>
                    <a:pt x="459" y="624"/>
                    <a:pt x="468" y="624"/>
                  </a:cubicBezTo>
                  <a:cubicBezTo>
                    <a:pt x="473" y="624"/>
                    <a:pt x="478" y="624"/>
                    <a:pt x="482" y="624"/>
                  </a:cubicBezTo>
                  <a:cubicBezTo>
                    <a:pt x="490" y="624"/>
                    <a:pt x="491" y="629"/>
                    <a:pt x="497" y="634"/>
                  </a:cubicBezTo>
                  <a:cubicBezTo>
                    <a:pt x="501" y="638"/>
                    <a:pt x="506" y="641"/>
                    <a:pt x="510" y="646"/>
                  </a:cubicBezTo>
                  <a:cubicBezTo>
                    <a:pt x="514" y="652"/>
                    <a:pt x="520" y="653"/>
                    <a:pt x="525" y="657"/>
                  </a:cubicBezTo>
                  <a:cubicBezTo>
                    <a:pt x="529" y="660"/>
                    <a:pt x="534" y="668"/>
                    <a:pt x="535" y="673"/>
                  </a:cubicBezTo>
                  <a:cubicBezTo>
                    <a:pt x="536" y="681"/>
                    <a:pt x="539" y="690"/>
                    <a:pt x="546" y="695"/>
                  </a:cubicBezTo>
                  <a:cubicBezTo>
                    <a:pt x="550" y="698"/>
                    <a:pt x="556" y="700"/>
                    <a:pt x="560" y="703"/>
                  </a:cubicBezTo>
                  <a:cubicBezTo>
                    <a:pt x="565" y="706"/>
                    <a:pt x="571" y="711"/>
                    <a:pt x="577" y="708"/>
                  </a:cubicBezTo>
                  <a:cubicBezTo>
                    <a:pt x="584" y="706"/>
                    <a:pt x="583" y="696"/>
                    <a:pt x="586" y="691"/>
                  </a:cubicBezTo>
                  <a:cubicBezTo>
                    <a:pt x="589" y="686"/>
                    <a:pt x="590" y="686"/>
                    <a:pt x="595" y="685"/>
                  </a:cubicBezTo>
                  <a:cubicBezTo>
                    <a:pt x="603" y="684"/>
                    <a:pt x="613" y="683"/>
                    <a:pt x="621" y="687"/>
                  </a:cubicBezTo>
                  <a:cubicBezTo>
                    <a:pt x="631" y="692"/>
                    <a:pt x="638" y="700"/>
                    <a:pt x="643" y="710"/>
                  </a:cubicBezTo>
                  <a:cubicBezTo>
                    <a:pt x="646" y="716"/>
                    <a:pt x="648" y="723"/>
                    <a:pt x="651" y="729"/>
                  </a:cubicBezTo>
                  <a:cubicBezTo>
                    <a:pt x="654" y="734"/>
                    <a:pt x="660" y="738"/>
                    <a:pt x="663" y="743"/>
                  </a:cubicBezTo>
                  <a:cubicBezTo>
                    <a:pt x="666" y="747"/>
                    <a:pt x="670" y="750"/>
                    <a:pt x="672" y="753"/>
                  </a:cubicBezTo>
                  <a:cubicBezTo>
                    <a:pt x="674" y="755"/>
                    <a:pt x="674" y="760"/>
                    <a:pt x="675" y="763"/>
                  </a:cubicBezTo>
                  <a:cubicBezTo>
                    <a:pt x="677" y="768"/>
                    <a:pt x="678" y="772"/>
                    <a:pt x="680" y="776"/>
                  </a:cubicBezTo>
                  <a:cubicBezTo>
                    <a:pt x="684" y="786"/>
                    <a:pt x="688" y="788"/>
                    <a:pt x="697" y="792"/>
                  </a:cubicBezTo>
                  <a:cubicBezTo>
                    <a:pt x="703" y="795"/>
                    <a:pt x="708" y="797"/>
                    <a:pt x="715" y="798"/>
                  </a:cubicBezTo>
                  <a:cubicBezTo>
                    <a:pt x="717" y="798"/>
                    <a:pt x="720" y="798"/>
                    <a:pt x="722" y="798"/>
                  </a:cubicBezTo>
                  <a:cubicBezTo>
                    <a:pt x="723" y="799"/>
                    <a:pt x="726" y="802"/>
                    <a:pt x="727" y="803"/>
                  </a:cubicBezTo>
                  <a:cubicBezTo>
                    <a:pt x="731" y="803"/>
                    <a:pt x="731" y="801"/>
                    <a:pt x="734" y="800"/>
                  </a:cubicBezTo>
                  <a:cubicBezTo>
                    <a:pt x="734" y="800"/>
                    <a:pt x="735" y="800"/>
                    <a:pt x="735" y="800"/>
                  </a:cubicBezTo>
                  <a:cubicBezTo>
                    <a:pt x="735" y="800"/>
                    <a:pt x="735" y="799"/>
                    <a:pt x="735" y="798"/>
                  </a:cubicBezTo>
                  <a:cubicBezTo>
                    <a:pt x="734" y="795"/>
                    <a:pt x="731" y="793"/>
                    <a:pt x="730" y="790"/>
                  </a:cubicBezTo>
                  <a:cubicBezTo>
                    <a:pt x="729" y="786"/>
                    <a:pt x="729" y="784"/>
                    <a:pt x="728" y="780"/>
                  </a:cubicBezTo>
                  <a:cubicBezTo>
                    <a:pt x="726" y="775"/>
                    <a:pt x="727" y="768"/>
                    <a:pt x="729" y="762"/>
                  </a:cubicBezTo>
                  <a:cubicBezTo>
                    <a:pt x="730" y="759"/>
                    <a:pt x="732" y="757"/>
                    <a:pt x="732" y="753"/>
                  </a:cubicBezTo>
                  <a:cubicBezTo>
                    <a:pt x="731" y="750"/>
                    <a:pt x="730" y="747"/>
                    <a:pt x="732" y="745"/>
                  </a:cubicBezTo>
                  <a:cubicBezTo>
                    <a:pt x="739" y="750"/>
                    <a:pt x="737" y="737"/>
                    <a:pt x="739" y="738"/>
                  </a:cubicBezTo>
                  <a:cubicBezTo>
                    <a:pt x="743" y="738"/>
                    <a:pt x="747" y="733"/>
                    <a:pt x="750" y="731"/>
                  </a:cubicBezTo>
                  <a:cubicBezTo>
                    <a:pt x="755" y="728"/>
                    <a:pt x="753" y="727"/>
                    <a:pt x="754" y="721"/>
                  </a:cubicBezTo>
                  <a:cubicBezTo>
                    <a:pt x="760" y="721"/>
                    <a:pt x="764" y="723"/>
                    <a:pt x="770" y="721"/>
                  </a:cubicBezTo>
                  <a:cubicBezTo>
                    <a:pt x="778" y="717"/>
                    <a:pt x="790" y="711"/>
                    <a:pt x="795" y="703"/>
                  </a:cubicBezTo>
                  <a:cubicBezTo>
                    <a:pt x="797" y="699"/>
                    <a:pt x="796" y="694"/>
                    <a:pt x="798" y="691"/>
                  </a:cubicBezTo>
                  <a:cubicBezTo>
                    <a:pt x="798" y="693"/>
                    <a:pt x="798" y="695"/>
                    <a:pt x="798" y="696"/>
                  </a:cubicBezTo>
                  <a:cubicBezTo>
                    <a:pt x="802" y="697"/>
                    <a:pt x="807" y="694"/>
                    <a:pt x="811" y="693"/>
                  </a:cubicBezTo>
                  <a:cubicBezTo>
                    <a:pt x="814" y="692"/>
                    <a:pt x="816" y="691"/>
                    <a:pt x="818" y="691"/>
                  </a:cubicBezTo>
                  <a:cubicBezTo>
                    <a:pt x="822" y="690"/>
                    <a:pt x="824" y="691"/>
                    <a:pt x="828" y="691"/>
                  </a:cubicBezTo>
                  <a:cubicBezTo>
                    <a:pt x="832" y="690"/>
                    <a:pt x="836" y="689"/>
                    <a:pt x="840" y="690"/>
                  </a:cubicBezTo>
                  <a:cubicBezTo>
                    <a:pt x="849" y="691"/>
                    <a:pt x="856" y="694"/>
                    <a:pt x="865" y="694"/>
                  </a:cubicBezTo>
                  <a:cubicBezTo>
                    <a:pt x="868" y="693"/>
                    <a:pt x="870" y="692"/>
                    <a:pt x="873" y="693"/>
                  </a:cubicBezTo>
                  <a:cubicBezTo>
                    <a:pt x="875" y="693"/>
                    <a:pt x="876" y="696"/>
                    <a:pt x="880" y="695"/>
                  </a:cubicBezTo>
                  <a:cubicBezTo>
                    <a:pt x="880" y="690"/>
                    <a:pt x="873" y="691"/>
                    <a:pt x="870" y="689"/>
                  </a:cubicBezTo>
                  <a:cubicBezTo>
                    <a:pt x="871" y="688"/>
                    <a:pt x="872" y="686"/>
                    <a:pt x="873" y="686"/>
                  </a:cubicBezTo>
                  <a:cubicBezTo>
                    <a:pt x="875" y="685"/>
                    <a:pt x="874" y="687"/>
                    <a:pt x="876" y="687"/>
                  </a:cubicBezTo>
                  <a:cubicBezTo>
                    <a:pt x="878" y="688"/>
                    <a:pt x="881" y="688"/>
                    <a:pt x="883" y="689"/>
                  </a:cubicBezTo>
                  <a:cubicBezTo>
                    <a:pt x="883" y="689"/>
                    <a:pt x="885" y="692"/>
                    <a:pt x="885" y="691"/>
                  </a:cubicBezTo>
                  <a:cubicBezTo>
                    <a:pt x="886" y="692"/>
                    <a:pt x="886" y="694"/>
                    <a:pt x="887" y="694"/>
                  </a:cubicBezTo>
                  <a:cubicBezTo>
                    <a:pt x="889" y="696"/>
                    <a:pt x="893" y="696"/>
                    <a:pt x="892" y="699"/>
                  </a:cubicBezTo>
                  <a:cubicBezTo>
                    <a:pt x="892" y="699"/>
                    <a:pt x="891" y="699"/>
                    <a:pt x="891" y="699"/>
                  </a:cubicBezTo>
                  <a:cubicBezTo>
                    <a:pt x="890" y="705"/>
                    <a:pt x="899" y="703"/>
                    <a:pt x="902" y="703"/>
                  </a:cubicBezTo>
                  <a:cubicBezTo>
                    <a:pt x="902" y="703"/>
                    <a:pt x="903" y="704"/>
                    <a:pt x="904" y="704"/>
                  </a:cubicBezTo>
                  <a:cubicBezTo>
                    <a:pt x="906" y="703"/>
                    <a:pt x="906" y="702"/>
                    <a:pt x="907" y="702"/>
                  </a:cubicBezTo>
                  <a:cubicBezTo>
                    <a:pt x="911" y="700"/>
                    <a:pt x="915" y="700"/>
                    <a:pt x="919" y="700"/>
                  </a:cubicBezTo>
                  <a:cubicBezTo>
                    <a:pt x="920" y="702"/>
                    <a:pt x="920" y="704"/>
                    <a:pt x="920" y="706"/>
                  </a:cubicBezTo>
                  <a:cubicBezTo>
                    <a:pt x="923" y="706"/>
                    <a:pt x="927" y="704"/>
                    <a:pt x="924" y="701"/>
                  </a:cubicBezTo>
                  <a:cubicBezTo>
                    <a:pt x="927" y="695"/>
                    <a:pt x="932" y="696"/>
                    <a:pt x="936" y="699"/>
                  </a:cubicBezTo>
                  <a:cubicBezTo>
                    <a:pt x="938" y="700"/>
                    <a:pt x="938" y="704"/>
                    <a:pt x="939" y="705"/>
                  </a:cubicBezTo>
                  <a:cubicBezTo>
                    <a:pt x="941" y="706"/>
                    <a:pt x="943" y="703"/>
                    <a:pt x="946" y="703"/>
                  </a:cubicBezTo>
                  <a:cubicBezTo>
                    <a:pt x="947" y="708"/>
                    <a:pt x="940" y="707"/>
                    <a:pt x="941" y="711"/>
                  </a:cubicBezTo>
                  <a:cubicBezTo>
                    <a:pt x="942" y="711"/>
                    <a:pt x="945" y="709"/>
                    <a:pt x="946" y="708"/>
                  </a:cubicBezTo>
                  <a:cubicBezTo>
                    <a:pt x="948" y="708"/>
                    <a:pt x="948" y="709"/>
                    <a:pt x="950" y="708"/>
                  </a:cubicBezTo>
                  <a:cubicBezTo>
                    <a:pt x="956" y="704"/>
                    <a:pt x="948" y="703"/>
                    <a:pt x="948" y="698"/>
                  </a:cubicBezTo>
                  <a:cubicBezTo>
                    <a:pt x="945" y="699"/>
                    <a:pt x="941" y="697"/>
                    <a:pt x="939" y="695"/>
                  </a:cubicBezTo>
                  <a:cubicBezTo>
                    <a:pt x="936" y="693"/>
                    <a:pt x="937" y="692"/>
                    <a:pt x="939" y="690"/>
                  </a:cubicBezTo>
                  <a:cubicBezTo>
                    <a:pt x="942" y="688"/>
                    <a:pt x="949" y="682"/>
                    <a:pt x="945" y="679"/>
                  </a:cubicBezTo>
                  <a:cubicBezTo>
                    <a:pt x="945" y="678"/>
                    <a:pt x="945" y="678"/>
                    <a:pt x="945" y="677"/>
                  </a:cubicBezTo>
                  <a:cubicBezTo>
                    <a:pt x="939" y="676"/>
                    <a:pt x="936" y="682"/>
                    <a:pt x="932" y="680"/>
                  </a:cubicBezTo>
                  <a:cubicBezTo>
                    <a:pt x="935" y="676"/>
                    <a:pt x="939" y="674"/>
                    <a:pt x="943" y="671"/>
                  </a:cubicBezTo>
                  <a:cubicBezTo>
                    <a:pt x="946" y="669"/>
                    <a:pt x="951" y="668"/>
                    <a:pt x="956" y="668"/>
                  </a:cubicBezTo>
                  <a:cubicBezTo>
                    <a:pt x="961" y="668"/>
                    <a:pt x="966" y="668"/>
                    <a:pt x="971" y="668"/>
                  </a:cubicBezTo>
                  <a:cubicBezTo>
                    <a:pt x="974" y="668"/>
                    <a:pt x="975" y="670"/>
                    <a:pt x="977" y="667"/>
                  </a:cubicBezTo>
                  <a:cubicBezTo>
                    <a:pt x="979" y="665"/>
                    <a:pt x="977" y="661"/>
                    <a:pt x="981" y="660"/>
                  </a:cubicBezTo>
                  <a:cubicBezTo>
                    <a:pt x="982" y="662"/>
                    <a:pt x="981" y="665"/>
                    <a:pt x="981" y="667"/>
                  </a:cubicBezTo>
                  <a:cubicBezTo>
                    <a:pt x="985" y="667"/>
                    <a:pt x="984" y="671"/>
                    <a:pt x="988" y="672"/>
                  </a:cubicBezTo>
                  <a:cubicBezTo>
                    <a:pt x="989" y="672"/>
                    <a:pt x="993" y="670"/>
                    <a:pt x="994" y="670"/>
                  </a:cubicBezTo>
                  <a:cubicBezTo>
                    <a:pt x="1000" y="669"/>
                    <a:pt x="1005" y="667"/>
                    <a:pt x="1011" y="667"/>
                  </a:cubicBezTo>
                  <a:cubicBezTo>
                    <a:pt x="1025" y="667"/>
                    <a:pt x="1035" y="672"/>
                    <a:pt x="1046" y="680"/>
                  </a:cubicBezTo>
                  <a:cubicBezTo>
                    <a:pt x="1049" y="682"/>
                    <a:pt x="1048" y="683"/>
                    <a:pt x="1050" y="687"/>
                  </a:cubicBezTo>
                  <a:cubicBezTo>
                    <a:pt x="1054" y="692"/>
                    <a:pt x="1060" y="688"/>
                    <a:pt x="1065" y="687"/>
                  </a:cubicBezTo>
                  <a:cubicBezTo>
                    <a:pt x="1067" y="686"/>
                    <a:pt x="1067" y="687"/>
                    <a:pt x="1069" y="686"/>
                  </a:cubicBezTo>
                  <a:cubicBezTo>
                    <a:pt x="1070" y="685"/>
                    <a:pt x="1070" y="683"/>
                    <a:pt x="1071" y="683"/>
                  </a:cubicBezTo>
                  <a:cubicBezTo>
                    <a:pt x="1073" y="681"/>
                    <a:pt x="1075" y="683"/>
                    <a:pt x="1077" y="680"/>
                  </a:cubicBezTo>
                  <a:cubicBezTo>
                    <a:pt x="1079" y="678"/>
                    <a:pt x="1078" y="677"/>
                    <a:pt x="1082" y="677"/>
                  </a:cubicBezTo>
                  <a:cubicBezTo>
                    <a:pt x="1085" y="676"/>
                    <a:pt x="1087" y="678"/>
                    <a:pt x="1090" y="679"/>
                  </a:cubicBezTo>
                  <a:cubicBezTo>
                    <a:pt x="1094" y="682"/>
                    <a:pt x="1098" y="686"/>
                    <a:pt x="1101" y="690"/>
                  </a:cubicBezTo>
                  <a:cubicBezTo>
                    <a:pt x="1102" y="691"/>
                    <a:pt x="1102" y="694"/>
                    <a:pt x="1103" y="695"/>
                  </a:cubicBezTo>
                  <a:cubicBezTo>
                    <a:pt x="1105" y="698"/>
                    <a:pt x="1108" y="701"/>
                    <a:pt x="1111" y="703"/>
                  </a:cubicBezTo>
                  <a:cubicBezTo>
                    <a:pt x="1113" y="705"/>
                    <a:pt x="1112" y="703"/>
                    <a:pt x="1115" y="704"/>
                  </a:cubicBezTo>
                  <a:cubicBezTo>
                    <a:pt x="1118" y="705"/>
                    <a:pt x="1118" y="706"/>
                    <a:pt x="1119" y="709"/>
                  </a:cubicBezTo>
                  <a:cubicBezTo>
                    <a:pt x="1122" y="715"/>
                    <a:pt x="1123" y="718"/>
                    <a:pt x="1121" y="725"/>
                  </a:cubicBezTo>
                  <a:cubicBezTo>
                    <a:pt x="1120" y="730"/>
                    <a:pt x="1118" y="733"/>
                    <a:pt x="1117" y="737"/>
                  </a:cubicBezTo>
                  <a:cubicBezTo>
                    <a:pt x="1115" y="742"/>
                    <a:pt x="1117" y="747"/>
                    <a:pt x="1120" y="751"/>
                  </a:cubicBezTo>
                  <a:cubicBezTo>
                    <a:pt x="1122" y="748"/>
                    <a:pt x="1124" y="747"/>
                    <a:pt x="1126" y="745"/>
                  </a:cubicBezTo>
                  <a:cubicBezTo>
                    <a:pt x="1127" y="746"/>
                    <a:pt x="1128" y="746"/>
                    <a:pt x="1128" y="747"/>
                  </a:cubicBezTo>
                  <a:cubicBezTo>
                    <a:pt x="1126" y="750"/>
                    <a:pt x="1122" y="752"/>
                    <a:pt x="1120" y="755"/>
                  </a:cubicBezTo>
                  <a:cubicBezTo>
                    <a:pt x="1121" y="756"/>
                    <a:pt x="1124" y="759"/>
                    <a:pt x="1125" y="760"/>
                  </a:cubicBezTo>
                  <a:cubicBezTo>
                    <a:pt x="1126" y="762"/>
                    <a:pt x="1125" y="765"/>
                    <a:pt x="1127" y="767"/>
                  </a:cubicBezTo>
                  <a:cubicBezTo>
                    <a:pt x="1128" y="770"/>
                    <a:pt x="1133" y="778"/>
                    <a:pt x="1135" y="779"/>
                  </a:cubicBezTo>
                  <a:cubicBezTo>
                    <a:pt x="1133" y="782"/>
                    <a:pt x="1136" y="784"/>
                    <a:pt x="1137" y="786"/>
                  </a:cubicBezTo>
                  <a:cubicBezTo>
                    <a:pt x="1138" y="786"/>
                    <a:pt x="1139" y="787"/>
                    <a:pt x="1140" y="786"/>
                  </a:cubicBezTo>
                  <a:cubicBezTo>
                    <a:pt x="1140" y="790"/>
                    <a:pt x="1143" y="788"/>
                    <a:pt x="1144" y="790"/>
                  </a:cubicBezTo>
                  <a:cubicBezTo>
                    <a:pt x="1146" y="793"/>
                    <a:pt x="1144" y="798"/>
                    <a:pt x="1146" y="801"/>
                  </a:cubicBezTo>
                  <a:cubicBezTo>
                    <a:pt x="1148" y="805"/>
                    <a:pt x="1149" y="803"/>
                    <a:pt x="1152" y="804"/>
                  </a:cubicBezTo>
                  <a:cubicBezTo>
                    <a:pt x="1157" y="805"/>
                    <a:pt x="1161" y="811"/>
                    <a:pt x="1161" y="816"/>
                  </a:cubicBezTo>
                  <a:cubicBezTo>
                    <a:pt x="1162" y="819"/>
                    <a:pt x="1161" y="821"/>
                    <a:pt x="1163" y="823"/>
                  </a:cubicBezTo>
                  <a:cubicBezTo>
                    <a:pt x="1166" y="827"/>
                    <a:pt x="1166" y="826"/>
                    <a:pt x="1170" y="825"/>
                  </a:cubicBezTo>
                  <a:cubicBezTo>
                    <a:pt x="1177" y="823"/>
                    <a:pt x="1184" y="823"/>
                    <a:pt x="1185" y="815"/>
                  </a:cubicBezTo>
                  <a:cubicBezTo>
                    <a:pt x="1186" y="811"/>
                    <a:pt x="1188" y="809"/>
                    <a:pt x="1189" y="806"/>
                  </a:cubicBezTo>
                  <a:cubicBezTo>
                    <a:pt x="1190" y="804"/>
                    <a:pt x="1190" y="800"/>
                    <a:pt x="1191" y="798"/>
                  </a:cubicBezTo>
                  <a:cubicBezTo>
                    <a:pt x="1192" y="792"/>
                    <a:pt x="1193" y="784"/>
                    <a:pt x="1193" y="778"/>
                  </a:cubicBezTo>
                  <a:cubicBezTo>
                    <a:pt x="1192" y="769"/>
                    <a:pt x="1187" y="760"/>
                    <a:pt x="1184" y="752"/>
                  </a:cubicBezTo>
                  <a:cubicBezTo>
                    <a:pt x="1183" y="749"/>
                    <a:pt x="1181" y="747"/>
                    <a:pt x="1181" y="745"/>
                  </a:cubicBezTo>
                  <a:cubicBezTo>
                    <a:pt x="1180" y="743"/>
                    <a:pt x="1182" y="740"/>
                    <a:pt x="1181" y="738"/>
                  </a:cubicBezTo>
                  <a:cubicBezTo>
                    <a:pt x="1181" y="736"/>
                    <a:pt x="1178" y="735"/>
                    <a:pt x="1177" y="732"/>
                  </a:cubicBezTo>
                  <a:cubicBezTo>
                    <a:pt x="1177" y="729"/>
                    <a:pt x="1179" y="728"/>
                    <a:pt x="1179" y="726"/>
                  </a:cubicBezTo>
                  <a:cubicBezTo>
                    <a:pt x="1180" y="721"/>
                    <a:pt x="1174" y="716"/>
                    <a:pt x="1172" y="713"/>
                  </a:cubicBezTo>
                  <a:cubicBezTo>
                    <a:pt x="1168" y="708"/>
                    <a:pt x="1166" y="702"/>
                    <a:pt x="1163" y="696"/>
                  </a:cubicBezTo>
                  <a:cubicBezTo>
                    <a:pt x="1162" y="693"/>
                    <a:pt x="1160" y="689"/>
                    <a:pt x="1159" y="686"/>
                  </a:cubicBezTo>
                  <a:cubicBezTo>
                    <a:pt x="1157" y="682"/>
                    <a:pt x="1158" y="678"/>
                    <a:pt x="1157" y="673"/>
                  </a:cubicBezTo>
                  <a:cubicBezTo>
                    <a:pt x="1157" y="672"/>
                    <a:pt x="1156" y="670"/>
                    <a:pt x="1156" y="669"/>
                  </a:cubicBezTo>
                  <a:cubicBezTo>
                    <a:pt x="1155" y="667"/>
                    <a:pt x="1154" y="666"/>
                    <a:pt x="1154" y="665"/>
                  </a:cubicBezTo>
                  <a:cubicBezTo>
                    <a:pt x="1153" y="662"/>
                    <a:pt x="1154" y="658"/>
                    <a:pt x="1154" y="655"/>
                  </a:cubicBezTo>
                  <a:cubicBezTo>
                    <a:pt x="1156" y="649"/>
                    <a:pt x="1156" y="645"/>
                    <a:pt x="1159" y="639"/>
                  </a:cubicBezTo>
                  <a:cubicBezTo>
                    <a:pt x="1160" y="637"/>
                    <a:pt x="1161" y="635"/>
                    <a:pt x="1162" y="632"/>
                  </a:cubicBezTo>
                  <a:cubicBezTo>
                    <a:pt x="1163" y="629"/>
                    <a:pt x="1163" y="627"/>
                    <a:pt x="1164" y="624"/>
                  </a:cubicBezTo>
                  <a:cubicBezTo>
                    <a:pt x="1166" y="620"/>
                    <a:pt x="1170" y="618"/>
                    <a:pt x="1172" y="614"/>
                  </a:cubicBezTo>
                  <a:cubicBezTo>
                    <a:pt x="1173" y="613"/>
                    <a:pt x="1174" y="611"/>
                    <a:pt x="1175" y="610"/>
                  </a:cubicBezTo>
                  <a:cubicBezTo>
                    <a:pt x="1176" y="608"/>
                    <a:pt x="1178" y="609"/>
                    <a:pt x="1180" y="608"/>
                  </a:cubicBezTo>
                  <a:cubicBezTo>
                    <a:pt x="1182" y="606"/>
                    <a:pt x="1181" y="606"/>
                    <a:pt x="1182" y="604"/>
                  </a:cubicBezTo>
                  <a:cubicBezTo>
                    <a:pt x="1182" y="602"/>
                    <a:pt x="1182" y="601"/>
                    <a:pt x="1184" y="600"/>
                  </a:cubicBezTo>
                  <a:cubicBezTo>
                    <a:pt x="1185" y="600"/>
                    <a:pt x="1187" y="601"/>
                    <a:pt x="1188" y="601"/>
                  </a:cubicBezTo>
                  <a:cubicBezTo>
                    <a:pt x="1189" y="600"/>
                    <a:pt x="1189" y="599"/>
                    <a:pt x="1190" y="598"/>
                  </a:cubicBezTo>
                  <a:cubicBezTo>
                    <a:pt x="1191" y="598"/>
                    <a:pt x="1193" y="598"/>
                    <a:pt x="1195" y="597"/>
                  </a:cubicBezTo>
                  <a:cubicBezTo>
                    <a:pt x="1197" y="596"/>
                    <a:pt x="1198" y="594"/>
                    <a:pt x="1199" y="593"/>
                  </a:cubicBezTo>
                  <a:cubicBezTo>
                    <a:pt x="1201" y="592"/>
                    <a:pt x="1202" y="593"/>
                    <a:pt x="1203" y="591"/>
                  </a:cubicBezTo>
                  <a:cubicBezTo>
                    <a:pt x="1204" y="590"/>
                    <a:pt x="1204" y="587"/>
                    <a:pt x="1206" y="586"/>
                  </a:cubicBezTo>
                  <a:cubicBezTo>
                    <a:pt x="1209" y="585"/>
                    <a:pt x="1210" y="586"/>
                    <a:pt x="1213" y="583"/>
                  </a:cubicBezTo>
                  <a:cubicBezTo>
                    <a:pt x="1214" y="581"/>
                    <a:pt x="1215" y="578"/>
                    <a:pt x="1215" y="576"/>
                  </a:cubicBezTo>
                  <a:cubicBezTo>
                    <a:pt x="1217" y="570"/>
                    <a:pt x="1220" y="566"/>
                    <a:pt x="1225" y="562"/>
                  </a:cubicBezTo>
                  <a:cubicBezTo>
                    <a:pt x="1229" y="559"/>
                    <a:pt x="1234" y="557"/>
                    <a:pt x="1239" y="557"/>
                  </a:cubicBezTo>
                  <a:cubicBezTo>
                    <a:pt x="1242" y="557"/>
                    <a:pt x="1246" y="558"/>
                    <a:pt x="1248" y="557"/>
                  </a:cubicBezTo>
                  <a:cubicBezTo>
                    <a:pt x="1249" y="555"/>
                    <a:pt x="1249" y="554"/>
                    <a:pt x="1249" y="553"/>
                  </a:cubicBezTo>
                  <a:cubicBezTo>
                    <a:pt x="1250" y="551"/>
                    <a:pt x="1251" y="550"/>
                    <a:pt x="1252" y="548"/>
                  </a:cubicBezTo>
                  <a:cubicBezTo>
                    <a:pt x="1253" y="546"/>
                    <a:pt x="1253" y="544"/>
                    <a:pt x="1255" y="543"/>
                  </a:cubicBezTo>
                  <a:cubicBezTo>
                    <a:pt x="1257" y="541"/>
                    <a:pt x="1259" y="540"/>
                    <a:pt x="1261" y="539"/>
                  </a:cubicBezTo>
                  <a:cubicBezTo>
                    <a:pt x="1265" y="536"/>
                    <a:pt x="1269" y="532"/>
                    <a:pt x="1274" y="532"/>
                  </a:cubicBezTo>
                  <a:cubicBezTo>
                    <a:pt x="1278" y="531"/>
                    <a:pt x="1282" y="534"/>
                    <a:pt x="1286" y="532"/>
                  </a:cubicBezTo>
                  <a:cubicBezTo>
                    <a:pt x="1289" y="530"/>
                    <a:pt x="1289" y="525"/>
                    <a:pt x="1292" y="525"/>
                  </a:cubicBezTo>
                  <a:cubicBezTo>
                    <a:pt x="1292" y="520"/>
                    <a:pt x="1289" y="520"/>
                    <a:pt x="1285" y="519"/>
                  </a:cubicBezTo>
                  <a:cubicBezTo>
                    <a:pt x="1285" y="517"/>
                    <a:pt x="1287" y="513"/>
                    <a:pt x="1289" y="512"/>
                  </a:cubicBezTo>
                  <a:cubicBezTo>
                    <a:pt x="1291" y="509"/>
                    <a:pt x="1291" y="511"/>
                    <a:pt x="1294" y="510"/>
                  </a:cubicBezTo>
                  <a:cubicBezTo>
                    <a:pt x="1297" y="510"/>
                    <a:pt x="1304" y="505"/>
                    <a:pt x="1305" y="502"/>
                  </a:cubicBezTo>
                  <a:cubicBezTo>
                    <a:pt x="1307" y="498"/>
                    <a:pt x="1307" y="492"/>
                    <a:pt x="1304" y="490"/>
                  </a:cubicBezTo>
                  <a:cubicBezTo>
                    <a:pt x="1300" y="487"/>
                    <a:pt x="1288" y="489"/>
                    <a:pt x="1287" y="486"/>
                  </a:cubicBezTo>
                  <a:cubicBezTo>
                    <a:pt x="1289" y="486"/>
                    <a:pt x="1290" y="486"/>
                    <a:pt x="1292" y="486"/>
                  </a:cubicBezTo>
                  <a:cubicBezTo>
                    <a:pt x="1293" y="485"/>
                    <a:pt x="1295" y="484"/>
                    <a:pt x="1296" y="484"/>
                  </a:cubicBezTo>
                  <a:cubicBezTo>
                    <a:pt x="1298" y="483"/>
                    <a:pt x="1302" y="486"/>
                    <a:pt x="1304" y="485"/>
                  </a:cubicBezTo>
                  <a:cubicBezTo>
                    <a:pt x="1306" y="484"/>
                    <a:pt x="1305" y="481"/>
                    <a:pt x="1304" y="479"/>
                  </a:cubicBezTo>
                  <a:cubicBezTo>
                    <a:pt x="1304" y="476"/>
                    <a:pt x="1305" y="474"/>
                    <a:pt x="1305" y="472"/>
                  </a:cubicBezTo>
                  <a:cubicBezTo>
                    <a:pt x="1305" y="469"/>
                    <a:pt x="1303" y="468"/>
                    <a:pt x="1302" y="465"/>
                  </a:cubicBezTo>
                  <a:cubicBezTo>
                    <a:pt x="1299" y="462"/>
                    <a:pt x="1301" y="460"/>
                    <a:pt x="1297" y="458"/>
                  </a:cubicBezTo>
                  <a:cubicBezTo>
                    <a:pt x="1296" y="457"/>
                    <a:pt x="1294" y="458"/>
                    <a:pt x="1293" y="456"/>
                  </a:cubicBezTo>
                  <a:cubicBezTo>
                    <a:pt x="1292" y="455"/>
                    <a:pt x="1293" y="454"/>
                    <a:pt x="1292" y="453"/>
                  </a:cubicBezTo>
                  <a:cubicBezTo>
                    <a:pt x="1291" y="450"/>
                    <a:pt x="1290" y="448"/>
                    <a:pt x="1290" y="445"/>
                  </a:cubicBezTo>
                  <a:cubicBezTo>
                    <a:pt x="1295" y="445"/>
                    <a:pt x="1294" y="435"/>
                    <a:pt x="1294" y="431"/>
                  </a:cubicBezTo>
                  <a:cubicBezTo>
                    <a:pt x="1294" y="428"/>
                    <a:pt x="1293" y="422"/>
                    <a:pt x="1291" y="420"/>
                  </a:cubicBezTo>
                  <a:cubicBezTo>
                    <a:pt x="1290" y="420"/>
                    <a:pt x="1291" y="420"/>
                    <a:pt x="1291" y="420"/>
                  </a:cubicBezTo>
                  <a:cubicBezTo>
                    <a:pt x="1290" y="417"/>
                    <a:pt x="1290" y="414"/>
                    <a:pt x="1289" y="411"/>
                  </a:cubicBezTo>
                  <a:cubicBezTo>
                    <a:pt x="1288" y="408"/>
                    <a:pt x="1286" y="407"/>
                    <a:pt x="1286" y="404"/>
                  </a:cubicBezTo>
                  <a:cubicBezTo>
                    <a:pt x="1286" y="402"/>
                    <a:pt x="1287" y="388"/>
                    <a:pt x="1289" y="387"/>
                  </a:cubicBezTo>
                  <a:cubicBezTo>
                    <a:pt x="1293" y="385"/>
                    <a:pt x="1291" y="390"/>
                    <a:pt x="1291" y="392"/>
                  </a:cubicBezTo>
                  <a:cubicBezTo>
                    <a:pt x="1291" y="396"/>
                    <a:pt x="1292" y="398"/>
                    <a:pt x="1293" y="403"/>
                  </a:cubicBezTo>
                  <a:cubicBezTo>
                    <a:pt x="1294" y="406"/>
                    <a:pt x="1293" y="410"/>
                    <a:pt x="1296" y="412"/>
                  </a:cubicBezTo>
                  <a:cubicBezTo>
                    <a:pt x="1297" y="413"/>
                    <a:pt x="1299" y="411"/>
                    <a:pt x="1300" y="412"/>
                  </a:cubicBezTo>
                  <a:cubicBezTo>
                    <a:pt x="1301" y="413"/>
                    <a:pt x="1300" y="414"/>
                    <a:pt x="1300" y="415"/>
                  </a:cubicBezTo>
                  <a:cubicBezTo>
                    <a:pt x="1301" y="416"/>
                    <a:pt x="1302" y="417"/>
                    <a:pt x="1302" y="418"/>
                  </a:cubicBezTo>
                  <a:cubicBezTo>
                    <a:pt x="1304" y="421"/>
                    <a:pt x="1306" y="424"/>
                    <a:pt x="1306" y="426"/>
                  </a:cubicBezTo>
                  <a:cubicBezTo>
                    <a:pt x="1307" y="429"/>
                    <a:pt x="1304" y="432"/>
                    <a:pt x="1302" y="435"/>
                  </a:cubicBezTo>
                  <a:cubicBezTo>
                    <a:pt x="1301" y="438"/>
                    <a:pt x="1299" y="441"/>
                    <a:pt x="1297" y="444"/>
                  </a:cubicBezTo>
                  <a:cubicBezTo>
                    <a:pt x="1295" y="449"/>
                    <a:pt x="1299" y="449"/>
                    <a:pt x="1301" y="452"/>
                  </a:cubicBezTo>
                  <a:cubicBezTo>
                    <a:pt x="1302" y="450"/>
                    <a:pt x="1303" y="448"/>
                    <a:pt x="1304" y="446"/>
                  </a:cubicBezTo>
                  <a:cubicBezTo>
                    <a:pt x="1304" y="444"/>
                    <a:pt x="1305" y="443"/>
                    <a:pt x="1306" y="442"/>
                  </a:cubicBezTo>
                  <a:cubicBezTo>
                    <a:pt x="1307" y="440"/>
                    <a:pt x="1306" y="439"/>
                    <a:pt x="1306" y="437"/>
                  </a:cubicBezTo>
                  <a:cubicBezTo>
                    <a:pt x="1307" y="435"/>
                    <a:pt x="1307" y="435"/>
                    <a:pt x="1308" y="433"/>
                  </a:cubicBezTo>
                  <a:cubicBezTo>
                    <a:pt x="1309" y="432"/>
                    <a:pt x="1310" y="432"/>
                    <a:pt x="1311" y="431"/>
                  </a:cubicBezTo>
                  <a:cubicBezTo>
                    <a:pt x="1312" y="430"/>
                    <a:pt x="1311" y="429"/>
                    <a:pt x="1312" y="428"/>
                  </a:cubicBezTo>
                  <a:cubicBezTo>
                    <a:pt x="1314" y="424"/>
                    <a:pt x="1316" y="426"/>
                    <a:pt x="1316" y="421"/>
                  </a:cubicBezTo>
                  <a:cubicBezTo>
                    <a:pt x="1326" y="421"/>
                    <a:pt x="1321" y="410"/>
                    <a:pt x="1325" y="405"/>
                  </a:cubicBezTo>
                  <a:cubicBezTo>
                    <a:pt x="1325" y="402"/>
                    <a:pt x="1325" y="399"/>
                    <a:pt x="1324" y="397"/>
                  </a:cubicBezTo>
                  <a:cubicBezTo>
                    <a:pt x="1321" y="397"/>
                    <a:pt x="1319" y="390"/>
                    <a:pt x="1318" y="388"/>
                  </a:cubicBezTo>
                  <a:cubicBezTo>
                    <a:pt x="1318" y="385"/>
                    <a:pt x="1318" y="383"/>
                    <a:pt x="1317" y="381"/>
                  </a:cubicBezTo>
                  <a:cubicBezTo>
                    <a:pt x="1317" y="378"/>
                    <a:pt x="1314" y="376"/>
                    <a:pt x="1315" y="374"/>
                  </a:cubicBezTo>
                  <a:cubicBezTo>
                    <a:pt x="1317" y="378"/>
                    <a:pt x="1321" y="378"/>
                    <a:pt x="1325" y="380"/>
                  </a:cubicBezTo>
                  <a:cubicBezTo>
                    <a:pt x="1328" y="382"/>
                    <a:pt x="1329" y="385"/>
                    <a:pt x="1334" y="385"/>
                  </a:cubicBezTo>
                  <a:cubicBezTo>
                    <a:pt x="1338" y="384"/>
                    <a:pt x="1342" y="375"/>
                    <a:pt x="1344" y="371"/>
                  </a:cubicBezTo>
                  <a:cubicBezTo>
                    <a:pt x="1348" y="366"/>
                    <a:pt x="1351" y="359"/>
                    <a:pt x="1352" y="353"/>
                  </a:cubicBezTo>
                  <a:cubicBezTo>
                    <a:pt x="1353" y="349"/>
                    <a:pt x="1355" y="339"/>
                    <a:pt x="1353" y="336"/>
                  </a:cubicBezTo>
                  <a:cubicBezTo>
                    <a:pt x="1352" y="335"/>
                    <a:pt x="1350" y="336"/>
                    <a:pt x="1350" y="334"/>
                  </a:cubicBezTo>
                  <a:cubicBezTo>
                    <a:pt x="1352" y="334"/>
                    <a:pt x="1354" y="333"/>
                    <a:pt x="1357" y="333"/>
                  </a:cubicBezTo>
                  <a:cubicBezTo>
                    <a:pt x="1359" y="332"/>
                    <a:pt x="1362" y="333"/>
                    <a:pt x="1364" y="332"/>
                  </a:cubicBezTo>
                  <a:cubicBezTo>
                    <a:pt x="1367" y="332"/>
                    <a:pt x="1369" y="331"/>
                    <a:pt x="1373" y="331"/>
                  </a:cubicBezTo>
                  <a:cubicBezTo>
                    <a:pt x="1376" y="331"/>
                    <a:pt x="1378" y="330"/>
                    <a:pt x="1381" y="329"/>
                  </a:cubicBezTo>
                  <a:cubicBezTo>
                    <a:pt x="1383" y="328"/>
                    <a:pt x="1385" y="327"/>
                    <a:pt x="1388" y="327"/>
                  </a:cubicBezTo>
                  <a:cubicBezTo>
                    <a:pt x="1391" y="326"/>
                    <a:pt x="1392" y="324"/>
                    <a:pt x="1394" y="323"/>
                  </a:cubicBezTo>
                  <a:cubicBezTo>
                    <a:pt x="1398" y="321"/>
                    <a:pt x="1405" y="320"/>
                    <a:pt x="1409" y="316"/>
                  </a:cubicBezTo>
                  <a:cubicBezTo>
                    <a:pt x="1408" y="316"/>
                    <a:pt x="1407" y="316"/>
                    <a:pt x="1406" y="316"/>
                  </a:cubicBezTo>
                  <a:cubicBezTo>
                    <a:pt x="1407" y="316"/>
                    <a:pt x="1407" y="316"/>
                    <a:pt x="1407" y="314"/>
                  </a:cubicBezTo>
                  <a:cubicBezTo>
                    <a:pt x="1405" y="314"/>
                    <a:pt x="1401" y="316"/>
                    <a:pt x="1399" y="314"/>
                  </a:cubicBezTo>
                  <a:cubicBezTo>
                    <a:pt x="1400" y="314"/>
                    <a:pt x="1401" y="313"/>
                    <a:pt x="1401" y="312"/>
                  </a:cubicBezTo>
                  <a:cubicBezTo>
                    <a:pt x="1397" y="312"/>
                    <a:pt x="1395" y="315"/>
                    <a:pt x="1392" y="316"/>
                  </a:cubicBezTo>
                  <a:cubicBezTo>
                    <a:pt x="1388" y="319"/>
                    <a:pt x="1385" y="319"/>
                    <a:pt x="1381" y="319"/>
                  </a:cubicBezTo>
                  <a:cubicBezTo>
                    <a:pt x="1377" y="319"/>
                    <a:pt x="1374" y="318"/>
                    <a:pt x="1370" y="319"/>
                  </a:cubicBezTo>
                  <a:cubicBezTo>
                    <a:pt x="1368" y="321"/>
                    <a:pt x="1364" y="321"/>
                    <a:pt x="1361" y="320"/>
                  </a:cubicBezTo>
                  <a:cubicBezTo>
                    <a:pt x="1361" y="318"/>
                    <a:pt x="1368" y="317"/>
                    <a:pt x="1370" y="315"/>
                  </a:cubicBezTo>
                  <a:cubicBezTo>
                    <a:pt x="1373" y="314"/>
                    <a:pt x="1376" y="313"/>
                    <a:pt x="1378" y="311"/>
                  </a:cubicBezTo>
                  <a:cubicBezTo>
                    <a:pt x="1380" y="311"/>
                    <a:pt x="1380" y="310"/>
                    <a:pt x="1382" y="309"/>
                  </a:cubicBezTo>
                  <a:cubicBezTo>
                    <a:pt x="1384" y="309"/>
                    <a:pt x="1385" y="309"/>
                    <a:pt x="1387" y="309"/>
                  </a:cubicBezTo>
                  <a:cubicBezTo>
                    <a:pt x="1392" y="309"/>
                    <a:pt x="1395" y="309"/>
                    <a:pt x="1399" y="308"/>
                  </a:cubicBezTo>
                  <a:cubicBezTo>
                    <a:pt x="1408" y="306"/>
                    <a:pt x="1417" y="303"/>
                    <a:pt x="1426" y="304"/>
                  </a:cubicBezTo>
                  <a:cubicBezTo>
                    <a:pt x="1432" y="304"/>
                    <a:pt x="1437" y="306"/>
                    <a:pt x="1443" y="306"/>
                  </a:cubicBezTo>
                  <a:cubicBezTo>
                    <a:pt x="1446" y="306"/>
                    <a:pt x="1448" y="306"/>
                    <a:pt x="1447" y="303"/>
                  </a:cubicBezTo>
                  <a:cubicBezTo>
                    <a:pt x="1447" y="302"/>
                    <a:pt x="1444" y="300"/>
                    <a:pt x="1444" y="299"/>
                  </a:cubicBezTo>
                  <a:cubicBezTo>
                    <a:pt x="1445" y="297"/>
                    <a:pt x="1447" y="297"/>
                    <a:pt x="1449" y="297"/>
                  </a:cubicBezTo>
                  <a:cubicBezTo>
                    <a:pt x="1451" y="296"/>
                    <a:pt x="1453" y="295"/>
                    <a:pt x="1455" y="295"/>
                  </a:cubicBezTo>
                  <a:cubicBezTo>
                    <a:pt x="1458" y="295"/>
                    <a:pt x="1459" y="297"/>
                    <a:pt x="1462" y="297"/>
                  </a:cubicBezTo>
                  <a:cubicBezTo>
                    <a:pt x="1462" y="292"/>
                    <a:pt x="1463" y="282"/>
                    <a:pt x="1458" y="280"/>
                  </a:cubicBezTo>
                  <a:cubicBezTo>
                    <a:pt x="1457" y="283"/>
                    <a:pt x="1461" y="286"/>
                    <a:pt x="1459" y="289"/>
                  </a:cubicBezTo>
                  <a:cubicBezTo>
                    <a:pt x="1456" y="292"/>
                    <a:pt x="1449" y="291"/>
                    <a:pt x="1447" y="289"/>
                  </a:cubicBezTo>
                  <a:cubicBezTo>
                    <a:pt x="1445" y="287"/>
                    <a:pt x="1445" y="283"/>
                    <a:pt x="1444" y="280"/>
                  </a:cubicBezTo>
                  <a:cubicBezTo>
                    <a:pt x="1444" y="278"/>
                    <a:pt x="1443" y="275"/>
                    <a:pt x="1444" y="272"/>
                  </a:cubicBezTo>
                  <a:cubicBezTo>
                    <a:pt x="1437" y="272"/>
                    <a:pt x="1433" y="272"/>
                    <a:pt x="1436" y="266"/>
                  </a:cubicBezTo>
                  <a:cubicBezTo>
                    <a:pt x="1438" y="262"/>
                    <a:pt x="1438" y="264"/>
                    <a:pt x="1441" y="262"/>
                  </a:cubicBezTo>
                  <a:cubicBezTo>
                    <a:pt x="1443" y="261"/>
                    <a:pt x="1444" y="260"/>
                    <a:pt x="1444" y="257"/>
                  </a:cubicBezTo>
                  <a:cubicBezTo>
                    <a:pt x="1440" y="257"/>
                    <a:pt x="1440" y="258"/>
                    <a:pt x="1439" y="254"/>
                  </a:cubicBezTo>
                  <a:cubicBezTo>
                    <a:pt x="1438" y="251"/>
                    <a:pt x="1439" y="250"/>
                    <a:pt x="1440" y="248"/>
                  </a:cubicBezTo>
                  <a:cubicBezTo>
                    <a:pt x="1441" y="244"/>
                    <a:pt x="1443" y="241"/>
                    <a:pt x="1445" y="238"/>
                  </a:cubicBezTo>
                  <a:cubicBezTo>
                    <a:pt x="1446" y="236"/>
                    <a:pt x="1449" y="233"/>
                    <a:pt x="1449" y="231"/>
                  </a:cubicBezTo>
                  <a:cubicBezTo>
                    <a:pt x="1450" y="230"/>
                    <a:pt x="1449" y="228"/>
                    <a:pt x="1449" y="227"/>
                  </a:cubicBezTo>
                  <a:cubicBezTo>
                    <a:pt x="1450" y="226"/>
                    <a:pt x="1452" y="226"/>
                    <a:pt x="1453" y="224"/>
                  </a:cubicBezTo>
                  <a:cubicBezTo>
                    <a:pt x="1454" y="223"/>
                    <a:pt x="1454" y="221"/>
                    <a:pt x="1454" y="220"/>
                  </a:cubicBezTo>
                  <a:cubicBezTo>
                    <a:pt x="1456" y="220"/>
                    <a:pt x="1456" y="217"/>
                    <a:pt x="1457" y="217"/>
                  </a:cubicBezTo>
                  <a:cubicBezTo>
                    <a:pt x="1459" y="216"/>
                    <a:pt x="1460" y="218"/>
                    <a:pt x="1462" y="218"/>
                  </a:cubicBezTo>
                  <a:cubicBezTo>
                    <a:pt x="1462" y="218"/>
                    <a:pt x="1462" y="216"/>
                    <a:pt x="1463" y="216"/>
                  </a:cubicBezTo>
                  <a:cubicBezTo>
                    <a:pt x="1464" y="216"/>
                    <a:pt x="1465" y="217"/>
                    <a:pt x="1466" y="217"/>
                  </a:cubicBezTo>
                  <a:cubicBezTo>
                    <a:pt x="1469" y="216"/>
                    <a:pt x="1469" y="216"/>
                    <a:pt x="1472" y="215"/>
                  </a:cubicBezTo>
                  <a:cubicBezTo>
                    <a:pt x="1478" y="211"/>
                    <a:pt x="1489" y="214"/>
                    <a:pt x="1492" y="205"/>
                  </a:cubicBezTo>
                  <a:cubicBezTo>
                    <a:pt x="1489" y="205"/>
                    <a:pt x="1487" y="205"/>
                    <a:pt x="1485" y="204"/>
                  </a:cubicBezTo>
                  <a:cubicBezTo>
                    <a:pt x="1487" y="202"/>
                    <a:pt x="1488" y="197"/>
                    <a:pt x="1491" y="198"/>
                  </a:cubicBezTo>
                  <a:cubicBezTo>
                    <a:pt x="1494" y="199"/>
                    <a:pt x="1493" y="202"/>
                    <a:pt x="1495" y="203"/>
                  </a:cubicBezTo>
                  <a:cubicBezTo>
                    <a:pt x="1497" y="203"/>
                    <a:pt x="1497" y="201"/>
                    <a:pt x="1499" y="201"/>
                  </a:cubicBezTo>
                  <a:cubicBezTo>
                    <a:pt x="1499" y="201"/>
                    <a:pt x="1499" y="202"/>
                    <a:pt x="1499" y="202"/>
                  </a:cubicBezTo>
                  <a:cubicBezTo>
                    <a:pt x="1500" y="202"/>
                    <a:pt x="1500" y="202"/>
                    <a:pt x="1501" y="202"/>
                  </a:cubicBezTo>
                  <a:cubicBezTo>
                    <a:pt x="1501" y="203"/>
                    <a:pt x="1501" y="204"/>
                    <a:pt x="1501" y="204"/>
                  </a:cubicBezTo>
                  <a:cubicBezTo>
                    <a:pt x="1505" y="203"/>
                    <a:pt x="1509" y="198"/>
                    <a:pt x="1509" y="194"/>
                  </a:cubicBezTo>
                  <a:cubicBezTo>
                    <a:pt x="1510" y="195"/>
                    <a:pt x="1513" y="196"/>
                    <a:pt x="1515" y="195"/>
                  </a:cubicBezTo>
                  <a:cubicBezTo>
                    <a:pt x="1518" y="193"/>
                    <a:pt x="1517" y="191"/>
                    <a:pt x="1521" y="191"/>
                  </a:cubicBezTo>
                  <a:cubicBezTo>
                    <a:pt x="1525" y="191"/>
                    <a:pt x="1523" y="192"/>
                    <a:pt x="1526" y="189"/>
                  </a:cubicBezTo>
                  <a:cubicBezTo>
                    <a:pt x="1526" y="189"/>
                    <a:pt x="1529" y="187"/>
                    <a:pt x="1529" y="186"/>
                  </a:cubicBezTo>
                  <a:cubicBezTo>
                    <a:pt x="1531" y="186"/>
                    <a:pt x="1531" y="187"/>
                    <a:pt x="1532" y="186"/>
                  </a:cubicBezTo>
                  <a:cubicBezTo>
                    <a:pt x="1536" y="185"/>
                    <a:pt x="1541" y="180"/>
                    <a:pt x="1542" y="176"/>
                  </a:cubicBezTo>
                  <a:cubicBezTo>
                    <a:pt x="1542" y="173"/>
                    <a:pt x="1540" y="171"/>
                    <a:pt x="1539" y="169"/>
                  </a:cubicBezTo>
                  <a:cubicBezTo>
                    <a:pt x="1536" y="167"/>
                    <a:pt x="1533" y="165"/>
                    <a:pt x="1531" y="162"/>
                  </a:cubicBezTo>
                  <a:cubicBezTo>
                    <a:pt x="1530" y="160"/>
                    <a:pt x="1529" y="157"/>
                    <a:pt x="1528" y="154"/>
                  </a:cubicBezTo>
                  <a:cubicBezTo>
                    <a:pt x="1526" y="151"/>
                    <a:pt x="1523" y="150"/>
                    <a:pt x="1521" y="147"/>
                  </a:cubicBezTo>
                  <a:cubicBezTo>
                    <a:pt x="1512" y="133"/>
                    <a:pt x="1528" y="115"/>
                    <a:pt x="1521" y="100"/>
                  </a:cubicBezTo>
                  <a:cubicBezTo>
                    <a:pt x="1520" y="96"/>
                    <a:pt x="1515" y="87"/>
                    <a:pt x="1512" y="84"/>
                  </a:cubicBezTo>
                  <a:cubicBezTo>
                    <a:pt x="1506" y="78"/>
                    <a:pt x="1502" y="86"/>
                    <a:pt x="1494" y="84"/>
                  </a:cubicBezTo>
                  <a:cubicBezTo>
                    <a:pt x="1487" y="83"/>
                    <a:pt x="1486" y="75"/>
                    <a:pt x="1478" y="82"/>
                  </a:cubicBezTo>
                  <a:cubicBezTo>
                    <a:pt x="1474" y="86"/>
                    <a:pt x="1471" y="94"/>
                    <a:pt x="1467" y="99"/>
                  </a:cubicBezTo>
                  <a:cubicBezTo>
                    <a:pt x="1460" y="111"/>
                    <a:pt x="1459" y="121"/>
                    <a:pt x="1454" y="133"/>
                  </a:cubicBezTo>
                  <a:cubicBezTo>
                    <a:pt x="1451" y="139"/>
                    <a:pt x="1448" y="146"/>
                    <a:pt x="1444" y="152"/>
                  </a:cubicBezTo>
                  <a:cubicBezTo>
                    <a:pt x="1439" y="158"/>
                    <a:pt x="1436" y="156"/>
                    <a:pt x="1429" y="160"/>
                  </a:cubicBezTo>
                  <a:cubicBezTo>
                    <a:pt x="1423" y="163"/>
                    <a:pt x="1423" y="167"/>
                    <a:pt x="1416" y="168"/>
                  </a:cubicBezTo>
                  <a:cubicBezTo>
                    <a:pt x="1409" y="170"/>
                    <a:pt x="1403" y="169"/>
                    <a:pt x="1396" y="169"/>
                  </a:cubicBezTo>
                  <a:cubicBezTo>
                    <a:pt x="1379" y="169"/>
                    <a:pt x="1363" y="173"/>
                    <a:pt x="1346" y="171"/>
                  </a:cubicBezTo>
                  <a:cubicBezTo>
                    <a:pt x="1329" y="170"/>
                    <a:pt x="1322" y="177"/>
                    <a:pt x="1309" y="186"/>
                  </a:cubicBezTo>
                  <a:cubicBezTo>
                    <a:pt x="1304" y="190"/>
                    <a:pt x="1298" y="194"/>
                    <a:pt x="1293" y="200"/>
                  </a:cubicBezTo>
                  <a:cubicBezTo>
                    <a:pt x="1293" y="200"/>
                    <a:pt x="1292" y="201"/>
                    <a:pt x="1292" y="202"/>
                  </a:cubicBezTo>
                  <a:cubicBezTo>
                    <a:pt x="1293" y="203"/>
                    <a:pt x="1294" y="204"/>
                    <a:pt x="1294" y="206"/>
                  </a:cubicBezTo>
                  <a:cubicBezTo>
                    <a:pt x="1298" y="214"/>
                    <a:pt x="1294" y="220"/>
                    <a:pt x="1294" y="228"/>
                  </a:cubicBezTo>
                  <a:cubicBezTo>
                    <a:pt x="1282" y="232"/>
                    <a:pt x="1268" y="237"/>
                    <a:pt x="1255" y="236"/>
                  </a:cubicBezTo>
                  <a:cubicBezTo>
                    <a:pt x="1246" y="234"/>
                    <a:pt x="1237" y="232"/>
                    <a:pt x="1228" y="232"/>
                  </a:cubicBezTo>
                  <a:cubicBezTo>
                    <a:pt x="1227" y="232"/>
                    <a:pt x="1224" y="233"/>
                    <a:pt x="1221" y="234"/>
                  </a:cubicBezTo>
                  <a:cubicBezTo>
                    <a:pt x="1221" y="236"/>
                    <a:pt x="1221" y="238"/>
                    <a:pt x="1220" y="239"/>
                  </a:cubicBezTo>
                  <a:cubicBezTo>
                    <a:pt x="1220" y="246"/>
                    <a:pt x="1219" y="249"/>
                    <a:pt x="1217" y="251"/>
                  </a:cubicBezTo>
                  <a:cubicBezTo>
                    <a:pt x="1218" y="252"/>
                    <a:pt x="1219" y="253"/>
                    <a:pt x="1219" y="254"/>
                  </a:cubicBezTo>
                  <a:cubicBezTo>
                    <a:pt x="1222" y="258"/>
                    <a:pt x="1202" y="268"/>
                    <a:pt x="1198" y="272"/>
                  </a:cubicBezTo>
                  <a:cubicBezTo>
                    <a:pt x="1188" y="278"/>
                    <a:pt x="1176" y="283"/>
                    <a:pt x="1166" y="288"/>
                  </a:cubicBezTo>
                  <a:cubicBezTo>
                    <a:pt x="1155" y="294"/>
                    <a:pt x="1146" y="299"/>
                    <a:pt x="1135" y="300"/>
                  </a:cubicBezTo>
                  <a:cubicBezTo>
                    <a:pt x="1131" y="301"/>
                    <a:pt x="1126" y="302"/>
                    <a:pt x="1122" y="301"/>
                  </a:cubicBezTo>
                  <a:cubicBezTo>
                    <a:pt x="1122" y="297"/>
                    <a:pt x="1118" y="295"/>
                    <a:pt x="1114" y="297"/>
                  </a:cubicBezTo>
                  <a:cubicBezTo>
                    <a:pt x="1109" y="292"/>
                    <a:pt x="1095" y="286"/>
                    <a:pt x="1109" y="281"/>
                  </a:cubicBezTo>
                  <a:cubicBezTo>
                    <a:pt x="1109" y="280"/>
                    <a:pt x="1110" y="280"/>
                    <a:pt x="1111" y="280"/>
                  </a:cubicBezTo>
                  <a:cubicBezTo>
                    <a:pt x="1107" y="270"/>
                    <a:pt x="1122" y="269"/>
                    <a:pt x="1123" y="259"/>
                  </a:cubicBezTo>
                  <a:cubicBezTo>
                    <a:pt x="1123" y="259"/>
                    <a:pt x="1123" y="261"/>
                    <a:pt x="1123" y="261"/>
                  </a:cubicBezTo>
                  <a:cubicBezTo>
                    <a:pt x="1125" y="255"/>
                    <a:pt x="1128" y="249"/>
                    <a:pt x="1130" y="243"/>
                  </a:cubicBezTo>
                  <a:cubicBezTo>
                    <a:pt x="1130" y="244"/>
                    <a:pt x="1130" y="244"/>
                    <a:pt x="1129" y="244"/>
                  </a:cubicBezTo>
                  <a:cubicBezTo>
                    <a:pt x="1127" y="239"/>
                    <a:pt x="1125" y="232"/>
                    <a:pt x="1124" y="226"/>
                  </a:cubicBezTo>
                  <a:cubicBezTo>
                    <a:pt x="1123" y="222"/>
                    <a:pt x="1124" y="210"/>
                    <a:pt x="1121" y="207"/>
                  </a:cubicBezTo>
                  <a:cubicBezTo>
                    <a:pt x="1117" y="202"/>
                    <a:pt x="1109" y="209"/>
                    <a:pt x="1105" y="211"/>
                  </a:cubicBezTo>
                  <a:cubicBezTo>
                    <a:pt x="1104" y="212"/>
                    <a:pt x="1102" y="211"/>
                    <a:pt x="1101" y="212"/>
                  </a:cubicBezTo>
                  <a:cubicBezTo>
                    <a:pt x="1099" y="213"/>
                    <a:pt x="1099" y="215"/>
                    <a:pt x="1098" y="217"/>
                  </a:cubicBezTo>
                  <a:cubicBezTo>
                    <a:pt x="1096" y="219"/>
                    <a:pt x="1095" y="222"/>
                    <a:pt x="1091" y="223"/>
                  </a:cubicBezTo>
                  <a:cubicBezTo>
                    <a:pt x="1084" y="211"/>
                    <a:pt x="1094" y="209"/>
                    <a:pt x="1100" y="201"/>
                  </a:cubicBezTo>
                  <a:cubicBezTo>
                    <a:pt x="1105" y="193"/>
                    <a:pt x="1110" y="181"/>
                    <a:pt x="1109" y="170"/>
                  </a:cubicBezTo>
                  <a:cubicBezTo>
                    <a:pt x="1108" y="163"/>
                    <a:pt x="1095" y="155"/>
                    <a:pt x="1088" y="152"/>
                  </a:cubicBezTo>
                  <a:cubicBezTo>
                    <a:pt x="1081" y="149"/>
                    <a:pt x="1072" y="140"/>
                    <a:pt x="1063" y="142"/>
                  </a:cubicBezTo>
                  <a:cubicBezTo>
                    <a:pt x="1054" y="144"/>
                    <a:pt x="1055" y="151"/>
                    <a:pt x="1059" y="158"/>
                  </a:cubicBezTo>
                  <a:cubicBezTo>
                    <a:pt x="1055" y="161"/>
                    <a:pt x="1049" y="165"/>
                    <a:pt x="1044" y="167"/>
                  </a:cubicBezTo>
                  <a:cubicBezTo>
                    <a:pt x="1039" y="169"/>
                    <a:pt x="1036" y="167"/>
                    <a:pt x="1032" y="173"/>
                  </a:cubicBezTo>
                  <a:cubicBezTo>
                    <a:pt x="1028" y="180"/>
                    <a:pt x="1025" y="188"/>
                    <a:pt x="1024" y="196"/>
                  </a:cubicBezTo>
                  <a:cubicBezTo>
                    <a:pt x="1023" y="201"/>
                    <a:pt x="1020" y="205"/>
                    <a:pt x="1020" y="210"/>
                  </a:cubicBezTo>
                  <a:cubicBezTo>
                    <a:pt x="1020" y="212"/>
                    <a:pt x="1021" y="215"/>
                    <a:pt x="1020" y="217"/>
                  </a:cubicBezTo>
                  <a:cubicBezTo>
                    <a:pt x="1019" y="220"/>
                    <a:pt x="1017" y="221"/>
                    <a:pt x="1016" y="224"/>
                  </a:cubicBezTo>
                  <a:cubicBezTo>
                    <a:pt x="1016" y="228"/>
                    <a:pt x="1021" y="232"/>
                    <a:pt x="1023" y="236"/>
                  </a:cubicBezTo>
                  <a:cubicBezTo>
                    <a:pt x="1025" y="241"/>
                    <a:pt x="1027" y="249"/>
                    <a:pt x="1028" y="255"/>
                  </a:cubicBezTo>
                  <a:cubicBezTo>
                    <a:pt x="1029" y="261"/>
                    <a:pt x="1026" y="266"/>
                    <a:pt x="1024" y="272"/>
                  </a:cubicBezTo>
                  <a:cubicBezTo>
                    <a:pt x="1021" y="278"/>
                    <a:pt x="1017" y="283"/>
                    <a:pt x="1013" y="287"/>
                  </a:cubicBezTo>
                  <a:cubicBezTo>
                    <a:pt x="1009" y="291"/>
                    <a:pt x="1010" y="291"/>
                    <a:pt x="1004" y="292"/>
                  </a:cubicBezTo>
                  <a:cubicBezTo>
                    <a:pt x="1001" y="293"/>
                    <a:pt x="998" y="293"/>
                    <a:pt x="995" y="294"/>
                  </a:cubicBezTo>
                  <a:cubicBezTo>
                    <a:pt x="994" y="290"/>
                    <a:pt x="994" y="283"/>
                    <a:pt x="990" y="282"/>
                  </a:cubicBezTo>
                  <a:cubicBezTo>
                    <a:pt x="990" y="280"/>
                    <a:pt x="990" y="277"/>
                    <a:pt x="990" y="275"/>
                  </a:cubicBezTo>
                  <a:cubicBezTo>
                    <a:pt x="989" y="273"/>
                    <a:pt x="986" y="272"/>
                    <a:pt x="985" y="271"/>
                  </a:cubicBezTo>
                  <a:cubicBezTo>
                    <a:pt x="984" y="267"/>
                    <a:pt x="986" y="261"/>
                    <a:pt x="986" y="257"/>
                  </a:cubicBezTo>
                  <a:cubicBezTo>
                    <a:pt x="987" y="248"/>
                    <a:pt x="984" y="239"/>
                    <a:pt x="985" y="230"/>
                  </a:cubicBezTo>
                  <a:cubicBezTo>
                    <a:pt x="986" y="224"/>
                    <a:pt x="989" y="221"/>
                    <a:pt x="991" y="216"/>
                  </a:cubicBezTo>
                  <a:cubicBezTo>
                    <a:pt x="992" y="212"/>
                    <a:pt x="993" y="207"/>
                    <a:pt x="993" y="203"/>
                  </a:cubicBezTo>
                  <a:cubicBezTo>
                    <a:pt x="995" y="194"/>
                    <a:pt x="996" y="186"/>
                    <a:pt x="999" y="177"/>
                  </a:cubicBezTo>
                  <a:cubicBezTo>
                    <a:pt x="1001" y="172"/>
                    <a:pt x="1003" y="168"/>
                    <a:pt x="1005" y="164"/>
                  </a:cubicBezTo>
                  <a:cubicBezTo>
                    <a:pt x="1006" y="163"/>
                    <a:pt x="999" y="165"/>
                    <a:pt x="999" y="166"/>
                  </a:cubicBezTo>
                  <a:cubicBezTo>
                    <a:pt x="997" y="168"/>
                    <a:pt x="996" y="171"/>
                    <a:pt x="995" y="173"/>
                  </a:cubicBezTo>
                  <a:cubicBezTo>
                    <a:pt x="991" y="179"/>
                    <a:pt x="986" y="185"/>
                    <a:pt x="979" y="188"/>
                  </a:cubicBezTo>
                  <a:cubicBezTo>
                    <a:pt x="976" y="179"/>
                    <a:pt x="992" y="167"/>
                    <a:pt x="997" y="159"/>
                  </a:cubicBezTo>
                  <a:cubicBezTo>
                    <a:pt x="999" y="155"/>
                    <a:pt x="1001" y="149"/>
                    <a:pt x="1005" y="145"/>
                  </a:cubicBezTo>
                  <a:cubicBezTo>
                    <a:pt x="1007" y="142"/>
                    <a:pt x="1016" y="138"/>
                    <a:pt x="1016" y="145"/>
                  </a:cubicBezTo>
                  <a:cubicBezTo>
                    <a:pt x="1025" y="143"/>
                    <a:pt x="1029" y="135"/>
                    <a:pt x="1038" y="134"/>
                  </a:cubicBezTo>
                  <a:cubicBezTo>
                    <a:pt x="1044" y="133"/>
                    <a:pt x="1066" y="129"/>
                    <a:pt x="1066" y="139"/>
                  </a:cubicBezTo>
                  <a:cubicBezTo>
                    <a:pt x="1076" y="132"/>
                    <a:pt x="1088" y="135"/>
                    <a:pt x="1100" y="137"/>
                  </a:cubicBezTo>
                  <a:cubicBezTo>
                    <a:pt x="1099" y="136"/>
                    <a:pt x="1099" y="135"/>
                    <a:pt x="1098" y="134"/>
                  </a:cubicBezTo>
                  <a:cubicBezTo>
                    <a:pt x="1094" y="128"/>
                    <a:pt x="1092" y="131"/>
                    <a:pt x="1085" y="130"/>
                  </a:cubicBezTo>
                  <a:cubicBezTo>
                    <a:pt x="1086" y="119"/>
                    <a:pt x="1085" y="117"/>
                    <a:pt x="1076" y="113"/>
                  </a:cubicBezTo>
                  <a:cubicBezTo>
                    <a:pt x="1073" y="111"/>
                    <a:pt x="1071" y="109"/>
                    <a:pt x="1068" y="106"/>
                  </a:cubicBezTo>
                  <a:cubicBezTo>
                    <a:pt x="1068" y="107"/>
                    <a:pt x="1067" y="108"/>
                    <a:pt x="1066" y="109"/>
                  </a:cubicBezTo>
                  <a:cubicBezTo>
                    <a:pt x="1058" y="99"/>
                    <a:pt x="1041" y="107"/>
                    <a:pt x="1030" y="107"/>
                  </a:cubicBezTo>
                  <a:cubicBezTo>
                    <a:pt x="1018" y="108"/>
                    <a:pt x="1007" y="112"/>
                    <a:pt x="995" y="112"/>
                  </a:cubicBezTo>
                  <a:cubicBezTo>
                    <a:pt x="994" y="96"/>
                    <a:pt x="976" y="99"/>
                    <a:pt x="966" y="100"/>
                  </a:cubicBezTo>
                  <a:cubicBezTo>
                    <a:pt x="965" y="95"/>
                    <a:pt x="974" y="88"/>
                    <a:pt x="978" y="84"/>
                  </a:cubicBezTo>
                  <a:cubicBezTo>
                    <a:pt x="982" y="79"/>
                    <a:pt x="985" y="81"/>
                    <a:pt x="991" y="79"/>
                  </a:cubicBezTo>
                  <a:cubicBezTo>
                    <a:pt x="991" y="79"/>
                    <a:pt x="991" y="78"/>
                    <a:pt x="991" y="77"/>
                  </a:cubicBezTo>
                  <a:cubicBezTo>
                    <a:pt x="986" y="77"/>
                    <a:pt x="980" y="75"/>
                    <a:pt x="976" y="76"/>
                  </a:cubicBezTo>
                  <a:cubicBezTo>
                    <a:pt x="970" y="77"/>
                    <a:pt x="968" y="83"/>
                    <a:pt x="963" y="86"/>
                  </a:cubicBezTo>
                  <a:cubicBezTo>
                    <a:pt x="956" y="91"/>
                    <a:pt x="948" y="97"/>
                    <a:pt x="939" y="101"/>
                  </a:cubicBezTo>
                  <a:cubicBezTo>
                    <a:pt x="936" y="102"/>
                    <a:pt x="932" y="102"/>
                    <a:pt x="928" y="103"/>
                  </a:cubicBezTo>
                  <a:cubicBezTo>
                    <a:pt x="924" y="105"/>
                    <a:pt x="922" y="107"/>
                    <a:pt x="917" y="108"/>
                  </a:cubicBezTo>
                  <a:cubicBezTo>
                    <a:pt x="902" y="111"/>
                    <a:pt x="914" y="100"/>
                    <a:pt x="914" y="93"/>
                  </a:cubicBezTo>
                  <a:cubicBezTo>
                    <a:pt x="903" y="92"/>
                    <a:pt x="895" y="99"/>
                    <a:pt x="887" y="103"/>
                  </a:cubicBezTo>
                  <a:cubicBezTo>
                    <a:pt x="883" y="105"/>
                    <a:pt x="870" y="110"/>
                    <a:pt x="872" y="101"/>
                  </a:cubicBezTo>
                  <a:cubicBezTo>
                    <a:pt x="874" y="97"/>
                    <a:pt x="887" y="92"/>
                    <a:pt x="891" y="87"/>
                  </a:cubicBezTo>
                  <a:cubicBezTo>
                    <a:pt x="897" y="80"/>
                    <a:pt x="903" y="73"/>
                    <a:pt x="912" y="68"/>
                  </a:cubicBezTo>
                  <a:cubicBezTo>
                    <a:pt x="920" y="63"/>
                    <a:pt x="928" y="61"/>
                    <a:pt x="936" y="56"/>
                  </a:cubicBezTo>
                  <a:cubicBezTo>
                    <a:pt x="935" y="56"/>
                    <a:pt x="934" y="56"/>
                    <a:pt x="933" y="56"/>
                  </a:cubicBezTo>
                  <a:cubicBezTo>
                    <a:pt x="930" y="55"/>
                    <a:pt x="928" y="53"/>
                    <a:pt x="925" y="52"/>
                  </a:cubicBezTo>
                  <a:cubicBezTo>
                    <a:pt x="920" y="50"/>
                    <a:pt x="912" y="54"/>
                    <a:pt x="906" y="51"/>
                  </a:cubicBezTo>
                  <a:cubicBezTo>
                    <a:pt x="903" y="49"/>
                    <a:pt x="905" y="46"/>
                    <a:pt x="901" y="47"/>
                  </a:cubicBezTo>
                  <a:cubicBezTo>
                    <a:pt x="898" y="48"/>
                    <a:pt x="896" y="52"/>
                    <a:pt x="893" y="53"/>
                  </a:cubicBezTo>
                  <a:cubicBezTo>
                    <a:pt x="886" y="55"/>
                    <a:pt x="883" y="50"/>
                    <a:pt x="878" y="47"/>
                  </a:cubicBezTo>
                  <a:cubicBezTo>
                    <a:pt x="877" y="46"/>
                    <a:pt x="875" y="46"/>
                    <a:pt x="874" y="45"/>
                  </a:cubicBezTo>
                  <a:cubicBezTo>
                    <a:pt x="873" y="44"/>
                    <a:pt x="873" y="42"/>
                    <a:pt x="872" y="42"/>
                  </a:cubicBezTo>
                  <a:cubicBezTo>
                    <a:pt x="867" y="39"/>
                    <a:pt x="869" y="44"/>
                    <a:pt x="867" y="46"/>
                  </a:cubicBezTo>
                  <a:cubicBezTo>
                    <a:pt x="863" y="48"/>
                    <a:pt x="862" y="43"/>
                    <a:pt x="861" y="41"/>
                  </a:cubicBezTo>
                  <a:cubicBezTo>
                    <a:pt x="859" y="38"/>
                    <a:pt x="858" y="38"/>
                    <a:pt x="855" y="36"/>
                  </a:cubicBezTo>
                  <a:cubicBezTo>
                    <a:pt x="852" y="33"/>
                    <a:pt x="846" y="29"/>
                    <a:pt x="841" y="29"/>
                  </a:cubicBezTo>
                  <a:cubicBezTo>
                    <a:pt x="837" y="29"/>
                    <a:pt x="837" y="33"/>
                    <a:pt x="833" y="33"/>
                  </a:cubicBezTo>
                  <a:cubicBezTo>
                    <a:pt x="830" y="34"/>
                    <a:pt x="827" y="33"/>
                    <a:pt x="825" y="32"/>
                  </a:cubicBezTo>
                  <a:cubicBezTo>
                    <a:pt x="825" y="28"/>
                    <a:pt x="818" y="30"/>
                    <a:pt x="815" y="29"/>
                  </a:cubicBezTo>
                  <a:cubicBezTo>
                    <a:pt x="814" y="29"/>
                    <a:pt x="812" y="28"/>
                    <a:pt x="810" y="27"/>
                  </a:cubicBezTo>
                  <a:cubicBezTo>
                    <a:pt x="809" y="27"/>
                    <a:pt x="807" y="27"/>
                    <a:pt x="805" y="26"/>
                  </a:cubicBezTo>
                  <a:cubicBezTo>
                    <a:pt x="800" y="23"/>
                    <a:pt x="800" y="15"/>
                    <a:pt x="799" y="10"/>
                  </a:cubicBezTo>
                  <a:cubicBezTo>
                    <a:pt x="799" y="8"/>
                    <a:pt x="799" y="4"/>
                    <a:pt x="797" y="2"/>
                  </a:cubicBezTo>
                  <a:cubicBezTo>
                    <a:pt x="796" y="1"/>
                    <a:pt x="789" y="0"/>
                    <a:pt x="789" y="1"/>
                  </a:cubicBezTo>
                  <a:cubicBezTo>
                    <a:pt x="789" y="1"/>
                    <a:pt x="789" y="15"/>
                    <a:pt x="789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9" y="15"/>
                    <a:pt x="50" y="16"/>
                    <a:pt x="51" y="17"/>
                  </a:cubicBezTo>
                  <a:cubicBezTo>
                    <a:pt x="53" y="20"/>
                    <a:pt x="53" y="22"/>
                    <a:pt x="54" y="25"/>
                  </a:cubicBezTo>
                  <a:cubicBezTo>
                    <a:pt x="54" y="27"/>
                    <a:pt x="55" y="29"/>
                    <a:pt x="55" y="31"/>
                  </a:cubicBezTo>
                  <a:cubicBezTo>
                    <a:pt x="55" y="34"/>
                    <a:pt x="54" y="34"/>
                    <a:pt x="53" y="36"/>
                  </a:cubicBezTo>
                  <a:cubicBezTo>
                    <a:pt x="52" y="40"/>
                    <a:pt x="54" y="45"/>
                    <a:pt x="51" y="48"/>
                  </a:cubicBezTo>
                  <a:cubicBezTo>
                    <a:pt x="48" y="50"/>
                    <a:pt x="44" y="50"/>
                    <a:pt x="41" y="49"/>
                  </a:cubicBezTo>
                  <a:cubicBezTo>
                    <a:pt x="38" y="49"/>
                    <a:pt x="36" y="48"/>
                    <a:pt x="33" y="48"/>
                  </a:cubicBezTo>
                  <a:cubicBezTo>
                    <a:pt x="30" y="48"/>
                    <a:pt x="29" y="49"/>
                    <a:pt x="26" y="48"/>
                  </a:cubicBezTo>
                  <a:cubicBezTo>
                    <a:pt x="22" y="48"/>
                    <a:pt x="17" y="46"/>
                    <a:pt x="14" y="45"/>
                  </a:cubicBezTo>
                  <a:cubicBezTo>
                    <a:pt x="10" y="44"/>
                    <a:pt x="5" y="41"/>
                    <a:pt x="2" y="39"/>
                  </a:cubicBezTo>
                  <a:cubicBezTo>
                    <a:pt x="0" y="40"/>
                    <a:pt x="0" y="44"/>
                    <a:pt x="0" y="46"/>
                  </a:cubicBezTo>
                  <a:cubicBezTo>
                    <a:pt x="0" y="50"/>
                    <a:pt x="0" y="54"/>
                    <a:pt x="2" y="57"/>
                  </a:cubicBezTo>
                  <a:cubicBezTo>
                    <a:pt x="4" y="61"/>
                    <a:pt x="7" y="63"/>
                    <a:pt x="9" y="67"/>
                  </a:cubicBezTo>
                  <a:cubicBezTo>
                    <a:pt x="10" y="71"/>
                    <a:pt x="10" y="75"/>
                    <a:pt x="11" y="78"/>
                  </a:cubicBezTo>
                  <a:cubicBezTo>
                    <a:pt x="12" y="81"/>
                    <a:pt x="14" y="83"/>
                    <a:pt x="15" y="86"/>
                  </a:cubicBezTo>
                  <a:cubicBezTo>
                    <a:pt x="16" y="88"/>
                    <a:pt x="13" y="92"/>
                    <a:pt x="14" y="95"/>
                  </a:cubicBezTo>
                  <a:cubicBezTo>
                    <a:pt x="14" y="98"/>
                    <a:pt x="16" y="101"/>
                    <a:pt x="17" y="105"/>
                  </a:cubicBezTo>
                  <a:cubicBezTo>
                    <a:pt x="18" y="110"/>
                    <a:pt x="15" y="117"/>
                    <a:pt x="17" y="121"/>
                  </a:cubicBezTo>
                  <a:cubicBezTo>
                    <a:pt x="18" y="125"/>
                    <a:pt x="20" y="127"/>
                    <a:pt x="21" y="131"/>
                  </a:cubicBezTo>
                  <a:cubicBezTo>
                    <a:pt x="22" y="138"/>
                    <a:pt x="21" y="146"/>
                    <a:pt x="21" y="153"/>
                  </a:cubicBezTo>
                  <a:cubicBezTo>
                    <a:pt x="21" y="156"/>
                    <a:pt x="20" y="159"/>
                    <a:pt x="19" y="163"/>
                  </a:cubicBezTo>
                  <a:cubicBezTo>
                    <a:pt x="19" y="167"/>
                    <a:pt x="19" y="171"/>
                    <a:pt x="18" y="175"/>
                  </a:cubicBezTo>
                  <a:cubicBezTo>
                    <a:pt x="17" y="183"/>
                    <a:pt x="17" y="190"/>
                    <a:pt x="16" y="198"/>
                  </a:cubicBezTo>
                  <a:cubicBezTo>
                    <a:pt x="15" y="202"/>
                    <a:pt x="16" y="206"/>
                    <a:pt x="16" y="210"/>
                  </a:cubicBezTo>
                  <a:cubicBezTo>
                    <a:pt x="15" y="214"/>
                    <a:pt x="14" y="219"/>
                    <a:pt x="13" y="223"/>
                  </a:cubicBezTo>
                  <a:cubicBezTo>
                    <a:pt x="12" y="227"/>
                    <a:pt x="10" y="230"/>
                    <a:pt x="9" y="234"/>
                  </a:cubicBezTo>
                  <a:cubicBezTo>
                    <a:pt x="8" y="238"/>
                    <a:pt x="8" y="242"/>
                    <a:pt x="7" y="246"/>
                  </a:cubicBezTo>
                  <a:cubicBezTo>
                    <a:pt x="6" y="247"/>
                    <a:pt x="5" y="250"/>
                    <a:pt x="5" y="251"/>
                  </a:cubicBezTo>
                  <a:cubicBezTo>
                    <a:pt x="5" y="254"/>
                    <a:pt x="8" y="256"/>
                    <a:pt x="9" y="260"/>
                  </a:cubicBezTo>
                  <a:cubicBezTo>
                    <a:pt x="9" y="264"/>
                    <a:pt x="7" y="266"/>
                    <a:pt x="8" y="270"/>
                  </a:cubicBezTo>
                  <a:cubicBezTo>
                    <a:pt x="8" y="274"/>
                    <a:pt x="11" y="276"/>
                    <a:pt x="12" y="280"/>
                  </a:cubicBezTo>
                  <a:cubicBezTo>
                    <a:pt x="13" y="281"/>
                    <a:pt x="12" y="289"/>
                    <a:pt x="13" y="290"/>
                  </a:cubicBezTo>
                  <a:cubicBezTo>
                    <a:pt x="18" y="291"/>
                    <a:pt x="17" y="302"/>
                    <a:pt x="16" y="305"/>
                  </a:cubicBezTo>
                  <a:cubicBezTo>
                    <a:pt x="15" y="308"/>
                    <a:pt x="15" y="311"/>
                    <a:pt x="16" y="314"/>
                  </a:cubicBezTo>
                  <a:cubicBezTo>
                    <a:pt x="16" y="324"/>
                    <a:pt x="6" y="332"/>
                    <a:pt x="9" y="341"/>
                  </a:cubicBezTo>
                  <a:cubicBezTo>
                    <a:pt x="10" y="347"/>
                    <a:pt x="16" y="348"/>
                    <a:pt x="19" y="352"/>
                  </a:cubicBezTo>
                  <a:cubicBezTo>
                    <a:pt x="22" y="355"/>
                    <a:pt x="25" y="361"/>
                    <a:pt x="25" y="366"/>
                  </a:cubicBezTo>
                  <a:cubicBezTo>
                    <a:pt x="25" y="370"/>
                    <a:pt x="22" y="374"/>
                    <a:pt x="25" y="379"/>
                  </a:cubicBezTo>
                  <a:cubicBezTo>
                    <a:pt x="26" y="382"/>
                    <a:pt x="27" y="382"/>
                    <a:pt x="27" y="386"/>
                  </a:cubicBezTo>
                  <a:cubicBezTo>
                    <a:pt x="27" y="388"/>
                    <a:pt x="27" y="390"/>
                    <a:pt x="28" y="392"/>
                  </a:cubicBezTo>
                  <a:cubicBezTo>
                    <a:pt x="30" y="393"/>
                    <a:pt x="32" y="395"/>
                    <a:pt x="34" y="397"/>
                  </a:cubicBezTo>
                  <a:cubicBezTo>
                    <a:pt x="37" y="402"/>
                    <a:pt x="44" y="406"/>
                    <a:pt x="46" y="412"/>
                  </a:cubicBezTo>
                  <a:cubicBezTo>
                    <a:pt x="46" y="414"/>
                    <a:pt x="45" y="418"/>
                    <a:pt x="46" y="420"/>
                  </a:cubicBezTo>
                  <a:cubicBezTo>
                    <a:pt x="47" y="422"/>
                    <a:pt x="48" y="420"/>
                    <a:pt x="49" y="421"/>
                  </a:cubicBezTo>
                  <a:cubicBezTo>
                    <a:pt x="50" y="421"/>
                    <a:pt x="50" y="422"/>
                    <a:pt x="52" y="423"/>
                  </a:cubicBezTo>
                  <a:cubicBezTo>
                    <a:pt x="56" y="426"/>
                    <a:pt x="58" y="426"/>
                    <a:pt x="60" y="422"/>
                  </a:cubicBezTo>
                  <a:cubicBezTo>
                    <a:pt x="60" y="421"/>
                    <a:pt x="59" y="418"/>
                    <a:pt x="60" y="418"/>
                  </a:cubicBezTo>
                  <a:cubicBezTo>
                    <a:pt x="61" y="417"/>
                    <a:pt x="63" y="418"/>
                    <a:pt x="63" y="418"/>
                  </a:cubicBezTo>
                  <a:cubicBezTo>
                    <a:pt x="60" y="420"/>
                    <a:pt x="63" y="425"/>
                    <a:pt x="64" y="427"/>
                  </a:cubicBezTo>
                  <a:cubicBezTo>
                    <a:pt x="64" y="428"/>
                    <a:pt x="64" y="429"/>
                    <a:pt x="64" y="430"/>
                  </a:cubicBezTo>
                  <a:cubicBezTo>
                    <a:pt x="65" y="430"/>
                    <a:pt x="67" y="430"/>
                    <a:pt x="67" y="431"/>
                  </a:cubicBezTo>
                  <a:cubicBezTo>
                    <a:pt x="69" y="433"/>
                    <a:pt x="70" y="433"/>
                    <a:pt x="69" y="436"/>
                  </a:cubicBezTo>
                  <a:cubicBezTo>
                    <a:pt x="66" y="436"/>
                    <a:pt x="65" y="435"/>
                    <a:pt x="63" y="432"/>
                  </a:cubicBezTo>
                  <a:cubicBezTo>
                    <a:pt x="62" y="430"/>
                    <a:pt x="64" y="426"/>
                    <a:pt x="59" y="428"/>
                  </a:cubicBezTo>
                  <a:cubicBezTo>
                    <a:pt x="59" y="433"/>
                    <a:pt x="60" y="435"/>
                    <a:pt x="61" y="440"/>
                  </a:cubicBezTo>
                  <a:cubicBezTo>
                    <a:pt x="62" y="444"/>
                    <a:pt x="61" y="448"/>
                    <a:pt x="64" y="451"/>
                  </a:cubicBezTo>
                  <a:cubicBezTo>
                    <a:pt x="68" y="456"/>
                    <a:pt x="72" y="454"/>
                    <a:pt x="76" y="457"/>
                  </a:cubicBezTo>
                  <a:cubicBezTo>
                    <a:pt x="80" y="460"/>
                    <a:pt x="77" y="467"/>
                    <a:pt x="73" y="467"/>
                  </a:cubicBezTo>
                  <a:cubicBezTo>
                    <a:pt x="72" y="474"/>
                    <a:pt x="79" y="482"/>
                    <a:pt x="84" y="486"/>
                  </a:cubicBezTo>
                  <a:cubicBezTo>
                    <a:pt x="85" y="488"/>
                    <a:pt x="86" y="489"/>
                    <a:pt x="88" y="491"/>
                  </a:cubicBezTo>
                  <a:cubicBezTo>
                    <a:pt x="89" y="492"/>
                    <a:pt x="89" y="494"/>
                    <a:pt x="90" y="496"/>
                  </a:cubicBezTo>
                  <a:cubicBezTo>
                    <a:pt x="92" y="498"/>
                    <a:pt x="94" y="498"/>
                    <a:pt x="95" y="500"/>
                  </a:cubicBezTo>
                  <a:cubicBezTo>
                    <a:pt x="96" y="501"/>
                    <a:pt x="97" y="503"/>
                    <a:pt x="99" y="504"/>
                  </a:cubicBezTo>
                  <a:cubicBezTo>
                    <a:pt x="102" y="507"/>
                    <a:pt x="100" y="510"/>
                    <a:pt x="102" y="513"/>
                  </a:cubicBezTo>
                  <a:cubicBezTo>
                    <a:pt x="103" y="514"/>
                    <a:pt x="109" y="517"/>
                    <a:pt x="110" y="516"/>
                  </a:cubicBezTo>
                  <a:cubicBezTo>
                    <a:pt x="109" y="521"/>
                    <a:pt x="109" y="525"/>
                    <a:pt x="109" y="529"/>
                  </a:cubicBezTo>
                  <a:cubicBezTo>
                    <a:pt x="109" y="534"/>
                    <a:pt x="108" y="533"/>
                    <a:pt x="111" y="536"/>
                  </a:cubicBezTo>
                  <a:cubicBezTo>
                    <a:pt x="116" y="540"/>
                    <a:pt x="121" y="537"/>
                    <a:pt x="126" y="539"/>
                  </a:cubicBezTo>
                  <a:cubicBezTo>
                    <a:pt x="130" y="540"/>
                    <a:pt x="133" y="540"/>
                    <a:pt x="137" y="541"/>
                  </a:cubicBezTo>
                  <a:cubicBezTo>
                    <a:pt x="140" y="541"/>
                    <a:pt x="143" y="542"/>
                    <a:pt x="144" y="544"/>
                  </a:cubicBezTo>
                  <a:cubicBezTo>
                    <a:pt x="146" y="546"/>
                    <a:pt x="146" y="548"/>
                    <a:pt x="150" y="550"/>
                  </a:cubicBezTo>
                  <a:cubicBezTo>
                    <a:pt x="154" y="552"/>
                    <a:pt x="163" y="551"/>
                    <a:pt x="166" y="554"/>
                  </a:cubicBezTo>
                  <a:cubicBezTo>
                    <a:pt x="169" y="556"/>
                    <a:pt x="167" y="559"/>
                    <a:pt x="169" y="561"/>
                  </a:cubicBezTo>
                  <a:cubicBezTo>
                    <a:pt x="171" y="563"/>
                    <a:pt x="174" y="561"/>
                    <a:pt x="176" y="562"/>
                  </a:cubicBezTo>
                  <a:cubicBezTo>
                    <a:pt x="178" y="563"/>
                    <a:pt x="180" y="565"/>
                    <a:pt x="181" y="566"/>
                  </a:cubicBezTo>
                  <a:cubicBezTo>
                    <a:pt x="187" y="569"/>
                    <a:pt x="192" y="573"/>
                    <a:pt x="196" y="578"/>
                  </a:cubicBezTo>
                  <a:cubicBezTo>
                    <a:pt x="198" y="580"/>
                    <a:pt x="199" y="582"/>
                    <a:pt x="199" y="585"/>
                  </a:cubicBezTo>
                  <a:cubicBezTo>
                    <a:pt x="199" y="587"/>
                    <a:pt x="197" y="590"/>
                    <a:pt x="199" y="593"/>
                  </a:cubicBezTo>
                  <a:cubicBezTo>
                    <a:pt x="201" y="596"/>
                    <a:pt x="202" y="594"/>
                    <a:pt x="203" y="598"/>
                  </a:cubicBezTo>
                  <a:cubicBezTo>
                    <a:pt x="203" y="599"/>
                    <a:pt x="203" y="599"/>
                    <a:pt x="203" y="600"/>
                  </a:cubicBezTo>
                  <a:cubicBezTo>
                    <a:pt x="221" y="598"/>
                    <a:pt x="266" y="595"/>
                    <a:pt x="266" y="595"/>
                  </a:cubicBezTo>
                  <a:lnTo>
                    <a:pt x="267" y="60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777" name="Freeform 471">
              <a:extLst>
                <a:ext uri="{FF2B5EF4-FFF2-40B4-BE49-F238E27FC236}">
                  <a16:creationId xmlns:a16="http://schemas.microsoft.com/office/drawing/2014/main" id="{078E3087-7402-4259-9BC8-2FE801E5F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653" y="3095297"/>
              <a:ext cx="625552" cy="426919"/>
            </a:xfrm>
            <a:custGeom>
              <a:avLst/>
              <a:gdLst>
                <a:gd name="T0" fmla="*/ 712 w 811"/>
                <a:gd name="T1" fmla="*/ 480 h 531"/>
                <a:gd name="T2" fmla="*/ 707 w 811"/>
                <a:gd name="T3" fmla="*/ 440 h 531"/>
                <a:gd name="T4" fmla="*/ 779 w 811"/>
                <a:gd name="T5" fmla="*/ 422 h 531"/>
                <a:gd name="T6" fmla="*/ 791 w 811"/>
                <a:gd name="T7" fmla="*/ 383 h 531"/>
                <a:gd name="T8" fmla="*/ 770 w 811"/>
                <a:gd name="T9" fmla="*/ 333 h 531"/>
                <a:gd name="T10" fmla="*/ 710 w 811"/>
                <a:gd name="T11" fmla="*/ 381 h 531"/>
                <a:gd name="T12" fmla="*/ 689 w 811"/>
                <a:gd name="T13" fmla="*/ 417 h 531"/>
                <a:gd name="T14" fmla="*/ 650 w 811"/>
                <a:gd name="T15" fmla="*/ 420 h 531"/>
                <a:gd name="T16" fmla="*/ 601 w 811"/>
                <a:gd name="T17" fmla="*/ 427 h 531"/>
                <a:gd name="T18" fmla="*/ 569 w 811"/>
                <a:gd name="T19" fmla="*/ 407 h 531"/>
                <a:gd name="T20" fmla="*/ 540 w 811"/>
                <a:gd name="T21" fmla="*/ 371 h 531"/>
                <a:gd name="T22" fmla="*/ 516 w 811"/>
                <a:gd name="T23" fmla="*/ 294 h 531"/>
                <a:gd name="T24" fmla="*/ 531 w 811"/>
                <a:gd name="T25" fmla="*/ 205 h 531"/>
                <a:gd name="T26" fmla="*/ 477 w 811"/>
                <a:gd name="T27" fmla="*/ 181 h 531"/>
                <a:gd name="T28" fmla="*/ 440 w 811"/>
                <a:gd name="T29" fmla="*/ 115 h 531"/>
                <a:gd name="T30" fmla="*/ 357 w 811"/>
                <a:gd name="T31" fmla="*/ 108 h 531"/>
                <a:gd name="T32" fmla="*/ 294 w 811"/>
                <a:gd name="T33" fmla="*/ 39 h 531"/>
                <a:gd name="T34" fmla="*/ 162 w 811"/>
                <a:gd name="T35" fmla="*/ 43 h 531"/>
                <a:gd name="T36" fmla="*/ 6 w 811"/>
                <a:gd name="T37" fmla="*/ 19 h 531"/>
                <a:gd name="T38" fmla="*/ 19 w 811"/>
                <a:gd name="T39" fmla="*/ 45 h 531"/>
                <a:gd name="T40" fmla="*/ 34 w 811"/>
                <a:gd name="T41" fmla="*/ 77 h 531"/>
                <a:gd name="T42" fmla="*/ 57 w 811"/>
                <a:gd name="T43" fmla="*/ 104 h 531"/>
                <a:gd name="T44" fmla="*/ 72 w 811"/>
                <a:gd name="T45" fmla="*/ 150 h 531"/>
                <a:gd name="T46" fmla="*/ 72 w 811"/>
                <a:gd name="T47" fmla="*/ 169 h 531"/>
                <a:gd name="T48" fmla="*/ 96 w 811"/>
                <a:gd name="T49" fmla="*/ 183 h 531"/>
                <a:gd name="T50" fmla="*/ 129 w 811"/>
                <a:gd name="T51" fmla="*/ 240 h 531"/>
                <a:gd name="T52" fmla="*/ 171 w 811"/>
                <a:gd name="T53" fmla="*/ 269 h 531"/>
                <a:gd name="T54" fmla="*/ 206 w 811"/>
                <a:gd name="T55" fmla="*/ 281 h 531"/>
                <a:gd name="T56" fmla="*/ 182 w 811"/>
                <a:gd name="T57" fmla="*/ 253 h 531"/>
                <a:gd name="T58" fmla="*/ 155 w 811"/>
                <a:gd name="T59" fmla="*/ 209 h 531"/>
                <a:gd name="T60" fmla="*/ 138 w 811"/>
                <a:gd name="T61" fmla="*/ 174 h 531"/>
                <a:gd name="T62" fmla="*/ 109 w 811"/>
                <a:gd name="T63" fmla="*/ 130 h 531"/>
                <a:gd name="T64" fmla="*/ 67 w 811"/>
                <a:gd name="T65" fmla="*/ 77 h 531"/>
                <a:gd name="T66" fmla="*/ 73 w 811"/>
                <a:gd name="T67" fmla="*/ 34 h 531"/>
                <a:gd name="T68" fmla="*/ 107 w 811"/>
                <a:gd name="T69" fmla="*/ 61 h 531"/>
                <a:gd name="T70" fmla="*/ 125 w 811"/>
                <a:gd name="T71" fmla="*/ 97 h 531"/>
                <a:gd name="T72" fmla="*/ 123 w 811"/>
                <a:gd name="T73" fmla="*/ 119 h 531"/>
                <a:gd name="T74" fmla="*/ 145 w 811"/>
                <a:gd name="T75" fmla="*/ 131 h 531"/>
                <a:gd name="T76" fmla="*/ 176 w 811"/>
                <a:gd name="T77" fmla="*/ 165 h 531"/>
                <a:gd name="T78" fmla="*/ 213 w 811"/>
                <a:gd name="T79" fmla="*/ 218 h 531"/>
                <a:gd name="T80" fmla="*/ 241 w 811"/>
                <a:gd name="T81" fmla="*/ 239 h 531"/>
                <a:gd name="T82" fmla="*/ 301 w 811"/>
                <a:gd name="T83" fmla="*/ 303 h 531"/>
                <a:gd name="T84" fmla="*/ 309 w 811"/>
                <a:gd name="T85" fmla="*/ 330 h 531"/>
                <a:gd name="T86" fmla="*/ 307 w 811"/>
                <a:gd name="T87" fmla="*/ 364 h 531"/>
                <a:gd name="T88" fmla="*/ 324 w 811"/>
                <a:gd name="T89" fmla="*/ 398 h 531"/>
                <a:gd name="T90" fmla="*/ 404 w 811"/>
                <a:gd name="T91" fmla="*/ 437 h 531"/>
                <a:gd name="T92" fmla="*/ 422 w 811"/>
                <a:gd name="T93" fmla="*/ 450 h 531"/>
                <a:gd name="T94" fmla="*/ 481 w 811"/>
                <a:gd name="T95" fmla="*/ 475 h 531"/>
                <a:gd name="T96" fmla="*/ 544 w 811"/>
                <a:gd name="T97" fmla="*/ 499 h 531"/>
                <a:gd name="T98" fmla="*/ 616 w 811"/>
                <a:gd name="T99" fmla="*/ 491 h 531"/>
                <a:gd name="T100" fmla="*/ 664 w 811"/>
                <a:gd name="T101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11" h="531">
                  <a:moveTo>
                    <a:pt x="668" y="516"/>
                  </a:moveTo>
                  <a:cubicBezTo>
                    <a:pt x="668" y="513"/>
                    <a:pt x="666" y="510"/>
                    <a:pt x="666" y="506"/>
                  </a:cubicBezTo>
                  <a:cubicBezTo>
                    <a:pt x="667" y="502"/>
                    <a:pt x="671" y="499"/>
                    <a:pt x="673" y="496"/>
                  </a:cubicBezTo>
                  <a:cubicBezTo>
                    <a:pt x="680" y="487"/>
                    <a:pt x="686" y="489"/>
                    <a:pt x="697" y="489"/>
                  </a:cubicBezTo>
                  <a:cubicBezTo>
                    <a:pt x="703" y="489"/>
                    <a:pt x="715" y="489"/>
                    <a:pt x="712" y="480"/>
                  </a:cubicBezTo>
                  <a:cubicBezTo>
                    <a:pt x="711" y="477"/>
                    <a:pt x="704" y="470"/>
                    <a:pt x="701" y="468"/>
                  </a:cubicBezTo>
                  <a:cubicBezTo>
                    <a:pt x="696" y="464"/>
                    <a:pt x="690" y="462"/>
                    <a:pt x="686" y="456"/>
                  </a:cubicBezTo>
                  <a:cubicBezTo>
                    <a:pt x="689" y="456"/>
                    <a:pt x="693" y="456"/>
                    <a:pt x="696" y="455"/>
                  </a:cubicBezTo>
                  <a:cubicBezTo>
                    <a:pt x="697" y="452"/>
                    <a:pt x="696" y="447"/>
                    <a:pt x="697" y="444"/>
                  </a:cubicBezTo>
                  <a:cubicBezTo>
                    <a:pt x="698" y="438"/>
                    <a:pt x="700" y="440"/>
                    <a:pt x="707" y="440"/>
                  </a:cubicBezTo>
                  <a:cubicBezTo>
                    <a:pt x="715" y="441"/>
                    <a:pt x="721" y="440"/>
                    <a:pt x="729" y="438"/>
                  </a:cubicBezTo>
                  <a:cubicBezTo>
                    <a:pt x="739" y="437"/>
                    <a:pt x="747" y="441"/>
                    <a:pt x="755" y="435"/>
                  </a:cubicBezTo>
                  <a:cubicBezTo>
                    <a:pt x="761" y="431"/>
                    <a:pt x="761" y="420"/>
                    <a:pt x="770" y="421"/>
                  </a:cubicBezTo>
                  <a:cubicBezTo>
                    <a:pt x="771" y="419"/>
                    <a:pt x="772" y="417"/>
                    <a:pt x="774" y="416"/>
                  </a:cubicBezTo>
                  <a:cubicBezTo>
                    <a:pt x="780" y="414"/>
                    <a:pt x="776" y="420"/>
                    <a:pt x="779" y="422"/>
                  </a:cubicBezTo>
                  <a:cubicBezTo>
                    <a:pt x="784" y="425"/>
                    <a:pt x="792" y="401"/>
                    <a:pt x="790" y="398"/>
                  </a:cubicBezTo>
                  <a:cubicBezTo>
                    <a:pt x="788" y="398"/>
                    <a:pt x="786" y="399"/>
                    <a:pt x="785" y="401"/>
                  </a:cubicBezTo>
                  <a:cubicBezTo>
                    <a:pt x="785" y="395"/>
                    <a:pt x="792" y="396"/>
                    <a:pt x="791" y="390"/>
                  </a:cubicBezTo>
                  <a:cubicBezTo>
                    <a:pt x="789" y="390"/>
                    <a:pt x="787" y="391"/>
                    <a:pt x="785" y="392"/>
                  </a:cubicBezTo>
                  <a:cubicBezTo>
                    <a:pt x="785" y="387"/>
                    <a:pt x="790" y="386"/>
                    <a:pt x="791" y="383"/>
                  </a:cubicBezTo>
                  <a:cubicBezTo>
                    <a:pt x="792" y="380"/>
                    <a:pt x="790" y="379"/>
                    <a:pt x="790" y="377"/>
                  </a:cubicBezTo>
                  <a:cubicBezTo>
                    <a:pt x="791" y="372"/>
                    <a:pt x="796" y="367"/>
                    <a:pt x="799" y="363"/>
                  </a:cubicBezTo>
                  <a:cubicBezTo>
                    <a:pt x="804" y="357"/>
                    <a:pt x="811" y="351"/>
                    <a:pt x="809" y="343"/>
                  </a:cubicBezTo>
                  <a:cubicBezTo>
                    <a:pt x="807" y="333"/>
                    <a:pt x="800" y="335"/>
                    <a:pt x="792" y="336"/>
                  </a:cubicBezTo>
                  <a:cubicBezTo>
                    <a:pt x="785" y="338"/>
                    <a:pt x="778" y="332"/>
                    <a:pt x="770" y="333"/>
                  </a:cubicBezTo>
                  <a:cubicBezTo>
                    <a:pt x="765" y="333"/>
                    <a:pt x="761" y="336"/>
                    <a:pt x="756" y="338"/>
                  </a:cubicBezTo>
                  <a:cubicBezTo>
                    <a:pt x="751" y="340"/>
                    <a:pt x="747" y="340"/>
                    <a:pt x="742" y="340"/>
                  </a:cubicBezTo>
                  <a:cubicBezTo>
                    <a:pt x="733" y="340"/>
                    <a:pt x="721" y="342"/>
                    <a:pt x="715" y="349"/>
                  </a:cubicBezTo>
                  <a:cubicBezTo>
                    <a:pt x="710" y="355"/>
                    <a:pt x="712" y="364"/>
                    <a:pt x="712" y="371"/>
                  </a:cubicBezTo>
                  <a:cubicBezTo>
                    <a:pt x="712" y="375"/>
                    <a:pt x="712" y="378"/>
                    <a:pt x="710" y="381"/>
                  </a:cubicBezTo>
                  <a:cubicBezTo>
                    <a:pt x="709" y="384"/>
                    <a:pt x="706" y="385"/>
                    <a:pt x="705" y="389"/>
                  </a:cubicBezTo>
                  <a:cubicBezTo>
                    <a:pt x="704" y="392"/>
                    <a:pt x="703" y="395"/>
                    <a:pt x="701" y="398"/>
                  </a:cubicBezTo>
                  <a:cubicBezTo>
                    <a:pt x="699" y="404"/>
                    <a:pt x="698" y="404"/>
                    <a:pt x="692" y="406"/>
                  </a:cubicBezTo>
                  <a:cubicBezTo>
                    <a:pt x="689" y="408"/>
                    <a:pt x="686" y="410"/>
                    <a:pt x="683" y="412"/>
                  </a:cubicBezTo>
                  <a:cubicBezTo>
                    <a:pt x="684" y="415"/>
                    <a:pt x="691" y="412"/>
                    <a:pt x="689" y="417"/>
                  </a:cubicBezTo>
                  <a:cubicBezTo>
                    <a:pt x="690" y="417"/>
                    <a:pt x="684" y="421"/>
                    <a:pt x="684" y="421"/>
                  </a:cubicBezTo>
                  <a:cubicBezTo>
                    <a:pt x="682" y="422"/>
                    <a:pt x="679" y="422"/>
                    <a:pt x="677" y="420"/>
                  </a:cubicBezTo>
                  <a:cubicBezTo>
                    <a:pt x="674" y="415"/>
                    <a:pt x="674" y="415"/>
                    <a:pt x="674" y="415"/>
                  </a:cubicBezTo>
                  <a:cubicBezTo>
                    <a:pt x="669" y="415"/>
                    <a:pt x="664" y="416"/>
                    <a:pt x="659" y="416"/>
                  </a:cubicBezTo>
                  <a:cubicBezTo>
                    <a:pt x="654" y="416"/>
                    <a:pt x="654" y="418"/>
                    <a:pt x="650" y="420"/>
                  </a:cubicBezTo>
                  <a:cubicBezTo>
                    <a:pt x="648" y="422"/>
                    <a:pt x="642" y="423"/>
                    <a:pt x="639" y="423"/>
                  </a:cubicBezTo>
                  <a:cubicBezTo>
                    <a:pt x="636" y="423"/>
                    <a:pt x="633" y="421"/>
                    <a:pt x="629" y="422"/>
                  </a:cubicBezTo>
                  <a:cubicBezTo>
                    <a:pt x="628" y="423"/>
                    <a:pt x="626" y="425"/>
                    <a:pt x="624" y="426"/>
                  </a:cubicBezTo>
                  <a:cubicBezTo>
                    <a:pt x="620" y="428"/>
                    <a:pt x="615" y="428"/>
                    <a:pt x="611" y="428"/>
                  </a:cubicBezTo>
                  <a:cubicBezTo>
                    <a:pt x="605" y="429"/>
                    <a:pt x="605" y="431"/>
                    <a:pt x="601" y="427"/>
                  </a:cubicBezTo>
                  <a:cubicBezTo>
                    <a:pt x="598" y="425"/>
                    <a:pt x="595" y="423"/>
                    <a:pt x="596" y="419"/>
                  </a:cubicBezTo>
                  <a:cubicBezTo>
                    <a:pt x="594" y="420"/>
                    <a:pt x="592" y="419"/>
                    <a:pt x="591" y="419"/>
                  </a:cubicBezTo>
                  <a:cubicBezTo>
                    <a:pt x="589" y="415"/>
                    <a:pt x="586" y="417"/>
                    <a:pt x="583" y="415"/>
                  </a:cubicBezTo>
                  <a:cubicBezTo>
                    <a:pt x="580" y="414"/>
                    <a:pt x="578" y="413"/>
                    <a:pt x="575" y="411"/>
                  </a:cubicBezTo>
                  <a:cubicBezTo>
                    <a:pt x="572" y="409"/>
                    <a:pt x="572" y="410"/>
                    <a:pt x="569" y="407"/>
                  </a:cubicBezTo>
                  <a:cubicBezTo>
                    <a:pt x="566" y="404"/>
                    <a:pt x="566" y="402"/>
                    <a:pt x="563" y="400"/>
                  </a:cubicBezTo>
                  <a:cubicBezTo>
                    <a:pt x="561" y="398"/>
                    <a:pt x="559" y="399"/>
                    <a:pt x="558" y="397"/>
                  </a:cubicBezTo>
                  <a:cubicBezTo>
                    <a:pt x="556" y="396"/>
                    <a:pt x="556" y="394"/>
                    <a:pt x="556" y="392"/>
                  </a:cubicBezTo>
                  <a:cubicBezTo>
                    <a:pt x="554" y="387"/>
                    <a:pt x="554" y="383"/>
                    <a:pt x="550" y="379"/>
                  </a:cubicBezTo>
                  <a:cubicBezTo>
                    <a:pt x="547" y="376"/>
                    <a:pt x="543" y="374"/>
                    <a:pt x="540" y="371"/>
                  </a:cubicBezTo>
                  <a:cubicBezTo>
                    <a:pt x="537" y="368"/>
                    <a:pt x="534" y="364"/>
                    <a:pt x="532" y="359"/>
                  </a:cubicBezTo>
                  <a:cubicBezTo>
                    <a:pt x="529" y="356"/>
                    <a:pt x="527" y="354"/>
                    <a:pt x="527" y="349"/>
                  </a:cubicBezTo>
                  <a:cubicBezTo>
                    <a:pt x="527" y="345"/>
                    <a:pt x="529" y="341"/>
                    <a:pt x="528" y="337"/>
                  </a:cubicBezTo>
                  <a:cubicBezTo>
                    <a:pt x="528" y="334"/>
                    <a:pt x="522" y="330"/>
                    <a:pt x="520" y="327"/>
                  </a:cubicBezTo>
                  <a:cubicBezTo>
                    <a:pt x="513" y="315"/>
                    <a:pt x="515" y="307"/>
                    <a:pt x="516" y="294"/>
                  </a:cubicBezTo>
                  <a:cubicBezTo>
                    <a:pt x="518" y="281"/>
                    <a:pt x="517" y="268"/>
                    <a:pt x="517" y="254"/>
                  </a:cubicBezTo>
                  <a:cubicBezTo>
                    <a:pt x="517" y="244"/>
                    <a:pt x="515" y="232"/>
                    <a:pt x="523" y="225"/>
                  </a:cubicBezTo>
                  <a:cubicBezTo>
                    <a:pt x="526" y="222"/>
                    <a:pt x="529" y="223"/>
                    <a:pt x="531" y="220"/>
                  </a:cubicBezTo>
                  <a:cubicBezTo>
                    <a:pt x="534" y="217"/>
                    <a:pt x="534" y="210"/>
                    <a:pt x="532" y="205"/>
                  </a:cubicBezTo>
                  <a:cubicBezTo>
                    <a:pt x="532" y="205"/>
                    <a:pt x="531" y="205"/>
                    <a:pt x="531" y="205"/>
                  </a:cubicBezTo>
                  <a:cubicBezTo>
                    <a:pt x="528" y="206"/>
                    <a:pt x="528" y="208"/>
                    <a:pt x="524" y="208"/>
                  </a:cubicBezTo>
                  <a:cubicBezTo>
                    <a:pt x="523" y="207"/>
                    <a:pt x="520" y="204"/>
                    <a:pt x="519" y="203"/>
                  </a:cubicBezTo>
                  <a:cubicBezTo>
                    <a:pt x="517" y="203"/>
                    <a:pt x="514" y="203"/>
                    <a:pt x="512" y="203"/>
                  </a:cubicBezTo>
                  <a:cubicBezTo>
                    <a:pt x="505" y="202"/>
                    <a:pt x="500" y="200"/>
                    <a:pt x="494" y="197"/>
                  </a:cubicBezTo>
                  <a:cubicBezTo>
                    <a:pt x="485" y="193"/>
                    <a:pt x="481" y="191"/>
                    <a:pt x="477" y="181"/>
                  </a:cubicBezTo>
                  <a:cubicBezTo>
                    <a:pt x="475" y="177"/>
                    <a:pt x="474" y="173"/>
                    <a:pt x="472" y="168"/>
                  </a:cubicBezTo>
                  <a:cubicBezTo>
                    <a:pt x="471" y="165"/>
                    <a:pt x="471" y="160"/>
                    <a:pt x="469" y="158"/>
                  </a:cubicBezTo>
                  <a:cubicBezTo>
                    <a:pt x="467" y="155"/>
                    <a:pt x="463" y="152"/>
                    <a:pt x="460" y="148"/>
                  </a:cubicBezTo>
                  <a:cubicBezTo>
                    <a:pt x="457" y="143"/>
                    <a:pt x="451" y="139"/>
                    <a:pt x="448" y="134"/>
                  </a:cubicBezTo>
                  <a:cubicBezTo>
                    <a:pt x="445" y="128"/>
                    <a:pt x="443" y="121"/>
                    <a:pt x="440" y="115"/>
                  </a:cubicBezTo>
                  <a:cubicBezTo>
                    <a:pt x="435" y="105"/>
                    <a:pt x="428" y="97"/>
                    <a:pt x="418" y="92"/>
                  </a:cubicBezTo>
                  <a:cubicBezTo>
                    <a:pt x="410" y="88"/>
                    <a:pt x="400" y="89"/>
                    <a:pt x="392" y="90"/>
                  </a:cubicBezTo>
                  <a:cubicBezTo>
                    <a:pt x="387" y="91"/>
                    <a:pt x="386" y="91"/>
                    <a:pt x="383" y="96"/>
                  </a:cubicBezTo>
                  <a:cubicBezTo>
                    <a:pt x="380" y="101"/>
                    <a:pt x="381" y="111"/>
                    <a:pt x="374" y="113"/>
                  </a:cubicBezTo>
                  <a:cubicBezTo>
                    <a:pt x="368" y="116"/>
                    <a:pt x="362" y="111"/>
                    <a:pt x="357" y="108"/>
                  </a:cubicBezTo>
                  <a:cubicBezTo>
                    <a:pt x="353" y="105"/>
                    <a:pt x="347" y="103"/>
                    <a:pt x="343" y="100"/>
                  </a:cubicBezTo>
                  <a:cubicBezTo>
                    <a:pt x="336" y="95"/>
                    <a:pt x="333" y="86"/>
                    <a:pt x="332" y="78"/>
                  </a:cubicBezTo>
                  <a:cubicBezTo>
                    <a:pt x="331" y="73"/>
                    <a:pt x="326" y="65"/>
                    <a:pt x="322" y="62"/>
                  </a:cubicBezTo>
                  <a:cubicBezTo>
                    <a:pt x="317" y="58"/>
                    <a:pt x="311" y="57"/>
                    <a:pt x="307" y="51"/>
                  </a:cubicBezTo>
                  <a:cubicBezTo>
                    <a:pt x="303" y="46"/>
                    <a:pt x="298" y="43"/>
                    <a:pt x="294" y="39"/>
                  </a:cubicBezTo>
                  <a:cubicBezTo>
                    <a:pt x="288" y="34"/>
                    <a:pt x="287" y="29"/>
                    <a:pt x="279" y="29"/>
                  </a:cubicBezTo>
                  <a:cubicBezTo>
                    <a:pt x="275" y="29"/>
                    <a:pt x="270" y="29"/>
                    <a:pt x="265" y="29"/>
                  </a:cubicBezTo>
                  <a:cubicBezTo>
                    <a:pt x="256" y="29"/>
                    <a:pt x="247" y="29"/>
                    <a:pt x="239" y="30"/>
                  </a:cubicBezTo>
                  <a:cubicBezTo>
                    <a:pt x="237" y="42"/>
                    <a:pt x="237" y="42"/>
                    <a:pt x="237" y="42"/>
                  </a:cubicBezTo>
                  <a:cubicBezTo>
                    <a:pt x="162" y="43"/>
                    <a:pt x="162" y="43"/>
                    <a:pt x="162" y="43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18" y="3"/>
                    <a:pt x="0" y="5"/>
                  </a:cubicBezTo>
                  <a:cubicBezTo>
                    <a:pt x="0" y="7"/>
                    <a:pt x="0" y="9"/>
                    <a:pt x="2" y="12"/>
                  </a:cubicBezTo>
                  <a:cubicBezTo>
                    <a:pt x="3" y="14"/>
                    <a:pt x="5" y="17"/>
                    <a:pt x="6" y="19"/>
                  </a:cubicBezTo>
                  <a:cubicBezTo>
                    <a:pt x="7" y="21"/>
                    <a:pt x="12" y="24"/>
                    <a:pt x="12" y="25"/>
                  </a:cubicBezTo>
                  <a:cubicBezTo>
                    <a:pt x="13" y="27"/>
                    <a:pt x="12" y="29"/>
                    <a:pt x="10" y="30"/>
                  </a:cubicBezTo>
                  <a:cubicBezTo>
                    <a:pt x="12" y="31"/>
                    <a:pt x="11" y="33"/>
                    <a:pt x="11" y="34"/>
                  </a:cubicBezTo>
                  <a:cubicBezTo>
                    <a:pt x="12" y="35"/>
                    <a:pt x="13" y="36"/>
                    <a:pt x="14" y="37"/>
                  </a:cubicBezTo>
                  <a:cubicBezTo>
                    <a:pt x="16" y="39"/>
                    <a:pt x="18" y="42"/>
                    <a:pt x="19" y="45"/>
                  </a:cubicBezTo>
                  <a:cubicBezTo>
                    <a:pt x="20" y="46"/>
                    <a:pt x="21" y="46"/>
                    <a:pt x="21" y="48"/>
                  </a:cubicBezTo>
                  <a:cubicBezTo>
                    <a:pt x="21" y="49"/>
                    <a:pt x="20" y="51"/>
                    <a:pt x="20" y="52"/>
                  </a:cubicBezTo>
                  <a:cubicBezTo>
                    <a:pt x="21" y="55"/>
                    <a:pt x="27" y="57"/>
                    <a:pt x="28" y="60"/>
                  </a:cubicBezTo>
                  <a:cubicBezTo>
                    <a:pt x="29" y="64"/>
                    <a:pt x="26" y="69"/>
                    <a:pt x="30" y="72"/>
                  </a:cubicBezTo>
                  <a:cubicBezTo>
                    <a:pt x="33" y="74"/>
                    <a:pt x="34" y="71"/>
                    <a:pt x="34" y="77"/>
                  </a:cubicBezTo>
                  <a:cubicBezTo>
                    <a:pt x="35" y="82"/>
                    <a:pt x="35" y="83"/>
                    <a:pt x="37" y="87"/>
                  </a:cubicBezTo>
                  <a:cubicBezTo>
                    <a:pt x="39" y="89"/>
                    <a:pt x="37" y="92"/>
                    <a:pt x="40" y="94"/>
                  </a:cubicBezTo>
                  <a:cubicBezTo>
                    <a:pt x="41" y="95"/>
                    <a:pt x="44" y="95"/>
                    <a:pt x="46" y="96"/>
                  </a:cubicBezTo>
                  <a:cubicBezTo>
                    <a:pt x="48" y="98"/>
                    <a:pt x="50" y="100"/>
                    <a:pt x="52" y="102"/>
                  </a:cubicBezTo>
                  <a:cubicBezTo>
                    <a:pt x="54" y="103"/>
                    <a:pt x="56" y="103"/>
                    <a:pt x="57" y="104"/>
                  </a:cubicBezTo>
                  <a:cubicBezTo>
                    <a:pt x="60" y="106"/>
                    <a:pt x="61" y="109"/>
                    <a:pt x="63" y="111"/>
                  </a:cubicBezTo>
                  <a:cubicBezTo>
                    <a:pt x="64" y="111"/>
                    <a:pt x="66" y="112"/>
                    <a:pt x="67" y="113"/>
                  </a:cubicBezTo>
                  <a:cubicBezTo>
                    <a:pt x="68" y="113"/>
                    <a:pt x="67" y="115"/>
                    <a:pt x="68" y="116"/>
                  </a:cubicBezTo>
                  <a:cubicBezTo>
                    <a:pt x="71" y="120"/>
                    <a:pt x="79" y="124"/>
                    <a:pt x="81" y="129"/>
                  </a:cubicBezTo>
                  <a:cubicBezTo>
                    <a:pt x="83" y="135"/>
                    <a:pt x="79" y="147"/>
                    <a:pt x="72" y="150"/>
                  </a:cubicBezTo>
                  <a:cubicBezTo>
                    <a:pt x="69" y="151"/>
                    <a:pt x="67" y="150"/>
                    <a:pt x="64" y="150"/>
                  </a:cubicBezTo>
                  <a:cubicBezTo>
                    <a:pt x="61" y="150"/>
                    <a:pt x="56" y="148"/>
                    <a:pt x="54" y="149"/>
                  </a:cubicBezTo>
                  <a:cubicBezTo>
                    <a:pt x="54" y="153"/>
                    <a:pt x="62" y="158"/>
                    <a:pt x="65" y="160"/>
                  </a:cubicBezTo>
                  <a:cubicBezTo>
                    <a:pt x="67" y="162"/>
                    <a:pt x="68" y="162"/>
                    <a:pt x="69" y="165"/>
                  </a:cubicBezTo>
                  <a:cubicBezTo>
                    <a:pt x="70" y="168"/>
                    <a:pt x="69" y="168"/>
                    <a:pt x="72" y="169"/>
                  </a:cubicBezTo>
                  <a:cubicBezTo>
                    <a:pt x="74" y="171"/>
                    <a:pt x="76" y="170"/>
                    <a:pt x="78" y="171"/>
                  </a:cubicBezTo>
                  <a:cubicBezTo>
                    <a:pt x="80" y="172"/>
                    <a:pt x="80" y="173"/>
                    <a:pt x="81" y="173"/>
                  </a:cubicBezTo>
                  <a:cubicBezTo>
                    <a:pt x="82" y="174"/>
                    <a:pt x="83" y="174"/>
                    <a:pt x="84" y="175"/>
                  </a:cubicBezTo>
                  <a:cubicBezTo>
                    <a:pt x="87" y="177"/>
                    <a:pt x="86" y="176"/>
                    <a:pt x="88" y="179"/>
                  </a:cubicBezTo>
                  <a:cubicBezTo>
                    <a:pt x="90" y="181"/>
                    <a:pt x="92" y="183"/>
                    <a:pt x="96" y="183"/>
                  </a:cubicBezTo>
                  <a:cubicBezTo>
                    <a:pt x="97" y="178"/>
                    <a:pt x="108" y="187"/>
                    <a:pt x="110" y="189"/>
                  </a:cubicBezTo>
                  <a:cubicBezTo>
                    <a:pt x="112" y="191"/>
                    <a:pt x="115" y="193"/>
                    <a:pt x="117" y="194"/>
                  </a:cubicBezTo>
                  <a:cubicBezTo>
                    <a:pt x="119" y="196"/>
                    <a:pt x="124" y="197"/>
                    <a:pt x="125" y="199"/>
                  </a:cubicBezTo>
                  <a:cubicBezTo>
                    <a:pt x="134" y="197"/>
                    <a:pt x="134" y="220"/>
                    <a:pt x="133" y="225"/>
                  </a:cubicBezTo>
                  <a:cubicBezTo>
                    <a:pt x="133" y="229"/>
                    <a:pt x="126" y="238"/>
                    <a:pt x="129" y="240"/>
                  </a:cubicBezTo>
                  <a:cubicBezTo>
                    <a:pt x="131" y="242"/>
                    <a:pt x="135" y="241"/>
                    <a:pt x="137" y="243"/>
                  </a:cubicBezTo>
                  <a:cubicBezTo>
                    <a:pt x="139" y="244"/>
                    <a:pt x="139" y="245"/>
                    <a:pt x="140" y="247"/>
                  </a:cubicBezTo>
                  <a:cubicBezTo>
                    <a:pt x="142" y="248"/>
                    <a:pt x="142" y="247"/>
                    <a:pt x="144" y="248"/>
                  </a:cubicBezTo>
                  <a:cubicBezTo>
                    <a:pt x="148" y="251"/>
                    <a:pt x="153" y="255"/>
                    <a:pt x="158" y="258"/>
                  </a:cubicBezTo>
                  <a:cubicBezTo>
                    <a:pt x="163" y="261"/>
                    <a:pt x="167" y="264"/>
                    <a:pt x="171" y="269"/>
                  </a:cubicBezTo>
                  <a:cubicBezTo>
                    <a:pt x="174" y="273"/>
                    <a:pt x="181" y="275"/>
                    <a:pt x="183" y="280"/>
                  </a:cubicBezTo>
                  <a:cubicBezTo>
                    <a:pt x="185" y="283"/>
                    <a:pt x="186" y="286"/>
                    <a:pt x="186" y="289"/>
                  </a:cubicBezTo>
                  <a:cubicBezTo>
                    <a:pt x="187" y="293"/>
                    <a:pt x="187" y="293"/>
                    <a:pt x="191" y="294"/>
                  </a:cubicBezTo>
                  <a:cubicBezTo>
                    <a:pt x="196" y="296"/>
                    <a:pt x="202" y="294"/>
                    <a:pt x="205" y="288"/>
                  </a:cubicBezTo>
                  <a:cubicBezTo>
                    <a:pt x="205" y="287"/>
                    <a:pt x="206" y="283"/>
                    <a:pt x="206" y="281"/>
                  </a:cubicBezTo>
                  <a:cubicBezTo>
                    <a:pt x="206" y="276"/>
                    <a:pt x="204" y="276"/>
                    <a:pt x="201" y="274"/>
                  </a:cubicBezTo>
                  <a:cubicBezTo>
                    <a:pt x="195" y="270"/>
                    <a:pt x="199" y="266"/>
                    <a:pt x="196" y="260"/>
                  </a:cubicBezTo>
                  <a:cubicBezTo>
                    <a:pt x="195" y="257"/>
                    <a:pt x="193" y="256"/>
                    <a:pt x="190" y="254"/>
                  </a:cubicBezTo>
                  <a:cubicBezTo>
                    <a:pt x="191" y="255"/>
                    <a:pt x="187" y="255"/>
                    <a:pt x="188" y="255"/>
                  </a:cubicBezTo>
                  <a:cubicBezTo>
                    <a:pt x="186" y="254"/>
                    <a:pt x="184" y="253"/>
                    <a:pt x="182" y="253"/>
                  </a:cubicBezTo>
                  <a:cubicBezTo>
                    <a:pt x="181" y="261"/>
                    <a:pt x="177" y="258"/>
                    <a:pt x="174" y="253"/>
                  </a:cubicBezTo>
                  <a:cubicBezTo>
                    <a:pt x="170" y="249"/>
                    <a:pt x="173" y="246"/>
                    <a:pt x="173" y="241"/>
                  </a:cubicBezTo>
                  <a:cubicBezTo>
                    <a:pt x="173" y="237"/>
                    <a:pt x="170" y="234"/>
                    <a:pt x="168" y="231"/>
                  </a:cubicBezTo>
                  <a:cubicBezTo>
                    <a:pt x="165" y="227"/>
                    <a:pt x="163" y="223"/>
                    <a:pt x="161" y="219"/>
                  </a:cubicBezTo>
                  <a:cubicBezTo>
                    <a:pt x="160" y="215"/>
                    <a:pt x="157" y="213"/>
                    <a:pt x="155" y="209"/>
                  </a:cubicBezTo>
                  <a:cubicBezTo>
                    <a:pt x="154" y="206"/>
                    <a:pt x="153" y="200"/>
                    <a:pt x="152" y="196"/>
                  </a:cubicBezTo>
                  <a:cubicBezTo>
                    <a:pt x="151" y="194"/>
                    <a:pt x="151" y="192"/>
                    <a:pt x="151" y="190"/>
                  </a:cubicBezTo>
                  <a:cubicBezTo>
                    <a:pt x="150" y="187"/>
                    <a:pt x="149" y="187"/>
                    <a:pt x="148" y="185"/>
                  </a:cubicBezTo>
                  <a:cubicBezTo>
                    <a:pt x="147" y="183"/>
                    <a:pt x="140" y="174"/>
                    <a:pt x="140" y="181"/>
                  </a:cubicBezTo>
                  <a:cubicBezTo>
                    <a:pt x="139" y="179"/>
                    <a:pt x="136" y="177"/>
                    <a:pt x="138" y="174"/>
                  </a:cubicBezTo>
                  <a:cubicBezTo>
                    <a:pt x="135" y="170"/>
                    <a:pt x="131" y="168"/>
                    <a:pt x="129" y="163"/>
                  </a:cubicBezTo>
                  <a:cubicBezTo>
                    <a:pt x="128" y="160"/>
                    <a:pt x="127" y="158"/>
                    <a:pt x="125" y="156"/>
                  </a:cubicBezTo>
                  <a:cubicBezTo>
                    <a:pt x="123" y="155"/>
                    <a:pt x="120" y="156"/>
                    <a:pt x="120" y="152"/>
                  </a:cubicBezTo>
                  <a:cubicBezTo>
                    <a:pt x="115" y="148"/>
                    <a:pt x="115" y="140"/>
                    <a:pt x="114" y="134"/>
                  </a:cubicBezTo>
                  <a:cubicBezTo>
                    <a:pt x="113" y="128"/>
                    <a:pt x="113" y="132"/>
                    <a:pt x="109" y="130"/>
                  </a:cubicBezTo>
                  <a:cubicBezTo>
                    <a:pt x="107" y="128"/>
                    <a:pt x="107" y="124"/>
                    <a:pt x="106" y="122"/>
                  </a:cubicBezTo>
                  <a:cubicBezTo>
                    <a:pt x="104" y="120"/>
                    <a:pt x="101" y="119"/>
                    <a:pt x="100" y="117"/>
                  </a:cubicBezTo>
                  <a:cubicBezTo>
                    <a:pt x="96" y="114"/>
                    <a:pt x="95" y="108"/>
                    <a:pt x="92" y="104"/>
                  </a:cubicBezTo>
                  <a:cubicBezTo>
                    <a:pt x="87" y="99"/>
                    <a:pt x="81" y="96"/>
                    <a:pt x="77" y="92"/>
                  </a:cubicBezTo>
                  <a:cubicBezTo>
                    <a:pt x="72" y="88"/>
                    <a:pt x="68" y="83"/>
                    <a:pt x="67" y="77"/>
                  </a:cubicBezTo>
                  <a:cubicBezTo>
                    <a:pt x="66" y="75"/>
                    <a:pt x="67" y="72"/>
                    <a:pt x="66" y="70"/>
                  </a:cubicBezTo>
                  <a:cubicBezTo>
                    <a:pt x="66" y="66"/>
                    <a:pt x="65" y="62"/>
                    <a:pt x="64" y="58"/>
                  </a:cubicBezTo>
                  <a:cubicBezTo>
                    <a:pt x="64" y="55"/>
                    <a:pt x="62" y="52"/>
                    <a:pt x="61" y="48"/>
                  </a:cubicBezTo>
                  <a:cubicBezTo>
                    <a:pt x="60" y="44"/>
                    <a:pt x="61" y="40"/>
                    <a:pt x="62" y="35"/>
                  </a:cubicBezTo>
                  <a:cubicBezTo>
                    <a:pt x="64" y="29"/>
                    <a:pt x="68" y="32"/>
                    <a:pt x="73" y="34"/>
                  </a:cubicBezTo>
                  <a:cubicBezTo>
                    <a:pt x="75" y="36"/>
                    <a:pt x="85" y="42"/>
                    <a:pt x="84" y="35"/>
                  </a:cubicBezTo>
                  <a:cubicBezTo>
                    <a:pt x="87" y="35"/>
                    <a:pt x="91" y="36"/>
                    <a:pt x="92" y="38"/>
                  </a:cubicBezTo>
                  <a:cubicBezTo>
                    <a:pt x="94" y="40"/>
                    <a:pt x="93" y="42"/>
                    <a:pt x="95" y="44"/>
                  </a:cubicBezTo>
                  <a:cubicBezTo>
                    <a:pt x="100" y="47"/>
                    <a:pt x="109" y="44"/>
                    <a:pt x="108" y="52"/>
                  </a:cubicBezTo>
                  <a:cubicBezTo>
                    <a:pt x="107" y="55"/>
                    <a:pt x="106" y="57"/>
                    <a:pt x="107" y="61"/>
                  </a:cubicBezTo>
                  <a:cubicBezTo>
                    <a:pt x="107" y="64"/>
                    <a:pt x="109" y="65"/>
                    <a:pt x="110" y="68"/>
                  </a:cubicBezTo>
                  <a:cubicBezTo>
                    <a:pt x="113" y="71"/>
                    <a:pt x="115" y="75"/>
                    <a:pt x="116" y="79"/>
                  </a:cubicBezTo>
                  <a:cubicBezTo>
                    <a:pt x="116" y="81"/>
                    <a:pt x="116" y="84"/>
                    <a:pt x="117" y="87"/>
                  </a:cubicBezTo>
                  <a:cubicBezTo>
                    <a:pt x="117" y="88"/>
                    <a:pt x="119" y="90"/>
                    <a:pt x="119" y="90"/>
                  </a:cubicBezTo>
                  <a:cubicBezTo>
                    <a:pt x="121" y="93"/>
                    <a:pt x="124" y="94"/>
                    <a:pt x="125" y="97"/>
                  </a:cubicBezTo>
                  <a:cubicBezTo>
                    <a:pt x="126" y="99"/>
                    <a:pt x="125" y="102"/>
                    <a:pt x="127" y="104"/>
                  </a:cubicBezTo>
                  <a:cubicBezTo>
                    <a:pt x="126" y="104"/>
                    <a:pt x="133" y="110"/>
                    <a:pt x="130" y="109"/>
                  </a:cubicBezTo>
                  <a:cubicBezTo>
                    <a:pt x="128" y="109"/>
                    <a:pt x="126" y="106"/>
                    <a:pt x="124" y="109"/>
                  </a:cubicBezTo>
                  <a:cubicBezTo>
                    <a:pt x="123" y="110"/>
                    <a:pt x="123" y="114"/>
                    <a:pt x="123" y="115"/>
                  </a:cubicBezTo>
                  <a:cubicBezTo>
                    <a:pt x="121" y="119"/>
                    <a:pt x="119" y="116"/>
                    <a:pt x="123" y="119"/>
                  </a:cubicBezTo>
                  <a:cubicBezTo>
                    <a:pt x="124" y="120"/>
                    <a:pt x="127" y="122"/>
                    <a:pt x="129" y="123"/>
                  </a:cubicBezTo>
                  <a:cubicBezTo>
                    <a:pt x="129" y="121"/>
                    <a:pt x="131" y="118"/>
                    <a:pt x="132" y="116"/>
                  </a:cubicBezTo>
                  <a:cubicBezTo>
                    <a:pt x="135" y="116"/>
                    <a:pt x="137" y="121"/>
                    <a:pt x="139" y="123"/>
                  </a:cubicBezTo>
                  <a:cubicBezTo>
                    <a:pt x="140" y="124"/>
                    <a:pt x="141" y="124"/>
                    <a:pt x="143" y="126"/>
                  </a:cubicBezTo>
                  <a:cubicBezTo>
                    <a:pt x="144" y="127"/>
                    <a:pt x="143" y="129"/>
                    <a:pt x="145" y="131"/>
                  </a:cubicBezTo>
                  <a:cubicBezTo>
                    <a:pt x="147" y="132"/>
                    <a:pt x="148" y="132"/>
                    <a:pt x="150" y="134"/>
                  </a:cubicBezTo>
                  <a:cubicBezTo>
                    <a:pt x="152" y="135"/>
                    <a:pt x="152" y="136"/>
                    <a:pt x="153" y="138"/>
                  </a:cubicBezTo>
                  <a:cubicBezTo>
                    <a:pt x="157" y="145"/>
                    <a:pt x="161" y="147"/>
                    <a:pt x="169" y="149"/>
                  </a:cubicBezTo>
                  <a:cubicBezTo>
                    <a:pt x="173" y="150"/>
                    <a:pt x="174" y="151"/>
                    <a:pt x="174" y="155"/>
                  </a:cubicBezTo>
                  <a:cubicBezTo>
                    <a:pt x="174" y="160"/>
                    <a:pt x="173" y="161"/>
                    <a:pt x="176" y="165"/>
                  </a:cubicBezTo>
                  <a:cubicBezTo>
                    <a:pt x="180" y="171"/>
                    <a:pt x="190" y="170"/>
                    <a:pt x="193" y="176"/>
                  </a:cubicBezTo>
                  <a:cubicBezTo>
                    <a:pt x="194" y="180"/>
                    <a:pt x="192" y="183"/>
                    <a:pt x="198" y="184"/>
                  </a:cubicBezTo>
                  <a:cubicBezTo>
                    <a:pt x="202" y="185"/>
                    <a:pt x="205" y="183"/>
                    <a:pt x="208" y="188"/>
                  </a:cubicBezTo>
                  <a:cubicBezTo>
                    <a:pt x="212" y="195"/>
                    <a:pt x="202" y="201"/>
                    <a:pt x="205" y="208"/>
                  </a:cubicBezTo>
                  <a:cubicBezTo>
                    <a:pt x="207" y="212"/>
                    <a:pt x="209" y="215"/>
                    <a:pt x="213" y="218"/>
                  </a:cubicBezTo>
                  <a:cubicBezTo>
                    <a:pt x="214" y="218"/>
                    <a:pt x="214" y="219"/>
                    <a:pt x="215" y="220"/>
                  </a:cubicBezTo>
                  <a:cubicBezTo>
                    <a:pt x="216" y="220"/>
                    <a:pt x="217" y="221"/>
                    <a:pt x="218" y="221"/>
                  </a:cubicBezTo>
                  <a:cubicBezTo>
                    <a:pt x="220" y="222"/>
                    <a:pt x="222" y="223"/>
                    <a:pt x="224" y="224"/>
                  </a:cubicBezTo>
                  <a:cubicBezTo>
                    <a:pt x="232" y="227"/>
                    <a:pt x="235" y="231"/>
                    <a:pt x="239" y="238"/>
                  </a:cubicBezTo>
                  <a:cubicBezTo>
                    <a:pt x="239" y="238"/>
                    <a:pt x="241" y="239"/>
                    <a:pt x="241" y="239"/>
                  </a:cubicBezTo>
                  <a:cubicBezTo>
                    <a:pt x="241" y="240"/>
                    <a:pt x="241" y="241"/>
                    <a:pt x="241" y="241"/>
                  </a:cubicBezTo>
                  <a:cubicBezTo>
                    <a:pt x="242" y="244"/>
                    <a:pt x="242" y="243"/>
                    <a:pt x="244" y="245"/>
                  </a:cubicBezTo>
                  <a:cubicBezTo>
                    <a:pt x="252" y="251"/>
                    <a:pt x="260" y="256"/>
                    <a:pt x="267" y="263"/>
                  </a:cubicBezTo>
                  <a:cubicBezTo>
                    <a:pt x="275" y="271"/>
                    <a:pt x="280" y="281"/>
                    <a:pt x="288" y="288"/>
                  </a:cubicBezTo>
                  <a:cubicBezTo>
                    <a:pt x="292" y="293"/>
                    <a:pt x="297" y="297"/>
                    <a:pt x="301" y="303"/>
                  </a:cubicBezTo>
                  <a:cubicBezTo>
                    <a:pt x="302" y="305"/>
                    <a:pt x="304" y="316"/>
                    <a:pt x="307" y="316"/>
                  </a:cubicBezTo>
                  <a:cubicBezTo>
                    <a:pt x="308" y="313"/>
                    <a:pt x="310" y="317"/>
                    <a:pt x="313" y="317"/>
                  </a:cubicBezTo>
                  <a:cubicBezTo>
                    <a:pt x="315" y="323"/>
                    <a:pt x="308" y="320"/>
                    <a:pt x="306" y="317"/>
                  </a:cubicBezTo>
                  <a:cubicBezTo>
                    <a:pt x="304" y="321"/>
                    <a:pt x="307" y="323"/>
                    <a:pt x="309" y="326"/>
                  </a:cubicBezTo>
                  <a:cubicBezTo>
                    <a:pt x="309" y="327"/>
                    <a:pt x="309" y="329"/>
                    <a:pt x="309" y="330"/>
                  </a:cubicBezTo>
                  <a:cubicBezTo>
                    <a:pt x="311" y="332"/>
                    <a:pt x="313" y="332"/>
                    <a:pt x="312" y="335"/>
                  </a:cubicBezTo>
                  <a:cubicBezTo>
                    <a:pt x="319" y="336"/>
                    <a:pt x="318" y="342"/>
                    <a:pt x="316" y="347"/>
                  </a:cubicBezTo>
                  <a:cubicBezTo>
                    <a:pt x="315" y="350"/>
                    <a:pt x="310" y="353"/>
                    <a:pt x="310" y="356"/>
                  </a:cubicBezTo>
                  <a:cubicBezTo>
                    <a:pt x="310" y="358"/>
                    <a:pt x="316" y="360"/>
                    <a:pt x="317" y="361"/>
                  </a:cubicBezTo>
                  <a:cubicBezTo>
                    <a:pt x="316" y="366"/>
                    <a:pt x="310" y="362"/>
                    <a:pt x="307" y="364"/>
                  </a:cubicBezTo>
                  <a:cubicBezTo>
                    <a:pt x="301" y="367"/>
                    <a:pt x="307" y="370"/>
                    <a:pt x="308" y="373"/>
                  </a:cubicBezTo>
                  <a:cubicBezTo>
                    <a:pt x="309" y="375"/>
                    <a:pt x="309" y="377"/>
                    <a:pt x="309" y="379"/>
                  </a:cubicBezTo>
                  <a:cubicBezTo>
                    <a:pt x="310" y="380"/>
                    <a:pt x="311" y="382"/>
                    <a:pt x="312" y="383"/>
                  </a:cubicBezTo>
                  <a:cubicBezTo>
                    <a:pt x="314" y="386"/>
                    <a:pt x="317" y="388"/>
                    <a:pt x="319" y="390"/>
                  </a:cubicBezTo>
                  <a:cubicBezTo>
                    <a:pt x="321" y="393"/>
                    <a:pt x="322" y="396"/>
                    <a:pt x="324" y="398"/>
                  </a:cubicBezTo>
                  <a:cubicBezTo>
                    <a:pt x="325" y="399"/>
                    <a:pt x="328" y="401"/>
                    <a:pt x="330" y="401"/>
                  </a:cubicBezTo>
                  <a:cubicBezTo>
                    <a:pt x="341" y="405"/>
                    <a:pt x="353" y="412"/>
                    <a:pt x="360" y="421"/>
                  </a:cubicBezTo>
                  <a:cubicBezTo>
                    <a:pt x="364" y="426"/>
                    <a:pt x="366" y="427"/>
                    <a:pt x="372" y="429"/>
                  </a:cubicBezTo>
                  <a:cubicBezTo>
                    <a:pt x="380" y="432"/>
                    <a:pt x="388" y="436"/>
                    <a:pt x="397" y="437"/>
                  </a:cubicBezTo>
                  <a:cubicBezTo>
                    <a:pt x="399" y="437"/>
                    <a:pt x="401" y="436"/>
                    <a:pt x="404" y="437"/>
                  </a:cubicBezTo>
                  <a:cubicBezTo>
                    <a:pt x="405" y="437"/>
                    <a:pt x="409" y="440"/>
                    <a:pt x="410" y="441"/>
                  </a:cubicBezTo>
                  <a:cubicBezTo>
                    <a:pt x="410" y="442"/>
                    <a:pt x="411" y="444"/>
                    <a:pt x="412" y="444"/>
                  </a:cubicBezTo>
                  <a:cubicBezTo>
                    <a:pt x="413" y="445"/>
                    <a:pt x="414" y="445"/>
                    <a:pt x="415" y="446"/>
                  </a:cubicBezTo>
                  <a:cubicBezTo>
                    <a:pt x="416" y="447"/>
                    <a:pt x="417" y="449"/>
                    <a:pt x="418" y="449"/>
                  </a:cubicBezTo>
                  <a:cubicBezTo>
                    <a:pt x="419" y="450"/>
                    <a:pt x="420" y="449"/>
                    <a:pt x="422" y="450"/>
                  </a:cubicBezTo>
                  <a:cubicBezTo>
                    <a:pt x="425" y="451"/>
                    <a:pt x="426" y="454"/>
                    <a:pt x="429" y="456"/>
                  </a:cubicBezTo>
                  <a:cubicBezTo>
                    <a:pt x="435" y="460"/>
                    <a:pt x="443" y="462"/>
                    <a:pt x="450" y="465"/>
                  </a:cubicBezTo>
                  <a:cubicBezTo>
                    <a:pt x="456" y="467"/>
                    <a:pt x="462" y="467"/>
                    <a:pt x="464" y="474"/>
                  </a:cubicBezTo>
                  <a:cubicBezTo>
                    <a:pt x="466" y="474"/>
                    <a:pt x="469" y="473"/>
                    <a:pt x="471" y="473"/>
                  </a:cubicBezTo>
                  <a:cubicBezTo>
                    <a:pt x="475" y="473"/>
                    <a:pt x="478" y="474"/>
                    <a:pt x="481" y="475"/>
                  </a:cubicBezTo>
                  <a:cubicBezTo>
                    <a:pt x="485" y="476"/>
                    <a:pt x="487" y="476"/>
                    <a:pt x="490" y="478"/>
                  </a:cubicBezTo>
                  <a:cubicBezTo>
                    <a:pt x="493" y="480"/>
                    <a:pt x="495" y="482"/>
                    <a:pt x="497" y="483"/>
                  </a:cubicBezTo>
                  <a:cubicBezTo>
                    <a:pt x="502" y="485"/>
                    <a:pt x="508" y="487"/>
                    <a:pt x="512" y="490"/>
                  </a:cubicBezTo>
                  <a:cubicBezTo>
                    <a:pt x="517" y="492"/>
                    <a:pt x="522" y="492"/>
                    <a:pt x="528" y="493"/>
                  </a:cubicBezTo>
                  <a:cubicBezTo>
                    <a:pt x="534" y="495"/>
                    <a:pt x="538" y="498"/>
                    <a:pt x="544" y="499"/>
                  </a:cubicBezTo>
                  <a:cubicBezTo>
                    <a:pt x="548" y="499"/>
                    <a:pt x="553" y="500"/>
                    <a:pt x="557" y="499"/>
                  </a:cubicBezTo>
                  <a:cubicBezTo>
                    <a:pt x="561" y="499"/>
                    <a:pt x="564" y="496"/>
                    <a:pt x="567" y="494"/>
                  </a:cubicBezTo>
                  <a:cubicBezTo>
                    <a:pt x="570" y="493"/>
                    <a:pt x="573" y="493"/>
                    <a:pt x="575" y="492"/>
                  </a:cubicBezTo>
                  <a:cubicBezTo>
                    <a:pt x="578" y="491"/>
                    <a:pt x="579" y="489"/>
                    <a:pt x="581" y="488"/>
                  </a:cubicBezTo>
                  <a:cubicBezTo>
                    <a:pt x="591" y="482"/>
                    <a:pt x="605" y="487"/>
                    <a:pt x="616" y="491"/>
                  </a:cubicBezTo>
                  <a:cubicBezTo>
                    <a:pt x="618" y="491"/>
                    <a:pt x="621" y="492"/>
                    <a:pt x="623" y="493"/>
                  </a:cubicBezTo>
                  <a:cubicBezTo>
                    <a:pt x="625" y="494"/>
                    <a:pt x="627" y="497"/>
                    <a:pt x="629" y="499"/>
                  </a:cubicBezTo>
                  <a:cubicBezTo>
                    <a:pt x="634" y="503"/>
                    <a:pt x="639" y="506"/>
                    <a:pt x="643" y="510"/>
                  </a:cubicBezTo>
                  <a:cubicBezTo>
                    <a:pt x="648" y="515"/>
                    <a:pt x="652" y="519"/>
                    <a:pt x="656" y="524"/>
                  </a:cubicBezTo>
                  <a:cubicBezTo>
                    <a:pt x="659" y="527"/>
                    <a:pt x="661" y="529"/>
                    <a:pt x="664" y="531"/>
                  </a:cubicBezTo>
                  <a:cubicBezTo>
                    <a:pt x="664" y="530"/>
                    <a:pt x="665" y="529"/>
                    <a:pt x="665" y="527"/>
                  </a:cubicBezTo>
                  <a:cubicBezTo>
                    <a:pt x="666" y="524"/>
                    <a:pt x="667" y="519"/>
                    <a:pt x="668" y="5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8" name="Freeform 472">
              <a:extLst>
                <a:ext uri="{FF2B5EF4-FFF2-40B4-BE49-F238E27FC236}">
                  <a16:creationId xmlns:a16="http://schemas.microsoft.com/office/drawing/2014/main" id="{FEA01C41-3AD7-4200-B97B-322265296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913" y="3446636"/>
              <a:ext cx="78684" cy="93282"/>
            </a:xfrm>
            <a:custGeom>
              <a:avLst/>
              <a:gdLst>
                <a:gd name="T0" fmla="*/ 83 w 102"/>
                <a:gd name="T1" fmla="*/ 58 h 116"/>
                <a:gd name="T2" fmla="*/ 81 w 102"/>
                <a:gd name="T3" fmla="*/ 37 h 116"/>
                <a:gd name="T4" fmla="*/ 81 w 102"/>
                <a:gd name="T5" fmla="*/ 15 h 116"/>
                <a:gd name="T6" fmla="*/ 83 w 102"/>
                <a:gd name="T7" fmla="*/ 1 h 116"/>
                <a:gd name="T8" fmla="*/ 65 w 102"/>
                <a:gd name="T9" fmla="*/ 1 h 116"/>
                <a:gd name="T10" fmla="*/ 43 w 102"/>
                <a:gd name="T11" fmla="*/ 3 h 116"/>
                <a:gd name="T12" fmla="*/ 33 w 102"/>
                <a:gd name="T13" fmla="*/ 7 h 116"/>
                <a:gd name="T14" fmla="*/ 32 w 102"/>
                <a:gd name="T15" fmla="*/ 18 h 116"/>
                <a:gd name="T16" fmla="*/ 22 w 102"/>
                <a:gd name="T17" fmla="*/ 19 h 116"/>
                <a:gd name="T18" fmla="*/ 37 w 102"/>
                <a:gd name="T19" fmla="*/ 31 h 116"/>
                <a:gd name="T20" fmla="*/ 48 w 102"/>
                <a:gd name="T21" fmla="*/ 43 h 116"/>
                <a:gd name="T22" fmla="*/ 33 w 102"/>
                <a:gd name="T23" fmla="*/ 52 h 116"/>
                <a:gd name="T24" fmla="*/ 9 w 102"/>
                <a:gd name="T25" fmla="*/ 59 h 116"/>
                <a:gd name="T26" fmla="*/ 2 w 102"/>
                <a:gd name="T27" fmla="*/ 69 h 116"/>
                <a:gd name="T28" fmla="*/ 4 w 102"/>
                <a:gd name="T29" fmla="*/ 79 h 116"/>
                <a:gd name="T30" fmla="*/ 1 w 102"/>
                <a:gd name="T31" fmla="*/ 90 h 116"/>
                <a:gd name="T32" fmla="*/ 0 w 102"/>
                <a:gd name="T33" fmla="*/ 94 h 116"/>
                <a:gd name="T34" fmla="*/ 0 w 102"/>
                <a:gd name="T35" fmla="*/ 94 h 116"/>
                <a:gd name="T36" fmla="*/ 23 w 102"/>
                <a:gd name="T37" fmla="*/ 111 h 116"/>
                <a:gd name="T38" fmla="*/ 43 w 102"/>
                <a:gd name="T39" fmla="*/ 111 h 116"/>
                <a:gd name="T40" fmla="*/ 56 w 102"/>
                <a:gd name="T41" fmla="*/ 116 h 116"/>
                <a:gd name="T42" fmla="*/ 57 w 102"/>
                <a:gd name="T43" fmla="*/ 113 h 116"/>
                <a:gd name="T44" fmla="*/ 68 w 102"/>
                <a:gd name="T45" fmla="*/ 107 h 116"/>
                <a:gd name="T46" fmla="*/ 75 w 102"/>
                <a:gd name="T47" fmla="*/ 97 h 116"/>
                <a:gd name="T48" fmla="*/ 82 w 102"/>
                <a:gd name="T49" fmla="*/ 90 h 116"/>
                <a:gd name="T50" fmla="*/ 84 w 102"/>
                <a:gd name="T51" fmla="*/ 79 h 116"/>
                <a:gd name="T52" fmla="*/ 96 w 102"/>
                <a:gd name="T53" fmla="*/ 72 h 116"/>
                <a:gd name="T54" fmla="*/ 102 w 102"/>
                <a:gd name="T55" fmla="*/ 63 h 116"/>
                <a:gd name="T56" fmla="*/ 83 w 102"/>
                <a:gd name="T57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16">
                  <a:moveTo>
                    <a:pt x="83" y="58"/>
                  </a:moveTo>
                  <a:cubicBezTo>
                    <a:pt x="81" y="52"/>
                    <a:pt x="81" y="43"/>
                    <a:pt x="81" y="37"/>
                  </a:cubicBezTo>
                  <a:cubicBezTo>
                    <a:pt x="81" y="30"/>
                    <a:pt x="80" y="22"/>
                    <a:pt x="81" y="15"/>
                  </a:cubicBezTo>
                  <a:cubicBezTo>
                    <a:pt x="81" y="11"/>
                    <a:pt x="83" y="5"/>
                    <a:pt x="83" y="1"/>
                  </a:cubicBezTo>
                  <a:cubicBezTo>
                    <a:pt x="77" y="2"/>
                    <a:pt x="72" y="0"/>
                    <a:pt x="65" y="1"/>
                  </a:cubicBezTo>
                  <a:cubicBezTo>
                    <a:pt x="57" y="3"/>
                    <a:pt x="51" y="4"/>
                    <a:pt x="43" y="3"/>
                  </a:cubicBezTo>
                  <a:cubicBezTo>
                    <a:pt x="36" y="3"/>
                    <a:pt x="34" y="1"/>
                    <a:pt x="33" y="7"/>
                  </a:cubicBezTo>
                  <a:cubicBezTo>
                    <a:pt x="32" y="10"/>
                    <a:pt x="33" y="15"/>
                    <a:pt x="32" y="18"/>
                  </a:cubicBezTo>
                  <a:cubicBezTo>
                    <a:pt x="29" y="19"/>
                    <a:pt x="25" y="19"/>
                    <a:pt x="22" y="19"/>
                  </a:cubicBezTo>
                  <a:cubicBezTo>
                    <a:pt x="26" y="25"/>
                    <a:pt x="32" y="27"/>
                    <a:pt x="37" y="31"/>
                  </a:cubicBezTo>
                  <a:cubicBezTo>
                    <a:pt x="40" y="33"/>
                    <a:pt x="47" y="40"/>
                    <a:pt x="48" y="43"/>
                  </a:cubicBezTo>
                  <a:cubicBezTo>
                    <a:pt x="51" y="52"/>
                    <a:pt x="39" y="52"/>
                    <a:pt x="33" y="52"/>
                  </a:cubicBezTo>
                  <a:cubicBezTo>
                    <a:pt x="22" y="52"/>
                    <a:pt x="16" y="50"/>
                    <a:pt x="9" y="59"/>
                  </a:cubicBezTo>
                  <a:cubicBezTo>
                    <a:pt x="7" y="62"/>
                    <a:pt x="3" y="65"/>
                    <a:pt x="2" y="69"/>
                  </a:cubicBezTo>
                  <a:cubicBezTo>
                    <a:pt x="2" y="73"/>
                    <a:pt x="4" y="76"/>
                    <a:pt x="4" y="79"/>
                  </a:cubicBezTo>
                  <a:cubicBezTo>
                    <a:pt x="3" y="82"/>
                    <a:pt x="2" y="87"/>
                    <a:pt x="1" y="90"/>
                  </a:cubicBezTo>
                  <a:cubicBezTo>
                    <a:pt x="1" y="92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7" y="100"/>
                    <a:pt x="14" y="108"/>
                    <a:pt x="23" y="111"/>
                  </a:cubicBezTo>
                  <a:cubicBezTo>
                    <a:pt x="29" y="113"/>
                    <a:pt x="36" y="110"/>
                    <a:pt x="43" y="111"/>
                  </a:cubicBezTo>
                  <a:cubicBezTo>
                    <a:pt x="48" y="112"/>
                    <a:pt x="52" y="114"/>
                    <a:pt x="56" y="116"/>
                  </a:cubicBezTo>
                  <a:cubicBezTo>
                    <a:pt x="56" y="115"/>
                    <a:pt x="57" y="114"/>
                    <a:pt x="57" y="113"/>
                  </a:cubicBezTo>
                  <a:cubicBezTo>
                    <a:pt x="61" y="109"/>
                    <a:pt x="64" y="109"/>
                    <a:pt x="68" y="107"/>
                  </a:cubicBezTo>
                  <a:cubicBezTo>
                    <a:pt x="71" y="104"/>
                    <a:pt x="72" y="100"/>
                    <a:pt x="75" y="97"/>
                  </a:cubicBezTo>
                  <a:cubicBezTo>
                    <a:pt x="78" y="94"/>
                    <a:pt x="80" y="95"/>
                    <a:pt x="82" y="90"/>
                  </a:cubicBezTo>
                  <a:cubicBezTo>
                    <a:pt x="83" y="86"/>
                    <a:pt x="81" y="82"/>
                    <a:pt x="84" y="79"/>
                  </a:cubicBezTo>
                  <a:cubicBezTo>
                    <a:pt x="87" y="76"/>
                    <a:pt x="92" y="75"/>
                    <a:pt x="96" y="72"/>
                  </a:cubicBezTo>
                  <a:cubicBezTo>
                    <a:pt x="99" y="69"/>
                    <a:pt x="100" y="67"/>
                    <a:pt x="102" y="63"/>
                  </a:cubicBezTo>
                  <a:cubicBezTo>
                    <a:pt x="95" y="63"/>
                    <a:pt x="88" y="67"/>
                    <a:pt x="83" y="5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9" name="Freeform 473">
              <a:extLst>
                <a:ext uri="{FF2B5EF4-FFF2-40B4-BE49-F238E27FC236}">
                  <a16:creationId xmlns:a16="http://schemas.microsoft.com/office/drawing/2014/main" id="{37114D46-7EFD-4503-9932-22E2474E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619" y="3433018"/>
              <a:ext cx="23181" cy="67749"/>
            </a:xfrm>
            <a:custGeom>
              <a:avLst/>
              <a:gdLst>
                <a:gd name="T0" fmla="*/ 25 w 30"/>
                <a:gd name="T1" fmla="*/ 6 h 84"/>
                <a:gd name="T2" fmla="*/ 26 w 30"/>
                <a:gd name="T3" fmla="*/ 1 h 84"/>
                <a:gd name="T4" fmla="*/ 11 w 30"/>
                <a:gd name="T5" fmla="*/ 15 h 84"/>
                <a:gd name="T6" fmla="*/ 3 w 30"/>
                <a:gd name="T7" fmla="*/ 18 h 84"/>
                <a:gd name="T8" fmla="*/ 1 w 30"/>
                <a:gd name="T9" fmla="*/ 32 h 84"/>
                <a:gd name="T10" fmla="*/ 1 w 30"/>
                <a:gd name="T11" fmla="*/ 54 h 84"/>
                <a:gd name="T12" fmla="*/ 3 w 30"/>
                <a:gd name="T13" fmla="*/ 75 h 84"/>
                <a:gd name="T14" fmla="*/ 22 w 30"/>
                <a:gd name="T15" fmla="*/ 80 h 84"/>
                <a:gd name="T16" fmla="*/ 22 w 30"/>
                <a:gd name="T17" fmla="*/ 79 h 84"/>
                <a:gd name="T18" fmla="*/ 25 w 30"/>
                <a:gd name="T19" fmla="*/ 73 h 84"/>
                <a:gd name="T20" fmla="*/ 24 w 30"/>
                <a:gd name="T21" fmla="*/ 72 h 84"/>
                <a:gd name="T22" fmla="*/ 18 w 30"/>
                <a:gd name="T23" fmla="*/ 74 h 84"/>
                <a:gd name="T24" fmla="*/ 14 w 30"/>
                <a:gd name="T25" fmla="*/ 67 h 84"/>
                <a:gd name="T26" fmla="*/ 22 w 30"/>
                <a:gd name="T27" fmla="*/ 59 h 84"/>
                <a:gd name="T28" fmla="*/ 26 w 30"/>
                <a:gd name="T29" fmla="*/ 27 h 84"/>
                <a:gd name="T30" fmla="*/ 25 w 30"/>
                <a:gd name="T3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84">
                  <a:moveTo>
                    <a:pt x="25" y="6"/>
                  </a:moveTo>
                  <a:cubicBezTo>
                    <a:pt x="25" y="5"/>
                    <a:pt x="26" y="3"/>
                    <a:pt x="26" y="1"/>
                  </a:cubicBezTo>
                  <a:cubicBezTo>
                    <a:pt x="17" y="0"/>
                    <a:pt x="17" y="11"/>
                    <a:pt x="11" y="15"/>
                  </a:cubicBezTo>
                  <a:cubicBezTo>
                    <a:pt x="8" y="17"/>
                    <a:pt x="6" y="17"/>
                    <a:pt x="3" y="18"/>
                  </a:cubicBezTo>
                  <a:cubicBezTo>
                    <a:pt x="3" y="22"/>
                    <a:pt x="1" y="28"/>
                    <a:pt x="1" y="32"/>
                  </a:cubicBezTo>
                  <a:cubicBezTo>
                    <a:pt x="0" y="39"/>
                    <a:pt x="1" y="47"/>
                    <a:pt x="1" y="54"/>
                  </a:cubicBezTo>
                  <a:cubicBezTo>
                    <a:pt x="1" y="60"/>
                    <a:pt x="1" y="69"/>
                    <a:pt x="3" y="75"/>
                  </a:cubicBezTo>
                  <a:cubicBezTo>
                    <a:pt x="8" y="84"/>
                    <a:pt x="15" y="80"/>
                    <a:pt x="22" y="80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3" y="76"/>
                    <a:pt x="24" y="74"/>
                    <a:pt x="25" y="73"/>
                  </a:cubicBezTo>
                  <a:cubicBezTo>
                    <a:pt x="25" y="72"/>
                    <a:pt x="24" y="72"/>
                    <a:pt x="24" y="72"/>
                  </a:cubicBezTo>
                  <a:cubicBezTo>
                    <a:pt x="21" y="71"/>
                    <a:pt x="20" y="74"/>
                    <a:pt x="18" y="74"/>
                  </a:cubicBezTo>
                  <a:cubicBezTo>
                    <a:pt x="18" y="71"/>
                    <a:pt x="17" y="68"/>
                    <a:pt x="14" y="67"/>
                  </a:cubicBezTo>
                  <a:cubicBezTo>
                    <a:pt x="14" y="65"/>
                    <a:pt x="20" y="62"/>
                    <a:pt x="22" y="59"/>
                  </a:cubicBezTo>
                  <a:cubicBezTo>
                    <a:pt x="28" y="49"/>
                    <a:pt x="25" y="38"/>
                    <a:pt x="26" y="27"/>
                  </a:cubicBezTo>
                  <a:cubicBezTo>
                    <a:pt x="27" y="24"/>
                    <a:pt x="30" y="6"/>
                    <a:pt x="25" y="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0" name="Freeform 474">
              <a:extLst>
                <a:ext uri="{FF2B5EF4-FFF2-40B4-BE49-F238E27FC236}">
                  <a16:creationId xmlns:a16="http://schemas.microsoft.com/office/drawing/2014/main" id="{56880C6B-1F07-464E-AE1A-C0CE2808D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1009" y="3523237"/>
              <a:ext cx="50279" cy="29619"/>
            </a:xfrm>
            <a:custGeom>
              <a:avLst/>
              <a:gdLst>
                <a:gd name="T0" fmla="*/ 64 w 65"/>
                <a:gd name="T1" fmla="*/ 23 h 37"/>
                <a:gd name="T2" fmla="*/ 49 w 65"/>
                <a:gd name="T3" fmla="*/ 17 h 37"/>
                <a:gd name="T4" fmla="*/ 35 w 65"/>
                <a:gd name="T5" fmla="*/ 9 h 37"/>
                <a:gd name="T6" fmla="*/ 26 w 65"/>
                <a:gd name="T7" fmla="*/ 5 h 37"/>
                <a:gd name="T8" fmla="*/ 21 w 65"/>
                <a:gd name="T9" fmla="*/ 0 h 37"/>
                <a:gd name="T10" fmla="*/ 19 w 65"/>
                <a:gd name="T11" fmla="*/ 2 h 37"/>
                <a:gd name="T12" fmla="*/ 12 w 65"/>
                <a:gd name="T13" fmla="*/ 12 h 37"/>
                <a:gd name="T14" fmla="*/ 1 w 65"/>
                <a:gd name="T15" fmla="*/ 18 h 37"/>
                <a:gd name="T16" fmla="*/ 0 w 65"/>
                <a:gd name="T17" fmla="*/ 21 h 37"/>
                <a:gd name="T18" fmla="*/ 3 w 65"/>
                <a:gd name="T19" fmla="*/ 23 h 37"/>
                <a:gd name="T20" fmla="*/ 10 w 65"/>
                <a:gd name="T21" fmla="*/ 28 h 37"/>
                <a:gd name="T22" fmla="*/ 20 w 65"/>
                <a:gd name="T23" fmla="*/ 28 h 37"/>
                <a:gd name="T24" fmla="*/ 27 w 65"/>
                <a:gd name="T25" fmla="*/ 31 h 37"/>
                <a:gd name="T26" fmla="*/ 48 w 65"/>
                <a:gd name="T27" fmla="*/ 36 h 37"/>
                <a:gd name="T28" fmla="*/ 59 w 65"/>
                <a:gd name="T29" fmla="*/ 36 h 37"/>
                <a:gd name="T30" fmla="*/ 63 w 65"/>
                <a:gd name="T31" fmla="*/ 34 h 37"/>
                <a:gd name="T32" fmla="*/ 64 w 65"/>
                <a:gd name="T33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7">
                  <a:moveTo>
                    <a:pt x="64" y="23"/>
                  </a:moveTo>
                  <a:cubicBezTo>
                    <a:pt x="62" y="15"/>
                    <a:pt x="55" y="16"/>
                    <a:pt x="49" y="17"/>
                  </a:cubicBezTo>
                  <a:cubicBezTo>
                    <a:pt x="41" y="17"/>
                    <a:pt x="40" y="13"/>
                    <a:pt x="35" y="9"/>
                  </a:cubicBezTo>
                  <a:cubicBezTo>
                    <a:pt x="32" y="7"/>
                    <a:pt x="29" y="7"/>
                    <a:pt x="26" y="5"/>
                  </a:cubicBezTo>
                  <a:cubicBezTo>
                    <a:pt x="24" y="4"/>
                    <a:pt x="23" y="2"/>
                    <a:pt x="21" y="0"/>
                  </a:cubicBezTo>
                  <a:cubicBezTo>
                    <a:pt x="20" y="1"/>
                    <a:pt x="20" y="2"/>
                    <a:pt x="19" y="2"/>
                  </a:cubicBezTo>
                  <a:cubicBezTo>
                    <a:pt x="16" y="5"/>
                    <a:pt x="15" y="9"/>
                    <a:pt x="12" y="12"/>
                  </a:cubicBezTo>
                  <a:cubicBezTo>
                    <a:pt x="8" y="14"/>
                    <a:pt x="5" y="14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1" y="22"/>
                    <a:pt x="2" y="23"/>
                    <a:pt x="3" y="23"/>
                  </a:cubicBezTo>
                  <a:cubicBezTo>
                    <a:pt x="6" y="25"/>
                    <a:pt x="8" y="27"/>
                    <a:pt x="10" y="28"/>
                  </a:cubicBezTo>
                  <a:cubicBezTo>
                    <a:pt x="13" y="29"/>
                    <a:pt x="16" y="28"/>
                    <a:pt x="20" y="28"/>
                  </a:cubicBezTo>
                  <a:cubicBezTo>
                    <a:pt x="22" y="29"/>
                    <a:pt x="24" y="30"/>
                    <a:pt x="27" y="31"/>
                  </a:cubicBezTo>
                  <a:cubicBezTo>
                    <a:pt x="34" y="34"/>
                    <a:pt x="41" y="36"/>
                    <a:pt x="48" y="36"/>
                  </a:cubicBezTo>
                  <a:cubicBezTo>
                    <a:pt x="52" y="37"/>
                    <a:pt x="56" y="37"/>
                    <a:pt x="59" y="36"/>
                  </a:cubicBezTo>
                  <a:cubicBezTo>
                    <a:pt x="61" y="35"/>
                    <a:pt x="62" y="34"/>
                    <a:pt x="63" y="34"/>
                  </a:cubicBezTo>
                  <a:cubicBezTo>
                    <a:pt x="64" y="30"/>
                    <a:pt x="65" y="26"/>
                    <a:pt x="64" y="2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1" name="Freeform 475">
              <a:extLst>
                <a:ext uri="{FF2B5EF4-FFF2-40B4-BE49-F238E27FC236}">
                  <a16:creationId xmlns:a16="http://schemas.microsoft.com/office/drawing/2014/main" id="{0A2B3B83-3FD8-4A78-B0EA-8601E5AFD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7334" y="3490213"/>
              <a:ext cx="124719" cy="73196"/>
            </a:xfrm>
            <a:custGeom>
              <a:avLst/>
              <a:gdLst>
                <a:gd name="T0" fmla="*/ 70 w 162"/>
                <a:gd name="T1" fmla="*/ 73 h 91"/>
                <a:gd name="T2" fmla="*/ 70 w 162"/>
                <a:gd name="T3" fmla="*/ 61 h 91"/>
                <a:gd name="T4" fmla="*/ 82 w 162"/>
                <a:gd name="T5" fmla="*/ 58 h 91"/>
                <a:gd name="T6" fmla="*/ 92 w 162"/>
                <a:gd name="T7" fmla="*/ 55 h 91"/>
                <a:gd name="T8" fmla="*/ 103 w 162"/>
                <a:gd name="T9" fmla="*/ 52 h 91"/>
                <a:gd name="T10" fmla="*/ 111 w 162"/>
                <a:gd name="T11" fmla="*/ 44 h 91"/>
                <a:gd name="T12" fmla="*/ 119 w 162"/>
                <a:gd name="T13" fmla="*/ 35 h 91"/>
                <a:gd name="T14" fmla="*/ 131 w 162"/>
                <a:gd name="T15" fmla="*/ 35 h 91"/>
                <a:gd name="T16" fmla="*/ 148 w 162"/>
                <a:gd name="T17" fmla="*/ 32 h 91"/>
                <a:gd name="T18" fmla="*/ 162 w 162"/>
                <a:gd name="T19" fmla="*/ 25 h 91"/>
                <a:gd name="T20" fmla="*/ 148 w 162"/>
                <a:gd name="T21" fmla="*/ 14 h 91"/>
                <a:gd name="T22" fmla="*/ 140 w 162"/>
                <a:gd name="T23" fmla="*/ 9 h 91"/>
                <a:gd name="T24" fmla="*/ 133 w 162"/>
                <a:gd name="T25" fmla="*/ 4 h 91"/>
                <a:gd name="T26" fmla="*/ 123 w 162"/>
                <a:gd name="T27" fmla="*/ 3 h 91"/>
                <a:gd name="T28" fmla="*/ 115 w 162"/>
                <a:gd name="T29" fmla="*/ 0 h 91"/>
                <a:gd name="T30" fmla="*/ 108 w 162"/>
                <a:gd name="T31" fmla="*/ 3 h 91"/>
                <a:gd name="T32" fmla="*/ 98 w 162"/>
                <a:gd name="T33" fmla="*/ 1 h 91"/>
                <a:gd name="T34" fmla="*/ 89 w 162"/>
                <a:gd name="T35" fmla="*/ 1 h 91"/>
                <a:gd name="T36" fmla="*/ 65 w 162"/>
                <a:gd name="T37" fmla="*/ 5 h 91"/>
                <a:gd name="T38" fmla="*/ 52 w 162"/>
                <a:gd name="T39" fmla="*/ 5 h 91"/>
                <a:gd name="T40" fmla="*/ 42 w 162"/>
                <a:gd name="T41" fmla="*/ 3 h 91"/>
                <a:gd name="T42" fmla="*/ 31 w 162"/>
                <a:gd name="T43" fmla="*/ 5 h 91"/>
                <a:gd name="T44" fmla="*/ 28 w 162"/>
                <a:gd name="T45" fmla="*/ 2 h 91"/>
                <a:gd name="T46" fmla="*/ 25 w 162"/>
                <a:gd name="T47" fmla="*/ 8 h 91"/>
                <a:gd name="T48" fmla="*/ 19 w 162"/>
                <a:gd name="T49" fmla="*/ 18 h 91"/>
                <a:gd name="T50" fmla="*/ 7 w 162"/>
                <a:gd name="T51" fmla="*/ 25 h 91"/>
                <a:gd name="T52" fmla="*/ 5 w 162"/>
                <a:gd name="T53" fmla="*/ 36 h 91"/>
                <a:gd name="T54" fmla="*/ 0 w 162"/>
                <a:gd name="T55" fmla="*/ 41 h 91"/>
                <a:gd name="T56" fmla="*/ 5 w 162"/>
                <a:gd name="T57" fmla="*/ 46 h 91"/>
                <a:gd name="T58" fmla="*/ 14 w 162"/>
                <a:gd name="T59" fmla="*/ 50 h 91"/>
                <a:gd name="T60" fmla="*/ 28 w 162"/>
                <a:gd name="T61" fmla="*/ 58 h 91"/>
                <a:gd name="T62" fmla="*/ 43 w 162"/>
                <a:gd name="T63" fmla="*/ 64 h 91"/>
                <a:gd name="T64" fmla="*/ 42 w 162"/>
                <a:gd name="T65" fmla="*/ 75 h 91"/>
                <a:gd name="T66" fmla="*/ 45 w 162"/>
                <a:gd name="T67" fmla="*/ 74 h 91"/>
                <a:gd name="T68" fmla="*/ 52 w 162"/>
                <a:gd name="T69" fmla="*/ 80 h 91"/>
                <a:gd name="T70" fmla="*/ 51 w 162"/>
                <a:gd name="T71" fmla="*/ 89 h 91"/>
                <a:gd name="T72" fmla="*/ 52 w 162"/>
                <a:gd name="T73" fmla="*/ 91 h 91"/>
                <a:gd name="T74" fmla="*/ 57 w 162"/>
                <a:gd name="T75" fmla="*/ 84 h 91"/>
                <a:gd name="T76" fmla="*/ 70 w 162"/>
                <a:gd name="T77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2" h="91">
                  <a:moveTo>
                    <a:pt x="70" y="73"/>
                  </a:moveTo>
                  <a:cubicBezTo>
                    <a:pt x="71" y="70"/>
                    <a:pt x="68" y="64"/>
                    <a:pt x="70" y="61"/>
                  </a:cubicBezTo>
                  <a:cubicBezTo>
                    <a:pt x="72" y="58"/>
                    <a:pt x="79" y="60"/>
                    <a:pt x="82" y="58"/>
                  </a:cubicBezTo>
                  <a:cubicBezTo>
                    <a:pt x="88" y="56"/>
                    <a:pt x="86" y="54"/>
                    <a:pt x="92" y="55"/>
                  </a:cubicBezTo>
                  <a:cubicBezTo>
                    <a:pt x="98" y="56"/>
                    <a:pt x="97" y="57"/>
                    <a:pt x="103" y="52"/>
                  </a:cubicBezTo>
                  <a:cubicBezTo>
                    <a:pt x="105" y="49"/>
                    <a:pt x="109" y="47"/>
                    <a:pt x="111" y="44"/>
                  </a:cubicBezTo>
                  <a:cubicBezTo>
                    <a:pt x="114" y="40"/>
                    <a:pt x="113" y="36"/>
                    <a:pt x="119" y="35"/>
                  </a:cubicBezTo>
                  <a:cubicBezTo>
                    <a:pt x="122" y="34"/>
                    <a:pt x="127" y="35"/>
                    <a:pt x="131" y="35"/>
                  </a:cubicBezTo>
                  <a:cubicBezTo>
                    <a:pt x="137" y="35"/>
                    <a:pt x="142" y="33"/>
                    <a:pt x="148" y="32"/>
                  </a:cubicBezTo>
                  <a:cubicBezTo>
                    <a:pt x="153" y="31"/>
                    <a:pt x="157" y="27"/>
                    <a:pt x="162" y="25"/>
                  </a:cubicBezTo>
                  <a:cubicBezTo>
                    <a:pt x="161" y="20"/>
                    <a:pt x="152" y="16"/>
                    <a:pt x="148" y="14"/>
                  </a:cubicBezTo>
                  <a:cubicBezTo>
                    <a:pt x="145" y="12"/>
                    <a:pt x="142" y="12"/>
                    <a:pt x="140" y="9"/>
                  </a:cubicBezTo>
                  <a:cubicBezTo>
                    <a:pt x="137" y="7"/>
                    <a:pt x="137" y="5"/>
                    <a:pt x="133" y="4"/>
                  </a:cubicBezTo>
                  <a:cubicBezTo>
                    <a:pt x="129" y="3"/>
                    <a:pt x="126" y="4"/>
                    <a:pt x="123" y="3"/>
                  </a:cubicBezTo>
                  <a:cubicBezTo>
                    <a:pt x="120" y="2"/>
                    <a:pt x="118" y="0"/>
                    <a:pt x="115" y="0"/>
                  </a:cubicBezTo>
                  <a:cubicBezTo>
                    <a:pt x="112" y="0"/>
                    <a:pt x="110" y="2"/>
                    <a:pt x="108" y="3"/>
                  </a:cubicBezTo>
                  <a:cubicBezTo>
                    <a:pt x="104" y="4"/>
                    <a:pt x="102" y="2"/>
                    <a:pt x="98" y="1"/>
                  </a:cubicBezTo>
                  <a:cubicBezTo>
                    <a:pt x="94" y="0"/>
                    <a:pt x="92" y="0"/>
                    <a:pt x="89" y="1"/>
                  </a:cubicBezTo>
                  <a:cubicBezTo>
                    <a:pt x="81" y="3"/>
                    <a:pt x="74" y="4"/>
                    <a:pt x="65" y="5"/>
                  </a:cubicBezTo>
                  <a:cubicBezTo>
                    <a:pt x="61" y="5"/>
                    <a:pt x="56" y="5"/>
                    <a:pt x="52" y="5"/>
                  </a:cubicBezTo>
                  <a:cubicBezTo>
                    <a:pt x="49" y="4"/>
                    <a:pt x="45" y="3"/>
                    <a:pt x="42" y="3"/>
                  </a:cubicBezTo>
                  <a:cubicBezTo>
                    <a:pt x="38" y="4"/>
                    <a:pt x="35" y="7"/>
                    <a:pt x="31" y="5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7" y="3"/>
                    <a:pt x="26" y="5"/>
                    <a:pt x="25" y="8"/>
                  </a:cubicBezTo>
                  <a:cubicBezTo>
                    <a:pt x="23" y="12"/>
                    <a:pt x="23" y="15"/>
                    <a:pt x="19" y="18"/>
                  </a:cubicBezTo>
                  <a:cubicBezTo>
                    <a:pt x="15" y="21"/>
                    <a:pt x="10" y="22"/>
                    <a:pt x="7" y="25"/>
                  </a:cubicBezTo>
                  <a:cubicBezTo>
                    <a:pt x="4" y="28"/>
                    <a:pt x="6" y="32"/>
                    <a:pt x="5" y="36"/>
                  </a:cubicBezTo>
                  <a:cubicBezTo>
                    <a:pt x="4" y="39"/>
                    <a:pt x="2" y="40"/>
                    <a:pt x="0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8" y="48"/>
                    <a:pt x="11" y="48"/>
                    <a:pt x="14" y="50"/>
                  </a:cubicBezTo>
                  <a:cubicBezTo>
                    <a:pt x="19" y="54"/>
                    <a:pt x="20" y="58"/>
                    <a:pt x="28" y="58"/>
                  </a:cubicBezTo>
                  <a:cubicBezTo>
                    <a:pt x="34" y="57"/>
                    <a:pt x="41" y="56"/>
                    <a:pt x="43" y="64"/>
                  </a:cubicBezTo>
                  <a:cubicBezTo>
                    <a:pt x="44" y="67"/>
                    <a:pt x="43" y="71"/>
                    <a:pt x="42" y="75"/>
                  </a:cubicBezTo>
                  <a:cubicBezTo>
                    <a:pt x="43" y="74"/>
                    <a:pt x="44" y="74"/>
                    <a:pt x="45" y="74"/>
                  </a:cubicBezTo>
                  <a:cubicBezTo>
                    <a:pt x="49" y="75"/>
                    <a:pt x="51" y="76"/>
                    <a:pt x="52" y="80"/>
                  </a:cubicBezTo>
                  <a:cubicBezTo>
                    <a:pt x="52" y="82"/>
                    <a:pt x="50" y="86"/>
                    <a:pt x="51" y="89"/>
                  </a:cubicBezTo>
                  <a:cubicBezTo>
                    <a:pt x="51" y="89"/>
                    <a:pt x="51" y="90"/>
                    <a:pt x="52" y="91"/>
                  </a:cubicBezTo>
                  <a:cubicBezTo>
                    <a:pt x="54" y="89"/>
                    <a:pt x="56" y="87"/>
                    <a:pt x="57" y="84"/>
                  </a:cubicBezTo>
                  <a:cubicBezTo>
                    <a:pt x="61" y="78"/>
                    <a:pt x="64" y="75"/>
                    <a:pt x="70" y="7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2" name="Freeform 476">
              <a:extLst>
                <a:ext uri="{FF2B5EF4-FFF2-40B4-BE49-F238E27FC236}">
                  <a16:creationId xmlns:a16="http://schemas.microsoft.com/office/drawing/2014/main" id="{3D9A2B66-7A86-483A-92D9-C3493FCE0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7492" y="3510300"/>
              <a:ext cx="86193" cy="94984"/>
            </a:xfrm>
            <a:custGeom>
              <a:avLst/>
              <a:gdLst>
                <a:gd name="T0" fmla="*/ 54 w 112"/>
                <a:gd name="T1" fmla="*/ 109 h 118"/>
                <a:gd name="T2" fmla="*/ 72 w 112"/>
                <a:gd name="T3" fmla="*/ 112 h 118"/>
                <a:gd name="T4" fmla="*/ 81 w 112"/>
                <a:gd name="T5" fmla="*/ 112 h 118"/>
                <a:gd name="T6" fmla="*/ 90 w 112"/>
                <a:gd name="T7" fmla="*/ 117 h 118"/>
                <a:gd name="T8" fmla="*/ 100 w 112"/>
                <a:gd name="T9" fmla="*/ 114 h 118"/>
                <a:gd name="T10" fmla="*/ 98 w 112"/>
                <a:gd name="T11" fmla="*/ 112 h 118"/>
                <a:gd name="T12" fmla="*/ 94 w 112"/>
                <a:gd name="T13" fmla="*/ 104 h 118"/>
                <a:gd name="T14" fmla="*/ 100 w 112"/>
                <a:gd name="T15" fmla="*/ 95 h 118"/>
                <a:gd name="T16" fmla="*/ 97 w 112"/>
                <a:gd name="T17" fmla="*/ 90 h 118"/>
                <a:gd name="T18" fmla="*/ 100 w 112"/>
                <a:gd name="T19" fmla="*/ 84 h 118"/>
                <a:gd name="T20" fmla="*/ 104 w 112"/>
                <a:gd name="T21" fmla="*/ 74 h 118"/>
                <a:gd name="T22" fmla="*/ 103 w 112"/>
                <a:gd name="T23" fmla="*/ 46 h 118"/>
                <a:gd name="T24" fmla="*/ 106 w 112"/>
                <a:gd name="T25" fmla="*/ 33 h 118"/>
                <a:gd name="T26" fmla="*/ 111 w 112"/>
                <a:gd name="T27" fmla="*/ 20 h 118"/>
                <a:gd name="T28" fmla="*/ 109 w 112"/>
                <a:gd name="T29" fmla="*/ 9 h 118"/>
                <a:gd name="T30" fmla="*/ 110 w 112"/>
                <a:gd name="T31" fmla="*/ 1 h 118"/>
                <a:gd name="T32" fmla="*/ 110 w 112"/>
                <a:gd name="T33" fmla="*/ 0 h 118"/>
                <a:gd name="T34" fmla="*/ 96 w 112"/>
                <a:gd name="T35" fmla="*/ 7 h 118"/>
                <a:gd name="T36" fmla="*/ 79 w 112"/>
                <a:gd name="T37" fmla="*/ 10 h 118"/>
                <a:gd name="T38" fmla="*/ 67 w 112"/>
                <a:gd name="T39" fmla="*/ 10 h 118"/>
                <a:gd name="T40" fmla="*/ 59 w 112"/>
                <a:gd name="T41" fmla="*/ 19 h 118"/>
                <a:gd name="T42" fmla="*/ 51 w 112"/>
                <a:gd name="T43" fmla="*/ 27 h 118"/>
                <a:gd name="T44" fmla="*/ 40 w 112"/>
                <a:gd name="T45" fmla="*/ 30 h 118"/>
                <a:gd name="T46" fmla="*/ 30 w 112"/>
                <a:gd name="T47" fmla="*/ 33 h 118"/>
                <a:gd name="T48" fmla="*/ 18 w 112"/>
                <a:gd name="T49" fmla="*/ 36 h 118"/>
                <a:gd name="T50" fmla="*/ 18 w 112"/>
                <a:gd name="T51" fmla="*/ 48 h 118"/>
                <a:gd name="T52" fmla="*/ 5 w 112"/>
                <a:gd name="T53" fmla="*/ 59 h 118"/>
                <a:gd name="T54" fmla="*/ 0 w 112"/>
                <a:gd name="T55" fmla="*/ 66 h 118"/>
                <a:gd name="T56" fmla="*/ 5 w 112"/>
                <a:gd name="T57" fmla="*/ 73 h 118"/>
                <a:gd name="T58" fmla="*/ 12 w 112"/>
                <a:gd name="T59" fmla="*/ 77 h 118"/>
                <a:gd name="T60" fmla="*/ 17 w 112"/>
                <a:gd name="T61" fmla="*/ 83 h 118"/>
                <a:gd name="T62" fmla="*/ 31 w 112"/>
                <a:gd name="T63" fmla="*/ 98 h 118"/>
                <a:gd name="T64" fmla="*/ 42 w 112"/>
                <a:gd name="T65" fmla="*/ 111 h 118"/>
                <a:gd name="T66" fmla="*/ 54 w 112"/>
                <a:gd name="T67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18">
                  <a:moveTo>
                    <a:pt x="54" y="109"/>
                  </a:moveTo>
                  <a:cubicBezTo>
                    <a:pt x="60" y="110"/>
                    <a:pt x="65" y="113"/>
                    <a:pt x="72" y="112"/>
                  </a:cubicBezTo>
                  <a:cubicBezTo>
                    <a:pt x="76" y="111"/>
                    <a:pt x="76" y="110"/>
                    <a:pt x="81" y="112"/>
                  </a:cubicBezTo>
                  <a:cubicBezTo>
                    <a:pt x="84" y="114"/>
                    <a:pt x="87" y="116"/>
                    <a:pt x="90" y="117"/>
                  </a:cubicBezTo>
                  <a:cubicBezTo>
                    <a:pt x="97" y="118"/>
                    <a:pt x="99" y="117"/>
                    <a:pt x="100" y="114"/>
                  </a:cubicBezTo>
                  <a:cubicBezTo>
                    <a:pt x="100" y="114"/>
                    <a:pt x="99" y="113"/>
                    <a:pt x="98" y="112"/>
                  </a:cubicBezTo>
                  <a:cubicBezTo>
                    <a:pt x="95" y="110"/>
                    <a:pt x="94" y="109"/>
                    <a:pt x="94" y="104"/>
                  </a:cubicBezTo>
                  <a:cubicBezTo>
                    <a:pt x="95" y="99"/>
                    <a:pt x="99" y="99"/>
                    <a:pt x="100" y="95"/>
                  </a:cubicBezTo>
                  <a:cubicBezTo>
                    <a:pt x="101" y="92"/>
                    <a:pt x="97" y="92"/>
                    <a:pt x="97" y="90"/>
                  </a:cubicBezTo>
                  <a:cubicBezTo>
                    <a:pt x="97" y="87"/>
                    <a:pt x="99" y="86"/>
                    <a:pt x="100" y="84"/>
                  </a:cubicBezTo>
                  <a:cubicBezTo>
                    <a:pt x="101" y="79"/>
                    <a:pt x="97" y="75"/>
                    <a:pt x="104" y="74"/>
                  </a:cubicBezTo>
                  <a:cubicBezTo>
                    <a:pt x="103" y="65"/>
                    <a:pt x="103" y="55"/>
                    <a:pt x="103" y="46"/>
                  </a:cubicBezTo>
                  <a:cubicBezTo>
                    <a:pt x="103" y="41"/>
                    <a:pt x="103" y="38"/>
                    <a:pt x="106" y="33"/>
                  </a:cubicBezTo>
                  <a:cubicBezTo>
                    <a:pt x="109" y="29"/>
                    <a:pt x="111" y="24"/>
                    <a:pt x="111" y="20"/>
                  </a:cubicBezTo>
                  <a:cubicBezTo>
                    <a:pt x="111" y="16"/>
                    <a:pt x="109" y="13"/>
                    <a:pt x="109" y="9"/>
                  </a:cubicBezTo>
                  <a:cubicBezTo>
                    <a:pt x="109" y="6"/>
                    <a:pt x="112" y="4"/>
                    <a:pt x="110" y="1"/>
                  </a:cubicBezTo>
                  <a:cubicBezTo>
                    <a:pt x="110" y="1"/>
                    <a:pt x="110" y="0"/>
                    <a:pt x="110" y="0"/>
                  </a:cubicBezTo>
                  <a:cubicBezTo>
                    <a:pt x="105" y="2"/>
                    <a:pt x="101" y="6"/>
                    <a:pt x="96" y="7"/>
                  </a:cubicBezTo>
                  <a:cubicBezTo>
                    <a:pt x="90" y="8"/>
                    <a:pt x="85" y="10"/>
                    <a:pt x="79" y="10"/>
                  </a:cubicBezTo>
                  <a:cubicBezTo>
                    <a:pt x="75" y="10"/>
                    <a:pt x="70" y="9"/>
                    <a:pt x="67" y="10"/>
                  </a:cubicBezTo>
                  <a:cubicBezTo>
                    <a:pt x="61" y="11"/>
                    <a:pt x="62" y="15"/>
                    <a:pt x="59" y="19"/>
                  </a:cubicBezTo>
                  <a:cubicBezTo>
                    <a:pt x="57" y="22"/>
                    <a:pt x="53" y="24"/>
                    <a:pt x="51" y="27"/>
                  </a:cubicBezTo>
                  <a:cubicBezTo>
                    <a:pt x="45" y="32"/>
                    <a:pt x="46" y="31"/>
                    <a:pt x="40" y="30"/>
                  </a:cubicBezTo>
                  <a:cubicBezTo>
                    <a:pt x="34" y="29"/>
                    <a:pt x="36" y="31"/>
                    <a:pt x="30" y="33"/>
                  </a:cubicBezTo>
                  <a:cubicBezTo>
                    <a:pt x="27" y="35"/>
                    <a:pt x="20" y="33"/>
                    <a:pt x="18" y="36"/>
                  </a:cubicBezTo>
                  <a:cubicBezTo>
                    <a:pt x="16" y="39"/>
                    <a:pt x="19" y="45"/>
                    <a:pt x="18" y="48"/>
                  </a:cubicBezTo>
                  <a:cubicBezTo>
                    <a:pt x="12" y="50"/>
                    <a:pt x="9" y="53"/>
                    <a:pt x="5" y="59"/>
                  </a:cubicBezTo>
                  <a:cubicBezTo>
                    <a:pt x="4" y="62"/>
                    <a:pt x="2" y="64"/>
                    <a:pt x="0" y="66"/>
                  </a:cubicBezTo>
                  <a:cubicBezTo>
                    <a:pt x="1" y="69"/>
                    <a:pt x="3" y="72"/>
                    <a:pt x="5" y="73"/>
                  </a:cubicBezTo>
                  <a:cubicBezTo>
                    <a:pt x="7" y="75"/>
                    <a:pt x="10" y="75"/>
                    <a:pt x="12" y="77"/>
                  </a:cubicBezTo>
                  <a:cubicBezTo>
                    <a:pt x="14" y="78"/>
                    <a:pt x="16" y="81"/>
                    <a:pt x="17" y="83"/>
                  </a:cubicBezTo>
                  <a:cubicBezTo>
                    <a:pt x="22" y="88"/>
                    <a:pt x="25" y="94"/>
                    <a:pt x="31" y="98"/>
                  </a:cubicBezTo>
                  <a:cubicBezTo>
                    <a:pt x="35" y="100"/>
                    <a:pt x="45" y="106"/>
                    <a:pt x="42" y="111"/>
                  </a:cubicBezTo>
                  <a:cubicBezTo>
                    <a:pt x="46" y="110"/>
                    <a:pt x="49" y="108"/>
                    <a:pt x="54" y="10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3" name="Freeform 477">
              <a:extLst>
                <a:ext uri="{FF2B5EF4-FFF2-40B4-BE49-F238E27FC236}">
                  <a16:creationId xmlns:a16="http://schemas.microsoft.com/office/drawing/2014/main" id="{A15BB4F5-A340-4D35-9761-4E80C5E63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7529" y="3597113"/>
              <a:ext cx="64644" cy="61961"/>
            </a:xfrm>
            <a:custGeom>
              <a:avLst/>
              <a:gdLst>
                <a:gd name="T0" fmla="*/ 84 w 84"/>
                <a:gd name="T1" fmla="*/ 33 h 77"/>
                <a:gd name="T2" fmla="*/ 78 w 84"/>
                <a:gd name="T3" fmla="*/ 30 h 77"/>
                <a:gd name="T4" fmla="*/ 64 w 84"/>
                <a:gd name="T5" fmla="*/ 13 h 77"/>
                <a:gd name="T6" fmla="*/ 61 w 84"/>
                <a:gd name="T7" fmla="*/ 6 h 77"/>
                <a:gd name="T8" fmla="*/ 51 w 84"/>
                <a:gd name="T9" fmla="*/ 9 h 77"/>
                <a:gd name="T10" fmla="*/ 42 w 84"/>
                <a:gd name="T11" fmla="*/ 4 h 77"/>
                <a:gd name="T12" fmla="*/ 33 w 84"/>
                <a:gd name="T13" fmla="*/ 4 h 77"/>
                <a:gd name="T14" fmla="*/ 15 w 84"/>
                <a:gd name="T15" fmla="*/ 1 h 77"/>
                <a:gd name="T16" fmla="*/ 3 w 84"/>
                <a:gd name="T17" fmla="*/ 3 h 77"/>
                <a:gd name="T18" fmla="*/ 0 w 84"/>
                <a:gd name="T19" fmla="*/ 7 h 77"/>
                <a:gd name="T20" fmla="*/ 6 w 84"/>
                <a:gd name="T21" fmla="*/ 14 h 77"/>
                <a:gd name="T22" fmla="*/ 2 w 84"/>
                <a:gd name="T23" fmla="*/ 24 h 77"/>
                <a:gd name="T24" fmla="*/ 6 w 84"/>
                <a:gd name="T25" fmla="*/ 32 h 77"/>
                <a:gd name="T26" fmla="*/ 14 w 84"/>
                <a:gd name="T27" fmla="*/ 36 h 77"/>
                <a:gd name="T28" fmla="*/ 28 w 84"/>
                <a:gd name="T29" fmla="*/ 40 h 77"/>
                <a:gd name="T30" fmla="*/ 23 w 84"/>
                <a:gd name="T31" fmla="*/ 29 h 77"/>
                <a:gd name="T32" fmla="*/ 34 w 84"/>
                <a:gd name="T33" fmla="*/ 37 h 77"/>
                <a:gd name="T34" fmla="*/ 45 w 84"/>
                <a:gd name="T35" fmla="*/ 46 h 77"/>
                <a:gd name="T36" fmla="*/ 60 w 84"/>
                <a:gd name="T37" fmla="*/ 54 h 77"/>
                <a:gd name="T38" fmla="*/ 58 w 84"/>
                <a:gd name="T39" fmla="*/ 70 h 77"/>
                <a:gd name="T40" fmla="*/ 64 w 84"/>
                <a:gd name="T41" fmla="*/ 73 h 77"/>
                <a:gd name="T42" fmla="*/ 71 w 84"/>
                <a:gd name="T43" fmla="*/ 73 h 77"/>
                <a:gd name="T44" fmla="*/ 68 w 84"/>
                <a:gd name="T45" fmla="*/ 66 h 77"/>
                <a:gd name="T46" fmla="*/ 75 w 84"/>
                <a:gd name="T47" fmla="*/ 72 h 77"/>
                <a:gd name="T48" fmla="*/ 80 w 84"/>
                <a:gd name="T49" fmla="*/ 75 h 77"/>
                <a:gd name="T50" fmla="*/ 80 w 84"/>
                <a:gd name="T51" fmla="*/ 67 h 77"/>
                <a:gd name="T52" fmla="*/ 83 w 84"/>
                <a:gd name="T53" fmla="*/ 61 h 77"/>
                <a:gd name="T54" fmla="*/ 78 w 84"/>
                <a:gd name="T55" fmla="*/ 47 h 77"/>
                <a:gd name="T56" fmla="*/ 84 w 84"/>
                <a:gd name="T57" fmla="*/ 3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77">
                  <a:moveTo>
                    <a:pt x="84" y="33"/>
                  </a:moveTo>
                  <a:cubicBezTo>
                    <a:pt x="82" y="32"/>
                    <a:pt x="80" y="31"/>
                    <a:pt x="78" y="30"/>
                  </a:cubicBezTo>
                  <a:cubicBezTo>
                    <a:pt x="72" y="26"/>
                    <a:pt x="66" y="20"/>
                    <a:pt x="64" y="13"/>
                  </a:cubicBezTo>
                  <a:cubicBezTo>
                    <a:pt x="63" y="9"/>
                    <a:pt x="63" y="8"/>
                    <a:pt x="61" y="6"/>
                  </a:cubicBezTo>
                  <a:cubicBezTo>
                    <a:pt x="60" y="9"/>
                    <a:pt x="58" y="10"/>
                    <a:pt x="51" y="9"/>
                  </a:cubicBezTo>
                  <a:cubicBezTo>
                    <a:pt x="48" y="8"/>
                    <a:pt x="45" y="6"/>
                    <a:pt x="42" y="4"/>
                  </a:cubicBezTo>
                  <a:cubicBezTo>
                    <a:pt x="37" y="2"/>
                    <a:pt x="37" y="3"/>
                    <a:pt x="33" y="4"/>
                  </a:cubicBezTo>
                  <a:cubicBezTo>
                    <a:pt x="26" y="5"/>
                    <a:pt x="21" y="2"/>
                    <a:pt x="15" y="1"/>
                  </a:cubicBezTo>
                  <a:cubicBezTo>
                    <a:pt x="10" y="0"/>
                    <a:pt x="7" y="2"/>
                    <a:pt x="3" y="3"/>
                  </a:cubicBezTo>
                  <a:cubicBezTo>
                    <a:pt x="3" y="4"/>
                    <a:pt x="2" y="6"/>
                    <a:pt x="0" y="7"/>
                  </a:cubicBezTo>
                  <a:cubicBezTo>
                    <a:pt x="2" y="11"/>
                    <a:pt x="7" y="8"/>
                    <a:pt x="6" y="14"/>
                  </a:cubicBezTo>
                  <a:cubicBezTo>
                    <a:pt x="6" y="17"/>
                    <a:pt x="2" y="20"/>
                    <a:pt x="2" y="24"/>
                  </a:cubicBezTo>
                  <a:cubicBezTo>
                    <a:pt x="2" y="27"/>
                    <a:pt x="4" y="30"/>
                    <a:pt x="6" y="32"/>
                  </a:cubicBezTo>
                  <a:cubicBezTo>
                    <a:pt x="8" y="34"/>
                    <a:pt x="11" y="34"/>
                    <a:pt x="14" y="36"/>
                  </a:cubicBezTo>
                  <a:cubicBezTo>
                    <a:pt x="17" y="38"/>
                    <a:pt x="27" y="48"/>
                    <a:pt x="28" y="40"/>
                  </a:cubicBezTo>
                  <a:cubicBezTo>
                    <a:pt x="28" y="35"/>
                    <a:pt x="23" y="33"/>
                    <a:pt x="23" y="29"/>
                  </a:cubicBezTo>
                  <a:cubicBezTo>
                    <a:pt x="27" y="28"/>
                    <a:pt x="32" y="33"/>
                    <a:pt x="34" y="37"/>
                  </a:cubicBezTo>
                  <a:cubicBezTo>
                    <a:pt x="37" y="40"/>
                    <a:pt x="41" y="43"/>
                    <a:pt x="45" y="46"/>
                  </a:cubicBezTo>
                  <a:cubicBezTo>
                    <a:pt x="49" y="50"/>
                    <a:pt x="57" y="50"/>
                    <a:pt x="60" y="54"/>
                  </a:cubicBezTo>
                  <a:cubicBezTo>
                    <a:pt x="61" y="56"/>
                    <a:pt x="60" y="70"/>
                    <a:pt x="58" y="70"/>
                  </a:cubicBezTo>
                  <a:cubicBezTo>
                    <a:pt x="60" y="71"/>
                    <a:pt x="62" y="72"/>
                    <a:pt x="64" y="73"/>
                  </a:cubicBezTo>
                  <a:cubicBezTo>
                    <a:pt x="66" y="75"/>
                    <a:pt x="72" y="77"/>
                    <a:pt x="71" y="73"/>
                  </a:cubicBezTo>
                  <a:cubicBezTo>
                    <a:pt x="71" y="71"/>
                    <a:pt x="63" y="68"/>
                    <a:pt x="68" y="66"/>
                  </a:cubicBezTo>
                  <a:cubicBezTo>
                    <a:pt x="71" y="65"/>
                    <a:pt x="73" y="71"/>
                    <a:pt x="75" y="72"/>
                  </a:cubicBezTo>
                  <a:cubicBezTo>
                    <a:pt x="76" y="73"/>
                    <a:pt x="78" y="74"/>
                    <a:pt x="80" y="75"/>
                  </a:cubicBezTo>
                  <a:cubicBezTo>
                    <a:pt x="80" y="72"/>
                    <a:pt x="79" y="69"/>
                    <a:pt x="80" y="67"/>
                  </a:cubicBezTo>
                  <a:cubicBezTo>
                    <a:pt x="81" y="65"/>
                    <a:pt x="83" y="64"/>
                    <a:pt x="83" y="61"/>
                  </a:cubicBezTo>
                  <a:cubicBezTo>
                    <a:pt x="83" y="57"/>
                    <a:pt x="78" y="54"/>
                    <a:pt x="78" y="47"/>
                  </a:cubicBezTo>
                  <a:cubicBezTo>
                    <a:pt x="79" y="42"/>
                    <a:pt x="81" y="38"/>
                    <a:pt x="84" y="3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4" name="Freeform 478">
              <a:extLst>
                <a:ext uri="{FF2B5EF4-FFF2-40B4-BE49-F238E27FC236}">
                  <a16:creationId xmlns:a16="http://schemas.microsoft.com/office/drawing/2014/main" id="{0F2E535D-BAC8-49A9-BD76-0D6A2D6D9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752" y="3648521"/>
              <a:ext cx="15998" cy="37789"/>
            </a:xfrm>
            <a:custGeom>
              <a:avLst/>
              <a:gdLst>
                <a:gd name="T0" fmla="*/ 0 w 21"/>
                <a:gd name="T1" fmla="*/ 47 h 47"/>
                <a:gd name="T2" fmla="*/ 4 w 21"/>
                <a:gd name="T3" fmla="*/ 35 h 47"/>
                <a:gd name="T4" fmla="*/ 7 w 21"/>
                <a:gd name="T5" fmla="*/ 31 h 47"/>
                <a:gd name="T6" fmla="*/ 13 w 21"/>
                <a:gd name="T7" fmla="*/ 31 h 47"/>
                <a:gd name="T8" fmla="*/ 17 w 21"/>
                <a:gd name="T9" fmla="*/ 25 h 47"/>
                <a:gd name="T10" fmla="*/ 20 w 21"/>
                <a:gd name="T11" fmla="*/ 20 h 47"/>
                <a:gd name="T12" fmla="*/ 14 w 21"/>
                <a:gd name="T13" fmla="*/ 7 h 47"/>
                <a:gd name="T14" fmla="*/ 19 w 21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7">
                  <a:moveTo>
                    <a:pt x="0" y="47"/>
                  </a:moveTo>
                  <a:cubicBezTo>
                    <a:pt x="2" y="43"/>
                    <a:pt x="2" y="39"/>
                    <a:pt x="4" y="35"/>
                  </a:cubicBezTo>
                  <a:cubicBezTo>
                    <a:pt x="5" y="33"/>
                    <a:pt x="6" y="31"/>
                    <a:pt x="7" y="31"/>
                  </a:cubicBezTo>
                  <a:cubicBezTo>
                    <a:pt x="9" y="31"/>
                    <a:pt x="11" y="33"/>
                    <a:pt x="13" y="31"/>
                  </a:cubicBezTo>
                  <a:cubicBezTo>
                    <a:pt x="15" y="30"/>
                    <a:pt x="15" y="26"/>
                    <a:pt x="17" y="25"/>
                  </a:cubicBezTo>
                  <a:cubicBezTo>
                    <a:pt x="18" y="23"/>
                    <a:pt x="21" y="23"/>
                    <a:pt x="20" y="20"/>
                  </a:cubicBezTo>
                  <a:cubicBezTo>
                    <a:pt x="19" y="15"/>
                    <a:pt x="13" y="12"/>
                    <a:pt x="14" y="7"/>
                  </a:cubicBezTo>
                  <a:cubicBezTo>
                    <a:pt x="14" y="4"/>
                    <a:pt x="17" y="1"/>
                    <a:pt x="19" y="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5" name="Freeform 479">
              <a:extLst>
                <a:ext uri="{FF2B5EF4-FFF2-40B4-BE49-F238E27FC236}">
                  <a16:creationId xmlns:a16="http://schemas.microsoft.com/office/drawing/2014/main" id="{EA9DAB63-7652-45B5-9ED6-6F08E6BAE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2210" y="3839170"/>
              <a:ext cx="259231" cy="399002"/>
            </a:xfrm>
            <a:custGeom>
              <a:avLst/>
              <a:gdLst>
                <a:gd name="T0" fmla="*/ 321 w 336"/>
                <a:gd name="T1" fmla="*/ 306 h 496"/>
                <a:gd name="T2" fmla="*/ 284 w 336"/>
                <a:gd name="T3" fmla="*/ 288 h 496"/>
                <a:gd name="T4" fmla="*/ 268 w 336"/>
                <a:gd name="T5" fmla="*/ 265 h 496"/>
                <a:gd name="T6" fmla="*/ 235 w 336"/>
                <a:gd name="T7" fmla="*/ 252 h 496"/>
                <a:gd name="T8" fmla="*/ 210 w 336"/>
                <a:gd name="T9" fmla="*/ 225 h 496"/>
                <a:gd name="T10" fmla="*/ 202 w 336"/>
                <a:gd name="T11" fmla="*/ 188 h 496"/>
                <a:gd name="T12" fmla="*/ 217 w 336"/>
                <a:gd name="T13" fmla="*/ 165 h 496"/>
                <a:gd name="T14" fmla="*/ 232 w 336"/>
                <a:gd name="T15" fmla="*/ 132 h 496"/>
                <a:gd name="T16" fmla="*/ 291 w 336"/>
                <a:gd name="T17" fmla="*/ 108 h 496"/>
                <a:gd name="T18" fmla="*/ 302 w 336"/>
                <a:gd name="T19" fmla="*/ 108 h 496"/>
                <a:gd name="T20" fmla="*/ 293 w 336"/>
                <a:gd name="T21" fmla="*/ 84 h 496"/>
                <a:gd name="T22" fmla="*/ 275 w 336"/>
                <a:gd name="T23" fmla="*/ 57 h 496"/>
                <a:gd name="T24" fmla="*/ 247 w 336"/>
                <a:gd name="T25" fmla="*/ 61 h 496"/>
                <a:gd name="T26" fmla="*/ 217 w 336"/>
                <a:gd name="T27" fmla="*/ 48 h 496"/>
                <a:gd name="T28" fmla="*/ 204 w 336"/>
                <a:gd name="T29" fmla="*/ 33 h 496"/>
                <a:gd name="T30" fmla="*/ 160 w 336"/>
                <a:gd name="T31" fmla="*/ 1 h 496"/>
                <a:gd name="T32" fmla="*/ 160 w 336"/>
                <a:gd name="T33" fmla="*/ 11 h 496"/>
                <a:gd name="T34" fmla="*/ 150 w 336"/>
                <a:gd name="T35" fmla="*/ 42 h 496"/>
                <a:gd name="T36" fmla="*/ 87 w 336"/>
                <a:gd name="T37" fmla="*/ 84 h 496"/>
                <a:gd name="T38" fmla="*/ 71 w 336"/>
                <a:gd name="T39" fmla="*/ 116 h 496"/>
                <a:gd name="T40" fmla="*/ 47 w 336"/>
                <a:gd name="T41" fmla="*/ 120 h 496"/>
                <a:gd name="T42" fmla="*/ 31 w 336"/>
                <a:gd name="T43" fmla="*/ 113 h 496"/>
                <a:gd name="T44" fmla="*/ 22 w 336"/>
                <a:gd name="T45" fmla="*/ 109 h 496"/>
                <a:gd name="T46" fmla="*/ 21 w 336"/>
                <a:gd name="T47" fmla="*/ 93 h 496"/>
                <a:gd name="T48" fmla="*/ 1 w 336"/>
                <a:gd name="T49" fmla="*/ 117 h 496"/>
                <a:gd name="T50" fmla="*/ 5 w 336"/>
                <a:gd name="T51" fmla="*/ 130 h 496"/>
                <a:gd name="T52" fmla="*/ 8 w 336"/>
                <a:gd name="T53" fmla="*/ 140 h 496"/>
                <a:gd name="T54" fmla="*/ 11 w 336"/>
                <a:gd name="T55" fmla="*/ 153 h 496"/>
                <a:gd name="T56" fmla="*/ 21 w 336"/>
                <a:gd name="T57" fmla="*/ 170 h 496"/>
                <a:gd name="T58" fmla="*/ 57 w 336"/>
                <a:gd name="T59" fmla="*/ 213 h 496"/>
                <a:gd name="T60" fmla="*/ 64 w 336"/>
                <a:gd name="T61" fmla="*/ 226 h 496"/>
                <a:gd name="T62" fmla="*/ 83 w 336"/>
                <a:gd name="T63" fmla="*/ 265 h 496"/>
                <a:gd name="T64" fmla="*/ 98 w 336"/>
                <a:gd name="T65" fmla="*/ 298 h 496"/>
                <a:gd name="T66" fmla="*/ 111 w 336"/>
                <a:gd name="T67" fmla="*/ 321 h 496"/>
                <a:gd name="T68" fmla="*/ 121 w 336"/>
                <a:gd name="T69" fmla="*/ 334 h 496"/>
                <a:gd name="T70" fmla="*/ 136 w 336"/>
                <a:gd name="T71" fmla="*/ 363 h 496"/>
                <a:gd name="T72" fmla="*/ 141 w 336"/>
                <a:gd name="T73" fmla="*/ 388 h 496"/>
                <a:gd name="T74" fmla="*/ 169 w 336"/>
                <a:gd name="T75" fmla="*/ 417 h 496"/>
                <a:gd name="T76" fmla="*/ 208 w 336"/>
                <a:gd name="T77" fmla="*/ 439 h 496"/>
                <a:gd name="T78" fmla="*/ 245 w 336"/>
                <a:gd name="T79" fmla="*/ 459 h 496"/>
                <a:gd name="T80" fmla="*/ 262 w 336"/>
                <a:gd name="T81" fmla="*/ 467 h 496"/>
                <a:gd name="T82" fmla="*/ 285 w 336"/>
                <a:gd name="T83" fmla="*/ 491 h 496"/>
                <a:gd name="T84" fmla="*/ 306 w 336"/>
                <a:gd name="T85" fmla="*/ 477 h 496"/>
                <a:gd name="T86" fmla="*/ 323 w 336"/>
                <a:gd name="T87" fmla="*/ 453 h 496"/>
                <a:gd name="T88" fmla="*/ 322 w 336"/>
                <a:gd name="T89" fmla="*/ 431 h 496"/>
                <a:gd name="T90" fmla="*/ 319 w 336"/>
                <a:gd name="T91" fmla="*/ 398 h 496"/>
                <a:gd name="T92" fmla="*/ 328 w 336"/>
                <a:gd name="T93" fmla="*/ 366 h 496"/>
                <a:gd name="T94" fmla="*/ 336 w 336"/>
                <a:gd name="T95" fmla="*/ 34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6" h="496">
                  <a:moveTo>
                    <a:pt x="333" y="326"/>
                  </a:moveTo>
                  <a:cubicBezTo>
                    <a:pt x="331" y="326"/>
                    <a:pt x="327" y="318"/>
                    <a:pt x="325" y="316"/>
                  </a:cubicBezTo>
                  <a:cubicBezTo>
                    <a:pt x="323" y="313"/>
                    <a:pt x="323" y="310"/>
                    <a:pt x="321" y="306"/>
                  </a:cubicBezTo>
                  <a:cubicBezTo>
                    <a:pt x="320" y="303"/>
                    <a:pt x="318" y="297"/>
                    <a:pt x="315" y="295"/>
                  </a:cubicBezTo>
                  <a:cubicBezTo>
                    <a:pt x="311" y="291"/>
                    <a:pt x="302" y="292"/>
                    <a:pt x="297" y="293"/>
                  </a:cubicBezTo>
                  <a:cubicBezTo>
                    <a:pt x="291" y="294"/>
                    <a:pt x="285" y="295"/>
                    <a:pt x="284" y="288"/>
                  </a:cubicBezTo>
                  <a:cubicBezTo>
                    <a:pt x="283" y="282"/>
                    <a:pt x="291" y="256"/>
                    <a:pt x="285" y="254"/>
                  </a:cubicBezTo>
                  <a:cubicBezTo>
                    <a:pt x="281" y="254"/>
                    <a:pt x="279" y="259"/>
                    <a:pt x="277" y="261"/>
                  </a:cubicBezTo>
                  <a:cubicBezTo>
                    <a:pt x="274" y="263"/>
                    <a:pt x="271" y="264"/>
                    <a:pt x="268" y="265"/>
                  </a:cubicBezTo>
                  <a:cubicBezTo>
                    <a:pt x="263" y="268"/>
                    <a:pt x="251" y="269"/>
                    <a:pt x="246" y="266"/>
                  </a:cubicBezTo>
                  <a:cubicBezTo>
                    <a:pt x="242" y="264"/>
                    <a:pt x="243" y="262"/>
                    <a:pt x="242" y="259"/>
                  </a:cubicBezTo>
                  <a:cubicBezTo>
                    <a:pt x="241" y="255"/>
                    <a:pt x="239" y="254"/>
                    <a:pt x="235" y="252"/>
                  </a:cubicBezTo>
                  <a:cubicBezTo>
                    <a:pt x="231" y="251"/>
                    <a:pt x="219" y="252"/>
                    <a:pt x="217" y="249"/>
                  </a:cubicBezTo>
                  <a:cubicBezTo>
                    <a:pt x="218" y="250"/>
                    <a:pt x="223" y="242"/>
                    <a:pt x="223" y="241"/>
                  </a:cubicBezTo>
                  <a:cubicBezTo>
                    <a:pt x="222" y="236"/>
                    <a:pt x="213" y="229"/>
                    <a:pt x="210" y="225"/>
                  </a:cubicBezTo>
                  <a:cubicBezTo>
                    <a:pt x="207" y="220"/>
                    <a:pt x="201" y="211"/>
                    <a:pt x="202" y="204"/>
                  </a:cubicBezTo>
                  <a:cubicBezTo>
                    <a:pt x="199" y="204"/>
                    <a:pt x="197" y="202"/>
                    <a:pt x="197" y="198"/>
                  </a:cubicBezTo>
                  <a:cubicBezTo>
                    <a:pt x="197" y="193"/>
                    <a:pt x="203" y="195"/>
                    <a:pt x="202" y="188"/>
                  </a:cubicBezTo>
                  <a:cubicBezTo>
                    <a:pt x="202" y="186"/>
                    <a:pt x="199" y="186"/>
                    <a:pt x="200" y="184"/>
                  </a:cubicBezTo>
                  <a:cubicBezTo>
                    <a:pt x="200" y="181"/>
                    <a:pt x="203" y="180"/>
                    <a:pt x="205" y="179"/>
                  </a:cubicBezTo>
                  <a:cubicBezTo>
                    <a:pt x="212" y="173"/>
                    <a:pt x="218" y="175"/>
                    <a:pt x="217" y="165"/>
                  </a:cubicBezTo>
                  <a:cubicBezTo>
                    <a:pt x="216" y="159"/>
                    <a:pt x="216" y="160"/>
                    <a:pt x="220" y="154"/>
                  </a:cubicBezTo>
                  <a:cubicBezTo>
                    <a:pt x="221" y="151"/>
                    <a:pt x="223" y="147"/>
                    <a:pt x="223" y="144"/>
                  </a:cubicBezTo>
                  <a:cubicBezTo>
                    <a:pt x="225" y="138"/>
                    <a:pt x="226" y="135"/>
                    <a:pt x="232" y="132"/>
                  </a:cubicBezTo>
                  <a:cubicBezTo>
                    <a:pt x="237" y="129"/>
                    <a:pt x="242" y="125"/>
                    <a:pt x="247" y="121"/>
                  </a:cubicBezTo>
                  <a:cubicBezTo>
                    <a:pt x="256" y="115"/>
                    <a:pt x="267" y="118"/>
                    <a:pt x="276" y="114"/>
                  </a:cubicBezTo>
                  <a:cubicBezTo>
                    <a:pt x="282" y="111"/>
                    <a:pt x="284" y="105"/>
                    <a:pt x="291" y="108"/>
                  </a:cubicBezTo>
                  <a:cubicBezTo>
                    <a:pt x="295" y="110"/>
                    <a:pt x="299" y="116"/>
                    <a:pt x="304" y="111"/>
                  </a:cubicBezTo>
                  <a:cubicBezTo>
                    <a:pt x="304" y="110"/>
                    <a:pt x="304" y="110"/>
                    <a:pt x="305" y="109"/>
                  </a:cubicBezTo>
                  <a:cubicBezTo>
                    <a:pt x="304" y="109"/>
                    <a:pt x="303" y="108"/>
                    <a:pt x="302" y="108"/>
                  </a:cubicBezTo>
                  <a:cubicBezTo>
                    <a:pt x="300" y="106"/>
                    <a:pt x="299" y="103"/>
                    <a:pt x="297" y="102"/>
                  </a:cubicBezTo>
                  <a:cubicBezTo>
                    <a:pt x="295" y="101"/>
                    <a:pt x="283" y="101"/>
                    <a:pt x="282" y="98"/>
                  </a:cubicBezTo>
                  <a:cubicBezTo>
                    <a:pt x="281" y="95"/>
                    <a:pt x="291" y="87"/>
                    <a:pt x="293" y="84"/>
                  </a:cubicBezTo>
                  <a:cubicBezTo>
                    <a:pt x="296" y="81"/>
                    <a:pt x="302" y="74"/>
                    <a:pt x="299" y="69"/>
                  </a:cubicBezTo>
                  <a:cubicBezTo>
                    <a:pt x="296" y="65"/>
                    <a:pt x="287" y="64"/>
                    <a:pt x="282" y="61"/>
                  </a:cubicBezTo>
                  <a:cubicBezTo>
                    <a:pt x="279" y="59"/>
                    <a:pt x="279" y="57"/>
                    <a:pt x="275" y="57"/>
                  </a:cubicBezTo>
                  <a:cubicBezTo>
                    <a:pt x="272" y="58"/>
                    <a:pt x="270" y="61"/>
                    <a:pt x="266" y="60"/>
                  </a:cubicBezTo>
                  <a:cubicBezTo>
                    <a:pt x="263" y="59"/>
                    <a:pt x="259" y="56"/>
                    <a:pt x="255" y="57"/>
                  </a:cubicBezTo>
                  <a:cubicBezTo>
                    <a:pt x="252" y="57"/>
                    <a:pt x="250" y="60"/>
                    <a:pt x="247" y="61"/>
                  </a:cubicBezTo>
                  <a:cubicBezTo>
                    <a:pt x="241" y="64"/>
                    <a:pt x="234" y="63"/>
                    <a:pt x="228" y="62"/>
                  </a:cubicBezTo>
                  <a:cubicBezTo>
                    <a:pt x="225" y="62"/>
                    <a:pt x="219" y="62"/>
                    <a:pt x="218" y="58"/>
                  </a:cubicBezTo>
                  <a:cubicBezTo>
                    <a:pt x="216" y="55"/>
                    <a:pt x="219" y="51"/>
                    <a:pt x="217" y="48"/>
                  </a:cubicBezTo>
                  <a:cubicBezTo>
                    <a:pt x="215" y="46"/>
                    <a:pt x="213" y="47"/>
                    <a:pt x="211" y="46"/>
                  </a:cubicBezTo>
                  <a:cubicBezTo>
                    <a:pt x="209" y="43"/>
                    <a:pt x="210" y="43"/>
                    <a:pt x="209" y="41"/>
                  </a:cubicBezTo>
                  <a:cubicBezTo>
                    <a:pt x="207" y="38"/>
                    <a:pt x="206" y="36"/>
                    <a:pt x="204" y="33"/>
                  </a:cubicBezTo>
                  <a:cubicBezTo>
                    <a:pt x="200" y="29"/>
                    <a:pt x="196" y="28"/>
                    <a:pt x="193" y="25"/>
                  </a:cubicBezTo>
                  <a:cubicBezTo>
                    <a:pt x="188" y="21"/>
                    <a:pt x="185" y="14"/>
                    <a:pt x="179" y="9"/>
                  </a:cubicBezTo>
                  <a:cubicBezTo>
                    <a:pt x="173" y="4"/>
                    <a:pt x="168" y="3"/>
                    <a:pt x="160" y="1"/>
                  </a:cubicBezTo>
                  <a:cubicBezTo>
                    <a:pt x="160" y="1"/>
                    <a:pt x="159" y="0"/>
                    <a:pt x="158" y="0"/>
                  </a:cubicBezTo>
                  <a:cubicBezTo>
                    <a:pt x="157" y="1"/>
                    <a:pt x="155" y="3"/>
                    <a:pt x="156" y="5"/>
                  </a:cubicBezTo>
                  <a:cubicBezTo>
                    <a:pt x="156" y="8"/>
                    <a:pt x="159" y="8"/>
                    <a:pt x="160" y="11"/>
                  </a:cubicBezTo>
                  <a:cubicBezTo>
                    <a:pt x="161" y="11"/>
                    <a:pt x="162" y="16"/>
                    <a:pt x="162" y="17"/>
                  </a:cubicBezTo>
                  <a:cubicBezTo>
                    <a:pt x="162" y="23"/>
                    <a:pt x="157" y="23"/>
                    <a:pt x="156" y="29"/>
                  </a:cubicBezTo>
                  <a:cubicBezTo>
                    <a:pt x="154" y="35"/>
                    <a:pt x="153" y="37"/>
                    <a:pt x="150" y="42"/>
                  </a:cubicBezTo>
                  <a:cubicBezTo>
                    <a:pt x="142" y="54"/>
                    <a:pt x="131" y="65"/>
                    <a:pt x="117" y="69"/>
                  </a:cubicBezTo>
                  <a:cubicBezTo>
                    <a:pt x="109" y="72"/>
                    <a:pt x="102" y="76"/>
                    <a:pt x="94" y="78"/>
                  </a:cubicBezTo>
                  <a:cubicBezTo>
                    <a:pt x="90" y="79"/>
                    <a:pt x="90" y="80"/>
                    <a:pt x="87" y="84"/>
                  </a:cubicBezTo>
                  <a:cubicBezTo>
                    <a:pt x="85" y="87"/>
                    <a:pt x="83" y="90"/>
                    <a:pt x="79" y="90"/>
                  </a:cubicBezTo>
                  <a:cubicBezTo>
                    <a:pt x="78" y="96"/>
                    <a:pt x="77" y="100"/>
                    <a:pt x="74" y="105"/>
                  </a:cubicBezTo>
                  <a:cubicBezTo>
                    <a:pt x="72" y="109"/>
                    <a:pt x="72" y="112"/>
                    <a:pt x="71" y="116"/>
                  </a:cubicBezTo>
                  <a:cubicBezTo>
                    <a:pt x="71" y="121"/>
                    <a:pt x="70" y="119"/>
                    <a:pt x="67" y="122"/>
                  </a:cubicBezTo>
                  <a:cubicBezTo>
                    <a:pt x="62" y="127"/>
                    <a:pt x="61" y="134"/>
                    <a:pt x="53" y="128"/>
                  </a:cubicBezTo>
                  <a:cubicBezTo>
                    <a:pt x="50" y="126"/>
                    <a:pt x="50" y="122"/>
                    <a:pt x="47" y="120"/>
                  </a:cubicBezTo>
                  <a:cubicBezTo>
                    <a:pt x="46" y="118"/>
                    <a:pt x="42" y="117"/>
                    <a:pt x="40" y="116"/>
                  </a:cubicBezTo>
                  <a:cubicBezTo>
                    <a:pt x="38" y="116"/>
                    <a:pt x="36" y="116"/>
                    <a:pt x="34" y="115"/>
                  </a:cubicBezTo>
                  <a:cubicBezTo>
                    <a:pt x="33" y="115"/>
                    <a:pt x="31" y="113"/>
                    <a:pt x="31" y="113"/>
                  </a:cubicBezTo>
                  <a:cubicBezTo>
                    <a:pt x="27" y="114"/>
                    <a:pt x="28" y="119"/>
                    <a:pt x="23" y="117"/>
                  </a:cubicBezTo>
                  <a:cubicBezTo>
                    <a:pt x="23" y="116"/>
                    <a:pt x="24" y="113"/>
                    <a:pt x="24" y="112"/>
                  </a:cubicBezTo>
                  <a:cubicBezTo>
                    <a:pt x="24" y="111"/>
                    <a:pt x="22" y="111"/>
                    <a:pt x="22" y="109"/>
                  </a:cubicBezTo>
                  <a:cubicBezTo>
                    <a:pt x="21" y="104"/>
                    <a:pt x="25" y="107"/>
                    <a:pt x="28" y="105"/>
                  </a:cubicBezTo>
                  <a:cubicBezTo>
                    <a:pt x="32" y="102"/>
                    <a:pt x="30" y="95"/>
                    <a:pt x="28" y="89"/>
                  </a:cubicBezTo>
                  <a:cubicBezTo>
                    <a:pt x="25" y="90"/>
                    <a:pt x="23" y="92"/>
                    <a:pt x="21" y="93"/>
                  </a:cubicBezTo>
                  <a:cubicBezTo>
                    <a:pt x="17" y="96"/>
                    <a:pt x="14" y="98"/>
                    <a:pt x="10" y="102"/>
                  </a:cubicBezTo>
                  <a:cubicBezTo>
                    <a:pt x="8" y="105"/>
                    <a:pt x="5" y="109"/>
                    <a:pt x="1" y="111"/>
                  </a:cubicBezTo>
                  <a:cubicBezTo>
                    <a:pt x="2" y="113"/>
                    <a:pt x="2" y="115"/>
                    <a:pt x="1" y="117"/>
                  </a:cubicBezTo>
                  <a:cubicBezTo>
                    <a:pt x="1" y="118"/>
                    <a:pt x="1" y="119"/>
                    <a:pt x="1" y="121"/>
                  </a:cubicBezTo>
                  <a:cubicBezTo>
                    <a:pt x="1" y="121"/>
                    <a:pt x="0" y="121"/>
                    <a:pt x="0" y="122"/>
                  </a:cubicBezTo>
                  <a:cubicBezTo>
                    <a:pt x="0" y="125"/>
                    <a:pt x="4" y="127"/>
                    <a:pt x="5" y="130"/>
                  </a:cubicBezTo>
                  <a:cubicBezTo>
                    <a:pt x="6" y="130"/>
                    <a:pt x="8" y="133"/>
                    <a:pt x="7" y="133"/>
                  </a:cubicBezTo>
                  <a:cubicBezTo>
                    <a:pt x="5" y="133"/>
                    <a:pt x="2" y="132"/>
                    <a:pt x="2" y="136"/>
                  </a:cubicBezTo>
                  <a:cubicBezTo>
                    <a:pt x="3" y="139"/>
                    <a:pt x="6" y="140"/>
                    <a:pt x="8" y="140"/>
                  </a:cubicBezTo>
                  <a:cubicBezTo>
                    <a:pt x="8" y="141"/>
                    <a:pt x="8" y="141"/>
                    <a:pt x="8" y="142"/>
                  </a:cubicBezTo>
                  <a:cubicBezTo>
                    <a:pt x="10" y="143"/>
                    <a:pt x="13" y="146"/>
                    <a:pt x="13" y="148"/>
                  </a:cubicBezTo>
                  <a:cubicBezTo>
                    <a:pt x="13" y="149"/>
                    <a:pt x="12" y="152"/>
                    <a:pt x="11" y="153"/>
                  </a:cubicBezTo>
                  <a:cubicBezTo>
                    <a:pt x="10" y="154"/>
                    <a:pt x="10" y="153"/>
                    <a:pt x="8" y="153"/>
                  </a:cubicBezTo>
                  <a:cubicBezTo>
                    <a:pt x="6" y="154"/>
                    <a:pt x="4" y="153"/>
                    <a:pt x="4" y="157"/>
                  </a:cubicBezTo>
                  <a:cubicBezTo>
                    <a:pt x="4" y="164"/>
                    <a:pt x="16" y="168"/>
                    <a:pt x="21" y="170"/>
                  </a:cubicBezTo>
                  <a:cubicBezTo>
                    <a:pt x="25" y="171"/>
                    <a:pt x="31" y="174"/>
                    <a:pt x="34" y="176"/>
                  </a:cubicBezTo>
                  <a:cubicBezTo>
                    <a:pt x="44" y="185"/>
                    <a:pt x="45" y="196"/>
                    <a:pt x="51" y="207"/>
                  </a:cubicBezTo>
                  <a:cubicBezTo>
                    <a:pt x="52" y="209"/>
                    <a:pt x="55" y="211"/>
                    <a:pt x="57" y="213"/>
                  </a:cubicBezTo>
                  <a:cubicBezTo>
                    <a:pt x="58" y="214"/>
                    <a:pt x="58" y="215"/>
                    <a:pt x="58" y="216"/>
                  </a:cubicBezTo>
                  <a:cubicBezTo>
                    <a:pt x="59" y="217"/>
                    <a:pt x="61" y="217"/>
                    <a:pt x="62" y="218"/>
                  </a:cubicBezTo>
                  <a:cubicBezTo>
                    <a:pt x="64" y="220"/>
                    <a:pt x="64" y="223"/>
                    <a:pt x="64" y="226"/>
                  </a:cubicBezTo>
                  <a:cubicBezTo>
                    <a:pt x="68" y="226"/>
                    <a:pt x="70" y="235"/>
                    <a:pt x="71" y="238"/>
                  </a:cubicBezTo>
                  <a:cubicBezTo>
                    <a:pt x="73" y="243"/>
                    <a:pt x="75" y="249"/>
                    <a:pt x="77" y="254"/>
                  </a:cubicBezTo>
                  <a:cubicBezTo>
                    <a:pt x="79" y="258"/>
                    <a:pt x="81" y="261"/>
                    <a:pt x="83" y="265"/>
                  </a:cubicBezTo>
                  <a:cubicBezTo>
                    <a:pt x="85" y="270"/>
                    <a:pt x="88" y="275"/>
                    <a:pt x="90" y="280"/>
                  </a:cubicBezTo>
                  <a:cubicBezTo>
                    <a:pt x="91" y="283"/>
                    <a:pt x="94" y="285"/>
                    <a:pt x="96" y="289"/>
                  </a:cubicBezTo>
                  <a:cubicBezTo>
                    <a:pt x="98" y="292"/>
                    <a:pt x="97" y="294"/>
                    <a:pt x="98" y="298"/>
                  </a:cubicBezTo>
                  <a:cubicBezTo>
                    <a:pt x="99" y="302"/>
                    <a:pt x="101" y="302"/>
                    <a:pt x="103" y="304"/>
                  </a:cubicBezTo>
                  <a:cubicBezTo>
                    <a:pt x="105" y="307"/>
                    <a:pt x="108" y="310"/>
                    <a:pt x="109" y="313"/>
                  </a:cubicBezTo>
                  <a:cubicBezTo>
                    <a:pt x="110" y="315"/>
                    <a:pt x="109" y="318"/>
                    <a:pt x="111" y="321"/>
                  </a:cubicBezTo>
                  <a:cubicBezTo>
                    <a:pt x="113" y="324"/>
                    <a:pt x="116" y="325"/>
                    <a:pt x="118" y="327"/>
                  </a:cubicBezTo>
                  <a:cubicBezTo>
                    <a:pt x="118" y="328"/>
                    <a:pt x="118" y="330"/>
                    <a:pt x="118" y="331"/>
                  </a:cubicBezTo>
                  <a:cubicBezTo>
                    <a:pt x="119" y="332"/>
                    <a:pt x="120" y="333"/>
                    <a:pt x="121" y="334"/>
                  </a:cubicBezTo>
                  <a:cubicBezTo>
                    <a:pt x="123" y="337"/>
                    <a:pt x="124" y="340"/>
                    <a:pt x="125" y="343"/>
                  </a:cubicBezTo>
                  <a:cubicBezTo>
                    <a:pt x="127" y="348"/>
                    <a:pt x="132" y="352"/>
                    <a:pt x="135" y="356"/>
                  </a:cubicBezTo>
                  <a:cubicBezTo>
                    <a:pt x="136" y="358"/>
                    <a:pt x="136" y="360"/>
                    <a:pt x="136" y="363"/>
                  </a:cubicBezTo>
                  <a:cubicBezTo>
                    <a:pt x="135" y="368"/>
                    <a:pt x="134" y="369"/>
                    <a:pt x="130" y="371"/>
                  </a:cubicBezTo>
                  <a:cubicBezTo>
                    <a:pt x="132" y="372"/>
                    <a:pt x="133" y="373"/>
                    <a:pt x="135" y="374"/>
                  </a:cubicBezTo>
                  <a:cubicBezTo>
                    <a:pt x="133" y="380"/>
                    <a:pt x="139" y="383"/>
                    <a:pt x="141" y="388"/>
                  </a:cubicBezTo>
                  <a:cubicBezTo>
                    <a:pt x="143" y="393"/>
                    <a:pt x="147" y="395"/>
                    <a:pt x="152" y="399"/>
                  </a:cubicBezTo>
                  <a:cubicBezTo>
                    <a:pt x="155" y="402"/>
                    <a:pt x="160" y="408"/>
                    <a:pt x="162" y="411"/>
                  </a:cubicBezTo>
                  <a:cubicBezTo>
                    <a:pt x="164" y="413"/>
                    <a:pt x="166" y="416"/>
                    <a:pt x="169" y="417"/>
                  </a:cubicBezTo>
                  <a:cubicBezTo>
                    <a:pt x="176" y="420"/>
                    <a:pt x="185" y="424"/>
                    <a:pt x="192" y="430"/>
                  </a:cubicBezTo>
                  <a:cubicBezTo>
                    <a:pt x="195" y="432"/>
                    <a:pt x="197" y="434"/>
                    <a:pt x="200" y="435"/>
                  </a:cubicBezTo>
                  <a:cubicBezTo>
                    <a:pt x="203" y="436"/>
                    <a:pt x="205" y="437"/>
                    <a:pt x="208" y="439"/>
                  </a:cubicBezTo>
                  <a:cubicBezTo>
                    <a:pt x="214" y="442"/>
                    <a:pt x="221" y="446"/>
                    <a:pt x="227" y="448"/>
                  </a:cubicBezTo>
                  <a:cubicBezTo>
                    <a:pt x="230" y="449"/>
                    <a:pt x="234" y="450"/>
                    <a:pt x="237" y="452"/>
                  </a:cubicBezTo>
                  <a:cubicBezTo>
                    <a:pt x="240" y="454"/>
                    <a:pt x="242" y="457"/>
                    <a:pt x="245" y="459"/>
                  </a:cubicBezTo>
                  <a:cubicBezTo>
                    <a:pt x="247" y="460"/>
                    <a:pt x="249" y="460"/>
                    <a:pt x="250" y="460"/>
                  </a:cubicBezTo>
                  <a:cubicBezTo>
                    <a:pt x="252" y="461"/>
                    <a:pt x="253" y="463"/>
                    <a:pt x="254" y="464"/>
                  </a:cubicBezTo>
                  <a:cubicBezTo>
                    <a:pt x="256" y="466"/>
                    <a:pt x="259" y="465"/>
                    <a:pt x="262" y="467"/>
                  </a:cubicBezTo>
                  <a:cubicBezTo>
                    <a:pt x="263" y="468"/>
                    <a:pt x="265" y="472"/>
                    <a:pt x="266" y="474"/>
                  </a:cubicBezTo>
                  <a:cubicBezTo>
                    <a:pt x="267" y="476"/>
                    <a:pt x="266" y="478"/>
                    <a:pt x="268" y="480"/>
                  </a:cubicBezTo>
                  <a:cubicBezTo>
                    <a:pt x="272" y="485"/>
                    <a:pt x="280" y="487"/>
                    <a:pt x="285" y="491"/>
                  </a:cubicBezTo>
                  <a:cubicBezTo>
                    <a:pt x="287" y="492"/>
                    <a:pt x="289" y="494"/>
                    <a:pt x="290" y="496"/>
                  </a:cubicBezTo>
                  <a:cubicBezTo>
                    <a:pt x="295" y="496"/>
                    <a:pt x="301" y="495"/>
                    <a:pt x="304" y="492"/>
                  </a:cubicBezTo>
                  <a:cubicBezTo>
                    <a:pt x="310" y="488"/>
                    <a:pt x="308" y="483"/>
                    <a:pt x="306" y="477"/>
                  </a:cubicBezTo>
                  <a:cubicBezTo>
                    <a:pt x="309" y="476"/>
                    <a:pt x="314" y="475"/>
                    <a:pt x="316" y="472"/>
                  </a:cubicBezTo>
                  <a:cubicBezTo>
                    <a:pt x="318" y="468"/>
                    <a:pt x="311" y="468"/>
                    <a:pt x="311" y="464"/>
                  </a:cubicBezTo>
                  <a:cubicBezTo>
                    <a:pt x="312" y="460"/>
                    <a:pt x="321" y="456"/>
                    <a:pt x="323" y="453"/>
                  </a:cubicBezTo>
                  <a:cubicBezTo>
                    <a:pt x="325" y="451"/>
                    <a:pt x="326" y="448"/>
                    <a:pt x="327" y="445"/>
                  </a:cubicBezTo>
                  <a:cubicBezTo>
                    <a:pt x="329" y="443"/>
                    <a:pt x="332" y="440"/>
                    <a:pt x="331" y="437"/>
                  </a:cubicBezTo>
                  <a:cubicBezTo>
                    <a:pt x="330" y="435"/>
                    <a:pt x="324" y="433"/>
                    <a:pt x="322" y="431"/>
                  </a:cubicBezTo>
                  <a:cubicBezTo>
                    <a:pt x="319" y="427"/>
                    <a:pt x="317" y="419"/>
                    <a:pt x="319" y="415"/>
                  </a:cubicBezTo>
                  <a:cubicBezTo>
                    <a:pt x="322" y="410"/>
                    <a:pt x="324" y="411"/>
                    <a:pt x="323" y="406"/>
                  </a:cubicBezTo>
                  <a:cubicBezTo>
                    <a:pt x="322" y="403"/>
                    <a:pt x="319" y="401"/>
                    <a:pt x="319" y="398"/>
                  </a:cubicBezTo>
                  <a:cubicBezTo>
                    <a:pt x="319" y="394"/>
                    <a:pt x="324" y="392"/>
                    <a:pt x="326" y="389"/>
                  </a:cubicBezTo>
                  <a:cubicBezTo>
                    <a:pt x="328" y="386"/>
                    <a:pt x="330" y="382"/>
                    <a:pt x="331" y="379"/>
                  </a:cubicBezTo>
                  <a:cubicBezTo>
                    <a:pt x="331" y="375"/>
                    <a:pt x="328" y="370"/>
                    <a:pt x="328" y="366"/>
                  </a:cubicBezTo>
                  <a:cubicBezTo>
                    <a:pt x="327" y="361"/>
                    <a:pt x="329" y="356"/>
                    <a:pt x="329" y="351"/>
                  </a:cubicBezTo>
                  <a:cubicBezTo>
                    <a:pt x="329" y="345"/>
                    <a:pt x="332" y="345"/>
                    <a:pt x="334" y="340"/>
                  </a:cubicBezTo>
                  <a:cubicBezTo>
                    <a:pt x="335" y="340"/>
                    <a:pt x="335" y="340"/>
                    <a:pt x="336" y="340"/>
                  </a:cubicBezTo>
                  <a:cubicBezTo>
                    <a:pt x="336" y="337"/>
                    <a:pt x="336" y="335"/>
                    <a:pt x="336" y="333"/>
                  </a:cubicBezTo>
                  <a:cubicBezTo>
                    <a:pt x="336" y="330"/>
                    <a:pt x="334" y="328"/>
                    <a:pt x="333" y="32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6" name="Freeform 480">
              <a:extLst>
                <a:ext uri="{FF2B5EF4-FFF2-40B4-BE49-F238E27FC236}">
                  <a16:creationId xmlns:a16="http://schemas.microsoft.com/office/drawing/2014/main" id="{8BDA9702-E12A-4766-898B-9CCE714E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413" y="3807169"/>
              <a:ext cx="118842" cy="139923"/>
            </a:xfrm>
            <a:custGeom>
              <a:avLst/>
              <a:gdLst>
                <a:gd name="T0" fmla="*/ 20 w 154"/>
                <a:gd name="T1" fmla="*/ 145 h 174"/>
                <a:gd name="T2" fmla="*/ 14 w 154"/>
                <a:gd name="T3" fmla="*/ 149 h 174"/>
                <a:gd name="T4" fmla="*/ 16 w 154"/>
                <a:gd name="T5" fmla="*/ 152 h 174"/>
                <a:gd name="T6" fmla="*/ 15 w 154"/>
                <a:gd name="T7" fmla="*/ 157 h 174"/>
                <a:gd name="T8" fmla="*/ 23 w 154"/>
                <a:gd name="T9" fmla="*/ 153 h 174"/>
                <a:gd name="T10" fmla="*/ 26 w 154"/>
                <a:gd name="T11" fmla="*/ 155 h 174"/>
                <a:gd name="T12" fmla="*/ 32 w 154"/>
                <a:gd name="T13" fmla="*/ 156 h 174"/>
                <a:gd name="T14" fmla="*/ 39 w 154"/>
                <a:gd name="T15" fmla="*/ 160 h 174"/>
                <a:gd name="T16" fmla="*/ 45 w 154"/>
                <a:gd name="T17" fmla="*/ 168 h 174"/>
                <a:gd name="T18" fmla="*/ 59 w 154"/>
                <a:gd name="T19" fmla="*/ 162 h 174"/>
                <a:gd name="T20" fmla="*/ 63 w 154"/>
                <a:gd name="T21" fmla="*/ 156 h 174"/>
                <a:gd name="T22" fmla="*/ 66 w 154"/>
                <a:gd name="T23" fmla="*/ 145 h 174"/>
                <a:gd name="T24" fmla="*/ 71 w 154"/>
                <a:gd name="T25" fmla="*/ 130 h 174"/>
                <a:gd name="T26" fmla="*/ 79 w 154"/>
                <a:gd name="T27" fmla="*/ 124 h 174"/>
                <a:gd name="T28" fmla="*/ 86 w 154"/>
                <a:gd name="T29" fmla="*/ 118 h 174"/>
                <a:gd name="T30" fmla="*/ 109 w 154"/>
                <a:gd name="T31" fmla="*/ 109 h 174"/>
                <a:gd name="T32" fmla="*/ 142 w 154"/>
                <a:gd name="T33" fmla="*/ 82 h 174"/>
                <a:gd name="T34" fmla="*/ 148 w 154"/>
                <a:gd name="T35" fmla="*/ 69 h 174"/>
                <a:gd name="T36" fmla="*/ 154 w 154"/>
                <a:gd name="T37" fmla="*/ 57 h 174"/>
                <a:gd name="T38" fmla="*/ 152 w 154"/>
                <a:gd name="T39" fmla="*/ 51 h 174"/>
                <a:gd name="T40" fmla="*/ 148 w 154"/>
                <a:gd name="T41" fmla="*/ 45 h 174"/>
                <a:gd name="T42" fmla="*/ 150 w 154"/>
                <a:gd name="T43" fmla="*/ 40 h 174"/>
                <a:gd name="T44" fmla="*/ 139 w 154"/>
                <a:gd name="T45" fmla="*/ 35 h 174"/>
                <a:gd name="T46" fmla="*/ 126 w 154"/>
                <a:gd name="T47" fmla="*/ 27 h 174"/>
                <a:gd name="T48" fmla="*/ 115 w 154"/>
                <a:gd name="T49" fmla="*/ 33 h 174"/>
                <a:gd name="T50" fmla="*/ 100 w 154"/>
                <a:gd name="T51" fmla="*/ 29 h 174"/>
                <a:gd name="T52" fmla="*/ 90 w 154"/>
                <a:gd name="T53" fmla="*/ 19 h 174"/>
                <a:gd name="T54" fmla="*/ 79 w 154"/>
                <a:gd name="T55" fmla="*/ 13 h 174"/>
                <a:gd name="T56" fmla="*/ 58 w 154"/>
                <a:gd name="T57" fmla="*/ 0 h 174"/>
                <a:gd name="T58" fmla="*/ 54 w 154"/>
                <a:gd name="T59" fmla="*/ 3 h 174"/>
                <a:gd name="T60" fmla="*/ 52 w 154"/>
                <a:gd name="T61" fmla="*/ 7 h 174"/>
                <a:gd name="T62" fmla="*/ 45 w 154"/>
                <a:gd name="T63" fmla="*/ 9 h 174"/>
                <a:gd name="T64" fmla="*/ 37 w 154"/>
                <a:gd name="T65" fmla="*/ 12 h 174"/>
                <a:gd name="T66" fmla="*/ 33 w 154"/>
                <a:gd name="T67" fmla="*/ 12 h 174"/>
                <a:gd name="T68" fmla="*/ 31 w 154"/>
                <a:gd name="T69" fmla="*/ 16 h 174"/>
                <a:gd name="T70" fmla="*/ 25 w 154"/>
                <a:gd name="T71" fmla="*/ 18 h 174"/>
                <a:gd name="T72" fmla="*/ 27 w 154"/>
                <a:gd name="T73" fmla="*/ 27 h 174"/>
                <a:gd name="T74" fmla="*/ 24 w 154"/>
                <a:gd name="T75" fmla="*/ 37 h 174"/>
                <a:gd name="T76" fmla="*/ 15 w 154"/>
                <a:gd name="T77" fmla="*/ 47 h 174"/>
                <a:gd name="T78" fmla="*/ 16 w 154"/>
                <a:gd name="T79" fmla="*/ 53 h 174"/>
                <a:gd name="T80" fmla="*/ 10 w 154"/>
                <a:gd name="T81" fmla="*/ 63 h 174"/>
                <a:gd name="T82" fmla="*/ 3 w 154"/>
                <a:gd name="T83" fmla="*/ 64 h 174"/>
                <a:gd name="T84" fmla="*/ 7 w 154"/>
                <a:gd name="T85" fmla="*/ 73 h 174"/>
                <a:gd name="T86" fmla="*/ 4 w 154"/>
                <a:gd name="T87" fmla="*/ 81 h 174"/>
                <a:gd name="T88" fmla="*/ 5 w 154"/>
                <a:gd name="T89" fmla="*/ 96 h 174"/>
                <a:gd name="T90" fmla="*/ 0 w 154"/>
                <a:gd name="T91" fmla="*/ 97 h 174"/>
                <a:gd name="T92" fmla="*/ 4 w 154"/>
                <a:gd name="T93" fmla="*/ 101 h 174"/>
                <a:gd name="T94" fmla="*/ 16 w 154"/>
                <a:gd name="T95" fmla="*/ 109 h 174"/>
                <a:gd name="T96" fmla="*/ 19 w 154"/>
                <a:gd name="T97" fmla="*/ 112 h 174"/>
                <a:gd name="T98" fmla="*/ 21 w 154"/>
                <a:gd name="T99" fmla="*/ 110 h 174"/>
                <a:gd name="T100" fmla="*/ 26 w 154"/>
                <a:gd name="T101" fmla="*/ 106 h 174"/>
                <a:gd name="T102" fmla="*/ 20 w 154"/>
                <a:gd name="T103" fmla="*/ 118 h 174"/>
                <a:gd name="T104" fmla="*/ 30 w 154"/>
                <a:gd name="T105" fmla="*/ 113 h 174"/>
                <a:gd name="T106" fmla="*/ 29 w 154"/>
                <a:gd name="T107" fmla="*/ 110 h 174"/>
                <a:gd name="T108" fmla="*/ 31 w 154"/>
                <a:gd name="T109" fmla="*/ 119 h 174"/>
                <a:gd name="T110" fmla="*/ 20 w 154"/>
                <a:gd name="T111" fmla="*/ 129 h 174"/>
                <a:gd name="T112" fmla="*/ 20 w 154"/>
                <a:gd name="T113" fmla="*/ 1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174">
                  <a:moveTo>
                    <a:pt x="20" y="145"/>
                  </a:moveTo>
                  <a:cubicBezTo>
                    <a:pt x="17" y="147"/>
                    <a:pt x="13" y="144"/>
                    <a:pt x="14" y="149"/>
                  </a:cubicBezTo>
                  <a:cubicBezTo>
                    <a:pt x="14" y="151"/>
                    <a:pt x="16" y="151"/>
                    <a:pt x="16" y="152"/>
                  </a:cubicBezTo>
                  <a:cubicBezTo>
                    <a:pt x="16" y="153"/>
                    <a:pt x="15" y="156"/>
                    <a:pt x="15" y="157"/>
                  </a:cubicBezTo>
                  <a:cubicBezTo>
                    <a:pt x="20" y="159"/>
                    <a:pt x="19" y="154"/>
                    <a:pt x="23" y="153"/>
                  </a:cubicBezTo>
                  <a:cubicBezTo>
                    <a:pt x="23" y="153"/>
                    <a:pt x="25" y="155"/>
                    <a:pt x="26" y="155"/>
                  </a:cubicBezTo>
                  <a:cubicBezTo>
                    <a:pt x="28" y="156"/>
                    <a:pt x="30" y="156"/>
                    <a:pt x="32" y="156"/>
                  </a:cubicBezTo>
                  <a:cubicBezTo>
                    <a:pt x="34" y="157"/>
                    <a:pt x="38" y="158"/>
                    <a:pt x="39" y="160"/>
                  </a:cubicBezTo>
                  <a:cubicBezTo>
                    <a:pt x="42" y="162"/>
                    <a:pt x="42" y="166"/>
                    <a:pt x="45" y="168"/>
                  </a:cubicBezTo>
                  <a:cubicBezTo>
                    <a:pt x="53" y="174"/>
                    <a:pt x="54" y="167"/>
                    <a:pt x="59" y="162"/>
                  </a:cubicBezTo>
                  <a:cubicBezTo>
                    <a:pt x="62" y="159"/>
                    <a:pt x="63" y="161"/>
                    <a:pt x="63" y="156"/>
                  </a:cubicBezTo>
                  <a:cubicBezTo>
                    <a:pt x="64" y="152"/>
                    <a:pt x="64" y="149"/>
                    <a:pt x="66" y="145"/>
                  </a:cubicBezTo>
                  <a:cubicBezTo>
                    <a:pt x="69" y="140"/>
                    <a:pt x="70" y="136"/>
                    <a:pt x="71" y="130"/>
                  </a:cubicBezTo>
                  <a:cubicBezTo>
                    <a:pt x="75" y="130"/>
                    <a:pt x="77" y="127"/>
                    <a:pt x="79" y="124"/>
                  </a:cubicBezTo>
                  <a:cubicBezTo>
                    <a:pt x="82" y="120"/>
                    <a:pt x="82" y="119"/>
                    <a:pt x="86" y="118"/>
                  </a:cubicBezTo>
                  <a:cubicBezTo>
                    <a:pt x="94" y="116"/>
                    <a:pt x="101" y="112"/>
                    <a:pt x="109" y="109"/>
                  </a:cubicBezTo>
                  <a:cubicBezTo>
                    <a:pt x="123" y="105"/>
                    <a:pt x="134" y="94"/>
                    <a:pt x="142" y="82"/>
                  </a:cubicBezTo>
                  <a:cubicBezTo>
                    <a:pt x="145" y="77"/>
                    <a:pt x="146" y="75"/>
                    <a:pt x="148" y="69"/>
                  </a:cubicBezTo>
                  <a:cubicBezTo>
                    <a:pt x="149" y="63"/>
                    <a:pt x="154" y="63"/>
                    <a:pt x="154" y="57"/>
                  </a:cubicBezTo>
                  <a:cubicBezTo>
                    <a:pt x="154" y="56"/>
                    <a:pt x="153" y="51"/>
                    <a:pt x="152" y="51"/>
                  </a:cubicBezTo>
                  <a:cubicBezTo>
                    <a:pt x="151" y="48"/>
                    <a:pt x="148" y="48"/>
                    <a:pt x="148" y="45"/>
                  </a:cubicBezTo>
                  <a:cubicBezTo>
                    <a:pt x="147" y="43"/>
                    <a:pt x="149" y="41"/>
                    <a:pt x="150" y="40"/>
                  </a:cubicBezTo>
                  <a:cubicBezTo>
                    <a:pt x="147" y="39"/>
                    <a:pt x="142" y="36"/>
                    <a:pt x="139" y="35"/>
                  </a:cubicBezTo>
                  <a:cubicBezTo>
                    <a:pt x="135" y="32"/>
                    <a:pt x="132" y="26"/>
                    <a:pt x="126" y="27"/>
                  </a:cubicBezTo>
                  <a:cubicBezTo>
                    <a:pt x="121" y="28"/>
                    <a:pt x="122" y="33"/>
                    <a:pt x="115" y="33"/>
                  </a:cubicBezTo>
                  <a:cubicBezTo>
                    <a:pt x="113" y="32"/>
                    <a:pt x="102" y="30"/>
                    <a:pt x="100" y="29"/>
                  </a:cubicBezTo>
                  <a:cubicBezTo>
                    <a:pt x="96" y="26"/>
                    <a:pt x="95" y="22"/>
                    <a:pt x="90" y="19"/>
                  </a:cubicBezTo>
                  <a:cubicBezTo>
                    <a:pt x="87" y="17"/>
                    <a:pt x="83" y="15"/>
                    <a:pt x="79" y="13"/>
                  </a:cubicBezTo>
                  <a:cubicBezTo>
                    <a:pt x="71" y="9"/>
                    <a:pt x="65" y="5"/>
                    <a:pt x="58" y="0"/>
                  </a:cubicBezTo>
                  <a:cubicBezTo>
                    <a:pt x="57" y="2"/>
                    <a:pt x="55" y="2"/>
                    <a:pt x="54" y="3"/>
                  </a:cubicBezTo>
                  <a:cubicBezTo>
                    <a:pt x="53" y="4"/>
                    <a:pt x="53" y="6"/>
                    <a:pt x="52" y="7"/>
                  </a:cubicBezTo>
                  <a:cubicBezTo>
                    <a:pt x="49" y="9"/>
                    <a:pt x="47" y="9"/>
                    <a:pt x="45" y="9"/>
                  </a:cubicBezTo>
                  <a:cubicBezTo>
                    <a:pt x="42" y="10"/>
                    <a:pt x="40" y="11"/>
                    <a:pt x="37" y="12"/>
                  </a:cubicBezTo>
                  <a:cubicBezTo>
                    <a:pt x="36" y="12"/>
                    <a:pt x="34" y="12"/>
                    <a:pt x="33" y="12"/>
                  </a:cubicBezTo>
                  <a:cubicBezTo>
                    <a:pt x="32" y="13"/>
                    <a:pt x="32" y="15"/>
                    <a:pt x="31" y="16"/>
                  </a:cubicBezTo>
                  <a:cubicBezTo>
                    <a:pt x="29" y="17"/>
                    <a:pt x="25" y="15"/>
                    <a:pt x="25" y="18"/>
                  </a:cubicBezTo>
                  <a:cubicBezTo>
                    <a:pt x="24" y="20"/>
                    <a:pt x="27" y="24"/>
                    <a:pt x="27" y="27"/>
                  </a:cubicBezTo>
                  <a:cubicBezTo>
                    <a:pt x="27" y="30"/>
                    <a:pt x="26" y="34"/>
                    <a:pt x="24" y="37"/>
                  </a:cubicBezTo>
                  <a:cubicBezTo>
                    <a:pt x="22" y="41"/>
                    <a:pt x="17" y="43"/>
                    <a:pt x="15" y="47"/>
                  </a:cubicBezTo>
                  <a:cubicBezTo>
                    <a:pt x="14" y="50"/>
                    <a:pt x="16" y="50"/>
                    <a:pt x="16" y="53"/>
                  </a:cubicBezTo>
                  <a:cubicBezTo>
                    <a:pt x="16" y="56"/>
                    <a:pt x="12" y="62"/>
                    <a:pt x="10" y="63"/>
                  </a:cubicBezTo>
                  <a:cubicBezTo>
                    <a:pt x="9" y="63"/>
                    <a:pt x="3" y="63"/>
                    <a:pt x="3" y="64"/>
                  </a:cubicBezTo>
                  <a:cubicBezTo>
                    <a:pt x="3" y="68"/>
                    <a:pt x="7" y="70"/>
                    <a:pt x="7" y="73"/>
                  </a:cubicBezTo>
                  <a:cubicBezTo>
                    <a:pt x="7" y="74"/>
                    <a:pt x="4" y="81"/>
                    <a:pt x="4" y="81"/>
                  </a:cubicBezTo>
                  <a:cubicBezTo>
                    <a:pt x="8" y="83"/>
                    <a:pt x="8" y="94"/>
                    <a:pt x="5" y="96"/>
                  </a:cubicBezTo>
                  <a:cubicBezTo>
                    <a:pt x="4" y="97"/>
                    <a:pt x="1" y="95"/>
                    <a:pt x="0" y="97"/>
                  </a:cubicBezTo>
                  <a:cubicBezTo>
                    <a:pt x="0" y="98"/>
                    <a:pt x="4" y="100"/>
                    <a:pt x="4" y="101"/>
                  </a:cubicBezTo>
                  <a:cubicBezTo>
                    <a:pt x="8" y="103"/>
                    <a:pt x="13" y="106"/>
                    <a:pt x="16" y="109"/>
                  </a:cubicBezTo>
                  <a:cubicBezTo>
                    <a:pt x="18" y="111"/>
                    <a:pt x="15" y="112"/>
                    <a:pt x="19" y="112"/>
                  </a:cubicBezTo>
                  <a:cubicBezTo>
                    <a:pt x="19" y="112"/>
                    <a:pt x="20" y="110"/>
                    <a:pt x="21" y="110"/>
                  </a:cubicBezTo>
                  <a:cubicBezTo>
                    <a:pt x="22" y="109"/>
                    <a:pt x="24" y="105"/>
                    <a:pt x="26" y="106"/>
                  </a:cubicBezTo>
                  <a:cubicBezTo>
                    <a:pt x="26" y="110"/>
                    <a:pt x="18" y="112"/>
                    <a:pt x="20" y="118"/>
                  </a:cubicBezTo>
                  <a:cubicBezTo>
                    <a:pt x="22" y="124"/>
                    <a:pt x="27" y="115"/>
                    <a:pt x="30" y="113"/>
                  </a:cubicBezTo>
                  <a:cubicBezTo>
                    <a:pt x="30" y="112"/>
                    <a:pt x="30" y="111"/>
                    <a:pt x="29" y="110"/>
                  </a:cubicBezTo>
                  <a:cubicBezTo>
                    <a:pt x="34" y="110"/>
                    <a:pt x="33" y="115"/>
                    <a:pt x="31" y="119"/>
                  </a:cubicBezTo>
                  <a:cubicBezTo>
                    <a:pt x="30" y="123"/>
                    <a:pt x="25" y="126"/>
                    <a:pt x="20" y="129"/>
                  </a:cubicBezTo>
                  <a:cubicBezTo>
                    <a:pt x="22" y="135"/>
                    <a:pt x="24" y="142"/>
                    <a:pt x="20" y="145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7" name="Freeform 481">
              <a:extLst>
                <a:ext uri="{FF2B5EF4-FFF2-40B4-BE49-F238E27FC236}">
                  <a16:creationId xmlns:a16="http://schemas.microsoft.com/office/drawing/2014/main" id="{0C76D693-4CEA-40C6-89CB-C686D32E0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7603" y="3568176"/>
              <a:ext cx="333018" cy="358490"/>
            </a:xfrm>
            <a:custGeom>
              <a:avLst/>
              <a:gdLst>
                <a:gd name="T0" fmla="*/ 408 w 432"/>
                <a:gd name="T1" fmla="*/ 228 h 446"/>
                <a:gd name="T2" fmla="*/ 409 w 432"/>
                <a:gd name="T3" fmla="*/ 190 h 446"/>
                <a:gd name="T4" fmla="*/ 376 w 432"/>
                <a:gd name="T5" fmla="*/ 169 h 446"/>
                <a:gd name="T6" fmla="*/ 307 w 432"/>
                <a:gd name="T7" fmla="*/ 148 h 446"/>
                <a:gd name="T8" fmla="*/ 272 w 432"/>
                <a:gd name="T9" fmla="*/ 92 h 446"/>
                <a:gd name="T10" fmla="*/ 266 w 432"/>
                <a:gd name="T11" fmla="*/ 67 h 446"/>
                <a:gd name="T12" fmla="*/ 284 w 432"/>
                <a:gd name="T13" fmla="*/ 37 h 446"/>
                <a:gd name="T14" fmla="*/ 317 w 432"/>
                <a:gd name="T15" fmla="*/ 11 h 446"/>
                <a:gd name="T16" fmla="*/ 292 w 432"/>
                <a:gd name="T17" fmla="*/ 5 h 446"/>
                <a:gd name="T18" fmla="*/ 257 w 432"/>
                <a:gd name="T19" fmla="*/ 32 h 446"/>
                <a:gd name="T20" fmla="*/ 218 w 432"/>
                <a:gd name="T21" fmla="*/ 37 h 446"/>
                <a:gd name="T22" fmla="*/ 198 w 432"/>
                <a:gd name="T23" fmla="*/ 59 h 446"/>
                <a:gd name="T24" fmla="*/ 190 w 432"/>
                <a:gd name="T25" fmla="*/ 82 h 446"/>
                <a:gd name="T26" fmla="*/ 164 w 432"/>
                <a:gd name="T27" fmla="*/ 104 h 446"/>
                <a:gd name="T28" fmla="*/ 164 w 432"/>
                <a:gd name="T29" fmla="*/ 123 h 446"/>
                <a:gd name="T30" fmla="*/ 149 w 432"/>
                <a:gd name="T31" fmla="*/ 103 h 446"/>
                <a:gd name="T32" fmla="*/ 123 w 432"/>
                <a:gd name="T33" fmla="*/ 82 h 446"/>
                <a:gd name="T34" fmla="*/ 90 w 432"/>
                <a:gd name="T35" fmla="*/ 77 h 446"/>
                <a:gd name="T36" fmla="*/ 62 w 432"/>
                <a:gd name="T37" fmla="*/ 93 h 446"/>
                <a:gd name="T38" fmla="*/ 35 w 432"/>
                <a:gd name="T39" fmla="*/ 94 h 446"/>
                <a:gd name="T40" fmla="*/ 31 w 432"/>
                <a:gd name="T41" fmla="*/ 95 h 446"/>
                <a:gd name="T42" fmla="*/ 14 w 432"/>
                <a:gd name="T43" fmla="*/ 73 h 446"/>
                <a:gd name="T44" fmla="*/ 5 w 432"/>
                <a:gd name="T45" fmla="*/ 97 h 446"/>
                <a:gd name="T46" fmla="*/ 5 w 432"/>
                <a:gd name="T47" fmla="*/ 112 h 446"/>
                <a:gd name="T48" fmla="*/ 23 w 432"/>
                <a:gd name="T49" fmla="*/ 116 h 446"/>
                <a:gd name="T50" fmla="*/ 56 w 432"/>
                <a:gd name="T51" fmla="*/ 134 h 446"/>
                <a:gd name="T52" fmla="*/ 69 w 432"/>
                <a:gd name="T53" fmla="*/ 116 h 446"/>
                <a:gd name="T54" fmla="*/ 86 w 432"/>
                <a:gd name="T55" fmla="*/ 103 h 446"/>
                <a:gd name="T56" fmla="*/ 119 w 432"/>
                <a:gd name="T57" fmla="*/ 107 h 446"/>
                <a:gd name="T58" fmla="*/ 125 w 432"/>
                <a:gd name="T59" fmla="*/ 112 h 446"/>
                <a:gd name="T60" fmla="*/ 134 w 432"/>
                <a:gd name="T61" fmla="*/ 141 h 446"/>
                <a:gd name="T62" fmla="*/ 141 w 432"/>
                <a:gd name="T63" fmla="*/ 149 h 446"/>
                <a:gd name="T64" fmla="*/ 149 w 432"/>
                <a:gd name="T65" fmla="*/ 167 h 446"/>
                <a:gd name="T66" fmla="*/ 149 w 432"/>
                <a:gd name="T67" fmla="*/ 190 h 446"/>
                <a:gd name="T68" fmla="*/ 150 w 432"/>
                <a:gd name="T69" fmla="*/ 229 h 446"/>
                <a:gd name="T70" fmla="*/ 141 w 432"/>
                <a:gd name="T71" fmla="*/ 261 h 446"/>
                <a:gd name="T72" fmla="*/ 116 w 432"/>
                <a:gd name="T73" fmla="*/ 274 h 446"/>
                <a:gd name="T74" fmla="*/ 113 w 432"/>
                <a:gd name="T75" fmla="*/ 285 h 446"/>
                <a:gd name="T76" fmla="*/ 111 w 432"/>
                <a:gd name="T77" fmla="*/ 297 h 446"/>
                <a:gd name="T78" fmla="*/ 153 w 432"/>
                <a:gd name="T79" fmla="*/ 326 h 446"/>
                <a:gd name="T80" fmla="*/ 192 w 432"/>
                <a:gd name="T81" fmla="*/ 332 h 446"/>
                <a:gd name="T82" fmla="*/ 238 w 432"/>
                <a:gd name="T83" fmla="*/ 362 h 446"/>
                <a:gd name="T84" fmla="*/ 256 w 432"/>
                <a:gd name="T85" fmla="*/ 383 h 446"/>
                <a:gd name="T86" fmla="*/ 273 w 432"/>
                <a:gd name="T87" fmla="*/ 399 h 446"/>
                <a:gd name="T88" fmla="*/ 311 w 432"/>
                <a:gd name="T89" fmla="*/ 397 h 446"/>
                <a:gd name="T90" fmla="*/ 344 w 432"/>
                <a:gd name="T91" fmla="*/ 406 h 446"/>
                <a:gd name="T92" fmla="*/ 342 w 432"/>
                <a:gd name="T93" fmla="*/ 439 h 446"/>
                <a:gd name="T94" fmla="*/ 354 w 432"/>
                <a:gd name="T95" fmla="*/ 407 h 446"/>
                <a:gd name="T96" fmla="*/ 354 w 432"/>
                <a:gd name="T97" fmla="*/ 347 h 446"/>
                <a:gd name="T98" fmla="*/ 371 w 432"/>
                <a:gd name="T99" fmla="*/ 316 h 446"/>
                <a:gd name="T100" fmla="*/ 351 w 432"/>
                <a:gd name="T101" fmla="*/ 297 h 446"/>
                <a:gd name="T102" fmla="*/ 389 w 432"/>
                <a:gd name="T103" fmla="*/ 289 h 446"/>
                <a:gd name="T104" fmla="*/ 417 w 432"/>
                <a:gd name="T105" fmla="*/ 279 h 446"/>
                <a:gd name="T106" fmla="*/ 424 w 432"/>
                <a:gd name="T107" fmla="*/ 28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2" h="446">
                  <a:moveTo>
                    <a:pt x="404" y="259"/>
                  </a:moveTo>
                  <a:cubicBezTo>
                    <a:pt x="405" y="251"/>
                    <a:pt x="416" y="253"/>
                    <a:pt x="417" y="246"/>
                  </a:cubicBezTo>
                  <a:cubicBezTo>
                    <a:pt x="418" y="240"/>
                    <a:pt x="410" y="233"/>
                    <a:pt x="408" y="228"/>
                  </a:cubicBezTo>
                  <a:cubicBezTo>
                    <a:pt x="404" y="221"/>
                    <a:pt x="406" y="216"/>
                    <a:pt x="406" y="207"/>
                  </a:cubicBezTo>
                  <a:cubicBezTo>
                    <a:pt x="406" y="204"/>
                    <a:pt x="404" y="201"/>
                    <a:pt x="405" y="198"/>
                  </a:cubicBezTo>
                  <a:cubicBezTo>
                    <a:pt x="405" y="193"/>
                    <a:pt x="408" y="193"/>
                    <a:pt x="409" y="190"/>
                  </a:cubicBezTo>
                  <a:cubicBezTo>
                    <a:pt x="411" y="186"/>
                    <a:pt x="413" y="177"/>
                    <a:pt x="414" y="173"/>
                  </a:cubicBezTo>
                  <a:cubicBezTo>
                    <a:pt x="414" y="162"/>
                    <a:pt x="391" y="170"/>
                    <a:pt x="385" y="170"/>
                  </a:cubicBezTo>
                  <a:cubicBezTo>
                    <a:pt x="382" y="170"/>
                    <a:pt x="379" y="169"/>
                    <a:pt x="376" y="169"/>
                  </a:cubicBezTo>
                  <a:cubicBezTo>
                    <a:pt x="373" y="169"/>
                    <a:pt x="371" y="171"/>
                    <a:pt x="368" y="171"/>
                  </a:cubicBezTo>
                  <a:cubicBezTo>
                    <a:pt x="356" y="172"/>
                    <a:pt x="354" y="158"/>
                    <a:pt x="347" y="152"/>
                  </a:cubicBezTo>
                  <a:cubicBezTo>
                    <a:pt x="338" y="143"/>
                    <a:pt x="318" y="148"/>
                    <a:pt x="307" y="148"/>
                  </a:cubicBezTo>
                  <a:cubicBezTo>
                    <a:pt x="298" y="147"/>
                    <a:pt x="290" y="148"/>
                    <a:pt x="287" y="138"/>
                  </a:cubicBezTo>
                  <a:cubicBezTo>
                    <a:pt x="275" y="137"/>
                    <a:pt x="285" y="122"/>
                    <a:pt x="284" y="116"/>
                  </a:cubicBezTo>
                  <a:cubicBezTo>
                    <a:pt x="283" y="109"/>
                    <a:pt x="274" y="101"/>
                    <a:pt x="272" y="92"/>
                  </a:cubicBezTo>
                  <a:cubicBezTo>
                    <a:pt x="267" y="89"/>
                    <a:pt x="265" y="88"/>
                    <a:pt x="258" y="90"/>
                  </a:cubicBezTo>
                  <a:cubicBezTo>
                    <a:pt x="259" y="85"/>
                    <a:pt x="263" y="82"/>
                    <a:pt x="264" y="78"/>
                  </a:cubicBezTo>
                  <a:cubicBezTo>
                    <a:pt x="266" y="74"/>
                    <a:pt x="266" y="71"/>
                    <a:pt x="266" y="67"/>
                  </a:cubicBezTo>
                  <a:cubicBezTo>
                    <a:pt x="268" y="58"/>
                    <a:pt x="272" y="52"/>
                    <a:pt x="276" y="45"/>
                  </a:cubicBezTo>
                  <a:cubicBezTo>
                    <a:pt x="277" y="43"/>
                    <a:pt x="278" y="40"/>
                    <a:pt x="280" y="39"/>
                  </a:cubicBezTo>
                  <a:cubicBezTo>
                    <a:pt x="281" y="38"/>
                    <a:pt x="283" y="38"/>
                    <a:pt x="284" y="37"/>
                  </a:cubicBezTo>
                  <a:cubicBezTo>
                    <a:pt x="287" y="34"/>
                    <a:pt x="288" y="30"/>
                    <a:pt x="291" y="26"/>
                  </a:cubicBezTo>
                  <a:cubicBezTo>
                    <a:pt x="295" y="21"/>
                    <a:pt x="305" y="18"/>
                    <a:pt x="313" y="17"/>
                  </a:cubicBezTo>
                  <a:cubicBezTo>
                    <a:pt x="313" y="14"/>
                    <a:pt x="317" y="14"/>
                    <a:pt x="317" y="11"/>
                  </a:cubicBezTo>
                  <a:cubicBezTo>
                    <a:pt x="318" y="7"/>
                    <a:pt x="313" y="4"/>
                    <a:pt x="311" y="3"/>
                  </a:cubicBezTo>
                  <a:cubicBezTo>
                    <a:pt x="308" y="1"/>
                    <a:pt x="305" y="0"/>
                    <a:pt x="301" y="0"/>
                  </a:cubicBezTo>
                  <a:cubicBezTo>
                    <a:pt x="298" y="1"/>
                    <a:pt x="294" y="7"/>
                    <a:pt x="292" y="5"/>
                  </a:cubicBezTo>
                  <a:cubicBezTo>
                    <a:pt x="287" y="7"/>
                    <a:pt x="290" y="15"/>
                    <a:pt x="284" y="19"/>
                  </a:cubicBezTo>
                  <a:cubicBezTo>
                    <a:pt x="280" y="21"/>
                    <a:pt x="276" y="20"/>
                    <a:pt x="272" y="22"/>
                  </a:cubicBezTo>
                  <a:cubicBezTo>
                    <a:pt x="267" y="25"/>
                    <a:pt x="262" y="30"/>
                    <a:pt x="257" y="32"/>
                  </a:cubicBezTo>
                  <a:cubicBezTo>
                    <a:pt x="250" y="34"/>
                    <a:pt x="246" y="30"/>
                    <a:pt x="240" y="30"/>
                  </a:cubicBezTo>
                  <a:cubicBezTo>
                    <a:pt x="231" y="30"/>
                    <a:pt x="236" y="34"/>
                    <a:pt x="233" y="40"/>
                  </a:cubicBezTo>
                  <a:cubicBezTo>
                    <a:pt x="229" y="39"/>
                    <a:pt x="221" y="37"/>
                    <a:pt x="218" y="37"/>
                  </a:cubicBezTo>
                  <a:cubicBezTo>
                    <a:pt x="215" y="38"/>
                    <a:pt x="214" y="41"/>
                    <a:pt x="212" y="43"/>
                  </a:cubicBezTo>
                  <a:cubicBezTo>
                    <a:pt x="211" y="44"/>
                    <a:pt x="209" y="45"/>
                    <a:pt x="207" y="46"/>
                  </a:cubicBezTo>
                  <a:cubicBezTo>
                    <a:pt x="203" y="49"/>
                    <a:pt x="200" y="54"/>
                    <a:pt x="198" y="59"/>
                  </a:cubicBezTo>
                  <a:cubicBezTo>
                    <a:pt x="197" y="64"/>
                    <a:pt x="198" y="71"/>
                    <a:pt x="194" y="74"/>
                  </a:cubicBezTo>
                  <a:cubicBezTo>
                    <a:pt x="195" y="74"/>
                    <a:pt x="196" y="76"/>
                    <a:pt x="197" y="76"/>
                  </a:cubicBezTo>
                  <a:cubicBezTo>
                    <a:pt x="198" y="81"/>
                    <a:pt x="193" y="80"/>
                    <a:pt x="190" y="82"/>
                  </a:cubicBezTo>
                  <a:cubicBezTo>
                    <a:pt x="185" y="84"/>
                    <a:pt x="184" y="88"/>
                    <a:pt x="181" y="92"/>
                  </a:cubicBezTo>
                  <a:cubicBezTo>
                    <a:pt x="178" y="96"/>
                    <a:pt x="175" y="97"/>
                    <a:pt x="171" y="100"/>
                  </a:cubicBezTo>
                  <a:cubicBezTo>
                    <a:pt x="169" y="101"/>
                    <a:pt x="164" y="103"/>
                    <a:pt x="164" y="104"/>
                  </a:cubicBezTo>
                  <a:cubicBezTo>
                    <a:pt x="161" y="107"/>
                    <a:pt x="163" y="106"/>
                    <a:pt x="165" y="109"/>
                  </a:cubicBezTo>
                  <a:cubicBezTo>
                    <a:pt x="168" y="114"/>
                    <a:pt x="168" y="117"/>
                    <a:pt x="166" y="123"/>
                  </a:cubicBezTo>
                  <a:cubicBezTo>
                    <a:pt x="165" y="123"/>
                    <a:pt x="165" y="123"/>
                    <a:pt x="164" y="123"/>
                  </a:cubicBezTo>
                  <a:cubicBezTo>
                    <a:pt x="164" y="121"/>
                    <a:pt x="165" y="119"/>
                    <a:pt x="164" y="118"/>
                  </a:cubicBezTo>
                  <a:cubicBezTo>
                    <a:pt x="163" y="115"/>
                    <a:pt x="162" y="116"/>
                    <a:pt x="161" y="115"/>
                  </a:cubicBezTo>
                  <a:cubicBezTo>
                    <a:pt x="157" y="111"/>
                    <a:pt x="153" y="107"/>
                    <a:pt x="149" y="103"/>
                  </a:cubicBezTo>
                  <a:cubicBezTo>
                    <a:pt x="147" y="102"/>
                    <a:pt x="147" y="100"/>
                    <a:pt x="145" y="98"/>
                  </a:cubicBezTo>
                  <a:cubicBezTo>
                    <a:pt x="142" y="94"/>
                    <a:pt x="138" y="92"/>
                    <a:pt x="134" y="89"/>
                  </a:cubicBezTo>
                  <a:cubicBezTo>
                    <a:pt x="131" y="87"/>
                    <a:pt x="128" y="83"/>
                    <a:pt x="123" y="82"/>
                  </a:cubicBezTo>
                  <a:cubicBezTo>
                    <a:pt x="118" y="81"/>
                    <a:pt x="112" y="82"/>
                    <a:pt x="107" y="82"/>
                  </a:cubicBezTo>
                  <a:cubicBezTo>
                    <a:pt x="107" y="81"/>
                    <a:pt x="108" y="81"/>
                    <a:pt x="107" y="81"/>
                  </a:cubicBezTo>
                  <a:cubicBezTo>
                    <a:pt x="103" y="80"/>
                    <a:pt x="94" y="75"/>
                    <a:pt x="90" y="77"/>
                  </a:cubicBezTo>
                  <a:cubicBezTo>
                    <a:pt x="89" y="78"/>
                    <a:pt x="90" y="80"/>
                    <a:pt x="89" y="81"/>
                  </a:cubicBezTo>
                  <a:cubicBezTo>
                    <a:pt x="88" y="82"/>
                    <a:pt x="85" y="83"/>
                    <a:pt x="84" y="84"/>
                  </a:cubicBezTo>
                  <a:cubicBezTo>
                    <a:pt x="77" y="89"/>
                    <a:pt x="69" y="90"/>
                    <a:pt x="62" y="93"/>
                  </a:cubicBezTo>
                  <a:cubicBezTo>
                    <a:pt x="58" y="96"/>
                    <a:pt x="55" y="97"/>
                    <a:pt x="51" y="98"/>
                  </a:cubicBezTo>
                  <a:cubicBezTo>
                    <a:pt x="45" y="100"/>
                    <a:pt x="43" y="100"/>
                    <a:pt x="38" y="96"/>
                  </a:cubicBezTo>
                  <a:cubicBezTo>
                    <a:pt x="37" y="95"/>
                    <a:pt x="36" y="95"/>
                    <a:pt x="35" y="94"/>
                  </a:cubicBezTo>
                  <a:cubicBezTo>
                    <a:pt x="34" y="93"/>
                    <a:pt x="35" y="92"/>
                    <a:pt x="34" y="91"/>
                  </a:cubicBezTo>
                  <a:cubicBezTo>
                    <a:pt x="33" y="90"/>
                    <a:pt x="30" y="90"/>
                    <a:pt x="28" y="90"/>
                  </a:cubicBezTo>
                  <a:cubicBezTo>
                    <a:pt x="29" y="92"/>
                    <a:pt x="31" y="93"/>
                    <a:pt x="31" y="95"/>
                  </a:cubicBezTo>
                  <a:cubicBezTo>
                    <a:pt x="29" y="95"/>
                    <a:pt x="24" y="96"/>
                    <a:pt x="22" y="94"/>
                  </a:cubicBezTo>
                  <a:cubicBezTo>
                    <a:pt x="20" y="92"/>
                    <a:pt x="22" y="90"/>
                    <a:pt x="23" y="87"/>
                  </a:cubicBezTo>
                  <a:cubicBezTo>
                    <a:pt x="23" y="81"/>
                    <a:pt x="20" y="76"/>
                    <a:pt x="14" y="73"/>
                  </a:cubicBezTo>
                  <a:cubicBezTo>
                    <a:pt x="11" y="72"/>
                    <a:pt x="9" y="71"/>
                    <a:pt x="6" y="69"/>
                  </a:cubicBezTo>
                  <a:cubicBezTo>
                    <a:pt x="3" y="74"/>
                    <a:pt x="1" y="78"/>
                    <a:pt x="0" y="83"/>
                  </a:cubicBezTo>
                  <a:cubicBezTo>
                    <a:pt x="0" y="90"/>
                    <a:pt x="5" y="93"/>
                    <a:pt x="5" y="97"/>
                  </a:cubicBezTo>
                  <a:cubicBezTo>
                    <a:pt x="5" y="100"/>
                    <a:pt x="3" y="101"/>
                    <a:pt x="2" y="103"/>
                  </a:cubicBezTo>
                  <a:cubicBezTo>
                    <a:pt x="1" y="105"/>
                    <a:pt x="2" y="108"/>
                    <a:pt x="2" y="111"/>
                  </a:cubicBezTo>
                  <a:cubicBezTo>
                    <a:pt x="3" y="111"/>
                    <a:pt x="4" y="111"/>
                    <a:pt x="5" y="112"/>
                  </a:cubicBezTo>
                  <a:cubicBezTo>
                    <a:pt x="8" y="113"/>
                    <a:pt x="10" y="113"/>
                    <a:pt x="13" y="115"/>
                  </a:cubicBezTo>
                  <a:cubicBezTo>
                    <a:pt x="14" y="116"/>
                    <a:pt x="15" y="118"/>
                    <a:pt x="17" y="118"/>
                  </a:cubicBezTo>
                  <a:cubicBezTo>
                    <a:pt x="19" y="118"/>
                    <a:pt x="21" y="116"/>
                    <a:pt x="23" y="116"/>
                  </a:cubicBezTo>
                  <a:cubicBezTo>
                    <a:pt x="30" y="116"/>
                    <a:pt x="41" y="120"/>
                    <a:pt x="39" y="128"/>
                  </a:cubicBezTo>
                  <a:cubicBezTo>
                    <a:pt x="43" y="128"/>
                    <a:pt x="49" y="133"/>
                    <a:pt x="51" y="128"/>
                  </a:cubicBezTo>
                  <a:cubicBezTo>
                    <a:pt x="50" y="132"/>
                    <a:pt x="54" y="132"/>
                    <a:pt x="56" y="134"/>
                  </a:cubicBezTo>
                  <a:cubicBezTo>
                    <a:pt x="57" y="137"/>
                    <a:pt x="55" y="141"/>
                    <a:pt x="58" y="143"/>
                  </a:cubicBezTo>
                  <a:cubicBezTo>
                    <a:pt x="61" y="145"/>
                    <a:pt x="72" y="141"/>
                    <a:pt x="73" y="137"/>
                  </a:cubicBezTo>
                  <a:cubicBezTo>
                    <a:pt x="90" y="136"/>
                    <a:pt x="70" y="124"/>
                    <a:pt x="69" y="116"/>
                  </a:cubicBezTo>
                  <a:cubicBezTo>
                    <a:pt x="68" y="112"/>
                    <a:pt x="70" y="114"/>
                    <a:pt x="73" y="113"/>
                  </a:cubicBezTo>
                  <a:cubicBezTo>
                    <a:pt x="75" y="112"/>
                    <a:pt x="76" y="110"/>
                    <a:pt x="78" y="109"/>
                  </a:cubicBezTo>
                  <a:cubicBezTo>
                    <a:pt x="81" y="107"/>
                    <a:pt x="84" y="107"/>
                    <a:pt x="86" y="103"/>
                  </a:cubicBezTo>
                  <a:cubicBezTo>
                    <a:pt x="88" y="100"/>
                    <a:pt x="89" y="96"/>
                    <a:pt x="93" y="95"/>
                  </a:cubicBezTo>
                  <a:cubicBezTo>
                    <a:pt x="98" y="93"/>
                    <a:pt x="104" y="94"/>
                    <a:pt x="107" y="97"/>
                  </a:cubicBezTo>
                  <a:cubicBezTo>
                    <a:pt x="112" y="100"/>
                    <a:pt x="116" y="103"/>
                    <a:pt x="119" y="107"/>
                  </a:cubicBezTo>
                  <a:cubicBezTo>
                    <a:pt x="120" y="108"/>
                    <a:pt x="120" y="110"/>
                    <a:pt x="121" y="110"/>
                  </a:cubicBezTo>
                  <a:cubicBezTo>
                    <a:pt x="122" y="111"/>
                    <a:pt x="122" y="109"/>
                    <a:pt x="124" y="109"/>
                  </a:cubicBezTo>
                  <a:cubicBezTo>
                    <a:pt x="125" y="110"/>
                    <a:pt x="129" y="110"/>
                    <a:pt x="125" y="112"/>
                  </a:cubicBezTo>
                  <a:cubicBezTo>
                    <a:pt x="125" y="115"/>
                    <a:pt x="125" y="119"/>
                    <a:pt x="122" y="118"/>
                  </a:cubicBezTo>
                  <a:cubicBezTo>
                    <a:pt x="121" y="122"/>
                    <a:pt x="125" y="128"/>
                    <a:pt x="127" y="131"/>
                  </a:cubicBezTo>
                  <a:cubicBezTo>
                    <a:pt x="130" y="134"/>
                    <a:pt x="131" y="138"/>
                    <a:pt x="134" y="141"/>
                  </a:cubicBezTo>
                  <a:cubicBezTo>
                    <a:pt x="135" y="142"/>
                    <a:pt x="138" y="143"/>
                    <a:pt x="139" y="145"/>
                  </a:cubicBezTo>
                  <a:cubicBezTo>
                    <a:pt x="139" y="145"/>
                    <a:pt x="141" y="149"/>
                    <a:pt x="140" y="149"/>
                  </a:cubicBezTo>
                  <a:cubicBezTo>
                    <a:pt x="140" y="149"/>
                    <a:pt x="141" y="149"/>
                    <a:pt x="141" y="149"/>
                  </a:cubicBezTo>
                  <a:cubicBezTo>
                    <a:pt x="141" y="151"/>
                    <a:pt x="143" y="155"/>
                    <a:pt x="146" y="155"/>
                  </a:cubicBezTo>
                  <a:cubicBezTo>
                    <a:pt x="148" y="157"/>
                    <a:pt x="150" y="158"/>
                    <a:pt x="150" y="161"/>
                  </a:cubicBezTo>
                  <a:cubicBezTo>
                    <a:pt x="150" y="162"/>
                    <a:pt x="149" y="165"/>
                    <a:pt x="149" y="167"/>
                  </a:cubicBezTo>
                  <a:cubicBezTo>
                    <a:pt x="148" y="170"/>
                    <a:pt x="147" y="170"/>
                    <a:pt x="149" y="174"/>
                  </a:cubicBezTo>
                  <a:cubicBezTo>
                    <a:pt x="153" y="180"/>
                    <a:pt x="154" y="180"/>
                    <a:pt x="148" y="185"/>
                  </a:cubicBezTo>
                  <a:cubicBezTo>
                    <a:pt x="147" y="187"/>
                    <a:pt x="145" y="191"/>
                    <a:pt x="149" y="190"/>
                  </a:cubicBezTo>
                  <a:cubicBezTo>
                    <a:pt x="151" y="197"/>
                    <a:pt x="152" y="204"/>
                    <a:pt x="151" y="211"/>
                  </a:cubicBezTo>
                  <a:cubicBezTo>
                    <a:pt x="151" y="214"/>
                    <a:pt x="150" y="216"/>
                    <a:pt x="148" y="219"/>
                  </a:cubicBezTo>
                  <a:cubicBezTo>
                    <a:pt x="144" y="224"/>
                    <a:pt x="145" y="225"/>
                    <a:pt x="150" y="229"/>
                  </a:cubicBezTo>
                  <a:cubicBezTo>
                    <a:pt x="152" y="231"/>
                    <a:pt x="156" y="232"/>
                    <a:pt x="155" y="236"/>
                  </a:cubicBezTo>
                  <a:cubicBezTo>
                    <a:pt x="155" y="243"/>
                    <a:pt x="144" y="247"/>
                    <a:pt x="142" y="256"/>
                  </a:cubicBezTo>
                  <a:cubicBezTo>
                    <a:pt x="142" y="258"/>
                    <a:pt x="143" y="259"/>
                    <a:pt x="141" y="261"/>
                  </a:cubicBezTo>
                  <a:cubicBezTo>
                    <a:pt x="138" y="264"/>
                    <a:pt x="133" y="263"/>
                    <a:pt x="130" y="263"/>
                  </a:cubicBezTo>
                  <a:cubicBezTo>
                    <a:pt x="125" y="263"/>
                    <a:pt x="121" y="265"/>
                    <a:pt x="118" y="269"/>
                  </a:cubicBezTo>
                  <a:cubicBezTo>
                    <a:pt x="118" y="270"/>
                    <a:pt x="116" y="273"/>
                    <a:pt x="116" y="274"/>
                  </a:cubicBezTo>
                  <a:cubicBezTo>
                    <a:pt x="115" y="276"/>
                    <a:pt x="114" y="277"/>
                    <a:pt x="115" y="280"/>
                  </a:cubicBezTo>
                  <a:cubicBezTo>
                    <a:pt x="116" y="282"/>
                    <a:pt x="120" y="283"/>
                    <a:pt x="120" y="286"/>
                  </a:cubicBezTo>
                  <a:cubicBezTo>
                    <a:pt x="120" y="289"/>
                    <a:pt x="114" y="288"/>
                    <a:pt x="113" y="285"/>
                  </a:cubicBezTo>
                  <a:cubicBezTo>
                    <a:pt x="111" y="286"/>
                    <a:pt x="107" y="289"/>
                    <a:pt x="107" y="291"/>
                  </a:cubicBezTo>
                  <a:cubicBezTo>
                    <a:pt x="108" y="294"/>
                    <a:pt x="111" y="294"/>
                    <a:pt x="111" y="297"/>
                  </a:cubicBezTo>
                  <a:cubicBezTo>
                    <a:pt x="111" y="297"/>
                    <a:pt x="111" y="297"/>
                    <a:pt x="111" y="297"/>
                  </a:cubicBezTo>
                  <a:cubicBezTo>
                    <a:pt x="118" y="302"/>
                    <a:pt x="124" y="306"/>
                    <a:pt x="132" y="310"/>
                  </a:cubicBezTo>
                  <a:cubicBezTo>
                    <a:pt x="136" y="312"/>
                    <a:pt x="140" y="314"/>
                    <a:pt x="143" y="316"/>
                  </a:cubicBezTo>
                  <a:cubicBezTo>
                    <a:pt x="148" y="319"/>
                    <a:pt x="149" y="323"/>
                    <a:pt x="153" y="326"/>
                  </a:cubicBezTo>
                  <a:cubicBezTo>
                    <a:pt x="155" y="327"/>
                    <a:pt x="166" y="329"/>
                    <a:pt x="168" y="330"/>
                  </a:cubicBezTo>
                  <a:cubicBezTo>
                    <a:pt x="175" y="330"/>
                    <a:pt x="174" y="325"/>
                    <a:pt x="179" y="324"/>
                  </a:cubicBezTo>
                  <a:cubicBezTo>
                    <a:pt x="185" y="323"/>
                    <a:pt x="188" y="329"/>
                    <a:pt x="192" y="332"/>
                  </a:cubicBezTo>
                  <a:cubicBezTo>
                    <a:pt x="196" y="334"/>
                    <a:pt x="202" y="337"/>
                    <a:pt x="205" y="338"/>
                  </a:cubicBezTo>
                  <a:cubicBezTo>
                    <a:pt x="213" y="340"/>
                    <a:pt x="218" y="341"/>
                    <a:pt x="224" y="346"/>
                  </a:cubicBezTo>
                  <a:cubicBezTo>
                    <a:pt x="230" y="351"/>
                    <a:pt x="233" y="358"/>
                    <a:pt x="238" y="362"/>
                  </a:cubicBezTo>
                  <a:cubicBezTo>
                    <a:pt x="241" y="365"/>
                    <a:pt x="245" y="366"/>
                    <a:pt x="249" y="370"/>
                  </a:cubicBezTo>
                  <a:cubicBezTo>
                    <a:pt x="251" y="373"/>
                    <a:pt x="252" y="375"/>
                    <a:pt x="254" y="378"/>
                  </a:cubicBezTo>
                  <a:cubicBezTo>
                    <a:pt x="255" y="380"/>
                    <a:pt x="254" y="380"/>
                    <a:pt x="256" y="383"/>
                  </a:cubicBezTo>
                  <a:cubicBezTo>
                    <a:pt x="258" y="384"/>
                    <a:pt x="260" y="383"/>
                    <a:pt x="262" y="385"/>
                  </a:cubicBezTo>
                  <a:cubicBezTo>
                    <a:pt x="264" y="388"/>
                    <a:pt x="261" y="392"/>
                    <a:pt x="263" y="395"/>
                  </a:cubicBezTo>
                  <a:cubicBezTo>
                    <a:pt x="264" y="399"/>
                    <a:pt x="270" y="399"/>
                    <a:pt x="273" y="399"/>
                  </a:cubicBezTo>
                  <a:cubicBezTo>
                    <a:pt x="279" y="400"/>
                    <a:pt x="286" y="401"/>
                    <a:pt x="292" y="398"/>
                  </a:cubicBezTo>
                  <a:cubicBezTo>
                    <a:pt x="295" y="397"/>
                    <a:pt x="297" y="394"/>
                    <a:pt x="300" y="394"/>
                  </a:cubicBezTo>
                  <a:cubicBezTo>
                    <a:pt x="304" y="393"/>
                    <a:pt x="308" y="396"/>
                    <a:pt x="311" y="397"/>
                  </a:cubicBezTo>
                  <a:cubicBezTo>
                    <a:pt x="315" y="398"/>
                    <a:pt x="317" y="395"/>
                    <a:pt x="320" y="394"/>
                  </a:cubicBezTo>
                  <a:cubicBezTo>
                    <a:pt x="324" y="394"/>
                    <a:pt x="324" y="396"/>
                    <a:pt x="327" y="398"/>
                  </a:cubicBezTo>
                  <a:cubicBezTo>
                    <a:pt x="332" y="401"/>
                    <a:pt x="341" y="402"/>
                    <a:pt x="344" y="406"/>
                  </a:cubicBezTo>
                  <a:cubicBezTo>
                    <a:pt x="347" y="411"/>
                    <a:pt x="341" y="418"/>
                    <a:pt x="338" y="421"/>
                  </a:cubicBezTo>
                  <a:cubicBezTo>
                    <a:pt x="336" y="424"/>
                    <a:pt x="326" y="432"/>
                    <a:pt x="327" y="435"/>
                  </a:cubicBezTo>
                  <a:cubicBezTo>
                    <a:pt x="328" y="438"/>
                    <a:pt x="340" y="438"/>
                    <a:pt x="342" y="439"/>
                  </a:cubicBezTo>
                  <a:cubicBezTo>
                    <a:pt x="344" y="440"/>
                    <a:pt x="345" y="443"/>
                    <a:pt x="347" y="445"/>
                  </a:cubicBezTo>
                  <a:cubicBezTo>
                    <a:pt x="348" y="445"/>
                    <a:pt x="349" y="446"/>
                    <a:pt x="350" y="446"/>
                  </a:cubicBezTo>
                  <a:cubicBezTo>
                    <a:pt x="356" y="436"/>
                    <a:pt x="353" y="417"/>
                    <a:pt x="354" y="407"/>
                  </a:cubicBezTo>
                  <a:cubicBezTo>
                    <a:pt x="356" y="397"/>
                    <a:pt x="361" y="388"/>
                    <a:pt x="362" y="378"/>
                  </a:cubicBezTo>
                  <a:cubicBezTo>
                    <a:pt x="363" y="367"/>
                    <a:pt x="360" y="362"/>
                    <a:pt x="356" y="353"/>
                  </a:cubicBezTo>
                  <a:cubicBezTo>
                    <a:pt x="355" y="351"/>
                    <a:pt x="355" y="349"/>
                    <a:pt x="354" y="347"/>
                  </a:cubicBezTo>
                  <a:cubicBezTo>
                    <a:pt x="353" y="345"/>
                    <a:pt x="349" y="344"/>
                    <a:pt x="348" y="342"/>
                  </a:cubicBezTo>
                  <a:cubicBezTo>
                    <a:pt x="345" y="338"/>
                    <a:pt x="344" y="332"/>
                    <a:pt x="345" y="327"/>
                  </a:cubicBezTo>
                  <a:cubicBezTo>
                    <a:pt x="347" y="315"/>
                    <a:pt x="361" y="315"/>
                    <a:pt x="371" y="316"/>
                  </a:cubicBezTo>
                  <a:cubicBezTo>
                    <a:pt x="371" y="312"/>
                    <a:pt x="371" y="308"/>
                    <a:pt x="370" y="304"/>
                  </a:cubicBezTo>
                  <a:cubicBezTo>
                    <a:pt x="367" y="299"/>
                    <a:pt x="366" y="301"/>
                    <a:pt x="360" y="300"/>
                  </a:cubicBezTo>
                  <a:cubicBezTo>
                    <a:pt x="356" y="300"/>
                    <a:pt x="354" y="301"/>
                    <a:pt x="351" y="297"/>
                  </a:cubicBezTo>
                  <a:cubicBezTo>
                    <a:pt x="350" y="295"/>
                    <a:pt x="351" y="291"/>
                    <a:pt x="353" y="289"/>
                  </a:cubicBezTo>
                  <a:cubicBezTo>
                    <a:pt x="358" y="286"/>
                    <a:pt x="369" y="289"/>
                    <a:pt x="374" y="289"/>
                  </a:cubicBezTo>
                  <a:cubicBezTo>
                    <a:pt x="378" y="289"/>
                    <a:pt x="386" y="291"/>
                    <a:pt x="389" y="289"/>
                  </a:cubicBezTo>
                  <a:cubicBezTo>
                    <a:pt x="393" y="288"/>
                    <a:pt x="390" y="287"/>
                    <a:pt x="393" y="285"/>
                  </a:cubicBezTo>
                  <a:cubicBezTo>
                    <a:pt x="397" y="281"/>
                    <a:pt x="396" y="285"/>
                    <a:pt x="400" y="287"/>
                  </a:cubicBezTo>
                  <a:cubicBezTo>
                    <a:pt x="407" y="289"/>
                    <a:pt x="409" y="277"/>
                    <a:pt x="417" y="279"/>
                  </a:cubicBezTo>
                  <a:cubicBezTo>
                    <a:pt x="429" y="281"/>
                    <a:pt x="419" y="303"/>
                    <a:pt x="429" y="305"/>
                  </a:cubicBezTo>
                  <a:cubicBezTo>
                    <a:pt x="430" y="304"/>
                    <a:pt x="431" y="304"/>
                    <a:pt x="432" y="304"/>
                  </a:cubicBezTo>
                  <a:cubicBezTo>
                    <a:pt x="431" y="297"/>
                    <a:pt x="427" y="288"/>
                    <a:pt x="424" y="283"/>
                  </a:cubicBezTo>
                  <a:cubicBezTo>
                    <a:pt x="421" y="275"/>
                    <a:pt x="417" y="257"/>
                    <a:pt x="404" y="25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8" name="Freeform 482">
              <a:extLst>
                <a:ext uri="{FF2B5EF4-FFF2-40B4-BE49-F238E27FC236}">
                  <a16:creationId xmlns:a16="http://schemas.microsoft.com/office/drawing/2014/main" id="{E799B84E-4E4E-42A4-A1BC-3EEE3F880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434" y="3566473"/>
              <a:ext cx="276862" cy="256696"/>
            </a:xfrm>
            <a:custGeom>
              <a:avLst/>
              <a:gdLst>
                <a:gd name="T0" fmla="*/ 336 w 359"/>
                <a:gd name="T1" fmla="*/ 100 h 319"/>
                <a:gd name="T2" fmla="*/ 305 w 359"/>
                <a:gd name="T3" fmla="*/ 72 h 319"/>
                <a:gd name="T4" fmla="*/ 303 w 359"/>
                <a:gd name="T5" fmla="*/ 50 h 319"/>
                <a:gd name="T6" fmla="*/ 248 w 359"/>
                <a:gd name="T7" fmla="*/ 53 h 319"/>
                <a:gd name="T8" fmla="*/ 211 w 359"/>
                <a:gd name="T9" fmla="*/ 63 h 319"/>
                <a:gd name="T10" fmla="*/ 150 w 359"/>
                <a:gd name="T11" fmla="*/ 56 h 319"/>
                <a:gd name="T12" fmla="*/ 115 w 359"/>
                <a:gd name="T13" fmla="*/ 28 h 319"/>
                <a:gd name="T14" fmla="*/ 83 w 359"/>
                <a:gd name="T15" fmla="*/ 11 h 319"/>
                <a:gd name="T16" fmla="*/ 92 w 359"/>
                <a:gd name="T17" fmla="*/ 30 h 319"/>
                <a:gd name="T18" fmla="*/ 75 w 359"/>
                <a:gd name="T19" fmla="*/ 35 h 319"/>
                <a:gd name="T20" fmla="*/ 55 w 359"/>
                <a:gd name="T21" fmla="*/ 66 h 319"/>
                <a:gd name="T22" fmla="*/ 44 w 359"/>
                <a:gd name="T23" fmla="*/ 94 h 319"/>
                <a:gd name="T24" fmla="*/ 35 w 359"/>
                <a:gd name="T25" fmla="*/ 71 h 319"/>
                <a:gd name="T26" fmla="*/ 44 w 359"/>
                <a:gd name="T27" fmla="*/ 42 h 319"/>
                <a:gd name="T28" fmla="*/ 46 w 359"/>
                <a:gd name="T29" fmla="*/ 24 h 319"/>
                <a:gd name="T30" fmla="*/ 55 w 359"/>
                <a:gd name="T31" fmla="*/ 19 h 319"/>
                <a:gd name="T32" fmla="*/ 26 w 359"/>
                <a:gd name="T33" fmla="*/ 39 h 319"/>
                <a:gd name="T34" fmla="*/ 18 w 359"/>
                <a:gd name="T35" fmla="*/ 47 h 319"/>
                <a:gd name="T36" fmla="*/ 6 w 359"/>
                <a:gd name="T37" fmla="*/ 80 h 319"/>
                <a:gd name="T38" fmla="*/ 14 w 359"/>
                <a:gd name="T39" fmla="*/ 94 h 319"/>
                <a:gd name="T40" fmla="*/ 29 w 359"/>
                <a:gd name="T41" fmla="*/ 140 h 319"/>
                <a:gd name="T42" fmla="*/ 89 w 359"/>
                <a:gd name="T43" fmla="*/ 154 h 319"/>
                <a:gd name="T44" fmla="*/ 118 w 359"/>
                <a:gd name="T45" fmla="*/ 171 h 319"/>
                <a:gd name="T46" fmla="*/ 156 w 359"/>
                <a:gd name="T47" fmla="*/ 175 h 319"/>
                <a:gd name="T48" fmla="*/ 147 w 359"/>
                <a:gd name="T49" fmla="*/ 200 h 319"/>
                <a:gd name="T50" fmla="*/ 150 w 359"/>
                <a:gd name="T51" fmla="*/ 230 h 319"/>
                <a:gd name="T52" fmla="*/ 146 w 359"/>
                <a:gd name="T53" fmla="*/ 261 h 319"/>
                <a:gd name="T54" fmla="*/ 174 w 359"/>
                <a:gd name="T55" fmla="*/ 306 h 319"/>
                <a:gd name="T56" fmla="*/ 192 w 359"/>
                <a:gd name="T57" fmla="*/ 317 h 319"/>
                <a:gd name="T58" fmla="*/ 212 w 359"/>
                <a:gd name="T59" fmla="*/ 319 h 319"/>
                <a:gd name="T60" fmla="*/ 219 w 359"/>
                <a:gd name="T61" fmla="*/ 305 h 319"/>
                <a:gd name="T62" fmla="*/ 233 w 359"/>
                <a:gd name="T63" fmla="*/ 300 h 319"/>
                <a:gd name="T64" fmla="*/ 242 w 359"/>
                <a:gd name="T65" fmla="*/ 298 h 319"/>
                <a:gd name="T66" fmla="*/ 265 w 359"/>
                <a:gd name="T67" fmla="*/ 273 h 319"/>
                <a:gd name="T68" fmla="*/ 248 w 359"/>
                <a:gd name="T69" fmla="*/ 266 h 319"/>
                <a:gd name="T70" fmla="*/ 243 w 359"/>
                <a:gd name="T71" fmla="*/ 243 h 319"/>
                <a:gd name="T72" fmla="*/ 238 w 359"/>
                <a:gd name="T73" fmla="*/ 227 h 319"/>
                <a:gd name="T74" fmla="*/ 256 w 359"/>
                <a:gd name="T75" fmla="*/ 232 h 319"/>
                <a:gd name="T76" fmla="*/ 263 w 359"/>
                <a:gd name="T77" fmla="*/ 233 h 319"/>
                <a:gd name="T78" fmla="*/ 283 w 359"/>
                <a:gd name="T79" fmla="*/ 239 h 319"/>
                <a:gd name="T80" fmla="*/ 302 w 359"/>
                <a:gd name="T81" fmla="*/ 226 h 319"/>
                <a:gd name="T82" fmla="*/ 322 w 359"/>
                <a:gd name="T83" fmla="*/ 216 h 319"/>
                <a:gd name="T84" fmla="*/ 332 w 359"/>
                <a:gd name="T85" fmla="*/ 211 h 319"/>
                <a:gd name="T86" fmla="*/ 330 w 359"/>
                <a:gd name="T87" fmla="*/ 192 h 319"/>
                <a:gd name="T88" fmla="*/ 326 w 359"/>
                <a:gd name="T89" fmla="*/ 167 h 319"/>
                <a:gd name="T90" fmla="*/ 347 w 359"/>
                <a:gd name="T91" fmla="*/ 147 h 319"/>
                <a:gd name="T92" fmla="*/ 340 w 359"/>
                <a:gd name="T93" fmla="*/ 139 h 319"/>
                <a:gd name="T94" fmla="*/ 356 w 359"/>
                <a:gd name="T95" fmla="*/ 119 h 319"/>
                <a:gd name="T96" fmla="*/ 359 w 359"/>
                <a:gd name="T97" fmla="*/ 10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9" h="319">
                  <a:moveTo>
                    <a:pt x="359" y="108"/>
                  </a:moveTo>
                  <a:cubicBezTo>
                    <a:pt x="352" y="107"/>
                    <a:pt x="337" y="110"/>
                    <a:pt x="336" y="100"/>
                  </a:cubicBezTo>
                  <a:cubicBezTo>
                    <a:pt x="335" y="91"/>
                    <a:pt x="337" y="89"/>
                    <a:pt x="328" y="82"/>
                  </a:cubicBezTo>
                  <a:cubicBezTo>
                    <a:pt x="321" y="77"/>
                    <a:pt x="313" y="75"/>
                    <a:pt x="305" y="72"/>
                  </a:cubicBezTo>
                  <a:cubicBezTo>
                    <a:pt x="297" y="68"/>
                    <a:pt x="291" y="63"/>
                    <a:pt x="283" y="60"/>
                  </a:cubicBezTo>
                  <a:cubicBezTo>
                    <a:pt x="285" y="51"/>
                    <a:pt x="298" y="53"/>
                    <a:pt x="303" y="50"/>
                  </a:cubicBezTo>
                  <a:cubicBezTo>
                    <a:pt x="284" y="48"/>
                    <a:pt x="265" y="53"/>
                    <a:pt x="246" y="52"/>
                  </a:cubicBezTo>
                  <a:cubicBezTo>
                    <a:pt x="247" y="52"/>
                    <a:pt x="248" y="53"/>
                    <a:pt x="248" y="53"/>
                  </a:cubicBezTo>
                  <a:cubicBezTo>
                    <a:pt x="248" y="54"/>
                    <a:pt x="248" y="56"/>
                    <a:pt x="248" y="56"/>
                  </a:cubicBezTo>
                  <a:cubicBezTo>
                    <a:pt x="235" y="57"/>
                    <a:pt x="227" y="67"/>
                    <a:pt x="211" y="63"/>
                  </a:cubicBezTo>
                  <a:cubicBezTo>
                    <a:pt x="202" y="61"/>
                    <a:pt x="195" y="53"/>
                    <a:pt x="185" y="51"/>
                  </a:cubicBezTo>
                  <a:cubicBezTo>
                    <a:pt x="174" y="49"/>
                    <a:pt x="161" y="55"/>
                    <a:pt x="150" y="56"/>
                  </a:cubicBezTo>
                  <a:cubicBezTo>
                    <a:pt x="136" y="57"/>
                    <a:pt x="137" y="45"/>
                    <a:pt x="129" y="37"/>
                  </a:cubicBezTo>
                  <a:cubicBezTo>
                    <a:pt x="126" y="33"/>
                    <a:pt x="121" y="30"/>
                    <a:pt x="115" y="28"/>
                  </a:cubicBezTo>
                  <a:cubicBezTo>
                    <a:pt x="109" y="27"/>
                    <a:pt x="103" y="30"/>
                    <a:pt x="99" y="26"/>
                  </a:cubicBezTo>
                  <a:cubicBezTo>
                    <a:pt x="95" y="23"/>
                    <a:pt x="94" y="0"/>
                    <a:pt x="83" y="11"/>
                  </a:cubicBezTo>
                  <a:cubicBezTo>
                    <a:pt x="80" y="13"/>
                    <a:pt x="81" y="21"/>
                    <a:pt x="84" y="24"/>
                  </a:cubicBezTo>
                  <a:cubicBezTo>
                    <a:pt x="86" y="26"/>
                    <a:pt x="97" y="21"/>
                    <a:pt x="92" y="30"/>
                  </a:cubicBezTo>
                  <a:cubicBezTo>
                    <a:pt x="91" y="30"/>
                    <a:pt x="90" y="29"/>
                    <a:pt x="90" y="28"/>
                  </a:cubicBezTo>
                  <a:cubicBezTo>
                    <a:pt x="86" y="28"/>
                    <a:pt x="79" y="34"/>
                    <a:pt x="75" y="35"/>
                  </a:cubicBezTo>
                  <a:cubicBezTo>
                    <a:pt x="69" y="37"/>
                    <a:pt x="63" y="38"/>
                    <a:pt x="57" y="40"/>
                  </a:cubicBezTo>
                  <a:cubicBezTo>
                    <a:pt x="45" y="45"/>
                    <a:pt x="48" y="58"/>
                    <a:pt x="55" y="66"/>
                  </a:cubicBezTo>
                  <a:cubicBezTo>
                    <a:pt x="59" y="71"/>
                    <a:pt x="65" y="85"/>
                    <a:pt x="58" y="91"/>
                  </a:cubicBezTo>
                  <a:cubicBezTo>
                    <a:pt x="55" y="94"/>
                    <a:pt x="47" y="96"/>
                    <a:pt x="44" y="94"/>
                  </a:cubicBezTo>
                  <a:cubicBezTo>
                    <a:pt x="41" y="91"/>
                    <a:pt x="42" y="86"/>
                    <a:pt x="40" y="83"/>
                  </a:cubicBezTo>
                  <a:cubicBezTo>
                    <a:pt x="37" y="77"/>
                    <a:pt x="33" y="78"/>
                    <a:pt x="35" y="71"/>
                  </a:cubicBezTo>
                  <a:cubicBezTo>
                    <a:pt x="36" y="67"/>
                    <a:pt x="39" y="66"/>
                    <a:pt x="42" y="62"/>
                  </a:cubicBezTo>
                  <a:cubicBezTo>
                    <a:pt x="47" y="56"/>
                    <a:pt x="47" y="49"/>
                    <a:pt x="44" y="42"/>
                  </a:cubicBezTo>
                  <a:cubicBezTo>
                    <a:pt x="42" y="38"/>
                    <a:pt x="34" y="31"/>
                    <a:pt x="38" y="27"/>
                  </a:cubicBezTo>
                  <a:cubicBezTo>
                    <a:pt x="39" y="25"/>
                    <a:pt x="44" y="25"/>
                    <a:pt x="46" y="24"/>
                  </a:cubicBezTo>
                  <a:cubicBezTo>
                    <a:pt x="48" y="23"/>
                    <a:pt x="52" y="22"/>
                    <a:pt x="55" y="21"/>
                  </a:cubicBezTo>
                  <a:cubicBezTo>
                    <a:pt x="55" y="20"/>
                    <a:pt x="55" y="20"/>
                    <a:pt x="55" y="19"/>
                  </a:cubicBezTo>
                  <a:cubicBezTo>
                    <a:pt x="47" y="20"/>
                    <a:pt x="37" y="23"/>
                    <a:pt x="33" y="28"/>
                  </a:cubicBezTo>
                  <a:cubicBezTo>
                    <a:pt x="30" y="32"/>
                    <a:pt x="29" y="36"/>
                    <a:pt x="26" y="39"/>
                  </a:cubicBezTo>
                  <a:cubicBezTo>
                    <a:pt x="25" y="40"/>
                    <a:pt x="23" y="40"/>
                    <a:pt x="22" y="41"/>
                  </a:cubicBezTo>
                  <a:cubicBezTo>
                    <a:pt x="20" y="42"/>
                    <a:pt x="19" y="45"/>
                    <a:pt x="18" y="47"/>
                  </a:cubicBezTo>
                  <a:cubicBezTo>
                    <a:pt x="14" y="54"/>
                    <a:pt x="10" y="60"/>
                    <a:pt x="8" y="69"/>
                  </a:cubicBezTo>
                  <a:cubicBezTo>
                    <a:pt x="8" y="73"/>
                    <a:pt x="8" y="76"/>
                    <a:pt x="6" y="80"/>
                  </a:cubicBezTo>
                  <a:cubicBezTo>
                    <a:pt x="5" y="84"/>
                    <a:pt x="1" y="87"/>
                    <a:pt x="0" y="92"/>
                  </a:cubicBezTo>
                  <a:cubicBezTo>
                    <a:pt x="7" y="90"/>
                    <a:pt x="9" y="91"/>
                    <a:pt x="14" y="94"/>
                  </a:cubicBezTo>
                  <a:cubicBezTo>
                    <a:pt x="16" y="103"/>
                    <a:pt x="25" y="111"/>
                    <a:pt x="26" y="118"/>
                  </a:cubicBezTo>
                  <a:cubicBezTo>
                    <a:pt x="27" y="124"/>
                    <a:pt x="17" y="139"/>
                    <a:pt x="29" y="140"/>
                  </a:cubicBezTo>
                  <a:cubicBezTo>
                    <a:pt x="32" y="150"/>
                    <a:pt x="40" y="149"/>
                    <a:pt x="49" y="150"/>
                  </a:cubicBezTo>
                  <a:cubicBezTo>
                    <a:pt x="60" y="150"/>
                    <a:pt x="80" y="145"/>
                    <a:pt x="89" y="154"/>
                  </a:cubicBezTo>
                  <a:cubicBezTo>
                    <a:pt x="96" y="160"/>
                    <a:pt x="98" y="174"/>
                    <a:pt x="110" y="173"/>
                  </a:cubicBezTo>
                  <a:cubicBezTo>
                    <a:pt x="113" y="173"/>
                    <a:pt x="115" y="171"/>
                    <a:pt x="118" y="171"/>
                  </a:cubicBezTo>
                  <a:cubicBezTo>
                    <a:pt x="121" y="171"/>
                    <a:pt x="124" y="172"/>
                    <a:pt x="127" y="172"/>
                  </a:cubicBezTo>
                  <a:cubicBezTo>
                    <a:pt x="133" y="172"/>
                    <a:pt x="156" y="164"/>
                    <a:pt x="156" y="175"/>
                  </a:cubicBezTo>
                  <a:cubicBezTo>
                    <a:pt x="155" y="179"/>
                    <a:pt x="153" y="188"/>
                    <a:pt x="151" y="192"/>
                  </a:cubicBezTo>
                  <a:cubicBezTo>
                    <a:pt x="150" y="195"/>
                    <a:pt x="147" y="195"/>
                    <a:pt x="147" y="200"/>
                  </a:cubicBezTo>
                  <a:cubicBezTo>
                    <a:pt x="146" y="203"/>
                    <a:pt x="148" y="206"/>
                    <a:pt x="148" y="209"/>
                  </a:cubicBezTo>
                  <a:cubicBezTo>
                    <a:pt x="148" y="218"/>
                    <a:pt x="146" y="223"/>
                    <a:pt x="150" y="230"/>
                  </a:cubicBezTo>
                  <a:cubicBezTo>
                    <a:pt x="152" y="235"/>
                    <a:pt x="160" y="242"/>
                    <a:pt x="159" y="248"/>
                  </a:cubicBezTo>
                  <a:cubicBezTo>
                    <a:pt x="158" y="255"/>
                    <a:pt x="147" y="253"/>
                    <a:pt x="146" y="261"/>
                  </a:cubicBezTo>
                  <a:cubicBezTo>
                    <a:pt x="159" y="259"/>
                    <a:pt x="163" y="277"/>
                    <a:pt x="166" y="285"/>
                  </a:cubicBezTo>
                  <a:cubicBezTo>
                    <a:pt x="169" y="290"/>
                    <a:pt x="173" y="299"/>
                    <a:pt x="174" y="306"/>
                  </a:cubicBezTo>
                  <a:cubicBezTo>
                    <a:pt x="176" y="306"/>
                    <a:pt x="179" y="310"/>
                    <a:pt x="180" y="312"/>
                  </a:cubicBezTo>
                  <a:cubicBezTo>
                    <a:pt x="183" y="315"/>
                    <a:pt x="188" y="317"/>
                    <a:pt x="192" y="317"/>
                  </a:cubicBezTo>
                  <a:cubicBezTo>
                    <a:pt x="199" y="317"/>
                    <a:pt x="208" y="304"/>
                    <a:pt x="209" y="319"/>
                  </a:cubicBezTo>
                  <a:cubicBezTo>
                    <a:pt x="210" y="319"/>
                    <a:pt x="211" y="319"/>
                    <a:pt x="212" y="319"/>
                  </a:cubicBezTo>
                  <a:cubicBezTo>
                    <a:pt x="212" y="313"/>
                    <a:pt x="216" y="314"/>
                    <a:pt x="219" y="310"/>
                  </a:cubicBezTo>
                  <a:cubicBezTo>
                    <a:pt x="219" y="309"/>
                    <a:pt x="218" y="306"/>
                    <a:pt x="219" y="305"/>
                  </a:cubicBezTo>
                  <a:cubicBezTo>
                    <a:pt x="220" y="304"/>
                    <a:pt x="223" y="304"/>
                    <a:pt x="224" y="304"/>
                  </a:cubicBezTo>
                  <a:cubicBezTo>
                    <a:pt x="228" y="303"/>
                    <a:pt x="230" y="303"/>
                    <a:pt x="233" y="300"/>
                  </a:cubicBezTo>
                  <a:cubicBezTo>
                    <a:pt x="234" y="299"/>
                    <a:pt x="235" y="298"/>
                    <a:pt x="237" y="297"/>
                  </a:cubicBezTo>
                  <a:cubicBezTo>
                    <a:pt x="239" y="297"/>
                    <a:pt x="241" y="299"/>
                    <a:pt x="242" y="298"/>
                  </a:cubicBezTo>
                  <a:cubicBezTo>
                    <a:pt x="249" y="295"/>
                    <a:pt x="246" y="286"/>
                    <a:pt x="253" y="284"/>
                  </a:cubicBezTo>
                  <a:cubicBezTo>
                    <a:pt x="258" y="282"/>
                    <a:pt x="268" y="281"/>
                    <a:pt x="265" y="273"/>
                  </a:cubicBezTo>
                  <a:cubicBezTo>
                    <a:pt x="261" y="273"/>
                    <a:pt x="256" y="273"/>
                    <a:pt x="252" y="272"/>
                  </a:cubicBezTo>
                  <a:cubicBezTo>
                    <a:pt x="248" y="271"/>
                    <a:pt x="248" y="270"/>
                    <a:pt x="248" y="266"/>
                  </a:cubicBezTo>
                  <a:cubicBezTo>
                    <a:pt x="247" y="262"/>
                    <a:pt x="246" y="259"/>
                    <a:pt x="244" y="255"/>
                  </a:cubicBezTo>
                  <a:cubicBezTo>
                    <a:pt x="243" y="251"/>
                    <a:pt x="244" y="248"/>
                    <a:pt x="243" y="243"/>
                  </a:cubicBezTo>
                  <a:cubicBezTo>
                    <a:pt x="241" y="235"/>
                    <a:pt x="229" y="232"/>
                    <a:pt x="228" y="224"/>
                  </a:cubicBezTo>
                  <a:cubicBezTo>
                    <a:pt x="231" y="224"/>
                    <a:pt x="234" y="226"/>
                    <a:pt x="238" y="227"/>
                  </a:cubicBezTo>
                  <a:cubicBezTo>
                    <a:pt x="243" y="227"/>
                    <a:pt x="243" y="227"/>
                    <a:pt x="247" y="230"/>
                  </a:cubicBezTo>
                  <a:cubicBezTo>
                    <a:pt x="250" y="232"/>
                    <a:pt x="251" y="232"/>
                    <a:pt x="256" y="232"/>
                  </a:cubicBezTo>
                  <a:cubicBezTo>
                    <a:pt x="257" y="232"/>
                    <a:pt x="259" y="232"/>
                    <a:pt x="260" y="232"/>
                  </a:cubicBezTo>
                  <a:cubicBezTo>
                    <a:pt x="261" y="232"/>
                    <a:pt x="261" y="233"/>
                    <a:pt x="263" y="233"/>
                  </a:cubicBezTo>
                  <a:cubicBezTo>
                    <a:pt x="264" y="233"/>
                    <a:pt x="265" y="232"/>
                    <a:pt x="265" y="232"/>
                  </a:cubicBezTo>
                  <a:cubicBezTo>
                    <a:pt x="270" y="233"/>
                    <a:pt x="282" y="247"/>
                    <a:pt x="283" y="239"/>
                  </a:cubicBezTo>
                  <a:cubicBezTo>
                    <a:pt x="284" y="235"/>
                    <a:pt x="279" y="233"/>
                    <a:pt x="283" y="229"/>
                  </a:cubicBezTo>
                  <a:cubicBezTo>
                    <a:pt x="289" y="224"/>
                    <a:pt x="296" y="229"/>
                    <a:pt x="302" y="226"/>
                  </a:cubicBezTo>
                  <a:cubicBezTo>
                    <a:pt x="307" y="225"/>
                    <a:pt x="313" y="223"/>
                    <a:pt x="317" y="220"/>
                  </a:cubicBezTo>
                  <a:cubicBezTo>
                    <a:pt x="319" y="219"/>
                    <a:pt x="320" y="217"/>
                    <a:pt x="322" y="216"/>
                  </a:cubicBezTo>
                  <a:cubicBezTo>
                    <a:pt x="325" y="216"/>
                    <a:pt x="328" y="217"/>
                    <a:pt x="330" y="216"/>
                  </a:cubicBezTo>
                  <a:cubicBezTo>
                    <a:pt x="332" y="214"/>
                    <a:pt x="331" y="212"/>
                    <a:pt x="332" y="211"/>
                  </a:cubicBezTo>
                  <a:cubicBezTo>
                    <a:pt x="334" y="210"/>
                    <a:pt x="336" y="211"/>
                    <a:pt x="338" y="209"/>
                  </a:cubicBezTo>
                  <a:cubicBezTo>
                    <a:pt x="345" y="202"/>
                    <a:pt x="334" y="195"/>
                    <a:pt x="330" y="192"/>
                  </a:cubicBezTo>
                  <a:cubicBezTo>
                    <a:pt x="324" y="187"/>
                    <a:pt x="317" y="181"/>
                    <a:pt x="321" y="175"/>
                  </a:cubicBezTo>
                  <a:cubicBezTo>
                    <a:pt x="323" y="172"/>
                    <a:pt x="326" y="171"/>
                    <a:pt x="326" y="167"/>
                  </a:cubicBezTo>
                  <a:cubicBezTo>
                    <a:pt x="327" y="164"/>
                    <a:pt x="324" y="161"/>
                    <a:pt x="326" y="158"/>
                  </a:cubicBezTo>
                  <a:cubicBezTo>
                    <a:pt x="329" y="154"/>
                    <a:pt x="348" y="156"/>
                    <a:pt x="347" y="147"/>
                  </a:cubicBezTo>
                  <a:cubicBezTo>
                    <a:pt x="346" y="144"/>
                    <a:pt x="341" y="145"/>
                    <a:pt x="340" y="143"/>
                  </a:cubicBezTo>
                  <a:cubicBezTo>
                    <a:pt x="339" y="141"/>
                    <a:pt x="341" y="139"/>
                    <a:pt x="340" y="139"/>
                  </a:cubicBezTo>
                  <a:cubicBezTo>
                    <a:pt x="340" y="137"/>
                    <a:pt x="337" y="136"/>
                    <a:pt x="337" y="134"/>
                  </a:cubicBezTo>
                  <a:cubicBezTo>
                    <a:pt x="337" y="129"/>
                    <a:pt x="353" y="124"/>
                    <a:pt x="356" y="119"/>
                  </a:cubicBezTo>
                  <a:cubicBezTo>
                    <a:pt x="358" y="117"/>
                    <a:pt x="358" y="112"/>
                    <a:pt x="359" y="108"/>
                  </a:cubicBezTo>
                  <a:cubicBezTo>
                    <a:pt x="359" y="108"/>
                    <a:pt x="359" y="108"/>
                    <a:pt x="359" y="10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9" name="Freeform 483">
              <a:extLst>
                <a:ext uri="{FF2B5EF4-FFF2-40B4-BE49-F238E27FC236}">
                  <a16:creationId xmlns:a16="http://schemas.microsoft.com/office/drawing/2014/main" id="{9610B6CF-6BB3-4DCA-AEF0-EFE3CAD98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0973" y="3653287"/>
              <a:ext cx="98926" cy="159329"/>
            </a:xfrm>
            <a:custGeom>
              <a:avLst/>
              <a:gdLst>
                <a:gd name="T0" fmla="*/ 112 w 128"/>
                <a:gd name="T1" fmla="*/ 153 h 198"/>
                <a:gd name="T2" fmla="*/ 109 w 128"/>
                <a:gd name="T3" fmla="*/ 142 h 198"/>
                <a:gd name="T4" fmla="*/ 102 w 128"/>
                <a:gd name="T5" fmla="*/ 137 h 198"/>
                <a:gd name="T6" fmla="*/ 97 w 128"/>
                <a:gd name="T7" fmla="*/ 127 h 198"/>
                <a:gd name="T8" fmla="*/ 89 w 128"/>
                <a:gd name="T9" fmla="*/ 118 h 198"/>
                <a:gd name="T10" fmla="*/ 94 w 128"/>
                <a:gd name="T11" fmla="*/ 109 h 198"/>
                <a:gd name="T12" fmla="*/ 105 w 128"/>
                <a:gd name="T13" fmla="*/ 100 h 198"/>
                <a:gd name="T14" fmla="*/ 113 w 128"/>
                <a:gd name="T15" fmla="*/ 89 h 198"/>
                <a:gd name="T16" fmla="*/ 115 w 128"/>
                <a:gd name="T17" fmla="*/ 76 h 198"/>
                <a:gd name="T18" fmla="*/ 119 w 128"/>
                <a:gd name="T19" fmla="*/ 69 h 198"/>
                <a:gd name="T20" fmla="*/ 115 w 128"/>
                <a:gd name="T21" fmla="*/ 70 h 198"/>
                <a:gd name="T22" fmla="*/ 103 w 128"/>
                <a:gd name="T23" fmla="*/ 59 h 198"/>
                <a:gd name="T24" fmla="*/ 91 w 128"/>
                <a:gd name="T25" fmla="*/ 48 h 198"/>
                <a:gd name="T26" fmla="*/ 79 w 128"/>
                <a:gd name="T27" fmla="*/ 37 h 198"/>
                <a:gd name="T28" fmla="*/ 76 w 128"/>
                <a:gd name="T29" fmla="*/ 27 h 198"/>
                <a:gd name="T30" fmla="*/ 66 w 128"/>
                <a:gd name="T31" fmla="*/ 17 h 198"/>
                <a:gd name="T32" fmla="*/ 42 w 128"/>
                <a:gd name="T33" fmla="*/ 0 h 198"/>
                <a:gd name="T34" fmla="*/ 39 w 128"/>
                <a:gd name="T35" fmla="*/ 11 h 198"/>
                <a:gd name="T36" fmla="*/ 20 w 128"/>
                <a:gd name="T37" fmla="*/ 26 h 198"/>
                <a:gd name="T38" fmla="*/ 23 w 128"/>
                <a:gd name="T39" fmla="*/ 31 h 198"/>
                <a:gd name="T40" fmla="*/ 23 w 128"/>
                <a:gd name="T41" fmla="*/ 35 h 198"/>
                <a:gd name="T42" fmla="*/ 30 w 128"/>
                <a:gd name="T43" fmla="*/ 39 h 198"/>
                <a:gd name="T44" fmla="*/ 9 w 128"/>
                <a:gd name="T45" fmla="*/ 50 h 198"/>
                <a:gd name="T46" fmla="*/ 9 w 128"/>
                <a:gd name="T47" fmla="*/ 59 h 198"/>
                <a:gd name="T48" fmla="*/ 4 w 128"/>
                <a:gd name="T49" fmla="*/ 67 h 198"/>
                <a:gd name="T50" fmla="*/ 13 w 128"/>
                <a:gd name="T51" fmla="*/ 84 h 198"/>
                <a:gd name="T52" fmla="*/ 19 w 128"/>
                <a:gd name="T53" fmla="*/ 89 h 198"/>
                <a:gd name="T54" fmla="*/ 33 w 128"/>
                <a:gd name="T55" fmla="*/ 89 h 198"/>
                <a:gd name="T56" fmla="*/ 41 w 128"/>
                <a:gd name="T57" fmla="*/ 110 h 198"/>
                <a:gd name="T58" fmla="*/ 49 w 128"/>
                <a:gd name="T59" fmla="*/ 119 h 198"/>
                <a:gd name="T60" fmla="*/ 50 w 128"/>
                <a:gd name="T61" fmla="*/ 128 h 198"/>
                <a:gd name="T62" fmla="*/ 46 w 128"/>
                <a:gd name="T63" fmla="*/ 132 h 198"/>
                <a:gd name="T64" fmla="*/ 43 w 128"/>
                <a:gd name="T65" fmla="*/ 138 h 198"/>
                <a:gd name="T66" fmla="*/ 40 w 128"/>
                <a:gd name="T67" fmla="*/ 148 h 198"/>
                <a:gd name="T68" fmla="*/ 44 w 128"/>
                <a:gd name="T69" fmla="*/ 171 h 198"/>
                <a:gd name="T70" fmla="*/ 59 w 128"/>
                <a:gd name="T71" fmla="*/ 191 h 198"/>
                <a:gd name="T72" fmla="*/ 63 w 128"/>
                <a:gd name="T73" fmla="*/ 194 h 198"/>
                <a:gd name="T74" fmla="*/ 69 w 128"/>
                <a:gd name="T75" fmla="*/ 197 h 198"/>
                <a:gd name="T76" fmla="*/ 80 w 128"/>
                <a:gd name="T77" fmla="*/ 192 h 198"/>
                <a:gd name="T78" fmla="*/ 90 w 128"/>
                <a:gd name="T79" fmla="*/ 188 h 198"/>
                <a:gd name="T80" fmla="*/ 102 w 128"/>
                <a:gd name="T81" fmla="*/ 183 h 198"/>
                <a:gd name="T82" fmla="*/ 112 w 128"/>
                <a:gd name="T83" fmla="*/ 177 h 198"/>
                <a:gd name="T84" fmla="*/ 124 w 128"/>
                <a:gd name="T85" fmla="*/ 177 h 198"/>
                <a:gd name="T86" fmla="*/ 128 w 128"/>
                <a:gd name="T87" fmla="*/ 177 h 198"/>
                <a:gd name="T88" fmla="*/ 118 w 128"/>
                <a:gd name="T89" fmla="*/ 163 h 198"/>
                <a:gd name="T90" fmla="*/ 112 w 128"/>
                <a:gd name="T91" fmla="*/ 15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" h="198">
                  <a:moveTo>
                    <a:pt x="112" y="153"/>
                  </a:moveTo>
                  <a:cubicBezTo>
                    <a:pt x="111" y="149"/>
                    <a:pt x="111" y="145"/>
                    <a:pt x="109" y="142"/>
                  </a:cubicBezTo>
                  <a:cubicBezTo>
                    <a:pt x="107" y="138"/>
                    <a:pt x="106" y="139"/>
                    <a:pt x="102" y="137"/>
                  </a:cubicBezTo>
                  <a:cubicBezTo>
                    <a:pt x="97" y="134"/>
                    <a:pt x="99" y="131"/>
                    <a:pt x="97" y="127"/>
                  </a:cubicBezTo>
                  <a:cubicBezTo>
                    <a:pt x="95" y="124"/>
                    <a:pt x="90" y="123"/>
                    <a:pt x="89" y="118"/>
                  </a:cubicBezTo>
                  <a:cubicBezTo>
                    <a:pt x="89" y="115"/>
                    <a:pt x="92" y="112"/>
                    <a:pt x="94" y="109"/>
                  </a:cubicBezTo>
                  <a:cubicBezTo>
                    <a:pt x="97" y="103"/>
                    <a:pt x="98" y="102"/>
                    <a:pt x="105" y="100"/>
                  </a:cubicBezTo>
                  <a:cubicBezTo>
                    <a:pt x="110" y="98"/>
                    <a:pt x="112" y="94"/>
                    <a:pt x="113" y="89"/>
                  </a:cubicBezTo>
                  <a:cubicBezTo>
                    <a:pt x="114" y="84"/>
                    <a:pt x="112" y="80"/>
                    <a:pt x="115" y="76"/>
                  </a:cubicBezTo>
                  <a:cubicBezTo>
                    <a:pt x="116" y="74"/>
                    <a:pt x="117" y="71"/>
                    <a:pt x="119" y="69"/>
                  </a:cubicBezTo>
                  <a:cubicBezTo>
                    <a:pt x="118" y="69"/>
                    <a:pt x="116" y="69"/>
                    <a:pt x="115" y="70"/>
                  </a:cubicBezTo>
                  <a:cubicBezTo>
                    <a:pt x="114" y="60"/>
                    <a:pt x="109" y="63"/>
                    <a:pt x="103" y="59"/>
                  </a:cubicBezTo>
                  <a:cubicBezTo>
                    <a:pt x="98" y="55"/>
                    <a:pt x="97" y="51"/>
                    <a:pt x="91" y="48"/>
                  </a:cubicBezTo>
                  <a:cubicBezTo>
                    <a:pt x="86" y="45"/>
                    <a:pt x="82" y="42"/>
                    <a:pt x="79" y="37"/>
                  </a:cubicBezTo>
                  <a:cubicBezTo>
                    <a:pt x="77" y="34"/>
                    <a:pt x="78" y="29"/>
                    <a:pt x="76" y="27"/>
                  </a:cubicBezTo>
                  <a:cubicBezTo>
                    <a:pt x="74" y="23"/>
                    <a:pt x="69" y="20"/>
                    <a:pt x="66" y="17"/>
                  </a:cubicBezTo>
                  <a:cubicBezTo>
                    <a:pt x="58" y="9"/>
                    <a:pt x="54" y="2"/>
                    <a:pt x="42" y="0"/>
                  </a:cubicBezTo>
                  <a:cubicBezTo>
                    <a:pt x="41" y="4"/>
                    <a:pt x="41" y="9"/>
                    <a:pt x="39" y="11"/>
                  </a:cubicBezTo>
                  <a:cubicBezTo>
                    <a:pt x="36" y="16"/>
                    <a:pt x="20" y="21"/>
                    <a:pt x="20" y="26"/>
                  </a:cubicBezTo>
                  <a:cubicBezTo>
                    <a:pt x="20" y="28"/>
                    <a:pt x="23" y="29"/>
                    <a:pt x="23" y="31"/>
                  </a:cubicBezTo>
                  <a:cubicBezTo>
                    <a:pt x="24" y="31"/>
                    <a:pt x="22" y="33"/>
                    <a:pt x="23" y="35"/>
                  </a:cubicBezTo>
                  <a:cubicBezTo>
                    <a:pt x="24" y="37"/>
                    <a:pt x="29" y="36"/>
                    <a:pt x="30" y="39"/>
                  </a:cubicBezTo>
                  <a:cubicBezTo>
                    <a:pt x="31" y="48"/>
                    <a:pt x="12" y="46"/>
                    <a:pt x="9" y="50"/>
                  </a:cubicBezTo>
                  <a:cubicBezTo>
                    <a:pt x="7" y="53"/>
                    <a:pt x="10" y="56"/>
                    <a:pt x="9" y="59"/>
                  </a:cubicBezTo>
                  <a:cubicBezTo>
                    <a:pt x="9" y="63"/>
                    <a:pt x="6" y="64"/>
                    <a:pt x="4" y="67"/>
                  </a:cubicBezTo>
                  <a:cubicBezTo>
                    <a:pt x="0" y="73"/>
                    <a:pt x="7" y="79"/>
                    <a:pt x="13" y="84"/>
                  </a:cubicBezTo>
                  <a:cubicBezTo>
                    <a:pt x="15" y="85"/>
                    <a:pt x="17" y="87"/>
                    <a:pt x="19" y="89"/>
                  </a:cubicBezTo>
                  <a:cubicBezTo>
                    <a:pt x="24" y="89"/>
                    <a:pt x="28" y="89"/>
                    <a:pt x="33" y="89"/>
                  </a:cubicBezTo>
                  <a:cubicBezTo>
                    <a:pt x="24" y="95"/>
                    <a:pt x="36" y="106"/>
                    <a:pt x="41" y="110"/>
                  </a:cubicBezTo>
                  <a:cubicBezTo>
                    <a:pt x="45" y="113"/>
                    <a:pt x="47" y="113"/>
                    <a:pt x="49" y="119"/>
                  </a:cubicBezTo>
                  <a:cubicBezTo>
                    <a:pt x="50" y="122"/>
                    <a:pt x="51" y="126"/>
                    <a:pt x="50" y="128"/>
                  </a:cubicBezTo>
                  <a:cubicBezTo>
                    <a:pt x="49" y="130"/>
                    <a:pt x="47" y="131"/>
                    <a:pt x="46" y="132"/>
                  </a:cubicBezTo>
                  <a:cubicBezTo>
                    <a:pt x="43" y="135"/>
                    <a:pt x="44" y="134"/>
                    <a:pt x="43" y="138"/>
                  </a:cubicBezTo>
                  <a:cubicBezTo>
                    <a:pt x="42" y="141"/>
                    <a:pt x="41" y="145"/>
                    <a:pt x="40" y="148"/>
                  </a:cubicBezTo>
                  <a:cubicBezTo>
                    <a:pt x="38" y="157"/>
                    <a:pt x="41" y="163"/>
                    <a:pt x="44" y="171"/>
                  </a:cubicBezTo>
                  <a:cubicBezTo>
                    <a:pt x="47" y="180"/>
                    <a:pt x="52" y="186"/>
                    <a:pt x="59" y="191"/>
                  </a:cubicBezTo>
                  <a:cubicBezTo>
                    <a:pt x="61" y="193"/>
                    <a:pt x="61" y="193"/>
                    <a:pt x="63" y="194"/>
                  </a:cubicBezTo>
                  <a:cubicBezTo>
                    <a:pt x="64" y="195"/>
                    <a:pt x="69" y="197"/>
                    <a:pt x="69" y="197"/>
                  </a:cubicBezTo>
                  <a:cubicBezTo>
                    <a:pt x="76" y="198"/>
                    <a:pt x="76" y="196"/>
                    <a:pt x="80" y="192"/>
                  </a:cubicBezTo>
                  <a:cubicBezTo>
                    <a:pt x="84" y="188"/>
                    <a:pt x="85" y="189"/>
                    <a:pt x="90" y="188"/>
                  </a:cubicBezTo>
                  <a:cubicBezTo>
                    <a:pt x="94" y="187"/>
                    <a:pt x="98" y="185"/>
                    <a:pt x="102" y="183"/>
                  </a:cubicBezTo>
                  <a:cubicBezTo>
                    <a:pt x="106" y="182"/>
                    <a:pt x="108" y="179"/>
                    <a:pt x="112" y="177"/>
                  </a:cubicBezTo>
                  <a:cubicBezTo>
                    <a:pt x="116" y="174"/>
                    <a:pt x="120" y="176"/>
                    <a:pt x="124" y="177"/>
                  </a:cubicBezTo>
                  <a:cubicBezTo>
                    <a:pt x="125" y="177"/>
                    <a:pt x="127" y="177"/>
                    <a:pt x="128" y="177"/>
                  </a:cubicBezTo>
                  <a:cubicBezTo>
                    <a:pt x="124" y="173"/>
                    <a:pt x="121" y="169"/>
                    <a:pt x="118" y="163"/>
                  </a:cubicBezTo>
                  <a:cubicBezTo>
                    <a:pt x="117" y="160"/>
                    <a:pt x="114" y="157"/>
                    <a:pt x="112" y="15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0" name="Freeform 484">
              <a:extLst>
                <a:ext uri="{FF2B5EF4-FFF2-40B4-BE49-F238E27FC236}">
                  <a16:creationId xmlns:a16="http://schemas.microsoft.com/office/drawing/2014/main" id="{2C18174F-1788-4CFB-9B66-3B1239248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9536" y="3705715"/>
              <a:ext cx="89458" cy="93963"/>
            </a:xfrm>
            <a:custGeom>
              <a:avLst/>
              <a:gdLst>
                <a:gd name="T0" fmla="*/ 101 w 116"/>
                <a:gd name="T1" fmla="*/ 62 h 117"/>
                <a:gd name="T2" fmla="*/ 96 w 116"/>
                <a:gd name="T3" fmla="*/ 46 h 117"/>
                <a:gd name="T4" fmla="*/ 99 w 116"/>
                <a:gd name="T5" fmla="*/ 31 h 117"/>
                <a:gd name="T6" fmla="*/ 102 w 116"/>
                <a:gd name="T7" fmla="*/ 23 h 117"/>
                <a:gd name="T8" fmla="*/ 116 w 116"/>
                <a:gd name="T9" fmla="*/ 10 h 117"/>
                <a:gd name="T10" fmla="*/ 104 w 116"/>
                <a:gd name="T11" fmla="*/ 5 h 117"/>
                <a:gd name="T12" fmla="*/ 57 w 116"/>
                <a:gd name="T13" fmla="*/ 7 h 117"/>
                <a:gd name="T14" fmla="*/ 50 w 116"/>
                <a:gd name="T15" fmla="*/ 4 h 117"/>
                <a:gd name="T16" fmla="*/ 30 w 116"/>
                <a:gd name="T17" fmla="*/ 4 h 117"/>
                <a:gd name="T18" fmla="*/ 26 w 116"/>
                <a:gd name="T19" fmla="*/ 11 h 117"/>
                <a:gd name="T20" fmla="*/ 24 w 116"/>
                <a:gd name="T21" fmla="*/ 24 h 117"/>
                <a:gd name="T22" fmla="*/ 16 w 116"/>
                <a:gd name="T23" fmla="*/ 35 h 117"/>
                <a:gd name="T24" fmla="*/ 5 w 116"/>
                <a:gd name="T25" fmla="*/ 44 h 117"/>
                <a:gd name="T26" fmla="*/ 0 w 116"/>
                <a:gd name="T27" fmla="*/ 53 h 117"/>
                <a:gd name="T28" fmla="*/ 8 w 116"/>
                <a:gd name="T29" fmla="*/ 62 h 117"/>
                <a:gd name="T30" fmla="*/ 13 w 116"/>
                <a:gd name="T31" fmla="*/ 72 h 117"/>
                <a:gd name="T32" fmla="*/ 20 w 116"/>
                <a:gd name="T33" fmla="*/ 77 h 117"/>
                <a:gd name="T34" fmla="*/ 23 w 116"/>
                <a:gd name="T35" fmla="*/ 88 h 117"/>
                <a:gd name="T36" fmla="*/ 29 w 116"/>
                <a:gd name="T37" fmla="*/ 98 h 117"/>
                <a:gd name="T38" fmla="*/ 39 w 116"/>
                <a:gd name="T39" fmla="*/ 112 h 117"/>
                <a:gd name="T40" fmla="*/ 52 w 116"/>
                <a:gd name="T41" fmla="*/ 113 h 117"/>
                <a:gd name="T42" fmla="*/ 58 w 116"/>
                <a:gd name="T43" fmla="*/ 110 h 117"/>
                <a:gd name="T44" fmla="*/ 56 w 116"/>
                <a:gd name="T45" fmla="*/ 101 h 117"/>
                <a:gd name="T46" fmla="*/ 75 w 116"/>
                <a:gd name="T47" fmla="*/ 96 h 117"/>
                <a:gd name="T48" fmla="*/ 90 w 116"/>
                <a:gd name="T49" fmla="*/ 100 h 117"/>
                <a:gd name="T50" fmla="*/ 96 w 116"/>
                <a:gd name="T51" fmla="*/ 102 h 117"/>
                <a:gd name="T52" fmla="*/ 103 w 116"/>
                <a:gd name="T53" fmla="*/ 93 h 117"/>
                <a:gd name="T54" fmla="*/ 105 w 116"/>
                <a:gd name="T55" fmla="*/ 83 h 117"/>
                <a:gd name="T56" fmla="*/ 104 w 116"/>
                <a:gd name="T57" fmla="*/ 78 h 117"/>
                <a:gd name="T58" fmla="*/ 108 w 116"/>
                <a:gd name="T59" fmla="*/ 74 h 117"/>
                <a:gd name="T60" fmla="*/ 101 w 116"/>
                <a:gd name="T61" fmla="*/ 6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6" h="117">
                  <a:moveTo>
                    <a:pt x="101" y="62"/>
                  </a:moveTo>
                  <a:cubicBezTo>
                    <a:pt x="98" y="59"/>
                    <a:pt x="96" y="51"/>
                    <a:pt x="96" y="46"/>
                  </a:cubicBezTo>
                  <a:cubicBezTo>
                    <a:pt x="95" y="41"/>
                    <a:pt x="99" y="36"/>
                    <a:pt x="99" y="31"/>
                  </a:cubicBezTo>
                  <a:cubicBezTo>
                    <a:pt x="100" y="27"/>
                    <a:pt x="99" y="26"/>
                    <a:pt x="102" y="23"/>
                  </a:cubicBezTo>
                  <a:cubicBezTo>
                    <a:pt x="106" y="17"/>
                    <a:pt x="111" y="14"/>
                    <a:pt x="116" y="10"/>
                  </a:cubicBezTo>
                  <a:cubicBezTo>
                    <a:pt x="112" y="9"/>
                    <a:pt x="108" y="7"/>
                    <a:pt x="104" y="5"/>
                  </a:cubicBezTo>
                  <a:cubicBezTo>
                    <a:pt x="98" y="4"/>
                    <a:pt x="58" y="0"/>
                    <a:pt x="57" y="7"/>
                  </a:cubicBezTo>
                  <a:cubicBezTo>
                    <a:pt x="54" y="7"/>
                    <a:pt x="51" y="6"/>
                    <a:pt x="50" y="4"/>
                  </a:cubicBezTo>
                  <a:cubicBezTo>
                    <a:pt x="43" y="4"/>
                    <a:pt x="36" y="4"/>
                    <a:pt x="30" y="4"/>
                  </a:cubicBezTo>
                  <a:cubicBezTo>
                    <a:pt x="28" y="6"/>
                    <a:pt x="27" y="9"/>
                    <a:pt x="26" y="11"/>
                  </a:cubicBezTo>
                  <a:cubicBezTo>
                    <a:pt x="23" y="15"/>
                    <a:pt x="25" y="19"/>
                    <a:pt x="24" y="24"/>
                  </a:cubicBezTo>
                  <a:cubicBezTo>
                    <a:pt x="23" y="29"/>
                    <a:pt x="21" y="33"/>
                    <a:pt x="16" y="35"/>
                  </a:cubicBezTo>
                  <a:cubicBezTo>
                    <a:pt x="9" y="37"/>
                    <a:pt x="8" y="38"/>
                    <a:pt x="5" y="44"/>
                  </a:cubicBezTo>
                  <a:cubicBezTo>
                    <a:pt x="3" y="47"/>
                    <a:pt x="0" y="50"/>
                    <a:pt x="0" y="53"/>
                  </a:cubicBezTo>
                  <a:cubicBezTo>
                    <a:pt x="1" y="58"/>
                    <a:pt x="6" y="59"/>
                    <a:pt x="8" y="62"/>
                  </a:cubicBezTo>
                  <a:cubicBezTo>
                    <a:pt x="10" y="66"/>
                    <a:pt x="8" y="69"/>
                    <a:pt x="13" y="72"/>
                  </a:cubicBezTo>
                  <a:cubicBezTo>
                    <a:pt x="17" y="74"/>
                    <a:pt x="18" y="73"/>
                    <a:pt x="20" y="77"/>
                  </a:cubicBezTo>
                  <a:cubicBezTo>
                    <a:pt x="22" y="80"/>
                    <a:pt x="22" y="84"/>
                    <a:pt x="23" y="88"/>
                  </a:cubicBezTo>
                  <a:cubicBezTo>
                    <a:pt x="25" y="92"/>
                    <a:pt x="28" y="95"/>
                    <a:pt x="29" y="98"/>
                  </a:cubicBezTo>
                  <a:cubicBezTo>
                    <a:pt x="32" y="104"/>
                    <a:pt x="35" y="108"/>
                    <a:pt x="39" y="112"/>
                  </a:cubicBezTo>
                  <a:cubicBezTo>
                    <a:pt x="43" y="112"/>
                    <a:pt x="48" y="112"/>
                    <a:pt x="52" y="113"/>
                  </a:cubicBezTo>
                  <a:cubicBezTo>
                    <a:pt x="56" y="113"/>
                    <a:pt x="58" y="117"/>
                    <a:pt x="58" y="110"/>
                  </a:cubicBezTo>
                  <a:cubicBezTo>
                    <a:pt x="58" y="107"/>
                    <a:pt x="55" y="104"/>
                    <a:pt x="56" y="101"/>
                  </a:cubicBezTo>
                  <a:cubicBezTo>
                    <a:pt x="60" y="96"/>
                    <a:pt x="69" y="98"/>
                    <a:pt x="75" y="96"/>
                  </a:cubicBezTo>
                  <a:cubicBezTo>
                    <a:pt x="80" y="95"/>
                    <a:pt x="87" y="95"/>
                    <a:pt x="90" y="100"/>
                  </a:cubicBezTo>
                  <a:cubicBezTo>
                    <a:pt x="92" y="100"/>
                    <a:pt x="94" y="101"/>
                    <a:pt x="96" y="102"/>
                  </a:cubicBezTo>
                  <a:cubicBezTo>
                    <a:pt x="99" y="99"/>
                    <a:pt x="102" y="95"/>
                    <a:pt x="103" y="93"/>
                  </a:cubicBezTo>
                  <a:cubicBezTo>
                    <a:pt x="105" y="91"/>
                    <a:pt x="105" y="87"/>
                    <a:pt x="105" y="83"/>
                  </a:cubicBezTo>
                  <a:cubicBezTo>
                    <a:pt x="105" y="82"/>
                    <a:pt x="104" y="79"/>
                    <a:pt x="104" y="78"/>
                  </a:cubicBezTo>
                  <a:cubicBezTo>
                    <a:pt x="105" y="76"/>
                    <a:pt x="107" y="76"/>
                    <a:pt x="108" y="74"/>
                  </a:cubicBezTo>
                  <a:cubicBezTo>
                    <a:pt x="111" y="68"/>
                    <a:pt x="105" y="65"/>
                    <a:pt x="101" y="6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1" name="Freeform 485">
              <a:extLst>
                <a:ext uri="{FF2B5EF4-FFF2-40B4-BE49-F238E27FC236}">
                  <a16:creationId xmlns:a16="http://schemas.microsoft.com/office/drawing/2014/main" id="{80D67DD4-7B07-4156-8F9F-E506EF199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2996" y="3713887"/>
              <a:ext cx="60727" cy="77962"/>
            </a:xfrm>
            <a:custGeom>
              <a:avLst/>
              <a:gdLst>
                <a:gd name="T0" fmla="*/ 78 w 79"/>
                <a:gd name="T1" fmla="*/ 37 h 97"/>
                <a:gd name="T2" fmla="*/ 77 w 79"/>
                <a:gd name="T3" fmla="*/ 40 h 97"/>
                <a:gd name="T4" fmla="*/ 61 w 79"/>
                <a:gd name="T5" fmla="*/ 22 h 97"/>
                <a:gd name="T6" fmla="*/ 38 w 79"/>
                <a:gd name="T7" fmla="*/ 6 h 97"/>
                <a:gd name="T8" fmla="*/ 24 w 79"/>
                <a:gd name="T9" fmla="*/ 2 h 97"/>
                <a:gd name="T10" fmla="*/ 21 w 79"/>
                <a:gd name="T11" fmla="*/ 0 h 97"/>
                <a:gd name="T12" fmla="*/ 7 w 79"/>
                <a:gd name="T13" fmla="*/ 13 h 97"/>
                <a:gd name="T14" fmla="*/ 4 w 79"/>
                <a:gd name="T15" fmla="*/ 21 h 97"/>
                <a:gd name="T16" fmla="*/ 1 w 79"/>
                <a:gd name="T17" fmla="*/ 36 h 97"/>
                <a:gd name="T18" fmla="*/ 6 w 79"/>
                <a:gd name="T19" fmla="*/ 52 h 97"/>
                <a:gd name="T20" fmla="*/ 13 w 79"/>
                <a:gd name="T21" fmla="*/ 64 h 97"/>
                <a:gd name="T22" fmla="*/ 9 w 79"/>
                <a:gd name="T23" fmla="*/ 68 h 97"/>
                <a:gd name="T24" fmla="*/ 10 w 79"/>
                <a:gd name="T25" fmla="*/ 73 h 97"/>
                <a:gd name="T26" fmla="*/ 8 w 79"/>
                <a:gd name="T27" fmla="*/ 83 h 97"/>
                <a:gd name="T28" fmla="*/ 1 w 79"/>
                <a:gd name="T29" fmla="*/ 92 h 97"/>
                <a:gd name="T30" fmla="*/ 11 w 79"/>
                <a:gd name="T31" fmla="*/ 96 h 97"/>
                <a:gd name="T32" fmla="*/ 21 w 79"/>
                <a:gd name="T33" fmla="*/ 92 h 97"/>
                <a:gd name="T34" fmla="*/ 27 w 79"/>
                <a:gd name="T35" fmla="*/ 94 h 97"/>
                <a:gd name="T36" fmla="*/ 34 w 79"/>
                <a:gd name="T37" fmla="*/ 94 h 97"/>
                <a:gd name="T38" fmla="*/ 47 w 79"/>
                <a:gd name="T39" fmla="*/ 94 h 97"/>
                <a:gd name="T40" fmla="*/ 52 w 79"/>
                <a:gd name="T41" fmla="*/ 83 h 97"/>
                <a:gd name="T42" fmla="*/ 59 w 79"/>
                <a:gd name="T43" fmla="*/ 71 h 97"/>
                <a:gd name="T44" fmla="*/ 77 w 79"/>
                <a:gd name="T45" fmla="*/ 44 h 97"/>
                <a:gd name="T46" fmla="*/ 79 w 79"/>
                <a:gd name="T47" fmla="*/ 37 h 97"/>
                <a:gd name="T48" fmla="*/ 78 w 79"/>
                <a:gd name="T49" fmla="*/ 3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97">
                  <a:moveTo>
                    <a:pt x="78" y="37"/>
                  </a:moveTo>
                  <a:cubicBezTo>
                    <a:pt x="78" y="38"/>
                    <a:pt x="77" y="39"/>
                    <a:pt x="77" y="40"/>
                  </a:cubicBezTo>
                  <a:cubicBezTo>
                    <a:pt x="76" y="32"/>
                    <a:pt x="68" y="26"/>
                    <a:pt x="61" y="22"/>
                  </a:cubicBezTo>
                  <a:cubicBezTo>
                    <a:pt x="53" y="17"/>
                    <a:pt x="47" y="11"/>
                    <a:pt x="38" y="6"/>
                  </a:cubicBezTo>
                  <a:cubicBezTo>
                    <a:pt x="34" y="4"/>
                    <a:pt x="28" y="3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  <a:cubicBezTo>
                    <a:pt x="16" y="4"/>
                    <a:pt x="11" y="7"/>
                    <a:pt x="7" y="13"/>
                  </a:cubicBezTo>
                  <a:cubicBezTo>
                    <a:pt x="4" y="16"/>
                    <a:pt x="5" y="17"/>
                    <a:pt x="4" y="21"/>
                  </a:cubicBezTo>
                  <a:cubicBezTo>
                    <a:pt x="4" y="26"/>
                    <a:pt x="0" y="31"/>
                    <a:pt x="1" y="36"/>
                  </a:cubicBezTo>
                  <a:cubicBezTo>
                    <a:pt x="1" y="41"/>
                    <a:pt x="3" y="49"/>
                    <a:pt x="6" y="52"/>
                  </a:cubicBezTo>
                  <a:cubicBezTo>
                    <a:pt x="10" y="55"/>
                    <a:pt x="16" y="58"/>
                    <a:pt x="13" y="64"/>
                  </a:cubicBezTo>
                  <a:cubicBezTo>
                    <a:pt x="12" y="66"/>
                    <a:pt x="10" y="66"/>
                    <a:pt x="9" y="68"/>
                  </a:cubicBezTo>
                  <a:cubicBezTo>
                    <a:pt x="9" y="69"/>
                    <a:pt x="10" y="72"/>
                    <a:pt x="10" y="73"/>
                  </a:cubicBezTo>
                  <a:cubicBezTo>
                    <a:pt x="10" y="77"/>
                    <a:pt x="10" y="81"/>
                    <a:pt x="8" y="83"/>
                  </a:cubicBezTo>
                  <a:cubicBezTo>
                    <a:pt x="7" y="85"/>
                    <a:pt x="4" y="89"/>
                    <a:pt x="1" y="92"/>
                  </a:cubicBezTo>
                  <a:cubicBezTo>
                    <a:pt x="4" y="94"/>
                    <a:pt x="8" y="96"/>
                    <a:pt x="11" y="96"/>
                  </a:cubicBezTo>
                  <a:cubicBezTo>
                    <a:pt x="16" y="97"/>
                    <a:pt x="16" y="93"/>
                    <a:pt x="21" y="92"/>
                  </a:cubicBezTo>
                  <a:cubicBezTo>
                    <a:pt x="25" y="91"/>
                    <a:pt x="25" y="94"/>
                    <a:pt x="27" y="94"/>
                  </a:cubicBezTo>
                  <a:cubicBezTo>
                    <a:pt x="30" y="95"/>
                    <a:pt x="32" y="94"/>
                    <a:pt x="34" y="94"/>
                  </a:cubicBezTo>
                  <a:cubicBezTo>
                    <a:pt x="38" y="94"/>
                    <a:pt x="43" y="97"/>
                    <a:pt x="47" y="94"/>
                  </a:cubicBezTo>
                  <a:cubicBezTo>
                    <a:pt x="50" y="92"/>
                    <a:pt x="50" y="86"/>
                    <a:pt x="52" y="83"/>
                  </a:cubicBezTo>
                  <a:cubicBezTo>
                    <a:pt x="55" y="78"/>
                    <a:pt x="57" y="75"/>
                    <a:pt x="59" y="71"/>
                  </a:cubicBezTo>
                  <a:cubicBezTo>
                    <a:pt x="64" y="61"/>
                    <a:pt x="73" y="54"/>
                    <a:pt x="77" y="44"/>
                  </a:cubicBezTo>
                  <a:cubicBezTo>
                    <a:pt x="78" y="42"/>
                    <a:pt x="79" y="39"/>
                    <a:pt x="79" y="37"/>
                  </a:cubicBezTo>
                  <a:cubicBezTo>
                    <a:pt x="79" y="37"/>
                    <a:pt x="78" y="37"/>
                    <a:pt x="78" y="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2" name="Freeform 486">
              <a:extLst>
                <a:ext uri="{FF2B5EF4-FFF2-40B4-BE49-F238E27FC236}">
                  <a16:creationId xmlns:a16="http://schemas.microsoft.com/office/drawing/2014/main" id="{B994B387-D7B9-4676-88F1-DDF7F78CE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354" y="3725121"/>
              <a:ext cx="806426" cy="884478"/>
            </a:xfrm>
            <a:custGeom>
              <a:avLst/>
              <a:gdLst>
                <a:gd name="T0" fmla="*/ 877 w 1046"/>
                <a:gd name="T1" fmla="*/ 217 h 1100"/>
                <a:gd name="T2" fmla="*/ 800 w 1046"/>
                <a:gd name="T3" fmla="*/ 208 h 1100"/>
                <a:gd name="T4" fmla="*/ 749 w 1046"/>
                <a:gd name="T5" fmla="*/ 170 h 1100"/>
                <a:gd name="T6" fmla="*/ 678 w 1046"/>
                <a:gd name="T7" fmla="*/ 154 h 1100"/>
                <a:gd name="T8" fmla="*/ 633 w 1046"/>
                <a:gd name="T9" fmla="*/ 133 h 1100"/>
                <a:gd name="T10" fmla="*/ 640 w 1046"/>
                <a:gd name="T11" fmla="*/ 95 h 1100"/>
                <a:gd name="T12" fmla="*/ 610 w 1046"/>
                <a:gd name="T13" fmla="*/ 50 h 1100"/>
                <a:gd name="T14" fmla="*/ 564 w 1046"/>
                <a:gd name="T15" fmla="*/ 80 h 1100"/>
                <a:gd name="T16" fmla="*/ 512 w 1046"/>
                <a:gd name="T17" fmla="*/ 76 h 1100"/>
                <a:gd name="T18" fmla="*/ 457 w 1046"/>
                <a:gd name="T19" fmla="*/ 88 h 1100"/>
                <a:gd name="T20" fmla="*/ 402 w 1046"/>
                <a:gd name="T21" fmla="*/ 108 h 1100"/>
                <a:gd name="T22" fmla="*/ 376 w 1046"/>
                <a:gd name="T23" fmla="*/ 49 h 1100"/>
                <a:gd name="T24" fmla="*/ 366 w 1046"/>
                <a:gd name="T25" fmla="*/ 0 h 1100"/>
                <a:gd name="T26" fmla="*/ 338 w 1046"/>
                <a:gd name="T27" fmla="*/ 19 h 1100"/>
                <a:gd name="T28" fmla="*/ 281 w 1046"/>
                <a:gd name="T29" fmla="*/ 35 h 1100"/>
                <a:gd name="T30" fmla="*/ 254 w 1046"/>
                <a:gd name="T31" fmla="*/ 30 h 1100"/>
                <a:gd name="T32" fmla="*/ 268 w 1046"/>
                <a:gd name="T33" fmla="*/ 75 h 1100"/>
                <a:gd name="T34" fmla="*/ 249 w 1046"/>
                <a:gd name="T35" fmla="*/ 103 h 1100"/>
                <a:gd name="T36" fmla="*/ 225 w 1046"/>
                <a:gd name="T37" fmla="*/ 122 h 1100"/>
                <a:gd name="T38" fmla="*/ 158 w 1046"/>
                <a:gd name="T39" fmla="*/ 92 h 1100"/>
                <a:gd name="T40" fmla="*/ 109 w 1046"/>
                <a:gd name="T41" fmla="*/ 102 h 1100"/>
                <a:gd name="T42" fmla="*/ 106 w 1046"/>
                <a:gd name="T43" fmla="*/ 147 h 1100"/>
                <a:gd name="T44" fmla="*/ 107 w 1046"/>
                <a:gd name="T45" fmla="*/ 253 h 1100"/>
                <a:gd name="T46" fmla="*/ 26 w 1046"/>
                <a:gd name="T47" fmla="*/ 286 h 1100"/>
                <a:gd name="T48" fmla="*/ 5 w 1046"/>
                <a:gd name="T49" fmla="*/ 330 h 1100"/>
                <a:gd name="T50" fmla="*/ 20 w 1046"/>
                <a:gd name="T51" fmla="*/ 391 h 1100"/>
                <a:gd name="T52" fmla="*/ 80 w 1046"/>
                <a:gd name="T53" fmla="*/ 403 h 1100"/>
                <a:gd name="T54" fmla="*/ 139 w 1046"/>
                <a:gd name="T55" fmla="*/ 435 h 1100"/>
                <a:gd name="T56" fmla="*/ 227 w 1046"/>
                <a:gd name="T57" fmla="*/ 401 h 1100"/>
                <a:gd name="T58" fmla="*/ 279 w 1046"/>
                <a:gd name="T59" fmla="*/ 479 h 1100"/>
                <a:gd name="T60" fmla="*/ 356 w 1046"/>
                <a:gd name="T61" fmla="*/ 511 h 1100"/>
                <a:gd name="T62" fmla="*/ 375 w 1046"/>
                <a:gd name="T63" fmla="*/ 579 h 1100"/>
                <a:gd name="T64" fmla="*/ 431 w 1046"/>
                <a:gd name="T65" fmla="*/ 622 h 1100"/>
                <a:gd name="T66" fmla="*/ 429 w 1046"/>
                <a:gd name="T67" fmla="*/ 725 h 1100"/>
                <a:gd name="T68" fmla="*/ 485 w 1046"/>
                <a:gd name="T69" fmla="*/ 755 h 1100"/>
                <a:gd name="T70" fmla="*/ 529 w 1046"/>
                <a:gd name="T71" fmla="*/ 846 h 1100"/>
                <a:gd name="T72" fmla="*/ 495 w 1046"/>
                <a:gd name="T73" fmla="*/ 919 h 1100"/>
                <a:gd name="T74" fmla="*/ 448 w 1046"/>
                <a:gd name="T75" fmla="*/ 969 h 1100"/>
                <a:gd name="T76" fmla="*/ 477 w 1046"/>
                <a:gd name="T77" fmla="*/ 1004 h 1100"/>
                <a:gd name="T78" fmla="*/ 520 w 1046"/>
                <a:gd name="T79" fmla="*/ 1031 h 1100"/>
                <a:gd name="T80" fmla="*/ 543 w 1046"/>
                <a:gd name="T81" fmla="*/ 1086 h 1100"/>
                <a:gd name="T82" fmla="*/ 625 w 1046"/>
                <a:gd name="T83" fmla="*/ 1000 h 1100"/>
                <a:gd name="T84" fmla="*/ 676 w 1046"/>
                <a:gd name="T85" fmla="*/ 905 h 1100"/>
                <a:gd name="T86" fmla="*/ 679 w 1046"/>
                <a:gd name="T87" fmla="*/ 852 h 1100"/>
                <a:gd name="T88" fmla="*/ 716 w 1046"/>
                <a:gd name="T89" fmla="*/ 815 h 1100"/>
                <a:gd name="T90" fmla="*/ 760 w 1046"/>
                <a:gd name="T91" fmla="*/ 796 h 1100"/>
                <a:gd name="T92" fmla="*/ 782 w 1046"/>
                <a:gd name="T93" fmla="*/ 773 h 1100"/>
                <a:gd name="T94" fmla="*/ 827 w 1046"/>
                <a:gd name="T95" fmla="*/ 771 h 1100"/>
                <a:gd name="T96" fmla="*/ 855 w 1046"/>
                <a:gd name="T97" fmla="*/ 756 h 1100"/>
                <a:gd name="T98" fmla="*/ 882 w 1046"/>
                <a:gd name="T99" fmla="*/ 719 h 1100"/>
                <a:gd name="T100" fmla="*/ 922 w 1046"/>
                <a:gd name="T101" fmla="*/ 626 h 1100"/>
                <a:gd name="T102" fmla="*/ 934 w 1046"/>
                <a:gd name="T103" fmla="*/ 569 h 1100"/>
                <a:gd name="T104" fmla="*/ 933 w 1046"/>
                <a:gd name="T105" fmla="*/ 512 h 1100"/>
                <a:gd name="T106" fmla="*/ 951 w 1046"/>
                <a:gd name="T107" fmla="*/ 487 h 1100"/>
                <a:gd name="T108" fmla="*/ 1003 w 1046"/>
                <a:gd name="T109" fmla="*/ 419 h 1100"/>
                <a:gd name="T110" fmla="*/ 1035 w 1046"/>
                <a:gd name="T111" fmla="*/ 30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46" h="1100">
                  <a:moveTo>
                    <a:pt x="1035" y="300"/>
                  </a:moveTo>
                  <a:cubicBezTo>
                    <a:pt x="1028" y="281"/>
                    <a:pt x="1020" y="276"/>
                    <a:pt x="1000" y="274"/>
                  </a:cubicBezTo>
                  <a:cubicBezTo>
                    <a:pt x="984" y="272"/>
                    <a:pt x="970" y="263"/>
                    <a:pt x="958" y="253"/>
                  </a:cubicBezTo>
                  <a:cubicBezTo>
                    <a:pt x="939" y="236"/>
                    <a:pt x="922" y="215"/>
                    <a:pt x="894" y="215"/>
                  </a:cubicBezTo>
                  <a:cubicBezTo>
                    <a:pt x="888" y="215"/>
                    <a:pt x="883" y="216"/>
                    <a:pt x="877" y="217"/>
                  </a:cubicBezTo>
                  <a:cubicBezTo>
                    <a:pt x="871" y="217"/>
                    <a:pt x="864" y="216"/>
                    <a:pt x="858" y="216"/>
                  </a:cubicBezTo>
                  <a:cubicBezTo>
                    <a:pt x="854" y="215"/>
                    <a:pt x="850" y="216"/>
                    <a:pt x="847" y="215"/>
                  </a:cubicBezTo>
                  <a:cubicBezTo>
                    <a:pt x="844" y="214"/>
                    <a:pt x="841" y="210"/>
                    <a:pt x="838" y="210"/>
                  </a:cubicBezTo>
                  <a:cubicBezTo>
                    <a:pt x="832" y="209"/>
                    <a:pt x="826" y="211"/>
                    <a:pt x="820" y="210"/>
                  </a:cubicBezTo>
                  <a:cubicBezTo>
                    <a:pt x="813" y="208"/>
                    <a:pt x="807" y="207"/>
                    <a:pt x="800" y="208"/>
                  </a:cubicBezTo>
                  <a:cubicBezTo>
                    <a:pt x="789" y="209"/>
                    <a:pt x="794" y="211"/>
                    <a:pt x="789" y="203"/>
                  </a:cubicBezTo>
                  <a:cubicBezTo>
                    <a:pt x="788" y="201"/>
                    <a:pt x="772" y="174"/>
                    <a:pt x="772" y="174"/>
                  </a:cubicBezTo>
                  <a:cubicBezTo>
                    <a:pt x="771" y="175"/>
                    <a:pt x="768" y="180"/>
                    <a:pt x="767" y="180"/>
                  </a:cubicBezTo>
                  <a:cubicBezTo>
                    <a:pt x="763" y="180"/>
                    <a:pt x="766" y="177"/>
                    <a:pt x="764" y="176"/>
                  </a:cubicBezTo>
                  <a:cubicBezTo>
                    <a:pt x="759" y="174"/>
                    <a:pt x="754" y="172"/>
                    <a:pt x="749" y="170"/>
                  </a:cubicBezTo>
                  <a:cubicBezTo>
                    <a:pt x="739" y="166"/>
                    <a:pt x="730" y="162"/>
                    <a:pt x="719" y="159"/>
                  </a:cubicBezTo>
                  <a:cubicBezTo>
                    <a:pt x="710" y="157"/>
                    <a:pt x="699" y="151"/>
                    <a:pt x="690" y="157"/>
                  </a:cubicBezTo>
                  <a:cubicBezTo>
                    <a:pt x="681" y="163"/>
                    <a:pt x="678" y="180"/>
                    <a:pt x="667" y="182"/>
                  </a:cubicBezTo>
                  <a:cubicBezTo>
                    <a:pt x="669" y="177"/>
                    <a:pt x="674" y="173"/>
                    <a:pt x="675" y="167"/>
                  </a:cubicBezTo>
                  <a:cubicBezTo>
                    <a:pt x="677" y="163"/>
                    <a:pt x="678" y="158"/>
                    <a:pt x="678" y="154"/>
                  </a:cubicBezTo>
                  <a:cubicBezTo>
                    <a:pt x="680" y="144"/>
                    <a:pt x="679" y="150"/>
                    <a:pt x="672" y="145"/>
                  </a:cubicBezTo>
                  <a:cubicBezTo>
                    <a:pt x="669" y="142"/>
                    <a:pt x="669" y="137"/>
                    <a:pt x="665" y="135"/>
                  </a:cubicBezTo>
                  <a:cubicBezTo>
                    <a:pt x="662" y="134"/>
                    <a:pt x="654" y="137"/>
                    <a:pt x="651" y="137"/>
                  </a:cubicBezTo>
                  <a:cubicBezTo>
                    <a:pt x="652" y="135"/>
                    <a:pt x="651" y="132"/>
                    <a:pt x="651" y="131"/>
                  </a:cubicBezTo>
                  <a:cubicBezTo>
                    <a:pt x="646" y="128"/>
                    <a:pt x="637" y="131"/>
                    <a:pt x="633" y="133"/>
                  </a:cubicBezTo>
                  <a:cubicBezTo>
                    <a:pt x="632" y="129"/>
                    <a:pt x="636" y="127"/>
                    <a:pt x="639" y="125"/>
                  </a:cubicBezTo>
                  <a:cubicBezTo>
                    <a:pt x="630" y="125"/>
                    <a:pt x="626" y="124"/>
                    <a:pt x="621" y="134"/>
                  </a:cubicBezTo>
                  <a:cubicBezTo>
                    <a:pt x="621" y="128"/>
                    <a:pt x="627" y="123"/>
                    <a:pt x="631" y="121"/>
                  </a:cubicBezTo>
                  <a:cubicBezTo>
                    <a:pt x="638" y="117"/>
                    <a:pt x="641" y="115"/>
                    <a:pt x="642" y="106"/>
                  </a:cubicBezTo>
                  <a:cubicBezTo>
                    <a:pt x="642" y="102"/>
                    <a:pt x="642" y="98"/>
                    <a:pt x="640" y="95"/>
                  </a:cubicBezTo>
                  <a:cubicBezTo>
                    <a:pt x="639" y="95"/>
                    <a:pt x="631" y="90"/>
                    <a:pt x="631" y="92"/>
                  </a:cubicBezTo>
                  <a:cubicBezTo>
                    <a:pt x="631" y="87"/>
                    <a:pt x="628" y="82"/>
                    <a:pt x="623" y="84"/>
                  </a:cubicBezTo>
                  <a:cubicBezTo>
                    <a:pt x="623" y="85"/>
                    <a:pt x="623" y="86"/>
                    <a:pt x="623" y="87"/>
                  </a:cubicBezTo>
                  <a:cubicBezTo>
                    <a:pt x="620" y="83"/>
                    <a:pt x="616" y="73"/>
                    <a:pt x="614" y="69"/>
                  </a:cubicBezTo>
                  <a:cubicBezTo>
                    <a:pt x="612" y="63"/>
                    <a:pt x="611" y="55"/>
                    <a:pt x="610" y="50"/>
                  </a:cubicBezTo>
                  <a:cubicBezTo>
                    <a:pt x="608" y="41"/>
                    <a:pt x="610" y="22"/>
                    <a:pt x="596" y="23"/>
                  </a:cubicBezTo>
                  <a:cubicBezTo>
                    <a:pt x="596" y="25"/>
                    <a:pt x="595" y="28"/>
                    <a:pt x="594" y="30"/>
                  </a:cubicBezTo>
                  <a:cubicBezTo>
                    <a:pt x="590" y="40"/>
                    <a:pt x="581" y="47"/>
                    <a:pt x="576" y="57"/>
                  </a:cubicBezTo>
                  <a:cubicBezTo>
                    <a:pt x="574" y="61"/>
                    <a:pt x="572" y="64"/>
                    <a:pt x="569" y="69"/>
                  </a:cubicBezTo>
                  <a:cubicBezTo>
                    <a:pt x="567" y="72"/>
                    <a:pt x="567" y="78"/>
                    <a:pt x="564" y="80"/>
                  </a:cubicBezTo>
                  <a:cubicBezTo>
                    <a:pt x="560" y="83"/>
                    <a:pt x="555" y="80"/>
                    <a:pt x="551" y="80"/>
                  </a:cubicBezTo>
                  <a:cubicBezTo>
                    <a:pt x="549" y="80"/>
                    <a:pt x="547" y="81"/>
                    <a:pt x="544" y="80"/>
                  </a:cubicBezTo>
                  <a:cubicBezTo>
                    <a:pt x="542" y="80"/>
                    <a:pt x="542" y="77"/>
                    <a:pt x="538" y="78"/>
                  </a:cubicBezTo>
                  <a:cubicBezTo>
                    <a:pt x="533" y="79"/>
                    <a:pt x="533" y="83"/>
                    <a:pt x="528" y="82"/>
                  </a:cubicBezTo>
                  <a:cubicBezTo>
                    <a:pt x="523" y="82"/>
                    <a:pt x="517" y="77"/>
                    <a:pt x="512" y="76"/>
                  </a:cubicBezTo>
                  <a:cubicBezTo>
                    <a:pt x="509" y="71"/>
                    <a:pt x="502" y="71"/>
                    <a:pt x="497" y="72"/>
                  </a:cubicBezTo>
                  <a:cubicBezTo>
                    <a:pt x="491" y="74"/>
                    <a:pt x="482" y="72"/>
                    <a:pt x="478" y="77"/>
                  </a:cubicBezTo>
                  <a:cubicBezTo>
                    <a:pt x="477" y="80"/>
                    <a:pt x="480" y="83"/>
                    <a:pt x="480" y="86"/>
                  </a:cubicBezTo>
                  <a:cubicBezTo>
                    <a:pt x="480" y="93"/>
                    <a:pt x="478" y="89"/>
                    <a:pt x="474" y="89"/>
                  </a:cubicBezTo>
                  <a:cubicBezTo>
                    <a:pt x="468" y="88"/>
                    <a:pt x="462" y="89"/>
                    <a:pt x="457" y="88"/>
                  </a:cubicBezTo>
                  <a:cubicBezTo>
                    <a:pt x="453" y="87"/>
                    <a:pt x="449" y="85"/>
                    <a:pt x="445" y="88"/>
                  </a:cubicBezTo>
                  <a:cubicBezTo>
                    <a:pt x="441" y="90"/>
                    <a:pt x="439" y="93"/>
                    <a:pt x="435" y="94"/>
                  </a:cubicBezTo>
                  <a:cubicBezTo>
                    <a:pt x="431" y="96"/>
                    <a:pt x="427" y="98"/>
                    <a:pt x="423" y="99"/>
                  </a:cubicBezTo>
                  <a:cubicBezTo>
                    <a:pt x="418" y="100"/>
                    <a:pt x="417" y="99"/>
                    <a:pt x="413" y="103"/>
                  </a:cubicBezTo>
                  <a:cubicBezTo>
                    <a:pt x="409" y="107"/>
                    <a:pt x="409" y="109"/>
                    <a:pt x="402" y="108"/>
                  </a:cubicBezTo>
                  <a:cubicBezTo>
                    <a:pt x="402" y="108"/>
                    <a:pt x="397" y="106"/>
                    <a:pt x="396" y="105"/>
                  </a:cubicBezTo>
                  <a:cubicBezTo>
                    <a:pt x="394" y="104"/>
                    <a:pt x="394" y="104"/>
                    <a:pt x="392" y="102"/>
                  </a:cubicBezTo>
                  <a:cubicBezTo>
                    <a:pt x="385" y="97"/>
                    <a:pt x="380" y="91"/>
                    <a:pt x="377" y="82"/>
                  </a:cubicBezTo>
                  <a:cubicBezTo>
                    <a:pt x="374" y="74"/>
                    <a:pt x="371" y="68"/>
                    <a:pt x="373" y="59"/>
                  </a:cubicBezTo>
                  <a:cubicBezTo>
                    <a:pt x="374" y="56"/>
                    <a:pt x="375" y="52"/>
                    <a:pt x="376" y="49"/>
                  </a:cubicBezTo>
                  <a:cubicBezTo>
                    <a:pt x="377" y="45"/>
                    <a:pt x="376" y="46"/>
                    <a:pt x="379" y="43"/>
                  </a:cubicBezTo>
                  <a:cubicBezTo>
                    <a:pt x="380" y="42"/>
                    <a:pt x="382" y="41"/>
                    <a:pt x="383" y="39"/>
                  </a:cubicBezTo>
                  <a:cubicBezTo>
                    <a:pt x="384" y="37"/>
                    <a:pt x="383" y="33"/>
                    <a:pt x="382" y="30"/>
                  </a:cubicBezTo>
                  <a:cubicBezTo>
                    <a:pt x="380" y="24"/>
                    <a:pt x="378" y="24"/>
                    <a:pt x="374" y="21"/>
                  </a:cubicBezTo>
                  <a:cubicBezTo>
                    <a:pt x="369" y="17"/>
                    <a:pt x="357" y="6"/>
                    <a:pt x="366" y="0"/>
                  </a:cubicBezTo>
                  <a:cubicBezTo>
                    <a:pt x="361" y="0"/>
                    <a:pt x="357" y="0"/>
                    <a:pt x="352" y="0"/>
                  </a:cubicBezTo>
                  <a:cubicBezTo>
                    <a:pt x="356" y="4"/>
                    <a:pt x="358" y="8"/>
                    <a:pt x="354" y="12"/>
                  </a:cubicBezTo>
                  <a:cubicBezTo>
                    <a:pt x="352" y="14"/>
                    <a:pt x="350" y="13"/>
                    <a:pt x="348" y="14"/>
                  </a:cubicBezTo>
                  <a:cubicBezTo>
                    <a:pt x="347" y="15"/>
                    <a:pt x="348" y="17"/>
                    <a:pt x="346" y="19"/>
                  </a:cubicBezTo>
                  <a:cubicBezTo>
                    <a:pt x="344" y="20"/>
                    <a:pt x="341" y="19"/>
                    <a:pt x="338" y="19"/>
                  </a:cubicBezTo>
                  <a:cubicBezTo>
                    <a:pt x="336" y="20"/>
                    <a:pt x="335" y="22"/>
                    <a:pt x="333" y="23"/>
                  </a:cubicBezTo>
                  <a:cubicBezTo>
                    <a:pt x="329" y="26"/>
                    <a:pt x="323" y="28"/>
                    <a:pt x="318" y="29"/>
                  </a:cubicBezTo>
                  <a:cubicBezTo>
                    <a:pt x="312" y="32"/>
                    <a:pt x="305" y="27"/>
                    <a:pt x="299" y="32"/>
                  </a:cubicBezTo>
                  <a:cubicBezTo>
                    <a:pt x="295" y="36"/>
                    <a:pt x="300" y="38"/>
                    <a:pt x="299" y="42"/>
                  </a:cubicBezTo>
                  <a:cubicBezTo>
                    <a:pt x="298" y="50"/>
                    <a:pt x="286" y="36"/>
                    <a:pt x="281" y="35"/>
                  </a:cubicBezTo>
                  <a:cubicBezTo>
                    <a:pt x="281" y="35"/>
                    <a:pt x="280" y="36"/>
                    <a:pt x="279" y="36"/>
                  </a:cubicBezTo>
                  <a:cubicBezTo>
                    <a:pt x="277" y="36"/>
                    <a:pt x="277" y="35"/>
                    <a:pt x="276" y="35"/>
                  </a:cubicBezTo>
                  <a:cubicBezTo>
                    <a:pt x="275" y="35"/>
                    <a:pt x="273" y="35"/>
                    <a:pt x="272" y="35"/>
                  </a:cubicBezTo>
                  <a:cubicBezTo>
                    <a:pt x="267" y="35"/>
                    <a:pt x="266" y="35"/>
                    <a:pt x="263" y="33"/>
                  </a:cubicBezTo>
                  <a:cubicBezTo>
                    <a:pt x="259" y="30"/>
                    <a:pt x="259" y="30"/>
                    <a:pt x="254" y="30"/>
                  </a:cubicBezTo>
                  <a:cubicBezTo>
                    <a:pt x="250" y="29"/>
                    <a:pt x="247" y="27"/>
                    <a:pt x="244" y="27"/>
                  </a:cubicBezTo>
                  <a:cubicBezTo>
                    <a:pt x="245" y="35"/>
                    <a:pt x="257" y="38"/>
                    <a:pt x="259" y="46"/>
                  </a:cubicBezTo>
                  <a:cubicBezTo>
                    <a:pt x="260" y="51"/>
                    <a:pt x="259" y="54"/>
                    <a:pt x="260" y="58"/>
                  </a:cubicBezTo>
                  <a:cubicBezTo>
                    <a:pt x="262" y="62"/>
                    <a:pt x="263" y="65"/>
                    <a:pt x="264" y="69"/>
                  </a:cubicBezTo>
                  <a:cubicBezTo>
                    <a:pt x="264" y="73"/>
                    <a:pt x="264" y="74"/>
                    <a:pt x="268" y="75"/>
                  </a:cubicBezTo>
                  <a:cubicBezTo>
                    <a:pt x="272" y="76"/>
                    <a:pt x="277" y="76"/>
                    <a:pt x="281" y="76"/>
                  </a:cubicBezTo>
                  <a:cubicBezTo>
                    <a:pt x="284" y="84"/>
                    <a:pt x="274" y="85"/>
                    <a:pt x="269" y="87"/>
                  </a:cubicBezTo>
                  <a:cubicBezTo>
                    <a:pt x="262" y="89"/>
                    <a:pt x="265" y="98"/>
                    <a:pt x="258" y="101"/>
                  </a:cubicBezTo>
                  <a:cubicBezTo>
                    <a:pt x="257" y="102"/>
                    <a:pt x="255" y="100"/>
                    <a:pt x="253" y="100"/>
                  </a:cubicBezTo>
                  <a:cubicBezTo>
                    <a:pt x="251" y="101"/>
                    <a:pt x="250" y="102"/>
                    <a:pt x="249" y="103"/>
                  </a:cubicBezTo>
                  <a:cubicBezTo>
                    <a:pt x="246" y="106"/>
                    <a:pt x="244" y="106"/>
                    <a:pt x="240" y="107"/>
                  </a:cubicBezTo>
                  <a:cubicBezTo>
                    <a:pt x="239" y="107"/>
                    <a:pt x="236" y="107"/>
                    <a:pt x="235" y="108"/>
                  </a:cubicBezTo>
                  <a:cubicBezTo>
                    <a:pt x="234" y="109"/>
                    <a:pt x="235" y="112"/>
                    <a:pt x="235" y="113"/>
                  </a:cubicBezTo>
                  <a:cubicBezTo>
                    <a:pt x="232" y="117"/>
                    <a:pt x="228" y="116"/>
                    <a:pt x="228" y="122"/>
                  </a:cubicBezTo>
                  <a:cubicBezTo>
                    <a:pt x="227" y="122"/>
                    <a:pt x="226" y="122"/>
                    <a:pt x="225" y="122"/>
                  </a:cubicBezTo>
                  <a:cubicBezTo>
                    <a:pt x="224" y="107"/>
                    <a:pt x="215" y="120"/>
                    <a:pt x="208" y="120"/>
                  </a:cubicBezTo>
                  <a:cubicBezTo>
                    <a:pt x="204" y="120"/>
                    <a:pt x="199" y="118"/>
                    <a:pt x="196" y="115"/>
                  </a:cubicBezTo>
                  <a:cubicBezTo>
                    <a:pt x="194" y="113"/>
                    <a:pt x="191" y="105"/>
                    <a:pt x="187" y="110"/>
                  </a:cubicBezTo>
                  <a:cubicBezTo>
                    <a:pt x="177" y="108"/>
                    <a:pt x="187" y="86"/>
                    <a:pt x="175" y="84"/>
                  </a:cubicBezTo>
                  <a:cubicBezTo>
                    <a:pt x="167" y="82"/>
                    <a:pt x="165" y="94"/>
                    <a:pt x="158" y="92"/>
                  </a:cubicBezTo>
                  <a:cubicBezTo>
                    <a:pt x="154" y="90"/>
                    <a:pt x="155" y="86"/>
                    <a:pt x="151" y="90"/>
                  </a:cubicBezTo>
                  <a:cubicBezTo>
                    <a:pt x="148" y="92"/>
                    <a:pt x="151" y="93"/>
                    <a:pt x="147" y="94"/>
                  </a:cubicBezTo>
                  <a:cubicBezTo>
                    <a:pt x="144" y="96"/>
                    <a:pt x="136" y="94"/>
                    <a:pt x="132" y="94"/>
                  </a:cubicBezTo>
                  <a:cubicBezTo>
                    <a:pt x="127" y="94"/>
                    <a:pt x="116" y="91"/>
                    <a:pt x="111" y="94"/>
                  </a:cubicBezTo>
                  <a:cubicBezTo>
                    <a:pt x="109" y="96"/>
                    <a:pt x="108" y="100"/>
                    <a:pt x="109" y="102"/>
                  </a:cubicBezTo>
                  <a:cubicBezTo>
                    <a:pt x="112" y="106"/>
                    <a:pt x="114" y="105"/>
                    <a:pt x="118" y="105"/>
                  </a:cubicBezTo>
                  <a:cubicBezTo>
                    <a:pt x="124" y="106"/>
                    <a:pt x="125" y="104"/>
                    <a:pt x="128" y="109"/>
                  </a:cubicBezTo>
                  <a:cubicBezTo>
                    <a:pt x="129" y="113"/>
                    <a:pt x="129" y="117"/>
                    <a:pt x="129" y="121"/>
                  </a:cubicBezTo>
                  <a:cubicBezTo>
                    <a:pt x="119" y="120"/>
                    <a:pt x="105" y="120"/>
                    <a:pt x="103" y="132"/>
                  </a:cubicBezTo>
                  <a:cubicBezTo>
                    <a:pt x="102" y="137"/>
                    <a:pt x="103" y="143"/>
                    <a:pt x="106" y="147"/>
                  </a:cubicBezTo>
                  <a:cubicBezTo>
                    <a:pt x="107" y="149"/>
                    <a:pt x="111" y="150"/>
                    <a:pt x="112" y="152"/>
                  </a:cubicBezTo>
                  <a:cubicBezTo>
                    <a:pt x="113" y="154"/>
                    <a:pt x="113" y="156"/>
                    <a:pt x="114" y="158"/>
                  </a:cubicBezTo>
                  <a:cubicBezTo>
                    <a:pt x="118" y="167"/>
                    <a:pt x="121" y="172"/>
                    <a:pt x="120" y="183"/>
                  </a:cubicBezTo>
                  <a:cubicBezTo>
                    <a:pt x="119" y="193"/>
                    <a:pt x="114" y="202"/>
                    <a:pt x="112" y="212"/>
                  </a:cubicBezTo>
                  <a:cubicBezTo>
                    <a:pt x="110" y="223"/>
                    <a:pt x="114" y="244"/>
                    <a:pt x="107" y="253"/>
                  </a:cubicBezTo>
                  <a:cubicBezTo>
                    <a:pt x="102" y="258"/>
                    <a:pt x="98" y="252"/>
                    <a:pt x="94" y="250"/>
                  </a:cubicBezTo>
                  <a:cubicBezTo>
                    <a:pt x="87" y="247"/>
                    <a:pt x="85" y="253"/>
                    <a:pt x="79" y="256"/>
                  </a:cubicBezTo>
                  <a:cubicBezTo>
                    <a:pt x="70" y="260"/>
                    <a:pt x="59" y="257"/>
                    <a:pt x="50" y="263"/>
                  </a:cubicBezTo>
                  <a:cubicBezTo>
                    <a:pt x="45" y="267"/>
                    <a:pt x="40" y="271"/>
                    <a:pt x="35" y="274"/>
                  </a:cubicBezTo>
                  <a:cubicBezTo>
                    <a:pt x="29" y="277"/>
                    <a:pt x="28" y="280"/>
                    <a:pt x="26" y="286"/>
                  </a:cubicBezTo>
                  <a:cubicBezTo>
                    <a:pt x="26" y="289"/>
                    <a:pt x="24" y="293"/>
                    <a:pt x="23" y="296"/>
                  </a:cubicBezTo>
                  <a:cubicBezTo>
                    <a:pt x="19" y="302"/>
                    <a:pt x="19" y="301"/>
                    <a:pt x="20" y="307"/>
                  </a:cubicBezTo>
                  <a:cubicBezTo>
                    <a:pt x="21" y="317"/>
                    <a:pt x="15" y="315"/>
                    <a:pt x="8" y="321"/>
                  </a:cubicBezTo>
                  <a:cubicBezTo>
                    <a:pt x="6" y="322"/>
                    <a:pt x="3" y="323"/>
                    <a:pt x="3" y="326"/>
                  </a:cubicBezTo>
                  <a:cubicBezTo>
                    <a:pt x="2" y="328"/>
                    <a:pt x="5" y="328"/>
                    <a:pt x="5" y="330"/>
                  </a:cubicBezTo>
                  <a:cubicBezTo>
                    <a:pt x="6" y="337"/>
                    <a:pt x="0" y="335"/>
                    <a:pt x="0" y="340"/>
                  </a:cubicBezTo>
                  <a:cubicBezTo>
                    <a:pt x="0" y="344"/>
                    <a:pt x="2" y="346"/>
                    <a:pt x="5" y="346"/>
                  </a:cubicBezTo>
                  <a:cubicBezTo>
                    <a:pt x="4" y="353"/>
                    <a:pt x="10" y="362"/>
                    <a:pt x="13" y="367"/>
                  </a:cubicBezTo>
                  <a:cubicBezTo>
                    <a:pt x="16" y="371"/>
                    <a:pt x="25" y="378"/>
                    <a:pt x="26" y="383"/>
                  </a:cubicBezTo>
                  <a:cubicBezTo>
                    <a:pt x="26" y="384"/>
                    <a:pt x="21" y="392"/>
                    <a:pt x="20" y="391"/>
                  </a:cubicBezTo>
                  <a:cubicBezTo>
                    <a:pt x="22" y="394"/>
                    <a:pt x="34" y="393"/>
                    <a:pt x="38" y="394"/>
                  </a:cubicBezTo>
                  <a:cubicBezTo>
                    <a:pt x="42" y="396"/>
                    <a:pt x="44" y="397"/>
                    <a:pt x="45" y="401"/>
                  </a:cubicBezTo>
                  <a:cubicBezTo>
                    <a:pt x="46" y="404"/>
                    <a:pt x="45" y="406"/>
                    <a:pt x="49" y="408"/>
                  </a:cubicBezTo>
                  <a:cubicBezTo>
                    <a:pt x="54" y="411"/>
                    <a:pt x="66" y="410"/>
                    <a:pt x="71" y="407"/>
                  </a:cubicBezTo>
                  <a:cubicBezTo>
                    <a:pt x="74" y="406"/>
                    <a:pt x="77" y="405"/>
                    <a:pt x="80" y="403"/>
                  </a:cubicBezTo>
                  <a:cubicBezTo>
                    <a:pt x="82" y="401"/>
                    <a:pt x="84" y="396"/>
                    <a:pt x="88" y="396"/>
                  </a:cubicBezTo>
                  <a:cubicBezTo>
                    <a:pt x="94" y="398"/>
                    <a:pt x="86" y="424"/>
                    <a:pt x="87" y="430"/>
                  </a:cubicBezTo>
                  <a:cubicBezTo>
                    <a:pt x="88" y="437"/>
                    <a:pt x="94" y="436"/>
                    <a:pt x="100" y="435"/>
                  </a:cubicBezTo>
                  <a:cubicBezTo>
                    <a:pt x="104" y="434"/>
                    <a:pt x="109" y="434"/>
                    <a:pt x="114" y="435"/>
                  </a:cubicBezTo>
                  <a:cubicBezTo>
                    <a:pt x="122" y="432"/>
                    <a:pt x="130" y="435"/>
                    <a:pt x="139" y="435"/>
                  </a:cubicBezTo>
                  <a:cubicBezTo>
                    <a:pt x="138" y="436"/>
                    <a:pt x="139" y="437"/>
                    <a:pt x="139" y="438"/>
                  </a:cubicBezTo>
                  <a:cubicBezTo>
                    <a:pt x="146" y="438"/>
                    <a:pt x="157" y="433"/>
                    <a:pt x="158" y="425"/>
                  </a:cubicBezTo>
                  <a:cubicBezTo>
                    <a:pt x="166" y="428"/>
                    <a:pt x="169" y="422"/>
                    <a:pt x="175" y="419"/>
                  </a:cubicBezTo>
                  <a:cubicBezTo>
                    <a:pt x="180" y="416"/>
                    <a:pt x="184" y="412"/>
                    <a:pt x="189" y="409"/>
                  </a:cubicBezTo>
                  <a:cubicBezTo>
                    <a:pt x="202" y="400"/>
                    <a:pt x="215" y="405"/>
                    <a:pt x="227" y="401"/>
                  </a:cubicBezTo>
                  <a:cubicBezTo>
                    <a:pt x="227" y="405"/>
                    <a:pt x="230" y="408"/>
                    <a:pt x="233" y="411"/>
                  </a:cubicBezTo>
                  <a:cubicBezTo>
                    <a:pt x="226" y="422"/>
                    <a:pt x="229" y="427"/>
                    <a:pt x="230" y="438"/>
                  </a:cubicBezTo>
                  <a:cubicBezTo>
                    <a:pt x="230" y="449"/>
                    <a:pt x="233" y="455"/>
                    <a:pt x="242" y="462"/>
                  </a:cubicBezTo>
                  <a:cubicBezTo>
                    <a:pt x="249" y="468"/>
                    <a:pt x="255" y="476"/>
                    <a:pt x="265" y="476"/>
                  </a:cubicBezTo>
                  <a:cubicBezTo>
                    <a:pt x="272" y="476"/>
                    <a:pt x="273" y="476"/>
                    <a:pt x="279" y="479"/>
                  </a:cubicBezTo>
                  <a:cubicBezTo>
                    <a:pt x="283" y="481"/>
                    <a:pt x="289" y="481"/>
                    <a:pt x="292" y="483"/>
                  </a:cubicBezTo>
                  <a:cubicBezTo>
                    <a:pt x="294" y="484"/>
                    <a:pt x="294" y="488"/>
                    <a:pt x="296" y="490"/>
                  </a:cubicBezTo>
                  <a:cubicBezTo>
                    <a:pt x="301" y="494"/>
                    <a:pt x="309" y="493"/>
                    <a:pt x="314" y="495"/>
                  </a:cubicBezTo>
                  <a:cubicBezTo>
                    <a:pt x="313" y="503"/>
                    <a:pt x="328" y="505"/>
                    <a:pt x="334" y="506"/>
                  </a:cubicBezTo>
                  <a:cubicBezTo>
                    <a:pt x="344" y="506"/>
                    <a:pt x="349" y="504"/>
                    <a:pt x="356" y="511"/>
                  </a:cubicBezTo>
                  <a:cubicBezTo>
                    <a:pt x="363" y="518"/>
                    <a:pt x="359" y="521"/>
                    <a:pt x="361" y="529"/>
                  </a:cubicBezTo>
                  <a:cubicBezTo>
                    <a:pt x="362" y="535"/>
                    <a:pt x="364" y="541"/>
                    <a:pt x="365" y="548"/>
                  </a:cubicBezTo>
                  <a:cubicBezTo>
                    <a:pt x="362" y="547"/>
                    <a:pt x="360" y="548"/>
                    <a:pt x="358" y="548"/>
                  </a:cubicBezTo>
                  <a:cubicBezTo>
                    <a:pt x="363" y="555"/>
                    <a:pt x="364" y="559"/>
                    <a:pt x="365" y="568"/>
                  </a:cubicBezTo>
                  <a:cubicBezTo>
                    <a:pt x="366" y="576"/>
                    <a:pt x="366" y="579"/>
                    <a:pt x="375" y="579"/>
                  </a:cubicBezTo>
                  <a:cubicBezTo>
                    <a:pt x="386" y="580"/>
                    <a:pt x="397" y="579"/>
                    <a:pt x="408" y="581"/>
                  </a:cubicBezTo>
                  <a:cubicBezTo>
                    <a:pt x="417" y="583"/>
                    <a:pt x="413" y="581"/>
                    <a:pt x="412" y="589"/>
                  </a:cubicBezTo>
                  <a:cubicBezTo>
                    <a:pt x="412" y="593"/>
                    <a:pt x="413" y="598"/>
                    <a:pt x="414" y="602"/>
                  </a:cubicBezTo>
                  <a:cubicBezTo>
                    <a:pt x="417" y="609"/>
                    <a:pt x="416" y="609"/>
                    <a:pt x="422" y="612"/>
                  </a:cubicBezTo>
                  <a:cubicBezTo>
                    <a:pt x="428" y="616"/>
                    <a:pt x="428" y="616"/>
                    <a:pt x="431" y="622"/>
                  </a:cubicBezTo>
                  <a:cubicBezTo>
                    <a:pt x="436" y="633"/>
                    <a:pt x="436" y="637"/>
                    <a:pt x="433" y="647"/>
                  </a:cubicBezTo>
                  <a:cubicBezTo>
                    <a:pt x="431" y="651"/>
                    <a:pt x="433" y="657"/>
                    <a:pt x="432" y="660"/>
                  </a:cubicBezTo>
                  <a:cubicBezTo>
                    <a:pt x="430" y="666"/>
                    <a:pt x="423" y="670"/>
                    <a:pt x="422" y="677"/>
                  </a:cubicBezTo>
                  <a:cubicBezTo>
                    <a:pt x="420" y="684"/>
                    <a:pt x="423" y="692"/>
                    <a:pt x="426" y="698"/>
                  </a:cubicBezTo>
                  <a:cubicBezTo>
                    <a:pt x="429" y="705"/>
                    <a:pt x="430" y="717"/>
                    <a:pt x="429" y="725"/>
                  </a:cubicBezTo>
                  <a:cubicBezTo>
                    <a:pt x="428" y="730"/>
                    <a:pt x="426" y="735"/>
                    <a:pt x="426" y="740"/>
                  </a:cubicBezTo>
                  <a:cubicBezTo>
                    <a:pt x="427" y="747"/>
                    <a:pt x="429" y="745"/>
                    <a:pt x="435" y="746"/>
                  </a:cubicBezTo>
                  <a:cubicBezTo>
                    <a:pt x="441" y="747"/>
                    <a:pt x="446" y="750"/>
                    <a:pt x="453" y="750"/>
                  </a:cubicBezTo>
                  <a:cubicBezTo>
                    <a:pt x="460" y="751"/>
                    <a:pt x="461" y="749"/>
                    <a:pt x="466" y="744"/>
                  </a:cubicBezTo>
                  <a:cubicBezTo>
                    <a:pt x="465" y="745"/>
                    <a:pt x="484" y="754"/>
                    <a:pt x="485" y="755"/>
                  </a:cubicBezTo>
                  <a:cubicBezTo>
                    <a:pt x="491" y="764"/>
                    <a:pt x="488" y="782"/>
                    <a:pt x="491" y="792"/>
                  </a:cubicBezTo>
                  <a:cubicBezTo>
                    <a:pt x="495" y="804"/>
                    <a:pt x="502" y="797"/>
                    <a:pt x="510" y="796"/>
                  </a:cubicBezTo>
                  <a:cubicBezTo>
                    <a:pt x="532" y="792"/>
                    <a:pt x="521" y="824"/>
                    <a:pt x="519" y="834"/>
                  </a:cubicBezTo>
                  <a:cubicBezTo>
                    <a:pt x="519" y="838"/>
                    <a:pt x="512" y="844"/>
                    <a:pt x="517" y="847"/>
                  </a:cubicBezTo>
                  <a:cubicBezTo>
                    <a:pt x="520" y="850"/>
                    <a:pt x="525" y="845"/>
                    <a:pt x="529" y="846"/>
                  </a:cubicBezTo>
                  <a:cubicBezTo>
                    <a:pt x="533" y="847"/>
                    <a:pt x="533" y="853"/>
                    <a:pt x="535" y="856"/>
                  </a:cubicBezTo>
                  <a:cubicBezTo>
                    <a:pt x="537" y="859"/>
                    <a:pt x="539" y="861"/>
                    <a:pt x="540" y="866"/>
                  </a:cubicBezTo>
                  <a:cubicBezTo>
                    <a:pt x="540" y="870"/>
                    <a:pt x="541" y="882"/>
                    <a:pt x="539" y="887"/>
                  </a:cubicBezTo>
                  <a:cubicBezTo>
                    <a:pt x="537" y="895"/>
                    <a:pt x="526" y="900"/>
                    <a:pt x="518" y="903"/>
                  </a:cubicBezTo>
                  <a:cubicBezTo>
                    <a:pt x="510" y="906"/>
                    <a:pt x="502" y="913"/>
                    <a:pt x="495" y="919"/>
                  </a:cubicBezTo>
                  <a:cubicBezTo>
                    <a:pt x="491" y="922"/>
                    <a:pt x="485" y="924"/>
                    <a:pt x="482" y="928"/>
                  </a:cubicBezTo>
                  <a:cubicBezTo>
                    <a:pt x="478" y="933"/>
                    <a:pt x="477" y="939"/>
                    <a:pt x="473" y="943"/>
                  </a:cubicBezTo>
                  <a:cubicBezTo>
                    <a:pt x="470" y="946"/>
                    <a:pt x="467" y="948"/>
                    <a:pt x="464" y="951"/>
                  </a:cubicBezTo>
                  <a:cubicBezTo>
                    <a:pt x="460" y="955"/>
                    <a:pt x="457" y="955"/>
                    <a:pt x="455" y="960"/>
                  </a:cubicBezTo>
                  <a:cubicBezTo>
                    <a:pt x="452" y="964"/>
                    <a:pt x="452" y="966"/>
                    <a:pt x="448" y="969"/>
                  </a:cubicBezTo>
                  <a:cubicBezTo>
                    <a:pt x="443" y="974"/>
                    <a:pt x="437" y="981"/>
                    <a:pt x="434" y="988"/>
                  </a:cubicBezTo>
                  <a:cubicBezTo>
                    <a:pt x="440" y="987"/>
                    <a:pt x="442" y="989"/>
                    <a:pt x="446" y="987"/>
                  </a:cubicBezTo>
                  <a:cubicBezTo>
                    <a:pt x="451" y="985"/>
                    <a:pt x="454" y="981"/>
                    <a:pt x="460" y="985"/>
                  </a:cubicBezTo>
                  <a:cubicBezTo>
                    <a:pt x="463" y="987"/>
                    <a:pt x="466" y="992"/>
                    <a:pt x="469" y="994"/>
                  </a:cubicBezTo>
                  <a:cubicBezTo>
                    <a:pt x="471" y="997"/>
                    <a:pt x="476" y="1001"/>
                    <a:pt x="477" y="1004"/>
                  </a:cubicBezTo>
                  <a:cubicBezTo>
                    <a:pt x="478" y="1006"/>
                    <a:pt x="477" y="1012"/>
                    <a:pt x="480" y="1013"/>
                  </a:cubicBezTo>
                  <a:cubicBezTo>
                    <a:pt x="485" y="1014"/>
                    <a:pt x="487" y="1006"/>
                    <a:pt x="491" y="1008"/>
                  </a:cubicBezTo>
                  <a:cubicBezTo>
                    <a:pt x="495" y="1009"/>
                    <a:pt x="497" y="1015"/>
                    <a:pt x="499" y="1017"/>
                  </a:cubicBezTo>
                  <a:cubicBezTo>
                    <a:pt x="503" y="1021"/>
                    <a:pt x="508" y="1020"/>
                    <a:pt x="512" y="1023"/>
                  </a:cubicBezTo>
                  <a:cubicBezTo>
                    <a:pt x="515" y="1024"/>
                    <a:pt x="518" y="1029"/>
                    <a:pt x="520" y="1031"/>
                  </a:cubicBezTo>
                  <a:cubicBezTo>
                    <a:pt x="524" y="1037"/>
                    <a:pt x="523" y="1036"/>
                    <a:pt x="529" y="1039"/>
                  </a:cubicBezTo>
                  <a:cubicBezTo>
                    <a:pt x="533" y="1040"/>
                    <a:pt x="537" y="1043"/>
                    <a:pt x="539" y="1046"/>
                  </a:cubicBezTo>
                  <a:cubicBezTo>
                    <a:pt x="542" y="1049"/>
                    <a:pt x="542" y="1055"/>
                    <a:pt x="545" y="1057"/>
                  </a:cubicBezTo>
                  <a:cubicBezTo>
                    <a:pt x="551" y="1062"/>
                    <a:pt x="558" y="1061"/>
                    <a:pt x="552" y="1070"/>
                  </a:cubicBezTo>
                  <a:cubicBezTo>
                    <a:pt x="549" y="1075"/>
                    <a:pt x="544" y="1079"/>
                    <a:pt x="543" y="1086"/>
                  </a:cubicBezTo>
                  <a:cubicBezTo>
                    <a:pt x="545" y="1090"/>
                    <a:pt x="546" y="1095"/>
                    <a:pt x="548" y="1100"/>
                  </a:cubicBezTo>
                  <a:cubicBezTo>
                    <a:pt x="552" y="1095"/>
                    <a:pt x="555" y="1091"/>
                    <a:pt x="560" y="1087"/>
                  </a:cubicBezTo>
                  <a:cubicBezTo>
                    <a:pt x="573" y="1077"/>
                    <a:pt x="571" y="1058"/>
                    <a:pt x="581" y="1047"/>
                  </a:cubicBezTo>
                  <a:cubicBezTo>
                    <a:pt x="587" y="1041"/>
                    <a:pt x="596" y="1040"/>
                    <a:pt x="601" y="1033"/>
                  </a:cubicBezTo>
                  <a:cubicBezTo>
                    <a:pt x="611" y="1024"/>
                    <a:pt x="619" y="1012"/>
                    <a:pt x="625" y="1000"/>
                  </a:cubicBezTo>
                  <a:cubicBezTo>
                    <a:pt x="631" y="990"/>
                    <a:pt x="633" y="978"/>
                    <a:pt x="640" y="969"/>
                  </a:cubicBezTo>
                  <a:cubicBezTo>
                    <a:pt x="646" y="961"/>
                    <a:pt x="652" y="952"/>
                    <a:pt x="658" y="946"/>
                  </a:cubicBezTo>
                  <a:cubicBezTo>
                    <a:pt x="662" y="942"/>
                    <a:pt x="670" y="940"/>
                    <a:pt x="671" y="934"/>
                  </a:cubicBezTo>
                  <a:cubicBezTo>
                    <a:pt x="672" y="931"/>
                    <a:pt x="672" y="929"/>
                    <a:pt x="673" y="926"/>
                  </a:cubicBezTo>
                  <a:cubicBezTo>
                    <a:pt x="675" y="919"/>
                    <a:pt x="675" y="913"/>
                    <a:pt x="676" y="905"/>
                  </a:cubicBezTo>
                  <a:cubicBezTo>
                    <a:pt x="676" y="899"/>
                    <a:pt x="677" y="896"/>
                    <a:pt x="675" y="890"/>
                  </a:cubicBezTo>
                  <a:cubicBezTo>
                    <a:pt x="674" y="885"/>
                    <a:pt x="674" y="880"/>
                    <a:pt x="675" y="875"/>
                  </a:cubicBezTo>
                  <a:cubicBezTo>
                    <a:pt x="675" y="872"/>
                    <a:pt x="678" y="869"/>
                    <a:pt x="678" y="866"/>
                  </a:cubicBezTo>
                  <a:cubicBezTo>
                    <a:pt x="678" y="864"/>
                    <a:pt x="676" y="862"/>
                    <a:pt x="676" y="860"/>
                  </a:cubicBezTo>
                  <a:cubicBezTo>
                    <a:pt x="676" y="857"/>
                    <a:pt x="678" y="855"/>
                    <a:pt x="679" y="852"/>
                  </a:cubicBezTo>
                  <a:cubicBezTo>
                    <a:pt x="681" y="849"/>
                    <a:pt x="680" y="848"/>
                    <a:pt x="683" y="845"/>
                  </a:cubicBezTo>
                  <a:cubicBezTo>
                    <a:pt x="685" y="843"/>
                    <a:pt x="688" y="841"/>
                    <a:pt x="689" y="839"/>
                  </a:cubicBezTo>
                  <a:cubicBezTo>
                    <a:pt x="691" y="837"/>
                    <a:pt x="692" y="834"/>
                    <a:pt x="694" y="832"/>
                  </a:cubicBezTo>
                  <a:cubicBezTo>
                    <a:pt x="697" y="828"/>
                    <a:pt x="702" y="826"/>
                    <a:pt x="705" y="823"/>
                  </a:cubicBezTo>
                  <a:cubicBezTo>
                    <a:pt x="709" y="820"/>
                    <a:pt x="713" y="818"/>
                    <a:pt x="716" y="815"/>
                  </a:cubicBezTo>
                  <a:cubicBezTo>
                    <a:pt x="718" y="813"/>
                    <a:pt x="718" y="811"/>
                    <a:pt x="719" y="809"/>
                  </a:cubicBezTo>
                  <a:cubicBezTo>
                    <a:pt x="722" y="806"/>
                    <a:pt x="728" y="803"/>
                    <a:pt x="732" y="802"/>
                  </a:cubicBezTo>
                  <a:cubicBezTo>
                    <a:pt x="733" y="802"/>
                    <a:pt x="740" y="802"/>
                    <a:pt x="740" y="802"/>
                  </a:cubicBezTo>
                  <a:cubicBezTo>
                    <a:pt x="740" y="799"/>
                    <a:pt x="743" y="795"/>
                    <a:pt x="746" y="794"/>
                  </a:cubicBezTo>
                  <a:cubicBezTo>
                    <a:pt x="750" y="793"/>
                    <a:pt x="756" y="796"/>
                    <a:pt x="760" y="796"/>
                  </a:cubicBezTo>
                  <a:cubicBezTo>
                    <a:pt x="765" y="797"/>
                    <a:pt x="766" y="795"/>
                    <a:pt x="768" y="791"/>
                  </a:cubicBezTo>
                  <a:cubicBezTo>
                    <a:pt x="769" y="787"/>
                    <a:pt x="769" y="787"/>
                    <a:pt x="773" y="786"/>
                  </a:cubicBezTo>
                  <a:cubicBezTo>
                    <a:pt x="776" y="785"/>
                    <a:pt x="779" y="785"/>
                    <a:pt x="781" y="782"/>
                  </a:cubicBezTo>
                  <a:cubicBezTo>
                    <a:pt x="785" y="777"/>
                    <a:pt x="781" y="780"/>
                    <a:pt x="781" y="777"/>
                  </a:cubicBezTo>
                  <a:cubicBezTo>
                    <a:pt x="781" y="775"/>
                    <a:pt x="781" y="774"/>
                    <a:pt x="782" y="773"/>
                  </a:cubicBezTo>
                  <a:cubicBezTo>
                    <a:pt x="784" y="771"/>
                    <a:pt x="789" y="772"/>
                    <a:pt x="791" y="772"/>
                  </a:cubicBezTo>
                  <a:cubicBezTo>
                    <a:pt x="795" y="772"/>
                    <a:pt x="796" y="771"/>
                    <a:pt x="800" y="770"/>
                  </a:cubicBezTo>
                  <a:cubicBezTo>
                    <a:pt x="803" y="769"/>
                    <a:pt x="806" y="772"/>
                    <a:pt x="809" y="772"/>
                  </a:cubicBezTo>
                  <a:cubicBezTo>
                    <a:pt x="812" y="773"/>
                    <a:pt x="815" y="772"/>
                    <a:pt x="818" y="771"/>
                  </a:cubicBezTo>
                  <a:cubicBezTo>
                    <a:pt x="821" y="771"/>
                    <a:pt x="824" y="772"/>
                    <a:pt x="827" y="771"/>
                  </a:cubicBezTo>
                  <a:cubicBezTo>
                    <a:pt x="828" y="771"/>
                    <a:pt x="830" y="769"/>
                    <a:pt x="831" y="769"/>
                  </a:cubicBezTo>
                  <a:cubicBezTo>
                    <a:pt x="837" y="768"/>
                    <a:pt x="844" y="771"/>
                    <a:pt x="851" y="770"/>
                  </a:cubicBezTo>
                  <a:cubicBezTo>
                    <a:pt x="851" y="768"/>
                    <a:pt x="854" y="767"/>
                    <a:pt x="854" y="764"/>
                  </a:cubicBezTo>
                  <a:cubicBezTo>
                    <a:pt x="854" y="762"/>
                    <a:pt x="852" y="761"/>
                    <a:pt x="853" y="759"/>
                  </a:cubicBezTo>
                  <a:cubicBezTo>
                    <a:pt x="853" y="758"/>
                    <a:pt x="855" y="757"/>
                    <a:pt x="855" y="756"/>
                  </a:cubicBezTo>
                  <a:cubicBezTo>
                    <a:pt x="856" y="756"/>
                    <a:pt x="856" y="755"/>
                    <a:pt x="856" y="754"/>
                  </a:cubicBezTo>
                  <a:cubicBezTo>
                    <a:pt x="858" y="752"/>
                    <a:pt x="860" y="751"/>
                    <a:pt x="862" y="750"/>
                  </a:cubicBezTo>
                  <a:cubicBezTo>
                    <a:pt x="866" y="748"/>
                    <a:pt x="873" y="747"/>
                    <a:pt x="876" y="744"/>
                  </a:cubicBezTo>
                  <a:cubicBezTo>
                    <a:pt x="881" y="739"/>
                    <a:pt x="877" y="730"/>
                    <a:pt x="880" y="724"/>
                  </a:cubicBezTo>
                  <a:cubicBezTo>
                    <a:pt x="881" y="722"/>
                    <a:pt x="881" y="722"/>
                    <a:pt x="882" y="719"/>
                  </a:cubicBezTo>
                  <a:cubicBezTo>
                    <a:pt x="883" y="714"/>
                    <a:pt x="887" y="710"/>
                    <a:pt x="890" y="706"/>
                  </a:cubicBezTo>
                  <a:cubicBezTo>
                    <a:pt x="894" y="702"/>
                    <a:pt x="896" y="698"/>
                    <a:pt x="899" y="693"/>
                  </a:cubicBezTo>
                  <a:cubicBezTo>
                    <a:pt x="902" y="687"/>
                    <a:pt x="905" y="682"/>
                    <a:pt x="908" y="675"/>
                  </a:cubicBezTo>
                  <a:cubicBezTo>
                    <a:pt x="911" y="670"/>
                    <a:pt x="915" y="666"/>
                    <a:pt x="913" y="660"/>
                  </a:cubicBezTo>
                  <a:cubicBezTo>
                    <a:pt x="911" y="647"/>
                    <a:pt x="912" y="635"/>
                    <a:pt x="922" y="626"/>
                  </a:cubicBezTo>
                  <a:cubicBezTo>
                    <a:pt x="930" y="620"/>
                    <a:pt x="925" y="613"/>
                    <a:pt x="927" y="605"/>
                  </a:cubicBezTo>
                  <a:cubicBezTo>
                    <a:pt x="927" y="602"/>
                    <a:pt x="928" y="600"/>
                    <a:pt x="929" y="597"/>
                  </a:cubicBezTo>
                  <a:cubicBezTo>
                    <a:pt x="929" y="595"/>
                    <a:pt x="928" y="592"/>
                    <a:pt x="929" y="590"/>
                  </a:cubicBezTo>
                  <a:cubicBezTo>
                    <a:pt x="929" y="585"/>
                    <a:pt x="930" y="580"/>
                    <a:pt x="933" y="576"/>
                  </a:cubicBezTo>
                  <a:cubicBezTo>
                    <a:pt x="935" y="572"/>
                    <a:pt x="935" y="572"/>
                    <a:pt x="934" y="569"/>
                  </a:cubicBezTo>
                  <a:cubicBezTo>
                    <a:pt x="934" y="564"/>
                    <a:pt x="934" y="560"/>
                    <a:pt x="934" y="556"/>
                  </a:cubicBezTo>
                  <a:cubicBezTo>
                    <a:pt x="933" y="552"/>
                    <a:pt x="931" y="549"/>
                    <a:pt x="931" y="545"/>
                  </a:cubicBezTo>
                  <a:cubicBezTo>
                    <a:pt x="930" y="540"/>
                    <a:pt x="931" y="533"/>
                    <a:pt x="931" y="528"/>
                  </a:cubicBezTo>
                  <a:cubicBezTo>
                    <a:pt x="932" y="525"/>
                    <a:pt x="933" y="522"/>
                    <a:pt x="933" y="519"/>
                  </a:cubicBezTo>
                  <a:cubicBezTo>
                    <a:pt x="933" y="517"/>
                    <a:pt x="933" y="515"/>
                    <a:pt x="933" y="512"/>
                  </a:cubicBezTo>
                  <a:cubicBezTo>
                    <a:pt x="933" y="508"/>
                    <a:pt x="934" y="505"/>
                    <a:pt x="933" y="501"/>
                  </a:cubicBezTo>
                  <a:cubicBezTo>
                    <a:pt x="933" y="496"/>
                    <a:pt x="934" y="497"/>
                    <a:pt x="937" y="493"/>
                  </a:cubicBezTo>
                  <a:cubicBezTo>
                    <a:pt x="939" y="490"/>
                    <a:pt x="938" y="480"/>
                    <a:pt x="943" y="481"/>
                  </a:cubicBezTo>
                  <a:cubicBezTo>
                    <a:pt x="943" y="481"/>
                    <a:pt x="946" y="484"/>
                    <a:pt x="946" y="484"/>
                  </a:cubicBezTo>
                  <a:cubicBezTo>
                    <a:pt x="947" y="485"/>
                    <a:pt x="950" y="487"/>
                    <a:pt x="951" y="487"/>
                  </a:cubicBezTo>
                  <a:cubicBezTo>
                    <a:pt x="953" y="487"/>
                    <a:pt x="956" y="481"/>
                    <a:pt x="957" y="479"/>
                  </a:cubicBezTo>
                  <a:cubicBezTo>
                    <a:pt x="960" y="476"/>
                    <a:pt x="962" y="475"/>
                    <a:pt x="964" y="471"/>
                  </a:cubicBezTo>
                  <a:cubicBezTo>
                    <a:pt x="965" y="468"/>
                    <a:pt x="967" y="464"/>
                    <a:pt x="968" y="461"/>
                  </a:cubicBezTo>
                  <a:cubicBezTo>
                    <a:pt x="974" y="452"/>
                    <a:pt x="979" y="442"/>
                    <a:pt x="986" y="433"/>
                  </a:cubicBezTo>
                  <a:cubicBezTo>
                    <a:pt x="990" y="427"/>
                    <a:pt x="998" y="425"/>
                    <a:pt x="1003" y="419"/>
                  </a:cubicBezTo>
                  <a:cubicBezTo>
                    <a:pt x="1006" y="416"/>
                    <a:pt x="1008" y="414"/>
                    <a:pt x="1011" y="411"/>
                  </a:cubicBezTo>
                  <a:cubicBezTo>
                    <a:pt x="1016" y="406"/>
                    <a:pt x="1019" y="400"/>
                    <a:pt x="1024" y="394"/>
                  </a:cubicBezTo>
                  <a:cubicBezTo>
                    <a:pt x="1030" y="388"/>
                    <a:pt x="1036" y="379"/>
                    <a:pt x="1039" y="370"/>
                  </a:cubicBezTo>
                  <a:cubicBezTo>
                    <a:pt x="1041" y="362"/>
                    <a:pt x="1044" y="352"/>
                    <a:pt x="1045" y="344"/>
                  </a:cubicBezTo>
                  <a:cubicBezTo>
                    <a:pt x="1046" y="331"/>
                    <a:pt x="1041" y="312"/>
                    <a:pt x="1035" y="3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3" name="Freeform 487">
              <a:extLst>
                <a:ext uri="{FF2B5EF4-FFF2-40B4-BE49-F238E27FC236}">
                  <a16:creationId xmlns:a16="http://schemas.microsoft.com/office/drawing/2014/main" id="{4C885C70-51A8-4B35-9ADA-EDA214575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2179" y="4046502"/>
              <a:ext cx="248457" cy="296869"/>
            </a:xfrm>
            <a:custGeom>
              <a:avLst/>
              <a:gdLst>
                <a:gd name="T0" fmla="*/ 207 w 322"/>
                <a:gd name="T1" fmla="*/ 284 h 369"/>
                <a:gd name="T2" fmla="*/ 224 w 322"/>
                <a:gd name="T3" fmla="*/ 273 h 369"/>
                <a:gd name="T4" fmla="*/ 307 w 322"/>
                <a:gd name="T5" fmla="*/ 280 h 369"/>
                <a:gd name="T6" fmla="*/ 318 w 322"/>
                <a:gd name="T7" fmla="*/ 260 h 369"/>
                <a:gd name="T8" fmla="*/ 317 w 322"/>
                <a:gd name="T9" fmla="*/ 222 h 369"/>
                <a:gd name="T10" fmla="*/ 300 w 322"/>
                <a:gd name="T11" fmla="*/ 202 h 369"/>
                <a:gd name="T12" fmla="*/ 294 w 322"/>
                <a:gd name="T13" fmla="*/ 181 h 369"/>
                <a:gd name="T14" fmla="*/ 251 w 322"/>
                <a:gd name="T15" fmla="*/ 168 h 369"/>
                <a:gd name="T16" fmla="*/ 251 w 322"/>
                <a:gd name="T17" fmla="*/ 148 h 369"/>
                <a:gd name="T18" fmla="*/ 242 w 322"/>
                <a:gd name="T19" fmla="*/ 111 h 369"/>
                <a:gd name="T20" fmla="*/ 200 w 322"/>
                <a:gd name="T21" fmla="*/ 95 h 369"/>
                <a:gd name="T22" fmla="*/ 178 w 322"/>
                <a:gd name="T23" fmla="*/ 83 h 369"/>
                <a:gd name="T24" fmla="*/ 151 w 322"/>
                <a:gd name="T25" fmla="*/ 76 h 369"/>
                <a:gd name="T26" fmla="*/ 116 w 322"/>
                <a:gd name="T27" fmla="*/ 38 h 369"/>
                <a:gd name="T28" fmla="*/ 113 w 322"/>
                <a:gd name="T29" fmla="*/ 1 h 369"/>
                <a:gd name="T30" fmla="*/ 61 w 322"/>
                <a:gd name="T31" fmla="*/ 19 h 369"/>
                <a:gd name="T32" fmla="*/ 25 w 322"/>
                <a:gd name="T33" fmla="*/ 38 h 369"/>
                <a:gd name="T34" fmla="*/ 0 w 322"/>
                <a:gd name="T35" fmla="*/ 35 h 369"/>
                <a:gd name="T36" fmla="*/ 10 w 322"/>
                <a:gd name="T37" fmla="*/ 48 h 369"/>
                <a:gd name="T38" fmla="*/ 22 w 322"/>
                <a:gd name="T39" fmla="*/ 68 h 369"/>
                <a:gd name="T40" fmla="*/ 25 w 322"/>
                <a:gd name="T41" fmla="*/ 82 h 369"/>
                <a:gd name="T42" fmla="*/ 18 w 322"/>
                <a:gd name="T43" fmla="*/ 93 h 369"/>
                <a:gd name="T44" fmla="*/ 20 w 322"/>
                <a:gd name="T45" fmla="*/ 121 h 369"/>
                <a:gd name="T46" fmla="*/ 8 w 322"/>
                <a:gd name="T47" fmla="*/ 140 h 369"/>
                <a:gd name="T48" fmla="*/ 8 w 322"/>
                <a:gd name="T49" fmla="*/ 157 h 369"/>
                <a:gd name="T50" fmla="*/ 20 w 322"/>
                <a:gd name="T51" fmla="*/ 179 h 369"/>
                <a:gd name="T52" fmla="*/ 12 w 322"/>
                <a:gd name="T53" fmla="*/ 195 h 369"/>
                <a:gd name="T54" fmla="*/ 5 w 322"/>
                <a:gd name="T55" fmla="*/ 214 h 369"/>
                <a:gd name="T56" fmla="*/ 8 w 322"/>
                <a:gd name="T57" fmla="*/ 226 h 369"/>
                <a:gd name="T58" fmla="*/ 16 w 322"/>
                <a:gd name="T59" fmla="*/ 245 h 369"/>
                <a:gd name="T60" fmla="*/ 31 w 322"/>
                <a:gd name="T61" fmla="*/ 268 h 369"/>
                <a:gd name="T62" fmla="*/ 27 w 322"/>
                <a:gd name="T63" fmla="*/ 286 h 369"/>
                <a:gd name="T64" fmla="*/ 29 w 322"/>
                <a:gd name="T65" fmla="*/ 303 h 369"/>
                <a:gd name="T66" fmla="*/ 40 w 322"/>
                <a:gd name="T67" fmla="*/ 326 h 369"/>
                <a:gd name="T68" fmla="*/ 53 w 322"/>
                <a:gd name="T69" fmla="*/ 368 h 369"/>
                <a:gd name="T70" fmla="*/ 73 w 322"/>
                <a:gd name="T71" fmla="*/ 356 h 369"/>
                <a:gd name="T72" fmla="*/ 100 w 322"/>
                <a:gd name="T73" fmla="*/ 341 h 369"/>
                <a:gd name="T74" fmla="*/ 139 w 322"/>
                <a:gd name="T75" fmla="*/ 357 h 369"/>
                <a:gd name="T76" fmla="*/ 154 w 322"/>
                <a:gd name="T77" fmla="*/ 343 h 369"/>
                <a:gd name="T78" fmla="*/ 188 w 322"/>
                <a:gd name="T79" fmla="*/ 349 h 369"/>
                <a:gd name="T80" fmla="*/ 197 w 322"/>
                <a:gd name="T81" fmla="*/ 306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2" h="369">
                  <a:moveTo>
                    <a:pt x="197" y="306"/>
                  </a:moveTo>
                  <a:cubicBezTo>
                    <a:pt x="196" y="298"/>
                    <a:pt x="203" y="293"/>
                    <a:pt x="207" y="284"/>
                  </a:cubicBezTo>
                  <a:cubicBezTo>
                    <a:pt x="208" y="281"/>
                    <a:pt x="209" y="277"/>
                    <a:pt x="212" y="275"/>
                  </a:cubicBezTo>
                  <a:cubicBezTo>
                    <a:pt x="214" y="273"/>
                    <a:pt x="221" y="273"/>
                    <a:pt x="224" y="273"/>
                  </a:cubicBezTo>
                  <a:cubicBezTo>
                    <a:pt x="239" y="270"/>
                    <a:pt x="254" y="264"/>
                    <a:pt x="270" y="264"/>
                  </a:cubicBezTo>
                  <a:cubicBezTo>
                    <a:pt x="285" y="264"/>
                    <a:pt x="295" y="274"/>
                    <a:pt x="307" y="280"/>
                  </a:cubicBezTo>
                  <a:cubicBezTo>
                    <a:pt x="307" y="279"/>
                    <a:pt x="307" y="278"/>
                    <a:pt x="308" y="277"/>
                  </a:cubicBezTo>
                  <a:cubicBezTo>
                    <a:pt x="309" y="270"/>
                    <a:pt x="316" y="266"/>
                    <a:pt x="318" y="260"/>
                  </a:cubicBezTo>
                  <a:cubicBezTo>
                    <a:pt x="319" y="257"/>
                    <a:pt x="317" y="251"/>
                    <a:pt x="319" y="247"/>
                  </a:cubicBezTo>
                  <a:cubicBezTo>
                    <a:pt x="322" y="237"/>
                    <a:pt x="322" y="233"/>
                    <a:pt x="317" y="222"/>
                  </a:cubicBezTo>
                  <a:cubicBezTo>
                    <a:pt x="314" y="216"/>
                    <a:pt x="314" y="216"/>
                    <a:pt x="308" y="212"/>
                  </a:cubicBezTo>
                  <a:cubicBezTo>
                    <a:pt x="302" y="209"/>
                    <a:pt x="303" y="209"/>
                    <a:pt x="300" y="202"/>
                  </a:cubicBezTo>
                  <a:cubicBezTo>
                    <a:pt x="299" y="198"/>
                    <a:pt x="298" y="193"/>
                    <a:pt x="298" y="189"/>
                  </a:cubicBezTo>
                  <a:cubicBezTo>
                    <a:pt x="299" y="181"/>
                    <a:pt x="303" y="183"/>
                    <a:pt x="294" y="181"/>
                  </a:cubicBezTo>
                  <a:cubicBezTo>
                    <a:pt x="283" y="179"/>
                    <a:pt x="272" y="180"/>
                    <a:pt x="261" y="179"/>
                  </a:cubicBezTo>
                  <a:cubicBezTo>
                    <a:pt x="252" y="179"/>
                    <a:pt x="252" y="176"/>
                    <a:pt x="251" y="168"/>
                  </a:cubicBezTo>
                  <a:cubicBezTo>
                    <a:pt x="250" y="159"/>
                    <a:pt x="249" y="155"/>
                    <a:pt x="244" y="148"/>
                  </a:cubicBezTo>
                  <a:cubicBezTo>
                    <a:pt x="246" y="148"/>
                    <a:pt x="248" y="147"/>
                    <a:pt x="251" y="148"/>
                  </a:cubicBezTo>
                  <a:cubicBezTo>
                    <a:pt x="250" y="141"/>
                    <a:pt x="248" y="135"/>
                    <a:pt x="247" y="129"/>
                  </a:cubicBezTo>
                  <a:cubicBezTo>
                    <a:pt x="245" y="121"/>
                    <a:pt x="249" y="118"/>
                    <a:pt x="242" y="111"/>
                  </a:cubicBezTo>
                  <a:cubicBezTo>
                    <a:pt x="235" y="104"/>
                    <a:pt x="230" y="106"/>
                    <a:pt x="220" y="106"/>
                  </a:cubicBezTo>
                  <a:cubicBezTo>
                    <a:pt x="214" y="105"/>
                    <a:pt x="199" y="103"/>
                    <a:pt x="200" y="95"/>
                  </a:cubicBezTo>
                  <a:cubicBezTo>
                    <a:pt x="195" y="93"/>
                    <a:pt x="187" y="94"/>
                    <a:pt x="182" y="90"/>
                  </a:cubicBezTo>
                  <a:cubicBezTo>
                    <a:pt x="180" y="88"/>
                    <a:pt x="180" y="84"/>
                    <a:pt x="178" y="83"/>
                  </a:cubicBezTo>
                  <a:cubicBezTo>
                    <a:pt x="175" y="81"/>
                    <a:pt x="169" y="81"/>
                    <a:pt x="165" y="79"/>
                  </a:cubicBezTo>
                  <a:cubicBezTo>
                    <a:pt x="159" y="76"/>
                    <a:pt x="158" y="76"/>
                    <a:pt x="151" y="76"/>
                  </a:cubicBezTo>
                  <a:cubicBezTo>
                    <a:pt x="141" y="76"/>
                    <a:pt x="135" y="68"/>
                    <a:pt x="128" y="62"/>
                  </a:cubicBezTo>
                  <a:cubicBezTo>
                    <a:pt x="119" y="55"/>
                    <a:pt x="116" y="49"/>
                    <a:pt x="116" y="38"/>
                  </a:cubicBezTo>
                  <a:cubicBezTo>
                    <a:pt x="115" y="27"/>
                    <a:pt x="112" y="22"/>
                    <a:pt x="119" y="11"/>
                  </a:cubicBezTo>
                  <a:cubicBezTo>
                    <a:pt x="116" y="8"/>
                    <a:pt x="113" y="5"/>
                    <a:pt x="113" y="1"/>
                  </a:cubicBezTo>
                  <a:cubicBezTo>
                    <a:pt x="101" y="5"/>
                    <a:pt x="88" y="0"/>
                    <a:pt x="75" y="9"/>
                  </a:cubicBezTo>
                  <a:cubicBezTo>
                    <a:pt x="70" y="12"/>
                    <a:pt x="66" y="16"/>
                    <a:pt x="61" y="19"/>
                  </a:cubicBezTo>
                  <a:cubicBezTo>
                    <a:pt x="55" y="22"/>
                    <a:pt x="52" y="28"/>
                    <a:pt x="44" y="25"/>
                  </a:cubicBezTo>
                  <a:cubicBezTo>
                    <a:pt x="43" y="33"/>
                    <a:pt x="32" y="38"/>
                    <a:pt x="25" y="38"/>
                  </a:cubicBezTo>
                  <a:cubicBezTo>
                    <a:pt x="25" y="37"/>
                    <a:pt x="24" y="36"/>
                    <a:pt x="25" y="35"/>
                  </a:cubicBezTo>
                  <a:cubicBezTo>
                    <a:pt x="16" y="35"/>
                    <a:pt x="8" y="32"/>
                    <a:pt x="0" y="35"/>
                  </a:cubicBezTo>
                  <a:cubicBezTo>
                    <a:pt x="1" y="35"/>
                    <a:pt x="3" y="36"/>
                    <a:pt x="4" y="37"/>
                  </a:cubicBezTo>
                  <a:cubicBezTo>
                    <a:pt x="7" y="39"/>
                    <a:pt x="9" y="45"/>
                    <a:pt x="10" y="48"/>
                  </a:cubicBezTo>
                  <a:cubicBezTo>
                    <a:pt x="12" y="52"/>
                    <a:pt x="12" y="55"/>
                    <a:pt x="14" y="58"/>
                  </a:cubicBezTo>
                  <a:cubicBezTo>
                    <a:pt x="16" y="60"/>
                    <a:pt x="20" y="68"/>
                    <a:pt x="22" y="68"/>
                  </a:cubicBezTo>
                  <a:cubicBezTo>
                    <a:pt x="23" y="70"/>
                    <a:pt x="25" y="72"/>
                    <a:pt x="25" y="75"/>
                  </a:cubicBezTo>
                  <a:cubicBezTo>
                    <a:pt x="25" y="77"/>
                    <a:pt x="25" y="79"/>
                    <a:pt x="25" y="82"/>
                  </a:cubicBezTo>
                  <a:cubicBezTo>
                    <a:pt x="24" y="82"/>
                    <a:pt x="24" y="82"/>
                    <a:pt x="23" y="82"/>
                  </a:cubicBezTo>
                  <a:cubicBezTo>
                    <a:pt x="21" y="87"/>
                    <a:pt x="18" y="87"/>
                    <a:pt x="18" y="93"/>
                  </a:cubicBezTo>
                  <a:cubicBezTo>
                    <a:pt x="18" y="98"/>
                    <a:pt x="16" y="103"/>
                    <a:pt x="17" y="108"/>
                  </a:cubicBezTo>
                  <a:cubicBezTo>
                    <a:pt x="17" y="112"/>
                    <a:pt x="20" y="117"/>
                    <a:pt x="20" y="121"/>
                  </a:cubicBezTo>
                  <a:cubicBezTo>
                    <a:pt x="19" y="124"/>
                    <a:pt x="17" y="128"/>
                    <a:pt x="15" y="131"/>
                  </a:cubicBezTo>
                  <a:cubicBezTo>
                    <a:pt x="13" y="134"/>
                    <a:pt x="8" y="136"/>
                    <a:pt x="8" y="140"/>
                  </a:cubicBezTo>
                  <a:cubicBezTo>
                    <a:pt x="8" y="143"/>
                    <a:pt x="11" y="145"/>
                    <a:pt x="12" y="148"/>
                  </a:cubicBezTo>
                  <a:cubicBezTo>
                    <a:pt x="13" y="153"/>
                    <a:pt x="11" y="152"/>
                    <a:pt x="8" y="157"/>
                  </a:cubicBezTo>
                  <a:cubicBezTo>
                    <a:pt x="6" y="161"/>
                    <a:pt x="8" y="169"/>
                    <a:pt x="11" y="173"/>
                  </a:cubicBezTo>
                  <a:cubicBezTo>
                    <a:pt x="13" y="175"/>
                    <a:pt x="19" y="177"/>
                    <a:pt x="20" y="179"/>
                  </a:cubicBezTo>
                  <a:cubicBezTo>
                    <a:pt x="21" y="182"/>
                    <a:pt x="18" y="185"/>
                    <a:pt x="16" y="187"/>
                  </a:cubicBezTo>
                  <a:cubicBezTo>
                    <a:pt x="15" y="190"/>
                    <a:pt x="14" y="193"/>
                    <a:pt x="12" y="195"/>
                  </a:cubicBezTo>
                  <a:cubicBezTo>
                    <a:pt x="10" y="198"/>
                    <a:pt x="1" y="202"/>
                    <a:pt x="0" y="206"/>
                  </a:cubicBezTo>
                  <a:cubicBezTo>
                    <a:pt x="0" y="210"/>
                    <a:pt x="7" y="210"/>
                    <a:pt x="5" y="214"/>
                  </a:cubicBezTo>
                  <a:cubicBezTo>
                    <a:pt x="4" y="215"/>
                    <a:pt x="3" y="216"/>
                    <a:pt x="3" y="216"/>
                  </a:cubicBezTo>
                  <a:cubicBezTo>
                    <a:pt x="6" y="219"/>
                    <a:pt x="9" y="222"/>
                    <a:pt x="8" y="226"/>
                  </a:cubicBezTo>
                  <a:cubicBezTo>
                    <a:pt x="12" y="227"/>
                    <a:pt x="12" y="230"/>
                    <a:pt x="15" y="231"/>
                  </a:cubicBezTo>
                  <a:cubicBezTo>
                    <a:pt x="16" y="231"/>
                    <a:pt x="16" y="243"/>
                    <a:pt x="16" y="245"/>
                  </a:cubicBezTo>
                  <a:cubicBezTo>
                    <a:pt x="17" y="250"/>
                    <a:pt x="17" y="256"/>
                    <a:pt x="21" y="260"/>
                  </a:cubicBezTo>
                  <a:cubicBezTo>
                    <a:pt x="23" y="262"/>
                    <a:pt x="31" y="266"/>
                    <a:pt x="31" y="268"/>
                  </a:cubicBezTo>
                  <a:cubicBezTo>
                    <a:pt x="32" y="273"/>
                    <a:pt x="26" y="272"/>
                    <a:pt x="26" y="277"/>
                  </a:cubicBezTo>
                  <a:cubicBezTo>
                    <a:pt x="26" y="283"/>
                    <a:pt x="30" y="280"/>
                    <a:pt x="27" y="286"/>
                  </a:cubicBezTo>
                  <a:cubicBezTo>
                    <a:pt x="26" y="292"/>
                    <a:pt x="23" y="292"/>
                    <a:pt x="26" y="298"/>
                  </a:cubicBezTo>
                  <a:cubicBezTo>
                    <a:pt x="27" y="300"/>
                    <a:pt x="28" y="301"/>
                    <a:pt x="29" y="303"/>
                  </a:cubicBezTo>
                  <a:cubicBezTo>
                    <a:pt x="31" y="309"/>
                    <a:pt x="34" y="312"/>
                    <a:pt x="36" y="318"/>
                  </a:cubicBezTo>
                  <a:cubicBezTo>
                    <a:pt x="38" y="320"/>
                    <a:pt x="40" y="324"/>
                    <a:pt x="40" y="326"/>
                  </a:cubicBezTo>
                  <a:cubicBezTo>
                    <a:pt x="42" y="334"/>
                    <a:pt x="37" y="341"/>
                    <a:pt x="47" y="345"/>
                  </a:cubicBezTo>
                  <a:cubicBezTo>
                    <a:pt x="44" y="352"/>
                    <a:pt x="47" y="366"/>
                    <a:pt x="53" y="368"/>
                  </a:cubicBezTo>
                  <a:cubicBezTo>
                    <a:pt x="58" y="369"/>
                    <a:pt x="62" y="368"/>
                    <a:pt x="66" y="366"/>
                  </a:cubicBezTo>
                  <a:cubicBezTo>
                    <a:pt x="70" y="363"/>
                    <a:pt x="70" y="360"/>
                    <a:pt x="73" y="356"/>
                  </a:cubicBezTo>
                  <a:cubicBezTo>
                    <a:pt x="78" y="350"/>
                    <a:pt x="85" y="349"/>
                    <a:pt x="90" y="342"/>
                  </a:cubicBezTo>
                  <a:cubicBezTo>
                    <a:pt x="95" y="336"/>
                    <a:pt x="94" y="336"/>
                    <a:pt x="100" y="341"/>
                  </a:cubicBezTo>
                  <a:cubicBezTo>
                    <a:pt x="104" y="344"/>
                    <a:pt x="105" y="345"/>
                    <a:pt x="110" y="345"/>
                  </a:cubicBezTo>
                  <a:cubicBezTo>
                    <a:pt x="122" y="347"/>
                    <a:pt x="133" y="343"/>
                    <a:pt x="139" y="357"/>
                  </a:cubicBezTo>
                  <a:cubicBezTo>
                    <a:pt x="141" y="364"/>
                    <a:pt x="143" y="368"/>
                    <a:pt x="146" y="358"/>
                  </a:cubicBezTo>
                  <a:cubicBezTo>
                    <a:pt x="148" y="353"/>
                    <a:pt x="148" y="345"/>
                    <a:pt x="154" y="343"/>
                  </a:cubicBezTo>
                  <a:cubicBezTo>
                    <a:pt x="161" y="339"/>
                    <a:pt x="175" y="342"/>
                    <a:pt x="183" y="342"/>
                  </a:cubicBezTo>
                  <a:cubicBezTo>
                    <a:pt x="182" y="342"/>
                    <a:pt x="185" y="345"/>
                    <a:pt x="188" y="349"/>
                  </a:cubicBezTo>
                  <a:cubicBezTo>
                    <a:pt x="190" y="342"/>
                    <a:pt x="190" y="334"/>
                    <a:pt x="192" y="329"/>
                  </a:cubicBezTo>
                  <a:cubicBezTo>
                    <a:pt x="196" y="321"/>
                    <a:pt x="198" y="315"/>
                    <a:pt x="197" y="30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4" name="Freeform 488">
              <a:extLst>
                <a:ext uri="{FF2B5EF4-FFF2-40B4-BE49-F238E27FC236}">
                  <a16:creationId xmlns:a16="http://schemas.microsoft.com/office/drawing/2014/main" id="{B80CAD47-1AFA-405D-9D40-2DF9B4D12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140" y="4258940"/>
              <a:ext cx="177283" cy="194735"/>
            </a:xfrm>
            <a:custGeom>
              <a:avLst/>
              <a:gdLst>
                <a:gd name="T0" fmla="*/ 208 w 230"/>
                <a:gd name="T1" fmla="*/ 132 h 242"/>
                <a:gd name="T2" fmla="*/ 189 w 230"/>
                <a:gd name="T3" fmla="*/ 128 h 242"/>
                <a:gd name="T4" fmla="*/ 183 w 230"/>
                <a:gd name="T5" fmla="*/ 91 h 242"/>
                <a:gd name="T6" fmla="*/ 164 w 230"/>
                <a:gd name="T7" fmla="*/ 80 h 242"/>
                <a:gd name="T8" fmla="*/ 151 w 230"/>
                <a:gd name="T9" fmla="*/ 86 h 242"/>
                <a:gd name="T10" fmla="*/ 133 w 230"/>
                <a:gd name="T11" fmla="*/ 82 h 242"/>
                <a:gd name="T12" fmla="*/ 124 w 230"/>
                <a:gd name="T13" fmla="*/ 76 h 242"/>
                <a:gd name="T14" fmla="*/ 127 w 230"/>
                <a:gd name="T15" fmla="*/ 61 h 242"/>
                <a:gd name="T16" fmla="*/ 124 w 230"/>
                <a:gd name="T17" fmla="*/ 34 h 242"/>
                <a:gd name="T18" fmla="*/ 119 w 230"/>
                <a:gd name="T19" fmla="*/ 16 h 242"/>
                <a:gd name="T20" fmla="*/ 82 w 230"/>
                <a:gd name="T21" fmla="*/ 0 h 242"/>
                <a:gd name="T22" fmla="*/ 36 w 230"/>
                <a:gd name="T23" fmla="*/ 9 h 242"/>
                <a:gd name="T24" fmla="*/ 24 w 230"/>
                <a:gd name="T25" fmla="*/ 11 h 242"/>
                <a:gd name="T26" fmla="*/ 19 w 230"/>
                <a:gd name="T27" fmla="*/ 20 h 242"/>
                <a:gd name="T28" fmla="*/ 9 w 230"/>
                <a:gd name="T29" fmla="*/ 42 h 242"/>
                <a:gd name="T30" fmla="*/ 4 w 230"/>
                <a:gd name="T31" fmla="*/ 65 h 242"/>
                <a:gd name="T32" fmla="*/ 0 w 230"/>
                <a:gd name="T33" fmla="*/ 85 h 242"/>
                <a:gd name="T34" fmla="*/ 10 w 230"/>
                <a:gd name="T35" fmla="*/ 95 h 242"/>
                <a:gd name="T36" fmla="*/ 19 w 230"/>
                <a:gd name="T37" fmla="*/ 108 h 242"/>
                <a:gd name="T38" fmla="*/ 43 w 230"/>
                <a:gd name="T39" fmla="*/ 130 h 242"/>
                <a:gd name="T40" fmla="*/ 72 w 230"/>
                <a:gd name="T41" fmla="*/ 138 h 242"/>
                <a:gd name="T42" fmla="*/ 96 w 230"/>
                <a:gd name="T43" fmla="*/ 156 h 242"/>
                <a:gd name="T44" fmla="*/ 123 w 230"/>
                <a:gd name="T45" fmla="*/ 167 h 242"/>
                <a:gd name="T46" fmla="*/ 133 w 230"/>
                <a:gd name="T47" fmla="*/ 178 h 242"/>
                <a:gd name="T48" fmla="*/ 122 w 230"/>
                <a:gd name="T49" fmla="*/ 198 h 242"/>
                <a:gd name="T50" fmla="*/ 118 w 230"/>
                <a:gd name="T51" fmla="*/ 211 h 242"/>
                <a:gd name="T52" fmla="*/ 112 w 230"/>
                <a:gd name="T53" fmla="*/ 223 h 242"/>
                <a:gd name="T54" fmla="*/ 106 w 230"/>
                <a:gd name="T55" fmla="*/ 234 h 242"/>
                <a:gd name="T56" fmla="*/ 131 w 230"/>
                <a:gd name="T57" fmla="*/ 234 h 242"/>
                <a:gd name="T58" fmla="*/ 155 w 230"/>
                <a:gd name="T59" fmla="*/ 239 h 242"/>
                <a:gd name="T60" fmla="*/ 165 w 230"/>
                <a:gd name="T61" fmla="*/ 241 h 242"/>
                <a:gd name="T62" fmla="*/ 173 w 230"/>
                <a:gd name="T63" fmla="*/ 235 h 242"/>
                <a:gd name="T64" fmla="*/ 184 w 230"/>
                <a:gd name="T65" fmla="*/ 236 h 242"/>
                <a:gd name="T66" fmla="*/ 190 w 230"/>
                <a:gd name="T67" fmla="*/ 226 h 242"/>
                <a:gd name="T68" fmla="*/ 203 w 230"/>
                <a:gd name="T69" fmla="*/ 218 h 242"/>
                <a:gd name="T70" fmla="*/ 212 w 230"/>
                <a:gd name="T71" fmla="*/ 204 h 242"/>
                <a:gd name="T72" fmla="*/ 215 w 230"/>
                <a:gd name="T73" fmla="*/ 183 h 242"/>
                <a:gd name="T74" fmla="*/ 215 w 230"/>
                <a:gd name="T75" fmla="*/ 183 h 242"/>
                <a:gd name="T76" fmla="*/ 217 w 230"/>
                <a:gd name="T77" fmla="*/ 170 h 242"/>
                <a:gd name="T78" fmla="*/ 208 w 230"/>
                <a:gd name="T79" fmla="*/ 13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0" h="242">
                  <a:moveTo>
                    <a:pt x="208" y="132"/>
                  </a:moveTo>
                  <a:cubicBezTo>
                    <a:pt x="200" y="133"/>
                    <a:pt x="193" y="140"/>
                    <a:pt x="189" y="128"/>
                  </a:cubicBezTo>
                  <a:cubicBezTo>
                    <a:pt x="186" y="118"/>
                    <a:pt x="189" y="100"/>
                    <a:pt x="183" y="91"/>
                  </a:cubicBezTo>
                  <a:cubicBezTo>
                    <a:pt x="182" y="90"/>
                    <a:pt x="163" y="81"/>
                    <a:pt x="164" y="80"/>
                  </a:cubicBezTo>
                  <a:cubicBezTo>
                    <a:pt x="159" y="85"/>
                    <a:pt x="158" y="87"/>
                    <a:pt x="151" y="86"/>
                  </a:cubicBezTo>
                  <a:cubicBezTo>
                    <a:pt x="144" y="86"/>
                    <a:pt x="139" y="83"/>
                    <a:pt x="133" y="82"/>
                  </a:cubicBezTo>
                  <a:cubicBezTo>
                    <a:pt x="127" y="81"/>
                    <a:pt x="125" y="83"/>
                    <a:pt x="124" y="76"/>
                  </a:cubicBezTo>
                  <a:cubicBezTo>
                    <a:pt x="124" y="71"/>
                    <a:pt x="126" y="66"/>
                    <a:pt x="127" y="61"/>
                  </a:cubicBezTo>
                  <a:cubicBezTo>
                    <a:pt x="128" y="53"/>
                    <a:pt x="127" y="41"/>
                    <a:pt x="124" y="34"/>
                  </a:cubicBezTo>
                  <a:cubicBezTo>
                    <a:pt x="122" y="29"/>
                    <a:pt x="119" y="23"/>
                    <a:pt x="119" y="16"/>
                  </a:cubicBezTo>
                  <a:cubicBezTo>
                    <a:pt x="107" y="10"/>
                    <a:pt x="97" y="0"/>
                    <a:pt x="82" y="0"/>
                  </a:cubicBezTo>
                  <a:cubicBezTo>
                    <a:pt x="66" y="0"/>
                    <a:pt x="51" y="6"/>
                    <a:pt x="36" y="9"/>
                  </a:cubicBezTo>
                  <a:cubicBezTo>
                    <a:pt x="33" y="9"/>
                    <a:pt x="26" y="9"/>
                    <a:pt x="24" y="11"/>
                  </a:cubicBezTo>
                  <a:cubicBezTo>
                    <a:pt x="21" y="13"/>
                    <a:pt x="20" y="17"/>
                    <a:pt x="19" y="20"/>
                  </a:cubicBezTo>
                  <a:cubicBezTo>
                    <a:pt x="15" y="29"/>
                    <a:pt x="8" y="34"/>
                    <a:pt x="9" y="42"/>
                  </a:cubicBezTo>
                  <a:cubicBezTo>
                    <a:pt x="10" y="51"/>
                    <a:pt x="8" y="57"/>
                    <a:pt x="4" y="65"/>
                  </a:cubicBezTo>
                  <a:cubicBezTo>
                    <a:pt x="2" y="70"/>
                    <a:pt x="2" y="78"/>
                    <a:pt x="0" y="85"/>
                  </a:cubicBezTo>
                  <a:cubicBezTo>
                    <a:pt x="4" y="89"/>
                    <a:pt x="10" y="95"/>
                    <a:pt x="10" y="95"/>
                  </a:cubicBezTo>
                  <a:cubicBezTo>
                    <a:pt x="13" y="99"/>
                    <a:pt x="16" y="105"/>
                    <a:pt x="19" y="108"/>
                  </a:cubicBezTo>
                  <a:cubicBezTo>
                    <a:pt x="26" y="115"/>
                    <a:pt x="36" y="125"/>
                    <a:pt x="43" y="130"/>
                  </a:cubicBezTo>
                  <a:cubicBezTo>
                    <a:pt x="52" y="135"/>
                    <a:pt x="64" y="136"/>
                    <a:pt x="72" y="138"/>
                  </a:cubicBezTo>
                  <a:cubicBezTo>
                    <a:pt x="81" y="141"/>
                    <a:pt x="88" y="152"/>
                    <a:pt x="96" y="156"/>
                  </a:cubicBezTo>
                  <a:cubicBezTo>
                    <a:pt x="105" y="161"/>
                    <a:pt x="114" y="163"/>
                    <a:pt x="123" y="167"/>
                  </a:cubicBezTo>
                  <a:cubicBezTo>
                    <a:pt x="128" y="169"/>
                    <a:pt x="132" y="172"/>
                    <a:pt x="133" y="178"/>
                  </a:cubicBezTo>
                  <a:cubicBezTo>
                    <a:pt x="135" y="184"/>
                    <a:pt x="125" y="193"/>
                    <a:pt x="122" y="198"/>
                  </a:cubicBezTo>
                  <a:cubicBezTo>
                    <a:pt x="119" y="202"/>
                    <a:pt x="119" y="206"/>
                    <a:pt x="118" y="211"/>
                  </a:cubicBezTo>
                  <a:cubicBezTo>
                    <a:pt x="116" y="216"/>
                    <a:pt x="115" y="219"/>
                    <a:pt x="112" y="223"/>
                  </a:cubicBezTo>
                  <a:cubicBezTo>
                    <a:pt x="109" y="226"/>
                    <a:pt x="103" y="229"/>
                    <a:pt x="106" y="234"/>
                  </a:cubicBezTo>
                  <a:cubicBezTo>
                    <a:pt x="115" y="234"/>
                    <a:pt x="121" y="231"/>
                    <a:pt x="131" y="234"/>
                  </a:cubicBezTo>
                  <a:cubicBezTo>
                    <a:pt x="139" y="237"/>
                    <a:pt x="146" y="238"/>
                    <a:pt x="155" y="239"/>
                  </a:cubicBezTo>
                  <a:cubicBezTo>
                    <a:pt x="157" y="239"/>
                    <a:pt x="164" y="242"/>
                    <a:pt x="165" y="241"/>
                  </a:cubicBezTo>
                  <a:cubicBezTo>
                    <a:pt x="169" y="240"/>
                    <a:pt x="169" y="236"/>
                    <a:pt x="173" y="235"/>
                  </a:cubicBezTo>
                  <a:cubicBezTo>
                    <a:pt x="177" y="234"/>
                    <a:pt x="180" y="238"/>
                    <a:pt x="184" y="236"/>
                  </a:cubicBezTo>
                  <a:cubicBezTo>
                    <a:pt x="187" y="235"/>
                    <a:pt x="187" y="228"/>
                    <a:pt x="190" y="226"/>
                  </a:cubicBezTo>
                  <a:cubicBezTo>
                    <a:pt x="193" y="223"/>
                    <a:pt x="199" y="222"/>
                    <a:pt x="203" y="218"/>
                  </a:cubicBezTo>
                  <a:cubicBezTo>
                    <a:pt x="207" y="215"/>
                    <a:pt x="211" y="209"/>
                    <a:pt x="212" y="204"/>
                  </a:cubicBezTo>
                  <a:cubicBezTo>
                    <a:pt x="213" y="196"/>
                    <a:pt x="213" y="190"/>
                    <a:pt x="215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0" y="180"/>
                    <a:pt x="217" y="174"/>
                    <a:pt x="217" y="170"/>
                  </a:cubicBezTo>
                  <a:cubicBezTo>
                    <a:pt x="219" y="160"/>
                    <a:pt x="230" y="128"/>
                    <a:pt x="208" y="13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5" name="Freeform 489">
              <a:extLst>
                <a:ext uri="{FF2B5EF4-FFF2-40B4-BE49-F238E27FC236}">
                  <a16:creationId xmlns:a16="http://schemas.microsoft.com/office/drawing/2014/main" id="{510A62B7-49DD-41F5-8E6C-F8865A75B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476" y="4513934"/>
              <a:ext cx="118189" cy="166478"/>
            </a:xfrm>
            <a:custGeom>
              <a:avLst/>
              <a:gdLst>
                <a:gd name="T0" fmla="*/ 140 w 153"/>
                <a:gd name="T1" fmla="*/ 76 h 207"/>
                <a:gd name="T2" fmla="*/ 134 w 153"/>
                <a:gd name="T3" fmla="*/ 65 h 207"/>
                <a:gd name="T4" fmla="*/ 124 w 153"/>
                <a:gd name="T5" fmla="*/ 58 h 207"/>
                <a:gd name="T6" fmla="*/ 115 w 153"/>
                <a:gd name="T7" fmla="*/ 50 h 207"/>
                <a:gd name="T8" fmla="*/ 107 w 153"/>
                <a:gd name="T9" fmla="*/ 42 h 207"/>
                <a:gd name="T10" fmla="*/ 94 w 153"/>
                <a:gd name="T11" fmla="*/ 36 h 207"/>
                <a:gd name="T12" fmla="*/ 86 w 153"/>
                <a:gd name="T13" fmla="*/ 27 h 207"/>
                <a:gd name="T14" fmla="*/ 75 w 153"/>
                <a:gd name="T15" fmla="*/ 32 h 207"/>
                <a:gd name="T16" fmla="*/ 72 w 153"/>
                <a:gd name="T17" fmla="*/ 23 h 207"/>
                <a:gd name="T18" fmla="*/ 64 w 153"/>
                <a:gd name="T19" fmla="*/ 13 h 207"/>
                <a:gd name="T20" fmla="*/ 55 w 153"/>
                <a:gd name="T21" fmla="*/ 4 h 207"/>
                <a:gd name="T22" fmla="*/ 41 w 153"/>
                <a:gd name="T23" fmla="*/ 6 h 207"/>
                <a:gd name="T24" fmla="*/ 32 w 153"/>
                <a:gd name="T25" fmla="*/ 7 h 207"/>
                <a:gd name="T26" fmla="*/ 24 w 153"/>
                <a:gd name="T27" fmla="*/ 26 h 207"/>
                <a:gd name="T28" fmla="*/ 20 w 153"/>
                <a:gd name="T29" fmla="*/ 52 h 207"/>
                <a:gd name="T30" fmla="*/ 16 w 153"/>
                <a:gd name="T31" fmla="*/ 57 h 207"/>
                <a:gd name="T32" fmla="*/ 17 w 153"/>
                <a:gd name="T33" fmla="*/ 64 h 207"/>
                <a:gd name="T34" fmla="*/ 15 w 153"/>
                <a:gd name="T35" fmla="*/ 77 h 207"/>
                <a:gd name="T36" fmla="*/ 16 w 153"/>
                <a:gd name="T37" fmla="*/ 90 h 207"/>
                <a:gd name="T38" fmla="*/ 7 w 153"/>
                <a:gd name="T39" fmla="*/ 107 h 207"/>
                <a:gd name="T40" fmla="*/ 8 w 153"/>
                <a:gd name="T41" fmla="*/ 118 h 207"/>
                <a:gd name="T42" fmla="*/ 6 w 153"/>
                <a:gd name="T43" fmla="*/ 118 h 207"/>
                <a:gd name="T44" fmla="*/ 8 w 153"/>
                <a:gd name="T45" fmla="*/ 147 h 207"/>
                <a:gd name="T46" fmla="*/ 10 w 153"/>
                <a:gd name="T47" fmla="*/ 175 h 207"/>
                <a:gd name="T48" fmla="*/ 37 w 153"/>
                <a:gd name="T49" fmla="*/ 190 h 207"/>
                <a:gd name="T50" fmla="*/ 47 w 153"/>
                <a:gd name="T51" fmla="*/ 200 h 207"/>
                <a:gd name="T52" fmla="*/ 55 w 153"/>
                <a:gd name="T53" fmla="*/ 207 h 207"/>
                <a:gd name="T54" fmla="*/ 61 w 153"/>
                <a:gd name="T55" fmla="*/ 192 h 207"/>
                <a:gd name="T56" fmla="*/ 80 w 153"/>
                <a:gd name="T57" fmla="*/ 174 h 207"/>
                <a:gd name="T58" fmla="*/ 104 w 153"/>
                <a:gd name="T59" fmla="*/ 155 h 207"/>
                <a:gd name="T60" fmla="*/ 115 w 153"/>
                <a:gd name="T61" fmla="*/ 149 h 207"/>
                <a:gd name="T62" fmla="*/ 124 w 153"/>
                <a:gd name="T63" fmla="*/ 142 h 207"/>
                <a:gd name="T64" fmla="*/ 133 w 153"/>
                <a:gd name="T65" fmla="*/ 136 h 207"/>
                <a:gd name="T66" fmla="*/ 135 w 153"/>
                <a:gd name="T67" fmla="*/ 130 h 207"/>
                <a:gd name="T68" fmla="*/ 139 w 153"/>
                <a:gd name="T69" fmla="*/ 125 h 207"/>
                <a:gd name="T70" fmla="*/ 143 w 153"/>
                <a:gd name="T71" fmla="*/ 119 h 207"/>
                <a:gd name="T72" fmla="*/ 138 w 153"/>
                <a:gd name="T73" fmla="*/ 105 h 207"/>
                <a:gd name="T74" fmla="*/ 147 w 153"/>
                <a:gd name="T75" fmla="*/ 89 h 207"/>
                <a:gd name="T76" fmla="*/ 140 w 153"/>
                <a:gd name="T77" fmla="*/ 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207">
                  <a:moveTo>
                    <a:pt x="140" y="76"/>
                  </a:moveTo>
                  <a:cubicBezTo>
                    <a:pt x="137" y="74"/>
                    <a:pt x="137" y="68"/>
                    <a:pt x="134" y="65"/>
                  </a:cubicBezTo>
                  <a:cubicBezTo>
                    <a:pt x="132" y="62"/>
                    <a:pt x="128" y="59"/>
                    <a:pt x="124" y="58"/>
                  </a:cubicBezTo>
                  <a:cubicBezTo>
                    <a:pt x="118" y="55"/>
                    <a:pt x="119" y="56"/>
                    <a:pt x="115" y="50"/>
                  </a:cubicBezTo>
                  <a:cubicBezTo>
                    <a:pt x="113" y="48"/>
                    <a:pt x="110" y="43"/>
                    <a:pt x="107" y="42"/>
                  </a:cubicBezTo>
                  <a:cubicBezTo>
                    <a:pt x="103" y="39"/>
                    <a:pt x="98" y="40"/>
                    <a:pt x="94" y="36"/>
                  </a:cubicBezTo>
                  <a:cubicBezTo>
                    <a:pt x="92" y="34"/>
                    <a:pt x="90" y="28"/>
                    <a:pt x="86" y="27"/>
                  </a:cubicBezTo>
                  <a:cubicBezTo>
                    <a:pt x="82" y="25"/>
                    <a:pt x="80" y="33"/>
                    <a:pt x="75" y="32"/>
                  </a:cubicBezTo>
                  <a:cubicBezTo>
                    <a:pt x="72" y="31"/>
                    <a:pt x="73" y="25"/>
                    <a:pt x="72" y="23"/>
                  </a:cubicBezTo>
                  <a:cubicBezTo>
                    <a:pt x="71" y="20"/>
                    <a:pt x="66" y="16"/>
                    <a:pt x="64" y="13"/>
                  </a:cubicBezTo>
                  <a:cubicBezTo>
                    <a:pt x="61" y="11"/>
                    <a:pt x="58" y="6"/>
                    <a:pt x="55" y="4"/>
                  </a:cubicBezTo>
                  <a:cubicBezTo>
                    <a:pt x="49" y="0"/>
                    <a:pt x="46" y="4"/>
                    <a:pt x="41" y="6"/>
                  </a:cubicBezTo>
                  <a:cubicBezTo>
                    <a:pt x="38" y="8"/>
                    <a:pt x="35" y="7"/>
                    <a:pt x="32" y="7"/>
                  </a:cubicBezTo>
                  <a:cubicBezTo>
                    <a:pt x="26" y="12"/>
                    <a:pt x="24" y="15"/>
                    <a:pt x="24" y="26"/>
                  </a:cubicBezTo>
                  <a:cubicBezTo>
                    <a:pt x="24" y="33"/>
                    <a:pt x="23" y="45"/>
                    <a:pt x="20" y="52"/>
                  </a:cubicBezTo>
                  <a:cubicBezTo>
                    <a:pt x="19" y="54"/>
                    <a:pt x="17" y="55"/>
                    <a:pt x="16" y="57"/>
                  </a:cubicBezTo>
                  <a:cubicBezTo>
                    <a:pt x="15" y="60"/>
                    <a:pt x="17" y="62"/>
                    <a:pt x="17" y="64"/>
                  </a:cubicBezTo>
                  <a:cubicBezTo>
                    <a:pt x="16" y="69"/>
                    <a:pt x="15" y="71"/>
                    <a:pt x="15" y="77"/>
                  </a:cubicBezTo>
                  <a:cubicBezTo>
                    <a:pt x="15" y="81"/>
                    <a:pt x="16" y="86"/>
                    <a:pt x="16" y="90"/>
                  </a:cubicBezTo>
                  <a:cubicBezTo>
                    <a:pt x="16" y="99"/>
                    <a:pt x="9" y="99"/>
                    <a:pt x="7" y="107"/>
                  </a:cubicBezTo>
                  <a:cubicBezTo>
                    <a:pt x="6" y="110"/>
                    <a:pt x="8" y="115"/>
                    <a:pt x="8" y="118"/>
                  </a:cubicBezTo>
                  <a:cubicBezTo>
                    <a:pt x="7" y="118"/>
                    <a:pt x="7" y="118"/>
                    <a:pt x="6" y="118"/>
                  </a:cubicBezTo>
                  <a:cubicBezTo>
                    <a:pt x="6" y="128"/>
                    <a:pt x="10" y="137"/>
                    <a:pt x="8" y="147"/>
                  </a:cubicBezTo>
                  <a:cubicBezTo>
                    <a:pt x="0" y="151"/>
                    <a:pt x="5" y="170"/>
                    <a:pt x="10" y="175"/>
                  </a:cubicBezTo>
                  <a:cubicBezTo>
                    <a:pt x="17" y="183"/>
                    <a:pt x="29" y="184"/>
                    <a:pt x="37" y="190"/>
                  </a:cubicBezTo>
                  <a:cubicBezTo>
                    <a:pt x="42" y="193"/>
                    <a:pt x="44" y="197"/>
                    <a:pt x="47" y="200"/>
                  </a:cubicBezTo>
                  <a:cubicBezTo>
                    <a:pt x="50" y="203"/>
                    <a:pt x="53" y="205"/>
                    <a:pt x="55" y="207"/>
                  </a:cubicBezTo>
                  <a:cubicBezTo>
                    <a:pt x="54" y="199"/>
                    <a:pt x="55" y="199"/>
                    <a:pt x="61" y="192"/>
                  </a:cubicBezTo>
                  <a:cubicBezTo>
                    <a:pt x="66" y="185"/>
                    <a:pt x="73" y="180"/>
                    <a:pt x="80" y="174"/>
                  </a:cubicBezTo>
                  <a:cubicBezTo>
                    <a:pt x="88" y="168"/>
                    <a:pt x="95" y="159"/>
                    <a:pt x="104" y="155"/>
                  </a:cubicBezTo>
                  <a:cubicBezTo>
                    <a:pt x="108" y="152"/>
                    <a:pt x="111" y="151"/>
                    <a:pt x="115" y="149"/>
                  </a:cubicBezTo>
                  <a:cubicBezTo>
                    <a:pt x="118" y="146"/>
                    <a:pt x="121" y="144"/>
                    <a:pt x="124" y="142"/>
                  </a:cubicBezTo>
                  <a:cubicBezTo>
                    <a:pt x="127" y="140"/>
                    <a:pt x="131" y="140"/>
                    <a:pt x="133" y="136"/>
                  </a:cubicBezTo>
                  <a:cubicBezTo>
                    <a:pt x="134" y="134"/>
                    <a:pt x="134" y="132"/>
                    <a:pt x="135" y="130"/>
                  </a:cubicBezTo>
                  <a:cubicBezTo>
                    <a:pt x="136" y="129"/>
                    <a:pt x="138" y="127"/>
                    <a:pt x="139" y="125"/>
                  </a:cubicBezTo>
                  <a:cubicBezTo>
                    <a:pt x="140" y="123"/>
                    <a:pt x="142" y="121"/>
                    <a:pt x="143" y="119"/>
                  </a:cubicBezTo>
                  <a:cubicBezTo>
                    <a:pt x="141" y="114"/>
                    <a:pt x="140" y="109"/>
                    <a:pt x="138" y="105"/>
                  </a:cubicBezTo>
                  <a:cubicBezTo>
                    <a:pt x="139" y="98"/>
                    <a:pt x="144" y="94"/>
                    <a:pt x="147" y="89"/>
                  </a:cubicBezTo>
                  <a:cubicBezTo>
                    <a:pt x="153" y="80"/>
                    <a:pt x="146" y="81"/>
                    <a:pt x="140" y="7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6" name="Freeform 490">
              <a:extLst>
                <a:ext uri="{FF2B5EF4-FFF2-40B4-BE49-F238E27FC236}">
                  <a16:creationId xmlns:a16="http://schemas.microsoft.com/office/drawing/2014/main" id="{DCE922EC-0E55-4A0C-859C-944C847D3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5828" y="4220470"/>
              <a:ext cx="180222" cy="994782"/>
            </a:xfrm>
            <a:custGeom>
              <a:avLst/>
              <a:gdLst>
                <a:gd name="T0" fmla="*/ 93 w 234"/>
                <a:gd name="T1" fmla="*/ 1129 h 1237"/>
                <a:gd name="T2" fmla="*/ 69 w 234"/>
                <a:gd name="T3" fmla="*/ 1094 h 1237"/>
                <a:gd name="T4" fmla="*/ 87 w 234"/>
                <a:gd name="T5" fmla="*/ 1006 h 1237"/>
                <a:gd name="T6" fmla="*/ 102 w 234"/>
                <a:gd name="T7" fmla="*/ 950 h 1237"/>
                <a:gd name="T8" fmla="*/ 117 w 234"/>
                <a:gd name="T9" fmla="*/ 884 h 1237"/>
                <a:gd name="T10" fmla="*/ 123 w 234"/>
                <a:gd name="T11" fmla="*/ 855 h 1237"/>
                <a:gd name="T12" fmla="*/ 108 w 234"/>
                <a:gd name="T13" fmla="*/ 806 h 1237"/>
                <a:gd name="T14" fmla="*/ 105 w 234"/>
                <a:gd name="T15" fmla="*/ 724 h 1237"/>
                <a:gd name="T16" fmla="*/ 115 w 234"/>
                <a:gd name="T17" fmla="*/ 673 h 1237"/>
                <a:gd name="T18" fmla="*/ 128 w 234"/>
                <a:gd name="T19" fmla="*/ 625 h 1237"/>
                <a:gd name="T20" fmla="*/ 138 w 234"/>
                <a:gd name="T21" fmla="*/ 564 h 1237"/>
                <a:gd name="T22" fmla="*/ 158 w 234"/>
                <a:gd name="T23" fmla="*/ 480 h 1237"/>
                <a:gd name="T24" fmla="*/ 146 w 234"/>
                <a:gd name="T25" fmla="*/ 429 h 1237"/>
                <a:gd name="T26" fmla="*/ 150 w 234"/>
                <a:gd name="T27" fmla="*/ 376 h 1237"/>
                <a:gd name="T28" fmla="*/ 160 w 234"/>
                <a:gd name="T29" fmla="*/ 329 h 1237"/>
                <a:gd name="T30" fmla="*/ 193 w 234"/>
                <a:gd name="T31" fmla="*/ 276 h 1237"/>
                <a:gd name="T32" fmla="*/ 191 w 234"/>
                <a:gd name="T33" fmla="*/ 226 h 1237"/>
                <a:gd name="T34" fmla="*/ 229 w 234"/>
                <a:gd name="T35" fmla="*/ 150 h 1237"/>
                <a:gd name="T36" fmla="*/ 190 w 234"/>
                <a:gd name="T37" fmla="*/ 82 h 1237"/>
                <a:gd name="T38" fmla="*/ 179 w 234"/>
                <a:gd name="T39" fmla="*/ 15 h 1237"/>
                <a:gd name="T40" fmla="*/ 147 w 234"/>
                <a:gd name="T41" fmla="*/ 38 h 1237"/>
                <a:gd name="T42" fmla="*/ 145 w 234"/>
                <a:gd name="T43" fmla="*/ 155 h 1237"/>
                <a:gd name="T44" fmla="*/ 140 w 234"/>
                <a:gd name="T45" fmla="*/ 209 h 1237"/>
                <a:gd name="T46" fmla="*/ 131 w 234"/>
                <a:gd name="T47" fmla="*/ 286 h 1237"/>
                <a:gd name="T48" fmla="*/ 116 w 234"/>
                <a:gd name="T49" fmla="*/ 336 h 1237"/>
                <a:gd name="T50" fmla="*/ 112 w 234"/>
                <a:gd name="T51" fmla="*/ 406 h 1237"/>
                <a:gd name="T52" fmla="*/ 111 w 234"/>
                <a:gd name="T53" fmla="*/ 479 h 1237"/>
                <a:gd name="T54" fmla="*/ 89 w 234"/>
                <a:gd name="T55" fmla="*/ 537 h 1237"/>
                <a:gd name="T56" fmla="*/ 74 w 234"/>
                <a:gd name="T57" fmla="*/ 580 h 1237"/>
                <a:gd name="T58" fmla="*/ 56 w 234"/>
                <a:gd name="T59" fmla="*/ 598 h 1237"/>
                <a:gd name="T60" fmla="*/ 68 w 234"/>
                <a:gd name="T61" fmla="*/ 670 h 1237"/>
                <a:gd name="T62" fmla="*/ 51 w 234"/>
                <a:gd name="T63" fmla="*/ 728 h 1237"/>
                <a:gd name="T64" fmla="*/ 47 w 234"/>
                <a:gd name="T65" fmla="*/ 752 h 1237"/>
                <a:gd name="T66" fmla="*/ 38 w 234"/>
                <a:gd name="T67" fmla="*/ 804 h 1237"/>
                <a:gd name="T68" fmla="*/ 63 w 234"/>
                <a:gd name="T69" fmla="*/ 756 h 1237"/>
                <a:gd name="T70" fmla="*/ 83 w 234"/>
                <a:gd name="T71" fmla="*/ 771 h 1237"/>
                <a:gd name="T72" fmla="*/ 74 w 234"/>
                <a:gd name="T73" fmla="*/ 822 h 1237"/>
                <a:gd name="T74" fmla="*/ 67 w 234"/>
                <a:gd name="T75" fmla="*/ 865 h 1237"/>
                <a:gd name="T76" fmla="*/ 59 w 234"/>
                <a:gd name="T77" fmla="*/ 841 h 1237"/>
                <a:gd name="T78" fmla="*/ 48 w 234"/>
                <a:gd name="T79" fmla="*/ 836 h 1237"/>
                <a:gd name="T80" fmla="*/ 29 w 234"/>
                <a:gd name="T81" fmla="*/ 854 h 1237"/>
                <a:gd name="T82" fmla="*/ 34 w 234"/>
                <a:gd name="T83" fmla="*/ 878 h 1237"/>
                <a:gd name="T84" fmla="*/ 25 w 234"/>
                <a:gd name="T85" fmla="*/ 896 h 1237"/>
                <a:gd name="T86" fmla="*/ 20 w 234"/>
                <a:gd name="T87" fmla="*/ 922 h 1237"/>
                <a:gd name="T88" fmla="*/ 26 w 234"/>
                <a:gd name="T89" fmla="*/ 940 h 1237"/>
                <a:gd name="T90" fmla="*/ 28 w 234"/>
                <a:gd name="T91" fmla="*/ 979 h 1237"/>
                <a:gd name="T92" fmla="*/ 6 w 234"/>
                <a:gd name="T93" fmla="*/ 1013 h 1237"/>
                <a:gd name="T94" fmla="*/ 20 w 234"/>
                <a:gd name="T95" fmla="*/ 1065 h 1237"/>
                <a:gd name="T96" fmla="*/ 9 w 234"/>
                <a:gd name="T97" fmla="*/ 1090 h 1237"/>
                <a:gd name="T98" fmla="*/ 28 w 234"/>
                <a:gd name="T99" fmla="*/ 1081 h 1237"/>
                <a:gd name="T100" fmla="*/ 21 w 234"/>
                <a:gd name="T101" fmla="*/ 1118 h 1237"/>
                <a:gd name="T102" fmla="*/ 25 w 234"/>
                <a:gd name="T103" fmla="*/ 1133 h 1237"/>
                <a:gd name="T104" fmla="*/ 45 w 234"/>
                <a:gd name="T105" fmla="*/ 1130 h 1237"/>
                <a:gd name="T106" fmla="*/ 39 w 234"/>
                <a:gd name="T107" fmla="*/ 1167 h 1237"/>
                <a:gd name="T108" fmla="*/ 50 w 234"/>
                <a:gd name="T109" fmla="*/ 1192 h 1237"/>
                <a:gd name="T110" fmla="*/ 120 w 234"/>
                <a:gd name="T111" fmla="*/ 1236 h 1237"/>
                <a:gd name="T112" fmla="*/ 134 w 234"/>
                <a:gd name="T113" fmla="*/ 1191 h 1237"/>
                <a:gd name="T114" fmla="*/ 173 w 234"/>
                <a:gd name="T115" fmla="*/ 1160 h 1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4" h="1237">
                  <a:moveTo>
                    <a:pt x="147" y="1154"/>
                  </a:moveTo>
                  <a:cubicBezTo>
                    <a:pt x="137" y="1154"/>
                    <a:pt x="127" y="1154"/>
                    <a:pt x="118" y="1153"/>
                  </a:cubicBezTo>
                  <a:cubicBezTo>
                    <a:pt x="115" y="1153"/>
                    <a:pt x="110" y="1153"/>
                    <a:pt x="107" y="1153"/>
                  </a:cubicBezTo>
                  <a:cubicBezTo>
                    <a:pt x="100" y="1152"/>
                    <a:pt x="103" y="1151"/>
                    <a:pt x="100" y="1146"/>
                  </a:cubicBezTo>
                  <a:cubicBezTo>
                    <a:pt x="98" y="1143"/>
                    <a:pt x="95" y="1141"/>
                    <a:pt x="93" y="1138"/>
                  </a:cubicBezTo>
                  <a:cubicBezTo>
                    <a:pt x="90" y="1133"/>
                    <a:pt x="91" y="1135"/>
                    <a:pt x="93" y="1129"/>
                  </a:cubicBezTo>
                  <a:cubicBezTo>
                    <a:pt x="95" y="1123"/>
                    <a:pt x="94" y="1124"/>
                    <a:pt x="93" y="1119"/>
                  </a:cubicBezTo>
                  <a:cubicBezTo>
                    <a:pt x="92" y="1117"/>
                    <a:pt x="90" y="1114"/>
                    <a:pt x="91" y="1112"/>
                  </a:cubicBezTo>
                  <a:cubicBezTo>
                    <a:pt x="91" y="1110"/>
                    <a:pt x="94" y="1110"/>
                    <a:pt x="95" y="1108"/>
                  </a:cubicBezTo>
                  <a:cubicBezTo>
                    <a:pt x="96" y="1104"/>
                    <a:pt x="95" y="1098"/>
                    <a:pt x="92" y="1096"/>
                  </a:cubicBezTo>
                  <a:cubicBezTo>
                    <a:pt x="91" y="1095"/>
                    <a:pt x="81" y="1095"/>
                    <a:pt x="81" y="1094"/>
                  </a:cubicBezTo>
                  <a:cubicBezTo>
                    <a:pt x="75" y="1099"/>
                    <a:pt x="71" y="1105"/>
                    <a:pt x="69" y="1094"/>
                  </a:cubicBezTo>
                  <a:cubicBezTo>
                    <a:pt x="68" y="1091"/>
                    <a:pt x="68" y="1088"/>
                    <a:pt x="68" y="1085"/>
                  </a:cubicBezTo>
                  <a:cubicBezTo>
                    <a:pt x="67" y="1080"/>
                    <a:pt x="65" y="1081"/>
                    <a:pt x="63" y="1076"/>
                  </a:cubicBezTo>
                  <a:cubicBezTo>
                    <a:pt x="57" y="1067"/>
                    <a:pt x="56" y="1048"/>
                    <a:pt x="66" y="1041"/>
                  </a:cubicBezTo>
                  <a:cubicBezTo>
                    <a:pt x="70" y="1039"/>
                    <a:pt x="69" y="1040"/>
                    <a:pt x="71" y="1035"/>
                  </a:cubicBezTo>
                  <a:cubicBezTo>
                    <a:pt x="74" y="1027"/>
                    <a:pt x="79" y="1029"/>
                    <a:pt x="83" y="1023"/>
                  </a:cubicBezTo>
                  <a:cubicBezTo>
                    <a:pt x="87" y="1018"/>
                    <a:pt x="84" y="1011"/>
                    <a:pt x="87" y="1006"/>
                  </a:cubicBezTo>
                  <a:cubicBezTo>
                    <a:pt x="88" y="1002"/>
                    <a:pt x="94" y="996"/>
                    <a:pt x="92" y="991"/>
                  </a:cubicBezTo>
                  <a:cubicBezTo>
                    <a:pt x="91" y="987"/>
                    <a:pt x="86" y="987"/>
                    <a:pt x="87" y="982"/>
                  </a:cubicBezTo>
                  <a:cubicBezTo>
                    <a:pt x="87" y="979"/>
                    <a:pt x="90" y="977"/>
                    <a:pt x="91" y="974"/>
                  </a:cubicBezTo>
                  <a:cubicBezTo>
                    <a:pt x="92" y="972"/>
                    <a:pt x="91" y="968"/>
                    <a:pt x="91" y="966"/>
                  </a:cubicBezTo>
                  <a:cubicBezTo>
                    <a:pt x="98" y="965"/>
                    <a:pt x="97" y="957"/>
                    <a:pt x="103" y="957"/>
                  </a:cubicBezTo>
                  <a:cubicBezTo>
                    <a:pt x="104" y="954"/>
                    <a:pt x="102" y="952"/>
                    <a:pt x="102" y="950"/>
                  </a:cubicBezTo>
                  <a:cubicBezTo>
                    <a:pt x="101" y="942"/>
                    <a:pt x="111" y="940"/>
                    <a:pt x="110" y="932"/>
                  </a:cubicBezTo>
                  <a:cubicBezTo>
                    <a:pt x="110" y="930"/>
                    <a:pt x="108" y="924"/>
                    <a:pt x="107" y="922"/>
                  </a:cubicBezTo>
                  <a:cubicBezTo>
                    <a:pt x="105" y="916"/>
                    <a:pt x="104" y="918"/>
                    <a:pt x="108" y="913"/>
                  </a:cubicBezTo>
                  <a:cubicBezTo>
                    <a:pt x="111" y="908"/>
                    <a:pt x="111" y="909"/>
                    <a:pt x="109" y="904"/>
                  </a:cubicBezTo>
                  <a:cubicBezTo>
                    <a:pt x="108" y="900"/>
                    <a:pt x="107" y="898"/>
                    <a:pt x="108" y="893"/>
                  </a:cubicBezTo>
                  <a:cubicBezTo>
                    <a:pt x="110" y="889"/>
                    <a:pt x="116" y="888"/>
                    <a:pt x="117" y="884"/>
                  </a:cubicBezTo>
                  <a:cubicBezTo>
                    <a:pt x="118" y="882"/>
                    <a:pt x="116" y="874"/>
                    <a:pt x="114" y="872"/>
                  </a:cubicBezTo>
                  <a:cubicBezTo>
                    <a:pt x="113" y="870"/>
                    <a:pt x="110" y="870"/>
                    <a:pt x="108" y="869"/>
                  </a:cubicBezTo>
                  <a:cubicBezTo>
                    <a:pt x="104" y="868"/>
                    <a:pt x="99" y="868"/>
                    <a:pt x="99" y="864"/>
                  </a:cubicBezTo>
                  <a:cubicBezTo>
                    <a:pt x="105" y="862"/>
                    <a:pt x="113" y="866"/>
                    <a:pt x="118" y="864"/>
                  </a:cubicBezTo>
                  <a:cubicBezTo>
                    <a:pt x="121" y="862"/>
                    <a:pt x="120" y="862"/>
                    <a:pt x="121" y="860"/>
                  </a:cubicBezTo>
                  <a:cubicBezTo>
                    <a:pt x="120" y="861"/>
                    <a:pt x="122" y="853"/>
                    <a:pt x="123" y="855"/>
                  </a:cubicBezTo>
                  <a:cubicBezTo>
                    <a:pt x="122" y="850"/>
                    <a:pt x="121" y="851"/>
                    <a:pt x="114" y="850"/>
                  </a:cubicBezTo>
                  <a:cubicBezTo>
                    <a:pt x="108" y="849"/>
                    <a:pt x="107" y="849"/>
                    <a:pt x="107" y="843"/>
                  </a:cubicBezTo>
                  <a:cubicBezTo>
                    <a:pt x="106" y="839"/>
                    <a:pt x="108" y="838"/>
                    <a:pt x="108" y="834"/>
                  </a:cubicBezTo>
                  <a:cubicBezTo>
                    <a:pt x="109" y="830"/>
                    <a:pt x="106" y="827"/>
                    <a:pt x="106" y="824"/>
                  </a:cubicBezTo>
                  <a:cubicBezTo>
                    <a:pt x="106" y="821"/>
                    <a:pt x="106" y="817"/>
                    <a:pt x="105" y="814"/>
                  </a:cubicBezTo>
                  <a:cubicBezTo>
                    <a:pt x="105" y="810"/>
                    <a:pt x="108" y="810"/>
                    <a:pt x="108" y="806"/>
                  </a:cubicBezTo>
                  <a:cubicBezTo>
                    <a:pt x="109" y="800"/>
                    <a:pt x="99" y="802"/>
                    <a:pt x="97" y="796"/>
                  </a:cubicBezTo>
                  <a:cubicBezTo>
                    <a:pt x="97" y="793"/>
                    <a:pt x="97" y="790"/>
                    <a:pt x="97" y="788"/>
                  </a:cubicBezTo>
                  <a:cubicBezTo>
                    <a:pt x="98" y="782"/>
                    <a:pt x="98" y="772"/>
                    <a:pt x="102" y="767"/>
                  </a:cubicBezTo>
                  <a:cubicBezTo>
                    <a:pt x="105" y="764"/>
                    <a:pt x="109" y="765"/>
                    <a:pt x="108" y="759"/>
                  </a:cubicBezTo>
                  <a:cubicBezTo>
                    <a:pt x="107" y="752"/>
                    <a:pt x="104" y="748"/>
                    <a:pt x="104" y="741"/>
                  </a:cubicBezTo>
                  <a:cubicBezTo>
                    <a:pt x="104" y="734"/>
                    <a:pt x="107" y="730"/>
                    <a:pt x="105" y="724"/>
                  </a:cubicBezTo>
                  <a:cubicBezTo>
                    <a:pt x="104" y="721"/>
                    <a:pt x="103" y="719"/>
                    <a:pt x="103" y="715"/>
                  </a:cubicBezTo>
                  <a:cubicBezTo>
                    <a:pt x="104" y="711"/>
                    <a:pt x="109" y="707"/>
                    <a:pt x="110" y="703"/>
                  </a:cubicBezTo>
                  <a:cubicBezTo>
                    <a:pt x="111" y="700"/>
                    <a:pt x="108" y="701"/>
                    <a:pt x="107" y="699"/>
                  </a:cubicBezTo>
                  <a:cubicBezTo>
                    <a:pt x="105" y="695"/>
                    <a:pt x="108" y="696"/>
                    <a:pt x="109" y="692"/>
                  </a:cubicBezTo>
                  <a:cubicBezTo>
                    <a:pt x="110" y="690"/>
                    <a:pt x="110" y="685"/>
                    <a:pt x="110" y="682"/>
                  </a:cubicBezTo>
                  <a:cubicBezTo>
                    <a:pt x="110" y="677"/>
                    <a:pt x="113" y="676"/>
                    <a:pt x="115" y="673"/>
                  </a:cubicBezTo>
                  <a:cubicBezTo>
                    <a:pt x="118" y="669"/>
                    <a:pt x="118" y="666"/>
                    <a:pt x="118" y="662"/>
                  </a:cubicBezTo>
                  <a:cubicBezTo>
                    <a:pt x="117" y="659"/>
                    <a:pt x="115" y="656"/>
                    <a:pt x="118" y="653"/>
                  </a:cubicBezTo>
                  <a:cubicBezTo>
                    <a:pt x="119" y="651"/>
                    <a:pt x="123" y="650"/>
                    <a:pt x="125" y="649"/>
                  </a:cubicBezTo>
                  <a:cubicBezTo>
                    <a:pt x="129" y="647"/>
                    <a:pt x="132" y="647"/>
                    <a:pt x="131" y="642"/>
                  </a:cubicBezTo>
                  <a:cubicBezTo>
                    <a:pt x="131" y="639"/>
                    <a:pt x="129" y="637"/>
                    <a:pt x="129" y="634"/>
                  </a:cubicBezTo>
                  <a:cubicBezTo>
                    <a:pt x="128" y="631"/>
                    <a:pt x="129" y="628"/>
                    <a:pt x="128" y="625"/>
                  </a:cubicBezTo>
                  <a:cubicBezTo>
                    <a:pt x="128" y="623"/>
                    <a:pt x="126" y="620"/>
                    <a:pt x="125" y="618"/>
                  </a:cubicBezTo>
                  <a:cubicBezTo>
                    <a:pt x="124" y="615"/>
                    <a:pt x="123" y="614"/>
                    <a:pt x="124" y="610"/>
                  </a:cubicBezTo>
                  <a:cubicBezTo>
                    <a:pt x="125" y="606"/>
                    <a:pt x="125" y="604"/>
                    <a:pt x="124" y="600"/>
                  </a:cubicBezTo>
                  <a:cubicBezTo>
                    <a:pt x="122" y="596"/>
                    <a:pt x="123" y="596"/>
                    <a:pt x="124" y="593"/>
                  </a:cubicBezTo>
                  <a:cubicBezTo>
                    <a:pt x="126" y="585"/>
                    <a:pt x="123" y="575"/>
                    <a:pt x="131" y="570"/>
                  </a:cubicBezTo>
                  <a:cubicBezTo>
                    <a:pt x="134" y="568"/>
                    <a:pt x="136" y="566"/>
                    <a:pt x="138" y="564"/>
                  </a:cubicBezTo>
                  <a:cubicBezTo>
                    <a:pt x="141" y="561"/>
                    <a:pt x="143" y="561"/>
                    <a:pt x="143" y="557"/>
                  </a:cubicBezTo>
                  <a:cubicBezTo>
                    <a:pt x="144" y="555"/>
                    <a:pt x="144" y="527"/>
                    <a:pt x="139" y="529"/>
                  </a:cubicBezTo>
                  <a:cubicBezTo>
                    <a:pt x="144" y="527"/>
                    <a:pt x="145" y="526"/>
                    <a:pt x="146" y="520"/>
                  </a:cubicBezTo>
                  <a:cubicBezTo>
                    <a:pt x="147" y="514"/>
                    <a:pt x="150" y="506"/>
                    <a:pt x="154" y="501"/>
                  </a:cubicBezTo>
                  <a:cubicBezTo>
                    <a:pt x="155" y="498"/>
                    <a:pt x="157" y="499"/>
                    <a:pt x="158" y="495"/>
                  </a:cubicBezTo>
                  <a:cubicBezTo>
                    <a:pt x="159" y="490"/>
                    <a:pt x="156" y="485"/>
                    <a:pt x="158" y="480"/>
                  </a:cubicBezTo>
                  <a:cubicBezTo>
                    <a:pt x="159" y="477"/>
                    <a:pt x="160" y="474"/>
                    <a:pt x="159" y="471"/>
                  </a:cubicBezTo>
                  <a:cubicBezTo>
                    <a:pt x="158" y="465"/>
                    <a:pt x="154" y="467"/>
                    <a:pt x="152" y="463"/>
                  </a:cubicBezTo>
                  <a:cubicBezTo>
                    <a:pt x="151" y="460"/>
                    <a:pt x="155" y="459"/>
                    <a:pt x="155" y="455"/>
                  </a:cubicBezTo>
                  <a:cubicBezTo>
                    <a:pt x="154" y="453"/>
                    <a:pt x="151" y="450"/>
                    <a:pt x="151" y="448"/>
                  </a:cubicBezTo>
                  <a:cubicBezTo>
                    <a:pt x="150" y="444"/>
                    <a:pt x="150" y="441"/>
                    <a:pt x="148" y="437"/>
                  </a:cubicBezTo>
                  <a:cubicBezTo>
                    <a:pt x="147" y="435"/>
                    <a:pt x="146" y="432"/>
                    <a:pt x="146" y="429"/>
                  </a:cubicBezTo>
                  <a:cubicBezTo>
                    <a:pt x="147" y="428"/>
                    <a:pt x="149" y="425"/>
                    <a:pt x="148" y="423"/>
                  </a:cubicBezTo>
                  <a:cubicBezTo>
                    <a:pt x="148" y="422"/>
                    <a:pt x="143" y="421"/>
                    <a:pt x="142" y="421"/>
                  </a:cubicBezTo>
                  <a:cubicBezTo>
                    <a:pt x="139" y="418"/>
                    <a:pt x="139" y="412"/>
                    <a:pt x="140" y="408"/>
                  </a:cubicBezTo>
                  <a:cubicBezTo>
                    <a:pt x="140" y="404"/>
                    <a:pt x="141" y="402"/>
                    <a:pt x="142" y="399"/>
                  </a:cubicBezTo>
                  <a:cubicBezTo>
                    <a:pt x="145" y="396"/>
                    <a:pt x="145" y="397"/>
                    <a:pt x="145" y="394"/>
                  </a:cubicBezTo>
                  <a:cubicBezTo>
                    <a:pt x="146" y="390"/>
                    <a:pt x="147" y="379"/>
                    <a:pt x="150" y="376"/>
                  </a:cubicBezTo>
                  <a:cubicBezTo>
                    <a:pt x="152" y="375"/>
                    <a:pt x="154" y="376"/>
                    <a:pt x="156" y="374"/>
                  </a:cubicBezTo>
                  <a:cubicBezTo>
                    <a:pt x="158" y="371"/>
                    <a:pt x="157" y="367"/>
                    <a:pt x="157" y="364"/>
                  </a:cubicBezTo>
                  <a:cubicBezTo>
                    <a:pt x="157" y="359"/>
                    <a:pt x="157" y="355"/>
                    <a:pt x="156" y="350"/>
                  </a:cubicBezTo>
                  <a:cubicBezTo>
                    <a:pt x="154" y="346"/>
                    <a:pt x="153" y="343"/>
                    <a:pt x="156" y="340"/>
                  </a:cubicBezTo>
                  <a:cubicBezTo>
                    <a:pt x="157" y="338"/>
                    <a:pt x="159" y="338"/>
                    <a:pt x="159" y="335"/>
                  </a:cubicBezTo>
                  <a:cubicBezTo>
                    <a:pt x="160" y="333"/>
                    <a:pt x="160" y="331"/>
                    <a:pt x="160" y="329"/>
                  </a:cubicBezTo>
                  <a:cubicBezTo>
                    <a:pt x="161" y="327"/>
                    <a:pt x="161" y="324"/>
                    <a:pt x="162" y="322"/>
                  </a:cubicBezTo>
                  <a:cubicBezTo>
                    <a:pt x="164" y="316"/>
                    <a:pt x="168" y="311"/>
                    <a:pt x="172" y="307"/>
                  </a:cubicBezTo>
                  <a:cubicBezTo>
                    <a:pt x="176" y="302"/>
                    <a:pt x="179" y="297"/>
                    <a:pt x="180" y="291"/>
                  </a:cubicBezTo>
                  <a:cubicBezTo>
                    <a:pt x="181" y="287"/>
                    <a:pt x="180" y="281"/>
                    <a:pt x="184" y="279"/>
                  </a:cubicBezTo>
                  <a:cubicBezTo>
                    <a:pt x="186" y="278"/>
                    <a:pt x="189" y="278"/>
                    <a:pt x="190" y="278"/>
                  </a:cubicBezTo>
                  <a:cubicBezTo>
                    <a:pt x="191" y="277"/>
                    <a:pt x="192" y="276"/>
                    <a:pt x="193" y="276"/>
                  </a:cubicBezTo>
                  <a:cubicBezTo>
                    <a:pt x="194" y="276"/>
                    <a:pt x="195" y="276"/>
                    <a:pt x="196" y="276"/>
                  </a:cubicBezTo>
                  <a:cubicBezTo>
                    <a:pt x="203" y="273"/>
                    <a:pt x="197" y="266"/>
                    <a:pt x="195" y="262"/>
                  </a:cubicBezTo>
                  <a:cubicBezTo>
                    <a:pt x="194" y="260"/>
                    <a:pt x="191" y="257"/>
                    <a:pt x="191" y="255"/>
                  </a:cubicBezTo>
                  <a:cubicBezTo>
                    <a:pt x="191" y="251"/>
                    <a:pt x="196" y="251"/>
                    <a:pt x="196" y="247"/>
                  </a:cubicBezTo>
                  <a:cubicBezTo>
                    <a:pt x="197" y="244"/>
                    <a:pt x="195" y="237"/>
                    <a:pt x="194" y="233"/>
                  </a:cubicBezTo>
                  <a:cubicBezTo>
                    <a:pt x="193" y="231"/>
                    <a:pt x="190" y="229"/>
                    <a:pt x="191" y="226"/>
                  </a:cubicBezTo>
                  <a:cubicBezTo>
                    <a:pt x="191" y="223"/>
                    <a:pt x="194" y="222"/>
                    <a:pt x="195" y="219"/>
                  </a:cubicBezTo>
                  <a:cubicBezTo>
                    <a:pt x="199" y="213"/>
                    <a:pt x="191" y="210"/>
                    <a:pt x="193" y="204"/>
                  </a:cubicBezTo>
                  <a:cubicBezTo>
                    <a:pt x="195" y="199"/>
                    <a:pt x="200" y="196"/>
                    <a:pt x="205" y="194"/>
                  </a:cubicBezTo>
                  <a:cubicBezTo>
                    <a:pt x="211" y="192"/>
                    <a:pt x="220" y="189"/>
                    <a:pt x="224" y="185"/>
                  </a:cubicBezTo>
                  <a:cubicBezTo>
                    <a:pt x="228" y="181"/>
                    <a:pt x="229" y="173"/>
                    <a:pt x="231" y="168"/>
                  </a:cubicBezTo>
                  <a:cubicBezTo>
                    <a:pt x="233" y="159"/>
                    <a:pt x="234" y="156"/>
                    <a:pt x="229" y="150"/>
                  </a:cubicBezTo>
                  <a:cubicBezTo>
                    <a:pt x="226" y="152"/>
                    <a:pt x="222" y="153"/>
                    <a:pt x="217" y="152"/>
                  </a:cubicBezTo>
                  <a:cubicBezTo>
                    <a:pt x="211" y="150"/>
                    <a:pt x="208" y="136"/>
                    <a:pt x="211" y="129"/>
                  </a:cubicBezTo>
                  <a:cubicBezTo>
                    <a:pt x="201" y="125"/>
                    <a:pt x="206" y="118"/>
                    <a:pt x="204" y="110"/>
                  </a:cubicBezTo>
                  <a:cubicBezTo>
                    <a:pt x="204" y="108"/>
                    <a:pt x="202" y="104"/>
                    <a:pt x="200" y="102"/>
                  </a:cubicBezTo>
                  <a:cubicBezTo>
                    <a:pt x="198" y="96"/>
                    <a:pt x="195" y="93"/>
                    <a:pt x="193" y="87"/>
                  </a:cubicBezTo>
                  <a:cubicBezTo>
                    <a:pt x="192" y="85"/>
                    <a:pt x="191" y="84"/>
                    <a:pt x="190" y="82"/>
                  </a:cubicBezTo>
                  <a:cubicBezTo>
                    <a:pt x="187" y="76"/>
                    <a:pt x="190" y="76"/>
                    <a:pt x="191" y="70"/>
                  </a:cubicBezTo>
                  <a:cubicBezTo>
                    <a:pt x="194" y="64"/>
                    <a:pt x="190" y="67"/>
                    <a:pt x="190" y="61"/>
                  </a:cubicBezTo>
                  <a:cubicBezTo>
                    <a:pt x="190" y="56"/>
                    <a:pt x="196" y="57"/>
                    <a:pt x="195" y="52"/>
                  </a:cubicBezTo>
                  <a:cubicBezTo>
                    <a:pt x="195" y="50"/>
                    <a:pt x="187" y="46"/>
                    <a:pt x="185" y="44"/>
                  </a:cubicBezTo>
                  <a:cubicBezTo>
                    <a:pt x="181" y="40"/>
                    <a:pt x="181" y="34"/>
                    <a:pt x="180" y="29"/>
                  </a:cubicBezTo>
                  <a:cubicBezTo>
                    <a:pt x="180" y="27"/>
                    <a:pt x="180" y="15"/>
                    <a:pt x="179" y="15"/>
                  </a:cubicBezTo>
                  <a:cubicBezTo>
                    <a:pt x="176" y="14"/>
                    <a:pt x="176" y="11"/>
                    <a:pt x="172" y="10"/>
                  </a:cubicBezTo>
                  <a:cubicBezTo>
                    <a:pt x="173" y="6"/>
                    <a:pt x="170" y="3"/>
                    <a:pt x="167" y="0"/>
                  </a:cubicBezTo>
                  <a:cubicBezTo>
                    <a:pt x="164" y="2"/>
                    <a:pt x="161" y="3"/>
                    <a:pt x="159" y="3"/>
                  </a:cubicBezTo>
                  <a:cubicBezTo>
                    <a:pt x="161" y="9"/>
                    <a:pt x="163" y="14"/>
                    <a:pt x="157" y="18"/>
                  </a:cubicBezTo>
                  <a:cubicBezTo>
                    <a:pt x="154" y="21"/>
                    <a:pt x="148" y="22"/>
                    <a:pt x="143" y="22"/>
                  </a:cubicBezTo>
                  <a:cubicBezTo>
                    <a:pt x="146" y="27"/>
                    <a:pt x="147" y="33"/>
                    <a:pt x="147" y="38"/>
                  </a:cubicBezTo>
                  <a:cubicBezTo>
                    <a:pt x="147" y="46"/>
                    <a:pt x="151" y="53"/>
                    <a:pt x="151" y="60"/>
                  </a:cubicBezTo>
                  <a:cubicBezTo>
                    <a:pt x="150" y="66"/>
                    <a:pt x="151" y="71"/>
                    <a:pt x="151" y="76"/>
                  </a:cubicBezTo>
                  <a:cubicBezTo>
                    <a:pt x="150" y="82"/>
                    <a:pt x="149" y="89"/>
                    <a:pt x="150" y="95"/>
                  </a:cubicBezTo>
                  <a:cubicBezTo>
                    <a:pt x="151" y="101"/>
                    <a:pt x="154" y="106"/>
                    <a:pt x="153" y="111"/>
                  </a:cubicBezTo>
                  <a:cubicBezTo>
                    <a:pt x="150" y="120"/>
                    <a:pt x="149" y="129"/>
                    <a:pt x="148" y="138"/>
                  </a:cubicBezTo>
                  <a:cubicBezTo>
                    <a:pt x="148" y="143"/>
                    <a:pt x="149" y="151"/>
                    <a:pt x="145" y="155"/>
                  </a:cubicBezTo>
                  <a:cubicBezTo>
                    <a:pt x="143" y="157"/>
                    <a:pt x="142" y="155"/>
                    <a:pt x="140" y="157"/>
                  </a:cubicBezTo>
                  <a:cubicBezTo>
                    <a:pt x="138" y="159"/>
                    <a:pt x="138" y="165"/>
                    <a:pt x="138" y="168"/>
                  </a:cubicBezTo>
                  <a:cubicBezTo>
                    <a:pt x="138" y="173"/>
                    <a:pt x="140" y="169"/>
                    <a:pt x="142" y="170"/>
                  </a:cubicBezTo>
                  <a:cubicBezTo>
                    <a:pt x="144" y="173"/>
                    <a:pt x="142" y="178"/>
                    <a:pt x="142" y="181"/>
                  </a:cubicBezTo>
                  <a:cubicBezTo>
                    <a:pt x="141" y="187"/>
                    <a:pt x="141" y="193"/>
                    <a:pt x="140" y="199"/>
                  </a:cubicBezTo>
                  <a:cubicBezTo>
                    <a:pt x="139" y="203"/>
                    <a:pt x="139" y="205"/>
                    <a:pt x="140" y="209"/>
                  </a:cubicBezTo>
                  <a:cubicBezTo>
                    <a:pt x="141" y="214"/>
                    <a:pt x="144" y="221"/>
                    <a:pt x="141" y="226"/>
                  </a:cubicBezTo>
                  <a:cubicBezTo>
                    <a:pt x="138" y="232"/>
                    <a:pt x="134" y="233"/>
                    <a:pt x="137" y="241"/>
                  </a:cubicBezTo>
                  <a:cubicBezTo>
                    <a:pt x="138" y="245"/>
                    <a:pt x="137" y="249"/>
                    <a:pt x="137" y="253"/>
                  </a:cubicBezTo>
                  <a:cubicBezTo>
                    <a:pt x="136" y="258"/>
                    <a:pt x="134" y="263"/>
                    <a:pt x="134" y="268"/>
                  </a:cubicBezTo>
                  <a:cubicBezTo>
                    <a:pt x="133" y="270"/>
                    <a:pt x="134" y="272"/>
                    <a:pt x="133" y="274"/>
                  </a:cubicBezTo>
                  <a:cubicBezTo>
                    <a:pt x="130" y="279"/>
                    <a:pt x="130" y="280"/>
                    <a:pt x="131" y="286"/>
                  </a:cubicBezTo>
                  <a:cubicBezTo>
                    <a:pt x="131" y="288"/>
                    <a:pt x="130" y="290"/>
                    <a:pt x="130" y="292"/>
                  </a:cubicBezTo>
                  <a:cubicBezTo>
                    <a:pt x="129" y="292"/>
                    <a:pt x="128" y="292"/>
                    <a:pt x="127" y="293"/>
                  </a:cubicBezTo>
                  <a:cubicBezTo>
                    <a:pt x="127" y="294"/>
                    <a:pt x="127" y="295"/>
                    <a:pt x="127" y="296"/>
                  </a:cubicBezTo>
                  <a:cubicBezTo>
                    <a:pt x="126" y="298"/>
                    <a:pt x="125" y="300"/>
                    <a:pt x="125" y="301"/>
                  </a:cubicBezTo>
                  <a:cubicBezTo>
                    <a:pt x="124" y="307"/>
                    <a:pt x="124" y="314"/>
                    <a:pt x="122" y="319"/>
                  </a:cubicBezTo>
                  <a:cubicBezTo>
                    <a:pt x="119" y="325"/>
                    <a:pt x="115" y="329"/>
                    <a:pt x="116" y="336"/>
                  </a:cubicBezTo>
                  <a:cubicBezTo>
                    <a:pt x="116" y="341"/>
                    <a:pt x="120" y="344"/>
                    <a:pt x="120" y="349"/>
                  </a:cubicBezTo>
                  <a:cubicBezTo>
                    <a:pt x="121" y="353"/>
                    <a:pt x="119" y="359"/>
                    <a:pt x="118" y="363"/>
                  </a:cubicBezTo>
                  <a:cubicBezTo>
                    <a:pt x="117" y="364"/>
                    <a:pt x="116" y="368"/>
                    <a:pt x="115" y="369"/>
                  </a:cubicBezTo>
                  <a:cubicBezTo>
                    <a:pt x="112" y="374"/>
                    <a:pt x="111" y="373"/>
                    <a:pt x="110" y="380"/>
                  </a:cubicBezTo>
                  <a:cubicBezTo>
                    <a:pt x="110" y="384"/>
                    <a:pt x="110" y="388"/>
                    <a:pt x="110" y="393"/>
                  </a:cubicBezTo>
                  <a:cubicBezTo>
                    <a:pt x="110" y="397"/>
                    <a:pt x="111" y="402"/>
                    <a:pt x="112" y="406"/>
                  </a:cubicBezTo>
                  <a:cubicBezTo>
                    <a:pt x="112" y="411"/>
                    <a:pt x="115" y="415"/>
                    <a:pt x="115" y="419"/>
                  </a:cubicBezTo>
                  <a:cubicBezTo>
                    <a:pt x="115" y="423"/>
                    <a:pt x="113" y="427"/>
                    <a:pt x="114" y="431"/>
                  </a:cubicBezTo>
                  <a:cubicBezTo>
                    <a:pt x="115" y="434"/>
                    <a:pt x="116" y="438"/>
                    <a:pt x="116" y="441"/>
                  </a:cubicBezTo>
                  <a:cubicBezTo>
                    <a:pt x="116" y="447"/>
                    <a:pt x="114" y="451"/>
                    <a:pt x="111" y="456"/>
                  </a:cubicBezTo>
                  <a:cubicBezTo>
                    <a:pt x="109" y="461"/>
                    <a:pt x="109" y="465"/>
                    <a:pt x="110" y="470"/>
                  </a:cubicBezTo>
                  <a:cubicBezTo>
                    <a:pt x="110" y="473"/>
                    <a:pt x="113" y="476"/>
                    <a:pt x="111" y="479"/>
                  </a:cubicBezTo>
                  <a:cubicBezTo>
                    <a:pt x="110" y="481"/>
                    <a:pt x="108" y="481"/>
                    <a:pt x="106" y="483"/>
                  </a:cubicBezTo>
                  <a:cubicBezTo>
                    <a:pt x="105" y="484"/>
                    <a:pt x="105" y="487"/>
                    <a:pt x="104" y="489"/>
                  </a:cubicBezTo>
                  <a:cubicBezTo>
                    <a:pt x="101" y="494"/>
                    <a:pt x="102" y="501"/>
                    <a:pt x="101" y="507"/>
                  </a:cubicBezTo>
                  <a:cubicBezTo>
                    <a:pt x="100" y="512"/>
                    <a:pt x="98" y="517"/>
                    <a:pt x="97" y="522"/>
                  </a:cubicBezTo>
                  <a:cubicBezTo>
                    <a:pt x="97" y="524"/>
                    <a:pt x="96" y="525"/>
                    <a:pt x="94" y="527"/>
                  </a:cubicBezTo>
                  <a:cubicBezTo>
                    <a:pt x="92" y="529"/>
                    <a:pt x="88" y="533"/>
                    <a:pt x="89" y="537"/>
                  </a:cubicBezTo>
                  <a:cubicBezTo>
                    <a:pt x="84" y="537"/>
                    <a:pt x="86" y="541"/>
                    <a:pt x="86" y="544"/>
                  </a:cubicBezTo>
                  <a:cubicBezTo>
                    <a:pt x="85" y="548"/>
                    <a:pt x="84" y="548"/>
                    <a:pt x="82" y="551"/>
                  </a:cubicBezTo>
                  <a:cubicBezTo>
                    <a:pt x="81" y="553"/>
                    <a:pt x="81" y="553"/>
                    <a:pt x="80" y="555"/>
                  </a:cubicBezTo>
                  <a:cubicBezTo>
                    <a:pt x="79" y="558"/>
                    <a:pt x="80" y="561"/>
                    <a:pt x="79" y="564"/>
                  </a:cubicBezTo>
                  <a:cubicBezTo>
                    <a:pt x="78" y="568"/>
                    <a:pt x="76" y="571"/>
                    <a:pt x="76" y="574"/>
                  </a:cubicBezTo>
                  <a:cubicBezTo>
                    <a:pt x="75" y="575"/>
                    <a:pt x="76" y="581"/>
                    <a:pt x="74" y="580"/>
                  </a:cubicBezTo>
                  <a:cubicBezTo>
                    <a:pt x="72" y="580"/>
                    <a:pt x="73" y="576"/>
                    <a:pt x="73" y="575"/>
                  </a:cubicBezTo>
                  <a:cubicBezTo>
                    <a:pt x="68" y="576"/>
                    <a:pt x="70" y="582"/>
                    <a:pt x="71" y="585"/>
                  </a:cubicBezTo>
                  <a:cubicBezTo>
                    <a:pt x="71" y="589"/>
                    <a:pt x="70" y="593"/>
                    <a:pt x="67" y="594"/>
                  </a:cubicBezTo>
                  <a:cubicBezTo>
                    <a:pt x="66" y="595"/>
                    <a:pt x="65" y="596"/>
                    <a:pt x="63" y="595"/>
                  </a:cubicBezTo>
                  <a:cubicBezTo>
                    <a:pt x="63" y="595"/>
                    <a:pt x="60" y="593"/>
                    <a:pt x="61" y="593"/>
                  </a:cubicBezTo>
                  <a:cubicBezTo>
                    <a:pt x="58" y="593"/>
                    <a:pt x="56" y="595"/>
                    <a:pt x="56" y="598"/>
                  </a:cubicBezTo>
                  <a:cubicBezTo>
                    <a:pt x="56" y="601"/>
                    <a:pt x="58" y="600"/>
                    <a:pt x="59" y="603"/>
                  </a:cubicBezTo>
                  <a:cubicBezTo>
                    <a:pt x="60" y="605"/>
                    <a:pt x="57" y="608"/>
                    <a:pt x="57" y="610"/>
                  </a:cubicBezTo>
                  <a:cubicBezTo>
                    <a:pt x="57" y="612"/>
                    <a:pt x="59" y="614"/>
                    <a:pt x="60" y="616"/>
                  </a:cubicBezTo>
                  <a:cubicBezTo>
                    <a:pt x="63" y="622"/>
                    <a:pt x="62" y="624"/>
                    <a:pt x="61" y="631"/>
                  </a:cubicBezTo>
                  <a:cubicBezTo>
                    <a:pt x="61" y="633"/>
                    <a:pt x="60" y="636"/>
                    <a:pt x="60" y="639"/>
                  </a:cubicBezTo>
                  <a:cubicBezTo>
                    <a:pt x="62" y="649"/>
                    <a:pt x="71" y="659"/>
                    <a:pt x="68" y="670"/>
                  </a:cubicBezTo>
                  <a:cubicBezTo>
                    <a:pt x="67" y="674"/>
                    <a:pt x="66" y="678"/>
                    <a:pt x="65" y="681"/>
                  </a:cubicBezTo>
                  <a:cubicBezTo>
                    <a:pt x="64" y="683"/>
                    <a:pt x="64" y="684"/>
                    <a:pt x="63" y="686"/>
                  </a:cubicBezTo>
                  <a:cubicBezTo>
                    <a:pt x="59" y="690"/>
                    <a:pt x="57" y="688"/>
                    <a:pt x="55" y="695"/>
                  </a:cubicBezTo>
                  <a:cubicBezTo>
                    <a:pt x="55" y="700"/>
                    <a:pt x="56" y="705"/>
                    <a:pt x="55" y="709"/>
                  </a:cubicBezTo>
                  <a:cubicBezTo>
                    <a:pt x="54" y="712"/>
                    <a:pt x="53" y="715"/>
                    <a:pt x="52" y="718"/>
                  </a:cubicBezTo>
                  <a:cubicBezTo>
                    <a:pt x="50" y="722"/>
                    <a:pt x="50" y="725"/>
                    <a:pt x="51" y="728"/>
                  </a:cubicBezTo>
                  <a:cubicBezTo>
                    <a:pt x="52" y="734"/>
                    <a:pt x="52" y="740"/>
                    <a:pt x="55" y="745"/>
                  </a:cubicBezTo>
                  <a:cubicBezTo>
                    <a:pt x="56" y="747"/>
                    <a:pt x="57" y="746"/>
                    <a:pt x="57" y="750"/>
                  </a:cubicBezTo>
                  <a:cubicBezTo>
                    <a:pt x="57" y="751"/>
                    <a:pt x="55" y="750"/>
                    <a:pt x="57" y="753"/>
                  </a:cubicBezTo>
                  <a:cubicBezTo>
                    <a:pt x="55" y="757"/>
                    <a:pt x="54" y="754"/>
                    <a:pt x="52" y="754"/>
                  </a:cubicBezTo>
                  <a:cubicBezTo>
                    <a:pt x="52" y="753"/>
                    <a:pt x="51" y="752"/>
                    <a:pt x="50" y="752"/>
                  </a:cubicBezTo>
                  <a:cubicBezTo>
                    <a:pt x="49" y="752"/>
                    <a:pt x="48" y="752"/>
                    <a:pt x="47" y="752"/>
                  </a:cubicBezTo>
                  <a:cubicBezTo>
                    <a:pt x="48" y="754"/>
                    <a:pt x="46" y="756"/>
                    <a:pt x="46" y="759"/>
                  </a:cubicBezTo>
                  <a:cubicBezTo>
                    <a:pt x="46" y="762"/>
                    <a:pt x="46" y="764"/>
                    <a:pt x="45" y="767"/>
                  </a:cubicBezTo>
                  <a:cubicBezTo>
                    <a:pt x="43" y="770"/>
                    <a:pt x="42" y="774"/>
                    <a:pt x="43" y="778"/>
                  </a:cubicBezTo>
                  <a:cubicBezTo>
                    <a:pt x="44" y="783"/>
                    <a:pt x="46" y="784"/>
                    <a:pt x="44" y="790"/>
                  </a:cubicBezTo>
                  <a:cubicBezTo>
                    <a:pt x="43" y="792"/>
                    <a:pt x="43" y="795"/>
                    <a:pt x="42" y="797"/>
                  </a:cubicBezTo>
                  <a:cubicBezTo>
                    <a:pt x="41" y="800"/>
                    <a:pt x="38" y="801"/>
                    <a:pt x="38" y="804"/>
                  </a:cubicBezTo>
                  <a:cubicBezTo>
                    <a:pt x="36" y="809"/>
                    <a:pt x="42" y="810"/>
                    <a:pt x="45" y="811"/>
                  </a:cubicBezTo>
                  <a:cubicBezTo>
                    <a:pt x="48" y="812"/>
                    <a:pt x="53" y="814"/>
                    <a:pt x="56" y="812"/>
                  </a:cubicBezTo>
                  <a:cubicBezTo>
                    <a:pt x="57" y="811"/>
                    <a:pt x="60" y="806"/>
                    <a:pt x="61" y="804"/>
                  </a:cubicBezTo>
                  <a:cubicBezTo>
                    <a:pt x="64" y="799"/>
                    <a:pt x="63" y="794"/>
                    <a:pt x="61" y="788"/>
                  </a:cubicBezTo>
                  <a:cubicBezTo>
                    <a:pt x="59" y="781"/>
                    <a:pt x="65" y="779"/>
                    <a:pt x="65" y="773"/>
                  </a:cubicBezTo>
                  <a:cubicBezTo>
                    <a:pt x="66" y="768"/>
                    <a:pt x="64" y="760"/>
                    <a:pt x="63" y="756"/>
                  </a:cubicBezTo>
                  <a:cubicBezTo>
                    <a:pt x="65" y="755"/>
                    <a:pt x="73" y="759"/>
                    <a:pt x="74" y="756"/>
                  </a:cubicBezTo>
                  <a:cubicBezTo>
                    <a:pt x="77" y="753"/>
                    <a:pt x="72" y="748"/>
                    <a:pt x="76" y="746"/>
                  </a:cubicBezTo>
                  <a:cubicBezTo>
                    <a:pt x="80" y="743"/>
                    <a:pt x="82" y="747"/>
                    <a:pt x="82" y="750"/>
                  </a:cubicBezTo>
                  <a:cubicBezTo>
                    <a:pt x="81" y="753"/>
                    <a:pt x="81" y="752"/>
                    <a:pt x="80" y="754"/>
                  </a:cubicBezTo>
                  <a:cubicBezTo>
                    <a:pt x="78" y="756"/>
                    <a:pt x="77" y="757"/>
                    <a:pt x="78" y="759"/>
                  </a:cubicBezTo>
                  <a:cubicBezTo>
                    <a:pt x="84" y="759"/>
                    <a:pt x="84" y="767"/>
                    <a:pt x="83" y="771"/>
                  </a:cubicBezTo>
                  <a:cubicBezTo>
                    <a:pt x="82" y="772"/>
                    <a:pt x="80" y="773"/>
                    <a:pt x="80" y="774"/>
                  </a:cubicBezTo>
                  <a:cubicBezTo>
                    <a:pt x="79" y="775"/>
                    <a:pt x="81" y="777"/>
                    <a:pt x="80" y="778"/>
                  </a:cubicBezTo>
                  <a:cubicBezTo>
                    <a:pt x="79" y="783"/>
                    <a:pt x="77" y="781"/>
                    <a:pt x="79" y="787"/>
                  </a:cubicBezTo>
                  <a:cubicBezTo>
                    <a:pt x="77" y="789"/>
                    <a:pt x="79" y="794"/>
                    <a:pt x="79" y="797"/>
                  </a:cubicBezTo>
                  <a:cubicBezTo>
                    <a:pt x="78" y="802"/>
                    <a:pt x="74" y="803"/>
                    <a:pt x="73" y="807"/>
                  </a:cubicBezTo>
                  <a:cubicBezTo>
                    <a:pt x="71" y="811"/>
                    <a:pt x="74" y="818"/>
                    <a:pt x="74" y="822"/>
                  </a:cubicBezTo>
                  <a:cubicBezTo>
                    <a:pt x="74" y="829"/>
                    <a:pt x="68" y="828"/>
                    <a:pt x="68" y="834"/>
                  </a:cubicBezTo>
                  <a:cubicBezTo>
                    <a:pt x="68" y="836"/>
                    <a:pt x="68" y="838"/>
                    <a:pt x="68" y="839"/>
                  </a:cubicBezTo>
                  <a:cubicBezTo>
                    <a:pt x="68" y="841"/>
                    <a:pt x="67" y="842"/>
                    <a:pt x="67" y="843"/>
                  </a:cubicBezTo>
                  <a:cubicBezTo>
                    <a:pt x="67" y="846"/>
                    <a:pt x="69" y="849"/>
                    <a:pt x="68" y="851"/>
                  </a:cubicBezTo>
                  <a:cubicBezTo>
                    <a:pt x="66" y="855"/>
                    <a:pt x="63" y="854"/>
                    <a:pt x="64" y="859"/>
                  </a:cubicBezTo>
                  <a:cubicBezTo>
                    <a:pt x="65" y="861"/>
                    <a:pt x="67" y="863"/>
                    <a:pt x="67" y="865"/>
                  </a:cubicBezTo>
                  <a:cubicBezTo>
                    <a:pt x="66" y="868"/>
                    <a:pt x="64" y="867"/>
                    <a:pt x="62" y="869"/>
                  </a:cubicBezTo>
                  <a:cubicBezTo>
                    <a:pt x="60" y="872"/>
                    <a:pt x="63" y="884"/>
                    <a:pt x="58" y="881"/>
                  </a:cubicBezTo>
                  <a:cubicBezTo>
                    <a:pt x="58" y="878"/>
                    <a:pt x="57" y="873"/>
                    <a:pt x="58" y="870"/>
                  </a:cubicBezTo>
                  <a:cubicBezTo>
                    <a:pt x="59" y="866"/>
                    <a:pt x="60" y="864"/>
                    <a:pt x="60" y="860"/>
                  </a:cubicBezTo>
                  <a:cubicBezTo>
                    <a:pt x="60" y="857"/>
                    <a:pt x="60" y="853"/>
                    <a:pt x="61" y="849"/>
                  </a:cubicBezTo>
                  <a:cubicBezTo>
                    <a:pt x="61" y="847"/>
                    <a:pt x="59" y="844"/>
                    <a:pt x="59" y="841"/>
                  </a:cubicBezTo>
                  <a:cubicBezTo>
                    <a:pt x="67" y="840"/>
                    <a:pt x="61" y="834"/>
                    <a:pt x="58" y="831"/>
                  </a:cubicBezTo>
                  <a:cubicBezTo>
                    <a:pt x="57" y="830"/>
                    <a:pt x="55" y="826"/>
                    <a:pt x="54" y="826"/>
                  </a:cubicBezTo>
                  <a:cubicBezTo>
                    <a:pt x="53" y="825"/>
                    <a:pt x="52" y="827"/>
                    <a:pt x="51" y="826"/>
                  </a:cubicBezTo>
                  <a:cubicBezTo>
                    <a:pt x="50" y="826"/>
                    <a:pt x="44" y="825"/>
                    <a:pt x="44" y="828"/>
                  </a:cubicBezTo>
                  <a:cubicBezTo>
                    <a:pt x="44" y="830"/>
                    <a:pt x="50" y="832"/>
                    <a:pt x="51" y="833"/>
                  </a:cubicBezTo>
                  <a:cubicBezTo>
                    <a:pt x="53" y="836"/>
                    <a:pt x="51" y="837"/>
                    <a:pt x="48" y="836"/>
                  </a:cubicBezTo>
                  <a:cubicBezTo>
                    <a:pt x="44" y="835"/>
                    <a:pt x="42" y="832"/>
                    <a:pt x="40" y="836"/>
                  </a:cubicBezTo>
                  <a:cubicBezTo>
                    <a:pt x="38" y="838"/>
                    <a:pt x="38" y="841"/>
                    <a:pt x="37" y="843"/>
                  </a:cubicBezTo>
                  <a:cubicBezTo>
                    <a:pt x="37" y="846"/>
                    <a:pt x="33" y="849"/>
                    <a:pt x="33" y="851"/>
                  </a:cubicBezTo>
                  <a:cubicBezTo>
                    <a:pt x="33" y="854"/>
                    <a:pt x="39" y="854"/>
                    <a:pt x="38" y="857"/>
                  </a:cubicBezTo>
                  <a:cubicBezTo>
                    <a:pt x="37" y="856"/>
                    <a:pt x="32" y="855"/>
                    <a:pt x="31" y="857"/>
                  </a:cubicBezTo>
                  <a:cubicBezTo>
                    <a:pt x="30" y="857"/>
                    <a:pt x="29" y="856"/>
                    <a:pt x="29" y="854"/>
                  </a:cubicBezTo>
                  <a:cubicBezTo>
                    <a:pt x="27" y="854"/>
                    <a:pt x="26" y="855"/>
                    <a:pt x="27" y="857"/>
                  </a:cubicBezTo>
                  <a:cubicBezTo>
                    <a:pt x="29" y="858"/>
                    <a:pt x="31" y="859"/>
                    <a:pt x="32" y="861"/>
                  </a:cubicBezTo>
                  <a:cubicBezTo>
                    <a:pt x="34" y="861"/>
                    <a:pt x="37" y="867"/>
                    <a:pt x="38" y="869"/>
                  </a:cubicBezTo>
                  <a:cubicBezTo>
                    <a:pt x="38" y="870"/>
                    <a:pt x="37" y="871"/>
                    <a:pt x="37" y="873"/>
                  </a:cubicBezTo>
                  <a:cubicBezTo>
                    <a:pt x="37" y="874"/>
                    <a:pt x="38" y="875"/>
                    <a:pt x="38" y="877"/>
                  </a:cubicBezTo>
                  <a:cubicBezTo>
                    <a:pt x="37" y="879"/>
                    <a:pt x="35" y="878"/>
                    <a:pt x="34" y="878"/>
                  </a:cubicBezTo>
                  <a:cubicBezTo>
                    <a:pt x="35" y="881"/>
                    <a:pt x="32" y="881"/>
                    <a:pt x="32" y="884"/>
                  </a:cubicBezTo>
                  <a:cubicBezTo>
                    <a:pt x="33" y="884"/>
                    <a:pt x="35" y="885"/>
                    <a:pt x="36" y="885"/>
                  </a:cubicBezTo>
                  <a:cubicBezTo>
                    <a:pt x="38" y="887"/>
                    <a:pt x="36" y="886"/>
                    <a:pt x="35" y="888"/>
                  </a:cubicBezTo>
                  <a:cubicBezTo>
                    <a:pt x="34" y="890"/>
                    <a:pt x="31" y="896"/>
                    <a:pt x="30" y="896"/>
                  </a:cubicBezTo>
                  <a:cubicBezTo>
                    <a:pt x="28" y="894"/>
                    <a:pt x="29" y="893"/>
                    <a:pt x="26" y="893"/>
                  </a:cubicBezTo>
                  <a:cubicBezTo>
                    <a:pt x="23" y="893"/>
                    <a:pt x="24" y="895"/>
                    <a:pt x="25" y="896"/>
                  </a:cubicBezTo>
                  <a:cubicBezTo>
                    <a:pt x="27" y="897"/>
                    <a:pt x="32" y="898"/>
                    <a:pt x="32" y="899"/>
                  </a:cubicBezTo>
                  <a:cubicBezTo>
                    <a:pt x="33" y="902"/>
                    <a:pt x="28" y="903"/>
                    <a:pt x="26" y="903"/>
                  </a:cubicBezTo>
                  <a:cubicBezTo>
                    <a:pt x="25" y="903"/>
                    <a:pt x="21" y="902"/>
                    <a:pt x="20" y="903"/>
                  </a:cubicBezTo>
                  <a:cubicBezTo>
                    <a:pt x="18" y="904"/>
                    <a:pt x="21" y="911"/>
                    <a:pt x="21" y="914"/>
                  </a:cubicBezTo>
                  <a:cubicBezTo>
                    <a:pt x="22" y="914"/>
                    <a:pt x="22" y="914"/>
                    <a:pt x="22" y="914"/>
                  </a:cubicBezTo>
                  <a:cubicBezTo>
                    <a:pt x="22" y="917"/>
                    <a:pt x="20" y="919"/>
                    <a:pt x="20" y="922"/>
                  </a:cubicBezTo>
                  <a:cubicBezTo>
                    <a:pt x="11" y="922"/>
                    <a:pt x="0" y="937"/>
                    <a:pt x="6" y="944"/>
                  </a:cubicBezTo>
                  <a:cubicBezTo>
                    <a:pt x="8" y="946"/>
                    <a:pt x="13" y="948"/>
                    <a:pt x="15" y="944"/>
                  </a:cubicBezTo>
                  <a:cubicBezTo>
                    <a:pt x="16" y="942"/>
                    <a:pt x="13" y="940"/>
                    <a:pt x="12" y="937"/>
                  </a:cubicBezTo>
                  <a:cubicBezTo>
                    <a:pt x="15" y="938"/>
                    <a:pt x="19" y="943"/>
                    <a:pt x="19" y="937"/>
                  </a:cubicBezTo>
                  <a:cubicBezTo>
                    <a:pt x="18" y="936"/>
                    <a:pt x="17" y="935"/>
                    <a:pt x="17" y="935"/>
                  </a:cubicBezTo>
                  <a:cubicBezTo>
                    <a:pt x="19" y="934"/>
                    <a:pt x="24" y="939"/>
                    <a:pt x="26" y="940"/>
                  </a:cubicBezTo>
                  <a:cubicBezTo>
                    <a:pt x="31" y="943"/>
                    <a:pt x="33" y="948"/>
                    <a:pt x="39" y="944"/>
                  </a:cubicBezTo>
                  <a:cubicBezTo>
                    <a:pt x="40" y="942"/>
                    <a:pt x="38" y="941"/>
                    <a:pt x="37" y="940"/>
                  </a:cubicBezTo>
                  <a:cubicBezTo>
                    <a:pt x="39" y="939"/>
                    <a:pt x="44" y="942"/>
                    <a:pt x="45" y="944"/>
                  </a:cubicBezTo>
                  <a:cubicBezTo>
                    <a:pt x="46" y="946"/>
                    <a:pt x="44" y="950"/>
                    <a:pt x="43" y="952"/>
                  </a:cubicBezTo>
                  <a:cubicBezTo>
                    <a:pt x="41" y="960"/>
                    <a:pt x="33" y="966"/>
                    <a:pt x="31" y="974"/>
                  </a:cubicBezTo>
                  <a:cubicBezTo>
                    <a:pt x="30" y="976"/>
                    <a:pt x="32" y="979"/>
                    <a:pt x="28" y="979"/>
                  </a:cubicBezTo>
                  <a:cubicBezTo>
                    <a:pt x="25" y="979"/>
                    <a:pt x="25" y="975"/>
                    <a:pt x="20" y="975"/>
                  </a:cubicBezTo>
                  <a:cubicBezTo>
                    <a:pt x="18" y="975"/>
                    <a:pt x="12" y="975"/>
                    <a:pt x="12" y="979"/>
                  </a:cubicBezTo>
                  <a:cubicBezTo>
                    <a:pt x="13" y="979"/>
                    <a:pt x="14" y="979"/>
                    <a:pt x="14" y="979"/>
                  </a:cubicBezTo>
                  <a:cubicBezTo>
                    <a:pt x="14" y="983"/>
                    <a:pt x="14" y="985"/>
                    <a:pt x="11" y="988"/>
                  </a:cubicBezTo>
                  <a:cubicBezTo>
                    <a:pt x="6" y="994"/>
                    <a:pt x="9" y="1000"/>
                    <a:pt x="7" y="1007"/>
                  </a:cubicBezTo>
                  <a:cubicBezTo>
                    <a:pt x="7" y="1009"/>
                    <a:pt x="6" y="1010"/>
                    <a:pt x="6" y="1013"/>
                  </a:cubicBezTo>
                  <a:cubicBezTo>
                    <a:pt x="6" y="1014"/>
                    <a:pt x="8" y="1016"/>
                    <a:pt x="7" y="1018"/>
                  </a:cubicBezTo>
                  <a:cubicBezTo>
                    <a:pt x="7" y="1021"/>
                    <a:pt x="5" y="1021"/>
                    <a:pt x="4" y="1023"/>
                  </a:cubicBezTo>
                  <a:cubicBezTo>
                    <a:pt x="3" y="1025"/>
                    <a:pt x="3" y="1027"/>
                    <a:pt x="3" y="1029"/>
                  </a:cubicBezTo>
                  <a:cubicBezTo>
                    <a:pt x="2" y="1034"/>
                    <a:pt x="4" y="1039"/>
                    <a:pt x="10" y="1038"/>
                  </a:cubicBezTo>
                  <a:cubicBezTo>
                    <a:pt x="11" y="1046"/>
                    <a:pt x="3" y="1053"/>
                    <a:pt x="4" y="1061"/>
                  </a:cubicBezTo>
                  <a:cubicBezTo>
                    <a:pt x="9" y="1061"/>
                    <a:pt x="14" y="1064"/>
                    <a:pt x="20" y="1065"/>
                  </a:cubicBezTo>
                  <a:cubicBezTo>
                    <a:pt x="23" y="1066"/>
                    <a:pt x="26" y="1066"/>
                    <a:pt x="27" y="1069"/>
                  </a:cubicBezTo>
                  <a:cubicBezTo>
                    <a:pt x="27" y="1074"/>
                    <a:pt x="24" y="1072"/>
                    <a:pt x="22" y="1071"/>
                  </a:cubicBezTo>
                  <a:cubicBezTo>
                    <a:pt x="19" y="1070"/>
                    <a:pt x="15" y="1069"/>
                    <a:pt x="13" y="1071"/>
                  </a:cubicBezTo>
                  <a:cubicBezTo>
                    <a:pt x="12" y="1073"/>
                    <a:pt x="13" y="1074"/>
                    <a:pt x="13" y="1076"/>
                  </a:cubicBezTo>
                  <a:cubicBezTo>
                    <a:pt x="12" y="1078"/>
                    <a:pt x="10" y="1079"/>
                    <a:pt x="10" y="1081"/>
                  </a:cubicBezTo>
                  <a:cubicBezTo>
                    <a:pt x="9" y="1084"/>
                    <a:pt x="10" y="1086"/>
                    <a:pt x="9" y="1090"/>
                  </a:cubicBezTo>
                  <a:cubicBezTo>
                    <a:pt x="8" y="1094"/>
                    <a:pt x="8" y="1096"/>
                    <a:pt x="10" y="1100"/>
                  </a:cubicBezTo>
                  <a:cubicBezTo>
                    <a:pt x="12" y="1103"/>
                    <a:pt x="13" y="1104"/>
                    <a:pt x="14" y="1100"/>
                  </a:cubicBezTo>
                  <a:cubicBezTo>
                    <a:pt x="16" y="1097"/>
                    <a:pt x="16" y="1095"/>
                    <a:pt x="18" y="1092"/>
                  </a:cubicBezTo>
                  <a:cubicBezTo>
                    <a:pt x="20" y="1090"/>
                    <a:pt x="23" y="1087"/>
                    <a:pt x="24" y="1084"/>
                  </a:cubicBezTo>
                  <a:cubicBezTo>
                    <a:pt x="26" y="1082"/>
                    <a:pt x="25" y="1077"/>
                    <a:pt x="29" y="1077"/>
                  </a:cubicBezTo>
                  <a:cubicBezTo>
                    <a:pt x="28" y="1078"/>
                    <a:pt x="28" y="1079"/>
                    <a:pt x="28" y="1081"/>
                  </a:cubicBezTo>
                  <a:cubicBezTo>
                    <a:pt x="29" y="1081"/>
                    <a:pt x="31" y="1082"/>
                    <a:pt x="32" y="1083"/>
                  </a:cubicBezTo>
                  <a:cubicBezTo>
                    <a:pt x="25" y="1086"/>
                    <a:pt x="32" y="1089"/>
                    <a:pt x="32" y="1095"/>
                  </a:cubicBezTo>
                  <a:cubicBezTo>
                    <a:pt x="30" y="1093"/>
                    <a:pt x="24" y="1094"/>
                    <a:pt x="22" y="1095"/>
                  </a:cubicBezTo>
                  <a:cubicBezTo>
                    <a:pt x="17" y="1096"/>
                    <a:pt x="20" y="1099"/>
                    <a:pt x="21" y="1103"/>
                  </a:cubicBezTo>
                  <a:cubicBezTo>
                    <a:pt x="23" y="1107"/>
                    <a:pt x="21" y="1108"/>
                    <a:pt x="21" y="1112"/>
                  </a:cubicBezTo>
                  <a:cubicBezTo>
                    <a:pt x="21" y="1114"/>
                    <a:pt x="22" y="1116"/>
                    <a:pt x="21" y="1118"/>
                  </a:cubicBezTo>
                  <a:cubicBezTo>
                    <a:pt x="21" y="1120"/>
                    <a:pt x="19" y="1121"/>
                    <a:pt x="18" y="1123"/>
                  </a:cubicBezTo>
                  <a:cubicBezTo>
                    <a:pt x="17" y="1124"/>
                    <a:pt x="17" y="1126"/>
                    <a:pt x="16" y="1127"/>
                  </a:cubicBezTo>
                  <a:cubicBezTo>
                    <a:pt x="16" y="1128"/>
                    <a:pt x="11" y="1137"/>
                    <a:pt x="13" y="1137"/>
                  </a:cubicBezTo>
                  <a:cubicBezTo>
                    <a:pt x="15" y="1137"/>
                    <a:pt x="17" y="1135"/>
                    <a:pt x="19" y="1134"/>
                  </a:cubicBezTo>
                  <a:cubicBezTo>
                    <a:pt x="20" y="1133"/>
                    <a:pt x="20" y="1132"/>
                    <a:pt x="22" y="1132"/>
                  </a:cubicBezTo>
                  <a:cubicBezTo>
                    <a:pt x="23" y="1132"/>
                    <a:pt x="24" y="1133"/>
                    <a:pt x="25" y="1133"/>
                  </a:cubicBezTo>
                  <a:cubicBezTo>
                    <a:pt x="29" y="1133"/>
                    <a:pt x="32" y="1127"/>
                    <a:pt x="35" y="1124"/>
                  </a:cubicBezTo>
                  <a:cubicBezTo>
                    <a:pt x="36" y="1122"/>
                    <a:pt x="38" y="1119"/>
                    <a:pt x="40" y="1119"/>
                  </a:cubicBezTo>
                  <a:cubicBezTo>
                    <a:pt x="42" y="1119"/>
                    <a:pt x="44" y="1120"/>
                    <a:pt x="43" y="1123"/>
                  </a:cubicBezTo>
                  <a:cubicBezTo>
                    <a:pt x="42" y="1124"/>
                    <a:pt x="37" y="1124"/>
                    <a:pt x="37" y="1127"/>
                  </a:cubicBezTo>
                  <a:cubicBezTo>
                    <a:pt x="38" y="1129"/>
                    <a:pt x="43" y="1129"/>
                    <a:pt x="45" y="1129"/>
                  </a:cubicBezTo>
                  <a:cubicBezTo>
                    <a:pt x="45" y="1129"/>
                    <a:pt x="45" y="1130"/>
                    <a:pt x="45" y="1130"/>
                  </a:cubicBezTo>
                  <a:cubicBezTo>
                    <a:pt x="50" y="1130"/>
                    <a:pt x="48" y="1134"/>
                    <a:pt x="46" y="1137"/>
                  </a:cubicBezTo>
                  <a:cubicBezTo>
                    <a:pt x="42" y="1141"/>
                    <a:pt x="39" y="1138"/>
                    <a:pt x="34" y="1140"/>
                  </a:cubicBezTo>
                  <a:cubicBezTo>
                    <a:pt x="35" y="1141"/>
                    <a:pt x="35" y="1143"/>
                    <a:pt x="36" y="1144"/>
                  </a:cubicBezTo>
                  <a:cubicBezTo>
                    <a:pt x="37" y="1146"/>
                    <a:pt x="39" y="1147"/>
                    <a:pt x="40" y="1149"/>
                  </a:cubicBezTo>
                  <a:cubicBezTo>
                    <a:pt x="40" y="1152"/>
                    <a:pt x="38" y="1155"/>
                    <a:pt x="37" y="1158"/>
                  </a:cubicBezTo>
                  <a:cubicBezTo>
                    <a:pt x="36" y="1162"/>
                    <a:pt x="38" y="1163"/>
                    <a:pt x="39" y="1167"/>
                  </a:cubicBezTo>
                  <a:cubicBezTo>
                    <a:pt x="41" y="1170"/>
                    <a:pt x="40" y="1174"/>
                    <a:pt x="41" y="1176"/>
                  </a:cubicBezTo>
                  <a:cubicBezTo>
                    <a:pt x="42" y="1178"/>
                    <a:pt x="44" y="1176"/>
                    <a:pt x="44" y="1179"/>
                  </a:cubicBezTo>
                  <a:cubicBezTo>
                    <a:pt x="44" y="1180"/>
                    <a:pt x="41" y="1180"/>
                    <a:pt x="42" y="1182"/>
                  </a:cubicBezTo>
                  <a:cubicBezTo>
                    <a:pt x="45" y="1183"/>
                    <a:pt x="45" y="1182"/>
                    <a:pt x="48" y="1184"/>
                  </a:cubicBezTo>
                  <a:cubicBezTo>
                    <a:pt x="50" y="1186"/>
                    <a:pt x="51" y="1186"/>
                    <a:pt x="55" y="1186"/>
                  </a:cubicBezTo>
                  <a:cubicBezTo>
                    <a:pt x="58" y="1192"/>
                    <a:pt x="51" y="1189"/>
                    <a:pt x="50" y="1192"/>
                  </a:cubicBezTo>
                  <a:cubicBezTo>
                    <a:pt x="50" y="1196"/>
                    <a:pt x="58" y="1192"/>
                    <a:pt x="58" y="1196"/>
                  </a:cubicBezTo>
                  <a:cubicBezTo>
                    <a:pt x="62" y="1195"/>
                    <a:pt x="66" y="1203"/>
                    <a:pt x="68" y="1206"/>
                  </a:cubicBezTo>
                  <a:cubicBezTo>
                    <a:pt x="71" y="1210"/>
                    <a:pt x="75" y="1213"/>
                    <a:pt x="80" y="1216"/>
                  </a:cubicBezTo>
                  <a:cubicBezTo>
                    <a:pt x="86" y="1220"/>
                    <a:pt x="93" y="1224"/>
                    <a:pt x="100" y="1228"/>
                  </a:cubicBezTo>
                  <a:cubicBezTo>
                    <a:pt x="103" y="1230"/>
                    <a:pt x="106" y="1231"/>
                    <a:pt x="110" y="1232"/>
                  </a:cubicBezTo>
                  <a:cubicBezTo>
                    <a:pt x="114" y="1233"/>
                    <a:pt x="116" y="1236"/>
                    <a:pt x="120" y="1236"/>
                  </a:cubicBezTo>
                  <a:cubicBezTo>
                    <a:pt x="128" y="1237"/>
                    <a:pt x="129" y="1228"/>
                    <a:pt x="129" y="1222"/>
                  </a:cubicBezTo>
                  <a:cubicBezTo>
                    <a:pt x="129" y="1219"/>
                    <a:pt x="130" y="1217"/>
                    <a:pt x="130" y="1214"/>
                  </a:cubicBezTo>
                  <a:cubicBezTo>
                    <a:pt x="131" y="1211"/>
                    <a:pt x="129" y="1209"/>
                    <a:pt x="131" y="1206"/>
                  </a:cubicBezTo>
                  <a:cubicBezTo>
                    <a:pt x="131" y="1203"/>
                    <a:pt x="132" y="1200"/>
                    <a:pt x="133" y="1198"/>
                  </a:cubicBezTo>
                  <a:cubicBezTo>
                    <a:pt x="134" y="1195"/>
                    <a:pt x="137" y="1193"/>
                    <a:pt x="137" y="1191"/>
                  </a:cubicBezTo>
                  <a:cubicBezTo>
                    <a:pt x="136" y="1191"/>
                    <a:pt x="135" y="1191"/>
                    <a:pt x="134" y="1191"/>
                  </a:cubicBezTo>
                  <a:cubicBezTo>
                    <a:pt x="135" y="1186"/>
                    <a:pt x="138" y="1186"/>
                    <a:pt x="141" y="1185"/>
                  </a:cubicBezTo>
                  <a:cubicBezTo>
                    <a:pt x="145" y="1184"/>
                    <a:pt x="148" y="1182"/>
                    <a:pt x="152" y="1180"/>
                  </a:cubicBezTo>
                  <a:cubicBezTo>
                    <a:pt x="157" y="1177"/>
                    <a:pt x="164" y="1178"/>
                    <a:pt x="168" y="1172"/>
                  </a:cubicBezTo>
                  <a:cubicBezTo>
                    <a:pt x="171" y="1166"/>
                    <a:pt x="174" y="1162"/>
                    <a:pt x="181" y="1165"/>
                  </a:cubicBezTo>
                  <a:cubicBezTo>
                    <a:pt x="186" y="1167"/>
                    <a:pt x="192" y="1170"/>
                    <a:pt x="198" y="1169"/>
                  </a:cubicBezTo>
                  <a:cubicBezTo>
                    <a:pt x="191" y="1164"/>
                    <a:pt x="182" y="1162"/>
                    <a:pt x="173" y="1160"/>
                  </a:cubicBezTo>
                  <a:cubicBezTo>
                    <a:pt x="163" y="1157"/>
                    <a:pt x="157" y="1154"/>
                    <a:pt x="147" y="115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7" name="Freeform 491">
              <a:extLst>
                <a:ext uri="{FF2B5EF4-FFF2-40B4-BE49-F238E27FC236}">
                  <a16:creationId xmlns:a16="http://schemas.microsoft.com/office/drawing/2014/main" id="{DEC5B510-E0A1-4293-AB7A-E647CDBCD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8925" y="4316816"/>
              <a:ext cx="412681" cy="843625"/>
            </a:xfrm>
            <a:custGeom>
              <a:avLst/>
              <a:gdLst>
                <a:gd name="T0" fmla="*/ 511 w 535"/>
                <a:gd name="T1" fmla="*/ 111 h 1049"/>
                <a:gd name="T2" fmla="*/ 480 w 535"/>
                <a:gd name="T3" fmla="*/ 164 h 1049"/>
                <a:gd name="T4" fmla="*/ 427 w 535"/>
                <a:gd name="T5" fmla="*/ 162 h 1049"/>
                <a:gd name="T6" fmla="*/ 418 w 535"/>
                <a:gd name="T7" fmla="*/ 126 h 1049"/>
                <a:gd name="T8" fmla="*/ 368 w 535"/>
                <a:gd name="T9" fmla="*/ 66 h 1049"/>
                <a:gd name="T10" fmla="*/ 291 w 535"/>
                <a:gd name="T11" fmla="*/ 6 h 1049"/>
                <a:gd name="T12" fmla="*/ 218 w 535"/>
                <a:gd name="T13" fmla="*/ 9 h 1049"/>
                <a:gd name="T14" fmla="*/ 174 w 535"/>
                <a:gd name="T15" fmla="*/ 30 h 1049"/>
                <a:gd name="T16" fmla="*/ 149 w 535"/>
                <a:gd name="T17" fmla="*/ 74 h 1049"/>
                <a:gd name="T18" fmla="*/ 138 w 535"/>
                <a:gd name="T19" fmla="*/ 113 h 1049"/>
                <a:gd name="T20" fmla="*/ 140 w 535"/>
                <a:gd name="T21" fmla="*/ 156 h 1049"/>
                <a:gd name="T22" fmla="*/ 124 w 535"/>
                <a:gd name="T23" fmla="*/ 171 h 1049"/>
                <a:gd name="T24" fmla="*/ 103 w 535"/>
                <a:gd name="T25" fmla="*/ 215 h 1049"/>
                <a:gd name="T26" fmla="*/ 100 w 535"/>
                <a:gd name="T27" fmla="*/ 254 h 1049"/>
                <a:gd name="T28" fmla="*/ 84 w 535"/>
                <a:gd name="T29" fmla="*/ 288 h 1049"/>
                <a:gd name="T30" fmla="*/ 92 w 535"/>
                <a:gd name="T31" fmla="*/ 317 h 1049"/>
                <a:gd name="T32" fmla="*/ 103 w 535"/>
                <a:gd name="T33" fmla="*/ 351 h 1049"/>
                <a:gd name="T34" fmla="*/ 90 w 535"/>
                <a:gd name="T35" fmla="*/ 400 h 1049"/>
                <a:gd name="T36" fmla="*/ 75 w 535"/>
                <a:gd name="T37" fmla="*/ 450 h 1049"/>
                <a:gd name="T38" fmla="*/ 69 w 535"/>
                <a:gd name="T39" fmla="*/ 498 h 1049"/>
                <a:gd name="T40" fmla="*/ 69 w 535"/>
                <a:gd name="T41" fmla="*/ 529 h 1049"/>
                <a:gd name="T42" fmla="*/ 54 w 535"/>
                <a:gd name="T43" fmla="*/ 562 h 1049"/>
                <a:gd name="T44" fmla="*/ 47 w 535"/>
                <a:gd name="T45" fmla="*/ 595 h 1049"/>
                <a:gd name="T46" fmla="*/ 46 w 535"/>
                <a:gd name="T47" fmla="*/ 647 h 1049"/>
                <a:gd name="T48" fmla="*/ 49 w 535"/>
                <a:gd name="T49" fmla="*/ 694 h 1049"/>
                <a:gd name="T50" fmla="*/ 58 w 535"/>
                <a:gd name="T51" fmla="*/ 730 h 1049"/>
                <a:gd name="T52" fmla="*/ 43 w 535"/>
                <a:gd name="T53" fmla="*/ 744 h 1049"/>
                <a:gd name="T54" fmla="*/ 52 w 535"/>
                <a:gd name="T55" fmla="*/ 773 h 1049"/>
                <a:gd name="T56" fmla="*/ 54 w 535"/>
                <a:gd name="T57" fmla="*/ 812 h 1049"/>
                <a:gd name="T58" fmla="*/ 35 w 535"/>
                <a:gd name="T59" fmla="*/ 854 h 1049"/>
                <a:gd name="T60" fmla="*/ 27 w 535"/>
                <a:gd name="T61" fmla="*/ 903 h 1049"/>
                <a:gd name="T62" fmla="*/ 12 w 535"/>
                <a:gd name="T63" fmla="*/ 965 h 1049"/>
                <a:gd name="T64" fmla="*/ 39 w 535"/>
                <a:gd name="T65" fmla="*/ 988 h 1049"/>
                <a:gd name="T66" fmla="*/ 37 w 535"/>
                <a:gd name="T67" fmla="*/ 1018 h 1049"/>
                <a:gd name="T68" fmla="*/ 91 w 535"/>
                <a:gd name="T69" fmla="*/ 1034 h 1049"/>
                <a:gd name="T70" fmla="*/ 137 w 535"/>
                <a:gd name="T71" fmla="*/ 1037 h 1049"/>
                <a:gd name="T72" fmla="*/ 158 w 535"/>
                <a:gd name="T73" fmla="*/ 944 h 1049"/>
                <a:gd name="T74" fmla="*/ 210 w 535"/>
                <a:gd name="T75" fmla="*/ 856 h 1049"/>
                <a:gd name="T76" fmla="*/ 177 w 535"/>
                <a:gd name="T77" fmla="*/ 818 h 1049"/>
                <a:gd name="T78" fmla="*/ 203 w 535"/>
                <a:gd name="T79" fmla="*/ 752 h 1049"/>
                <a:gd name="T80" fmla="*/ 226 w 535"/>
                <a:gd name="T81" fmla="*/ 715 h 1049"/>
                <a:gd name="T82" fmla="*/ 242 w 535"/>
                <a:gd name="T83" fmla="*/ 680 h 1049"/>
                <a:gd name="T84" fmla="*/ 249 w 535"/>
                <a:gd name="T85" fmla="*/ 660 h 1049"/>
                <a:gd name="T86" fmla="*/ 269 w 535"/>
                <a:gd name="T87" fmla="*/ 651 h 1049"/>
                <a:gd name="T88" fmla="*/ 246 w 535"/>
                <a:gd name="T89" fmla="*/ 656 h 1049"/>
                <a:gd name="T90" fmla="*/ 249 w 535"/>
                <a:gd name="T91" fmla="*/ 603 h 1049"/>
                <a:gd name="T92" fmla="*/ 307 w 535"/>
                <a:gd name="T93" fmla="*/ 566 h 1049"/>
                <a:gd name="T94" fmla="*/ 305 w 535"/>
                <a:gd name="T95" fmla="*/ 530 h 1049"/>
                <a:gd name="T96" fmla="*/ 397 w 535"/>
                <a:gd name="T97" fmla="*/ 524 h 1049"/>
                <a:gd name="T98" fmla="*/ 434 w 535"/>
                <a:gd name="T99" fmla="*/ 494 h 1049"/>
                <a:gd name="T100" fmla="*/ 436 w 535"/>
                <a:gd name="T101" fmla="*/ 435 h 1049"/>
                <a:gd name="T102" fmla="*/ 407 w 535"/>
                <a:gd name="T103" fmla="*/ 363 h 1049"/>
                <a:gd name="T104" fmla="*/ 416 w 535"/>
                <a:gd name="T105" fmla="*/ 309 h 1049"/>
                <a:gd name="T106" fmla="*/ 431 w 535"/>
                <a:gd name="T107" fmla="*/ 252 h 1049"/>
                <a:gd name="T108" fmla="*/ 458 w 535"/>
                <a:gd name="T109" fmla="*/ 215 h 1049"/>
                <a:gd name="T110" fmla="*/ 512 w 535"/>
                <a:gd name="T111" fmla="*/ 167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5" h="1049">
                  <a:moveTo>
                    <a:pt x="534" y="130"/>
                  </a:moveTo>
                  <a:cubicBezTo>
                    <a:pt x="533" y="125"/>
                    <a:pt x="531" y="123"/>
                    <a:pt x="529" y="120"/>
                  </a:cubicBezTo>
                  <a:cubicBezTo>
                    <a:pt x="527" y="117"/>
                    <a:pt x="527" y="111"/>
                    <a:pt x="523" y="110"/>
                  </a:cubicBezTo>
                  <a:cubicBezTo>
                    <a:pt x="519" y="109"/>
                    <a:pt x="515" y="113"/>
                    <a:pt x="511" y="111"/>
                  </a:cubicBezTo>
                  <a:cubicBezTo>
                    <a:pt x="509" y="118"/>
                    <a:pt x="509" y="124"/>
                    <a:pt x="508" y="132"/>
                  </a:cubicBezTo>
                  <a:cubicBezTo>
                    <a:pt x="507" y="137"/>
                    <a:pt x="503" y="143"/>
                    <a:pt x="499" y="146"/>
                  </a:cubicBezTo>
                  <a:cubicBezTo>
                    <a:pt x="495" y="150"/>
                    <a:pt x="489" y="151"/>
                    <a:pt x="486" y="154"/>
                  </a:cubicBezTo>
                  <a:cubicBezTo>
                    <a:pt x="483" y="156"/>
                    <a:pt x="483" y="163"/>
                    <a:pt x="480" y="164"/>
                  </a:cubicBezTo>
                  <a:cubicBezTo>
                    <a:pt x="476" y="166"/>
                    <a:pt x="473" y="162"/>
                    <a:pt x="469" y="163"/>
                  </a:cubicBezTo>
                  <a:cubicBezTo>
                    <a:pt x="465" y="164"/>
                    <a:pt x="465" y="168"/>
                    <a:pt x="461" y="169"/>
                  </a:cubicBezTo>
                  <a:cubicBezTo>
                    <a:pt x="460" y="170"/>
                    <a:pt x="453" y="167"/>
                    <a:pt x="451" y="167"/>
                  </a:cubicBezTo>
                  <a:cubicBezTo>
                    <a:pt x="442" y="166"/>
                    <a:pt x="435" y="165"/>
                    <a:pt x="427" y="162"/>
                  </a:cubicBezTo>
                  <a:cubicBezTo>
                    <a:pt x="417" y="159"/>
                    <a:pt x="411" y="162"/>
                    <a:pt x="402" y="162"/>
                  </a:cubicBezTo>
                  <a:cubicBezTo>
                    <a:pt x="399" y="157"/>
                    <a:pt x="405" y="154"/>
                    <a:pt x="408" y="151"/>
                  </a:cubicBezTo>
                  <a:cubicBezTo>
                    <a:pt x="411" y="147"/>
                    <a:pt x="412" y="144"/>
                    <a:pt x="414" y="139"/>
                  </a:cubicBezTo>
                  <a:cubicBezTo>
                    <a:pt x="415" y="134"/>
                    <a:pt x="415" y="130"/>
                    <a:pt x="418" y="126"/>
                  </a:cubicBezTo>
                  <a:cubicBezTo>
                    <a:pt x="421" y="121"/>
                    <a:pt x="431" y="112"/>
                    <a:pt x="429" y="106"/>
                  </a:cubicBezTo>
                  <a:cubicBezTo>
                    <a:pt x="428" y="100"/>
                    <a:pt x="424" y="97"/>
                    <a:pt x="419" y="95"/>
                  </a:cubicBezTo>
                  <a:cubicBezTo>
                    <a:pt x="410" y="91"/>
                    <a:pt x="401" y="89"/>
                    <a:pt x="392" y="84"/>
                  </a:cubicBezTo>
                  <a:cubicBezTo>
                    <a:pt x="384" y="80"/>
                    <a:pt x="377" y="69"/>
                    <a:pt x="368" y="66"/>
                  </a:cubicBezTo>
                  <a:cubicBezTo>
                    <a:pt x="360" y="64"/>
                    <a:pt x="348" y="63"/>
                    <a:pt x="339" y="58"/>
                  </a:cubicBezTo>
                  <a:cubicBezTo>
                    <a:pt x="332" y="53"/>
                    <a:pt x="322" y="43"/>
                    <a:pt x="315" y="36"/>
                  </a:cubicBezTo>
                  <a:cubicBezTo>
                    <a:pt x="312" y="33"/>
                    <a:pt x="309" y="27"/>
                    <a:pt x="306" y="23"/>
                  </a:cubicBezTo>
                  <a:cubicBezTo>
                    <a:pt x="306" y="23"/>
                    <a:pt x="289" y="6"/>
                    <a:pt x="291" y="6"/>
                  </a:cubicBezTo>
                  <a:cubicBezTo>
                    <a:pt x="283" y="6"/>
                    <a:pt x="269" y="3"/>
                    <a:pt x="262" y="7"/>
                  </a:cubicBezTo>
                  <a:cubicBezTo>
                    <a:pt x="256" y="9"/>
                    <a:pt x="256" y="17"/>
                    <a:pt x="254" y="22"/>
                  </a:cubicBezTo>
                  <a:cubicBezTo>
                    <a:pt x="251" y="32"/>
                    <a:pt x="249" y="28"/>
                    <a:pt x="247" y="21"/>
                  </a:cubicBezTo>
                  <a:cubicBezTo>
                    <a:pt x="241" y="7"/>
                    <a:pt x="230" y="11"/>
                    <a:pt x="218" y="9"/>
                  </a:cubicBezTo>
                  <a:cubicBezTo>
                    <a:pt x="213" y="9"/>
                    <a:pt x="212" y="8"/>
                    <a:pt x="208" y="5"/>
                  </a:cubicBezTo>
                  <a:cubicBezTo>
                    <a:pt x="202" y="0"/>
                    <a:pt x="203" y="0"/>
                    <a:pt x="198" y="6"/>
                  </a:cubicBezTo>
                  <a:cubicBezTo>
                    <a:pt x="193" y="13"/>
                    <a:pt x="186" y="14"/>
                    <a:pt x="181" y="20"/>
                  </a:cubicBezTo>
                  <a:cubicBezTo>
                    <a:pt x="178" y="24"/>
                    <a:pt x="178" y="27"/>
                    <a:pt x="174" y="30"/>
                  </a:cubicBezTo>
                  <a:cubicBezTo>
                    <a:pt x="174" y="30"/>
                    <a:pt x="173" y="30"/>
                    <a:pt x="173" y="30"/>
                  </a:cubicBezTo>
                  <a:cubicBezTo>
                    <a:pt x="178" y="36"/>
                    <a:pt x="177" y="39"/>
                    <a:pt x="175" y="48"/>
                  </a:cubicBezTo>
                  <a:cubicBezTo>
                    <a:pt x="173" y="53"/>
                    <a:pt x="172" y="61"/>
                    <a:pt x="168" y="65"/>
                  </a:cubicBezTo>
                  <a:cubicBezTo>
                    <a:pt x="164" y="69"/>
                    <a:pt x="155" y="72"/>
                    <a:pt x="149" y="74"/>
                  </a:cubicBezTo>
                  <a:cubicBezTo>
                    <a:pt x="144" y="76"/>
                    <a:pt x="139" y="79"/>
                    <a:pt x="137" y="84"/>
                  </a:cubicBezTo>
                  <a:cubicBezTo>
                    <a:pt x="135" y="90"/>
                    <a:pt x="143" y="93"/>
                    <a:pt x="139" y="99"/>
                  </a:cubicBezTo>
                  <a:cubicBezTo>
                    <a:pt x="138" y="102"/>
                    <a:pt x="135" y="103"/>
                    <a:pt x="135" y="106"/>
                  </a:cubicBezTo>
                  <a:cubicBezTo>
                    <a:pt x="134" y="109"/>
                    <a:pt x="137" y="111"/>
                    <a:pt x="138" y="113"/>
                  </a:cubicBezTo>
                  <a:cubicBezTo>
                    <a:pt x="139" y="117"/>
                    <a:pt x="141" y="124"/>
                    <a:pt x="140" y="127"/>
                  </a:cubicBezTo>
                  <a:cubicBezTo>
                    <a:pt x="140" y="131"/>
                    <a:pt x="135" y="131"/>
                    <a:pt x="135" y="135"/>
                  </a:cubicBezTo>
                  <a:cubicBezTo>
                    <a:pt x="135" y="137"/>
                    <a:pt x="138" y="140"/>
                    <a:pt x="139" y="142"/>
                  </a:cubicBezTo>
                  <a:cubicBezTo>
                    <a:pt x="141" y="146"/>
                    <a:pt x="147" y="153"/>
                    <a:pt x="140" y="156"/>
                  </a:cubicBezTo>
                  <a:cubicBezTo>
                    <a:pt x="139" y="156"/>
                    <a:pt x="138" y="156"/>
                    <a:pt x="137" y="156"/>
                  </a:cubicBezTo>
                  <a:cubicBezTo>
                    <a:pt x="136" y="156"/>
                    <a:pt x="135" y="157"/>
                    <a:pt x="134" y="158"/>
                  </a:cubicBezTo>
                  <a:cubicBezTo>
                    <a:pt x="133" y="158"/>
                    <a:pt x="130" y="158"/>
                    <a:pt x="128" y="159"/>
                  </a:cubicBezTo>
                  <a:cubicBezTo>
                    <a:pt x="124" y="161"/>
                    <a:pt x="125" y="167"/>
                    <a:pt x="124" y="171"/>
                  </a:cubicBezTo>
                  <a:cubicBezTo>
                    <a:pt x="123" y="177"/>
                    <a:pt x="120" y="182"/>
                    <a:pt x="116" y="187"/>
                  </a:cubicBezTo>
                  <a:cubicBezTo>
                    <a:pt x="112" y="191"/>
                    <a:pt x="108" y="196"/>
                    <a:pt x="106" y="202"/>
                  </a:cubicBezTo>
                  <a:cubicBezTo>
                    <a:pt x="105" y="204"/>
                    <a:pt x="105" y="207"/>
                    <a:pt x="104" y="209"/>
                  </a:cubicBezTo>
                  <a:cubicBezTo>
                    <a:pt x="104" y="211"/>
                    <a:pt x="104" y="213"/>
                    <a:pt x="103" y="215"/>
                  </a:cubicBezTo>
                  <a:cubicBezTo>
                    <a:pt x="103" y="218"/>
                    <a:pt x="101" y="218"/>
                    <a:pt x="100" y="220"/>
                  </a:cubicBezTo>
                  <a:cubicBezTo>
                    <a:pt x="97" y="223"/>
                    <a:pt x="98" y="226"/>
                    <a:pt x="100" y="230"/>
                  </a:cubicBezTo>
                  <a:cubicBezTo>
                    <a:pt x="101" y="235"/>
                    <a:pt x="101" y="239"/>
                    <a:pt x="101" y="244"/>
                  </a:cubicBezTo>
                  <a:cubicBezTo>
                    <a:pt x="101" y="247"/>
                    <a:pt x="102" y="251"/>
                    <a:pt x="100" y="254"/>
                  </a:cubicBezTo>
                  <a:cubicBezTo>
                    <a:pt x="98" y="256"/>
                    <a:pt x="96" y="255"/>
                    <a:pt x="94" y="256"/>
                  </a:cubicBezTo>
                  <a:cubicBezTo>
                    <a:pt x="91" y="259"/>
                    <a:pt x="90" y="270"/>
                    <a:pt x="89" y="274"/>
                  </a:cubicBezTo>
                  <a:cubicBezTo>
                    <a:pt x="89" y="277"/>
                    <a:pt x="89" y="276"/>
                    <a:pt x="86" y="279"/>
                  </a:cubicBezTo>
                  <a:cubicBezTo>
                    <a:pt x="85" y="282"/>
                    <a:pt x="84" y="284"/>
                    <a:pt x="84" y="288"/>
                  </a:cubicBezTo>
                  <a:cubicBezTo>
                    <a:pt x="83" y="292"/>
                    <a:pt x="83" y="298"/>
                    <a:pt x="86" y="301"/>
                  </a:cubicBezTo>
                  <a:cubicBezTo>
                    <a:pt x="87" y="301"/>
                    <a:pt x="92" y="302"/>
                    <a:pt x="92" y="303"/>
                  </a:cubicBezTo>
                  <a:cubicBezTo>
                    <a:pt x="93" y="305"/>
                    <a:pt x="91" y="308"/>
                    <a:pt x="90" y="309"/>
                  </a:cubicBezTo>
                  <a:cubicBezTo>
                    <a:pt x="90" y="312"/>
                    <a:pt x="91" y="315"/>
                    <a:pt x="92" y="317"/>
                  </a:cubicBezTo>
                  <a:cubicBezTo>
                    <a:pt x="94" y="321"/>
                    <a:pt x="94" y="324"/>
                    <a:pt x="95" y="328"/>
                  </a:cubicBezTo>
                  <a:cubicBezTo>
                    <a:pt x="95" y="330"/>
                    <a:pt x="98" y="333"/>
                    <a:pt x="99" y="335"/>
                  </a:cubicBezTo>
                  <a:cubicBezTo>
                    <a:pt x="99" y="339"/>
                    <a:pt x="95" y="340"/>
                    <a:pt x="96" y="343"/>
                  </a:cubicBezTo>
                  <a:cubicBezTo>
                    <a:pt x="98" y="347"/>
                    <a:pt x="102" y="345"/>
                    <a:pt x="103" y="351"/>
                  </a:cubicBezTo>
                  <a:cubicBezTo>
                    <a:pt x="104" y="354"/>
                    <a:pt x="103" y="357"/>
                    <a:pt x="102" y="360"/>
                  </a:cubicBezTo>
                  <a:cubicBezTo>
                    <a:pt x="100" y="365"/>
                    <a:pt x="103" y="370"/>
                    <a:pt x="102" y="375"/>
                  </a:cubicBezTo>
                  <a:cubicBezTo>
                    <a:pt x="101" y="379"/>
                    <a:pt x="99" y="378"/>
                    <a:pt x="98" y="381"/>
                  </a:cubicBezTo>
                  <a:cubicBezTo>
                    <a:pt x="94" y="386"/>
                    <a:pt x="91" y="394"/>
                    <a:pt x="90" y="400"/>
                  </a:cubicBezTo>
                  <a:cubicBezTo>
                    <a:pt x="89" y="406"/>
                    <a:pt x="88" y="407"/>
                    <a:pt x="83" y="409"/>
                  </a:cubicBezTo>
                  <a:cubicBezTo>
                    <a:pt x="88" y="407"/>
                    <a:pt x="88" y="435"/>
                    <a:pt x="87" y="437"/>
                  </a:cubicBezTo>
                  <a:cubicBezTo>
                    <a:pt x="87" y="441"/>
                    <a:pt x="85" y="441"/>
                    <a:pt x="82" y="444"/>
                  </a:cubicBezTo>
                  <a:cubicBezTo>
                    <a:pt x="80" y="446"/>
                    <a:pt x="78" y="448"/>
                    <a:pt x="75" y="450"/>
                  </a:cubicBezTo>
                  <a:cubicBezTo>
                    <a:pt x="67" y="455"/>
                    <a:pt x="70" y="465"/>
                    <a:pt x="68" y="473"/>
                  </a:cubicBezTo>
                  <a:cubicBezTo>
                    <a:pt x="67" y="476"/>
                    <a:pt x="66" y="476"/>
                    <a:pt x="68" y="480"/>
                  </a:cubicBezTo>
                  <a:cubicBezTo>
                    <a:pt x="69" y="484"/>
                    <a:pt x="69" y="486"/>
                    <a:pt x="68" y="490"/>
                  </a:cubicBezTo>
                  <a:cubicBezTo>
                    <a:pt x="67" y="494"/>
                    <a:pt x="68" y="495"/>
                    <a:pt x="69" y="498"/>
                  </a:cubicBezTo>
                  <a:cubicBezTo>
                    <a:pt x="70" y="500"/>
                    <a:pt x="72" y="503"/>
                    <a:pt x="72" y="505"/>
                  </a:cubicBezTo>
                  <a:cubicBezTo>
                    <a:pt x="73" y="508"/>
                    <a:pt x="72" y="511"/>
                    <a:pt x="73" y="514"/>
                  </a:cubicBezTo>
                  <a:cubicBezTo>
                    <a:pt x="73" y="517"/>
                    <a:pt x="75" y="519"/>
                    <a:pt x="75" y="522"/>
                  </a:cubicBezTo>
                  <a:cubicBezTo>
                    <a:pt x="76" y="527"/>
                    <a:pt x="73" y="527"/>
                    <a:pt x="69" y="529"/>
                  </a:cubicBezTo>
                  <a:cubicBezTo>
                    <a:pt x="67" y="530"/>
                    <a:pt x="63" y="531"/>
                    <a:pt x="62" y="533"/>
                  </a:cubicBezTo>
                  <a:cubicBezTo>
                    <a:pt x="59" y="536"/>
                    <a:pt x="61" y="539"/>
                    <a:pt x="62" y="542"/>
                  </a:cubicBezTo>
                  <a:cubicBezTo>
                    <a:pt x="62" y="546"/>
                    <a:pt x="62" y="549"/>
                    <a:pt x="59" y="553"/>
                  </a:cubicBezTo>
                  <a:cubicBezTo>
                    <a:pt x="57" y="556"/>
                    <a:pt x="54" y="557"/>
                    <a:pt x="54" y="562"/>
                  </a:cubicBezTo>
                  <a:cubicBezTo>
                    <a:pt x="54" y="565"/>
                    <a:pt x="54" y="570"/>
                    <a:pt x="53" y="572"/>
                  </a:cubicBezTo>
                  <a:cubicBezTo>
                    <a:pt x="52" y="576"/>
                    <a:pt x="49" y="575"/>
                    <a:pt x="51" y="579"/>
                  </a:cubicBezTo>
                  <a:cubicBezTo>
                    <a:pt x="52" y="581"/>
                    <a:pt x="55" y="580"/>
                    <a:pt x="54" y="583"/>
                  </a:cubicBezTo>
                  <a:cubicBezTo>
                    <a:pt x="53" y="587"/>
                    <a:pt x="48" y="591"/>
                    <a:pt x="47" y="595"/>
                  </a:cubicBezTo>
                  <a:cubicBezTo>
                    <a:pt x="47" y="599"/>
                    <a:pt x="48" y="601"/>
                    <a:pt x="49" y="604"/>
                  </a:cubicBezTo>
                  <a:cubicBezTo>
                    <a:pt x="51" y="610"/>
                    <a:pt x="48" y="614"/>
                    <a:pt x="48" y="621"/>
                  </a:cubicBezTo>
                  <a:cubicBezTo>
                    <a:pt x="48" y="628"/>
                    <a:pt x="51" y="632"/>
                    <a:pt x="52" y="639"/>
                  </a:cubicBezTo>
                  <a:cubicBezTo>
                    <a:pt x="53" y="645"/>
                    <a:pt x="49" y="644"/>
                    <a:pt x="46" y="647"/>
                  </a:cubicBezTo>
                  <a:cubicBezTo>
                    <a:pt x="42" y="652"/>
                    <a:pt x="42" y="662"/>
                    <a:pt x="41" y="668"/>
                  </a:cubicBezTo>
                  <a:cubicBezTo>
                    <a:pt x="41" y="670"/>
                    <a:pt x="41" y="673"/>
                    <a:pt x="41" y="676"/>
                  </a:cubicBezTo>
                  <a:cubicBezTo>
                    <a:pt x="43" y="682"/>
                    <a:pt x="53" y="680"/>
                    <a:pt x="52" y="686"/>
                  </a:cubicBezTo>
                  <a:cubicBezTo>
                    <a:pt x="52" y="690"/>
                    <a:pt x="49" y="690"/>
                    <a:pt x="49" y="694"/>
                  </a:cubicBezTo>
                  <a:cubicBezTo>
                    <a:pt x="50" y="697"/>
                    <a:pt x="50" y="701"/>
                    <a:pt x="50" y="704"/>
                  </a:cubicBezTo>
                  <a:cubicBezTo>
                    <a:pt x="50" y="707"/>
                    <a:pt x="53" y="710"/>
                    <a:pt x="52" y="714"/>
                  </a:cubicBezTo>
                  <a:cubicBezTo>
                    <a:pt x="52" y="718"/>
                    <a:pt x="50" y="719"/>
                    <a:pt x="51" y="723"/>
                  </a:cubicBezTo>
                  <a:cubicBezTo>
                    <a:pt x="51" y="729"/>
                    <a:pt x="52" y="729"/>
                    <a:pt x="58" y="730"/>
                  </a:cubicBezTo>
                  <a:cubicBezTo>
                    <a:pt x="65" y="731"/>
                    <a:pt x="66" y="730"/>
                    <a:pt x="67" y="735"/>
                  </a:cubicBezTo>
                  <a:cubicBezTo>
                    <a:pt x="66" y="733"/>
                    <a:pt x="64" y="741"/>
                    <a:pt x="65" y="740"/>
                  </a:cubicBezTo>
                  <a:cubicBezTo>
                    <a:pt x="64" y="742"/>
                    <a:pt x="65" y="742"/>
                    <a:pt x="62" y="744"/>
                  </a:cubicBezTo>
                  <a:cubicBezTo>
                    <a:pt x="57" y="746"/>
                    <a:pt x="49" y="742"/>
                    <a:pt x="43" y="744"/>
                  </a:cubicBezTo>
                  <a:cubicBezTo>
                    <a:pt x="43" y="748"/>
                    <a:pt x="48" y="748"/>
                    <a:pt x="52" y="749"/>
                  </a:cubicBezTo>
                  <a:cubicBezTo>
                    <a:pt x="54" y="750"/>
                    <a:pt x="57" y="750"/>
                    <a:pt x="58" y="752"/>
                  </a:cubicBezTo>
                  <a:cubicBezTo>
                    <a:pt x="60" y="754"/>
                    <a:pt x="62" y="762"/>
                    <a:pt x="61" y="764"/>
                  </a:cubicBezTo>
                  <a:cubicBezTo>
                    <a:pt x="60" y="768"/>
                    <a:pt x="54" y="769"/>
                    <a:pt x="52" y="773"/>
                  </a:cubicBezTo>
                  <a:cubicBezTo>
                    <a:pt x="51" y="778"/>
                    <a:pt x="52" y="780"/>
                    <a:pt x="53" y="784"/>
                  </a:cubicBezTo>
                  <a:cubicBezTo>
                    <a:pt x="55" y="789"/>
                    <a:pt x="55" y="788"/>
                    <a:pt x="52" y="793"/>
                  </a:cubicBezTo>
                  <a:cubicBezTo>
                    <a:pt x="48" y="798"/>
                    <a:pt x="49" y="796"/>
                    <a:pt x="51" y="802"/>
                  </a:cubicBezTo>
                  <a:cubicBezTo>
                    <a:pt x="52" y="804"/>
                    <a:pt x="54" y="810"/>
                    <a:pt x="54" y="812"/>
                  </a:cubicBezTo>
                  <a:cubicBezTo>
                    <a:pt x="55" y="820"/>
                    <a:pt x="45" y="822"/>
                    <a:pt x="46" y="830"/>
                  </a:cubicBezTo>
                  <a:cubicBezTo>
                    <a:pt x="46" y="832"/>
                    <a:pt x="48" y="834"/>
                    <a:pt x="47" y="837"/>
                  </a:cubicBezTo>
                  <a:cubicBezTo>
                    <a:pt x="41" y="837"/>
                    <a:pt x="42" y="845"/>
                    <a:pt x="35" y="846"/>
                  </a:cubicBezTo>
                  <a:cubicBezTo>
                    <a:pt x="35" y="848"/>
                    <a:pt x="36" y="852"/>
                    <a:pt x="35" y="854"/>
                  </a:cubicBezTo>
                  <a:cubicBezTo>
                    <a:pt x="34" y="857"/>
                    <a:pt x="31" y="859"/>
                    <a:pt x="31" y="862"/>
                  </a:cubicBezTo>
                  <a:cubicBezTo>
                    <a:pt x="30" y="867"/>
                    <a:pt x="35" y="867"/>
                    <a:pt x="36" y="871"/>
                  </a:cubicBezTo>
                  <a:cubicBezTo>
                    <a:pt x="38" y="876"/>
                    <a:pt x="32" y="882"/>
                    <a:pt x="31" y="886"/>
                  </a:cubicBezTo>
                  <a:cubicBezTo>
                    <a:pt x="28" y="891"/>
                    <a:pt x="31" y="898"/>
                    <a:pt x="27" y="903"/>
                  </a:cubicBezTo>
                  <a:cubicBezTo>
                    <a:pt x="23" y="909"/>
                    <a:pt x="18" y="907"/>
                    <a:pt x="15" y="915"/>
                  </a:cubicBezTo>
                  <a:cubicBezTo>
                    <a:pt x="13" y="920"/>
                    <a:pt x="14" y="919"/>
                    <a:pt x="10" y="921"/>
                  </a:cubicBezTo>
                  <a:cubicBezTo>
                    <a:pt x="0" y="928"/>
                    <a:pt x="1" y="947"/>
                    <a:pt x="7" y="956"/>
                  </a:cubicBezTo>
                  <a:cubicBezTo>
                    <a:pt x="9" y="961"/>
                    <a:pt x="11" y="960"/>
                    <a:pt x="12" y="965"/>
                  </a:cubicBezTo>
                  <a:cubicBezTo>
                    <a:pt x="12" y="968"/>
                    <a:pt x="12" y="971"/>
                    <a:pt x="13" y="974"/>
                  </a:cubicBezTo>
                  <a:cubicBezTo>
                    <a:pt x="15" y="985"/>
                    <a:pt x="19" y="979"/>
                    <a:pt x="25" y="974"/>
                  </a:cubicBezTo>
                  <a:cubicBezTo>
                    <a:pt x="25" y="975"/>
                    <a:pt x="35" y="975"/>
                    <a:pt x="36" y="976"/>
                  </a:cubicBezTo>
                  <a:cubicBezTo>
                    <a:pt x="39" y="978"/>
                    <a:pt x="40" y="984"/>
                    <a:pt x="39" y="988"/>
                  </a:cubicBezTo>
                  <a:cubicBezTo>
                    <a:pt x="38" y="990"/>
                    <a:pt x="35" y="990"/>
                    <a:pt x="35" y="992"/>
                  </a:cubicBezTo>
                  <a:cubicBezTo>
                    <a:pt x="34" y="994"/>
                    <a:pt x="36" y="997"/>
                    <a:pt x="37" y="999"/>
                  </a:cubicBezTo>
                  <a:cubicBezTo>
                    <a:pt x="38" y="1004"/>
                    <a:pt x="39" y="1003"/>
                    <a:pt x="37" y="1009"/>
                  </a:cubicBezTo>
                  <a:cubicBezTo>
                    <a:pt x="35" y="1015"/>
                    <a:pt x="34" y="1013"/>
                    <a:pt x="37" y="1018"/>
                  </a:cubicBezTo>
                  <a:cubicBezTo>
                    <a:pt x="39" y="1021"/>
                    <a:pt x="42" y="1023"/>
                    <a:pt x="44" y="1026"/>
                  </a:cubicBezTo>
                  <a:cubicBezTo>
                    <a:pt x="47" y="1031"/>
                    <a:pt x="44" y="1032"/>
                    <a:pt x="51" y="1033"/>
                  </a:cubicBezTo>
                  <a:cubicBezTo>
                    <a:pt x="54" y="1033"/>
                    <a:pt x="59" y="1033"/>
                    <a:pt x="62" y="1033"/>
                  </a:cubicBezTo>
                  <a:cubicBezTo>
                    <a:pt x="71" y="1034"/>
                    <a:pt x="81" y="1034"/>
                    <a:pt x="91" y="1034"/>
                  </a:cubicBezTo>
                  <a:cubicBezTo>
                    <a:pt x="101" y="1034"/>
                    <a:pt x="107" y="1037"/>
                    <a:pt x="117" y="1040"/>
                  </a:cubicBezTo>
                  <a:cubicBezTo>
                    <a:pt x="126" y="1042"/>
                    <a:pt x="135" y="1044"/>
                    <a:pt x="142" y="1049"/>
                  </a:cubicBezTo>
                  <a:cubicBezTo>
                    <a:pt x="142" y="1049"/>
                    <a:pt x="142" y="1049"/>
                    <a:pt x="142" y="1049"/>
                  </a:cubicBezTo>
                  <a:cubicBezTo>
                    <a:pt x="143" y="1045"/>
                    <a:pt x="139" y="1041"/>
                    <a:pt x="137" y="1037"/>
                  </a:cubicBezTo>
                  <a:cubicBezTo>
                    <a:pt x="135" y="1033"/>
                    <a:pt x="133" y="1029"/>
                    <a:pt x="131" y="1024"/>
                  </a:cubicBezTo>
                  <a:cubicBezTo>
                    <a:pt x="124" y="1008"/>
                    <a:pt x="114" y="977"/>
                    <a:pt x="129" y="964"/>
                  </a:cubicBezTo>
                  <a:cubicBezTo>
                    <a:pt x="133" y="959"/>
                    <a:pt x="139" y="957"/>
                    <a:pt x="144" y="954"/>
                  </a:cubicBezTo>
                  <a:cubicBezTo>
                    <a:pt x="150" y="951"/>
                    <a:pt x="155" y="952"/>
                    <a:pt x="158" y="944"/>
                  </a:cubicBezTo>
                  <a:cubicBezTo>
                    <a:pt x="161" y="935"/>
                    <a:pt x="159" y="926"/>
                    <a:pt x="162" y="916"/>
                  </a:cubicBezTo>
                  <a:cubicBezTo>
                    <a:pt x="165" y="905"/>
                    <a:pt x="181" y="890"/>
                    <a:pt x="191" y="884"/>
                  </a:cubicBezTo>
                  <a:cubicBezTo>
                    <a:pt x="196" y="881"/>
                    <a:pt x="199" y="879"/>
                    <a:pt x="202" y="875"/>
                  </a:cubicBezTo>
                  <a:cubicBezTo>
                    <a:pt x="208" y="869"/>
                    <a:pt x="208" y="863"/>
                    <a:pt x="210" y="856"/>
                  </a:cubicBezTo>
                  <a:cubicBezTo>
                    <a:pt x="211" y="850"/>
                    <a:pt x="214" y="845"/>
                    <a:pt x="212" y="838"/>
                  </a:cubicBezTo>
                  <a:cubicBezTo>
                    <a:pt x="210" y="831"/>
                    <a:pt x="205" y="832"/>
                    <a:pt x="199" y="831"/>
                  </a:cubicBezTo>
                  <a:cubicBezTo>
                    <a:pt x="194" y="830"/>
                    <a:pt x="186" y="830"/>
                    <a:pt x="182" y="826"/>
                  </a:cubicBezTo>
                  <a:cubicBezTo>
                    <a:pt x="179" y="824"/>
                    <a:pt x="179" y="820"/>
                    <a:pt x="177" y="818"/>
                  </a:cubicBezTo>
                  <a:cubicBezTo>
                    <a:pt x="172" y="813"/>
                    <a:pt x="169" y="813"/>
                    <a:pt x="166" y="807"/>
                  </a:cubicBezTo>
                  <a:cubicBezTo>
                    <a:pt x="161" y="793"/>
                    <a:pt x="166" y="778"/>
                    <a:pt x="176" y="767"/>
                  </a:cubicBezTo>
                  <a:cubicBezTo>
                    <a:pt x="181" y="761"/>
                    <a:pt x="188" y="760"/>
                    <a:pt x="194" y="756"/>
                  </a:cubicBezTo>
                  <a:cubicBezTo>
                    <a:pt x="197" y="754"/>
                    <a:pt x="199" y="752"/>
                    <a:pt x="203" y="752"/>
                  </a:cubicBezTo>
                  <a:cubicBezTo>
                    <a:pt x="207" y="752"/>
                    <a:pt x="211" y="754"/>
                    <a:pt x="216" y="754"/>
                  </a:cubicBezTo>
                  <a:cubicBezTo>
                    <a:pt x="220" y="749"/>
                    <a:pt x="214" y="747"/>
                    <a:pt x="214" y="743"/>
                  </a:cubicBezTo>
                  <a:cubicBezTo>
                    <a:pt x="215" y="739"/>
                    <a:pt x="219" y="738"/>
                    <a:pt x="221" y="736"/>
                  </a:cubicBezTo>
                  <a:cubicBezTo>
                    <a:pt x="226" y="731"/>
                    <a:pt x="227" y="722"/>
                    <a:pt x="226" y="715"/>
                  </a:cubicBezTo>
                  <a:cubicBezTo>
                    <a:pt x="225" y="710"/>
                    <a:pt x="221" y="707"/>
                    <a:pt x="224" y="701"/>
                  </a:cubicBezTo>
                  <a:cubicBezTo>
                    <a:pt x="225" y="699"/>
                    <a:pt x="228" y="698"/>
                    <a:pt x="229" y="695"/>
                  </a:cubicBezTo>
                  <a:cubicBezTo>
                    <a:pt x="231" y="691"/>
                    <a:pt x="229" y="689"/>
                    <a:pt x="233" y="685"/>
                  </a:cubicBezTo>
                  <a:cubicBezTo>
                    <a:pt x="235" y="683"/>
                    <a:pt x="239" y="682"/>
                    <a:pt x="242" y="680"/>
                  </a:cubicBezTo>
                  <a:cubicBezTo>
                    <a:pt x="245" y="679"/>
                    <a:pt x="250" y="678"/>
                    <a:pt x="252" y="676"/>
                  </a:cubicBezTo>
                  <a:cubicBezTo>
                    <a:pt x="250" y="674"/>
                    <a:pt x="246" y="673"/>
                    <a:pt x="243" y="672"/>
                  </a:cubicBezTo>
                  <a:cubicBezTo>
                    <a:pt x="241" y="672"/>
                    <a:pt x="236" y="670"/>
                    <a:pt x="234" y="669"/>
                  </a:cubicBezTo>
                  <a:cubicBezTo>
                    <a:pt x="226" y="662"/>
                    <a:pt x="244" y="658"/>
                    <a:pt x="249" y="660"/>
                  </a:cubicBezTo>
                  <a:cubicBezTo>
                    <a:pt x="254" y="663"/>
                    <a:pt x="263" y="679"/>
                    <a:pt x="272" y="670"/>
                  </a:cubicBezTo>
                  <a:cubicBezTo>
                    <a:pt x="275" y="666"/>
                    <a:pt x="272" y="665"/>
                    <a:pt x="271" y="661"/>
                  </a:cubicBezTo>
                  <a:cubicBezTo>
                    <a:pt x="271" y="659"/>
                    <a:pt x="272" y="657"/>
                    <a:pt x="272" y="655"/>
                  </a:cubicBezTo>
                  <a:cubicBezTo>
                    <a:pt x="272" y="654"/>
                    <a:pt x="269" y="652"/>
                    <a:pt x="269" y="651"/>
                  </a:cubicBezTo>
                  <a:cubicBezTo>
                    <a:pt x="267" y="647"/>
                    <a:pt x="269" y="643"/>
                    <a:pt x="262" y="644"/>
                  </a:cubicBezTo>
                  <a:cubicBezTo>
                    <a:pt x="260" y="644"/>
                    <a:pt x="250" y="648"/>
                    <a:pt x="249" y="649"/>
                  </a:cubicBezTo>
                  <a:cubicBezTo>
                    <a:pt x="252" y="650"/>
                    <a:pt x="257" y="649"/>
                    <a:pt x="257" y="654"/>
                  </a:cubicBezTo>
                  <a:cubicBezTo>
                    <a:pt x="253" y="653"/>
                    <a:pt x="248" y="652"/>
                    <a:pt x="246" y="656"/>
                  </a:cubicBezTo>
                  <a:cubicBezTo>
                    <a:pt x="241" y="655"/>
                    <a:pt x="245" y="652"/>
                    <a:pt x="246" y="650"/>
                  </a:cubicBezTo>
                  <a:cubicBezTo>
                    <a:pt x="238" y="645"/>
                    <a:pt x="230" y="648"/>
                    <a:pt x="232" y="635"/>
                  </a:cubicBezTo>
                  <a:cubicBezTo>
                    <a:pt x="233" y="627"/>
                    <a:pt x="223" y="605"/>
                    <a:pt x="231" y="599"/>
                  </a:cubicBezTo>
                  <a:cubicBezTo>
                    <a:pt x="236" y="595"/>
                    <a:pt x="245" y="601"/>
                    <a:pt x="249" y="603"/>
                  </a:cubicBezTo>
                  <a:cubicBezTo>
                    <a:pt x="263" y="611"/>
                    <a:pt x="278" y="616"/>
                    <a:pt x="293" y="607"/>
                  </a:cubicBezTo>
                  <a:cubicBezTo>
                    <a:pt x="299" y="604"/>
                    <a:pt x="311" y="595"/>
                    <a:pt x="307" y="587"/>
                  </a:cubicBezTo>
                  <a:cubicBezTo>
                    <a:pt x="303" y="589"/>
                    <a:pt x="301" y="586"/>
                    <a:pt x="300" y="583"/>
                  </a:cubicBezTo>
                  <a:cubicBezTo>
                    <a:pt x="303" y="582"/>
                    <a:pt x="306" y="569"/>
                    <a:pt x="307" y="566"/>
                  </a:cubicBezTo>
                  <a:cubicBezTo>
                    <a:pt x="309" y="560"/>
                    <a:pt x="312" y="553"/>
                    <a:pt x="309" y="548"/>
                  </a:cubicBezTo>
                  <a:cubicBezTo>
                    <a:pt x="307" y="544"/>
                    <a:pt x="304" y="545"/>
                    <a:pt x="304" y="540"/>
                  </a:cubicBezTo>
                  <a:cubicBezTo>
                    <a:pt x="304" y="539"/>
                    <a:pt x="308" y="536"/>
                    <a:pt x="308" y="535"/>
                  </a:cubicBezTo>
                  <a:cubicBezTo>
                    <a:pt x="307" y="534"/>
                    <a:pt x="306" y="532"/>
                    <a:pt x="305" y="530"/>
                  </a:cubicBezTo>
                  <a:cubicBezTo>
                    <a:pt x="310" y="532"/>
                    <a:pt x="313" y="535"/>
                    <a:pt x="319" y="535"/>
                  </a:cubicBezTo>
                  <a:cubicBezTo>
                    <a:pt x="324" y="536"/>
                    <a:pt x="330" y="537"/>
                    <a:pt x="335" y="537"/>
                  </a:cubicBezTo>
                  <a:cubicBezTo>
                    <a:pt x="341" y="537"/>
                    <a:pt x="348" y="535"/>
                    <a:pt x="354" y="535"/>
                  </a:cubicBezTo>
                  <a:cubicBezTo>
                    <a:pt x="369" y="534"/>
                    <a:pt x="382" y="528"/>
                    <a:pt x="397" y="524"/>
                  </a:cubicBezTo>
                  <a:cubicBezTo>
                    <a:pt x="401" y="523"/>
                    <a:pt x="403" y="523"/>
                    <a:pt x="407" y="521"/>
                  </a:cubicBezTo>
                  <a:cubicBezTo>
                    <a:pt x="411" y="519"/>
                    <a:pt x="415" y="517"/>
                    <a:pt x="418" y="515"/>
                  </a:cubicBezTo>
                  <a:cubicBezTo>
                    <a:pt x="421" y="512"/>
                    <a:pt x="426" y="508"/>
                    <a:pt x="429" y="505"/>
                  </a:cubicBezTo>
                  <a:cubicBezTo>
                    <a:pt x="432" y="502"/>
                    <a:pt x="432" y="498"/>
                    <a:pt x="434" y="494"/>
                  </a:cubicBezTo>
                  <a:cubicBezTo>
                    <a:pt x="442" y="482"/>
                    <a:pt x="457" y="470"/>
                    <a:pt x="454" y="454"/>
                  </a:cubicBezTo>
                  <a:cubicBezTo>
                    <a:pt x="454" y="453"/>
                    <a:pt x="454" y="452"/>
                    <a:pt x="454" y="452"/>
                  </a:cubicBezTo>
                  <a:cubicBezTo>
                    <a:pt x="452" y="450"/>
                    <a:pt x="449" y="448"/>
                    <a:pt x="446" y="445"/>
                  </a:cubicBezTo>
                  <a:cubicBezTo>
                    <a:pt x="443" y="442"/>
                    <a:pt x="441" y="438"/>
                    <a:pt x="436" y="435"/>
                  </a:cubicBezTo>
                  <a:cubicBezTo>
                    <a:pt x="428" y="429"/>
                    <a:pt x="416" y="428"/>
                    <a:pt x="409" y="420"/>
                  </a:cubicBezTo>
                  <a:cubicBezTo>
                    <a:pt x="404" y="415"/>
                    <a:pt x="399" y="396"/>
                    <a:pt x="407" y="392"/>
                  </a:cubicBezTo>
                  <a:cubicBezTo>
                    <a:pt x="409" y="382"/>
                    <a:pt x="405" y="373"/>
                    <a:pt x="405" y="363"/>
                  </a:cubicBezTo>
                  <a:cubicBezTo>
                    <a:pt x="406" y="363"/>
                    <a:pt x="406" y="363"/>
                    <a:pt x="407" y="363"/>
                  </a:cubicBezTo>
                  <a:cubicBezTo>
                    <a:pt x="407" y="360"/>
                    <a:pt x="405" y="355"/>
                    <a:pt x="406" y="352"/>
                  </a:cubicBezTo>
                  <a:cubicBezTo>
                    <a:pt x="408" y="344"/>
                    <a:pt x="415" y="344"/>
                    <a:pt x="415" y="335"/>
                  </a:cubicBezTo>
                  <a:cubicBezTo>
                    <a:pt x="415" y="331"/>
                    <a:pt x="414" y="326"/>
                    <a:pt x="414" y="322"/>
                  </a:cubicBezTo>
                  <a:cubicBezTo>
                    <a:pt x="414" y="316"/>
                    <a:pt x="415" y="314"/>
                    <a:pt x="416" y="309"/>
                  </a:cubicBezTo>
                  <a:cubicBezTo>
                    <a:pt x="416" y="307"/>
                    <a:pt x="414" y="305"/>
                    <a:pt x="415" y="302"/>
                  </a:cubicBezTo>
                  <a:cubicBezTo>
                    <a:pt x="416" y="300"/>
                    <a:pt x="418" y="299"/>
                    <a:pt x="419" y="297"/>
                  </a:cubicBezTo>
                  <a:cubicBezTo>
                    <a:pt x="422" y="290"/>
                    <a:pt x="423" y="278"/>
                    <a:pt x="423" y="271"/>
                  </a:cubicBezTo>
                  <a:cubicBezTo>
                    <a:pt x="423" y="260"/>
                    <a:pt x="425" y="257"/>
                    <a:pt x="431" y="252"/>
                  </a:cubicBezTo>
                  <a:cubicBezTo>
                    <a:pt x="430" y="252"/>
                    <a:pt x="429" y="252"/>
                    <a:pt x="428" y="252"/>
                  </a:cubicBezTo>
                  <a:cubicBezTo>
                    <a:pt x="431" y="245"/>
                    <a:pt x="437" y="238"/>
                    <a:pt x="442" y="233"/>
                  </a:cubicBezTo>
                  <a:cubicBezTo>
                    <a:pt x="446" y="230"/>
                    <a:pt x="446" y="228"/>
                    <a:pt x="449" y="224"/>
                  </a:cubicBezTo>
                  <a:cubicBezTo>
                    <a:pt x="451" y="219"/>
                    <a:pt x="454" y="219"/>
                    <a:pt x="458" y="215"/>
                  </a:cubicBezTo>
                  <a:cubicBezTo>
                    <a:pt x="461" y="212"/>
                    <a:pt x="464" y="210"/>
                    <a:pt x="467" y="207"/>
                  </a:cubicBezTo>
                  <a:cubicBezTo>
                    <a:pt x="471" y="203"/>
                    <a:pt x="472" y="197"/>
                    <a:pt x="476" y="192"/>
                  </a:cubicBezTo>
                  <a:cubicBezTo>
                    <a:pt x="479" y="188"/>
                    <a:pt x="485" y="186"/>
                    <a:pt x="489" y="183"/>
                  </a:cubicBezTo>
                  <a:cubicBezTo>
                    <a:pt x="496" y="177"/>
                    <a:pt x="504" y="170"/>
                    <a:pt x="512" y="167"/>
                  </a:cubicBezTo>
                  <a:cubicBezTo>
                    <a:pt x="520" y="164"/>
                    <a:pt x="531" y="159"/>
                    <a:pt x="533" y="151"/>
                  </a:cubicBezTo>
                  <a:cubicBezTo>
                    <a:pt x="535" y="146"/>
                    <a:pt x="534" y="134"/>
                    <a:pt x="534" y="13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8" name="Freeform 492">
              <a:extLst>
                <a:ext uri="{FF2B5EF4-FFF2-40B4-BE49-F238E27FC236}">
                  <a16:creationId xmlns:a16="http://schemas.microsoft.com/office/drawing/2014/main" id="{BCE738BE-8DBB-4FAB-BEC9-76F48F45F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0315" y="5163505"/>
              <a:ext cx="158020" cy="120858"/>
            </a:xfrm>
            <a:custGeom>
              <a:avLst/>
              <a:gdLst>
                <a:gd name="T0" fmla="*/ 161 w 205"/>
                <a:gd name="T1" fmla="*/ 111 h 150"/>
                <a:gd name="T2" fmla="*/ 161 w 205"/>
                <a:gd name="T3" fmla="*/ 56 h 150"/>
                <a:gd name="T4" fmla="*/ 160 w 205"/>
                <a:gd name="T5" fmla="*/ 8 h 150"/>
                <a:gd name="T6" fmla="*/ 152 w 205"/>
                <a:gd name="T7" fmla="*/ 7 h 150"/>
                <a:gd name="T8" fmla="*/ 146 w 205"/>
                <a:gd name="T9" fmla="*/ 9 h 150"/>
                <a:gd name="T10" fmla="*/ 142 w 205"/>
                <a:gd name="T11" fmla="*/ 6 h 150"/>
                <a:gd name="T12" fmla="*/ 133 w 205"/>
                <a:gd name="T13" fmla="*/ 5 h 150"/>
                <a:gd name="T14" fmla="*/ 126 w 205"/>
                <a:gd name="T15" fmla="*/ 16 h 150"/>
                <a:gd name="T16" fmla="*/ 119 w 205"/>
                <a:gd name="T17" fmla="*/ 14 h 150"/>
                <a:gd name="T18" fmla="*/ 113 w 205"/>
                <a:gd name="T19" fmla="*/ 13 h 150"/>
                <a:gd name="T20" fmla="*/ 119 w 205"/>
                <a:gd name="T21" fmla="*/ 24 h 150"/>
                <a:gd name="T22" fmla="*/ 108 w 205"/>
                <a:gd name="T23" fmla="*/ 35 h 150"/>
                <a:gd name="T24" fmla="*/ 141 w 205"/>
                <a:gd name="T25" fmla="*/ 41 h 150"/>
                <a:gd name="T26" fmla="*/ 130 w 205"/>
                <a:gd name="T27" fmla="*/ 54 h 150"/>
                <a:gd name="T28" fmla="*/ 120 w 205"/>
                <a:gd name="T29" fmla="*/ 64 h 150"/>
                <a:gd name="T30" fmla="*/ 128 w 205"/>
                <a:gd name="T31" fmla="*/ 78 h 150"/>
                <a:gd name="T32" fmla="*/ 147 w 205"/>
                <a:gd name="T33" fmla="*/ 88 h 150"/>
                <a:gd name="T34" fmla="*/ 133 w 205"/>
                <a:gd name="T35" fmla="*/ 82 h 150"/>
                <a:gd name="T36" fmla="*/ 117 w 205"/>
                <a:gd name="T37" fmla="*/ 77 h 150"/>
                <a:gd name="T38" fmla="*/ 111 w 205"/>
                <a:gd name="T39" fmla="*/ 51 h 150"/>
                <a:gd name="T40" fmla="*/ 100 w 205"/>
                <a:gd name="T41" fmla="*/ 62 h 150"/>
                <a:gd name="T42" fmla="*/ 101 w 205"/>
                <a:gd name="T43" fmla="*/ 71 h 150"/>
                <a:gd name="T44" fmla="*/ 74 w 205"/>
                <a:gd name="T45" fmla="*/ 63 h 150"/>
                <a:gd name="T46" fmla="*/ 45 w 205"/>
                <a:gd name="T47" fmla="*/ 48 h 150"/>
                <a:gd name="T48" fmla="*/ 26 w 205"/>
                <a:gd name="T49" fmla="*/ 29 h 150"/>
                <a:gd name="T50" fmla="*/ 14 w 205"/>
                <a:gd name="T51" fmla="*/ 23 h 150"/>
                <a:gd name="T52" fmla="*/ 0 w 205"/>
                <a:gd name="T53" fmla="*/ 14 h 150"/>
                <a:gd name="T54" fmla="*/ 9 w 205"/>
                <a:gd name="T55" fmla="*/ 37 h 150"/>
                <a:gd name="T56" fmla="*/ 34 w 205"/>
                <a:gd name="T57" fmla="*/ 62 h 150"/>
                <a:gd name="T58" fmla="*/ 50 w 205"/>
                <a:gd name="T59" fmla="*/ 78 h 150"/>
                <a:gd name="T60" fmla="*/ 60 w 205"/>
                <a:gd name="T61" fmla="*/ 89 h 150"/>
                <a:gd name="T62" fmla="*/ 68 w 205"/>
                <a:gd name="T63" fmla="*/ 91 h 150"/>
                <a:gd name="T64" fmla="*/ 68 w 205"/>
                <a:gd name="T65" fmla="*/ 96 h 150"/>
                <a:gd name="T66" fmla="*/ 78 w 205"/>
                <a:gd name="T67" fmla="*/ 103 h 150"/>
                <a:gd name="T68" fmla="*/ 92 w 205"/>
                <a:gd name="T69" fmla="*/ 103 h 150"/>
                <a:gd name="T70" fmla="*/ 84 w 205"/>
                <a:gd name="T71" fmla="*/ 109 h 150"/>
                <a:gd name="T72" fmla="*/ 90 w 205"/>
                <a:gd name="T73" fmla="*/ 117 h 150"/>
                <a:gd name="T74" fmla="*/ 96 w 205"/>
                <a:gd name="T75" fmla="*/ 119 h 150"/>
                <a:gd name="T76" fmla="*/ 104 w 205"/>
                <a:gd name="T77" fmla="*/ 124 h 150"/>
                <a:gd name="T78" fmla="*/ 115 w 205"/>
                <a:gd name="T79" fmla="*/ 118 h 150"/>
                <a:gd name="T80" fmla="*/ 121 w 205"/>
                <a:gd name="T81" fmla="*/ 126 h 150"/>
                <a:gd name="T82" fmla="*/ 122 w 205"/>
                <a:gd name="T83" fmla="*/ 135 h 150"/>
                <a:gd name="T84" fmla="*/ 149 w 205"/>
                <a:gd name="T85" fmla="*/ 139 h 150"/>
                <a:gd name="T86" fmla="*/ 162 w 205"/>
                <a:gd name="T87" fmla="*/ 141 h 150"/>
                <a:gd name="T88" fmla="*/ 175 w 205"/>
                <a:gd name="T89" fmla="*/ 149 h 150"/>
                <a:gd name="T90" fmla="*/ 178 w 205"/>
                <a:gd name="T91" fmla="*/ 140 h 150"/>
                <a:gd name="T92" fmla="*/ 168 w 205"/>
                <a:gd name="T93" fmla="*/ 131 h 150"/>
                <a:gd name="T94" fmla="*/ 169 w 205"/>
                <a:gd name="T95" fmla="*/ 129 h 150"/>
                <a:gd name="T96" fmla="*/ 189 w 205"/>
                <a:gd name="T97" fmla="*/ 129 h 150"/>
                <a:gd name="T98" fmla="*/ 200 w 205"/>
                <a:gd name="T99" fmla="*/ 126 h 150"/>
                <a:gd name="T100" fmla="*/ 205 w 205"/>
                <a:gd name="T101" fmla="*/ 116 h 150"/>
                <a:gd name="T102" fmla="*/ 192 w 205"/>
                <a:gd name="T103" fmla="*/ 113 h 150"/>
                <a:gd name="T104" fmla="*/ 161 w 205"/>
                <a:gd name="T105" fmla="*/ 11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5" h="150">
                  <a:moveTo>
                    <a:pt x="161" y="111"/>
                  </a:moveTo>
                  <a:cubicBezTo>
                    <a:pt x="158" y="92"/>
                    <a:pt x="161" y="75"/>
                    <a:pt x="161" y="56"/>
                  </a:cubicBezTo>
                  <a:cubicBezTo>
                    <a:pt x="161" y="42"/>
                    <a:pt x="162" y="23"/>
                    <a:pt x="160" y="8"/>
                  </a:cubicBezTo>
                  <a:cubicBezTo>
                    <a:pt x="158" y="6"/>
                    <a:pt x="157" y="6"/>
                    <a:pt x="152" y="7"/>
                  </a:cubicBezTo>
                  <a:cubicBezTo>
                    <a:pt x="150" y="8"/>
                    <a:pt x="148" y="10"/>
                    <a:pt x="146" y="9"/>
                  </a:cubicBezTo>
                  <a:cubicBezTo>
                    <a:pt x="142" y="9"/>
                    <a:pt x="144" y="8"/>
                    <a:pt x="142" y="6"/>
                  </a:cubicBezTo>
                  <a:cubicBezTo>
                    <a:pt x="139" y="3"/>
                    <a:pt x="138" y="0"/>
                    <a:pt x="133" y="5"/>
                  </a:cubicBezTo>
                  <a:cubicBezTo>
                    <a:pt x="131" y="8"/>
                    <a:pt x="130" y="14"/>
                    <a:pt x="126" y="16"/>
                  </a:cubicBezTo>
                  <a:cubicBezTo>
                    <a:pt x="121" y="18"/>
                    <a:pt x="123" y="15"/>
                    <a:pt x="119" y="14"/>
                  </a:cubicBezTo>
                  <a:cubicBezTo>
                    <a:pt x="117" y="13"/>
                    <a:pt x="115" y="12"/>
                    <a:pt x="113" y="13"/>
                  </a:cubicBezTo>
                  <a:cubicBezTo>
                    <a:pt x="113" y="19"/>
                    <a:pt x="124" y="20"/>
                    <a:pt x="119" y="24"/>
                  </a:cubicBezTo>
                  <a:cubicBezTo>
                    <a:pt x="115" y="28"/>
                    <a:pt x="103" y="24"/>
                    <a:pt x="108" y="35"/>
                  </a:cubicBezTo>
                  <a:cubicBezTo>
                    <a:pt x="116" y="50"/>
                    <a:pt x="129" y="40"/>
                    <a:pt x="141" y="41"/>
                  </a:cubicBezTo>
                  <a:cubicBezTo>
                    <a:pt x="141" y="47"/>
                    <a:pt x="135" y="51"/>
                    <a:pt x="130" y="54"/>
                  </a:cubicBezTo>
                  <a:cubicBezTo>
                    <a:pt x="123" y="57"/>
                    <a:pt x="119" y="55"/>
                    <a:pt x="120" y="64"/>
                  </a:cubicBezTo>
                  <a:cubicBezTo>
                    <a:pt x="120" y="70"/>
                    <a:pt x="123" y="75"/>
                    <a:pt x="128" y="78"/>
                  </a:cubicBezTo>
                  <a:cubicBezTo>
                    <a:pt x="133" y="81"/>
                    <a:pt x="144" y="82"/>
                    <a:pt x="147" y="88"/>
                  </a:cubicBezTo>
                  <a:cubicBezTo>
                    <a:pt x="142" y="88"/>
                    <a:pt x="137" y="84"/>
                    <a:pt x="133" y="82"/>
                  </a:cubicBezTo>
                  <a:cubicBezTo>
                    <a:pt x="128" y="80"/>
                    <a:pt x="121" y="81"/>
                    <a:pt x="117" y="77"/>
                  </a:cubicBezTo>
                  <a:cubicBezTo>
                    <a:pt x="113" y="71"/>
                    <a:pt x="114" y="58"/>
                    <a:pt x="111" y="51"/>
                  </a:cubicBezTo>
                  <a:cubicBezTo>
                    <a:pt x="106" y="53"/>
                    <a:pt x="104" y="63"/>
                    <a:pt x="100" y="62"/>
                  </a:cubicBezTo>
                  <a:cubicBezTo>
                    <a:pt x="99" y="65"/>
                    <a:pt x="100" y="68"/>
                    <a:pt x="101" y="71"/>
                  </a:cubicBezTo>
                  <a:cubicBezTo>
                    <a:pt x="91" y="72"/>
                    <a:pt x="82" y="66"/>
                    <a:pt x="74" y="63"/>
                  </a:cubicBezTo>
                  <a:cubicBezTo>
                    <a:pt x="64" y="58"/>
                    <a:pt x="54" y="55"/>
                    <a:pt x="45" y="48"/>
                  </a:cubicBezTo>
                  <a:cubicBezTo>
                    <a:pt x="38" y="42"/>
                    <a:pt x="32" y="35"/>
                    <a:pt x="26" y="29"/>
                  </a:cubicBezTo>
                  <a:cubicBezTo>
                    <a:pt x="22" y="25"/>
                    <a:pt x="18" y="25"/>
                    <a:pt x="14" y="23"/>
                  </a:cubicBezTo>
                  <a:cubicBezTo>
                    <a:pt x="9" y="21"/>
                    <a:pt x="4" y="15"/>
                    <a:pt x="0" y="14"/>
                  </a:cubicBezTo>
                  <a:cubicBezTo>
                    <a:pt x="0" y="23"/>
                    <a:pt x="4" y="31"/>
                    <a:pt x="9" y="37"/>
                  </a:cubicBezTo>
                  <a:cubicBezTo>
                    <a:pt x="16" y="45"/>
                    <a:pt x="25" y="57"/>
                    <a:pt x="34" y="62"/>
                  </a:cubicBezTo>
                  <a:cubicBezTo>
                    <a:pt x="29" y="72"/>
                    <a:pt x="41" y="76"/>
                    <a:pt x="50" y="78"/>
                  </a:cubicBezTo>
                  <a:cubicBezTo>
                    <a:pt x="47" y="82"/>
                    <a:pt x="57" y="88"/>
                    <a:pt x="60" y="89"/>
                  </a:cubicBezTo>
                  <a:cubicBezTo>
                    <a:pt x="62" y="89"/>
                    <a:pt x="68" y="90"/>
                    <a:pt x="68" y="91"/>
                  </a:cubicBezTo>
                  <a:cubicBezTo>
                    <a:pt x="70" y="92"/>
                    <a:pt x="68" y="94"/>
                    <a:pt x="68" y="96"/>
                  </a:cubicBezTo>
                  <a:cubicBezTo>
                    <a:pt x="70" y="102"/>
                    <a:pt x="72" y="103"/>
                    <a:pt x="78" y="103"/>
                  </a:cubicBezTo>
                  <a:cubicBezTo>
                    <a:pt x="84" y="102"/>
                    <a:pt x="86" y="101"/>
                    <a:pt x="92" y="103"/>
                  </a:cubicBezTo>
                  <a:cubicBezTo>
                    <a:pt x="90" y="107"/>
                    <a:pt x="85" y="104"/>
                    <a:pt x="84" y="109"/>
                  </a:cubicBezTo>
                  <a:cubicBezTo>
                    <a:pt x="83" y="113"/>
                    <a:pt x="87" y="115"/>
                    <a:pt x="90" y="117"/>
                  </a:cubicBezTo>
                  <a:cubicBezTo>
                    <a:pt x="92" y="118"/>
                    <a:pt x="95" y="118"/>
                    <a:pt x="96" y="119"/>
                  </a:cubicBezTo>
                  <a:cubicBezTo>
                    <a:pt x="99" y="120"/>
                    <a:pt x="102" y="124"/>
                    <a:pt x="104" y="124"/>
                  </a:cubicBezTo>
                  <a:cubicBezTo>
                    <a:pt x="110" y="126"/>
                    <a:pt x="111" y="120"/>
                    <a:pt x="115" y="118"/>
                  </a:cubicBezTo>
                  <a:cubicBezTo>
                    <a:pt x="119" y="117"/>
                    <a:pt x="122" y="121"/>
                    <a:pt x="121" y="126"/>
                  </a:cubicBezTo>
                  <a:cubicBezTo>
                    <a:pt x="120" y="131"/>
                    <a:pt x="115" y="130"/>
                    <a:pt x="122" y="135"/>
                  </a:cubicBezTo>
                  <a:cubicBezTo>
                    <a:pt x="127" y="139"/>
                    <a:pt x="145" y="146"/>
                    <a:pt x="149" y="139"/>
                  </a:cubicBezTo>
                  <a:cubicBezTo>
                    <a:pt x="154" y="143"/>
                    <a:pt x="156" y="140"/>
                    <a:pt x="162" y="141"/>
                  </a:cubicBezTo>
                  <a:cubicBezTo>
                    <a:pt x="168" y="142"/>
                    <a:pt x="171" y="150"/>
                    <a:pt x="175" y="149"/>
                  </a:cubicBezTo>
                  <a:cubicBezTo>
                    <a:pt x="176" y="146"/>
                    <a:pt x="179" y="143"/>
                    <a:pt x="178" y="140"/>
                  </a:cubicBezTo>
                  <a:cubicBezTo>
                    <a:pt x="177" y="134"/>
                    <a:pt x="171" y="134"/>
                    <a:pt x="168" y="131"/>
                  </a:cubicBezTo>
                  <a:cubicBezTo>
                    <a:pt x="169" y="130"/>
                    <a:pt x="169" y="130"/>
                    <a:pt x="169" y="129"/>
                  </a:cubicBezTo>
                  <a:cubicBezTo>
                    <a:pt x="173" y="124"/>
                    <a:pt x="183" y="129"/>
                    <a:pt x="189" y="129"/>
                  </a:cubicBezTo>
                  <a:cubicBezTo>
                    <a:pt x="193" y="129"/>
                    <a:pt x="197" y="129"/>
                    <a:pt x="200" y="126"/>
                  </a:cubicBezTo>
                  <a:cubicBezTo>
                    <a:pt x="203" y="124"/>
                    <a:pt x="201" y="118"/>
                    <a:pt x="205" y="116"/>
                  </a:cubicBezTo>
                  <a:cubicBezTo>
                    <a:pt x="200" y="115"/>
                    <a:pt x="196" y="113"/>
                    <a:pt x="192" y="113"/>
                  </a:cubicBezTo>
                  <a:cubicBezTo>
                    <a:pt x="182" y="112"/>
                    <a:pt x="171" y="110"/>
                    <a:pt x="161" y="11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9" name="Freeform 493">
              <a:extLst>
                <a:ext uri="{FF2B5EF4-FFF2-40B4-BE49-F238E27FC236}">
                  <a16:creationId xmlns:a16="http://schemas.microsoft.com/office/drawing/2014/main" id="{4441D472-08C8-47F5-BC87-ECE37C688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95" y="5169973"/>
              <a:ext cx="74113" cy="87835"/>
            </a:xfrm>
            <a:custGeom>
              <a:avLst/>
              <a:gdLst>
                <a:gd name="T0" fmla="*/ 91 w 96"/>
                <a:gd name="T1" fmla="*/ 90 h 109"/>
                <a:gd name="T2" fmla="*/ 81 w 96"/>
                <a:gd name="T3" fmla="*/ 90 h 109"/>
                <a:gd name="T4" fmla="*/ 58 w 96"/>
                <a:gd name="T5" fmla="*/ 81 h 109"/>
                <a:gd name="T6" fmla="*/ 56 w 96"/>
                <a:gd name="T7" fmla="*/ 76 h 109"/>
                <a:gd name="T8" fmla="*/ 51 w 96"/>
                <a:gd name="T9" fmla="*/ 73 h 109"/>
                <a:gd name="T10" fmla="*/ 38 w 96"/>
                <a:gd name="T11" fmla="*/ 65 h 109"/>
                <a:gd name="T12" fmla="*/ 32 w 96"/>
                <a:gd name="T13" fmla="*/ 56 h 109"/>
                <a:gd name="T14" fmla="*/ 22 w 96"/>
                <a:gd name="T15" fmla="*/ 47 h 109"/>
                <a:gd name="T16" fmla="*/ 14 w 96"/>
                <a:gd name="T17" fmla="*/ 25 h 109"/>
                <a:gd name="T18" fmla="*/ 4 w 96"/>
                <a:gd name="T19" fmla="*/ 3 h 109"/>
                <a:gd name="T20" fmla="*/ 2 w 96"/>
                <a:gd name="T21" fmla="*/ 0 h 109"/>
                <a:gd name="T22" fmla="*/ 3 w 96"/>
                <a:gd name="T23" fmla="*/ 48 h 109"/>
                <a:gd name="T24" fmla="*/ 3 w 96"/>
                <a:gd name="T25" fmla="*/ 103 h 109"/>
                <a:gd name="T26" fmla="*/ 34 w 96"/>
                <a:gd name="T27" fmla="*/ 105 h 109"/>
                <a:gd name="T28" fmla="*/ 47 w 96"/>
                <a:gd name="T29" fmla="*/ 108 h 109"/>
                <a:gd name="T30" fmla="*/ 48 w 96"/>
                <a:gd name="T31" fmla="*/ 107 h 109"/>
                <a:gd name="T32" fmla="*/ 58 w 96"/>
                <a:gd name="T33" fmla="*/ 109 h 109"/>
                <a:gd name="T34" fmla="*/ 72 w 96"/>
                <a:gd name="T35" fmla="*/ 107 h 109"/>
                <a:gd name="T36" fmla="*/ 84 w 96"/>
                <a:gd name="T37" fmla="*/ 106 h 109"/>
                <a:gd name="T38" fmla="*/ 91 w 96"/>
                <a:gd name="T39" fmla="*/ 98 h 109"/>
                <a:gd name="T40" fmla="*/ 91 w 96"/>
                <a:gd name="T41" fmla="*/ 9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09">
                  <a:moveTo>
                    <a:pt x="91" y="90"/>
                  </a:moveTo>
                  <a:cubicBezTo>
                    <a:pt x="89" y="89"/>
                    <a:pt x="83" y="91"/>
                    <a:pt x="81" y="90"/>
                  </a:cubicBezTo>
                  <a:cubicBezTo>
                    <a:pt x="74" y="90"/>
                    <a:pt x="62" y="86"/>
                    <a:pt x="58" y="81"/>
                  </a:cubicBezTo>
                  <a:cubicBezTo>
                    <a:pt x="57" y="79"/>
                    <a:pt x="57" y="77"/>
                    <a:pt x="56" y="76"/>
                  </a:cubicBezTo>
                  <a:cubicBezTo>
                    <a:pt x="54" y="73"/>
                    <a:pt x="53" y="74"/>
                    <a:pt x="51" y="73"/>
                  </a:cubicBezTo>
                  <a:cubicBezTo>
                    <a:pt x="47" y="70"/>
                    <a:pt x="42" y="68"/>
                    <a:pt x="38" y="65"/>
                  </a:cubicBezTo>
                  <a:cubicBezTo>
                    <a:pt x="34" y="62"/>
                    <a:pt x="34" y="59"/>
                    <a:pt x="32" y="56"/>
                  </a:cubicBezTo>
                  <a:cubicBezTo>
                    <a:pt x="29" y="52"/>
                    <a:pt x="25" y="50"/>
                    <a:pt x="22" y="47"/>
                  </a:cubicBezTo>
                  <a:cubicBezTo>
                    <a:pt x="16" y="40"/>
                    <a:pt x="16" y="33"/>
                    <a:pt x="14" y="25"/>
                  </a:cubicBezTo>
                  <a:cubicBezTo>
                    <a:pt x="13" y="17"/>
                    <a:pt x="10" y="10"/>
                    <a:pt x="4" y="3"/>
                  </a:cubicBezTo>
                  <a:cubicBezTo>
                    <a:pt x="3" y="2"/>
                    <a:pt x="3" y="1"/>
                    <a:pt x="2" y="0"/>
                  </a:cubicBezTo>
                  <a:cubicBezTo>
                    <a:pt x="4" y="15"/>
                    <a:pt x="3" y="34"/>
                    <a:pt x="3" y="48"/>
                  </a:cubicBezTo>
                  <a:cubicBezTo>
                    <a:pt x="3" y="67"/>
                    <a:pt x="0" y="84"/>
                    <a:pt x="3" y="103"/>
                  </a:cubicBezTo>
                  <a:cubicBezTo>
                    <a:pt x="13" y="102"/>
                    <a:pt x="24" y="104"/>
                    <a:pt x="34" y="105"/>
                  </a:cubicBezTo>
                  <a:cubicBezTo>
                    <a:pt x="38" y="105"/>
                    <a:pt x="42" y="107"/>
                    <a:pt x="47" y="108"/>
                  </a:cubicBezTo>
                  <a:cubicBezTo>
                    <a:pt x="47" y="108"/>
                    <a:pt x="47" y="108"/>
                    <a:pt x="48" y="107"/>
                  </a:cubicBezTo>
                  <a:cubicBezTo>
                    <a:pt x="51" y="106"/>
                    <a:pt x="55" y="109"/>
                    <a:pt x="58" y="109"/>
                  </a:cubicBezTo>
                  <a:cubicBezTo>
                    <a:pt x="63" y="109"/>
                    <a:pt x="67" y="107"/>
                    <a:pt x="72" y="107"/>
                  </a:cubicBezTo>
                  <a:cubicBezTo>
                    <a:pt x="76" y="106"/>
                    <a:pt x="80" y="107"/>
                    <a:pt x="84" y="106"/>
                  </a:cubicBezTo>
                  <a:cubicBezTo>
                    <a:pt x="89" y="105"/>
                    <a:pt x="89" y="102"/>
                    <a:pt x="91" y="98"/>
                  </a:cubicBezTo>
                  <a:cubicBezTo>
                    <a:pt x="93" y="94"/>
                    <a:pt x="96" y="92"/>
                    <a:pt x="91" y="9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0" name="Freeform 494">
              <a:extLst>
                <a:ext uri="{FF2B5EF4-FFF2-40B4-BE49-F238E27FC236}">
                  <a16:creationId xmlns:a16="http://schemas.microsoft.com/office/drawing/2014/main" id="{4817CE8E-039E-4239-B6E3-87213DC21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682" y="3399315"/>
              <a:ext cx="61707" cy="50727"/>
            </a:xfrm>
            <a:custGeom>
              <a:avLst/>
              <a:gdLst>
                <a:gd name="T0" fmla="*/ 71 w 80"/>
                <a:gd name="T1" fmla="*/ 33 h 63"/>
                <a:gd name="T2" fmla="*/ 80 w 80"/>
                <a:gd name="T3" fmla="*/ 27 h 63"/>
                <a:gd name="T4" fmla="*/ 78 w 80"/>
                <a:gd name="T5" fmla="*/ 18 h 63"/>
                <a:gd name="T6" fmla="*/ 76 w 80"/>
                <a:gd name="T7" fmla="*/ 5 h 63"/>
                <a:gd name="T8" fmla="*/ 73 w 80"/>
                <a:gd name="T9" fmla="*/ 5 h 63"/>
                <a:gd name="T10" fmla="*/ 66 w 80"/>
                <a:gd name="T11" fmla="*/ 6 h 63"/>
                <a:gd name="T12" fmla="*/ 57 w 80"/>
                <a:gd name="T13" fmla="*/ 1 h 63"/>
                <a:gd name="T14" fmla="*/ 39 w 80"/>
                <a:gd name="T15" fmla="*/ 2 h 63"/>
                <a:gd name="T16" fmla="*/ 33 w 80"/>
                <a:gd name="T17" fmla="*/ 11 h 63"/>
                <a:gd name="T18" fmla="*/ 47 w 80"/>
                <a:gd name="T19" fmla="*/ 16 h 63"/>
                <a:gd name="T20" fmla="*/ 46 w 80"/>
                <a:gd name="T21" fmla="*/ 26 h 63"/>
                <a:gd name="T22" fmla="*/ 42 w 80"/>
                <a:gd name="T23" fmla="*/ 30 h 63"/>
                <a:gd name="T24" fmla="*/ 43 w 80"/>
                <a:gd name="T25" fmla="*/ 37 h 63"/>
                <a:gd name="T26" fmla="*/ 30 w 80"/>
                <a:gd name="T27" fmla="*/ 40 h 63"/>
                <a:gd name="T28" fmla="*/ 5 w 80"/>
                <a:gd name="T29" fmla="*/ 46 h 63"/>
                <a:gd name="T30" fmla="*/ 25 w 80"/>
                <a:gd name="T31" fmla="*/ 52 h 63"/>
                <a:gd name="T32" fmla="*/ 28 w 80"/>
                <a:gd name="T33" fmla="*/ 52 h 63"/>
                <a:gd name="T34" fmla="*/ 49 w 80"/>
                <a:gd name="T35" fmla="*/ 55 h 63"/>
                <a:gd name="T36" fmla="*/ 70 w 80"/>
                <a:gd name="T37" fmla="*/ 54 h 63"/>
                <a:gd name="T38" fmla="*/ 76 w 80"/>
                <a:gd name="T39" fmla="*/ 63 h 63"/>
                <a:gd name="T40" fmla="*/ 78 w 80"/>
                <a:gd name="T41" fmla="*/ 54 h 63"/>
                <a:gd name="T42" fmla="*/ 71 w 80"/>
                <a:gd name="T43" fmla="*/ 3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63">
                  <a:moveTo>
                    <a:pt x="71" y="33"/>
                  </a:moveTo>
                  <a:cubicBezTo>
                    <a:pt x="72" y="30"/>
                    <a:pt x="78" y="31"/>
                    <a:pt x="80" y="27"/>
                  </a:cubicBezTo>
                  <a:cubicBezTo>
                    <a:pt x="80" y="24"/>
                    <a:pt x="79" y="20"/>
                    <a:pt x="78" y="18"/>
                  </a:cubicBezTo>
                  <a:cubicBezTo>
                    <a:pt x="78" y="13"/>
                    <a:pt x="77" y="9"/>
                    <a:pt x="76" y="5"/>
                  </a:cubicBezTo>
                  <a:cubicBezTo>
                    <a:pt x="75" y="5"/>
                    <a:pt x="74" y="5"/>
                    <a:pt x="73" y="5"/>
                  </a:cubicBezTo>
                  <a:cubicBezTo>
                    <a:pt x="70" y="5"/>
                    <a:pt x="70" y="7"/>
                    <a:pt x="66" y="6"/>
                  </a:cubicBezTo>
                  <a:cubicBezTo>
                    <a:pt x="62" y="5"/>
                    <a:pt x="60" y="2"/>
                    <a:pt x="57" y="1"/>
                  </a:cubicBezTo>
                  <a:cubicBezTo>
                    <a:pt x="53" y="0"/>
                    <a:pt x="43" y="0"/>
                    <a:pt x="39" y="2"/>
                  </a:cubicBezTo>
                  <a:cubicBezTo>
                    <a:pt x="36" y="3"/>
                    <a:pt x="31" y="7"/>
                    <a:pt x="33" y="11"/>
                  </a:cubicBezTo>
                  <a:cubicBezTo>
                    <a:pt x="35" y="15"/>
                    <a:pt x="43" y="13"/>
                    <a:pt x="47" y="16"/>
                  </a:cubicBezTo>
                  <a:cubicBezTo>
                    <a:pt x="53" y="21"/>
                    <a:pt x="49" y="21"/>
                    <a:pt x="46" y="26"/>
                  </a:cubicBezTo>
                  <a:cubicBezTo>
                    <a:pt x="45" y="28"/>
                    <a:pt x="43" y="28"/>
                    <a:pt x="42" y="30"/>
                  </a:cubicBezTo>
                  <a:cubicBezTo>
                    <a:pt x="41" y="32"/>
                    <a:pt x="46" y="34"/>
                    <a:pt x="43" y="37"/>
                  </a:cubicBezTo>
                  <a:cubicBezTo>
                    <a:pt x="43" y="38"/>
                    <a:pt x="31" y="40"/>
                    <a:pt x="30" y="40"/>
                  </a:cubicBezTo>
                  <a:cubicBezTo>
                    <a:pt x="25" y="40"/>
                    <a:pt x="0" y="33"/>
                    <a:pt x="5" y="46"/>
                  </a:cubicBezTo>
                  <a:cubicBezTo>
                    <a:pt x="7" y="50"/>
                    <a:pt x="24" y="60"/>
                    <a:pt x="25" y="52"/>
                  </a:cubicBezTo>
                  <a:cubicBezTo>
                    <a:pt x="26" y="52"/>
                    <a:pt x="27" y="52"/>
                    <a:pt x="28" y="52"/>
                  </a:cubicBezTo>
                  <a:cubicBezTo>
                    <a:pt x="35" y="51"/>
                    <a:pt x="42" y="56"/>
                    <a:pt x="49" y="55"/>
                  </a:cubicBezTo>
                  <a:cubicBezTo>
                    <a:pt x="57" y="54"/>
                    <a:pt x="62" y="48"/>
                    <a:pt x="70" y="54"/>
                  </a:cubicBezTo>
                  <a:cubicBezTo>
                    <a:pt x="72" y="56"/>
                    <a:pt x="74" y="60"/>
                    <a:pt x="76" y="63"/>
                  </a:cubicBezTo>
                  <a:cubicBezTo>
                    <a:pt x="77" y="60"/>
                    <a:pt x="78" y="57"/>
                    <a:pt x="78" y="54"/>
                  </a:cubicBezTo>
                  <a:cubicBezTo>
                    <a:pt x="78" y="47"/>
                    <a:pt x="68" y="40"/>
                    <a:pt x="71" y="3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1" name="Freeform 495">
              <a:extLst>
                <a:ext uri="{FF2B5EF4-FFF2-40B4-BE49-F238E27FC236}">
                  <a16:creationId xmlns:a16="http://schemas.microsoft.com/office/drawing/2014/main" id="{1D0051B0-3369-49DA-812D-B88002A78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1247" y="3401697"/>
              <a:ext cx="95008" cy="53791"/>
            </a:xfrm>
            <a:custGeom>
              <a:avLst/>
              <a:gdLst>
                <a:gd name="T0" fmla="*/ 91 w 123"/>
                <a:gd name="T1" fmla="*/ 24 h 67"/>
                <a:gd name="T2" fmla="*/ 73 w 123"/>
                <a:gd name="T3" fmla="*/ 22 h 67"/>
                <a:gd name="T4" fmla="*/ 68 w 123"/>
                <a:gd name="T5" fmla="*/ 17 h 67"/>
                <a:gd name="T6" fmla="*/ 67 w 123"/>
                <a:gd name="T7" fmla="*/ 14 h 67"/>
                <a:gd name="T8" fmla="*/ 63 w 123"/>
                <a:gd name="T9" fmla="*/ 13 h 67"/>
                <a:gd name="T10" fmla="*/ 25 w 123"/>
                <a:gd name="T11" fmla="*/ 0 h 67"/>
                <a:gd name="T12" fmla="*/ 8 w 123"/>
                <a:gd name="T13" fmla="*/ 2 h 67"/>
                <a:gd name="T14" fmla="*/ 10 w 123"/>
                <a:gd name="T15" fmla="*/ 15 h 67"/>
                <a:gd name="T16" fmla="*/ 12 w 123"/>
                <a:gd name="T17" fmla="*/ 24 h 67"/>
                <a:gd name="T18" fmla="*/ 3 w 123"/>
                <a:gd name="T19" fmla="*/ 30 h 67"/>
                <a:gd name="T20" fmla="*/ 10 w 123"/>
                <a:gd name="T21" fmla="*/ 51 h 67"/>
                <a:gd name="T22" fmla="*/ 8 w 123"/>
                <a:gd name="T23" fmla="*/ 60 h 67"/>
                <a:gd name="T24" fmla="*/ 12 w 123"/>
                <a:gd name="T25" fmla="*/ 64 h 67"/>
                <a:gd name="T26" fmla="*/ 25 w 123"/>
                <a:gd name="T27" fmla="*/ 55 h 67"/>
                <a:gd name="T28" fmla="*/ 41 w 123"/>
                <a:gd name="T29" fmla="*/ 46 h 67"/>
                <a:gd name="T30" fmla="*/ 50 w 123"/>
                <a:gd name="T31" fmla="*/ 48 h 67"/>
                <a:gd name="T32" fmla="*/ 56 w 123"/>
                <a:gd name="T33" fmla="*/ 42 h 67"/>
                <a:gd name="T34" fmla="*/ 92 w 123"/>
                <a:gd name="T35" fmla="*/ 43 h 67"/>
                <a:gd name="T36" fmla="*/ 109 w 123"/>
                <a:gd name="T37" fmla="*/ 40 h 67"/>
                <a:gd name="T38" fmla="*/ 123 w 123"/>
                <a:gd name="T39" fmla="*/ 30 h 67"/>
                <a:gd name="T40" fmla="*/ 91 w 123"/>
                <a:gd name="T41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" h="67">
                  <a:moveTo>
                    <a:pt x="91" y="24"/>
                  </a:moveTo>
                  <a:cubicBezTo>
                    <a:pt x="85" y="24"/>
                    <a:pt x="78" y="25"/>
                    <a:pt x="73" y="22"/>
                  </a:cubicBezTo>
                  <a:cubicBezTo>
                    <a:pt x="71" y="21"/>
                    <a:pt x="70" y="19"/>
                    <a:pt x="68" y="17"/>
                  </a:cubicBezTo>
                  <a:cubicBezTo>
                    <a:pt x="68" y="17"/>
                    <a:pt x="68" y="15"/>
                    <a:pt x="67" y="14"/>
                  </a:cubicBezTo>
                  <a:cubicBezTo>
                    <a:pt x="66" y="13"/>
                    <a:pt x="64" y="14"/>
                    <a:pt x="63" y="13"/>
                  </a:cubicBezTo>
                  <a:cubicBezTo>
                    <a:pt x="52" y="6"/>
                    <a:pt x="41" y="1"/>
                    <a:pt x="25" y="0"/>
                  </a:cubicBezTo>
                  <a:cubicBezTo>
                    <a:pt x="18" y="0"/>
                    <a:pt x="14" y="1"/>
                    <a:pt x="8" y="2"/>
                  </a:cubicBezTo>
                  <a:cubicBezTo>
                    <a:pt x="9" y="6"/>
                    <a:pt x="10" y="10"/>
                    <a:pt x="10" y="15"/>
                  </a:cubicBezTo>
                  <a:cubicBezTo>
                    <a:pt x="11" y="17"/>
                    <a:pt x="12" y="21"/>
                    <a:pt x="12" y="24"/>
                  </a:cubicBezTo>
                  <a:cubicBezTo>
                    <a:pt x="10" y="28"/>
                    <a:pt x="4" y="27"/>
                    <a:pt x="3" y="30"/>
                  </a:cubicBezTo>
                  <a:cubicBezTo>
                    <a:pt x="0" y="37"/>
                    <a:pt x="10" y="44"/>
                    <a:pt x="10" y="51"/>
                  </a:cubicBezTo>
                  <a:cubicBezTo>
                    <a:pt x="10" y="54"/>
                    <a:pt x="9" y="57"/>
                    <a:pt x="8" y="60"/>
                  </a:cubicBezTo>
                  <a:cubicBezTo>
                    <a:pt x="9" y="62"/>
                    <a:pt x="11" y="64"/>
                    <a:pt x="12" y="64"/>
                  </a:cubicBezTo>
                  <a:cubicBezTo>
                    <a:pt x="20" y="67"/>
                    <a:pt x="22" y="59"/>
                    <a:pt x="25" y="55"/>
                  </a:cubicBezTo>
                  <a:cubicBezTo>
                    <a:pt x="29" y="49"/>
                    <a:pt x="32" y="45"/>
                    <a:pt x="41" y="46"/>
                  </a:cubicBezTo>
                  <a:cubicBezTo>
                    <a:pt x="45" y="47"/>
                    <a:pt x="46" y="50"/>
                    <a:pt x="50" y="48"/>
                  </a:cubicBezTo>
                  <a:cubicBezTo>
                    <a:pt x="53" y="47"/>
                    <a:pt x="53" y="43"/>
                    <a:pt x="56" y="42"/>
                  </a:cubicBezTo>
                  <a:cubicBezTo>
                    <a:pt x="64" y="38"/>
                    <a:pt x="88" y="50"/>
                    <a:pt x="92" y="43"/>
                  </a:cubicBezTo>
                  <a:cubicBezTo>
                    <a:pt x="98" y="43"/>
                    <a:pt x="103" y="43"/>
                    <a:pt x="109" y="40"/>
                  </a:cubicBezTo>
                  <a:cubicBezTo>
                    <a:pt x="113" y="38"/>
                    <a:pt x="121" y="34"/>
                    <a:pt x="123" y="30"/>
                  </a:cubicBezTo>
                  <a:cubicBezTo>
                    <a:pt x="112" y="29"/>
                    <a:pt x="102" y="25"/>
                    <a:pt x="91" y="2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2" name="Freeform 496">
              <a:extLst>
                <a:ext uri="{FF2B5EF4-FFF2-40B4-BE49-F238E27FC236}">
                  <a16:creationId xmlns:a16="http://schemas.microsoft.com/office/drawing/2014/main" id="{76FC4CFF-AEF1-43BF-B91A-C7A6E7A18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3" name="Freeform 497">
              <a:extLst>
                <a:ext uri="{FF2B5EF4-FFF2-40B4-BE49-F238E27FC236}">
                  <a16:creationId xmlns:a16="http://schemas.microsoft.com/office/drawing/2014/main" id="{A1A3D4FE-6A6C-4771-AA23-F27B8104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721" y="2936989"/>
              <a:ext cx="73460" cy="117454"/>
            </a:xfrm>
            <a:custGeom>
              <a:avLst/>
              <a:gdLst>
                <a:gd name="T0" fmla="*/ 50 w 95"/>
                <a:gd name="T1" fmla="*/ 12 h 146"/>
                <a:gd name="T2" fmla="*/ 32 w 95"/>
                <a:gd name="T3" fmla="*/ 14 h 146"/>
                <a:gd name="T4" fmla="*/ 10 w 95"/>
                <a:gd name="T5" fmla="*/ 37 h 146"/>
                <a:gd name="T6" fmla="*/ 11 w 95"/>
                <a:gd name="T7" fmla="*/ 38 h 146"/>
                <a:gd name="T8" fmla="*/ 10 w 95"/>
                <a:gd name="T9" fmla="*/ 38 h 146"/>
                <a:gd name="T10" fmla="*/ 11 w 95"/>
                <a:gd name="T11" fmla="*/ 43 h 146"/>
                <a:gd name="T12" fmla="*/ 15 w 95"/>
                <a:gd name="T13" fmla="*/ 42 h 146"/>
                <a:gd name="T14" fmla="*/ 14 w 95"/>
                <a:gd name="T15" fmla="*/ 49 h 146"/>
                <a:gd name="T16" fmla="*/ 20 w 95"/>
                <a:gd name="T17" fmla="*/ 53 h 146"/>
                <a:gd name="T18" fmla="*/ 17 w 95"/>
                <a:gd name="T19" fmla="*/ 55 h 146"/>
                <a:gd name="T20" fmla="*/ 9 w 95"/>
                <a:gd name="T21" fmla="*/ 56 h 146"/>
                <a:gd name="T22" fmla="*/ 3 w 95"/>
                <a:gd name="T23" fmla="*/ 62 h 146"/>
                <a:gd name="T24" fmla="*/ 5 w 95"/>
                <a:gd name="T25" fmla="*/ 68 h 146"/>
                <a:gd name="T26" fmla="*/ 7 w 95"/>
                <a:gd name="T27" fmla="*/ 72 h 146"/>
                <a:gd name="T28" fmla="*/ 13 w 95"/>
                <a:gd name="T29" fmla="*/ 78 h 146"/>
                <a:gd name="T30" fmla="*/ 12 w 95"/>
                <a:gd name="T31" fmla="*/ 79 h 146"/>
                <a:gd name="T32" fmla="*/ 15 w 95"/>
                <a:gd name="T33" fmla="*/ 86 h 146"/>
                <a:gd name="T34" fmla="*/ 13 w 95"/>
                <a:gd name="T35" fmla="*/ 95 h 146"/>
                <a:gd name="T36" fmla="*/ 17 w 95"/>
                <a:gd name="T37" fmla="*/ 94 h 146"/>
                <a:gd name="T38" fmla="*/ 13 w 95"/>
                <a:gd name="T39" fmla="*/ 105 h 146"/>
                <a:gd name="T40" fmla="*/ 9 w 95"/>
                <a:gd name="T41" fmla="*/ 113 h 146"/>
                <a:gd name="T42" fmla="*/ 7 w 95"/>
                <a:gd name="T43" fmla="*/ 115 h 146"/>
                <a:gd name="T44" fmla="*/ 7 w 95"/>
                <a:gd name="T45" fmla="*/ 118 h 146"/>
                <a:gd name="T46" fmla="*/ 2 w 95"/>
                <a:gd name="T47" fmla="*/ 120 h 146"/>
                <a:gd name="T48" fmla="*/ 6 w 95"/>
                <a:gd name="T49" fmla="*/ 130 h 146"/>
                <a:gd name="T50" fmla="*/ 2 w 95"/>
                <a:gd name="T51" fmla="*/ 139 h 146"/>
                <a:gd name="T52" fmla="*/ 2 w 95"/>
                <a:gd name="T53" fmla="*/ 143 h 146"/>
                <a:gd name="T54" fmla="*/ 8 w 95"/>
                <a:gd name="T55" fmla="*/ 143 h 146"/>
                <a:gd name="T56" fmla="*/ 11 w 95"/>
                <a:gd name="T57" fmla="*/ 138 h 146"/>
                <a:gd name="T58" fmla="*/ 11 w 95"/>
                <a:gd name="T59" fmla="*/ 144 h 146"/>
                <a:gd name="T60" fmla="*/ 22 w 95"/>
                <a:gd name="T61" fmla="*/ 146 h 146"/>
                <a:gd name="T62" fmla="*/ 29 w 95"/>
                <a:gd name="T63" fmla="*/ 142 h 146"/>
                <a:gd name="T64" fmla="*/ 29 w 95"/>
                <a:gd name="T65" fmla="*/ 143 h 146"/>
                <a:gd name="T66" fmla="*/ 34 w 95"/>
                <a:gd name="T67" fmla="*/ 141 h 146"/>
                <a:gd name="T68" fmla="*/ 40 w 95"/>
                <a:gd name="T69" fmla="*/ 142 h 146"/>
                <a:gd name="T70" fmla="*/ 46 w 95"/>
                <a:gd name="T71" fmla="*/ 141 h 146"/>
                <a:gd name="T72" fmla="*/ 46 w 95"/>
                <a:gd name="T73" fmla="*/ 138 h 146"/>
                <a:gd name="T74" fmla="*/ 48 w 95"/>
                <a:gd name="T75" fmla="*/ 138 h 146"/>
                <a:gd name="T76" fmla="*/ 48 w 95"/>
                <a:gd name="T77" fmla="*/ 132 h 146"/>
                <a:gd name="T78" fmla="*/ 55 w 95"/>
                <a:gd name="T79" fmla="*/ 130 h 146"/>
                <a:gd name="T80" fmla="*/ 63 w 95"/>
                <a:gd name="T81" fmla="*/ 130 h 146"/>
                <a:gd name="T82" fmla="*/ 72 w 95"/>
                <a:gd name="T83" fmla="*/ 130 h 146"/>
                <a:gd name="T84" fmla="*/ 72 w 95"/>
                <a:gd name="T85" fmla="*/ 123 h 146"/>
                <a:gd name="T86" fmla="*/ 66 w 95"/>
                <a:gd name="T87" fmla="*/ 122 h 146"/>
                <a:gd name="T88" fmla="*/ 72 w 95"/>
                <a:gd name="T89" fmla="*/ 121 h 146"/>
                <a:gd name="T90" fmla="*/ 74 w 95"/>
                <a:gd name="T91" fmla="*/ 122 h 146"/>
                <a:gd name="T92" fmla="*/ 77 w 95"/>
                <a:gd name="T93" fmla="*/ 122 h 146"/>
                <a:gd name="T94" fmla="*/ 84 w 95"/>
                <a:gd name="T95" fmla="*/ 120 h 146"/>
                <a:gd name="T96" fmla="*/ 87 w 95"/>
                <a:gd name="T97" fmla="*/ 113 h 146"/>
                <a:gd name="T98" fmla="*/ 95 w 95"/>
                <a:gd name="T99" fmla="*/ 88 h 146"/>
                <a:gd name="T100" fmla="*/ 92 w 95"/>
                <a:gd name="T101" fmla="*/ 88 h 146"/>
                <a:gd name="T102" fmla="*/ 92 w 95"/>
                <a:gd name="T103" fmla="*/ 65 h 146"/>
                <a:gd name="T104" fmla="*/ 73 w 95"/>
                <a:gd name="T105" fmla="*/ 23 h 146"/>
                <a:gd name="T106" fmla="*/ 69 w 95"/>
                <a:gd name="T107" fmla="*/ 16 h 146"/>
                <a:gd name="T108" fmla="*/ 67 w 95"/>
                <a:gd name="T109" fmla="*/ 9 h 146"/>
                <a:gd name="T110" fmla="*/ 62 w 95"/>
                <a:gd name="T111" fmla="*/ 0 h 146"/>
                <a:gd name="T112" fmla="*/ 50 w 95"/>
                <a:gd name="T113" fmla="*/ 1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" h="146">
                  <a:moveTo>
                    <a:pt x="50" y="12"/>
                  </a:moveTo>
                  <a:cubicBezTo>
                    <a:pt x="45" y="14"/>
                    <a:pt x="38" y="12"/>
                    <a:pt x="32" y="14"/>
                  </a:cubicBezTo>
                  <a:cubicBezTo>
                    <a:pt x="21" y="17"/>
                    <a:pt x="16" y="28"/>
                    <a:pt x="10" y="37"/>
                  </a:cubicBezTo>
                  <a:cubicBezTo>
                    <a:pt x="11" y="37"/>
                    <a:pt x="11" y="37"/>
                    <a:pt x="11" y="38"/>
                  </a:cubicBezTo>
                  <a:cubicBezTo>
                    <a:pt x="11" y="38"/>
                    <a:pt x="10" y="38"/>
                    <a:pt x="10" y="38"/>
                  </a:cubicBezTo>
                  <a:cubicBezTo>
                    <a:pt x="9" y="40"/>
                    <a:pt x="9" y="43"/>
                    <a:pt x="11" y="43"/>
                  </a:cubicBezTo>
                  <a:cubicBezTo>
                    <a:pt x="12" y="44"/>
                    <a:pt x="14" y="42"/>
                    <a:pt x="15" y="42"/>
                  </a:cubicBezTo>
                  <a:cubicBezTo>
                    <a:pt x="16" y="45"/>
                    <a:pt x="11" y="45"/>
                    <a:pt x="14" y="49"/>
                  </a:cubicBezTo>
                  <a:cubicBezTo>
                    <a:pt x="15" y="50"/>
                    <a:pt x="19" y="51"/>
                    <a:pt x="20" y="53"/>
                  </a:cubicBezTo>
                  <a:cubicBezTo>
                    <a:pt x="22" y="56"/>
                    <a:pt x="19" y="55"/>
                    <a:pt x="17" y="55"/>
                  </a:cubicBezTo>
                  <a:cubicBezTo>
                    <a:pt x="13" y="55"/>
                    <a:pt x="13" y="54"/>
                    <a:pt x="9" y="56"/>
                  </a:cubicBezTo>
                  <a:cubicBezTo>
                    <a:pt x="7" y="58"/>
                    <a:pt x="4" y="60"/>
                    <a:pt x="3" y="62"/>
                  </a:cubicBezTo>
                  <a:cubicBezTo>
                    <a:pt x="0" y="67"/>
                    <a:pt x="2" y="65"/>
                    <a:pt x="5" y="68"/>
                  </a:cubicBezTo>
                  <a:cubicBezTo>
                    <a:pt x="8" y="70"/>
                    <a:pt x="6" y="69"/>
                    <a:pt x="7" y="72"/>
                  </a:cubicBezTo>
                  <a:cubicBezTo>
                    <a:pt x="8" y="75"/>
                    <a:pt x="9" y="78"/>
                    <a:pt x="13" y="78"/>
                  </a:cubicBezTo>
                  <a:cubicBezTo>
                    <a:pt x="13" y="78"/>
                    <a:pt x="13" y="79"/>
                    <a:pt x="12" y="79"/>
                  </a:cubicBezTo>
                  <a:cubicBezTo>
                    <a:pt x="13" y="80"/>
                    <a:pt x="15" y="85"/>
                    <a:pt x="15" y="86"/>
                  </a:cubicBezTo>
                  <a:cubicBezTo>
                    <a:pt x="16" y="90"/>
                    <a:pt x="13" y="92"/>
                    <a:pt x="13" y="95"/>
                  </a:cubicBezTo>
                  <a:cubicBezTo>
                    <a:pt x="14" y="94"/>
                    <a:pt x="16" y="94"/>
                    <a:pt x="17" y="94"/>
                  </a:cubicBezTo>
                  <a:cubicBezTo>
                    <a:pt x="16" y="97"/>
                    <a:pt x="11" y="103"/>
                    <a:pt x="13" y="105"/>
                  </a:cubicBezTo>
                  <a:cubicBezTo>
                    <a:pt x="12" y="108"/>
                    <a:pt x="10" y="110"/>
                    <a:pt x="9" y="113"/>
                  </a:cubicBezTo>
                  <a:cubicBezTo>
                    <a:pt x="8" y="114"/>
                    <a:pt x="7" y="115"/>
                    <a:pt x="7" y="115"/>
                  </a:cubicBezTo>
                  <a:cubicBezTo>
                    <a:pt x="6" y="116"/>
                    <a:pt x="7" y="117"/>
                    <a:pt x="7" y="118"/>
                  </a:cubicBezTo>
                  <a:cubicBezTo>
                    <a:pt x="5" y="119"/>
                    <a:pt x="3" y="120"/>
                    <a:pt x="2" y="120"/>
                  </a:cubicBezTo>
                  <a:cubicBezTo>
                    <a:pt x="1" y="124"/>
                    <a:pt x="5" y="126"/>
                    <a:pt x="6" y="130"/>
                  </a:cubicBezTo>
                  <a:cubicBezTo>
                    <a:pt x="8" y="134"/>
                    <a:pt x="6" y="139"/>
                    <a:pt x="2" y="139"/>
                  </a:cubicBezTo>
                  <a:cubicBezTo>
                    <a:pt x="2" y="141"/>
                    <a:pt x="2" y="142"/>
                    <a:pt x="2" y="143"/>
                  </a:cubicBezTo>
                  <a:cubicBezTo>
                    <a:pt x="4" y="143"/>
                    <a:pt x="7" y="143"/>
                    <a:pt x="8" y="143"/>
                  </a:cubicBezTo>
                  <a:cubicBezTo>
                    <a:pt x="10" y="141"/>
                    <a:pt x="9" y="139"/>
                    <a:pt x="11" y="138"/>
                  </a:cubicBezTo>
                  <a:cubicBezTo>
                    <a:pt x="11" y="140"/>
                    <a:pt x="11" y="142"/>
                    <a:pt x="11" y="144"/>
                  </a:cubicBezTo>
                  <a:cubicBezTo>
                    <a:pt x="15" y="145"/>
                    <a:pt x="18" y="146"/>
                    <a:pt x="22" y="146"/>
                  </a:cubicBezTo>
                  <a:cubicBezTo>
                    <a:pt x="22" y="143"/>
                    <a:pt x="27" y="145"/>
                    <a:pt x="29" y="142"/>
                  </a:cubicBezTo>
                  <a:cubicBezTo>
                    <a:pt x="29" y="142"/>
                    <a:pt x="29" y="143"/>
                    <a:pt x="29" y="143"/>
                  </a:cubicBezTo>
                  <a:cubicBezTo>
                    <a:pt x="32" y="142"/>
                    <a:pt x="31" y="141"/>
                    <a:pt x="34" y="141"/>
                  </a:cubicBezTo>
                  <a:cubicBezTo>
                    <a:pt x="36" y="141"/>
                    <a:pt x="38" y="142"/>
                    <a:pt x="40" y="142"/>
                  </a:cubicBezTo>
                  <a:cubicBezTo>
                    <a:pt x="37" y="139"/>
                    <a:pt x="43" y="134"/>
                    <a:pt x="46" y="141"/>
                  </a:cubicBezTo>
                  <a:cubicBezTo>
                    <a:pt x="46" y="140"/>
                    <a:pt x="46" y="139"/>
                    <a:pt x="46" y="138"/>
                  </a:cubicBezTo>
                  <a:cubicBezTo>
                    <a:pt x="47" y="138"/>
                    <a:pt x="48" y="138"/>
                    <a:pt x="48" y="138"/>
                  </a:cubicBezTo>
                  <a:cubicBezTo>
                    <a:pt x="48" y="136"/>
                    <a:pt x="48" y="134"/>
                    <a:pt x="48" y="132"/>
                  </a:cubicBezTo>
                  <a:cubicBezTo>
                    <a:pt x="51" y="133"/>
                    <a:pt x="54" y="132"/>
                    <a:pt x="55" y="130"/>
                  </a:cubicBezTo>
                  <a:cubicBezTo>
                    <a:pt x="59" y="128"/>
                    <a:pt x="59" y="127"/>
                    <a:pt x="63" y="130"/>
                  </a:cubicBezTo>
                  <a:cubicBezTo>
                    <a:pt x="66" y="132"/>
                    <a:pt x="69" y="133"/>
                    <a:pt x="72" y="130"/>
                  </a:cubicBezTo>
                  <a:cubicBezTo>
                    <a:pt x="76" y="127"/>
                    <a:pt x="72" y="127"/>
                    <a:pt x="72" y="123"/>
                  </a:cubicBezTo>
                  <a:cubicBezTo>
                    <a:pt x="70" y="123"/>
                    <a:pt x="68" y="123"/>
                    <a:pt x="66" y="122"/>
                  </a:cubicBezTo>
                  <a:cubicBezTo>
                    <a:pt x="66" y="119"/>
                    <a:pt x="70" y="120"/>
                    <a:pt x="72" y="121"/>
                  </a:cubicBezTo>
                  <a:cubicBezTo>
                    <a:pt x="72" y="121"/>
                    <a:pt x="72" y="122"/>
                    <a:pt x="74" y="122"/>
                  </a:cubicBezTo>
                  <a:cubicBezTo>
                    <a:pt x="75" y="123"/>
                    <a:pt x="76" y="122"/>
                    <a:pt x="77" y="122"/>
                  </a:cubicBezTo>
                  <a:cubicBezTo>
                    <a:pt x="78" y="122"/>
                    <a:pt x="83" y="121"/>
                    <a:pt x="84" y="120"/>
                  </a:cubicBezTo>
                  <a:cubicBezTo>
                    <a:pt x="85" y="118"/>
                    <a:pt x="86" y="115"/>
                    <a:pt x="87" y="113"/>
                  </a:cubicBezTo>
                  <a:cubicBezTo>
                    <a:pt x="92" y="107"/>
                    <a:pt x="95" y="96"/>
                    <a:pt x="95" y="88"/>
                  </a:cubicBezTo>
                  <a:cubicBezTo>
                    <a:pt x="93" y="88"/>
                    <a:pt x="93" y="86"/>
                    <a:pt x="92" y="88"/>
                  </a:cubicBezTo>
                  <a:cubicBezTo>
                    <a:pt x="88" y="82"/>
                    <a:pt x="93" y="71"/>
                    <a:pt x="92" y="65"/>
                  </a:cubicBezTo>
                  <a:cubicBezTo>
                    <a:pt x="92" y="50"/>
                    <a:pt x="83" y="33"/>
                    <a:pt x="73" y="23"/>
                  </a:cubicBezTo>
                  <a:cubicBezTo>
                    <a:pt x="71" y="20"/>
                    <a:pt x="70" y="20"/>
                    <a:pt x="69" y="16"/>
                  </a:cubicBezTo>
                  <a:cubicBezTo>
                    <a:pt x="68" y="14"/>
                    <a:pt x="68" y="12"/>
                    <a:pt x="67" y="9"/>
                  </a:cubicBezTo>
                  <a:cubicBezTo>
                    <a:pt x="65" y="6"/>
                    <a:pt x="64" y="3"/>
                    <a:pt x="62" y="0"/>
                  </a:cubicBezTo>
                  <a:cubicBezTo>
                    <a:pt x="60" y="5"/>
                    <a:pt x="57" y="10"/>
                    <a:pt x="50" y="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4" name="Freeform 498">
              <a:extLst>
                <a:ext uri="{FF2B5EF4-FFF2-40B4-BE49-F238E27FC236}">
                  <a16:creationId xmlns:a16="http://schemas.microsoft.com/office/drawing/2014/main" id="{8E0AF182-9229-4328-A3F3-640A31A8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5" name="Freeform 499">
              <a:extLst>
                <a:ext uri="{FF2B5EF4-FFF2-40B4-BE49-F238E27FC236}">
                  <a16:creationId xmlns:a16="http://schemas.microsoft.com/office/drawing/2014/main" id="{D4E6483F-0E64-401A-8856-7AA02B735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992" y="2814769"/>
              <a:ext cx="139737" cy="151839"/>
            </a:xfrm>
            <a:custGeom>
              <a:avLst/>
              <a:gdLst>
                <a:gd name="T0" fmla="*/ 166 w 181"/>
                <a:gd name="T1" fmla="*/ 0 h 189"/>
                <a:gd name="T2" fmla="*/ 155 w 181"/>
                <a:gd name="T3" fmla="*/ 20 h 189"/>
                <a:gd name="T4" fmla="*/ 140 w 181"/>
                <a:gd name="T5" fmla="*/ 31 h 189"/>
                <a:gd name="T6" fmla="*/ 113 w 181"/>
                <a:gd name="T7" fmla="*/ 42 h 189"/>
                <a:gd name="T8" fmla="*/ 94 w 181"/>
                <a:gd name="T9" fmla="*/ 53 h 189"/>
                <a:gd name="T10" fmla="*/ 72 w 181"/>
                <a:gd name="T11" fmla="*/ 58 h 189"/>
                <a:gd name="T12" fmla="*/ 58 w 181"/>
                <a:gd name="T13" fmla="*/ 75 h 189"/>
                <a:gd name="T14" fmla="*/ 33 w 181"/>
                <a:gd name="T15" fmla="*/ 88 h 189"/>
                <a:gd name="T16" fmla="*/ 12 w 181"/>
                <a:gd name="T17" fmla="*/ 112 h 189"/>
                <a:gd name="T18" fmla="*/ 20 w 181"/>
                <a:gd name="T19" fmla="*/ 120 h 189"/>
                <a:gd name="T20" fmla="*/ 30 w 181"/>
                <a:gd name="T21" fmla="*/ 119 h 189"/>
                <a:gd name="T22" fmla="*/ 39 w 181"/>
                <a:gd name="T23" fmla="*/ 132 h 189"/>
                <a:gd name="T24" fmla="*/ 34 w 181"/>
                <a:gd name="T25" fmla="*/ 150 h 189"/>
                <a:gd name="T26" fmla="*/ 30 w 181"/>
                <a:gd name="T27" fmla="*/ 159 h 189"/>
                <a:gd name="T28" fmla="*/ 26 w 181"/>
                <a:gd name="T29" fmla="*/ 167 h 189"/>
                <a:gd name="T30" fmla="*/ 21 w 181"/>
                <a:gd name="T31" fmla="*/ 170 h 189"/>
                <a:gd name="T32" fmla="*/ 33 w 181"/>
                <a:gd name="T33" fmla="*/ 174 h 189"/>
                <a:gd name="T34" fmla="*/ 34 w 181"/>
                <a:gd name="T35" fmla="*/ 181 h 189"/>
                <a:gd name="T36" fmla="*/ 48 w 181"/>
                <a:gd name="T37" fmla="*/ 183 h 189"/>
                <a:gd name="T38" fmla="*/ 51 w 181"/>
                <a:gd name="T39" fmla="*/ 177 h 189"/>
                <a:gd name="T40" fmla="*/ 62 w 181"/>
                <a:gd name="T41" fmla="*/ 183 h 189"/>
                <a:gd name="T42" fmla="*/ 65 w 181"/>
                <a:gd name="T43" fmla="*/ 187 h 189"/>
                <a:gd name="T44" fmla="*/ 90 w 181"/>
                <a:gd name="T45" fmla="*/ 166 h 189"/>
                <a:gd name="T46" fmla="*/ 120 w 181"/>
                <a:gd name="T47" fmla="*/ 152 h 189"/>
                <a:gd name="T48" fmla="*/ 107 w 181"/>
                <a:gd name="T49" fmla="*/ 142 h 189"/>
                <a:gd name="T50" fmla="*/ 101 w 181"/>
                <a:gd name="T51" fmla="*/ 136 h 189"/>
                <a:gd name="T52" fmla="*/ 95 w 181"/>
                <a:gd name="T53" fmla="*/ 132 h 189"/>
                <a:gd name="T54" fmla="*/ 99 w 181"/>
                <a:gd name="T55" fmla="*/ 121 h 189"/>
                <a:gd name="T56" fmla="*/ 106 w 181"/>
                <a:gd name="T57" fmla="*/ 111 h 189"/>
                <a:gd name="T58" fmla="*/ 118 w 181"/>
                <a:gd name="T59" fmla="*/ 107 h 189"/>
                <a:gd name="T60" fmla="*/ 125 w 181"/>
                <a:gd name="T61" fmla="*/ 102 h 189"/>
                <a:gd name="T62" fmla="*/ 140 w 181"/>
                <a:gd name="T63" fmla="*/ 92 h 189"/>
                <a:gd name="T64" fmla="*/ 148 w 181"/>
                <a:gd name="T65" fmla="*/ 81 h 189"/>
                <a:gd name="T66" fmla="*/ 158 w 181"/>
                <a:gd name="T67" fmla="*/ 63 h 189"/>
                <a:gd name="T68" fmla="*/ 159 w 181"/>
                <a:gd name="T69" fmla="*/ 46 h 189"/>
                <a:gd name="T70" fmla="*/ 174 w 181"/>
                <a:gd name="T71" fmla="*/ 28 h 189"/>
                <a:gd name="T72" fmla="*/ 181 w 181"/>
                <a:gd name="T73" fmla="*/ 24 h 189"/>
                <a:gd name="T74" fmla="*/ 172 w 181"/>
                <a:gd name="T75" fmla="*/ 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1" h="189">
                  <a:moveTo>
                    <a:pt x="172" y="9"/>
                  </a:moveTo>
                  <a:cubicBezTo>
                    <a:pt x="170" y="6"/>
                    <a:pt x="174" y="0"/>
                    <a:pt x="166" y="0"/>
                  </a:cubicBezTo>
                  <a:cubicBezTo>
                    <a:pt x="161" y="1"/>
                    <a:pt x="160" y="5"/>
                    <a:pt x="159" y="9"/>
                  </a:cubicBezTo>
                  <a:cubicBezTo>
                    <a:pt x="158" y="13"/>
                    <a:pt x="158" y="17"/>
                    <a:pt x="155" y="20"/>
                  </a:cubicBezTo>
                  <a:cubicBezTo>
                    <a:pt x="152" y="23"/>
                    <a:pt x="149" y="19"/>
                    <a:pt x="146" y="22"/>
                  </a:cubicBezTo>
                  <a:cubicBezTo>
                    <a:pt x="143" y="23"/>
                    <a:pt x="143" y="28"/>
                    <a:pt x="140" y="31"/>
                  </a:cubicBezTo>
                  <a:cubicBezTo>
                    <a:pt x="137" y="33"/>
                    <a:pt x="134" y="33"/>
                    <a:pt x="129" y="34"/>
                  </a:cubicBezTo>
                  <a:cubicBezTo>
                    <a:pt x="123" y="35"/>
                    <a:pt x="109" y="31"/>
                    <a:pt x="113" y="42"/>
                  </a:cubicBezTo>
                  <a:cubicBezTo>
                    <a:pt x="115" y="46"/>
                    <a:pt x="119" y="47"/>
                    <a:pt x="118" y="53"/>
                  </a:cubicBezTo>
                  <a:cubicBezTo>
                    <a:pt x="116" y="61"/>
                    <a:pt x="99" y="55"/>
                    <a:pt x="94" y="53"/>
                  </a:cubicBezTo>
                  <a:cubicBezTo>
                    <a:pt x="90" y="52"/>
                    <a:pt x="89" y="48"/>
                    <a:pt x="86" y="46"/>
                  </a:cubicBezTo>
                  <a:cubicBezTo>
                    <a:pt x="77" y="41"/>
                    <a:pt x="76" y="51"/>
                    <a:pt x="72" y="58"/>
                  </a:cubicBezTo>
                  <a:cubicBezTo>
                    <a:pt x="70" y="62"/>
                    <a:pt x="67" y="63"/>
                    <a:pt x="64" y="67"/>
                  </a:cubicBezTo>
                  <a:cubicBezTo>
                    <a:pt x="61" y="70"/>
                    <a:pt x="62" y="72"/>
                    <a:pt x="58" y="75"/>
                  </a:cubicBezTo>
                  <a:cubicBezTo>
                    <a:pt x="56" y="76"/>
                    <a:pt x="53" y="76"/>
                    <a:pt x="50" y="77"/>
                  </a:cubicBezTo>
                  <a:cubicBezTo>
                    <a:pt x="44" y="80"/>
                    <a:pt x="39" y="85"/>
                    <a:pt x="33" y="88"/>
                  </a:cubicBezTo>
                  <a:cubicBezTo>
                    <a:pt x="19" y="94"/>
                    <a:pt x="11" y="106"/>
                    <a:pt x="0" y="114"/>
                  </a:cubicBezTo>
                  <a:cubicBezTo>
                    <a:pt x="5" y="114"/>
                    <a:pt x="11" y="115"/>
                    <a:pt x="12" y="112"/>
                  </a:cubicBezTo>
                  <a:cubicBezTo>
                    <a:pt x="14" y="112"/>
                    <a:pt x="15" y="114"/>
                    <a:pt x="17" y="115"/>
                  </a:cubicBezTo>
                  <a:cubicBezTo>
                    <a:pt x="17" y="116"/>
                    <a:pt x="19" y="120"/>
                    <a:pt x="20" y="120"/>
                  </a:cubicBezTo>
                  <a:cubicBezTo>
                    <a:pt x="23" y="122"/>
                    <a:pt x="23" y="118"/>
                    <a:pt x="25" y="118"/>
                  </a:cubicBezTo>
                  <a:cubicBezTo>
                    <a:pt x="27" y="117"/>
                    <a:pt x="28" y="120"/>
                    <a:pt x="30" y="119"/>
                  </a:cubicBezTo>
                  <a:cubicBezTo>
                    <a:pt x="32" y="123"/>
                    <a:pt x="37" y="121"/>
                    <a:pt x="39" y="124"/>
                  </a:cubicBezTo>
                  <a:cubicBezTo>
                    <a:pt x="42" y="126"/>
                    <a:pt x="40" y="130"/>
                    <a:pt x="39" y="132"/>
                  </a:cubicBezTo>
                  <a:cubicBezTo>
                    <a:pt x="38" y="135"/>
                    <a:pt x="36" y="138"/>
                    <a:pt x="34" y="141"/>
                  </a:cubicBezTo>
                  <a:cubicBezTo>
                    <a:pt x="32" y="145"/>
                    <a:pt x="35" y="147"/>
                    <a:pt x="34" y="150"/>
                  </a:cubicBezTo>
                  <a:cubicBezTo>
                    <a:pt x="34" y="153"/>
                    <a:pt x="32" y="154"/>
                    <a:pt x="30" y="156"/>
                  </a:cubicBezTo>
                  <a:cubicBezTo>
                    <a:pt x="30" y="157"/>
                    <a:pt x="30" y="158"/>
                    <a:pt x="30" y="159"/>
                  </a:cubicBezTo>
                  <a:cubicBezTo>
                    <a:pt x="29" y="160"/>
                    <a:pt x="28" y="160"/>
                    <a:pt x="27" y="161"/>
                  </a:cubicBezTo>
                  <a:cubicBezTo>
                    <a:pt x="26" y="163"/>
                    <a:pt x="27" y="165"/>
                    <a:pt x="26" y="167"/>
                  </a:cubicBezTo>
                  <a:cubicBezTo>
                    <a:pt x="25" y="169"/>
                    <a:pt x="23" y="169"/>
                    <a:pt x="21" y="170"/>
                  </a:cubicBezTo>
                  <a:cubicBezTo>
                    <a:pt x="21" y="170"/>
                    <a:pt x="21" y="170"/>
                    <a:pt x="21" y="170"/>
                  </a:cubicBezTo>
                  <a:cubicBezTo>
                    <a:pt x="24" y="172"/>
                    <a:pt x="27" y="171"/>
                    <a:pt x="30" y="172"/>
                  </a:cubicBezTo>
                  <a:cubicBezTo>
                    <a:pt x="32" y="173"/>
                    <a:pt x="33" y="172"/>
                    <a:pt x="33" y="174"/>
                  </a:cubicBezTo>
                  <a:cubicBezTo>
                    <a:pt x="33" y="175"/>
                    <a:pt x="31" y="176"/>
                    <a:pt x="30" y="176"/>
                  </a:cubicBezTo>
                  <a:cubicBezTo>
                    <a:pt x="30" y="179"/>
                    <a:pt x="32" y="179"/>
                    <a:pt x="34" y="181"/>
                  </a:cubicBezTo>
                  <a:cubicBezTo>
                    <a:pt x="36" y="183"/>
                    <a:pt x="37" y="184"/>
                    <a:pt x="40" y="185"/>
                  </a:cubicBezTo>
                  <a:cubicBezTo>
                    <a:pt x="42" y="185"/>
                    <a:pt x="46" y="184"/>
                    <a:pt x="48" y="183"/>
                  </a:cubicBezTo>
                  <a:cubicBezTo>
                    <a:pt x="48" y="182"/>
                    <a:pt x="49" y="180"/>
                    <a:pt x="49" y="180"/>
                  </a:cubicBezTo>
                  <a:cubicBezTo>
                    <a:pt x="50" y="179"/>
                    <a:pt x="51" y="179"/>
                    <a:pt x="51" y="177"/>
                  </a:cubicBezTo>
                  <a:cubicBezTo>
                    <a:pt x="51" y="177"/>
                    <a:pt x="52" y="177"/>
                    <a:pt x="52" y="177"/>
                  </a:cubicBezTo>
                  <a:cubicBezTo>
                    <a:pt x="52" y="180"/>
                    <a:pt x="60" y="183"/>
                    <a:pt x="62" y="183"/>
                  </a:cubicBezTo>
                  <a:cubicBezTo>
                    <a:pt x="62" y="183"/>
                    <a:pt x="63" y="182"/>
                    <a:pt x="63" y="182"/>
                  </a:cubicBezTo>
                  <a:cubicBezTo>
                    <a:pt x="64" y="183"/>
                    <a:pt x="64" y="185"/>
                    <a:pt x="65" y="187"/>
                  </a:cubicBezTo>
                  <a:cubicBezTo>
                    <a:pt x="66" y="188"/>
                    <a:pt x="67" y="188"/>
                    <a:pt x="68" y="189"/>
                  </a:cubicBezTo>
                  <a:cubicBezTo>
                    <a:pt x="74" y="180"/>
                    <a:pt x="79" y="169"/>
                    <a:pt x="90" y="166"/>
                  </a:cubicBezTo>
                  <a:cubicBezTo>
                    <a:pt x="96" y="164"/>
                    <a:pt x="103" y="166"/>
                    <a:pt x="108" y="164"/>
                  </a:cubicBezTo>
                  <a:cubicBezTo>
                    <a:pt x="115" y="162"/>
                    <a:pt x="118" y="157"/>
                    <a:pt x="120" y="152"/>
                  </a:cubicBezTo>
                  <a:cubicBezTo>
                    <a:pt x="119" y="151"/>
                    <a:pt x="119" y="151"/>
                    <a:pt x="118" y="150"/>
                  </a:cubicBezTo>
                  <a:cubicBezTo>
                    <a:pt x="115" y="147"/>
                    <a:pt x="110" y="146"/>
                    <a:pt x="107" y="142"/>
                  </a:cubicBezTo>
                  <a:cubicBezTo>
                    <a:pt x="106" y="140"/>
                    <a:pt x="106" y="139"/>
                    <a:pt x="105" y="138"/>
                  </a:cubicBezTo>
                  <a:cubicBezTo>
                    <a:pt x="105" y="137"/>
                    <a:pt x="102" y="136"/>
                    <a:pt x="101" y="136"/>
                  </a:cubicBezTo>
                  <a:cubicBezTo>
                    <a:pt x="99" y="135"/>
                    <a:pt x="97" y="135"/>
                    <a:pt x="95" y="134"/>
                  </a:cubicBezTo>
                  <a:cubicBezTo>
                    <a:pt x="95" y="133"/>
                    <a:pt x="95" y="133"/>
                    <a:pt x="95" y="132"/>
                  </a:cubicBezTo>
                  <a:cubicBezTo>
                    <a:pt x="99" y="133"/>
                    <a:pt x="98" y="130"/>
                    <a:pt x="99" y="127"/>
                  </a:cubicBezTo>
                  <a:cubicBezTo>
                    <a:pt x="99" y="125"/>
                    <a:pt x="98" y="123"/>
                    <a:pt x="99" y="121"/>
                  </a:cubicBezTo>
                  <a:cubicBezTo>
                    <a:pt x="99" y="118"/>
                    <a:pt x="97" y="118"/>
                    <a:pt x="100" y="115"/>
                  </a:cubicBezTo>
                  <a:cubicBezTo>
                    <a:pt x="102" y="113"/>
                    <a:pt x="105" y="113"/>
                    <a:pt x="106" y="111"/>
                  </a:cubicBezTo>
                  <a:cubicBezTo>
                    <a:pt x="108" y="110"/>
                    <a:pt x="108" y="107"/>
                    <a:pt x="110" y="106"/>
                  </a:cubicBezTo>
                  <a:cubicBezTo>
                    <a:pt x="112" y="105"/>
                    <a:pt x="116" y="107"/>
                    <a:pt x="118" y="107"/>
                  </a:cubicBezTo>
                  <a:cubicBezTo>
                    <a:pt x="120" y="107"/>
                    <a:pt x="120" y="106"/>
                    <a:pt x="122" y="105"/>
                  </a:cubicBezTo>
                  <a:cubicBezTo>
                    <a:pt x="123" y="104"/>
                    <a:pt x="124" y="103"/>
                    <a:pt x="125" y="102"/>
                  </a:cubicBezTo>
                  <a:cubicBezTo>
                    <a:pt x="128" y="100"/>
                    <a:pt x="131" y="97"/>
                    <a:pt x="134" y="95"/>
                  </a:cubicBezTo>
                  <a:cubicBezTo>
                    <a:pt x="136" y="94"/>
                    <a:pt x="139" y="93"/>
                    <a:pt x="140" y="92"/>
                  </a:cubicBezTo>
                  <a:cubicBezTo>
                    <a:pt x="141" y="91"/>
                    <a:pt x="141" y="89"/>
                    <a:pt x="142" y="88"/>
                  </a:cubicBezTo>
                  <a:cubicBezTo>
                    <a:pt x="144" y="86"/>
                    <a:pt x="145" y="83"/>
                    <a:pt x="148" y="81"/>
                  </a:cubicBezTo>
                  <a:cubicBezTo>
                    <a:pt x="151" y="79"/>
                    <a:pt x="154" y="80"/>
                    <a:pt x="156" y="77"/>
                  </a:cubicBezTo>
                  <a:cubicBezTo>
                    <a:pt x="159" y="74"/>
                    <a:pt x="158" y="67"/>
                    <a:pt x="158" y="63"/>
                  </a:cubicBezTo>
                  <a:cubicBezTo>
                    <a:pt x="158" y="59"/>
                    <a:pt x="156" y="56"/>
                    <a:pt x="156" y="51"/>
                  </a:cubicBezTo>
                  <a:cubicBezTo>
                    <a:pt x="156" y="48"/>
                    <a:pt x="157" y="48"/>
                    <a:pt x="159" y="46"/>
                  </a:cubicBezTo>
                  <a:cubicBezTo>
                    <a:pt x="161" y="44"/>
                    <a:pt x="161" y="42"/>
                    <a:pt x="162" y="40"/>
                  </a:cubicBezTo>
                  <a:cubicBezTo>
                    <a:pt x="165" y="36"/>
                    <a:pt x="170" y="31"/>
                    <a:pt x="174" y="28"/>
                  </a:cubicBezTo>
                  <a:cubicBezTo>
                    <a:pt x="176" y="26"/>
                    <a:pt x="176" y="26"/>
                    <a:pt x="179" y="25"/>
                  </a:cubicBezTo>
                  <a:cubicBezTo>
                    <a:pt x="179" y="25"/>
                    <a:pt x="180" y="25"/>
                    <a:pt x="181" y="24"/>
                  </a:cubicBezTo>
                  <a:cubicBezTo>
                    <a:pt x="180" y="22"/>
                    <a:pt x="180" y="19"/>
                    <a:pt x="179" y="17"/>
                  </a:cubicBezTo>
                  <a:cubicBezTo>
                    <a:pt x="178" y="13"/>
                    <a:pt x="175" y="13"/>
                    <a:pt x="172" y="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6" name="Freeform 500">
              <a:extLst>
                <a:ext uri="{FF2B5EF4-FFF2-40B4-BE49-F238E27FC236}">
                  <a16:creationId xmlns:a16="http://schemas.microsoft.com/office/drawing/2014/main" id="{4DB5C6F7-3349-42FF-AACD-DCEEEBF1C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7" name="Freeform 501">
              <a:extLst>
                <a:ext uri="{FF2B5EF4-FFF2-40B4-BE49-F238E27FC236}">
                  <a16:creationId xmlns:a16="http://schemas.microsoft.com/office/drawing/2014/main" id="{79733385-B827-4E38-B7A2-00E04377F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281" y="2690166"/>
              <a:ext cx="168794" cy="304699"/>
            </a:xfrm>
            <a:custGeom>
              <a:avLst/>
              <a:gdLst>
                <a:gd name="T0" fmla="*/ 196 w 219"/>
                <a:gd name="T1" fmla="*/ 298 h 379"/>
                <a:gd name="T2" fmla="*/ 179 w 219"/>
                <a:gd name="T3" fmla="*/ 288 h 379"/>
                <a:gd name="T4" fmla="*/ 178 w 219"/>
                <a:gd name="T5" fmla="*/ 273 h 379"/>
                <a:gd name="T6" fmla="*/ 185 w 219"/>
                <a:gd name="T7" fmla="*/ 277 h 379"/>
                <a:gd name="T8" fmla="*/ 195 w 219"/>
                <a:gd name="T9" fmla="*/ 267 h 379"/>
                <a:gd name="T10" fmla="*/ 172 w 219"/>
                <a:gd name="T11" fmla="*/ 262 h 379"/>
                <a:gd name="T12" fmla="*/ 164 w 219"/>
                <a:gd name="T13" fmla="*/ 213 h 379"/>
                <a:gd name="T14" fmla="*/ 157 w 219"/>
                <a:gd name="T15" fmla="*/ 198 h 379"/>
                <a:gd name="T16" fmla="*/ 160 w 219"/>
                <a:gd name="T17" fmla="*/ 166 h 379"/>
                <a:gd name="T18" fmla="*/ 141 w 219"/>
                <a:gd name="T19" fmla="*/ 160 h 379"/>
                <a:gd name="T20" fmla="*/ 123 w 219"/>
                <a:gd name="T21" fmla="*/ 149 h 379"/>
                <a:gd name="T22" fmla="*/ 111 w 219"/>
                <a:gd name="T23" fmla="*/ 113 h 379"/>
                <a:gd name="T24" fmla="*/ 114 w 219"/>
                <a:gd name="T25" fmla="*/ 95 h 379"/>
                <a:gd name="T26" fmla="*/ 115 w 219"/>
                <a:gd name="T27" fmla="*/ 86 h 379"/>
                <a:gd name="T28" fmla="*/ 123 w 219"/>
                <a:gd name="T29" fmla="*/ 73 h 379"/>
                <a:gd name="T30" fmla="*/ 153 w 219"/>
                <a:gd name="T31" fmla="*/ 68 h 379"/>
                <a:gd name="T32" fmla="*/ 175 w 219"/>
                <a:gd name="T33" fmla="*/ 73 h 379"/>
                <a:gd name="T34" fmla="*/ 196 w 219"/>
                <a:gd name="T35" fmla="*/ 70 h 379"/>
                <a:gd name="T36" fmla="*/ 176 w 219"/>
                <a:gd name="T37" fmla="*/ 98 h 379"/>
                <a:gd name="T38" fmla="*/ 184 w 219"/>
                <a:gd name="T39" fmla="*/ 89 h 379"/>
                <a:gd name="T40" fmla="*/ 211 w 219"/>
                <a:gd name="T41" fmla="*/ 80 h 379"/>
                <a:gd name="T42" fmla="*/ 207 w 219"/>
                <a:gd name="T43" fmla="*/ 60 h 379"/>
                <a:gd name="T44" fmla="*/ 193 w 219"/>
                <a:gd name="T45" fmla="*/ 61 h 379"/>
                <a:gd name="T46" fmla="*/ 172 w 219"/>
                <a:gd name="T47" fmla="*/ 47 h 379"/>
                <a:gd name="T48" fmla="*/ 171 w 219"/>
                <a:gd name="T49" fmla="*/ 10 h 379"/>
                <a:gd name="T50" fmla="*/ 134 w 219"/>
                <a:gd name="T51" fmla="*/ 1 h 379"/>
                <a:gd name="T52" fmla="*/ 103 w 219"/>
                <a:gd name="T53" fmla="*/ 8 h 379"/>
                <a:gd name="T54" fmla="*/ 83 w 219"/>
                <a:gd name="T55" fmla="*/ 34 h 379"/>
                <a:gd name="T56" fmla="*/ 78 w 219"/>
                <a:gd name="T57" fmla="*/ 49 h 379"/>
                <a:gd name="T58" fmla="*/ 67 w 219"/>
                <a:gd name="T59" fmla="*/ 42 h 379"/>
                <a:gd name="T60" fmla="*/ 52 w 219"/>
                <a:gd name="T61" fmla="*/ 57 h 379"/>
                <a:gd name="T62" fmla="*/ 38 w 219"/>
                <a:gd name="T63" fmla="*/ 65 h 379"/>
                <a:gd name="T64" fmla="*/ 16 w 219"/>
                <a:gd name="T65" fmla="*/ 79 h 379"/>
                <a:gd name="T66" fmla="*/ 15 w 219"/>
                <a:gd name="T67" fmla="*/ 112 h 379"/>
                <a:gd name="T68" fmla="*/ 29 w 219"/>
                <a:gd name="T69" fmla="*/ 120 h 379"/>
                <a:gd name="T70" fmla="*/ 24 w 219"/>
                <a:gd name="T71" fmla="*/ 136 h 379"/>
                <a:gd name="T72" fmla="*/ 32 w 219"/>
                <a:gd name="T73" fmla="*/ 160 h 379"/>
                <a:gd name="T74" fmla="*/ 38 w 219"/>
                <a:gd name="T75" fmla="*/ 176 h 379"/>
                <a:gd name="T76" fmla="*/ 59 w 219"/>
                <a:gd name="T77" fmla="*/ 204 h 379"/>
                <a:gd name="T78" fmla="*/ 77 w 219"/>
                <a:gd name="T79" fmla="*/ 235 h 379"/>
                <a:gd name="T80" fmla="*/ 95 w 219"/>
                <a:gd name="T81" fmla="*/ 242 h 379"/>
                <a:gd name="T82" fmla="*/ 79 w 219"/>
                <a:gd name="T83" fmla="*/ 262 h 379"/>
                <a:gd name="T84" fmla="*/ 73 w 219"/>
                <a:gd name="T85" fmla="*/ 285 h 379"/>
                <a:gd name="T86" fmla="*/ 62 w 219"/>
                <a:gd name="T87" fmla="*/ 299 h 379"/>
                <a:gd name="T88" fmla="*/ 78 w 219"/>
                <a:gd name="T89" fmla="*/ 348 h 379"/>
                <a:gd name="T90" fmla="*/ 105 w 219"/>
                <a:gd name="T91" fmla="*/ 364 h 379"/>
                <a:gd name="T92" fmla="*/ 187 w 219"/>
                <a:gd name="T93" fmla="*/ 367 h 379"/>
                <a:gd name="T94" fmla="*/ 195 w 219"/>
                <a:gd name="T95" fmla="*/ 354 h 379"/>
                <a:gd name="T96" fmla="*/ 189 w 219"/>
                <a:gd name="T97" fmla="*/ 352 h 379"/>
                <a:gd name="T98" fmla="*/ 190 w 219"/>
                <a:gd name="T99" fmla="*/ 331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9" h="379">
                  <a:moveTo>
                    <a:pt x="192" y="311"/>
                  </a:moveTo>
                  <a:cubicBezTo>
                    <a:pt x="193" y="307"/>
                    <a:pt x="197" y="302"/>
                    <a:pt x="196" y="298"/>
                  </a:cubicBezTo>
                  <a:cubicBezTo>
                    <a:pt x="195" y="295"/>
                    <a:pt x="187" y="292"/>
                    <a:pt x="185" y="291"/>
                  </a:cubicBezTo>
                  <a:cubicBezTo>
                    <a:pt x="183" y="289"/>
                    <a:pt x="184" y="287"/>
                    <a:pt x="179" y="288"/>
                  </a:cubicBezTo>
                  <a:cubicBezTo>
                    <a:pt x="180" y="282"/>
                    <a:pt x="174" y="283"/>
                    <a:pt x="174" y="289"/>
                  </a:cubicBezTo>
                  <a:cubicBezTo>
                    <a:pt x="163" y="289"/>
                    <a:pt x="178" y="273"/>
                    <a:pt x="178" y="273"/>
                  </a:cubicBezTo>
                  <a:cubicBezTo>
                    <a:pt x="178" y="274"/>
                    <a:pt x="178" y="274"/>
                    <a:pt x="178" y="275"/>
                  </a:cubicBezTo>
                  <a:cubicBezTo>
                    <a:pt x="181" y="274"/>
                    <a:pt x="183" y="277"/>
                    <a:pt x="185" y="277"/>
                  </a:cubicBezTo>
                  <a:cubicBezTo>
                    <a:pt x="184" y="273"/>
                    <a:pt x="177" y="272"/>
                    <a:pt x="182" y="266"/>
                  </a:cubicBezTo>
                  <a:cubicBezTo>
                    <a:pt x="186" y="262"/>
                    <a:pt x="191" y="266"/>
                    <a:pt x="195" y="267"/>
                  </a:cubicBezTo>
                  <a:cubicBezTo>
                    <a:pt x="191" y="266"/>
                    <a:pt x="190" y="262"/>
                    <a:pt x="186" y="261"/>
                  </a:cubicBezTo>
                  <a:cubicBezTo>
                    <a:pt x="182" y="260"/>
                    <a:pt x="176" y="262"/>
                    <a:pt x="172" y="262"/>
                  </a:cubicBezTo>
                  <a:cubicBezTo>
                    <a:pt x="153" y="263"/>
                    <a:pt x="166" y="236"/>
                    <a:pt x="166" y="225"/>
                  </a:cubicBezTo>
                  <a:cubicBezTo>
                    <a:pt x="167" y="221"/>
                    <a:pt x="166" y="216"/>
                    <a:pt x="164" y="213"/>
                  </a:cubicBezTo>
                  <a:cubicBezTo>
                    <a:pt x="163" y="210"/>
                    <a:pt x="159" y="210"/>
                    <a:pt x="158" y="207"/>
                  </a:cubicBezTo>
                  <a:cubicBezTo>
                    <a:pt x="157" y="204"/>
                    <a:pt x="158" y="201"/>
                    <a:pt x="157" y="198"/>
                  </a:cubicBezTo>
                  <a:cubicBezTo>
                    <a:pt x="156" y="192"/>
                    <a:pt x="155" y="187"/>
                    <a:pt x="157" y="181"/>
                  </a:cubicBezTo>
                  <a:cubicBezTo>
                    <a:pt x="160" y="176"/>
                    <a:pt x="161" y="172"/>
                    <a:pt x="160" y="166"/>
                  </a:cubicBezTo>
                  <a:cubicBezTo>
                    <a:pt x="160" y="166"/>
                    <a:pt x="162" y="166"/>
                    <a:pt x="162" y="166"/>
                  </a:cubicBezTo>
                  <a:cubicBezTo>
                    <a:pt x="157" y="158"/>
                    <a:pt x="148" y="164"/>
                    <a:pt x="141" y="160"/>
                  </a:cubicBezTo>
                  <a:cubicBezTo>
                    <a:pt x="138" y="158"/>
                    <a:pt x="138" y="154"/>
                    <a:pt x="135" y="151"/>
                  </a:cubicBezTo>
                  <a:cubicBezTo>
                    <a:pt x="134" y="150"/>
                    <a:pt x="123" y="148"/>
                    <a:pt x="123" y="149"/>
                  </a:cubicBezTo>
                  <a:cubicBezTo>
                    <a:pt x="123" y="141"/>
                    <a:pt x="124" y="138"/>
                    <a:pt x="120" y="132"/>
                  </a:cubicBezTo>
                  <a:cubicBezTo>
                    <a:pt x="116" y="126"/>
                    <a:pt x="115" y="118"/>
                    <a:pt x="111" y="113"/>
                  </a:cubicBezTo>
                  <a:cubicBezTo>
                    <a:pt x="108" y="109"/>
                    <a:pt x="104" y="109"/>
                    <a:pt x="100" y="107"/>
                  </a:cubicBezTo>
                  <a:cubicBezTo>
                    <a:pt x="82" y="98"/>
                    <a:pt x="113" y="89"/>
                    <a:pt x="114" y="95"/>
                  </a:cubicBezTo>
                  <a:cubicBezTo>
                    <a:pt x="115" y="101"/>
                    <a:pt x="120" y="99"/>
                    <a:pt x="124" y="98"/>
                  </a:cubicBezTo>
                  <a:cubicBezTo>
                    <a:pt x="124" y="92"/>
                    <a:pt x="123" y="86"/>
                    <a:pt x="115" y="86"/>
                  </a:cubicBezTo>
                  <a:cubicBezTo>
                    <a:pt x="115" y="83"/>
                    <a:pt x="117" y="84"/>
                    <a:pt x="117" y="82"/>
                  </a:cubicBezTo>
                  <a:cubicBezTo>
                    <a:pt x="118" y="79"/>
                    <a:pt x="122" y="76"/>
                    <a:pt x="123" y="73"/>
                  </a:cubicBezTo>
                  <a:cubicBezTo>
                    <a:pt x="126" y="70"/>
                    <a:pt x="127" y="68"/>
                    <a:pt x="130" y="67"/>
                  </a:cubicBezTo>
                  <a:cubicBezTo>
                    <a:pt x="139" y="63"/>
                    <a:pt x="144" y="65"/>
                    <a:pt x="153" y="68"/>
                  </a:cubicBezTo>
                  <a:cubicBezTo>
                    <a:pt x="157" y="69"/>
                    <a:pt x="161" y="69"/>
                    <a:pt x="164" y="71"/>
                  </a:cubicBezTo>
                  <a:cubicBezTo>
                    <a:pt x="169" y="73"/>
                    <a:pt x="171" y="74"/>
                    <a:pt x="175" y="73"/>
                  </a:cubicBezTo>
                  <a:cubicBezTo>
                    <a:pt x="180" y="71"/>
                    <a:pt x="181" y="68"/>
                    <a:pt x="186" y="69"/>
                  </a:cubicBezTo>
                  <a:cubicBezTo>
                    <a:pt x="190" y="69"/>
                    <a:pt x="192" y="72"/>
                    <a:pt x="196" y="70"/>
                  </a:cubicBezTo>
                  <a:cubicBezTo>
                    <a:pt x="197" y="76"/>
                    <a:pt x="187" y="78"/>
                    <a:pt x="185" y="81"/>
                  </a:cubicBezTo>
                  <a:cubicBezTo>
                    <a:pt x="181" y="85"/>
                    <a:pt x="177" y="93"/>
                    <a:pt x="176" y="98"/>
                  </a:cubicBezTo>
                  <a:cubicBezTo>
                    <a:pt x="172" y="107"/>
                    <a:pt x="179" y="101"/>
                    <a:pt x="181" y="96"/>
                  </a:cubicBezTo>
                  <a:cubicBezTo>
                    <a:pt x="183" y="94"/>
                    <a:pt x="183" y="91"/>
                    <a:pt x="184" y="89"/>
                  </a:cubicBezTo>
                  <a:cubicBezTo>
                    <a:pt x="186" y="86"/>
                    <a:pt x="197" y="79"/>
                    <a:pt x="199" y="79"/>
                  </a:cubicBezTo>
                  <a:cubicBezTo>
                    <a:pt x="203" y="79"/>
                    <a:pt x="207" y="82"/>
                    <a:pt x="211" y="80"/>
                  </a:cubicBezTo>
                  <a:cubicBezTo>
                    <a:pt x="213" y="79"/>
                    <a:pt x="219" y="73"/>
                    <a:pt x="219" y="72"/>
                  </a:cubicBezTo>
                  <a:cubicBezTo>
                    <a:pt x="218" y="66"/>
                    <a:pt x="210" y="63"/>
                    <a:pt x="207" y="60"/>
                  </a:cubicBezTo>
                  <a:cubicBezTo>
                    <a:pt x="204" y="56"/>
                    <a:pt x="203" y="48"/>
                    <a:pt x="197" y="52"/>
                  </a:cubicBezTo>
                  <a:cubicBezTo>
                    <a:pt x="194" y="54"/>
                    <a:pt x="195" y="59"/>
                    <a:pt x="193" y="61"/>
                  </a:cubicBezTo>
                  <a:cubicBezTo>
                    <a:pt x="186" y="67"/>
                    <a:pt x="181" y="56"/>
                    <a:pt x="182" y="49"/>
                  </a:cubicBezTo>
                  <a:cubicBezTo>
                    <a:pt x="178" y="49"/>
                    <a:pt x="175" y="49"/>
                    <a:pt x="172" y="47"/>
                  </a:cubicBezTo>
                  <a:cubicBezTo>
                    <a:pt x="175" y="43"/>
                    <a:pt x="185" y="21"/>
                    <a:pt x="176" y="21"/>
                  </a:cubicBezTo>
                  <a:cubicBezTo>
                    <a:pt x="176" y="18"/>
                    <a:pt x="173" y="13"/>
                    <a:pt x="171" y="10"/>
                  </a:cubicBezTo>
                  <a:cubicBezTo>
                    <a:pt x="168" y="6"/>
                    <a:pt x="165" y="5"/>
                    <a:pt x="160" y="5"/>
                  </a:cubicBezTo>
                  <a:cubicBezTo>
                    <a:pt x="155" y="4"/>
                    <a:pt x="133" y="9"/>
                    <a:pt x="134" y="1"/>
                  </a:cubicBezTo>
                  <a:cubicBezTo>
                    <a:pt x="127" y="1"/>
                    <a:pt x="125" y="0"/>
                    <a:pt x="118" y="3"/>
                  </a:cubicBezTo>
                  <a:cubicBezTo>
                    <a:pt x="113" y="4"/>
                    <a:pt x="108" y="5"/>
                    <a:pt x="103" y="8"/>
                  </a:cubicBezTo>
                  <a:cubicBezTo>
                    <a:pt x="97" y="12"/>
                    <a:pt x="97" y="16"/>
                    <a:pt x="92" y="23"/>
                  </a:cubicBezTo>
                  <a:cubicBezTo>
                    <a:pt x="90" y="27"/>
                    <a:pt x="83" y="27"/>
                    <a:pt x="83" y="34"/>
                  </a:cubicBezTo>
                  <a:cubicBezTo>
                    <a:pt x="79" y="33"/>
                    <a:pt x="77" y="35"/>
                    <a:pt x="74" y="37"/>
                  </a:cubicBezTo>
                  <a:cubicBezTo>
                    <a:pt x="76" y="41"/>
                    <a:pt x="77" y="45"/>
                    <a:pt x="78" y="49"/>
                  </a:cubicBezTo>
                  <a:cubicBezTo>
                    <a:pt x="77" y="45"/>
                    <a:pt x="76" y="41"/>
                    <a:pt x="74" y="37"/>
                  </a:cubicBezTo>
                  <a:cubicBezTo>
                    <a:pt x="72" y="39"/>
                    <a:pt x="69" y="41"/>
                    <a:pt x="67" y="42"/>
                  </a:cubicBezTo>
                  <a:cubicBezTo>
                    <a:pt x="58" y="45"/>
                    <a:pt x="60" y="47"/>
                    <a:pt x="56" y="54"/>
                  </a:cubicBezTo>
                  <a:cubicBezTo>
                    <a:pt x="54" y="57"/>
                    <a:pt x="57" y="56"/>
                    <a:pt x="52" y="57"/>
                  </a:cubicBezTo>
                  <a:cubicBezTo>
                    <a:pt x="49" y="58"/>
                    <a:pt x="47" y="55"/>
                    <a:pt x="45" y="55"/>
                  </a:cubicBezTo>
                  <a:cubicBezTo>
                    <a:pt x="41" y="56"/>
                    <a:pt x="37" y="60"/>
                    <a:pt x="38" y="65"/>
                  </a:cubicBezTo>
                  <a:cubicBezTo>
                    <a:pt x="30" y="65"/>
                    <a:pt x="28" y="53"/>
                    <a:pt x="22" y="63"/>
                  </a:cubicBezTo>
                  <a:cubicBezTo>
                    <a:pt x="19" y="67"/>
                    <a:pt x="18" y="74"/>
                    <a:pt x="16" y="79"/>
                  </a:cubicBezTo>
                  <a:cubicBezTo>
                    <a:pt x="13" y="85"/>
                    <a:pt x="5" y="88"/>
                    <a:pt x="3" y="95"/>
                  </a:cubicBezTo>
                  <a:cubicBezTo>
                    <a:pt x="0" y="103"/>
                    <a:pt x="11" y="107"/>
                    <a:pt x="15" y="112"/>
                  </a:cubicBezTo>
                  <a:cubicBezTo>
                    <a:pt x="19" y="116"/>
                    <a:pt x="22" y="118"/>
                    <a:pt x="23" y="123"/>
                  </a:cubicBezTo>
                  <a:cubicBezTo>
                    <a:pt x="25" y="122"/>
                    <a:pt x="27" y="121"/>
                    <a:pt x="29" y="120"/>
                  </a:cubicBezTo>
                  <a:cubicBezTo>
                    <a:pt x="29" y="124"/>
                    <a:pt x="27" y="125"/>
                    <a:pt x="25" y="128"/>
                  </a:cubicBezTo>
                  <a:cubicBezTo>
                    <a:pt x="25" y="130"/>
                    <a:pt x="25" y="134"/>
                    <a:pt x="24" y="136"/>
                  </a:cubicBezTo>
                  <a:cubicBezTo>
                    <a:pt x="24" y="142"/>
                    <a:pt x="22" y="147"/>
                    <a:pt x="25" y="153"/>
                  </a:cubicBezTo>
                  <a:cubicBezTo>
                    <a:pt x="27" y="155"/>
                    <a:pt x="30" y="157"/>
                    <a:pt x="32" y="160"/>
                  </a:cubicBezTo>
                  <a:cubicBezTo>
                    <a:pt x="33" y="163"/>
                    <a:pt x="31" y="166"/>
                    <a:pt x="32" y="169"/>
                  </a:cubicBezTo>
                  <a:cubicBezTo>
                    <a:pt x="33" y="171"/>
                    <a:pt x="36" y="174"/>
                    <a:pt x="38" y="176"/>
                  </a:cubicBezTo>
                  <a:cubicBezTo>
                    <a:pt x="42" y="182"/>
                    <a:pt x="45" y="187"/>
                    <a:pt x="49" y="192"/>
                  </a:cubicBezTo>
                  <a:cubicBezTo>
                    <a:pt x="53" y="195"/>
                    <a:pt x="55" y="200"/>
                    <a:pt x="59" y="204"/>
                  </a:cubicBezTo>
                  <a:cubicBezTo>
                    <a:pt x="65" y="211"/>
                    <a:pt x="71" y="219"/>
                    <a:pt x="71" y="228"/>
                  </a:cubicBezTo>
                  <a:cubicBezTo>
                    <a:pt x="71" y="226"/>
                    <a:pt x="77" y="234"/>
                    <a:pt x="77" y="235"/>
                  </a:cubicBezTo>
                  <a:cubicBezTo>
                    <a:pt x="79" y="238"/>
                    <a:pt x="78" y="238"/>
                    <a:pt x="82" y="240"/>
                  </a:cubicBezTo>
                  <a:cubicBezTo>
                    <a:pt x="86" y="241"/>
                    <a:pt x="90" y="239"/>
                    <a:pt x="95" y="242"/>
                  </a:cubicBezTo>
                  <a:cubicBezTo>
                    <a:pt x="99" y="244"/>
                    <a:pt x="102" y="248"/>
                    <a:pt x="98" y="252"/>
                  </a:cubicBezTo>
                  <a:cubicBezTo>
                    <a:pt x="91" y="242"/>
                    <a:pt x="83" y="256"/>
                    <a:pt x="79" y="262"/>
                  </a:cubicBezTo>
                  <a:cubicBezTo>
                    <a:pt x="77" y="265"/>
                    <a:pt x="73" y="269"/>
                    <a:pt x="72" y="273"/>
                  </a:cubicBezTo>
                  <a:cubicBezTo>
                    <a:pt x="72" y="277"/>
                    <a:pt x="74" y="280"/>
                    <a:pt x="73" y="285"/>
                  </a:cubicBezTo>
                  <a:cubicBezTo>
                    <a:pt x="69" y="285"/>
                    <a:pt x="71" y="288"/>
                    <a:pt x="71" y="291"/>
                  </a:cubicBezTo>
                  <a:cubicBezTo>
                    <a:pt x="61" y="288"/>
                    <a:pt x="64" y="292"/>
                    <a:pt x="62" y="299"/>
                  </a:cubicBezTo>
                  <a:cubicBezTo>
                    <a:pt x="62" y="300"/>
                    <a:pt x="60" y="301"/>
                    <a:pt x="60" y="303"/>
                  </a:cubicBezTo>
                  <a:cubicBezTo>
                    <a:pt x="57" y="319"/>
                    <a:pt x="60" y="344"/>
                    <a:pt x="78" y="348"/>
                  </a:cubicBezTo>
                  <a:cubicBezTo>
                    <a:pt x="86" y="350"/>
                    <a:pt x="95" y="348"/>
                    <a:pt x="102" y="355"/>
                  </a:cubicBezTo>
                  <a:cubicBezTo>
                    <a:pt x="105" y="358"/>
                    <a:pt x="103" y="360"/>
                    <a:pt x="105" y="364"/>
                  </a:cubicBezTo>
                  <a:cubicBezTo>
                    <a:pt x="114" y="379"/>
                    <a:pt x="146" y="378"/>
                    <a:pt x="160" y="374"/>
                  </a:cubicBezTo>
                  <a:cubicBezTo>
                    <a:pt x="169" y="371"/>
                    <a:pt x="177" y="367"/>
                    <a:pt x="187" y="367"/>
                  </a:cubicBezTo>
                  <a:cubicBezTo>
                    <a:pt x="191" y="367"/>
                    <a:pt x="196" y="369"/>
                    <a:pt x="197" y="365"/>
                  </a:cubicBezTo>
                  <a:cubicBezTo>
                    <a:pt x="199" y="363"/>
                    <a:pt x="196" y="356"/>
                    <a:pt x="195" y="354"/>
                  </a:cubicBezTo>
                  <a:cubicBezTo>
                    <a:pt x="195" y="353"/>
                    <a:pt x="195" y="353"/>
                    <a:pt x="195" y="353"/>
                  </a:cubicBezTo>
                  <a:cubicBezTo>
                    <a:pt x="193" y="352"/>
                    <a:pt x="191" y="352"/>
                    <a:pt x="189" y="352"/>
                  </a:cubicBezTo>
                  <a:cubicBezTo>
                    <a:pt x="191" y="352"/>
                    <a:pt x="193" y="352"/>
                    <a:pt x="195" y="353"/>
                  </a:cubicBezTo>
                  <a:cubicBezTo>
                    <a:pt x="193" y="346"/>
                    <a:pt x="190" y="340"/>
                    <a:pt x="190" y="331"/>
                  </a:cubicBezTo>
                  <a:cubicBezTo>
                    <a:pt x="190" y="325"/>
                    <a:pt x="190" y="317"/>
                    <a:pt x="192" y="3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8" name="Freeform 502">
              <a:extLst>
                <a:ext uri="{FF2B5EF4-FFF2-40B4-BE49-F238E27FC236}">
                  <a16:creationId xmlns:a16="http://schemas.microsoft.com/office/drawing/2014/main" id="{174DCBD7-8200-4E37-A56D-D3141B8CB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9" name="Freeform 503">
              <a:extLst>
                <a:ext uri="{FF2B5EF4-FFF2-40B4-BE49-F238E27FC236}">
                  <a16:creationId xmlns:a16="http://schemas.microsoft.com/office/drawing/2014/main" id="{E8894D67-F7F2-4182-9526-87F983116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3579" y="2523688"/>
              <a:ext cx="665710" cy="337723"/>
            </a:xfrm>
            <a:custGeom>
              <a:avLst/>
              <a:gdLst>
                <a:gd name="T0" fmla="*/ 8 w 863"/>
                <a:gd name="T1" fmla="*/ 147 h 420"/>
                <a:gd name="T2" fmla="*/ 41 w 863"/>
                <a:gd name="T3" fmla="*/ 172 h 420"/>
                <a:gd name="T4" fmla="*/ 75 w 863"/>
                <a:gd name="T5" fmla="*/ 200 h 420"/>
                <a:gd name="T6" fmla="*/ 79 w 863"/>
                <a:gd name="T7" fmla="*/ 267 h 420"/>
                <a:gd name="T8" fmla="*/ 111 w 863"/>
                <a:gd name="T9" fmla="*/ 285 h 420"/>
                <a:gd name="T10" fmla="*/ 167 w 863"/>
                <a:gd name="T11" fmla="*/ 299 h 420"/>
                <a:gd name="T12" fmla="*/ 205 w 863"/>
                <a:gd name="T13" fmla="*/ 315 h 420"/>
                <a:gd name="T14" fmla="*/ 231 w 863"/>
                <a:gd name="T15" fmla="*/ 371 h 420"/>
                <a:gd name="T16" fmla="*/ 357 w 863"/>
                <a:gd name="T17" fmla="*/ 377 h 420"/>
                <a:gd name="T18" fmla="*/ 404 w 863"/>
                <a:gd name="T19" fmla="*/ 396 h 420"/>
                <a:gd name="T20" fmla="*/ 485 w 863"/>
                <a:gd name="T21" fmla="*/ 399 h 420"/>
                <a:gd name="T22" fmla="*/ 598 w 863"/>
                <a:gd name="T23" fmla="*/ 373 h 420"/>
                <a:gd name="T24" fmla="*/ 645 w 863"/>
                <a:gd name="T25" fmla="*/ 336 h 420"/>
                <a:gd name="T26" fmla="*/ 680 w 863"/>
                <a:gd name="T27" fmla="*/ 294 h 420"/>
                <a:gd name="T28" fmla="*/ 761 w 863"/>
                <a:gd name="T29" fmla="*/ 259 h 420"/>
                <a:gd name="T30" fmla="*/ 800 w 863"/>
                <a:gd name="T31" fmla="*/ 225 h 420"/>
                <a:gd name="T32" fmla="*/ 852 w 863"/>
                <a:gd name="T33" fmla="*/ 202 h 420"/>
                <a:gd name="T34" fmla="*/ 782 w 863"/>
                <a:gd name="T35" fmla="*/ 180 h 420"/>
                <a:gd name="T36" fmla="*/ 745 w 863"/>
                <a:gd name="T37" fmla="*/ 161 h 420"/>
                <a:gd name="T38" fmla="*/ 759 w 863"/>
                <a:gd name="T39" fmla="*/ 90 h 420"/>
                <a:gd name="T40" fmla="*/ 708 w 863"/>
                <a:gd name="T41" fmla="*/ 80 h 420"/>
                <a:gd name="T42" fmla="*/ 679 w 863"/>
                <a:gd name="T43" fmla="*/ 101 h 420"/>
                <a:gd name="T44" fmla="*/ 620 w 863"/>
                <a:gd name="T45" fmla="*/ 123 h 420"/>
                <a:gd name="T46" fmla="*/ 567 w 863"/>
                <a:gd name="T47" fmla="*/ 117 h 420"/>
                <a:gd name="T48" fmla="*/ 541 w 863"/>
                <a:gd name="T49" fmla="*/ 106 h 420"/>
                <a:gd name="T50" fmla="*/ 509 w 863"/>
                <a:gd name="T51" fmla="*/ 77 h 420"/>
                <a:gd name="T52" fmla="*/ 448 w 863"/>
                <a:gd name="T53" fmla="*/ 77 h 420"/>
                <a:gd name="T54" fmla="*/ 420 w 863"/>
                <a:gd name="T55" fmla="*/ 83 h 420"/>
                <a:gd name="T56" fmla="*/ 393 w 863"/>
                <a:gd name="T57" fmla="*/ 68 h 420"/>
                <a:gd name="T58" fmla="*/ 385 w 863"/>
                <a:gd name="T59" fmla="*/ 33 h 420"/>
                <a:gd name="T60" fmla="*/ 342 w 863"/>
                <a:gd name="T61" fmla="*/ 17 h 420"/>
                <a:gd name="T62" fmla="*/ 311 w 863"/>
                <a:gd name="T63" fmla="*/ 9 h 420"/>
                <a:gd name="T64" fmla="*/ 294 w 863"/>
                <a:gd name="T65" fmla="*/ 12 h 420"/>
                <a:gd name="T66" fmla="*/ 275 w 863"/>
                <a:gd name="T67" fmla="*/ 30 h 420"/>
                <a:gd name="T68" fmla="*/ 274 w 863"/>
                <a:gd name="T69" fmla="*/ 57 h 420"/>
                <a:gd name="T70" fmla="*/ 270 w 863"/>
                <a:gd name="T71" fmla="*/ 91 h 420"/>
                <a:gd name="T72" fmla="*/ 245 w 863"/>
                <a:gd name="T73" fmla="*/ 94 h 420"/>
                <a:gd name="T74" fmla="*/ 198 w 863"/>
                <a:gd name="T75" fmla="*/ 92 h 420"/>
                <a:gd name="T76" fmla="*/ 166 w 863"/>
                <a:gd name="T77" fmla="*/ 66 h 420"/>
                <a:gd name="T78" fmla="*/ 135 w 863"/>
                <a:gd name="T79" fmla="*/ 60 h 420"/>
                <a:gd name="T80" fmla="*/ 123 w 863"/>
                <a:gd name="T81" fmla="*/ 54 h 420"/>
                <a:gd name="T82" fmla="*/ 84 w 863"/>
                <a:gd name="T83" fmla="*/ 77 h 420"/>
                <a:gd name="T84" fmla="*/ 51 w 863"/>
                <a:gd name="T85" fmla="*/ 96 h 420"/>
                <a:gd name="T86" fmla="*/ 41 w 863"/>
                <a:gd name="T87" fmla="*/ 104 h 420"/>
                <a:gd name="T88" fmla="*/ 25 w 863"/>
                <a:gd name="T89" fmla="*/ 112 h 420"/>
                <a:gd name="T90" fmla="*/ 4 w 863"/>
                <a:gd name="T91" fmla="*/ 12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63" h="420">
                  <a:moveTo>
                    <a:pt x="3" y="139"/>
                  </a:moveTo>
                  <a:cubicBezTo>
                    <a:pt x="3" y="141"/>
                    <a:pt x="7" y="141"/>
                    <a:pt x="8" y="143"/>
                  </a:cubicBezTo>
                  <a:cubicBezTo>
                    <a:pt x="9" y="144"/>
                    <a:pt x="7" y="146"/>
                    <a:pt x="8" y="147"/>
                  </a:cubicBezTo>
                  <a:cubicBezTo>
                    <a:pt x="10" y="150"/>
                    <a:pt x="13" y="150"/>
                    <a:pt x="17" y="153"/>
                  </a:cubicBezTo>
                  <a:cubicBezTo>
                    <a:pt x="22" y="155"/>
                    <a:pt x="21" y="158"/>
                    <a:pt x="24" y="161"/>
                  </a:cubicBezTo>
                  <a:cubicBezTo>
                    <a:pt x="29" y="168"/>
                    <a:pt x="34" y="168"/>
                    <a:pt x="41" y="172"/>
                  </a:cubicBezTo>
                  <a:cubicBezTo>
                    <a:pt x="48" y="175"/>
                    <a:pt x="53" y="181"/>
                    <a:pt x="62" y="178"/>
                  </a:cubicBezTo>
                  <a:cubicBezTo>
                    <a:pt x="65" y="182"/>
                    <a:pt x="69" y="184"/>
                    <a:pt x="71" y="188"/>
                  </a:cubicBezTo>
                  <a:cubicBezTo>
                    <a:pt x="73" y="191"/>
                    <a:pt x="74" y="196"/>
                    <a:pt x="75" y="200"/>
                  </a:cubicBezTo>
                  <a:cubicBezTo>
                    <a:pt x="78" y="208"/>
                    <a:pt x="86" y="214"/>
                    <a:pt x="88" y="223"/>
                  </a:cubicBezTo>
                  <a:cubicBezTo>
                    <a:pt x="89" y="231"/>
                    <a:pt x="89" y="245"/>
                    <a:pt x="86" y="252"/>
                  </a:cubicBezTo>
                  <a:cubicBezTo>
                    <a:pt x="83" y="258"/>
                    <a:pt x="78" y="261"/>
                    <a:pt x="79" y="267"/>
                  </a:cubicBezTo>
                  <a:cubicBezTo>
                    <a:pt x="80" y="274"/>
                    <a:pt x="85" y="275"/>
                    <a:pt x="88" y="281"/>
                  </a:cubicBezTo>
                  <a:cubicBezTo>
                    <a:pt x="92" y="280"/>
                    <a:pt x="95" y="283"/>
                    <a:pt x="99" y="284"/>
                  </a:cubicBezTo>
                  <a:cubicBezTo>
                    <a:pt x="103" y="284"/>
                    <a:pt x="107" y="284"/>
                    <a:pt x="111" y="285"/>
                  </a:cubicBezTo>
                  <a:cubicBezTo>
                    <a:pt x="120" y="286"/>
                    <a:pt x="127" y="287"/>
                    <a:pt x="137" y="287"/>
                  </a:cubicBezTo>
                  <a:cubicBezTo>
                    <a:pt x="146" y="287"/>
                    <a:pt x="156" y="289"/>
                    <a:pt x="163" y="294"/>
                  </a:cubicBezTo>
                  <a:cubicBezTo>
                    <a:pt x="164" y="295"/>
                    <a:pt x="165" y="298"/>
                    <a:pt x="167" y="299"/>
                  </a:cubicBezTo>
                  <a:cubicBezTo>
                    <a:pt x="171" y="302"/>
                    <a:pt x="173" y="302"/>
                    <a:pt x="177" y="305"/>
                  </a:cubicBezTo>
                  <a:cubicBezTo>
                    <a:pt x="181" y="308"/>
                    <a:pt x="184" y="311"/>
                    <a:pt x="189" y="313"/>
                  </a:cubicBezTo>
                  <a:cubicBezTo>
                    <a:pt x="194" y="315"/>
                    <a:pt x="200" y="313"/>
                    <a:pt x="205" y="315"/>
                  </a:cubicBezTo>
                  <a:cubicBezTo>
                    <a:pt x="203" y="318"/>
                    <a:pt x="202" y="322"/>
                    <a:pt x="203" y="325"/>
                  </a:cubicBezTo>
                  <a:cubicBezTo>
                    <a:pt x="213" y="324"/>
                    <a:pt x="214" y="335"/>
                    <a:pt x="216" y="343"/>
                  </a:cubicBezTo>
                  <a:cubicBezTo>
                    <a:pt x="218" y="352"/>
                    <a:pt x="233" y="363"/>
                    <a:pt x="231" y="371"/>
                  </a:cubicBezTo>
                  <a:cubicBezTo>
                    <a:pt x="255" y="369"/>
                    <a:pt x="277" y="373"/>
                    <a:pt x="300" y="376"/>
                  </a:cubicBezTo>
                  <a:cubicBezTo>
                    <a:pt x="311" y="377"/>
                    <a:pt x="318" y="374"/>
                    <a:pt x="328" y="373"/>
                  </a:cubicBezTo>
                  <a:cubicBezTo>
                    <a:pt x="338" y="371"/>
                    <a:pt x="347" y="377"/>
                    <a:pt x="357" y="377"/>
                  </a:cubicBezTo>
                  <a:cubicBezTo>
                    <a:pt x="361" y="378"/>
                    <a:pt x="368" y="376"/>
                    <a:pt x="372" y="378"/>
                  </a:cubicBezTo>
                  <a:cubicBezTo>
                    <a:pt x="376" y="380"/>
                    <a:pt x="378" y="388"/>
                    <a:pt x="382" y="390"/>
                  </a:cubicBezTo>
                  <a:cubicBezTo>
                    <a:pt x="389" y="394"/>
                    <a:pt x="396" y="394"/>
                    <a:pt x="404" y="396"/>
                  </a:cubicBezTo>
                  <a:cubicBezTo>
                    <a:pt x="411" y="398"/>
                    <a:pt x="417" y="402"/>
                    <a:pt x="425" y="405"/>
                  </a:cubicBezTo>
                  <a:cubicBezTo>
                    <a:pt x="433" y="408"/>
                    <a:pt x="439" y="402"/>
                    <a:pt x="447" y="403"/>
                  </a:cubicBezTo>
                  <a:cubicBezTo>
                    <a:pt x="445" y="420"/>
                    <a:pt x="479" y="401"/>
                    <a:pt x="485" y="399"/>
                  </a:cubicBezTo>
                  <a:cubicBezTo>
                    <a:pt x="498" y="394"/>
                    <a:pt x="511" y="387"/>
                    <a:pt x="524" y="384"/>
                  </a:cubicBezTo>
                  <a:cubicBezTo>
                    <a:pt x="537" y="382"/>
                    <a:pt x="551" y="383"/>
                    <a:pt x="564" y="382"/>
                  </a:cubicBezTo>
                  <a:cubicBezTo>
                    <a:pt x="578" y="381"/>
                    <a:pt x="586" y="378"/>
                    <a:pt x="598" y="373"/>
                  </a:cubicBezTo>
                  <a:cubicBezTo>
                    <a:pt x="610" y="369"/>
                    <a:pt x="610" y="361"/>
                    <a:pt x="618" y="352"/>
                  </a:cubicBezTo>
                  <a:cubicBezTo>
                    <a:pt x="623" y="347"/>
                    <a:pt x="629" y="347"/>
                    <a:pt x="633" y="344"/>
                  </a:cubicBezTo>
                  <a:cubicBezTo>
                    <a:pt x="637" y="341"/>
                    <a:pt x="641" y="335"/>
                    <a:pt x="645" y="336"/>
                  </a:cubicBezTo>
                  <a:cubicBezTo>
                    <a:pt x="650" y="325"/>
                    <a:pt x="634" y="320"/>
                    <a:pt x="633" y="310"/>
                  </a:cubicBezTo>
                  <a:cubicBezTo>
                    <a:pt x="633" y="306"/>
                    <a:pt x="640" y="290"/>
                    <a:pt x="646" y="287"/>
                  </a:cubicBezTo>
                  <a:cubicBezTo>
                    <a:pt x="654" y="282"/>
                    <a:pt x="671" y="292"/>
                    <a:pt x="680" y="294"/>
                  </a:cubicBezTo>
                  <a:cubicBezTo>
                    <a:pt x="694" y="298"/>
                    <a:pt x="705" y="290"/>
                    <a:pt x="713" y="279"/>
                  </a:cubicBezTo>
                  <a:cubicBezTo>
                    <a:pt x="721" y="267"/>
                    <a:pt x="724" y="272"/>
                    <a:pt x="735" y="272"/>
                  </a:cubicBezTo>
                  <a:cubicBezTo>
                    <a:pt x="743" y="271"/>
                    <a:pt x="757" y="265"/>
                    <a:pt x="761" y="259"/>
                  </a:cubicBezTo>
                  <a:cubicBezTo>
                    <a:pt x="763" y="256"/>
                    <a:pt x="762" y="250"/>
                    <a:pt x="764" y="246"/>
                  </a:cubicBezTo>
                  <a:cubicBezTo>
                    <a:pt x="772" y="231"/>
                    <a:pt x="781" y="242"/>
                    <a:pt x="791" y="235"/>
                  </a:cubicBezTo>
                  <a:cubicBezTo>
                    <a:pt x="795" y="232"/>
                    <a:pt x="791" y="223"/>
                    <a:pt x="800" y="225"/>
                  </a:cubicBezTo>
                  <a:cubicBezTo>
                    <a:pt x="802" y="230"/>
                    <a:pt x="813" y="222"/>
                    <a:pt x="819" y="222"/>
                  </a:cubicBezTo>
                  <a:cubicBezTo>
                    <a:pt x="829" y="221"/>
                    <a:pt x="834" y="221"/>
                    <a:pt x="843" y="223"/>
                  </a:cubicBezTo>
                  <a:cubicBezTo>
                    <a:pt x="863" y="228"/>
                    <a:pt x="860" y="213"/>
                    <a:pt x="852" y="202"/>
                  </a:cubicBezTo>
                  <a:cubicBezTo>
                    <a:pt x="842" y="189"/>
                    <a:pt x="825" y="169"/>
                    <a:pt x="807" y="171"/>
                  </a:cubicBezTo>
                  <a:cubicBezTo>
                    <a:pt x="801" y="172"/>
                    <a:pt x="799" y="176"/>
                    <a:pt x="794" y="179"/>
                  </a:cubicBezTo>
                  <a:cubicBezTo>
                    <a:pt x="787" y="184"/>
                    <a:pt x="789" y="182"/>
                    <a:pt x="782" y="180"/>
                  </a:cubicBezTo>
                  <a:cubicBezTo>
                    <a:pt x="775" y="178"/>
                    <a:pt x="771" y="177"/>
                    <a:pt x="765" y="179"/>
                  </a:cubicBezTo>
                  <a:cubicBezTo>
                    <a:pt x="760" y="180"/>
                    <a:pt x="754" y="184"/>
                    <a:pt x="749" y="183"/>
                  </a:cubicBezTo>
                  <a:cubicBezTo>
                    <a:pt x="751" y="173"/>
                    <a:pt x="742" y="171"/>
                    <a:pt x="745" y="161"/>
                  </a:cubicBezTo>
                  <a:cubicBezTo>
                    <a:pt x="747" y="153"/>
                    <a:pt x="753" y="147"/>
                    <a:pt x="755" y="140"/>
                  </a:cubicBezTo>
                  <a:cubicBezTo>
                    <a:pt x="759" y="128"/>
                    <a:pt x="764" y="108"/>
                    <a:pt x="773" y="97"/>
                  </a:cubicBezTo>
                  <a:cubicBezTo>
                    <a:pt x="769" y="93"/>
                    <a:pt x="766" y="90"/>
                    <a:pt x="759" y="90"/>
                  </a:cubicBezTo>
                  <a:cubicBezTo>
                    <a:pt x="754" y="91"/>
                    <a:pt x="748" y="96"/>
                    <a:pt x="742" y="95"/>
                  </a:cubicBezTo>
                  <a:cubicBezTo>
                    <a:pt x="734" y="94"/>
                    <a:pt x="731" y="86"/>
                    <a:pt x="726" y="82"/>
                  </a:cubicBezTo>
                  <a:cubicBezTo>
                    <a:pt x="722" y="80"/>
                    <a:pt x="713" y="78"/>
                    <a:pt x="708" y="80"/>
                  </a:cubicBezTo>
                  <a:cubicBezTo>
                    <a:pt x="705" y="81"/>
                    <a:pt x="703" y="84"/>
                    <a:pt x="700" y="85"/>
                  </a:cubicBezTo>
                  <a:cubicBezTo>
                    <a:pt x="696" y="87"/>
                    <a:pt x="691" y="89"/>
                    <a:pt x="687" y="91"/>
                  </a:cubicBezTo>
                  <a:cubicBezTo>
                    <a:pt x="682" y="94"/>
                    <a:pt x="682" y="96"/>
                    <a:pt x="679" y="101"/>
                  </a:cubicBezTo>
                  <a:cubicBezTo>
                    <a:pt x="673" y="111"/>
                    <a:pt x="660" y="109"/>
                    <a:pt x="650" y="113"/>
                  </a:cubicBezTo>
                  <a:cubicBezTo>
                    <a:pt x="646" y="114"/>
                    <a:pt x="643" y="113"/>
                    <a:pt x="639" y="114"/>
                  </a:cubicBezTo>
                  <a:cubicBezTo>
                    <a:pt x="631" y="116"/>
                    <a:pt x="627" y="120"/>
                    <a:pt x="620" y="123"/>
                  </a:cubicBezTo>
                  <a:cubicBezTo>
                    <a:pt x="613" y="127"/>
                    <a:pt x="608" y="124"/>
                    <a:pt x="601" y="124"/>
                  </a:cubicBezTo>
                  <a:cubicBezTo>
                    <a:pt x="594" y="123"/>
                    <a:pt x="587" y="122"/>
                    <a:pt x="580" y="120"/>
                  </a:cubicBezTo>
                  <a:cubicBezTo>
                    <a:pt x="575" y="118"/>
                    <a:pt x="573" y="116"/>
                    <a:pt x="567" y="117"/>
                  </a:cubicBezTo>
                  <a:cubicBezTo>
                    <a:pt x="564" y="117"/>
                    <a:pt x="559" y="118"/>
                    <a:pt x="556" y="117"/>
                  </a:cubicBezTo>
                  <a:cubicBezTo>
                    <a:pt x="552" y="115"/>
                    <a:pt x="552" y="111"/>
                    <a:pt x="548" y="109"/>
                  </a:cubicBezTo>
                  <a:cubicBezTo>
                    <a:pt x="545" y="107"/>
                    <a:pt x="543" y="110"/>
                    <a:pt x="541" y="106"/>
                  </a:cubicBezTo>
                  <a:cubicBezTo>
                    <a:pt x="538" y="101"/>
                    <a:pt x="543" y="95"/>
                    <a:pt x="537" y="92"/>
                  </a:cubicBezTo>
                  <a:cubicBezTo>
                    <a:pt x="533" y="90"/>
                    <a:pt x="524" y="92"/>
                    <a:pt x="519" y="89"/>
                  </a:cubicBezTo>
                  <a:cubicBezTo>
                    <a:pt x="515" y="86"/>
                    <a:pt x="514" y="80"/>
                    <a:pt x="509" y="77"/>
                  </a:cubicBezTo>
                  <a:cubicBezTo>
                    <a:pt x="503" y="74"/>
                    <a:pt x="495" y="78"/>
                    <a:pt x="489" y="75"/>
                  </a:cubicBezTo>
                  <a:cubicBezTo>
                    <a:pt x="483" y="73"/>
                    <a:pt x="475" y="71"/>
                    <a:pt x="468" y="70"/>
                  </a:cubicBezTo>
                  <a:cubicBezTo>
                    <a:pt x="467" y="75"/>
                    <a:pt x="453" y="75"/>
                    <a:pt x="448" y="77"/>
                  </a:cubicBezTo>
                  <a:cubicBezTo>
                    <a:pt x="444" y="78"/>
                    <a:pt x="443" y="81"/>
                    <a:pt x="439" y="83"/>
                  </a:cubicBezTo>
                  <a:cubicBezTo>
                    <a:pt x="435" y="86"/>
                    <a:pt x="434" y="82"/>
                    <a:pt x="429" y="82"/>
                  </a:cubicBezTo>
                  <a:cubicBezTo>
                    <a:pt x="426" y="82"/>
                    <a:pt x="424" y="84"/>
                    <a:pt x="420" y="83"/>
                  </a:cubicBezTo>
                  <a:cubicBezTo>
                    <a:pt x="416" y="82"/>
                    <a:pt x="415" y="79"/>
                    <a:pt x="412" y="78"/>
                  </a:cubicBezTo>
                  <a:cubicBezTo>
                    <a:pt x="408" y="76"/>
                    <a:pt x="405" y="77"/>
                    <a:pt x="402" y="75"/>
                  </a:cubicBezTo>
                  <a:cubicBezTo>
                    <a:pt x="399" y="73"/>
                    <a:pt x="395" y="70"/>
                    <a:pt x="393" y="68"/>
                  </a:cubicBezTo>
                  <a:cubicBezTo>
                    <a:pt x="389" y="65"/>
                    <a:pt x="390" y="66"/>
                    <a:pt x="389" y="61"/>
                  </a:cubicBezTo>
                  <a:cubicBezTo>
                    <a:pt x="388" y="57"/>
                    <a:pt x="388" y="54"/>
                    <a:pt x="388" y="49"/>
                  </a:cubicBezTo>
                  <a:cubicBezTo>
                    <a:pt x="388" y="44"/>
                    <a:pt x="385" y="39"/>
                    <a:pt x="385" y="33"/>
                  </a:cubicBezTo>
                  <a:cubicBezTo>
                    <a:pt x="381" y="31"/>
                    <a:pt x="378" y="29"/>
                    <a:pt x="373" y="29"/>
                  </a:cubicBezTo>
                  <a:cubicBezTo>
                    <a:pt x="370" y="28"/>
                    <a:pt x="365" y="29"/>
                    <a:pt x="362" y="28"/>
                  </a:cubicBezTo>
                  <a:cubicBezTo>
                    <a:pt x="356" y="25"/>
                    <a:pt x="350" y="19"/>
                    <a:pt x="342" y="17"/>
                  </a:cubicBezTo>
                  <a:cubicBezTo>
                    <a:pt x="339" y="16"/>
                    <a:pt x="336" y="17"/>
                    <a:pt x="333" y="17"/>
                  </a:cubicBezTo>
                  <a:cubicBezTo>
                    <a:pt x="326" y="16"/>
                    <a:pt x="327" y="15"/>
                    <a:pt x="322" y="12"/>
                  </a:cubicBezTo>
                  <a:cubicBezTo>
                    <a:pt x="318" y="9"/>
                    <a:pt x="316" y="10"/>
                    <a:pt x="311" y="9"/>
                  </a:cubicBezTo>
                  <a:cubicBezTo>
                    <a:pt x="308" y="7"/>
                    <a:pt x="306" y="4"/>
                    <a:pt x="302" y="2"/>
                  </a:cubicBezTo>
                  <a:cubicBezTo>
                    <a:pt x="298" y="0"/>
                    <a:pt x="300" y="0"/>
                    <a:pt x="297" y="4"/>
                  </a:cubicBezTo>
                  <a:cubicBezTo>
                    <a:pt x="296" y="6"/>
                    <a:pt x="295" y="10"/>
                    <a:pt x="294" y="12"/>
                  </a:cubicBezTo>
                  <a:cubicBezTo>
                    <a:pt x="291" y="15"/>
                    <a:pt x="290" y="14"/>
                    <a:pt x="286" y="16"/>
                  </a:cubicBezTo>
                  <a:cubicBezTo>
                    <a:pt x="282" y="19"/>
                    <a:pt x="283" y="21"/>
                    <a:pt x="281" y="24"/>
                  </a:cubicBezTo>
                  <a:cubicBezTo>
                    <a:pt x="279" y="27"/>
                    <a:pt x="277" y="28"/>
                    <a:pt x="275" y="30"/>
                  </a:cubicBezTo>
                  <a:cubicBezTo>
                    <a:pt x="273" y="32"/>
                    <a:pt x="273" y="37"/>
                    <a:pt x="272" y="39"/>
                  </a:cubicBezTo>
                  <a:cubicBezTo>
                    <a:pt x="271" y="41"/>
                    <a:pt x="269" y="46"/>
                    <a:pt x="269" y="48"/>
                  </a:cubicBezTo>
                  <a:cubicBezTo>
                    <a:pt x="270" y="51"/>
                    <a:pt x="273" y="54"/>
                    <a:pt x="274" y="57"/>
                  </a:cubicBezTo>
                  <a:cubicBezTo>
                    <a:pt x="275" y="59"/>
                    <a:pt x="274" y="61"/>
                    <a:pt x="275" y="63"/>
                  </a:cubicBezTo>
                  <a:cubicBezTo>
                    <a:pt x="278" y="68"/>
                    <a:pt x="284" y="67"/>
                    <a:pt x="283" y="75"/>
                  </a:cubicBezTo>
                  <a:cubicBezTo>
                    <a:pt x="281" y="83"/>
                    <a:pt x="277" y="89"/>
                    <a:pt x="270" y="91"/>
                  </a:cubicBezTo>
                  <a:cubicBezTo>
                    <a:pt x="264" y="93"/>
                    <a:pt x="266" y="93"/>
                    <a:pt x="262" y="97"/>
                  </a:cubicBezTo>
                  <a:cubicBezTo>
                    <a:pt x="261" y="98"/>
                    <a:pt x="257" y="102"/>
                    <a:pt x="254" y="101"/>
                  </a:cubicBezTo>
                  <a:cubicBezTo>
                    <a:pt x="251" y="100"/>
                    <a:pt x="248" y="95"/>
                    <a:pt x="245" y="94"/>
                  </a:cubicBezTo>
                  <a:cubicBezTo>
                    <a:pt x="241" y="93"/>
                    <a:pt x="238" y="94"/>
                    <a:pt x="235" y="94"/>
                  </a:cubicBezTo>
                  <a:cubicBezTo>
                    <a:pt x="232" y="93"/>
                    <a:pt x="229" y="92"/>
                    <a:pt x="226" y="91"/>
                  </a:cubicBezTo>
                  <a:cubicBezTo>
                    <a:pt x="217" y="91"/>
                    <a:pt x="206" y="96"/>
                    <a:pt x="198" y="92"/>
                  </a:cubicBezTo>
                  <a:cubicBezTo>
                    <a:pt x="194" y="90"/>
                    <a:pt x="191" y="88"/>
                    <a:pt x="188" y="86"/>
                  </a:cubicBezTo>
                  <a:cubicBezTo>
                    <a:pt x="185" y="85"/>
                    <a:pt x="181" y="83"/>
                    <a:pt x="178" y="80"/>
                  </a:cubicBezTo>
                  <a:cubicBezTo>
                    <a:pt x="172" y="72"/>
                    <a:pt x="179" y="67"/>
                    <a:pt x="166" y="66"/>
                  </a:cubicBezTo>
                  <a:cubicBezTo>
                    <a:pt x="160" y="66"/>
                    <a:pt x="145" y="66"/>
                    <a:pt x="142" y="62"/>
                  </a:cubicBezTo>
                  <a:cubicBezTo>
                    <a:pt x="140" y="61"/>
                    <a:pt x="142" y="58"/>
                    <a:pt x="139" y="57"/>
                  </a:cubicBezTo>
                  <a:cubicBezTo>
                    <a:pt x="136" y="55"/>
                    <a:pt x="136" y="59"/>
                    <a:pt x="135" y="60"/>
                  </a:cubicBezTo>
                  <a:cubicBezTo>
                    <a:pt x="132" y="62"/>
                    <a:pt x="135" y="63"/>
                    <a:pt x="130" y="61"/>
                  </a:cubicBezTo>
                  <a:cubicBezTo>
                    <a:pt x="128" y="60"/>
                    <a:pt x="126" y="56"/>
                    <a:pt x="125" y="54"/>
                  </a:cubicBezTo>
                  <a:cubicBezTo>
                    <a:pt x="124" y="54"/>
                    <a:pt x="123" y="54"/>
                    <a:pt x="123" y="54"/>
                  </a:cubicBezTo>
                  <a:cubicBezTo>
                    <a:pt x="121" y="63"/>
                    <a:pt x="115" y="60"/>
                    <a:pt x="107" y="60"/>
                  </a:cubicBezTo>
                  <a:cubicBezTo>
                    <a:pt x="108" y="60"/>
                    <a:pt x="100" y="69"/>
                    <a:pt x="99" y="69"/>
                  </a:cubicBezTo>
                  <a:cubicBezTo>
                    <a:pt x="94" y="72"/>
                    <a:pt x="88" y="73"/>
                    <a:pt x="84" y="77"/>
                  </a:cubicBezTo>
                  <a:cubicBezTo>
                    <a:pt x="78" y="81"/>
                    <a:pt x="69" y="81"/>
                    <a:pt x="64" y="86"/>
                  </a:cubicBezTo>
                  <a:cubicBezTo>
                    <a:pt x="60" y="89"/>
                    <a:pt x="62" y="90"/>
                    <a:pt x="57" y="92"/>
                  </a:cubicBezTo>
                  <a:cubicBezTo>
                    <a:pt x="53" y="94"/>
                    <a:pt x="52" y="90"/>
                    <a:pt x="51" y="96"/>
                  </a:cubicBezTo>
                  <a:cubicBezTo>
                    <a:pt x="50" y="100"/>
                    <a:pt x="53" y="102"/>
                    <a:pt x="50" y="105"/>
                  </a:cubicBezTo>
                  <a:cubicBezTo>
                    <a:pt x="47" y="108"/>
                    <a:pt x="41" y="104"/>
                    <a:pt x="41" y="104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38" y="109"/>
                    <a:pt x="39" y="109"/>
                    <a:pt x="34" y="111"/>
                  </a:cubicBezTo>
                  <a:cubicBezTo>
                    <a:pt x="36" y="110"/>
                    <a:pt x="29" y="112"/>
                    <a:pt x="30" y="112"/>
                  </a:cubicBezTo>
                  <a:cubicBezTo>
                    <a:pt x="29" y="112"/>
                    <a:pt x="27" y="112"/>
                    <a:pt x="25" y="112"/>
                  </a:cubicBezTo>
                  <a:cubicBezTo>
                    <a:pt x="23" y="112"/>
                    <a:pt x="18" y="110"/>
                    <a:pt x="15" y="111"/>
                  </a:cubicBezTo>
                  <a:cubicBezTo>
                    <a:pt x="12" y="113"/>
                    <a:pt x="13" y="117"/>
                    <a:pt x="11" y="119"/>
                  </a:cubicBezTo>
                  <a:cubicBezTo>
                    <a:pt x="10" y="123"/>
                    <a:pt x="7" y="124"/>
                    <a:pt x="4" y="125"/>
                  </a:cubicBezTo>
                  <a:cubicBezTo>
                    <a:pt x="5" y="127"/>
                    <a:pt x="5" y="129"/>
                    <a:pt x="5" y="132"/>
                  </a:cubicBezTo>
                  <a:cubicBezTo>
                    <a:pt x="0" y="133"/>
                    <a:pt x="2" y="135"/>
                    <a:pt x="3" y="13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0" name="Freeform 504">
              <a:extLst>
                <a:ext uri="{FF2B5EF4-FFF2-40B4-BE49-F238E27FC236}">
                  <a16:creationId xmlns:a16="http://schemas.microsoft.com/office/drawing/2014/main" id="{C077D9DE-B8A0-4F1B-ACCE-A3FEE738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1" name="Freeform 505">
              <a:extLst>
                <a:ext uri="{FF2B5EF4-FFF2-40B4-BE49-F238E27FC236}">
                  <a16:creationId xmlns:a16="http://schemas.microsoft.com/office/drawing/2014/main" id="{4BC6ABC6-E9E9-4637-9366-81F5C6F37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2" name="Freeform 506">
              <a:extLst>
                <a:ext uri="{FF2B5EF4-FFF2-40B4-BE49-F238E27FC236}">
                  <a16:creationId xmlns:a16="http://schemas.microsoft.com/office/drawing/2014/main" id="{D81F2874-DF59-4BB6-8B70-F48F81EE1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989" y="3323736"/>
              <a:ext cx="149858" cy="330573"/>
            </a:xfrm>
            <a:custGeom>
              <a:avLst/>
              <a:gdLst>
                <a:gd name="T0" fmla="*/ 185 w 194"/>
                <a:gd name="T1" fmla="*/ 253 h 411"/>
                <a:gd name="T2" fmla="*/ 179 w 194"/>
                <a:gd name="T3" fmla="*/ 224 h 411"/>
                <a:gd name="T4" fmla="*/ 166 w 194"/>
                <a:gd name="T5" fmla="*/ 209 h 411"/>
                <a:gd name="T6" fmla="*/ 136 w 194"/>
                <a:gd name="T7" fmla="*/ 184 h 411"/>
                <a:gd name="T8" fmla="*/ 118 w 194"/>
                <a:gd name="T9" fmla="*/ 165 h 411"/>
                <a:gd name="T10" fmla="*/ 98 w 194"/>
                <a:gd name="T11" fmla="*/ 135 h 411"/>
                <a:gd name="T12" fmla="*/ 101 w 194"/>
                <a:gd name="T13" fmla="*/ 98 h 411"/>
                <a:gd name="T14" fmla="*/ 109 w 194"/>
                <a:gd name="T15" fmla="*/ 92 h 411"/>
                <a:gd name="T16" fmla="*/ 119 w 194"/>
                <a:gd name="T17" fmla="*/ 83 h 411"/>
                <a:gd name="T18" fmla="*/ 130 w 194"/>
                <a:gd name="T19" fmla="*/ 70 h 411"/>
                <a:gd name="T20" fmla="*/ 152 w 194"/>
                <a:gd name="T21" fmla="*/ 54 h 411"/>
                <a:gd name="T22" fmla="*/ 134 w 194"/>
                <a:gd name="T23" fmla="*/ 47 h 411"/>
                <a:gd name="T24" fmla="*/ 116 w 194"/>
                <a:gd name="T25" fmla="*/ 24 h 411"/>
                <a:gd name="T26" fmla="*/ 91 w 194"/>
                <a:gd name="T27" fmla="*/ 7 h 411"/>
                <a:gd name="T28" fmla="*/ 69 w 194"/>
                <a:gd name="T29" fmla="*/ 14 h 411"/>
                <a:gd name="T30" fmla="*/ 50 w 194"/>
                <a:gd name="T31" fmla="*/ 18 h 411"/>
                <a:gd name="T32" fmla="*/ 37 w 194"/>
                <a:gd name="T33" fmla="*/ 18 h 411"/>
                <a:gd name="T34" fmla="*/ 25 w 194"/>
                <a:gd name="T35" fmla="*/ 19 h 411"/>
                <a:gd name="T36" fmla="*/ 0 w 194"/>
                <a:gd name="T37" fmla="*/ 24 h 411"/>
                <a:gd name="T38" fmla="*/ 26 w 194"/>
                <a:gd name="T39" fmla="*/ 71 h 411"/>
                <a:gd name="T40" fmla="*/ 53 w 194"/>
                <a:gd name="T41" fmla="*/ 70 h 411"/>
                <a:gd name="T42" fmla="*/ 67 w 194"/>
                <a:gd name="T43" fmla="*/ 88 h 411"/>
                <a:gd name="T44" fmla="*/ 66 w 194"/>
                <a:gd name="T45" fmla="*/ 104 h 411"/>
                <a:gd name="T46" fmla="*/ 50 w 194"/>
                <a:gd name="T47" fmla="*/ 117 h 411"/>
                <a:gd name="T48" fmla="*/ 78 w 194"/>
                <a:gd name="T49" fmla="*/ 140 h 411"/>
                <a:gd name="T50" fmla="*/ 105 w 194"/>
                <a:gd name="T51" fmla="*/ 170 h 411"/>
                <a:gd name="T52" fmla="*/ 117 w 194"/>
                <a:gd name="T53" fmla="*/ 193 h 411"/>
                <a:gd name="T54" fmla="*/ 134 w 194"/>
                <a:gd name="T55" fmla="*/ 215 h 411"/>
                <a:gd name="T56" fmla="*/ 141 w 194"/>
                <a:gd name="T57" fmla="*/ 247 h 411"/>
                <a:gd name="T58" fmla="*/ 141 w 194"/>
                <a:gd name="T59" fmla="*/ 292 h 411"/>
                <a:gd name="T60" fmla="*/ 130 w 194"/>
                <a:gd name="T61" fmla="*/ 312 h 411"/>
                <a:gd name="T62" fmla="*/ 108 w 194"/>
                <a:gd name="T63" fmla="*/ 326 h 411"/>
                <a:gd name="T64" fmla="*/ 106 w 194"/>
                <a:gd name="T65" fmla="*/ 348 h 411"/>
                <a:gd name="T66" fmla="*/ 76 w 194"/>
                <a:gd name="T67" fmla="*/ 354 h 411"/>
                <a:gd name="T68" fmla="*/ 64 w 194"/>
                <a:gd name="T69" fmla="*/ 366 h 411"/>
                <a:gd name="T70" fmla="*/ 66 w 194"/>
                <a:gd name="T71" fmla="*/ 407 h 411"/>
                <a:gd name="T72" fmla="*/ 95 w 194"/>
                <a:gd name="T73" fmla="*/ 393 h 411"/>
                <a:gd name="T74" fmla="*/ 107 w 194"/>
                <a:gd name="T75" fmla="*/ 387 h 411"/>
                <a:gd name="T76" fmla="*/ 120 w 194"/>
                <a:gd name="T77" fmla="*/ 373 h 411"/>
                <a:gd name="T78" fmla="*/ 138 w 194"/>
                <a:gd name="T79" fmla="*/ 358 h 411"/>
                <a:gd name="T80" fmla="*/ 164 w 194"/>
                <a:gd name="T81" fmla="*/ 347 h 411"/>
                <a:gd name="T82" fmla="*/ 179 w 194"/>
                <a:gd name="T83" fmla="*/ 335 h 411"/>
                <a:gd name="T84" fmla="*/ 189 w 194"/>
                <a:gd name="T85" fmla="*/ 312 h 411"/>
                <a:gd name="T86" fmla="*/ 191 w 194"/>
                <a:gd name="T87" fmla="*/ 29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4" h="411">
                  <a:moveTo>
                    <a:pt x="190" y="281"/>
                  </a:moveTo>
                  <a:cubicBezTo>
                    <a:pt x="189" y="277"/>
                    <a:pt x="188" y="275"/>
                    <a:pt x="189" y="271"/>
                  </a:cubicBezTo>
                  <a:cubicBezTo>
                    <a:pt x="189" y="264"/>
                    <a:pt x="186" y="259"/>
                    <a:pt x="185" y="253"/>
                  </a:cubicBezTo>
                  <a:cubicBezTo>
                    <a:pt x="184" y="250"/>
                    <a:pt x="184" y="246"/>
                    <a:pt x="183" y="243"/>
                  </a:cubicBezTo>
                  <a:cubicBezTo>
                    <a:pt x="182" y="240"/>
                    <a:pt x="181" y="238"/>
                    <a:pt x="180" y="234"/>
                  </a:cubicBezTo>
                  <a:cubicBezTo>
                    <a:pt x="180" y="231"/>
                    <a:pt x="180" y="228"/>
                    <a:pt x="179" y="224"/>
                  </a:cubicBezTo>
                  <a:cubicBezTo>
                    <a:pt x="178" y="225"/>
                    <a:pt x="178" y="224"/>
                    <a:pt x="177" y="225"/>
                  </a:cubicBezTo>
                  <a:cubicBezTo>
                    <a:pt x="177" y="225"/>
                    <a:pt x="176" y="225"/>
                    <a:pt x="176" y="225"/>
                  </a:cubicBezTo>
                  <a:cubicBezTo>
                    <a:pt x="171" y="223"/>
                    <a:pt x="169" y="214"/>
                    <a:pt x="166" y="209"/>
                  </a:cubicBezTo>
                  <a:cubicBezTo>
                    <a:pt x="161" y="203"/>
                    <a:pt x="159" y="200"/>
                    <a:pt x="152" y="196"/>
                  </a:cubicBezTo>
                  <a:cubicBezTo>
                    <a:pt x="148" y="194"/>
                    <a:pt x="146" y="193"/>
                    <a:pt x="144" y="190"/>
                  </a:cubicBezTo>
                  <a:cubicBezTo>
                    <a:pt x="142" y="188"/>
                    <a:pt x="139" y="186"/>
                    <a:pt x="136" y="184"/>
                  </a:cubicBezTo>
                  <a:cubicBezTo>
                    <a:pt x="134" y="182"/>
                    <a:pt x="133" y="179"/>
                    <a:pt x="132" y="177"/>
                  </a:cubicBezTo>
                  <a:cubicBezTo>
                    <a:pt x="129" y="175"/>
                    <a:pt x="126" y="174"/>
                    <a:pt x="124" y="172"/>
                  </a:cubicBezTo>
                  <a:cubicBezTo>
                    <a:pt x="123" y="171"/>
                    <a:pt x="120" y="165"/>
                    <a:pt x="118" y="165"/>
                  </a:cubicBezTo>
                  <a:cubicBezTo>
                    <a:pt x="118" y="165"/>
                    <a:pt x="119" y="166"/>
                    <a:pt x="118" y="166"/>
                  </a:cubicBezTo>
                  <a:cubicBezTo>
                    <a:pt x="116" y="161"/>
                    <a:pt x="114" y="155"/>
                    <a:pt x="111" y="150"/>
                  </a:cubicBezTo>
                  <a:cubicBezTo>
                    <a:pt x="108" y="145"/>
                    <a:pt x="102" y="140"/>
                    <a:pt x="98" y="135"/>
                  </a:cubicBezTo>
                  <a:cubicBezTo>
                    <a:pt x="95" y="132"/>
                    <a:pt x="90" y="127"/>
                    <a:pt x="92" y="122"/>
                  </a:cubicBezTo>
                  <a:cubicBezTo>
                    <a:pt x="94" y="119"/>
                    <a:pt x="96" y="118"/>
                    <a:pt x="97" y="115"/>
                  </a:cubicBezTo>
                  <a:cubicBezTo>
                    <a:pt x="98" y="112"/>
                    <a:pt x="96" y="99"/>
                    <a:pt x="101" y="98"/>
                  </a:cubicBezTo>
                  <a:cubicBezTo>
                    <a:pt x="101" y="98"/>
                    <a:pt x="102" y="99"/>
                    <a:pt x="102" y="99"/>
                  </a:cubicBezTo>
                  <a:cubicBezTo>
                    <a:pt x="103" y="97"/>
                    <a:pt x="106" y="98"/>
                    <a:pt x="108" y="96"/>
                  </a:cubicBezTo>
                  <a:cubicBezTo>
                    <a:pt x="109" y="95"/>
                    <a:pt x="108" y="93"/>
                    <a:pt x="109" y="92"/>
                  </a:cubicBezTo>
                  <a:cubicBezTo>
                    <a:pt x="110" y="91"/>
                    <a:pt x="113" y="91"/>
                    <a:pt x="114" y="90"/>
                  </a:cubicBezTo>
                  <a:cubicBezTo>
                    <a:pt x="115" y="89"/>
                    <a:pt x="114" y="87"/>
                    <a:pt x="115" y="86"/>
                  </a:cubicBezTo>
                  <a:cubicBezTo>
                    <a:pt x="116" y="85"/>
                    <a:pt x="117" y="84"/>
                    <a:pt x="119" y="83"/>
                  </a:cubicBezTo>
                  <a:cubicBezTo>
                    <a:pt x="122" y="81"/>
                    <a:pt x="123" y="75"/>
                    <a:pt x="128" y="75"/>
                  </a:cubicBezTo>
                  <a:cubicBezTo>
                    <a:pt x="127" y="75"/>
                    <a:pt x="126" y="75"/>
                    <a:pt x="125" y="75"/>
                  </a:cubicBezTo>
                  <a:cubicBezTo>
                    <a:pt x="128" y="74"/>
                    <a:pt x="128" y="72"/>
                    <a:pt x="130" y="70"/>
                  </a:cubicBezTo>
                  <a:cubicBezTo>
                    <a:pt x="132" y="69"/>
                    <a:pt x="134" y="68"/>
                    <a:pt x="136" y="68"/>
                  </a:cubicBezTo>
                  <a:cubicBezTo>
                    <a:pt x="141" y="65"/>
                    <a:pt x="147" y="67"/>
                    <a:pt x="150" y="61"/>
                  </a:cubicBezTo>
                  <a:cubicBezTo>
                    <a:pt x="151" y="59"/>
                    <a:pt x="150" y="56"/>
                    <a:pt x="152" y="54"/>
                  </a:cubicBezTo>
                  <a:cubicBezTo>
                    <a:pt x="153" y="53"/>
                    <a:pt x="156" y="54"/>
                    <a:pt x="158" y="53"/>
                  </a:cubicBezTo>
                  <a:cubicBezTo>
                    <a:pt x="158" y="53"/>
                    <a:pt x="158" y="53"/>
                    <a:pt x="159" y="53"/>
                  </a:cubicBezTo>
                  <a:cubicBezTo>
                    <a:pt x="153" y="47"/>
                    <a:pt x="139" y="49"/>
                    <a:pt x="134" y="47"/>
                  </a:cubicBezTo>
                  <a:cubicBezTo>
                    <a:pt x="130" y="46"/>
                    <a:pt x="129" y="42"/>
                    <a:pt x="126" y="41"/>
                  </a:cubicBezTo>
                  <a:cubicBezTo>
                    <a:pt x="122" y="38"/>
                    <a:pt x="121" y="39"/>
                    <a:pt x="118" y="34"/>
                  </a:cubicBezTo>
                  <a:cubicBezTo>
                    <a:pt x="118" y="33"/>
                    <a:pt x="116" y="26"/>
                    <a:pt x="116" y="24"/>
                  </a:cubicBezTo>
                  <a:cubicBezTo>
                    <a:pt x="116" y="19"/>
                    <a:pt x="122" y="20"/>
                    <a:pt x="121" y="16"/>
                  </a:cubicBezTo>
                  <a:cubicBezTo>
                    <a:pt x="120" y="11"/>
                    <a:pt x="105" y="10"/>
                    <a:pt x="101" y="10"/>
                  </a:cubicBezTo>
                  <a:cubicBezTo>
                    <a:pt x="97" y="10"/>
                    <a:pt x="94" y="10"/>
                    <a:pt x="91" y="7"/>
                  </a:cubicBezTo>
                  <a:cubicBezTo>
                    <a:pt x="87" y="4"/>
                    <a:pt x="87" y="1"/>
                    <a:pt x="82" y="0"/>
                  </a:cubicBezTo>
                  <a:cubicBezTo>
                    <a:pt x="80" y="0"/>
                    <a:pt x="72" y="2"/>
                    <a:pt x="71" y="4"/>
                  </a:cubicBezTo>
                  <a:cubicBezTo>
                    <a:pt x="69" y="7"/>
                    <a:pt x="71" y="11"/>
                    <a:pt x="69" y="14"/>
                  </a:cubicBezTo>
                  <a:cubicBezTo>
                    <a:pt x="68" y="15"/>
                    <a:pt x="59" y="17"/>
                    <a:pt x="57" y="17"/>
                  </a:cubicBezTo>
                  <a:cubicBezTo>
                    <a:pt x="55" y="16"/>
                    <a:pt x="55" y="14"/>
                    <a:pt x="53" y="14"/>
                  </a:cubicBezTo>
                  <a:cubicBezTo>
                    <a:pt x="50" y="15"/>
                    <a:pt x="51" y="17"/>
                    <a:pt x="50" y="18"/>
                  </a:cubicBezTo>
                  <a:cubicBezTo>
                    <a:pt x="45" y="21"/>
                    <a:pt x="47" y="19"/>
                    <a:pt x="41" y="18"/>
                  </a:cubicBezTo>
                  <a:cubicBezTo>
                    <a:pt x="40" y="18"/>
                    <a:pt x="40" y="16"/>
                    <a:pt x="39" y="16"/>
                  </a:cubicBezTo>
                  <a:cubicBezTo>
                    <a:pt x="38" y="16"/>
                    <a:pt x="37" y="18"/>
                    <a:pt x="37" y="18"/>
                  </a:cubicBezTo>
                  <a:cubicBezTo>
                    <a:pt x="37" y="18"/>
                    <a:pt x="34" y="19"/>
                    <a:pt x="33" y="19"/>
                  </a:cubicBezTo>
                  <a:cubicBezTo>
                    <a:pt x="32" y="19"/>
                    <a:pt x="32" y="16"/>
                    <a:pt x="30" y="16"/>
                  </a:cubicBezTo>
                  <a:cubicBezTo>
                    <a:pt x="27" y="16"/>
                    <a:pt x="27" y="18"/>
                    <a:pt x="25" y="19"/>
                  </a:cubicBezTo>
                  <a:cubicBezTo>
                    <a:pt x="24" y="21"/>
                    <a:pt x="25" y="24"/>
                    <a:pt x="22" y="24"/>
                  </a:cubicBezTo>
                  <a:cubicBezTo>
                    <a:pt x="17" y="25"/>
                    <a:pt x="14" y="16"/>
                    <a:pt x="8" y="17"/>
                  </a:cubicBezTo>
                  <a:cubicBezTo>
                    <a:pt x="4" y="18"/>
                    <a:pt x="3" y="22"/>
                    <a:pt x="0" y="24"/>
                  </a:cubicBezTo>
                  <a:cubicBezTo>
                    <a:pt x="4" y="32"/>
                    <a:pt x="12" y="51"/>
                    <a:pt x="17" y="45"/>
                  </a:cubicBezTo>
                  <a:cubicBezTo>
                    <a:pt x="23" y="50"/>
                    <a:pt x="17" y="56"/>
                    <a:pt x="19" y="63"/>
                  </a:cubicBezTo>
                  <a:cubicBezTo>
                    <a:pt x="20" y="64"/>
                    <a:pt x="25" y="70"/>
                    <a:pt x="26" y="71"/>
                  </a:cubicBezTo>
                  <a:cubicBezTo>
                    <a:pt x="28" y="72"/>
                    <a:pt x="31" y="72"/>
                    <a:pt x="32" y="72"/>
                  </a:cubicBezTo>
                  <a:cubicBezTo>
                    <a:pt x="34" y="73"/>
                    <a:pt x="36" y="75"/>
                    <a:pt x="38" y="75"/>
                  </a:cubicBezTo>
                  <a:cubicBezTo>
                    <a:pt x="43" y="75"/>
                    <a:pt x="45" y="67"/>
                    <a:pt x="53" y="70"/>
                  </a:cubicBezTo>
                  <a:cubicBezTo>
                    <a:pt x="56" y="70"/>
                    <a:pt x="69" y="81"/>
                    <a:pt x="59" y="80"/>
                  </a:cubicBezTo>
                  <a:cubicBezTo>
                    <a:pt x="59" y="84"/>
                    <a:pt x="62" y="82"/>
                    <a:pt x="64" y="84"/>
                  </a:cubicBezTo>
                  <a:cubicBezTo>
                    <a:pt x="66" y="85"/>
                    <a:pt x="65" y="87"/>
                    <a:pt x="67" y="88"/>
                  </a:cubicBezTo>
                  <a:cubicBezTo>
                    <a:pt x="69" y="90"/>
                    <a:pt x="73" y="91"/>
                    <a:pt x="72" y="96"/>
                  </a:cubicBezTo>
                  <a:cubicBezTo>
                    <a:pt x="72" y="96"/>
                    <a:pt x="68" y="99"/>
                    <a:pt x="68" y="99"/>
                  </a:cubicBezTo>
                  <a:cubicBezTo>
                    <a:pt x="66" y="101"/>
                    <a:pt x="68" y="102"/>
                    <a:pt x="66" y="104"/>
                  </a:cubicBezTo>
                  <a:cubicBezTo>
                    <a:pt x="62" y="108"/>
                    <a:pt x="58" y="104"/>
                    <a:pt x="54" y="104"/>
                  </a:cubicBezTo>
                  <a:cubicBezTo>
                    <a:pt x="47" y="103"/>
                    <a:pt x="51" y="105"/>
                    <a:pt x="49" y="109"/>
                  </a:cubicBezTo>
                  <a:cubicBezTo>
                    <a:pt x="47" y="115"/>
                    <a:pt x="44" y="113"/>
                    <a:pt x="50" y="117"/>
                  </a:cubicBezTo>
                  <a:cubicBezTo>
                    <a:pt x="57" y="122"/>
                    <a:pt x="65" y="126"/>
                    <a:pt x="72" y="130"/>
                  </a:cubicBezTo>
                  <a:cubicBezTo>
                    <a:pt x="76" y="132"/>
                    <a:pt x="77" y="133"/>
                    <a:pt x="78" y="136"/>
                  </a:cubicBezTo>
                  <a:cubicBezTo>
                    <a:pt x="79" y="137"/>
                    <a:pt x="77" y="139"/>
                    <a:pt x="78" y="140"/>
                  </a:cubicBezTo>
                  <a:cubicBezTo>
                    <a:pt x="79" y="142"/>
                    <a:pt x="80" y="143"/>
                    <a:pt x="82" y="144"/>
                  </a:cubicBezTo>
                  <a:cubicBezTo>
                    <a:pt x="87" y="151"/>
                    <a:pt x="91" y="157"/>
                    <a:pt x="96" y="163"/>
                  </a:cubicBezTo>
                  <a:cubicBezTo>
                    <a:pt x="98" y="166"/>
                    <a:pt x="102" y="168"/>
                    <a:pt x="105" y="170"/>
                  </a:cubicBezTo>
                  <a:cubicBezTo>
                    <a:pt x="105" y="171"/>
                    <a:pt x="109" y="173"/>
                    <a:pt x="109" y="173"/>
                  </a:cubicBezTo>
                  <a:cubicBezTo>
                    <a:pt x="109" y="173"/>
                    <a:pt x="110" y="176"/>
                    <a:pt x="111" y="176"/>
                  </a:cubicBezTo>
                  <a:cubicBezTo>
                    <a:pt x="116" y="181"/>
                    <a:pt x="116" y="185"/>
                    <a:pt x="117" y="193"/>
                  </a:cubicBezTo>
                  <a:cubicBezTo>
                    <a:pt x="118" y="193"/>
                    <a:pt x="122" y="193"/>
                    <a:pt x="123" y="194"/>
                  </a:cubicBezTo>
                  <a:cubicBezTo>
                    <a:pt x="126" y="195"/>
                    <a:pt x="132" y="203"/>
                    <a:pt x="132" y="206"/>
                  </a:cubicBezTo>
                  <a:cubicBezTo>
                    <a:pt x="133" y="209"/>
                    <a:pt x="132" y="212"/>
                    <a:pt x="134" y="215"/>
                  </a:cubicBezTo>
                  <a:cubicBezTo>
                    <a:pt x="137" y="220"/>
                    <a:pt x="147" y="223"/>
                    <a:pt x="144" y="231"/>
                  </a:cubicBezTo>
                  <a:cubicBezTo>
                    <a:pt x="143" y="235"/>
                    <a:pt x="141" y="234"/>
                    <a:pt x="140" y="238"/>
                  </a:cubicBezTo>
                  <a:cubicBezTo>
                    <a:pt x="139" y="241"/>
                    <a:pt x="141" y="244"/>
                    <a:pt x="141" y="247"/>
                  </a:cubicBezTo>
                  <a:cubicBezTo>
                    <a:pt x="140" y="250"/>
                    <a:pt x="139" y="251"/>
                    <a:pt x="138" y="255"/>
                  </a:cubicBezTo>
                  <a:cubicBezTo>
                    <a:pt x="137" y="264"/>
                    <a:pt x="145" y="271"/>
                    <a:pt x="144" y="281"/>
                  </a:cubicBezTo>
                  <a:cubicBezTo>
                    <a:pt x="143" y="285"/>
                    <a:pt x="141" y="288"/>
                    <a:pt x="141" y="292"/>
                  </a:cubicBezTo>
                  <a:cubicBezTo>
                    <a:pt x="141" y="296"/>
                    <a:pt x="143" y="299"/>
                    <a:pt x="143" y="303"/>
                  </a:cubicBezTo>
                  <a:cubicBezTo>
                    <a:pt x="143" y="309"/>
                    <a:pt x="140" y="308"/>
                    <a:pt x="135" y="310"/>
                  </a:cubicBezTo>
                  <a:cubicBezTo>
                    <a:pt x="132" y="311"/>
                    <a:pt x="133" y="310"/>
                    <a:pt x="130" y="312"/>
                  </a:cubicBezTo>
                  <a:cubicBezTo>
                    <a:pt x="129" y="313"/>
                    <a:pt x="128" y="315"/>
                    <a:pt x="126" y="316"/>
                  </a:cubicBezTo>
                  <a:cubicBezTo>
                    <a:pt x="122" y="318"/>
                    <a:pt x="116" y="316"/>
                    <a:pt x="112" y="319"/>
                  </a:cubicBezTo>
                  <a:cubicBezTo>
                    <a:pt x="110" y="322"/>
                    <a:pt x="114" y="325"/>
                    <a:pt x="108" y="326"/>
                  </a:cubicBezTo>
                  <a:cubicBezTo>
                    <a:pt x="103" y="326"/>
                    <a:pt x="101" y="324"/>
                    <a:pt x="99" y="329"/>
                  </a:cubicBezTo>
                  <a:cubicBezTo>
                    <a:pt x="97" y="331"/>
                    <a:pt x="97" y="336"/>
                    <a:pt x="99" y="338"/>
                  </a:cubicBezTo>
                  <a:cubicBezTo>
                    <a:pt x="101" y="343"/>
                    <a:pt x="107" y="343"/>
                    <a:pt x="106" y="348"/>
                  </a:cubicBezTo>
                  <a:cubicBezTo>
                    <a:pt x="100" y="349"/>
                    <a:pt x="96" y="345"/>
                    <a:pt x="90" y="345"/>
                  </a:cubicBezTo>
                  <a:cubicBezTo>
                    <a:pt x="89" y="345"/>
                    <a:pt x="75" y="349"/>
                    <a:pt x="75" y="346"/>
                  </a:cubicBezTo>
                  <a:cubicBezTo>
                    <a:pt x="75" y="349"/>
                    <a:pt x="76" y="351"/>
                    <a:pt x="76" y="354"/>
                  </a:cubicBezTo>
                  <a:cubicBezTo>
                    <a:pt x="72" y="354"/>
                    <a:pt x="67" y="357"/>
                    <a:pt x="64" y="358"/>
                  </a:cubicBezTo>
                  <a:cubicBezTo>
                    <a:pt x="60" y="360"/>
                    <a:pt x="60" y="357"/>
                    <a:pt x="59" y="361"/>
                  </a:cubicBezTo>
                  <a:cubicBezTo>
                    <a:pt x="61" y="362"/>
                    <a:pt x="62" y="364"/>
                    <a:pt x="64" y="366"/>
                  </a:cubicBezTo>
                  <a:cubicBezTo>
                    <a:pt x="68" y="369"/>
                    <a:pt x="74" y="369"/>
                    <a:pt x="76" y="373"/>
                  </a:cubicBezTo>
                  <a:cubicBezTo>
                    <a:pt x="71" y="374"/>
                    <a:pt x="69" y="386"/>
                    <a:pt x="69" y="390"/>
                  </a:cubicBezTo>
                  <a:cubicBezTo>
                    <a:pt x="70" y="394"/>
                    <a:pt x="72" y="407"/>
                    <a:pt x="66" y="407"/>
                  </a:cubicBezTo>
                  <a:cubicBezTo>
                    <a:pt x="71" y="410"/>
                    <a:pt x="71" y="411"/>
                    <a:pt x="76" y="409"/>
                  </a:cubicBezTo>
                  <a:cubicBezTo>
                    <a:pt x="81" y="405"/>
                    <a:pt x="83" y="404"/>
                    <a:pt x="85" y="399"/>
                  </a:cubicBezTo>
                  <a:cubicBezTo>
                    <a:pt x="88" y="394"/>
                    <a:pt x="91" y="396"/>
                    <a:pt x="95" y="393"/>
                  </a:cubicBezTo>
                  <a:cubicBezTo>
                    <a:pt x="97" y="393"/>
                    <a:pt x="98" y="392"/>
                    <a:pt x="100" y="391"/>
                  </a:cubicBezTo>
                  <a:cubicBezTo>
                    <a:pt x="102" y="390"/>
                    <a:pt x="104" y="391"/>
                    <a:pt x="105" y="390"/>
                  </a:cubicBezTo>
                  <a:cubicBezTo>
                    <a:pt x="106" y="390"/>
                    <a:pt x="106" y="388"/>
                    <a:pt x="107" y="387"/>
                  </a:cubicBezTo>
                  <a:cubicBezTo>
                    <a:pt x="108" y="387"/>
                    <a:pt x="115" y="384"/>
                    <a:pt x="115" y="385"/>
                  </a:cubicBezTo>
                  <a:cubicBezTo>
                    <a:pt x="115" y="382"/>
                    <a:pt x="113" y="378"/>
                    <a:pt x="117" y="379"/>
                  </a:cubicBezTo>
                  <a:cubicBezTo>
                    <a:pt x="118" y="378"/>
                    <a:pt x="120" y="374"/>
                    <a:pt x="120" y="373"/>
                  </a:cubicBezTo>
                  <a:cubicBezTo>
                    <a:pt x="122" y="370"/>
                    <a:pt x="122" y="368"/>
                    <a:pt x="122" y="364"/>
                  </a:cubicBezTo>
                  <a:cubicBezTo>
                    <a:pt x="123" y="360"/>
                    <a:pt x="125" y="358"/>
                    <a:pt x="130" y="360"/>
                  </a:cubicBezTo>
                  <a:cubicBezTo>
                    <a:pt x="135" y="361"/>
                    <a:pt x="134" y="361"/>
                    <a:pt x="138" y="358"/>
                  </a:cubicBezTo>
                  <a:cubicBezTo>
                    <a:pt x="140" y="357"/>
                    <a:pt x="144" y="356"/>
                    <a:pt x="146" y="355"/>
                  </a:cubicBezTo>
                  <a:cubicBezTo>
                    <a:pt x="150" y="354"/>
                    <a:pt x="152" y="355"/>
                    <a:pt x="155" y="351"/>
                  </a:cubicBezTo>
                  <a:cubicBezTo>
                    <a:pt x="158" y="349"/>
                    <a:pt x="160" y="348"/>
                    <a:pt x="164" y="347"/>
                  </a:cubicBezTo>
                  <a:cubicBezTo>
                    <a:pt x="167" y="345"/>
                    <a:pt x="170" y="345"/>
                    <a:pt x="173" y="343"/>
                  </a:cubicBezTo>
                  <a:cubicBezTo>
                    <a:pt x="175" y="342"/>
                    <a:pt x="176" y="342"/>
                    <a:pt x="177" y="340"/>
                  </a:cubicBezTo>
                  <a:cubicBezTo>
                    <a:pt x="178" y="338"/>
                    <a:pt x="178" y="336"/>
                    <a:pt x="179" y="335"/>
                  </a:cubicBezTo>
                  <a:cubicBezTo>
                    <a:pt x="181" y="332"/>
                    <a:pt x="183" y="331"/>
                    <a:pt x="185" y="328"/>
                  </a:cubicBezTo>
                  <a:cubicBezTo>
                    <a:pt x="186" y="326"/>
                    <a:pt x="187" y="321"/>
                    <a:pt x="189" y="320"/>
                  </a:cubicBezTo>
                  <a:cubicBezTo>
                    <a:pt x="188" y="318"/>
                    <a:pt x="188" y="314"/>
                    <a:pt x="189" y="312"/>
                  </a:cubicBezTo>
                  <a:cubicBezTo>
                    <a:pt x="189" y="309"/>
                    <a:pt x="189" y="305"/>
                    <a:pt x="189" y="302"/>
                  </a:cubicBezTo>
                  <a:cubicBezTo>
                    <a:pt x="190" y="302"/>
                    <a:pt x="191" y="301"/>
                    <a:pt x="191" y="301"/>
                  </a:cubicBezTo>
                  <a:cubicBezTo>
                    <a:pt x="191" y="300"/>
                    <a:pt x="191" y="298"/>
                    <a:pt x="191" y="297"/>
                  </a:cubicBezTo>
                  <a:cubicBezTo>
                    <a:pt x="191" y="295"/>
                    <a:pt x="192" y="295"/>
                    <a:pt x="193" y="293"/>
                  </a:cubicBezTo>
                  <a:cubicBezTo>
                    <a:pt x="194" y="289"/>
                    <a:pt x="191" y="285"/>
                    <a:pt x="190" y="28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3" name="Freeform 507">
              <a:extLst>
                <a:ext uri="{FF2B5EF4-FFF2-40B4-BE49-F238E27FC236}">
                  <a16:creationId xmlns:a16="http://schemas.microsoft.com/office/drawing/2014/main" id="{49F39364-B1C3-4329-9038-F333FAF2F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621" y="3521534"/>
              <a:ext cx="110353" cy="102134"/>
            </a:xfrm>
            <a:custGeom>
              <a:avLst/>
              <a:gdLst>
                <a:gd name="T0" fmla="*/ 121 w 143"/>
                <a:gd name="T1" fmla="*/ 6 h 127"/>
                <a:gd name="T2" fmla="*/ 110 w 143"/>
                <a:gd name="T3" fmla="*/ 2 h 127"/>
                <a:gd name="T4" fmla="*/ 100 w 143"/>
                <a:gd name="T5" fmla="*/ 6 h 127"/>
                <a:gd name="T6" fmla="*/ 103 w 143"/>
                <a:gd name="T7" fmla="*/ 16 h 127"/>
                <a:gd name="T8" fmla="*/ 92 w 143"/>
                <a:gd name="T9" fmla="*/ 14 h 127"/>
                <a:gd name="T10" fmla="*/ 82 w 143"/>
                <a:gd name="T11" fmla="*/ 12 h 127"/>
                <a:gd name="T12" fmla="*/ 73 w 143"/>
                <a:gd name="T13" fmla="*/ 8 h 127"/>
                <a:gd name="T14" fmla="*/ 67 w 143"/>
                <a:gd name="T15" fmla="*/ 5 h 127"/>
                <a:gd name="T16" fmla="*/ 61 w 143"/>
                <a:gd name="T17" fmla="*/ 6 h 127"/>
                <a:gd name="T18" fmla="*/ 49 w 143"/>
                <a:gd name="T19" fmla="*/ 5 h 127"/>
                <a:gd name="T20" fmla="*/ 27 w 143"/>
                <a:gd name="T21" fmla="*/ 6 h 127"/>
                <a:gd name="T22" fmla="*/ 11 w 143"/>
                <a:gd name="T23" fmla="*/ 23 h 127"/>
                <a:gd name="T24" fmla="*/ 2 w 143"/>
                <a:gd name="T25" fmla="*/ 29 h 127"/>
                <a:gd name="T26" fmla="*/ 3 w 143"/>
                <a:gd name="T27" fmla="*/ 40 h 127"/>
                <a:gd name="T28" fmla="*/ 5 w 143"/>
                <a:gd name="T29" fmla="*/ 51 h 127"/>
                <a:gd name="T30" fmla="*/ 12 w 143"/>
                <a:gd name="T31" fmla="*/ 59 h 127"/>
                <a:gd name="T32" fmla="*/ 12 w 143"/>
                <a:gd name="T33" fmla="*/ 70 h 127"/>
                <a:gd name="T34" fmla="*/ 17 w 143"/>
                <a:gd name="T35" fmla="*/ 83 h 127"/>
                <a:gd name="T36" fmla="*/ 18 w 143"/>
                <a:gd name="T37" fmla="*/ 88 h 127"/>
                <a:gd name="T38" fmla="*/ 21 w 143"/>
                <a:gd name="T39" fmla="*/ 91 h 127"/>
                <a:gd name="T40" fmla="*/ 21 w 143"/>
                <a:gd name="T41" fmla="*/ 100 h 127"/>
                <a:gd name="T42" fmla="*/ 27 w 143"/>
                <a:gd name="T43" fmla="*/ 113 h 127"/>
                <a:gd name="T44" fmla="*/ 25 w 143"/>
                <a:gd name="T45" fmla="*/ 102 h 127"/>
                <a:gd name="T46" fmla="*/ 34 w 143"/>
                <a:gd name="T47" fmla="*/ 95 h 127"/>
                <a:gd name="T48" fmla="*/ 36 w 143"/>
                <a:gd name="T49" fmla="*/ 100 h 127"/>
                <a:gd name="T50" fmla="*/ 33 w 143"/>
                <a:gd name="T51" fmla="*/ 105 h 127"/>
                <a:gd name="T52" fmla="*/ 33 w 143"/>
                <a:gd name="T53" fmla="*/ 111 h 127"/>
                <a:gd name="T54" fmla="*/ 38 w 143"/>
                <a:gd name="T55" fmla="*/ 114 h 127"/>
                <a:gd name="T56" fmla="*/ 47 w 143"/>
                <a:gd name="T57" fmla="*/ 127 h 127"/>
                <a:gd name="T58" fmla="*/ 46 w 143"/>
                <a:gd name="T59" fmla="*/ 114 h 127"/>
                <a:gd name="T60" fmla="*/ 42 w 143"/>
                <a:gd name="T61" fmla="*/ 110 h 127"/>
                <a:gd name="T62" fmla="*/ 48 w 143"/>
                <a:gd name="T63" fmla="*/ 111 h 127"/>
                <a:gd name="T64" fmla="*/ 56 w 143"/>
                <a:gd name="T65" fmla="*/ 114 h 127"/>
                <a:gd name="T66" fmla="*/ 57 w 143"/>
                <a:gd name="T67" fmla="*/ 115 h 127"/>
                <a:gd name="T68" fmla="*/ 62 w 143"/>
                <a:gd name="T69" fmla="*/ 112 h 127"/>
                <a:gd name="T70" fmla="*/ 74 w 143"/>
                <a:gd name="T71" fmla="*/ 108 h 127"/>
                <a:gd name="T72" fmla="*/ 73 w 143"/>
                <a:gd name="T73" fmla="*/ 100 h 127"/>
                <a:gd name="T74" fmla="*/ 88 w 143"/>
                <a:gd name="T75" fmla="*/ 99 h 127"/>
                <a:gd name="T76" fmla="*/ 104 w 143"/>
                <a:gd name="T77" fmla="*/ 102 h 127"/>
                <a:gd name="T78" fmla="*/ 97 w 143"/>
                <a:gd name="T79" fmla="*/ 92 h 127"/>
                <a:gd name="T80" fmla="*/ 97 w 143"/>
                <a:gd name="T81" fmla="*/ 83 h 127"/>
                <a:gd name="T82" fmla="*/ 106 w 143"/>
                <a:gd name="T83" fmla="*/ 80 h 127"/>
                <a:gd name="T84" fmla="*/ 110 w 143"/>
                <a:gd name="T85" fmla="*/ 73 h 127"/>
                <a:gd name="T86" fmla="*/ 124 w 143"/>
                <a:gd name="T87" fmla="*/ 70 h 127"/>
                <a:gd name="T88" fmla="*/ 128 w 143"/>
                <a:gd name="T89" fmla="*/ 66 h 127"/>
                <a:gd name="T90" fmla="*/ 133 w 143"/>
                <a:gd name="T91" fmla="*/ 64 h 127"/>
                <a:gd name="T92" fmla="*/ 141 w 143"/>
                <a:gd name="T93" fmla="*/ 57 h 127"/>
                <a:gd name="T94" fmla="*/ 139 w 143"/>
                <a:gd name="T95" fmla="*/ 46 h 127"/>
                <a:gd name="T96" fmla="*/ 142 w 143"/>
                <a:gd name="T97" fmla="*/ 35 h 127"/>
                <a:gd name="T98" fmla="*/ 136 w 143"/>
                <a:gd name="T99" fmla="*/ 9 h 127"/>
                <a:gd name="T100" fmla="*/ 139 w 143"/>
                <a:gd name="T101" fmla="*/ 1 h 127"/>
                <a:gd name="T102" fmla="*/ 139 w 143"/>
                <a:gd name="T103" fmla="*/ 0 h 127"/>
                <a:gd name="T104" fmla="*/ 121 w 143"/>
                <a:gd name="T105" fmla="*/ 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3" h="127">
                  <a:moveTo>
                    <a:pt x="121" y="6"/>
                  </a:moveTo>
                  <a:cubicBezTo>
                    <a:pt x="116" y="4"/>
                    <a:pt x="116" y="1"/>
                    <a:pt x="110" y="2"/>
                  </a:cubicBezTo>
                  <a:cubicBezTo>
                    <a:pt x="108" y="3"/>
                    <a:pt x="100" y="5"/>
                    <a:pt x="100" y="6"/>
                  </a:cubicBezTo>
                  <a:cubicBezTo>
                    <a:pt x="98" y="10"/>
                    <a:pt x="104" y="12"/>
                    <a:pt x="103" y="16"/>
                  </a:cubicBezTo>
                  <a:cubicBezTo>
                    <a:pt x="100" y="21"/>
                    <a:pt x="94" y="15"/>
                    <a:pt x="92" y="14"/>
                  </a:cubicBezTo>
                  <a:cubicBezTo>
                    <a:pt x="88" y="13"/>
                    <a:pt x="85" y="13"/>
                    <a:pt x="82" y="12"/>
                  </a:cubicBezTo>
                  <a:cubicBezTo>
                    <a:pt x="80" y="12"/>
                    <a:pt x="75" y="9"/>
                    <a:pt x="73" y="8"/>
                  </a:cubicBezTo>
                  <a:cubicBezTo>
                    <a:pt x="71" y="7"/>
                    <a:pt x="71" y="5"/>
                    <a:pt x="67" y="5"/>
                  </a:cubicBezTo>
                  <a:cubicBezTo>
                    <a:pt x="65" y="5"/>
                    <a:pt x="63" y="6"/>
                    <a:pt x="61" y="6"/>
                  </a:cubicBezTo>
                  <a:cubicBezTo>
                    <a:pt x="57" y="6"/>
                    <a:pt x="53" y="6"/>
                    <a:pt x="49" y="5"/>
                  </a:cubicBezTo>
                  <a:cubicBezTo>
                    <a:pt x="42" y="5"/>
                    <a:pt x="33" y="4"/>
                    <a:pt x="27" y="6"/>
                  </a:cubicBezTo>
                  <a:cubicBezTo>
                    <a:pt x="18" y="9"/>
                    <a:pt x="16" y="16"/>
                    <a:pt x="11" y="23"/>
                  </a:cubicBezTo>
                  <a:cubicBezTo>
                    <a:pt x="8" y="25"/>
                    <a:pt x="3" y="27"/>
                    <a:pt x="2" y="29"/>
                  </a:cubicBezTo>
                  <a:cubicBezTo>
                    <a:pt x="0" y="33"/>
                    <a:pt x="2" y="37"/>
                    <a:pt x="3" y="40"/>
                  </a:cubicBezTo>
                  <a:cubicBezTo>
                    <a:pt x="4" y="43"/>
                    <a:pt x="4" y="48"/>
                    <a:pt x="5" y="51"/>
                  </a:cubicBezTo>
                  <a:cubicBezTo>
                    <a:pt x="7" y="55"/>
                    <a:pt x="11" y="55"/>
                    <a:pt x="12" y="59"/>
                  </a:cubicBezTo>
                  <a:cubicBezTo>
                    <a:pt x="13" y="62"/>
                    <a:pt x="12" y="66"/>
                    <a:pt x="12" y="70"/>
                  </a:cubicBezTo>
                  <a:cubicBezTo>
                    <a:pt x="15" y="74"/>
                    <a:pt x="17" y="78"/>
                    <a:pt x="17" y="83"/>
                  </a:cubicBezTo>
                  <a:cubicBezTo>
                    <a:pt x="18" y="85"/>
                    <a:pt x="17" y="87"/>
                    <a:pt x="18" y="88"/>
                  </a:cubicBezTo>
                  <a:cubicBezTo>
                    <a:pt x="19" y="89"/>
                    <a:pt x="20" y="90"/>
                    <a:pt x="21" y="91"/>
                  </a:cubicBezTo>
                  <a:cubicBezTo>
                    <a:pt x="22" y="94"/>
                    <a:pt x="21" y="97"/>
                    <a:pt x="21" y="100"/>
                  </a:cubicBezTo>
                  <a:cubicBezTo>
                    <a:pt x="23" y="104"/>
                    <a:pt x="26" y="108"/>
                    <a:pt x="27" y="113"/>
                  </a:cubicBezTo>
                  <a:cubicBezTo>
                    <a:pt x="27" y="109"/>
                    <a:pt x="28" y="105"/>
                    <a:pt x="25" y="102"/>
                  </a:cubicBezTo>
                  <a:cubicBezTo>
                    <a:pt x="32" y="104"/>
                    <a:pt x="28" y="94"/>
                    <a:pt x="34" y="95"/>
                  </a:cubicBezTo>
                  <a:cubicBezTo>
                    <a:pt x="36" y="96"/>
                    <a:pt x="36" y="98"/>
                    <a:pt x="36" y="100"/>
                  </a:cubicBezTo>
                  <a:cubicBezTo>
                    <a:pt x="36" y="104"/>
                    <a:pt x="35" y="102"/>
                    <a:pt x="33" y="105"/>
                  </a:cubicBezTo>
                  <a:cubicBezTo>
                    <a:pt x="33" y="106"/>
                    <a:pt x="31" y="109"/>
                    <a:pt x="33" y="111"/>
                  </a:cubicBezTo>
                  <a:cubicBezTo>
                    <a:pt x="34" y="112"/>
                    <a:pt x="37" y="112"/>
                    <a:pt x="38" y="114"/>
                  </a:cubicBezTo>
                  <a:cubicBezTo>
                    <a:pt x="44" y="117"/>
                    <a:pt x="43" y="122"/>
                    <a:pt x="47" y="127"/>
                  </a:cubicBezTo>
                  <a:cubicBezTo>
                    <a:pt x="49" y="124"/>
                    <a:pt x="48" y="116"/>
                    <a:pt x="46" y="114"/>
                  </a:cubicBezTo>
                  <a:cubicBezTo>
                    <a:pt x="45" y="113"/>
                    <a:pt x="38" y="112"/>
                    <a:pt x="42" y="110"/>
                  </a:cubicBezTo>
                  <a:cubicBezTo>
                    <a:pt x="43" y="109"/>
                    <a:pt x="46" y="111"/>
                    <a:pt x="48" y="111"/>
                  </a:cubicBezTo>
                  <a:cubicBezTo>
                    <a:pt x="51" y="112"/>
                    <a:pt x="54" y="112"/>
                    <a:pt x="56" y="114"/>
                  </a:cubicBezTo>
                  <a:cubicBezTo>
                    <a:pt x="57" y="114"/>
                    <a:pt x="57" y="115"/>
                    <a:pt x="57" y="115"/>
                  </a:cubicBezTo>
                  <a:cubicBezTo>
                    <a:pt x="58" y="111"/>
                    <a:pt x="58" y="114"/>
                    <a:pt x="62" y="112"/>
                  </a:cubicBezTo>
                  <a:cubicBezTo>
                    <a:pt x="65" y="111"/>
                    <a:pt x="70" y="108"/>
                    <a:pt x="74" y="108"/>
                  </a:cubicBezTo>
                  <a:cubicBezTo>
                    <a:pt x="74" y="105"/>
                    <a:pt x="73" y="103"/>
                    <a:pt x="73" y="100"/>
                  </a:cubicBezTo>
                  <a:cubicBezTo>
                    <a:pt x="73" y="103"/>
                    <a:pt x="87" y="99"/>
                    <a:pt x="88" y="99"/>
                  </a:cubicBezTo>
                  <a:cubicBezTo>
                    <a:pt x="94" y="99"/>
                    <a:pt x="98" y="103"/>
                    <a:pt x="104" y="102"/>
                  </a:cubicBezTo>
                  <a:cubicBezTo>
                    <a:pt x="105" y="97"/>
                    <a:pt x="99" y="97"/>
                    <a:pt x="97" y="92"/>
                  </a:cubicBezTo>
                  <a:cubicBezTo>
                    <a:pt x="95" y="90"/>
                    <a:pt x="95" y="85"/>
                    <a:pt x="97" y="83"/>
                  </a:cubicBezTo>
                  <a:cubicBezTo>
                    <a:pt x="99" y="78"/>
                    <a:pt x="101" y="80"/>
                    <a:pt x="106" y="80"/>
                  </a:cubicBezTo>
                  <a:cubicBezTo>
                    <a:pt x="112" y="79"/>
                    <a:pt x="108" y="76"/>
                    <a:pt x="110" y="73"/>
                  </a:cubicBezTo>
                  <a:cubicBezTo>
                    <a:pt x="114" y="70"/>
                    <a:pt x="120" y="72"/>
                    <a:pt x="124" y="70"/>
                  </a:cubicBezTo>
                  <a:cubicBezTo>
                    <a:pt x="126" y="69"/>
                    <a:pt x="127" y="67"/>
                    <a:pt x="128" y="66"/>
                  </a:cubicBezTo>
                  <a:cubicBezTo>
                    <a:pt x="131" y="64"/>
                    <a:pt x="130" y="65"/>
                    <a:pt x="133" y="64"/>
                  </a:cubicBezTo>
                  <a:cubicBezTo>
                    <a:pt x="138" y="62"/>
                    <a:pt x="141" y="63"/>
                    <a:pt x="141" y="57"/>
                  </a:cubicBezTo>
                  <a:cubicBezTo>
                    <a:pt x="141" y="53"/>
                    <a:pt x="139" y="50"/>
                    <a:pt x="139" y="46"/>
                  </a:cubicBezTo>
                  <a:cubicBezTo>
                    <a:pt x="139" y="42"/>
                    <a:pt x="141" y="39"/>
                    <a:pt x="142" y="35"/>
                  </a:cubicBezTo>
                  <a:cubicBezTo>
                    <a:pt x="143" y="25"/>
                    <a:pt x="135" y="18"/>
                    <a:pt x="136" y="9"/>
                  </a:cubicBezTo>
                  <a:cubicBezTo>
                    <a:pt x="137" y="5"/>
                    <a:pt x="138" y="4"/>
                    <a:pt x="139" y="1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32" y="1"/>
                    <a:pt x="128" y="9"/>
                    <a:pt x="121" y="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4" name="Freeform 508">
              <a:extLst>
                <a:ext uri="{FF2B5EF4-FFF2-40B4-BE49-F238E27FC236}">
                  <a16:creationId xmlns:a16="http://schemas.microsoft.com/office/drawing/2014/main" id="{9598597D-302D-45BA-AA11-4CDF0E09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260" y="3342120"/>
              <a:ext cx="158347" cy="196437"/>
            </a:xfrm>
            <a:custGeom>
              <a:avLst/>
              <a:gdLst>
                <a:gd name="T0" fmla="*/ 192 w 205"/>
                <a:gd name="T1" fmla="*/ 192 h 244"/>
                <a:gd name="T2" fmla="*/ 181 w 205"/>
                <a:gd name="T3" fmla="*/ 171 h 244"/>
                <a:gd name="T4" fmla="*/ 169 w 205"/>
                <a:gd name="T5" fmla="*/ 153 h 244"/>
                <a:gd name="T6" fmla="*/ 163 w 205"/>
                <a:gd name="T7" fmla="*/ 147 h 244"/>
                <a:gd name="T8" fmla="*/ 140 w 205"/>
                <a:gd name="T9" fmla="*/ 121 h 244"/>
                <a:gd name="T10" fmla="*/ 136 w 205"/>
                <a:gd name="T11" fmla="*/ 113 h 244"/>
                <a:gd name="T12" fmla="*/ 108 w 205"/>
                <a:gd name="T13" fmla="*/ 94 h 244"/>
                <a:gd name="T14" fmla="*/ 112 w 205"/>
                <a:gd name="T15" fmla="*/ 81 h 244"/>
                <a:gd name="T16" fmla="*/ 126 w 205"/>
                <a:gd name="T17" fmla="*/ 76 h 244"/>
                <a:gd name="T18" fmla="*/ 125 w 205"/>
                <a:gd name="T19" fmla="*/ 65 h 244"/>
                <a:gd name="T20" fmla="*/ 117 w 205"/>
                <a:gd name="T21" fmla="*/ 57 h 244"/>
                <a:gd name="T22" fmla="*/ 96 w 205"/>
                <a:gd name="T23" fmla="*/ 52 h 244"/>
                <a:gd name="T24" fmla="*/ 84 w 205"/>
                <a:gd name="T25" fmla="*/ 48 h 244"/>
                <a:gd name="T26" fmla="*/ 75 w 205"/>
                <a:gd name="T27" fmla="*/ 22 h 244"/>
                <a:gd name="T28" fmla="*/ 54 w 205"/>
                <a:gd name="T29" fmla="*/ 3 h 244"/>
                <a:gd name="T30" fmla="*/ 45 w 205"/>
                <a:gd name="T31" fmla="*/ 17 h 244"/>
                <a:gd name="T32" fmla="*/ 33 w 205"/>
                <a:gd name="T33" fmla="*/ 36 h 244"/>
                <a:gd name="T34" fmla="*/ 14 w 205"/>
                <a:gd name="T35" fmla="*/ 43 h 244"/>
                <a:gd name="T36" fmla="*/ 8 w 205"/>
                <a:gd name="T37" fmla="*/ 50 h 244"/>
                <a:gd name="T38" fmla="*/ 0 w 205"/>
                <a:gd name="T39" fmla="*/ 60 h 244"/>
                <a:gd name="T40" fmla="*/ 10 w 205"/>
                <a:gd name="T41" fmla="*/ 62 h 244"/>
                <a:gd name="T42" fmla="*/ 10 w 205"/>
                <a:gd name="T43" fmla="*/ 80 h 244"/>
                <a:gd name="T44" fmla="*/ 32 w 205"/>
                <a:gd name="T45" fmla="*/ 95 h 244"/>
                <a:gd name="T46" fmla="*/ 31 w 205"/>
                <a:gd name="T47" fmla="*/ 105 h 244"/>
                <a:gd name="T48" fmla="*/ 30 w 205"/>
                <a:gd name="T49" fmla="*/ 143 h 244"/>
                <a:gd name="T50" fmla="*/ 70 w 205"/>
                <a:gd name="T51" fmla="*/ 131 h 244"/>
                <a:gd name="T52" fmla="*/ 77 w 205"/>
                <a:gd name="T53" fmla="*/ 128 h 244"/>
                <a:gd name="T54" fmla="*/ 87 w 205"/>
                <a:gd name="T55" fmla="*/ 119 h 244"/>
                <a:gd name="T56" fmla="*/ 124 w 205"/>
                <a:gd name="T57" fmla="*/ 142 h 244"/>
                <a:gd name="T58" fmla="*/ 129 w 205"/>
                <a:gd name="T59" fmla="*/ 172 h 244"/>
                <a:gd name="T60" fmla="*/ 134 w 205"/>
                <a:gd name="T61" fmla="*/ 180 h 244"/>
                <a:gd name="T62" fmla="*/ 148 w 205"/>
                <a:gd name="T63" fmla="*/ 191 h 244"/>
                <a:gd name="T64" fmla="*/ 146 w 205"/>
                <a:gd name="T65" fmla="*/ 202 h 244"/>
                <a:gd name="T66" fmla="*/ 149 w 205"/>
                <a:gd name="T67" fmla="*/ 215 h 244"/>
                <a:gd name="T68" fmla="*/ 142 w 205"/>
                <a:gd name="T69" fmla="*/ 227 h 244"/>
                <a:gd name="T70" fmla="*/ 142 w 205"/>
                <a:gd name="T71" fmla="*/ 235 h 244"/>
                <a:gd name="T72" fmla="*/ 163 w 205"/>
                <a:gd name="T73" fmla="*/ 239 h 244"/>
                <a:gd name="T74" fmla="*/ 170 w 205"/>
                <a:gd name="T75" fmla="*/ 225 h 244"/>
                <a:gd name="T76" fmla="*/ 199 w 205"/>
                <a:gd name="T77" fmla="*/ 223 h 244"/>
                <a:gd name="T78" fmla="*/ 202 w 205"/>
                <a:gd name="T79" fmla="*/ 208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5" h="244">
                  <a:moveTo>
                    <a:pt x="202" y="208"/>
                  </a:moveTo>
                  <a:cubicBezTo>
                    <a:pt x="205" y="200"/>
                    <a:pt x="195" y="197"/>
                    <a:pt x="192" y="192"/>
                  </a:cubicBezTo>
                  <a:cubicBezTo>
                    <a:pt x="190" y="189"/>
                    <a:pt x="191" y="186"/>
                    <a:pt x="190" y="183"/>
                  </a:cubicBezTo>
                  <a:cubicBezTo>
                    <a:pt x="190" y="180"/>
                    <a:pt x="184" y="172"/>
                    <a:pt x="181" y="171"/>
                  </a:cubicBezTo>
                  <a:cubicBezTo>
                    <a:pt x="180" y="170"/>
                    <a:pt x="176" y="170"/>
                    <a:pt x="175" y="170"/>
                  </a:cubicBezTo>
                  <a:cubicBezTo>
                    <a:pt x="174" y="162"/>
                    <a:pt x="174" y="158"/>
                    <a:pt x="169" y="153"/>
                  </a:cubicBezTo>
                  <a:cubicBezTo>
                    <a:pt x="168" y="153"/>
                    <a:pt x="167" y="150"/>
                    <a:pt x="167" y="150"/>
                  </a:cubicBezTo>
                  <a:cubicBezTo>
                    <a:pt x="167" y="150"/>
                    <a:pt x="163" y="148"/>
                    <a:pt x="163" y="147"/>
                  </a:cubicBezTo>
                  <a:cubicBezTo>
                    <a:pt x="160" y="145"/>
                    <a:pt x="156" y="143"/>
                    <a:pt x="154" y="140"/>
                  </a:cubicBezTo>
                  <a:cubicBezTo>
                    <a:pt x="149" y="134"/>
                    <a:pt x="145" y="128"/>
                    <a:pt x="140" y="121"/>
                  </a:cubicBezTo>
                  <a:cubicBezTo>
                    <a:pt x="138" y="120"/>
                    <a:pt x="137" y="119"/>
                    <a:pt x="136" y="117"/>
                  </a:cubicBezTo>
                  <a:cubicBezTo>
                    <a:pt x="135" y="116"/>
                    <a:pt x="137" y="114"/>
                    <a:pt x="136" y="113"/>
                  </a:cubicBezTo>
                  <a:cubicBezTo>
                    <a:pt x="135" y="110"/>
                    <a:pt x="134" y="109"/>
                    <a:pt x="130" y="107"/>
                  </a:cubicBezTo>
                  <a:cubicBezTo>
                    <a:pt x="123" y="103"/>
                    <a:pt x="115" y="99"/>
                    <a:pt x="108" y="94"/>
                  </a:cubicBezTo>
                  <a:cubicBezTo>
                    <a:pt x="102" y="90"/>
                    <a:pt x="105" y="92"/>
                    <a:pt x="107" y="86"/>
                  </a:cubicBezTo>
                  <a:cubicBezTo>
                    <a:pt x="109" y="82"/>
                    <a:pt x="105" y="80"/>
                    <a:pt x="112" y="81"/>
                  </a:cubicBezTo>
                  <a:cubicBezTo>
                    <a:pt x="116" y="81"/>
                    <a:pt x="120" y="85"/>
                    <a:pt x="124" y="81"/>
                  </a:cubicBezTo>
                  <a:cubicBezTo>
                    <a:pt x="126" y="79"/>
                    <a:pt x="124" y="78"/>
                    <a:pt x="126" y="76"/>
                  </a:cubicBezTo>
                  <a:cubicBezTo>
                    <a:pt x="126" y="76"/>
                    <a:pt x="130" y="73"/>
                    <a:pt x="130" y="73"/>
                  </a:cubicBezTo>
                  <a:cubicBezTo>
                    <a:pt x="131" y="68"/>
                    <a:pt x="127" y="67"/>
                    <a:pt x="125" y="65"/>
                  </a:cubicBezTo>
                  <a:cubicBezTo>
                    <a:pt x="123" y="64"/>
                    <a:pt x="124" y="62"/>
                    <a:pt x="122" y="61"/>
                  </a:cubicBezTo>
                  <a:cubicBezTo>
                    <a:pt x="120" y="59"/>
                    <a:pt x="117" y="61"/>
                    <a:pt x="117" y="57"/>
                  </a:cubicBezTo>
                  <a:cubicBezTo>
                    <a:pt x="127" y="58"/>
                    <a:pt x="114" y="47"/>
                    <a:pt x="111" y="47"/>
                  </a:cubicBezTo>
                  <a:cubicBezTo>
                    <a:pt x="103" y="44"/>
                    <a:pt x="101" y="52"/>
                    <a:pt x="96" y="52"/>
                  </a:cubicBezTo>
                  <a:cubicBezTo>
                    <a:pt x="94" y="52"/>
                    <a:pt x="92" y="50"/>
                    <a:pt x="90" y="49"/>
                  </a:cubicBezTo>
                  <a:cubicBezTo>
                    <a:pt x="89" y="49"/>
                    <a:pt x="86" y="49"/>
                    <a:pt x="84" y="48"/>
                  </a:cubicBezTo>
                  <a:cubicBezTo>
                    <a:pt x="83" y="47"/>
                    <a:pt x="78" y="41"/>
                    <a:pt x="77" y="40"/>
                  </a:cubicBezTo>
                  <a:cubicBezTo>
                    <a:pt x="75" y="33"/>
                    <a:pt x="81" y="27"/>
                    <a:pt x="75" y="22"/>
                  </a:cubicBezTo>
                  <a:cubicBezTo>
                    <a:pt x="70" y="28"/>
                    <a:pt x="62" y="9"/>
                    <a:pt x="58" y="1"/>
                  </a:cubicBezTo>
                  <a:cubicBezTo>
                    <a:pt x="57" y="2"/>
                    <a:pt x="56" y="3"/>
                    <a:pt x="54" y="3"/>
                  </a:cubicBezTo>
                  <a:cubicBezTo>
                    <a:pt x="51" y="3"/>
                    <a:pt x="44" y="0"/>
                    <a:pt x="42" y="6"/>
                  </a:cubicBezTo>
                  <a:cubicBezTo>
                    <a:pt x="41" y="8"/>
                    <a:pt x="44" y="15"/>
                    <a:pt x="45" y="17"/>
                  </a:cubicBezTo>
                  <a:cubicBezTo>
                    <a:pt x="46" y="23"/>
                    <a:pt x="48" y="33"/>
                    <a:pt x="46" y="39"/>
                  </a:cubicBezTo>
                  <a:cubicBezTo>
                    <a:pt x="43" y="38"/>
                    <a:pt x="35" y="38"/>
                    <a:pt x="33" y="36"/>
                  </a:cubicBezTo>
                  <a:cubicBezTo>
                    <a:pt x="31" y="35"/>
                    <a:pt x="30" y="32"/>
                    <a:pt x="30" y="29"/>
                  </a:cubicBezTo>
                  <a:cubicBezTo>
                    <a:pt x="24" y="34"/>
                    <a:pt x="18" y="35"/>
                    <a:pt x="14" y="43"/>
                  </a:cubicBezTo>
                  <a:cubicBezTo>
                    <a:pt x="13" y="45"/>
                    <a:pt x="15" y="47"/>
                    <a:pt x="13" y="48"/>
                  </a:cubicBezTo>
                  <a:cubicBezTo>
                    <a:pt x="13" y="49"/>
                    <a:pt x="8" y="49"/>
                    <a:pt x="8" y="50"/>
                  </a:cubicBezTo>
                  <a:cubicBezTo>
                    <a:pt x="5" y="52"/>
                    <a:pt x="5" y="55"/>
                    <a:pt x="4" y="58"/>
                  </a:cubicBezTo>
                  <a:cubicBezTo>
                    <a:pt x="2" y="60"/>
                    <a:pt x="2" y="58"/>
                    <a:pt x="0" y="60"/>
                  </a:cubicBezTo>
                  <a:cubicBezTo>
                    <a:pt x="1" y="61"/>
                    <a:pt x="2" y="62"/>
                    <a:pt x="2" y="64"/>
                  </a:cubicBezTo>
                  <a:cubicBezTo>
                    <a:pt x="4" y="62"/>
                    <a:pt x="7" y="61"/>
                    <a:pt x="10" y="62"/>
                  </a:cubicBezTo>
                  <a:cubicBezTo>
                    <a:pt x="10" y="66"/>
                    <a:pt x="14" y="66"/>
                    <a:pt x="14" y="70"/>
                  </a:cubicBezTo>
                  <a:cubicBezTo>
                    <a:pt x="14" y="73"/>
                    <a:pt x="10" y="76"/>
                    <a:pt x="10" y="80"/>
                  </a:cubicBezTo>
                  <a:cubicBezTo>
                    <a:pt x="11" y="94"/>
                    <a:pt x="26" y="79"/>
                    <a:pt x="31" y="84"/>
                  </a:cubicBezTo>
                  <a:cubicBezTo>
                    <a:pt x="33" y="86"/>
                    <a:pt x="32" y="93"/>
                    <a:pt x="32" y="95"/>
                  </a:cubicBezTo>
                  <a:cubicBezTo>
                    <a:pt x="32" y="97"/>
                    <a:pt x="34" y="99"/>
                    <a:pt x="34" y="100"/>
                  </a:cubicBezTo>
                  <a:cubicBezTo>
                    <a:pt x="33" y="103"/>
                    <a:pt x="32" y="103"/>
                    <a:pt x="31" y="105"/>
                  </a:cubicBezTo>
                  <a:cubicBezTo>
                    <a:pt x="30" y="112"/>
                    <a:pt x="29" y="118"/>
                    <a:pt x="29" y="126"/>
                  </a:cubicBezTo>
                  <a:cubicBezTo>
                    <a:pt x="28" y="133"/>
                    <a:pt x="17" y="141"/>
                    <a:pt x="30" y="143"/>
                  </a:cubicBezTo>
                  <a:cubicBezTo>
                    <a:pt x="33" y="137"/>
                    <a:pt x="43" y="130"/>
                    <a:pt x="49" y="126"/>
                  </a:cubicBezTo>
                  <a:cubicBezTo>
                    <a:pt x="58" y="120"/>
                    <a:pt x="62" y="128"/>
                    <a:pt x="70" y="131"/>
                  </a:cubicBezTo>
                  <a:cubicBezTo>
                    <a:pt x="72" y="131"/>
                    <a:pt x="70" y="132"/>
                    <a:pt x="74" y="132"/>
                  </a:cubicBezTo>
                  <a:cubicBezTo>
                    <a:pt x="74" y="131"/>
                    <a:pt x="77" y="129"/>
                    <a:pt x="77" y="128"/>
                  </a:cubicBezTo>
                  <a:cubicBezTo>
                    <a:pt x="79" y="127"/>
                    <a:pt x="81" y="126"/>
                    <a:pt x="83" y="124"/>
                  </a:cubicBezTo>
                  <a:cubicBezTo>
                    <a:pt x="84" y="123"/>
                    <a:pt x="85" y="120"/>
                    <a:pt x="87" y="119"/>
                  </a:cubicBezTo>
                  <a:cubicBezTo>
                    <a:pt x="98" y="112"/>
                    <a:pt x="102" y="126"/>
                    <a:pt x="111" y="126"/>
                  </a:cubicBezTo>
                  <a:cubicBezTo>
                    <a:pt x="111" y="133"/>
                    <a:pt x="120" y="137"/>
                    <a:pt x="124" y="142"/>
                  </a:cubicBezTo>
                  <a:cubicBezTo>
                    <a:pt x="131" y="148"/>
                    <a:pt x="126" y="153"/>
                    <a:pt x="126" y="161"/>
                  </a:cubicBezTo>
                  <a:cubicBezTo>
                    <a:pt x="126" y="166"/>
                    <a:pt x="126" y="169"/>
                    <a:pt x="129" y="172"/>
                  </a:cubicBezTo>
                  <a:cubicBezTo>
                    <a:pt x="129" y="174"/>
                    <a:pt x="132" y="175"/>
                    <a:pt x="133" y="176"/>
                  </a:cubicBezTo>
                  <a:cubicBezTo>
                    <a:pt x="134" y="177"/>
                    <a:pt x="133" y="179"/>
                    <a:pt x="134" y="180"/>
                  </a:cubicBezTo>
                  <a:cubicBezTo>
                    <a:pt x="137" y="183"/>
                    <a:pt x="142" y="181"/>
                    <a:pt x="144" y="185"/>
                  </a:cubicBezTo>
                  <a:cubicBezTo>
                    <a:pt x="146" y="187"/>
                    <a:pt x="142" y="191"/>
                    <a:pt x="148" y="191"/>
                  </a:cubicBezTo>
                  <a:cubicBezTo>
                    <a:pt x="148" y="193"/>
                    <a:pt x="149" y="195"/>
                    <a:pt x="149" y="197"/>
                  </a:cubicBezTo>
                  <a:cubicBezTo>
                    <a:pt x="148" y="200"/>
                    <a:pt x="146" y="201"/>
                    <a:pt x="146" y="202"/>
                  </a:cubicBezTo>
                  <a:cubicBezTo>
                    <a:pt x="145" y="204"/>
                    <a:pt x="144" y="208"/>
                    <a:pt x="144" y="210"/>
                  </a:cubicBezTo>
                  <a:cubicBezTo>
                    <a:pt x="145" y="212"/>
                    <a:pt x="148" y="212"/>
                    <a:pt x="149" y="215"/>
                  </a:cubicBezTo>
                  <a:cubicBezTo>
                    <a:pt x="149" y="216"/>
                    <a:pt x="146" y="221"/>
                    <a:pt x="145" y="221"/>
                  </a:cubicBezTo>
                  <a:cubicBezTo>
                    <a:pt x="144" y="224"/>
                    <a:pt x="145" y="225"/>
                    <a:pt x="142" y="227"/>
                  </a:cubicBezTo>
                  <a:cubicBezTo>
                    <a:pt x="140" y="230"/>
                    <a:pt x="138" y="231"/>
                    <a:pt x="136" y="233"/>
                  </a:cubicBezTo>
                  <a:cubicBezTo>
                    <a:pt x="138" y="234"/>
                    <a:pt x="140" y="235"/>
                    <a:pt x="142" y="235"/>
                  </a:cubicBezTo>
                  <a:cubicBezTo>
                    <a:pt x="145" y="236"/>
                    <a:pt x="148" y="236"/>
                    <a:pt x="152" y="237"/>
                  </a:cubicBezTo>
                  <a:cubicBezTo>
                    <a:pt x="154" y="238"/>
                    <a:pt x="160" y="244"/>
                    <a:pt x="163" y="239"/>
                  </a:cubicBezTo>
                  <a:cubicBezTo>
                    <a:pt x="164" y="235"/>
                    <a:pt x="158" y="233"/>
                    <a:pt x="160" y="229"/>
                  </a:cubicBezTo>
                  <a:cubicBezTo>
                    <a:pt x="160" y="228"/>
                    <a:pt x="168" y="226"/>
                    <a:pt x="170" y="225"/>
                  </a:cubicBezTo>
                  <a:cubicBezTo>
                    <a:pt x="176" y="224"/>
                    <a:pt x="176" y="227"/>
                    <a:pt x="181" y="229"/>
                  </a:cubicBezTo>
                  <a:cubicBezTo>
                    <a:pt x="188" y="232"/>
                    <a:pt x="192" y="224"/>
                    <a:pt x="199" y="223"/>
                  </a:cubicBezTo>
                  <a:cubicBezTo>
                    <a:pt x="199" y="220"/>
                    <a:pt x="198" y="217"/>
                    <a:pt x="198" y="215"/>
                  </a:cubicBezTo>
                  <a:cubicBezTo>
                    <a:pt x="199" y="211"/>
                    <a:pt x="201" y="212"/>
                    <a:pt x="202" y="20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5" name="Freeform 509">
              <a:extLst>
                <a:ext uri="{FF2B5EF4-FFF2-40B4-BE49-F238E27FC236}">
                  <a16:creationId xmlns:a16="http://schemas.microsoft.com/office/drawing/2014/main" id="{A92E4C03-A6F0-41C4-84CA-E33ED46D7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892" y="3694481"/>
              <a:ext cx="95661" cy="131072"/>
            </a:xfrm>
            <a:custGeom>
              <a:avLst/>
              <a:gdLst>
                <a:gd name="T0" fmla="*/ 51 w 124"/>
                <a:gd name="T1" fmla="*/ 16 h 163"/>
                <a:gd name="T2" fmla="*/ 47 w 124"/>
                <a:gd name="T3" fmla="*/ 22 h 163"/>
                <a:gd name="T4" fmla="*/ 40 w 124"/>
                <a:gd name="T5" fmla="*/ 21 h 163"/>
                <a:gd name="T6" fmla="*/ 32 w 124"/>
                <a:gd name="T7" fmla="*/ 24 h 163"/>
                <a:gd name="T8" fmla="*/ 25 w 124"/>
                <a:gd name="T9" fmla="*/ 24 h 163"/>
                <a:gd name="T10" fmla="*/ 26 w 124"/>
                <a:gd name="T11" fmla="*/ 18 h 163"/>
                <a:gd name="T12" fmla="*/ 19 w 124"/>
                <a:gd name="T13" fmla="*/ 7 h 163"/>
                <a:gd name="T14" fmla="*/ 12 w 124"/>
                <a:gd name="T15" fmla="*/ 4 h 163"/>
                <a:gd name="T16" fmla="*/ 9 w 124"/>
                <a:gd name="T17" fmla="*/ 3 h 163"/>
                <a:gd name="T18" fmla="*/ 6 w 124"/>
                <a:gd name="T19" fmla="*/ 1 h 163"/>
                <a:gd name="T20" fmla="*/ 0 w 124"/>
                <a:gd name="T21" fmla="*/ 7 h 163"/>
                <a:gd name="T22" fmla="*/ 0 w 124"/>
                <a:gd name="T23" fmla="*/ 7 h 163"/>
                <a:gd name="T24" fmla="*/ 2 w 124"/>
                <a:gd name="T25" fmla="*/ 14 h 163"/>
                <a:gd name="T26" fmla="*/ 6 w 124"/>
                <a:gd name="T27" fmla="*/ 26 h 163"/>
                <a:gd name="T28" fmla="*/ 6 w 124"/>
                <a:gd name="T29" fmla="*/ 39 h 163"/>
                <a:gd name="T30" fmla="*/ 8 w 124"/>
                <a:gd name="T31" fmla="*/ 46 h 163"/>
                <a:gd name="T32" fmla="*/ 11 w 124"/>
                <a:gd name="T33" fmla="*/ 51 h 163"/>
                <a:gd name="T34" fmla="*/ 14 w 124"/>
                <a:gd name="T35" fmla="*/ 62 h 163"/>
                <a:gd name="T36" fmla="*/ 15 w 124"/>
                <a:gd name="T37" fmla="*/ 70 h 163"/>
                <a:gd name="T38" fmla="*/ 21 w 124"/>
                <a:gd name="T39" fmla="*/ 72 h 163"/>
                <a:gd name="T40" fmla="*/ 22 w 124"/>
                <a:gd name="T41" fmla="*/ 79 h 163"/>
                <a:gd name="T42" fmla="*/ 27 w 124"/>
                <a:gd name="T43" fmla="*/ 84 h 163"/>
                <a:gd name="T44" fmla="*/ 31 w 124"/>
                <a:gd name="T45" fmla="*/ 102 h 163"/>
                <a:gd name="T46" fmla="*/ 42 w 124"/>
                <a:gd name="T47" fmla="*/ 109 h 163"/>
                <a:gd name="T48" fmla="*/ 52 w 124"/>
                <a:gd name="T49" fmla="*/ 118 h 163"/>
                <a:gd name="T50" fmla="*/ 59 w 124"/>
                <a:gd name="T51" fmla="*/ 120 h 163"/>
                <a:gd name="T52" fmla="*/ 63 w 124"/>
                <a:gd name="T53" fmla="*/ 125 h 163"/>
                <a:gd name="T54" fmla="*/ 77 w 124"/>
                <a:gd name="T55" fmla="*/ 130 h 163"/>
                <a:gd name="T56" fmla="*/ 85 w 124"/>
                <a:gd name="T57" fmla="*/ 139 h 163"/>
                <a:gd name="T58" fmla="*/ 93 w 124"/>
                <a:gd name="T59" fmla="*/ 147 h 163"/>
                <a:gd name="T60" fmla="*/ 102 w 124"/>
                <a:gd name="T61" fmla="*/ 154 h 163"/>
                <a:gd name="T62" fmla="*/ 106 w 124"/>
                <a:gd name="T63" fmla="*/ 158 h 163"/>
                <a:gd name="T64" fmla="*/ 112 w 124"/>
                <a:gd name="T65" fmla="*/ 163 h 163"/>
                <a:gd name="T66" fmla="*/ 112 w 124"/>
                <a:gd name="T67" fmla="*/ 154 h 163"/>
                <a:gd name="T68" fmla="*/ 124 w 124"/>
                <a:gd name="T69" fmla="*/ 160 h 163"/>
                <a:gd name="T70" fmla="*/ 119 w 124"/>
                <a:gd name="T71" fmla="*/ 144 h 163"/>
                <a:gd name="T72" fmla="*/ 108 w 124"/>
                <a:gd name="T73" fmla="*/ 128 h 163"/>
                <a:gd name="T74" fmla="*/ 99 w 124"/>
                <a:gd name="T75" fmla="*/ 112 h 163"/>
                <a:gd name="T76" fmla="*/ 93 w 124"/>
                <a:gd name="T77" fmla="*/ 106 h 163"/>
                <a:gd name="T78" fmla="*/ 89 w 124"/>
                <a:gd name="T79" fmla="*/ 90 h 163"/>
                <a:gd name="T80" fmla="*/ 89 w 124"/>
                <a:gd name="T81" fmla="*/ 76 h 163"/>
                <a:gd name="T82" fmla="*/ 89 w 124"/>
                <a:gd name="T83" fmla="*/ 76 h 163"/>
                <a:gd name="T84" fmla="*/ 91 w 124"/>
                <a:gd name="T85" fmla="*/ 58 h 163"/>
                <a:gd name="T86" fmla="*/ 85 w 124"/>
                <a:gd name="T87" fmla="*/ 44 h 163"/>
                <a:gd name="T88" fmla="*/ 80 w 124"/>
                <a:gd name="T89" fmla="*/ 36 h 163"/>
                <a:gd name="T90" fmla="*/ 73 w 124"/>
                <a:gd name="T91" fmla="*/ 27 h 163"/>
                <a:gd name="T92" fmla="*/ 66 w 124"/>
                <a:gd name="T93" fmla="*/ 23 h 163"/>
                <a:gd name="T94" fmla="*/ 61 w 124"/>
                <a:gd name="T95" fmla="*/ 14 h 163"/>
                <a:gd name="T96" fmla="*/ 56 w 124"/>
                <a:gd name="T97" fmla="*/ 12 h 163"/>
                <a:gd name="T98" fmla="*/ 51 w 124"/>
                <a:gd name="T99" fmla="*/ 1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4" h="163">
                  <a:moveTo>
                    <a:pt x="51" y="16"/>
                  </a:moveTo>
                  <a:cubicBezTo>
                    <a:pt x="50" y="17"/>
                    <a:pt x="49" y="21"/>
                    <a:pt x="47" y="22"/>
                  </a:cubicBezTo>
                  <a:cubicBezTo>
                    <a:pt x="43" y="25"/>
                    <a:pt x="44" y="22"/>
                    <a:pt x="40" y="21"/>
                  </a:cubicBezTo>
                  <a:cubicBezTo>
                    <a:pt x="37" y="21"/>
                    <a:pt x="34" y="22"/>
                    <a:pt x="32" y="24"/>
                  </a:cubicBezTo>
                  <a:cubicBezTo>
                    <a:pt x="30" y="25"/>
                    <a:pt x="27" y="29"/>
                    <a:pt x="25" y="24"/>
                  </a:cubicBezTo>
                  <a:cubicBezTo>
                    <a:pt x="23" y="22"/>
                    <a:pt x="26" y="21"/>
                    <a:pt x="26" y="18"/>
                  </a:cubicBezTo>
                  <a:cubicBezTo>
                    <a:pt x="28" y="11"/>
                    <a:pt x="19" y="11"/>
                    <a:pt x="19" y="7"/>
                  </a:cubicBezTo>
                  <a:cubicBezTo>
                    <a:pt x="17" y="7"/>
                    <a:pt x="14" y="5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8" y="3"/>
                    <a:pt x="6" y="1"/>
                    <a:pt x="6" y="1"/>
                  </a:cubicBezTo>
                  <a:cubicBezTo>
                    <a:pt x="2" y="0"/>
                    <a:pt x="1" y="3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9"/>
                    <a:pt x="1" y="11"/>
                    <a:pt x="2" y="14"/>
                  </a:cubicBezTo>
                  <a:cubicBezTo>
                    <a:pt x="4" y="18"/>
                    <a:pt x="6" y="21"/>
                    <a:pt x="6" y="26"/>
                  </a:cubicBezTo>
                  <a:cubicBezTo>
                    <a:pt x="6" y="31"/>
                    <a:pt x="6" y="35"/>
                    <a:pt x="6" y="39"/>
                  </a:cubicBezTo>
                  <a:cubicBezTo>
                    <a:pt x="7" y="41"/>
                    <a:pt x="7" y="44"/>
                    <a:pt x="8" y="46"/>
                  </a:cubicBezTo>
                  <a:cubicBezTo>
                    <a:pt x="8" y="48"/>
                    <a:pt x="11" y="50"/>
                    <a:pt x="11" y="51"/>
                  </a:cubicBezTo>
                  <a:cubicBezTo>
                    <a:pt x="12" y="54"/>
                    <a:pt x="13" y="59"/>
                    <a:pt x="14" y="62"/>
                  </a:cubicBezTo>
                  <a:cubicBezTo>
                    <a:pt x="14" y="64"/>
                    <a:pt x="14" y="68"/>
                    <a:pt x="15" y="70"/>
                  </a:cubicBezTo>
                  <a:cubicBezTo>
                    <a:pt x="17" y="71"/>
                    <a:pt x="20" y="71"/>
                    <a:pt x="21" y="72"/>
                  </a:cubicBezTo>
                  <a:cubicBezTo>
                    <a:pt x="22" y="74"/>
                    <a:pt x="22" y="77"/>
                    <a:pt x="22" y="79"/>
                  </a:cubicBezTo>
                  <a:cubicBezTo>
                    <a:pt x="23" y="81"/>
                    <a:pt x="26" y="82"/>
                    <a:pt x="27" y="84"/>
                  </a:cubicBezTo>
                  <a:cubicBezTo>
                    <a:pt x="30" y="90"/>
                    <a:pt x="29" y="96"/>
                    <a:pt x="31" y="102"/>
                  </a:cubicBezTo>
                  <a:cubicBezTo>
                    <a:pt x="34" y="107"/>
                    <a:pt x="38" y="106"/>
                    <a:pt x="42" y="109"/>
                  </a:cubicBezTo>
                  <a:cubicBezTo>
                    <a:pt x="46" y="112"/>
                    <a:pt x="46" y="116"/>
                    <a:pt x="52" y="118"/>
                  </a:cubicBezTo>
                  <a:cubicBezTo>
                    <a:pt x="54" y="119"/>
                    <a:pt x="56" y="118"/>
                    <a:pt x="59" y="120"/>
                  </a:cubicBezTo>
                  <a:cubicBezTo>
                    <a:pt x="61" y="121"/>
                    <a:pt x="61" y="123"/>
                    <a:pt x="63" y="125"/>
                  </a:cubicBezTo>
                  <a:cubicBezTo>
                    <a:pt x="67" y="128"/>
                    <a:pt x="73" y="128"/>
                    <a:pt x="77" y="130"/>
                  </a:cubicBezTo>
                  <a:cubicBezTo>
                    <a:pt x="82" y="132"/>
                    <a:pt x="83" y="135"/>
                    <a:pt x="85" y="139"/>
                  </a:cubicBezTo>
                  <a:cubicBezTo>
                    <a:pt x="88" y="143"/>
                    <a:pt x="90" y="144"/>
                    <a:pt x="93" y="147"/>
                  </a:cubicBezTo>
                  <a:cubicBezTo>
                    <a:pt x="96" y="149"/>
                    <a:pt x="99" y="152"/>
                    <a:pt x="102" y="154"/>
                  </a:cubicBezTo>
                  <a:cubicBezTo>
                    <a:pt x="103" y="155"/>
                    <a:pt x="104" y="156"/>
                    <a:pt x="106" y="158"/>
                  </a:cubicBezTo>
                  <a:cubicBezTo>
                    <a:pt x="108" y="160"/>
                    <a:pt x="109" y="162"/>
                    <a:pt x="112" y="163"/>
                  </a:cubicBezTo>
                  <a:cubicBezTo>
                    <a:pt x="112" y="160"/>
                    <a:pt x="111" y="157"/>
                    <a:pt x="112" y="154"/>
                  </a:cubicBezTo>
                  <a:cubicBezTo>
                    <a:pt x="116" y="155"/>
                    <a:pt x="119" y="161"/>
                    <a:pt x="124" y="160"/>
                  </a:cubicBezTo>
                  <a:cubicBezTo>
                    <a:pt x="123" y="154"/>
                    <a:pt x="122" y="149"/>
                    <a:pt x="119" y="144"/>
                  </a:cubicBezTo>
                  <a:cubicBezTo>
                    <a:pt x="115" y="138"/>
                    <a:pt x="111" y="135"/>
                    <a:pt x="108" y="128"/>
                  </a:cubicBezTo>
                  <a:cubicBezTo>
                    <a:pt x="106" y="122"/>
                    <a:pt x="103" y="117"/>
                    <a:pt x="99" y="112"/>
                  </a:cubicBezTo>
                  <a:cubicBezTo>
                    <a:pt x="97" y="109"/>
                    <a:pt x="97" y="109"/>
                    <a:pt x="93" y="106"/>
                  </a:cubicBezTo>
                  <a:cubicBezTo>
                    <a:pt x="88" y="101"/>
                    <a:pt x="89" y="97"/>
                    <a:pt x="89" y="90"/>
                  </a:cubicBezTo>
                  <a:cubicBezTo>
                    <a:pt x="90" y="85"/>
                    <a:pt x="88" y="80"/>
                    <a:pt x="89" y="76"/>
                  </a:cubicBezTo>
                  <a:cubicBezTo>
                    <a:pt x="89" y="75"/>
                    <a:pt x="89" y="75"/>
                    <a:pt x="89" y="76"/>
                  </a:cubicBezTo>
                  <a:cubicBezTo>
                    <a:pt x="89" y="70"/>
                    <a:pt x="92" y="64"/>
                    <a:pt x="91" y="58"/>
                  </a:cubicBezTo>
                  <a:cubicBezTo>
                    <a:pt x="90" y="53"/>
                    <a:pt x="87" y="48"/>
                    <a:pt x="85" y="44"/>
                  </a:cubicBezTo>
                  <a:cubicBezTo>
                    <a:pt x="84" y="41"/>
                    <a:pt x="82" y="38"/>
                    <a:pt x="80" y="36"/>
                  </a:cubicBezTo>
                  <a:cubicBezTo>
                    <a:pt x="78" y="33"/>
                    <a:pt x="77" y="29"/>
                    <a:pt x="73" y="27"/>
                  </a:cubicBezTo>
                  <a:cubicBezTo>
                    <a:pt x="70" y="26"/>
                    <a:pt x="68" y="25"/>
                    <a:pt x="66" y="23"/>
                  </a:cubicBezTo>
                  <a:cubicBezTo>
                    <a:pt x="63" y="20"/>
                    <a:pt x="63" y="16"/>
                    <a:pt x="61" y="14"/>
                  </a:cubicBezTo>
                  <a:cubicBezTo>
                    <a:pt x="60" y="12"/>
                    <a:pt x="58" y="12"/>
                    <a:pt x="56" y="12"/>
                  </a:cubicBezTo>
                  <a:cubicBezTo>
                    <a:pt x="54" y="13"/>
                    <a:pt x="53" y="14"/>
                    <a:pt x="51" y="1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6" name="Freeform 510">
              <a:extLst>
                <a:ext uri="{FF2B5EF4-FFF2-40B4-BE49-F238E27FC236}">
                  <a16:creationId xmlns:a16="http://schemas.microsoft.com/office/drawing/2014/main" id="{EA6F6093-8E31-4A16-BCE0-5DD877228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0451" y="3390463"/>
              <a:ext cx="171733" cy="327169"/>
            </a:xfrm>
            <a:custGeom>
              <a:avLst/>
              <a:gdLst>
                <a:gd name="T0" fmla="*/ 223 w 223"/>
                <a:gd name="T1" fmla="*/ 137 h 407"/>
                <a:gd name="T2" fmla="*/ 208 w 223"/>
                <a:gd name="T3" fmla="*/ 120 h 407"/>
                <a:gd name="T4" fmla="*/ 200 w 223"/>
                <a:gd name="T5" fmla="*/ 101 h 407"/>
                <a:gd name="T6" fmla="*/ 161 w 223"/>
                <a:gd name="T7" fmla="*/ 59 h 407"/>
                <a:gd name="T8" fmla="*/ 148 w 223"/>
                <a:gd name="T9" fmla="*/ 72 h 407"/>
                <a:gd name="T10" fmla="*/ 104 w 223"/>
                <a:gd name="T11" fmla="*/ 83 h 407"/>
                <a:gd name="T12" fmla="*/ 108 w 223"/>
                <a:gd name="T13" fmla="*/ 40 h 407"/>
                <a:gd name="T14" fmla="*/ 84 w 223"/>
                <a:gd name="T15" fmla="*/ 20 h 407"/>
                <a:gd name="T16" fmla="*/ 76 w 223"/>
                <a:gd name="T17" fmla="*/ 4 h 407"/>
                <a:gd name="T18" fmla="*/ 59 w 223"/>
                <a:gd name="T19" fmla="*/ 1 h 407"/>
                <a:gd name="T20" fmla="*/ 46 w 223"/>
                <a:gd name="T21" fmla="*/ 17 h 407"/>
                <a:gd name="T22" fmla="*/ 21 w 223"/>
                <a:gd name="T23" fmla="*/ 17 h 407"/>
                <a:gd name="T24" fmla="*/ 12 w 223"/>
                <a:gd name="T25" fmla="*/ 45 h 407"/>
                <a:gd name="T26" fmla="*/ 12 w 223"/>
                <a:gd name="T27" fmla="*/ 62 h 407"/>
                <a:gd name="T28" fmla="*/ 33 w 223"/>
                <a:gd name="T29" fmla="*/ 96 h 407"/>
                <a:gd name="T30" fmla="*/ 39 w 223"/>
                <a:gd name="T31" fmla="*/ 119 h 407"/>
                <a:gd name="T32" fmla="*/ 50 w 223"/>
                <a:gd name="T33" fmla="*/ 189 h 407"/>
                <a:gd name="T34" fmla="*/ 56 w 223"/>
                <a:gd name="T35" fmla="*/ 250 h 407"/>
                <a:gd name="T36" fmla="*/ 34 w 223"/>
                <a:gd name="T37" fmla="*/ 290 h 407"/>
                <a:gd name="T38" fmla="*/ 28 w 223"/>
                <a:gd name="T39" fmla="*/ 338 h 407"/>
                <a:gd name="T40" fmla="*/ 30 w 223"/>
                <a:gd name="T41" fmla="*/ 336 h 407"/>
                <a:gd name="T42" fmla="*/ 59 w 223"/>
                <a:gd name="T43" fmla="*/ 361 h 407"/>
                <a:gd name="T44" fmla="*/ 68 w 223"/>
                <a:gd name="T45" fmla="*/ 378 h 407"/>
                <a:gd name="T46" fmla="*/ 85 w 223"/>
                <a:gd name="T47" fmla="*/ 381 h 407"/>
                <a:gd name="T48" fmla="*/ 102 w 223"/>
                <a:gd name="T49" fmla="*/ 396 h 407"/>
                <a:gd name="T50" fmla="*/ 116 w 223"/>
                <a:gd name="T51" fmla="*/ 399 h 407"/>
                <a:gd name="T52" fmla="*/ 132 w 223"/>
                <a:gd name="T53" fmla="*/ 390 h 407"/>
                <a:gd name="T54" fmla="*/ 115 w 223"/>
                <a:gd name="T55" fmla="*/ 373 h 407"/>
                <a:gd name="T56" fmla="*/ 81 w 223"/>
                <a:gd name="T57" fmla="*/ 335 h 407"/>
                <a:gd name="T58" fmla="*/ 60 w 223"/>
                <a:gd name="T59" fmla="*/ 308 h 407"/>
                <a:gd name="T60" fmla="*/ 52 w 223"/>
                <a:gd name="T61" fmla="*/ 284 h 407"/>
                <a:gd name="T62" fmla="*/ 63 w 223"/>
                <a:gd name="T63" fmla="*/ 252 h 407"/>
                <a:gd name="T64" fmla="*/ 75 w 223"/>
                <a:gd name="T65" fmla="*/ 214 h 407"/>
                <a:gd name="T66" fmla="*/ 81 w 223"/>
                <a:gd name="T67" fmla="*/ 194 h 407"/>
                <a:gd name="T68" fmla="*/ 95 w 223"/>
                <a:gd name="T69" fmla="*/ 215 h 407"/>
                <a:gd name="T70" fmla="*/ 130 w 223"/>
                <a:gd name="T71" fmla="*/ 223 h 407"/>
                <a:gd name="T72" fmla="*/ 137 w 223"/>
                <a:gd name="T73" fmla="*/ 229 h 407"/>
                <a:gd name="T74" fmla="*/ 146 w 223"/>
                <a:gd name="T75" fmla="*/ 233 h 407"/>
                <a:gd name="T76" fmla="*/ 137 w 223"/>
                <a:gd name="T77" fmla="*/ 203 h 407"/>
                <a:gd name="T78" fmla="*/ 161 w 223"/>
                <a:gd name="T79" fmla="*/ 169 h 407"/>
                <a:gd name="T80" fmla="*/ 201 w 223"/>
                <a:gd name="T81" fmla="*/ 168 h 407"/>
                <a:gd name="T82" fmla="*/ 216 w 223"/>
                <a:gd name="T83" fmla="*/ 167 h 407"/>
                <a:gd name="T84" fmla="*/ 218 w 223"/>
                <a:gd name="T85" fmla="*/ 150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3" h="407">
                  <a:moveTo>
                    <a:pt x="218" y="150"/>
                  </a:moveTo>
                  <a:cubicBezTo>
                    <a:pt x="218" y="148"/>
                    <a:pt x="219" y="144"/>
                    <a:pt x="220" y="142"/>
                  </a:cubicBezTo>
                  <a:cubicBezTo>
                    <a:pt x="220" y="141"/>
                    <a:pt x="222" y="140"/>
                    <a:pt x="223" y="137"/>
                  </a:cubicBezTo>
                  <a:cubicBezTo>
                    <a:pt x="223" y="135"/>
                    <a:pt x="222" y="133"/>
                    <a:pt x="222" y="131"/>
                  </a:cubicBezTo>
                  <a:cubicBezTo>
                    <a:pt x="216" y="131"/>
                    <a:pt x="220" y="127"/>
                    <a:pt x="218" y="125"/>
                  </a:cubicBezTo>
                  <a:cubicBezTo>
                    <a:pt x="216" y="121"/>
                    <a:pt x="211" y="123"/>
                    <a:pt x="208" y="120"/>
                  </a:cubicBezTo>
                  <a:cubicBezTo>
                    <a:pt x="207" y="119"/>
                    <a:pt x="208" y="117"/>
                    <a:pt x="207" y="116"/>
                  </a:cubicBezTo>
                  <a:cubicBezTo>
                    <a:pt x="206" y="115"/>
                    <a:pt x="203" y="114"/>
                    <a:pt x="203" y="112"/>
                  </a:cubicBezTo>
                  <a:cubicBezTo>
                    <a:pt x="200" y="109"/>
                    <a:pt x="200" y="106"/>
                    <a:pt x="200" y="101"/>
                  </a:cubicBezTo>
                  <a:cubicBezTo>
                    <a:pt x="200" y="93"/>
                    <a:pt x="205" y="88"/>
                    <a:pt x="198" y="82"/>
                  </a:cubicBezTo>
                  <a:cubicBezTo>
                    <a:pt x="194" y="77"/>
                    <a:pt x="185" y="73"/>
                    <a:pt x="185" y="66"/>
                  </a:cubicBezTo>
                  <a:cubicBezTo>
                    <a:pt x="176" y="66"/>
                    <a:pt x="172" y="52"/>
                    <a:pt x="161" y="59"/>
                  </a:cubicBezTo>
                  <a:cubicBezTo>
                    <a:pt x="159" y="60"/>
                    <a:pt x="158" y="63"/>
                    <a:pt x="157" y="64"/>
                  </a:cubicBezTo>
                  <a:cubicBezTo>
                    <a:pt x="155" y="66"/>
                    <a:pt x="153" y="67"/>
                    <a:pt x="151" y="68"/>
                  </a:cubicBezTo>
                  <a:cubicBezTo>
                    <a:pt x="151" y="69"/>
                    <a:pt x="148" y="71"/>
                    <a:pt x="148" y="72"/>
                  </a:cubicBezTo>
                  <a:cubicBezTo>
                    <a:pt x="144" y="72"/>
                    <a:pt x="146" y="71"/>
                    <a:pt x="144" y="71"/>
                  </a:cubicBezTo>
                  <a:cubicBezTo>
                    <a:pt x="136" y="68"/>
                    <a:pt x="132" y="60"/>
                    <a:pt x="123" y="66"/>
                  </a:cubicBezTo>
                  <a:cubicBezTo>
                    <a:pt x="117" y="70"/>
                    <a:pt x="107" y="77"/>
                    <a:pt x="104" y="83"/>
                  </a:cubicBezTo>
                  <a:cubicBezTo>
                    <a:pt x="91" y="81"/>
                    <a:pt x="102" y="73"/>
                    <a:pt x="103" y="66"/>
                  </a:cubicBezTo>
                  <a:cubicBezTo>
                    <a:pt x="103" y="58"/>
                    <a:pt x="104" y="52"/>
                    <a:pt x="105" y="45"/>
                  </a:cubicBezTo>
                  <a:cubicBezTo>
                    <a:pt x="106" y="43"/>
                    <a:pt x="107" y="43"/>
                    <a:pt x="108" y="40"/>
                  </a:cubicBezTo>
                  <a:cubicBezTo>
                    <a:pt x="108" y="39"/>
                    <a:pt x="106" y="37"/>
                    <a:pt x="106" y="35"/>
                  </a:cubicBezTo>
                  <a:cubicBezTo>
                    <a:pt x="106" y="33"/>
                    <a:pt x="107" y="26"/>
                    <a:pt x="105" y="24"/>
                  </a:cubicBezTo>
                  <a:cubicBezTo>
                    <a:pt x="100" y="19"/>
                    <a:pt x="85" y="34"/>
                    <a:pt x="84" y="20"/>
                  </a:cubicBezTo>
                  <a:cubicBezTo>
                    <a:pt x="84" y="16"/>
                    <a:pt x="88" y="13"/>
                    <a:pt x="88" y="10"/>
                  </a:cubicBezTo>
                  <a:cubicBezTo>
                    <a:pt x="88" y="6"/>
                    <a:pt x="84" y="6"/>
                    <a:pt x="84" y="2"/>
                  </a:cubicBezTo>
                  <a:cubicBezTo>
                    <a:pt x="81" y="1"/>
                    <a:pt x="78" y="2"/>
                    <a:pt x="76" y="4"/>
                  </a:cubicBezTo>
                  <a:cubicBezTo>
                    <a:pt x="76" y="2"/>
                    <a:pt x="75" y="1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0" y="2"/>
                    <a:pt x="64" y="0"/>
                    <a:pt x="59" y="1"/>
                  </a:cubicBezTo>
                  <a:cubicBezTo>
                    <a:pt x="60" y="1"/>
                    <a:pt x="60" y="2"/>
                    <a:pt x="61" y="3"/>
                  </a:cubicBezTo>
                  <a:cubicBezTo>
                    <a:pt x="63" y="11"/>
                    <a:pt x="56" y="8"/>
                    <a:pt x="52" y="8"/>
                  </a:cubicBezTo>
                  <a:cubicBezTo>
                    <a:pt x="44" y="9"/>
                    <a:pt x="51" y="14"/>
                    <a:pt x="46" y="17"/>
                  </a:cubicBezTo>
                  <a:cubicBezTo>
                    <a:pt x="44" y="19"/>
                    <a:pt x="41" y="17"/>
                    <a:pt x="39" y="17"/>
                  </a:cubicBezTo>
                  <a:cubicBezTo>
                    <a:pt x="37" y="17"/>
                    <a:pt x="36" y="19"/>
                    <a:pt x="33" y="20"/>
                  </a:cubicBezTo>
                  <a:cubicBezTo>
                    <a:pt x="30" y="20"/>
                    <a:pt x="24" y="19"/>
                    <a:pt x="21" y="17"/>
                  </a:cubicBezTo>
                  <a:cubicBezTo>
                    <a:pt x="21" y="22"/>
                    <a:pt x="17" y="23"/>
                    <a:pt x="16" y="26"/>
                  </a:cubicBezTo>
                  <a:cubicBezTo>
                    <a:pt x="15" y="29"/>
                    <a:pt x="17" y="33"/>
                    <a:pt x="16" y="36"/>
                  </a:cubicBezTo>
                  <a:cubicBezTo>
                    <a:pt x="14" y="40"/>
                    <a:pt x="12" y="40"/>
                    <a:pt x="12" y="45"/>
                  </a:cubicBezTo>
                  <a:cubicBezTo>
                    <a:pt x="12" y="48"/>
                    <a:pt x="14" y="50"/>
                    <a:pt x="12" y="52"/>
                  </a:cubicBezTo>
                  <a:cubicBezTo>
                    <a:pt x="10" y="54"/>
                    <a:pt x="6" y="51"/>
                    <a:pt x="4" y="53"/>
                  </a:cubicBezTo>
                  <a:cubicBezTo>
                    <a:pt x="0" y="58"/>
                    <a:pt x="10" y="59"/>
                    <a:pt x="12" y="62"/>
                  </a:cubicBezTo>
                  <a:cubicBezTo>
                    <a:pt x="14" y="67"/>
                    <a:pt x="12" y="73"/>
                    <a:pt x="15" y="78"/>
                  </a:cubicBezTo>
                  <a:cubicBezTo>
                    <a:pt x="17" y="83"/>
                    <a:pt x="21" y="87"/>
                    <a:pt x="25" y="91"/>
                  </a:cubicBezTo>
                  <a:cubicBezTo>
                    <a:pt x="28" y="93"/>
                    <a:pt x="31" y="94"/>
                    <a:pt x="33" y="96"/>
                  </a:cubicBezTo>
                  <a:cubicBezTo>
                    <a:pt x="34" y="97"/>
                    <a:pt x="34" y="102"/>
                    <a:pt x="34" y="103"/>
                  </a:cubicBezTo>
                  <a:cubicBezTo>
                    <a:pt x="36" y="106"/>
                    <a:pt x="39" y="112"/>
                    <a:pt x="44" y="111"/>
                  </a:cubicBezTo>
                  <a:cubicBezTo>
                    <a:pt x="45" y="116"/>
                    <a:pt x="41" y="116"/>
                    <a:pt x="39" y="119"/>
                  </a:cubicBezTo>
                  <a:cubicBezTo>
                    <a:pt x="37" y="123"/>
                    <a:pt x="36" y="123"/>
                    <a:pt x="35" y="129"/>
                  </a:cubicBezTo>
                  <a:cubicBezTo>
                    <a:pt x="35" y="136"/>
                    <a:pt x="35" y="144"/>
                    <a:pt x="25" y="144"/>
                  </a:cubicBezTo>
                  <a:cubicBezTo>
                    <a:pt x="24" y="163"/>
                    <a:pt x="46" y="172"/>
                    <a:pt x="50" y="189"/>
                  </a:cubicBezTo>
                  <a:cubicBezTo>
                    <a:pt x="52" y="195"/>
                    <a:pt x="49" y="202"/>
                    <a:pt x="51" y="209"/>
                  </a:cubicBezTo>
                  <a:cubicBezTo>
                    <a:pt x="53" y="214"/>
                    <a:pt x="57" y="217"/>
                    <a:pt x="59" y="223"/>
                  </a:cubicBezTo>
                  <a:cubicBezTo>
                    <a:pt x="61" y="233"/>
                    <a:pt x="60" y="240"/>
                    <a:pt x="56" y="250"/>
                  </a:cubicBezTo>
                  <a:cubicBezTo>
                    <a:pt x="52" y="258"/>
                    <a:pt x="44" y="264"/>
                    <a:pt x="40" y="273"/>
                  </a:cubicBezTo>
                  <a:cubicBezTo>
                    <a:pt x="38" y="278"/>
                    <a:pt x="38" y="283"/>
                    <a:pt x="34" y="285"/>
                  </a:cubicBezTo>
                  <a:cubicBezTo>
                    <a:pt x="34" y="287"/>
                    <a:pt x="34" y="289"/>
                    <a:pt x="34" y="290"/>
                  </a:cubicBezTo>
                  <a:cubicBezTo>
                    <a:pt x="33" y="297"/>
                    <a:pt x="30" y="301"/>
                    <a:pt x="28" y="306"/>
                  </a:cubicBezTo>
                  <a:cubicBezTo>
                    <a:pt x="26" y="313"/>
                    <a:pt x="26" y="321"/>
                    <a:pt x="26" y="328"/>
                  </a:cubicBezTo>
                  <a:cubicBezTo>
                    <a:pt x="26" y="331"/>
                    <a:pt x="28" y="334"/>
                    <a:pt x="28" y="338"/>
                  </a:cubicBezTo>
                  <a:cubicBezTo>
                    <a:pt x="28" y="341"/>
                    <a:pt x="25" y="344"/>
                    <a:pt x="27" y="347"/>
                  </a:cubicBezTo>
                  <a:cubicBezTo>
                    <a:pt x="29" y="351"/>
                    <a:pt x="31" y="348"/>
                    <a:pt x="32" y="345"/>
                  </a:cubicBezTo>
                  <a:cubicBezTo>
                    <a:pt x="32" y="342"/>
                    <a:pt x="28" y="339"/>
                    <a:pt x="30" y="336"/>
                  </a:cubicBezTo>
                  <a:cubicBezTo>
                    <a:pt x="33" y="332"/>
                    <a:pt x="37" y="335"/>
                    <a:pt x="39" y="338"/>
                  </a:cubicBezTo>
                  <a:cubicBezTo>
                    <a:pt x="45" y="344"/>
                    <a:pt x="47" y="347"/>
                    <a:pt x="48" y="355"/>
                  </a:cubicBezTo>
                  <a:cubicBezTo>
                    <a:pt x="51" y="344"/>
                    <a:pt x="57" y="359"/>
                    <a:pt x="59" y="361"/>
                  </a:cubicBezTo>
                  <a:cubicBezTo>
                    <a:pt x="60" y="362"/>
                    <a:pt x="62" y="361"/>
                    <a:pt x="63" y="362"/>
                  </a:cubicBezTo>
                  <a:cubicBezTo>
                    <a:pt x="64" y="364"/>
                    <a:pt x="64" y="366"/>
                    <a:pt x="65" y="368"/>
                  </a:cubicBezTo>
                  <a:cubicBezTo>
                    <a:pt x="65" y="371"/>
                    <a:pt x="66" y="376"/>
                    <a:pt x="68" y="378"/>
                  </a:cubicBezTo>
                  <a:cubicBezTo>
                    <a:pt x="71" y="382"/>
                    <a:pt x="73" y="381"/>
                    <a:pt x="76" y="385"/>
                  </a:cubicBezTo>
                  <a:cubicBezTo>
                    <a:pt x="77" y="381"/>
                    <a:pt x="78" y="378"/>
                    <a:pt x="82" y="379"/>
                  </a:cubicBezTo>
                  <a:cubicBezTo>
                    <a:pt x="82" y="379"/>
                    <a:pt x="84" y="381"/>
                    <a:pt x="85" y="381"/>
                  </a:cubicBezTo>
                  <a:cubicBezTo>
                    <a:pt x="86" y="382"/>
                    <a:pt x="87" y="382"/>
                    <a:pt x="88" y="382"/>
                  </a:cubicBezTo>
                  <a:cubicBezTo>
                    <a:pt x="90" y="383"/>
                    <a:pt x="93" y="385"/>
                    <a:pt x="95" y="385"/>
                  </a:cubicBezTo>
                  <a:cubicBezTo>
                    <a:pt x="95" y="389"/>
                    <a:pt x="104" y="389"/>
                    <a:pt x="102" y="396"/>
                  </a:cubicBezTo>
                  <a:cubicBezTo>
                    <a:pt x="102" y="399"/>
                    <a:pt x="99" y="400"/>
                    <a:pt x="101" y="402"/>
                  </a:cubicBezTo>
                  <a:cubicBezTo>
                    <a:pt x="103" y="407"/>
                    <a:pt x="106" y="403"/>
                    <a:pt x="108" y="402"/>
                  </a:cubicBezTo>
                  <a:cubicBezTo>
                    <a:pt x="110" y="400"/>
                    <a:pt x="113" y="399"/>
                    <a:pt x="116" y="399"/>
                  </a:cubicBezTo>
                  <a:cubicBezTo>
                    <a:pt x="120" y="400"/>
                    <a:pt x="119" y="403"/>
                    <a:pt x="123" y="400"/>
                  </a:cubicBezTo>
                  <a:cubicBezTo>
                    <a:pt x="125" y="399"/>
                    <a:pt x="126" y="395"/>
                    <a:pt x="127" y="394"/>
                  </a:cubicBezTo>
                  <a:cubicBezTo>
                    <a:pt x="129" y="392"/>
                    <a:pt x="130" y="391"/>
                    <a:pt x="132" y="390"/>
                  </a:cubicBezTo>
                  <a:cubicBezTo>
                    <a:pt x="130" y="390"/>
                    <a:pt x="129" y="390"/>
                    <a:pt x="128" y="389"/>
                  </a:cubicBezTo>
                  <a:cubicBezTo>
                    <a:pt x="126" y="388"/>
                    <a:pt x="124" y="386"/>
                    <a:pt x="122" y="383"/>
                  </a:cubicBezTo>
                  <a:cubicBezTo>
                    <a:pt x="120" y="380"/>
                    <a:pt x="118" y="376"/>
                    <a:pt x="115" y="373"/>
                  </a:cubicBezTo>
                  <a:cubicBezTo>
                    <a:pt x="111" y="371"/>
                    <a:pt x="107" y="373"/>
                    <a:pt x="103" y="373"/>
                  </a:cubicBezTo>
                  <a:cubicBezTo>
                    <a:pt x="90" y="372"/>
                    <a:pt x="84" y="356"/>
                    <a:pt x="82" y="345"/>
                  </a:cubicBezTo>
                  <a:cubicBezTo>
                    <a:pt x="82" y="342"/>
                    <a:pt x="82" y="338"/>
                    <a:pt x="81" y="335"/>
                  </a:cubicBezTo>
                  <a:cubicBezTo>
                    <a:pt x="80" y="331"/>
                    <a:pt x="79" y="332"/>
                    <a:pt x="76" y="330"/>
                  </a:cubicBezTo>
                  <a:cubicBezTo>
                    <a:pt x="68" y="325"/>
                    <a:pt x="77" y="308"/>
                    <a:pt x="65" y="307"/>
                  </a:cubicBezTo>
                  <a:cubicBezTo>
                    <a:pt x="63" y="307"/>
                    <a:pt x="63" y="307"/>
                    <a:pt x="60" y="308"/>
                  </a:cubicBezTo>
                  <a:cubicBezTo>
                    <a:pt x="58" y="309"/>
                    <a:pt x="57" y="311"/>
                    <a:pt x="55" y="309"/>
                  </a:cubicBezTo>
                  <a:cubicBezTo>
                    <a:pt x="52" y="307"/>
                    <a:pt x="52" y="296"/>
                    <a:pt x="51" y="293"/>
                  </a:cubicBezTo>
                  <a:cubicBezTo>
                    <a:pt x="51" y="290"/>
                    <a:pt x="52" y="287"/>
                    <a:pt x="52" y="284"/>
                  </a:cubicBezTo>
                  <a:cubicBezTo>
                    <a:pt x="52" y="279"/>
                    <a:pt x="53" y="279"/>
                    <a:pt x="55" y="276"/>
                  </a:cubicBezTo>
                  <a:cubicBezTo>
                    <a:pt x="58" y="271"/>
                    <a:pt x="58" y="266"/>
                    <a:pt x="59" y="261"/>
                  </a:cubicBezTo>
                  <a:cubicBezTo>
                    <a:pt x="60" y="258"/>
                    <a:pt x="62" y="255"/>
                    <a:pt x="63" y="252"/>
                  </a:cubicBezTo>
                  <a:cubicBezTo>
                    <a:pt x="64" y="249"/>
                    <a:pt x="65" y="246"/>
                    <a:pt x="67" y="244"/>
                  </a:cubicBezTo>
                  <a:cubicBezTo>
                    <a:pt x="72" y="237"/>
                    <a:pt x="72" y="231"/>
                    <a:pt x="73" y="223"/>
                  </a:cubicBezTo>
                  <a:cubicBezTo>
                    <a:pt x="74" y="220"/>
                    <a:pt x="74" y="217"/>
                    <a:pt x="75" y="214"/>
                  </a:cubicBezTo>
                  <a:cubicBezTo>
                    <a:pt x="75" y="211"/>
                    <a:pt x="77" y="207"/>
                    <a:pt x="77" y="205"/>
                  </a:cubicBezTo>
                  <a:cubicBezTo>
                    <a:pt x="76" y="202"/>
                    <a:pt x="72" y="201"/>
                    <a:pt x="72" y="198"/>
                  </a:cubicBezTo>
                  <a:cubicBezTo>
                    <a:pt x="73" y="195"/>
                    <a:pt x="79" y="194"/>
                    <a:pt x="81" y="194"/>
                  </a:cubicBezTo>
                  <a:cubicBezTo>
                    <a:pt x="86" y="194"/>
                    <a:pt x="98" y="191"/>
                    <a:pt x="99" y="198"/>
                  </a:cubicBezTo>
                  <a:cubicBezTo>
                    <a:pt x="99" y="201"/>
                    <a:pt x="97" y="204"/>
                    <a:pt x="96" y="207"/>
                  </a:cubicBezTo>
                  <a:cubicBezTo>
                    <a:pt x="96" y="209"/>
                    <a:pt x="94" y="213"/>
                    <a:pt x="95" y="215"/>
                  </a:cubicBezTo>
                  <a:cubicBezTo>
                    <a:pt x="98" y="219"/>
                    <a:pt x="111" y="217"/>
                    <a:pt x="114" y="217"/>
                  </a:cubicBezTo>
                  <a:cubicBezTo>
                    <a:pt x="118" y="217"/>
                    <a:pt x="119" y="215"/>
                    <a:pt x="122" y="216"/>
                  </a:cubicBezTo>
                  <a:cubicBezTo>
                    <a:pt x="125" y="217"/>
                    <a:pt x="128" y="221"/>
                    <a:pt x="130" y="223"/>
                  </a:cubicBezTo>
                  <a:cubicBezTo>
                    <a:pt x="133" y="226"/>
                    <a:pt x="132" y="227"/>
                    <a:pt x="133" y="230"/>
                  </a:cubicBezTo>
                  <a:cubicBezTo>
                    <a:pt x="134" y="233"/>
                    <a:pt x="136" y="234"/>
                    <a:pt x="139" y="235"/>
                  </a:cubicBezTo>
                  <a:cubicBezTo>
                    <a:pt x="140" y="233"/>
                    <a:pt x="138" y="231"/>
                    <a:pt x="137" y="229"/>
                  </a:cubicBezTo>
                  <a:cubicBezTo>
                    <a:pt x="139" y="230"/>
                    <a:pt x="140" y="233"/>
                    <a:pt x="142" y="232"/>
                  </a:cubicBezTo>
                  <a:cubicBezTo>
                    <a:pt x="142" y="232"/>
                    <a:pt x="143" y="231"/>
                    <a:pt x="143" y="230"/>
                  </a:cubicBezTo>
                  <a:cubicBezTo>
                    <a:pt x="144" y="231"/>
                    <a:pt x="145" y="232"/>
                    <a:pt x="146" y="233"/>
                  </a:cubicBezTo>
                  <a:cubicBezTo>
                    <a:pt x="146" y="229"/>
                    <a:pt x="147" y="225"/>
                    <a:pt x="146" y="222"/>
                  </a:cubicBezTo>
                  <a:cubicBezTo>
                    <a:pt x="145" y="218"/>
                    <a:pt x="141" y="218"/>
                    <a:pt x="139" y="214"/>
                  </a:cubicBezTo>
                  <a:cubicBezTo>
                    <a:pt x="138" y="211"/>
                    <a:pt x="138" y="206"/>
                    <a:pt x="137" y="203"/>
                  </a:cubicBezTo>
                  <a:cubicBezTo>
                    <a:pt x="136" y="200"/>
                    <a:pt x="134" y="196"/>
                    <a:pt x="136" y="192"/>
                  </a:cubicBezTo>
                  <a:cubicBezTo>
                    <a:pt x="137" y="190"/>
                    <a:pt x="142" y="188"/>
                    <a:pt x="145" y="186"/>
                  </a:cubicBezTo>
                  <a:cubicBezTo>
                    <a:pt x="150" y="179"/>
                    <a:pt x="152" y="172"/>
                    <a:pt x="161" y="169"/>
                  </a:cubicBezTo>
                  <a:cubicBezTo>
                    <a:pt x="167" y="167"/>
                    <a:pt x="176" y="168"/>
                    <a:pt x="183" y="168"/>
                  </a:cubicBezTo>
                  <a:cubicBezTo>
                    <a:pt x="187" y="169"/>
                    <a:pt x="191" y="169"/>
                    <a:pt x="195" y="169"/>
                  </a:cubicBezTo>
                  <a:cubicBezTo>
                    <a:pt x="197" y="169"/>
                    <a:pt x="199" y="168"/>
                    <a:pt x="201" y="168"/>
                  </a:cubicBezTo>
                  <a:cubicBezTo>
                    <a:pt x="205" y="168"/>
                    <a:pt x="205" y="170"/>
                    <a:pt x="207" y="171"/>
                  </a:cubicBezTo>
                  <a:cubicBezTo>
                    <a:pt x="208" y="171"/>
                    <a:pt x="209" y="172"/>
                    <a:pt x="210" y="173"/>
                  </a:cubicBezTo>
                  <a:cubicBezTo>
                    <a:pt x="212" y="171"/>
                    <a:pt x="214" y="170"/>
                    <a:pt x="216" y="167"/>
                  </a:cubicBezTo>
                  <a:cubicBezTo>
                    <a:pt x="219" y="165"/>
                    <a:pt x="218" y="164"/>
                    <a:pt x="219" y="161"/>
                  </a:cubicBezTo>
                  <a:cubicBezTo>
                    <a:pt x="220" y="161"/>
                    <a:pt x="223" y="156"/>
                    <a:pt x="223" y="155"/>
                  </a:cubicBezTo>
                  <a:cubicBezTo>
                    <a:pt x="222" y="152"/>
                    <a:pt x="219" y="152"/>
                    <a:pt x="218" y="1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7" name="Freeform 511">
              <a:extLst>
                <a:ext uri="{FF2B5EF4-FFF2-40B4-BE49-F238E27FC236}">
                  <a16:creationId xmlns:a16="http://schemas.microsoft.com/office/drawing/2014/main" id="{98DE3656-3611-49A6-85E4-91886202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7808" y="3741803"/>
              <a:ext cx="209932" cy="184862"/>
            </a:xfrm>
            <a:custGeom>
              <a:avLst/>
              <a:gdLst>
                <a:gd name="T0" fmla="*/ 195 w 272"/>
                <a:gd name="T1" fmla="*/ 2 h 230"/>
                <a:gd name="T2" fmla="*/ 181 w 272"/>
                <a:gd name="T3" fmla="*/ 24 h 230"/>
                <a:gd name="T4" fmla="*/ 176 w 272"/>
                <a:gd name="T5" fmla="*/ 37 h 230"/>
                <a:gd name="T6" fmla="*/ 167 w 272"/>
                <a:gd name="T7" fmla="*/ 47 h 230"/>
                <a:gd name="T8" fmla="*/ 169 w 272"/>
                <a:gd name="T9" fmla="*/ 53 h 230"/>
                <a:gd name="T10" fmla="*/ 162 w 272"/>
                <a:gd name="T11" fmla="*/ 58 h 230"/>
                <a:gd name="T12" fmla="*/ 162 w 272"/>
                <a:gd name="T13" fmla="*/ 69 h 230"/>
                <a:gd name="T14" fmla="*/ 150 w 272"/>
                <a:gd name="T15" fmla="*/ 81 h 230"/>
                <a:gd name="T16" fmla="*/ 133 w 272"/>
                <a:gd name="T17" fmla="*/ 85 h 230"/>
                <a:gd name="T18" fmla="*/ 120 w 272"/>
                <a:gd name="T19" fmla="*/ 82 h 230"/>
                <a:gd name="T20" fmla="*/ 115 w 272"/>
                <a:gd name="T21" fmla="*/ 82 h 230"/>
                <a:gd name="T22" fmla="*/ 110 w 272"/>
                <a:gd name="T23" fmla="*/ 78 h 230"/>
                <a:gd name="T24" fmla="*/ 93 w 272"/>
                <a:gd name="T25" fmla="*/ 80 h 230"/>
                <a:gd name="T26" fmla="*/ 84 w 272"/>
                <a:gd name="T27" fmla="*/ 90 h 230"/>
                <a:gd name="T28" fmla="*/ 58 w 272"/>
                <a:gd name="T29" fmla="*/ 91 h 230"/>
                <a:gd name="T30" fmla="*/ 45 w 272"/>
                <a:gd name="T31" fmla="*/ 96 h 230"/>
                <a:gd name="T32" fmla="*/ 34 w 272"/>
                <a:gd name="T33" fmla="*/ 85 h 230"/>
                <a:gd name="T34" fmla="*/ 21 w 272"/>
                <a:gd name="T35" fmla="*/ 67 h 230"/>
                <a:gd name="T36" fmla="*/ 15 w 272"/>
                <a:gd name="T37" fmla="*/ 71 h 230"/>
                <a:gd name="T38" fmla="*/ 7 w 272"/>
                <a:gd name="T39" fmla="*/ 84 h 230"/>
                <a:gd name="T40" fmla="*/ 5 w 272"/>
                <a:gd name="T41" fmla="*/ 113 h 230"/>
                <a:gd name="T42" fmla="*/ 9 w 272"/>
                <a:gd name="T43" fmla="*/ 120 h 230"/>
                <a:gd name="T44" fmla="*/ 10 w 272"/>
                <a:gd name="T45" fmla="*/ 127 h 230"/>
                <a:gd name="T46" fmla="*/ 16 w 272"/>
                <a:gd name="T47" fmla="*/ 141 h 230"/>
                <a:gd name="T48" fmla="*/ 17 w 272"/>
                <a:gd name="T49" fmla="*/ 150 h 230"/>
                <a:gd name="T50" fmla="*/ 27 w 272"/>
                <a:gd name="T51" fmla="*/ 152 h 230"/>
                <a:gd name="T52" fmla="*/ 32 w 272"/>
                <a:gd name="T53" fmla="*/ 176 h 230"/>
                <a:gd name="T54" fmla="*/ 42 w 272"/>
                <a:gd name="T55" fmla="*/ 197 h 230"/>
                <a:gd name="T56" fmla="*/ 67 w 272"/>
                <a:gd name="T57" fmla="*/ 200 h 230"/>
                <a:gd name="T58" fmla="*/ 78 w 272"/>
                <a:gd name="T59" fmla="*/ 207 h 230"/>
                <a:gd name="T60" fmla="*/ 86 w 272"/>
                <a:gd name="T61" fmla="*/ 211 h 230"/>
                <a:gd name="T62" fmla="*/ 101 w 272"/>
                <a:gd name="T63" fmla="*/ 209 h 230"/>
                <a:gd name="T64" fmla="*/ 114 w 272"/>
                <a:gd name="T65" fmla="*/ 203 h 230"/>
                <a:gd name="T66" fmla="*/ 121 w 272"/>
                <a:gd name="T67" fmla="*/ 206 h 230"/>
                <a:gd name="T68" fmla="*/ 127 w 272"/>
                <a:gd name="T69" fmla="*/ 205 h 230"/>
                <a:gd name="T70" fmla="*/ 131 w 272"/>
                <a:gd name="T71" fmla="*/ 212 h 230"/>
                <a:gd name="T72" fmla="*/ 137 w 272"/>
                <a:gd name="T73" fmla="*/ 212 h 230"/>
                <a:gd name="T74" fmla="*/ 152 w 272"/>
                <a:gd name="T75" fmla="*/ 216 h 230"/>
                <a:gd name="T76" fmla="*/ 153 w 272"/>
                <a:gd name="T77" fmla="*/ 230 h 230"/>
                <a:gd name="T78" fmla="*/ 172 w 272"/>
                <a:gd name="T79" fmla="*/ 223 h 230"/>
                <a:gd name="T80" fmla="*/ 190 w 272"/>
                <a:gd name="T81" fmla="*/ 218 h 230"/>
                <a:gd name="T82" fmla="*/ 199 w 272"/>
                <a:gd name="T83" fmla="*/ 218 h 230"/>
                <a:gd name="T84" fmla="*/ 196 w 272"/>
                <a:gd name="T85" fmla="*/ 205 h 230"/>
                <a:gd name="T86" fmla="*/ 203 w 272"/>
                <a:gd name="T87" fmla="*/ 188 h 230"/>
                <a:gd name="T88" fmla="*/ 204 w 272"/>
                <a:gd name="T89" fmla="*/ 174 h 230"/>
                <a:gd name="T90" fmla="*/ 207 w 272"/>
                <a:gd name="T91" fmla="*/ 158 h 230"/>
                <a:gd name="T92" fmla="*/ 216 w 272"/>
                <a:gd name="T93" fmla="*/ 152 h 230"/>
                <a:gd name="T94" fmla="*/ 220 w 272"/>
                <a:gd name="T95" fmla="*/ 146 h 230"/>
                <a:gd name="T96" fmla="*/ 227 w 272"/>
                <a:gd name="T97" fmla="*/ 144 h 230"/>
                <a:gd name="T98" fmla="*/ 230 w 272"/>
                <a:gd name="T99" fmla="*/ 139 h 230"/>
                <a:gd name="T100" fmla="*/ 237 w 272"/>
                <a:gd name="T101" fmla="*/ 133 h 230"/>
                <a:gd name="T102" fmla="*/ 234 w 272"/>
                <a:gd name="T103" fmla="*/ 129 h 230"/>
                <a:gd name="T104" fmla="*/ 245 w 272"/>
                <a:gd name="T105" fmla="*/ 98 h 230"/>
                <a:gd name="T106" fmla="*/ 272 w 272"/>
                <a:gd name="T107" fmla="*/ 91 h 230"/>
                <a:gd name="T108" fmla="*/ 253 w 272"/>
                <a:gd name="T109" fmla="*/ 77 h 230"/>
                <a:gd name="T110" fmla="*/ 245 w 272"/>
                <a:gd name="T111" fmla="*/ 56 h 230"/>
                <a:gd name="T112" fmla="*/ 234 w 272"/>
                <a:gd name="T113" fmla="*/ 30 h 230"/>
                <a:gd name="T114" fmla="*/ 238 w 272"/>
                <a:gd name="T115" fmla="*/ 21 h 230"/>
                <a:gd name="T116" fmla="*/ 237 w 272"/>
                <a:gd name="T117" fmla="*/ 15 h 230"/>
                <a:gd name="T118" fmla="*/ 243 w 272"/>
                <a:gd name="T119" fmla="*/ 9 h 230"/>
                <a:gd name="T120" fmla="*/ 229 w 272"/>
                <a:gd name="T121" fmla="*/ 6 h 230"/>
                <a:gd name="T122" fmla="*/ 195 w 272"/>
                <a:gd name="T123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2" h="230">
                  <a:moveTo>
                    <a:pt x="195" y="2"/>
                  </a:moveTo>
                  <a:cubicBezTo>
                    <a:pt x="182" y="5"/>
                    <a:pt x="183" y="14"/>
                    <a:pt x="181" y="24"/>
                  </a:cubicBezTo>
                  <a:cubicBezTo>
                    <a:pt x="180" y="30"/>
                    <a:pt x="181" y="32"/>
                    <a:pt x="176" y="37"/>
                  </a:cubicBezTo>
                  <a:cubicBezTo>
                    <a:pt x="172" y="41"/>
                    <a:pt x="169" y="40"/>
                    <a:pt x="167" y="47"/>
                  </a:cubicBezTo>
                  <a:cubicBezTo>
                    <a:pt x="167" y="50"/>
                    <a:pt x="170" y="50"/>
                    <a:pt x="169" y="53"/>
                  </a:cubicBezTo>
                  <a:cubicBezTo>
                    <a:pt x="167" y="56"/>
                    <a:pt x="163" y="56"/>
                    <a:pt x="162" y="58"/>
                  </a:cubicBezTo>
                  <a:cubicBezTo>
                    <a:pt x="158" y="64"/>
                    <a:pt x="164" y="62"/>
                    <a:pt x="162" y="69"/>
                  </a:cubicBezTo>
                  <a:cubicBezTo>
                    <a:pt x="154" y="67"/>
                    <a:pt x="155" y="78"/>
                    <a:pt x="150" y="81"/>
                  </a:cubicBezTo>
                  <a:cubicBezTo>
                    <a:pt x="145" y="83"/>
                    <a:pt x="133" y="76"/>
                    <a:pt x="133" y="85"/>
                  </a:cubicBezTo>
                  <a:cubicBezTo>
                    <a:pt x="128" y="86"/>
                    <a:pt x="124" y="84"/>
                    <a:pt x="120" y="82"/>
                  </a:cubicBezTo>
                  <a:cubicBezTo>
                    <a:pt x="119" y="82"/>
                    <a:pt x="116" y="83"/>
                    <a:pt x="115" y="82"/>
                  </a:cubicBezTo>
                  <a:cubicBezTo>
                    <a:pt x="113" y="81"/>
                    <a:pt x="113" y="79"/>
                    <a:pt x="110" y="78"/>
                  </a:cubicBezTo>
                  <a:cubicBezTo>
                    <a:pt x="106" y="77"/>
                    <a:pt x="97" y="77"/>
                    <a:pt x="93" y="80"/>
                  </a:cubicBezTo>
                  <a:cubicBezTo>
                    <a:pt x="90" y="82"/>
                    <a:pt x="88" y="88"/>
                    <a:pt x="84" y="90"/>
                  </a:cubicBezTo>
                  <a:cubicBezTo>
                    <a:pt x="75" y="95"/>
                    <a:pt x="66" y="88"/>
                    <a:pt x="58" y="91"/>
                  </a:cubicBezTo>
                  <a:cubicBezTo>
                    <a:pt x="53" y="93"/>
                    <a:pt x="52" y="98"/>
                    <a:pt x="45" y="96"/>
                  </a:cubicBezTo>
                  <a:cubicBezTo>
                    <a:pt x="39" y="94"/>
                    <a:pt x="38" y="88"/>
                    <a:pt x="34" y="85"/>
                  </a:cubicBezTo>
                  <a:cubicBezTo>
                    <a:pt x="30" y="81"/>
                    <a:pt x="17" y="73"/>
                    <a:pt x="21" y="67"/>
                  </a:cubicBezTo>
                  <a:cubicBezTo>
                    <a:pt x="19" y="67"/>
                    <a:pt x="18" y="68"/>
                    <a:pt x="15" y="71"/>
                  </a:cubicBezTo>
                  <a:cubicBezTo>
                    <a:pt x="12" y="75"/>
                    <a:pt x="9" y="80"/>
                    <a:pt x="7" y="84"/>
                  </a:cubicBezTo>
                  <a:cubicBezTo>
                    <a:pt x="1" y="93"/>
                    <a:pt x="0" y="104"/>
                    <a:pt x="5" y="113"/>
                  </a:cubicBezTo>
                  <a:cubicBezTo>
                    <a:pt x="7" y="116"/>
                    <a:pt x="7" y="116"/>
                    <a:pt x="9" y="120"/>
                  </a:cubicBezTo>
                  <a:cubicBezTo>
                    <a:pt x="9" y="122"/>
                    <a:pt x="9" y="125"/>
                    <a:pt x="10" y="127"/>
                  </a:cubicBezTo>
                  <a:cubicBezTo>
                    <a:pt x="11" y="132"/>
                    <a:pt x="11" y="140"/>
                    <a:pt x="16" y="141"/>
                  </a:cubicBezTo>
                  <a:cubicBezTo>
                    <a:pt x="15" y="144"/>
                    <a:pt x="15" y="148"/>
                    <a:pt x="17" y="150"/>
                  </a:cubicBezTo>
                  <a:cubicBezTo>
                    <a:pt x="20" y="153"/>
                    <a:pt x="24" y="150"/>
                    <a:pt x="27" y="152"/>
                  </a:cubicBezTo>
                  <a:cubicBezTo>
                    <a:pt x="32" y="155"/>
                    <a:pt x="31" y="170"/>
                    <a:pt x="32" y="176"/>
                  </a:cubicBezTo>
                  <a:cubicBezTo>
                    <a:pt x="33" y="184"/>
                    <a:pt x="35" y="194"/>
                    <a:pt x="42" y="197"/>
                  </a:cubicBezTo>
                  <a:cubicBezTo>
                    <a:pt x="48" y="200"/>
                    <a:pt x="60" y="200"/>
                    <a:pt x="67" y="200"/>
                  </a:cubicBezTo>
                  <a:cubicBezTo>
                    <a:pt x="76" y="199"/>
                    <a:pt x="77" y="198"/>
                    <a:pt x="78" y="207"/>
                  </a:cubicBezTo>
                  <a:cubicBezTo>
                    <a:pt x="78" y="215"/>
                    <a:pt x="78" y="214"/>
                    <a:pt x="86" y="211"/>
                  </a:cubicBezTo>
                  <a:cubicBezTo>
                    <a:pt x="92" y="209"/>
                    <a:pt x="95" y="210"/>
                    <a:pt x="101" y="209"/>
                  </a:cubicBezTo>
                  <a:cubicBezTo>
                    <a:pt x="107" y="208"/>
                    <a:pt x="109" y="204"/>
                    <a:pt x="114" y="203"/>
                  </a:cubicBezTo>
                  <a:cubicBezTo>
                    <a:pt x="118" y="202"/>
                    <a:pt x="118" y="206"/>
                    <a:pt x="121" y="206"/>
                  </a:cubicBezTo>
                  <a:cubicBezTo>
                    <a:pt x="123" y="207"/>
                    <a:pt x="125" y="204"/>
                    <a:pt x="127" y="205"/>
                  </a:cubicBezTo>
                  <a:cubicBezTo>
                    <a:pt x="129" y="207"/>
                    <a:pt x="129" y="210"/>
                    <a:pt x="131" y="212"/>
                  </a:cubicBezTo>
                  <a:cubicBezTo>
                    <a:pt x="133" y="213"/>
                    <a:pt x="135" y="212"/>
                    <a:pt x="137" y="212"/>
                  </a:cubicBezTo>
                  <a:cubicBezTo>
                    <a:pt x="142" y="213"/>
                    <a:pt x="148" y="211"/>
                    <a:pt x="152" y="216"/>
                  </a:cubicBezTo>
                  <a:cubicBezTo>
                    <a:pt x="155" y="220"/>
                    <a:pt x="153" y="225"/>
                    <a:pt x="153" y="230"/>
                  </a:cubicBezTo>
                  <a:cubicBezTo>
                    <a:pt x="160" y="230"/>
                    <a:pt x="165" y="225"/>
                    <a:pt x="172" y="223"/>
                  </a:cubicBezTo>
                  <a:cubicBezTo>
                    <a:pt x="176" y="221"/>
                    <a:pt x="186" y="216"/>
                    <a:pt x="190" y="218"/>
                  </a:cubicBezTo>
                  <a:cubicBezTo>
                    <a:pt x="189" y="226"/>
                    <a:pt x="199" y="226"/>
                    <a:pt x="199" y="218"/>
                  </a:cubicBezTo>
                  <a:cubicBezTo>
                    <a:pt x="199" y="213"/>
                    <a:pt x="195" y="211"/>
                    <a:pt x="196" y="205"/>
                  </a:cubicBezTo>
                  <a:cubicBezTo>
                    <a:pt x="196" y="199"/>
                    <a:pt x="199" y="193"/>
                    <a:pt x="203" y="188"/>
                  </a:cubicBezTo>
                  <a:cubicBezTo>
                    <a:pt x="207" y="182"/>
                    <a:pt x="205" y="182"/>
                    <a:pt x="204" y="174"/>
                  </a:cubicBezTo>
                  <a:cubicBezTo>
                    <a:pt x="202" y="169"/>
                    <a:pt x="203" y="162"/>
                    <a:pt x="207" y="158"/>
                  </a:cubicBezTo>
                  <a:cubicBezTo>
                    <a:pt x="209" y="155"/>
                    <a:pt x="214" y="155"/>
                    <a:pt x="216" y="152"/>
                  </a:cubicBezTo>
                  <a:cubicBezTo>
                    <a:pt x="218" y="150"/>
                    <a:pt x="219" y="148"/>
                    <a:pt x="220" y="146"/>
                  </a:cubicBezTo>
                  <a:cubicBezTo>
                    <a:pt x="221" y="145"/>
                    <a:pt x="225" y="145"/>
                    <a:pt x="227" y="144"/>
                  </a:cubicBezTo>
                  <a:cubicBezTo>
                    <a:pt x="228" y="143"/>
                    <a:pt x="229" y="140"/>
                    <a:pt x="230" y="139"/>
                  </a:cubicBezTo>
                  <a:cubicBezTo>
                    <a:pt x="232" y="137"/>
                    <a:pt x="236" y="136"/>
                    <a:pt x="237" y="133"/>
                  </a:cubicBezTo>
                  <a:cubicBezTo>
                    <a:pt x="237" y="130"/>
                    <a:pt x="234" y="131"/>
                    <a:pt x="234" y="129"/>
                  </a:cubicBezTo>
                  <a:cubicBezTo>
                    <a:pt x="231" y="118"/>
                    <a:pt x="233" y="102"/>
                    <a:pt x="245" y="98"/>
                  </a:cubicBezTo>
                  <a:cubicBezTo>
                    <a:pt x="251" y="97"/>
                    <a:pt x="271" y="101"/>
                    <a:pt x="272" y="91"/>
                  </a:cubicBezTo>
                  <a:cubicBezTo>
                    <a:pt x="265" y="88"/>
                    <a:pt x="260" y="81"/>
                    <a:pt x="253" y="77"/>
                  </a:cubicBezTo>
                  <a:cubicBezTo>
                    <a:pt x="239" y="70"/>
                    <a:pt x="249" y="65"/>
                    <a:pt x="245" y="56"/>
                  </a:cubicBezTo>
                  <a:cubicBezTo>
                    <a:pt x="242" y="47"/>
                    <a:pt x="230" y="42"/>
                    <a:pt x="234" y="30"/>
                  </a:cubicBezTo>
                  <a:cubicBezTo>
                    <a:pt x="235" y="27"/>
                    <a:pt x="237" y="25"/>
                    <a:pt x="238" y="21"/>
                  </a:cubicBezTo>
                  <a:cubicBezTo>
                    <a:pt x="238" y="19"/>
                    <a:pt x="236" y="18"/>
                    <a:pt x="237" y="15"/>
                  </a:cubicBezTo>
                  <a:cubicBezTo>
                    <a:pt x="238" y="13"/>
                    <a:pt x="240" y="11"/>
                    <a:pt x="243" y="9"/>
                  </a:cubicBezTo>
                  <a:cubicBezTo>
                    <a:pt x="239" y="8"/>
                    <a:pt x="235" y="8"/>
                    <a:pt x="229" y="6"/>
                  </a:cubicBezTo>
                  <a:cubicBezTo>
                    <a:pt x="219" y="4"/>
                    <a:pt x="207" y="0"/>
                    <a:pt x="195" y="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8" name="Freeform 512">
              <a:extLst>
                <a:ext uri="{FF2B5EF4-FFF2-40B4-BE49-F238E27FC236}">
                  <a16:creationId xmlns:a16="http://schemas.microsoft.com/office/drawing/2014/main" id="{1BA8B7D2-8234-4183-8BB8-A465B5056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529" y="3730568"/>
              <a:ext cx="26445" cy="20086"/>
            </a:xfrm>
            <a:custGeom>
              <a:avLst/>
              <a:gdLst>
                <a:gd name="T0" fmla="*/ 17 w 34"/>
                <a:gd name="T1" fmla="*/ 24 h 25"/>
                <a:gd name="T2" fmla="*/ 21 w 34"/>
                <a:gd name="T3" fmla="*/ 6 h 25"/>
                <a:gd name="T4" fmla="*/ 33 w 34"/>
                <a:gd name="T5" fmla="*/ 16 h 25"/>
                <a:gd name="T6" fmla="*/ 33 w 34"/>
                <a:gd name="T7" fmla="*/ 0 h 25"/>
                <a:gd name="T8" fmla="*/ 25 w 34"/>
                <a:gd name="T9" fmla="*/ 0 h 25"/>
                <a:gd name="T10" fmla="*/ 10 w 34"/>
                <a:gd name="T11" fmla="*/ 7 h 25"/>
                <a:gd name="T12" fmla="*/ 2 w 34"/>
                <a:gd name="T13" fmla="*/ 10 h 25"/>
                <a:gd name="T14" fmla="*/ 0 w 34"/>
                <a:gd name="T15" fmla="*/ 12 h 25"/>
                <a:gd name="T16" fmla="*/ 17 w 34"/>
                <a:gd name="T1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5">
                  <a:moveTo>
                    <a:pt x="17" y="24"/>
                  </a:moveTo>
                  <a:cubicBezTo>
                    <a:pt x="18" y="21"/>
                    <a:pt x="17" y="8"/>
                    <a:pt x="21" y="6"/>
                  </a:cubicBezTo>
                  <a:cubicBezTo>
                    <a:pt x="27" y="3"/>
                    <a:pt x="27" y="16"/>
                    <a:pt x="33" y="16"/>
                  </a:cubicBezTo>
                  <a:cubicBezTo>
                    <a:pt x="34" y="12"/>
                    <a:pt x="34" y="5"/>
                    <a:pt x="33" y="0"/>
                  </a:cubicBezTo>
                  <a:cubicBezTo>
                    <a:pt x="30" y="0"/>
                    <a:pt x="28" y="0"/>
                    <a:pt x="25" y="0"/>
                  </a:cubicBezTo>
                  <a:cubicBezTo>
                    <a:pt x="17" y="0"/>
                    <a:pt x="17" y="5"/>
                    <a:pt x="10" y="7"/>
                  </a:cubicBezTo>
                  <a:cubicBezTo>
                    <a:pt x="6" y="9"/>
                    <a:pt x="5" y="7"/>
                    <a:pt x="2" y="10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6" y="16"/>
                    <a:pt x="9" y="25"/>
                    <a:pt x="17" y="2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9" name="Freeform 513">
              <a:extLst>
                <a:ext uri="{FF2B5EF4-FFF2-40B4-BE49-F238E27FC236}">
                  <a16:creationId xmlns:a16="http://schemas.microsoft.com/office/drawing/2014/main" id="{1FCBC711-1430-4702-A04E-5F70F634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867" y="3687332"/>
              <a:ext cx="202096" cy="133455"/>
            </a:xfrm>
            <a:custGeom>
              <a:avLst/>
              <a:gdLst>
                <a:gd name="T0" fmla="*/ 252 w 262"/>
                <a:gd name="T1" fmla="*/ 40 h 166"/>
                <a:gd name="T2" fmla="*/ 242 w 262"/>
                <a:gd name="T3" fmla="*/ 32 h 166"/>
                <a:gd name="T4" fmla="*/ 235 w 262"/>
                <a:gd name="T5" fmla="*/ 27 h 166"/>
                <a:gd name="T6" fmla="*/ 231 w 262"/>
                <a:gd name="T7" fmla="*/ 21 h 166"/>
                <a:gd name="T8" fmla="*/ 223 w 262"/>
                <a:gd name="T9" fmla="*/ 20 h 166"/>
                <a:gd name="T10" fmla="*/ 218 w 262"/>
                <a:gd name="T11" fmla="*/ 13 h 166"/>
                <a:gd name="T12" fmla="*/ 210 w 262"/>
                <a:gd name="T13" fmla="*/ 7 h 166"/>
                <a:gd name="T14" fmla="*/ 205 w 262"/>
                <a:gd name="T15" fmla="*/ 5 h 166"/>
                <a:gd name="T16" fmla="*/ 199 w 262"/>
                <a:gd name="T17" fmla="*/ 9 h 166"/>
                <a:gd name="T18" fmla="*/ 203 w 262"/>
                <a:gd name="T19" fmla="*/ 1 h 166"/>
                <a:gd name="T20" fmla="*/ 191 w 262"/>
                <a:gd name="T21" fmla="*/ 7 h 166"/>
                <a:gd name="T22" fmla="*/ 179 w 262"/>
                <a:gd name="T23" fmla="*/ 21 h 166"/>
                <a:gd name="T24" fmla="*/ 169 w 262"/>
                <a:gd name="T25" fmla="*/ 36 h 166"/>
                <a:gd name="T26" fmla="*/ 162 w 262"/>
                <a:gd name="T27" fmla="*/ 39 h 166"/>
                <a:gd name="T28" fmla="*/ 157 w 262"/>
                <a:gd name="T29" fmla="*/ 46 h 166"/>
                <a:gd name="T30" fmla="*/ 161 w 262"/>
                <a:gd name="T31" fmla="*/ 49 h 166"/>
                <a:gd name="T32" fmla="*/ 157 w 262"/>
                <a:gd name="T33" fmla="*/ 54 h 166"/>
                <a:gd name="T34" fmla="*/ 157 w 262"/>
                <a:gd name="T35" fmla="*/ 70 h 166"/>
                <a:gd name="T36" fmla="*/ 145 w 262"/>
                <a:gd name="T37" fmla="*/ 60 h 166"/>
                <a:gd name="T38" fmla="*/ 141 w 262"/>
                <a:gd name="T39" fmla="*/ 78 h 166"/>
                <a:gd name="T40" fmla="*/ 124 w 262"/>
                <a:gd name="T41" fmla="*/ 66 h 166"/>
                <a:gd name="T42" fmla="*/ 96 w 262"/>
                <a:gd name="T43" fmla="*/ 101 h 166"/>
                <a:gd name="T44" fmla="*/ 72 w 262"/>
                <a:gd name="T45" fmla="*/ 108 h 166"/>
                <a:gd name="T46" fmla="*/ 47 w 262"/>
                <a:gd name="T47" fmla="*/ 117 h 166"/>
                <a:gd name="T48" fmla="*/ 39 w 262"/>
                <a:gd name="T49" fmla="*/ 139 h 166"/>
                <a:gd name="T50" fmla="*/ 9 w 262"/>
                <a:gd name="T51" fmla="*/ 138 h 166"/>
                <a:gd name="T52" fmla="*/ 4 w 262"/>
                <a:gd name="T53" fmla="*/ 135 h 166"/>
                <a:gd name="T54" fmla="*/ 17 w 262"/>
                <a:gd name="T55" fmla="*/ 153 h 166"/>
                <a:gd name="T56" fmla="*/ 28 w 262"/>
                <a:gd name="T57" fmla="*/ 164 h 166"/>
                <a:gd name="T58" fmla="*/ 41 w 262"/>
                <a:gd name="T59" fmla="*/ 159 h 166"/>
                <a:gd name="T60" fmla="*/ 67 w 262"/>
                <a:gd name="T61" fmla="*/ 158 h 166"/>
                <a:gd name="T62" fmla="*/ 76 w 262"/>
                <a:gd name="T63" fmla="*/ 148 h 166"/>
                <a:gd name="T64" fmla="*/ 93 w 262"/>
                <a:gd name="T65" fmla="*/ 146 h 166"/>
                <a:gd name="T66" fmla="*/ 98 w 262"/>
                <a:gd name="T67" fmla="*/ 150 h 166"/>
                <a:gd name="T68" fmla="*/ 103 w 262"/>
                <a:gd name="T69" fmla="*/ 150 h 166"/>
                <a:gd name="T70" fmla="*/ 116 w 262"/>
                <a:gd name="T71" fmla="*/ 153 h 166"/>
                <a:gd name="T72" fmla="*/ 133 w 262"/>
                <a:gd name="T73" fmla="*/ 149 h 166"/>
                <a:gd name="T74" fmla="*/ 145 w 262"/>
                <a:gd name="T75" fmla="*/ 137 h 166"/>
                <a:gd name="T76" fmla="*/ 145 w 262"/>
                <a:gd name="T77" fmla="*/ 126 h 166"/>
                <a:gd name="T78" fmla="*/ 152 w 262"/>
                <a:gd name="T79" fmla="*/ 121 h 166"/>
                <a:gd name="T80" fmla="*/ 150 w 262"/>
                <a:gd name="T81" fmla="*/ 115 h 166"/>
                <a:gd name="T82" fmla="*/ 159 w 262"/>
                <a:gd name="T83" fmla="*/ 105 h 166"/>
                <a:gd name="T84" fmla="*/ 164 w 262"/>
                <a:gd name="T85" fmla="*/ 92 h 166"/>
                <a:gd name="T86" fmla="*/ 178 w 262"/>
                <a:gd name="T87" fmla="*/ 70 h 166"/>
                <a:gd name="T88" fmla="*/ 212 w 262"/>
                <a:gd name="T89" fmla="*/ 74 h 166"/>
                <a:gd name="T90" fmla="*/ 226 w 262"/>
                <a:gd name="T91" fmla="*/ 77 h 166"/>
                <a:gd name="T92" fmla="*/ 231 w 262"/>
                <a:gd name="T93" fmla="*/ 75 h 166"/>
                <a:gd name="T94" fmla="*/ 248 w 262"/>
                <a:gd name="T95" fmla="*/ 72 h 166"/>
                <a:gd name="T96" fmla="*/ 237 w 262"/>
                <a:gd name="T97" fmla="*/ 61 h 166"/>
                <a:gd name="T98" fmla="*/ 261 w 262"/>
                <a:gd name="T99" fmla="*/ 49 h 166"/>
                <a:gd name="T100" fmla="*/ 252 w 262"/>
                <a:gd name="T101" fmla="*/ 4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2" h="166">
                  <a:moveTo>
                    <a:pt x="252" y="40"/>
                  </a:moveTo>
                  <a:cubicBezTo>
                    <a:pt x="248" y="38"/>
                    <a:pt x="246" y="35"/>
                    <a:pt x="242" y="32"/>
                  </a:cubicBezTo>
                  <a:cubicBezTo>
                    <a:pt x="239" y="30"/>
                    <a:pt x="237" y="29"/>
                    <a:pt x="235" y="27"/>
                  </a:cubicBezTo>
                  <a:cubicBezTo>
                    <a:pt x="233" y="25"/>
                    <a:pt x="233" y="23"/>
                    <a:pt x="231" y="21"/>
                  </a:cubicBezTo>
                  <a:cubicBezTo>
                    <a:pt x="229" y="20"/>
                    <a:pt x="226" y="21"/>
                    <a:pt x="223" y="20"/>
                  </a:cubicBezTo>
                  <a:cubicBezTo>
                    <a:pt x="220" y="18"/>
                    <a:pt x="220" y="15"/>
                    <a:pt x="218" y="13"/>
                  </a:cubicBezTo>
                  <a:cubicBezTo>
                    <a:pt x="215" y="10"/>
                    <a:pt x="213" y="8"/>
                    <a:pt x="210" y="7"/>
                  </a:cubicBezTo>
                  <a:cubicBezTo>
                    <a:pt x="206" y="6"/>
                    <a:pt x="209" y="5"/>
                    <a:pt x="205" y="5"/>
                  </a:cubicBezTo>
                  <a:cubicBezTo>
                    <a:pt x="204" y="5"/>
                    <a:pt x="201" y="8"/>
                    <a:pt x="199" y="9"/>
                  </a:cubicBezTo>
                  <a:cubicBezTo>
                    <a:pt x="199" y="6"/>
                    <a:pt x="200" y="3"/>
                    <a:pt x="203" y="1"/>
                  </a:cubicBezTo>
                  <a:cubicBezTo>
                    <a:pt x="196" y="0"/>
                    <a:pt x="195" y="2"/>
                    <a:pt x="191" y="7"/>
                  </a:cubicBezTo>
                  <a:cubicBezTo>
                    <a:pt x="188" y="12"/>
                    <a:pt x="183" y="16"/>
                    <a:pt x="179" y="21"/>
                  </a:cubicBezTo>
                  <a:cubicBezTo>
                    <a:pt x="175" y="25"/>
                    <a:pt x="174" y="32"/>
                    <a:pt x="169" y="36"/>
                  </a:cubicBezTo>
                  <a:cubicBezTo>
                    <a:pt x="167" y="38"/>
                    <a:pt x="164" y="38"/>
                    <a:pt x="162" y="39"/>
                  </a:cubicBezTo>
                  <a:cubicBezTo>
                    <a:pt x="160" y="41"/>
                    <a:pt x="159" y="44"/>
                    <a:pt x="157" y="46"/>
                  </a:cubicBezTo>
                  <a:cubicBezTo>
                    <a:pt x="158" y="47"/>
                    <a:pt x="159" y="48"/>
                    <a:pt x="161" y="49"/>
                  </a:cubicBezTo>
                  <a:cubicBezTo>
                    <a:pt x="160" y="52"/>
                    <a:pt x="159" y="53"/>
                    <a:pt x="157" y="54"/>
                  </a:cubicBezTo>
                  <a:cubicBezTo>
                    <a:pt x="158" y="59"/>
                    <a:pt x="158" y="66"/>
                    <a:pt x="157" y="70"/>
                  </a:cubicBezTo>
                  <a:cubicBezTo>
                    <a:pt x="151" y="70"/>
                    <a:pt x="151" y="57"/>
                    <a:pt x="145" y="60"/>
                  </a:cubicBezTo>
                  <a:cubicBezTo>
                    <a:pt x="141" y="62"/>
                    <a:pt x="142" y="75"/>
                    <a:pt x="141" y="78"/>
                  </a:cubicBezTo>
                  <a:cubicBezTo>
                    <a:pt x="133" y="79"/>
                    <a:pt x="130" y="70"/>
                    <a:pt x="124" y="66"/>
                  </a:cubicBezTo>
                  <a:cubicBezTo>
                    <a:pt x="114" y="76"/>
                    <a:pt x="110" y="94"/>
                    <a:pt x="96" y="101"/>
                  </a:cubicBezTo>
                  <a:cubicBezTo>
                    <a:pt x="89" y="105"/>
                    <a:pt x="79" y="106"/>
                    <a:pt x="72" y="108"/>
                  </a:cubicBezTo>
                  <a:cubicBezTo>
                    <a:pt x="65" y="109"/>
                    <a:pt x="50" y="111"/>
                    <a:pt x="47" y="117"/>
                  </a:cubicBezTo>
                  <a:cubicBezTo>
                    <a:pt x="43" y="127"/>
                    <a:pt x="51" y="134"/>
                    <a:pt x="39" y="139"/>
                  </a:cubicBezTo>
                  <a:cubicBezTo>
                    <a:pt x="30" y="143"/>
                    <a:pt x="18" y="142"/>
                    <a:pt x="9" y="138"/>
                  </a:cubicBezTo>
                  <a:cubicBezTo>
                    <a:pt x="6" y="136"/>
                    <a:pt x="5" y="135"/>
                    <a:pt x="4" y="135"/>
                  </a:cubicBezTo>
                  <a:cubicBezTo>
                    <a:pt x="0" y="141"/>
                    <a:pt x="13" y="149"/>
                    <a:pt x="17" y="153"/>
                  </a:cubicBezTo>
                  <a:cubicBezTo>
                    <a:pt x="21" y="156"/>
                    <a:pt x="22" y="162"/>
                    <a:pt x="28" y="164"/>
                  </a:cubicBezTo>
                  <a:cubicBezTo>
                    <a:pt x="35" y="166"/>
                    <a:pt x="36" y="161"/>
                    <a:pt x="41" y="159"/>
                  </a:cubicBezTo>
                  <a:cubicBezTo>
                    <a:pt x="49" y="156"/>
                    <a:pt x="58" y="163"/>
                    <a:pt x="67" y="158"/>
                  </a:cubicBezTo>
                  <a:cubicBezTo>
                    <a:pt x="71" y="156"/>
                    <a:pt x="73" y="150"/>
                    <a:pt x="76" y="148"/>
                  </a:cubicBezTo>
                  <a:cubicBezTo>
                    <a:pt x="80" y="145"/>
                    <a:pt x="89" y="145"/>
                    <a:pt x="93" y="146"/>
                  </a:cubicBezTo>
                  <a:cubicBezTo>
                    <a:pt x="96" y="147"/>
                    <a:pt x="96" y="149"/>
                    <a:pt x="98" y="150"/>
                  </a:cubicBezTo>
                  <a:cubicBezTo>
                    <a:pt x="99" y="151"/>
                    <a:pt x="102" y="150"/>
                    <a:pt x="103" y="150"/>
                  </a:cubicBezTo>
                  <a:cubicBezTo>
                    <a:pt x="107" y="152"/>
                    <a:pt x="111" y="154"/>
                    <a:pt x="116" y="153"/>
                  </a:cubicBezTo>
                  <a:cubicBezTo>
                    <a:pt x="116" y="144"/>
                    <a:pt x="128" y="151"/>
                    <a:pt x="133" y="149"/>
                  </a:cubicBezTo>
                  <a:cubicBezTo>
                    <a:pt x="138" y="146"/>
                    <a:pt x="137" y="135"/>
                    <a:pt x="145" y="137"/>
                  </a:cubicBezTo>
                  <a:cubicBezTo>
                    <a:pt x="147" y="130"/>
                    <a:pt x="141" y="132"/>
                    <a:pt x="145" y="126"/>
                  </a:cubicBezTo>
                  <a:cubicBezTo>
                    <a:pt x="146" y="124"/>
                    <a:pt x="150" y="124"/>
                    <a:pt x="152" y="121"/>
                  </a:cubicBezTo>
                  <a:cubicBezTo>
                    <a:pt x="153" y="118"/>
                    <a:pt x="150" y="118"/>
                    <a:pt x="150" y="115"/>
                  </a:cubicBezTo>
                  <a:cubicBezTo>
                    <a:pt x="152" y="108"/>
                    <a:pt x="155" y="109"/>
                    <a:pt x="159" y="105"/>
                  </a:cubicBezTo>
                  <a:cubicBezTo>
                    <a:pt x="164" y="100"/>
                    <a:pt x="163" y="98"/>
                    <a:pt x="164" y="92"/>
                  </a:cubicBezTo>
                  <a:cubicBezTo>
                    <a:pt x="166" y="82"/>
                    <a:pt x="165" y="73"/>
                    <a:pt x="178" y="70"/>
                  </a:cubicBezTo>
                  <a:cubicBezTo>
                    <a:pt x="190" y="68"/>
                    <a:pt x="202" y="72"/>
                    <a:pt x="212" y="74"/>
                  </a:cubicBezTo>
                  <a:cubicBezTo>
                    <a:pt x="218" y="76"/>
                    <a:pt x="222" y="76"/>
                    <a:pt x="226" y="77"/>
                  </a:cubicBezTo>
                  <a:cubicBezTo>
                    <a:pt x="228" y="76"/>
                    <a:pt x="230" y="75"/>
                    <a:pt x="231" y="75"/>
                  </a:cubicBezTo>
                  <a:cubicBezTo>
                    <a:pt x="236" y="74"/>
                    <a:pt x="247" y="79"/>
                    <a:pt x="248" y="72"/>
                  </a:cubicBezTo>
                  <a:cubicBezTo>
                    <a:pt x="248" y="67"/>
                    <a:pt x="240" y="62"/>
                    <a:pt x="237" y="61"/>
                  </a:cubicBezTo>
                  <a:cubicBezTo>
                    <a:pt x="236" y="49"/>
                    <a:pt x="259" y="60"/>
                    <a:pt x="261" y="49"/>
                  </a:cubicBezTo>
                  <a:cubicBezTo>
                    <a:pt x="262" y="44"/>
                    <a:pt x="256" y="42"/>
                    <a:pt x="252" y="4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0" name="Freeform 514">
              <a:extLst>
                <a:ext uri="{FF2B5EF4-FFF2-40B4-BE49-F238E27FC236}">
                  <a16:creationId xmlns:a16="http://schemas.microsoft.com/office/drawing/2014/main" id="{8D5A8892-56C8-4997-A9DA-A2E426BDE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4444" y="3844958"/>
              <a:ext cx="215156" cy="188948"/>
            </a:xfrm>
            <a:custGeom>
              <a:avLst/>
              <a:gdLst>
                <a:gd name="T0" fmla="*/ 253 w 279"/>
                <a:gd name="T1" fmla="*/ 53 h 235"/>
                <a:gd name="T2" fmla="*/ 215 w 279"/>
                <a:gd name="T3" fmla="*/ 42 h 235"/>
                <a:gd name="T4" fmla="*/ 188 w 279"/>
                <a:gd name="T5" fmla="*/ 35 h 235"/>
                <a:gd name="T6" fmla="*/ 174 w 279"/>
                <a:gd name="T7" fmla="*/ 44 h 235"/>
                <a:gd name="T8" fmla="*/ 164 w 279"/>
                <a:gd name="T9" fmla="*/ 50 h 235"/>
                <a:gd name="T10" fmla="*/ 142 w 279"/>
                <a:gd name="T11" fmla="*/ 66 h 235"/>
                <a:gd name="T12" fmla="*/ 109 w 279"/>
                <a:gd name="T13" fmla="*/ 54 h 235"/>
                <a:gd name="T14" fmla="*/ 105 w 279"/>
                <a:gd name="T15" fmla="*/ 59 h 235"/>
                <a:gd name="T16" fmla="*/ 99 w 279"/>
                <a:gd name="T17" fmla="*/ 29 h 235"/>
                <a:gd name="T18" fmla="*/ 75 w 279"/>
                <a:gd name="T19" fmla="*/ 8 h 235"/>
                <a:gd name="T20" fmla="*/ 40 w 279"/>
                <a:gd name="T21" fmla="*/ 5 h 235"/>
                <a:gd name="T22" fmla="*/ 0 w 279"/>
                <a:gd name="T23" fmla="*/ 13 h 235"/>
                <a:gd name="T24" fmla="*/ 44 w 279"/>
                <a:gd name="T25" fmla="*/ 50 h 235"/>
                <a:gd name="T26" fmla="*/ 88 w 279"/>
                <a:gd name="T27" fmla="*/ 51 h 235"/>
                <a:gd name="T28" fmla="*/ 37 w 279"/>
                <a:gd name="T29" fmla="*/ 65 h 235"/>
                <a:gd name="T30" fmla="*/ 60 w 279"/>
                <a:gd name="T31" fmla="*/ 82 h 235"/>
                <a:gd name="T32" fmla="*/ 70 w 279"/>
                <a:gd name="T33" fmla="*/ 103 h 235"/>
                <a:gd name="T34" fmla="*/ 90 w 279"/>
                <a:gd name="T35" fmla="*/ 90 h 235"/>
                <a:gd name="T36" fmla="*/ 138 w 279"/>
                <a:gd name="T37" fmla="*/ 115 h 235"/>
                <a:gd name="T38" fmla="*/ 178 w 279"/>
                <a:gd name="T39" fmla="*/ 125 h 235"/>
                <a:gd name="T40" fmla="*/ 214 w 279"/>
                <a:gd name="T41" fmla="*/ 174 h 235"/>
                <a:gd name="T42" fmla="*/ 199 w 279"/>
                <a:gd name="T43" fmla="*/ 216 h 235"/>
                <a:gd name="T44" fmla="*/ 258 w 279"/>
                <a:gd name="T45" fmla="*/ 215 h 235"/>
                <a:gd name="T46" fmla="*/ 279 w 279"/>
                <a:gd name="T47" fmla="*/ 235 h 235"/>
                <a:gd name="T48" fmla="*/ 279 w 279"/>
                <a:gd name="T49" fmla="*/ 61 h 235"/>
                <a:gd name="T50" fmla="*/ 253 w 279"/>
                <a:gd name="T51" fmla="*/ 5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9" h="235">
                  <a:moveTo>
                    <a:pt x="253" y="53"/>
                  </a:moveTo>
                  <a:cubicBezTo>
                    <a:pt x="242" y="50"/>
                    <a:pt x="226" y="47"/>
                    <a:pt x="215" y="42"/>
                  </a:cubicBezTo>
                  <a:cubicBezTo>
                    <a:pt x="202" y="35"/>
                    <a:pt x="203" y="29"/>
                    <a:pt x="188" y="35"/>
                  </a:cubicBezTo>
                  <a:cubicBezTo>
                    <a:pt x="183" y="37"/>
                    <a:pt x="178" y="42"/>
                    <a:pt x="174" y="44"/>
                  </a:cubicBezTo>
                  <a:cubicBezTo>
                    <a:pt x="173" y="45"/>
                    <a:pt x="166" y="49"/>
                    <a:pt x="164" y="50"/>
                  </a:cubicBezTo>
                  <a:cubicBezTo>
                    <a:pt x="157" y="55"/>
                    <a:pt x="148" y="58"/>
                    <a:pt x="142" y="66"/>
                  </a:cubicBezTo>
                  <a:cubicBezTo>
                    <a:pt x="124" y="90"/>
                    <a:pt x="119" y="79"/>
                    <a:pt x="109" y="54"/>
                  </a:cubicBezTo>
                  <a:cubicBezTo>
                    <a:pt x="108" y="56"/>
                    <a:pt x="106" y="58"/>
                    <a:pt x="105" y="59"/>
                  </a:cubicBezTo>
                  <a:cubicBezTo>
                    <a:pt x="93" y="52"/>
                    <a:pt x="101" y="40"/>
                    <a:pt x="99" y="29"/>
                  </a:cubicBezTo>
                  <a:cubicBezTo>
                    <a:pt x="96" y="14"/>
                    <a:pt x="86" y="12"/>
                    <a:pt x="75" y="8"/>
                  </a:cubicBezTo>
                  <a:cubicBezTo>
                    <a:pt x="61" y="3"/>
                    <a:pt x="54" y="0"/>
                    <a:pt x="40" y="5"/>
                  </a:cubicBezTo>
                  <a:cubicBezTo>
                    <a:pt x="25" y="10"/>
                    <a:pt x="16" y="10"/>
                    <a:pt x="0" y="13"/>
                  </a:cubicBezTo>
                  <a:cubicBezTo>
                    <a:pt x="0" y="39"/>
                    <a:pt x="39" y="27"/>
                    <a:pt x="44" y="50"/>
                  </a:cubicBezTo>
                  <a:cubicBezTo>
                    <a:pt x="43" y="45"/>
                    <a:pt x="84" y="50"/>
                    <a:pt x="88" y="51"/>
                  </a:cubicBezTo>
                  <a:cubicBezTo>
                    <a:pt x="89" y="66"/>
                    <a:pt x="45" y="59"/>
                    <a:pt x="37" y="65"/>
                  </a:cubicBezTo>
                  <a:cubicBezTo>
                    <a:pt x="39" y="65"/>
                    <a:pt x="60" y="82"/>
                    <a:pt x="60" y="82"/>
                  </a:cubicBezTo>
                  <a:cubicBezTo>
                    <a:pt x="56" y="88"/>
                    <a:pt x="58" y="106"/>
                    <a:pt x="70" y="103"/>
                  </a:cubicBezTo>
                  <a:cubicBezTo>
                    <a:pt x="84" y="97"/>
                    <a:pt x="71" y="86"/>
                    <a:pt x="90" y="90"/>
                  </a:cubicBezTo>
                  <a:cubicBezTo>
                    <a:pt x="108" y="94"/>
                    <a:pt x="121" y="109"/>
                    <a:pt x="138" y="115"/>
                  </a:cubicBezTo>
                  <a:cubicBezTo>
                    <a:pt x="150" y="120"/>
                    <a:pt x="165" y="119"/>
                    <a:pt x="178" y="125"/>
                  </a:cubicBezTo>
                  <a:cubicBezTo>
                    <a:pt x="194" y="132"/>
                    <a:pt x="219" y="153"/>
                    <a:pt x="214" y="174"/>
                  </a:cubicBezTo>
                  <a:cubicBezTo>
                    <a:pt x="211" y="187"/>
                    <a:pt x="170" y="207"/>
                    <a:pt x="199" y="216"/>
                  </a:cubicBezTo>
                  <a:cubicBezTo>
                    <a:pt x="221" y="222"/>
                    <a:pt x="236" y="198"/>
                    <a:pt x="258" y="215"/>
                  </a:cubicBezTo>
                  <a:cubicBezTo>
                    <a:pt x="269" y="224"/>
                    <a:pt x="269" y="230"/>
                    <a:pt x="279" y="235"/>
                  </a:cubicBezTo>
                  <a:cubicBezTo>
                    <a:pt x="279" y="61"/>
                    <a:pt x="279" y="61"/>
                    <a:pt x="279" y="61"/>
                  </a:cubicBezTo>
                  <a:cubicBezTo>
                    <a:pt x="271" y="58"/>
                    <a:pt x="262" y="55"/>
                    <a:pt x="253" y="5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1" name="Freeform 515">
              <a:extLst>
                <a:ext uri="{FF2B5EF4-FFF2-40B4-BE49-F238E27FC236}">
                  <a16:creationId xmlns:a16="http://schemas.microsoft.com/office/drawing/2014/main" id="{418A89A4-D14E-41E7-A479-4B36AFFD5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99" y="3893983"/>
              <a:ext cx="203729" cy="176692"/>
            </a:xfrm>
            <a:custGeom>
              <a:avLst/>
              <a:gdLst>
                <a:gd name="T0" fmla="*/ 225 w 264"/>
                <a:gd name="T1" fmla="*/ 173 h 220"/>
                <a:gd name="T2" fmla="*/ 198 w 264"/>
                <a:gd name="T3" fmla="*/ 162 h 220"/>
                <a:gd name="T4" fmla="*/ 185 w 264"/>
                <a:gd name="T5" fmla="*/ 136 h 220"/>
                <a:gd name="T6" fmla="*/ 165 w 264"/>
                <a:gd name="T7" fmla="*/ 119 h 220"/>
                <a:gd name="T8" fmla="*/ 190 w 264"/>
                <a:gd name="T9" fmla="*/ 110 h 220"/>
                <a:gd name="T10" fmla="*/ 139 w 264"/>
                <a:gd name="T11" fmla="*/ 81 h 220"/>
                <a:gd name="T12" fmla="*/ 127 w 264"/>
                <a:gd name="T13" fmla="*/ 57 h 220"/>
                <a:gd name="T14" fmla="*/ 114 w 264"/>
                <a:gd name="T15" fmla="*/ 51 h 220"/>
                <a:gd name="T16" fmla="*/ 106 w 264"/>
                <a:gd name="T17" fmla="*/ 40 h 220"/>
                <a:gd name="T18" fmla="*/ 40 w 264"/>
                <a:gd name="T19" fmla="*/ 14 h 220"/>
                <a:gd name="T20" fmla="*/ 0 w 264"/>
                <a:gd name="T21" fmla="*/ 0 h 220"/>
                <a:gd name="T22" fmla="*/ 0 w 264"/>
                <a:gd name="T23" fmla="*/ 174 h 220"/>
                <a:gd name="T24" fmla="*/ 4 w 264"/>
                <a:gd name="T25" fmla="*/ 175 h 220"/>
                <a:gd name="T26" fmla="*/ 45 w 264"/>
                <a:gd name="T27" fmla="*/ 180 h 220"/>
                <a:gd name="T28" fmla="*/ 80 w 264"/>
                <a:gd name="T29" fmla="*/ 138 h 220"/>
                <a:gd name="T30" fmla="*/ 144 w 264"/>
                <a:gd name="T31" fmla="*/ 163 h 220"/>
                <a:gd name="T32" fmla="*/ 167 w 264"/>
                <a:gd name="T33" fmla="*/ 193 h 220"/>
                <a:gd name="T34" fmla="*/ 204 w 264"/>
                <a:gd name="T35" fmla="*/ 205 h 220"/>
                <a:gd name="T36" fmla="*/ 234 w 264"/>
                <a:gd name="T37" fmla="*/ 208 h 220"/>
                <a:gd name="T38" fmla="*/ 246 w 264"/>
                <a:gd name="T39" fmla="*/ 218 h 220"/>
                <a:gd name="T40" fmla="*/ 264 w 264"/>
                <a:gd name="T41" fmla="*/ 216 h 220"/>
                <a:gd name="T42" fmla="*/ 225 w 264"/>
                <a:gd name="T43" fmla="*/ 17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4" h="220">
                  <a:moveTo>
                    <a:pt x="225" y="173"/>
                  </a:moveTo>
                  <a:cubicBezTo>
                    <a:pt x="205" y="172"/>
                    <a:pt x="209" y="177"/>
                    <a:pt x="198" y="162"/>
                  </a:cubicBezTo>
                  <a:cubicBezTo>
                    <a:pt x="193" y="155"/>
                    <a:pt x="184" y="146"/>
                    <a:pt x="185" y="136"/>
                  </a:cubicBezTo>
                  <a:cubicBezTo>
                    <a:pt x="177" y="134"/>
                    <a:pt x="157" y="131"/>
                    <a:pt x="165" y="119"/>
                  </a:cubicBezTo>
                  <a:cubicBezTo>
                    <a:pt x="171" y="111"/>
                    <a:pt x="186" y="120"/>
                    <a:pt x="190" y="110"/>
                  </a:cubicBezTo>
                  <a:cubicBezTo>
                    <a:pt x="198" y="92"/>
                    <a:pt x="148" y="85"/>
                    <a:pt x="139" y="81"/>
                  </a:cubicBezTo>
                  <a:cubicBezTo>
                    <a:pt x="126" y="73"/>
                    <a:pt x="134" y="68"/>
                    <a:pt x="127" y="57"/>
                  </a:cubicBezTo>
                  <a:cubicBezTo>
                    <a:pt x="125" y="54"/>
                    <a:pt x="117" y="54"/>
                    <a:pt x="114" y="51"/>
                  </a:cubicBezTo>
                  <a:cubicBezTo>
                    <a:pt x="110" y="49"/>
                    <a:pt x="110" y="43"/>
                    <a:pt x="106" y="40"/>
                  </a:cubicBezTo>
                  <a:cubicBezTo>
                    <a:pt x="88" y="27"/>
                    <a:pt x="62" y="22"/>
                    <a:pt x="40" y="14"/>
                  </a:cubicBezTo>
                  <a:cubicBezTo>
                    <a:pt x="27" y="9"/>
                    <a:pt x="14" y="4"/>
                    <a:pt x="0" y="0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1" y="174"/>
                    <a:pt x="2" y="175"/>
                    <a:pt x="4" y="175"/>
                  </a:cubicBezTo>
                  <a:cubicBezTo>
                    <a:pt x="15" y="179"/>
                    <a:pt x="34" y="183"/>
                    <a:pt x="45" y="180"/>
                  </a:cubicBezTo>
                  <a:cubicBezTo>
                    <a:pt x="68" y="175"/>
                    <a:pt x="64" y="146"/>
                    <a:pt x="80" y="138"/>
                  </a:cubicBezTo>
                  <a:cubicBezTo>
                    <a:pt x="101" y="127"/>
                    <a:pt x="135" y="149"/>
                    <a:pt x="144" y="163"/>
                  </a:cubicBezTo>
                  <a:cubicBezTo>
                    <a:pt x="151" y="173"/>
                    <a:pt x="158" y="184"/>
                    <a:pt x="167" y="193"/>
                  </a:cubicBezTo>
                  <a:cubicBezTo>
                    <a:pt x="177" y="202"/>
                    <a:pt x="189" y="203"/>
                    <a:pt x="204" y="205"/>
                  </a:cubicBezTo>
                  <a:cubicBezTo>
                    <a:pt x="213" y="206"/>
                    <a:pt x="225" y="204"/>
                    <a:pt x="234" y="208"/>
                  </a:cubicBezTo>
                  <a:cubicBezTo>
                    <a:pt x="237" y="210"/>
                    <a:pt x="239" y="216"/>
                    <a:pt x="246" y="218"/>
                  </a:cubicBezTo>
                  <a:cubicBezTo>
                    <a:pt x="251" y="220"/>
                    <a:pt x="260" y="218"/>
                    <a:pt x="264" y="216"/>
                  </a:cubicBezTo>
                  <a:cubicBezTo>
                    <a:pt x="258" y="200"/>
                    <a:pt x="220" y="198"/>
                    <a:pt x="225" y="17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2" name="Freeform 516">
              <a:extLst>
                <a:ext uri="{FF2B5EF4-FFF2-40B4-BE49-F238E27FC236}">
                  <a16:creationId xmlns:a16="http://schemas.microsoft.com/office/drawing/2014/main" id="{51DD9C53-9142-444C-8723-CA6984230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3" name="Freeform 517">
              <a:extLst>
                <a:ext uri="{FF2B5EF4-FFF2-40B4-BE49-F238E27FC236}">
                  <a16:creationId xmlns:a16="http://schemas.microsoft.com/office/drawing/2014/main" id="{8A779DC0-D334-466F-B5E7-02DDFEBDC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821" y="3201515"/>
              <a:ext cx="70195" cy="41875"/>
            </a:xfrm>
            <a:custGeom>
              <a:avLst/>
              <a:gdLst>
                <a:gd name="T0" fmla="*/ 3 w 91"/>
                <a:gd name="T1" fmla="*/ 39 h 52"/>
                <a:gd name="T2" fmla="*/ 30 w 91"/>
                <a:gd name="T3" fmla="*/ 50 h 52"/>
                <a:gd name="T4" fmla="*/ 38 w 91"/>
                <a:gd name="T5" fmla="*/ 51 h 52"/>
                <a:gd name="T6" fmla="*/ 44 w 91"/>
                <a:gd name="T7" fmla="*/ 47 h 52"/>
                <a:gd name="T8" fmla="*/ 59 w 91"/>
                <a:gd name="T9" fmla="*/ 49 h 52"/>
                <a:gd name="T10" fmla="*/ 74 w 91"/>
                <a:gd name="T11" fmla="*/ 47 h 52"/>
                <a:gd name="T12" fmla="*/ 88 w 91"/>
                <a:gd name="T13" fmla="*/ 45 h 52"/>
                <a:gd name="T14" fmla="*/ 86 w 91"/>
                <a:gd name="T15" fmla="*/ 29 h 52"/>
                <a:gd name="T16" fmla="*/ 79 w 91"/>
                <a:gd name="T17" fmla="*/ 22 h 52"/>
                <a:gd name="T18" fmla="*/ 80 w 91"/>
                <a:gd name="T19" fmla="*/ 16 h 52"/>
                <a:gd name="T20" fmla="*/ 73 w 91"/>
                <a:gd name="T21" fmla="*/ 13 h 52"/>
                <a:gd name="T22" fmla="*/ 63 w 91"/>
                <a:gd name="T23" fmla="*/ 13 h 52"/>
                <a:gd name="T24" fmla="*/ 50 w 91"/>
                <a:gd name="T25" fmla="*/ 9 h 52"/>
                <a:gd name="T26" fmla="*/ 27 w 91"/>
                <a:gd name="T27" fmla="*/ 8 h 52"/>
                <a:gd name="T28" fmla="*/ 20 w 91"/>
                <a:gd name="T29" fmla="*/ 14 h 52"/>
                <a:gd name="T30" fmla="*/ 17 w 91"/>
                <a:gd name="T31" fmla="*/ 19 h 52"/>
                <a:gd name="T32" fmla="*/ 5 w 91"/>
                <a:gd name="T33" fmla="*/ 15 h 52"/>
                <a:gd name="T34" fmla="*/ 3 w 91"/>
                <a:gd name="T35" fmla="*/ 3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52">
                  <a:moveTo>
                    <a:pt x="3" y="39"/>
                  </a:moveTo>
                  <a:cubicBezTo>
                    <a:pt x="7" y="47"/>
                    <a:pt x="21" y="49"/>
                    <a:pt x="30" y="50"/>
                  </a:cubicBezTo>
                  <a:cubicBezTo>
                    <a:pt x="33" y="51"/>
                    <a:pt x="35" y="52"/>
                    <a:pt x="38" y="51"/>
                  </a:cubicBezTo>
                  <a:cubicBezTo>
                    <a:pt x="41" y="51"/>
                    <a:pt x="42" y="47"/>
                    <a:pt x="44" y="47"/>
                  </a:cubicBezTo>
                  <a:cubicBezTo>
                    <a:pt x="47" y="47"/>
                    <a:pt x="54" y="49"/>
                    <a:pt x="59" y="49"/>
                  </a:cubicBezTo>
                  <a:cubicBezTo>
                    <a:pt x="64" y="49"/>
                    <a:pt x="69" y="47"/>
                    <a:pt x="74" y="47"/>
                  </a:cubicBezTo>
                  <a:cubicBezTo>
                    <a:pt x="78" y="46"/>
                    <a:pt x="82" y="50"/>
                    <a:pt x="88" y="45"/>
                  </a:cubicBezTo>
                  <a:cubicBezTo>
                    <a:pt x="91" y="43"/>
                    <a:pt x="90" y="33"/>
                    <a:pt x="86" y="29"/>
                  </a:cubicBezTo>
                  <a:cubicBezTo>
                    <a:pt x="82" y="25"/>
                    <a:pt x="80" y="31"/>
                    <a:pt x="79" y="22"/>
                  </a:cubicBezTo>
                  <a:cubicBezTo>
                    <a:pt x="79" y="19"/>
                    <a:pt x="80" y="18"/>
                    <a:pt x="80" y="16"/>
                  </a:cubicBezTo>
                  <a:cubicBezTo>
                    <a:pt x="78" y="15"/>
                    <a:pt x="75" y="14"/>
                    <a:pt x="73" y="13"/>
                  </a:cubicBezTo>
                  <a:cubicBezTo>
                    <a:pt x="68" y="12"/>
                    <a:pt x="67" y="13"/>
                    <a:pt x="63" y="13"/>
                  </a:cubicBezTo>
                  <a:cubicBezTo>
                    <a:pt x="59" y="12"/>
                    <a:pt x="55" y="10"/>
                    <a:pt x="50" y="9"/>
                  </a:cubicBezTo>
                  <a:cubicBezTo>
                    <a:pt x="54" y="0"/>
                    <a:pt x="31" y="5"/>
                    <a:pt x="27" y="8"/>
                  </a:cubicBezTo>
                  <a:cubicBezTo>
                    <a:pt x="24" y="9"/>
                    <a:pt x="22" y="12"/>
                    <a:pt x="20" y="14"/>
                  </a:cubicBezTo>
                  <a:cubicBezTo>
                    <a:pt x="19" y="16"/>
                    <a:pt x="19" y="18"/>
                    <a:pt x="17" y="19"/>
                  </a:cubicBezTo>
                  <a:cubicBezTo>
                    <a:pt x="10" y="23"/>
                    <a:pt x="8" y="19"/>
                    <a:pt x="5" y="15"/>
                  </a:cubicBezTo>
                  <a:cubicBezTo>
                    <a:pt x="5" y="22"/>
                    <a:pt x="0" y="32"/>
                    <a:pt x="3" y="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4" name="Freeform 518">
              <a:extLst>
                <a:ext uri="{FF2B5EF4-FFF2-40B4-BE49-F238E27FC236}">
                  <a16:creationId xmlns:a16="http://schemas.microsoft.com/office/drawing/2014/main" id="{05640FD6-A087-4977-BD3C-250991906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5" name="Freeform 519">
              <a:extLst>
                <a:ext uri="{FF2B5EF4-FFF2-40B4-BE49-F238E27FC236}">
                  <a16:creationId xmlns:a16="http://schemas.microsoft.com/office/drawing/2014/main" id="{6619CD1C-A7C1-4FD2-B036-9D0C67163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322" y="3198111"/>
              <a:ext cx="185119" cy="421472"/>
            </a:xfrm>
            <a:custGeom>
              <a:avLst/>
              <a:gdLst>
                <a:gd name="T0" fmla="*/ 226 w 240"/>
                <a:gd name="T1" fmla="*/ 209 h 524"/>
                <a:gd name="T2" fmla="*/ 209 w 240"/>
                <a:gd name="T3" fmla="*/ 202 h 524"/>
                <a:gd name="T4" fmla="*/ 187 w 240"/>
                <a:gd name="T5" fmla="*/ 190 h 524"/>
                <a:gd name="T6" fmla="*/ 192 w 240"/>
                <a:gd name="T7" fmla="*/ 170 h 524"/>
                <a:gd name="T8" fmla="*/ 181 w 240"/>
                <a:gd name="T9" fmla="*/ 160 h 524"/>
                <a:gd name="T10" fmla="*/ 177 w 240"/>
                <a:gd name="T11" fmla="*/ 134 h 524"/>
                <a:gd name="T12" fmla="*/ 143 w 240"/>
                <a:gd name="T13" fmla="*/ 138 h 524"/>
                <a:gd name="T14" fmla="*/ 148 w 240"/>
                <a:gd name="T15" fmla="*/ 112 h 524"/>
                <a:gd name="T16" fmla="*/ 160 w 240"/>
                <a:gd name="T17" fmla="*/ 89 h 524"/>
                <a:gd name="T18" fmla="*/ 170 w 240"/>
                <a:gd name="T19" fmla="*/ 73 h 524"/>
                <a:gd name="T20" fmla="*/ 173 w 240"/>
                <a:gd name="T21" fmla="*/ 31 h 524"/>
                <a:gd name="T22" fmla="*/ 154 w 240"/>
                <a:gd name="T23" fmla="*/ 7 h 524"/>
                <a:gd name="T24" fmla="*/ 137 w 240"/>
                <a:gd name="T25" fmla="*/ 7 h 524"/>
                <a:gd name="T26" fmla="*/ 125 w 240"/>
                <a:gd name="T27" fmla="*/ 30 h 524"/>
                <a:gd name="T28" fmla="*/ 109 w 240"/>
                <a:gd name="T29" fmla="*/ 37 h 524"/>
                <a:gd name="T30" fmla="*/ 77 w 240"/>
                <a:gd name="T31" fmla="*/ 63 h 524"/>
                <a:gd name="T32" fmla="*/ 69 w 240"/>
                <a:gd name="T33" fmla="*/ 101 h 524"/>
                <a:gd name="T34" fmla="*/ 56 w 240"/>
                <a:gd name="T35" fmla="*/ 132 h 524"/>
                <a:gd name="T36" fmla="*/ 31 w 240"/>
                <a:gd name="T37" fmla="*/ 136 h 524"/>
                <a:gd name="T38" fmla="*/ 27 w 240"/>
                <a:gd name="T39" fmla="*/ 185 h 524"/>
                <a:gd name="T40" fmla="*/ 13 w 240"/>
                <a:gd name="T41" fmla="*/ 212 h 524"/>
                <a:gd name="T42" fmla="*/ 0 w 240"/>
                <a:gd name="T43" fmla="*/ 222 h 524"/>
                <a:gd name="T44" fmla="*/ 13 w 240"/>
                <a:gd name="T45" fmla="*/ 236 h 524"/>
                <a:gd name="T46" fmla="*/ 27 w 240"/>
                <a:gd name="T47" fmla="*/ 251 h 524"/>
                <a:gd name="T48" fmla="*/ 56 w 240"/>
                <a:gd name="T49" fmla="*/ 292 h 524"/>
                <a:gd name="T50" fmla="*/ 64 w 240"/>
                <a:gd name="T51" fmla="*/ 324 h 524"/>
                <a:gd name="T52" fmla="*/ 55 w 240"/>
                <a:gd name="T53" fmla="*/ 362 h 524"/>
                <a:gd name="T54" fmla="*/ 75 w 240"/>
                <a:gd name="T55" fmla="*/ 368 h 524"/>
                <a:gd name="T56" fmla="*/ 85 w 240"/>
                <a:gd name="T57" fmla="*/ 371 h 524"/>
                <a:gd name="T58" fmla="*/ 93 w 240"/>
                <a:gd name="T59" fmla="*/ 361 h 524"/>
                <a:gd name="T60" fmla="*/ 104 w 240"/>
                <a:gd name="T61" fmla="*/ 354 h 524"/>
                <a:gd name="T62" fmla="*/ 119 w 240"/>
                <a:gd name="T63" fmla="*/ 352 h 524"/>
                <a:gd name="T64" fmla="*/ 130 w 240"/>
                <a:gd name="T65" fmla="*/ 342 h 524"/>
                <a:gd name="T66" fmla="*/ 148 w 240"/>
                <a:gd name="T67" fmla="*/ 369 h 524"/>
                <a:gd name="T68" fmla="*/ 158 w 240"/>
                <a:gd name="T69" fmla="*/ 429 h 524"/>
                <a:gd name="T70" fmla="*/ 169 w 240"/>
                <a:gd name="T71" fmla="*/ 477 h 524"/>
                <a:gd name="T72" fmla="*/ 173 w 240"/>
                <a:gd name="T73" fmla="*/ 497 h 524"/>
                <a:gd name="T74" fmla="*/ 172 w 240"/>
                <a:gd name="T75" fmla="*/ 517 h 524"/>
                <a:gd name="T76" fmla="*/ 170 w 240"/>
                <a:gd name="T77" fmla="*/ 524 h 524"/>
                <a:gd name="T78" fmla="*/ 192 w 240"/>
                <a:gd name="T79" fmla="*/ 489 h 524"/>
                <a:gd name="T80" fmla="*/ 187 w 240"/>
                <a:gd name="T81" fmla="*/ 448 h 524"/>
                <a:gd name="T82" fmla="*/ 161 w 240"/>
                <a:gd name="T83" fmla="*/ 383 h 524"/>
                <a:gd name="T84" fmla="*/ 175 w 240"/>
                <a:gd name="T85" fmla="*/ 358 h 524"/>
                <a:gd name="T86" fmla="*/ 170 w 240"/>
                <a:gd name="T87" fmla="*/ 342 h 524"/>
                <a:gd name="T88" fmla="*/ 161 w 240"/>
                <a:gd name="T89" fmla="*/ 330 h 524"/>
                <a:gd name="T90" fmla="*/ 148 w 240"/>
                <a:gd name="T91" fmla="*/ 301 h 524"/>
                <a:gd name="T92" fmla="*/ 148 w 240"/>
                <a:gd name="T93" fmla="*/ 291 h 524"/>
                <a:gd name="T94" fmla="*/ 152 w 240"/>
                <a:gd name="T95" fmla="*/ 275 h 524"/>
                <a:gd name="T96" fmla="*/ 157 w 240"/>
                <a:gd name="T97" fmla="*/ 256 h 524"/>
                <a:gd name="T98" fmla="*/ 175 w 240"/>
                <a:gd name="T99" fmla="*/ 256 h 524"/>
                <a:gd name="T100" fmla="*/ 188 w 240"/>
                <a:gd name="T101" fmla="*/ 247 h 524"/>
                <a:gd name="T102" fmla="*/ 195 w 240"/>
                <a:gd name="T103" fmla="*/ 240 h 524"/>
                <a:gd name="T104" fmla="*/ 214 w 240"/>
                <a:gd name="T105" fmla="*/ 237 h 524"/>
                <a:gd name="T106" fmla="*/ 223 w 240"/>
                <a:gd name="T107" fmla="*/ 227 h 524"/>
                <a:gd name="T108" fmla="*/ 240 w 240"/>
                <a:gd name="T109" fmla="*/ 20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0" h="524">
                  <a:moveTo>
                    <a:pt x="238" y="203"/>
                  </a:moveTo>
                  <a:cubicBezTo>
                    <a:pt x="233" y="199"/>
                    <a:pt x="231" y="207"/>
                    <a:pt x="226" y="209"/>
                  </a:cubicBezTo>
                  <a:cubicBezTo>
                    <a:pt x="223" y="210"/>
                    <a:pt x="216" y="209"/>
                    <a:pt x="213" y="208"/>
                  </a:cubicBezTo>
                  <a:cubicBezTo>
                    <a:pt x="215" y="203"/>
                    <a:pt x="210" y="205"/>
                    <a:pt x="209" y="202"/>
                  </a:cubicBezTo>
                  <a:cubicBezTo>
                    <a:pt x="208" y="200"/>
                    <a:pt x="209" y="195"/>
                    <a:pt x="208" y="194"/>
                  </a:cubicBezTo>
                  <a:cubicBezTo>
                    <a:pt x="206" y="191"/>
                    <a:pt x="191" y="190"/>
                    <a:pt x="187" y="190"/>
                  </a:cubicBezTo>
                  <a:cubicBezTo>
                    <a:pt x="186" y="186"/>
                    <a:pt x="190" y="184"/>
                    <a:pt x="191" y="180"/>
                  </a:cubicBezTo>
                  <a:cubicBezTo>
                    <a:pt x="192" y="177"/>
                    <a:pt x="190" y="173"/>
                    <a:pt x="192" y="170"/>
                  </a:cubicBezTo>
                  <a:cubicBezTo>
                    <a:pt x="192" y="170"/>
                    <a:pt x="196" y="167"/>
                    <a:pt x="196" y="167"/>
                  </a:cubicBezTo>
                  <a:cubicBezTo>
                    <a:pt x="197" y="160"/>
                    <a:pt x="185" y="162"/>
                    <a:pt x="181" y="160"/>
                  </a:cubicBezTo>
                  <a:cubicBezTo>
                    <a:pt x="177" y="156"/>
                    <a:pt x="181" y="147"/>
                    <a:pt x="175" y="146"/>
                  </a:cubicBezTo>
                  <a:cubicBezTo>
                    <a:pt x="177" y="140"/>
                    <a:pt x="169" y="136"/>
                    <a:pt x="177" y="134"/>
                  </a:cubicBezTo>
                  <a:cubicBezTo>
                    <a:pt x="175" y="131"/>
                    <a:pt x="166" y="132"/>
                    <a:pt x="162" y="133"/>
                  </a:cubicBezTo>
                  <a:cubicBezTo>
                    <a:pt x="155" y="133"/>
                    <a:pt x="149" y="140"/>
                    <a:pt x="143" y="138"/>
                  </a:cubicBezTo>
                  <a:cubicBezTo>
                    <a:pt x="144" y="134"/>
                    <a:pt x="149" y="131"/>
                    <a:pt x="146" y="125"/>
                  </a:cubicBezTo>
                  <a:cubicBezTo>
                    <a:pt x="145" y="122"/>
                    <a:pt x="138" y="111"/>
                    <a:pt x="148" y="112"/>
                  </a:cubicBezTo>
                  <a:cubicBezTo>
                    <a:pt x="149" y="108"/>
                    <a:pt x="148" y="103"/>
                    <a:pt x="149" y="99"/>
                  </a:cubicBezTo>
                  <a:cubicBezTo>
                    <a:pt x="157" y="101"/>
                    <a:pt x="159" y="96"/>
                    <a:pt x="160" y="89"/>
                  </a:cubicBezTo>
                  <a:cubicBezTo>
                    <a:pt x="164" y="89"/>
                    <a:pt x="169" y="88"/>
                    <a:pt x="170" y="84"/>
                  </a:cubicBezTo>
                  <a:cubicBezTo>
                    <a:pt x="175" y="83"/>
                    <a:pt x="169" y="77"/>
                    <a:pt x="170" y="73"/>
                  </a:cubicBezTo>
                  <a:cubicBezTo>
                    <a:pt x="177" y="74"/>
                    <a:pt x="176" y="53"/>
                    <a:pt x="175" y="48"/>
                  </a:cubicBezTo>
                  <a:cubicBezTo>
                    <a:pt x="175" y="43"/>
                    <a:pt x="176" y="36"/>
                    <a:pt x="173" y="31"/>
                  </a:cubicBezTo>
                  <a:cubicBezTo>
                    <a:pt x="169" y="24"/>
                    <a:pt x="164" y="33"/>
                    <a:pt x="161" y="23"/>
                  </a:cubicBezTo>
                  <a:cubicBezTo>
                    <a:pt x="159" y="16"/>
                    <a:pt x="160" y="13"/>
                    <a:pt x="154" y="7"/>
                  </a:cubicBezTo>
                  <a:cubicBezTo>
                    <a:pt x="148" y="3"/>
                    <a:pt x="144" y="0"/>
                    <a:pt x="140" y="8"/>
                  </a:cubicBezTo>
                  <a:cubicBezTo>
                    <a:pt x="139" y="8"/>
                    <a:pt x="138" y="7"/>
                    <a:pt x="137" y="7"/>
                  </a:cubicBezTo>
                  <a:cubicBezTo>
                    <a:pt x="138" y="11"/>
                    <a:pt x="138" y="16"/>
                    <a:pt x="135" y="19"/>
                  </a:cubicBezTo>
                  <a:cubicBezTo>
                    <a:pt x="133" y="22"/>
                    <a:pt x="125" y="27"/>
                    <a:pt x="125" y="30"/>
                  </a:cubicBezTo>
                  <a:cubicBezTo>
                    <a:pt x="124" y="32"/>
                    <a:pt x="130" y="39"/>
                    <a:pt x="131" y="43"/>
                  </a:cubicBezTo>
                  <a:cubicBezTo>
                    <a:pt x="122" y="43"/>
                    <a:pt x="117" y="35"/>
                    <a:pt x="109" y="37"/>
                  </a:cubicBezTo>
                  <a:cubicBezTo>
                    <a:pt x="102" y="39"/>
                    <a:pt x="97" y="48"/>
                    <a:pt x="91" y="52"/>
                  </a:cubicBezTo>
                  <a:cubicBezTo>
                    <a:pt x="86" y="56"/>
                    <a:pt x="80" y="56"/>
                    <a:pt x="77" y="63"/>
                  </a:cubicBezTo>
                  <a:cubicBezTo>
                    <a:pt x="75" y="70"/>
                    <a:pt x="80" y="75"/>
                    <a:pt x="76" y="82"/>
                  </a:cubicBezTo>
                  <a:cubicBezTo>
                    <a:pt x="74" y="85"/>
                    <a:pt x="57" y="101"/>
                    <a:pt x="69" y="101"/>
                  </a:cubicBezTo>
                  <a:cubicBezTo>
                    <a:pt x="69" y="107"/>
                    <a:pt x="64" y="111"/>
                    <a:pt x="62" y="116"/>
                  </a:cubicBezTo>
                  <a:cubicBezTo>
                    <a:pt x="59" y="121"/>
                    <a:pt x="59" y="127"/>
                    <a:pt x="56" y="132"/>
                  </a:cubicBezTo>
                  <a:cubicBezTo>
                    <a:pt x="52" y="138"/>
                    <a:pt x="50" y="139"/>
                    <a:pt x="44" y="137"/>
                  </a:cubicBezTo>
                  <a:cubicBezTo>
                    <a:pt x="39" y="137"/>
                    <a:pt x="34" y="132"/>
                    <a:pt x="31" y="136"/>
                  </a:cubicBezTo>
                  <a:cubicBezTo>
                    <a:pt x="38" y="139"/>
                    <a:pt x="35" y="165"/>
                    <a:pt x="26" y="166"/>
                  </a:cubicBezTo>
                  <a:cubicBezTo>
                    <a:pt x="26" y="172"/>
                    <a:pt x="28" y="180"/>
                    <a:pt x="27" y="185"/>
                  </a:cubicBezTo>
                  <a:cubicBezTo>
                    <a:pt x="26" y="193"/>
                    <a:pt x="20" y="190"/>
                    <a:pt x="13" y="191"/>
                  </a:cubicBezTo>
                  <a:cubicBezTo>
                    <a:pt x="11" y="196"/>
                    <a:pt x="14" y="206"/>
                    <a:pt x="13" y="212"/>
                  </a:cubicBezTo>
                  <a:cubicBezTo>
                    <a:pt x="7" y="211"/>
                    <a:pt x="3" y="207"/>
                    <a:pt x="0" y="216"/>
                  </a:cubicBezTo>
                  <a:cubicBezTo>
                    <a:pt x="0" y="218"/>
                    <a:pt x="0" y="220"/>
                    <a:pt x="0" y="222"/>
                  </a:cubicBezTo>
                  <a:cubicBezTo>
                    <a:pt x="0" y="223"/>
                    <a:pt x="0" y="224"/>
                    <a:pt x="1" y="225"/>
                  </a:cubicBezTo>
                  <a:cubicBezTo>
                    <a:pt x="5" y="229"/>
                    <a:pt x="10" y="230"/>
                    <a:pt x="13" y="236"/>
                  </a:cubicBezTo>
                  <a:cubicBezTo>
                    <a:pt x="17" y="242"/>
                    <a:pt x="19" y="252"/>
                    <a:pt x="25" y="256"/>
                  </a:cubicBezTo>
                  <a:cubicBezTo>
                    <a:pt x="25" y="254"/>
                    <a:pt x="27" y="253"/>
                    <a:pt x="27" y="251"/>
                  </a:cubicBezTo>
                  <a:cubicBezTo>
                    <a:pt x="37" y="250"/>
                    <a:pt x="35" y="262"/>
                    <a:pt x="36" y="267"/>
                  </a:cubicBezTo>
                  <a:cubicBezTo>
                    <a:pt x="38" y="280"/>
                    <a:pt x="52" y="281"/>
                    <a:pt x="56" y="292"/>
                  </a:cubicBezTo>
                  <a:cubicBezTo>
                    <a:pt x="57" y="296"/>
                    <a:pt x="55" y="300"/>
                    <a:pt x="56" y="303"/>
                  </a:cubicBezTo>
                  <a:cubicBezTo>
                    <a:pt x="57" y="311"/>
                    <a:pt x="64" y="316"/>
                    <a:pt x="64" y="324"/>
                  </a:cubicBezTo>
                  <a:cubicBezTo>
                    <a:pt x="64" y="332"/>
                    <a:pt x="60" y="342"/>
                    <a:pt x="58" y="349"/>
                  </a:cubicBezTo>
                  <a:cubicBezTo>
                    <a:pt x="57" y="353"/>
                    <a:pt x="54" y="358"/>
                    <a:pt x="55" y="362"/>
                  </a:cubicBezTo>
                  <a:cubicBezTo>
                    <a:pt x="58" y="366"/>
                    <a:pt x="62" y="365"/>
                    <a:pt x="67" y="366"/>
                  </a:cubicBezTo>
                  <a:cubicBezTo>
                    <a:pt x="70" y="367"/>
                    <a:pt x="72" y="368"/>
                    <a:pt x="75" y="368"/>
                  </a:cubicBezTo>
                  <a:cubicBezTo>
                    <a:pt x="76" y="368"/>
                    <a:pt x="78" y="366"/>
                    <a:pt x="80" y="366"/>
                  </a:cubicBezTo>
                  <a:cubicBezTo>
                    <a:pt x="82" y="367"/>
                    <a:pt x="81" y="371"/>
                    <a:pt x="85" y="371"/>
                  </a:cubicBezTo>
                  <a:cubicBezTo>
                    <a:pt x="87" y="372"/>
                    <a:pt x="90" y="370"/>
                    <a:pt x="91" y="368"/>
                  </a:cubicBezTo>
                  <a:cubicBezTo>
                    <a:pt x="92" y="367"/>
                    <a:pt x="91" y="363"/>
                    <a:pt x="93" y="361"/>
                  </a:cubicBezTo>
                  <a:cubicBezTo>
                    <a:pt x="95" y="360"/>
                    <a:pt x="98" y="361"/>
                    <a:pt x="99" y="360"/>
                  </a:cubicBezTo>
                  <a:cubicBezTo>
                    <a:pt x="101" y="358"/>
                    <a:pt x="102" y="355"/>
                    <a:pt x="104" y="354"/>
                  </a:cubicBezTo>
                  <a:cubicBezTo>
                    <a:pt x="106" y="353"/>
                    <a:pt x="109" y="353"/>
                    <a:pt x="111" y="352"/>
                  </a:cubicBezTo>
                  <a:cubicBezTo>
                    <a:pt x="110" y="347"/>
                    <a:pt x="119" y="347"/>
                    <a:pt x="119" y="352"/>
                  </a:cubicBezTo>
                  <a:cubicBezTo>
                    <a:pt x="122" y="352"/>
                    <a:pt x="127" y="353"/>
                    <a:pt x="129" y="351"/>
                  </a:cubicBezTo>
                  <a:cubicBezTo>
                    <a:pt x="131" y="349"/>
                    <a:pt x="129" y="345"/>
                    <a:pt x="130" y="342"/>
                  </a:cubicBezTo>
                  <a:cubicBezTo>
                    <a:pt x="135" y="334"/>
                    <a:pt x="138" y="350"/>
                    <a:pt x="140" y="354"/>
                  </a:cubicBezTo>
                  <a:cubicBezTo>
                    <a:pt x="143" y="360"/>
                    <a:pt x="146" y="364"/>
                    <a:pt x="148" y="369"/>
                  </a:cubicBezTo>
                  <a:cubicBezTo>
                    <a:pt x="152" y="381"/>
                    <a:pt x="154" y="396"/>
                    <a:pt x="155" y="408"/>
                  </a:cubicBezTo>
                  <a:cubicBezTo>
                    <a:pt x="155" y="415"/>
                    <a:pt x="156" y="422"/>
                    <a:pt x="158" y="429"/>
                  </a:cubicBezTo>
                  <a:cubicBezTo>
                    <a:pt x="165" y="426"/>
                    <a:pt x="170" y="442"/>
                    <a:pt x="171" y="447"/>
                  </a:cubicBezTo>
                  <a:cubicBezTo>
                    <a:pt x="172" y="451"/>
                    <a:pt x="166" y="476"/>
                    <a:pt x="169" y="477"/>
                  </a:cubicBezTo>
                  <a:cubicBezTo>
                    <a:pt x="169" y="477"/>
                    <a:pt x="170" y="477"/>
                    <a:pt x="171" y="477"/>
                  </a:cubicBezTo>
                  <a:cubicBezTo>
                    <a:pt x="173" y="484"/>
                    <a:pt x="175" y="489"/>
                    <a:pt x="173" y="497"/>
                  </a:cubicBezTo>
                  <a:cubicBezTo>
                    <a:pt x="173" y="500"/>
                    <a:pt x="169" y="502"/>
                    <a:pt x="169" y="504"/>
                  </a:cubicBezTo>
                  <a:cubicBezTo>
                    <a:pt x="168" y="509"/>
                    <a:pt x="172" y="512"/>
                    <a:pt x="172" y="517"/>
                  </a:cubicBezTo>
                  <a:cubicBezTo>
                    <a:pt x="172" y="518"/>
                    <a:pt x="170" y="521"/>
                    <a:pt x="170" y="523"/>
                  </a:cubicBezTo>
                  <a:cubicBezTo>
                    <a:pt x="170" y="523"/>
                    <a:pt x="170" y="524"/>
                    <a:pt x="170" y="524"/>
                  </a:cubicBezTo>
                  <a:cubicBezTo>
                    <a:pt x="174" y="522"/>
                    <a:pt x="174" y="517"/>
                    <a:pt x="176" y="512"/>
                  </a:cubicBezTo>
                  <a:cubicBezTo>
                    <a:pt x="180" y="503"/>
                    <a:pt x="188" y="497"/>
                    <a:pt x="192" y="489"/>
                  </a:cubicBezTo>
                  <a:cubicBezTo>
                    <a:pt x="196" y="479"/>
                    <a:pt x="197" y="472"/>
                    <a:pt x="195" y="462"/>
                  </a:cubicBezTo>
                  <a:cubicBezTo>
                    <a:pt x="193" y="456"/>
                    <a:pt x="189" y="453"/>
                    <a:pt x="187" y="448"/>
                  </a:cubicBezTo>
                  <a:cubicBezTo>
                    <a:pt x="185" y="441"/>
                    <a:pt x="188" y="434"/>
                    <a:pt x="186" y="428"/>
                  </a:cubicBezTo>
                  <a:cubicBezTo>
                    <a:pt x="182" y="411"/>
                    <a:pt x="160" y="402"/>
                    <a:pt x="161" y="383"/>
                  </a:cubicBezTo>
                  <a:cubicBezTo>
                    <a:pt x="171" y="383"/>
                    <a:pt x="171" y="375"/>
                    <a:pt x="171" y="368"/>
                  </a:cubicBezTo>
                  <a:cubicBezTo>
                    <a:pt x="172" y="362"/>
                    <a:pt x="173" y="362"/>
                    <a:pt x="175" y="358"/>
                  </a:cubicBezTo>
                  <a:cubicBezTo>
                    <a:pt x="177" y="355"/>
                    <a:pt x="181" y="355"/>
                    <a:pt x="180" y="350"/>
                  </a:cubicBezTo>
                  <a:cubicBezTo>
                    <a:pt x="175" y="351"/>
                    <a:pt x="172" y="345"/>
                    <a:pt x="170" y="342"/>
                  </a:cubicBezTo>
                  <a:cubicBezTo>
                    <a:pt x="170" y="341"/>
                    <a:pt x="170" y="336"/>
                    <a:pt x="169" y="335"/>
                  </a:cubicBezTo>
                  <a:cubicBezTo>
                    <a:pt x="167" y="333"/>
                    <a:pt x="164" y="332"/>
                    <a:pt x="161" y="330"/>
                  </a:cubicBezTo>
                  <a:cubicBezTo>
                    <a:pt x="157" y="326"/>
                    <a:pt x="153" y="322"/>
                    <a:pt x="151" y="317"/>
                  </a:cubicBezTo>
                  <a:cubicBezTo>
                    <a:pt x="148" y="312"/>
                    <a:pt x="150" y="306"/>
                    <a:pt x="148" y="301"/>
                  </a:cubicBezTo>
                  <a:cubicBezTo>
                    <a:pt x="146" y="298"/>
                    <a:pt x="136" y="297"/>
                    <a:pt x="140" y="292"/>
                  </a:cubicBezTo>
                  <a:cubicBezTo>
                    <a:pt x="142" y="290"/>
                    <a:pt x="146" y="293"/>
                    <a:pt x="148" y="291"/>
                  </a:cubicBezTo>
                  <a:cubicBezTo>
                    <a:pt x="150" y="289"/>
                    <a:pt x="148" y="287"/>
                    <a:pt x="148" y="284"/>
                  </a:cubicBezTo>
                  <a:cubicBezTo>
                    <a:pt x="148" y="279"/>
                    <a:pt x="150" y="279"/>
                    <a:pt x="152" y="275"/>
                  </a:cubicBezTo>
                  <a:cubicBezTo>
                    <a:pt x="153" y="272"/>
                    <a:pt x="151" y="268"/>
                    <a:pt x="152" y="265"/>
                  </a:cubicBezTo>
                  <a:cubicBezTo>
                    <a:pt x="153" y="262"/>
                    <a:pt x="157" y="261"/>
                    <a:pt x="157" y="256"/>
                  </a:cubicBezTo>
                  <a:cubicBezTo>
                    <a:pt x="160" y="258"/>
                    <a:pt x="166" y="259"/>
                    <a:pt x="169" y="259"/>
                  </a:cubicBezTo>
                  <a:cubicBezTo>
                    <a:pt x="172" y="258"/>
                    <a:pt x="173" y="256"/>
                    <a:pt x="175" y="256"/>
                  </a:cubicBezTo>
                  <a:cubicBezTo>
                    <a:pt x="177" y="256"/>
                    <a:pt x="180" y="258"/>
                    <a:pt x="182" y="256"/>
                  </a:cubicBezTo>
                  <a:cubicBezTo>
                    <a:pt x="187" y="253"/>
                    <a:pt x="180" y="248"/>
                    <a:pt x="188" y="247"/>
                  </a:cubicBezTo>
                  <a:cubicBezTo>
                    <a:pt x="192" y="247"/>
                    <a:pt x="199" y="250"/>
                    <a:pt x="197" y="242"/>
                  </a:cubicBezTo>
                  <a:cubicBezTo>
                    <a:pt x="196" y="241"/>
                    <a:pt x="196" y="240"/>
                    <a:pt x="195" y="240"/>
                  </a:cubicBezTo>
                  <a:cubicBezTo>
                    <a:pt x="200" y="239"/>
                    <a:pt x="206" y="241"/>
                    <a:pt x="210" y="239"/>
                  </a:cubicBezTo>
                  <a:cubicBezTo>
                    <a:pt x="212" y="237"/>
                    <a:pt x="211" y="239"/>
                    <a:pt x="214" y="237"/>
                  </a:cubicBezTo>
                  <a:cubicBezTo>
                    <a:pt x="215" y="234"/>
                    <a:pt x="215" y="231"/>
                    <a:pt x="218" y="229"/>
                  </a:cubicBezTo>
                  <a:cubicBezTo>
                    <a:pt x="218" y="228"/>
                    <a:pt x="223" y="228"/>
                    <a:pt x="223" y="227"/>
                  </a:cubicBezTo>
                  <a:cubicBezTo>
                    <a:pt x="225" y="226"/>
                    <a:pt x="223" y="224"/>
                    <a:pt x="224" y="222"/>
                  </a:cubicBezTo>
                  <a:cubicBezTo>
                    <a:pt x="228" y="214"/>
                    <a:pt x="234" y="213"/>
                    <a:pt x="240" y="208"/>
                  </a:cubicBezTo>
                  <a:cubicBezTo>
                    <a:pt x="240" y="207"/>
                    <a:pt x="239" y="205"/>
                    <a:pt x="238" y="20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6" name="Freeform 520">
              <a:extLst>
                <a:ext uri="{FF2B5EF4-FFF2-40B4-BE49-F238E27FC236}">
                  <a16:creationId xmlns:a16="http://schemas.microsoft.com/office/drawing/2014/main" id="{9A8AE5E7-0F5A-48AD-A3B2-D122EE4B3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7" name="Freeform 521">
              <a:extLst>
                <a:ext uri="{FF2B5EF4-FFF2-40B4-BE49-F238E27FC236}">
                  <a16:creationId xmlns:a16="http://schemas.microsoft.com/office/drawing/2014/main" id="{EFD8C705-5820-4283-9DBF-E5F836124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129" y="3247135"/>
              <a:ext cx="97947" cy="129710"/>
            </a:xfrm>
            <a:custGeom>
              <a:avLst/>
              <a:gdLst>
                <a:gd name="T0" fmla="*/ 115 w 127"/>
                <a:gd name="T1" fmla="*/ 85 h 161"/>
                <a:gd name="T2" fmla="*/ 105 w 127"/>
                <a:gd name="T3" fmla="*/ 82 h 161"/>
                <a:gd name="T4" fmla="*/ 99 w 127"/>
                <a:gd name="T5" fmla="*/ 103 h 161"/>
                <a:gd name="T6" fmla="*/ 91 w 127"/>
                <a:gd name="T7" fmla="*/ 74 h 161"/>
                <a:gd name="T8" fmla="*/ 109 w 127"/>
                <a:gd name="T9" fmla="*/ 66 h 161"/>
                <a:gd name="T10" fmla="*/ 115 w 127"/>
                <a:gd name="T11" fmla="*/ 50 h 161"/>
                <a:gd name="T12" fmla="*/ 121 w 127"/>
                <a:gd name="T13" fmla="*/ 51 h 161"/>
                <a:gd name="T14" fmla="*/ 53 w 127"/>
                <a:gd name="T15" fmla="*/ 36 h 161"/>
                <a:gd name="T16" fmla="*/ 50 w 127"/>
                <a:gd name="T17" fmla="*/ 23 h 161"/>
                <a:gd name="T18" fmla="*/ 47 w 127"/>
                <a:gd name="T19" fmla="*/ 15 h 161"/>
                <a:gd name="T20" fmla="*/ 41 w 127"/>
                <a:gd name="T21" fmla="*/ 16 h 161"/>
                <a:gd name="T22" fmla="*/ 28 w 127"/>
                <a:gd name="T23" fmla="*/ 7 h 161"/>
                <a:gd name="T24" fmla="*/ 21 w 127"/>
                <a:gd name="T25" fmla="*/ 5 h 161"/>
                <a:gd name="T26" fmla="*/ 14 w 127"/>
                <a:gd name="T27" fmla="*/ 0 h 161"/>
                <a:gd name="T28" fmla="*/ 7 w 127"/>
                <a:gd name="T29" fmla="*/ 21 h 161"/>
                <a:gd name="T30" fmla="*/ 21 w 127"/>
                <a:gd name="T31" fmla="*/ 33 h 161"/>
                <a:gd name="T32" fmla="*/ 11 w 127"/>
                <a:gd name="T33" fmla="*/ 44 h 161"/>
                <a:gd name="T34" fmla="*/ 4 w 127"/>
                <a:gd name="T35" fmla="*/ 57 h 161"/>
                <a:gd name="T36" fmla="*/ 17 w 127"/>
                <a:gd name="T37" fmla="*/ 64 h 161"/>
                <a:gd name="T38" fmla="*/ 18 w 127"/>
                <a:gd name="T39" fmla="*/ 77 h 161"/>
                <a:gd name="T40" fmla="*/ 20 w 127"/>
                <a:gd name="T41" fmla="*/ 84 h 161"/>
                <a:gd name="T42" fmla="*/ 19 w 127"/>
                <a:gd name="T43" fmla="*/ 92 h 161"/>
                <a:gd name="T44" fmla="*/ 24 w 127"/>
                <a:gd name="T45" fmla="*/ 97 h 161"/>
                <a:gd name="T46" fmla="*/ 24 w 127"/>
                <a:gd name="T47" fmla="*/ 104 h 161"/>
                <a:gd name="T48" fmla="*/ 27 w 127"/>
                <a:gd name="T49" fmla="*/ 120 h 161"/>
                <a:gd name="T50" fmla="*/ 29 w 127"/>
                <a:gd name="T51" fmla="*/ 134 h 161"/>
                <a:gd name="T52" fmla="*/ 31 w 127"/>
                <a:gd name="T53" fmla="*/ 140 h 161"/>
                <a:gd name="T54" fmla="*/ 53 w 127"/>
                <a:gd name="T55" fmla="*/ 136 h 161"/>
                <a:gd name="T56" fmla="*/ 62 w 127"/>
                <a:gd name="T57" fmla="*/ 137 h 161"/>
                <a:gd name="T58" fmla="*/ 72 w 127"/>
                <a:gd name="T59" fmla="*/ 133 h 161"/>
                <a:gd name="T60" fmla="*/ 82 w 127"/>
                <a:gd name="T61" fmla="*/ 124 h 161"/>
                <a:gd name="T62" fmla="*/ 102 w 127"/>
                <a:gd name="T63" fmla="*/ 132 h 161"/>
                <a:gd name="T64" fmla="*/ 106 w 127"/>
                <a:gd name="T65" fmla="*/ 147 h 161"/>
                <a:gd name="T66" fmla="*/ 112 w 127"/>
                <a:gd name="T67" fmla="*/ 161 h 161"/>
                <a:gd name="T68" fmla="*/ 112 w 127"/>
                <a:gd name="T69" fmla="*/ 155 h 161"/>
                <a:gd name="T70" fmla="*/ 125 w 127"/>
                <a:gd name="T71" fmla="*/ 151 h 161"/>
                <a:gd name="T72" fmla="*/ 125 w 127"/>
                <a:gd name="T73" fmla="*/ 130 h 161"/>
                <a:gd name="T74" fmla="*/ 125 w 127"/>
                <a:gd name="T75" fmla="*/ 130 h 161"/>
                <a:gd name="T76" fmla="*/ 118 w 127"/>
                <a:gd name="T77" fmla="*/ 98 h 161"/>
                <a:gd name="T78" fmla="*/ 115 w 127"/>
                <a:gd name="T79" fmla="*/ 8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161">
                  <a:moveTo>
                    <a:pt x="115" y="85"/>
                  </a:moveTo>
                  <a:cubicBezTo>
                    <a:pt x="115" y="86"/>
                    <a:pt x="103" y="82"/>
                    <a:pt x="105" y="82"/>
                  </a:cubicBezTo>
                  <a:cubicBezTo>
                    <a:pt x="97" y="84"/>
                    <a:pt x="102" y="97"/>
                    <a:pt x="99" y="103"/>
                  </a:cubicBezTo>
                  <a:cubicBezTo>
                    <a:pt x="88" y="104"/>
                    <a:pt x="86" y="81"/>
                    <a:pt x="91" y="74"/>
                  </a:cubicBezTo>
                  <a:cubicBezTo>
                    <a:pt x="95" y="69"/>
                    <a:pt x="104" y="70"/>
                    <a:pt x="109" y="66"/>
                  </a:cubicBezTo>
                  <a:cubicBezTo>
                    <a:pt x="112" y="63"/>
                    <a:pt x="114" y="55"/>
                    <a:pt x="115" y="50"/>
                  </a:cubicBezTo>
                  <a:cubicBezTo>
                    <a:pt x="117" y="51"/>
                    <a:pt x="119" y="50"/>
                    <a:pt x="121" y="51"/>
                  </a:cubicBezTo>
                  <a:cubicBezTo>
                    <a:pt x="127" y="34"/>
                    <a:pt x="60" y="44"/>
                    <a:pt x="53" y="36"/>
                  </a:cubicBezTo>
                  <a:cubicBezTo>
                    <a:pt x="49" y="32"/>
                    <a:pt x="51" y="27"/>
                    <a:pt x="50" y="23"/>
                  </a:cubicBezTo>
                  <a:cubicBezTo>
                    <a:pt x="50" y="21"/>
                    <a:pt x="48" y="16"/>
                    <a:pt x="47" y="15"/>
                  </a:cubicBezTo>
                  <a:cubicBezTo>
                    <a:pt x="44" y="13"/>
                    <a:pt x="44" y="16"/>
                    <a:pt x="41" y="16"/>
                  </a:cubicBezTo>
                  <a:cubicBezTo>
                    <a:pt x="35" y="14"/>
                    <a:pt x="33" y="10"/>
                    <a:pt x="28" y="7"/>
                  </a:cubicBezTo>
                  <a:cubicBezTo>
                    <a:pt x="27" y="7"/>
                    <a:pt x="23" y="6"/>
                    <a:pt x="21" y="5"/>
                  </a:cubicBezTo>
                  <a:cubicBezTo>
                    <a:pt x="18" y="3"/>
                    <a:pt x="17" y="1"/>
                    <a:pt x="14" y="0"/>
                  </a:cubicBezTo>
                  <a:cubicBezTo>
                    <a:pt x="15" y="12"/>
                    <a:pt x="0" y="11"/>
                    <a:pt x="7" y="21"/>
                  </a:cubicBezTo>
                  <a:cubicBezTo>
                    <a:pt x="10" y="25"/>
                    <a:pt x="20" y="29"/>
                    <a:pt x="21" y="33"/>
                  </a:cubicBezTo>
                  <a:cubicBezTo>
                    <a:pt x="21" y="37"/>
                    <a:pt x="14" y="42"/>
                    <a:pt x="11" y="44"/>
                  </a:cubicBezTo>
                  <a:cubicBezTo>
                    <a:pt x="7" y="48"/>
                    <a:pt x="2" y="50"/>
                    <a:pt x="4" y="57"/>
                  </a:cubicBezTo>
                  <a:cubicBezTo>
                    <a:pt x="7" y="63"/>
                    <a:pt x="13" y="60"/>
                    <a:pt x="17" y="64"/>
                  </a:cubicBezTo>
                  <a:cubicBezTo>
                    <a:pt x="21" y="68"/>
                    <a:pt x="17" y="72"/>
                    <a:pt x="18" y="77"/>
                  </a:cubicBezTo>
                  <a:cubicBezTo>
                    <a:pt x="18" y="80"/>
                    <a:pt x="19" y="82"/>
                    <a:pt x="20" y="84"/>
                  </a:cubicBezTo>
                  <a:cubicBezTo>
                    <a:pt x="20" y="86"/>
                    <a:pt x="19" y="89"/>
                    <a:pt x="19" y="92"/>
                  </a:cubicBezTo>
                  <a:cubicBezTo>
                    <a:pt x="20" y="94"/>
                    <a:pt x="24" y="96"/>
                    <a:pt x="24" y="97"/>
                  </a:cubicBezTo>
                  <a:cubicBezTo>
                    <a:pt x="25" y="99"/>
                    <a:pt x="24" y="102"/>
                    <a:pt x="24" y="104"/>
                  </a:cubicBezTo>
                  <a:cubicBezTo>
                    <a:pt x="25" y="110"/>
                    <a:pt x="26" y="115"/>
                    <a:pt x="27" y="120"/>
                  </a:cubicBezTo>
                  <a:cubicBezTo>
                    <a:pt x="28" y="125"/>
                    <a:pt x="28" y="129"/>
                    <a:pt x="29" y="134"/>
                  </a:cubicBezTo>
                  <a:cubicBezTo>
                    <a:pt x="29" y="136"/>
                    <a:pt x="30" y="138"/>
                    <a:pt x="31" y="140"/>
                  </a:cubicBezTo>
                  <a:cubicBezTo>
                    <a:pt x="38" y="137"/>
                    <a:pt x="46" y="135"/>
                    <a:pt x="53" y="136"/>
                  </a:cubicBezTo>
                  <a:cubicBezTo>
                    <a:pt x="57" y="136"/>
                    <a:pt x="57" y="138"/>
                    <a:pt x="62" y="137"/>
                  </a:cubicBezTo>
                  <a:cubicBezTo>
                    <a:pt x="65" y="136"/>
                    <a:pt x="68" y="134"/>
                    <a:pt x="72" y="133"/>
                  </a:cubicBezTo>
                  <a:cubicBezTo>
                    <a:pt x="84" y="131"/>
                    <a:pt x="79" y="135"/>
                    <a:pt x="82" y="124"/>
                  </a:cubicBezTo>
                  <a:cubicBezTo>
                    <a:pt x="86" y="105"/>
                    <a:pt x="101" y="117"/>
                    <a:pt x="102" y="132"/>
                  </a:cubicBezTo>
                  <a:cubicBezTo>
                    <a:pt x="103" y="138"/>
                    <a:pt x="104" y="142"/>
                    <a:pt x="106" y="147"/>
                  </a:cubicBezTo>
                  <a:cubicBezTo>
                    <a:pt x="108" y="151"/>
                    <a:pt x="109" y="157"/>
                    <a:pt x="112" y="161"/>
                  </a:cubicBezTo>
                  <a:cubicBezTo>
                    <a:pt x="112" y="159"/>
                    <a:pt x="112" y="157"/>
                    <a:pt x="112" y="155"/>
                  </a:cubicBezTo>
                  <a:cubicBezTo>
                    <a:pt x="115" y="146"/>
                    <a:pt x="119" y="150"/>
                    <a:pt x="125" y="151"/>
                  </a:cubicBezTo>
                  <a:cubicBezTo>
                    <a:pt x="126" y="145"/>
                    <a:pt x="123" y="135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ubicBezTo>
                    <a:pt x="121" y="120"/>
                    <a:pt x="120" y="108"/>
                    <a:pt x="118" y="98"/>
                  </a:cubicBezTo>
                  <a:cubicBezTo>
                    <a:pt x="117" y="95"/>
                    <a:pt x="117" y="87"/>
                    <a:pt x="115" y="8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8" name="Freeform 522">
              <a:extLst>
                <a:ext uri="{FF2B5EF4-FFF2-40B4-BE49-F238E27FC236}">
                  <a16:creationId xmlns:a16="http://schemas.microsoft.com/office/drawing/2014/main" id="{0FD05BE1-C7E3-4830-BD5D-09152AE79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9" name="Freeform 523">
              <a:extLst>
                <a:ext uri="{FF2B5EF4-FFF2-40B4-BE49-F238E27FC236}">
                  <a16:creationId xmlns:a16="http://schemas.microsoft.com/office/drawing/2014/main" id="{897ADB10-9F96-4133-AFB0-1D82F06B1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905" y="3152492"/>
              <a:ext cx="172712" cy="103495"/>
            </a:xfrm>
            <a:custGeom>
              <a:avLst/>
              <a:gdLst>
                <a:gd name="T0" fmla="*/ 10 w 224"/>
                <a:gd name="T1" fmla="*/ 18 h 129"/>
                <a:gd name="T2" fmla="*/ 7 w 224"/>
                <a:gd name="T3" fmla="*/ 37 h 129"/>
                <a:gd name="T4" fmla="*/ 11 w 224"/>
                <a:gd name="T5" fmla="*/ 53 h 129"/>
                <a:gd name="T6" fmla="*/ 31 w 224"/>
                <a:gd name="T7" fmla="*/ 63 h 129"/>
                <a:gd name="T8" fmla="*/ 51 w 224"/>
                <a:gd name="T9" fmla="*/ 76 h 129"/>
                <a:gd name="T10" fmla="*/ 72 w 224"/>
                <a:gd name="T11" fmla="*/ 84 h 129"/>
                <a:gd name="T12" fmla="*/ 91 w 224"/>
                <a:gd name="T13" fmla="*/ 93 h 129"/>
                <a:gd name="T14" fmla="*/ 108 w 224"/>
                <a:gd name="T15" fmla="*/ 89 h 129"/>
                <a:gd name="T16" fmla="*/ 124 w 224"/>
                <a:gd name="T17" fmla="*/ 101 h 129"/>
                <a:gd name="T18" fmla="*/ 141 w 224"/>
                <a:gd name="T19" fmla="*/ 109 h 129"/>
                <a:gd name="T20" fmla="*/ 149 w 224"/>
                <a:gd name="T21" fmla="*/ 110 h 129"/>
                <a:gd name="T22" fmla="*/ 155 w 224"/>
                <a:gd name="T23" fmla="*/ 115 h 129"/>
                <a:gd name="T24" fmla="*/ 188 w 224"/>
                <a:gd name="T25" fmla="*/ 116 h 129"/>
                <a:gd name="T26" fmla="*/ 219 w 224"/>
                <a:gd name="T27" fmla="*/ 107 h 129"/>
                <a:gd name="T28" fmla="*/ 215 w 224"/>
                <a:gd name="T29" fmla="*/ 92 h 129"/>
                <a:gd name="T30" fmla="*/ 218 w 224"/>
                <a:gd name="T31" fmla="*/ 76 h 129"/>
                <a:gd name="T32" fmla="*/ 206 w 224"/>
                <a:gd name="T33" fmla="*/ 79 h 129"/>
                <a:gd name="T34" fmla="*/ 193 w 224"/>
                <a:gd name="T35" fmla="*/ 78 h 129"/>
                <a:gd name="T36" fmla="*/ 187 w 224"/>
                <a:gd name="T37" fmla="*/ 76 h 129"/>
                <a:gd name="T38" fmla="*/ 181 w 224"/>
                <a:gd name="T39" fmla="*/ 73 h 129"/>
                <a:gd name="T40" fmla="*/ 177 w 224"/>
                <a:gd name="T41" fmla="*/ 71 h 129"/>
                <a:gd name="T42" fmla="*/ 166 w 224"/>
                <a:gd name="T43" fmla="*/ 72 h 129"/>
                <a:gd name="T44" fmla="*/ 155 w 224"/>
                <a:gd name="T45" fmla="*/ 67 h 129"/>
                <a:gd name="T46" fmla="*/ 137 w 224"/>
                <a:gd name="T47" fmla="*/ 63 h 129"/>
                <a:gd name="T48" fmla="*/ 136 w 224"/>
                <a:gd name="T49" fmla="*/ 55 h 129"/>
                <a:gd name="T50" fmla="*/ 129 w 224"/>
                <a:gd name="T51" fmla="*/ 56 h 129"/>
                <a:gd name="T52" fmla="*/ 114 w 224"/>
                <a:gd name="T53" fmla="*/ 44 h 129"/>
                <a:gd name="T54" fmla="*/ 108 w 224"/>
                <a:gd name="T55" fmla="*/ 36 h 129"/>
                <a:gd name="T56" fmla="*/ 96 w 224"/>
                <a:gd name="T57" fmla="*/ 37 h 129"/>
                <a:gd name="T58" fmla="*/ 89 w 224"/>
                <a:gd name="T59" fmla="*/ 28 h 129"/>
                <a:gd name="T60" fmla="*/ 78 w 224"/>
                <a:gd name="T61" fmla="*/ 23 h 129"/>
                <a:gd name="T62" fmla="*/ 70 w 224"/>
                <a:gd name="T63" fmla="*/ 16 h 129"/>
                <a:gd name="T64" fmla="*/ 59 w 224"/>
                <a:gd name="T65" fmla="*/ 10 h 129"/>
                <a:gd name="T66" fmla="*/ 52 w 224"/>
                <a:gd name="T67" fmla="*/ 1 h 129"/>
                <a:gd name="T68" fmla="*/ 38 w 224"/>
                <a:gd name="T69" fmla="*/ 1 h 129"/>
                <a:gd name="T70" fmla="*/ 31 w 224"/>
                <a:gd name="T71" fmla="*/ 12 h 129"/>
                <a:gd name="T72" fmla="*/ 28 w 224"/>
                <a:gd name="T73" fmla="*/ 5 h 129"/>
                <a:gd name="T74" fmla="*/ 10 w 224"/>
                <a:gd name="T75" fmla="*/ 1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4" h="129">
                  <a:moveTo>
                    <a:pt x="10" y="18"/>
                  </a:moveTo>
                  <a:cubicBezTo>
                    <a:pt x="7" y="22"/>
                    <a:pt x="8" y="33"/>
                    <a:pt x="7" y="37"/>
                  </a:cubicBezTo>
                  <a:cubicBezTo>
                    <a:pt x="3" y="49"/>
                    <a:pt x="0" y="46"/>
                    <a:pt x="11" y="53"/>
                  </a:cubicBezTo>
                  <a:cubicBezTo>
                    <a:pt x="17" y="57"/>
                    <a:pt x="25" y="59"/>
                    <a:pt x="31" y="63"/>
                  </a:cubicBezTo>
                  <a:cubicBezTo>
                    <a:pt x="38" y="68"/>
                    <a:pt x="42" y="73"/>
                    <a:pt x="51" y="76"/>
                  </a:cubicBezTo>
                  <a:cubicBezTo>
                    <a:pt x="57" y="78"/>
                    <a:pt x="65" y="80"/>
                    <a:pt x="72" y="84"/>
                  </a:cubicBezTo>
                  <a:cubicBezTo>
                    <a:pt x="78" y="86"/>
                    <a:pt x="83" y="92"/>
                    <a:pt x="91" y="93"/>
                  </a:cubicBezTo>
                  <a:cubicBezTo>
                    <a:pt x="94" y="93"/>
                    <a:pt x="104" y="88"/>
                    <a:pt x="108" y="89"/>
                  </a:cubicBezTo>
                  <a:cubicBezTo>
                    <a:pt x="115" y="90"/>
                    <a:pt x="126" y="92"/>
                    <a:pt x="124" y="101"/>
                  </a:cubicBezTo>
                  <a:cubicBezTo>
                    <a:pt x="131" y="101"/>
                    <a:pt x="135" y="107"/>
                    <a:pt x="141" y="109"/>
                  </a:cubicBezTo>
                  <a:cubicBezTo>
                    <a:pt x="144" y="110"/>
                    <a:pt x="147" y="109"/>
                    <a:pt x="149" y="110"/>
                  </a:cubicBezTo>
                  <a:cubicBezTo>
                    <a:pt x="152" y="111"/>
                    <a:pt x="152" y="114"/>
                    <a:pt x="155" y="115"/>
                  </a:cubicBezTo>
                  <a:cubicBezTo>
                    <a:pt x="164" y="117"/>
                    <a:pt x="179" y="123"/>
                    <a:pt x="188" y="116"/>
                  </a:cubicBezTo>
                  <a:cubicBezTo>
                    <a:pt x="193" y="129"/>
                    <a:pt x="224" y="124"/>
                    <a:pt x="219" y="107"/>
                  </a:cubicBezTo>
                  <a:cubicBezTo>
                    <a:pt x="217" y="100"/>
                    <a:pt x="213" y="100"/>
                    <a:pt x="215" y="92"/>
                  </a:cubicBezTo>
                  <a:cubicBezTo>
                    <a:pt x="215" y="87"/>
                    <a:pt x="219" y="81"/>
                    <a:pt x="218" y="76"/>
                  </a:cubicBezTo>
                  <a:cubicBezTo>
                    <a:pt x="214" y="77"/>
                    <a:pt x="209" y="79"/>
                    <a:pt x="206" y="79"/>
                  </a:cubicBezTo>
                  <a:cubicBezTo>
                    <a:pt x="202" y="79"/>
                    <a:pt x="197" y="79"/>
                    <a:pt x="193" y="78"/>
                  </a:cubicBezTo>
                  <a:cubicBezTo>
                    <a:pt x="191" y="77"/>
                    <a:pt x="189" y="76"/>
                    <a:pt x="187" y="76"/>
                  </a:cubicBezTo>
                  <a:cubicBezTo>
                    <a:pt x="185" y="75"/>
                    <a:pt x="183" y="75"/>
                    <a:pt x="181" y="73"/>
                  </a:cubicBezTo>
                  <a:cubicBezTo>
                    <a:pt x="179" y="73"/>
                    <a:pt x="179" y="71"/>
                    <a:pt x="177" y="71"/>
                  </a:cubicBezTo>
                  <a:cubicBezTo>
                    <a:pt x="174" y="79"/>
                    <a:pt x="170" y="74"/>
                    <a:pt x="166" y="72"/>
                  </a:cubicBezTo>
                  <a:cubicBezTo>
                    <a:pt x="168" y="86"/>
                    <a:pt x="157" y="69"/>
                    <a:pt x="155" y="67"/>
                  </a:cubicBezTo>
                  <a:cubicBezTo>
                    <a:pt x="150" y="63"/>
                    <a:pt x="139" y="69"/>
                    <a:pt x="137" y="63"/>
                  </a:cubicBezTo>
                  <a:cubicBezTo>
                    <a:pt x="136" y="59"/>
                    <a:pt x="143" y="56"/>
                    <a:pt x="136" y="55"/>
                  </a:cubicBezTo>
                  <a:cubicBezTo>
                    <a:pt x="134" y="55"/>
                    <a:pt x="133" y="58"/>
                    <a:pt x="129" y="56"/>
                  </a:cubicBezTo>
                  <a:cubicBezTo>
                    <a:pt x="125" y="54"/>
                    <a:pt x="117" y="48"/>
                    <a:pt x="114" y="44"/>
                  </a:cubicBezTo>
                  <a:cubicBezTo>
                    <a:pt x="111" y="41"/>
                    <a:pt x="113" y="37"/>
                    <a:pt x="108" y="36"/>
                  </a:cubicBezTo>
                  <a:cubicBezTo>
                    <a:pt x="103" y="34"/>
                    <a:pt x="101" y="39"/>
                    <a:pt x="96" y="37"/>
                  </a:cubicBezTo>
                  <a:cubicBezTo>
                    <a:pt x="93" y="36"/>
                    <a:pt x="91" y="30"/>
                    <a:pt x="89" y="28"/>
                  </a:cubicBezTo>
                  <a:cubicBezTo>
                    <a:pt x="85" y="24"/>
                    <a:pt x="83" y="24"/>
                    <a:pt x="78" y="23"/>
                  </a:cubicBezTo>
                  <a:cubicBezTo>
                    <a:pt x="74" y="21"/>
                    <a:pt x="73" y="19"/>
                    <a:pt x="70" y="16"/>
                  </a:cubicBezTo>
                  <a:cubicBezTo>
                    <a:pt x="67" y="13"/>
                    <a:pt x="62" y="13"/>
                    <a:pt x="59" y="10"/>
                  </a:cubicBezTo>
                  <a:cubicBezTo>
                    <a:pt x="56" y="7"/>
                    <a:pt x="57" y="3"/>
                    <a:pt x="52" y="1"/>
                  </a:cubicBezTo>
                  <a:cubicBezTo>
                    <a:pt x="48" y="0"/>
                    <a:pt x="42" y="1"/>
                    <a:pt x="38" y="1"/>
                  </a:cubicBezTo>
                  <a:cubicBezTo>
                    <a:pt x="38" y="5"/>
                    <a:pt x="36" y="13"/>
                    <a:pt x="31" y="12"/>
                  </a:cubicBezTo>
                  <a:cubicBezTo>
                    <a:pt x="28" y="11"/>
                    <a:pt x="29" y="7"/>
                    <a:pt x="28" y="5"/>
                  </a:cubicBezTo>
                  <a:cubicBezTo>
                    <a:pt x="22" y="11"/>
                    <a:pt x="13" y="13"/>
                    <a:pt x="10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0" name="Freeform 524">
              <a:extLst>
                <a:ext uri="{FF2B5EF4-FFF2-40B4-BE49-F238E27FC236}">
                  <a16:creationId xmlns:a16="http://schemas.microsoft.com/office/drawing/2014/main" id="{8F7D1E90-9C55-4EA6-8979-F06BEB070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1" name="Freeform 525">
              <a:extLst>
                <a:ext uri="{FF2B5EF4-FFF2-40B4-BE49-F238E27FC236}">
                  <a16:creationId xmlns:a16="http://schemas.microsoft.com/office/drawing/2014/main" id="{B780CC57-AF03-40FE-984F-F3509A31E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569" y="3024484"/>
              <a:ext cx="595188" cy="641059"/>
            </a:xfrm>
            <a:custGeom>
              <a:avLst/>
              <a:gdLst>
                <a:gd name="T0" fmla="*/ 747 w 772"/>
                <a:gd name="T1" fmla="*/ 201 h 797"/>
                <a:gd name="T2" fmla="*/ 716 w 772"/>
                <a:gd name="T3" fmla="*/ 198 h 797"/>
                <a:gd name="T4" fmla="*/ 661 w 772"/>
                <a:gd name="T5" fmla="*/ 220 h 797"/>
                <a:gd name="T6" fmla="*/ 621 w 772"/>
                <a:gd name="T7" fmla="*/ 236 h 797"/>
                <a:gd name="T8" fmla="*/ 615 w 772"/>
                <a:gd name="T9" fmla="*/ 267 h 797"/>
                <a:gd name="T10" fmla="*/ 571 w 772"/>
                <a:gd name="T11" fmla="*/ 270 h 797"/>
                <a:gd name="T12" fmla="*/ 527 w 772"/>
                <a:gd name="T13" fmla="*/ 235 h 797"/>
                <a:gd name="T14" fmla="*/ 497 w 772"/>
                <a:gd name="T15" fmla="*/ 275 h 797"/>
                <a:gd name="T16" fmla="*/ 433 w 772"/>
                <a:gd name="T17" fmla="*/ 260 h 797"/>
                <a:gd name="T18" fmla="*/ 360 w 772"/>
                <a:gd name="T19" fmla="*/ 235 h 797"/>
                <a:gd name="T20" fmla="*/ 319 w 772"/>
                <a:gd name="T21" fmla="*/ 177 h 797"/>
                <a:gd name="T22" fmla="*/ 316 w 772"/>
                <a:gd name="T23" fmla="*/ 154 h 797"/>
                <a:gd name="T24" fmla="*/ 288 w 772"/>
                <a:gd name="T25" fmla="*/ 130 h 797"/>
                <a:gd name="T26" fmla="*/ 277 w 772"/>
                <a:gd name="T27" fmla="*/ 110 h 797"/>
                <a:gd name="T28" fmla="*/ 278 w 772"/>
                <a:gd name="T29" fmla="*/ 97 h 797"/>
                <a:gd name="T30" fmla="*/ 292 w 772"/>
                <a:gd name="T31" fmla="*/ 80 h 797"/>
                <a:gd name="T32" fmla="*/ 278 w 772"/>
                <a:gd name="T33" fmla="*/ 31 h 797"/>
                <a:gd name="T34" fmla="*/ 226 w 772"/>
                <a:gd name="T35" fmla="*/ 17 h 797"/>
                <a:gd name="T36" fmla="*/ 145 w 772"/>
                <a:gd name="T37" fmla="*/ 32 h 797"/>
                <a:gd name="T38" fmla="*/ 152 w 772"/>
                <a:gd name="T39" fmla="*/ 61 h 797"/>
                <a:gd name="T40" fmla="*/ 185 w 772"/>
                <a:gd name="T41" fmla="*/ 100 h 797"/>
                <a:gd name="T42" fmla="*/ 132 w 772"/>
                <a:gd name="T43" fmla="*/ 172 h 797"/>
                <a:gd name="T44" fmla="*/ 101 w 772"/>
                <a:gd name="T45" fmla="*/ 223 h 797"/>
                <a:gd name="T46" fmla="*/ 69 w 772"/>
                <a:gd name="T47" fmla="*/ 240 h 797"/>
                <a:gd name="T48" fmla="*/ 41 w 772"/>
                <a:gd name="T49" fmla="*/ 244 h 797"/>
                <a:gd name="T50" fmla="*/ 47 w 772"/>
                <a:gd name="T51" fmla="*/ 280 h 797"/>
                <a:gd name="T52" fmla="*/ 60 w 772"/>
                <a:gd name="T53" fmla="*/ 312 h 797"/>
                <a:gd name="T54" fmla="*/ 65 w 772"/>
                <a:gd name="T55" fmla="*/ 343 h 797"/>
                <a:gd name="T56" fmla="*/ 6 w 772"/>
                <a:gd name="T57" fmla="*/ 358 h 797"/>
                <a:gd name="T58" fmla="*/ 51 w 772"/>
                <a:gd name="T59" fmla="*/ 376 h 797"/>
                <a:gd name="T60" fmla="*/ 20 w 772"/>
                <a:gd name="T61" fmla="*/ 396 h 797"/>
                <a:gd name="T62" fmla="*/ 101 w 772"/>
                <a:gd name="T63" fmla="*/ 430 h 797"/>
                <a:gd name="T64" fmla="*/ 123 w 772"/>
                <a:gd name="T65" fmla="*/ 525 h 797"/>
                <a:gd name="T66" fmla="*/ 155 w 772"/>
                <a:gd name="T67" fmla="*/ 612 h 797"/>
                <a:gd name="T68" fmla="*/ 193 w 772"/>
                <a:gd name="T69" fmla="*/ 704 h 797"/>
                <a:gd name="T70" fmla="*/ 245 w 772"/>
                <a:gd name="T71" fmla="*/ 794 h 797"/>
                <a:gd name="T72" fmla="*/ 293 w 772"/>
                <a:gd name="T73" fmla="*/ 736 h 797"/>
                <a:gd name="T74" fmla="*/ 322 w 772"/>
                <a:gd name="T75" fmla="*/ 651 h 797"/>
                <a:gd name="T76" fmla="*/ 332 w 772"/>
                <a:gd name="T77" fmla="*/ 588 h 797"/>
                <a:gd name="T78" fmla="*/ 379 w 772"/>
                <a:gd name="T79" fmla="*/ 543 h 797"/>
                <a:gd name="T80" fmla="*/ 426 w 772"/>
                <a:gd name="T81" fmla="*/ 508 h 797"/>
                <a:gd name="T82" fmla="*/ 496 w 772"/>
                <a:gd name="T83" fmla="*/ 449 h 797"/>
                <a:gd name="T84" fmla="*/ 525 w 772"/>
                <a:gd name="T85" fmla="*/ 421 h 797"/>
                <a:gd name="T86" fmla="*/ 546 w 772"/>
                <a:gd name="T87" fmla="*/ 381 h 797"/>
                <a:gd name="T88" fmla="*/ 540 w 772"/>
                <a:gd name="T89" fmla="*/ 354 h 797"/>
                <a:gd name="T90" fmla="*/ 543 w 772"/>
                <a:gd name="T91" fmla="*/ 310 h 797"/>
                <a:gd name="T92" fmla="*/ 550 w 772"/>
                <a:gd name="T93" fmla="*/ 284 h 797"/>
                <a:gd name="T94" fmla="*/ 575 w 772"/>
                <a:gd name="T95" fmla="*/ 313 h 797"/>
                <a:gd name="T96" fmla="*/ 613 w 772"/>
                <a:gd name="T97" fmla="*/ 351 h 797"/>
                <a:gd name="T98" fmla="*/ 640 w 772"/>
                <a:gd name="T99" fmla="*/ 375 h 797"/>
                <a:gd name="T100" fmla="*/ 665 w 772"/>
                <a:gd name="T101" fmla="*/ 352 h 797"/>
                <a:gd name="T102" fmla="*/ 703 w 772"/>
                <a:gd name="T103" fmla="*/ 317 h 797"/>
                <a:gd name="T104" fmla="*/ 743 w 772"/>
                <a:gd name="T105" fmla="*/ 253 h 797"/>
                <a:gd name="T106" fmla="*/ 771 w 772"/>
                <a:gd name="T107" fmla="*/ 223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72" h="797">
                  <a:moveTo>
                    <a:pt x="771" y="223"/>
                  </a:moveTo>
                  <a:cubicBezTo>
                    <a:pt x="769" y="223"/>
                    <a:pt x="766" y="222"/>
                    <a:pt x="763" y="221"/>
                  </a:cubicBezTo>
                  <a:cubicBezTo>
                    <a:pt x="759" y="219"/>
                    <a:pt x="756" y="215"/>
                    <a:pt x="751" y="216"/>
                  </a:cubicBezTo>
                  <a:cubicBezTo>
                    <a:pt x="753" y="209"/>
                    <a:pt x="751" y="207"/>
                    <a:pt x="747" y="201"/>
                  </a:cubicBezTo>
                  <a:cubicBezTo>
                    <a:pt x="746" y="200"/>
                    <a:pt x="745" y="200"/>
                    <a:pt x="744" y="199"/>
                  </a:cubicBezTo>
                  <a:cubicBezTo>
                    <a:pt x="743" y="198"/>
                    <a:pt x="745" y="196"/>
                    <a:pt x="744" y="195"/>
                  </a:cubicBezTo>
                  <a:cubicBezTo>
                    <a:pt x="742" y="192"/>
                    <a:pt x="740" y="192"/>
                    <a:pt x="736" y="192"/>
                  </a:cubicBezTo>
                  <a:cubicBezTo>
                    <a:pt x="729" y="192"/>
                    <a:pt x="723" y="198"/>
                    <a:pt x="716" y="198"/>
                  </a:cubicBezTo>
                  <a:cubicBezTo>
                    <a:pt x="709" y="199"/>
                    <a:pt x="703" y="191"/>
                    <a:pt x="697" y="195"/>
                  </a:cubicBezTo>
                  <a:cubicBezTo>
                    <a:pt x="693" y="197"/>
                    <a:pt x="694" y="200"/>
                    <a:pt x="691" y="204"/>
                  </a:cubicBezTo>
                  <a:cubicBezTo>
                    <a:pt x="685" y="211"/>
                    <a:pt x="675" y="206"/>
                    <a:pt x="668" y="209"/>
                  </a:cubicBezTo>
                  <a:cubicBezTo>
                    <a:pt x="664" y="211"/>
                    <a:pt x="664" y="216"/>
                    <a:pt x="661" y="220"/>
                  </a:cubicBezTo>
                  <a:cubicBezTo>
                    <a:pt x="658" y="223"/>
                    <a:pt x="652" y="224"/>
                    <a:pt x="649" y="227"/>
                  </a:cubicBezTo>
                  <a:cubicBezTo>
                    <a:pt x="647" y="229"/>
                    <a:pt x="649" y="234"/>
                    <a:pt x="646" y="236"/>
                  </a:cubicBezTo>
                  <a:cubicBezTo>
                    <a:pt x="645" y="238"/>
                    <a:pt x="638" y="240"/>
                    <a:pt x="636" y="240"/>
                  </a:cubicBezTo>
                  <a:cubicBezTo>
                    <a:pt x="629" y="241"/>
                    <a:pt x="625" y="239"/>
                    <a:pt x="621" y="236"/>
                  </a:cubicBezTo>
                  <a:cubicBezTo>
                    <a:pt x="621" y="238"/>
                    <a:pt x="620" y="239"/>
                    <a:pt x="620" y="242"/>
                  </a:cubicBezTo>
                  <a:cubicBezTo>
                    <a:pt x="621" y="251"/>
                    <a:pt x="623" y="245"/>
                    <a:pt x="627" y="249"/>
                  </a:cubicBezTo>
                  <a:cubicBezTo>
                    <a:pt x="631" y="253"/>
                    <a:pt x="632" y="263"/>
                    <a:pt x="629" y="265"/>
                  </a:cubicBezTo>
                  <a:cubicBezTo>
                    <a:pt x="623" y="270"/>
                    <a:pt x="619" y="266"/>
                    <a:pt x="615" y="267"/>
                  </a:cubicBezTo>
                  <a:cubicBezTo>
                    <a:pt x="610" y="267"/>
                    <a:pt x="605" y="269"/>
                    <a:pt x="600" y="269"/>
                  </a:cubicBezTo>
                  <a:cubicBezTo>
                    <a:pt x="595" y="269"/>
                    <a:pt x="588" y="267"/>
                    <a:pt x="585" y="267"/>
                  </a:cubicBezTo>
                  <a:cubicBezTo>
                    <a:pt x="583" y="267"/>
                    <a:pt x="582" y="271"/>
                    <a:pt x="579" y="271"/>
                  </a:cubicBezTo>
                  <a:cubicBezTo>
                    <a:pt x="576" y="272"/>
                    <a:pt x="574" y="271"/>
                    <a:pt x="571" y="270"/>
                  </a:cubicBezTo>
                  <a:cubicBezTo>
                    <a:pt x="562" y="269"/>
                    <a:pt x="548" y="267"/>
                    <a:pt x="544" y="259"/>
                  </a:cubicBezTo>
                  <a:cubicBezTo>
                    <a:pt x="541" y="252"/>
                    <a:pt x="546" y="242"/>
                    <a:pt x="546" y="235"/>
                  </a:cubicBezTo>
                  <a:cubicBezTo>
                    <a:pt x="544" y="233"/>
                    <a:pt x="542" y="230"/>
                    <a:pt x="540" y="231"/>
                  </a:cubicBezTo>
                  <a:cubicBezTo>
                    <a:pt x="535" y="231"/>
                    <a:pt x="531" y="234"/>
                    <a:pt x="527" y="235"/>
                  </a:cubicBezTo>
                  <a:cubicBezTo>
                    <a:pt x="527" y="235"/>
                    <a:pt x="527" y="235"/>
                    <a:pt x="527" y="235"/>
                  </a:cubicBezTo>
                  <a:cubicBezTo>
                    <a:pt x="528" y="240"/>
                    <a:pt x="524" y="246"/>
                    <a:pt x="524" y="251"/>
                  </a:cubicBezTo>
                  <a:cubicBezTo>
                    <a:pt x="522" y="259"/>
                    <a:pt x="526" y="259"/>
                    <a:pt x="528" y="266"/>
                  </a:cubicBezTo>
                  <a:cubicBezTo>
                    <a:pt x="533" y="283"/>
                    <a:pt x="502" y="288"/>
                    <a:pt x="497" y="275"/>
                  </a:cubicBezTo>
                  <a:cubicBezTo>
                    <a:pt x="488" y="282"/>
                    <a:pt x="473" y="276"/>
                    <a:pt x="464" y="274"/>
                  </a:cubicBezTo>
                  <a:cubicBezTo>
                    <a:pt x="461" y="273"/>
                    <a:pt x="461" y="270"/>
                    <a:pt x="458" y="269"/>
                  </a:cubicBezTo>
                  <a:cubicBezTo>
                    <a:pt x="456" y="268"/>
                    <a:pt x="453" y="269"/>
                    <a:pt x="450" y="268"/>
                  </a:cubicBezTo>
                  <a:cubicBezTo>
                    <a:pt x="444" y="266"/>
                    <a:pt x="440" y="260"/>
                    <a:pt x="433" y="260"/>
                  </a:cubicBezTo>
                  <a:cubicBezTo>
                    <a:pt x="435" y="251"/>
                    <a:pt x="424" y="249"/>
                    <a:pt x="417" y="248"/>
                  </a:cubicBezTo>
                  <a:cubicBezTo>
                    <a:pt x="413" y="247"/>
                    <a:pt x="403" y="252"/>
                    <a:pt x="400" y="252"/>
                  </a:cubicBezTo>
                  <a:cubicBezTo>
                    <a:pt x="392" y="251"/>
                    <a:pt x="387" y="245"/>
                    <a:pt x="381" y="243"/>
                  </a:cubicBezTo>
                  <a:cubicBezTo>
                    <a:pt x="374" y="239"/>
                    <a:pt x="366" y="237"/>
                    <a:pt x="360" y="235"/>
                  </a:cubicBezTo>
                  <a:cubicBezTo>
                    <a:pt x="351" y="232"/>
                    <a:pt x="347" y="227"/>
                    <a:pt x="340" y="222"/>
                  </a:cubicBezTo>
                  <a:cubicBezTo>
                    <a:pt x="334" y="218"/>
                    <a:pt x="326" y="216"/>
                    <a:pt x="320" y="212"/>
                  </a:cubicBezTo>
                  <a:cubicBezTo>
                    <a:pt x="309" y="205"/>
                    <a:pt x="312" y="208"/>
                    <a:pt x="316" y="196"/>
                  </a:cubicBezTo>
                  <a:cubicBezTo>
                    <a:pt x="317" y="192"/>
                    <a:pt x="316" y="181"/>
                    <a:pt x="319" y="177"/>
                  </a:cubicBezTo>
                  <a:cubicBezTo>
                    <a:pt x="322" y="172"/>
                    <a:pt x="331" y="170"/>
                    <a:pt x="337" y="164"/>
                  </a:cubicBezTo>
                  <a:cubicBezTo>
                    <a:pt x="336" y="164"/>
                    <a:pt x="336" y="164"/>
                    <a:pt x="336" y="164"/>
                  </a:cubicBezTo>
                  <a:cubicBezTo>
                    <a:pt x="335" y="163"/>
                    <a:pt x="332" y="161"/>
                    <a:pt x="331" y="160"/>
                  </a:cubicBezTo>
                  <a:cubicBezTo>
                    <a:pt x="327" y="158"/>
                    <a:pt x="319" y="157"/>
                    <a:pt x="316" y="154"/>
                  </a:cubicBezTo>
                  <a:cubicBezTo>
                    <a:pt x="315" y="152"/>
                    <a:pt x="317" y="150"/>
                    <a:pt x="316" y="148"/>
                  </a:cubicBezTo>
                  <a:cubicBezTo>
                    <a:pt x="314" y="146"/>
                    <a:pt x="307" y="143"/>
                    <a:pt x="304" y="142"/>
                  </a:cubicBezTo>
                  <a:cubicBezTo>
                    <a:pt x="301" y="141"/>
                    <a:pt x="297" y="142"/>
                    <a:pt x="294" y="139"/>
                  </a:cubicBezTo>
                  <a:cubicBezTo>
                    <a:pt x="291" y="136"/>
                    <a:pt x="291" y="132"/>
                    <a:pt x="288" y="130"/>
                  </a:cubicBezTo>
                  <a:cubicBezTo>
                    <a:pt x="283" y="126"/>
                    <a:pt x="283" y="133"/>
                    <a:pt x="279" y="131"/>
                  </a:cubicBezTo>
                  <a:cubicBezTo>
                    <a:pt x="274" y="130"/>
                    <a:pt x="278" y="126"/>
                    <a:pt x="277" y="123"/>
                  </a:cubicBezTo>
                  <a:cubicBezTo>
                    <a:pt x="277" y="119"/>
                    <a:pt x="275" y="118"/>
                    <a:pt x="275" y="114"/>
                  </a:cubicBezTo>
                  <a:cubicBezTo>
                    <a:pt x="275" y="113"/>
                    <a:pt x="277" y="112"/>
                    <a:pt x="277" y="110"/>
                  </a:cubicBezTo>
                  <a:cubicBezTo>
                    <a:pt x="276" y="108"/>
                    <a:pt x="273" y="106"/>
                    <a:pt x="272" y="105"/>
                  </a:cubicBezTo>
                  <a:cubicBezTo>
                    <a:pt x="269" y="102"/>
                    <a:pt x="267" y="97"/>
                    <a:pt x="268" y="92"/>
                  </a:cubicBezTo>
                  <a:cubicBezTo>
                    <a:pt x="270" y="92"/>
                    <a:pt x="274" y="90"/>
                    <a:pt x="276" y="91"/>
                  </a:cubicBezTo>
                  <a:cubicBezTo>
                    <a:pt x="278" y="92"/>
                    <a:pt x="277" y="95"/>
                    <a:pt x="278" y="97"/>
                  </a:cubicBezTo>
                  <a:cubicBezTo>
                    <a:pt x="282" y="100"/>
                    <a:pt x="283" y="98"/>
                    <a:pt x="286" y="97"/>
                  </a:cubicBezTo>
                  <a:cubicBezTo>
                    <a:pt x="286" y="97"/>
                    <a:pt x="287" y="94"/>
                    <a:pt x="288" y="93"/>
                  </a:cubicBezTo>
                  <a:cubicBezTo>
                    <a:pt x="289" y="93"/>
                    <a:pt x="290" y="94"/>
                    <a:pt x="291" y="93"/>
                  </a:cubicBezTo>
                  <a:cubicBezTo>
                    <a:pt x="299" y="88"/>
                    <a:pt x="293" y="87"/>
                    <a:pt x="292" y="80"/>
                  </a:cubicBezTo>
                  <a:cubicBezTo>
                    <a:pt x="291" y="78"/>
                    <a:pt x="293" y="76"/>
                    <a:pt x="292" y="73"/>
                  </a:cubicBezTo>
                  <a:cubicBezTo>
                    <a:pt x="289" y="68"/>
                    <a:pt x="281" y="70"/>
                    <a:pt x="278" y="63"/>
                  </a:cubicBezTo>
                  <a:cubicBezTo>
                    <a:pt x="276" y="58"/>
                    <a:pt x="275" y="50"/>
                    <a:pt x="277" y="45"/>
                  </a:cubicBezTo>
                  <a:cubicBezTo>
                    <a:pt x="279" y="38"/>
                    <a:pt x="287" y="37"/>
                    <a:pt x="278" y="31"/>
                  </a:cubicBezTo>
                  <a:cubicBezTo>
                    <a:pt x="274" y="29"/>
                    <a:pt x="267" y="28"/>
                    <a:pt x="264" y="24"/>
                  </a:cubicBezTo>
                  <a:cubicBezTo>
                    <a:pt x="262" y="21"/>
                    <a:pt x="261" y="15"/>
                    <a:pt x="261" y="12"/>
                  </a:cubicBezTo>
                  <a:cubicBezTo>
                    <a:pt x="259" y="2"/>
                    <a:pt x="255" y="1"/>
                    <a:pt x="247" y="0"/>
                  </a:cubicBezTo>
                  <a:cubicBezTo>
                    <a:pt x="238" y="2"/>
                    <a:pt x="230" y="12"/>
                    <a:pt x="226" y="17"/>
                  </a:cubicBezTo>
                  <a:cubicBezTo>
                    <a:pt x="219" y="24"/>
                    <a:pt x="210" y="23"/>
                    <a:pt x="200" y="26"/>
                  </a:cubicBezTo>
                  <a:cubicBezTo>
                    <a:pt x="194" y="28"/>
                    <a:pt x="194" y="31"/>
                    <a:pt x="187" y="29"/>
                  </a:cubicBezTo>
                  <a:cubicBezTo>
                    <a:pt x="181" y="28"/>
                    <a:pt x="175" y="26"/>
                    <a:pt x="170" y="25"/>
                  </a:cubicBezTo>
                  <a:cubicBezTo>
                    <a:pt x="160" y="23"/>
                    <a:pt x="148" y="20"/>
                    <a:pt x="145" y="32"/>
                  </a:cubicBezTo>
                  <a:cubicBezTo>
                    <a:pt x="144" y="33"/>
                    <a:pt x="143" y="34"/>
                    <a:pt x="143" y="35"/>
                  </a:cubicBezTo>
                  <a:cubicBezTo>
                    <a:pt x="154" y="39"/>
                    <a:pt x="147" y="43"/>
                    <a:pt x="149" y="52"/>
                  </a:cubicBezTo>
                  <a:cubicBezTo>
                    <a:pt x="149" y="53"/>
                    <a:pt x="148" y="55"/>
                    <a:pt x="148" y="56"/>
                  </a:cubicBezTo>
                  <a:cubicBezTo>
                    <a:pt x="149" y="58"/>
                    <a:pt x="152" y="59"/>
                    <a:pt x="152" y="61"/>
                  </a:cubicBezTo>
                  <a:cubicBezTo>
                    <a:pt x="153" y="65"/>
                    <a:pt x="151" y="69"/>
                    <a:pt x="152" y="73"/>
                  </a:cubicBezTo>
                  <a:cubicBezTo>
                    <a:pt x="152" y="73"/>
                    <a:pt x="157" y="83"/>
                    <a:pt x="157" y="83"/>
                  </a:cubicBezTo>
                  <a:cubicBezTo>
                    <a:pt x="162" y="89"/>
                    <a:pt x="170" y="82"/>
                    <a:pt x="167" y="94"/>
                  </a:cubicBezTo>
                  <a:cubicBezTo>
                    <a:pt x="172" y="95"/>
                    <a:pt x="183" y="94"/>
                    <a:pt x="185" y="100"/>
                  </a:cubicBezTo>
                  <a:cubicBezTo>
                    <a:pt x="187" y="106"/>
                    <a:pt x="174" y="107"/>
                    <a:pt x="169" y="110"/>
                  </a:cubicBezTo>
                  <a:cubicBezTo>
                    <a:pt x="156" y="118"/>
                    <a:pt x="167" y="130"/>
                    <a:pt x="166" y="142"/>
                  </a:cubicBezTo>
                  <a:cubicBezTo>
                    <a:pt x="166" y="141"/>
                    <a:pt x="146" y="159"/>
                    <a:pt x="145" y="159"/>
                  </a:cubicBezTo>
                  <a:cubicBezTo>
                    <a:pt x="152" y="168"/>
                    <a:pt x="140" y="172"/>
                    <a:pt x="132" y="172"/>
                  </a:cubicBezTo>
                  <a:cubicBezTo>
                    <a:pt x="132" y="179"/>
                    <a:pt x="128" y="184"/>
                    <a:pt x="126" y="191"/>
                  </a:cubicBezTo>
                  <a:cubicBezTo>
                    <a:pt x="123" y="201"/>
                    <a:pt x="122" y="201"/>
                    <a:pt x="112" y="206"/>
                  </a:cubicBezTo>
                  <a:cubicBezTo>
                    <a:pt x="110" y="207"/>
                    <a:pt x="106" y="209"/>
                    <a:pt x="104" y="212"/>
                  </a:cubicBezTo>
                  <a:cubicBezTo>
                    <a:pt x="101" y="215"/>
                    <a:pt x="103" y="220"/>
                    <a:pt x="101" y="223"/>
                  </a:cubicBezTo>
                  <a:cubicBezTo>
                    <a:pt x="98" y="227"/>
                    <a:pt x="93" y="226"/>
                    <a:pt x="90" y="229"/>
                  </a:cubicBezTo>
                  <a:cubicBezTo>
                    <a:pt x="89" y="230"/>
                    <a:pt x="91" y="234"/>
                    <a:pt x="89" y="235"/>
                  </a:cubicBezTo>
                  <a:cubicBezTo>
                    <a:pt x="87" y="237"/>
                    <a:pt x="84" y="236"/>
                    <a:pt x="82" y="237"/>
                  </a:cubicBezTo>
                  <a:cubicBezTo>
                    <a:pt x="77" y="238"/>
                    <a:pt x="73" y="239"/>
                    <a:pt x="69" y="240"/>
                  </a:cubicBezTo>
                  <a:cubicBezTo>
                    <a:pt x="67" y="240"/>
                    <a:pt x="65" y="242"/>
                    <a:pt x="64" y="242"/>
                  </a:cubicBezTo>
                  <a:cubicBezTo>
                    <a:pt x="60" y="242"/>
                    <a:pt x="60" y="238"/>
                    <a:pt x="58" y="237"/>
                  </a:cubicBezTo>
                  <a:cubicBezTo>
                    <a:pt x="50" y="232"/>
                    <a:pt x="54" y="236"/>
                    <a:pt x="48" y="240"/>
                  </a:cubicBezTo>
                  <a:cubicBezTo>
                    <a:pt x="46" y="242"/>
                    <a:pt x="43" y="242"/>
                    <a:pt x="41" y="244"/>
                  </a:cubicBezTo>
                  <a:cubicBezTo>
                    <a:pt x="40" y="245"/>
                    <a:pt x="42" y="249"/>
                    <a:pt x="41" y="250"/>
                  </a:cubicBezTo>
                  <a:cubicBezTo>
                    <a:pt x="36" y="258"/>
                    <a:pt x="27" y="260"/>
                    <a:pt x="30" y="272"/>
                  </a:cubicBezTo>
                  <a:cubicBezTo>
                    <a:pt x="33" y="272"/>
                    <a:pt x="34" y="275"/>
                    <a:pt x="37" y="276"/>
                  </a:cubicBezTo>
                  <a:cubicBezTo>
                    <a:pt x="43" y="278"/>
                    <a:pt x="44" y="274"/>
                    <a:pt x="47" y="280"/>
                  </a:cubicBezTo>
                  <a:cubicBezTo>
                    <a:pt x="48" y="285"/>
                    <a:pt x="44" y="291"/>
                    <a:pt x="46" y="296"/>
                  </a:cubicBezTo>
                  <a:cubicBezTo>
                    <a:pt x="47" y="298"/>
                    <a:pt x="50" y="301"/>
                    <a:pt x="51" y="302"/>
                  </a:cubicBezTo>
                  <a:cubicBezTo>
                    <a:pt x="53" y="303"/>
                    <a:pt x="56" y="302"/>
                    <a:pt x="57" y="303"/>
                  </a:cubicBezTo>
                  <a:cubicBezTo>
                    <a:pt x="64" y="307"/>
                    <a:pt x="59" y="306"/>
                    <a:pt x="60" y="312"/>
                  </a:cubicBezTo>
                  <a:cubicBezTo>
                    <a:pt x="61" y="316"/>
                    <a:pt x="65" y="321"/>
                    <a:pt x="67" y="324"/>
                  </a:cubicBezTo>
                  <a:cubicBezTo>
                    <a:pt x="69" y="329"/>
                    <a:pt x="68" y="330"/>
                    <a:pt x="68" y="336"/>
                  </a:cubicBezTo>
                  <a:cubicBezTo>
                    <a:pt x="68" y="337"/>
                    <a:pt x="72" y="338"/>
                    <a:pt x="71" y="341"/>
                  </a:cubicBezTo>
                  <a:cubicBezTo>
                    <a:pt x="70" y="344"/>
                    <a:pt x="67" y="342"/>
                    <a:pt x="65" y="343"/>
                  </a:cubicBezTo>
                  <a:cubicBezTo>
                    <a:pt x="65" y="343"/>
                    <a:pt x="65" y="343"/>
                    <a:pt x="65" y="344"/>
                  </a:cubicBezTo>
                  <a:cubicBezTo>
                    <a:pt x="72" y="345"/>
                    <a:pt x="76" y="348"/>
                    <a:pt x="69" y="354"/>
                  </a:cubicBezTo>
                  <a:cubicBezTo>
                    <a:pt x="64" y="359"/>
                    <a:pt x="55" y="354"/>
                    <a:pt x="49" y="354"/>
                  </a:cubicBezTo>
                  <a:cubicBezTo>
                    <a:pt x="38" y="355"/>
                    <a:pt x="17" y="353"/>
                    <a:pt x="6" y="358"/>
                  </a:cubicBezTo>
                  <a:cubicBezTo>
                    <a:pt x="0" y="360"/>
                    <a:pt x="3" y="367"/>
                    <a:pt x="6" y="372"/>
                  </a:cubicBezTo>
                  <a:cubicBezTo>
                    <a:pt x="7" y="374"/>
                    <a:pt x="9" y="377"/>
                    <a:pt x="11" y="379"/>
                  </a:cubicBezTo>
                  <a:cubicBezTo>
                    <a:pt x="19" y="385"/>
                    <a:pt x="32" y="391"/>
                    <a:pt x="42" y="385"/>
                  </a:cubicBezTo>
                  <a:cubicBezTo>
                    <a:pt x="46" y="383"/>
                    <a:pt x="47" y="378"/>
                    <a:pt x="51" y="376"/>
                  </a:cubicBezTo>
                  <a:cubicBezTo>
                    <a:pt x="54" y="375"/>
                    <a:pt x="59" y="376"/>
                    <a:pt x="63" y="376"/>
                  </a:cubicBezTo>
                  <a:cubicBezTo>
                    <a:pt x="56" y="384"/>
                    <a:pt x="46" y="391"/>
                    <a:pt x="37" y="395"/>
                  </a:cubicBezTo>
                  <a:cubicBezTo>
                    <a:pt x="35" y="396"/>
                    <a:pt x="30" y="400"/>
                    <a:pt x="28" y="400"/>
                  </a:cubicBezTo>
                  <a:cubicBezTo>
                    <a:pt x="24" y="400"/>
                    <a:pt x="23" y="396"/>
                    <a:pt x="20" y="396"/>
                  </a:cubicBezTo>
                  <a:cubicBezTo>
                    <a:pt x="3" y="396"/>
                    <a:pt x="35" y="421"/>
                    <a:pt x="39" y="425"/>
                  </a:cubicBezTo>
                  <a:cubicBezTo>
                    <a:pt x="47" y="433"/>
                    <a:pt x="53" y="448"/>
                    <a:pt x="67" y="446"/>
                  </a:cubicBezTo>
                  <a:cubicBezTo>
                    <a:pt x="73" y="445"/>
                    <a:pt x="77" y="440"/>
                    <a:pt x="82" y="439"/>
                  </a:cubicBezTo>
                  <a:cubicBezTo>
                    <a:pt x="89" y="436"/>
                    <a:pt x="96" y="437"/>
                    <a:pt x="101" y="430"/>
                  </a:cubicBezTo>
                  <a:cubicBezTo>
                    <a:pt x="105" y="421"/>
                    <a:pt x="96" y="397"/>
                    <a:pt x="115" y="401"/>
                  </a:cubicBezTo>
                  <a:cubicBezTo>
                    <a:pt x="111" y="411"/>
                    <a:pt x="108" y="421"/>
                    <a:pt x="112" y="433"/>
                  </a:cubicBezTo>
                  <a:cubicBezTo>
                    <a:pt x="114" y="439"/>
                    <a:pt x="120" y="440"/>
                    <a:pt x="118" y="449"/>
                  </a:cubicBezTo>
                  <a:cubicBezTo>
                    <a:pt x="113" y="476"/>
                    <a:pt x="114" y="499"/>
                    <a:pt x="123" y="525"/>
                  </a:cubicBezTo>
                  <a:cubicBezTo>
                    <a:pt x="126" y="537"/>
                    <a:pt x="128" y="545"/>
                    <a:pt x="130" y="557"/>
                  </a:cubicBezTo>
                  <a:cubicBezTo>
                    <a:pt x="131" y="574"/>
                    <a:pt x="140" y="587"/>
                    <a:pt x="148" y="600"/>
                  </a:cubicBezTo>
                  <a:cubicBezTo>
                    <a:pt x="149" y="602"/>
                    <a:pt x="148" y="607"/>
                    <a:pt x="149" y="608"/>
                  </a:cubicBezTo>
                  <a:cubicBezTo>
                    <a:pt x="150" y="609"/>
                    <a:pt x="154" y="611"/>
                    <a:pt x="155" y="612"/>
                  </a:cubicBezTo>
                  <a:cubicBezTo>
                    <a:pt x="157" y="616"/>
                    <a:pt x="158" y="622"/>
                    <a:pt x="160" y="626"/>
                  </a:cubicBezTo>
                  <a:cubicBezTo>
                    <a:pt x="162" y="631"/>
                    <a:pt x="163" y="633"/>
                    <a:pt x="164" y="639"/>
                  </a:cubicBezTo>
                  <a:cubicBezTo>
                    <a:pt x="166" y="644"/>
                    <a:pt x="166" y="651"/>
                    <a:pt x="168" y="657"/>
                  </a:cubicBezTo>
                  <a:cubicBezTo>
                    <a:pt x="174" y="674"/>
                    <a:pt x="186" y="687"/>
                    <a:pt x="193" y="704"/>
                  </a:cubicBezTo>
                  <a:cubicBezTo>
                    <a:pt x="200" y="717"/>
                    <a:pt x="205" y="730"/>
                    <a:pt x="209" y="744"/>
                  </a:cubicBezTo>
                  <a:cubicBezTo>
                    <a:pt x="212" y="755"/>
                    <a:pt x="214" y="768"/>
                    <a:pt x="221" y="777"/>
                  </a:cubicBezTo>
                  <a:cubicBezTo>
                    <a:pt x="223" y="780"/>
                    <a:pt x="227" y="781"/>
                    <a:pt x="229" y="783"/>
                  </a:cubicBezTo>
                  <a:cubicBezTo>
                    <a:pt x="236" y="790"/>
                    <a:pt x="232" y="797"/>
                    <a:pt x="245" y="794"/>
                  </a:cubicBezTo>
                  <a:cubicBezTo>
                    <a:pt x="254" y="792"/>
                    <a:pt x="257" y="785"/>
                    <a:pt x="261" y="776"/>
                  </a:cubicBezTo>
                  <a:cubicBezTo>
                    <a:pt x="265" y="766"/>
                    <a:pt x="271" y="764"/>
                    <a:pt x="282" y="764"/>
                  </a:cubicBezTo>
                  <a:cubicBezTo>
                    <a:pt x="283" y="759"/>
                    <a:pt x="282" y="755"/>
                    <a:pt x="284" y="751"/>
                  </a:cubicBezTo>
                  <a:cubicBezTo>
                    <a:pt x="285" y="748"/>
                    <a:pt x="290" y="738"/>
                    <a:pt x="293" y="736"/>
                  </a:cubicBezTo>
                  <a:cubicBezTo>
                    <a:pt x="299" y="733"/>
                    <a:pt x="305" y="742"/>
                    <a:pt x="307" y="731"/>
                  </a:cubicBezTo>
                  <a:cubicBezTo>
                    <a:pt x="308" y="724"/>
                    <a:pt x="304" y="716"/>
                    <a:pt x="304" y="709"/>
                  </a:cubicBezTo>
                  <a:cubicBezTo>
                    <a:pt x="304" y="700"/>
                    <a:pt x="306" y="692"/>
                    <a:pt x="308" y="684"/>
                  </a:cubicBezTo>
                  <a:cubicBezTo>
                    <a:pt x="312" y="674"/>
                    <a:pt x="325" y="663"/>
                    <a:pt x="322" y="651"/>
                  </a:cubicBezTo>
                  <a:cubicBezTo>
                    <a:pt x="321" y="651"/>
                    <a:pt x="321" y="652"/>
                    <a:pt x="320" y="652"/>
                  </a:cubicBezTo>
                  <a:cubicBezTo>
                    <a:pt x="315" y="641"/>
                    <a:pt x="315" y="626"/>
                    <a:pt x="313" y="613"/>
                  </a:cubicBezTo>
                  <a:cubicBezTo>
                    <a:pt x="311" y="604"/>
                    <a:pt x="312" y="598"/>
                    <a:pt x="317" y="590"/>
                  </a:cubicBezTo>
                  <a:cubicBezTo>
                    <a:pt x="320" y="585"/>
                    <a:pt x="329" y="578"/>
                    <a:pt x="332" y="588"/>
                  </a:cubicBezTo>
                  <a:cubicBezTo>
                    <a:pt x="337" y="589"/>
                    <a:pt x="341" y="576"/>
                    <a:pt x="346" y="572"/>
                  </a:cubicBezTo>
                  <a:cubicBezTo>
                    <a:pt x="352" y="568"/>
                    <a:pt x="361" y="571"/>
                    <a:pt x="366" y="567"/>
                  </a:cubicBezTo>
                  <a:cubicBezTo>
                    <a:pt x="373" y="562"/>
                    <a:pt x="369" y="559"/>
                    <a:pt x="370" y="553"/>
                  </a:cubicBezTo>
                  <a:cubicBezTo>
                    <a:pt x="371" y="548"/>
                    <a:pt x="375" y="546"/>
                    <a:pt x="379" y="543"/>
                  </a:cubicBezTo>
                  <a:cubicBezTo>
                    <a:pt x="382" y="541"/>
                    <a:pt x="387" y="537"/>
                    <a:pt x="391" y="535"/>
                  </a:cubicBezTo>
                  <a:cubicBezTo>
                    <a:pt x="393" y="534"/>
                    <a:pt x="397" y="534"/>
                    <a:pt x="399" y="532"/>
                  </a:cubicBezTo>
                  <a:cubicBezTo>
                    <a:pt x="401" y="530"/>
                    <a:pt x="400" y="528"/>
                    <a:pt x="402" y="526"/>
                  </a:cubicBezTo>
                  <a:cubicBezTo>
                    <a:pt x="409" y="520"/>
                    <a:pt x="419" y="515"/>
                    <a:pt x="426" y="508"/>
                  </a:cubicBezTo>
                  <a:cubicBezTo>
                    <a:pt x="435" y="498"/>
                    <a:pt x="438" y="487"/>
                    <a:pt x="449" y="480"/>
                  </a:cubicBezTo>
                  <a:cubicBezTo>
                    <a:pt x="458" y="474"/>
                    <a:pt x="470" y="476"/>
                    <a:pt x="478" y="470"/>
                  </a:cubicBezTo>
                  <a:cubicBezTo>
                    <a:pt x="481" y="467"/>
                    <a:pt x="484" y="462"/>
                    <a:pt x="487" y="460"/>
                  </a:cubicBezTo>
                  <a:cubicBezTo>
                    <a:pt x="492" y="456"/>
                    <a:pt x="495" y="455"/>
                    <a:pt x="496" y="449"/>
                  </a:cubicBezTo>
                  <a:cubicBezTo>
                    <a:pt x="497" y="438"/>
                    <a:pt x="491" y="428"/>
                    <a:pt x="505" y="422"/>
                  </a:cubicBezTo>
                  <a:cubicBezTo>
                    <a:pt x="510" y="420"/>
                    <a:pt x="512" y="422"/>
                    <a:pt x="517" y="418"/>
                  </a:cubicBezTo>
                  <a:cubicBezTo>
                    <a:pt x="520" y="415"/>
                    <a:pt x="521" y="411"/>
                    <a:pt x="527" y="412"/>
                  </a:cubicBezTo>
                  <a:cubicBezTo>
                    <a:pt x="526" y="415"/>
                    <a:pt x="525" y="418"/>
                    <a:pt x="525" y="421"/>
                  </a:cubicBezTo>
                  <a:cubicBezTo>
                    <a:pt x="535" y="423"/>
                    <a:pt x="544" y="420"/>
                    <a:pt x="553" y="417"/>
                  </a:cubicBezTo>
                  <a:cubicBezTo>
                    <a:pt x="552" y="415"/>
                    <a:pt x="551" y="413"/>
                    <a:pt x="551" y="411"/>
                  </a:cubicBezTo>
                  <a:cubicBezTo>
                    <a:pt x="550" y="406"/>
                    <a:pt x="550" y="402"/>
                    <a:pt x="549" y="397"/>
                  </a:cubicBezTo>
                  <a:cubicBezTo>
                    <a:pt x="548" y="392"/>
                    <a:pt x="547" y="387"/>
                    <a:pt x="546" y="381"/>
                  </a:cubicBezTo>
                  <a:cubicBezTo>
                    <a:pt x="546" y="379"/>
                    <a:pt x="547" y="376"/>
                    <a:pt x="546" y="374"/>
                  </a:cubicBezTo>
                  <a:cubicBezTo>
                    <a:pt x="546" y="373"/>
                    <a:pt x="542" y="371"/>
                    <a:pt x="541" y="369"/>
                  </a:cubicBezTo>
                  <a:cubicBezTo>
                    <a:pt x="541" y="366"/>
                    <a:pt x="542" y="363"/>
                    <a:pt x="542" y="361"/>
                  </a:cubicBezTo>
                  <a:cubicBezTo>
                    <a:pt x="541" y="359"/>
                    <a:pt x="540" y="357"/>
                    <a:pt x="540" y="354"/>
                  </a:cubicBezTo>
                  <a:cubicBezTo>
                    <a:pt x="539" y="349"/>
                    <a:pt x="543" y="345"/>
                    <a:pt x="539" y="341"/>
                  </a:cubicBezTo>
                  <a:cubicBezTo>
                    <a:pt x="535" y="337"/>
                    <a:pt x="529" y="340"/>
                    <a:pt x="526" y="334"/>
                  </a:cubicBezTo>
                  <a:cubicBezTo>
                    <a:pt x="524" y="327"/>
                    <a:pt x="529" y="325"/>
                    <a:pt x="533" y="321"/>
                  </a:cubicBezTo>
                  <a:cubicBezTo>
                    <a:pt x="536" y="319"/>
                    <a:pt x="543" y="314"/>
                    <a:pt x="543" y="310"/>
                  </a:cubicBezTo>
                  <a:cubicBezTo>
                    <a:pt x="542" y="306"/>
                    <a:pt x="532" y="302"/>
                    <a:pt x="529" y="298"/>
                  </a:cubicBezTo>
                  <a:cubicBezTo>
                    <a:pt x="522" y="288"/>
                    <a:pt x="537" y="289"/>
                    <a:pt x="536" y="277"/>
                  </a:cubicBezTo>
                  <a:cubicBezTo>
                    <a:pt x="539" y="278"/>
                    <a:pt x="540" y="280"/>
                    <a:pt x="543" y="282"/>
                  </a:cubicBezTo>
                  <a:cubicBezTo>
                    <a:pt x="545" y="283"/>
                    <a:pt x="549" y="284"/>
                    <a:pt x="550" y="284"/>
                  </a:cubicBezTo>
                  <a:cubicBezTo>
                    <a:pt x="555" y="287"/>
                    <a:pt x="557" y="291"/>
                    <a:pt x="563" y="293"/>
                  </a:cubicBezTo>
                  <a:cubicBezTo>
                    <a:pt x="566" y="293"/>
                    <a:pt x="566" y="290"/>
                    <a:pt x="569" y="292"/>
                  </a:cubicBezTo>
                  <a:cubicBezTo>
                    <a:pt x="570" y="293"/>
                    <a:pt x="572" y="298"/>
                    <a:pt x="572" y="300"/>
                  </a:cubicBezTo>
                  <a:cubicBezTo>
                    <a:pt x="573" y="304"/>
                    <a:pt x="571" y="309"/>
                    <a:pt x="575" y="313"/>
                  </a:cubicBezTo>
                  <a:cubicBezTo>
                    <a:pt x="582" y="321"/>
                    <a:pt x="649" y="311"/>
                    <a:pt x="643" y="328"/>
                  </a:cubicBezTo>
                  <a:cubicBezTo>
                    <a:pt x="641" y="327"/>
                    <a:pt x="639" y="328"/>
                    <a:pt x="637" y="327"/>
                  </a:cubicBezTo>
                  <a:cubicBezTo>
                    <a:pt x="636" y="332"/>
                    <a:pt x="634" y="340"/>
                    <a:pt x="631" y="343"/>
                  </a:cubicBezTo>
                  <a:cubicBezTo>
                    <a:pt x="626" y="347"/>
                    <a:pt x="617" y="346"/>
                    <a:pt x="613" y="351"/>
                  </a:cubicBezTo>
                  <a:cubicBezTo>
                    <a:pt x="608" y="358"/>
                    <a:pt x="610" y="381"/>
                    <a:pt x="621" y="380"/>
                  </a:cubicBezTo>
                  <a:cubicBezTo>
                    <a:pt x="624" y="374"/>
                    <a:pt x="619" y="361"/>
                    <a:pt x="627" y="359"/>
                  </a:cubicBezTo>
                  <a:cubicBezTo>
                    <a:pt x="625" y="359"/>
                    <a:pt x="637" y="363"/>
                    <a:pt x="637" y="362"/>
                  </a:cubicBezTo>
                  <a:cubicBezTo>
                    <a:pt x="639" y="364"/>
                    <a:pt x="639" y="372"/>
                    <a:pt x="640" y="375"/>
                  </a:cubicBezTo>
                  <a:cubicBezTo>
                    <a:pt x="642" y="385"/>
                    <a:pt x="643" y="397"/>
                    <a:pt x="647" y="407"/>
                  </a:cubicBezTo>
                  <a:cubicBezTo>
                    <a:pt x="654" y="406"/>
                    <a:pt x="660" y="409"/>
                    <a:pt x="661" y="401"/>
                  </a:cubicBezTo>
                  <a:cubicBezTo>
                    <a:pt x="662" y="396"/>
                    <a:pt x="660" y="388"/>
                    <a:pt x="660" y="382"/>
                  </a:cubicBezTo>
                  <a:cubicBezTo>
                    <a:pt x="669" y="381"/>
                    <a:pt x="672" y="355"/>
                    <a:pt x="665" y="352"/>
                  </a:cubicBezTo>
                  <a:cubicBezTo>
                    <a:pt x="668" y="348"/>
                    <a:pt x="673" y="353"/>
                    <a:pt x="678" y="353"/>
                  </a:cubicBezTo>
                  <a:cubicBezTo>
                    <a:pt x="684" y="355"/>
                    <a:pt x="686" y="354"/>
                    <a:pt x="690" y="348"/>
                  </a:cubicBezTo>
                  <a:cubicBezTo>
                    <a:pt x="693" y="343"/>
                    <a:pt x="693" y="337"/>
                    <a:pt x="696" y="332"/>
                  </a:cubicBezTo>
                  <a:cubicBezTo>
                    <a:pt x="698" y="327"/>
                    <a:pt x="703" y="323"/>
                    <a:pt x="703" y="317"/>
                  </a:cubicBezTo>
                  <a:cubicBezTo>
                    <a:pt x="691" y="317"/>
                    <a:pt x="708" y="301"/>
                    <a:pt x="710" y="298"/>
                  </a:cubicBezTo>
                  <a:cubicBezTo>
                    <a:pt x="714" y="291"/>
                    <a:pt x="709" y="286"/>
                    <a:pt x="711" y="279"/>
                  </a:cubicBezTo>
                  <a:cubicBezTo>
                    <a:pt x="714" y="272"/>
                    <a:pt x="720" y="272"/>
                    <a:pt x="725" y="268"/>
                  </a:cubicBezTo>
                  <a:cubicBezTo>
                    <a:pt x="731" y="264"/>
                    <a:pt x="736" y="255"/>
                    <a:pt x="743" y="253"/>
                  </a:cubicBezTo>
                  <a:cubicBezTo>
                    <a:pt x="751" y="251"/>
                    <a:pt x="756" y="259"/>
                    <a:pt x="765" y="259"/>
                  </a:cubicBezTo>
                  <a:cubicBezTo>
                    <a:pt x="764" y="255"/>
                    <a:pt x="758" y="248"/>
                    <a:pt x="759" y="246"/>
                  </a:cubicBezTo>
                  <a:cubicBezTo>
                    <a:pt x="759" y="243"/>
                    <a:pt x="767" y="238"/>
                    <a:pt x="769" y="235"/>
                  </a:cubicBezTo>
                  <a:cubicBezTo>
                    <a:pt x="772" y="232"/>
                    <a:pt x="772" y="227"/>
                    <a:pt x="771" y="22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832" name="Freeform 526">
              <a:extLst>
                <a:ext uri="{FF2B5EF4-FFF2-40B4-BE49-F238E27FC236}">
                  <a16:creationId xmlns:a16="http://schemas.microsoft.com/office/drawing/2014/main" id="{49FCC0E3-CFC3-4822-9C13-A8C348313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3" name="Freeform 527">
              <a:extLst>
                <a:ext uri="{FF2B5EF4-FFF2-40B4-BE49-F238E27FC236}">
                  <a16:creationId xmlns:a16="http://schemas.microsoft.com/office/drawing/2014/main" id="{5BCC363F-3ED7-4C89-BB29-1D6B18D77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120" y="2981247"/>
              <a:ext cx="343792" cy="322402"/>
            </a:xfrm>
            <a:custGeom>
              <a:avLst/>
              <a:gdLst>
                <a:gd name="T0" fmla="*/ 420 w 446"/>
                <a:gd name="T1" fmla="*/ 44 h 401"/>
                <a:gd name="T2" fmla="*/ 410 w 446"/>
                <a:gd name="T3" fmla="*/ 41 h 401"/>
                <a:gd name="T4" fmla="*/ 401 w 446"/>
                <a:gd name="T5" fmla="*/ 36 h 401"/>
                <a:gd name="T6" fmla="*/ 388 w 446"/>
                <a:gd name="T7" fmla="*/ 10 h 401"/>
                <a:gd name="T8" fmla="*/ 363 w 446"/>
                <a:gd name="T9" fmla="*/ 0 h 401"/>
                <a:gd name="T10" fmla="*/ 351 w 446"/>
                <a:gd name="T11" fmla="*/ 8 h 401"/>
                <a:gd name="T12" fmla="*/ 314 w 446"/>
                <a:gd name="T13" fmla="*/ 9 h 401"/>
                <a:gd name="T14" fmla="*/ 273 w 446"/>
                <a:gd name="T15" fmla="*/ 32 h 401"/>
                <a:gd name="T16" fmla="*/ 283 w 446"/>
                <a:gd name="T17" fmla="*/ 64 h 401"/>
                <a:gd name="T18" fmla="*/ 264 w 446"/>
                <a:gd name="T19" fmla="*/ 99 h 401"/>
                <a:gd name="T20" fmla="*/ 247 w 446"/>
                <a:gd name="T21" fmla="*/ 113 h 401"/>
                <a:gd name="T22" fmla="*/ 227 w 446"/>
                <a:gd name="T23" fmla="*/ 137 h 401"/>
                <a:gd name="T24" fmla="*/ 225 w 446"/>
                <a:gd name="T25" fmla="*/ 143 h 401"/>
                <a:gd name="T26" fmla="*/ 222 w 446"/>
                <a:gd name="T27" fmla="*/ 163 h 401"/>
                <a:gd name="T28" fmla="*/ 208 w 446"/>
                <a:gd name="T29" fmla="*/ 171 h 401"/>
                <a:gd name="T30" fmla="*/ 183 w 446"/>
                <a:gd name="T31" fmla="*/ 183 h 401"/>
                <a:gd name="T32" fmla="*/ 149 w 446"/>
                <a:gd name="T33" fmla="*/ 195 h 401"/>
                <a:gd name="T34" fmla="*/ 144 w 446"/>
                <a:gd name="T35" fmla="*/ 216 h 401"/>
                <a:gd name="T36" fmla="*/ 144 w 446"/>
                <a:gd name="T37" fmla="*/ 227 h 401"/>
                <a:gd name="T38" fmla="*/ 88 w 446"/>
                <a:gd name="T39" fmla="*/ 240 h 401"/>
                <a:gd name="T40" fmla="*/ 77 w 446"/>
                <a:gd name="T41" fmla="*/ 241 h 401"/>
                <a:gd name="T42" fmla="*/ 28 w 446"/>
                <a:gd name="T43" fmla="*/ 240 h 401"/>
                <a:gd name="T44" fmla="*/ 11 w 446"/>
                <a:gd name="T45" fmla="*/ 239 h 401"/>
                <a:gd name="T46" fmla="*/ 27 w 446"/>
                <a:gd name="T47" fmla="*/ 271 h 401"/>
                <a:gd name="T48" fmla="*/ 50 w 446"/>
                <a:gd name="T49" fmla="*/ 309 h 401"/>
                <a:gd name="T50" fmla="*/ 49 w 446"/>
                <a:gd name="T51" fmla="*/ 328 h 401"/>
                <a:gd name="T52" fmla="*/ 25 w 446"/>
                <a:gd name="T53" fmla="*/ 343 h 401"/>
                <a:gd name="T54" fmla="*/ 21 w 446"/>
                <a:gd name="T55" fmla="*/ 356 h 401"/>
                <a:gd name="T56" fmla="*/ 21 w 446"/>
                <a:gd name="T57" fmla="*/ 370 h 401"/>
                <a:gd name="T58" fmla="*/ 149 w 446"/>
                <a:gd name="T59" fmla="*/ 378 h 401"/>
                <a:gd name="T60" fmla="*/ 189 w 446"/>
                <a:gd name="T61" fmla="*/ 400 h 401"/>
                <a:gd name="T62" fmla="*/ 264 w 446"/>
                <a:gd name="T63" fmla="*/ 398 h 401"/>
                <a:gd name="T64" fmla="*/ 270 w 446"/>
                <a:gd name="T65" fmla="*/ 395 h 401"/>
                <a:gd name="T66" fmla="*/ 266 w 446"/>
                <a:gd name="T67" fmla="*/ 378 h 401"/>
                <a:gd name="T68" fmla="*/ 256 w 446"/>
                <a:gd name="T69" fmla="*/ 357 h 401"/>
                <a:gd name="T70" fmla="*/ 245 w 446"/>
                <a:gd name="T71" fmla="*/ 350 h 401"/>
                <a:gd name="T72" fmla="*/ 236 w 446"/>
                <a:gd name="T73" fmla="*/ 330 h 401"/>
                <a:gd name="T74" fmla="*/ 240 w 446"/>
                <a:gd name="T75" fmla="*/ 304 h 401"/>
                <a:gd name="T76" fmla="*/ 247 w 446"/>
                <a:gd name="T77" fmla="*/ 294 h 401"/>
                <a:gd name="T78" fmla="*/ 263 w 446"/>
                <a:gd name="T79" fmla="*/ 296 h 401"/>
                <a:gd name="T80" fmla="*/ 281 w 446"/>
                <a:gd name="T81" fmla="*/ 291 h 401"/>
                <a:gd name="T82" fmla="*/ 289 w 446"/>
                <a:gd name="T83" fmla="*/ 283 h 401"/>
                <a:gd name="T84" fmla="*/ 303 w 446"/>
                <a:gd name="T85" fmla="*/ 266 h 401"/>
                <a:gd name="T86" fmla="*/ 325 w 446"/>
                <a:gd name="T87" fmla="*/ 245 h 401"/>
                <a:gd name="T88" fmla="*/ 344 w 446"/>
                <a:gd name="T89" fmla="*/ 213 h 401"/>
                <a:gd name="T90" fmla="*/ 368 w 446"/>
                <a:gd name="T91" fmla="*/ 164 h 401"/>
                <a:gd name="T92" fmla="*/ 366 w 446"/>
                <a:gd name="T93" fmla="*/ 148 h 401"/>
                <a:gd name="T94" fmla="*/ 351 w 446"/>
                <a:gd name="T95" fmla="*/ 127 h 401"/>
                <a:gd name="T96" fmla="*/ 347 w 446"/>
                <a:gd name="T97" fmla="*/ 110 h 401"/>
                <a:gd name="T98" fmla="*/ 342 w 446"/>
                <a:gd name="T99" fmla="*/ 89 h 401"/>
                <a:gd name="T100" fmla="*/ 369 w 446"/>
                <a:gd name="T101" fmla="*/ 79 h 401"/>
                <a:gd name="T102" fmla="*/ 399 w 446"/>
                <a:gd name="T103" fmla="*/ 80 h 401"/>
                <a:gd name="T104" fmla="*/ 446 w 446"/>
                <a:gd name="T105" fmla="*/ 54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6" h="401">
                  <a:moveTo>
                    <a:pt x="443" y="53"/>
                  </a:moveTo>
                  <a:cubicBezTo>
                    <a:pt x="436" y="51"/>
                    <a:pt x="426" y="49"/>
                    <a:pt x="420" y="44"/>
                  </a:cubicBezTo>
                  <a:cubicBezTo>
                    <a:pt x="418" y="43"/>
                    <a:pt x="418" y="40"/>
                    <a:pt x="416" y="40"/>
                  </a:cubicBezTo>
                  <a:cubicBezTo>
                    <a:pt x="415" y="39"/>
                    <a:pt x="411" y="41"/>
                    <a:pt x="410" y="41"/>
                  </a:cubicBezTo>
                  <a:cubicBezTo>
                    <a:pt x="406" y="40"/>
                    <a:pt x="407" y="38"/>
                    <a:pt x="406" y="38"/>
                  </a:cubicBezTo>
                  <a:cubicBezTo>
                    <a:pt x="405" y="37"/>
                    <a:pt x="401" y="36"/>
                    <a:pt x="401" y="36"/>
                  </a:cubicBezTo>
                  <a:cubicBezTo>
                    <a:pt x="398" y="32"/>
                    <a:pt x="403" y="25"/>
                    <a:pt x="402" y="21"/>
                  </a:cubicBezTo>
                  <a:cubicBezTo>
                    <a:pt x="401" y="18"/>
                    <a:pt x="388" y="7"/>
                    <a:pt x="388" y="10"/>
                  </a:cubicBezTo>
                  <a:cubicBezTo>
                    <a:pt x="388" y="3"/>
                    <a:pt x="374" y="1"/>
                    <a:pt x="369" y="1"/>
                  </a:cubicBezTo>
                  <a:cubicBezTo>
                    <a:pt x="367" y="0"/>
                    <a:pt x="365" y="1"/>
                    <a:pt x="363" y="0"/>
                  </a:cubicBezTo>
                  <a:cubicBezTo>
                    <a:pt x="362" y="1"/>
                    <a:pt x="362" y="1"/>
                    <a:pt x="361" y="1"/>
                  </a:cubicBezTo>
                  <a:cubicBezTo>
                    <a:pt x="357" y="3"/>
                    <a:pt x="354" y="8"/>
                    <a:pt x="351" y="8"/>
                  </a:cubicBezTo>
                  <a:cubicBezTo>
                    <a:pt x="348" y="9"/>
                    <a:pt x="346" y="5"/>
                    <a:pt x="342" y="4"/>
                  </a:cubicBezTo>
                  <a:cubicBezTo>
                    <a:pt x="334" y="3"/>
                    <a:pt x="322" y="7"/>
                    <a:pt x="314" y="9"/>
                  </a:cubicBezTo>
                  <a:cubicBezTo>
                    <a:pt x="309" y="10"/>
                    <a:pt x="305" y="10"/>
                    <a:pt x="301" y="12"/>
                  </a:cubicBezTo>
                  <a:cubicBezTo>
                    <a:pt x="298" y="13"/>
                    <a:pt x="272" y="32"/>
                    <a:pt x="273" y="32"/>
                  </a:cubicBezTo>
                  <a:cubicBezTo>
                    <a:pt x="277" y="36"/>
                    <a:pt x="283" y="39"/>
                    <a:pt x="284" y="44"/>
                  </a:cubicBezTo>
                  <a:cubicBezTo>
                    <a:pt x="286" y="49"/>
                    <a:pt x="285" y="59"/>
                    <a:pt x="283" y="64"/>
                  </a:cubicBezTo>
                  <a:cubicBezTo>
                    <a:pt x="280" y="71"/>
                    <a:pt x="270" y="73"/>
                    <a:pt x="270" y="82"/>
                  </a:cubicBezTo>
                  <a:cubicBezTo>
                    <a:pt x="269" y="90"/>
                    <a:pt x="273" y="96"/>
                    <a:pt x="264" y="99"/>
                  </a:cubicBezTo>
                  <a:cubicBezTo>
                    <a:pt x="258" y="100"/>
                    <a:pt x="242" y="93"/>
                    <a:pt x="239" y="101"/>
                  </a:cubicBezTo>
                  <a:cubicBezTo>
                    <a:pt x="237" y="107"/>
                    <a:pt x="245" y="109"/>
                    <a:pt x="247" y="113"/>
                  </a:cubicBezTo>
                  <a:cubicBezTo>
                    <a:pt x="250" y="117"/>
                    <a:pt x="250" y="123"/>
                    <a:pt x="244" y="125"/>
                  </a:cubicBezTo>
                  <a:cubicBezTo>
                    <a:pt x="237" y="128"/>
                    <a:pt x="230" y="128"/>
                    <a:pt x="227" y="137"/>
                  </a:cubicBezTo>
                  <a:cubicBezTo>
                    <a:pt x="227" y="138"/>
                    <a:pt x="226" y="139"/>
                    <a:pt x="225" y="140"/>
                  </a:cubicBezTo>
                  <a:cubicBezTo>
                    <a:pt x="225" y="141"/>
                    <a:pt x="226" y="142"/>
                    <a:pt x="225" y="143"/>
                  </a:cubicBezTo>
                  <a:cubicBezTo>
                    <a:pt x="225" y="145"/>
                    <a:pt x="223" y="146"/>
                    <a:pt x="222" y="148"/>
                  </a:cubicBezTo>
                  <a:cubicBezTo>
                    <a:pt x="220" y="152"/>
                    <a:pt x="222" y="159"/>
                    <a:pt x="222" y="163"/>
                  </a:cubicBezTo>
                  <a:cubicBezTo>
                    <a:pt x="223" y="167"/>
                    <a:pt x="221" y="171"/>
                    <a:pt x="217" y="173"/>
                  </a:cubicBezTo>
                  <a:cubicBezTo>
                    <a:pt x="211" y="176"/>
                    <a:pt x="212" y="172"/>
                    <a:pt x="208" y="171"/>
                  </a:cubicBezTo>
                  <a:cubicBezTo>
                    <a:pt x="201" y="168"/>
                    <a:pt x="194" y="168"/>
                    <a:pt x="189" y="171"/>
                  </a:cubicBezTo>
                  <a:cubicBezTo>
                    <a:pt x="184" y="174"/>
                    <a:pt x="173" y="180"/>
                    <a:pt x="183" y="183"/>
                  </a:cubicBezTo>
                  <a:cubicBezTo>
                    <a:pt x="177" y="189"/>
                    <a:pt x="171" y="184"/>
                    <a:pt x="164" y="185"/>
                  </a:cubicBezTo>
                  <a:cubicBezTo>
                    <a:pt x="157" y="186"/>
                    <a:pt x="154" y="190"/>
                    <a:pt x="149" y="195"/>
                  </a:cubicBezTo>
                  <a:cubicBezTo>
                    <a:pt x="145" y="199"/>
                    <a:pt x="144" y="200"/>
                    <a:pt x="143" y="205"/>
                  </a:cubicBezTo>
                  <a:cubicBezTo>
                    <a:pt x="143" y="208"/>
                    <a:pt x="144" y="213"/>
                    <a:pt x="144" y="216"/>
                  </a:cubicBezTo>
                  <a:cubicBezTo>
                    <a:pt x="144" y="219"/>
                    <a:pt x="142" y="219"/>
                    <a:pt x="142" y="222"/>
                  </a:cubicBezTo>
                  <a:cubicBezTo>
                    <a:pt x="142" y="224"/>
                    <a:pt x="145" y="225"/>
                    <a:pt x="144" y="227"/>
                  </a:cubicBezTo>
                  <a:cubicBezTo>
                    <a:pt x="142" y="232"/>
                    <a:pt x="126" y="237"/>
                    <a:pt x="119" y="238"/>
                  </a:cubicBezTo>
                  <a:cubicBezTo>
                    <a:pt x="109" y="241"/>
                    <a:pt x="98" y="237"/>
                    <a:pt x="88" y="240"/>
                  </a:cubicBezTo>
                  <a:cubicBezTo>
                    <a:pt x="85" y="241"/>
                    <a:pt x="86" y="243"/>
                    <a:pt x="83" y="244"/>
                  </a:cubicBezTo>
                  <a:cubicBezTo>
                    <a:pt x="81" y="244"/>
                    <a:pt x="79" y="241"/>
                    <a:pt x="77" y="241"/>
                  </a:cubicBezTo>
                  <a:cubicBezTo>
                    <a:pt x="71" y="241"/>
                    <a:pt x="66" y="242"/>
                    <a:pt x="61" y="242"/>
                  </a:cubicBezTo>
                  <a:cubicBezTo>
                    <a:pt x="50" y="242"/>
                    <a:pt x="39" y="244"/>
                    <a:pt x="28" y="240"/>
                  </a:cubicBezTo>
                  <a:cubicBezTo>
                    <a:pt x="18" y="236"/>
                    <a:pt x="11" y="232"/>
                    <a:pt x="0" y="231"/>
                  </a:cubicBezTo>
                  <a:cubicBezTo>
                    <a:pt x="2" y="236"/>
                    <a:pt x="9" y="237"/>
                    <a:pt x="11" y="239"/>
                  </a:cubicBezTo>
                  <a:cubicBezTo>
                    <a:pt x="15" y="243"/>
                    <a:pt x="15" y="246"/>
                    <a:pt x="15" y="250"/>
                  </a:cubicBezTo>
                  <a:cubicBezTo>
                    <a:pt x="17" y="260"/>
                    <a:pt x="18" y="265"/>
                    <a:pt x="27" y="271"/>
                  </a:cubicBezTo>
                  <a:cubicBezTo>
                    <a:pt x="32" y="273"/>
                    <a:pt x="44" y="281"/>
                    <a:pt x="49" y="280"/>
                  </a:cubicBezTo>
                  <a:cubicBezTo>
                    <a:pt x="48" y="280"/>
                    <a:pt x="50" y="307"/>
                    <a:pt x="50" y="309"/>
                  </a:cubicBezTo>
                  <a:cubicBezTo>
                    <a:pt x="58" y="312"/>
                    <a:pt x="68" y="310"/>
                    <a:pt x="61" y="323"/>
                  </a:cubicBezTo>
                  <a:cubicBezTo>
                    <a:pt x="57" y="329"/>
                    <a:pt x="56" y="327"/>
                    <a:pt x="49" y="328"/>
                  </a:cubicBezTo>
                  <a:cubicBezTo>
                    <a:pt x="43" y="329"/>
                    <a:pt x="40" y="333"/>
                    <a:pt x="35" y="335"/>
                  </a:cubicBezTo>
                  <a:cubicBezTo>
                    <a:pt x="27" y="339"/>
                    <a:pt x="27" y="336"/>
                    <a:pt x="25" y="343"/>
                  </a:cubicBezTo>
                  <a:cubicBezTo>
                    <a:pt x="24" y="345"/>
                    <a:pt x="26" y="348"/>
                    <a:pt x="25" y="350"/>
                  </a:cubicBezTo>
                  <a:cubicBezTo>
                    <a:pt x="24" y="352"/>
                    <a:pt x="22" y="353"/>
                    <a:pt x="21" y="356"/>
                  </a:cubicBezTo>
                  <a:cubicBezTo>
                    <a:pt x="20" y="359"/>
                    <a:pt x="21" y="364"/>
                    <a:pt x="21" y="368"/>
                  </a:cubicBezTo>
                  <a:cubicBezTo>
                    <a:pt x="21" y="369"/>
                    <a:pt x="21" y="369"/>
                    <a:pt x="21" y="370"/>
                  </a:cubicBezTo>
                  <a:cubicBezTo>
                    <a:pt x="56" y="371"/>
                    <a:pt x="91" y="366"/>
                    <a:pt x="127" y="363"/>
                  </a:cubicBezTo>
                  <a:cubicBezTo>
                    <a:pt x="141" y="362"/>
                    <a:pt x="148" y="363"/>
                    <a:pt x="149" y="378"/>
                  </a:cubicBezTo>
                  <a:cubicBezTo>
                    <a:pt x="151" y="377"/>
                    <a:pt x="154" y="378"/>
                    <a:pt x="156" y="378"/>
                  </a:cubicBezTo>
                  <a:cubicBezTo>
                    <a:pt x="161" y="393"/>
                    <a:pt x="174" y="401"/>
                    <a:pt x="189" y="400"/>
                  </a:cubicBezTo>
                  <a:cubicBezTo>
                    <a:pt x="205" y="399"/>
                    <a:pt x="222" y="399"/>
                    <a:pt x="237" y="398"/>
                  </a:cubicBezTo>
                  <a:cubicBezTo>
                    <a:pt x="240" y="397"/>
                    <a:pt x="254" y="396"/>
                    <a:pt x="264" y="398"/>
                  </a:cubicBezTo>
                  <a:cubicBezTo>
                    <a:pt x="264" y="397"/>
                    <a:pt x="264" y="397"/>
                    <a:pt x="264" y="397"/>
                  </a:cubicBezTo>
                  <a:cubicBezTo>
                    <a:pt x="266" y="396"/>
                    <a:pt x="269" y="398"/>
                    <a:pt x="270" y="395"/>
                  </a:cubicBezTo>
                  <a:cubicBezTo>
                    <a:pt x="271" y="392"/>
                    <a:pt x="267" y="391"/>
                    <a:pt x="267" y="390"/>
                  </a:cubicBezTo>
                  <a:cubicBezTo>
                    <a:pt x="267" y="384"/>
                    <a:pt x="268" y="383"/>
                    <a:pt x="266" y="378"/>
                  </a:cubicBezTo>
                  <a:cubicBezTo>
                    <a:pt x="264" y="375"/>
                    <a:pt x="260" y="370"/>
                    <a:pt x="259" y="366"/>
                  </a:cubicBezTo>
                  <a:cubicBezTo>
                    <a:pt x="258" y="360"/>
                    <a:pt x="263" y="361"/>
                    <a:pt x="256" y="357"/>
                  </a:cubicBezTo>
                  <a:cubicBezTo>
                    <a:pt x="255" y="356"/>
                    <a:pt x="252" y="357"/>
                    <a:pt x="250" y="356"/>
                  </a:cubicBezTo>
                  <a:cubicBezTo>
                    <a:pt x="249" y="355"/>
                    <a:pt x="246" y="352"/>
                    <a:pt x="245" y="350"/>
                  </a:cubicBezTo>
                  <a:cubicBezTo>
                    <a:pt x="243" y="345"/>
                    <a:pt x="247" y="339"/>
                    <a:pt x="246" y="334"/>
                  </a:cubicBezTo>
                  <a:cubicBezTo>
                    <a:pt x="243" y="328"/>
                    <a:pt x="242" y="332"/>
                    <a:pt x="236" y="330"/>
                  </a:cubicBezTo>
                  <a:cubicBezTo>
                    <a:pt x="233" y="329"/>
                    <a:pt x="232" y="326"/>
                    <a:pt x="229" y="326"/>
                  </a:cubicBezTo>
                  <a:cubicBezTo>
                    <a:pt x="226" y="314"/>
                    <a:pt x="235" y="312"/>
                    <a:pt x="240" y="304"/>
                  </a:cubicBezTo>
                  <a:cubicBezTo>
                    <a:pt x="241" y="303"/>
                    <a:pt x="239" y="299"/>
                    <a:pt x="240" y="298"/>
                  </a:cubicBezTo>
                  <a:cubicBezTo>
                    <a:pt x="242" y="296"/>
                    <a:pt x="245" y="296"/>
                    <a:pt x="247" y="294"/>
                  </a:cubicBezTo>
                  <a:cubicBezTo>
                    <a:pt x="253" y="290"/>
                    <a:pt x="249" y="286"/>
                    <a:pt x="257" y="291"/>
                  </a:cubicBezTo>
                  <a:cubicBezTo>
                    <a:pt x="259" y="292"/>
                    <a:pt x="259" y="296"/>
                    <a:pt x="263" y="296"/>
                  </a:cubicBezTo>
                  <a:cubicBezTo>
                    <a:pt x="264" y="296"/>
                    <a:pt x="266" y="294"/>
                    <a:pt x="268" y="294"/>
                  </a:cubicBezTo>
                  <a:cubicBezTo>
                    <a:pt x="272" y="293"/>
                    <a:pt x="276" y="292"/>
                    <a:pt x="281" y="291"/>
                  </a:cubicBezTo>
                  <a:cubicBezTo>
                    <a:pt x="283" y="290"/>
                    <a:pt x="286" y="291"/>
                    <a:pt x="288" y="289"/>
                  </a:cubicBezTo>
                  <a:cubicBezTo>
                    <a:pt x="290" y="288"/>
                    <a:pt x="288" y="284"/>
                    <a:pt x="289" y="283"/>
                  </a:cubicBezTo>
                  <a:cubicBezTo>
                    <a:pt x="292" y="280"/>
                    <a:pt x="297" y="281"/>
                    <a:pt x="300" y="277"/>
                  </a:cubicBezTo>
                  <a:cubicBezTo>
                    <a:pt x="302" y="274"/>
                    <a:pt x="300" y="269"/>
                    <a:pt x="303" y="266"/>
                  </a:cubicBezTo>
                  <a:cubicBezTo>
                    <a:pt x="305" y="263"/>
                    <a:pt x="309" y="261"/>
                    <a:pt x="311" y="260"/>
                  </a:cubicBezTo>
                  <a:cubicBezTo>
                    <a:pt x="321" y="255"/>
                    <a:pt x="322" y="255"/>
                    <a:pt x="325" y="245"/>
                  </a:cubicBezTo>
                  <a:cubicBezTo>
                    <a:pt x="327" y="238"/>
                    <a:pt x="331" y="233"/>
                    <a:pt x="331" y="226"/>
                  </a:cubicBezTo>
                  <a:cubicBezTo>
                    <a:pt x="339" y="226"/>
                    <a:pt x="351" y="222"/>
                    <a:pt x="344" y="213"/>
                  </a:cubicBezTo>
                  <a:cubicBezTo>
                    <a:pt x="345" y="213"/>
                    <a:pt x="365" y="195"/>
                    <a:pt x="365" y="196"/>
                  </a:cubicBezTo>
                  <a:cubicBezTo>
                    <a:pt x="366" y="184"/>
                    <a:pt x="355" y="172"/>
                    <a:pt x="368" y="164"/>
                  </a:cubicBezTo>
                  <a:cubicBezTo>
                    <a:pt x="373" y="161"/>
                    <a:pt x="386" y="160"/>
                    <a:pt x="384" y="154"/>
                  </a:cubicBezTo>
                  <a:cubicBezTo>
                    <a:pt x="382" y="148"/>
                    <a:pt x="371" y="149"/>
                    <a:pt x="366" y="148"/>
                  </a:cubicBezTo>
                  <a:cubicBezTo>
                    <a:pt x="369" y="136"/>
                    <a:pt x="361" y="143"/>
                    <a:pt x="356" y="137"/>
                  </a:cubicBezTo>
                  <a:cubicBezTo>
                    <a:pt x="356" y="137"/>
                    <a:pt x="351" y="127"/>
                    <a:pt x="351" y="127"/>
                  </a:cubicBezTo>
                  <a:cubicBezTo>
                    <a:pt x="350" y="123"/>
                    <a:pt x="352" y="119"/>
                    <a:pt x="351" y="115"/>
                  </a:cubicBezTo>
                  <a:cubicBezTo>
                    <a:pt x="351" y="113"/>
                    <a:pt x="348" y="112"/>
                    <a:pt x="347" y="110"/>
                  </a:cubicBezTo>
                  <a:cubicBezTo>
                    <a:pt x="347" y="109"/>
                    <a:pt x="348" y="107"/>
                    <a:pt x="348" y="106"/>
                  </a:cubicBezTo>
                  <a:cubicBezTo>
                    <a:pt x="346" y="97"/>
                    <a:pt x="353" y="93"/>
                    <a:pt x="342" y="89"/>
                  </a:cubicBezTo>
                  <a:cubicBezTo>
                    <a:pt x="342" y="88"/>
                    <a:pt x="343" y="87"/>
                    <a:pt x="344" y="86"/>
                  </a:cubicBezTo>
                  <a:cubicBezTo>
                    <a:pt x="347" y="74"/>
                    <a:pt x="359" y="77"/>
                    <a:pt x="369" y="79"/>
                  </a:cubicBezTo>
                  <a:cubicBezTo>
                    <a:pt x="374" y="80"/>
                    <a:pt x="380" y="82"/>
                    <a:pt x="386" y="83"/>
                  </a:cubicBezTo>
                  <a:cubicBezTo>
                    <a:pt x="393" y="85"/>
                    <a:pt x="393" y="82"/>
                    <a:pt x="399" y="80"/>
                  </a:cubicBezTo>
                  <a:cubicBezTo>
                    <a:pt x="409" y="77"/>
                    <a:pt x="418" y="78"/>
                    <a:pt x="425" y="71"/>
                  </a:cubicBezTo>
                  <a:cubicBezTo>
                    <a:pt x="429" y="66"/>
                    <a:pt x="437" y="56"/>
                    <a:pt x="446" y="54"/>
                  </a:cubicBezTo>
                  <a:cubicBezTo>
                    <a:pt x="445" y="53"/>
                    <a:pt x="444" y="53"/>
                    <a:pt x="443" y="5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4" name="Freeform 528">
              <a:extLst>
                <a:ext uri="{FF2B5EF4-FFF2-40B4-BE49-F238E27FC236}">
                  <a16:creationId xmlns:a16="http://schemas.microsoft.com/office/drawing/2014/main" id="{B082214A-52CF-44C3-91A3-23A6E93B4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3999" y="2839622"/>
              <a:ext cx="42444" cy="42555"/>
            </a:xfrm>
            <a:custGeom>
              <a:avLst/>
              <a:gdLst>
                <a:gd name="T0" fmla="*/ 37 w 55"/>
                <a:gd name="T1" fmla="*/ 23 h 53"/>
                <a:gd name="T2" fmla="*/ 35 w 55"/>
                <a:gd name="T3" fmla="*/ 17 h 53"/>
                <a:gd name="T4" fmla="*/ 34 w 55"/>
                <a:gd name="T5" fmla="*/ 11 h 53"/>
                <a:gd name="T6" fmla="*/ 32 w 55"/>
                <a:gd name="T7" fmla="*/ 6 h 53"/>
                <a:gd name="T8" fmla="*/ 30 w 55"/>
                <a:gd name="T9" fmla="*/ 1 h 53"/>
                <a:gd name="T10" fmla="*/ 24 w 55"/>
                <a:gd name="T11" fmla="*/ 0 h 53"/>
                <a:gd name="T12" fmla="*/ 16 w 55"/>
                <a:gd name="T13" fmla="*/ 1 h 53"/>
                <a:gd name="T14" fmla="*/ 2 w 55"/>
                <a:gd name="T15" fmla="*/ 16 h 53"/>
                <a:gd name="T16" fmla="*/ 5 w 55"/>
                <a:gd name="T17" fmla="*/ 20 h 53"/>
                <a:gd name="T18" fmla="*/ 6 w 55"/>
                <a:gd name="T19" fmla="*/ 24 h 53"/>
                <a:gd name="T20" fmla="*/ 6 w 55"/>
                <a:gd name="T21" fmla="*/ 35 h 53"/>
                <a:gd name="T22" fmla="*/ 9 w 55"/>
                <a:gd name="T23" fmla="*/ 46 h 53"/>
                <a:gd name="T24" fmla="*/ 12 w 55"/>
                <a:gd name="T25" fmla="*/ 50 h 53"/>
                <a:gd name="T26" fmla="*/ 19 w 55"/>
                <a:gd name="T27" fmla="*/ 49 h 53"/>
                <a:gd name="T28" fmla="*/ 22 w 55"/>
                <a:gd name="T29" fmla="*/ 48 h 53"/>
                <a:gd name="T30" fmla="*/ 24 w 55"/>
                <a:gd name="T31" fmla="*/ 46 h 53"/>
                <a:gd name="T32" fmla="*/ 28 w 55"/>
                <a:gd name="T33" fmla="*/ 51 h 53"/>
                <a:gd name="T34" fmla="*/ 33 w 55"/>
                <a:gd name="T35" fmla="*/ 52 h 53"/>
                <a:gd name="T36" fmla="*/ 39 w 55"/>
                <a:gd name="T37" fmla="*/ 51 h 53"/>
                <a:gd name="T38" fmla="*/ 43 w 55"/>
                <a:gd name="T39" fmla="*/ 44 h 53"/>
                <a:gd name="T40" fmla="*/ 51 w 55"/>
                <a:gd name="T41" fmla="*/ 47 h 53"/>
                <a:gd name="T42" fmla="*/ 53 w 55"/>
                <a:gd name="T43" fmla="*/ 38 h 53"/>
                <a:gd name="T44" fmla="*/ 37 w 55"/>
                <a:gd name="T45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53">
                  <a:moveTo>
                    <a:pt x="37" y="23"/>
                  </a:moveTo>
                  <a:cubicBezTo>
                    <a:pt x="36" y="21"/>
                    <a:pt x="35" y="20"/>
                    <a:pt x="35" y="17"/>
                  </a:cubicBezTo>
                  <a:cubicBezTo>
                    <a:pt x="35" y="15"/>
                    <a:pt x="35" y="13"/>
                    <a:pt x="34" y="11"/>
                  </a:cubicBezTo>
                  <a:cubicBezTo>
                    <a:pt x="33" y="9"/>
                    <a:pt x="32" y="9"/>
                    <a:pt x="32" y="6"/>
                  </a:cubicBezTo>
                  <a:cubicBezTo>
                    <a:pt x="31" y="4"/>
                    <a:pt x="32" y="2"/>
                    <a:pt x="30" y="1"/>
                  </a:cubicBezTo>
                  <a:cubicBezTo>
                    <a:pt x="28" y="0"/>
                    <a:pt x="26" y="0"/>
                    <a:pt x="24" y="0"/>
                  </a:cubicBezTo>
                  <a:cubicBezTo>
                    <a:pt x="21" y="1"/>
                    <a:pt x="18" y="0"/>
                    <a:pt x="16" y="1"/>
                  </a:cubicBezTo>
                  <a:cubicBezTo>
                    <a:pt x="11" y="2"/>
                    <a:pt x="0" y="10"/>
                    <a:pt x="2" y="16"/>
                  </a:cubicBezTo>
                  <a:cubicBezTo>
                    <a:pt x="3" y="18"/>
                    <a:pt x="4" y="18"/>
                    <a:pt x="5" y="20"/>
                  </a:cubicBezTo>
                  <a:cubicBezTo>
                    <a:pt x="5" y="21"/>
                    <a:pt x="6" y="23"/>
                    <a:pt x="6" y="24"/>
                  </a:cubicBezTo>
                  <a:cubicBezTo>
                    <a:pt x="7" y="28"/>
                    <a:pt x="6" y="32"/>
                    <a:pt x="6" y="35"/>
                  </a:cubicBezTo>
                  <a:cubicBezTo>
                    <a:pt x="7" y="39"/>
                    <a:pt x="9" y="42"/>
                    <a:pt x="9" y="46"/>
                  </a:cubicBezTo>
                  <a:cubicBezTo>
                    <a:pt x="9" y="49"/>
                    <a:pt x="8" y="50"/>
                    <a:pt x="12" y="50"/>
                  </a:cubicBezTo>
                  <a:cubicBezTo>
                    <a:pt x="14" y="50"/>
                    <a:pt x="16" y="49"/>
                    <a:pt x="19" y="49"/>
                  </a:cubicBezTo>
                  <a:cubicBezTo>
                    <a:pt x="20" y="49"/>
                    <a:pt x="21" y="49"/>
                    <a:pt x="22" y="48"/>
                  </a:cubicBezTo>
                  <a:cubicBezTo>
                    <a:pt x="23" y="48"/>
                    <a:pt x="22" y="46"/>
                    <a:pt x="24" y="46"/>
                  </a:cubicBezTo>
                  <a:cubicBezTo>
                    <a:pt x="25" y="46"/>
                    <a:pt x="27" y="50"/>
                    <a:pt x="28" y="51"/>
                  </a:cubicBezTo>
                  <a:cubicBezTo>
                    <a:pt x="30" y="53"/>
                    <a:pt x="31" y="53"/>
                    <a:pt x="33" y="52"/>
                  </a:cubicBezTo>
                  <a:cubicBezTo>
                    <a:pt x="36" y="51"/>
                    <a:pt x="37" y="51"/>
                    <a:pt x="39" y="51"/>
                  </a:cubicBezTo>
                  <a:cubicBezTo>
                    <a:pt x="45" y="52"/>
                    <a:pt x="42" y="48"/>
                    <a:pt x="43" y="44"/>
                  </a:cubicBezTo>
                  <a:cubicBezTo>
                    <a:pt x="47" y="43"/>
                    <a:pt x="46" y="49"/>
                    <a:pt x="51" y="47"/>
                  </a:cubicBezTo>
                  <a:cubicBezTo>
                    <a:pt x="55" y="45"/>
                    <a:pt x="54" y="41"/>
                    <a:pt x="53" y="38"/>
                  </a:cubicBezTo>
                  <a:cubicBezTo>
                    <a:pt x="51" y="31"/>
                    <a:pt x="41" y="29"/>
                    <a:pt x="37" y="2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5" name="Freeform 529">
              <a:extLst>
                <a:ext uri="{FF2B5EF4-FFF2-40B4-BE49-F238E27FC236}">
                  <a16:creationId xmlns:a16="http://schemas.microsoft.com/office/drawing/2014/main" id="{C675F3C8-9F9A-4235-BB6D-CC3A7E2BF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998" y="2944138"/>
              <a:ext cx="297104" cy="233205"/>
            </a:xfrm>
            <a:custGeom>
              <a:avLst/>
              <a:gdLst>
                <a:gd name="T0" fmla="*/ 345 w 385"/>
                <a:gd name="T1" fmla="*/ 32 h 290"/>
                <a:gd name="T2" fmla="*/ 321 w 385"/>
                <a:gd name="T3" fmla="*/ 47 h 290"/>
                <a:gd name="T4" fmla="*/ 295 w 385"/>
                <a:gd name="T5" fmla="*/ 51 h 290"/>
                <a:gd name="T6" fmla="*/ 290 w 385"/>
                <a:gd name="T7" fmla="*/ 17 h 290"/>
                <a:gd name="T8" fmla="*/ 276 w 385"/>
                <a:gd name="T9" fmla="*/ 1 h 290"/>
                <a:gd name="T10" fmla="*/ 261 w 385"/>
                <a:gd name="T11" fmla="*/ 20 h 290"/>
                <a:gd name="T12" fmla="*/ 245 w 385"/>
                <a:gd name="T13" fmla="*/ 28 h 290"/>
                <a:gd name="T14" fmla="*/ 232 w 385"/>
                <a:gd name="T15" fmla="*/ 42 h 290"/>
                <a:gd name="T16" fmla="*/ 203 w 385"/>
                <a:gd name="T17" fmla="*/ 48 h 290"/>
                <a:gd name="T18" fmla="*/ 183 w 385"/>
                <a:gd name="T19" fmla="*/ 40 h 290"/>
                <a:gd name="T20" fmla="*/ 166 w 385"/>
                <a:gd name="T21" fmla="*/ 34 h 290"/>
                <a:gd name="T22" fmla="*/ 143 w 385"/>
                <a:gd name="T23" fmla="*/ 30 h 290"/>
                <a:gd name="T24" fmla="*/ 120 w 385"/>
                <a:gd name="T25" fmla="*/ 41 h 290"/>
                <a:gd name="T26" fmla="*/ 110 w 385"/>
                <a:gd name="T27" fmla="*/ 66 h 290"/>
                <a:gd name="T28" fmla="*/ 72 w 385"/>
                <a:gd name="T29" fmla="*/ 85 h 290"/>
                <a:gd name="T30" fmla="*/ 62 w 385"/>
                <a:gd name="T31" fmla="*/ 104 h 290"/>
                <a:gd name="T32" fmla="*/ 38 w 385"/>
                <a:gd name="T33" fmla="*/ 101 h 290"/>
                <a:gd name="T34" fmla="*/ 19 w 385"/>
                <a:gd name="T35" fmla="*/ 110 h 290"/>
                <a:gd name="T36" fmla="*/ 9 w 385"/>
                <a:gd name="T37" fmla="*/ 137 h 290"/>
                <a:gd name="T38" fmla="*/ 12 w 385"/>
                <a:gd name="T39" fmla="*/ 162 h 290"/>
                <a:gd name="T40" fmla="*/ 10 w 385"/>
                <a:gd name="T41" fmla="*/ 197 h 290"/>
                <a:gd name="T42" fmla="*/ 18 w 385"/>
                <a:gd name="T43" fmla="*/ 227 h 290"/>
                <a:gd name="T44" fmla="*/ 36 w 385"/>
                <a:gd name="T45" fmla="*/ 247 h 290"/>
                <a:gd name="T46" fmla="*/ 13 w 385"/>
                <a:gd name="T47" fmla="*/ 277 h 290"/>
                <a:gd name="T48" fmla="*/ 74 w 385"/>
                <a:gd name="T49" fmla="*/ 288 h 290"/>
                <a:gd name="T50" fmla="*/ 96 w 385"/>
                <a:gd name="T51" fmla="*/ 290 h 290"/>
                <a:gd name="T52" fmla="*/ 132 w 385"/>
                <a:gd name="T53" fmla="*/ 284 h 290"/>
                <a:gd name="T54" fmla="*/ 155 w 385"/>
                <a:gd name="T55" fmla="*/ 268 h 290"/>
                <a:gd name="T56" fmla="*/ 156 w 385"/>
                <a:gd name="T57" fmla="*/ 251 h 290"/>
                <a:gd name="T58" fmla="*/ 177 w 385"/>
                <a:gd name="T59" fmla="*/ 231 h 290"/>
                <a:gd name="T60" fmla="*/ 202 w 385"/>
                <a:gd name="T61" fmla="*/ 217 h 290"/>
                <a:gd name="T62" fmla="*/ 230 w 385"/>
                <a:gd name="T63" fmla="*/ 219 h 290"/>
                <a:gd name="T64" fmla="*/ 235 w 385"/>
                <a:gd name="T65" fmla="*/ 194 h 290"/>
                <a:gd name="T66" fmla="*/ 238 w 385"/>
                <a:gd name="T67" fmla="*/ 186 h 290"/>
                <a:gd name="T68" fmla="*/ 257 w 385"/>
                <a:gd name="T69" fmla="*/ 171 h 290"/>
                <a:gd name="T70" fmla="*/ 252 w 385"/>
                <a:gd name="T71" fmla="*/ 147 h 290"/>
                <a:gd name="T72" fmla="*/ 283 w 385"/>
                <a:gd name="T73" fmla="*/ 128 h 290"/>
                <a:gd name="T74" fmla="*/ 297 w 385"/>
                <a:gd name="T75" fmla="*/ 90 h 290"/>
                <a:gd name="T76" fmla="*/ 314 w 385"/>
                <a:gd name="T77" fmla="*/ 58 h 290"/>
                <a:gd name="T78" fmla="*/ 355 w 385"/>
                <a:gd name="T79" fmla="*/ 50 h 290"/>
                <a:gd name="T80" fmla="*/ 374 w 385"/>
                <a:gd name="T81" fmla="*/ 47 h 290"/>
                <a:gd name="T82" fmla="*/ 374 w 385"/>
                <a:gd name="T83" fmla="*/ 42 h 290"/>
                <a:gd name="T84" fmla="*/ 352 w 385"/>
                <a:gd name="T85" fmla="*/ 3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85" h="290">
                  <a:moveTo>
                    <a:pt x="352" y="39"/>
                  </a:moveTo>
                  <a:cubicBezTo>
                    <a:pt x="356" y="34"/>
                    <a:pt x="352" y="31"/>
                    <a:pt x="345" y="32"/>
                  </a:cubicBezTo>
                  <a:cubicBezTo>
                    <a:pt x="342" y="33"/>
                    <a:pt x="333" y="38"/>
                    <a:pt x="330" y="40"/>
                  </a:cubicBezTo>
                  <a:cubicBezTo>
                    <a:pt x="327" y="43"/>
                    <a:pt x="326" y="46"/>
                    <a:pt x="321" y="47"/>
                  </a:cubicBezTo>
                  <a:cubicBezTo>
                    <a:pt x="318" y="49"/>
                    <a:pt x="315" y="49"/>
                    <a:pt x="312" y="51"/>
                  </a:cubicBezTo>
                  <a:cubicBezTo>
                    <a:pt x="305" y="57"/>
                    <a:pt x="300" y="64"/>
                    <a:pt x="295" y="51"/>
                  </a:cubicBezTo>
                  <a:cubicBezTo>
                    <a:pt x="293" y="45"/>
                    <a:pt x="295" y="37"/>
                    <a:pt x="295" y="31"/>
                  </a:cubicBezTo>
                  <a:cubicBezTo>
                    <a:pt x="296" y="26"/>
                    <a:pt x="300" y="12"/>
                    <a:pt x="290" y="17"/>
                  </a:cubicBezTo>
                  <a:cubicBezTo>
                    <a:pt x="288" y="13"/>
                    <a:pt x="292" y="8"/>
                    <a:pt x="290" y="4"/>
                  </a:cubicBezTo>
                  <a:cubicBezTo>
                    <a:pt x="288" y="1"/>
                    <a:pt x="280" y="0"/>
                    <a:pt x="276" y="1"/>
                  </a:cubicBezTo>
                  <a:cubicBezTo>
                    <a:pt x="270" y="3"/>
                    <a:pt x="269" y="7"/>
                    <a:pt x="266" y="11"/>
                  </a:cubicBezTo>
                  <a:cubicBezTo>
                    <a:pt x="263" y="15"/>
                    <a:pt x="261" y="15"/>
                    <a:pt x="261" y="20"/>
                  </a:cubicBezTo>
                  <a:cubicBezTo>
                    <a:pt x="261" y="24"/>
                    <a:pt x="265" y="27"/>
                    <a:pt x="257" y="29"/>
                  </a:cubicBezTo>
                  <a:cubicBezTo>
                    <a:pt x="253" y="30"/>
                    <a:pt x="249" y="27"/>
                    <a:pt x="245" y="28"/>
                  </a:cubicBezTo>
                  <a:cubicBezTo>
                    <a:pt x="238" y="29"/>
                    <a:pt x="241" y="33"/>
                    <a:pt x="240" y="39"/>
                  </a:cubicBezTo>
                  <a:cubicBezTo>
                    <a:pt x="239" y="43"/>
                    <a:pt x="237" y="45"/>
                    <a:pt x="232" y="42"/>
                  </a:cubicBezTo>
                  <a:cubicBezTo>
                    <a:pt x="226" y="38"/>
                    <a:pt x="222" y="36"/>
                    <a:pt x="215" y="40"/>
                  </a:cubicBezTo>
                  <a:cubicBezTo>
                    <a:pt x="210" y="44"/>
                    <a:pt x="211" y="50"/>
                    <a:pt x="203" y="48"/>
                  </a:cubicBezTo>
                  <a:cubicBezTo>
                    <a:pt x="198" y="47"/>
                    <a:pt x="198" y="42"/>
                    <a:pt x="194" y="41"/>
                  </a:cubicBezTo>
                  <a:cubicBezTo>
                    <a:pt x="190" y="38"/>
                    <a:pt x="188" y="42"/>
                    <a:pt x="183" y="40"/>
                  </a:cubicBezTo>
                  <a:cubicBezTo>
                    <a:pt x="179" y="39"/>
                    <a:pt x="179" y="36"/>
                    <a:pt x="175" y="35"/>
                  </a:cubicBezTo>
                  <a:cubicBezTo>
                    <a:pt x="171" y="34"/>
                    <a:pt x="168" y="35"/>
                    <a:pt x="166" y="34"/>
                  </a:cubicBezTo>
                  <a:cubicBezTo>
                    <a:pt x="163" y="36"/>
                    <a:pt x="161" y="36"/>
                    <a:pt x="157" y="35"/>
                  </a:cubicBezTo>
                  <a:cubicBezTo>
                    <a:pt x="153" y="35"/>
                    <a:pt x="146" y="29"/>
                    <a:pt x="143" y="30"/>
                  </a:cubicBezTo>
                  <a:cubicBezTo>
                    <a:pt x="138" y="31"/>
                    <a:pt x="139" y="36"/>
                    <a:pt x="134" y="38"/>
                  </a:cubicBezTo>
                  <a:cubicBezTo>
                    <a:pt x="130" y="41"/>
                    <a:pt x="124" y="39"/>
                    <a:pt x="120" y="41"/>
                  </a:cubicBezTo>
                  <a:cubicBezTo>
                    <a:pt x="117" y="44"/>
                    <a:pt x="116" y="49"/>
                    <a:pt x="114" y="53"/>
                  </a:cubicBezTo>
                  <a:cubicBezTo>
                    <a:pt x="111" y="58"/>
                    <a:pt x="111" y="62"/>
                    <a:pt x="110" y="66"/>
                  </a:cubicBezTo>
                  <a:cubicBezTo>
                    <a:pt x="107" y="73"/>
                    <a:pt x="106" y="72"/>
                    <a:pt x="100" y="75"/>
                  </a:cubicBezTo>
                  <a:cubicBezTo>
                    <a:pt x="91" y="79"/>
                    <a:pt x="84" y="85"/>
                    <a:pt x="72" y="85"/>
                  </a:cubicBezTo>
                  <a:cubicBezTo>
                    <a:pt x="74" y="89"/>
                    <a:pt x="72" y="93"/>
                    <a:pt x="72" y="97"/>
                  </a:cubicBezTo>
                  <a:cubicBezTo>
                    <a:pt x="67" y="98"/>
                    <a:pt x="67" y="102"/>
                    <a:pt x="62" y="104"/>
                  </a:cubicBezTo>
                  <a:cubicBezTo>
                    <a:pt x="58" y="106"/>
                    <a:pt x="54" y="105"/>
                    <a:pt x="50" y="107"/>
                  </a:cubicBezTo>
                  <a:cubicBezTo>
                    <a:pt x="49" y="103"/>
                    <a:pt x="43" y="96"/>
                    <a:pt x="38" y="101"/>
                  </a:cubicBezTo>
                  <a:cubicBezTo>
                    <a:pt x="32" y="99"/>
                    <a:pt x="28" y="94"/>
                    <a:pt x="22" y="93"/>
                  </a:cubicBezTo>
                  <a:cubicBezTo>
                    <a:pt x="22" y="99"/>
                    <a:pt x="21" y="105"/>
                    <a:pt x="19" y="110"/>
                  </a:cubicBezTo>
                  <a:cubicBezTo>
                    <a:pt x="18" y="114"/>
                    <a:pt x="17" y="122"/>
                    <a:pt x="15" y="125"/>
                  </a:cubicBezTo>
                  <a:cubicBezTo>
                    <a:pt x="12" y="129"/>
                    <a:pt x="5" y="129"/>
                    <a:pt x="9" y="137"/>
                  </a:cubicBezTo>
                  <a:cubicBezTo>
                    <a:pt x="2" y="138"/>
                    <a:pt x="2" y="145"/>
                    <a:pt x="2" y="151"/>
                  </a:cubicBezTo>
                  <a:cubicBezTo>
                    <a:pt x="3" y="159"/>
                    <a:pt x="4" y="160"/>
                    <a:pt x="12" y="162"/>
                  </a:cubicBezTo>
                  <a:cubicBezTo>
                    <a:pt x="10" y="173"/>
                    <a:pt x="0" y="172"/>
                    <a:pt x="6" y="185"/>
                  </a:cubicBezTo>
                  <a:cubicBezTo>
                    <a:pt x="8" y="190"/>
                    <a:pt x="10" y="191"/>
                    <a:pt x="10" y="197"/>
                  </a:cubicBezTo>
                  <a:cubicBezTo>
                    <a:pt x="11" y="202"/>
                    <a:pt x="10" y="207"/>
                    <a:pt x="10" y="213"/>
                  </a:cubicBezTo>
                  <a:cubicBezTo>
                    <a:pt x="9" y="222"/>
                    <a:pt x="7" y="226"/>
                    <a:pt x="18" y="227"/>
                  </a:cubicBezTo>
                  <a:cubicBezTo>
                    <a:pt x="26" y="228"/>
                    <a:pt x="34" y="225"/>
                    <a:pt x="36" y="236"/>
                  </a:cubicBezTo>
                  <a:cubicBezTo>
                    <a:pt x="36" y="238"/>
                    <a:pt x="36" y="245"/>
                    <a:pt x="36" y="247"/>
                  </a:cubicBezTo>
                  <a:cubicBezTo>
                    <a:pt x="32" y="256"/>
                    <a:pt x="11" y="265"/>
                    <a:pt x="13" y="277"/>
                  </a:cubicBezTo>
                  <a:cubicBezTo>
                    <a:pt x="13" y="277"/>
                    <a:pt x="13" y="277"/>
                    <a:pt x="13" y="277"/>
                  </a:cubicBezTo>
                  <a:cubicBezTo>
                    <a:pt x="24" y="278"/>
                    <a:pt x="31" y="282"/>
                    <a:pt x="41" y="286"/>
                  </a:cubicBezTo>
                  <a:cubicBezTo>
                    <a:pt x="52" y="290"/>
                    <a:pt x="63" y="288"/>
                    <a:pt x="74" y="288"/>
                  </a:cubicBezTo>
                  <a:cubicBezTo>
                    <a:pt x="79" y="288"/>
                    <a:pt x="84" y="287"/>
                    <a:pt x="90" y="287"/>
                  </a:cubicBezTo>
                  <a:cubicBezTo>
                    <a:pt x="92" y="287"/>
                    <a:pt x="94" y="290"/>
                    <a:pt x="96" y="290"/>
                  </a:cubicBezTo>
                  <a:cubicBezTo>
                    <a:pt x="99" y="289"/>
                    <a:pt x="98" y="287"/>
                    <a:pt x="101" y="286"/>
                  </a:cubicBezTo>
                  <a:cubicBezTo>
                    <a:pt x="111" y="283"/>
                    <a:pt x="122" y="287"/>
                    <a:pt x="132" y="284"/>
                  </a:cubicBezTo>
                  <a:cubicBezTo>
                    <a:pt x="139" y="283"/>
                    <a:pt x="155" y="278"/>
                    <a:pt x="157" y="273"/>
                  </a:cubicBezTo>
                  <a:cubicBezTo>
                    <a:pt x="158" y="271"/>
                    <a:pt x="155" y="270"/>
                    <a:pt x="155" y="268"/>
                  </a:cubicBezTo>
                  <a:cubicBezTo>
                    <a:pt x="155" y="265"/>
                    <a:pt x="157" y="265"/>
                    <a:pt x="157" y="262"/>
                  </a:cubicBezTo>
                  <a:cubicBezTo>
                    <a:pt x="157" y="259"/>
                    <a:pt x="156" y="254"/>
                    <a:pt x="156" y="251"/>
                  </a:cubicBezTo>
                  <a:cubicBezTo>
                    <a:pt x="157" y="246"/>
                    <a:pt x="158" y="245"/>
                    <a:pt x="162" y="241"/>
                  </a:cubicBezTo>
                  <a:cubicBezTo>
                    <a:pt x="167" y="236"/>
                    <a:pt x="170" y="232"/>
                    <a:pt x="177" y="231"/>
                  </a:cubicBezTo>
                  <a:cubicBezTo>
                    <a:pt x="184" y="230"/>
                    <a:pt x="190" y="235"/>
                    <a:pt x="196" y="229"/>
                  </a:cubicBezTo>
                  <a:cubicBezTo>
                    <a:pt x="186" y="226"/>
                    <a:pt x="197" y="220"/>
                    <a:pt x="202" y="217"/>
                  </a:cubicBezTo>
                  <a:cubicBezTo>
                    <a:pt x="207" y="214"/>
                    <a:pt x="214" y="214"/>
                    <a:pt x="221" y="217"/>
                  </a:cubicBezTo>
                  <a:cubicBezTo>
                    <a:pt x="225" y="218"/>
                    <a:pt x="224" y="222"/>
                    <a:pt x="230" y="219"/>
                  </a:cubicBezTo>
                  <a:cubicBezTo>
                    <a:pt x="234" y="217"/>
                    <a:pt x="236" y="213"/>
                    <a:pt x="235" y="209"/>
                  </a:cubicBezTo>
                  <a:cubicBezTo>
                    <a:pt x="235" y="205"/>
                    <a:pt x="233" y="198"/>
                    <a:pt x="235" y="194"/>
                  </a:cubicBezTo>
                  <a:cubicBezTo>
                    <a:pt x="236" y="192"/>
                    <a:pt x="238" y="191"/>
                    <a:pt x="238" y="189"/>
                  </a:cubicBezTo>
                  <a:cubicBezTo>
                    <a:pt x="239" y="188"/>
                    <a:pt x="238" y="187"/>
                    <a:pt x="238" y="186"/>
                  </a:cubicBezTo>
                  <a:cubicBezTo>
                    <a:pt x="239" y="185"/>
                    <a:pt x="240" y="184"/>
                    <a:pt x="240" y="183"/>
                  </a:cubicBezTo>
                  <a:cubicBezTo>
                    <a:pt x="243" y="174"/>
                    <a:pt x="250" y="174"/>
                    <a:pt x="257" y="171"/>
                  </a:cubicBezTo>
                  <a:cubicBezTo>
                    <a:pt x="263" y="169"/>
                    <a:pt x="263" y="163"/>
                    <a:pt x="260" y="159"/>
                  </a:cubicBezTo>
                  <a:cubicBezTo>
                    <a:pt x="258" y="155"/>
                    <a:pt x="250" y="153"/>
                    <a:pt x="252" y="147"/>
                  </a:cubicBezTo>
                  <a:cubicBezTo>
                    <a:pt x="255" y="139"/>
                    <a:pt x="271" y="146"/>
                    <a:pt x="277" y="145"/>
                  </a:cubicBezTo>
                  <a:cubicBezTo>
                    <a:pt x="286" y="142"/>
                    <a:pt x="282" y="136"/>
                    <a:pt x="283" y="128"/>
                  </a:cubicBezTo>
                  <a:cubicBezTo>
                    <a:pt x="283" y="119"/>
                    <a:pt x="293" y="117"/>
                    <a:pt x="296" y="110"/>
                  </a:cubicBezTo>
                  <a:cubicBezTo>
                    <a:pt x="298" y="105"/>
                    <a:pt x="299" y="95"/>
                    <a:pt x="297" y="90"/>
                  </a:cubicBezTo>
                  <a:cubicBezTo>
                    <a:pt x="296" y="85"/>
                    <a:pt x="290" y="82"/>
                    <a:pt x="286" y="78"/>
                  </a:cubicBezTo>
                  <a:cubicBezTo>
                    <a:pt x="285" y="78"/>
                    <a:pt x="311" y="59"/>
                    <a:pt x="314" y="58"/>
                  </a:cubicBezTo>
                  <a:cubicBezTo>
                    <a:pt x="318" y="56"/>
                    <a:pt x="322" y="56"/>
                    <a:pt x="327" y="55"/>
                  </a:cubicBezTo>
                  <a:cubicBezTo>
                    <a:pt x="335" y="53"/>
                    <a:pt x="347" y="49"/>
                    <a:pt x="355" y="50"/>
                  </a:cubicBezTo>
                  <a:cubicBezTo>
                    <a:pt x="359" y="51"/>
                    <a:pt x="361" y="55"/>
                    <a:pt x="364" y="54"/>
                  </a:cubicBezTo>
                  <a:cubicBezTo>
                    <a:pt x="367" y="54"/>
                    <a:pt x="370" y="49"/>
                    <a:pt x="374" y="47"/>
                  </a:cubicBezTo>
                  <a:cubicBezTo>
                    <a:pt x="375" y="47"/>
                    <a:pt x="375" y="47"/>
                    <a:pt x="376" y="46"/>
                  </a:cubicBezTo>
                  <a:cubicBezTo>
                    <a:pt x="374" y="46"/>
                    <a:pt x="373" y="45"/>
                    <a:pt x="374" y="42"/>
                  </a:cubicBezTo>
                  <a:cubicBezTo>
                    <a:pt x="376" y="39"/>
                    <a:pt x="382" y="39"/>
                    <a:pt x="385" y="39"/>
                  </a:cubicBezTo>
                  <a:cubicBezTo>
                    <a:pt x="379" y="27"/>
                    <a:pt x="360" y="41"/>
                    <a:pt x="352" y="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6" name="Freeform 530">
              <a:extLst>
                <a:ext uri="{FF2B5EF4-FFF2-40B4-BE49-F238E27FC236}">
                  <a16:creationId xmlns:a16="http://schemas.microsoft.com/office/drawing/2014/main" id="{1A6C104C-EF47-46A8-8188-4A5A84DF5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143" y="2821237"/>
              <a:ext cx="293839" cy="209034"/>
            </a:xfrm>
            <a:custGeom>
              <a:avLst/>
              <a:gdLst>
                <a:gd name="T0" fmla="*/ 277 w 381"/>
                <a:gd name="T1" fmla="*/ 257 h 260"/>
                <a:gd name="T2" fmla="*/ 287 w 381"/>
                <a:gd name="T3" fmla="*/ 238 h 260"/>
                <a:gd name="T4" fmla="*/ 325 w 381"/>
                <a:gd name="T5" fmla="*/ 219 h 260"/>
                <a:gd name="T6" fmla="*/ 335 w 381"/>
                <a:gd name="T7" fmla="*/ 194 h 260"/>
                <a:gd name="T8" fmla="*/ 358 w 381"/>
                <a:gd name="T9" fmla="*/ 183 h 260"/>
                <a:gd name="T10" fmla="*/ 381 w 381"/>
                <a:gd name="T11" fmla="*/ 187 h 260"/>
                <a:gd name="T12" fmla="*/ 380 w 381"/>
                <a:gd name="T13" fmla="*/ 166 h 260"/>
                <a:gd name="T14" fmla="*/ 344 w 381"/>
                <a:gd name="T15" fmla="*/ 154 h 260"/>
                <a:gd name="T16" fmla="*/ 300 w 381"/>
                <a:gd name="T17" fmla="*/ 123 h 260"/>
                <a:gd name="T18" fmla="*/ 266 w 381"/>
                <a:gd name="T19" fmla="*/ 84 h 260"/>
                <a:gd name="T20" fmla="*/ 246 w 381"/>
                <a:gd name="T21" fmla="*/ 57 h 260"/>
                <a:gd name="T22" fmla="*/ 224 w 381"/>
                <a:gd name="T23" fmla="*/ 55 h 260"/>
                <a:gd name="T24" fmla="*/ 208 w 381"/>
                <a:gd name="T25" fmla="*/ 35 h 260"/>
                <a:gd name="T26" fmla="*/ 204 w 381"/>
                <a:gd name="T27" fmla="*/ 23 h 260"/>
                <a:gd name="T28" fmla="*/ 180 w 381"/>
                <a:gd name="T29" fmla="*/ 9 h 260"/>
                <a:gd name="T30" fmla="*/ 166 w 381"/>
                <a:gd name="T31" fmla="*/ 0 h 260"/>
                <a:gd name="T32" fmla="*/ 155 w 381"/>
                <a:gd name="T33" fmla="*/ 3 h 260"/>
                <a:gd name="T34" fmla="*/ 150 w 381"/>
                <a:gd name="T35" fmla="*/ 12 h 260"/>
                <a:gd name="T36" fmla="*/ 137 w 381"/>
                <a:gd name="T37" fmla="*/ 21 h 260"/>
                <a:gd name="T38" fmla="*/ 124 w 381"/>
                <a:gd name="T39" fmla="*/ 38 h 260"/>
                <a:gd name="T40" fmla="*/ 101 w 381"/>
                <a:gd name="T41" fmla="*/ 51 h 260"/>
                <a:gd name="T42" fmla="*/ 70 w 381"/>
                <a:gd name="T43" fmla="*/ 31 h 260"/>
                <a:gd name="T44" fmla="*/ 4 w 381"/>
                <a:gd name="T45" fmla="*/ 34 h 260"/>
                <a:gd name="T46" fmla="*/ 5 w 381"/>
                <a:gd name="T47" fmla="*/ 44 h 260"/>
                <a:gd name="T48" fmla="*/ 13 w 381"/>
                <a:gd name="T49" fmla="*/ 62 h 260"/>
                <a:gd name="T50" fmla="*/ 33 w 381"/>
                <a:gd name="T51" fmla="*/ 98 h 260"/>
                <a:gd name="T52" fmla="*/ 29 w 381"/>
                <a:gd name="T53" fmla="*/ 103 h 260"/>
                <a:gd name="T54" fmla="*/ 25 w 381"/>
                <a:gd name="T55" fmla="*/ 112 h 260"/>
                <a:gd name="T56" fmla="*/ 21 w 381"/>
                <a:gd name="T57" fmla="*/ 126 h 260"/>
                <a:gd name="T58" fmla="*/ 32 w 381"/>
                <a:gd name="T59" fmla="*/ 128 h 260"/>
                <a:gd name="T60" fmla="*/ 39 w 381"/>
                <a:gd name="T61" fmla="*/ 148 h 260"/>
                <a:gd name="T62" fmla="*/ 42 w 381"/>
                <a:gd name="T63" fmla="*/ 190 h 260"/>
                <a:gd name="T64" fmla="*/ 63 w 381"/>
                <a:gd name="T65" fmla="*/ 185 h 260"/>
                <a:gd name="T66" fmla="*/ 94 w 381"/>
                <a:gd name="T67" fmla="*/ 164 h 260"/>
                <a:gd name="T68" fmla="*/ 109 w 381"/>
                <a:gd name="T69" fmla="*/ 158 h 260"/>
                <a:gd name="T70" fmla="*/ 133 w 381"/>
                <a:gd name="T71" fmla="*/ 166 h 260"/>
                <a:gd name="T72" fmla="*/ 183 w 381"/>
                <a:gd name="T73" fmla="*/ 183 h 260"/>
                <a:gd name="T74" fmla="*/ 205 w 381"/>
                <a:gd name="T75" fmla="*/ 201 h 260"/>
                <a:gd name="T76" fmla="*/ 227 w 381"/>
                <a:gd name="T77" fmla="*/ 213 h 260"/>
                <a:gd name="T78" fmla="*/ 237 w 381"/>
                <a:gd name="T79" fmla="*/ 234 h 260"/>
                <a:gd name="T80" fmla="*/ 253 w 381"/>
                <a:gd name="T81" fmla="*/ 254 h 260"/>
                <a:gd name="T82" fmla="*/ 60 w 381"/>
                <a:gd name="T83" fmla="*/ 70 h 260"/>
                <a:gd name="T84" fmla="*/ 48 w 381"/>
                <a:gd name="T85" fmla="*/ 74 h 260"/>
                <a:gd name="T86" fmla="*/ 37 w 381"/>
                <a:gd name="T87" fmla="*/ 74 h 260"/>
                <a:gd name="T88" fmla="*/ 31 w 381"/>
                <a:gd name="T89" fmla="*/ 71 h 260"/>
                <a:gd name="T90" fmla="*/ 21 w 381"/>
                <a:gd name="T91" fmla="*/ 73 h 260"/>
                <a:gd name="T92" fmla="*/ 15 w 381"/>
                <a:gd name="T93" fmla="*/ 58 h 260"/>
                <a:gd name="T94" fmla="*/ 14 w 381"/>
                <a:gd name="T95" fmla="*/ 43 h 260"/>
                <a:gd name="T96" fmla="*/ 25 w 381"/>
                <a:gd name="T97" fmla="*/ 24 h 260"/>
                <a:gd name="T98" fmla="*/ 39 w 381"/>
                <a:gd name="T99" fmla="*/ 24 h 260"/>
                <a:gd name="T100" fmla="*/ 43 w 381"/>
                <a:gd name="T101" fmla="*/ 34 h 260"/>
                <a:gd name="T102" fmla="*/ 46 w 381"/>
                <a:gd name="T103" fmla="*/ 46 h 260"/>
                <a:gd name="T104" fmla="*/ 60 w 381"/>
                <a:gd name="T105" fmla="*/ 7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1" h="260">
                  <a:moveTo>
                    <a:pt x="265" y="260"/>
                  </a:moveTo>
                  <a:cubicBezTo>
                    <a:pt x="269" y="258"/>
                    <a:pt x="273" y="259"/>
                    <a:pt x="277" y="257"/>
                  </a:cubicBezTo>
                  <a:cubicBezTo>
                    <a:pt x="282" y="255"/>
                    <a:pt x="282" y="251"/>
                    <a:pt x="287" y="250"/>
                  </a:cubicBezTo>
                  <a:cubicBezTo>
                    <a:pt x="287" y="246"/>
                    <a:pt x="289" y="242"/>
                    <a:pt x="287" y="238"/>
                  </a:cubicBezTo>
                  <a:cubicBezTo>
                    <a:pt x="299" y="238"/>
                    <a:pt x="306" y="232"/>
                    <a:pt x="315" y="228"/>
                  </a:cubicBezTo>
                  <a:cubicBezTo>
                    <a:pt x="321" y="225"/>
                    <a:pt x="322" y="226"/>
                    <a:pt x="325" y="219"/>
                  </a:cubicBezTo>
                  <a:cubicBezTo>
                    <a:pt x="326" y="215"/>
                    <a:pt x="326" y="211"/>
                    <a:pt x="329" y="206"/>
                  </a:cubicBezTo>
                  <a:cubicBezTo>
                    <a:pt x="331" y="202"/>
                    <a:pt x="332" y="197"/>
                    <a:pt x="335" y="194"/>
                  </a:cubicBezTo>
                  <a:cubicBezTo>
                    <a:pt x="339" y="192"/>
                    <a:pt x="345" y="194"/>
                    <a:pt x="349" y="191"/>
                  </a:cubicBezTo>
                  <a:cubicBezTo>
                    <a:pt x="354" y="189"/>
                    <a:pt x="353" y="184"/>
                    <a:pt x="358" y="183"/>
                  </a:cubicBezTo>
                  <a:cubicBezTo>
                    <a:pt x="361" y="182"/>
                    <a:pt x="368" y="188"/>
                    <a:pt x="372" y="188"/>
                  </a:cubicBezTo>
                  <a:cubicBezTo>
                    <a:pt x="376" y="189"/>
                    <a:pt x="378" y="189"/>
                    <a:pt x="381" y="187"/>
                  </a:cubicBezTo>
                  <a:cubicBezTo>
                    <a:pt x="377" y="187"/>
                    <a:pt x="376" y="185"/>
                    <a:pt x="377" y="177"/>
                  </a:cubicBezTo>
                  <a:cubicBezTo>
                    <a:pt x="377" y="173"/>
                    <a:pt x="381" y="170"/>
                    <a:pt x="380" y="166"/>
                  </a:cubicBezTo>
                  <a:cubicBezTo>
                    <a:pt x="374" y="165"/>
                    <a:pt x="372" y="164"/>
                    <a:pt x="367" y="161"/>
                  </a:cubicBezTo>
                  <a:cubicBezTo>
                    <a:pt x="359" y="157"/>
                    <a:pt x="352" y="160"/>
                    <a:pt x="344" y="154"/>
                  </a:cubicBezTo>
                  <a:cubicBezTo>
                    <a:pt x="337" y="148"/>
                    <a:pt x="332" y="144"/>
                    <a:pt x="324" y="140"/>
                  </a:cubicBezTo>
                  <a:cubicBezTo>
                    <a:pt x="314" y="135"/>
                    <a:pt x="308" y="129"/>
                    <a:pt x="300" y="123"/>
                  </a:cubicBezTo>
                  <a:cubicBezTo>
                    <a:pt x="292" y="116"/>
                    <a:pt x="283" y="112"/>
                    <a:pt x="275" y="105"/>
                  </a:cubicBezTo>
                  <a:cubicBezTo>
                    <a:pt x="268" y="99"/>
                    <a:pt x="271" y="92"/>
                    <a:pt x="266" y="84"/>
                  </a:cubicBezTo>
                  <a:cubicBezTo>
                    <a:pt x="264" y="80"/>
                    <a:pt x="260" y="78"/>
                    <a:pt x="258" y="74"/>
                  </a:cubicBezTo>
                  <a:cubicBezTo>
                    <a:pt x="254" y="66"/>
                    <a:pt x="256" y="58"/>
                    <a:pt x="246" y="57"/>
                  </a:cubicBezTo>
                  <a:cubicBezTo>
                    <a:pt x="241" y="57"/>
                    <a:pt x="239" y="58"/>
                    <a:pt x="235" y="56"/>
                  </a:cubicBezTo>
                  <a:cubicBezTo>
                    <a:pt x="231" y="56"/>
                    <a:pt x="228" y="55"/>
                    <a:pt x="224" y="55"/>
                  </a:cubicBezTo>
                  <a:cubicBezTo>
                    <a:pt x="220" y="54"/>
                    <a:pt x="211" y="54"/>
                    <a:pt x="208" y="50"/>
                  </a:cubicBezTo>
                  <a:cubicBezTo>
                    <a:pt x="205" y="48"/>
                    <a:pt x="204" y="37"/>
                    <a:pt x="208" y="35"/>
                  </a:cubicBezTo>
                  <a:cubicBezTo>
                    <a:pt x="208" y="32"/>
                    <a:pt x="206" y="32"/>
                    <a:pt x="205" y="29"/>
                  </a:cubicBezTo>
                  <a:cubicBezTo>
                    <a:pt x="204" y="27"/>
                    <a:pt x="204" y="24"/>
                    <a:pt x="204" y="23"/>
                  </a:cubicBezTo>
                  <a:cubicBezTo>
                    <a:pt x="201" y="17"/>
                    <a:pt x="196" y="18"/>
                    <a:pt x="191" y="17"/>
                  </a:cubicBezTo>
                  <a:cubicBezTo>
                    <a:pt x="183" y="16"/>
                    <a:pt x="184" y="12"/>
                    <a:pt x="180" y="9"/>
                  </a:cubicBezTo>
                  <a:cubicBezTo>
                    <a:pt x="178" y="7"/>
                    <a:pt x="175" y="7"/>
                    <a:pt x="173" y="6"/>
                  </a:cubicBezTo>
                  <a:cubicBezTo>
                    <a:pt x="171" y="4"/>
                    <a:pt x="169" y="1"/>
                    <a:pt x="166" y="0"/>
                  </a:cubicBezTo>
                  <a:cubicBezTo>
                    <a:pt x="166" y="1"/>
                    <a:pt x="165" y="2"/>
                    <a:pt x="165" y="4"/>
                  </a:cubicBezTo>
                  <a:cubicBezTo>
                    <a:pt x="161" y="4"/>
                    <a:pt x="158" y="2"/>
                    <a:pt x="155" y="3"/>
                  </a:cubicBezTo>
                  <a:cubicBezTo>
                    <a:pt x="155" y="3"/>
                    <a:pt x="159" y="10"/>
                    <a:pt x="158" y="10"/>
                  </a:cubicBezTo>
                  <a:cubicBezTo>
                    <a:pt x="154" y="10"/>
                    <a:pt x="153" y="9"/>
                    <a:pt x="150" y="12"/>
                  </a:cubicBezTo>
                  <a:cubicBezTo>
                    <a:pt x="147" y="14"/>
                    <a:pt x="148" y="18"/>
                    <a:pt x="146" y="20"/>
                  </a:cubicBezTo>
                  <a:cubicBezTo>
                    <a:pt x="143" y="23"/>
                    <a:pt x="141" y="21"/>
                    <a:pt x="137" y="21"/>
                  </a:cubicBezTo>
                  <a:cubicBezTo>
                    <a:pt x="133" y="22"/>
                    <a:pt x="133" y="23"/>
                    <a:pt x="130" y="26"/>
                  </a:cubicBezTo>
                  <a:cubicBezTo>
                    <a:pt x="124" y="31"/>
                    <a:pt x="123" y="31"/>
                    <a:pt x="124" y="38"/>
                  </a:cubicBezTo>
                  <a:cubicBezTo>
                    <a:pt x="124" y="43"/>
                    <a:pt x="128" y="49"/>
                    <a:pt x="126" y="53"/>
                  </a:cubicBezTo>
                  <a:cubicBezTo>
                    <a:pt x="118" y="55"/>
                    <a:pt x="110" y="52"/>
                    <a:pt x="101" y="51"/>
                  </a:cubicBezTo>
                  <a:cubicBezTo>
                    <a:pt x="93" y="50"/>
                    <a:pt x="85" y="55"/>
                    <a:pt x="79" y="49"/>
                  </a:cubicBezTo>
                  <a:cubicBezTo>
                    <a:pt x="73" y="44"/>
                    <a:pt x="73" y="37"/>
                    <a:pt x="70" y="31"/>
                  </a:cubicBezTo>
                  <a:cubicBezTo>
                    <a:pt x="66" y="26"/>
                    <a:pt x="56" y="20"/>
                    <a:pt x="50" y="17"/>
                  </a:cubicBezTo>
                  <a:cubicBezTo>
                    <a:pt x="35" y="11"/>
                    <a:pt x="14" y="22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8"/>
                    <a:pt x="4" y="41"/>
                    <a:pt x="5" y="44"/>
                  </a:cubicBezTo>
                  <a:cubicBezTo>
                    <a:pt x="6" y="47"/>
                    <a:pt x="10" y="47"/>
                    <a:pt x="11" y="50"/>
                  </a:cubicBezTo>
                  <a:cubicBezTo>
                    <a:pt x="13" y="53"/>
                    <a:pt x="14" y="58"/>
                    <a:pt x="13" y="62"/>
                  </a:cubicBezTo>
                  <a:cubicBezTo>
                    <a:pt x="13" y="73"/>
                    <a:pt x="0" y="100"/>
                    <a:pt x="19" y="99"/>
                  </a:cubicBezTo>
                  <a:cubicBezTo>
                    <a:pt x="23" y="99"/>
                    <a:pt x="29" y="97"/>
                    <a:pt x="33" y="98"/>
                  </a:cubicBezTo>
                  <a:cubicBezTo>
                    <a:pt x="37" y="99"/>
                    <a:pt x="38" y="103"/>
                    <a:pt x="42" y="104"/>
                  </a:cubicBezTo>
                  <a:cubicBezTo>
                    <a:pt x="38" y="103"/>
                    <a:pt x="33" y="99"/>
                    <a:pt x="29" y="103"/>
                  </a:cubicBezTo>
                  <a:cubicBezTo>
                    <a:pt x="24" y="109"/>
                    <a:pt x="31" y="110"/>
                    <a:pt x="32" y="114"/>
                  </a:cubicBezTo>
                  <a:cubicBezTo>
                    <a:pt x="30" y="114"/>
                    <a:pt x="28" y="111"/>
                    <a:pt x="25" y="112"/>
                  </a:cubicBezTo>
                  <a:cubicBezTo>
                    <a:pt x="25" y="111"/>
                    <a:pt x="25" y="111"/>
                    <a:pt x="25" y="110"/>
                  </a:cubicBezTo>
                  <a:cubicBezTo>
                    <a:pt x="25" y="110"/>
                    <a:pt x="10" y="126"/>
                    <a:pt x="21" y="126"/>
                  </a:cubicBezTo>
                  <a:cubicBezTo>
                    <a:pt x="21" y="120"/>
                    <a:pt x="27" y="119"/>
                    <a:pt x="26" y="125"/>
                  </a:cubicBezTo>
                  <a:cubicBezTo>
                    <a:pt x="31" y="124"/>
                    <a:pt x="30" y="126"/>
                    <a:pt x="32" y="128"/>
                  </a:cubicBezTo>
                  <a:cubicBezTo>
                    <a:pt x="34" y="129"/>
                    <a:pt x="42" y="132"/>
                    <a:pt x="43" y="135"/>
                  </a:cubicBezTo>
                  <a:cubicBezTo>
                    <a:pt x="44" y="139"/>
                    <a:pt x="40" y="144"/>
                    <a:pt x="39" y="148"/>
                  </a:cubicBezTo>
                  <a:cubicBezTo>
                    <a:pt x="37" y="154"/>
                    <a:pt x="37" y="162"/>
                    <a:pt x="37" y="168"/>
                  </a:cubicBezTo>
                  <a:cubicBezTo>
                    <a:pt x="37" y="177"/>
                    <a:pt x="40" y="183"/>
                    <a:pt x="42" y="190"/>
                  </a:cubicBezTo>
                  <a:cubicBezTo>
                    <a:pt x="45" y="190"/>
                    <a:pt x="48" y="191"/>
                    <a:pt x="50" y="191"/>
                  </a:cubicBezTo>
                  <a:cubicBezTo>
                    <a:pt x="55" y="190"/>
                    <a:pt x="57" y="185"/>
                    <a:pt x="63" y="185"/>
                  </a:cubicBezTo>
                  <a:cubicBezTo>
                    <a:pt x="67" y="176"/>
                    <a:pt x="66" y="175"/>
                    <a:pt x="75" y="170"/>
                  </a:cubicBezTo>
                  <a:cubicBezTo>
                    <a:pt x="82" y="166"/>
                    <a:pt x="85" y="163"/>
                    <a:pt x="94" y="164"/>
                  </a:cubicBezTo>
                  <a:cubicBezTo>
                    <a:pt x="97" y="164"/>
                    <a:pt x="101" y="166"/>
                    <a:pt x="104" y="165"/>
                  </a:cubicBezTo>
                  <a:cubicBezTo>
                    <a:pt x="106" y="164"/>
                    <a:pt x="106" y="160"/>
                    <a:pt x="109" y="158"/>
                  </a:cubicBezTo>
                  <a:cubicBezTo>
                    <a:pt x="115" y="156"/>
                    <a:pt x="122" y="161"/>
                    <a:pt x="129" y="158"/>
                  </a:cubicBezTo>
                  <a:cubicBezTo>
                    <a:pt x="131" y="160"/>
                    <a:pt x="133" y="163"/>
                    <a:pt x="133" y="166"/>
                  </a:cubicBezTo>
                  <a:cubicBezTo>
                    <a:pt x="140" y="167"/>
                    <a:pt x="154" y="171"/>
                    <a:pt x="158" y="178"/>
                  </a:cubicBezTo>
                  <a:cubicBezTo>
                    <a:pt x="167" y="178"/>
                    <a:pt x="176" y="176"/>
                    <a:pt x="183" y="183"/>
                  </a:cubicBezTo>
                  <a:cubicBezTo>
                    <a:pt x="186" y="187"/>
                    <a:pt x="188" y="192"/>
                    <a:pt x="192" y="195"/>
                  </a:cubicBezTo>
                  <a:cubicBezTo>
                    <a:pt x="197" y="198"/>
                    <a:pt x="202" y="197"/>
                    <a:pt x="205" y="201"/>
                  </a:cubicBezTo>
                  <a:cubicBezTo>
                    <a:pt x="209" y="205"/>
                    <a:pt x="208" y="210"/>
                    <a:pt x="214" y="213"/>
                  </a:cubicBezTo>
                  <a:cubicBezTo>
                    <a:pt x="218" y="214"/>
                    <a:pt x="223" y="212"/>
                    <a:pt x="227" y="213"/>
                  </a:cubicBezTo>
                  <a:cubicBezTo>
                    <a:pt x="235" y="214"/>
                    <a:pt x="233" y="213"/>
                    <a:pt x="234" y="221"/>
                  </a:cubicBezTo>
                  <a:cubicBezTo>
                    <a:pt x="235" y="225"/>
                    <a:pt x="236" y="230"/>
                    <a:pt x="237" y="234"/>
                  </a:cubicBezTo>
                  <a:cubicBezTo>
                    <a:pt x="237" y="238"/>
                    <a:pt x="237" y="242"/>
                    <a:pt x="237" y="246"/>
                  </a:cubicBezTo>
                  <a:cubicBezTo>
                    <a:pt x="243" y="247"/>
                    <a:pt x="247" y="252"/>
                    <a:pt x="253" y="254"/>
                  </a:cubicBezTo>
                  <a:cubicBezTo>
                    <a:pt x="258" y="249"/>
                    <a:pt x="264" y="256"/>
                    <a:pt x="265" y="260"/>
                  </a:cubicBezTo>
                  <a:close/>
                  <a:moveTo>
                    <a:pt x="60" y="70"/>
                  </a:moveTo>
                  <a:cubicBezTo>
                    <a:pt x="55" y="72"/>
                    <a:pt x="56" y="66"/>
                    <a:pt x="52" y="67"/>
                  </a:cubicBezTo>
                  <a:cubicBezTo>
                    <a:pt x="51" y="71"/>
                    <a:pt x="54" y="75"/>
                    <a:pt x="48" y="74"/>
                  </a:cubicBezTo>
                  <a:cubicBezTo>
                    <a:pt x="46" y="74"/>
                    <a:pt x="45" y="74"/>
                    <a:pt x="42" y="75"/>
                  </a:cubicBezTo>
                  <a:cubicBezTo>
                    <a:pt x="40" y="76"/>
                    <a:pt x="39" y="76"/>
                    <a:pt x="37" y="74"/>
                  </a:cubicBezTo>
                  <a:cubicBezTo>
                    <a:pt x="36" y="73"/>
                    <a:pt x="34" y="69"/>
                    <a:pt x="33" y="69"/>
                  </a:cubicBezTo>
                  <a:cubicBezTo>
                    <a:pt x="31" y="69"/>
                    <a:pt x="32" y="71"/>
                    <a:pt x="31" y="71"/>
                  </a:cubicBezTo>
                  <a:cubicBezTo>
                    <a:pt x="30" y="72"/>
                    <a:pt x="29" y="72"/>
                    <a:pt x="28" y="72"/>
                  </a:cubicBezTo>
                  <a:cubicBezTo>
                    <a:pt x="25" y="72"/>
                    <a:pt x="23" y="73"/>
                    <a:pt x="21" y="73"/>
                  </a:cubicBezTo>
                  <a:cubicBezTo>
                    <a:pt x="17" y="73"/>
                    <a:pt x="18" y="72"/>
                    <a:pt x="18" y="69"/>
                  </a:cubicBezTo>
                  <a:cubicBezTo>
                    <a:pt x="18" y="65"/>
                    <a:pt x="16" y="62"/>
                    <a:pt x="15" y="58"/>
                  </a:cubicBezTo>
                  <a:cubicBezTo>
                    <a:pt x="15" y="55"/>
                    <a:pt x="16" y="51"/>
                    <a:pt x="15" y="47"/>
                  </a:cubicBezTo>
                  <a:cubicBezTo>
                    <a:pt x="15" y="46"/>
                    <a:pt x="14" y="44"/>
                    <a:pt x="14" y="43"/>
                  </a:cubicBezTo>
                  <a:cubicBezTo>
                    <a:pt x="13" y="41"/>
                    <a:pt x="12" y="41"/>
                    <a:pt x="11" y="39"/>
                  </a:cubicBezTo>
                  <a:cubicBezTo>
                    <a:pt x="9" y="33"/>
                    <a:pt x="20" y="25"/>
                    <a:pt x="25" y="24"/>
                  </a:cubicBezTo>
                  <a:cubicBezTo>
                    <a:pt x="27" y="23"/>
                    <a:pt x="30" y="24"/>
                    <a:pt x="33" y="23"/>
                  </a:cubicBezTo>
                  <a:cubicBezTo>
                    <a:pt x="35" y="23"/>
                    <a:pt x="37" y="23"/>
                    <a:pt x="39" y="24"/>
                  </a:cubicBezTo>
                  <a:cubicBezTo>
                    <a:pt x="41" y="25"/>
                    <a:pt x="40" y="27"/>
                    <a:pt x="41" y="29"/>
                  </a:cubicBezTo>
                  <a:cubicBezTo>
                    <a:pt x="41" y="32"/>
                    <a:pt x="42" y="32"/>
                    <a:pt x="43" y="34"/>
                  </a:cubicBezTo>
                  <a:cubicBezTo>
                    <a:pt x="44" y="36"/>
                    <a:pt x="44" y="38"/>
                    <a:pt x="44" y="40"/>
                  </a:cubicBezTo>
                  <a:cubicBezTo>
                    <a:pt x="44" y="43"/>
                    <a:pt x="45" y="44"/>
                    <a:pt x="46" y="46"/>
                  </a:cubicBezTo>
                  <a:cubicBezTo>
                    <a:pt x="50" y="52"/>
                    <a:pt x="60" y="54"/>
                    <a:pt x="62" y="61"/>
                  </a:cubicBezTo>
                  <a:cubicBezTo>
                    <a:pt x="63" y="64"/>
                    <a:pt x="64" y="68"/>
                    <a:pt x="60" y="7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7" name="Freeform 531">
              <a:extLst>
                <a:ext uri="{FF2B5EF4-FFF2-40B4-BE49-F238E27FC236}">
                  <a16:creationId xmlns:a16="http://schemas.microsoft.com/office/drawing/2014/main" id="{9FD88F90-93ED-4E35-8CDE-691D51AA5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602" y="2736807"/>
              <a:ext cx="352281" cy="241036"/>
            </a:xfrm>
            <a:custGeom>
              <a:avLst/>
              <a:gdLst>
                <a:gd name="T0" fmla="*/ 306 w 457"/>
                <a:gd name="T1" fmla="*/ 221 h 300"/>
                <a:gd name="T2" fmla="*/ 347 w 457"/>
                <a:gd name="T3" fmla="*/ 204 h 300"/>
                <a:gd name="T4" fmla="*/ 356 w 457"/>
                <a:gd name="T5" fmla="*/ 179 h 300"/>
                <a:gd name="T6" fmla="*/ 383 w 457"/>
                <a:gd name="T7" fmla="*/ 172 h 300"/>
                <a:gd name="T8" fmla="*/ 398 w 457"/>
                <a:gd name="T9" fmla="*/ 197 h 300"/>
                <a:gd name="T10" fmla="*/ 428 w 457"/>
                <a:gd name="T11" fmla="*/ 193 h 300"/>
                <a:gd name="T12" fmla="*/ 421 w 457"/>
                <a:gd name="T13" fmla="*/ 158 h 300"/>
                <a:gd name="T14" fmla="*/ 378 w 457"/>
                <a:gd name="T15" fmla="*/ 148 h 300"/>
                <a:gd name="T16" fmla="*/ 406 w 457"/>
                <a:gd name="T17" fmla="*/ 123 h 300"/>
                <a:gd name="T18" fmla="*/ 361 w 457"/>
                <a:gd name="T19" fmla="*/ 149 h 300"/>
                <a:gd name="T20" fmla="*/ 340 w 457"/>
                <a:gd name="T21" fmla="*/ 168 h 300"/>
                <a:gd name="T22" fmla="*/ 323 w 457"/>
                <a:gd name="T23" fmla="*/ 167 h 300"/>
                <a:gd name="T24" fmla="*/ 268 w 457"/>
                <a:gd name="T25" fmla="*/ 133 h 300"/>
                <a:gd name="T26" fmla="*/ 257 w 457"/>
                <a:gd name="T27" fmla="*/ 87 h 300"/>
                <a:gd name="T28" fmla="*/ 237 w 457"/>
                <a:gd name="T29" fmla="*/ 72 h 300"/>
                <a:gd name="T30" fmla="*/ 198 w 457"/>
                <a:gd name="T31" fmla="*/ 74 h 300"/>
                <a:gd name="T32" fmla="*/ 137 w 457"/>
                <a:gd name="T33" fmla="*/ 49 h 300"/>
                <a:gd name="T34" fmla="*/ 70 w 457"/>
                <a:gd name="T35" fmla="*/ 0 h 300"/>
                <a:gd name="T36" fmla="*/ 0 w 457"/>
                <a:gd name="T37" fmla="*/ 156 h 300"/>
                <a:gd name="T38" fmla="*/ 31 w 457"/>
                <a:gd name="T39" fmla="*/ 158 h 300"/>
                <a:gd name="T40" fmla="*/ 35 w 457"/>
                <a:gd name="T41" fmla="*/ 131 h 300"/>
                <a:gd name="T42" fmla="*/ 51 w 457"/>
                <a:gd name="T43" fmla="*/ 125 h 300"/>
                <a:gd name="T44" fmla="*/ 63 w 457"/>
                <a:gd name="T45" fmla="*/ 115 h 300"/>
                <a:gd name="T46" fmla="*/ 70 w 457"/>
                <a:gd name="T47" fmla="*/ 109 h 300"/>
                <a:gd name="T48" fmla="*/ 78 w 457"/>
                <a:gd name="T49" fmla="*/ 111 h 300"/>
                <a:gd name="T50" fmla="*/ 96 w 457"/>
                <a:gd name="T51" fmla="*/ 122 h 300"/>
                <a:gd name="T52" fmla="*/ 110 w 457"/>
                <a:gd name="T53" fmla="*/ 134 h 300"/>
                <a:gd name="T54" fmla="*/ 113 w 457"/>
                <a:gd name="T55" fmla="*/ 155 h 300"/>
                <a:gd name="T56" fmla="*/ 140 w 457"/>
                <a:gd name="T57" fmla="*/ 161 h 300"/>
                <a:gd name="T58" fmla="*/ 163 w 457"/>
                <a:gd name="T59" fmla="*/ 179 h 300"/>
                <a:gd name="T60" fmla="*/ 180 w 457"/>
                <a:gd name="T61" fmla="*/ 210 h 300"/>
                <a:gd name="T62" fmla="*/ 229 w 457"/>
                <a:gd name="T63" fmla="*/ 245 h 300"/>
                <a:gd name="T64" fmla="*/ 272 w 457"/>
                <a:gd name="T65" fmla="*/ 266 h 300"/>
                <a:gd name="T66" fmla="*/ 282 w 457"/>
                <a:gd name="T67" fmla="*/ 282 h 300"/>
                <a:gd name="T68" fmla="*/ 303 w 457"/>
                <a:gd name="T69" fmla="*/ 298 h 300"/>
                <a:gd name="T70" fmla="*/ 315 w 457"/>
                <a:gd name="T71" fmla="*/ 299 h 300"/>
                <a:gd name="T72" fmla="*/ 326 w 457"/>
                <a:gd name="T73" fmla="*/ 24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7" h="300">
                  <a:moveTo>
                    <a:pt x="326" y="241"/>
                  </a:moveTo>
                  <a:cubicBezTo>
                    <a:pt x="313" y="240"/>
                    <a:pt x="311" y="228"/>
                    <a:pt x="306" y="221"/>
                  </a:cubicBezTo>
                  <a:cubicBezTo>
                    <a:pt x="313" y="218"/>
                    <a:pt x="323" y="220"/>
                    <a:pt x="330" y="217"/>
                  </a:cubicBezTo>
                  <a:cubicBezTo>
                    <a:pt x="336" y="214"/>
                    <a:pt x="338" y="205"/>
                    <a:pt x="347" y="204"/>
                  </a:cubicBezTo>
                  <a:cubicBezTo>
                    <a:pt x="345" y="202"/>
                    <a:pt x="344" y="198"/>
                    <a:pt x="342" y="197"/>
                  </a:cubicBezTo>
                  <a:cubicBezTo>
                    <a:pt x="360" y="196"/>
                    <a:pt x="349" y="188"/>
                    <a:pt x="356" y="179"/>
                  </a:cubicBezTo>
                  <a:cubicBezTo>
                    <a:pt x="362" y="171"/>
                    <a:pt x="362" y="179"/>
                    <a:pt x="369" y="178"/>
                  </a:cubicBezTo>
                  <a:cubicBezTo>
                    <a:pt x="376" y="178"/>
                    <a:pt x="376" y="174"/>
                    <a:pt x="383" y="172"/>
                  </a:cubicBezTo>
                  <a:cubicBezTo>
                    <a:pt x="401" y="165"/>
                    <a:pt x="390" y="178"/>
                    <a:pt x="389" y="185"/>
                  </a:cubicBezTo>
                  <a:cubicBezTo>
                    <a:pt x="388" y="193"/>
                    <a:pt x="393" y="195"/>
                    <a:pt x="398" y="197"/>
                  </a:cubicBezTo>
                  <a:cubicBezTo>
                    <a:pt x="399" y="196"/>
                    <a:pt x="399" y="196"/>
                    <a:pt x="399" y="196"/>
                  </a:cubicBezTo>
                  <a:cubicBezTo>
                    <a:pt x="409" y="193"/>
                    <a:pt x="418" y="196"/>
                    <a:pt x="428" y="193"/>
                  </a:cubicBezTo>
                  <a:cubicBezTo>
                    <a:pt x="437" y="190"/>
                    <a:pt x="447" y="182"/>
                    <a:pt x="456" y="178"/>
                  </a:cubicBezTo>
                  <a:cubicBezTo>
                    <a:pt x="457" y="173"/>
                    <a:pt x="429" y="158"/>
                    <a:pt x="421" y="158"/>
                  </a:cubicBezTo>
                  <a:cubicBezTo>
                    <a:pt x="413" y="158"/>
                    <a:pt x="412" y="163"/>
                    <a:pt x="403" y="161"/>
                  </a:cubicBezTo>
                  <a:cubicBezTo>
                    <a:pt x="396" y="160"/>
                    <a:pt x="385" y="151"/>
                    <a:pt x="378" y="148"/>
                  </a:cubicBezTo>
                  <a:cubicBezTo>
                    <a:pt x="386" y="147"/>
                    <a:pt x="393" y="136"/>
                    <a:pt x="399" y="131"/>
                  </a:cubicBezTo>
                  <a:cubicBezTo>
                    <a:pt x="401" y="129"/>
                    <a:pt x="413" y="128"/>
                    <a:pt x="406" y="123"/>
                  </a:cubicBezTo>
                  <a:cubicBezTo>
                    <a:pt x="401" y="119"/>
                    <a:pt x="386" y="130"/>
                    <a:pt x="381" y="133"/>
                  </a:cubicBezTo>
                  <a:cubicBezTo>
                    <a:pt x="374" y="138"/>
                    <a:pt x="369" y="145"/>
                    <a:pt x="361" y="149"/>
                  </a:cubicBezTo>
                  <a:cubicBezTo>
                    <a:pt x="354" y="152"/>
                    <a:pt x="356" y="152"/>
                    <a:pt x="352" y="157"/>
                  </a:cubicBezTo>
                  <a:cubicBezTo>
                    <a:pt x="348" y="161"/>
                    <a:pt x="343" y="163"/>
                    <a:pt x="340" y="168"/>
                  </a:cubicBezTo>
                  <a:cubicBezTo>
                    <a:pt x="337" y="173"/>
                    <a:pt x="340" y="191"/>
                    <a:pt x="327" y="181"/>
                  </a:cubicBezTo>
                  <a:cubicBezTo>
                    <a:pt x="322" y="176"/>
                    <a:pt x="325" y="173"/>
                    <a:pt x="323" y="167"/>
                  </a:cubicBezTo>
                  <a:cubicBezTo>
                    <a:pt x="318" y="151"/>
                    <a:pt x="290" y="176"/>
                    <a:pt x="285" y="155"/>
                  </a:cubicBezTo>
                  <a:cubicBezTo>
                    <a:pt x="283" y="141"/>
                    <a:pt x="287" y="128"/>
                    <a:pt x="268" y="133"/>
                  </a:cubicBezTo>
                  <a:cubicBezTo>
                    <a:pt x="267" y="121"/>
                    <a:pt x="270" y="110"/>
                    <a:pt x="271" y="99"/>
                  </a:cubicBezTo>
                  <a:cubicBezTo>
                    <a:pt x="258" y="99"/>
                    <a:pt x="264" y="94"/>
                    <a:pt x="257" y="87"/>
                  </a:cubicBezTo>
                  <a:cubicBezTo>
                    <a:pt x="254" y="84"/>
                    <a:pt x="251" y="83"/>
                    <a:pt x="248" y="81"/>
                  </a:cubicBezTo>
                  <a:cubicBezTo>
                    <a:pt x="243" y="77"/>
                    <a:pt x="243" y="71"/>
                    <a:pt x="237" y="72"/>
                  </a:cubicBezTo>
                  <a:cubicBezTo>
                    <a:pt x="234" y="72"/>
                    <a:pt x="229" y="75"/>
                    <a:pt x="227" y="76"/>
                  </a:cubicBezTo>
                  <a:cubicBezTo>
                    <a:pt x="227" y="76"/>
                    <a:pt x="206" y="74"/>
                    <a:pt x="198" y="74"/>
                  </a:cubicBezTo>
                  <a:cubicBezTo>
                    <a:pt x="189" y="74"/>
                    <a:pt x="162" y="80"/>
                    <a:pt x="162" y="80"/>
                  </a:cubicBezTo>
                  <a:cubicBezTo>
                    <a:pt x="162" y="80"/>
                    <a:pt x="139" y="52"/>
                    <a:pt x="137" y="49"/>
                  </a:cubicBezTo>
                  <a:cubicBezTo>
                    <a:pt x="136" y="47"/>
                    <a:pt x="133" y="43"/>
                    <a:pt x="133" y="4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" y="156"/>
                    <a:pt x="4" y="156"/>
                    <a:pt x="6" y="156"/>
                  </a:cubicBezTo>
                  <a:cubicBezTo>
                    <a:pt x="15" y="157"/>
                    <a:pt x="23" y="160"/>
                    <a:pt x="31" y="158"/>
                  </a:cubicBezTo>
                  <a:cubicBezTo>
                    <a:pt x="33" y="154"/>
                    <a:pt x="29" y="148"/>
                    <a:pt x="29" y="143"/>
                  </a:cubicBezTo>
                  <a:cubicBezTo>
                    <a:pt x="28" y="136"/>
                    <a:pt x="29" y="136"/>
                    <a:pt x="35" y="131"/>
                  </a:cubicBezTo>
                  <a:cubicBezTo>
                    <a:pt x="38" y="128"/>
                    <a:pt x="38" y="127"/>
                    <a:pt x="42" y="126"/>
                  </a:cubicBezTo>
                  <a:cubicBezTo>
                    <a:pt x="46" y="126"/>
                    <a:pt x="48" y="128"/>
                    <a:pt x="51" y="125"/>
                  </a:cubicBezTo>
                  <a:cubicBezTo>
                    <a:pt x="53" y="123"/>
                    <a:pt x="52" y="119"/>
                    <a:pt x="55" y="117"/>
                  </a:cubicBezTo>
                  <a:cubicBezTo>
                    <a:pt x="58" y="114"/>
                    <a:pt x="59" y="115"/>
                    <a:pt x="63" y="115"/>
                  </a:cubicBezTo>
                  <a:cubicBezTo>
                    <a:pt x="64" y="115"/>
                    <a:pt x="60" y="108"/>
                    <a:pt x="60" y="108"/>
                  </a:cubicBezTo>
                  <a:cubicBezTo>
                    <a:pt x="63" y="107"/>
                    <a:pt x="66" y="109"/>
                    <a:pt x="70" y="109"/>
                  </a:cubicBezTo>
                  <a:cubicBezTo>
                    <a:pt x="70" y="107"/>
                    <a:pt x="71" y="106"/>
                    <a:pt x="71" y="105"/>
                  </a:cubicBezTo>
                  <a:cubicBezTo>
                    <a:pt x="74" y="106"/>
                    <a:pt x="76" y="109"/>
                    <a:pt x="78" y="111"/>
                  </a:cubicBezTo>
                  <a:cubicBezTo>
                    <a:pt x="80" y="112"/>
                    <a:pt x="83" y="112"/>
                    <a:pt x="85" y="114"/>
                  </a:cubicBezTo>
                  <a:cubicBezTo>
                    <a:pt x="89" y="117"/>
                    <a:pt x="88" y="121"/>
                    <a:pt x="96" y="122"/>
                  </a:cubicBezTo>
                  <a:cubicBezTo>
                    <a:pt x="101" y="123"/>
                    <a:pt x="106" y="122"/>
                    <a:pt x="109" y="128"/>
                  </a:cubicBezTo>
                  <a:cubicBezTo>
                    <a:pt x="109" y="129"/>
                    <a:pt x="109" y="132"/>
                    <a:pt x="110" y="134"/>
                  </a:cubicBezTo>
                  <a:cubicBezTo>
                    <a:pt x="111" y="137"/>
                    <a:pt x="113" y="137"/>
                    <a:pt x="113" y="140"/>
                  </a:cubicBezTo>
                  <a:cubicBezTo>
                    <a:pt x="109" y="142"/>
                    <a:pt x="110" y="153"/>
                    <a:pt x="113" y="155"/>
                  </a:cubicBezTo>
                  <a:cubicBezTo>
                    <a:pt x="116" y="159"/>
                    <a:pt x="125" y="159"/>
                    <a:pt x="129" y="160"/>
                  </a:cubicBezTo>
                  <a:cubicBezTo>
                    <a:pt x="133" y="160"/>
                    <a:pt x="136" y="161"/>
                    <a:pt x="140" y="161"/>
                  </a:cubicBezTo>
                  <a:cubicBezTo>
                    <a:pt x="144" y="163"/>
                    <a:pt x="146" y="162"/>
                    <a:pt x="151" y="162"/>
                  </a:cubicBezTo>
                  <a:cubicBezTo>
                    <a:pt x="161" y="163"/>
                    <a:pt x="159" y="171"/>
                    <a:pt x="163" y="179"/>
                  </a:cubicBezTo>
                  <a:cubicBezTo>
                    <a:pt x="165" y="183"/>
                    <a:pt x="169" y="185"/>
                    <a:pt x="171" y="189"/>
                  </a:cubicBezTo>
                  <a:cubicBezTo>
                    <a:pt x="176" y="197"/>
                    <a:pt x="173" y="204"/>
                    <a:pt x="180" y="210"/>
                  </a:cubicBezTo>
                  <a:cubicBezTo>
                    <a:pt x="188" y="217"/>
                    <a:pt x="197" y="221"/>
                    <a:pt x="205" y="228"/>
                  </a:cubicBezTo>
                  <a:cubicBezTo>
                    <a:pt x="213" y="234"/>
                    <a:pt x="219" y="240"/>
                    <a:pt x="229" y="245"/>
                  </a:cubicBezTo>
                  <a:cubicBezTo>
                    <a:pt x="237" y="249"/>
                    <a:pt x="242" y="253"/>
                    <a:pt x="249" y="259"/>
                  </a:cubicBezTo>
                  <a:cubicBezTo>
                    <a:pt x="257" y="265"/>
                    <a:pt x="264" y="262"/>
                    <a:pt x="272" y="266"/>
                  </a:cubicBezTo>
                  <a:cubicBezTo>
                    <a:pt x="277" y="269"/>
                    <a:pt x="279" y="270"/>
                    <a:pt x="285" y="271"/>
                  </a:cubicBezTo>
                  <a:cubicBezTo>
                    <a:pt x="286" y="275"/>
                    <a:pt x="282" y="278"/>
                    <a:pt x="282" y="282"/>
                  </a:cubicBezTo>
                  <a:cubicBezTo>
                    <a:pt x="280" y="297"/>
                    <a:pt x="286" y="291"/>
                    <a:pt x="295" y="293"/>
                  </a:cubicBezTo>
                  <a:cubicBezTo>
                    <a:pt x="299" y="294"/>
                    <a:pt x="299" y="297"/>
                    <a:pt x="303" y="298"/>
                  </a:cubicBezTo>
                  <a:cubicBezTo>
                    <a:pt x="308" y="300"/>
                    <a:pt x="310" y="296"/>
                    <a:pt x="314" y="299"/>
                  </a:cubicBezTo>
                  <a:cubicBezTo>
                    <a:pt x="315" y="299"/>
                    <a:pt x="315" y="299"/>
                    <a:pt x="315" y="299"/>
                  </a:cubicBezTo>
                  <a:cubicBezTo>
                    <a:pt x="318" y="290"/>
                    <a:pt x="323" y="282"/>
                    <a:pt x="327" y="274"/>
                  </a:cubicBezTo>
                  <a:cubicBezTo>
                    <a:pt x="333" y="261"/>
                    <a:pt x="321" y="256"/>
                    <a:pt x="326" y="24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8" name="Freeform 532">
              <a:extLst>
                <a:ext uri="{FF2B5EF4-FFF2-40B4-BE49-F238E27FC236}">
                  <a16:creationId xmlns:a16="http://schemas.microsoft.com/office/drawing/2014/main" id="{983599E8-7B36-426C-821A-EBCC0C961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005" y="2470578"/>
              <a:ext cx="1261550" cy="923970"/>
            </a:xfrm>
            <a:custGeom>
              <a:avLst/>
              <a:gdLst>
                <a:gd name="T0" fmla="*/ 1577 w 1636"/>
                <a:gd name="T1" fmla="*/ 239 h 1149"/>
                <a:gd name="T2" fmla="*/ 1525 w 1636"/>
                <a:gd name="T3" fmla="*/ 221 h 1149"/>
                <a:gd name="T4" fmla="*/ 1436 w 1636"/>
                <a:gd name="T5" fmla="*/ 142 h 1149"/>
                <a:gd name="T6" fmla="*/ 1407 w 1636"/>
                <a:gd name="T7" fmla="*/ 51 h 1149"/>
                <a:gd name="T8" fmla="*/ 1296 w 1636"/>
                <a:gd name="T9" fmla="*/ 6 h 1149"/>
                <a:gd name="T10" fmla="*/ 1258 w 1636"/>
                <a:gd name="T11" fmla="*/ 61 h 1149"/>
                <a:gd name="T12" fmla="*/ 1181 w 1636"/>
                <a:gd name="T13" fmla="*/ 175 h 1149"/>
                <a:gd name="T14" fmla="*/ 1184 w 1636"/>
                <a:gd name="T15" fmla="*/ 237 h 1149"/>
                <a:gd name="T16" fmla="*/ 1090 w 1636"/>
                <a:gd name="T17" fmla="*/ 345 h 1149"/>
                <a:gd name="T18" fmla="*/ 901 w 1636"/>
                <a:gd name="T19" fmla="*/ 450 h 1149"/>
                <a:gd name="T20" fmla="*/ 677 w 1636"/>
                <a:gd name="T21" fmla="*/ 442 h 1149"/>
                <a:gd name="T22" fmla="*/ 514 w 1636"/>
                <a:gd name="T23" fmla="*/ 353 h 1149"/>
                <a:gd name="T24" fmla="*/ 439 w 1636"/>
                <a:gd name="T25" fmla="*/ 244 h 1149"/>
                <a:gd name="T26" fmla="*/ 380 w 1636"/>
                <a:gd name="T27" fmla="*/ 191 h 1149"/>
                <a:gd name="T28" fmla="*/ 261 w 1636"/>
                <a:gd name="T29" fmla="*/ 272 h 1149"/>
                <a:gd name="T30" fmla="*/ 169 w 1636"/>
                <a:gd name="T31" fmla="*/ 358 h 1149"/>
                <a:gd name="T32" fmla="*/ 163 w 1636"/>
                <a:gd name="T33" fmla="*/ 469 h 1149"/>
                <a:gd name="T34" fmla="*/ 5 w 1636"/>
                <a:gd name="T35" fmla="*/ 551 h 1149"/>
                <a:gd name="T36" fmla="*/ 34 w 1636"/>
                <a:gd name="T37" fmla="*/ 626 h 1149"/>
                <a:gd name="T38" fmla="*/ 79 w 1636"/>
                <a:gd name="T39" fmla="*/ 675 h 1149"/>
                <a:gd name="T40" fmla="*/ 154 w 1636"/>
                <a:gd name="T41" fmla="*/ 769 h 1149"/>
                <a:gd name="T42" fmla="*/ 137 w 1636"/>
                <a:gd name="T43" fmla="*/ 803 h 1149"/>
                <a:gd name="T44" fmla="*/ 198 w 1636"/>
                <a:gd name="T45" fmla="*/ 853 h 1149"/>
                <a:gd name="T46" fmla="*/ 279 w 1636"/>
                <a:gd name="T47" fmla="*/ 884 h 1149"/>
                <a:gd name="T48" fmla="*/ 358 w 1636"/>
                <a:gd name="T49" fmla="*/ 924 h 1149"/>
                <a:gd name="T50" fmla="*/ 466 w 1636"/>
                <a:gd name="T51" fmla="*/ 922 h 1149"/>
                <a:gd name="T52" fmla="*/ 578 w 1636"/>
                <a:gd name="T53" fmla="*/ 887 h 1149"/>
                <a:gd name="T54" fmla="*/ 657 w 1636"/>
                <a:gd name="T55" fmla="*/ 928 h 1149"/>
                <a:gd name="T56" fmla="*/ 639 w 1636"/>
                <a:gd name="T57" fmla="*/ 1043 h 1149"/>
                <a:gd name="T58" fmla="*/ 704 w 1636"/>
                <a:gd name="T59" fmla="*/ 1099 h 1149"/>
                <a:gd name="T60" fmla="*/ 752 w 1636"/>
                <a:gd name="T61" fmla="*/ 1123 h 1149"/>
                <a:gd name="T62" fmla="*/ 801 w 1636"/>
                <a:gd name="T63" fmla="*/ 1079 h 1149"/>
                <a:gd name="T64" fmla="*/ 855 w 1636"/>
                <a:gd name="T65" fmla="*/ 1068 h 1149"/>
                <a:gd name="T66" fmla="*/ 949 w 1636"/>
                <a:gd name="T67" fmla="*/ 1111 h 1149"/>
                <a:gd name="T68" fmla="*/ 989 w 1636"/>
                <a:gd name="T69" fmla="*/ 1131 h 1149"/>
                <a:gd name="T70" fmla="*/ 1036 w 1636"/>
                <a:gd name="T71" fmla="*/ 1106 h 1149"/>
                <a:gd name="T72" fmla="*/ 1108 w 1636"/>
                <a:gd name="T73" fmla="*/ 1076 h 1149"/>
                <a:gd name="T74" fmla="*/ 1148 w 1636"/>
                <a:gd name="T75" fmla="*/ 1068 h 1149"/>
                <a:gd name="T76" fmla="*/ 1203 w 1636"/>
                <a:gd name="T77" fmla="*/ 1024 h 1149"/>
                <a:gd name="T78" fmla="*/ 1241 w 1636"/>
                <a:gd name="T79" fmla="*/ 960 h 1149"/>
                <a:gd name="T80" fmla="*/ 1290 w 1636"/>
                <a:gd name="T81" fmla="*/ 880 h 1149"/>
                <a:gd name="T82" fmla="*/ 1288 w 1636"/>
                <a:gd name="T83" fmla="*/ 860 h 1149"/>
                <a:gd name="T84" fmla="*/ 1273 w 1636"/>
                <a:gd name="T85" fmla="*/ 839 h 1149"/>
                <a:gd name="T86" fmla="*/ 1291 w 1636"/>
                <a:gd name="T87" fmla="*/ 814 h 1149"/>
                <a:gd name="T88" fmla="*/ 1259 w 1636"/>
                <a:gd name="T89" fmla="*/ 750 h 1149"/>
                <a:gd name="T90" fmla="*/ 1226 w 1636"/>
                <a:gd name="T91" fmla="*/ 692 h 1149"/>
                <a:gd name="T92" fmla="*/ 1275 w 1636"/>
                <a:gd name="T93" fmla="*/ 647 h 1149"/>
                <a:gd name="T94" fmla="*/ 1290 w 1636"/>
                <a:gd name="T95" fmla="*/ 620 h 1149"/>
                <a:gd name="T96" fmla="*/ 1213 w 1636"/>
                <a:gd name="T97" fmla="*/ 628 h 1149"/>
                <a:gd name="T98" fmla="*/ 1181 w 1636"/>
                <a:gd name="T99" fmla="*/ 592 h 1149"/>
                <a:gd name="T100" fmla="*/ 1246 w 1636"/>
                <a:gd name="T101" fmla="*/ 530 h 1149"/>
                <a:gd name="T102" fmla="*/ 1278 w 1636"/>
                <a:gd name="T103" fmla="*/ 542 h 1149"/>
                <a:gd name="T104" fmla="*/ 1276 w 1636"/>
                <a:gd name="T105" fmla="*/ 576 h 1149"/>
                <a:gd name="T106" fmla="*/ 1341 w 1636"/>
                <a:gd name="T107" fmla="*/ 542 h 1149"/>
                <a:gd name="T108" fmla="*/ 1454 w 1636"/>
                <a:gd name="T109" fmla="*/ 470 h 1149"/>
                <a:gd name="T110" fmla="*/ 1520 w 1636"/>
                <a:gd name="T111" fmla="*/ 435 h 1149"/>
                <a:gd name="T112" fmla="*/ 1566 w 1636"/>
                <a:gd name="T113" fmla="*/ 347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6" h="1149">
                  <a:moveTo>
                    <a:pt x="1632" y="246"/>
                  </a:moveTo>
                  <a:cubicBezTo>
                    <a:pt x="1631" y="243"/>
                    <a:pt x="1629" y="242"/>
                    <a:pt x="1628" y="239"/>
                  </a:cubicBezTo>
                  <a:cubicBezTo>
                    <a:pt x="1627" y="234"/>
                    <a:pt x="1632" y="231"/>
                    <a:pt x="1630" y="227"/>
                  </a:cubicBezTo>
                  <a:cubicBezTo>
                    <a:pt x="1627" y="222"/>
                    <a:pt x="1619" y="222"/>
                    <a:pt x="1614" y="223"/>
                  </a:cubicBezTo>
                  <a:cubicBezTo>
                    <a:pt x="1612" y="224"/>
                    <a:pt x="1609" y="226"/>
                    <a:pt x="1607" y="227"/>
                  </a:cubicBezTo>
                  <a:cubicBezTo>
                    <a:pt x="1604" y="228"/>
                    <a:pt x="1603" y="230"/>
                    <a:pt x="1600" y="232"/>
                  </a:cubicBezTo>
                  <a:cubicBezTo>
                    <a:pt x="1596" y="235"/>
                    <a:pt x="1593" y="231"/>
                    <a:pt x="1589" y="232"/>
                  </a:cubicBezTo>
                  <a:cubicBezTo>
                    <a:pt x="1586" y="233"/>
                    <a:pt x="1586" y="236"/>
                    <a:pt x="1584" y="237"/>
                  </a:cubicBezTo>
                  <a:cubicBezTo>
                    <a:pt x="1582" y="239"/>
                    <a:pt x="1580" y="239"/>
                    <a:pt x="1577" y="239"/>
                  </a:cubicBezTo>
                  <a:cubicBezTo>
                    <a:pt x="1577" y="241"/>
                    <a:pt x="1575" y="248"/>
                    <a:pt x="1573" y="249"/>
                  </a:cubicBezTo>
                  <a:cubicBezTo>
                    <a:pt x="1571" y="250"/>
                    <a:pt x="1568" y="249"/>
                    <a:pt x="1567" y="249"/>
                  </a:cubicBezTo>
                  <a:cubicBezTo>
                    <a:pt x="1564" y="249"/>
                    <a:pt x="1562" y="250"/>
                    <a:pt x="1559" y="250"/>
                  </a:cubicBezTo>
                  <a:cubicBezTo>
                    <a:pt x="1555" y="251"/>
                    <a:pt x="1550" y="250"/>
                    <a:pt x="1546" y="249"/>
                  </a:cubicBezTo>
                  <a:cubicBezTo>
                    <a:pt x="1543" y="248"/>
                    <a:pt x="1544" y="247"/>
                    <a:pt x="1540" y="248"/>
                  </a:cubicBezTo>
                  <a:cubicBezTo>
                    <a:pt x="1537" y="249"/>
                    <a:pt x="1535" y="250"/>
                    <a:pt x="1532" y="251"/>
                  </a:cubicBezTo>
                  <a:cubicBezTo>
                    <a:pt x="1531" y="247"/>
                    <a:pt x="1530" y="241"/>
                    <a:pt x="1528" y="239"/>
                  </a:cubicBezTo>
                  <a:cubicBezTo>
                    <a:pt x="1526" y="236"/>
                    <a:pt x="1523" y="235"/>
                    <a:pt x="1524" y="231"/>
                  </a:cubicBezTo>
                  <a:cubicBezTo>
                    <a:pt x="1524" y="227"/>
                    <a:pt x="1530" y="227"/>
                    <a:pt x="1525" y="221"/>
                  </a:cubicBezTo>
                  <a:cubicBezTo>
                    <a:pt x="1523" y="217"/>
                    <a:pt x="1520" y="219"/>
                    <a:pt x="1520" y="212"/>
                  </a:cubicBezTo>
                  <a:cubicBezTo>
                    <a:pt x="1521" y="210"/>
                    <a:pt x="1523" y="205"/>
                    <a:pt x="1522" y="203"/>
                  </a:cubicBezTo>
                  <a:cubicBezTo>
                    <a:pt x="1520" y="199"/>
                    <a:pt x="1513" y="202"/>
                    <a:pt x="1510" y="201"/>
                  </a:cubicBezTo>
                  <a:cubicBezTo>
                    <a:pt x="1502" y="197"/>
                    <a:pt x="1499" y="185"/>
                    <a:pt x="1491" y="182"/>
                  </a:cubicBezTo>
                  <a:cubicBezTo>
                    <a:pt x="1484" y="179"/>
                    <a:pt x="1475" y="183"/>
                    <a:pt x="1472" y="174"/>
                  </a:cubicBezTo>
                  <a:cubicBezTo>
                    <a:pt x="1471" y="172"/>
                    <a:pt x="1454" y="175"/>
                    <a:pt x="1452" y="174"/>
                  </a:cubicBezTo>
                  <a:cubicBezTo>
                    <a:pt x="1447" y="173"/>
                    <a:pt x="1441" y="168"/>
                    <a:pt x="1439" y="163"/>
                  </a:cubicBezTo>
                  <a:cubicBezTo>
                    <a:pt x="1437" y="158"/>
                    <a:pt x="1439" y="157"/>
                    <a:pt x="1440" y="152"/>
                  </a:cubicBezTo>
                  <a:cubicBezTo>
                    <a:pt x="1441" y="148"/>
                    <a:pt x="1438" y="146"/>
                    <a:pt x="1436" y="142"/>
                  </a:cubicBezTo>
                  <a:cubicBezTo>
                    <a:pt x="1434" y="138"/>
                    <a:pt x="1435" y="136"/>
                    <a:pt x="1434" y="132"/>
                  </a:cubicBezTo>
                  <a:cubicBezTo>
                    <a:pt x="1433" y="126"/>
                    <a:pt x="1433" y="122"/>
                    <a:pt x="1430" y="117"/>
                  </a:cubicBezTo>
                  <a:cubicBezTo>
                    <a:pt x="1427" y="113"/>
                    <a:pt x="1422" y="109"/>
                    <a:pt x="1421" y="103"/>
                  </a:cubicBezTo>
                  <a:cubicBezTo>
                    <a:pt x="1421" y="99"/>
                    <a:pt x="1421" y="95"/>
                    <a:pt x="1420" y="91"/>
                  </a:cubicBezTo>
                  <a:cubicBezTo>
                    <a:pt x="1419" y="87"/>
                    <a:pt x="1417" y="85"/>
                    <a:pt x="1418" y="80"/>
                  </a:cubicBezTo>
                  <a:cubicBezTo>
                    <a:pt x="1415" y="79"/>
                    <a:pt x="1414" y="77"/>
                    <a:pt x="1413" y="74"/>
                  </a:cubicBezTo>
                  <a:cubicBezTo>
                    <a:pt x="1412" y="72"/>
                    <a:pt x="1413" y="70"/>
                    <a:pt x="1412" y="69"/>
                  </a:cubicBezTo>
                  <a:cubicBezTo>
                    <a:pt x="1410" y="65"/>
                    <a:pt x="1407" y="61"/>
                    <a:pt x="1410" y="56"/>
                  </a:cubicBezTo>
                  <a:cubicBezTo>
                    <a:pt x="1408" y="55"/>
                    <a:pt x="1408" y="53"/>
                    <a:pt x="1407" y="51"/>
                  </a:cubicBezTo>
                  <a:cubicBezTo>
                    <a:pt x="1405" y="50"/>
                    <a:pt x="1401" y="50"/>
                    <a:pt x="1400" y="49"/>
                  </a:cubicBezTo>
                  <a:cubicBezTo>
                    <a:pt x="1398" y="46"/>
                    <a:pt x="1399" y="41"/>
                    <a:pt x="1401" y="38"/>
                  </a:cubicBezTo>
                  <a:cubicBezTo>
                    <a:pt x="1396" y="37"/>
                    <a:pt x="1394" y="33"/>
                    <a:pt x="1391" y="30"/>
                  </a:cubicBezTo>
                  <a:cubicBezTo>
                    <a:pt x="1388" y="27"/>
                    <a:pt x="1386" y="26"/>
                    <a:pt x="1381" y="23"/>
                  </a:cubicBezTo>
                  <a:cubicBezTo>
                    <a:pt x="1377" y="21"/>
                    <a:pt x="1376" y="18"/>
                    <a:pt x="1371" y="18"/>
                  </a:cubicBezTo>
                  <a:cubicBezTo>
                    <a:pt x="1367" y="18"/>
                    <a:pt x="1365" y="21"/>
                    <a:pt x="1361" y="19"/>
                  </a:cubicBezTo>
                  <a:cubicBezTo>
                    <a:pt x="1354" y="15"/>
                    <a:pt x="1348" y="8"/>
                    <a:pt x="1342" y="4"/>
                  </a:cubicBezTo>
                  <a:cubicBezTo>
                    <a:pt x="1334" y="0"/>
                    <a:pt x="1326" y="3"/>
                    <a:pt x="1318" y="5"/>
                  </a:cubicBezTo>
                  <a:cubicBezTo>
                    <a:pt x="1311" y="7"/>
                    <a:pt x="1304" y="5"/>
                    <a:pt x="1296" y="6"/>
                  </a:cubicBezTo>
                  <a:cubicBezTo>
                    <a:pt x="1289" y="6"/>
                    <a:pt x="1283" y="11"/>
                    <a:pt x="1277" y="13"/>
                  </a:cubicBezTo>
                  <a:cubicBezTo>
                    <a:pt x="1273" y="14"/>
                    <a:pt x="1269" y="14"/>
                    <a:pt x="1266" y="15"/>
                  </a:cubicBezTo>
                  <a:cubicBezTo>
                    <a:pt x="1260" y="16"/>
                    <a:pt x="1261" y="16"/>
                    <a:pt x="1258" y="20"/>
                  </a:cubicBezTo>
                  <a:cubicBezTo>
                    <a:pt x="1255" y="23"/>
                    <a:pt x="1252" y="25"/>
                    <a:pt x="1249" y="28"/>
                  </a:cubicBezTo>
                  <a:cubicBezTo>
                    <a:pt x="1247" y="31"/>
                    <a:pt x="1242" y="34"/>
                    <a:pt x="1241" y="36"/>
                  </a:cubicBezTo>
                  <a:cubicBezTo>
                    <a:pt x="1238" y="42"/>
                    <a:pt x="1240" y="45"/>
                    <a:pt x="1245" y="45"/>
                  </a:cubicBezTo>
                  <a:cubicBezTo>
                    <a:pt x="1247" y="45"/>
                    <a:pt x="1249" y="43"/>
                    <a:pt x="1252" y="44"/>
                  </a:cubicBezTo>
                  <a:cubicBezTo>
                    <a:pt x="1253" y="45"/>
                    <a:pt x="1256" y="48"/>
                    <a:pt x="1258" y="49"/>
                  </a:cubicBezTo>
                  <a:cubicBezTo>
                    <a:pt x="1256" y="55"/>
                    <a:pt x="1257" y="55"/>
                    <a:pt x="1258" y="61"/>
                  </a:cubicBezTo>
                  <a:cubicBezTo>
                    <a:pt x="1259" y="64"/>
                    <a:pt x="1259" y="71"/>
                    <a:pt x="1257" y="74"/>
                  </a:cubicBezTo>
                  <a:cubicBezTo>
                    <a:pt x="1254" y="77"/>
                    <a:pt x="1250" y="77"/>
                    <a:pt x="1246" y="79"/>
                  </a:cubicBezTo>
                  <a:cubicBezTo>
                    <a:pt x="1244" y="81"/>
                    <a:pt x="1241" y="86"/>
                    <a:pt x="1239" y="88"/>
                  </a:cubicBezTo>
                  <a:cubicBezTo>
                    <a:pt x="1236" y="93"/>
                    <a:pt x="1235" y="101"/>
                    <a:pt x="1232" y="106"/>
                  </a:cubicBezTo>
                  <a:cubicBezTo>
                    <a:pt x="1230" y="113"/>
                    <a:pt x="1227" y="118"/>
                    <a:pt x="1224" y="124"/>
                  </a:cubicBezTo>
                  <a:cubicBezTo>
                    <a:pt x="1222" y="129"/>
                    <a:pt x="1218" y="138"/>
                    <a:pt x="1215" y="140"/>
                  </a:cubicBezTo>
                  <a:cubicBezTo>
                    <a:pt x="1221" y="136"/>
                    <a:pt x="1222" y="151"/>
                    <a:pt x="1218" y="155"/>
                  </a:cubicBezTo>
                  <a:cubicBezTo>
                    <a:pt x="1213" y="159"/>
                    <a:pt x="1206" y="158"/>
                    <a:pt x="1200" y="160"/>
                  </a:cubicBezTo>
                  <a:cubicBezTo>
                    <a:pt x="1192" y="164"/>
                    <a:pt x="1189" y="173"/>
                    <a:pt x="1181" y="175"/>
                  </a:cubicBezTo>
                  <a:cubicBezTo>
                    <a:pt x="1174" y="177"/>
                    <a:pt x="1163" y="171"/>
                    <a:pt x="1156" y="168"/>
                  </a:cubicBezTo>
                  <a:cubicBezTo>
                    <a:pt x="1154" y="166"/>
                    <a:pt x="1152" y="165"/>
                    <a:pt x="1150" y="163"/>
                  </a:cubicBezTo>
                  <a:cubicBezTo>
                    <a:pt x="1141" y="174"/>
                    <a:pt x="1136" y="194"/>
                    <a:pt x="1132" y="206"/>
                  </a:cubicBezTo>
                  <a:cubicBezTo>
                    <a:pt x="1130" y="213"/>
                    <a:pt x="1124" y="219"/>
                    <a:pt x="1122" y="227"/>
                  </a:cubicBezTo>
                  <a:cubicBezTo>
                    <a:pt x="1119" y="237"/>
                    <a:pt x="1128" y="239"/>
                    <a:pt x="1126" y="249"/>
                  </a:cubicBezTo>
                  <a:cubicBezTo>
                    <a:pt x="1131" y="250"/>
                    <a:pt x="1137" y="246"/>
                    <a:pt x="1142" y="245"/>
                  </a:cubicBezTo>
                  <a:cubicBezTo>
                    <a:pt x="1148" y="243"/>
                    <a:pt x="1152" y="244"/>
                    <a:pt x="1159" y="246"/>
                  </a:cubicBezTo>
                  <a:cubicBezTo>
                    <a:pt x="1166" y="248"/>
                    <a:pt x="1164" y="250"/>
                    <a:pt x="1171" y="245"/>
                  </a:cubicBezTo>
                  <a:cubicBezTo>
                    <a:pt x="1176" y="242"/>
                    <a:pt x="1178" y="238"/>
                    <a:pt x="1184" y="237"/>
                  </a:cubicBezTo>
                  <a:cubicBezTo>
                    <a:pt x="1202" y="235"/>
                    <a:pt x="1219" y="255"/>
                    <a:pt x="1229" y="268"/>
                  </a:cubicBezTo>
                  <a:cubicBezTo>
                    <a:pt x="1237" y="279"/>
                    <a:pt x="1240" y="294"/>
                    <a:pt x="1220" y="289"/>
                  </a:cubicBezTo>
                  <a:cubicBezTo>
                    <a:pt x="1211" y="287"/>
                    <a:pt x="1206" y="287"/>
                    <a:pt x="1196" y="288"/>
                  </a:cubicBezTo>
                  <a:cubicBezTo>
                    <a:pt x="1190" y="288"/>
                    <a:pt x="1179" y="296"/>
                    <a:pt x="1177" y="291"/>
                  </a:cubicBezTo>
                  <a:cubicBezTo>
                    <a:pt x="1168" y="289"/>
                    <a:pt x="1172" y="298"/>
                    <a:pt x="1168" y="301"/>
                  </a:cubicBezTo>
                  <a:cubicBezTo>
                    <a:pt x="1158" y="308"/>
                    <a:pt x="1149" y="297"/>
                    <a:pt x="1141" y="312"/>
                  </a:cubicBezTo>
                  <a:cubicBezTo>
                    <a:pt x="1139" y="316"/>
                    <a:pt x="1140" y="322"/>
                    <a:pt x="1138" y="325"/>
                  </a:cubicBezTo>
                  <a:cubicBezTo>
                    <a:pt x="1134" y="331"/>
                    <a:pt x="1120" y="337"/>
                    <a:pt x="1112" y="338"/>
                  </a:cubicBezTo>
                  <a:cubicBezTo>
                    <a:pt x="1101" y="338"/>
                    <a:pt x="1098" y="333"/>
                    <a:pt x="1090" y="345"/>
                  </a:cubicBezTo>
                  <a:cubicBezTo>
                    <a:pt x="1082" y="356"/>
                    <a:pt x="1071" y="364"/>
                    <a:pt x="1057" y="360"/>
                  </a:cubicBezTo>
                  <a:cubicBezTo>
                    <a:pt x="1048" y="358"/>
                    <a:pt x="1031" y="348"/>
                    <a:pt x="1023" y="353"/>
                  </a:cubicBezTo>
                  <a:cubicBezTo>
                    <a:pt x="1017" y="356"/>
                    <a:pt x="1010" y="372"/>
                    <a:pt x="1010" y="376"/>
                  </a:cubicBezTo>
                  <a:cubicBezTo>
                    <a:pt x="1011" y="386"/>
                    <a:pt x="1027" y="391"/>
                    <a:pt x="1022" y="402"/>
                  </a:cubicBezTo>
                  <a:cubicBezTo>
                    <a:pt x="1018" y="401"/>
                    <a:pt x="1014" y="407"/>
                    <a:pt x="1010" y="410"/>
                  </a:cubicBezTo>
                  <a:cubicBezTo>
                    <a:pt x="1006" y="413"/>
                    <a:pt x="1000" y="413"/>
                    <a:pt x="995" y="418"/>
                  </a:cubicBezTo>
                  <a:cubicBezTo>
                    <a:pt x="987" y="427"/>
                    <a:pt x="987" y="435"/>
                    <a:pt x="975" y="439"/>
                  </a:cubicBezTo>
                  <a:cubicBezTo>
                    <a:pt x="963" y="444"/>
                    <a:pt x="955" y="447"/>
                    <a:pt x="941" y="448"/>
                  </a:cubicBezTo>
                  <a:cubicBezTo>
                    <a:pt x="928" y="449"/>
                    <a:pt x="914" y="448"/>
                    <a:pt x="901" y="450"/>
                  </a:cubicBezTo>
                  <a:cubicBezTo>
                    <a:pt x="888" y="453"/>
                    <a:pt x="875" y="460"/>
                    <a:pt x="862" y="465"/>
                  </a:cubicBezTo>
                  <a:cubicBezTo>
                    <a:pt x="856" y="467"/>
                    <a:pt x="822" y="486"/>
                    <a:pt x="824" y="469"/>
                  </a:cubicBezTo>
                  <a:cubicBezTo>
                    <a:pt x="816" y="468"/>
                    <a:pt x="810" y="474"/>
                    <a:pt x="802" y="471"/>
                  </a:cubicBezTo>
                  <a:cubicBezTo>
                    <a:pt x="794" y="468"/>
                    <a:pt x="788" y="464"/>
                    <a:pt x="781" y="462"/>
                  </a:cubicBezTo>
                  <a:cubicBezTo>
                    <a:pt x="773" y="460"/>
                    <a:pt x="766" y="460"/>
                    <a:pt x="759" y="456"/>
                  </a:cubicBezTo>
                  <a:cubicBezTo>
                    <a:pt x="755" y="454"/>
                    <a:pt x="753" y="446"/>
                    <a:pt x="749" y="444"/>
                  </a:cubicBezTo>
                  <a:cubicBezTo>
                    <a:pt x="745" y="442"/>
                    <a:pt x="738" y="444"/>
                    <a:pt x="734" y="443"/>
                  </a:cubicBezTo>
                  <a:cubicBezTo>
                    <a:pt x="724" y="443"/>
                    <a:pt x="715" y="437"/>
                    <a:pt x="705" y="439"/>
                  </a:cubicBezTo>
                  <a:cubicBezTo>
                    <a:pt x="695" y="440"/>
                    <a:pt x="688" y="443"/>
                    <a:pt x="677" y="442"/>
                  </a:cubicBezTo>
                  <a:cubicBezTo>
                    <a:pt x="654" y="439"/>
                    <a:pt x="632" y="435"/>
                    <a:pt x="608" y="437"/>
                  </a:cubicBezTo>
                  <a:cubicBezTo>
                    <a:pt x="610" y="429"/>
                    <a:pt x="595" y="418"/>
                    <a:pt x="593" y="409"/>
                  </a:cubicBezTo>
                  <a:cubicBezTo>
                    <a:pt x="591" y="401"/>
                    <a:pt x="590" y="390"/>
                    <a:pt x="580" y="391"/>
                  </a:cubicBezTo>
                  <a:cubicBezTo>
                    <a:pt x="579" y="388"/>
                    <a:pt x="580" y="384"/>
                    <a:pt x="582" y="381"/>
                  </a:cubicBezTo>
                  <a:cubicBezTo>
                    <a:pt x="577" y="379"/>
                    <a:pt x="571" y="381"/>
                    <a:pt x="566" y="379"/>
                  </a:cubicBezTo>
                  <a:cubicBezTo>
                    <a:pt x="561" y="377"/>
                    <a:pt x="558" y="374"/>
                    <a:pt x="554" y="371"/>
                  </a:cubicBezTo>
                  <a:cubicBezTo>
                    <a:pt x="550" y="368"/>
                    <a:pt x="548" y="368"/>
                    <a:pt x="544" y="365"/>
                  </a:cubicBezTo>
                  <a:cubicBezTo>
                    <a:pt x="542" y="364"/>
                    <a:pt x="541" y="361"/>
                    <a:pt x="540" y="360"/>
                  </a:cubicBezTo>
                  <a:cubicBezTo>
                    <a:pt x="533" y="355"/>
                    <a:pt x="523" y="353"/>
                    <a:pt x="514" y="353"/>
                  </a:cubicBezTo>
                  <a:cubicBezTo>
                    <a:pt x="504" y="353"/>
                    <a:pt x="497" y="352"/>
                    <a:pt x="488" y="351"/>
                  </a:cubicBezTo>
                  <a:cubicBezTo>
                    <a:pt x="484" y="350"/>
                    <a:pt x="480" y="350"/>
                    <a:pt x="476" y="350"/>
                  </a:cubicBezTo>
                  <a:cubicBezTo>
                    <a:pt x="472" y="349"/>
                    <a:pt x="469" y="346"/>
                    <a:pt x="465" y="347"/>
                  </a:cubicBezTo>
                  <a:cubicBezTo>
                    <a:pt x="462" y="341"/>
                    <a:pt x="457" y="340"/>
                    <a:pt x="456" y="333"/>
                  </a:cubicBezTo>
                  <a:cubicBezTo>
                    <a:pt x="455" y="327"/>
                    <a:pt x="460" y="324"/>
                    <a:pt x="463" y="318"/>
                  </a:cubicBezTo>
                  <a:cubicBezTo>
                    <a:pt x="466" y="311"/>
                    <a:pt x="466" y="297"/>
                    <a:pt x="465" y="289"/>
                  </a:cubicBezTo>
                  <a:cubicBezTo>
                    <a:pt x="463" y="280"/>
                    <a:pt x="455" y="274"/>
                    <a:pt x="452" y="266"/>
                  </a:cubicBezTo>
                  <a:cubicBezTo>
                    <a:pt x="451" y="262"/>
                    <a:pt x="450" y="257"/>
                    <a:pt x="448" y="254"/>
                  </a:cubicBezTo>
                  <a:cubicBezTo>
                    <a:pt x="446" y="250"/>
                    <a:pt x="442" y="248"/>
                    <a:pt x="439" y="244"/>
                  </a:cubicBezTo>
                  <a:cubicBezTo>
                    <a:pt x="430" y="247"/>
                    <a:pt x="425" y="241"/>
                    <a:pt x="418" y="238"/>
                  </a:cubicBezTo>
                  <a:cubicBezTo>
                    <a:pt x="411" y="234"/>
                    <a:pt x="406" y="234"/>
                    <a:pt x="401" y="227"/>
                  </a:cubicBezTo>
                  <a:cubicBezTo>
                    <a:pt x="398" y="224"/>
                    <a:pt x="399" y="221"/>
                    <a:pt x="394" y="219"/>
                  </a:cubicBezTo>
                  <a:cubicBezTo>
                    <a:pt x="390" y="216"/>
                    <a:pt x="387" y="216"/>
                    <a:pt x="385" y="213"/>
                  </a:cubicBezTo>
                  <a:cubicBezTo>
                    <a:pt x="384" y="212"/>
                    <a:pt x="386" y="210"/>
                    <a:pt x="385" y="209"/>
                  </a:cubicBezTo>
                  <a:cubicBezTo>
                    <a:pt x="384" y="207"/>
                    <a:pt x="380" y="207"/>
                    <a:pt x="380" y="205"/>
                  </a:cubicBezTo>
                  <a:cubicBezTo>
                    <a:pt x="379" y="201"/>
                    <a:pt x="377" y="199"/>
                    <a:pt x="382" y="198"/>
                  </a:cubicBezTo>
                  <a:cubicBezTo>
                    <a:pt x="382" y="195"/>
                    <a:pt x="382" y="193"/>
                    <a:pt x="381" y="191"/>
                  </a:cubicBezTo>
                  <a:cubicBezTo>
                    <a:pt x="380" y="191"/>
                    <a:pt x="380" y="191"/>
                    <a:pt x="380" y="191"/>
                  </a:cubicBezTo>
                  <a:cubicBezTo>
                    <a:pt x="378" y="191"/>
                    <a:pt x="376" y="190"/>
                    <a:pt x="374" y="191"/>
                  </a:cubicBezTo>
                  <a:cubicBezTo>
                    <a:pt x="372" y="191"/>
                    <a:pt x="370" y="193"/>
                    <a:pt x="368" y="194"/>
                  </a:cubicBezTo>
                  <a:cubicBezTo>
                    <a:pt x="367" y="192"/>
                    <a:pt x="366" y="191"/>
                    <a:pt x="365" y="189"/>
                  </a:cubicBezTo>
                  <a:cubicBezTo>
                    <a:pt x="360" y="191"/>
                    <a:pt x="355" y="192"/>
                    <a:pt x="353" y="197"/>
                  </a:cubicBezTo>
                  <a:cubicBezTo>
                    <a:pt x="349" y="206"/>
                    <a:pt x="353" y="210"/>
                    <a:pt x="343" y="216"/>
                  </a:cubicBezTo>
                  <a:cubicBezTo>
                    <a:pt x="334" y="221"/>
                    <a:pt x="326" y="218"/>
                    <a:pt x="322" y="227"/>
                  </a:cubicBezTo>
                  <a:cubicBezTo>
                    <a:pt x="317" y="240"/>
                    <a:pt x="329" y="261"/>
                    <a:pt x="318" y="271"/>
                  </a:cubicBezTo>
                  <a:cubicBezTo>
                    <a:pt x="311" y="277"/>
                    <a:pt x="302" y="279"/>
                    <a:pt x="292" y="278"/>
                  </a:cubicBezTo>
                  <a:cubicBezTo>
                    <a:pt x="282" y="278"/>
                    <a:pt x="270" y="276"/>
                    <a:pt x="261" y="272"/>
                  </a:cubicBezTo>
                  <a:cubicBezTo>
                    <a:pt x="254" y="269"/>
                    <a:pt x="255" y="267"/>
                    <a:pt x="252" y="275"/>
                  </a:cubicBezTo>
                  <a:cubicBezTo>
                    <a:pt x="250" y="280"/>
                    <a:pt x="250" y="285"/>
                    <a:pt x="248" y="289"/>
                  </a:cubicBezTo>
                  <a:cubicBezTo>
                    <a:pt x="245" y="299"/>
                    <a:pt x="240" y="308"/>
                    <a:pt x="237" y="317"/>
                  </a:cubicBezTo>
                  <a:cubicBezTo>
                    <a:pt x="236" y="321"/>
                    <a:pt x="233" y="327"/>
                    <a:pt x="233" y="331"/>
                  </a:cubicBezTo>
                  <a:cubicBezTo>
                    <a:pt x="235" y="337"/>
                    <a:pt x="242" y="334"/>
                    <a:pt x="243" y="341"/>
                  </a:cubicBezTo>
                  <a:cubicBezTo>
                    <a:pt x="245" y="351"/>
                    <a:pt x="237" y="346"/>
                    <a:pt x="232" y="346"/>
                  </a:cubicBezTo>
                  <a:cubicBezTo>
                    <a:pt x="228" y="345"/>
                    <a:pt x="216" y="351"/>
                    <a:pt x="217" y="341"/>
                  </a:cubicBezTo>
                  <a:cubicBezTo>
                    <a:pt x="207" y="346"/>
                    <a:pt x="193" y="347"/>
                    <a:pt x="183" y="350"/>
                  </a:cubicBezTo>
                  <a:cubicBezTo>
                    <a:pt x="179" y="351"/>
                    <a:pt x="167" y="354"/>
                    <a:pt x="169" y="358"/>
                  </a:cubicBezTo>
                  <a:cubicBezTo>
                    <a:pt x="170" y="361"/>
                    <a:pt x="181" y="360"/>
                    <a:pt x="184" y="361"/>
                  </a:cubicBezTo>
                  <a:cubicBezTo>
                    <a:pt x="184" y="374"/>
                    <a:pt x="181" y="383"/>
                    <a:pt x="187" y="396"/>
                  </a:cubicBezTo>
                  <a:cubicBezTo>
                    <a:pt x="190" y="403"/>
                    <a:pt x="190" y="407"/>
                    <a:pt x="191" y="415"/>
                  </a:cubicBezTo>
                  <a:cubicBezTo>
                    <a:pt x="191" y="420"/>
                    <a:pt x="195" y="417"/>
                    <a:pt x="191" y="422"/>
                  </a:cubicBezTo>
                  <a:cubicBezTo>
                    <a:pt x="189" y="424"/>
                    <a:pt x="185" y="424"/>
                    <a:pt x="182" y="425"/>
                  </a:cubicBezTo>
                  <a:cubicBezTo>
                    <a:pt x="184" y="427"/>
                    <a:pt x="185" y="429"/>
                    <a:pt x="185" y="431"/>
                  </a:cubicBezTo>
                  <a:cubicBezTo>
                    <a:pt x="170" y="430"/>
                    <a:pt x="181" y="450"/>
                    <a:pt x="179" y="457"/>
                  </a:cubicBezTo>
                  <a:cubicBezTo>
                    <a:pt x="177" y="465"/>
                    <a:pt x="174" y="459"/>
                    <a:pt x="168" y="462"/>
                  </a:cubicBezTo>
                  <a:cubicBezTo>
                    <a:pt x="165" y="464"/>
                    <a:pt x="165" y="467"/>
                    <a:pt x="163" y="469"/>
                  </a:cubicBezTo>
                  <a:cubicBezTo>
                    <a:pt x="161" y="471"/>
                    <a:pt x="158" y="470"/>
                    <a:pt x="155" y="471"/>
                  </a:cubicBezTo>
                  <a:cubicBezTo>
                    <a:pt x="147" y="474"/>
                    <a:pt x="138" y="479"/>
                    <a:pt x="132" y="484"/>
                  </a:cubicBezTo>
                  <a:cubicBezTo>
                    <a:pt x="124" y="491"/>
                    <a:pt x="120" y="497"/>
                    <a:pt x="109" y="498"/>
                  </a:cubicBezTo>
                  <a:cubicBezTo>
                    <a:pt x="101" y="499"/>
                    <a:pt x="94" y="495"/>
                    <a:pt x="87" y="501"/>
                  </a:cubicBezTo>
                  <a:cubicBezTo>
                    <a:pt x="82" y="506"/>
                    <a:pt x="77" y="515"/>
                    <a:pt x="75" y="521"/>
                  </a:cubicBezTo>
                  <a:cubicBezTo>
                    <a:pt x="67" y="517"/>
                    <a:pt x="53" y="531"/>
                    <a:pt x="54" y="513"/>
                  </a:cubicBezTo>
                  <a:cubicBezTo>
                    <a:pt x="46" y="513"/>
                    <a:pt x="41" y="518"/>
                    <a:pt x="32" y="518"/>
                  </a:cubicBezTo>
                  <a:cubicBezTo>
                    <a:pt x="33" y="530"/>
                    <a:pt x="13" y="529"/>
                    <a:pt x="9" y="540"/>
                  </a:cubicBezTo>
                  <a:cubicBezTo>
                    <a:pt x="6" y="547"/>
                    <a:pt x="13" y="543"/>
                    <a:pt x="5" y="551"/>
                  </a:cubicBezTo>
                  <a:cubicBezTo>
                    <a:pt x="3" y="552"/>
                    <a:pt x="2" y="553"/>
                    <a:pt x="0" y="554"/>
                  </a:cubicBezTo>
                  <a:cubicBezTo>
                    <a:pt x="2" y="556"/>
                    <a:pt x="3" y="559"/>
                    <a:pt x="1" y="565"/>
                  </a:cubicBezTo>
                  <a:cubicBezTo>
                    <a:pt x="3" y="565"/>
                    <a:pt x="5" y="567"/>
                    <a:pt x="7" y="567"/>
                  </a:cubicBezTo>
                  <a:cubicBezTo>
                    <a:pt x="4" y="578"/>
                    <a:pt x="4" y="581"/>
                    <a:pt x="15" y="584"/>
                  </a:cubicBezTo>
                  <a:cubicBezTo>
                    <a:pt x="16" y="584"/>
                    <a:pt x="20" y="581"/>
                    <a:pt x="23" y="581"/>
                  </a:cubicBezTo>
                  <a:cubicBezTo>
                    <a:pt x="25" y="581"/>
                    <a:pt x="29" y="585"/>
                    <a:pt x="30" y="586"/>
                  </a:cubicBezTo>
                  <a:cubicBezTo>
                    <a:pt x="33" y="590"/>
                    <a:pt x="39" y="589"/>
                    <a:pt x="31" y="595"/>
                  </a:cubicBezTo>
                  <a:cubicBezTo>
                    <a:pt x="35" y="604"/>
                    <a:pt x="40" y="617"/>
                    <a:pt x="41" y="626"/>
                  </a:cubicBezTo>
                  <a:cubicBezTo>
                    <a:pt x="39" y="626"/>
                    <a:pt x="37" y="626"/>
                    <a:pt x="34" y="626"/>
                  </a:cubicBezTo>
                  <a:cubicBezTo>
                    <a:pt x="34" y="627"/>
                    <a:pt x="35" y="628"/>
                    <a:pt x="35" y="628"/>
                  </a:cubicBezTo>
                  <a:cubicBezTo>
                    <a:pt x="32" y="628"/>
                    <a:pt x="26" y="628"/>
                    <a:pt x="24" y="631"/>
                  </a:cubicBezTo>
                  <a:cubicBezTo>
                    <a:pt x="22" y="637"/>
                    <a:pt x="28" y="635"/>
                    <a:pt x="32" y="636"/>
                  </a:cubicBezTo>
                  <a:cubicBezTo>
                    <a:pt x="37" y="636"/>
                    <a:pt x="51" y="638"/>
                    <a:pt x="51" y="645"/>
                  </a:cubicBezTo>
                  <a:cubicBezTo>
                    <a:pt x="51" y="642"/>
                    <a:pt x="64" y="653"/>
                    <a:pt x="65" y="656"/>
                  </a:cubicBezTo>
                  <a:cubicBezTo>
                    <a:pt x="66" y="660"/>
                    <a:pt x="61" y="667"/>
                    <a:pt x="64" y="671"/>
                  </a:cubicBezTo>
                  <a:cubicBezTo>
                    <a:pt x="64" y="671"/>
                    <a:pt x="68" y="672"/>
                    <a:pt x="69" y="673"/>
                  </a:cubicBezTo>
                  <a:cubicBezTo>
                    <a:pt x="70" y="673"/>
                    <a:pt x="69" y="675"/>
                    <a:pt x="73" y="676"/>
                  </a:cubicBezTo>
                  <a:cubicBezTo>
                    <a:pt x="74" y="676"/>
                    <a:pt x="78" y="674"/>
                    <a:pt x="79" y="675"/>
                  </a:cubicBezTo>
                  <a:cubicBezTo>
                    <a:pt x="81" y="675"/>
                    <a:pt x="81" y="678"/>
                    <a:pt x="83" y="679"/>
                  </a:cubicBezTo>
                  <a:cubicBezTo>
                    <a:pt x="89" y="684"/>
                    <a:pt x="99" y="686"/>
                    <a:pt x="106" y="688"/>
                  </a:cubicBezTo>
                  <a:cubicBezTo>
                    <a:pt x="116" y="690"/>
                    <a:pt x="120" y="689"/>
                    <a:pt x="123" y="701"/>
                  </a:cubicBezTo>
                  <a:cubicBezTo>
                    <a:pt x="123" y="704"/>
                    <a:pt x="124" y="710"/>
                    <a:pt x="126" y="713"/>
                  </a:cubicBezTo>
                  <a:cubicBezTo>
                    <a:pt x="129" y="717"/>
                    <a:pt x="136" y="718"/>
                    <a:pt x="140" y="720"/>
                  </a:cubicBezTo>
                  <a:cubicBezTo>
                    <a:pt x="149" y="726"/>
                    <a:pt x="141" y="727"/>
                    <a:pt x="139" y="734"/>
                  </a:cubicBezTo>
                  <a:cubicBezTo>
                    <a:pt x="137" y="739"/>
                    <a:pt x="138" y="747"/>
                    <a:pt x="140" y="752"/>
                  </a:cubicBezTo>
                  <a:cubicBezTo>
                    <a:pt x="143" y="759"/>
                    <a:pt x="151" y="757"/>
                    <a:pt x="154" y="762"/>
                  </a:cubicBezTo>
                  <a:cubicBezTo>
                    <a:pt x="155" y="765"/>
                    <a:pt x="153" y="767"/>
                    <a:pt x="154" y="769"/>
                  </a:cubicBezTo>
                  <a:cubicBezTo>
                    <a:pt x="155" y="776"/>
                    <a:pt x="161" y="777"/>
                    <a:pt x="153" y="782"/>
                  </a:cubicBezTo>
                  <a:cubicBezTo>
                    <a:pt x="152" y="783"/>
                    <a:pt x="151" y="782"/>
                    <a:pt x="150" y="782"/>
                  </a:cubicBezTo>
                  <a:cubicBezTo>
                    <a:pt x="149" y="783"/>
                    <a:pt x="148" y="786"/>
                    <a:pt x="148" y="786"/>
                  </a:cubicBezTo>
                  <a:cubicBezTo>
                    <a:pt x="145" y="787"/>
                    <a:pt x="144" y="789"/>
                    <a:pt x="140" y="786"/>
                  </a:cubicBezTo>
                  <a:cubicBezTo>
                    <a:pt x="139" y="784"/>
                    <a:pt x="140" y="781"/>
                    <a:pt x="138" y="780"/>
                  </a:cubicBezTo>
                  <a:cubicBezTo>
                    <a:pt x="136" y="779"/>
                    <a:pt x="132" y="781"/>
                    <a:pt x="130" y="781"/>
                  </a:cubicBezTo>
                  <a:cubicBezTo>
                    <a:pt x="129" y="786"/>
                    <a:pt x="131" y="791"/>
                    <a:pt x="134" y="794"/>
                  </a:cubicBezTo>
                  <a:cubicBezTo>
                    <a:pt x="135" y="795"/>
                    <a:pt x="138" y="797"/>
                    <a:pt x="139" y="799"/>
                  </a:cubicBezTo>
                  <a:cubicBezTo>
                    <a:pt x="139" y="801"/>
                    <a:pt x="137" y="802"/>
                    <a:pt x="137" y="803"/>
                  </a:cubicBezTo>
                  <a:cubicBezTo>
                    <a:pt x="137" y="807"/>
                    <a:pt x="139" y="808"/>
                    <a:pt x="139" y="812"/>
                  </a:cubicBezTo>
                  <a:cubicBezTo>
                    <a:pt x="140" y="815"/>
                    <a:pt x="136" y="819"/>
                    <a:pt x="141" y="820"/>
                  </a:cubicBezTo>
                  <a:cubicBezTo>
                    <a:pt x="145" y="822"/>
                    <a:pt x="145" y="815"/>
                    <a:pt x="150" y="819"/>
                  </a:cubicBezTo>
                  <a:cubicBezTo>
                    <a:pt x="153" y="821"/>
                    <a:pt x="153" y="825"/>
                    <a:pt x="156" y="828"/>
                  </a:cubicBezTo>
                  <a:cubicBezTo>
                    <a:pt x="159" y="831"/>
                    <a:pt x="163" y="830"/>
                    <a:pt x="166" y="831"/>
                  </a:cubicBezTo>
                  <a:cubicBezTo>
                    <a:pt x="169" y="832"/>
                    <a:pt x="176" y="835"/>
                    <a:pt x="178" y="837"/>
                  </a:cubicBezTo>
                  <a:cubicBezTo>
                    <a:pt x="179" y="839"/>
                    <a:pt x="177" y="841"/>
                    <a:pt x="178" y="843"/>
                  </a:cubicBezTo>
                  <a:cubicBezTo>
                    <a:pt x="181" y="846"/>
                    <a:pt x="189" y="847"/>
                    <a:pt x="193" y="849"/>
                  </a:cubicBezTo>
                  <a:cubicBezTo>
                    <a:pt x="194" y="850"/>
                    <a:pt x="197" y="852"/>
                    <a:pt x="198" y="853"/>
                  </a:cubicBezTo>
                  <a:cubicBezTo>
                    <a:pt x="200" y="855"/>
                    <a:pt x="199" y="859"/>
                    <a:pt x="202" y="860"/>
                  </a:cubicBezTo>
                  <a:cubicBezTo>
                    <a:pt x="207" y="861"/>
                    <a:pt x="209" y="853"/>
                    <a:pt x="209" y="849"/>
                  </a:cubicBezTo>
                  <a:cubicBezTo>
                    <a:pt x="213" y="849"/>
                    <a:pt x="219" y="848"/>
                    <a:pt x="223" y="849"/>
                  </a:cubicBezTo>
                  <a:cubicBezTo>
                    <a:pt x="228" y="851"/>
                    <a:pt x="227" y="855"/>
                    <a:pt x="230" y="858"/>
                  </a:cubicBezTo>
                  <a:cubicBezTo>
                    <a:pt x="233" y="861"/>
                    <a:pt x="238" y="861"/>
                    <a:pt x="241" y="864"/>
                  </a:cubicBezTo>
                  <a:cubicBezTo>
                    <a:pt x="244" y="867"/>
                    <a:pt x="245" y="869"/>
                    <a:pt x="249" y="871"/>
                  </a:cubicBezTo>
                  <a:cubicBezTo>
                    <a:pt x="254" y="872"/>
                    <a:pt x="256" y="872"/>
                    <a:pt x="260" y="876"/>
                  </a:cubicBezTo>
                  <a:cubicBezTo>
                    <a:pt x="262" y="878"/>
                    <a:pt x="264" y="884"/>
                    <a:pt x="267" y="885"/>
                  </a:cubicBezTo>
                  <a:cubicBezTo>
                    <a:pt x="272" y="887"/>
                    <a:pt x="274" y="882"/>
                    <a:pt x="279" y="884"/>
                  </a:cubicBezTo>
                  <a:cubicBezTo>
                    <a:pt x="284" y="885"/>
                    <a:pt x="282" y="889"/>
                    <a:pt x="285" y="892"/>
                  </a:cubicBezTo>
                  <a:cubicBezTo>
                    <a:pt x="288" y="896"/>
                    <a:pt x="296" y="902"/>
                    <a:pt x="300" y="904"/>
                  </a:cubicBezTo>
                  <a:cubicBezTo>
                    <a:pt x="304" y="906"/>
                    <a:pt x="305" y="903"/>
                    <a:pt x="307" y="903"/>
                  </a:cubicBezTo>
                  <a:cubicBezTo>
                    <a:pt x="314" y="904"/>
                    <a:pt x="307" y="907"/>
                    <a:pt x="308" y="911"/>
                  </a:cubicBezTo>
                  <a:cubicBezTo>
                    <a:pt x="310" y="917"/>
                    <a:pt x="321" y="911"/>
                    <a:pt x="326" y="915"/>
                  </a:cubicBezTo>
                  <a:cubicBezTo>
                    <a:pt x="328" y="917"/>
                    <a:pt x="339" y="934"/>
                    <a:pt x="337" y="920"/>
                  </a:cubicBezTo>
                  <a:cubicBezTo>
                    <a:pt x="341" y="922"/>
                    <a:pt x="345" y="927"/>
                    <a:pt x="348" y="919"/>
                  </a:cubicBezTo>
                  <a:cubicBezTo>
                    <a:pt x="350" y="919"/>
                    <a:pt x="350" y="921"/>
                    <a:pt x="352" y="921"/>
                  </a:cubicBezTo>
                  <a:cubicBezTo>
                    <a:pt x="354" y="923"/>
                    <a:pt x="356" y="923"/>
                    <a:pt x="358" y="924"/>
                  </a:cubicBezTo>
                  <a:cubicBezTo>
                    <a:pt x="360" y="924"/>
                    <a:pt x="362" y="925"/>
                    <a:pt x="364" y="926"/>
                  </a:cubicBezTo>
                  <a:cubicBezTo>
                    <a:pt x="368" y="927"/>
                    <a:pt x="373" y="927"/>
                    <a:pt x="377" y="927"/>
                  </a:cubicBezTo>
                  <a:cubicBezTo>
                    <a:pt x="380" y="927"/>
                    <a:pt x="385" y="925"/>
                    <a:pt x="389" y="924"/>
                  </a:cubicBezTo>
                  <a:cubicBezTo>
                    <a:pt x="393" y="923"/>
                    <a:pt x="397" y="920"/>
                    <a:pt x="402" y="920"/>
                  </a:cubicBezTo>
                  <a:cubicBezTo>
                    <a:pt x="409" y="919"/>
                    <a:pt x="409" y="935"/>
                    <a:pt x="420" y="928"/>
                  </a:cubicBezTo>
                  <a:cubicBezTo>
                    <a:pt x="422" y="927"/>
                    <a:pt x="422" y="925"/>
                    <a:pt x="423" y="923"/>
                  </a:cubicBezTo>
                  <a:cubicBezTo>
                    <a:pt x="425" y="921"/>
                    <a:pt x="427" y="918"/>
                    <a:pt x="430" y="917"/>
                  </a:cubicBezTo>
                  <a:cubicBezTo>
                    <a:pt x="434" y="914"/>
                    <a:pt x="457" y="909"/>
                    <a:pt x="453" y="918"/>
                  </a:cubicBezTo>
                  <a:cubicBezTo>
                    <a:pt x="458" y="919"/>
                    <a:pt x="462" y="921"/>
                    <a:pt x="466" y="922"/>
                  </a:cubicBezTo>
                  <a:cubicBezTo>
                    <a:pt x="470" y="922"/>
                    <a:pt x="471" y="921"/>
                    <a:pt x="476" y="922"/>
                  </a:cubicBezTo>
                  <a:cubicBezTo>
                    <a:pt x="484" y="925"/>
                    <a:pt x="488" y="931"/>
                    <a:pt x="498" y="929"/>
                  </a:cubicBezTo>
                  <a:cubicBezTo>
                    <a:pt x="500" y="929"/>
                    <a:pt x="507" y="927"/>
                    <a:pt x="508" y="925"/>
                  </a:cubicBezTo>
                  <a:cubicBezTo>
                    <a:pt x="511" y="923"/>
                    <a:pt x="509" y="918"/>
                    <a:pt x="511" y="916"/>
                  </a:cubicBezTo>
                  <a:cubicBezTo>
                    <a:pt x="514" y="913"/>
                    <a:pt x="520" y="912"/>
                    <a:pt x="523" y="909"/>
                  </a:cubicBezTo>
                  <a:cubicBezTo>
                    <a:pt x="526" y="905"/>
                    <a:pt x="526" y="900"/>
                    <a:pt x="530" y="898"/>
                  </a:cubicBezTo>
                  <a:cubicBezTo>
                    <a:pt x="537" y="895"/>
                    <a:pt x="547" y="900"/>
                    <a:pt x="553" y="893"/>
                  </a:cubicBezTo>
                  <a:cubicBezTo>
                    <a:pt x="556" y="889"/>
                    <a:pt x="555" y="886"/>
                    <a:pt x="559" y="884"/>
                  </a:cubicBezTo>
                  <a:cubicBezTo>
                    <a:pt x="565" y="880"/>
                    <a:pt x="571" y="888"/>
                    <a:pt x="578" y="887"/>
                  </a:cubicBezTo>
                  <a:cubicBezTo>
                    <a:pt x="585" y="887"/>
                    <a:pt x="591" y="881"/>
                    <a:pt x="598" y="881"/>
                  </a:cubicBezTo>
                  <a:cubicBezTo>
                    <a:pt x="602" y="881"/>
                    <a:pt x="604" y="881"/>
                    <a:pt x="606" y="884"/>
                  </a:cubicBezTo>
                  <a:cubicBezTo>
                    <a:pt x="607" y="885"/>
                    <a:pt x="605" y="887"/>
                    <a:pt x="606" y="888"/>
                  </a:cubicBezTo>
                  <a:cubicBezTo>
                    <a:pt x="607" y="889"/>
                    <a:pt x="608" y="889"/>
                    <a:pt x="609" y="890"/>
                  </a:cubicBezTo>
                  <a:cubicBezTo>
                    <a:pt x="613" y="896"/>
                    <a:pt x="615" y="898"/>
                    <a:pt x="613" y="905"/>
                  </a:cubicBezTo>
                  <a:cubicBezTo>
                    <a:pt x="618" y="904"/>
                    <a:pt x="621" y="908"/>
                    <a:pt x="625" y="910"/>
                  </a:cubicBezTo>
                  <a:cubicBezTo>
                    <a:pt x="629" y="912"/>
                    <a:pt x="633" y="912"/>
                    <a:pt x="636" y="913"/>
                  </a:cubicBezTo>
                  <a:cubicBezTo>
                    <a:pt x="640" y="905"/>
                    <a:pt x="644" y="908"/>
                    <a:pt x="650" y="912"/>
                  </a:cubicBezTo>
                  <a:cubicBezTo>
                    <a:pt x="656" y="918"/>
                    <a:pt x="655" y="921"/>
                    <a:pt x="657" y="928"/>
                  </a:cubicBezTo>
                  <a:cubicBezTo>
                    <a:pt x="660" y="938"/>
                    <a:pt x="665" y="929"/>
                    <a:pt x="669" y="936"/>
                  </a:cubicBezTo>
                  <a:cubicBezTo>
                    <a:pt x="672" y="941"/>
                    <a:pt x="671" y="948"/>
                    <a:pt x="671" y="953"/>
                  </a:cubicBezTo>
                  <a:cubicBezTo>
                    <a:pt x="672" y="958"/>
                    <a:pt x="673" y="979"/>
                    <a:pt x="666" y="978"/>
                  </a:cubicBezTo>
                  <a:cubicBezTo>
                    <a:pt x="665" y="982"/>
                    <a:pt x="671" y="988"/>
                    <a:pt x="666" y="989"/>
                  </a:cubicBezTo>
                  <a:cubicBezTo>
                    <a:pt x="665" y="993"/>
                    <a:pt x="660" y="994"/>
                    <a:pt x="656" y="994"/>
                  </a:cubicBezTo>
                  <a:cubicBezTo>
                    <a:pt x="655" y="1001"/>
                    <a:pt x="653" y="1006"/>
                    <a:pt x="645" y="1004"/>
                  </a:cubicBezTo>
                  <a:cubicBezTo>
                    <a:pt x="644" y="1008"/>
                    <a:pt x="645" y="1013"/>
                    <a:pt x="644" y="1017"/>
                  </a:cubicBezTo>
                  <a:cubicBezTo>
                    <a:pt x="634" y="1016"/>
                    <a:pt x="641" y="1027"/>
                    <a:pt x="642" y="1030"/>
                  </a:cubicBezTo>
                  <a:cubicBezTo>
                    <a:pt x="645" y="1036"/>
                    <a:pt x="640" y="1039"/>
                    <a:pt x="639" y="1043"/>
                  </a:cubicBezTo>
                  <a:cubicBezTo>
                    <a:pt x="645" y="1045"/>
                    <a:pt x="651" y="1038"/>
                    <a:pt x="658" y="1038"/>
                  </a:cubicBezTo>
                  <a:cubicBezTo>
                    <a:pt x="662" y="1037"/>
                    <a:pt x="671" y="1036"/>
                    <a:pt x="673" y="1039"/>
                  </a:cubicBezTo>
                  <a:cubicBezTo>
                    <a:pt x="665" y="1041"/>
                    <a:pt x="673" y="1045"/>
                    <a:pt x="671" y="1051"/>
                  </a:cubicBezTo>
                  <a:cubicBezTo>
                    <a:pt x="677" y="1052"/>
                    <a:pt x="673" y="1061"/>
                    <a:pt x="677" y="1065"/>
                  </a:cubicBezTo>
                  <a:cubicBezTo>
                    <a:pt x="681" y="1067"/>
                    <a:pt x="693" y="1065"/>
                    <a:pt x="692" y="1072"/>
                  </a:cubicBezTo>
                  <a:cubicBezTo>
                    <a:pt x="692" y="1072"/>
                    <a:pt x="688" y="1075"/>
                    <a:pt x="688" y="1075"/>
                  </a:cubicBezTo>
                  <a:cubicBezTo>
                    <a:pt x="686" y="1078"/>
                    <a:pt x="688" y="1082"/>
                    <a:pt x="687" y="1085"/>
                  </a:cubicBezTo>
                  <a:cubicBezTo>
                    <a:pt x="686" y="1089"/>
                    <a:pt x="682" y="1091"/>
                    <a:pt x="683" y="1095"/>
                  </a:cubicBezTo>
                  <a:cubicBezTo>
                    <a:pt x="687" y="1095"/>
                    <a:pt x="702" y="1096"/>
                    <a:pt x="704" y="1099"/>
                  </a:cubicBezTo>
                  <a:cubicBezTo>
                    <a:pt x="705" y="1100"/>
                    <a:pt x="704" y="1105"/>
                    <a:pt x="705" y="1107"/>
                  </a:cubicBezTo>
                  <a:cubicBezTo>
                    <a:pt x="706" y="1110"/>
                    <a:pt x="711" y="1108"/>
                    <a:pt x="709" y="1113"/>
                  </a:cubicBezTo>
                  <a:cubicBezTo>
                    <a:pt x="712" y="1114"/>
                    <a:pt x="719" y="1115"/>
                    <a:pt x="722" y="1114"/>
                  </a:cubicBezTo>
                  <a:cubicBezTo>
                    <a:pt x="727" y="1112"/>
                    <a:pt x="729" y="1104"/>
                    <a:pt x="734" y="1108"/>
                  </a:cubicBezTo>
                  <a:cubicBezTo>
                    <a:pt x="735" y="1110"/>
                    <a:pt x="736" y="1112"/>
                    <a:pt x="736" y="1113"/>
                  </a:cubicBezTo>
                  <a:cubicBezTo>
                    <a:pt x="737" y="1113"/>
                    <a:pt x="737" y="1113"/>
                    <a:pt x="738" y="1112"/>
                  </a:cubicBezTo>
                  <a:cubicBezTo>
                    <a:pt x="737" y="1113"/>
                    <a:pt x="737" y="1113"/>
                    <a:pt x="736" y="1113"/>
                  </a:cubicBezTo>
                  <a:cubicBezTo>
                    <a:pt x="736" y="1116"/>
                    <a:pt x="737" y="1119"/>
                    <a:pt x="739" y="1120"/>
                  </a:cubicBezTo>
                  <a:cubicBezTo>
                    <a:pt x="741" y="1122"/>
                    <a:pt x="749" y="1122"/>
                    <a:pt x="752" y="1123"/>
                  </a:cubicBezTo>
                  <a:cubicBezTo>
                    <a:pt x="754" y="1117"/>
                    <a:pt x="752" y="1107"/>
                    <a:pt x="751" y="1101"/>
                  </a:cubicBezTo>
                  <a:cubicBezTo>
                    <a:pt x="750" y="1099"/>
                    <a:pt x="747" y="1092"/>
                    <a:pt x="748" y="1090"/>
                  </a:cubicBezTo>
                  <a:cubicBezTo>
                    <a:pt x="750" y="1084"/>
                    <a:pt x="757" y="1087"/>
                    <a:pt x="760" y="1087"/>
                  </a:cubicBezTo>
                  <a:cubicBezTo>
                    <a:pt x="766" y="1086"/>
                    <a:pt x="767" y="1080"/>
                    <a:pt x="772" y="1078"/>
                  </a:cubicBezTo>
                  <a:cubicBezTo>
                    <a:pt x="778" y="1077"/>
                    <a:pt x="781" y="1086"/>
                    <a:pt x="786" y="1085"/>
                  </a:cubicBezTo>
                  <a:cubicBezTo>
                    <a:pt x="789" y="1085"/>
                    <a:pt x="788" y="1082"/>
                    <a:pt x="789" y="1080"/>
                  </a:cubicBezTo>
                  <a:cubicBezTo>
                    <a:pt x="791" y="1079"/>
                    <a:pt x="791" y="1077"/>
                    <a:pt x="794" y="1077"/>
                  </a:cubicBezTo>
                  <a:cubicBezTo>
                    <a:pt x="796" y="1077"/>
                    <a:pt x="796" y="1080"/>
                    <a:pt x="797" y="1080"/>
                  </a:cubicBezTo>
                  <a:cubicBezTo>
                    <a:pt x="798" y="1080"/>
                    <a:pt x="801" y="1079"/>
                    <a:pt x="801" y="1079"/>
                  </a:cubicBezTo>
                  <a:cubicBezTo>
                    <a:pt x="801" y="1079"/>
                    <a:pt x="802" y="1077"/>
                    <a:pt x="803" y="1077"/>
                  </a:cubicBezTo>
                  <a:cubicBezTo>
                    <a:pt x="804" y="1077"/>
                    <a:pt x="804" y="1079"/>
                    <a:pt x="805" y="1079"/>
                  </a:cubicBezTo>
                  <a:cubicBezTo>
                    <a:pt x="811" y="1080"/>
                    <a:pt x="809" y="1082"/>
                    <a:pt x="814" y="1079"/>
                  </a:cubicBezTo>
                  <a:cubicBezTo>
                    <a:pt x="815" y="1078"/>
                    <a:pt x="814" y="1076"/>
                    <a:pt x="817" y="1075"/>
                  </a:cubicBezTo>
                  <a:cubicBezTo>
                    <a:pt x="819" y="1075"/>
                    <a:pt x="819" y="1077"/>
                    <a:pt x="821" y="1078"/>
                  </a:cubicBezTo>
                  <a:cubicBezTo>
                    <a:pt x="823" y="1078"/>
                    <a:pt x="832" y="1076"/>
                    <a:pt x="833" y="1075"/>
                  </a:cubicBezTo>
                  <a:cubicBezTo>
                    <a:pt x="835" y="1072"/>
                    <a:pt x="833" y="1068"/>
                    <a:pt x="835" y="1065"/>
                  </a:cubicBezTo>
                  <a:cubicBezTo>
                    <a:pt x="836" y="1063"/>
                    <a:pt x="844" y="1061"/>
                    <a:pt x="846" y="1061"/>
                  </a:cubicBezTo>
                  <a:cubicBezTo>
                    <a:pt x="851" y="1062"/>
                    <a:pt x="851" y="1065"/>
                    <a:pt x="855" y="1068"/>
                  </a:cubicBezTo>
                  <a:cubicBezTo>
                    <a:pt x="858" y="1071"/>
                    <a:pt x="861" y="1071"/>
                    <a:pt x="865" y="1071"/>
                  </a:cubicBezTo>
                  <a:cubicBezTo>
                    <a:pt x="869" y="1071"/>
                    <a:pt x="884" y="1072"/>
                    <a:pt x="885" y="1077"/>
                  </a:cubicBezTo>
                  <a:cubicBezTo>
                    <a:pt x="886" y="1081"/>
                    <a:pt x="880" y="1080"/>
                    <a:pt x="880" y="1085"/>
                  </a:cubicBezTo>
                  <a:cubicBezTo>
                    <a:pt x="880" y="1087"/>
                    <a:pt x="882" y="1094"/>
                    <a:pt x="882" y="1095"/>
                  </a:cubicBezTo>
                  <a:cubicBezTo>
                    <a:pt x="885" y="1100"/>
                    <a:pt x="886" y="1099"/>
                    <a:pt x="890" y="1102"/>
                  </a:cubicBezTo>
                  <a:cubicBezTo>
                    <a:pt x="893" y="1103"/>
                    <a:pt x="894" y="1107"/>
                    <a:pt x="898" y="1108"/>
                  </a:cubicBezTo>
                  <a:cubicBezTo>
                    <a:pt x="903" y="1110"/>
                    <a:pt x="917" y="1108"/>
                    <a:pt x="923" y="1114"/>
                  </a:cubicBezTo>
                  <a:cubicBezTo>
                    <a:pt x="927" y="1112"/>
                    <a:pt x="931" y="1111"/>
                    <a:pt x="934" y="1108"/>
                  </a:cubicBezTo>
                  <a:cubicBezTo>
                    <a:pt x="936" y="1112"/>
                    <a:pt x="945" y="1110"/>
                    <a:pt x="949" y="1111"/>
                  </a:cubicBezTo>
                  <a:cubicBezTo>
                    <a:pt x="948" y="1113"/>
                    <a:pt x="946" y="1113"/>
                    <a:pt x="946" y="1115"/>
                  </a:cubicBezTo>
                  <a:cubicBezTo>
                    <a:pt x="949" y="1115"/>
                    <a:pt x="959" y="1116"/>
                    <a:pt x="960" y="1113"/>
                  </a:cubicBezTo>
                  <a:cubicBezTo>
                    <a:pt x="974" y="1111"/>
                    <a:pt x="962" y="1124"/>
                    <a:pt x="963" y="1131"/>
                  </a:cubicBezTo>
                  <a:cubicBezTo>
                    <a:pt x="963" y="1133"/>
                    <a:pt x="965" y="1134"/>
                    <a:pt x="966" y="1136"/>
                  </a:cubicBezTo>
                  <a:cubicBezTo>
                    <a:pt x="967" y="1137"/>
                    <a:pt x="967" y="1139"/>
                    <a:pt x="967" y="1140"/>
                  </a:cubicBezTo>
                  <a:cubicBezTo>
                    <a:pt x="968" y="1142"/>
                    <a:pt x="971" y="1145"/>
                    <a:pt x="970" y="1148"/>
                  </a:cubicBezTo>
                  <a:cubicBezTo>
                    <a:pt x="976" y="1149"/>
                    <a:pt x="989" y="1145"/>
                    <a:pt x="986" y="1137"/>
                  </a:cubicBezTo>
                  <a:cubicBezTo>
                    <a:pt x="985" y="1135"/>
                    <a:pt x="973" y="1129"/>
                    <a:pt x="979" y="1127"/>
                  </a:cubicBezTo>
                  <a:cubicBezTo>
                    <a:pt x="983" y="1126"/>
                    <a:pt x="985" y="1133"/>
                    <a:pt x="989" y="1131"/>
                  </a:cubicBezTo>
                  <a:cubicBezTo>
                    <a:pt x="986" y="1130"/>
                    <a:pt x="986" y="1126"/>
                    <a:pt x="987" y="1124"/>
                  </a:cubicBezTo>
                  <a:cubicBezTo>
                    <a:pt x="988" y="1119"/>
                    <a:pt x="990" y="1118"/>
                    <a:pt x="994" y="1117"/>
                  </a:cubicBezTo>
                  <a:cubicBezTo>
                    <a:pt x="997" y="1116"/>
                    <a:pt x="1001" y="1118"/>
                    <a:pt x="1004" y="1116"/>
                  </a:cubicBezTo>
                  <a:cubicBezTo>
                    <a:pt x="1005" y="1116"/>
                    <a:pt x="1004" y="1114"/>
                    <a:pt x="1004" y="1114"/>
                  </a:cubicBezTo>
                  <a:cubicBezTo>
                    <a:pt x="1006" y="1113"/>
                    <a:pt x="1006" y="1114"/>
                    <a:pt x="1007" y="1114"/>
                  </a:cubicBezTo>
                  <a:cubicBezTo>
                    <a:pt x="1009" y="1113"/>
                    <a:pt x="1011" y="1113"/>
                    <a:pt x="1012" y="1113"/>
                  </a:cubicBezTo>
                  <a:cubicBezTo>
                    <a:pt x="1014" y="1111"/>
                    <a:pt x="1018" y="1113"/>
                    <a:pt x="1021" y="1112"/>
                  </a:cubicBezTo>
                  <a:cubicBezTo>
                    <a:pt x="1024" y="1110"/>
                    <a:pt x="1023" y="1106"/>
                    <a:pt x="1027" y="1106"/>
                  </a:cubicBezTo>
                  <a:cubicBezTo>
                    <a:pt x="1030" y="1111"/>
                    <a:pt x="1033" y="1106"/>
                    <a:pt x="1036" y="1106"/>
                  </a:cubicBezTo>
                  <a:cubicBezTo>
                    <a:pt x="1038" y="1105"/>
                    <a:pt x="1040" y="1107"/>
                    <a:pt x="1041" y="1106"/>
                  </a:cubicBezTo>
                  <a:cubicBezTo>
                    <a:pt x="1044" y="1105"/>
                    <a:pt x="1044" y="1103"/>
                    <a:pt x="1046" y="1102"/>
                  </a:cubicBezTo>
                  <a:cubicBezTo>
                    <a:pt x="1048" y="1107"/>
                    <a:pt x="1054" y="1103"/>
                    <a:pt x="1055" y="1099"/>
                  </a:cubicBezTo>
                  <a:cubicBezTo>
                    <a:pt x="1055" y="1105"/>
                    <a:pt x="1058" y="1099"/>
                    <a:pt x="1059" y="1098"/>
                  </a:cubicBezTo>
                  <a:cubicBezTo>
                    <a:pt x="1060" y="1097"/>
                    <a:pt x="1062" y="1097"/>
                    <a:pt x="1064" y="1095"/>
                  </a:cubicBezTo>
                  <a:cubicBezTo>
                    <a:pt x="1067" y="1091"/>
                    <a:pt x="1069" y="1086"/>
                    <a:pt x="1071" y="1082"/>
                  </a:cubicBezTo>
                  <a:cubicBezTo>
                    <a:pt x="1072" y="1087"/>
                    <a:pt x="1080" y="1091"/>
                    <a:pt x="1084" y="1091"/>
                  </a:cubicBezTo>
                  <a:cubicBezTo>
                    <a:pt x="1089" y="1091"/>
                    <a:pt x="1095" y="1086"/>
                    <a:pt x="1099" y="1084"/>
                  </a:cubicBezTo>
                  <a:cubicBezTo>
                    <a:pt x="1102" y="1082"/>
                    <a:pt x="1105" y="1076"/>
                    <a:pt x="1108" y="1076"/>
                  </a:cubicBezTo>
                  <a:cubicBezTo>
                    <a:pt x="1113" y="1075"/>
                    <a:pt x="1116" y="1081"/>
                    <a:pt x="1120" y="1080"/>
                  </a:cubicBezTo>
                  <a:cubicBezTo>
                    <a:pt x="1120" y="1077"/>
                    <a:pt x="1122" y="1077"/>
                    <a:pt x="1123" y="1075"/>
                  </a:cubicBezTo>
                  <a:cubicBezTo>
                    <a:pt x="1125" y="1075"/>
                    <a:pt x="1126" y="1077"/>
                    <a:pt x="1127" y="1077"/>
                  </a:cubicBezTo>
                  <a:cubicBezTo>
                    <a:pt x="1129" y="1077"/>
                    <a:pt x="1129" y="1075"/>
                    <a:pt x="1130" y="1075"/>
                  </a:cubicBezTo>
                  <a:cubicBezTo>
                    <a:pt x="1131" y="1074"/>
                    <a:pt x="1133" y="1075"/>
                    <a:pt x="1134" y="1075"/>
                  </a:cubicBezTo>
                  <a:cubicBezTo>
                    <a:pt x="1136" y="1074"/>
                    <a:pt x="1137" y="1073"/>
                    <a:pt x="1139" y="1072"/>
                  </a:cubicBezTo>
                  <a:cubicBezTo>
                    <a:pt x="1141" y="1071"/>
                    <a:pt x="1143" y="1072"/>
                    <a:pt x="1145" y="1071"/>
                  </a:cubicBezTo>
                  <a:cubicBezTo>
                    <a:pt x="1146" y="1070"/>
                    <a:pt x="1145" y="1069"/>
                    <a:pt x="1146" y="1068"/>
                  </a:cubicBezTo>
                  <a:cubicBezTo>
                    <a:pt x="1147" y="1068"/>
                    <a:pt x="1148" y="1068"/>
                    <a:pt x="1148" y="1068"/>
                  </a:cubicBezTo>
                  <a:cubicBezTo>
                    <a:pt x="1150" y="1065"/>
                    <a:pt x="1151" y="1063"/>
                    <a:pt x="1153" y="1061"/>
                  </a:cubicBezTo>
                  <a:cubicBezTo>
                    <a:pt x="1157" y="1057"/>
                    <a:pt x="1159" y="1055"/>
                    <a:pt x="1163" y="1053"/>
                  </a:cubicBezTo>
                  <a:cubicBezTo>
                    <a:pt x="1165" y="1053"/>
                    <a:pt x="1166" y="1053"/>
                    <a:pt x="1167" y="1052"/>
                  </a:cubicBezTo>
                  <a:cubicBezTo>
                    <a:pt x="1168" y="1051"/>
                    <a:pt x="1169" y="1051"/>
                    <a:pt x="1170" y="1050"/>
                  </a:cubicBezTo>
                  <a:cubicBezTo>
                    <a:pt x="1172" y="1048"/>
                    <a:pt x="1174" y="1044"/>
                    <a:pt x="1178" y="1045"/>
                  </a:cubicBezTo>
                  <a:cubicBezTo>
                    <a:pt x="1179" y="1042"/>
                    <a:pt x="1182" y="1040"/>
                    <a:pt x="1183" y="1038"/>
                  </a:cubicBezTo>
                  <a:cubicBezTo>
                    <a:pt x="1186" y="1035"/>
                    <a:pt x="1186" y="1036"/>
                    <a:pt x="1187" y="1033"/>
                  </a:cubicBezTo>
                  <a:cubicBezTo>
                    <a:pt x="1188" y="1028"/>
                    <a:pt x="1193" y="1026"/>
                    <a:pt x="1198" y="1025"/>
                  </a:cubicBezTo>
                  <a:cubicBezTo>
                    <a:pt x="1200" y="1024"/>
                    <a:pt x="1200" y="1026"/>
                    <a:pt x="1203" y="1024"/>
                  </a:cubicBezTo>
                  <a:cubicBezTo>
                    <a:pt x="1204" y="1022"/>
                    <a:pt x="1204" y="1019"/>
                    <a:pt x="1205" y="1018"/>
                  </a:cubicBezTo>
                  <a:cubicBezTo>
                    <a:pt x="1207" y="1016"/>
                    <a:pt x="1213" y="1017"/>
                    <a:pt x="1212" y="1010"/>
                  </a:cubicBezTo>
                  <a:cubicBezTo>
                    <a:pt x="1216" y="1014"/>
                    <a:pt x="1218" y="1002"/>
                    <a:pt x="1218" y="1000"/>
                  </a:cubicBezTo>
                  <a:cubicBezTo>
                    <a:pt x="1220" y="1001"/>
                    <a:pt x="1223" y="1000"/>
                    <a:pt x="1225" y="999"/>
                  </a:cubicBezTo>
                  <a:cubicBezTo>
                    <a:pt x="1229" y="997"/>
                    <a:pt x="1228" y="998"/>
                    <a:pt x="1229" y="994"/>
                  </a:cubicBezTo>
                  <a:cubicBezTo>
                    <a:pt x="1231" y="989"/>
                    <a:pt x="1230" y="986"/>
                    <a:pt x="1230" y="981"/>
                  </a:cubicBezTo>
                  <a:cubicBezTo>
                    <a:pt x="1231" y="977"/>
                    <a:pt x="1232" y="977"/>
                    <a:pt x="1234" y="975"/>
                  </a:cubicBezTo>
                  <a:cubicBezTo>
                    <a:pt x="1236" y="973"/>
                    <a:pt x="1235" y="970"/>
                    <a:pt x="1235" y="967"/>
                  </a:cubicBezTo>
                  <a:cubicBezTo>
                    <a:pt x="1242" y="967"/>
                    <a:pt x="1240" y="964"/>
                    <a:pt x="1241" y="960"/>
                  </a:cubicBezTo>
                  <a:cubicBezTo>
                    <a:pt x="1242" y="958"/>
                    <a:pt x="1246" y="954"/>
                    <a:pt x="1247" y="952"/>
                  </a:cubicBezTo>
                  <a:cubicBezTo>
                    <a:pt x="1252" y="946"/>
                    <a:pt x="1255" y="942"/>
                    <a:pt x="1257" y="935"/>
                  </a:cubicBezTo>
                  <a:cubicBezTo>
                    <a:pt x="1258" y="930"/>
                    <a:pt x="1262" y="926"/>
                    <a:pt x="1266" y="924"/>
                  </a:cubicBezTo>
                  <a:cubicBezTo>
                    <a:pt x="1270" y="922"/>
                    <a:pt x="1275" y="918"/>
                    <a:pt x="1278" y="914"/>
                  </a:cubicBezTo>
                  <a:cubicBezTo>
                    <a:pt x="1281" y="910"/>
                    <a:pt x="1279" y="904"/>
                    <a:pt x="1281" y="900"/>
                  </a:cubicBezTo>
                  <a:cubicBezTo>
                    <a:pt x="1283" y="899"/>
                    <a:pt x="1284" y="899"/>
                    <a:pt x="1285" y="896"/>
                  </a:cubicBezTo>
                  <a:cubicBezTo>
                    <a:pt x="1286" y="892"/>
                    <a:pt x="1283" y="892"/>
                    <a:pt x="1283" y="888"/>
                  </a:cubicBezTo>
                  <a:cubicBezTo>
                    <a:pt x="1287" y="889"/>
                    <a:pt x="1294" y="894"/>
                    <a:pt x="1293" y="886"/>
                  </a:cubicBezTo>
                  <a:cubicBezTo>
                    <a:pt x="1293" y="883"/>
                    <a:pt x="1291" y="882"/>
                    <a:pt x="1290" y="880"/>
                  </a:cubicBezTo>
                  <a:cubicBezTo>
                    <a:pt x="1290" y="878"/>
                    <a:pt x="1291" y="875"/>
                    <a:pt x="1291" y="872"/>
                  </a:cubicBezTo>
                  <a:cubicBezTo>
                    <a:pt x="1291" y="872"/>
                    <a:pt x="1290" y="872"/>
                    <a:pt x="1290" y="872"/>
                  </a:cubicBezTo>
                  <a:cubicBezTo>
                    <a:pt x="1290" y="867"/>
                    <a:pt x="1293" y="871"/>
                    <a:pt x="1295" y="872"/>
                  </a:cubicBezTo>
                  <a:cubicBezTo>
                    <a:pt x="1299" y="872"/>
                    <a:pt x="1300" y="869"/>
                    <a:pt x="1302" y="867"/>
                  </a:cubicBezTo>
                  <a:cubicBezTo>
                    <a:pt x="1304" y="863"/>
                    <a:pt x="1304" y="864"/>
                    <a:pt x="1301" y="859"/>
                  </a:cubicBezTo>
                  <a:cubicBezTo>
                    <a:pt x="1299" y="858"/>
                    <a:pt x="1296" y="855"/>
                    <a:pt x="1300" y="853"/>
                  </a:cubicBezTo>
                  <a:cubicBezTo>
                    <a:pt x="1300" y="848"/>
                    <a:pt x="1295" y="852"/>
                    <a:pt x="1294" y="854"/>
                  </a:cubicBezTo>
                  <a:cubicBezTo>
                    <a:pt x="1292" y="856"/>
                    <a:pt x="1292" y="857"/>
                    <a:pt x="1288" y="857"/>
                  </a:cubicBezTo>
                  <a:cubicBezTo>
                    <a:pt x="1288" y="858"/>
                    <a:pt x="1288" y="859"/>
                    <a:pt x="1288" y="860"/>
                  </a:cubicBezTo>
                  <a:cubicBezTo>
                    <a:pt x="1284" y="858"/>
                    <a:pt x="1283" y="859"/>
                    <a:pt x="1281" y="855"/>
                  </a:cubicBezTo>
                  <a:cubicBezTo>
                    <a:pt x="1279" y="852"/>
                    <a:pt x="1279" y="850"/>
                    <a:pt x="1275" y="850"/>
                  </a:cubicBezTo>
                  <a:cubicBezTo>
                    <a:pt x="1274" y="850"/>
                    <a:pt x="1272" y="850"/>
                    <a:pt x="1271" y="850"/>
                  </a:cubicBezTo>
                  <a:cubicBezTo>
                    <a:pt x="1268" y="851"/>
                    <a:pt x="1268" y="852"/>
                    <a:pt x="1267" y="853"/>
                  </a:cubicBezTo>
                  <a:cubicBezTo>
                    <a:pt x="1265" y="854"/>
                    <a:pt x="1261" y="855"/>
                    <a:pt x="1259" y="854"/>
                  </a:cubicBezTo>
                  <a:cubicBezTo>
                    <a:pt x="1255" y="851"/>
                    <a:pt x="1261" y="851"/>
                    <a:pt x="1262" y="850"/>
                  </a:cubicBezTo>
                  <a:cubicBezTo>
                    <a:pt x="1264" y="848"/>
                    <a:pt x="1263" y="845"/>
                    <a:pt x="1266" y="843"/>
                  </a:cubicBezTo>
                  <a:cubicBezTo>
                    <a:pt x="1267" y="842"/>
                    <a:pt x="1269" y="843"/>
                    <a:pt x="1271" y="842"/>
                  </a:cubicBezTo>
                  <a:cubicBezTo>
                    <a:pt x="1272" y="841"/>
                    <a:pt x="1272" y="840"/>
                    <a:pt x="1273" y="839"/>
                  </a:cubicBezTo>
                  <a:cubicBezTo>
                    <a:pt x="1274" y="838"/>
                    <a:pt x="1288" y="835"/>
                    <a:pt x="1288" y="834"/>
                  </a:cubicBezTo>
                  <a:cubicBezTo>
                    <a:pt x="1288" y="833"/>
                    <a:pt x="1288" y="832"/>
                    <a:pt x="1290" y="832"/>
                  </a:cubicBezTo>
                  <a:cubicBezTo>
                    <a:pt x="1290" y="830"/>
                    <a:pt x="1290" y="828"/>
                    <a:pt x="1290" y="827"/>
                  </a:cubicBezTo>
                  <a:cubicBezTo>
                    <a:pt x="1289" y="823"/>
                    <a:pt x="1289" y="824"/>
                    <a:pt x="1286" y="822"/>
                  </a:cubicBezTo>
                  <a:cubicBezTo>
                    <a:pt x="1280" y="818"/>
                    <a:pt x="1275" y="815"/>
                    <a:pt x="1271" y="810"/>
                  </a:cubicBezTo>
                  <a:cubicBezTo>
                    <a:pt x="1275" y="813"/>
                    <a:pt x="1282" y="816"/>
                    <a:pt x="1287" y="817"/>
                  </a:cubicBezTo>
                  <a:cubicBezTo>
                    <a:pt x="1287" y="817"/>
                    <a:pt x="1286" y="817"/>
                    <a:pt x="1285" y="817"/>
                  </a:cubicBezTo>
                  <a:cubicBezTo>
                    <a:pt x="1288" y="817"/>
                    <a:pt x="1290" y="818"/>
                    <a:pt x="1292" y="818"/>
                  </a:cubicBezTo>
                  <a:cubicBezTo>
                    <a:pt x="1292" y="817"/>
                    <a:pt x="1292" y="815"/>
                    <a:pt x="1291" y="814"/>
                  </a:cubicBezTo>
                  <a:cubicBezTo>
                    <a:pt x="1290" y="811"/>
                    <a:pt x="1289" y="812"/>
                    <a:pt x="1286" y="810"/>
                  </a:cubicBezTo>
                  <a:cubicBezTo>
                    <a:pt x="1287" y="809"/>
                    <a:pt x="1289" y="809"/>
                    <a:pt x="1291" y="809"/>
                  </a:cubicBezTo>
                  <a:cubicBezTo>
                    <a:pt x="1289" y="804"/>
                    <a:pt x="1288" y="800"/>
                    <a:pt x="1283" y="797"/>
                  </a:cubicBezTo>
                  <a:cubicBezTo>
                    <a:pt x="1280" y="794"/>
                    <a:pt x="1280" y="795"/>
                    <a:pt x="1278" y="791"/>
                  </a:cubicBezTo>
                  <a:cubicBezTo>
                    <a:pt x="1278" y="789"/>
                    <a:pt x="1278" y="786"/>
                    <a:pt x="1276" y="784"/>
                  </a:cubicBezTo>
                  <a:cubicBezTo>
                    <a:pt x="1275" y="783"/>
                    <a:pt x="1270" y="782"/>
                    <a:pt x="1268" y="781"/>
                  </a:cubicBezTo>
                  <a:cubicBezTo>
                    <a:pt x="1264" y="778"/>
                    <a:pt x="1264" y="778"/>
                    <a:pt x="1263" y="774"/>
                  </a:cubicBezTo>
                  <a:cubicBezTo>
                    <a:pt x="1262" y="772"/>
                    <a:pt x="1262" y="771"/>
                    <a:pt x="1262" y="768"/>
                  </a:cubicBezTo>
                  <a:cubicBezTo>
                    <a:pt x="1262" y="763"/>
                    <a:pt x="1261" y="754"/>
                    <a:pt x="1259" y="750"/>
                  </a:cubicBezTo>
                  <a:cubicBezTo>
                    <a:pt x="1257" y="748"/>
                    <a:pt x="1254" y="746"/>
                    <a:pt x="1253" y="744"/>
                  </a:cubicBezTo>
                  <a:cubicBezTo>
                    <a:pt x="1251" y="741"/>
                    <a:pt x="1251" y="738"/>
                    <a:pt x="1250" y="735"/>
                  </a:cubicBezTo>
                  <a:cubicBezTo>
                    <a:pt x="1248" y="731"/>
                    <a:pt x="1247" y="726"/>
                    <a:pt x="1244" y="723"/>
                  </a:cubicBezTo>
                  <a:cubicBezTo>
                    <a:pt x="1240" y="720"/>
                    <a:pt x="1235" y="721"/>
                    <a:pt x="1231" y="718"/>
                  </a:cubicBezTo>
                  <a:cubicBezTo>
                    <a:pt x="1228" y="716"/>
                    <a:pt x="1227" y="713"/>
                    <a:pt x="1225" y="711"/>
                  </a:cubicBezTo>
                  <a:cubicBezTo>
                    <a:pt x="1222" y="709"/>
                    <a:pt x="1219" y="711"/>
                    <a:pt x="1218" y="707"/>
                  </a:cubicBezTo>
                  <a:cubicBezTo>
                    <a:pt x="1217" y="704"/>
                    <a:pt x="1219" y="701"/>
                    <a:pt x="1222" y="702"/>
                  </a:cubicBezTo>
                  <a:cubicBezTo>
                    <a:pt x="1222" y="700"/>
                    <a:pt x="1222" y="698"/>
                    <a:pt x="1222" y="696"/>
                  </a:cubicBezTo>
                  <a:cubicBezTo>
                    <a:pt x="1223" y="694"/>
                    <a:pt x="1225" y="694"/>
                    <a:pt x="1226" y="692"/>
                  </a:cubicBezTo>
                  <a:cubicBezTo>
                    <a:pt x="1228" y="690"/>
                    <a:pt x="1228" y="687"/>
                    <a:pt x="1230" y="685"/>
                  </a:cubicBezTo>
                  <a:cubicBezTo>
                    <a:pt x="1232" y="683"/>
                    <a:pt x="1235" y="683"/>
                    <a:pt x="1238" y="681"/>
                  </a:cubicBezTo>
                  <a:cubicBezTo>
                    <a:pt x="1240" y="680"/>
                    <a:pt x="1239" y="680"/>
                    <a:pt x="1240" y="678"/>
                  </a:cubicBezTo>
                  <a:cubicBezTo>
                    <a:pt x="1242" y="675"/>
                    <a:pt x="1243" y="672"/>
                    <a:pt x="1246" y="670"/>
                  </a:cubicBezTo>
                  <a:cubicBezTo>
                    <a:pt x="1248" y="673"/>
                    <a:pt x="1249" y="669"/>
                    <a:pt x="1251" y="668"/>
                  </a:cubicBezTo>
                  <a:cubicBezTo>
                    <a:pt x="1253" y="666"/>
                    <a:pt x="1257" y="667"/>
                    <a:pt x="1259" y="666"/>
                  </a:cubicBezTo>
                  <a:cubicBezTo>
                    <a:pt x="1262" y="663"/>
                    <a:pt x="1261" y="657"/>
                    <a:pt x="1262" y="653"/>
                  </a:cubicBezTo>
                  <a:cubicBezTo>
                    <a:pt x="1264" y="653"/>
                    <a:pt x="1267" y="651"/>
                    <a:pt x="1269" y="650"/>
                  </a:cubicBezTo>
                  <a:cubicBezTo>
                    <a:pt x="1272" y="647"/>
                    <a:pt x="1271" y="647"/>
                    <a:pt x="1275" y="647"/>
                  </a:cubicBezTo>
                  <a:cubicBezTo>
                    <a:pt x="1281" y="647"/>
                    <a:pt x="1281" y="643"/>
                    <a:pt x="1287" y="643"/>
                  </a:cubicBezTo>
                  <a:cubicBezTo>
                    <a:pt x="1288" y="636"/>
                    <a:pt x="1294" y="641"/>
                    <a:pt x="1297" y="642"/>
                  </a:cubicBezTo>
                  <a:cubicBezTo>
                    <a:pt x="1301" y="644"/>
                    <a:pt x="1309" y="641"/>
                    <a:pt x="1307" y="636"/>
                  </a:cubicBezTo>
                  <a:cubicBezTo>
                    <a:pt x="1307" y="636"/>
                    <a:pt x="1307" y="636"/>
                    <a:pt x="1306" y="636"/>
                  </a:cubicBezTo>
                  <a:cubicBezTo>
                    <a:pt x="1306" y="635"/>
                    <a:pt x="1305" y="634"/>
                    <a:pt x="1305" y="633"/>
                  </a:cubicBezTo>
                  <a:cubicBezTo>
                    <a:pt x="1309" y="634"/>
                    <a:pt x="1308" y="627"/>
                    <a:pt x="1308" y="625"/>
                  </a:cubicBezTo>
                  <a:cubicBezTo>
                    <a:pt x="1308" y="622"/>
                    <a:pt x="1309" y="623"/>
                    <a:pt x="1305" y="622"/>
                  </a:cubicBezTo>
                  <a:cubicBezTo>
                    <a:pt x="1303" y="622"/>
                    <a:pt x="1299" y="622"/>
                    <a:pt x="1297" y="621"/>
                  </a:cubicBezTo>
                  <a:cubicBezTo>
                    <a:pt x="1293" y="618"/>
                    <a:pt x="1295" y="618"/>
                    <a:pt x="1290" y="620"/>
                  </a:cubicBezTo>
                  <a:cubicBezTo>
                    <a:pt x="1287" y="621"/>
                    <a:pt x="1280" y="622"/>
                    <a:pt x="1279" y="619"/>
                  </a:cubicBezTo>
                  <a:cubicBezTo>
                    <a:pt x="1271" y="618"/>
                    <a:pt x="1270" y="612"/>
                    <a:pt x="1263" y="610"/>
                  </a:cubicBezTo>
                  <a:cubicBezTo>
                    <a:pt x="1260" y="609"/>
                    <a:pt x="1246" y="610"/>
                    <a:pt x="1245" y="614"/>
                  </a:cubicBezTo>
                  <a:cubicBezTo>
                    <a:pt x="1252" y="617"/>
                    <a:pt x="1235" y="622"/>
                    <a:pt x="1234" y="624"/>
                  </a:cubicBezTo>
                  <a:cubicBezTo>
                    <a:pt x="1234" y="625"/>
                    <a:pt x="1236" y="626"/>
                    <a:pt x="1235" y="629"/>
                  </a:cubicBezTo>
                  <a:cubicBezTo>
                    <a:pt x="1234" y="630"/>
                    <a:pt x="1232" y="630"/>
                    <a:pt x="1230" y="630"/>
                  </a:cubicBezTo>
                  <a:cubicBezTo>
                    <a:pt x="1229" y="631"/>
                    <a:pt x="1227" y="630"/>
                    <a:pt x="1226" y="631"/>
                  </a:cubicBezTo>
                  <a:cubicBezTo>
                    <a:pt x="1224" y="631"/>
                    <a:pt x="1224" y="634"/>
                    <a:pt x="1221" y="633"/>
                  </a:cubicBezTo>
                  <a:cubicBezTo>
                    <a:pt x="1222" y="629"/>
                    <a:pt x="1215" y="629"/>
                    <a:pt x="1213" y="628"/>
                  </a:cubicBezTo>
                  <a:cubicBezTo>
                    <a:pt x="1209" y="626"/>
                    <a:pt x="1211" y="622"/>
                    <a:pt x="1212" y="619"/>
                  </a:cubicBezTo>
                  <a:cubicBezTo>
                    <a:pt x="1213" y="617"/>
                    <a:pt x="1212" y="616"/>
                    <a:pt x="1214" y="615"/>
                  </a:cubicBezTo>
                  <a:cubicBezTo>
                    <a:pt x="1216" y="614"/>
                    <a:pt x="1218" y="616"/>
                    <a:pt x="1219" y="616"/>
                  </a:cubicBezTo>
                  <a:cubicBezTo>
                    <a:pt x="1223" y="613"/>
                    <a:pt x="1215" y="609"/>
                    <a:pt x="1215" y="606"/>
                  </a:cubicBezTo>
                  <a:cubicBezTo>
                    <a:pt x="1212" y="606"/>
                    <a:pt x="1213" y="601"/>
                    <a:pt x="1209" y="600"/>
                  </a:cubicBezTo>
                  <a:cubicBezTo>
                    <a:pt x="1206" y="599"/>
                    <a:pt x="1203" y="600"/>
                    <a:pt x="1200" y="600"/>
                  </a:cubicBezTo>
                  <a:cubicBezTo>
                    <a:pt x="1197" y="600"/>
                    <a:pt x="1193" y="598"/>
                    <a:pt x="1190" y="598"/>
                  </a:cubicBezTo>
                  <a:cubicBezTo>
                    <a:pt x="1186" y="597"/>
                    <a:pt x="1185" y="596"/>
                    <a:pt x="1184" y="592"/>
                  </a:cubicBezTo>
                  <a:cubicBezTo>
                    <a:pt x="1183" y="593"/>
                    <a:pt x="1182" y="592"/>
                    <a:pt x="1181" y="592"/>
                  </a:cubicBezTo>
                  <a:cubicBezTo>
                    <a:pt x="1180" y="590"/>
                    <a:pt x="1178" y="590"/>
                    <a:pt x="1177" y="589"/>
                  </a:cubicBezTo>
                  <a:cubicBezTo>
                    <a:pt x="1175" y="586"/>
                    <a:pt x="1177" y="587"/>
                    <a:pt x="1177" y="584"/>
                  </a:cubicBezTo>
                  <a:cubicBezTo>
                    <a:pt x="1177" y="576"/>
                    <a:pt x="1177" y="562"/>
                    <a:pt x="1189" y="566"/>
                  </a:cubicBezTo>
                  <a:cubicBezTo>
                    <a:pt x="1193" y="567"/>
                    <a:pt x="1198" y="578"/>
                    <a:pt x="1200" y="569"/>
                  </a:cubicBezTo>
                  <a:cubicBezTo>
                    <a:pt x="1201" y="566"/>
                    <a:pt x="1199" y="565"/>
                    <a:pt x="1203" y="564"/>
                  </a:cubicBezTo>
                  <a:cubicBezTo>
                    <a:pt x="1207" y="564"/>
                    <a:pt x="1210" y="567"/>
                    <a:pt x="1214" y="565"/>
                  </a:cubicBezTo>
                  <a:cubicBezTo>
                    <a:pt x="1217" y="563"/>
                    <a:pt x="1218" y="557"/>
                    <a:pt x="1220" y="554"/>
                  </a:cubicBezTo>
                  <a:cubicBezTo>
                    <a:pt x="1222" y="547"/>
                    <a:pt x="1222" y="541"/>
                    <a:pt x="1230" y="539"/>
                  </a:cubicBezTo>
                  <a:cubicBezTo>
                    <a:pt x="1236" y="537"/>
                    <a:pt x="1240" y="532"/>
                    <a:pt x="1246" y="530"/>
                  </a:cubicBezTo>
                  <a:cubicBezTo>
                    <a:pt x="1250" y="529"/>
                    <a:pt x="1251" y="529"/>
                    <a:pt x="1253" y="525"/>
                  </a:cubicBezTo>
                  <a:cubicBezTo>
                    <a:pt x="1254" y="522"/>
                    <a:pt x="1256" y="520"/>
                    <a:pt x="1258" y="517"/>
                  </a:cubicBezTo>
                  <a:cubicBezTo>
                    <a:pt x="1260" y="515"/>
                    <a:pt x="1261" y="513"/>
                    <a:pt x="1264" y="511"/>
                  </a:cubicBezTo>
                  <a:cubicBezTo>
                    <a:pt x="1265" y="509"/>
                    <a:pt x="1266" y="506"/>
                    <a:pt x="1269" y="505"/>
                  </a:cubicBezTo>
                  <a:cubicBezTo>
                    <a:pt x="1273" y="503"/>
                    <a:pt x="1281" y="505"/>
                    <a:pt x="1285" y="506"/>
                  </a:cubicBezTo>
                  <a:cubicBezTo>
                    <a:pt x="1290" y="507"/>
                    <a:pt x="1296" y="511"/>
                    <a:pt x="1297" y="516"/>
                  </a:cubicBezTo>
                  <a:cubicBezTo>
                    <a:pt x="1298" y="520"/>
                    <a:pt x="1294" y="525"/>
                    <a:pt x="1291" y="529"/>
                  </a:cubicBezTo>
                  <a:cubicBezTo>
                    <a:pt x="1289" y="533"/>
                    <a:pt x="1284" y="535"/>
                    <a:pt x="1281" y="538"/>
                  </a:cubicBezTo>
                  <a:cubicBezTo>
                    <a:pt x="1279" y="539"/>
                    <a:pt x="1278" y="540"/>
                    <a:pt x="1278" y="542"/>
                  </a:cubicBezTo>
                  <a:cubicBezTo>
                    <a:pt x="1278" y="542"/>
                    <a:pt x="1279" y="548"/>
                    <a:pt x="1278" y="547"/>
                  </a:cubicBezTo>
                  <a:cubicBezTo>
                    <a:pt x="1271" y="547"/>
                    <a:pt x="1268" y="553"/>
                    <a:pt x="1275" y="556"/>
                  </a:cubicBezTo>
                  <a:cubicBezTo>
                    <a:pt x="1278" y="557"/>
                    <a:pt x="1282" y="556"/>
                    <a:pt x="1283" y="560"/>
                  </a:cubicBezTo>
                  <a:cubicBezTo>
                    <a:pt x="1283" y="562"/>
                    <a:pt x="1282" y="565"/>
                    <a:pt x="1282" y="567"/>
                  </a:cubicBezTo>
                  <a:cubicBezTo>
                    <a:pt x="1278" y="568"/>
                    <a:pt x="1275" y="568"/>
                    <a:pt x="1271" y="570"/>
                  </a:cubicBezTo>
                  <a:cubicBezTo>
                    <a:pt x="1268" y="571"/>
                    <a:pt x="1268" y="570"/>
                    <a:pt x="1267" y="573"/>
                  </a:cubicBezTo>
                  <a:cubicBezTo>
                    <a:pt x="1267" y="574"/>
                    <a:pt x="1269" y="580"/>
                    <a:pt x="1269" y="580"/>
                  </a:cubicBezTo>
                  <a:cubicBezTo>
                    <a:pt x="1270" y="579"/>
                    <a:pt x="1271" y="577"/>
                    <a:pt x="1272" y="576"/>
                  </a:cubicBezTo>
                  <a:cubicBezTo>
                    <a:pt x="1273" y="576"/>
                    <a:pt x="1275" y="577"/>
                    <a:pt x="1276" y="576"/>
                  </a:cubicBezTo>
                  <a:cubicBezTo>
                    <a:pt x="1279" y="576"/>
                    <a:pt x="1281" y="572"/>
                    <a:pt x="1284" y="571"/>
                  </a:cubicBezTo>
                  <a:cubicBezTo>
                    <a:pt x="1286" y="571"/>
                    <a:pt x="1288" y="574"/>
                    <a:pt x="1292" y="572"/>
                  </a:cubicBezTo>
                  <a:cubicBezTo>
                    <a:pt x="1293" y="572"/>
                    <a:pt x="1296" y="568"/>
                    <a:pt x="1298" y="567"/>
                  </a:cubicBezTo>
                  <a:cubicBezTo>
                    <a:pt x="1300" y="566"/>
                    <a:pt x="1305" y="566"/>
                    <a:pt x="1305" y="563"/>
                  </a:cubicBezTo>
                  <a:cubicBezTo>
                    <a:pt x="1305" y="559"/>
                    <a:pt x="1299" y="560"/>
                    <a:pt x="1303" y="556"/>
                  </a:cubicBezTo>
                  <a:cubicBezTo>
                    <a:pt x="1304" y="554"/>
                    <a:pt x="1308" y="553"/>
                    <a:pt x="1310" y="552"/>
                  </a:cubicBezTo>
                  <a:cubicBezTo>
                    <a:pt x="1313" y="550"/>
                    <a:pt x="1316" y="547"/>
                    <a:pt x="1319" y="546"/>
                  </a:cubicBezTo>
                  <a:cubicBezTo>
                    <a:pt x="1324" y="544"/>
                    <a:pt x="1331" y="542"/>
                    <a:pt x="1337" y="542"/>
                  </a:cubicBezTo>
                  <a:cubicBezTo>
                    <a:pt x="1338" y="541"/>
                    <a:pt x="1339" y="542"/>
                    <a:pt x="1341" y="542"/>
                  </a:cubicBezTo>
                  <a:cubicBezTo>
                    <a:pt x="1352" y="534"/>
                    <a:pt x="1360" y="522"/>
                    <a:pt x="1374" y="516"/>
                  </a:cubicBezTo>
                  <a:cubicBezTo>
                    <a:pt x="1380" y="513"/>
                    <a:pt x="1385" y="508"/>
                    <a:pt x="1391" y="505"/>
                  </a:cubicBezTo>
                  <a:cubicBezTo>
                    <a:pt x="1394" y="504"/>
                    <a:pt x="1397" y="504"/>
                    <a:pt x="1399" y="503"/>
                  </a:cubicBezTo>
                  <a:cubicBezTo>
                    <a:pt x="1403" y="500"/>
                    <a:pt x="1402" y="498"/>
                    <a:pt x="1405" y="495"/>
                  </a:cubicBezTo>
                  <a:cubicBezTo>
                    <a:pt x="1408" y="491"/>
                    <a:pt x="1411" y="490"/>
                    <a:pt x="1413" y="486"/>
                  </a:cubicBezTo>
                  <a:cubicBezTo>
                    <a:pt x="1417" y="479"/>
                    <a:pt x="1418" y="469"/>
                    <a:pt x="1427" y="474"/>
                  </a:cubicBezTo>
                  <a:cubicBezTo>
                    <a:pt x="1430" y="476"/>
                    <a:pt x="1431" y="480"/>
                    <a:pt x="1435" y="481"/>
                  </a:cubicBezTo>
                  <a:cubicBezTo>
                    <a:pt x="1440" y="483"/>
                    <a:pt x="1457" y="489"/>
                    <a:pt x="1459" y="481"/>
                  </a:cubicBezTo>
                  <a:cubicBezTo>
                    <a:pt x="1460" y="475"/>
                    <a:pt x="1456" y="474"/>
                    <a:pt x="1454" y="470"/>
                  </a:cubicBezTo>
                  <a:cubicBezTo>
                    <a:pt x="1450" y="459"/>
                    <a:pt x="1464" y="463"/>
                    <a:pt x="1470" y="462"/>
                  </a:cubicBezTo>
                  <a:cubicBezTo>
                    <a:pt x="1475" y="461"/>
                    <a:pt x="1478" y="461"/>
                    <a:pt x="1481" y="459"/>
                  </a:cubicBezTo>
                  <a:cubicBezTo>
                    <a:pt x="1484" y="456"/>
                    <a:pt x="1484" y="451"/>
                    <a:pt x="1487" y="450"/>
                  </a:cubicBezTo>
                  <a:cubicBezTo>
                    <a:pt x="1490" y="447"/>
                    <a:pt x="1493" y="451"/>
                    <a:pt x="1496" y="448"/>
                  </a:cubicBezTo>
                  <a:cubicBezTo>
                    <a:pt x="1499" y="445"/>
                    <a:pt x="1499" y="441"/>
                    <a:pt x="1500" y="437"/>
                  </a:cubicBezTo>
                  <a:cubicBezTo>
                    <a:pt x="1501" y="433"/>
                    <a:pt x="1502" y="429"/>
                    <a:pt x="1507" y="428"/>
                  </a:cubicBezTo>
                  <a:cubicBezTo>
                    <a:pt x="1515" y="428"/>
                    <a:pt x="1511" y="434"/>
                    <a:pt x="1513" y="437"/>
                  </a:cubicBezTo>
                  <a:cubicBezTo>
                    <a:pt x="1514" y="438"/>
                    <a:pt x="1514" y="438"/>
                    <a:pt x="1515" y="439"/>
                  </a:cubicBezTo>
                  <a:cubicBezTo>
                    <a:pt x="1516" y="438"/>
                    <a:pt x="1518" y="436"/>
                    <a:pt x="1520" y="435"/>
                  </a:cubicBezTo>
                  <a:cubicBezTo>
                    <a:pt x="1523" y="433"/>
                    <a:pt x="1526" y="433"/>
                    <a:pt x="1529" y="432"/>
                  </a:cubicBezTo>
                  <a:cubicBezTo>
                    <a:pt x="1536" y="430"/>
                    <a:pt x="1538" y="424"/>
                    <a:pt x="1538" y="417"/>
                  </a:cubicBezTo>
                  <a:cubicBezTo>
                    <a:pt x="1539" y="412"/>
                    <a:pt x="1537" y="411"/>
                    <a:pt x="1536" y="407"/>
                  </a:cubicBezTo>
                  <a:cubicBezTo>
                    <a:pt x="1536" y="403"/>
                    <a:pt x="1538" y="400"/>
                    <a:pt x="1538" y="397"/>
                  </a:cubicBezTo>
                  <a:cubicBezTo>
                    <a:pt x="1539" y="390"/>
                    <a:pt x="1539" y="383"/>
                    <a:pt x="1538" y="377"/>
                  </a:cubicBezTo>
                  <a:cubicBezTo>
                    <a:pt x="1537" y="375"/>
                    <a:pt x="1537" y="372"/>
                    <a:pt x="1536" y="369"/>
                  </a:cubicBezTo>
                  <a:cubicBezTo>
                    <a:pt x="1535" y="367"/>
                    <a:pt x="1531" y="363"/>
                    <a:pt x="1531" y="361"/>
                  </a:cubicBezTo>
                  <a:cubicBezTo>
                    <a:pt x="1531" y="356"/>
                    <a:pt x="1544" y="354"/>
                    <a:pt x="1548" y="351"/>
                  </a:cubicBezTo>
                  <a:cubicBezTo>
                    <a:pt x="1555" y="343"/>
                    <a:pt x="1556" y="344"/>
                    <a:pt x="1566" y="347"/>
                  </a:cubicBezTo>
                  <a:cubicBezTo>
                    <a:pt x="1573" y="348"/>
                    <a:pt x="1581" y="352"/>
                    <a:pt x="1588" y="352"/>
                  </a:cubicBezTo>
                  <a:cubicBezTo>
                    <a:pt x="1588" y="347"/>
                    <a:pt x="1588" y="339"/>
                    <a:pt x="1591" y="335"/>
                  </a:cubicBezTo>
                  <a:cubicBezTo>
                    <a:pt x="1592" y="332"/>
                    <a:pt x="1596" y="332"/>
                    <a:pt x="1598" y="329"/>
                  </a:cubicBezTo>
                  <a:cubicBezTo>
                    <a:pt x="1600" y="326"/>
                    <a:pt x="1599" y="324"/>
                    <a:pt x="1600" y="321"/>
                  </a:cubicBezTo>
                  <a:cubicBezTo>
                    <a:pt x="1602" y="315"/>
                    <a:pt x="1607" y="311"/>
                    <a:pt x="1608" y="305"/>
                  </a:cubicBezTo>
                  <a:cubicBezTo>
                    <a:pt x="1611" y="297"/>
                    <a:pt x="1612" y="287"/>
                    <a:pt x="1614" y="279"/>
                  </a:cubicBezTo>
                  <a:cubicBezTo>
                    <a:pt x="1615" y="275"/>
                    <a:pt x="1616" y="271"/>
                    <a:pt x="1618" y="267"/>
                  </a:cubicBezTo>
                  <a:cubicBezTo>
                    <a:pt x="1620" y="259"/>
                    <a:pt x="1636" y="256"/>
                    <a:pt x="1632" y="24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839" name="Freeform 533">
              <a:extLst>
                <a:ext uri="{FF2B5EF4-FFF2-40B4-BE49-F238E27FC236}">
                  <a16:creationId xmlns:a16="http://schemas.microsoft.com/office/drawing/2014/main" id="{684415FE-DDEC-4D01-AAA0-8C8BFA4B2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327" y="2869240"/>
              <a:ext cx="158347" cy="126306"/>
            </a:xfrm>
            <a:custGeom>
              <a:avLst/>
              <a:gdLst>
                <a:gd name="T0" fmla="*/ 195 w 205"/>
                <a:gd name="T1" fmla="*/ 99 h 157"/>
                <a:gd name="T2" fmla="*/ 194 w 205"/>
                <a:gd name="T3" fmla="*/ 90 h 157"/>
                <a:gd name="T4" fmla="*/ 187 w 205"/>
                <a:gd name="T5" fmla="*/ 85 h 157"/>
                <a:gd name="T6" fmla="*/ 179 w 205"/>
                <a:gd name="T7" fmla="*/ 88 h 157"/>
                <a:gd name="T8" fmla="*/ 171 w 205"/>
                <a:gd name="T9" fmla="*/ 71 h 157"/>
                <a:gd name="T10" fmla="*/ 165 w 205"/>
                <a:gd name="T11" fmla="*/ 69 h 157"/>
                <a:gd name="T12" fmla="*/ 148 w 205"/>
                <a:gd name="T13" fmla="*/ 57 h 157"/>
                <a:gd name="T14" fmla="*/ 118 w 205"/>
                <a:gd name="T15" fmla="*/ 59 h 157"/>
                <a:gd name="T16" fmla="*/ 85 w 205"/>
                <a:gd name="T17" fmla="*/ 56 h 157"/>
                <a:gd name="T18" fmla="*/ 50 w 205"/>
                <a:gd name="T19" fmla="*/ 53 h 157"/>
                <a:gd name="T20" fmla="*/ 66 w 205"/>
                <a:gd name="T21" fmla="*/ 35 h 157"/>
                <a:gd name="T22" fmla="*/ 82 w 205"/>
                <a:gd name="T23" fmla="*/ 38 h 157"/>
                <a:gd name="T24" fmla="*/ 92 w 205"/>
                <a:gd name="T25" fmla="*/ 32 h 157"/>
                <a:gd name="T26" fmla="*/ 83 w 205"/>
                <a:gd name="T27" fmla="*/ 20 h 157"/>
                <a:gd name="T28" fmla="*/ 77 w 205"/>
                <a:gd name="T29" fmla="*/ 7 h 157"/>
                <a:gd name="T30" fmla="*/ 63 w 205"/>
                <a:gd name="T31" fmla="*/ 13 h 157"/>
                <a:gd name="T32" fmla="*/ 50 w 205"/>
                <a:gd name="T33" fmla="*/ 14 h 157"/>
                <a:gd name="T34" fmla="*/ 36 w 205"/>
                <a:gd name="T35" fmla="*/ 32 h 157"/>
                <a:gd name="T36" fmla="*/ 41 w 205"/>
                <a:gd name="T37" fmla="*/ 39 h 157"/>
                <a:gd name="T38" fmla="*/ 24 w 205"/>
                <a:gd name="T39" fmla="*/ 52 h 157"/>
                <a:gd name="T40" fmla="*/ 0 w 205"/>
                <a:gd name="T41" fmla="*/ 56 h 157"/>
                <a:gd name="T42" fmla="*/ 20 w 205"/>
                <a:gd name="T43" fmla="*/ 76 h 157"/>
                <a:gd name="T44" fmla="*/ 21 w 205"/>
                <a:gd name="T45" fmla="*/ 109 h 157"/>
                <a:gd name="T46" fmla="*/ 9 w 205"/>
                <a:gd name="T47" fmla="*/ 134 h 157"/>
                <a:gd name="T48" fmla="*/ 17 w 205"/>
                <a:gd name="T49" fmla="*/ 141 h 157"/>
                <a:gd name="T50" fmla="*/ 29 w 205"/>
                <a:gd name="T51" fmla="*/ 133 h 157"/>
                <a:gd name="T52" fmla="*/ 46 w 205"/>
                <a:gd name="T53" fmla="*/ 135 h 157"/>
                <a:gd name="T54" fmla="*/ 54 w 205"/>
                <a:gd name="T55" fmla="*/ 132 h 157"/>
                <a:gd name="T56" fmla="*/ 59 w 205"/>
                <a:gd name="T57" fmla="*/ 121 h 157"/>
                <a:gd name="T58" fmla="*/ 71 w 205"/>
                <a:gd name="T59" fmla="*/ 122 h 157"/>
                <a:gd name="T60" fmla="*/ 75 w 205"/>
                <a:gd name="T61" fmla="*/ 113 h 157"/>
                <a:gd name="T62" fmla="*/ 80 w 205"/>
                <a:gd name="T63" fmla="*/ 104 h 157"/>
                <a:gd name="T64" fmla="*/ 90 w 205"/>
                <a:gd name="T65" fmla="*/ 94 h 157"/>
                <a:gd name="T66" fmla="*/ 104 w 205"/>
                <a:gd name="T67" fmla="*/ 97 h 157"/>
                <a:gd name="T68" fmla="*/ 104 w 205"/>
                <a:gd name="T69" fmla="*/ 110 h 157"/>
                <a:gd name="T70" fmla="*/ 109 w 205"/>
                <a:gd name="T71" fmla="*/ 124 h 157"/>
                <a:gd name="T72" fmla="*/ 109 w 205"/>
                <a:gd name="T73" fmla="*/ 144 h 157"/>
                <a:gd name="T74" fmla="*/ 126 w 205"/>
                <a:gd name="T75" fmla="*/ 144 h 157"/>
                <a:gd name="T76" fmla="*/ 135 w 205"/>
                <a:gd name="T77" fmla="*/ 140 h 157"/>
                <a:gd name="T78" fmla="*/ 144 w 205"/>
                <a:gd name="T79" fmla="*/ 133 h 157"/>
                <a:gd name="T80" fmla="*/ 159 w 205"/>
                <a:gd name="T81" fmla="*/ 125 h 157"/>
                <a:gd name="T82" fmla="*/ 166 w 205"/>
                <a:gd name="T83" fmla="*/ 132 h 157"/>
                <a:gd name="T84" fmla="*/ 198 w 205"/>
                <a:gd name="T85" fmla="*/ 130 h 157"/>
                <a:gd name="T86" fmla="*/ 205 w 205"/>
                <a:gd name="T87" fmla="*/ 130 h 157"/>
                <a:gd name="T88" fmla="*/ 195 w 205"/>
                <a:gd name="T89" fmla="*/ 9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" h="157">
                  <a:moveTo>
                    <a:pt x="195" y="99"/>
                  </a:moveTo>
                  <a:cubicBezTo>
                    <a:pt x="203" y="93"/>
                    <a:pt x="197" y="94"/>
                    <a:pt x="194" y="90"/>
                  </a:cubicBezTo>
                  <a:cubicBezTo>
                    <a:pt x="193" y="89"/>
                    <a:pt x="189" y="85"/>
                    <a:pt x="187" y="85"/>
                  </a:cubicBezTo>
                  <a:cubicBezTo>
                    <a:pt x="184" y="85"/>
                    <a:pt x="180" y="88"/>
                    <a:pt x="179" y="88"/>
                  </a:cubicBezTo>
                  <a:cubicBezTo>
                    <a:pt x="168" y="85"/>
                    <a:pt x="168" y="82"/>
                    <a:pt x="171" y="71"/>
                  </a:cubicBezTo>
                  <a:cubicBezTo>
                    <a:pt x="169" y="71"/>
                    <a:pt x="167" y="69"/>
                    <a:pt x="165" y="69"/>
                  </a:cubicBezTo>
                  <a:cubicBezTo>
                    <a:pt x="170" y="56"/>
                    <a:pt x="162" y="54"/>
                    <a:pt x="148" y="57"/>
                  </a:cubicBezTo>
                  <a:cubicBezTo>
                    <a:pt x="137" y="60"/>
                    <a:pt x="131" y="64"/>
                    <a:pt x="118" y="59"/>
                  </a:cubicBezTo>
                  <a:cubicBezTo>
                    <a:pt x="106" y="53"/>
                    <a:pt x="99" y="57"/>
                    <a:pt x="85" y="56"/>
                  </a:cubicBezTo>
                  <a:cubicBezTo>
                    <a:pt x="74" y="54"/>
                    <a:pt x="61" y="55"/>
                    <a:pt x="50" y="53"/>
                  </a:cubicBezTo>
                  <a:cubicBezTo>
                    <a:pt x="49" y="40"/>
                    <a:pt x="54" y="35"/>
                    <a:pt x="66" y="35"/>
                  </a:cubicBezTo>
                  <a:cubicBezTo>
                    <a:pt x="71" y="35"/>
                    <a:pt x="76" y="39"/>
                    <a:pt x="82" y="38"/>
                  </a:cubicBezTo>
                  <a:cubicBezTo>
                    <a:pt x="86" y="37"/>
                    <a:pt x="89" y="33"/>
                    <a:pt x="92" y="32"/>
                  </a:cubicBezTo>
                  <a:cubicBezTo>
                    <a:pt x="87" y="30"/>
                    <a:pt x="82" y="28"/>
                    <a:pt x="83" y="20"/>
                  </a:cubicBezTo>
                  <a:cubicBezTo>
                    <a:pt x="84" y="13"/>
                    <a:pt x="95" y="0"/>
                    <a:pt x="77" y="7"/>
                  </a:cubicBezTo>
                  <a:cubicBezTo>
                    <a:pt x="70" y="9"/>
                    <a:pt x="70" y="13"/>
                    <a:pt x="63" y="13"/>
                  </a:cubicBezTo>
                  <a:cubicBezTo>
                    <a:pt x="56" y="14"/>
                    <a:pt x="56" y="6"/>
                    <a:pt x="50" y="14"/>
                  </a:cubicBezTo>
                  <a:cubicBezTo>
                    <a:pt x="43" y="23"/>
                    <a:pt x="54" y="31"/>
                    <a:pt x="36" y="32"/>
                  </a:cubicBezTo>
                  <a:cubicBezTo>
                    <a:pt x="38" y="33"/>
                    <a:pt x="39" y="37"/>
                    <a:pt x="41" y="39"/>
                  </a:cubicBezTo>
                  <a:cubicBezTo>
                    <a:pt x="32" y="40"/>
                    <a:pt x="30" y="49"/>
                    <a:pt x="24" y="52"/>
                  </a:cubicBezTo>
                  <a:cubicBezTo>
                    <a:pt x="17" y="55"/>
                    <a:pt x="7" y="53"/>
                    <a:pt x="0" y="56"/>
                  </a:cubicBezTo>
                  <a:cubicBezTo>
                    <a:pt x="5" y="63"/>
                    <a:pt x="7" y="75"/>
                    <a:pt x="20" y="76"/>
                  </a:cubicBezTo>
                  <a:cubicBezTo>
                    <a:pt x="15" y="91"/>
                    <a:pt x="27" y="96"/>
                    <a:pt x="21" y="109"/>
                  </a:cubicBezTo>
                  <a:cubicBezTo>
                    <a:pt x="17" y="117"/>
                    <a:pt x="12" y="125"/>
                    <a:pt x="9" y="134"/>
                  </a:cubicBezTo>
                  <a:cubicBezTo>
                    <a:pt x="12" y="136"/>
                    <a:pt x="12" y="140"/>
                    <a:pt x="17" y="141"/>
                  </a:cubicBezTo>
                  <a:cubicBezTo>
                    <a:pt x="25" y="143"/>
                    <a:pt x="24" y="137"/>
                    <a:pt x="29" y="133"/>
                  </a:cubicBezTo>
                  <a:cubicBezTo>
                    <a:pt x="36" y="129"/>
                    <a:pt x="40" y="131"/>
                    <a:pt x="46" y="135"/>
                  </a:cubicBezTo>
                  <a:cubicBezTo>
                    <a:pt x="51" y="138"/>
                    <a:pt x="53" y="136"/>
                    <a:pt x="54" y="132"/>
                  </a:cubicBezTo>
                  <a:cubicBezTo>
                    <a:pt x="55" y="126"/>
                    <a:pt x="52" y="122"/>
                    <a:pt x="59" y="121"/>
                  </a:cubicBezTo>
                  <a:cubicBezTo>
                    <a:pt x="63" y="120"/>
                    <a:pt x="67" y="123"/>
                    <a:pt x="71" y="122"/>
                  </a:cubicBezTo>
                  <a:cubicBezTo>
                    <a:pt x="79" y="120"/>
                    <a:pt x="75" y="117"/>
                    <a:pt x="75" y="113"/>
                  </a:cubicBezTo>
                  <a:cubicBezTo>
                    <a:pt x="75" y="108"/>
                    <a:pt x="77" y="108"/>
                    <a:pt x="80" y="104"/>
                  </a:cubicBezTo>
                  <a:cubicBezTo>
                    <a:pt x="83" y="100"/>
                    <a:pt x="84" y="96"/>
                    <a:pt x="90" y="94"/>
                  </a:cubicBezTo>
                  <a:cubicBezTo>
                    <a:pt x="94" y="93"/>
                    <a:pt x="102" y="94"/>
                    <a:pt x="104" y="97"/>
                  </a:cubicBezTo>
                  <a:cubicBezTo>
                    <a:pt x="106" y="101"/>
                    <a:pt x="102" y="106"/>
                    <a:pt x="104" y="110"/>
                  </a:cubicBezTo>
                  <a:cubicBezTo>
                    <a:pt x="114" y="105"/>
                    <a:pt x="110" y="119"/>
                    <a:pt x="109" y="124"/>
                  </a:cubicBezTo>
                  <a:cubicBezTo>
                    <a:pt x="109" y="130"/>
                    <a:pt x="107" y="138"/>
                    <a:pt x="109" y="144"/>
                  </a:cubicBezTo>
                  <a:cubicBezTo>
                    <a:pt x="114" y="157"/>
                    <a:pt x="119" y="150"/>
                    <a:pt x="126" y="144"/>
                  </a:cubicBezTo>
                  <a:cubicBezTo>
                    <a:pt x="129" y="142"/>
                    <a:pt x="132" y="142"/>
                    <a:pt x="135" y="140"/>
                  </a:cubicBezTo>
                  <a:cubicBezTo>
                    <a:pt x="140" y="139"/>
                    <a:pt x="141" y="136"/>
                    <a:pt x="144" y="133"/>
                  </a:cubicBezTo>
                  <a:cubicBezTo>
                    <a:pt x="147" y="131"/>
                    <a:pt x="156" y="126"/>
                    <a:pt x="159" y="125"/>
                  </a:cubicBezTo>
                  <a:cubicBezTo>
                    <a:pt x="166" y="124"/>
                    <a:pt x="170" y="127"/>
                    <a:pt x="166" y="132"/>
                  </a:cubicBezTo>
                  <a:cubicBezTo>
                    <a:pt x="174" y="134"/>
                    <a:pt x="191" y="122"/>
                    <a:pt x="198" y="130"/>
                  </a:cubicBezTo>
                  <a:cubicBezTo>
                    <a:pt x="201" y="130"/>
                    <a:pt x="203" y="130"/>
                    <a:pt x="205" y="130"/>
                  </a:cubicBezTo>
                  <a:cubicBezTo>
                    <a:pt x="204" y="121"/>
                    <a:pt x="199" y="108"/>
                    <a:pt x="195" y="9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0" name="Freeform 534">
              <a:extLst>
                <a:ext uri="{FF2B5EF4-FFF2-40B4-BE49-F238E27FC236}">
                  <a16:creationId xmlns:a16="http://schemas.microsoft.com/office/drawing/2014/main" id="{359209C0-E238-4C5C-BBD6-B5BF078D3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4200" y="2807279"/>
              <a:ext cx="225930" cy="113368"/>
            </a:xfrm>
            <a:custGeom>
              <a:avLst/>
              <a:gdLst>
                <a:gd name="T0" fmla="*/ 283 w 293"/>
                <a:gd name="T1" fmla="*/ 29 h 141"/>
                <a:gd name="T2" fmla="*/ 273 w 293"/>
                <a:gd name="T3" fmla="*/ 28 h 141"/>
                <a:gd name="T4" fmla="*/ 265 w 293"/>
                <a:gd name="T5" fmla="*/ 19 h 141"/>
                <a:gd name="T6" fmla="*/ 253 w 293"/>
                <a:gd name="T7" fmla="*/ 16 h 141"/>
                <a:gd name="T8" fmla="*/ 240 w 293"/>
                <a:gd name="T9" fmla="*/ 12 h 141"/>
                <a:gd name="T10" fmla="*/ 225 w 293"/>
                <a:gd name="T11" fmla="*/ 12 h 141"/>
                <a:gd name="T12" fmla="*/ 212 w 293"/>
                <a:gd name="T13" fmla="*/ 10 h 141"/>
                <a:gd name="T14" fmla="*/ 190 w 293"/>
                <a:gd name="T15" fmla="*/ 11 h 141"/>
                <a:gd name="T16" fmla="*/ 176 w 293"/>
                <a:gd name="T17" fmla="*/ 11 h 141"/>
                <a:gd name="T18" fmla="*/ 167 w 293"/>
                <a:gd name="T19" fmla="*/ 15 h 141"/>
                <a:gd name="T20" fmla="*/ 141 w 293"/>
                <a:gd name="T21" fmla="*/ 5 h 141"/>
                <a:gd name="T22" fmla="*/ 129 w 293"/>
                <a:gd name="T23" fmla="*/ 1 h 141"/>
                <a:gd name="T24" fmla="*/ 118 w 293"/>
                <a:gd name="T25" fmla="*/ 6 h 141"/>
                <a:gd name="T26" fmla="*/ 111 w 293"/>
                <a:gd name="T27" fmla="*/ 17 h 141"/>
                <a:gd name="T28" fmla="*/ 111 w 293"/>
                <a:gd name="T29" fmla="*/ 29 h 141"/>
                <a:gd name="T30" fmla="*/ 92 w 293"/>
                <a:gd name="T31" fmla="*/ 21 h 141"/>
                <a:gd name="T32" fmla="*/ 71 w 293"/>
                <a:gd name="T33" fmla="*/ 17 h 141"/>
                <a:gd name="T34" fmla="*/ 51 w 293"/>
                <a:gd name="T35" fmla="*/ 21 h 141"/>
                <a:gd name="T36" fmla="*/ 44 w 293"/>
                <a:gd name="T37" fmla="*/ 35 h 141"/>
                <a:gd name="T38" fmla="*/ 51 w 293"/>
                <a:gd name="T39" fmla="*/ 35 h 141"/>
                <a:gd name="T40" fmla="*/ 44 w 293"/>
                <a:gd name="T41" fmla="*/ 43 h 141"/>
                <a:gd name="T42" fmla="*/ 23 w 293"/>
                <a:gd name="T43" fmla="*/ 60 h 141"/>
                <a:gd name="T44" fmla="*/ 48 w 293"/>
                <a:gd name="T45" fmla="*/ 73 h 141"/>
                <a:gd name="T46" fmla="*/ 66 w 293"/>
                <a:gd name="T47" fmla="*/ 70 h 141"/>
                <a:gd name="T48" fmla="*/ 101 w 293"/>
                <a:gd name="T49" fmla="*/ 90 h 141"/>
                <a:gd name="T50" fmla="*/ 73 w 293"/>
                <a:gd name="T51" fmla="*/ 105 h 141"/>
                <a:gd name="T52" fmla="*/ 44 w 293"/>
                <a:gd name="T53" fmla="*/ 108 h 141"/>
                <a:gd name="T54" fmla="*/ 33 w 293"/>
                <a:gd name="T55" fmla="*/ 115 h 141"/>
                <a:gd name="T56" fmla="*/ 17 w 293"/>
                <a:gd name="T57" fmla="*/ 112 h 141"/>
                <a:gd name="T58" fmla="*/ 1 w 293"/>
                <a:gd name="T59" fmla="*/ 130 h 141"/>
                <a:gd name="T60" fmla="*/ 36 w 293"/>
                <a:gd name="T61" fmla="*/ 133 h 141"/>
                <a:gd name="T62" fmla="*/ 69 w 293"/>
                <a:gd name="T63" fmla="*/ 136 h 141"/>
                <a:gd name="T64" fmla="*/ 99 w 293"/>
                <a:gd name="T65" fmla="*/ 134 h 141"/>
                <a:gd name="T66" fmla="*/ 115 w 293"/>
                <a:gd name="T67" fmla="*/ 135 h 141"/>
                <a:gd name="T68" fmla="*/ 120 w 293"/>
                <a:gd name="T69" fmla="*/ 132 h 141"/>
                <a:gd name="T70" fmla="*/ 124 w 293"/>
                <a:gd name="T71" fmla="*/ 121 h 141"/>
                <a:gd name="T72" fmla="*/ 147 w 293"/>
                <a:gd name="T73" fmla="*/ 99 h 141"/>
                <a:gd name="T74" fmla="*/ 169 w 293"/>
                <a:gd name="T75" fmla="*/ 94 h 141"/>
                <a:gd name="T76" fmla="*/ 190 w 293"/>
                <a:gd name="T77" fmla="*/ 102 h 141"/>
                <a:gd name="T78" fmla="*/ 202 w 293"/>
                <a:gd name="T79" fmla="*/ 82 h 141"/>
                <a:gd name="T80" fmla="*/ 224 w 293"/>
                <a:gd name="T81" fmla="*/ 79 h 141"/>
                <a:gd name="T82" fmla="*/ 247 w 293"/>
                <a:gd name="T83" fmla="*/ 65 h 141"/>
                <a:gd name="T84" fmla="*/ 270 w 293"/>
                <a:gd name="T85" fmla="*/ 52 h 141"/>
                <a:gd name="T86" fmla="*/ 278 w 293"/>
                <a:gd name="T87" fmla="*/ 50 h 141"/>
                <a:gd name="T88" fmla="*/ 283 w 293"/>
                <a:gd name="T89" fmla="*/ 43 h 141"/>
                <a:gd name="T90" fmla="*/ 293 w 293"/>
                <a:gd name="T91" fmla="*/ 40 h 141"/>
                <a:gd name="T92" fmla="*/ 283 w 293"/>
                <a:gd name="T93" fmla="*/ 2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93" h="141">
                  <a:moveTo>
                    <a:pt x="283" y="29"/>
                  </a:moveTo>
                  <a:cubicBezTo>
                    <a:pt x="280" y="27"/>
                    <a:pt x="276" y="29"/>
                    <a:pt x="273" y="28"/>
                  </a:cubicBezTo>
                  <a:cubicBezTo>
                    <a:pt x="268" y="26"/>
                    <a:pt x="268" y="22"/>
                    <a:pt x="265" y="19"/>
                  </a:cubicBezTo>
                  <a:cubicBezTo>
                    <a:pt x="262" y="17"/>
                    <a:pt x="256" y="18"/>
                    <a:pt x="253" y="16"/>
                  </a:cubicBezTo>
                  <a:cubicBezTo>
                    <a:pt x="247" y="14"/>
                    <a:pt x="246" y="12"/>
                    <a:pt x="240" y="12"/>
                  </a:cubicBezTo>
                  <a:cubicBezTo>
                    <a:pt x="235" y="12"/>
                    <a:pt x="230" y="12"/>
                    <a:pt x="225" y="12"/>
                  </a:cubicBezTo>
                  <a:cubicBezTo>
                    <a:pt x="220" y="11"/>
                    <a:pt x="216" y="11"/>
                    <a:pt x="212" y="10"/>
                  </a:cubicBezTo>
                  <a:cubicBezTo>
                    <a:pt x="205" y="9"/>
                    <a:pt x="197" y="11"/>
                    <a:pt x="190" y="11"/>
                  </a:cubicBezTo>
                  <a:cubicBezTo>
                    <a:pt x="186" y="11"/>
                    <a:pt x="180" y="10"/>
                    <a:pt x="176" y="11"/>
                  </a:cubicBezTo>
                  <a:cubicBezTo>
                    <a:pt x="172" y="12"/>
                    <a:pt x="173" y="15"/>
                    <a:pt x="167" y="15"/>
                  </a:cubicBezTo>
                  <a:cubicBezTo>
                    <a:pt x="156" y="14"/>
                    <a:pt x="150" y="10"/>
                    <a:pt x="141" y="5"/>
                  </a:cubicBezTo>
                  <a:cubicBezTo>
                    <a:pt x="138" y="3"/>
                    <a:pt x="133" y="0"/>
                    <a:pt x="129" y="1"/>
                  </a:cubicBezTo>
                  <a:cubicBezTo>
                    <a:pt x="127" y="1"/>
                    <a:pt x="120" y="5"/>
                    <a:pt x="118" y="6"/>
                  </a:cubicBezTo>
                  <a:cubicBezTo>
                    <a:pt x="116" y="7"/>
                    <a:pt x="112" y="15"/>
                    <a:pt x="111" y="17"/>
                  </a:cubicBezTo>
                  <a:cubicBezTo>
                    <a:pt x="110" y="21"/>
                    <a:pt x="113" y="25"/>
                    <a:pt x="111" y="29"/>
                  </a:cubicBezTo>
                  <a:cubicBezTo>
                    <a:pt x="106" y="25"/>
                    <a:pt x="99" y="22"/>
                    <a:pt x="92" y="21"/>
                  </a:cubicBezTo>
                  <a:cubicBezTo>
                    <a:pt x="84" y="21"/>
                    <a:pt x="78" y="18"/>
                    <a:pt x="71" y="17"/>
                  </a:cubicBezTo>
                  <a:cubicBezTo>
                    <a:pt x="63" y="16"/>
                    <a:pt x="57" y="15"/>
                    <a:pt x="51" y="21"/>
                  </a:cubicBezTo>
                  <a:cubicBezTo>
                    <a:pt x="48" y="25"/>
                    <a:pt x="46" y="31"/>
                    <a:pt x="44" y="35"/>
                  </a:cubicBezTo>
                  <a:cubicBezTo>
                    <a:pt x="47" y="34"/>
                    <a:pt x="49" y="34"/>
                    <a:pt x="51" y="35"/>
                  </a:cubicBezTo>
                  <a:cubicBezTo>
                    <a:pt x="58" y="40"/>
                    <a:pt x="46" y="41"/>
                    <a:pt x="44" y="43"/>
                  </a:cubicBezTo>
                  <a:cubicBezTo>
                    <a:pt x="38" y="48"/>
                    <a:pt x="31" y="59"/>
                    <a:pt x="23" y="60"/>
                  </a:cubicBezTo>
                  <a:cubicBezTo>
                    <a:pt x="30" y="63"/>
                    <a:pt x="41" y="72"/>
                    <a:pt x="48" y="73"/>
                  </a:cubicBezTo>
                  <a:cubicBezTo>
                    <a:pt x="57" y="75"/>
                    <a:pt x="58" y="70"/>
                    <a:pt x="66" y="70"/>
                  </a:cubicBezTo>
                  <a:cubicBezTo>
                    <a:pt x="74" y="70"/>
                    <a:pt x="102" y="85"/>
                    <a:pt x="101" y="90"/>
                  </a:cubicBezTo>
                  <a:cubicBezTo>
                    <a:pt x="92" y="94"/>
                    <a:pt x="82" y="102"/>
                    <a:pt x="73" y="105"/>
                  </a:cubicBezTo>
                  <a:cubicBezTo>
                    <a:pt x="63" y="108"/>
                    <a:pt x="54" y="105"/>
                    <a:pt x="44" y="108"/>
                  </a:cubicBezTo>
                  <a:cubicBezTo>
                    <a:pt x="40" y="109"/>
                    <a:pt x="37" y="114"/>
                    <a:pt x="33" y="115"/>
                  </a:cubicBezTo>
                  <a:cubicBezTo>
                    <a:pt x="27" y="116"/>
                    <a:pt x="22" y="112"/>
                    <a:pt x="17" y="112"/>
                  </a:cubicBezTo>
                  <a:cubicBezTo>
                    <a:pt x="5" y="112"/>
                    <a:pt x="0" y="117"/>
                    <a:pt x="1" y="130"/>
                  </a:cubicBezTo>
                  <a:cubicBezTo>
                    <a:pt x="12" y="132"/>
                    <a:pt x="25" y="131"/>
                    <a:pt x="36" y="133"/>
                  </a:cubicBezTo>
                  <a:cubicBezTo>
                    <a:pt x="50" y="134"/>
                    <a:pt x="57" y="130"/>
                    <a:pt x="69" y="136"/>
                  </a:cubicBezTo>
                  <a:cubicBezTo>
                    <a:pt x="82" y="141"/>
                    <a:pt x="88" y="137"/>
                    <a:pt x="99" y="134"/>
                  </a:cubicBezTo>
                  <a:cubicBezTo>
                    <a:pt x="107" y="133"/>
                    <a:pt x="112" y="133"/>
                    <a:pt x="115" y="135"/>
                  </a:cubicBezTo>
                  <a:cubicBezTo>
                    <a:pt x="117" y="134"/>
                    <a:pt x="118" y="133"/>
                    <a:pt x="120" y="132"/>
                  </a:cubicBezTo>
                  <a:cubicBezTo>
                    <a:pt x="128" y="124"/>
                    <a:pt x="121" y="128"/>
                    <a:pt x="124" y="121"/>
                  </a:cubicBezTo>
                  <a:cubicBezTo>
                    <a:pt x="128" y="110"/>
                    <a:pt x="148" y="111"/>
                    <a:pt x="147" y="99"/>
                  </a:cubicBezTo>
                  <a:cubicBezTo>
                    <a:pt x="156" y="99"/>
                    <a:pt x="161" y="94"/>
                    <a:pt x="169" y="94"/>
                  </a:cubicBezTo>
                  <a:cubicBezTo>
                    <a:pt x="168" y="112"/>
                    <a:pt x="182" y="98"/>
                    <a:pt x="190" y="102"/>
                  </a:cubicBezTo>
                  <a:cubicBezTo>
                    <a:pt x="192" y="96"/>
                    <a:pt x="197" y="87"/>
                    <a:pt x="202" y="82"/>
                  </a:cubicBezTo>
                  <a:cubicBezTo>
                    <a:pt x="209" y="76"/>
                    <a:pt x="216" y="80"/>
                    <a:pt x="224" y="79"/>
                  </a:cubicBezTo>
                  <a:cubicBezTo>
                    <a:pt x="235" y="78"/>
                    <a:pt x="239" y="72"/>
                    <a:pt x="247" y="65"/>
                  </a:cubicBezTo>
                  <a:cubicBezTo>
                    <a:pt x="253" y="60"/>
                    <a:pt x="262" y="55"/>
                    <a:pt x="270" y="52"/>
                  </a:cubicBezTo>
                  <a:cubicBezTo>
                    <a:pt x="273" y="51"/>
                    <a:pt x="276" y="52"/>
                    <a:pt x="278" y="50"/>
                  </a:cubicBezTo>
                  <a:cubicBezTo>
                    <a:pt x="280" y="48"/>
                    <a:pt x="280" y="45"/>
                    <a:pt x="283" y="43"/>
                  </a:cubicBezTo>
                  <a:cubicBezTo>
                    <a:pt x="288" y="40"/>
                    <a:pt x="291" y="45"/>
                    <a:pt x="293" y="40"/>
                  </a:cubicBezTo>
                  <a:cubicBezTo>
                    <a:pt x="291" y="35"/>
                    <a:pt x="288" y="30"/>
                    <a:pt x="283" y="2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1" name="Freeform 535">
              <a:extLst>
                <a:ext uri="{FF2B5EF4-FFF2-40B4-BE49-F238E27FC236}">
                  <a16:creationId xmlns:a16="http://schemas.microsoft.com/office/drawing/2014/main" id="{FB04FDD9-5954-43E9-9299-25A92F1B8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995" y="2402829"/>
              <a:ext cx="837442" cy="487518"/>
            </a:xfrm>
            <a:custGeom>
              <a:avLst/>
              <a:gdLst>
                <a:gd name="T0" fmla="*/ 1074 w 1086"/>
                <a:gd name="T1" fmla="*/ 251 h 606"/>
                <a:gd name="T2" fmla="*/ 1032 w 1086"/>
                <a:gd name="T3" fmla="*/ 254 h 606"/>
                <a:gd name="T4" fmla="*/ 1002 w 1086"/>
                <a:gd name="T5" fmla="*/ 214 h 606"/>
                <a:gd name="T6" fmla="*/ 930 w 1086"/>
                <a:gd name="T7" fmla="*/ 208 h 606"/>
                <a:gd name="T8" fmla="*/ 918 w 1086"/>
                <a:gd name="T9" fmla="*/ 190 h 606"/>
                <a:gd name="T10" fmla="*/ 886 w 1086"/>
                <a:gd name="T11" fmla="*/ 192 h 606"/>
                <a:gd name="T12" fmla="*/ 832 w 1086"/>
                <a:gd name="T13" fmla="*/ 96 h 606"/>
                <a:gd name="T14" fmla="*/ 791 w 1086"/>
                <a:gd name="T15" fmla="*/ 50 h 606"/>
                <a:gd name="T16" fmla="*/ 765 w 1086"/>
                <a:gd name="T17" fmla="*/ 71 h 606"/>
                <a:gd name="T18" fmla="*/ 740 w 1086"/>
                <a:gd name="T19" fmla="*/ 86 h 606"/>
                <a:gd name="T20" fmla="*/ 727 w 1086"/>
                <a:gd name="T21" fmla="*/ 67 h 606"/>
                <a:gd name="T22" fmla="*/ 673 w 1086"/>
                <a:gd name="T23" fmla="*/ 56 h 606"/>
                <a:gd name="T24" fmla="*/ 657 w 1086"/>
                <a:gd name="T25" fmla="*/ 38 h 606"/>
                <a:gd name="T26" fmla="*/ 636 w 1086"/>
                <a:gd name="T27" fmla="*/ 11 h 606"/>
                <a:gd name="T28" fmla="*/ 587 w 1086"/>
                <a:gd name="T29" fmla="*/ 11 h 606"/>
                <a:gd name="T30" fmla="*/ 524 w 1086"/>
                <a:gd name="T31" fmla="*/ 36 h 606"/>
                <a:gd name="T32" fmla="*/ 498 w 1086"/>
                <a:gd name="T33" fmla="*/ 50 h 606"/>
                <a:gd name="T34" fmla="*/ 441 w 1086"/>
                <a:gd name="T35" fmla="*/ 64 h 606"/>
                <a:gd name="T36" fmla="*/ 392 w 1086"/>
                <a:gd name="T37" fmla="*/ 70 h 606"/>
                <a:gd name="T38" fmla="*/ 392 w 1086"/>
                <a:gd name="T39" fmla="*/ 109 h 606"/>
                <a:gd name="T40" fmla="*/ 375 w 1086"/>
                <a:gd name="T41" fmla="*/ 171 h 606"/>
                <a:gd name="T42" fmla="*/ 370 w 1086"/>
                <a:gd name="T43" fmla="*/ 212 h 606"/>
                <a:gd name="T44" fmla="*/ 321 w 1086"/>
                <a:gd name="T45" fmla="*/ 195 h 606"/>
                <a:gd name="T46" fmla="*/ 287 w 1086"/>
                <a:gd name="T47" fmla="*/ 198 h 606"/>
                <a:gd name="T48" fmla="*/ 241 w 1086"/>
                <a:gd name="T49" fmla="*/ 215 h 606"/>
                <a:gd name="T50" fmla="*/ 200 w 1086"/>
                <a:gd name="T51" fmla="*/ 195 h 606"/>
                <a:gd name="T52" fmla="*/ 162 w 1086"/>
                <a:gd name="T53" fmla="*/ 177 h 606"/>
                <a:gd name="T54" fmla="*/ 137 w 1086"/>
                <a:gd name="T55" fmla="*/ 175 h 606"/>
                <a:gd name="T56" fmla="*/ 108 w 1086"/>
                <a:gd name="T57" fmla="*/ 174 h 606"/>
                <a:gd name="T58" fmla="*/ 73 w 1086"/>
                <a:gd name="T59" fmla="*/ 207 h 606"/>
                <a:gd name="T60" fmla="*/ 41 w 1086"/>
                <a:gd name="T61" fmla="*/ 233 h 606"/>
                <a:gd name="T62" fmla="*/ 8 w 1086"/>
                <a:gd name="T63" fmla="*/ 268 h 606"/>
                <a:gd name="T64" fmla="*/ 24 w 1086"/>
                <a:gd name="T65" fmla="*/ 333 h 606"/>
                <a:gd name="T66" fmla="*/ 64 w 1086"/>
                <a:gd name="T67" fmla="*/ 372 h 606"/>
                <a:gd name="T68" fmla="*/ 95 w 1086"/>
                <a:gd name="T69" fmla="*/ 380 h 606"/>
                <a:gd name="T70" fmla="*/ 174 w 1086"/>
                <a:gd name="T71" fmla="*/ 367 h 606"/>
                <a:gd name="T72" fmla="*/ 200 w 1086"/>
                <a:gd name="T73" fmla="*/ 409 h 606"/>
                <a:gd name="T74" fmla="*/ 187 w 1086"/>
                <a:gd name="T75" fmla="*/ 446 h 606"/>
                <a:gd name="T76" fmla="*/ 189 w 1086"/>
                <a:gd name="T77" fmla="*/ 426 h 606"/>
                <a:gd name="T78" fmla="*/ 126 w 1086"/>
                <a:gd name="T79" fmla="*/ 430 h 606"/>
                <a:gd name="T80" fmla="*/ 103 w 1086"/>
                <a:gd name="T81" fmla="*/ 464 h 606"/>
                <a:gd name="T82" fmla="*/ 144 w 1086"/>
                <a:gd name="T83" fmla="*/ 517 h 606"/>
                <a:gd name="T84" fmla="*/ 206 w 1086"/>
                <a:gd name="T85" fmla="*/ 537 h 606"/>
                <a:gd name="T86" fmla="*/ 321 w 1086"/>
                <a:gd name="T87" fmla="*/ 415 h 606"/>
                <a:gd name="T88" fmla="*/ 478 w 1086"/>
                <a:gd name="T89" fmla="*/ 491 h 606"/>
                <a:gd name="T90" fmla="*/ 519 w 1086"/>
                <a:gd name="T91" fmla="*/ 548 h 606"/>
                <a:gd name="T92" fmla="*/ 603 w 1086"/>
                <a:gd name="T93" fmla="*/ 572 h 606"/>
                <a:gd name="T94" fmla="*/ 677 w 1086"/>
                <a:gd name="T95" fmla="*/ 520 h 606"/>
                <a:gd name="T96" fmla="*/ 735 w 1086"/>
                <a:gd name="T97" fmla="*/ 504 h 606"/>
                <a:gd name="T98" fmla="*/ 818 w 1086"/>
                <a:gd name="T99" fmla="*/ 513 h 606"/>
                <a:gd name="T100" fmla="*/ 879 w 1086"/>
                <a:gd name="T101" fmla="*/ 531 h 606"/>
                <a:gd name="T102" fmla="*/ 903 w 1086"/>
                <a:gd name="T103" fmla="*/ 509 h 606"/>
                <a:gd name="T104" fmla="*/ 890 w 1086"/>
                <a:gd name="T105" fmla="*/ 442 h 606"/>
                <a:gd name="T106" fmla="*/ 954 w 1086"/>
                <a:gd name="T107" fmla="*/ 415 h 606"/>
                <a:gd name="T108" fmla="*/ 1013 w 1086"/>
                <a:gd name="T109" fmla="*/ 362 h 606"/>
                <a:gd name="T110" fmla="*/ 1086 w 1086"/>
                <a:gd name="T111" fmla="*/ 273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86" h="606">
                  <a:moveTo>
                    <a:pt x="1084" y="272"/>
                  </a:moveTo>
                  <a:cubicBezTo>
                    <a:pt x="1081" y="270"/>
                    <a:pt x="1080" y="271"/>
                    <a:pt x="1078" y="267"/>
                  </a:cubicBezTo>
                  <a:cubicBezTo>
                    <a:pt x="1076" y="265"/>
                    <a:pt x="1075" y="262"/>
                    <a:pt x="1073" y="260"/>
                  </a:cubicBezTo>
                  <a:cubicBezTo>
                    <a:pt x="1072" y="259"/>
                    <a:pt x="1068" y="258"/>
                    <a:pt x="1069" y="255"/>
                  </a:cubicBezTo>
                  <a:cubicBezTo>
                    <a:pt x="1070" y="253"/>
                    <a:pt x="1075" y="253"/>
                    <a:pt x="1074" y="251"/>
                  </a:cubicBezTo>
                  <a:cubicBezTo>
                    <a:pt x="1073" y="248"/>
                    <a:pt x="1066" y="250"/>
                    <a:pt x="1065" y="251"/>
                  </a:cubicBezTo>
                  <a:cubicBezTo>
                    <a:pt x="1064" y="253"/>
                    <a:pt x="1064" y="254"/>
                    <a:pt x="1063" y="256"/>
                  </a:cubicBezTo>
                  <a:cubicBezTo>
                    <a:pt x="1062" y="257"/>
                    <a:pt x="1060" y="257"/>
                    <a:pt x="1058" y="258"/>
                  </a:cubicBezTo>
                  <a:cubicBezTo>
                    <a:pt x="1055" y="260"/>
                    <a:pt x="1056" y="261"/>
                    <a:pt x="1052" y="259"/>
                  </a:cubicBezTo>
                  <a:cubicBezTo>
                    <a:pt x="1047" y="257"/>
                    <a:pt x="1035" y="258"/>
                    <a:pt x="1032" y="254"/>
                  </a:cubicBezTo>
                  <a:cubicBezTo>
                    <a:pt x="1031" y="252"/>
                    <a:pt x="1032" y="250"/>
                    <a:pt x="1031" y="249"/>
                  </a:cubicBezTo>
                  <a:cubicBezTo>
                    <a:pt x="1030" y="247"/>
                    <a:pt x="1028" y="246"/>
                    <a:pt x="1026" y="245"/>
                  </a:cubicBezTo>
                  <a:cubicBezTo>
                    <a:pt x="1024" y="242"/>
                    <a:pt x="1026" y="240"/>
                    <a:pt x="1027" y="237"/>
                  </a:cubicBezTo>
                  <a:cubicBezTo>
                    <a:pt x="1022" y="235"/>
                    <a:pt x="1014" y="234"/>
                    <a:pt x="1009" y="230"/>
                  </a:cubicBezTo>
                  <a:cubicBezTo>
                    <a:pt x="1005" y="226"/>
                    <a:pt x="1005" y="220"/>
                    <a:pt x="1002" y="214"/>
                  </a:cubicBezTo>
                  <a:cubicBezTo>
                    <a:pt x="998" y="209"/>
                    <a:pt x="996" y="204"/>
                    <a:pt x="990" y="201"/>
                  </a:cubicBezTo>
                  <a:cubicBezTo>
                    <a:pt x="986" y="200"/>
                    <a:pt x="975" y="193"/>
                    <a:pt x="974" y="202"/>
                  </a:cubicBezTo>
                  <a:cubicBezTo>
                    <a:pt x="970" y="202"/>
                    <a:pt x="967" y="202"/>
                    <a:pt x="964" y="202"/>
                  </a:cubicBezTo>
                  <a:cubicBezTo>
                    <a:pt x="965" y="214"/>
                    <a:pt x="946" y="206"/>
                    <a:pt x="941" y="207"/>
                  </a:cubicBezTo>
                  <a:cubicBezTo>
                    <a:pt x="937" y="207"/>
                    <a:pt x="934" y="211"/>
                    <a:pt x="930" y="208"/>
                  </a:cubicBezTo>
                  <a:cubicBezTo>
                    <a:pt x="929" y="206"/>
                    <a:pt x="930" y="204"/>
                    <a:pt x="929" y="202"/>
                  </a:cubicBezTo>
                  <a:cubicBezTo>
                    <a:pt x="927" y="201"/>
                    <a:pt x="924" y="200"/>
                    <a:pt x="922" y="200"/>
                  </a:cubicBezTo>
                  <a:cubicBezTo>
                    <a:pt x="921" y="198"/>
                    <a:pt x="922" y="196"/>
                    <a:pt x="922" y="194"/>
                  </a:cubicBezTo>
                  <a:cubicBezTo>
                    <a:pt x="922" y="193"/>
                    <a:pt x="924" y="193"/>
                    <a:pt x="923" y="191"/>
                  </a:cubicBezTo>
                  <a:cubicBezTo>
                    <a:pt x="922" y="190"/>
                    <a:pt x="919" y="191"/>
                    <a:pt x="918" y="190"/>
                  </a:cubicBezTo>
                  <a:cubicBezTo>
                    <a:pt x="917" y="189"/>
                    <a:pt x="907" y="180"/>
                    <a:pt x="909" y="189"/>
                  </a:cubicBezTo>
                  <a:cubicBezTo>
                    <a:pt x="907" y="189"/>
                    <a:pt x="905" y="190"/>
                    <a:pt x="903" y="190"/>
                  </a:cubicBezTo>
                  <a:cubicBezTo>
                    <a:pt x="903" y="192"/>
                    <a:pt x="906" y="197"/>
                    <a:pt x="905" y="199"/>
                  </a:cubicBezTo>
                  <a:cubicBezTo>
                    <a:pt x="904" y="200"/>
                    <a:pt x="896" y="206"/>
                    <a:pt x="895" y="206"/>
                  </a:cubicBezTo>
                  <a:cubicBezTo>
                    <a:pt x="889" y="207"/>
                    <a:pt x="887" y="196"/>
                    <a:pt x="886" y="192"/>
                  </a:cubicBezTo>
                  <a:cubicBezTo>
                    <a:pt x="884" y="184"/>
                    <a:pt x="880" y="177"/>
                    <a:pt x="875" y="170"/>
                  </a:cubicBezTo>
                  <a:cubicBezTo>
                    <a:pt x="872" y="166"/>
                    <a:pt x="868" y="162"/>
                    <a:pt x="866" y="158"/>
                  </a:cubicBezTo>
                  <a:cubicBezTo>
                    <a:pt x="864" y="153"/>
                    <a:pt x="863" y="147"/>
                    <a:pt x="862" y="142"/>
                  </a:cubicBezTo>
                  <a:cubicBezTo>
                    <a:pt x="858" y="132"/>
                    <a:pt x="850" y="126"/>
                    <a:pt x="845" y="116"/>
                  </a:cubicBezTo>
                  <a:cubicBezTo>
                    <a:pt x="841" y="108"/>
                    <a:pt x="837" y="103"/>
                    <a:pt x="832" y="96"/>
                  </a:cubicBezTo>
                  <a:cubicBezTo>
                    <a:pt x="826" y="88"/>
                    <a:pt x="820" y="82"/>
                    <a:pt x="813" y="77"/>
                  </a:cubicBezTo>
                  <a:cubicBezTo>
                    <a:pt x="807" y="72"/>
                    <a:pt x="796" y="68"/>
                    <a:pt x="797" y="58"/>
                  </a:cubicBezTo>
                  <a:cubicBezTo>
                    <a:pt x="802" y="58"/>
                    <a:pt x="804" y="59"/>
                    <a:pt x="806" y="55"/>
                  </a:cubicBezTo>
                  <a:cubicBezTo>
                    <a:pt x="808" y="52"/>
                    <a:pt x="808" y="48"/>
                    <a:pt x="806" y="45"/>
                  </a:cubicBezTo>
                  <a:cubicBezTo>
                    <a:pt x="800" y="48"/>
                    <a:pt x="799" y="51"/>
                    <a:pt x="791" y="50"/>
                  </a:cubicBezTo>
                  <a:cubicBezTo>
                    <a:pt x="792" y="55"/>
                    <a:pt x="790" y="55"/>
                    <a:pt x="787" y="56"/>
                  </a:cubicBezTo>
                  <a:cubicBezTo>
                    <a:pt x="785" y="58"/>
                    <a:pt x="780" y="60"/>
                    <a:pt x="778" y="61"/>
                  </a:cubicBezTo>
                  <a:cubicBezTo>
                    <a:pt x="774" y="62"/>
                    <a:pt x="771" y="60"/>
                    <a:pt x="769" y="63"/>
                  </a:cubicBezTo>
                  <a:cubicBezTo>
                    <a:pt x="768" y="64"/>
                    <a:pt x="770" y="67"/>
                    <a:pt x="769" y="68"/>
                  </a:cubicBezTo>
                  <a:cubicBezTo>
                    <a:pt x="768" y="70"/>
                    <a:pt x="767" y="69"/>
                    <a:pt x="765" y="71"/>
                  </a:cubicBezTo>
                  <a:cubicBezTo>
                    <a:pt x="761" y="73"/>
                    <a:pt x="758" y="72"/>
                    <a:pt x="755" y="74"/>
                  </a:cubicBezTo>
                  <a:cubicBezTo>
                    <a:pt x="753" y="75"/>
                    <a:pt x="753" y="77"/>
                    <a:pt x="752" y="77"/>
                  </a:cubicBezTo>
                  <a:cubicBezTo>
                    <a:pt x="751" y="78"/>
                    <a:pt x="748" y="79"/>
                    <a:pt x="747" y="79"/>
                  </a:cubicBezTo>
                  <a:cubicBezTo>
                    <a:pt x="744" y="82"/>
                    <a:pt x="747" y="85"/>
                    <a:pt x="745" y="88"/>
                  </a:cubicBezTo>
                  <a:cubicBezTo>
                    <a:pt x="743" y="92"/>
                    <a:pt x="741" y="90"/>
                    <a:pt x="740" y="86"/>
                  </a:cubicBezTo>
                  <a:cubicBezTo>
                    <a:pt x="735" y="86"/>
                    <a:pt x="732" y="83"/>
                    <a:pt x="728" y="83"/>
                  </a:cubicBezTo>
                  <a:cubicBezTo>
                    <a:pt x="722" y="83"/>
                    <a:pt x="721" y="90"/>
                    <a:pt x="716" y="91"/>
                  </a:cubicBezTo>
                  <a:cubicBezTo>
                    <a:pt x="717" y="86"/>
                    <a:pt x="712" y="85"/>
                    <a:pt x="713" y="81"/>
                  </a:cubicBezTo>
                  <a:cubicBezTo>
                    <a:pt x="713" y="78"/>
                    <a:pt x="718" y="74"/>
                    <a:pt x="720" y="72"/>
                  </a:cubicBezTo>
                  <a:cubicBezTo>
                    <a:pt x="724" y="70"/>
                    <a:pt x="727" y="74"/>
                    <a:pt x="727" y="67"/>
                  </a:cubicBezTo>
                  <a:cubicBezTo>
                    <a:pt x="726" y="59"/>
                    <a:pt x="723" y="65"/>
                    <a:pt x="720" y="67"/>
                  </a:cubicBezTo>
                  <a:cubicBezTo>
                    <a:pt x="711" y="72"/>
                    <a:pt x="708" y="63"/>
                    <a:pt x="701" y="60"/>
                  </a:cubicBezTo>
                  <a:cubicBezTo>
                    <a:pt x="698" y="59"/>
                    <a:pt x="693" y="61"/>
                    <a:pt x="691" y="59"/>
                  </a:cubicBezTo>
                  <a:cubicBezTo>
                    <a:pt x="687" y="57"/>
                    <a:pt x="688" y="51"/>
                    <a:pt x="682" y="51"/>
                  </a:cubicBezTo>
                  <a:cubicBezTo>
                    <a:pt x="681" y="56"/>
                    <a:pt x="677" y="57"/>
                    <a:pt x="673" y="56"/>
                  </a:cubicBezTo>
                  <a:cubicBezTo>
                    <a:pt x="674" y="66"/>
                    <a:pt x="664" y="58"/>
                    <a:pt x="662" y="58"/>
                  </a:cubicBezTo>
                  <a:cubicBezTo>
                    <a:pt x="658" y="57"/>
                    <a:pt x="659" y="61"/>
                    <a:pt x="656" y="59"/>
                  </a:cubicBezTo>
                  <a:cubicBezTo>
                    <a:pt x="654" y="57"/>
                    <a:pt x="652" y="54"/>
                    <a:pt x="652" y="52"/>
                  </a:cubicBezTo>
                  <a:cubicBezTo>
                    <a:pt x="658" y="52"/>
                    <a:pt x="657" y="48"/>
                    <a:pt x="658" y="44"/>
                  </a:cubicBezTo>
                  <a:cubicBezTo>
                    <a:pt x="658" y="42"/>
                    <a:pt x="657" y="40"/>
                    <a:pt x="657" y="38"/>
                  </a:cubicBezTo>
                  <a:cubicBezTo>
                    <a:pt x="657" y="37"/>
                    <a:pt x="660" y="36"/>
                    <a:pt x="659" y="33"/>
                  </a:cubicBezTo>
                  <a:cubicBezTo>
                    <a:pt x="658" y="31"/>
                    <a:pt x="655" y="32"/>
                    <a:pt x="653" y="30"/>
                  </a:cubicBezTo>
                  <a:cubicBezTo>
                    <a:pt x="651" y="28"/>
                    <a:pt x="653" y="21"/>
                    <a:pt x="652" y="18"/>
                  </a:cubicBezTo>
                  <a:cubicBezTo>
                    <a:pt x="651" y="13"/>
                    <a:pt x="647" y="10"/>
                    <a:pt x="646" y="5"/>
                  </a:cubicBezTo>
                  <a:cubicBezTo>
                    <a:pt x="641" y="4"/>
                    <a:pt x="639" y="9"/>
                    <a:pt x="636" y="11"/>
                  </a:cubicBezTo>
                  <a:cubicBezTo>
                    <a:pt x="630" y="13"/>
                    <a:pt x="627" y="11"/>
                    <a:pt x="623" y="8"/>
                  </a:cubicBezTo>
                  <a:cubicBezTo>
                    <a:pt x="618" y="5"/>
                    <a:pt x="617" y="4"/>
                    <a:pt x="611" y="3"/>
                  </a:cubicBezTo>
                  <a:cubicBezTo>
                    <a:pt x="606" y="3"/>
                    <a:pt x="602" y="4"/>
                    <a:pt x="598" y="0"/>
                  </a:cubicBezTo>
                  <a:cubicBezTo>
                    <a:pt x="598" y="2"/>
                    <a:pt x="598" y="5"/>
                    <a:pt x="598" y="7"/>
                  </a:cubicBezTo>
                  <a:cubicBezTo>
                    <a:pt x="592" y="2"/>
                    <a:pt x="591" y="8"/>
                    <a:pt x="587" y="11"/>
                  </a:cubicBezTo>
                  <a:cubicBezTo>
                    <a:pt x="584" y="12"/>
                    <a:pt x="580" y="10"/>
                    <a:pt x="578" y="12"/>
                  </a:cubicBezTo>
                  <a:cubicBezTo>
                    <a:pt x="577" y="14"/>
                    <a:pt x="580" y="17"/>
                    <a:pt x="579" y="19"/>
                  </a:cubicBezTo>
                  <a:cubicBezTo>
                    <a:pt x="577" y="24"/>
                    <a:pt x="571" y="23"/>
                    <a:pt x="566" y="25"/>
                  </a:cubicBezTo>
                  <a:cubicBezTo>
                    <a:pt x="564" y="26"/>
                    <a:pt x="562" y="27"/>
                    <a:pt x="559" y="28"/>
                  </a:cubicBezTo>
                  <a:cubicBezTo>
                    <a:pt x="547" y="30"/>
                    <a:pt x="536" y="35"/>
                    <a:pt x="524" y="36"/>
                  </a:cubicBezTo>
                  <a:cubicBezTo>
                    <a:pt x="522" y="37"/>
                    <a:pt x="519" y="36"/>
                    <a:pt x="517" y="37"/>
                  </a:cubicBezTo>
                  <a:cubicBezTo>
                    <a:pt x="517" y="37"/>
                    <a:pt x="517" y="35"/>
                    <a:pt x="516" y="35"/>
                  </a:cubicBezTo>
                  <a:cubicBezTo>
                    <a:pt x="515" y="35"/>
                    <a:pt x="514" y="37"/>
                    <a:pt x="513" y="37"/>
                  </a:cubicBezTo>
                  <a:cubicBezTo>
                    <a:pt x="510" y="38"/>
                    <a:pt x="506" y="40"/>
                    <a:pt x="503" y="41"/>
                  </a:cubicBezTo>
                  <a:cubicBezTo>
                    <a:pt x="498" y="44"/>
                    <a:pt x="501" y="46"/>
                    <a:pt x="498" y="50"/>
                  </a:cubicBezTo>
                  <a:cubicBezTo>
                    <a:pt x="495" y="53"/>
                    <a:pt x="492" y="50"/>
                    <a:pt x="488" y="49"/>
                  </a:cubicBezTo>
                  <a:cubicBezTo>
                    <a:pt x="480" y="49"/>
                    <a:pt x="472" y="50"/>
                    <a:pt x="466" y="54"/>
                  </a:cubicBezTo>
                  <a:cubicBezTo>
                    <a:pt x="461" y="57"/>
                    <a:pt x="461" y="55"/>
                    <a:pt x="455" y="56"/>
                  </a:cubicBezTo>
                  <a:cubicBezTo>
                    <a:pt x="452" y="56"/>
                    <a:pt x="446" y="57"/>
                    <a:pt x="443" y="59"/>
                  </a:cubicBezTo>
                  <a:cubicBezTo>
                    <a:pt x="442" y="60"/>
                    <a:pt x="443" y="63"/>
                    <a:pt x="441" y="64"/>
                  </a:cubicBezTo>
                  <a:cubicBezTo>
                    <a:pt x="439" y="65"/>
                    <a:pt x="436" y="63"/>
                    <a:pt x="434" y="63"/>
                  </a:cubicBezTo>
                  <a:cubicBezTo>
                    <a:pt x="428" y="64"/>
                    <a:pt x="428" y="66"/>
                    <a:pt x="426" y="71"/>
                  </a:cubicBezTo>
                  <a:cubicBezTo>
                    <a:pt x="423" y="70"/>
                    <a:pt x="422" y="67"/>
                    <a:pt x="422" y="64"/>
                  </a:cubicBezTo>
                  <a:cubicBezTo>
                    <a:pt x="413" y="62"/>
                    <a:pt x="414" y="70"/>
                    <a:pt x="406" y="68"/>
                  </a:cubicBezTo>
                  <a:cubicBezTo>
                    <a:pt x="402" y="67"/>
                    <a:pt x="391" y="58"/>
                    <a:pt x="392" y="70"/>
                  </a:cubicBezTo>
                  <a:cubicBezTo>
                    <a:pt x="391" y="69"/>
                    <a:pt x="388" y="70"/>
                    <a:pt x="387" y="70"/>
                  </a:cubicBezTo>
                  <a:cubicBezTo>
                    <a:pt x="392" y="73"/>
                    <a:pt x="391" y="78"/>
                    <a:pt x="386" y="80"/>
                  </a:cubicBezTo>
                  <a:cubicBezTo>
                    <a:pt x="392" y="83"/>
                    <a:pt x="391" y="87"/>
                    <a:pt x="390" y="94"/>
                  </a:cubicBezTo>
                  <a:cubicBezTo>
                    <a:pt x="389" y="97"/>
                    <a:pt x="389" y="97"/>
                    <a:pt x="390" y="101"/>
                  </a:cubicBezTo>
                  <a:cubicBezTo>
                    <a:pt x="390" y="104"/>
                    <a:pt x="392" y="106"/>
                    <a:pt x="392" y="109"/>
                  </a:cubicBezTo>
                  <a:cubicBezTo>
                    <a:pt x="391" y="116"/>
                    <a:pt x="384" y="117"/>
                    <a:pt x="381" y="121"/>
                  </a:cubicBezTo>
                  <a:cubicBezTo>
                    <a:pt x="376" y="130"/>
                    <a:pt x="384" y="129"/>
                    <a:pt x="386" y="136"/>
                  </a:cubicBezTo>
                  <a:cubicBezTo>
                    <a:pt x="389" y="145"/>
                    <a:pt x="368" y="156"/>
                    <a:pt x="360" y="155"/>
                  </a:cubicBezTo>
                  <a:cubicBezTo>
                    <a:pt x="358" y="163"/>
                    <a:pt x="366" y="160"/>
                    <a:pt x="369" y="163"/>
                  </a:cubicBezTo>
                  <a:cubicBezTo>
                    <a:pt x="374" y="168"/>
                    <a:pt x="367" y="168"/>
                    <a:pt x="375" y="171"/>
                  </a:cubicBezTo>
                  <a:cubicBezTo>
                    <a:pt x="377" y="172"/>
                    <a:pt x="380" y="172"/>
                    <a:pt x="382" y="173"/>
                  </a:cubicBezTo>
                  <a:cubicBezTo>
                    <a:pt x="384" y="174"/>
                    <a:pt x="385" y="176"/>
                    <a:pt x="387" y="177"/>
                  </a:cubicBezTo>
                  <a:cubicBezTo>
                    <a:pt x="391" y="179"/>
                    <a:pt x="398" y="177"/>
                    <a:pt x="401" y="182"/>
                  </a:cubicBezTo>
                  <a:cubicBezTo>
                    <a:pt x="403" y="186"/>
                    <a:pt x="398" y="202"/>
                    <a:pt x="396" y="205"/>
                  </a:cubicBezTo>
                  <a:cubicBezTo>
                    <a:pt x="391" y="211"/>
                    <a:pt x="377" y="215"/>
                    <a:pt x="370" y="212"/>
                  </a:cubicBezTo>
                  <a:cubicBezTo>
                    <a:pt x="365" y="209"/>
                    <a:pt x="362" y="201"/>
                    <a:pt x="357" y="207"/>
                  </a:cubicBezTo>
                  <a:cubicBezTo>
                    <a:pt x="352" y="211"/>
                    <a:pt x="356" y="219"/>
                    <a:pt x="347" y="217"/>
                  </a:cubicBezTo>
                  <a:cubicBezTo>
                    <a:pt x="344" y="216"/>
                    <a:pt x="342" y="213"/>
                    <a:pt x="339" y="212"/>
                  </a:cubicBezTo>
                  <a:cubicBezTo>
                    <a:pt x="336" y="211"/>
                    <a:pt x="333" y="211"/>
                    <a:pt x="330" y="210"/>
                  </a:cubicBezTo>
                  <a:cubicBezTo>
                    <a:pt x="322" y="207"/>
                    <a:pt x="321" y="202"/>
                    <a:pt x="321" y="195"/>
                  </a:cubicBezTo>
                  <a:cubicBezTo>
                    <a:pt x="318" y="195"/>
                    <a:pt x="315" y="193"/>
                    <a:pt x="312" y="193"/>
                  </a:cubicBezTo>
                  <a:cubicBezTo>
                    <a:pt x="308" y="193"/>
                    <a:pt x="305" y="196"/>
                    <a:pt x="300" y="194"/>
                  </a:cubicBezTo>
                  <a:cubicBezTo>
                    <a:pt x="299" y="196"/>
                    <a:pt x="298" y="200"/>
                    <a:pt x="297" y="203"/>
                  </a:cubicBezTo>
                  <a:cubicBezTo>
                    <a:pt x="295" y="203"/>
                    <a:pt x="291" y="203"/>
                    <a:pt x="289" y="202"/>
                  </a:cubicBezTo>
                  <a:cubicBezTo>
                    <a:pt x="287" y="201"/>
                    <a:pt x="288" y="199"/>
                    <a:pt x="287" y="198"/>
                  </a:cubicBezTo>
                  <a:cubicBezTo>
                    <a:pt x="279" y="192"/>
                    <a:pt x="277" y="198"/>
                    <a:pt x="271" y="199"/>
                  </a:cubicBezTo>
                  <a:cubicBezTo>
                    <a:pt x="267" y="199"/>
                    <a:pt x="263" y="193"/>
                    <a:pt x="264" y="200"/>
                  </a:cubicBezTo>
                  <a:cubicBezTo>
                    <a:pt x="256" y="202"/>
                    <a:pt x="258" y="203"/>
                    <a:pt x="254" y="209"/>
                  </a:cubicBezTo>
                  <a:cubicBezTo>
                    <a:pt x="253" y="211"/>
                    <a:pt x="251" y="214"/>
                    <a:pt x="248" y="215"/>
                  </a:cubicBezTo>
                  <a:cubicBezTo>
                    <a:pt x="243" y="217"/>
                    <a:pt x="247" y="217"/>
                    <a:pt x="241" y="215"/>
                  </a:cubicBezTo>
                  <a:cubicBezTo>
                    <a:pt x="232" y="211"/>
                    <a:pt x="223" y="196"/>
                    <a:pt x="213" y="198"/>
                  </a:cubicBezTo>
                  <a:cubicBezTo>
                    <a:pt x="214" y="204"/>
                    <a:pt x="218" y="204"/>
                    <a:pt x="217" y="211"/>
                  </a:cubicBezTo>
                  <a:cubicBezTo>
                    <a:pt x="216" y="216"/>
                    <a:pt x="213" y="223"/>
                    <a:pt x="210" y="215"/>
                  </a:cubicBezTo>
                  <a:cubicBezTo>
                    <a:pt x="209" y="210"/>
                    <a:pt x="214" y="207"/>
                    <a:pt x="212" y="204"/>
                  </a:cubicBezTo>
                  <a:cubicBezTo>
                    <a:pt x="211" y="201"/>
                    <a:pt x="202" y="198"/>
                    <a:pt x="200" y="195"/>
                  </a:cubicBezTo>
                  <a:cubicBezTo>
                    <a:pt x="198" y="193"/>
                    <a:pt x="199" y="191"/>
                    <a:pt x="197" y="190"/>
                  </a:cubicBezTo>
                  <a:cubicBezTo>
                    <a:pt x="196" y="188"/>
                    <a:pt x="192" y="189"/>
                    <a:pt x="190" y="187"/>
                  </a:cubicBezTo>
                  <a:cubicBezTo>
                    <a:pt x="186" y="184"/>
                    <a:pt x="186" y="180"/>
                    <a:pt x="180" y="178"/>
                  </a:cubicBezTo>
                  <a:cubicBezTo>
                    <a:pt x="176" y="177"/>
                    <a:pt x="172" y="180"/>
                    <a:pt x="168" y="179"/>
                  </a:cubicBezTo>
                  <a:cubicBezTo>
                    <a:pt x="165" y="179"/>
                    <a:pt x="165" y="179"/>
                    <a:pt x="162" y="177"/>
                  </a:cubicBezTo>
                  <a:cubicBezTo>
                    <a:pt x="160" y="175"/>
                    <a:pt x="159" y="171"/>
                    <a:pt x="158" y="170"/>
                  </a:cubicBezTo>
                  <a:cubicBezTo>
                    <a:pt x="154" y="167"/>
                    <a:pt x="153" y="168"/>
                    <a:pt x="149" y="169"/>
                  </a:cubicBezTo>
                  <a:cubicBezTo>
                    <a:pt x="147" y="169"/>
                    <a:pt x="146" y="168"/>
                    <a:pt x="144" y="169"/>
                  </a:cubicBezTo>
                  <a:cubicBezTo>
                    <a:pt x="143" y="170"/>
                    <a:pt x="143" y="172"/>
                    <a:pt x="142" y="172"/>
                  </a:cubicBezTo>
                  <a:cubicBezTo>
                    <a:pt x="140" y="174"/>
                    <a:pt x="138" y="174"/>
                    <a:pt x="137" y="175"/>
                  </a:cubicBezTo>
                  <a:cubicBezTo>
                    <a:pt x="136" y="175"/>
                    <a:pt x="127" y="178"/>
                    <a:pt x="127" y="176"/>
                  </a:cubicBezTo>
                  <a:cubicBezTo>
                    <a:pt x="129" y="171"/>
                    <a:pt x="128" y="170"/>
                    <a:pt x="122" y="169"/>
                  </a:cubicBezTo>
                  <a:cubicBezTo>
                    <a:pt x="120" y="169"/>
                    <a:pt x="117" y="168"/>
                    <a:pt x="116" y="168"/>
                  </a:cubicBezTo>
                  <a:cubicBezTo>
                    <a:pt x="112" y="167"/>
                    <a:pt x="114" y="169"/>
                    <a:pt x="112" y="171"/>
                  </a:cubicBezTo>
                  <a:cubicBezTo>
                    <a:pt x="111" y="172"/>
                    <a:pt x="109" y="171"/>
                    <a:pt x="108" y="174"/>
                  </a:cubicBezTo>
                  <a:cubicBezTo>
                    <a:pt x="107" y="177"/>
                    <a:pt x="108" y="177"/>
                    <a:pt x="105" y="179"/>
                  </a:cubicBezTo>
                  <a:cubicBezTo>
                    <a:pt x="102" y="181"/>
                    <a:pt x="101" y="184"/>
                    <a:pt x="99" y="186"/>
                  </a:cubicBezTo>
                  <a:cubicBezTo>
                    <a:pt x="96" y="188"/>
                    <a:pt x="92" y="190"/>
                    <a:pt x="89" y="192"/>
                  </a:cubicBezTo>
                  <a:cubicBezTo>
                    <a:pt x="85" y="194"/>
                    <a:pt x="83" y="192"/>
                    <a:pt x="80" y="194"/>
                  </a:cubicBezTo>
                  <a:cubicBezTo>
                    <a:pt x="74" y="196"/>
                    <a:pt x="77" y="203"/>
                    <a:pt x="73" y="207"/>
                  </a:cubicBezTo>
                  <a:cubicBezTo>
                    <a:pt x="70" y="209"/>
                    <a:pt x="58" y="215"/>
                    <a:pt x="55" y="213"/>
                  </a:cubicBezTo>
                  <a:cubicBezTo>
                    <a:pt x="55" y="219"/>
                    <a:pt x="58" y="227"/>
                    <a:pt x="59" y="233"/>
                  </a:cubicBezTo>
                  <a:cubicBezTo>
                    <a:pt x="60" y="236"/>
                    <a:pt x="62" y="240"/>
                    <a:pt x="60" y="242"/>
                  </a:cubicBezTo>
                  <a:cubicBezTo>
                    <a:pt x="58" y="245"/>
                    <a:pt x="50" y="247"/>
                    <a:pt x="47" y="245"/>
                  </a:cubicBezTo>
                  <a:cubicBezTo>
                    <a:pt x="45" y="243"/>
                    <a:pt x="42" y="235"/>
                    <a:pt x="41" y="233"/>
                  </a:cubicBezTo>
                  <a:cubicBezTo>
                    <a:pt x="38" y="228"/>
                    <a:pt x="37" y="228"/>
                    <a:pt x="32" y="226"/>
                  </a:cubicBezTo>
                  <a:cubicBezTo>
                    <a:pt x="27" y="223"/>
                    <a:pt x="27" y="221"/>
                    <a:pt x="24" y="228"/>
                  </a:cubicBezTo>
                  <a:cubicBezTo>
                    <a:pt x="22" y="232"/>
                    <a:pt x="22" y="237"/>
                    <a:pt x="19" y="241"/>
                  </a:cubicBezTo>
                  <a:cubicBezTo>
                    <a:pt x="17" y="245"/>
                    <a:pt x="12" y="247"/>
                    <a:pt x="10" y="251"/>
                  </a:cubicBezTo>
                  <a:cubicBezTo>
                    <a:pt x="7" y="257"/>
                    <a:pt x="6" y="262"/>
                    <a:pt x="8" y="268"/>
                  </a:cubicBezTo>
                  <a:cubicBezTo>
                    <a:pt x="11" y="274"/>
                    <a:pt x="16" y="275"/>
                    <a:pt x="11" y="284"/>
                  </a:cubicBezTo>
                  <a:cubicBezTo>
                    <a:pt x="7" y="290"/>
                    <a:pt x="0" y="292"/>
                    <a:pt x="0" y="301"/>
                  </a:cubicBezTo>
                  <a:cubicBezTo>
                    <a:pt x="4" y="302"/>
                    <a:pt x="11" y="304"/>
                    <a:pt x="13" y="307"/>
                  </a:cubicBezTo>
                  <a:cubicBezTo>
                    <a:pt x="14" y="308"/>
                    <a:pt x="18" y="316"/>
                    <a:pt x="19" y="318"/>
                  </a:cubicBezTo>
                  <a:cubicBezTo>
                    <a:pt x="19" y="324"/>
                    <a:pt x="10" y="334"/>
                    <a:pt x="24" y="333"/>
                  </a:cubicBezTo>
                  <a:cubicBezTo>
                    <a:pt x="24" y="332"/>
                    <a:pt x="25" y="330"/>
                    <a:pt x="25" y="329"/>
                  </a:cubicBezTo>
                  <a:cubicBezTo>
                    <a:pt x="28" y="327"/>
                    <a:pt x="39" y="330"/>
                    <a:pt x="42" y="332"/>
                  </a:cubicBezTo>
                  <a:cubicBezTo>
                    <a:pt x="46" y="334"/>
                    <a:pt x="49" y="341"/>
                    <a:pt x="51" y="344"/>
                  </a:cubicBezTo>
                  <a:cubicBezTo>
                    <a:pt x="54" y="349"/>
                    <a:pt x="55" y="354"/>
                    <a:pt x="57" y="359"/>
                  </a:cubicBezTo>
                  <a:cubicBezTo>
                    <a:pt x="60" y="363"/>
                    <a:pt x="66" y="366"/>
                    <a:pt x="64" y="372"/>
                  </a:cubicBezTo>
                  <a:cubicBezTo>
                    <a:pt x="60" y="372"/>
                    <a:pt x="56" y="370"/>
                    <a:pt x="52" y="370"/>
                  </a:cubicBezTo>
                  <a:cubicBezTo>
                    <a:pt x="55" y="379"/>
                    <a:pt x="66" y="382"/>
                    <a:pt x="72" y="387"/>
                  </a:cubicBezTo>
                  <a:cubicBezTo>
                    <a:pt x="74" y="389"/>
                    <a:pt x="76" y="392"/>
                    <a:pt x="77" y="394"/>
                  </a:cubicBezTo>
                  <a:cubicBezTo>
                    <a:pt x="80" y="392"/>
                    <a:pt x="82" y="390"/>
                    <a:pt x="86" y="391"/>
                  </a:cubicBezTo>
                  <a:cubicBezTo>
                    <a:pt x="86" y="384"/>
                    <a:pt x="93" y="384"/>
                    <a:pt x="95" y="380"/>
                  </a:cubicBezTo>
                  <a:cubicBezTo>
                    <a:pt x="100" y="373"/>
                    <a:pt x="100" y="369"/>
                    <a:pt x="106" y="365"/>
                  </a:cubicBezTo>
                  <a:cubicBezTo>
                    <a:pt x="111" y="362"/>
                    <a:pt x="116" y="361"/>
                    <a:pt x="121" y="360"/>
                  </a:cubicBezTo>
                  <a:cubicBezTo>
                    <a:pt x="128" y="357"/>
                    <a:pt x="130" y="358"/>
                    <a:pt x="137" y="358"/>
                  </a:cubicBezTo>
                  <a:cubicBezTo>
                    <a:pt x="136" y="366"/>
                    <a:pt x="158" y="361"/>
                    <a:pt x="163" y="362"/>
                  </a:cubicBezTo>
                  <a:cubicBezTo>
                    <a:pt x="168" y="362"/>
                    <a:pt x="171" y="363"/>
                    <a:pt x="174" y="367"/>
                  </a:cubicBezTo>
                  <a:cubicBezTo>
                    <a:pt x="176" y="370"/>
                    <a:pt x="179" y="375"/>
                    <a:pt x="179" y="378"/>
                  </a:cubicBezTo>
                  <a:cubicBezTo>
                    <a:pt x="188" y="378"/>
                    <a:pt x="178" y="400"/>
                    <a:pt x="175" y="404"/>
                  </a:cubicBezTo>
                  <a:cubicBezTo>
                    <a:pt x="178" y="406"/>
                    <a:pt x="181" y="406"/>
                    <a:pt x="185" y="406"/>
                  </a:cubicBezTo>
                  <a:cubicBezTo>
                    <a:pt x="184" y="413"/>
                    <a:pt x="189" y="424"/>
                    <a:pt x="196" y="418"/>
                  </a:cubicBezTo>
                  <a:cubicBezTo>
                    <a:pt x="198" y="416"/>
                    <a:pt x="197" y="411"/>
                    <a:pt x="200" y="409"/>
                  </a:cubicBezTo>
                  <a:cubicBezTo>
                    <a:pt x="206" y="405"/>
                    <a:pt x="207" y="413"/>
                    <a:pt x="210" y="417"/>
                  </a:cubicBezTo>
                  <a:cubicBezTo>
                    <a:pt x="213" y="420"/>
                    <a:pt x="221" y="423"/>
                    <a:pt x="222" y="429"/>
                  </a:cubicBezTo>
                  <a:cubicBezTo>
                    <a:pt x="222" y="430"/>
                    <a:pt x="216" y="436"/>
                    <a:pt x="214" y="437"/>
                  </a:cubicBezTo>
                  <a:cubicBezTo>
                    <a:pt x="210" y="439"/>
                    <a:pt x="206" y="436"/>
                    <a:pt x="202" y="436"/>
                  </a:cubicBezTo>
                  <a:cubicBezTo>
                    <a:pt x="200" y="436"/>
                    <a:pt x="189" y="443"/>
                    <a:pt x="187" y="446"/>
                  </a:cubicBezTo>
                  <a:cubicBezTo>
                    <a:pt x="186" y="448"/>
                    <a:pt x="186" y="451"/>
                    <a:pt x="184" y="453"/>
                  </a:cubicBezTo>
                  <a:cubicBezTo>
                    <a:pt x="182" y="458"/>
                    <a:pt x="175" y="464"/>
                    <a:pt x="179" y="455"/>
                  </a:cubicBezTo>
                  <a:cubicBezTo>
                    <a:pt x="180" y="450"/>
                    <a:pt x="184" y="442"/>
                    <a:pt x="188" y="438"/>
                  </a:cubicBezTo>
                  <a:cubicBezTo>
                    <a:pt x="190" y="435"/>
                    <a:pt x="200" y="433"/>
                    <a:pt x="199" y="427"/>
                  </a:cubicBezTo>
                  <a:cubicBezTo>
                    <a:pt x="195" y="429"/>
                    <a:pt x="193" y="426"/>
                    <a:pt x="189" y="426"/>
                  </a:cubicBezTo>
                  <a:cubicBezTo>
                    <a:pt x="184" y="425"/>
                    <a:pt x="183" y="428"/>
                    <a:pt x="178" y="430"/>
                  </a:cubicBezTo>
                  <a:cubicBezTo>
                    <a:pt x="174" y="431"/>
                    <a:pt x="172" y="430"/>
                    <a:pt x="167" y="428"/>
                  </a:cubicBezTo>
                  <a:cubicBezTo>
                    <a:pt x="164" y="426"/>
                    <a:pt x="160" y="426"/>
                    <a:pt x="156" y="425"/>
                  </a:cubicBezTo>
                  <a:cubicBezTo>
                    <a:pt x="147" y="422"/>
                    <a:pt x="142" y="420"/>
                    <a:pt x="133" y="424"/>
                  </a:cubicBezTo>
                  <a:cubicBezTo>
                    <a:pt x="130" y="425"/>
                    <a:pt x="129" y="427"/>
                    <a:pt x="126" y="430"/>
                  </a:cubicBezTo>
                  <a:cubicBezTo>
                    <a:pt x="125" y="433"/>
                    <a:pt x="121" y="436"/>
                    <a:pt x="120" y="439"/>
                  </a:cubicBezTo>
                  <a:cubicBezTo>
                    <a:pt x="120" y="441"/>
                    <a:pt x="118" y="440"/>
                    <a:pt x="118" y="443"/>
                  </a:cubicBezTo>
                  <a:cubicBezTo>
                    <a:pt x="126" y="443"/>
                    <a:pt x="127" y="449"/>
                    <a:pt x="127" y="455"/>
                  </a:cubicBezTo>
                  <a:cubicBezTo>
                    <a:pt x="123" y="456"/>
                    <a:pt x="118" y="458"/>
                    <a:pt x="117" y="452"/>
                  </a:cubicBezTo>
                  <a:cubicBezTo>
                    <a:pt x="116" y="446"/>
                    <a:pt x="85" y="455"/>
                    <a:pt x="103" y="464"/>
                  </a:cubicBezTo>
                  <a:cubicBezTo>
                    <a:pt x="107" y="466"/>
                    <a:pt x="111" y="466"/>
                    <a:pt x="114" y="470"/>
                  </a:cubicBezTo>
                  <a:cubicBezTo>
                    <a:pt x="118" y="475"/>
                    <a:pt x="119" y="483"/>
                    <a:pt x="123" y="489"/>
                  </a:cubicBezTo>
                  <a:cubicBezTo>
                    <a:pt x="127" y="495"/>
                    <a:pt x="126" y="498"/>
                    <a:pt x="126" y="506"/>
                  </a:cubicBezTo>
                  <a:cubicBezTo>
                    <a:pt x="126" y="505"/>
                    <a:pt x="137" y="507"/>
                    <a:pt x="138" y="508"/>
                  </a:cubicBezTo>
                  <a:cubicBezTo>
                    <a:pt x="141" y="511"/>
                    <a:pt x="141" y="515"/>
                    <a:pt x="144" y="517"/>
                  </a:cubicBezTo>
                  <a:cubicBezTo>
                    <a:pt x="151" y="521"/>
                    <a:pt x="160" y="515"/>
                    <a:pt x="165" y="523"/>
                  </a:cubicBezTo>
                  <a:cubicBezTo>
                    <a:pt x="165" y="523"/>
                    <a:pt x="163" y="523"/>
                    <a:pt x="163" y="523"/>
                  </a:cubicBezTo>
                  <a:cubicBezTo>
                    <a:pt x="164" y="529"/>
                    <a:pt x="163" y="533"/>
                    <a:pt x="160" y="538"/>
                  </a:cubicBezTo>
                  <a:cubicBezTo>
                    <a:pt x="158" y="544"/>
                    <a:pt x="159" y="548"/>
                    <a:pt x="160" y="554"/>
                  </a:cubicBezTo>
                  <a:cubicBezTo>
                    <a:pt x="170" y="542"/>
                    <a:pt x="191" y="531"/>
                    <a:pt x="206" y="537"/>
                  </a:cubicBezTo>
                  <a:cubicBezTo>
                    <a:pt x="212" y="540"/>
                    <a:pt x="222" y="546"/>
                    <a:pt x="226" y="551"/>
                  </a:cubicBezTo>
                  <a:cubicBezTo>
                    <a:pt x="229" y="557"/>
                    <a:pt x="229" y="564"/>
                    <a:pt x="235" y="569"/>
                  </a:cubicBezTo>
                  <a:cubicBezTo>
                    <a:pt x="240" y="574"/>
                    <a:pt x="245" y="572"/>
                    <a:pt x="251" y="571"/>
                  </a:cubicBezTo>
                  <a:cubicBezTo>
                    <a:pt x="251" y="437"/>
                    <a:pt x="251" y="437"/>
                    <a:pt x="251" y="437"/>
                  </a:cubicBezTo>
                  <a:cubicBezTo>
                    <a:pt x="321" y="415"/>
                    <a:pt x="321" y="415"/>
                    <a:pt x="321" y="415"/>
                  </a:cubicBezTo>
                  <a:cubicBezTo>
                    <a:pt x="384" y="458"/>
                    <a:pt x="384" y="458"/>
                    <a:pt x="384" y="458"/>
                  </a:cubicBezTo>
                  <a:cubicBezTo>
                    <a:pt x="384" y="458"/>
                    <a:pt x="387" y="462"/>
                    <a:pt x="388" y="464"/>
                  </a:cubicBezTo>
                  <a:cubicBezTo>
                    <a:pt x="390" y="467"/>
                    <a:pt x="413" y="495"/>
                    <a:pt x="413" y="495"/>
                  </a:cubicBezTo>
                  <a:cubicBezTo>
                    <a:pt x="413" y="495"/>
                    <a:pt x="440" y="489"/>
                    <a:pt x="449" y="489"/>
                  </a:cubicBezTo>
                  <a:cubicBezTo>
                    <a:pt x="457" y="489"/>
                    <a:pt x="478" y="491"/>
                    <a:pt x="478" y="491"/>
                  </a:cubicBezTo>
                  <a:cubicBezTo>
                    <a:pt x="480" y="490"/>
                    <a:pt x="485" y="487"/>
                    <a:pt x="488" y="487"/>
                  </a:cubicBezTo>
                  <a:cubicBezTo>
                    <a:pt x="494" y="486"/>
                    <a:pt x="494" y="492"/>
                    <a:pt x="499" y="496"/>
                  </a:cubicBezTo>
                  <a:cubicBezTo>
                    <a:pt x="502" y="498"/>
                    <a:pt x="505" y="499"/>
                    <a:pt x="508" y="502"/>
                  </a:cubicBezTo>
                  <a:cubicBezTo>
                    <a:pt x="515" y="509"/>
                    <a:pt x="509" y="514"/>
                    <a:pt x="522" y="514"/>
                  </a:cubicBezTo>
                  <a:cubicBezTo>
                    <a:pt x="521" y="525"/>
                    <a:pt x="518" y="536"/>
                    <a:pt x="519" y="548"/>
                  </a:cubicBezTo>
                  <a:cubicBezTo>
                    <a:pt x="538" y="543"/>
                    <a:pt x="534" y="556"/>
                    <a:pt x="536" y="570"/>
                  </a:cubicBezTo>
                  <a:cubicBezTo>
                    <a:pt x="541" y="591"/>
                    <a:pt x="569" y="566"/>
                    <a:pt x="574" y="582"/>
                  </a:cubicBezTo>
                  <a:cubicBezTo>
                    <a:pt x="576" y="588"/>
                    <a:pt x="573" y="591"/>
                    <a:pt x="578" y="596"/>
                  </a:cubicBezTo>
                  <a:cubicBezTo>
                    <a:pt x="591" y="606"/>
                    <a:pt x="588" y="588"/>
                    <a:pt x="591" y="583"/>
                  </a:cubicBezTo>
                  <a:cubicBezTo>
                    <a:pt x="594" y="578"/>
                    <a:pt x="599" y="576"/>
                    <a:pt x="603" y="572"/>
                  </a:cubicBezTo>
                  <a:cubicBezTo>
                    <a:pt x="607" y="567"/>
                    <a:pt x="605" y="567"/>
                    <a:pt x="612" y="564"/>
                  </a:cubicBezTo>
                  <a:cubicBezTo>
                    <a:pt x="620" y="560"/>
                    <a:pt x="625" y="553"/>
                    <a:pt x="632" y="548"/>
                  </a:cubicBezTo>
                  <a:cubicBezTo>
                    <a:pt x="635" y="546"/>
                    <a:pt x="643" y="540"/>
                    <a:pt x="650" y="538"/>
                  </a:cubicBezTo>
                  <a:cubicBezTo>
                    <a:pt x="652" y="534"/>
                    <a:pt x="654" y="528"/>
                    <a:pt x="657" y="524"/>
                  </a:cubicBezTo>
                  <a:cubicBezTo>
                    <a:pt x="663" y="518"/>
                    <a:pt x="669" y="519"/>
                    <a:pt x="677" y="520"/>
                  </a:cubicBezTo>
                  <a:cubicBezTo>
                    <a:pt x="684" y="521"/>
                    <a:pt x="690" y="524"/>
                    <a:pt x="698" y="524"/>
                  </a:cubicBezTo>
                  <a:cubicBezTo>
                    <a:pt x="705" y="525"/>
                    <a:pt x="712" y="528"/>
                    <a:pt x="717" y="532"/>
                  </a:cubicBezTo>
                  <a:cubicBezTo>
                    <a:pt x="719" y="528"/>
                    <a:pt x="716" y="524"/>
                    <a:pt x="717" y="520"/>
                  </a:cubicBezTo>
                  <a:cubicBezTo>
                    <a:pt x="718" y="518"/>
                    <a:pt x="722" y="510"/>
                    <a:pt x="724" y="509"/>
                  </a:cubicBezTo>
                  <a:cubicBezTo>
                    <a:pt x="726" y="508"/>
                    <a:pt x="733" y="504"/>
                    <a:pt x="735" y="504"/>
                  </a:cubicBezTo>
                  <a:cubicBezTo>
                    <a:pt x="739" y="503"/>
                    <a:pt x="744" y="506"/>
                    <a:pt x="747" y="508"/>
                  </a:cubicBezTo>
                  <a:cubicBezTo>
                    <a:pt x="756" y="513"/>
                    <a:pt x="762" y="517"/>
                    <a:pt x="773" y="518"/>
                  </a:cubicBezTo>
                  <a:cubicBezTo>
                    <a:pt x="779" y="518"/>
                    <a:pt x="778" y="515"/>
                    <a:pt x="782" y="514"/>
                  </a:cubicBezTo>
                  <a:cubicBezTo>
                    <a:pt x="786" y="513"/>
                    <a:pt x="792" y="514"/>
                    <a:pt x="796" y="514"/>
                  </a:cubicBezTo>
                  <a:cubicBezTo>
                    <a:pt x="803" y="514"/>
                    <a:pt x="811" y="512"/>
                    <a:pt x="818" y="513"/>
                  </a:cubicBezTo>
                  <a:cubicBezTo>
                    <a:pt x="822" y="514"/>
                    <a:pt x="826" y="514"/>
                    <a:pt x="831" y="515"/>
                  </a:cubicBezTo>
                  <a:cubicBezTo>
                    <a:pt x="836" y="515"/>
                    <a:pt x="841" y="515"/>
                    <a:pt x="846" y="515"/>
                  </a:cubicBezTo>
                  <a:cubicBezTo>
                    <a:pt x="852" y="515"/>
                    <a:pt x="853" y="517"/>
                    <a:pt x="859" y="519"/>
                  </a:cubicBezTo>
                  <a:cubicBezTo>
                    <a:pt x="862" y="521"/>
                    <a:pt x="868" y="520"/>
                    <a:pt x="871" y="522"/>
                  </a:cubicBezTo>
                  <a:cubicBezTo>
                    <a:pt x="874" y="525"/>
                    <a:pt x="874" y="529"/>
                    <a:pt x="879" y="531"/>
                  </a:cubicBezTo>
                  <a:cubicBezTo>
                    <a:pt x="882" y="532"/>
                    <a:pt x="886" y="530"/>
                    <a:pt x="889" y="532"/>
                  </a:cubicBezTo>
                  <a:cubicBezTo>
                    <a:pt x="894" y="533"/>
                    <a:pt x="897" y="538"/>
                    <a:pt x="899" y="543"/>
                  </a:cubicBezTo>
                  <a:cubicBezTo>
                    <a:pt x="899" y="542"/>
                    <a:pt x="900" y="542"/>
                    <a:pt x="900" y="541"/>
                  </a:cubicBezTo>
                  <a:cubicBezTo>
                    <a:pt x="902" y="534"/>
                    <a:pt x="891" y="514"/>
                    <a:pt x="906" y="515"/>
                  </a:cubicBezTo>
                  <a:cubicBezTo>
                    <a:pt x="906" y="513"/>
                    <a:pt x="905" y="511"/>
                    <a:pt x="903" y="509"/>
                  </a:cubicBezTo>
                  <a:cubicBezTo>
                    <a:pt x="906" y="508"/>
                    <a:pt x="910" y="508"/>
                    <a:pt x="912" y="506"/>
                  </a:cubicBezTo>
                  <a:cubicBezTo>
                    <a:pt x="916" y="501"/>
                    <a:pt x="912" y="504"/>
                    <a:pt x="912" y="499"/>
                  </a:cubicBezTo>
                  <a:cubicBezTo>
                    <a:pt x="911" y="491"/>
                    <a:pt x="911" y="487"/>
                    <a:pt x="908" y="480"/>
                  </a:cubicBezTo>
                  <a:cubicBezTo>
                    <a:pt x="902" y="467"/>
                    <a:pt x="905" y="458"/>
                    <a:pt x="905" y="445"/>
                  </a:cubicBezTo>
                  <a:cubicBezTo>
                    <a:pt x="902" y="444"/>
                    <a:pt x="891" y="445"/>
                    <a:pt x="890" y="442"/>
                  </a:cubicBezTo>
                  <a:cubicBezTo>
                    <a:pt x="888" y="438"/>
                    <a:pt x="900" y="435"/>
                    <a:pt x="904" y="434"/>
                  </a:cubicBezTo>
                  <a:cubicBezTo>
                    <a:pt x="914" y="431"/>
                    <a:pt x="928" y="430"/>
                    <a:pt x="938" y="425"/>
                  </a:cubicBezTo>
                  <a:cubicBezTo>
                    <a:pt x="937" y="435"/>
                    <a:pt x="949" y="429"/>
                    <a:pt x="953" y="430"/>
                  </a:cubicBezTo>
                  <a:cubicBezTo>
                    <a:pt x="958" y="430"/>
                    <a:pt x="966" y="435"/>
                    <a:pt x="964" y="425"/>
                  </a:cubicBezTo>
                  <a:cubicBezTo>
                    <a:pt x="963" y="418"/>
                    <a:pt x="956" y="421"/>
                    <a:pt x="954" y="415"/>
                  </a:cubicBezTo>
                  <a:cubicBezTo>
                    <a:pt x="954" y="411"/>
                    <a:pt x="957" y="405"/>
                    <a:pt x="958" y="401"/>
                  </a:cubicBezTo>
                  <a:cubicBezTo>
                    <a:pt x="961" y="392"/>
                    <a:pt x="966" y="383"/>
                    <a:pt x="969" y="373"/>
                  </a:cubicBezTo>
                  <a:cubicBezTo>
                    <a:pt x="971" y="369"/>
                    <a:pt x="971" y="364"/>
                    <a:pt x="973" y="359"/>
                  </a:cubicBezTo>
                  <a:cubicBezTo>
                    <a:pt x="976" y="351"/>
                    <a:pt x="975" y="353"/>
                    <a:pt x="982" y="356"/>
                  </a:cubicBezTo>
                  <a:cubicBezTo>
                    <a:pt x="991" y="360"/>
                    <a:pt x="1003" y="362"/>
                    <a:pt x="1013" y="362"/>
                  </a:cubicBezTo>
                  <a:cubicBezTo>
                    <a:pt x="1023" y="363"/>
                    <a:pt x="1032" y="361"/>
                    <a:pt x="1039" y="355"/>
                  </a:cubicBezTo>
                  <a:cubicBezTo>
                    <a:pt x="1050" y="345"/>
                    <a:pt x="1038" y="324"/>
                    <a:pt x="1043" y="311"/>
                  </a:cubicBezTo>
                  <a:cubicBezTo>
                    <a:pt x="1047" y="302"/>
                    <a:pt x="1055" y="305"/>
                    <a:pt x="1064" y="300"/>
                  </a:cubicBezTo>
                  <a:cubicBezTo>
                    <a:pt x="1074" y="294"/>
                    <a:pt x="1070" y="290"/>
                    <a:pt x="1074" y="281"/>
                  </a:cubicBezTo>
                  <a:cubicBezTo>
                    <a:pt x="1076" y="276"/>
                    <a:pt x="1081" y="275"/>
                    <a:pt x="1086" y="273"/>
                  </a:cubicBezTo>
                  <a:cubicBezTo>
                    <a:pt x="1085" y="273"/>
                    <a:pt x="1085" y="272"/>
                    <a:pt x="1084" y="27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2" name="Freeform 536">
              <a:extLst>
                <a:ext uri="{FF2B5EF4-FFF2-40B4-BE49-F238E27FC236}">
                  <a16:creationId xmlns:a16="http://schemas.microsoft.com/office/drawing/2014/main" id="{6E323440-BFE7-43E7-A07A-80B87F0D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602" y="3249859"/>
              <a:ext cx="12080" cy="20767"/>
            </a:xfrm>
            <a:custGeom>
              <a:avLst/>
              <a:gdLst>
                <a:gd name="T0" fmla="*/ 11 w 16"/>
                <a:gd name="T1" fmla="*/ 26 h 26"/>
                <a:gd name="T2" fmla="*/ 14 w 16"/>
                <a:gd name="T3" fmla="*/ 0 h 26"/>
                <a:gd name="T4" fmla="*/ 0 w 16"/>
                <a:gd name="T5" fmla="*/ 13 h 26"/>
                <a:gd name="T6" fmla="*/ 11 w 16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6">
                  <a:moveTo>
                    <a:pt x="11" y="26"/>
                  </a:moveTo>
                  <a:cubicBezTo>
                    <a:pt x="13" y="16"/>
                    <a:pt x="16" y="6"/>
                    <a:pt x="14" y="0"/>
                  </a:cubicBezTo>
                  <a:cubicBezTo>
                    <a:pt x="8" y="3"/>
                    <a:pt x="4" y="8"/>
                    <a:pt x="0" y="13"/>
                  </a:cubicBezTo>
                  <a:cubicBezTo>
                    <a:pt x="5" y="17"/>
                    <a:pt x="7" y="23"/>
                    <a:pt x="11" y="26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3" name="Freeform 537">
              <a:extLst>
                <a:ext uri="{FF2B5EF4-FFF2-40B4-BE49-F238E27FC236}">
                  <a16:creationId xmlns:a16="http://schemas.microsoft.com/office/drawing/2014/main" id="{C1CF8363-8593-4A44-91DB-4B4490098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617" y="3254625"/>
              <a:ext cx="26119" cy="45620"/>
            </a:xfrm>
            <a:custGeom>
              <a:avLst/>
              <a:gdLst>
                <a:gd name="T0" fmla="*/ 34 w 34"/>
                <a:gd name="T1" fmla="*/ 53 h 57"/>
                <a:gd name="T2" fmla="*/ 29 w 34"/>
                <a:gd name="T3" fmla="*/ 42 h 57"/>
                <a:gd name="T4" fmla="*/ 22 w 34"/>
                <a:gd name="T5" fmla="*/ 4 h 57"/>
                <a:gd name="T6" fmla="*/ 1 w 34"/>
                <a:gd name="T7" fmla="*/ 25 h 57"/>
                <a:gd name="T8" fmla="*/ 0 w 34"/>
                <a:gd name="T9" fmla="*/ 25 h 57"/>
                <a:gd name="T10" fmla="*/ 10 w 34"/>
                <a:gd name="T11" fmla="*/ 53 h 57"/>
                <a:gd name="T12" fmla="*/ 34 w 34"/>
                <a:gd name="T13" fmla="*/ 5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7">
                  <a:moveTo>
                    <a:pt x="34" y="53"/>
                  </a:moveTo>
                  <a:cubicBezTo>
                    <a:pt x="31" y="50"/>
                    <a:pt x="30" y="47"/>
                    <a:pt x="29" y="42"/>
                  </a:cubicBezTo>
                  <a:cubicBezTo>
                    <a:pt x="29" y="40"/>
                    <a:pt x="29" y="0"/>
                    <a:pt x="22" y="4"/>
                  </a:cubicBezTo>
                  <a:cubicBezTo>
                    <a:pt x="15" y="7"/>
                    <a:pt x="6" y="20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34"/>
                    <a:pt x="5" y="48"/>
                    <a:pt x="10" y="53"/>
                  </a:cubicBezTo>
                  <a:cubicBezTo>
                    <a:pt x="15" y="57"/>
                    <a:pt x="25" y="56"/>
                    <a:pt x="34" y="5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4" name="Freeform 538">
              <a:extLst>
                <a:ext uri="{FF2B5EF4-FFF2-40B4-BE49-F238E27FC236}">
                  <a16:creationId xmlns:a16="http://schemas.microsoft.com/office/drawing/2014/main" id="{DE927CAB-2381-4514-BEA3-3E9111F8D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311" y="3423486"/>
              <a:ext cx="214177" cy="144009"/>
            </a:xfrm>
            <a:custGeom>
              <a:avLst/>
              <a:gdLst>
                <a:gd name="T0" fmla="*/ 248 w 278"/>
                <a:gd name="T1" fmla="*/ 0 h 179"/>
                <a:gd name="T2" fmla="*/ 160 w 278"/>
                <a:gd name="T3" fmla="*/ 15 h 179"/>
                <a:gd name="T4" fmla="*/ 134 w 278"/>
                <a:gd name="T5" fmla="*/ 37 h 179"/>
                <a:gd name="T6" fmla="*/ 120 w 278"/>
                <a:gd name="T7" fmla="*/ 56 h 179"/>
                <a:gd name="T8" fmla="*/ 101 w 278"/>
                <a:gd name="T9" fmla="*/ 48 h 179"/>
                <a:gd name="T10" fmla="*/ 60 w 278"/>
                <a:gd name="T11" fmla="*/ 43 h 179"/>
                <a:gd name="T12" fmla="*/ 24 w 278"/>
                <a:gd name="T13" fmla="*/ 40 h 179"/>
                <a:gd name="T14" fmla="*/ 13 w 278"/>
                <a:gd name="T15" fmla="*/ 61 h 179"/>
                <a:gd name="T16" fmla="*/ 0 w 278"/>
                <a:gd name="T17" fmla="*/ 73 h 179"/>
                <a:gd name="T18" fmla="*/ 8 w 278"/>
                <a:gd name="T19" fmla="*/ 125 h 179"/>
                <a:gd name="T20" fmla="*/ 40 w 278"/>
                <a:gd name="T21" fmla="*/ 174 h 179"/>
                <a:gd name="T22" fmla="*/ 51 w 278"/>
                <a:gd name="T23" fmla="*/ 167 h 179"/>
                <a:gd name="T24" fmla="*/ 63 w 278"/>
                <a:gd name="T25" fmla="*/ 166 h 179"/>
                <a:gd name="T26" fmla="*/ 88 w 278"/>
                <a:gd name="T27" fmla="*/ 153 h 179"/>
                <a:gd name="T28" fmla="*/ 112 w 278"/>
                <a:gd name="T29" fmla="*/ 153 h 179"/>
                <a:gd name="T30" fmla="*/ 139 w 278"/>
                <a:gd name="T31" fmla="*/ 140 h 179"/>
                <a:gd name="T32" fmla="*/ 159 w 278"/>
                <a:gd name="T33" fmla="*/ 136 h 179"/>
                <a:gd name="T34" fmla="*/ 171 w 278"/>
                <a:gd name="T35" fmla="*/ 128 h 179"/>
                <a:gd name="T36" fmla="*/ 176 w 278"/>
                <a:gd name="T37" fmla="*/ 118 h 179"/>
                <a:gd name="T38" fmla="*/ 201 w 278"/>
                <a:gd name="T39" fmla="*/ 112 h 179"/>
                <a:gd name="T40" fmla="*/ 228 w 278"/>
                <a:gd name="T41" fmla="*/ 105 h 179"/>
                <a:gd name="T42" fmla="*/ 251 w 278"/>
                <a:gd name="T43" fmla="*/ 97 h 179"/>
                <a:gd name="T44" fmla="*/ 256 w 278"/>
                <a:gd name="T45" fmla="*/ 78 h 179"/>
                <a:gd name="T46" fmla="*/ 278 w 278"/>
                <a:gd name="T47" fmla="*/ 65 h 179"/>
                <a:gd name="T48" fmla="*/ 260 w 278"/>
                <a:gd name="T49" fmla="*/ 31 h 179"/>
                <a:gd name="T50" fmla="*/ 248 w 278"/>
                <a:gd name="T5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8" h="179">
                  <a:moveTo>
                    <a:pt x="248" y="0"/>
                  </a:moveTo>
                  <a:cubicBezTo>
                    <a:pt x="219" y="6"/>
                    <a:pt x="186" y="2"/>
                    <a:pt x="160" y="15"/>
                  </a:cubicBezTo>
                  <a:cubicBezTo>
                    <a:pt x="150" y="20"/>
                    <a:pt x="140" y="28"/>
                    <a:pt x="134" y="37"/>
                  </a:cubicBezTo>
                  <a:cubicBezTo>
                    <a:pt x="130" y="43"/>
                    <a:pt x="129" y="55"/>
                    <a:pt x="120" y="56"/>
                  </a:cubicBezTo>
                  <a:cubicBezTo>
                    <a:pt x="113" y="57"/>
                    <a:pt x="108" y="48"/>
                    <a:pt x="101" y="48"/>
                  </a:cubicBezTo>
                  <a:cubicBezTo>
                    <a:pt x="88" y="46"/>
                    <a:pt x="74" y="45"/>
                    <a:pt x="60" y="43"/>
                  </a:cubicBezTo>
                  <a:cubicBezTo>
                    <a:pt x="51" y="43"/>
                    <a:pt x="29" y="49"/>
                    <a:pt x="24" y="40"/>
                  </a:cubicBezTo>
                  <a:cubicBezTo>
                    <a:pt x="10" y="44"/>
                    <a:pt x="16" y="51"/>
                    <a:pt x="13" y="61"/>
                  </a:cubicBezTo>
                  <a:cubicBezTo>
                    <a:pt x="11" y="67"/>
                    <a:pt x="6" y="71"/>
                    <a:pt x="0" y="73"/>
                  </a:cubicBezTo>
                  <a:cubicBezTo>
                    <a:pt x="3" y="90"/>
                    <a:pt x="4" y="108"/>
                    <a:pt x="8" y="125"/>
                  </a:cubicBezTo>
                  <a:cubicBezTo>
                    <a:pt x="11" y="143"/>
                    <a:pt x="14" y="179"/>
                    <a:pt x="40" y="174"/>
                  </a:cubicBezTo>
                  <a:cubicBezTo>
                    <a:pt x="46" y="173"/>
                    <a:pt x="48" y="169"/>
                    <a:pt x="51" y="167"/>
                  </a:cubicBezTo>
                  <a:cubicBezTo>
                    <a:pt x="55" y="166"/>
                    <a:pt x="59" y="167"/>
                    <a:pt x="63" y="166"/>
                  </a:cubicBezTo>
                  <a:cubicBezTo>
                    <a:pt x="73" y="163"/>
                    <a:pt x="78" y="155"/>
                    <a:pt x="88" y="153"/>
                  </a:cubicBezTo>
                  <a:cubicBezTo>
                    <a:pt x="96" y="151"/>
                    <a:pt x="105" y="155"/>
                    <a:pt x="112" y="153"/>
                  </a:cubicBezTo>
                  <a:cubicBezTo>
                    <a:pt x="122" y="149"/>
                    <a:pt x="127" y="141"/>
                    <a:pt x="139" y="140"/>
                  </a:cubicBezTo>
                  <a:cubicBezTo>
                    <a:pt x="149" y="139"/>
                    <a:pt x="151" y="140"/>
                    <a:pt x="159" y="136"/>
                  </a:cubicBezTo>
                  <a:cubicBezTo>
                    <a:pt x="162" y="134"/>
                    <a:pt x="168" y="130"/>
                    <a:pt x="171" y="128"/>
                  </a:cubicBezTo>
                  <a:cubicBezTo>
                    <a:pt x="174" y="126"/>
                    <a:pt x="174" y="119"/>
                    <a:pt x="176" y="118"/>
                  </a:cubicBezTo>
                  <a:cubicBezTo>
                    <a:pt x="181" y="115"/>
                    <a:pt x="195" y="114"/>
                    <a:pt x="201" y="112"/>
                  </a:cubicBezTo>
                  <a:cubicBezTo>
                    <a:pt x="210" y="109"/>
                    <a:pt x="219" y="108"/>
                    <a:pt x="228" y="105"/>
                  </a:cubicBezTo>
                  <a:cubicBezTo>
                    <a:pt x="232" y="104"/>
                    <a:pt x="250" y="99"/>
                    <a:pt x="251" y="97"/>
                  </a:cubicBezTo>
                  <a:cubicBezTo>
                    <a:pt x="254" y="95"/>
                    <a:pt x="252" y="84"/>
                    <a:pt x="256" y="78"/>
                  </a:cubicBezTo>
                  <a:cubicBezTo>
                    <a:pt x="262" y="71"/>
                    <a:pt x="269" y="67"/>
                    <a:pt x="278" y="65"/>
                  </a:cubicBezTo>
                  <a:cubicBezTo>
                    <a:pt x="274" y="54"/>
                    <a:pt x="265" y="42"/>
                    <a:pt x="260" y="31"/>
                  </a:cubicBezTo>
                  <a:cubicBezTo>
                    <a:pt x="256" y="21"/>
                    <a:pt x="253" y="10"/>
                    <a:pt x="248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5" name="Freeform 539">
              <a:extLst>
                <a:ext uri="{FF2B5EF4-FFF2-40B4-BE49-F238E27FC236}">
                  <a16:creationId xmlns:a16="http://schemas.microsoft.com/office/drawing/2014/main" id="{339846ED-317A-4836-9842-4DB138B35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634" y="3284244"/>
              <a:ext cx="167162" cy="191330"/>
            </a:xfrm>
            <a:custGeom>
              <a:avLst/>
              <a:gdLst>
                <a:gd name="T0" fmla="*/ 190 w 217"/>
                <a:gd name="T1" fmla="*/ 58 h 238"/>
                <a:gd name="T2" fmla="*/ 175 w 217"/>
                <a:gd name="T3" fmla="*/ 40 h 238"/>
                <a:gd name="T4" fmla="*/ 153 w 217"/>
                <a:gd name="T5" fmla="*/ 32 h 238"/>
                <a:gd name="T6" fmla="*/ 117 w 217"/>
                <a:gd name="T7" fmla="*/ 4 h 238"/>
                <a:gd name="T8" fmla="*/ 111 w 217"/>
                <a:gd name="T9" fmla="*/ 7 h 238"/>
                <a:gd name="T10" fmla="*/ 105 w 217"/>
                <a:gd name="T11" fmla="*/ 1 h 238"/>
                <a:gd name="T12" fmla="*/ 99 w 217"/>
                <a:gd name="T13" fmla="*/ 16 h 238"/>
                <a:gd name="T14" fmla="*/ 94 w 217"/>
                <a:gd name="T15" fmla="*/ 30 h 238"/>
                <a:gd name="T16" fmla="*/ 91 w 217"/>
                <a:gd name="T17" fmla="*/ 40 h 238"/>
                <a:gd name="T18" fmla="*/ 86 w 217"/>
                <a:gd name="T19" fmla="*/ 63 h 238"/>
                <a:gd name="T20" fmla="*/ 96 w 217"/>
                <a:gd name="T21" fmla="*/ 83 h 238"/>
                <a:gd name="T22" fmla="*/ 90 w 217"/>
                <a:gd name="T23" fmla="*/ 108 h 238"/>
                <a:gd name="T24" fmla="*/ 82 w 217"/>
                <a:gd name="T25" fmla="*/ 138 h 238"/>
                <a:gd name="T26" fmla="*/ 48 w 217"/>
                <a:gd name="T27" fmla="*/ 156 h 238"/>
                <a:gd name="T28" fmla="*/ 1 w 217"/>
                <a:gd name="T29" fmla="*/ 172 h 238"/>
                <a:gd name="T30" fmla="*/ 0 w 217"/>
                <a:gd name="T31" fmla="*/ 173 h 238"/>
                <a:gd name="T32" fmla="*/ 12 w 217"/>
                <a:gd name="T33" fmla="*/ 204 h 238"/>
                <a:gd name="T34" fmla="*/ 30 w 217"/>
                <a:gd name="T35" fmla="*/ 238 h 238"/>
                <a:gd name="T36" fmla="*/ 49 w 217"/>
                <a:gd name="T37" fmla="*/ 232 h 238"/>
                <a:gd name="T38" fmla="*/ 60 w 217"/>
                <a:gd name="T39" fmla="*/ 226 h 238"/>
                <a:gd name="T40" fmla="*/ 74 w 217"/>
                <a:gd name="T41" fmla="*/ 227 h 238"/>
                <a:gd name="T42" fmla="*/ 88 w 217"/>
                <a:gd name="T43" fmla="*/ 212 h 238"/>
                <a:gd name="T44" fmla="*/ 115 w 217"/>
                <a:gd name="T45" fmla="*/ 200 h 238"/>
                <a:gd name="T46" fmla="*/ 132 w 217"/>
                <a:gd name="T47" fmla="*/ 179 h 238"/>
                <a:gd name="T48" fmla="*/ 146 w 217"/>
                <a:gd name="T49" fmla="*/ 175 h 238"/>
                <a:gd name="T50" fmla="*/ 155 w 217"/>
                <a:gd name="T51" fmla="*/ 170 h 238"/>
                <a:gd name="T52" fmla="*/ 153 w 217"/>
                <a:gd name="T53" fmla="*/ 161 h 238"/>
                <a:gd name="T54" fmla="*/ 155 w 217"/>
                <a:gd name="T55" fmla="*/ 148 h 238"/>
                <a:gd name="T56" fmla="*/ 165 w 217"/>
                <a:gd name="T57" fmla="*/ 129 h 238"/>
                <a:gd name="T58" fmla="*/ 172 w 217"/>
                <a:gd name="T59" fmla="*/ 134 h 238"/>
                <a:gd name="T60" fmla="*/ 177 w 217"/>
                <a:gd name="T61" fmla="*/ 125 h 238"/>
                <a:gd name="T62" fmla="*/ 202 w 217"/>
                <a:gd name="T63" fmla="*/ 94 h 238"/>
                <a:gd name="T64" fmla="*/ 190 w 217"/>
                <a:gd name="T65" fmla="*/ 5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238">
                  <a:moveTo>
                    <a:pt x="190" y="58"/>
                  </a:moveTo>
                  <a:cubicBezTo>
                    <a:pt x="183" y="48"/>
                    <a:pt x="186" y="45"/>
                    <a:pt x="175" y="40"/>
                  </a:cubicBezTo>
                  <a:cubicBezTo>
                    <a:pt x="169" y="37"/>
                    <a:pt x="160" y="34"/>
                    <a:pt x="153" y="32"/>
                  </a:cubicBezTo>
                  <a:cubicBezTo>
                    <a:pt x="137" y="27"/>
                    <a:pt x="122" y="21"/>
                    <a:pt x="117" y="4"/>
                  </a:cubicBezTo>
                  <a:cubicBezTo>
                    <a:pt x="115" y="6"/>
                    <a:pt x="113" y="7"/>
                    <a:pt x="111" y="7"/>
                  </a:cubicBezTo>
                  <a:cubicBezTo>
                    <a:pt x="106" y="7"/>
                    <a:pt x="108" y="0"/>
                    <a:pt x="105" y="1"/>
                  </a:cubicBezTo>
                  <a:cubicBezTo>
                    <a:pt x="98" y="2"/>
                    <a:pt x="100" y="11"/>
                    <a:pt x="99" y="16"/>
                  </a:cubicBezTo>
                  <a:cubicBezTo>
                    <a:pt x="98" y="22"/>
                    <a:pt x="98" y="23"/>
                    <a:pt x="94" y="30"/>
                  </a:cubicBezTo>
                  <a:cubicBezTo>
                    <a:pt x="93" y="32"/>
                    <a:pt x="92" y="37"/>
                    <a:pt x="91" y="40"/>
                  </a:cubicBezTo>
                  <a:cubicBezTo>
                    <a:pt x="88" y="49"/>
                    <a:pt x="84" y="54"/>
                    <a:pt x="86" y="63"/>
                  </a:cubicBezTo>
                  <a:cubicBezTo>
                    <a:pt x="87" y="70"/>
                    <a:pt x="94" y="76"/>
                    <a:pt x="96" y="83"/>
                  </a:cubicBezTo>
                  <a:cubicBezTo>
                    <a:pt x="97" y="92"/>
                    <a:pt x="93" y="100"/>
                    <a:pt x="90" y="108"/>
                  </a:cubicBezTo>
                  <a:cubicBezTo>
                    <a:pt x="86" y="117"/>
                    <a:pt x="86" y="129"/>
                    <a:pt x="82" y="138"/>
                  </a:cubicBezTo>
                  <a:cubicBezTo>
                    <a:pt x="77" y="150"/>
                    <a:pt x="60" y="152"/>
                    <a:pt x="48" y="156"/>
                  </a:cubicBezTo>
                  <a:cubicBezTo>
                    <a:pt x="32" y="162"/>
                    <a:pt x="17" y="168"/>
                    <a:pt x="1" y="172"/>
                  </a:cubicBezTo>
                  <a:cubicBezTo>
                    <a:pt x="1" y="172"/>
                    <a:pt x="0" y="172"/>
                    <a:pt x="0" y="173"/>
                  </a:cubicBezTo>
                  <a:cubicBezTo>
                    <a:pt x="5" y="183"/>
                    <a:pt x="8" y="194"/>
                    <a:pt x="12" y="204"/>
                  </a:cubicBezTo>
                  <a:cubicBezTo>
                    <a:pt x="17" y="215"/>
                    <a:pt x="26" y="227"/>
                    <a:pt x="30" y="238"/>
                  </a:cubicBezTo>
                  <a:cubicBezTo>
                    <a:pt x="36" y="236"/>
                    <a:pt x="43" y="235"/>
                    <a:pt x="49" y="232"/>
                  </a:cubicBezTo>
                  <a:cubicBezTo>
                    <a:pt x="54" y="231"/>
                    <a:pt x="55" y="227"/>
                    <a:pt x="60" y="226"/>
                  </a:cubicBezTo>
                  <a:cubicBezTo>
                    <a:pt x="64" y="225"/>
                    <a:pt x="69" y="229"/>
                    <a:pt x="74" y="227"/>
                  </a:cubicBezTo>
                  <a:cubicBezTo>
                    <a:pt x="83" y="225"/>
                    <a:pt x="84" y="218"/>
                    <a:pt x="88" y="212"/>
                  </a:cubicBezTo>
                  <a:cubicBezTo>
                    <a:pt x="94" y="203"/>
                    <a:pt x="107" y="206"/>
                    <a:pt x="115" y="200"/>
                  </a:cubicBezTo>
                  <a:cubicBezTo>
                    <a:pt x="123" y="195"/>
                    <a:pt x="123" y="184"/>
                    <a:pt x="132" y="179"/>
                  </a:cubicBezTo>
                  <a:cubicBezTo>
                    <a:pt x="137" y="176"/>
                    <a:pt x="139" y="175"/>
                    <a:pt x="146" y="175"/>
                  </a:cubicBezTo>
                  <a:cubicBezTo>
                    <a:pt x="150" y="174"/>
                    <a:pt x="153" y="175"/>
                    <a:pt x="155" y="170"/>
                  </a:cubicBezTo>
                  <a:cubicBezTo>
                    <a:pt x="155" y="168"/>
                    <a:pt x="153" y="163"/>
                    <a:pt x="153" y="161"/>
                  </a:cubicBezTo>
                  <a:cubicBezTo>
                    <a:pt x="153" y="156"/>
                    <a:pt x="154" y="152"/>
                    <a:pt x="155" y="148"/>
                  </a:cubicBezTo>
                  <a:cubicBezTo>
                    <a:pt x="157" y="142"/>
                    <a:pt x="159" y="131"/>
                    <a:pt x="165" y="129"/>
                  </a:cubicBezTo>
                  <a:cubicBezTo>
                    <a:pt x="165" y="133"/>
                    <a:pt x="168" y="136"/>
                    <a:pt x="172" y="134"/>
                  </a:cubicBezTo>
                  <a:cubicBezTo>
                    <a:pt x="176" y="133"/>
                    <a:pt x="176" y="128"/>
                    <a:pt x="177" y="125"/>
                  </a:cubicBezTo>
                  <a:cubicBezTo>
                    <a:pt x="184" y="112"/>
                    <a:pt x="194" y="105"/>
                    <a:pt x="202" y="94"/>
                  </a:cubicBezTo>
                  <a:cubicBezTo>
                    <a:pt x="217" y="74"/>
                    <a:pt x="201" y="74"/>
                    <a:pt x="190" y="5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6" name="Freeform 540">
              <a:extLst>
                <a:ext uri="{FF2B5EF4-FFF2-40B4-BE49-F238E27FC236}">
                  <a16:creationId xmlns:a16="http://schemas.microsoft.com/office/drawing/2014/main" id="{3E1D6042-32F7-4F5D-8A71-EA1075315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594" y="3260072"/>
              <a:ext cx="104150" cy="82048"/>
            </a:xfrm>
            <a:custGeom>
              <a:avLst/>
              <a:gdLst>
                <a:gd name="T0" fmla="*/ 43 w 135"/>
                <a:gd name="T1" fmla="*/ 90 h 102"/>
                <a:gd name="T2" fmla="*/ 108 w 135"/>
                <a:gd name="T3" fmla="*/ 101 h 102"/>
                <a:gd name="T4" fmla="*/ 104 w 135"/>
                <a:gd name="T5" fmla="*/ 93 h 102"/>
                <a:gd name="T6" fmla="*/ 109 w 135"/>
                <a:gd name="T7" fmla="*/ 70 h 102"/>
                <a:gd name="T8" fmla="*/ 112 w 135"/>
                <a:gd name="T9" fmla="*/ 60 h 102"/>
                <a:gd name="T10" fmla="*/ 117 w 135"/>
                <a:gd name="T11" fmla="*/ 46 h 102"/>
                <a:gd name="T12" fmla="*/ 123 w 135"/>
                <a:gd name="T13" fmla="*/ 31 h 102"/>
                <a:gd name="T14" fmla="*/ 129 w 135"/>
                <a:gd name="T15" fmla="*/ 37 h 102"/>
                <a:gd name="T16" fmla="*/ 135 w 135"/>
                <a:gd name="T17" fmla="*/ 34 h 102"/>
                <a:gd name="T18" fmla="*/ 133 w 135"/>
                <a:gd name="T19" fmla="*/ 30 h 102"/>
                <a:gd name="T20" fmla="*/ 134 w 135"/>
                <a:gd name="T21" fmla="*/ 13 h 102"/>
                <a:gd name="T22" fmla="*/ 123 w 135"/>
                <a:gd name="T23" fmla="*/ 0 h 102"/>
                <a:gd name="T24" fmla="*/ 101 w 135"/>
                <a:gd name="T25" fmla="*/ 23 h 102"/>
                <a:gd name="T26" fmla="*/ 66 w 135"/>
                <a:gd name="T27" fmla="*/ 49 h 102"/>
                <a:gd name="T28" fmla="*/ 64 w 135"/>
                <a:gd name="T29" fmla="*/ 47 h 102"/>
                <a:gd name="T30" fmla="*/ 33 w 135"/>
                <a:gd name="T31" fmla="*/ 50 h 102"/>
                <a:gd name="T32" fmla="*/ 12 w 135"/>
                <a:gd name="T33" fmla="*/ 46 h 102"/>
                <a:gd name="T34" fmla="*/ 0 w 135"/>
                <a:gd name="T35" fmla="*/ 48 h 102"/>
                <a:gd name="T36" fmla="*/ 18 w 135"/>
                <a:gd name="T37" fmla="*/ 71 h 102"/>
                <a:gd name="T38" fmla="*/ 43 w 135"/>
                <a:gd name="T39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02">
                  <a:moveTo>
                    <a:pt x="43" y="90"/>
                  </a:moveTo>
                  <a:cubicBezTo>
                    <a:pt x="61" y="94"/>
                    <a:pt x="88" y="102"/>
                    <a:pt x="108" y="101"/>
                  </a:cubicBezTo>
                  <a:cubicBezTo>
                    <a:pt x="106" y="98"/>
                    <a:pt x="104" y="96"/>
                    <a:pt x="104" y="93"/>
                  </a:cubicBezTo>
                  <a:cubicBezTo>
                    <a:pt x="102" y="84"/>
                    <a:pt x="106" y="79"/>
                    <a:pt x="109" y="70"/>
                  </a:cubicBezTo>
                  <a:cubicBezTo>
                    <a:pt x="110" y="67"/>
                    <a:pt x="111" y="62"/>
                    <a:pt x="112" y="60"/>
                  </a:cubicBezTo>
                  <a:cubicBezTo>
                    <a:pt x="116" y="53"/>
                    <a:pt x="116" y="52"/>
                    <a:pt x="117" y="46"/>
                  </a:cubicBezTo>
                  <a:cubicBezTo>
                    <a:pt x="118" y="41"/>
                    <a:pt x="116" y="32"/>
                    <a:pt x="123" y="31"/>
                  </a:cubicBezTo>
                  <a:cubicBezTo>
                    <a:pt x="126" y="30"/>
                    <a:pt x="124" y="37"/>
                    <a:pt x="129" y="37"/>
                  </a:cubicBezTo>
                  <a:cubicBezTo>
                    <a:pt x="131" y="37"/>
                    <a:pt x="133" y="36"/>
                    <a:pt x="135" y="34"/>
                  </a:cubicBezTo>
                  <a:cubicBezTo>
                    <a:pt x="134" y="33"/>
                    <a:pt x="134" y="31"/>
                    <a:pt x="133" y="30"/>
                  </a:cubicBezTo>
                  <a:cubicBezTo>
                    <a:pt x="132" y="25"/>
                    <a:pt x="133" y="19"/>
                    <a:pt x="134" y="13"/>
                  </a:cubicBezTo>
                  <a:cubicBezTo>
                    <a:pt x="130" y="10"/>
                    <a:pt x="128" y="4"/>
                    <a:pt x="123" y="0"/>
                  </a:cubicBezTo>
                  <a:cubicBezTo>
                    <a:pt x="116" y="8"/>
                    <a:pt x="109" y="17"/>
                    <a:pt x="101" y="23"/>
                  </a:cubicBezTo>
                  <a:cubicBezTo>
                    <a:pt x="88" y="33"/>
                    <a:pt x="84" y="46"/>
                    <a:pt x="66" y="49"/>
                  </a:cubicBezTo>
                  <a:cubicBezTo>
                    <a:pt x="65" y="49"/>
                    <a:pt x="65" y="47"/>
                    <a:pt x="64" y="47"/>
                  </a:cubicBezTo>
                  <a:cubicBezTo>
                    <a:pt x="56" y="50"/>
                    <a:pt x="42" y="49"/>
                    <a:pt x="33" y="50"/>
                  </a:cubicBezTo>
                  <a:cubicBezTo>
                    <a:pt x="23" y="51"/>
                    <a:pt x="16" y="50"/>
                    <a:pt x="12" y="46"/>
                  </a:cubicBezTo>
                  <a:cubicBezTo>
                    <a:pt x="8" y="47"/>
                    <a:pt x="4" y="48"/>
                    <a:pt x="0" y="48"/>
                  </a:cubicBezTo>
                  <a:cubicBezTo>
                    <a:pt x="4" y="56"/>
                    <a:pt x="13" y="64"/>
                    <a:pt x="18" y="71"/>
                  </a:cubicBezTo>
                  <a:cubicBezTo>
                    <a:pt x="26" y="82"/>
                    <a:pt x="30" y="88"/>
                    <a:pt x="43" y="9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7" name="Freeform 541">
              <a:extLst>
                <a:ext uri="{FF2B5EF4-FFF2-40B4-BE49-F238E27FC236}">
                  <a16:creationId xmlns:a16="http://schemas.microsoft.com/office/drawing/2014/main" id="{02627ABA-347B-4733-B9D2-70B0FA934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891" y="3028569"/>
              <a:ext cx="40158" cy="19406"/>
            </a:xfrm>
            <a:custGeom>
              <a:avLst/>
              <a:gdLst>
                <a:gd name="T0" fmla="*/ 22 w 52"/>
                <a:gd name="T1" fmla="*/ 8 h 24"/>
                <a:gd name="T2" fmla="*/ 17 w 52"/>
                <a:gd name="T3" fmla="*/ 3 h 24"/>
                <a:gd name="T4" fmla="*/ 11 w 52"/>
                <a:gd name="T5" fmla="*/ 3 h 24"/>
                <a:gd name="T6" fmla="*/ 5 w 52"/>
                <a:gd name="T7" fmla="*/ 15 h 24"/>
                <a:gd name="T8" fmla="*/ 14 w 52"/>
                <a:gd name="T9" fmla="*/ 20 h 24"/>
                <a:gd name="T10" fmla="*/ 24 w 52"/>
                <a:gd name="T11" fmla="*/ 24 h 24"/>
                <a:gd name="T12" fmla="*/ 41 w 52"/>
                <a:gd name="T13" fmla="*/ 11 h 24"/>
                <a:gd name="T14" fmla="*/ 52 w 52"/>
                <a:gd name="T15" fmla="*/ 9 h 24"/>
                <a:gd name="T16" fmla="*/ 51 w 52"/>
                <a:gd name="T17" fmla="*/ 8 h 24"/>
                <a:gd name="T18" fmla="*/ 22 w 52"/>
                <a:gd name="T1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24">
                  <a:moveTo>
                    <a:pt x="22" y="8"/>
                  </a:moveTo>
                  <a:cubicBezTo>
                    <a:pt x="20" y="6"/>
                    <a:pt x="18" y="5"/>
                    <a:pt x="17" y="3"/>
                  </a:cubicBezTo>
                  <a:cubicBezTo>
                    <a:pt x="15" y="3"/>
                    <a:pt x="12" y="3"/>
                    <a:pt x="11" y="3"/>
                  </a:cubicBezTo>
                  <a:cubicBezTo>
                    <a:pt x="9" y="3"/>
                    <a:pt x="0" y="13"/>
                    <a:pt x="5" y="15"/>
                  </a:cubicBezTo>
                  <a:cubicBezTo>
                    <a:pt x="8" y="17"/>
                    <a:pt x="11" y="19"/>
                    <a:pt x="14" y="20"/>
                  </a:cubicBezTo>
                  <a:cubicBezTo>
                    <a:pt x="17" y="21"/>
                    <a:pt x="22" y="24"/>
                    <a:pt x="24" y="24"/>
                  </a:cubicBezTo>
                  <a:cubicBezTo>
                    <a:pt x="27" y="15"/>
                    <a:pt x="41" y="21"/>
                    <a:pt x="41" y="11"/>
                  </a:cubicBezTo>
                  <a:cubicBezTo>
                    <a:pt x="45" y="12"/>
                    <a:pt x="49" y="11"/>
                    <a:pt x="52" y="9"/>
                  </a:cubicBezTo>
                  <a:cubicBezTo>
                    <a:pt x="51" y="9"/>
                    <a:pt x="51" y="8"/>
                    <a:pt x="51" y="8"/>
                  </a:cubicBezTo>
                  <a:cubicBezTo>
                    <a:pt x="41" y="6"/>
                    <a:pt x="27" y="0"/>
                    <a:pt x="22" y="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8" name="Freeform 542">
              <a:extLst>
                <a:ext uri="{FF2B5EF4-FFF2-40B4-BE49-F238E27FC236}">
                  <a16:creationId xmlns:a16="http://schemas.microsoft.com/office/drawing/2014/main" id="{48EA011E-654F-45C3-84A0-39588288B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2950" y="3017335"/>
              <a:ext cx="39505" cy="17703"/>
            </a:xfrm>
            <a:custGeom>
              <a:avLst/>
              <a:gdLst>
                <a:gd name="T0" fmla="*/ 36 w 51"/>
                <a:gd name="T1" fmla="*/ 11 h 22"/>
                <a:gd name="T2" fmla="*/ 51 w 51"/>
                <a:gd name="T3" fmla="*/ 2 h 22"/>
                <a:gd name="T4" fmla="*/ 43 w 51"/>
                <a:gd name="T5" fmla="*/ 3 h 22"/>
                <a:gd name="T6" fmla="*/ 33 w 51"/>
                <a:gd name="T7" fmla="*/ 6 h 22"/>
                <a:gd name="T8" fmla="*/ 14 w 51"/>
                <a:gd name="T9" fmla="*/ 12 h 22"/>
                <a:gd name="T10" fmla="*/ 5 w 51"/>
                <a:gd name="T11" fmla="*/ 12 h 22"/>
                <a:gd name="T12" fmla="*/ 2 w 51"/>
                <a:gd name="T13" fmla="*/ 17 h 22"/>
                <a:gd name="T14" fmla="*/ 0 w 51"/>
                <a:gd name="T15" fmla="*/ 17 h 22"/>
                <a:gd name="T16" fmla="*/ 5 w 51"/>
                <a:gd name="T17" fmla="*/ 22 h 22"/>
                <a:gd name="T18" fmla="*/ 34 w 51"/>
                <a:gd name="T19" fmla="*/ 22 h 22"/>
                <a:gd name="T20" fmla="*/ 36 w 51"/>
                <a:gd name="T21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2">
                  <a:moveTo>
                    <a:pt x="36" y="11"/>
                  </a:moveTo>
                  <a:cubicBezTo>
                    <a:pt x="40" y="8"/>
                    <a:pt x="49" y="6"/>
                    <a:pt x="51" y="2"/>
                  </a:cubicBezTo>
                  <a:cubicBezTo>
                    <a:pt x="47" y="0"/>
                    <a:pt x="46" y="2"/>
                    <a:pt x="43" y="3"/>
                  </a:cubicBezTo>
                  <a:cubicBezTo>
                    <a:pt x="40" y="4"/>
                    <a:pt x="36" y="5"/>
                    <a:pt x="33" y="6"/>
                  </a:cubicBezTo>
                  <a:cubicBezTo>
                    <a:pt x="26" y="8"/>
                    <a:pt x="21" y="12"/>
                    <a:pt x="14" y="12"/>
                  </a:cubicBezTo>
                  <a:cubicBezTo>
                    <a:pt x="9" y="11"/>
                    <a:pt x="9" y="9"/>
                    <a:pt x="5" y="12"/>
                  </a:cubicBezTo>
                  <a:cubicBezTo>
                    <a:pt x="3" y="13"/>
                    <a:pt x="6" y="16"/>
                    <a:pt x="2" y="17"/>
                  </a:cubicBezTo>
                  <a:cubicBezTo>
                    <a:pt x="2" y="17"/>
                    <a:pt x="1" y="17"/>
                    <a:pt x="0" y="17"/>
                  </a:cubicBezTo>
                  <a:cubicBezTo>
                    <a:pt x="1" y="19"/>
                    <a:pt x="3" y="20"/>
                    <a:pt x="5" y="22"/>
                  </a:cubicBezTo>
                  <a:cubicBezTo>
                    <a:pt x="10" y="14"/>
                    <a:pt x="24" y="20"/>
                    <a:pt x="34" y="22"/>
                  </a:cubicBezTo>
                  <a:cubicBezTo>
                    <a:pt x="34" y="16"/>
                    <a:pt x="31" y="16"/>
                    <a:pt x="36" y="1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9" name="Freeform 543">
              <a:extLst>
                <a:ext uri="{FF2B5EF4-FFF2-40B4-BE49-F238E27FC236}">
                  <a16:creationId xmlns:a16="http://schemas.microsoft.com/office/drawing/2014/main" id="{DA638FB8-04CE-4171-9D34-535E7911C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230" y="3043208"/>
              <a:ext cx="30690" cy="40853"/>
            </a:xfrm>
            <a:custGeom>
              <a:avLst/>
              <a:gdLst>
                <a:gd name="T0" fmla="*/ 11 w 40"/>
                <a:gd name="T1" fmla="*/ 47 h 51"/>
                <a:gd name="T2" fmla="*/ 26 w 40"/>
                <a:gd name="T3" fmla="*/ 29 h 51"/>
                <a:gd name="T4" fmla="*/ 34 w 40"/>
                <a:gd name="T5" fmla="*/ 7 h 51"/>
                <a:gd name="T6" fmla="*/ 28 w 40"/>
                <a:gd name="T7" fmla="*/ 1 h 51"/>
                <a:gd name="T8" fmla="*/ 21 w 40"/>
                <a:gd name="T9" fmla="*/ 1 h 51"/>
                <a:gd name="T10" fmla="*/ 16 w 40"/>
                <a:gd name="T11" fmla="*/ 9 h 51"/>
                <a:gd name="T12" fmla="*/ 6 w 40"/>
                <a:gd name="T13" fmla="*/ 36 h 51"/>
                <a:gd name="T14" fmla="*/ 0 w 40"/>
                <a:gd name="T15" fmla="*/ 51 h 51"/>
                <a:gd name="T16" fmla="*/ 3 w 40"/>
                <a:gd name="T17" fmla="*/ 51 h 51"/>
                <a:gd name="T18" fmla="*/ 11 w 40"/>
                <a:gd name="T19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51">
                  <a:moveTo>
                    <a:pt x="11" y="47"/>
                  </a:moveTo>
                  <a:cubicBezTo>
                    <a:pt x="18" y="43"/>
                    <a:pt x="20" y="37"/>
                    <a:pt x="26" y="29"/>
                  </a:cubicBezTo>
                  <a:cubicBezTo>
                    <a:pt x="34" y="20"/>
                    <a:pt x="40" y="19"/>
                    <a:pt x="34" y="7"/>
                  </a:cubicBezTo>
                  <a:cubicBezTo>
                    <a:pt x="31" y="3"/>
                    <a:pt x="34" y="3"/>
                    <a:pt x="28" y="1"/>
                  </a:cubicBezTo>
                  <a:cubicBezTo>
                    <a:pt x="26" y="0"/>
                    <a:pt x="23" y="0"/>
                    <a:pt x="21" y="1"/>
                  </a:cubicBezTo>
                  <a:cubicBezTo>
                    <a:pt x="21" y="4"/>
                    <a:pt x="19" y="5"/>
                    <a:pt x="16" y="9"/>
                  </a:cubicBezTo>
                  <a:cubicBezTo>
                    <a:pt x="11" y="17"/>
                    <a:pt x="10" y="27"/>
                    <a:pt x="6" y="36"/>
                  </a:cubicBezTo>
                  <a:cubicBezTo>
                    <a:pt x="4" y="41"/>
                    <a:pt x="2" y="46"/>
                    <a:pt x="0" y="51"/>
                  </a:cubicBezTo>
                  <a:cubicBezTo>
                    <a:pt x="1" y="51"/>
                    <a:pt x="2" y="51"/>
                    <a:pt x="3" y="51"/>
                  </a:cubicBezTo>
                  <a:cubicBezTo>
                    <a:pt x="9" y="51"/>
                    <a:pt x="7" y="50"/>
                    <a:pt x="11" y="4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0" name="Freeform 544">
              <a:extLst>
                <a:ext uri="{FF2B5EF4-FFF2-40B4-BE49-F238E27FC236}">
                  <a16:creationId xmlns:a16="http://schemas.microsoft.com/office/drawing/2014/main" id="{13552DD9-0B72-4476-89B9-40ECA7A7D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933" y="3156576"/>
              <a:ext cx="33302" cy="43237"/>
            </a:xfrm>
            <a:custGeom>
              <a:avLst/>
              <a:gdLst>
                <a:gd name="T0" fmla="*/ 43 w 43"/>
                <a:gd name="T1" fmla="*/ 14 h 54"/>
                <a:gd name="T2" fmla="*/ 10 w 43"/>
                <a:gd name="T3" fmla="*/ 12 h 54"/>
                <a:gd name="T4" fmla="*/ 0 w 43"/>
                <a:gd name="T5" fmla="*/ 34 h 54"/>
                <a:gd name="T6" fmla="*/ 9 w 43"/>
                <a:gd name="T7" fmla="*/ 35 h 54"/>
                <a:gd name="T8" fmla="*/ 19 w 43"/>
                <a:gd name="T9" fmla="*/ 38 h 54"/>
                <a:gd name="T10" fmla="*/ 25 w 43"/>
                <a:gd name="T11" fmla="*/ 51 h 54"/>
                <a:gd name="T12" fmla="*/ 43 w 43"/>
                <a:gd name="T13" fmla="*/ 52 h 54"/>
                <a:gd name="T14" fmla="*/ 40 w 43"/>
                <a:gd name="T15" fmla="*/ 44 h 54"/>
                <a:gd name="T16" fmla="*/ 32 w 43"/>
                <a:gd name="T17" fmla="*/ 24 h 54"/>
                <a:gd name="T18" fmla="*/ 43 w 43"/>
                <a:gd name="T19" fmla="*/ 1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54">
                  <a:moveTo>
                    <a:pt x="43" y="14"/>
                  </a:moveTo>
                  <a:cubicBezTo>
                    <a:pt x="33" y="6"/>
                    <a:pt x="21" y="0"/>
                    <a:pt x="10" y="12"/>
                  </a:cubicBezTo>
                  <a:cubicBezTo>
                    <a:pt x="6" y="16"/>
                    <a:pt x="4" y="27"/>
                    <a:pt x="0" y="34"/>
                  </a:cubicBezTo>
                  <a:cubicBezTo>
                    <a:pt x="3" y="34"/>
                    <a:pt x="6" y="35"/>
                    <a:pt x="9" y="35"/>
                  </a:cubicBezTo>
                  <a:cubicBezTo>
                    <a:pt x="12" y="36"/>
                    <a:pt x="17" y="36"/>
                    <a:pt x="19" y="38"/>
                  </a:cubicBezTo>
                  <a:cubicBezTo>
                    <a:pt x="23" y="42"/>
                    <a:pt x="20" y="47"/>
                    <a:pt x="25" y="51"/>
                  </a:cubicBezTo>
                  <a:cubicBezTo>
                    <a:pt x="29" y="54"/>
                    <a:pt x="36" y="52"/>
                    <a:pt x="43" y="52"/>
                  </a:cubicBezTo>
                  <a:cubicBezTo>
                    <a:pt x="42" y="49"/>
                    <a:pt x="41" y="47"/>
                    <a:pt x="40" y="44"/>
                  </a:cubicBezTo>
                  <a:cubicBezTo>
                    <a:pt x="38" y="37"/>
                    <a:pt x="32" y="30"/>
                    <a:pt x="32" y="24"/>
                  </a:cubicBezTo>
                  <a:cubicBezTo>
                    <a:pt x="42" y="25"/>
                    <a:pt x="42" y="20"/>
                    <a:pt x="43" y="1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1" name="Freeform 545">
              <a:extLst>
                <a:ext uri="{FF2B5EF4-FFF2-40B4-BE49-F238E27FC236}">
                  <a16:creationId xmlns:a16="http://schemas.microsoft.com/office/drawing/2014/main" id="{95DAE638-414F-4585-A8E2-D52EDEA1A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995" y="2968991"/>
              <a:ext cx="199158" cy="217885"/>
            </a:xfrm>
            <a:custGeom>
              <a:avLst/>
              <a:gdLst>
                <a:gd name="T0" fmla="*/ 250 w 258"/>
                <a:gd name="T1" fmla="*/ 229 h 271"/>
                <a:gd name="T2" fmla="*/ 243 w 258"/>
                <a:gd name="T3" fmla="*/ 210 h 271"/>
                <a:gd name="T4" fmla="*/ 239 w 258"/>
                <a:gd name="T5" fmla="*/ 214 h 271"/>
                <a:gd name="T6" fmla="*/ 239 w 258"/>
                <a:gd name="T7" fmla="*/ 189 h 271"/>
                <a:gd name="T8" fmla="*/ 219 w 258"/>
                <a:gd name="T9" fmla="*/ 162 h 271"/>
                <a:gd name="T10" fmla="*/ 179 w 258"/>
                <a:gd name="T11" fmla="*/ 114 h 271"/>
                <a:gd name="T12" fmla="*/ 194 w 258"/>
                <a:gd name="T13" fmla="*/ 81 h 271"/>
                <a:gd name="T14" fmla="*/ 201 w 258"/>
                <a:gd name="T15" fmla="*/ 57 h 271"/>
                <a:gd name="T16" fmla="*/ 174 w 258"/>
                <a:gd name="T17" fmla="*/ 43 h 271"/>
                <a:gd name="T18" fmla="*/ 163 w 258"/>
                <a:gd name="T19" fmla="*/ 19 h 271"/>
                <a:gd name="T20" fmla="*/ 156 w 258"/>
                <a:gd name="T21" fmla="*/ 11 h 271"/>
                <a:gd name="T22" fmla="*/ 148 w 258"/>
                <a:gd name="T23" fmla="*/ 17 h 271"/>
                <a:gd name="T24" fmla="*/ 144 w 258"/>
                <a:gd name="T25" fmla="*/ 7 h 271"/>
                <a:gd name="T26" fmla="*/ 102 w 258"/>
                <a:gd name="T27" fmla="*/ 11 h 271"/>
                <a:gd name="T28" fmla="*/ 97 w 258"/>
                <a:gd name="T29" fmla="*/ 10 h 271"/>
                <a:gd name="T30" fmla="*/ 89 w 258"/>
                <a:gd name="T31" fmla="*/ 21 h 271"/>
                <a:gd name="T32" fmla="*/ 78 w 258"/>
                <a:gd name="T33" fmla="*/ 31 h 271"/>
                <a:gd name="T34" fmla="*/ 65 w 258"/>
                <a:gd name="T35" fmla="*/ 41 h 271"/>
                <a:gd name="T36" fmla="*/ 69 w 258"/>
                <a:gd name="T37" fmla="*/ 57 h 271"/>
                <a:gd name="T38" fmla="*/ 64 w 258"/>
                <a:gd name="T39" fmla="*/ 70 h 271"/>
                <a:gd name="T40" fmla="*/ 51 w 258"/>
                <a:gd name="T41" fmla="*/ 106 h 271"/>
                <a:gd name="T42" fmla="*/ 18 w 258"/>
                <a:gd name="T43" fmla="*/ 123 h 271"/>
                <a:gd name="T44" fmla="*/ 0 w 258"/>
                <a:gd name="T45" fmla="*/ 136 h 271"/>
                <a:gd name="T46" fmla="*/ 7 w 258"/>
                <a:gd name="T47" fmla="*/ 161 h 271"/>
                <a:gd name="T48" fmla="*/ 6 w 258"/>
                <a:gd name="T49" fmla="*/ 167 h 271"/>
                <a:gd name="T50" fmla="*/ 12 w 258"/>
                <a:gd name="T51" fmla="*/ 172 h 271"/>
                <a:gd name="T52" fmla="*/ 7 w 258"/>
                <a:gd name="T53" fmla="*/ 178 h 271"/>
                <a:gd name="T54" fmla="*/ 20 w 258"/>
                <a:gd name="T55" fmla="*/ 178 h 271"/>
                <a:gd name="T56" fmla="*/ 42 w 258"/>
                <a:gd name="T57" fmla="*/ 182 h 271"/>
                <a:gd name="T58" fmla="*/ 126 w 258"/>
                <a:gd name="T59" fmla="*/ 241 h 271"/>
                <a:gd name="T60" fmla="*/ 170 w 258"/>
                <a:gd name="T61" fmla="*/ 268 h 271"/>
                <a:gd name="T62" fmla="*/ 210 w 258"/>
                <a:gd name="T63" fmla="*/ 267 h 271"/>
                <a:gd name="T64" fmla="*/ 220 w 258"/>
                <a:gd name="T65" fmla="*/ 245 h 271"/>
                <a:gd name="T66" fmla="*/ 253 w 258"/>
                <a:gd name="T67" fmla="*/ 247 h 271"/>
                <a:gd name="T68" fmla="*/ 256 w 258"/>
                <a:gd name="T69" fmla="*/ 241 h 271"/>
                <a:gd name="T70" fmla="*/ 258 w 258"/>
                <a:gd name="T71" fmla="*/ 238 h 271"/>
                <a:gd name="T72" fmla="*/ 250 w 258"/>
                <a:gd name="T73" fmla="*/ 22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8" h="271">
                  <a:moveTo>
                    <a:pt x="250" y="229"/>
                  </a:moveTo>
                  <a:cubicBezTo>
                    <a:pt x="246" y="224"/>
                    <a:pt x="249" y="215"/>
                    <a:pt x="243" y="210"/>
                  </a:cubicBezTo>
                  <a:cubicBezTo>
                    <a:pt x="242" y="212"/>
                    <a:pt x="240" y="213"/>
                    <a:pt x="239" y="214"/>
                  </a:cubicBezTo>
                  <a:cubicBezTo>
                    <a:pt x="234" y="205"/>
                    <a:pt x="239" y="198"/>
                    <a:pt x="239" y="189"/>
                  </a:cubicBezTo>
                  <a:cubicBezTo>
                    <a:pt x="239" y="175"/>
                    <a:pt x="229" y="166"/>
                    <a:pt x="219" y="162"/>
                  </a:cubicBezTo>
                  <a:cubicBezTo>
                    <a:pt x="205" y="156"/>
                    <a:pt x="181" y="129"/>
                    <a:pt x="179" y="114"/>
                  </a:cubicBezTo>
                  <a:cubicBezTo>
                    <a:pt x="176" y="101"/>
                    <a:pt x="180" y="86"/>
                    <a:pt x="194" y="81"/>
                  </a:cubicBezTo>
                  <a:cubicBezTo>
                    <a:pt x="194" y="71"/>
                    <a:pt x="188" y="61"/>
                    <a:pt x="201" y="57"/>
                  </a:cubicBezTo>
                  <a:cubicBezTo>
                    <a:pt x="190" y="49"/>
                    <a:pt x="182" y="55"/>
                    <a:pt x="174" y="43"/>
                  </a:cubicBezTo>
                  <a:cubicBezTo>
                    <a:pt x="171" y="38"/>
                    <a:pt x="161" y="25"/>
                    <a:pt x="163" y="19"/>
                  </a:cubicBezTo>
                  <a:cubicBezTo>
                    <a:pt x="161" y="17"/>
                    <a:pt x="158" y="14"/>
                    <a:pt x="156" y="11"/>
                  </a:cubicBezTo>
                  <a:cubicBezTo>
                    <a:pt x="154" y="13"/>
                    <a:pt x="150" y="15"/>
                    <a:pt x="148" y="17"/>
                  </a:cubicBezTo>
                  <a:cubicBezTo>
                    <a:pt x="147" y="13"/>
                    <a:pt x="145" y="10"/>
                    <a:pt x="144" y="7"/>
                  </a:cubicBezTo>
                  <a:cubicBezTo>
                    <a:pt x="135" y="8"/>
                    <a:pt x="105" y="0"/>
                    <a:pt x="102" y="11"/>
                  </a:cubicBezTo>
                  <a:cubicBezTo>
                    <a:pt x="100" y="11"/>
                    <a:pt x="99" y="10"/>
                    <a:pt x="97" y="10"/>
                  </a:cubicBezTo>
                  <a:cubicBezTo>
                    <a:pt x="95" y="14"/>
                    <a:pt x="92" y="18"/>
                    <a:pt x="89" y="21"/>
                  </a:cubicBezTo>
                  <a:cubicBezTo>
                    <a:pt x="86" y="24"/>
                    <a:pt x="82" y="29"/>
                    <a:pt x="78" y="31"/>
                  </a:cubicBezTo>
                  <a:cubicBezTo>
                    <a:pt x="71" y="34"/>
                    <a:pt x="68" y="31"/>
                    <a:pt x="65" y="41"/>
                  </a:cubicBezTo>
                  <a:cubicBezTo>
                    <a:pt x="64" y="48"/>
                    <a:pt x="69" y="52"/>
                    <a:pt x="69" y="57"/>
                  </a:cubicBezTo>
                  <a:cubicBezTo>
                    <a:pt x="69" y="63"/>
                    <a:pt x="66" y="65"/>
                    <a:pt x="64" y="70"/>
                  </a:cubicBezTo>
                  <a:cubicBezTo>
                    <a:pt x="60" y="85"/>
                    <a:pt x="66" y="96"/>
                    <a:pt x="51" y="106"/>
                  </a:cubicBezTo>
                  <a:cubicBezTo>
                    <a:pt x="41" y="113"/>
                    <a:pt x="29" y="117"/>
                    <a:pt x="18" y="123"/>
                  </a:cubicBezTo>
                  <a:cubicBezTo>
                    <a:pt x="12" y="127"/>
                    <a:pt x="6" y="132"/>
                    <a:pt x="0" y="136"/>
                  </a:cubicBezTo>
                  <a:cubicBezTo>
                    <a:pt x="4" y="143"/>
                    <a:pt x="5" y="154"/>
                    <a:pt x="7" y="161"/>
                  </a:cubicBezTo>
                  <a:cubicBezTo>
                    <a:pt x="7" y="165"/>
                    <a:pt x="5" y="164"/>
                    <a:pt x="6" y="167"/>
                  </a:cubicBezTo>
                  <a:cubicBezTo>
                    <a:pt x="8" y="171"/>
                    <a:pt x="12" y="167"/>
                    <a:pt x="12" y="172"/>
                  </a:cubicBezTo>
                  <a:cubicBezTo>
                    <a:pt x="12" y="175"/>
                    <a:pt x="9" y="176"/>
                    <a:pt x="7" y="178"/>
                  </a:cubicBezTo>
                  <a:cubicBezTo>
                    <a:pt x="11" y="177"/>
                    <a:pt x="12" y="177"/>
                    <a:pt x="20" y="178"/>
                  </a:cubicBezTo>
                  <a:cubicBezTo>
                    <a:pt x="29" y="179"/>
                    <a:pt x="33" y="178"/>
                    <a:pt x="42" y="182"/>
                  </a:cubicBezTo>
                  <a:cubicBezTo>
                    <a:pt x="74" y="196"/>
                    <a:pt x="99" y="219"/>
                    <a:pt x="126" y="241"/>
                  </a:cubicBezTo>
                  <a:cubicBezTo>
                    <a:pt x="140" y="252"/>
                    <a:pt x="152" y="265"/>
                    <a:pt x="170" y="268"/>
                  </a:cubicBezTo>
                  <a:cubicBezTo>
                    <a:pt x="183" y="271"/>
                    <a:pt x="196" y="267"/>
                    <a:pt x="210" y="267"/>
                  </a:cubicBezTo>
                  <a:cubicBezTo>
                    <a:pt x="214" y="260"/>
                    <a:pt x="216" y="249"/>
                    <a:pt x="220" y="245"/>
                  </a:cubicBezTo>
                  <a:cubicBezTo>
                    <a:pt x="231" y="233"/>
                    <a:pt x="243" y="239"/>
                    <a:pt x="253" y="247"/>
                  </a:cubicBezTo>
                  <a:cubicBezTo>
                    <a:pt x="254" y="245"/>
                    <a:pt x="254" y="243"/>
                    <a:pt x="256" y="241"/>
                  </a:cubicBezTo>
                  <a:cubicBezTo>
                    <a:pt x="256" y="240"/>
                    <a:pt x="257" y="239"/>
                    <a:pt x="258" y="238"/>
                  </a:cubicBezTo>
                  <a:cubicBezTo>
                    <a:pt x="254" y="235"/>
                    <a:pt x="250" y="231"/>
                    <a:pt x="250" y="22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2" name="Freeform 546">
              <a:extLst>
                <a:ext uri="{FF2B5EF4-FFF2-40B4-BE49-F238E27FC236}">
                  <a16:creationId xmlns:a16="http://schemas.microsoft.com/office/drawing/2014/main" id="{E3E79723-E2C4-4501-B87B-CB706D95C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456" y="3077593"/>
              <a:ext cx="26119" cy="38471"/>
            </a:xfrm>
            <a:custGeom>
              <a:avLst/>
              <a:gdLst>
                <a:gd name="T0" fmla="*/ 30 w 34"/>
                <a:gd name="T1" fmla="*/ 0 h 48"/>
                <a:gd name="T2" fmla="*/ 25 w 34"/>
                <a:gd name="T3" fmla="*/ 4 h 48"/>
                <a:gd name="T4" fmla="*/ 17 w 34"/>
                <a:gd name="T5" fmla="*/ 8 h 48"/>
                <a:gd name="T6" fmla="*/ 14 w 34"/>
                <a:gd name="T7" fmla="*/ 8 h 48"/>
                <a:gd name="T8" fmla="*/ 6 w 34"/>
                <a:gd name="T9" fmla="*/ 31 h 48"/>
                <a:gd name="T10" fmla="*/ 0 w 34"/>
                <a:gd name="T11" fmla="*/ 48 h 48"/>
                <a:gd name="T12" fmla="*/ 9 w 34"/>
                <a:gd name="T13" fmla="*/ 37 h 48"/>
                <a:gd name="T14" fmla="*/ 14 w 34"/>
                <a:gd name="T15" fmla="*/ 28 h 48"/>
                <a:gd name="T16" fmla="*/ 25 w 34"/>
                <a:gd name="T17" fmla="*/ 30 h 48"/>
                <a:gd name="T18" fmla="*/ 29 w 34"/>
                <a:gd name="T19" fmla="*/ 20 h 48"/>
                <a:gd name="T20" fmla="*/ 33 w 34"/>
                <a:gd name="T21" fmla="*/ 21 h 48"/>
                <a:gd name="T22" fmla="*/ 30 w 34"/>
                <a:gd name="T2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8">
                  <a:moveTo>
                    <a:pt x="30" y="0"/>
                  </a:moveTo>
                  <a:cubicBezTo>
                    <a:pt x="29" y="2"/>
                    <a:pt x="27" y="3"/>
                    <a:pt x="25" y="4"/>
                  </a:cubicBezTo>
                  <a:cubicBezTo>
                    <a:pt x="21" y="7"/>
                    <a:pt x="23" y="8"/>
                    <a:pt x="17" y="8"/>
                  </a:cubicBezTo>
                  <a:cubicBezTo>
                    <a:pt x="16" y="8"/>
                    <a:pt x="15" y="8"/>
                    <a:pt x="14" y="8"/>
                  </a:cubicBezTo>
                  <a:cubicBezTo>
                    <a:pt x="11" y="16"/>
                    <a:pt x="8" y="23"/>
                    <a:pt x="6" y="31"/>
                  </a:cubicBezTo>
                  <a:cubicBezTo>
                    <a:pt x="4" y="36"/>
                    <a:pt x="2" y="42"/>
                    <a:pt x="0" y="48"/>
                  </a:cubicBezTo>
                  <a:cubicBezTo>
                    <a:pt x="5" y="46"/>
                    <a:pt x="8" y="41"/>
                    <a:pt x="9" y="37"/>
                  </a:cubicBezTo>
                  <a:cubicBezTo>
                    <a:pt x="11" y="33"/>
                    <a:pt x="9" y="31"/>
                    <a:pt x="14" y="28"/>
                  </a:cubicBezTo>
                  <a:cubicBezTo>
                    <a:pt x="17" y="27"/>
                    <a:pt x="23" y="28"/>
                    <a:pt x="25" y="30"/>
                  </a:cubicBezTo>
                  <a:cubicBezTo>
                    <a:pt x="27" y="28"/>
                    <a:pt x="26" y="22"/>
                    <a:pt x="29" y="20"/>
                  </a:cubicBezTo>
                  <a:cubicBezTo>
                    <a:pt x="30" y="20"/>
                    <a:pt x="31" y="20"/>
                    <a:pt x="33" y="21"/>
                  </a:cubicBezTo>
                  <a:cubicBezTo>
                    <a:pt x="34" y="14"/>
                    <a:pt x="34" y="5"/>
                    <a:pt x="30" y="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3" name="Freeform 547">
              <a:extLst>
                <a:ext uri="{FF2B5EF4-FFF2-40B4-BE49-F238E27FC236}">
                  <a16:creationId xmlns:a16="http://schemas.microsoft.com/office/drawing/2014/main" id="{B6ED42B0-E625-486B-B8A3-6F4C048B3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4656" y="2974778"/>
              <a:ext cx="138105" cy="130051"/>
            </a:xfrm>
            <a:custGeom>
              <a:avLst/>
              <a:gdLst>
                <a:gd name="T0" fmla="*/ 170 w 179"/>
                <a:gd name="T1" fmla="*/ 1 h 162"/>
                <a:gd name="T2" fmla="*/ 153 w 179"/>
                <a:gd name="T3" fmla="*/ 6 h 162"/>
                <a:gd name="T4" fmla="*/ 132 w 179"/>
                <a:gd name="T5" fmla="*/ 8 h 162"/>
                <a:gd name="T6" fmla="*/ 99 w 179"/>
                <a:gd name="T7" fmla="*/ 20 h 162"/>
                <a:gd name="T8" fmla="*/ 67 w 179"/>
                <a:gd name="T9" fmla="*/ 15 h 162"/>
                <a:gd name="T10" fmla="*/ 41 w 179"/>
                <a:gd name="T11" fmla="*/ 22 h 162"/>
                <a:gd name="T12" fmla="*/ 24 w 179"/>
                <a:gd name="T13" fmla="*/ 35 h 162"/>
                <a:gd name="T14" fmla="*/ 12 w 179"/>
                <a:gd name="T15" fmla="*/ 48 h 162"/>
                <a:gd name="T16" fmla="*/ 4 w 179"/>
                <a:gd name="T17" fmla="*/ 45 h 162"/>
                <a:gd name="T18" fmla="*/ 0 w 179"/>
                <a:gd name="T19" fmla="*/ 55 h 162"/>
                <a:gd name="T20" fmla="*/ 4 w 179"/>
                <a:gd name="T21" fmla="*/ 68 h 162"/>
                <a:gd name="T22" fmla="*/ 6 w 179"/>
                <a:gd name="T23" fmla="*/ 82 h 162"/>
                <a:gd name="T24" fmla="*/ 6 w 179"/>
                <a:gd name="T25" fmla="*/ 86 h 162"/>
                <a:gd name="T26" fmla="*/ 13 w 179"/>
                <a:gd name="T27" fmla="*/ 86 h 162"/>
                <a:gd name="T28" fmla="*/ 19 w 179"/>
                <a:gd name="T29" fmla="*/ 92 h 162"/>
                <a:gd name="T30" fmla="*/ 11 w 179"/>
                <a:gd name="T31" fmla="*/ 114 h 162"/>
                <a:gd name="T32" fmla="*/ 1 w 179"/>
                <a:gd name="T33" fmla="*/ 128 h 162"/>
                <a:gd name="T34" fmla="*/ 4 w 179"/>
                <a:gd name="T35" fmla="*/ 149 h 162"/>
                <a:gd name="T36" fmla="*/ 21 w 179"/>
                <a:gd name="T37" fmla="*/ 160 h 162"/>
                <a:gd name="T38" fmla="*/ 35 w 179"/>
                <a:gd name="T39" fmla="*/ 156 h 162"/>
                <a:gd name="T40" fmla="*/ 70 w 179"/>
                <a:gd name="T41" fmla="*/ 137 h 162"/>
                <a:gd name="T42" fmla="*/ 100 w 179"/>
                <a:gd name="T43" fmla="*/ 116 h 162"/>
                <a:gd name="T44" fmla="*/ 133 w 179"/>
                <a:gd name="T45" fmla="*/ 99 h 162"/>
                <a:gd name="T46" fmla="*/ 146 w 179"/>
                <a:gd name="T47" fmla="*/ 63 h 162"/>
                <a:gd name="T48" fmla="*/ 151 w 179"/>
                <a:gd name="T49" fmla="*/ 50 h 162"/>
                <a:gd name="T50" fmla="*/ 147 w 179"/>
                <a:gd name="T51" fmla="*/ 34 h 162"/>
                <a:gd name="T52" fmla="*/ 160 w 179"/>
                <a:gd name="T53" fmla="*/ 24 h 162"/>
                <a:gd name="T54" fmla="*/ 171 w 179"/>
                <a:gd name="T55" fmla="*/ 14 h 162"/>
                <a:gd name="T56" fmla="*/ 179 w 179"/>
                <a:gd name="T57" fmla="*/ 3 h 162"/>
                <a:gd name="T58" fmla="*/ 170 w 179"/>
                <a:gd name="T59" fmla="*/ 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9" h="162">
                  <a:moveTo>
                    <a:pt x="170" y="1"/>
                  </a:moveTo>
                  <a:cubicBezTo>
                    <a:pt x="165" y="1"/>
                    <a:pt x="159" y="6"/>
                    <a:pt x="153" y="6"/>
                  </a:cubicBezTo>
                  <a:cubicBezTo>
                    <a:pt x="145" y="7"/>
                    <a:pt x="140" y="5"/>
                    <a:pt x="132" y="8"/>
                  </a:cubicBezTo>
                  <a:cubicBezTo>
                    <a:pt x="122" y="11"/>
                    <a:pt x="110" y="18"/>
                    <a:pt x="99" y="20"/>
                  </a:cubicBezTo>
                  <a:cubicBezTo>
                    <a:pt x="86" y="21"/>
                    <a:pt x="78" y="14"/>
                    <a:pt x="67" y="15"/>
                  </a:cubicBezTo>
                  <a:cubicBezTo>
                    <a:pt x="57" y="15"/>
                    <a:pt x="52" y="24"/>
                    <a:pt x="41" y="22"/>
                  </a:cubicBezTo>
                  <a:cubicBezTo>
                    <a:pt x="24" y="18"/>
                    <a:pt x="24" y="13"/>
                    <a:pt x="24" y="35"/>
                  </a:cubicBezTo>
                  <a:cubicBezTo>
                    <a:pt x="17" y="35"/>
                    <a:pt x="14" y="42"/>
                    <a:pt x="12" y="48"/>
                  </a:cubicBezTo>
                  <a:cubicBezTo>
                    <a:pt x="9" y="47"/>
                    <a:pt x="6" y="46"/>
                    <a:pt x="4" y="45"/>
                  </a:cubicBezTo>
                  <a:cubicBezTo>
                    <a:pt x="3" y="48"/>
                    <a:pt x="0" y="51"/>
                    <a:pt x="0" y="55"/>
                  </a:cubicBezTo>
                  <a:cubicBezTo>
                    <a:pt x="0" y="59"/>
                    <a:pt x="3" y="63"/>
                    <a:pt x="4" y="68"/>
                  </a:cubicBezTo>
                  <a:cubicBezTo>
                    <a:pt x="4" y="73"/>
                    <a:pt x="5" y="78"/>
                    <a:pt x="6" y="82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8" y="85"/>
                    <a:pt x="11" y="85"/>
                    <a:pt x="13" y="86"/>
                  </a:cubicBezTo>
                  <a:cubicBezTo>
                    <a:pt x="19" y="88"/>
                    <a:pt x="16" y="88"/>
                    <a:pt x="19" y="92"/>
                  </a:cubicBezTo>
                  <a:cubicBezTo>
                    <a:pt x="25" y="104"/>
                    <a:pt x="19" y="105"/>
                    <a:pt x="11" y="114"/>
                  </a:cubicBezTo>
                  <a:cubicBezTo>
                    <a:pt x="7" y="119"/>
                    <a:pt x="5" y="124"/>
                    <a:pt x="1" y="128"/>
                  </a:cubicBezTo>
                  <a:cubicBezTo>
                    <a:pt x="5" y="133"/>
                    <a:pt x="5" y="142"/>
                    <a:pt x="4" y="149"/>
                  </a:cubicBezTo>
                  <a:cubicBezTo>
                    <a:pt x="9" y="151"/>
                    <a:pt x="17" y="159"/>
                    <a:pt x="21" y="160"/>
                  </a:cubicBezTo>
                  <a:cubicBezTo>
                    <a:pt x="29" y="162"/>
                    <a:pt x="30" y="160"/>
                    <a:pt x="35" y="156"/>
                  </a:cubicBezTo>
                  <a:cubicBezTo>
                    <a:pt x="46" y="148"/>
                    <a:pt x="58" y="143"/>
                    <a:pt x="70" y="137"/>
                  </a:cubicBezTo>
                  <a:cubicBezTo>
                    <a:pt x="80" y="131"/>
                    <a:pt x="90" y="123"/>
                    <a:pt x="100" y="116"/>
                  </a:cubicBezTo>
                  <a:cubicBezTo>
                    <a:pt x="111" y="110"/>
                    <a:pt x="123" y="106"/>
                    <a:pt x="133" y="99"/>
                  </a:cubicBezTo>
                  <a:cubicBezTo>
                    <a:pt x="148" y="89"/>
                    <a:pt x="142" y="78"/>
                    <a:pt x="146" y="63"/>
                  </a:cubicBezTo>
                  <a:cubicBezTo>
                    <a:pt x="148" y="58"/>
                    <a:pt x="151" y="56"/>
                    <a:pt x="151" y="50"/>
                  </a:cubicBezTo>
                  <a:cubicBezTo>
                    <a:pt x="151" y="45"/>
                    <a:pt x="146" y="41"/>
                    <a:pt x="147" y="34"/>
                  </a:cubicBezTo>
                  <a:cubicBezTo>
                    <a:pt x="150" y="24"/>
                    <a:pt x="153" y="27"/>
                    <a:pt x="160" y="24"/>
                  </a:cubicBezTo>
                  <a:cubicBezTo>
                    <a:pt x="164" y="22"/>
                    <a:pt x="168" y="17"/>
                    <a:pt x="171" y="14"/>
                  </a:cubicBezTo>
                  <a:cubicBezTo>
                    <a:pt x="174" y="11"/>
                    <a:pt x="177" y="7"/>
                    <a:pt x="179" y="3"/>
                  </a:cubicBezTo>
                  <a:cubicBezTo>
                    <a:pt x="176" y="2"/>
                    <a:pt x="174" y="0"/>
                    <a:pt x="170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854" name="Freeform 548">
              <a:extLst>
                <a:ext uri="{FF2B5EF4-FFF2-40B4-BE49-F238E27FC236}">
                  <a16:creationId xmlns:a16="http://schemas.microsoft.com/office/drawing/2014/main" id="{500584FE-D980-46EC-8E71-31C621726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702" y="3099381"/>
              <a:ext cx="34934" cy="73877"/>
            </a:xfrm>
            <a:custGeom>
              <a:avLst/>
              <a:gdLst>
                <a:gd name="T0" fmla="*/ 35 w 45"/>
                <a:gd name="T1" fmla="*/ 49 h 92"/>
                <a:gd name="T2" fmla="*/ 37 w 45"/>
                <a:gd name="T3" fmla="*/ 37 h 92"/>
                <a:gd name="T4" fmla="*/ 43 w 45"/>
                <a:gd name="T5" fmla="*/ 24 h 92"/>
                <a:gd name="T6" fmla="*/ 37 w 45"/>
                <a:gd name="T7" fmla="*/ 1 h 92"/>
                <a:gd name="T8" fmla="*/ 29 w 45"/>
                <a:gd name="T9" fmla="*/ 1 h 92"/>
                <a:gd name="T10" fmla="*/ 24 w 45"/>
                <a:gd name="T11" fmla="*/ 10 h 92"/>
                <a:gd name="T12" fmla="*/ 15 w 45"/>
                <a:gd name="T13" fmla="*/ 21 h 92"/>
                <a:gd name="T14" fmla="*/ 5 w 45"/>
                <a:gd name="T15" fmla="*/ 36 h 92"/>
                <a:gd name="T16" fmla="*/ 0 w 45"/>
                <a:gd name="T17" fmla="*/ 39 h 92"/>
                <a:gd name="T18" fmla="*/ 12 w 45"/>
                <a:gd name="T19" fmla="*/ 69 h 92"/>
                <a:gd name="T20" fmla="*/ 21 w 45"/>
                <a:gd name="T21" fmla="*/ 89 h 92"/>
                <a:gd name="T22" fmla="*/ 22 w 45"/>
                <a:gd name="T23" fmla="*/ 92 h 92"/>
                <a:gd name="T24" fmla="*/ 26 w 45"/>
                <a:gd name="T25" fmla="*/ 76 h 92"/>
                <a:gd name="T26" fmla="*/ 35 w 45"/>
                <a:gd name="T27" fmla="*/ 4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92">
                  <a:moveTo>
                    <a:pt x="35" y="49"/>
                  </a:moveTo>
                  <a:cubicBezTo>
                    <a:pt x="36" y="45"/>
                    <a:pt x="35" y="41"/>
                    <a:pt x="37" y="37"/>
                  </a:cubicBezTo>
                  <a:cubicBezTo>
                    <a:pt x="38" y="32"/>
                    <a:pt x="42" y="28"/>
                    <a:pt x="43" y="24"/>
                  </a:cubicBezTo>
                  <a:cubicBezTo>
                    <a:pt x="45" y="15"/>
                    <a:pt x="39" y="8"/>
                    <a:pt x="37" y="1"/>
                  </a:cubicBezTo>
                  <a:cubicBezTo>
                    <a:pt x="34" y="0"/>
                    <a:pt x="31" y="0"/>
                    <a:pt x="29" y="1"/>
                  </a:cubicBezTo>
                  <a:cubicBezTo>
                    <a:pt x="24" y="4"/>
                    <a:pt x="26" y="6"/>
                    <a:pt x="24" y="10"/>
                  </a:cubicBezTo>
                  <a:cubicBezTo>
                    <a:pt x="23" y="14"/>
                    <a:pt x="20" y="19"/>
                    <a:pt x="15" y="21"/>
                  </a:cubicBezTo>
                  <a:cubicBezTo>
                    <a:pt x="12" y="27"/>
                    <a:pt x="9" y="33"/>
                    <a:pt x="5" y="36"/>
                  </a:cubicBezTo>
                  <a:cubicBezTo>
                    <a:pt x="3" y="37"/>
                    <a:pt x="2" y="38"/>
                    <a:pt x="0" y="39"/>
                  </a:cubicBezTo>
                  <a:cubicBezTo>
                    <a:pt x="7" y="47"/>
                    <a:pt x="9" y="59"/>
                    <a:pt x="12" y="69"/>
                  </a:cubicBezTo>
                  <a:cubicBezTo>
                    <a:pt x="15" y="76"/>
                    <a:pt x="18" y="82"/>
                    <a:pt x="21" y="89"/>
                  </a:cubicBezTo>
                  <a:cubicBezTo>
                    <a:pt x="21" y="90"/>
                    <a:pt x="22" y="91"/>
                    <a:pt x="22" y="92"/>
                  </a:cubicBezTo>
                  <a:cubicBezTo>
                    <a:pt x="24" y="87"/>
                    <a:pt x="25" y="82"/>
                    <a:pt x="26" y="76"/>
                  </a:cubicBezTo>
                  <a:cubicBezTo>
                    <a:pt x="28" y="65"/>
                    <a:pt x="31" y="58"/>
                    <a:pt x="35" y="4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5" name="Freeform 549">
              <a:extLst>
                <a:ext uri="{FF2B5EF4-FFF2-40B4-BE49-F238E27FC236}">
                  <a16:creationId xmlns:a16="http://schemas.microsoft.com/office/drawing/2014/main" id="{388B4D2E-1D1C-4247-AAF8-1682EE973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7679" y="3078274"/>
              <a:ext cx="89458" cy="106220"/>
            </a:xfrm>
            <a:custGeom>
              <a:avLst/>
              <a:gdLst>
                <a:gd name="T0" fmla="*/ 110 w 116"/>
                <a:gd name="T1" fmla="*/ 31 h 132"/>
                <a:gd name="T2" fmla="*/ 111 w 116"/>
                <a:gd name="T3" fmla="*/ 25 h 132"/>
                <a:gd name="T4" fmla="*/ 104 w 116"/>
                <a:gd name="T5" fmla="*/ 0 h 132"/>
                <a:gd name="T6" fmla="*/ 92 w 116"/>
                <a:gd name="T7" fmla="*/ 8 h 132"/>
                <a:gd name="T8" fmla="*/ 57 w 116"/>
                <a:gd name="T9" fmla="*/ 27 h 132"/>
                <a:gd name="T10" fmla="*/ 43 w 116"/>
                <a:gd name="T11" fmla="*/ 31 h 132"/>
                <a:gd name="T12" fmla="*/ 22 w 116"/>
                <a:gd name="T13" fmla="*/ 19 h 132"/>
                <a:gd name="T14" fmla="*/ 18 w 116"/>
                <a:gd name="T15" fmla="*/ 29 h 132"/>
                <a:gd name="T16" fmla="*/ 15 w 116"/>
                <a:gd name="T17" fmla="*/ 27 h 132"/>
                <a:gd name="T18" fmla="*/ 21 w 116"/>
                <a:gd name="T19" fmla="*/ 50 h 132"/>
                <a:gd name="T20" fmla="*/ 15 w 116"/>
                <a:gd name="T21" fmla="*/ 63 h 132"/>
                <a:gd name="T22" fmla="*/ 13 w 116"/>
                <a:gd name="T23" fmla="*/ 75 h 132"/>
                <a:gd name="T24" fmla="*/ 4 w 116"/>
                <a:gd name="T25" fmla="*/ 102 h 132"/>
                <a:gd name="T26" fmla="*/ 0 w 116"/>
                <a:gd name="T27" fmla="*/ 118 h 132"/>
                <a:gd name="T28" fmla="*/ 12 w 116"/>
                <a:gd name="T29" fmla="*/ 127 h 132"/>
                <a:gd name="T30" fmla="*/ 32 w 116"/>
                <a:gd name="T31" fmla="*/ 129 h 132"/>
                <a:gd name="T32" fmla="*/ 47 w 116"/>
                <a:gd name="T33" fmla="*/ 110 h 132"/>
                <a:gd name="T34" fmla="*/ 66 w 116"/>
                <a:gd name="T35" fmla="*/ 104 h 132"/>
                <a:gd name="T36" fmla="*/ 81 w 116"/>
                <a:gd name="T37" fmla="*/ 90 h 132"/>
                <a:gd name="T38" fmla="*/ 55 w 116"/>
                <a:gd name="T39" fmla="*/ 58 h 132"/>
                <a:gd name="T40" fmla="*/ 104 w 116"/>
                <a:gd name="T41" fmla="*/ 45 h 132"/>
                <a:gd name="T42" fmla="*/ 111 w 116"/>
                <a:gd name="T43" fmla="*/ 42 h 132"/>
                <a:gd name="T44" fmla="*/ 116 w 116"/>
                <a:gd name="T45" fmla="*/ 36 h 132"/>
                <a:gd name="T46" fmla="*/ 110 w 116"/>
                <a:gd name="T47" fmla="*/ 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6" h="132">
                  <a:moveTo>
                    <a:pt x="110" y="31"/>
                  </a:moveTo>
                  <a:cubicBezTo>
                    <a:pt x="109" y="28"/>
                    <a:pt x="111" y="29"/>
                    <a:pt x="111" y="25"/>
                  </a:cubicBezTo>
                  <a:cubicBezTo>
                    <a:pt x="109" y="18"/>
                    <a:pt x="108" y="7"/>
                    <a:pt x="104" y="0"/>
                  </a:cubicBezTo>
                  <a:cubicBezTo>
                    <a:pt x="100" y="3"/>
                    <a:pt x="96" y="5"/>
                    <a:pt x="92" y="8"/>
                  </a:cubicBezTo>
                  <a:cubicBezTo>
                    <a:pt x="80" y="14"/>
                    <a:pt x="68" y="19"/>
                    <a:pt x="57" y="27"/>
                  </a:cubicBezTo>
                  <a:cubicBezTo>
                    <a:pt x="52" y="31"/>
                    <a:pt x="51" y="33"/>
                    <a:pt x="43" y="31"/>
                  </a:cubicBezTo>
                  <a:cubicBezTo>
                    <a:pt x="37" y="30"/>
                    <a:pt x="27" y="17"/>
                    <a:pt x="22" y="19"/>
                  </a:cubicBezTo>
                  <a:cubicBezTo>
                    <a:pt x="19" y="21"/>
                    <a:pt x="20" y="27"/>
                    <a:pt x="18" y="29"/>
                  </a:cubicBezTo>
                  <a:cubicBezTo>
                    <a:pt x="17" y="28"/>
                    <a:pt x="16" y="28"/>
                    <a:pt x="15" y="27"/>
                  </a:cubicBezTo>
                  <a:cubicBezTo>
                    <a:pt x="17" y="34"/>
                    <a:pt x="23" y="41"/>
                    <a:pt x="21" y="50"/>
                  </a:cubicBezTo>
                  <a:cubicBezTo>
                    <a:pt x="20" y="54"/>
                    <a:pt x="16" y="58"/>
                    <a:pt x="15" y="63"/>
                  </a:cubicBezTo>
                  <a:cubicBezTo>
                    <a:pt x="13" y="67"/>
                    <a:pt x="14" y="71"/>
                    <a:pt x="13" y="75"/>
                  </a:cubicBezTo>
                  <a:cubicBezTo>
                    <a:pt x="9" y="84"/>
                    <a:pt x="6" y="91"/>
                    <a:pt x="4" y="102"/>
                  </a:cubicBezTo>
                  <a:cubicBezTo>
                    <a:pt x="3" y="108"/>
                    <a:pt x="2" y="113"/>
                    <a:pt x="0" y="118"/>
                  </a:cubicBezTo>
                  <a:cubicBezTo>
                    <a:pt x="3" y="125"/>
                    <a:pt x="3" y="124"/>
                    <a:pt x="12" y="127"/>
                  </a:cubicBezTo>
                  <a:cubicBezTo>
                    <a:pt x="18" y="128"/>
                    <a:pt x="27" y="132"/>
                    <a:pt x="32" y="129"/>
                  </a:cubicBezTo>
                  <a:cubicBezTo>
                    <a:pt x="39" y="126"/>
                    <a:pt x="42" y="114"/>
                    <a:pt x="47" y="110"/>
                  </a:cubicBezTo>
                  <a:cubicBezTo>
                    <a:pt x="53" y="107"/>
                    <a:pt x="61" y="109"/>
                    <a:pt x="66" y="104"/>
                  </a:cubicBezTo>
                  <a:cubicBezTo>
                    <a:pt x="72" y="100"/>
                    <a:pt x="73" y="93"/>
                    <a:pt x="81" y="90"/>
                  </a:cubicBezTo>
                  <a:cubicBezTo>
                    <a:pt x="72" y="80"/>
                    <a:pt x="61" y="70"/>
                    <a:pt x="55" y="58"/>
                  </a:cubicBezTo>
                  <a:cubicBezTo>
                    <a:pt x="71" y="53"/>
                    <a:pt x="88" y="52"/>
                    <a:pt x="104" y="45"/>
                  </a:cubicBezTo>
                  <a:cubicBezTo>
                    <a:pt x="107" y="43"/>
                    <a:pt x="109" y="42"/>
                    <a:pt x="111" y="42"/>
                  </a:cubicBezTo>
                  <a:cubicBezTo>
                    <a:pt x="113" y="40"/>
                    <a:pt x="116" y="39"/>
                    <a:pt x="116" y="36"/>
                  </a:cubicBezTo>
                  <a:cubicBezTo>
                    <a:pt x="116" y="31"/>
                    <a:pt x="112" y="35"/>
                    <a:pt x="110" y="3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6" name="Freeform 550">
              <a:extLst>
                <a:ext uri="{FF2B5EF4-FFF2-40B4-BE49-F238E27FC236}">
                  <a16:creationId xmlns:a16="http://schemas.microsoft.com/office/drawing/2014/main" id="{7D2AC0AC-3260-4F26-A3E9-C94330DF5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190" y="3110617"/>
              <a:ext cx="435209" cy="371426"/>
            </a:xfrm>
            <a:custGeom>
              <a:avLst/>
              <a:gdLst>
                <a:gd name="T0" fmla="*/ 563 w 564"/>
                <a:gd name="T1" fmla="*/ 299 h 462"/>
                <a:gd name="T2" fmla="*/ 557 w 564"/>
                <a:gd name="T3" fmla="*/ 287 h 462"/>
                <a:gd name="T4" fmla="*/ 492 w 564"/>
                <a:gd name="T5" fmla="*/ 276 h 462"/>
                <a:gd name="T6" fmla="*/ 467 w 564"/>
                <a:gd name="T7" fmla="*/ 257 h 462"/>
                <a:gd name="T8" fmla="*/ 449 w 564"/>
                <a:gd name="T9" fmla="*/ 234 h 462"/>
                <a:gd name="T10" fmla="*/ 437 w 564"/>
                <a:gd name="T11" fmla="*/ 232 h 462"/>
                <a:gd name="T12" fmla="*/ 427 w 564"/>
                <a:gd name="T13" fmla="*/ 204 h 462"/>
                <a:gd name="T14" fmla="*/ 422 w 564"/>
                <a:gd name="T15" fmla="*/ 176 h 462"/>
                <a:gd name="T16" fmla="*/ 419 w 564"/>
                <a:gd name="T17" fmla="*/ 160 h 462"/>
                <a:gd name="T18" fmla="*/ 409 w 564"/>
                <a:gd name="T19" fmla="*/ 158 h 462"/>
                <a:gd name="T20" fmla="*/ 398 w 564"/>
                <a:gd name="T21" fmla="*/ 148 h 462"/>
                <a:gd name="T22" fmla="*/ 374 w 564"/>
                <a:gd name="T23" fmla="*/ 118 h 462"/>
                <a:gd name="T24" fmla="*/ 368 w 564"/>
                <a:gd name="T25" fmla="*/ 109 h 462"/>
                <a:gd name="T26" fmla="*/ 350 w 564"/>
                <a:gd name="T27" fmla="*/ 108 h 462"/>
                <a:gd name="T28" fmla="*/ 344 w 564"/>
                <a:gd name="T29" fmla="*/ 95 h 462"/>
                <a:gd name="T30" fmla="*/ 334 w 564"/>
                <a:gd name="T31" fmla="*/ 92 h 462"/>
                <a:gd name="T32" fmla="*/ 285 w 564"/>
                <a:gd name="T33" fmla="*/ 92 h 462"/>
                <a:gd name="T34" fmla="*/ 241 w 564"/>
                <a:gd name="T35" fmla="*/ 65 h 462"/>
                <a:gd name="T36" fmla="*/ 157 w 564"/>
                <a:gd name="T37" fmla="*/ 6 h 462"/>
                <a:gd name="T38" fmla="*/ 135 w 564"/>
                <a:gd name="T39" fmla="*/ 2 h 462"/>
                <a:gd name="T40" fmla="*/ 115 w 564"/>
                <a:gd name="T41" fmla="*/ 5 h 462"/>
                <a:gd name="T42" fmla="*/ 66 w 564"/>
                <a:gd name="T43" fmla="*/ 18 h 462"/>
                <a:gd name="T44" fmla="*/ 92 w 564"/>
                <a:gd name="T45" fmla="*/ 50 h 462"/>
                <a:gd name="T46" fmla="*/ 77 w 564"/>
                <a:gd name="T47" fmla="*/ 64 h 462"/>
                <a:gd name="T48" fmla="*/ 58 w 564"/>
                <a:gd name="T49" fmla="*/ 70 h 462"/>
                <a:gd name="T50" fmla="*/ 43 w 564"/>
                <a:gd name="T51" fmla="*/ 89 h 462"/>
                <a:gd name="T52" fmla="*/ 23 w 564"/>
                <a:gd name="T53" fmla="*/ 87 h 462"/>
                <a:gd name="T54" fmla="*/ 10 w 564"/>
                <a:gd name="T55" fmla="*/ 77 h 462"/>
                <a:gd name="T56" fmla="*/ 8 w 564"/>
                <a:gd name="T57" fmla="*/ 97 h 462"/>
                <a:gd name="T58" fmla="*/ 0 w 564"/>
                <a:gd name="T59" fmla="*/ 125 h 462"/>
                <a:gd name="T60" fmla="*/ 21 w 564"/>
                <a:gd name="T61" fmla="*/ 129 h 462"/>
                <a:gd name="T62" fmla="*/ 45 w 564"/>
                <a:gd name="T63" fmla="*/ 158 h 462"/>
                <a:gd name="T64" fmla="*/ 75 w 564"/>
                <a:gd name="T65" fmla="*/ 226 h 462"/>
                <a:gd name="T66" fmla="*/ 93 w 564"/>
                <a:gd name="T67" fmla="*/ 239 h 462"/>
                <a:gd name="T68" fmla="*/ 121 w 564"/>
                <a:gd name="T69" fmla="*/ 286 h 462"/>
                <a:gd name="T70" fmla="*/ 121 w 564"/>
                <a:gd name="T71" fmla="*/ 311 h 462"/>
                <a:gd name="T72" fmla="*/ 143 w 564"/>
                <a:gd name="T73" fmla="*/ 349 h 462"/>
                <a:gd name="T74" fmla="*/ 164 w 564"/>
                <a:gd name="T75" fmla="*/ 362 h 462"/>
                <a:gd name="T76" fmla="*/ 176 w 564"/>
                <a:gd name="T77" fmla="*/ 382 h 462"/>
                <a:gd name="T78" fmla="*/ 193 w 564"/>
                <a:gd name="T79" fmla="*/ 421 h 462"/>
                <a:gd name="T80" fmla="*/ 218 w 564"/>
                <a:gd name="T81" fmla="*/ 456 h 462"/>
                <a:gd name="T82" fmla="*/ 219 w 564"/>
                <a:gd name="T83" fmla="*/ 462 h 462"/>
                <a:gd name="T84" fmla="*/ 232 w 564"/>
                <a:gd name="T85" fmla="*/ 450 h 462"/>
                <a:gd name="T86" fmla="*/ 243 w 564"/>
                <a:gd name="T87" fmla="*/ 429 h 462"/>
                <a:gd name="T88" fmla="*/ 279 w 564"/>
                <a:gd name="T89" fmla="*/ 432 h 462"/>
                <a:gd name="T90" fmla="*/ 320 w 564"/>
                <a:gd name="T91" fmla="*/ 437 h 462"/>
                <a:gd name="T92" fmla="*/ 339 w 564"/>
                <a:gd name="T93" fmla="*/ 445 h 462"/>
                <a:gd name="T94" fmla="*/ 353 w 564"/>
                <a:gd name="T95" fmla="*/ 426 h 462"/>
                <a:gd name="T96" fmla="*/ 379 w 564"/>
                <a:gd name="T97" fmla="*/ 404 h 462"/>
                <a:gd name="T98" fmla="*/ 468 w 564"/>
                <a:gd name="T99" fmla="*/ 388 h 462"/>
                <a:gd name="T100" fmla="*/ 515 w 564"/>
                <a:gd name="T101" fmla="*/ 372 h 462"/>
                <a:gd name="T102" fmla="*/ 549 w 564"/>
                <a:gd name="T103" fmla="*/ 354 h 462"/>
                <a:gd name="T104" fmla="*/ 557 w 564"/>
                <a:gd name="T105" fmla="*/ 324 h 462"/>
                <a:gd name="T106" fmla="*/ 563 w 564"/>
                <a:gd name="T107" fmla="*/ 29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64" h="462">
                  <a:moveTo>
                    <a:pt x="563" y="299"/>
                  </a:moveTo>
                  <a:cubicBezTo>
                    <a:pt x="562" y="295"/>
                    <a:pt x="559" y="291"/>
                    <a:pt x="557" y="287"/>
                  </a:cubicBezTo>
                  <a:cubicBezTo>
                    <a:pt x="537" y="288"/>
                    <a:pt x="510" y="280"/>
                    <a:pt x="492" y="276"/>
                  </a:cubicBezTo>
                  <a:cubicBezTo>
                    <a:pt x="479" y="274"/>
                    <a:pt x="475" y="268"/>
                    <a:pt x="467" y="257"/>
                  </a:cubicBezTo>
                  <a:cubicBezTo>
                    <a:pt x="462" y="250"/>
                    <a:pt x="453" y="242"/>
                    <a:pt x="449" y="234"/>
                  </a:cubicBezTo>
                  <a:cubicBezTo>
                    <a:pt x="444" y="235"/>
                    <a:pt x="440" y="234"/>
                    <a:pt x="437" y="232"/>
                  </a:cubicBezTo>
                  <a:cubicBezTo>
                    <a:pt x="432" y="227"/>
                    <a:pt x="427" y="213"/>
                    <a:pt x="427" y="204"/>
                  </a:cubicBezTo>
                  <a:cubicBezTo>
                    <a:pt x="414" y="202"/>
                    <a:pt x="420" y="184"/>
                    <a:pt x="422" y="176"/>
                  </a:cubicBezTo>
                  <a:cubicBezTo>
                    <a:pt x="422" y="169"/>
                    <a:pt x="424" y="165"/>
                    <a:pt x="419" y="160"/>
                  </a:cubicBezTo>
                  <a:cubicBezTo>
                    <a:pt x="418" y="159"/>
                    <a:pt x="410" y="159"/>
                    <a:pt x="409" y="158"/>
                  </a:cubicBezTo>
                  <a:cubicBezTo>
                    <a:pt x="403" y="155"/>
                    <a:pt x="403" y="153"/>
                    <a:pt x="398" y="148"/>
                  </a:cubicBezTo>
                  <a:cubicBezTo>
                    <a:pt x="387" y="139"/>
                    <a:pt x="381" y="130"/>
                    <a:pt x="374" y="118"/>
                  </a:cubicBezTo>
                  <a:cubicBezTo>
                    <a:pt x="371" y="114"/>
                    <a:pt x="369" y="111"/>
                    <a:pt x="368" y="109"/>
                  </a:cubicBezTo>
                  <a:cubicBezTo>
                    <a:pt x="361" y="109"/>
                    <a:pt x="354" y="111"/>
                    <a:pt x="350" y="108"/>
                  </a:cubicBezTo>
                  <a:cubicBezTo>
                    <a:pt x="345" y="104"/>
                    <a:pt x="348" y="99"/>
                    <a:pt x="344" y="95"/>
                  </a:cubicBezTo>
                  <a:cubicBezTo>
                    <a:pt x="342" y="93"/>
                    <a:pt x="337" y="93"/>
                    <a:pt x="334" y="92"/>
                  </a:cubicBezTo>
                  <a:cubicBezTo>
                    <a:pt x="318" y="89"/>
                    <a:pt x="301" y="95"/>
                    <a:pt x="285" y="92"/>
                  </a:cubicBezTo>
                  <a:cubicBezTo>
                    <a:pt x="267" y="89"/>
                    <a:pt x="255" y="76"/>
                    <a:pt x="241" y="65"/>
                  </a:cubicBezTo>
                  <a:cubicBezTo>
                    <a:pt x="214" y="43"/>
                    <a:pt x="189" y="20"/>
                    <a:pt x="157" y="6"/>
                  </a:cubicBezTo>
                  <a:cubicBezTo>
                    <a:pt x="148" y="2"/>
                    <a:pt x="144" y="3"/>
                    <a:pt x="135" y="2"/>
                  </a:cubicBezTo>
                  <a:cubicBezTo>
                    <a:pt x="124" y="1"/>
                    <a:pt x="125" y="0"/>
                    <a:pt x="115" y="5"/>
                  </a:cubicBezTo>
                  <a:cubicBezTo>
                    <a:pt x="99" y="12"/>
                    <a:pt x="82" y="13"/>
                    <a:pt x="66" y="18"/>
                  </a:cubicBezTo>
                  <a:cubicBezTo>
                    <a:pt x="72" y="30"/>
                    <a:pt x="83" y="40"/>
                    <a:pt x="92" y="50"/>
                  </a:cubicBezTo>
                  <a:cubicBezTo>
                    <a:pt x="84" y="53"/>
                    <a:pt x="83" y="60"/>
                    <a:pt x="77" y="64"/>
                  </a:cubicBezTo>
                  <a:cubicBezTo>
                    <a:pt x="72" y="69"/>
                    <a:pt x="64" y="67"/>
                    <a:pt x="58" y="70"/>
                  </a:cubicBezTo>
                  <a:cubicBezTo>
                    <a:pt x="53" y="74"/>
                    <a:pt x="50" y="86"/>
                    <a:pt x="43" y="89"/>
                  </a:cubicBezTo>
                  <a:cubicBezTo>
                    <a:pt x="38" y="92"/>
                    <a:pt x="29" y="88"/>
                    <a:pt x="23" y="87"/>
                  </a:cubicBezTo>
                  <a:cubicBezTo>
                    <a:pt x="14" y="84"/>
                    <a:pt x="14" y="85"/>
                    <a:pt x="10" y="77"/>
                  </a:cubicBezTo>
                  <a:cubicBezTo>
                    <a:pt x="10" y="84"/>
                    <a:pt x="10" y="90"/>
                    <a:pt x="8" y="97"/>
                  </a:cubicBezTo>
                  <a:cubicBezTo>
                    <a:pt x="7" y="107"/>
                    <a:pt x="3" y="116"/>
                    <a:pt x="0" y="125"/>
                  </a:cubicBezTo>
                  <a:cubicBezTo>
                    <a:pt x="8" y="125"/>
                    <a:pt x="15" y="126"/>
                    <a:pt x="21" y="129"/>
                  </a:cubicBezTo>
                  <a:cubicBezTo>
                    <a:pt x="32" y="135"/>
                    <a:pt x="39" y="148"/>
                    <a:pt x="45" y="158"/>
                  </a:cubicBezTo>
                  <a:cubicBezTo>
                    <a:pt x="57" y="180"/>
                    <a:pt x="63" y="204"/>
                    <a:pt x="75" y="226"/>
                  </a:cubicBezTo>
                  <a:cubicBezTo>
                    <a:pt x="80" y="236"/>
                    <a:pt x="83" y="234"/>
                    <a:pt x="93" y="239"/>
                  </a:cubicBezTo>
                  <a:cubicBezTo>
                    <a:pt x="104" y="245"/>
                    <a:pt x="121" y="274"/>
                    <a:pt x="121" y="286"/>
                  </a:cubicBezTo>
                  <a:cubicBezTo>
                    <a:pt x="122" y="296"/>
                    <a:pt x="119" y="301"/>
                    <a:pt x="121" y="311"/>
                  </a:cubicBezTo>
                  <a:cubicBezTo>
                    <a:pt x="125" y="328"/>
                    <a:pt x="130" y="339"/>
                    <a:pt x="143" y="349"/>
                  </a:cubicBezTo>
                  <a:cubicBezTo>
                    <a:pt x="148" y="353"/>
                    <a:pt x="160" y="357"/>
                    <a:pt x="164" y="362"/>
                  </a:cubicBezTo>
                  <a:cubicBezTo>
                    <a:pt x="169" y="367"/>
                    <a:pt x="172" y="376"/>
                    <a:pt x="176" y="382"/>
                  </a:cubicBezTo>
                  <a:cubicBezTo>
                    <a:pt x="181" y="394"/>
                    <a:pt x="184" y="411"/>
                    <a:pt x="193" y="421"/>
                  </a:cubicBezTo>
                  <a:cubicBezTo>
                    <a:pt x="203" y="434"/>
                    <a:pt x="214" y="439"/>
                    <a:pt x="218" y="456"/>
                  </a:cubicBezTo>
                  <a:cubicBezTo>
                    <a:pt x="218" y="458"/>
                    <a:pt x="219" y="460"/>
                    <a:pt x="219" y="462"/>
                  </a:cubicBezTo>
                  <a:cubicBezTo>
                    <a:pt x="225" y="460"/>
                    <a:pt x="230" y="456"/>
                    <a:pt x="232" y="450"/>
                  </a:cubicBezTo>
                  <a:cubicBezTo>
                    <a:pt x="235" y="440"/>
                    <a:pt x="229" y="433"/>
                    <a:pt x="243" y="429"/>
                  </a:cubicBezTo>
                  <a:cubicBezTo>
                    <a:pt x="248" y="438"/>
                    <a:pt x="270" y="432"/>
                    <a:pt x="279" y="432"/>
                  </a:cubicBezTo>
                  <a:cubicBezTo>
                    <a:pt x="293" y="434"/>
                    <a:pt x="307" y="435"/>
                    <a:pt x="320" y="437"/>
                  </a:cubicBezTo>
                  <a:cubicBezTo>
                    <a:pt x="327" y="437"/>
                    <a:pt x="332" y="446"/>
                    <a:pt x="339" y="445"/>
                  </a:cubicBezTo>
                  <a:cubicBezTo>
                    <a:pt x="348" y="444"/>
                    <a:pt x="349" y="432"/>
                    <a:pt x="353" y="426"/>
                  </a:cubicBezTo>
                  <a:cubicBezTo>
                    <a:pt x="359" y="417"/>
                    <a:pt x="369" y="409"/>
                    <a:pt x="379" y="404"/>
                  </a:cubicBezTo>
                  <a:cubicBezTo>
                    <a:pt x="406" y="391"/>
                    <a:pt x="439" y="395"/>
                    <a:pt x="468" y="388"/>
                  </a:cubicBezTo>
                  <a:cubicBezTo>
                    <a:pt x="484" y="384"/>
                    <a:pt x="499" y="378"/>
                    <a:pt x="515" y="372"/>
                  </a:cubicBezTo>
                  <a:cubicBezTo>
                    <a:pt x="527" y="368"/>
                    <a:pt x="544" y="366"/>
                    <a:pt x="549" y="354"/>
                  </a:cubicBezTo>
                  <a:cubicBezTo>
                    <a:pt x="553" y="345"/>
                    <a:pt x="553" y="333"/>
                    <a:pt x="557" y="324"/>
                  </a:cubicBezTo>
                  <a:cubicBezTo>
                    <a:pt x="560" y="316"/>
                    <a:pt x="564" y="308"/>
                    <a:pt x="563" y="29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857" name="Freeform 551">
              <a:extLst>
                <a:ext uri="{FF2B5EF4-FFF2-40B4-BE49-F238E27FC236}">
                  <a16:creationId xmlns:a16="http://schemas.microsoft.com/office/drawing/2014/main" id="{1CC9F94C-D079-494B-8832-C18E2A3ED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5789" y="3119468"/>
              <a:ext cx="249764" cy="233887"/>
            </a:xfrm>
            <a:custGeom>
              <a:avLst/>
              <a:gdLst>
                <a:gd name="T0" fmla="*/ 306 w 324"/>
                <a:gd name="T1" fmla="*/ 273 h 291"/>
                <a:gd name="T2" fmla="*/ 293 w 324"/>
                <a:gd name="T3" fmla="*/ 247 h 291"/>
                <a:gd name="T4" fmla="*/ 297 w 324"/>
                <a:gd name="T5" fmla="*/ 233 h 291"/>
                <a:gd name="T6" fmla="*/ 286 w 324"/>
                <a:gd name="T7" fmla="*/ 225 h 291"/>
                <a:gd name="T8" fmla="*/ 244 w 324"/>
                <a:gd name="T9" fmla="*/ 139 h 291"/>
                <a:gd name="T10" fmla="*/ 229 w 324"/>
                <a:gd name="T11" fmla="*/ 110 h 291"/>
                <a:gd name="T12" fmla="*/ 212 w 324"/>
                <a:gd name="T13" fmla="*/ 79 h 291"/>
                <a:gd name="T14" fmla="*/ 215 w 324"/>
                <a:gd name="T15" fmla="*/ 63 h 291"/>
                <a:gd name="T16" fmla="*/ 223 w 324"/>
                <a:gd name="T17" fmla="*/ 80 h 291"/>
                <a:gd name="T18" fmla="*/ 243 w 324"/>
                <a:gd name="T19" fmla="*/ 111 h 291"/>
                <a:gd name="T20" fmla="*/ 264 w 324"/>
                <a:gd name="T21" fmla="*/ 114 h 291"/>
                <a:gd name="T22" fmla="*/ 272 w 324"/>
                <a:gd name="T23" fmla="*/ 86 h 291"/>
                <a:gd name="T24" fmla="*/ 274 w 324"/>
                <a:gd name="T25" fmla="*/ 66 h 291"/>
                <a:gd name="T26" fmla="*/ 274 w 324"/>
                <a:gd name="T27" fmla="*/ 64 h 291"/>
                <a:gd name="T28" fmla="*/ 265 w 324"/>
                <a:gd name="T29" fmla="*/ 44 h 291"/>
                <a:gd name="T30" fmla="*/ 253 w 324"/>
                <a:gd name="T31" fmla="*/ 14 h 291"/>
                <a:gd name="T32" fmla="*/ 231 w 324"/>
                <a:gd name="T33" fmla="*/ 16 h 291"/>
                <a:gd name="T34" fmla="*/ 217 w 324"/>
                <a:gd name="T35" fmla="*/ 21 h 291"/>
                <a:gd name="T36" fmla="*/ 204 w 324"/>
                <a:gd name="T37" fmla="*/ 13 h 291"/>
                <a:gd name="T38" fmla="*/ 192 w 324"/>
                <a:gd name="T39" fmla="*/ 7 h 291"/>
                <a:gd name="T40" fmla="*/ 167 w 324"/>
                <a:gd name="T41" fmla="*/ 5 h 291"/>
                <a:gd name="T42" fmla="*/ 148 w 324"/>
                <a:gd name="T43" fmla="*/ 16 h 291"/>
                <a:gd name="T44" fmla="*/ 133 w 324"/>
                <a:gd name="T45" fmla="*/ 21 h 291"/>
                <a:gd name="T46" fmla="*/ 119 w 324"/>
                <a:gd name="T47" fmla="*/ 25 h 291"/>
                <a:gd name="T48" fmla="*/ 110 w 324"/>
                <a:gd name="T49" fmla="*/ 16 h 291"/>
                <a:gd name="T50" fmla="*/ 93 w 324"/>
                <a:gd name="T51" fmla="*/ 17 h 291"/>
                <a:gd name="T52" fmla="*/ 77 w 324"/>
                <a:gd name="T53" fmla="*/ 15 h 291"/>
                <a:gd name="T54" fmla="*/ 63 w 324"/>
                <a:gd name="T55" fmla="*/ 9 h 291"/>
                <a:gd name="T56" fmla="*/ 46 w 324"/>
                <a:gd name="T57" fmla="*/ 6 h 291"/>
                <a:gd name="T58" fmla="*/ 30 w 324"/>
                <a:gd name="T59" fmla="*/ 5 h 291"/>
                <a:gd name="T60" fmla="*/ 15 w 324"/>
                <a:gd name="T61" fmla="*/ 0 h 291"/>
                <a:gd name="T62" fmla="*/ 7 w 324"/>
                <a:gd name="T63" fmla="*/ 20 h 291"/>
                <a:gd name="T64" fmla="*/ 12 w 324"/>
                <a:gd name="T65" fmla="*/ 32 h 291"/>
                <a:gd name="T66" fmla="*/ 3 w 324"/>
                <a:gd name="T67" fmla="*/ 46 h 291"/>
                <a:gd name="T68" fmla="*/ 8 w 324"/>
                <a:gd name="T69" fmla="*/ 70 h 291"/>
                <a:gd name="T70" fmla="*/ 10 w 324"/>
                <a:gd name="T71" fmla="*/ 164 h 291"/>
                <a:gd name="T72" fmla="*/ 10 w 324"/>
                <a:gd name="T73" fmla="*/ 291 h 291"/>
                <a:gd name="T74" fmla="*/ 324 w 324"/>
                <a:gd name="T75" fmla="*/ 291 h 291"/>
                <a:gd name="T76" fmla="*/ 306 w 324"/>
                <a:gd name="T77" fmla="*/ 27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4" h="291">
                  <a:moveTo>
                    <a:pt x="306" y="273"/>
                  </a:moveTo>
                  <a:cubicBezTo>
                    <a:pt x="296" y="265"/>
                    <a:pt x="294" y="260"/>
                    <a:pt x="293" y="247"/>
                  </a:cubicBezTo>
                  <a:cubicBezTo>
                    <a:pt x="293" y="243"/>
                    <a:pt x="298" y="236"/>
                    <a:pt x="297" y="233"/>
                  </a:cubicBezTo>
                  <a:cubicBezTo>
                    <a:pt x="296" y="231"/>
                    <a:pt x="288" y="228"/>
                    <a:pt x="286" y="225"/>
                  </a:cubicBezTo>
                  <a:cubicBezTo>
                    <a:pt x="265" y="200"/>
                    <a:pt x="260" y="166"/>
                    <a:pt x="244" y="139"/>
                  </a:cubicBezTo>
                  <a:cubicBezTo>
                    <a:pt x="238" y="129"/>
                    <a:pt x="234" y="120"/>
                    <a:pt x="229" y="110"/>
                  </a:cubicBezTo>
                  <a:cubicBezTo>
                    <a:pt x="223" y="100"/>
                    <a:pt x="218" y="89"/>
                    <a:pt x="212" y="79"/>
                  </a:cubicBezTo>
                  <a:cubicBezTo>
                    <a:pt x="209" y="74"/>
                    <a:pt x="198" y="59"/>
                    <a:pt x="215" y="63"/>
                  </a:cubicBezTo>
                  <a:cubicBezTo>
                    <a:pt x="213" y="72"/>
                    <a:pt x="219" y="73"/>
                    <a:pt x="223" y="80"/>
                  </a:cubicBezTo>
                  <a:cubicBezTo>
                    <a:pt x="229" y="90"/>
                    <a:pt x="231" y="106"/>
                    <a:pt x="243" y="111"/>
                  </a:cubicBezTo>
                  <a:cubicBezTo>
                    <a:pt x="250" y="113"/>
                    <a:pt x="257" y="114"/>
                    <a:pt x="264" y="114"/>
                  </a:cubicBezTo>
                  <a:cubicBezTo>
                    <a:pt x="267" y="105"/>
                    <a:pt x="271" y="96"/>
                    <a:pt x="272" y="86"/>
                  </a:cubicBezTo>
                  <a:cubicBezTo>
                    <a:pt x="274" y="79"/>
                    <a:pt x="274" y="73"/>
                    <a:pt x="274" y="66"/>
                  </a:cubicBezTo>
                  <a:cubicBezTo>
                    <a:pt x="274" y="65"/>
                    <a:pt x="274" y="65"/>
                    <a:pt x="274" y="64"/>
                  </a:cubicBezTo>
                  <a:cubicBezTo>
                    <a:pt x="271" y="57"/>
                    <a:pt x="268" y="51"/>
                    <a:pt x="265" y="44"/>
                  </a:cubicBezTo>
                  <a:cubicBezTo>
                    <a:pt x="262" y="34"/>
                    <a:pt x="260" y="22"/>
                    <a:pt x="253" y="14"/>
                  </a:cubicBezTo>
                  <a:cubicBezTo>
                    <a:pt x="246" y="17"/>
                    <a:pt x="239" y="15"/>
                    <a:pt x="231" y="16"/>
                  </a:cubicBezTo>
                  <a:cubicBezTo>
                    <a:pt x="225" y="17"/>
                    <a:pt x="224" y="21"/>
                    <a:pt x="217" y="21"/>
                  </a:cubicBezTo>
                  <a:cubicBezTo>
                    <a:pt x="211" y="21"/>
                    <a:pt x="208" y="17"/>
                    <a:pt x="204" y="13"/>
                  </a:cubicBezTo>
                  <a:cubicBezTo>
                    <a:pt x="200" y="9"/>
                    <a:pt x="198" y="7"/>
                    <a:pt x="192" y="7"/>
                  </a:cubicBezTo>
                  <a:cubicBezTo>
                    <a:pt x="184" y="6"/>
                    <a:pt x="174" y="3"/>
                    <a:pt x="167" y="5"/>
                  </a:cubicBezTo>
                  <a:cubicBezTo>
                    <a:pt x="160" y="7"/>
                    <a:pt x="154" y="13"/>
                    <a:pt x="148" y="16"/>
                  </a:cubicBezTo>
                  <a:cubicBezTo>
                    <a:pt x="143" y="19"/>
                    <a:pt x="138" y="18"/>
                    <a:pt x="133" y="21"/>
                  </a:cubicBezTo>
                  <a:cubicBezTo>
                    <a:pt x="128" y="23"/>
                    <a:pt x="124" y="30"/>
                    <a:pt x="119" y="25"/>
                  </a:cubicBezTo>
                  <a:cubicBezTo>
                    <a:pt x="114" y="20"/>
                    <a:pt x="121" y="18"/>
                    <a:pt x="110" y="16"/>
                  </a:cubicBezTo>
                  <a:cubicBezTo>
                    <a:pt x="105" y="16"/>
                    <a:pt x="99" y="17"/>
                    <a:pt x="93" y="17"/>
                  </a:cubicBezTo>
                  <a:cubicBezTo>
                    <a:pt x="88" y="17"/>
                    <a:pt x="83" y="17"/>
                    <a:pt x="77" y="15"/>
                  </a:cubicBezTo>
                  <a:cubicBezTo>
                    <a:pt x="72" y="13"/>
                    <a:pt x="69" y="10"/>
                    <a:pt x="63" y="9"/>
                  </a:cubicBezTo>
                  <a:cubicBezTo>
                    <a:pt x="58" y="7"/>
                    <a:pt x="52" y="7"/>
                    <a:pt x="46" y="6"/>
                  </a:cubicBezTo>
                  <a:cubicBezTo>
                    <a:pt x="38" y="3"/>
                    <a:pt x="39" y="2"/>
                    <a:pt x="30" y="5"/>
                  </a:cubicBezTo>
                  <a:cubicBezTo>
                    <a:pt x="21" y="8"/>
                    <a:pt x="18" y="4"/>
                    <a:pt x="15" y="0"/>
                  </a:cubicBezTo>
                  <a:cubicBezTo>
                    <a:pt x="10" y="6"/>
                    <a:pt x="5" y="14"/>
                    <a:pt x="7" y="20"/>
                  </a:cubicBezTo>
                  <a:cubicBezTo>
                    <a:pt x="9" y="25"/>
                    <a:pt x="12" y="26"/>
                    <a:pt x="12" y="32"/>
                  </a:cubicBezTo>
                  <a:cubicBezTo>
                    <a:pt x="11" y="38"/>
                    <a:pt x="5" y="41"/>
                    <a:pt x="3" y="46"/>
                  </a:cubicBezTo>
                  <a:cubicBezTo>
                    <a:pt x="0" y="52"/>
                    <a:pt x="6" y="62"/>
                    <a:pt x="8" y="70"/>
                  </a:cubicBezTo>
                  <a:cubicBezTo>
                    <a:pt x="14" y="100"/>
                    <a:pt x="10" y="134"/>
                    <a:pt x="10" y="164"/>
                  </a:cubicBezTo>
                  <a:cubicBezTo>
                    <a:pt x="10" y="207"/>
                    <a:pt x="10" y="249"/>
                    <a:pt x="10" y="291"/>
                  </a:cubicBezTo>
                  <a:cubicBezTo>
                    <a:pt x="324" y="291"/>
                    <a:pt x="324" y="291"/>
                    <a:pt x="324" y="291"/>
                  </a:cubicBezTo>
                  <a:cubicBezTo>
                    <a:pt x="318" y="285"/>
                    <a:pt x="312" y="279"/>
                    <a:pt x="306" y="27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8" name="Freeform 552">
              <a:extLst>
                <a:ext uri="{FF2B5EF4-FFF2-40B4-BE49-F238E27FC236}">
                  <a16:creationId xmlns:a16="http://schemas.microsoft.com/office/drawing/2014/main" id="{46E40993-42D6-40CC-9672-9BDD6F902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5015" y="3568857"/>
              <a:ext cx="241927" cy="195416"/>
            </a:xfrm>
            <a:custGeom>
              <a:avLst/>
              <a:gdLst>
                <a:gd name="T0" fmla="*/ 262 w 314"/>
                <a:gd name="T1" fmla="*/ 70 h 243"/>
                <a:gd name="T2" fmla="*/ 256 w 314"/>
                <a:gd name="T3" fmla="*/ 55 h 243"/>
                <a:gd name="T4" fmla="*/ 242 w 314"/>
                <a:gd name="T5" fmla="*/ 45 h 243"/>
                <a:gd name="T6" fmla="*/ 242 w 314"/>
                <a:gd name="T7" fmla="*/ 28 h 243"/>
                <a:gd name="T8" fmla="*/ 246 w 314"/>
                <a:gd name="T9" fmla="*/ 9 h 243"/>
                <a:gd name="T10" fmla="*/ 230 w 314"/>
                <a:gd name="T11" fmla="*/ 7 h 243"/>
                <a:gd name="T12" fmla="*/ 215 w 314"/>
                <a:gd name="T13" fmla="*/ 11 h 243"/>
                <a:gd name="T14" fmla="*/ 216 w 314"/>
                <a:gd name="T15" fmla="*/ 47 h 243"/>
                <a:gd name="T16" fmla="*/ 183 w 314"/>
                <a:gd name="T17" fmla="*/ 71 h 243"/>
                <a:gd name="T18" fmla="*/ 152 w 314"/>
                <a:gd name="T19" fmla="*/ 62 h 243"/>
                <a:gd name="T20" fmla="*/ 149 w 314"/>
                <a:gd name="T21" fmla="*/ 70 h 243"/>
                <a:gd name="T22" fmla="*/ 141 w 314"/>
                <a:gd name="T23" fmla="*/ 74 h 243"/>
                <a:gd name="T24" fmla="*/ 106 w 314"/>
                <a:gd name="T25" fmla="*/ 80 h 243"/>
                <a:gd name="T26" fmla="*/ 80 w 314"/>
                <a:gd name="T27" fmla="*/ 78 h 243"/>
                <a:gd name="T28" fmla="*/ 61 w 314"/>
                <a:gd name="T29" fmla="*/ 71 h 243"/>
                <a:gd name="T30" fmla="*/ 47 w 314"/>
                <a:gd name="T31" fmla="*/ 56 h 243"/>
                <a:gd name="T32" fmla="*/ 3 w 314"/>
                <a:gd name="T33" fmla="*/ 102 h 243"/>
                <a:gd name="T34" fmla="*/ 3 w 314"/>
                <a:gd name="T35" fmla="*/ 112 h 243"/>
                <a:gd name="T36" fmla="*/ 15 w 314"/>
                <a:gd name="T37" fmla="*/ 115 h 243"/>
                <a:gd name="T38" fmla="*/ 30 w 314"/>
                <a:gd name="T39" fmla="*/ 134 h 243"/>
                <a:gd name="T40" fmla="*/ 49 w 314"/>
                <a:gd name="T41" fmla="*/ 147 h 243"/>
                <a:gd name="T42" fmla="*/ 59 w 314"/>
                <a:gd name="T43" fmla="*/ 154 h 243"/>
                <a:gd name="T44" fmla="*/ 60 w 314"/>
                <a:gd name="T45" fmla="*/ 164 h 243"/>
                <a:gd name="T46" fmla="*/ 76 w 314"/>
                <a:gd name="T47" fmla="*/ 175 h 243"/>
                <a:gd name="T48" fmla="*/ 84 w 314"/>
                <a:gd name="T49" fmla="*/ 193 h 243"/>
                <a:gd name="T50" fmla="*/ 118 w 314"/>
                <a:gd name="T51" fmla="*/ 219 h 243"/>
                <a:gd name="T52" fmla="*/ 126 w 314"/>
                <a:gd name="T53" fmla="*/ 213 h 243"/>
                <a:gd name="T54" fmla="*/ 138 w 314"/>
                <a:gd name="T55" fmla="*/ 213 h 243"/>
                <a:gd name="T56" fmla="*/ 157 w 314"/>
                <a:gd name="T57" fmla="*/ 221 h 243"/>
                <a:gd name="T58" fmla="*/ 175 w 314"/>
                <a:gd name="T59" fmla="*/ 233 h 243"/>
                <a:gd name="T60" fmla="*/ 180 w 314"/>
                <a:gd name="T61" fmla="*/ 238 h 243"/>
                <a:gd name="T62" fmla="*/ 193 w 314"/>
                <a:gd name="T63" fmla="*/ 233 h 243"/>
                <a:gd name="T64" fmla="*/ 206 w 314"/>
                <a:gd name="T65" fmla="*/ 233 h 243"/>
                <a:gd name="T66" fmla="*/ 227 w 314"/>
                <a:gd name="T67" fmla="*/ 234 h 243"/>
                <a:gd name="T68" fmla="*/ 240 w 314"/>
                <a:gd name="T69" fmla="*/ 230 h 243"/>
                <a:gd name="T70" fmla="*/ 252 w 314"/>
                <a:gd name="T71" fmla="*/ 233 h 243"/>
                <a:gd name="T72" fmla="*/ 273 w 314"/>
                <a:gd name="T73" fmla="*/ 214 h 243"/>
                <a:gd name="T74" fmla="*/ 303 w 314"/>
                <a:gd name="T75" fmla="*/ 203 h 243"/>
                <a:gd name="T76" fmla="*/ 314 w 314"/>
                <a:gd name="T77" fmla="*/ 211 h 243"/>
                <a:gd name="T78" fmla="*/ 310 w 314"/>
                <a:gd name="T79" fmla="*/ 191 h 243"/>
                <a:gd name="T80" fmla="*/ 279 w 314"/>
                <a:gd name="T81" fmla="*/ 152 h 243"/>
                <a:gd name="T82" fmla="*/ 239 w 314"/>
                <a:gd name="T83" fmla="*/ 124 h 243"/>
                <a:gd name="T84" fmla="*/ 254 w 314"/>
                <a:gd name="T85" fmla="*/ 107 h 243"/>
                <a:gd name="T86" fmla="*/ 268 w 314"/>
                <a:gd name="T87" fmla="*/ 91 h 243"/>
                <a:gd name="T88" fmla="*/ 268 w 314"/>
                <a:gd name="T89" fmla="*/ 79 h 243"/>
                <a:gd name="T90" fmla="*/ 262 w 314"/>
                <a:gd name="T91" fmla="*/ 7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4" h="243">
                  <a:moveTo>
                    <a:pt x="262" y="70"/>
                  </a:moveTo>
                  <a:cubicBezTo>
                    <a:pt x="260" y="64"/>
                    <a:pt x="261" y="60"/>
                    <a:pt x="256" y="55"/>
                  </a:cubicBezTo>
                  <a:cubicBezTo>
                    <a:pt x="251" y="50"/>
                    <a:pt x="245" y="51"/>
                    <a:pt x="242" y="45"/>
                  </a:cubicBezTo>
                  <a:cubicBezTo>
                    <a:pt x="239" y="40"/>
                    <a:pt x="241" y="34"/>
                    <a:pt x="242" y="28"/>
                  </a:cubicBezTo>
                  <a:cubicBezTo>
                    <a:pt x="242" y="25"/>
                    <a:pt x="246" y="11"/>
                    <a:pt x="246" y="9"/>
                  </a:cubicBezTo>
                  <a:cubicBezTo>
                    <a:pt x="242" y="0"/>
                    <a:pt x="237" y="6"/>
                    <a:pt x="230" y="7"/>
                  </a:cubicBezTo>
                  <a:cubicBezTo>
                    <a:pt x="227" y="8"/>
                    <a:pt x="219" y="10"/>
                    <a:pt x="215" y="11"/>
                  </a:cubicBezTo>
                  <a:cubicBezTo>
                    <a:pt x="224" y="22"/>
                    <a:pt x="224" y="36"/>
                    <a:pt x="216" y="47"/>
                  </a:cubicBezTo>
                  <a:cubicBezTo>
                    <a:pt x="208" y="58"/>
                    <a:pt x="199" y="72"/>
                    <a:pt x="183" y="71"/>
                  </a:cubicBezTo>
                  <a:cubicBezTo>
                    <a:pt x="172" y="69"/>
                    <a:pt x="164" y="56"/>
                    <a:pt x="152" y="62"/>
                  </a:cubicBezTo>
                  <a:cubicBezTo>
                    <a:pt x="148" y="64"/>
                    <a:pt x="151" y="68"/>
                    <a:pt x="149" y="70"/>
                  </a:cubicBezTo>
                  <a:cubicBezTo>
                    <a:pt x="146" y="72"/>
                    <a:pt x="143" y="72"/>
                    <a:pt x="141" y="74"/>
                  </a:cubicBezTo>
                  <a:cubicBezTo>
                    <a:pt x="129" y="81"/>
                    <a:pt x="119" y="85"/>
                    <a:pt x="106" y="80"/>
                  </a:cubicBezTo>
                  <a:cubicBezTo>
                    <a:pt x="97" y="78"/>
                    <a:pt x="91" y="77"/>
                    <a:pt x="80" y="78"/>
                  </a:cubicBezTo>
                  <a:cubicBezTo>
                    <a:pt x="68" y="78"/>
                    <a:pt x="70" y="79"/>
                    <a:pt x="61" y="71"/>
                  </a:cubicBezTo>
                  <a:cubicBezTo>
                    <a:pt x="57" y="67"/>
                    <a:pt x="51" y="58"/>
                    <a:pt x="47" y="56"/>
                  </a:cubicBezTo>
                  <a:cubicBezTo>
                    <a:pt x="22" y="44"/>
                    <a:pt x="20" y="87"/>
                    <a:pt x="3" y="102"/>
                  </a:cubicBezTo>
                  <a:cubicBezTo>
                    <a:pt x="6" y="105"/>
                    <a:pt x="0" y="109"/>
                    <a:pt x="3" y="112"/>
                  </a:cubicBezTo>
                  <a:cubicBezTo>
                    <a:pt x="4" y="114"/>
                    <a:pt x="12" y="114"/>
                    <a:pt x="15" y="115"/>
                  </a:cubicBezTo>
                  <a:cubicBezTo>
                    <a:pt x="23" y="118"/>
                    <a:pt x="35" y="124"/>
                    <a:pt x="30" y="134"/>
                  </a:cubicBezTo>
                  <a:cubicBezTo>
                    <a:pt x="38" y="138"/>
                    <a:pt x="43" y="142"/>
                    <a:pt x="49" y="147"/>
                  </a:cubicBezTo>
                  <a:cubicBezTo>
                    <a:pt x="53" y="150"/>
                    <a:pt x="56" y="150"/>
                    <a:pt x="59" y="154"/>
                  </a:cubicBezTo>
                  <a:cubicBezTo>
                    <a:pt x="62" y="158"/>
                    <a:pt x="59" y="161"/>
                    <a:pt x="60" y="164"/>
                  </a:cubicBezTo>
                  <a:cubicBezTo>
                    <a:pt x="64" y="170"/>
                    <a:pt x="70" y="170"/>
                    <a:pt x="76" y="175"/>
                  </a:cubicBezTo>
                  <a:cubicBezTo>
                    <a:pt x="85" y="182"/>
                    <a:pt x="79" y="185"/>
                    <a:pt x="84" y="193"/>
                  </a:cubicBezTo>
                  <a:cubicBezTo>
                    <a:pt x="88" y="201"/>
                    <a:pt x="108" y="219"/>
                    <a:pt x="118" y="219"/>
                  </a:cubicBezTo>
                  <a:cubicBezTo>
                    <a:pt x="122" y="218"/>
                    <a:pt x="122" y="214"/>
                    <a:pt x="126" y="213"/>
                  </a:cubicBezTo>
                  <a:cubicBezTo>
                    <a:pt x="129" y="212"/>
                    <a:pt x="134" y="213"/>
                    <a:pt x="138" y="213"/>
                  </a:cubicBezTo>
                  <a:cubicBezTo>
                    <a:pt x="149" y="213"/>
                    <a:pt x="148" y="214"/>
                    <a:pt x="157" y="221"/>
                  </a:cubicBezTo>
                  <a:cubicBezTo>
                    <a:pt x="163" y="225"/>
                    <a:pt x="169" y="229"/>
                    <a:pt x="175" y="233"/>
                  </a:cubicBezTo>
                  <a:cubicBezTo>
                    <a:pt x="179" y="236"/>
                    <a:pt x="180" y="237"/>
                    <a:pt x="180" y="238"/>
                  </a:cubicBezTo>
                  <a:cubicBezTo>
                    <a:pt x="184" y="235"/>
                    <a:pt x="188" y="231"/>
                    <a:pt x="193" y="233"/>
                  </a:cubicBezTo>
                  <a:cubicBezTo>
                    <a:pt x="196" y="237"/>
                    <a:pt x="202" y="237"/>
                    <a:pt x="206" y="233"/>
                  </a:cubicBezTo>
                  <a:cubicBezTo>
                    <a:pt x="211" y="243"/>
                    <a:pt x="219" y="237"/>
                    <a:pt x="227" y="234"/>
                  </a:cubicBezTo>
                  <a:cubicBezTo>
                    <a:pt x="230" y="233"/>
                    <a:pt x="238" y="230"/>
                    <a:pt x="240" y="230"/>
                  </a:cubicBezTo>
                  <a:cubicBezTo>
                    <a:pt x="242" y="230"/>
                    <a:pt x="247" y="235"/>
                    <a:pt x="252" y="233"/>
                  </a:cubicBezTo>
                  <a:cubicBezTo>
                    <a:pt x="258" y="231"/>
                    <a:pt x="267" y="218"/>
                    <a:pt x="273" y="214"/>
                  </a:cubicBezTo>
                  <a:cubicBezTo>
                    <a:pt x="283" y="206"/>
                    <a:pt x="290" y="206"/>
                    <a:pt x="303" y="203"/>
                  </a:cubicBezTo>
                  <a:cubicBezTo>
                    <a:pt x="305" y="207"/>
                    <a:pt x="309" y="210"/>
                    <a:pt x="314" y="211"/>
                  </a:cubicBezTo>
                  <a:cubicBezTo>
                    <a:pt x="313" y="205"/>
                    <a:pt x="310" y="198"/>
                    <a:pt x="310" y="191"/>
                  </a:cubicBezTo>
                  <a:cubicBezTo>
                    <a:pt x="290" y="193"/>
                    <a:pt x="287" y="164"/>
                    <a:pt x="279" y="152"/>
                  </a:cubicBezTo>
                  <a:cubicBezTo>
                    <a:pt x="271" y="139"/>
                    <a:pt x="253" y="127"/>
                    <a:pt x="239" y="124"/>
                  </a:cubicBezTo>
                  <a:cubicBezTo>
                    <a:pt x="245" y="117"/>
                    <a:pt x="240" y="103"/>
                    <a:pt x="254" y="107"/>
                  </a:cubicBezTo>
                  <a:cubicBezTo>
                    <a:pt x="262" y="118"/>
                    <a:pt x="268" y="98"/>
                    <a:pt x="268" y="91"/>
                  </a:cubicBezTo>
                  <a:cubicBezTo>
                    <a:pt x="268" y="87"/>
                    <a:pt x="268" y="83"/>
                    <a:pt x="268" y="79"/>
                  </a:cubicBezTo>
                  <a:cubicBezTo>
                    <a:pt x="266" y="77"/>
                    <a:pt x="264" y="74"/>
                    <a:pt x="262" y="7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9" name="Freeform 553">
              <a:extLst>
                <a:ext uri="{FF2B5EF4-FFF2-40B4-BE49-F238E27FC236}">
                  <a16:creationId xmlns:a16="http://schemas.microsoft.com/office/drawing/2014/main" id="{832D22AD-3F0F-41F9-9B22-D59524976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653" y="3353354"/>
              <a:ext cx="343139" cy="299932"/>
            </a:xfrm>
            <a:custGeom>
              <a:avLst/>
              <a:gdLst>
                <a:gd name="T0" fmla="*/ 415 w 445"/>
                <a:gd name="T1" fmla="*/ 88 h 373"/>
                <a:gd name="T2" fmla="*/ 398 w 445"/>
                <a:gd name="T3" fmla="*/ 0 h 373"/>
                <a:gd name="T4" fmla="*/ 84 w 445"/>
                <a:gd name="T5" fmla="*/ 58 h 373"/>
                <a:gd name="T6" fmla="*/ 57 w 445"/>
                <a:gd name="T7" fmla="*/ 179 h 373"/>
                <a:gd name="T8" fmla="*/ 40 w 445"/>
                <a:gd name="T9" fmla="*/ 179 h 373"/>
                <a:gd name="T10" fmla="*/ 29 w 445"/>
                <a:gd name="T11" fmla="*/ 195 h 373"/>
                <a:gd name="T12" fmla="*/ 15 w 445"/>
                <a:gd name="T13" fmla="*/ 212 h 373"/>
                <a:gd name="T14" fmla="*/ 10 w 445"/>
                <a:gd name="T15" fmla="*/ 228 h 373"/>
                <a:gd name="T16" fmla="*/ 7 w 445"/>
                <a:gd name="T17" fmla="*/ 250 h 373"/>
                <a:gd name="T18" fmla="*/ 8 w 445"/>
                <a:gd name="T19" fmla="*/ 262 h 373"/>
                <a:gd name="T20" fmla="*/ 20 w 445"/>
                <a:gd name="T21" fmla="*/ 285 h 373"/>
                <a:gd name="T22" fmla="*/ 29 w 445"/>
                <a:gd name="T23" fmla="*/ 305 h 373"/>
                <a:gd name="T24" fmla="*/ 31 w 445"/>
                <a:gd name="T25" fmla="*/ 315 h 373"/>
                <a:gd name="T26" fmla="*/ 48 w 445"/>
                <a:gd name="T27" fmla="*/ 346 h 373"/>
                <a:gd name="T28" fmla="*/ 45 w 445"/>
                <a:gd name="T29" fmla="*/ 367 h 373"/>
                <a:gd name="T30" fmla="*/ 63 w 445"/>
                <a:gd name="T31" fmla="*/ 370 h 373"/>
                <a:gd name="T32" fmla="*/ 107 w 445"/>
                <a:gd name="T33" fmla="*/ 324 h 373"/>
                <a:gd name="T34" fmla="*/ 140 w 445"/>
                <a:gd name="T35" fmla="*/ 346 h 373"/>
                <a:gd name="T36" fmla="*/ 201 w 445"/>
                <a:gd name="T37" fmla="*/ 342 h 373"/>
                <a:gd name="T38" fmla="*/ 212 w 445"/>
                <a:gd name="T39" fmla="*/ 330 h 373"/>
                <a:gd name="T40" fmla="*/ 276 w 445"/>
                <a:gd name="T41" fmla="*/ 315 h 373"/>
                <a:gd name="T42" fmla="*/ 290 w 445"/>
                <a:gd name="T43" fmla="*/ 275 h 373"/>
                <a:gd name="T44" fmla="*/ 302 w 445"/>
                <a:gd name="T45" fmla="*/ 296 h 373"/>
                <a:gd name="T46" fmla="*/ 316 w 445"/>
                <a:gd name="T47" fmla="*/ 323 h 373"/>
                <a:gd name="T48" fmla="*/ 328 w 445"/>
                <a:gd name="T49" fmla="*/ 347 h 373"/>
                <a:gd name="T50" fmla="*/ 347 w 445"/>
                <a:gd name="T51" fmla="*/ 311 h 373"/>
                <a:gd name="T52" fmla="*/ 365 w 445"/>
                <a:gd name="T53" fmla="*/ 267 h 373"/>
                <a:gd name="T54" fmla="*/ 383 w 445"/>
                <a:gd name="T55" fmla="*/ 249 h 373"/>
                <a:gd name="T56" fmla="*/ 389 w 445"/>
                <a:gd name="T57" fmla="*/ 198 h 373"/>
                <a:gd name="T58" fmla="*/ 416 w 445"/>
                <a:gd name="T59" fmla="*/ 140 h 373"/>
                <a:gd name="T60" fmla="*/ 428 w 445"/>
                <a:gd name="T61" fmla="*/ 130 h 373"/>
                <a:gd name="T62" fmla="*/ 435 w 445"/>
                <a:gd name="T63" fmla="*/ 101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5" h="373">
                  <a:moveTo>
                    <a:pt x="435" y="101"/>
                  </a:moveTo>
                  <a:cubicBezTo>
                    <a:pt x="431" y="101"/>
                    <a:pt x="418" y="93"/>
                    <a:pt x="415" y="88"/>
                  </a:cubicBezTo>
                  <a:cubicBezTo>
                    <a:pt x="404" y="73"/>
                    <a:pt x="413" y="49"/>
                    <a:pt x="411" y="31"/>
                  </a:cubicBezTo>
                  <a:cubicBezTo>
                    <a:pt x="410" y="19"/>
                    <a:pt x="405" y="9"/>
                    <a:pt x="39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19"/>
                    <a:pt x="84" y="39"/>
                    <a:pt x="84" y="58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8" y="59"/>
                    <a:pt x="57" y="179"/>
                    <a:pt x="57" y="179"/>
                  </a:cubicBezTo>
                  <a:cubicBezTo>
                    <a:pt x="57" y="177"/>
                    <a:pt x="45" y="176"/>
                    <a:pt x="44" y="176"/>
                  </a:cubicBezTo>
                  <a:cubicBezTo>
                    <a:pt x="42" y="177"/>
                    <a:pt x="42" y="178"/>
                    <a:pt x="40" y="179"/>
                  </a:cubicBezTo>
                  <a:cubicBezTo>
                    <a:pt x="38" y="180"/>
                    <a:pt x="35" y="178"/>
                    <a:pt x="33" y="179"/>
                  </a:cubicBezTo>
                  <a:cubicBezTo>
                    <a:pt x="28" y="181"/>
                    <a:pt x="31" y="191"/>
                    <a:pt x="29" y="195"/>
                  </a:cubicBezTo>
                  <a:cubicBezTo>
                    <a:pt x="27" y="198"/>
                    <a:pt x="24" y="202"/>
                    <a:pt x="23" y="204"/>
                  </a:cubicBezTo>
                  <a:cubicBezTo>
                    <a:pt x="20" y="207"/>
                    <a:pt x="16" y="208"/>
                    <a:pt x="15" y="212"/>
                  </a:cubicBezTo>
                  <a:cubicBezTo>
                    <a:pt x="14" y="216"/>
                    <a:pt x="18" y="219"/>
                    <a:pt x="18" y="222"/>
                  </a:cubicBezTo>
                  <a:cubicBezTo>
                    <a:pt x="17" y="227"/>
                    <a:pt x="13" y="225"/>
                    <a:pt x="10" y="228"/>
                  </a:cubicBezTo>
                  <a:cubicBezTo>
                    <a:pt x="7" y="231"/>
                    <a:pt x="8" y="235"/>
                    <a:pt x="9" y="238"/>
                  </a:cubicBezTo>
                  <a:cubicBezTo>
                    <a:pt x="10" y="244"/>
                    <a:pt x="13" y="244"/>
                    <a:pt x="7" y="250"/>
                  </a:cubicBezTo>
                  <a:cubicBezTo>
                    <a:pt x="5" y="252"/>
                    <a:pt x="1" y="252"/>
                    <a:pt x="1" y="257"/>
                  </a:cubicBezTo>
                  <a:cubicBezTo>
                    <a:pt x="0" y="263"/>
                    <a:pt x="3" y="262"/>
                    <a:pt x="8" y="262"/>
                  </a:cubicBezTo>
                  <a:cubicBezTo>
                    <a:pt x="16" y="262"/>
                    <a:pt x="13" y="261"/>
                    <a:pt x="15" y="269"/>
                  </a:cubicBezTo>
                  <a:cubicBezTo>
                    <a:pt x="16" y="274"/>
                    <a:pt x="19" y="279"/>
                    <a:pt x="20" y="285"/>
                  </a:cubicBezTo>
                  <a:cubicBezTo>
                    <a:pt x="21" y="292"/>
                    <a:pt x="21" y="290"/>
                    <a:pt x="26" y="295"/>
                  </a:cubicBezTo>
                  <a:cubicBezTo>
                    <a:pt x="29" y="298"/>
                    <a:pt x="30" y="301"/>
                    <a:pt x="29" y="305"/>
                  </a:cubicBezTo>
                  <a:cubicBezTo>
                    <a:pt x="29" y="306"/>
                    <a:pt x="28" y="311"/>
                    <a:pt x="28" y="311"/>
                  </a:cubicBezTo>
                  <a:cubicBezTo>
                    <a:pt x="28" y="315"/>
                    <a:pt x="28" y="312"/>
                    <a:pt x="31" y="315"/>
                  </a:cubicBezTo>
                  <a:cubicBezTo>
                    <a:pt x="35" y="318"/>
                    <a:pt x="37" y="321"/>
                    <a:pt x="40" y="325"/>
                  </a:cubicBezTo>
                  <a:cubicBezTo>
                    <a:pt x="46" y="332"/>
                    <a:pt x="48" y="338"/>
                    <a:pt x="48" y="346"/>
                  </a:cubicBezTo>
                  <a:cubicBezTo>
                    <a:pt x="48" y="351"/>
                    <a:pt x="47" y="353"/>
                    <a:pt x="46" y="357"/>
                  </a:cubicBezTo>
                  <a:cubicBezTo>
                    <a:pt x="45" y="360"/>
                    <a:pt x="43" y="364"/>
                    <a:pt x="45" y="367"/>
                  </a:cubicBezTo>
                  <a:cubicBezTo>
                    <a:pt x="45" y="367"/>
                    <a:pt x="44" y="368"/>
                    <a:pt x="44" y="368"/>
                  </a:cubicBezTo>
                  <a:cubicBezTo>
                    <a:pt x="48" y="373"/>
                    <a:pt x="58" y="365"/>
                    <a:pt x="63" y="370"/>
                  </a:cubicBezTo>
                  <a:cubicBezTo>
                    <a:pt x="63" y="370"/>
                    <a:pt x="63" y="370"/>
                    <a:pt x="63" y="370"/>
                  </a:cubicBezTo>
                  <a:cubicBezTo>
                    <a:pt x="80" y="355"/>
                    <a:pt x="82" y="312"/>
                    <a:pt x="107" y="324"/>
                  </a:cubicBezTo>
                  <a:cubicBezTo>
                    <a:pt x="111" y="326"/>
                    <a:pt x="117" y="335"/>
                    <a:pt x="121" y="339"/>
                  </a:cubicBezTo>
                  <a:cubicBezTo>
                    <a:pt x="130" y="347"/>
                    <a:pt x="128" y="346"/>
                    <a:pt x="140" y="346"/>
                  </a:cubicBezTo>
                  <a:cubicBezTo>
                    <a:pt x="151" y="345"/>
                    <a:pt x="157" y="346"/>
                    <a:pt x="166" y="348"/>
                  </a:cubicBezTo>
                  <a:cubicBezTo>
                    <a:pt x="179" y="353"/>
                    <a:pt x="189" y="349"/>
                    <a:pt x="201" y="342"/>
                  </a:cubicBezTo>
                  <a:cubicBezTo>
                    <a:pt x="203" y="340"/>
                    <a:pt x="206" y="340"/>
                    <a:pt x="209" y="338"/>
                  </a:cubicBezTo>
                  <a:cubicBezTo>
                    <a:pt x="211" y="336"/>
                    <a:pt x="208" y="332"/>
                    <a:pt x="212" y="330"/>
                  </a:cubicBezTo>
                  <a:cubicBezTo>
                    <a:pt x="224" y="324"/>
                    <a:pt x="232" y="337"/>
                    <a:pt x="243" y="339"/>
                  </a:cubicBezTo>
                  <a:cubicBezTo>
                    <a:pt x="259" y="340"/>
                    <a:pt x="268" y="326"/>
                    <a:pt x="276" y="315"/>
                  </a:cubicBezTo>
                  <a:cubicBezTo>
                    <a:pt x="284" y="304"/>
                    <a:pt x="284" y="290"/>
                    <a:pt x="275" y="279"/>
                  </a:cubicBezTo>
                  <a:cubicBezTo>
                    <a:pt x="279" y="278"/>
                    <a:pt x="287" y="276"/>
                    <a:pt x="290" y="275"/>
                  </a:cubicBezTo>
                  <a:cubicBezTo>
                    <a:pt x="297" y="274"/>
                    <a:pt x="302" y="268"/>
                    <a:pt x="306" y="277"/>
                  </a:cubicBezTo>
                  <a:cubicBezTo>
                    <a:pt x="306" y="279"/>
                    <a:pt x="302" y="293"/>
                    <a:pt x="302" y="296"/>
                  </a:cubicBezTo>
                  <a:cubicBezTo>
                    <a:pt x="301" y="302"/>
                    <a:pt x="299" y="308"/>
                    <a:pt x="302" y="313"/>
                  </a:cubicBezTo>
                  <a:cubicBezTo>
                    <a:pt x="305" y="319"/>
                    <a:pt x="311" y="318"/>
                    <a:pt x="316" y="323"/>
                  </a:cubicBezTo>
                  <a:cubicBezTo>
                    <a:pt x="321" y="328"/>
                    <a:pt x="320" y="332"/>
                    <a:pt x="322" y="338"/>
                  </a:cubicBezTo>
                  <a:cubicBezTo>
                    <a:pt x="324" y="342"/>
                    <a:pt x="326" y="345"/>
                    <a:pt x="328" y="347"/>
                  </a:cubicBezTo>
                  <a:cubicBezTo>
                    <a:pt x="330" y="335"/>
                    <a:pt x="332" y="324"/>
                    <a:pt x="334" y="312"/>
                  </a:cubicBezTo>
                  <a:cubicBezTo>
                    <a:pt x="338" y="311"/>
                    <a:pt x="342" y="311"/>
                    <a:pt x="347" y="311"/>
                  </a:cubicBezTo>
                  <a:cubicBezTo>
                    <a:pt x="346" y="311"/>
                    <a:pt x="356" y="283"/>
                    <a:pt x="357" y="280"/>
                  </a:cubicBezTo>
                  <a:cubicBezTo>
                    <a:pt x="359" y="276"/>
                    <a:pt x="361" y="271"/>
                    <a:pt x="365" y="267"/>
                  </a:cubicBezTo>
                  <a:cubicBezTo>
                    <a:pt x="369" y="264"/>
                    <a:pt x="375" y="263"/>
                    <a:pt x="378" y="259"/>
                  </a:cubicBezTo>
                  <a:cubicBezTo>
                    <a:pt x="380" y="256"/>
                    <a:pt x="381" y="253"/>
                    <a:pt x="383" y="249"/>
                  </a:cubicBezTo>
                  <a:cubicBezTo>
                    <a:pt x="386" y="240"/>
                    <a:pt x="392" y="231"/>
                    <a:pt x="393" y="222"/>
                  </a:cubicBezTo>
                  <a:cubicBezTo>
                    <a:pt x="394" y="214"/>
                    <a:pt x="389" y="207"/>
                    <a:pt x="389" y="198"/>
                  </a:cubicBezTo>
                  <a:cubicBezTo>
                    <a:pt x="389" y="194"/>
                    <a:pt x="411" y="141"/>
                    <a:pt x="406" y="141"/>
                  </a:cubicBezTo>
                  <a:cubicBezTo>
                    <a:pt x="408" y="141"/>
                    <a:pt x="413" y="142"/>
                    <a:pt x="416" y="140"/>
                  </a:cubicBezTo>
                  <a:cubicBezTo>
                    <a:pt x="418" y="138"/>
                    <a:pt x="417" y="134"/>
                    <a:pt x="419" y="132"/>
                  </a:cubicBezTo>
                  <a:cubicBezTo>
                    <a:pt x="422" y="131"/>
                    <a:pt x="425" y="132"/>
                    <a:pt x="428" y="130"/>
                  </a:cubicBezTo>
                  <a:cubicBezTo>
                    <a:pt x="435" y="126"/>
                    <a:pt x="440" y="122"/>
                    <a:pt x="445" y="116"/>
                  </a:cubicBezTo>
                  <a:cubicBezTo>
                    <a:pt x="442" y="112"/>
                    <a:pt x="438" y="108"/>
                    <a:pt x="435" y="1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0" name="Freeform 554">
              <a:extLst>
                <a:ext uri="{FF2B5EF4-FFF2-40B4-BE49-F238E27FC236}">
                  <a16:creationId xmlns:a16="http://schemas.microsoft.com/office/drawing/2014/main" id="{B07927DC-E5C8-42C7-93E5-B509C6621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306" y="3747590"/>
              <a:ext cx="114271" cy="119837"/>
            </a:xfrm>
            <a:custGeom>
              <a:avLst/>
              <a:gdLst>
                <a:gd name="T0" fmla="*/ 116 w 148"/>
                <a:gd name="T1" fmla="*/ 110 h 149"/>
                <a:gd name="T2" fmla="*/ 144 w 148"/>
                <a:gd name="T3" fmla="*/ 70 h 149"/>
                <a:gd name="T4" fmla="*/ 135 w 148"/>
                <a:gd name="T5" fmla="*/ 32 h 149"/>
                <a:gd name="T6" fmla="*/ 117 w 148"/>
                <a:gd name="T7" fmla="*/ 0 h 149"/>
                <a:gd name="T8" fmla="*/ 105 w 148"/>
                <a:gd name="T9" fmla="*/ 11 h 149"/>
                <a:gd name="T10" fmla="*/ 93 w 148"/>
                <a:gd name="T11" fmla="*/ 8 h 149"/>
                <a:gd name="T12" fmla="*/ 80 w 148"/>
                <a:gd name="T13" fmla="*/ 12 h 149"/>
                <a:gd name="T14" fmla="*/ 59 w 148"/>
                <a:gd name="T15" fmla="*/ 11 h 149"/>
                <a:gd name="T16" fmla="*/ 46 w 148"/>
                <a:gd name="T17" fmla="*/ 11 h 149"/>
                <a:gd name="T18" fmla="*/ 33 w 148"/>
                <a:gd name="T19" fmla="*/ 16 h 149"/>
                <a:gd name="T20" fmla="*/ 33 w 148"/>
                <a:gd name="T21" fmla="*/ 24 h 149"/>
                <a:gd name="T22" fmla="*/ 34 w 148"/>
                <a:gd name="T23" fmla="*/ 33 h 149"/>
                <a:gd name="T24" fmla="*/ 37 w 148"/>
                <a:gd name="T25" fmla="*/ 51 h 149"/>
                <a:gd name="T26" fmla="*/ 39 w 148"/>
                <a:gd name="T27" fmla="*/ 67 h 149"/>
                <a:gd name="T28" fmla="*/ 15 w 148"/>
                <a:gd name="T29" fmla="*/ 86 h 149"/>
                <a:gd name="T30" fmla="*/ 5 w 148"/>
                <a:gd name="T31" fmla="*/ 110 h 149"/>
                <a:gd name="T32" fmla="*/ 0 w 148"/>
                <a:gd name="T33" fmla="*/ 148 h 149"/>
                <a:gd name="T34" fmla="*/ 15 w 148"/>
                <a:gd name="T35" fmla="*/ 147 h 149"/>
                <a:gd name="T36" fmla="*/ 39 w 148"/>
                <a:gd name="T37" fmla="*/ 137 h 149"/>
                <a:gd name="T38" fmla="*/ 88 w 148"/>
                <a:gd name="T39" fmla="*/ 137 h 149"/>
                <a:gd name="T40" fmla="*/ 112 w 148"/>
                <a:gd name="T41" fmla="*/ 140 h 149"/>
                <a:gd name="T42" fmla="*/ 116 w 148"/>
                <a:gd name="T43" fmla="*/ 11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8" h="149">
                  <a:moveTo>
                    <a:pt x="116" y="110"/>
                  </a:moveTo>
                  <a:cubicBezTo>
                    <a:pt x="121" y="94"/>
                    <a:pt x="138" y="85"/>
                    <a:pt x="144" y="70"/>
                  </a:cubicBezTo>
                  <a:cubicBezTo>
                    <a:pt x="148" y="56"/>
                    <a:pt x="140" y="44"/>
                    <a:pt x="135" y="32"/>
                  </a:cubicBezTo>
                  <a:cubicBezTo>
                    <a:pt x="130" y="21"/>
                    <a:pt x="125" y="11"/>
                    <a:pt x="117" y="0"/>
                  </a:cubicBezTo>
                  <a:cubicBezTo>
                    <a:pt x="113" y="5"/>
                    <a:pt x="108" y="10"/>
                    <a:pt x="105" y="11"/>
                  </a:cubicBezTo>
                  <a:cubicBezTo>
                    <a:pt x="100" y="13"/>
                    <a:pt x="95" y="8"/>
                    <a:pt x="93" y="8"/>
                  </a:cubicBezTo>
                  <a:cubicBezTo>
                    <a:pt x="91" y="8"/>
                    <a:pt x="83" y="11"/>
                    <a:pt x="80" y="12"/>
                  </a:cubicBezTo>
                  <a:cubicBezTo>
                    <a:pt x="72" y="15"/>
                    <a:pt x="64" y="21"/>
                    <a:pt x="59" y="11"/>
                  </a:cubicBezTo>
                  <a:cubicBezTo>
                    <a:pt x="55" y="15"/>
                    <a:pt x="49" y="15"/>
                    <a:pt x="46" y="11"/>
                  </a:cubicBezTo>
                  <a:cubicBezTo>
                    <a:pt x="41" y="9"/>
                    <a:pt x="37" y="13"/>
                    <a:pt x="33" y="16"/>
                  </a:cubicBezTo>
                  <a:cubicBezTo>
                    <a:pt x="34" y="18"/>
                    <a:pt x="33" y="20"/>
                    <a:pt x="33" y="24"/>
                  </a:cubicBezTo>
                  <a:cubicBezTo>
                    <a:pt x="33" y="25"/>
                    <a:pt x="34" y="34"/>
                    <a:pt x="34" y="33"/>
                  </a:cubicBezTo>
                  <a:cubicBezTo>
                    <a:pt x="32" y="43"/>
                    <a:pt x="27" y="43"/>
                    <a:pt x="37" y="51"/>
                  </a:cubicBezTo>
                  <a:cubicBezTo>
                    <a:pt x="44" y="57"/>
                    <a:pt x="49" y="60"/>
                    <a:pt x="39" y="67"/>
                  </a:cubicBezTo>
                  <a:cubicBezTo>
                    <a:pt x="32" y="74"/>
                    <a:pt x="21" y="80"/>
                    <a:pt x="15" y="86"/>
                  </a:cubicBezTo>
                  <a:cubicBezTo>
                    <a:pt x="9" y="91"/>
                    <a:pt x="7" y="103"/>
                    <a:pt x="5" y="110"/>
                  </a:cubicBezTo>
                  <a:cubicBezTo>
                    <a:pt x="1" y="122"/>
                    <a:pt x="0" y="136"/>
                    <a:pt x="0" y="148"/>
                  </a:cubicBezTo>
                  <a:cubicBezTo>
                    <a:pt x="5" y="148"/>
                    <a:pt x="10" y="149"/>
                    <a:pt x="15" y="147"/>
                  </a:cubicBezTo>
                  <a:cubicBezTo>
                    <a:pt x="22" y="145"/>
                    <a:pt x="29" y="139"/>
                    <a:pt x="39" y="137"/>
                  </a:cubicBezTo>
                  <a:cubicBezTo>
                    <a:pt x="55" y="136"/>
                    <a:pt x="73" y="136"/>
                    <a:pt x="88" y="137"/>
                  </a:cubicBezTo>
                  <a:cubicBezTo>
                    <a:pt x="97" y="138"/>
                    <a:pt x="105" y="139"/>
                    <a:pt x="112" y="140"/>
                  </a:cubicBezTo>
                  <a:cubicBezTo>
                    <a:pt x="112" y="130"/>
                    <a:pt x="114" y="117"/>
                    <a:pt x="116" y="1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1" name="Freeform 555">
              <a:extLst>
                <a:ext uri="{FF2B5EF4-FFF2-40B4-BE49-F238E27FC236}">
                  <a16:creationId xmlns:a16="http://schemas.microsoft.com/office/drawing/2014/main" id="{BE41A3EB-B029-466E-9DE4-F3C81657C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825" y="3732270"/>
              <a:ext cx="168141" cy="204948"/>
            </a:xfrm>
            <a:custGeom>
              <a:avLst/>
              <a:gdLst>
                <a:gd name="T0" fmla="*/ 192 w 218"/>
                <a:gd name="T1" fmla="*/ 139 h 255"/>
                <a:gd name="T2" fmla="*/ 193 w 218"/>
                <a:gd name="T3" fmla="*/ 93 h 255"/>
                <a:gd name="T4" fmla="*/ 193 w 218"/>
                <a:gd name="T5" fmla="*/ 53 h 255"/>
                <a:gd name="T6" fmla="*/ 218 w 218"/>
                <a:gd name="T7" fmla="*/ 24 h 255"/>
                <a:gd name="T8" fmla="*/ 211 w 218"/>
                <a:gd name="T9" fmla="*/ 26 h 255"/>
                <a:gd name="T10" fmla="*/ 191 w 218"/>
                <a:gd name="T11" fmla="*/ 21 h 255"/>
                <a:gd name="T12" fmla="*/ 168 w 218"/>
                <a:gd name="T13" fmla="*/ 25 h 255"/>
                <a:gd name="T14" fmla="*/ 150 w 218"/>
                <a:gd name="T15" fmla="*/ 38 h 255"/>
                <a:gd name="T16" fmla="*/ 129 w 218"/>
                <a:gd name="T17" fmla="*/ 35 h 255"/>
                <a:gd name="T18" fmla="*/ 108 w 218"/>
                <a:gd name="T19" fmla="*/ 28 h 255"/>
                <a:gd name="T20" fmla="*/ 89 w 218"/>
                <a:gd name="T21" fmla="*/ 15 h 255"/>
                <a:gd name="T22" fmla="*/ 44 w 218"/>
                <a:gd name="T23" fmla="*/ 0 h 255"/>
                <a:gd name="T24" fmla="*/ 14 w 218"/>
                <a:gd name="T25" fmla="*/ 11 h 255"/>
                <a:gd name="T26" fmla="*/ 5 w 218"/>
                <a:gd name="T27" fmla="*/ 19 h 255"/>
                <a:gd name="T28" fmla="*/ 23 w 218"/>
                <a:gd name="T29" fmla="*/ 51 h 255"/>
                <a:gd name="T30" fmla="*/ 32 w 218"/>
                <a:gd name="T31" fmla="*/ 89 h 255"/>
                <a:gd name="T32" fmla="*/ 4 w 218"/>
                <a:gd name="T33" fmla="*/ 129 h 255"/>
                <a:gd name="T34" fmla="*/ 0 w 218"/>
                <a:gd name="T35" fmla="*/ 159 h 255"/>
                <a:gd name="T36" fmla="*/ 28 w 218"/>
                <a:gd name="T37" fmla="*/ 170 h 255"/>
                <a:gd name="T38" fmla="*/ 75 w 218"/>
                <a:gd name="T39" fmla="*/ 195 h 255"/>
                <a:gd name="T40" fmla="*/ 108 w 218"/>
                <a:gd name="T41" fmla="*/ 217 h 255"/>
                <a:gd name="T42" fmla="*/ 148 w 218"/>
                <a:gd name="T43" fmla="*/ 255 h 255"/>
                <a:gd name="T44" fmla="*/ 151 w 218"/>
                <a:gd name="T45" fmla="*/ 249 h 255"/>
                <a:gd name="T46" fmla="*/ 197 w 218"/>
                <a:gd name="T47" fmla="*/ 188 h 255"/>
                <a:gd name="T48" fmla="*/ 207 w 218"/>
                <a:gd name="T49" fmla="*/ 171 h 255"/>
                <a:gd name="T50" fmla="*/ 205 w 218"/>
                <a:gd name="T51" fmla="*/ 168 h 255"/>
                <a:gd name="T52" fmla="*/ 192 w 218"/>
                <a:gd name="T53" fmla="*/ 13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8" h="255">
                  <a:moveTo>
                    <a:pt x="192" y="139"/>
                  </a:moveTo>
                  <a:cubicBezTo>
                    <a:pt x="192" y="124"/>
                    <a:pt x="192" y="108"/>
                    <a:pt x="193" y="93"/>
                  </a:cubicBezTo>
                  <a:cubicBezTo>
                    <a:pt x="194" y="81"/>
                    <a:pt x="189" y="65"/>
                    <a:pt x="193" y="53"/>
                  </a:cubicBezTo>
                  <a:cubicBezTo>
                    <a:pt x="197" y="41"/>
                    <a:pt x="209" y="33"/>
                    <a:pt x="218" y="24"/>
                  </a:cubicBezTo>
                  <a:cubicBezTo>
                    <a:pt x="216" y="25"/>
                    <a:pt x="214" y="26"/>
                    <a:pt x="211" y="26"/>
                  </a:cubicBezTo>
                  <a:cubicBezTo>
                    <a:pt x="203" y="28"/>
                    <a:pt x="198" y="22"/>
                    <a:pt x="191" y="21"/>
                  </a:cubicBezTo>
                  <a:cubicBezTo>
                    <a:pt x="185" y="21"/>
                    <a:pt x="173" y="23"/>
                    <a:pt x="168" y="25"/>
                  </a:cubicBezTo>
                  <a:cubicBezTo>
                    <a:pt x="160" y="29"/>
                    <a:pt x="159" y="36"/>
                    <a:pt x="150" y="38"/>
                  </a:cubicBezTo>
                  <a:cubicBezTo>
                    <a:pt x="147" y="39"/>
                    <a:pt x="133" y="36"/>
                    <a:pt x="129" y="35"/>
                  </a:cubicBezTo>
                  <a:cubicBezTo>
                    <a:pt x="121" y="34"/>
                    <a:pt x="115" y="31"/>
                    <a:pt x="108" y="28"/>
                  </a:cubicBezTo>
                  <a:cubicBezTo>
                    <a:pt x="101" y="24"/>
                    <a:pt x="94" y="18"/>
                    <a:pt x="89" y="15"/>
                  </a:cubicBezTo>
                  <a:cubicBezTo>
                    <a:pt x="78" y="8"/>
                    <a:pt x="51" y="14"/>
                    <a:pt x="44" y="0"/>
                  </a:cubicBezTo>
                  <a:cubicBezTo>
                    <a:pt x="31" y="3"/>
                    <a:pt x="24" y="3"/>
                    <a:pt x="14" y="11"/>
                  </a:cubicBezTo>
                  <a:cubicBezTo>
                    <a:pt x="11" y="13"/>
                    <a:pt x="8" y="16"/>
                    <a:pt x="5" y="19"/>
                  </a:cubicBezTo>
                  <a:cubicBezTo>
                    <a:pt x="13" y="30"/>
                    <a:pt x="18" y="40"/>
                    <a:pt x="23" y="51"/>
                  </a:cubicBezTo>
                  <a:cubicBezTo>
                    <a:pt x="28" y="63"/>
                    <a:pt x="36" y="75"/>
                    <a:pt x="32" y="89"/>
                  </a:cubicBezTo>
                  <a:cubicBezTo>
                    <a:pt x="26" y="104"/>
                    <a:pt x="9" y="113"/>
                    <a:pt x="4" y="129"/>
                  </a:cubicBezTo>
                  <a:cubicBezTo>
                    <a:pt x="2" y="136"/>
                    <a:pt x="0" y="149"/>
                    <a:pt x="0" y="159"/>
                  </a:cubicBezTo>
                  <a:cubicBezTo>
                    <a:pt x="10" y="161"/>
                    <a:pt x="18" y="164"/>
                    <a:pt x="28" y="170"/>
                  </a:cubicBezTo>
                  <a:cubicBezTo>
                    <a:pt x="43" y="179"/>
                    <a:pt x="59" y="186"/>
                    <a:pt x="75" y="195"/>
                  </a:cubicBezTo>
                  <a:cubicBezTo>
                    <a:pt x="85" y="201"/>
                    <a:pt x="102" y="206"/>
                    <a:pt x="108" y="217"/>
                  </a:cubicBezTo>
                  <a:cubicBezTo>
                    <a:pt x="93" y="225"/>
                    <a:pt x="126" y="243"/>
                    <a:pt x="148" y="255"/>
                  </a:cubicBezTo>
                  <a:cubicBezTo>
                    <a:pt x="149" y="253"/>
                    <a:pt x="150" y="251"/>
                    <a:pt x="151" y="249"/>
                  </a:cubicBezTo>
                  <a:cubicBezTo>
                    <a:pt x="165" y="220"/>
                    <a:pt x="177" y="211"/>
                    <a:pt x="197" y="188"/>
                  </a:cubicBezTo>
                  <a:cubicBezTo>
                    <a:pt x="201" y="184"/>
                    <a:pt x="204" y="178"/>
                    <a:pt x="207" y="171"/>
                  </a:cubicBezTo>
                  <a:cubicBezTo>
                    <a:pt x="207" y="170"/>
                    <a:pt x="206" y="169"/>
                    <a:pt x="205" y="168"/>
                  </a:cubicBezTo>
                  <a:cubicBezTo>
                    <a:pt x="196" y="157"/>
                    <a:pt x="192" y="153"/>
                    <a:pt x="192" y="1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2" name="Freeform 556">
              <a:extLst>
                <a:ext uri="{FF2B5EF4-FFF2-40B4-BE49-F238E27FC236}">
                  <a16:creationId xmlns:a16="http://schemas.microsoft.com/office/drawing/2014/main" id="{79379D1A-0294-40A1-8D7D-2E2D5F74C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439" y="3572261"/>
              <a:ext cx="222012" cy="297550"/>
            </a:xfrm>
            <a:custGeom>
              <a:avLst/>
              <a:gdLst>
                <a:gd name="T0" fmla="*/ 274 w 288"/>
                <a:gd name="T1" fmla="*/ 22 h 370"/>
                <a:gd name="T2" fmla="*/ 223 w 288"/>
                <a:gd name="T3" fmla="*/ 26 h 370"/>
                <a:gd name="T4" fmla="*/ 216 w 288"/>
                <a:gd name="T5" fmla="*/ 27 h 370"/>
                <a:gd name="T6" fmla="*/ 215 w 288"/>
                <a:gd name="T7" fmla="*/ 76 h 370"/>
                <a:gd name="T8" fmla="*/ 148 w 288"/>
                <a:gd name="T9" fmla="*/ 159 h 370"/>
                <a:gd name="T10" fmla="*/ 108 w 288"/>
                <a:gd name="T11" fmla="*/ 199 h 370"/>
                <a:gd name="T12" fmla="*/ 60 w 288"/>
                <a:gd name="T13" fmla="*/ 207 h 370"/>
                <a:gd name="T14" fmla="*/ 51 w 288"/>
                <a:gd name="T15" fmla="*/ 216 h 370"/>
                <a:gd name="T16" fmla="*/ 41 w 288"/>
                <a:gd name="T17" fmla="*/ 217 h 370"/>
                <a:gd name="T18" fmla="*/ 29 w 288"/>
                <a:gd name="T19" fmla="*/ 223 h 370"/>
                <a:gd name="T20" fmla="*/ 4 w 288"/>
                <a:gd name="T21" fmla="*/ 252 h 370"/>
                <a:gd name="T22" fmla="*/ 4 w 288"/>
                <a:gd name="T23" fmla="*/ 292 h 370"/>
                <a:gd name="T24" fmla="*/ 3 w 288"/>
                <a:gd name="T25" fmla="*/ 338 h 370"/>
                <a:gd name="T26" fmla="*/ 16 w 288"/>
                <a:gd name="T27" fmla="*/ 367 h 370"/>
                <a:gd name="T28" fmla="*/ 18 w 288"/>
                <a:gd name="T29" fmla="*/ 370 h 370"/>
                <a:gd name="T30" fmla="*/ 55 w 288"/>
                <a:gd name="T31" fmla="*/ 332 h 370"/>
                <a:gd name="T32" fmla="*/ 131 w 288"/>
                <a:gd name="T33" fmla="*/ 268 h 370"/>
                <a:gd name="T34" fmla="*/ 202 w 288"/>
                <a:gd name="T35" fmla="*/ 194 h 370"/>
                <a:gd name="T36" fmla="*/ 244 w 288"/>
                <a:gd name="T37" fmla="*/ 108 h 370"/>
                <a:gd name="T38" fmla="*/ 274 w 288"/>
                <a:gd name="T39" fmla="*/ 2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8" h="370">
                  <a:moveTo>
                    <a:pt x="274" y="22"/>
                  </a:moveTo>
                  <a:cubicBezTo>
                    <a:pt x="261" y="0"/>
                    <a:pt x="246" y="22"/>
                    <a:pt x="223" y="26"/>
                  </a:cubicBezTo>
                  <a:cubicBezTo>
                    <a:pt x="221" y="26"/>
                    <a:pt x="218" y="27"/>
                    <a:pt x="216" y="27"/>
                  </a:cubicBezTo>
                  <a:cubicBezTo>
                    <a:pt x="217" y="44"/>
                    <a:pt x="220" y="62"/>
                    <a:pt x="215" y="76"/>
                  </a:cubicBezTo>
                  <a:cubicBezTo>
                    <a:pt x="204" y="109"/>
                    <a:pt x="172" y="137"/>
                    <a:pt x="148" y="159"/>
                  </a:cubicBezTo>
                  <a:cubicBezTo>
                    <a:pt x="136" y="169"/>
                    <a:pt x="123" y="193"/>
                    <a:pt x="108" y="199"/>
                  </a:cubicBezTo>
                  <a:cubicBezTo>
                    <a:pt x="92" y="204"/>
                    <a:pt x="74" y="196"/>
                    <a:pt x="60" y="207"/>
                  </a:cubicBezTo>
                  <a:cubicBezTo>
                    <a:pt x="56" y="209"/>
                    <a:pt x="56" y="214"/>
                    <a:pt x="51" y="216"/>
                  </a:cubicBezTo>
                  <a:cubicBezTo>
                    <a:pt x="48" y="218"/>
                    <a:pt x="44" y="216"/>
                    <a:pt x="41" y="217"/>
                  </a:cubicBezTo>
                  <a:cubicBezTo>
                    <a:pt x="35" y="219"/>
                    <a:pt x="32" y="221"/>
                    <a:pt x="29" y="223"/>
                  </a:cubicBezTo>
                  <a:cubicBezTo>
                    <a:pt x="20" y="232"/>
                    <a:pt x="8" y="240"/>
                    <a:pt x="4" y="252"/>
                  </a:cubicBezTo>
                  <a:cubicBezTo>
                    <a:pt x="0" y="264"/>
                    <a:pt x="5" y="280"/>
                    <a:pt x="4" y="292"/>
                  </a:cubicBezTo>
                  <a:cubicBezTo>
                    <a:pt x="3" y="307"/>
                    <a:pt x="3" y="323"/>
                    <a:pt x="3" y="338"/>
                  </a:cubicBezTo>
                  <a:cubicBezTo>
                    <a:pt x="3" y="352"/>
                    <a:pt x="7" y="356"/>
                    <a:pt x="16" y="367"/>
                  </a:cubicBezTo>
                  <a:cubicBezTo>
                    <a:pt x="17" y="368"/>
                    <a:pt x="18" y="369"/>
                    <a:pt x="18" y="370"/>
                  </a:cubicBezTo>
                  <a:cubicBezTo>
                    <a:pt x="27" y="352"/>
                    <a:pt x="36" y="330"/>
                    <a:pt x="55" y="332"/>
                  </a:cubicBezTo>
                  <a:cubicBezTo>
                    <a:pt x="67" y="303"/>
                    <a:pt x="108" y="287"/>
                    <a:pt x="131" y="268"/>
                  </a:cubicBezTo>
                  <a:cubicBezTo>
                    <a:pt x="156" y="246"/>
                    <a:pt x="186" y="224"/>
                    <a:pt x="202" y="194"/>
                  </a:cubicBezTo>
                  <a:cubicBezTo>
                    <a:pt x="218" y="167"/>
                    <a:pt x="230" y="138"/>
                    <a:pt x="244" y="108"/>
                  </a:cubicBezTo>
                  <a:cubicBezTo>
                    <a:pt x="253" y="89"/>
                    <a:pt x="288" y="45"/>
                    <a:pt x="274" y="2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3" name="Freeform 557">
              <a:extLst>
                <a:ext uri="{FF2B5EF4-FFF2-40B4-BE49-F238E27FC236}">
                  <a16:creationId xmlns:a16="http://schemas.microsoft.com/office/drawing/2014/main" id="{8F0B7CBA-CB17-4CB9-83D3-197A66798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960" y="3862662"/>
              <a:ext cx="51586" cy="35066"/>
            </a:xfrm>
            <a:custGeom>
              <a:avLst/>
              <a:gdLst>
                <a:gd name="T0" fmla="*/ 25 w 67"/>
                <a:gd name="T1" fmla="*/ 41 h 44"/>
                <a:gd name="T2" fmla="*/ 32 w 67"/>
                <a:gd name="T3" fmla="*/ 33 h 44"/>
                <a:gd name="T4" fmla="*/ 43 w 67"/>
                <a:gd name="T5" fmla="*/ 32 h 44"/>
                <a:gd name="T6" fmla="*/ 44 w 67"/>
                <a:gd name="T7" fmla="*/ 0 h 44"/>
                <a:gd name="T8" fmla="*/ 35 w 67"/>
                <a:gd name="T9" fmla="*/ 4 h 44"/>
                <a:gd name="T10" fmla="*/ 20 w 67"/>
                <a:gd name="T11" fmla="*/ 5 h 44"/>
                <a:gd name="T12" fmla="*/ 20 w 67"/>
                <a:gd name="T13" fmla="*/ 8 h 44"/>
                <a:gd name="T14" fmla="*/ 10 w 67"/>
                <a:gd name="T15" fmla="*/ 14 h 44"/>
                <a:gd name="T16" fmla="*/ 6 w 67"/>
                <a:gd name="T17" fmla="*/ 25 h 44"/>
                <a:gd name="T18" fmla="*/ 2 w 67"/>
                <a:gd name="T19" fmla="*/ 31 h 44"/>
                <a:gd name="T20" fmla="*/ 4 w 67"/>
                <a:gd name="T21" fmla="*/ 41 h 44"/>
                <a:gd name="T22" fmla="*/ 25 w 67"/>
                <a:gd name="T23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44">
                  <a:moveTo>
                    <a:pt x="25" y="41"/>
                  </a:moveTo>
                  <a:cubicBezTo>
                    <a:pt x="32" y="39"/>
                    <a:pt x="28" y="35"/>
                    <a:pt x="32" y="33"/>
                  </a:cubicBezTo>
                  <a:cubicBezTo>
                    <a:pt x="36" y="31"/>
                    <a:pt x="38" y="33"/>
                    <a:pt x="43" y="32"/>
                  </a:cubicBezTo>
                  <a:cubicBezTo>
                    <a:pt x="67" y="27"/>
                    <a:pt x="49" y="14"/>
                    <a:pt x="44" y="0"/>
                  </a:cubicBezTo>
                  <a:cubicBezTo>
                    <a:pt x="41" y="2"/>
                    <a:pt x="38" y="3"/>
                    <a:pt x="35" y="4"/>
                  </a:cubicBezTo>
                  <a:cubicBezTo>
                    <a:pt x="30" y="6"/>
                    <a:pt x="25" y="5"/>
                    <a:pt x="20" y="5"/>
                  </a:cubicBezTo>
                  <a:cubicBezTo>
                    <a:pt x="20" y="6"/>
                    <a:pt x="20" y="7"/>
                    <a:pt x="20" y="8"/>
                  </a:cubicBezTo>
                  <a:cubicBezTo>
                    <a:pt x="20" y="8"/>
                    <a:pt x="11" y="13"/>
                    <a:pt x="10" y="14"/>
                  </a:cubicBezTo>
                  <a:cubicBezTo>
                    <a:pt x="7" y="17"/>
                    <a:pt x="8" y="22"/>
                    <a:pt x="6" y="25"/>
                  </a:cubicBezTo>
                  <a:cubicBezTo>
                    <a:pt x="5" y="27"/>
                    <a:pt x="3" y="28"/>
                    <a:pt x="2" y="31"/>
                  </a:cubicBezTo>
                  <a:cubicBezTo>
                    <a:pt x="0" y="37"/>
                    <a:pt x="1" y="38"/>
                    <a:pt x="4" y="41"/>
                  </a:cubicBezTo>
                  <a:cubicBezTo>
                    <a:pt x="10" y="39"/>
                    <a:pt x="15" y="44"/>
                    <a:pt x="25" y="4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4" name="Freeform 558">
              <a:extLst>
                <a:ext uri="{FF2B5EF4-FFF2-40B4-BE49-F238E27FC236}">
                  <a16:creationId xmlns:a16="http://schemas.microsoft.com/office/drawing/2014/main" id="{22BA7C31-8FAA-42BC-81BF-AEBDCB6AD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899" y="3887514"/>
              <a:ext cx="38526" cy="45620"/>
            </a:xfrm>
            <a:custGeom>
              <a:avLst/>
              <a:gdLst>
                <a:gd name="T0" fmla="*/ 24 w 50"/>
                <a:gd name="T1" fmla="*/ 55 h 57"/>
                <a:gd name="T2" fmla="*/ 42 w 50"/>
                <a:gd name="T3" fmla="*/ 37 h 57"/>
                <a:gd name="T4" fmla="*/ 41 w 50"/>
                <a:gd name="T5" fmla="*/ 8 h 57"/>
                <a:gd name="T6" fmla="*/ 41 w 50"/>
                <a:gd name="T7" fmla="*/ 1 h 57"/>
                <a:gd name="T8" fmla="*/ 39 w 50"/>
                <a:gd name="T9" fmla="*/ 1 h 57"/>
                <a:gd name="T10" fmla="*/ 28 w 50"/>
                <a:gd name="T11" fmla="*/ 2 h 57"/>
                <a:gd name="T12" fmla="*/ 21 w 50"/>
                <a:gd name="T13" fmla="*/ 10 h 57"/>
                <a:gd name="T14" fmla="*/ 0 w 50"/>
                <a:gd name="T15" fmla="*/ 10 h 57"/>
                <a:gd name="T16" fmla="*/ 3 w 50"/>
                <a:gd name="T17" fmla="*/ 14 h 57"/>
                <a:gd name="T18" fmla="*/ 6 w 50"/>
                <a:gd name="T19" fmla="*/ 36 h 57"/>
                <a:gd name="T20" fmla="*/ 12 w 50"/>
                <a:gd name="T21" fmla="*/ 55 h 57"/>
                <a:gd name="T22" fmla="*/ 12 w 50"/>
                <a:gd name="T23" fmla="*/ 56 h 57"/>
                <a:gd name="T24" fmla="*/ 24 w 50"/>
                <a:gd name="T25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57">
                  <a:moveTo>
                    <a:pt x="24" y="55"/>
                  </a:moveTo>
                  <a:cubicBezTo>
                    <a:pt x="30" y="53"/>
                    <a:pt x="39" y="42"/>
                    <a:pt x="42" y="37"/>
                  </a:cubicBezTo>
                  <a:cubicBezTo>
                    <a:pt x="50" y="24"/>
                    <a:pt x="43" y="19"/>
                    <a:pt x="41" y="8"/>
                  </a:cubicBezTo>
                  <a:cubicBezTo>
                    <a:pt x="40" y="6"/>
                    <a:pt x="41" y="3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4" y="2"/>
                    <a:pt x="32" y="0"/>
                    <a:pt x="28" y="2"/>
                  </a:cubicBezTo>
                  <a:cubicBezTo>
                    <a:pt x="24" y="4"/>
                    <a:pt x="28" y="8"/>
                    <a:pt x="21" y="10"/>
                  </a:cubicBezTo>
                  <a:cubicBezTo>
                    <a:pt x="11" y="13"/>
                    <a:pt x="6" y="8"/>
                    <a:pt x="0" y="10"/>
                  </a:cubicBezTo>
                  <a:cubicBezTo>
                    <a:pt x="1" y="11"/>
                    <a:pt x="2" y="12"/>
                    <a:pt x="3" y="14"/>
                  </a:cubicBezTo>
                  <a:cubicBezTo>
                    <a:pt x="7" y="21"/>
                    <a:pt x="5" y="28"/>
                    <a:pt x="6" y="36"/>
                  </a:cubicBezTo>
                  <a:cubicBezTo>
                    <a:pt x="6" y="43"/>
                    <a:pt x="12" y="48"/>
                    <a:pt x="12" y="55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7" y="57"/>
                    <a:pt x="21" y="57"/>
                    <a:pt x="24" y="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5" name="Freeform 559">
              <a:extLst>
                <a:ext uri="{FF2B5EF4-FFF2-40B4-BE49-F238E27FC236}">
                  <a16:creationId xmlns:a16="http://schemas.microsoft.com/office/drawing/2014/main" id="{CD935C85-CC17-4744-84B1-BD9E1C0E5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102" y="3856874"/>
              <a:ext cx="228215" cy="233205"/>
            </a:xfrm>
            <a:custGeom>
              <a:avLst/>
              <a:gdLst>
                <a:gd name="T0" fmla="*/ 291 w 296"/>
                <a:gd name="T1" fmla="*/ 251 h 290"/>
                <a:gd name="T2" fmla="*/ 266 w 296"/>
                <a:gd name="T3" fmla="*/ 195 h 290"/>
                <a:gd name="T4" fmla="*/ 268 w 296"/>
                <a:gd name="T5" fmla="*/ 165 h 290"/>
                <a:gd name="T6" fmla="*/ 253 w 296"/>
                <a:gd name="T7" fmla="*/ 149 h 290"/>
                <a:gd name="T8" fmla="*/ 268 w 296"/>
                <a:gd name="T9" fmla="*/ 100 h 290"/>
                <a:gd name="T10" fmla="*/ 228 w 296"/>
                <a:gd name="T11" fmla="*/ 62 h 290"/>
                <a:gd name="T12" fmla="*/ 195 w 296"/>
                <a:gd name="T13" fmla="*/ 40 h 290"/>
                <a:gd name="T14" fmla="*/ 148 w 296"/>
                <a:gd name="T15" fmla="*/ 15 h 290"/>
                <a:gd name="T16" fmla="*/ 96 w 296"/>
                <a:gd name="T17" fmla="*/ 1 h 290"/>
                <a:gd name="T18" fmla="*/ 47 w 296"/>
                <a:gd name="T19" fmla="*/ 1 h 290"/>
                <a:gd name="T20" fmla="*/ 32 w 296"/>
                <a:gd name="T21" fmla="*/ 7 h 290"/>
                <a:gd name="T22" fmla="*/ 33 w 296"/>
                <a:gd name="T23" fmla="*/ 39 h 290"/>
                <a:gd name="T24" fmla="*/ 33 w 296"/>
                <a:gd name="T25" fmla="*/ 46 h 290"/>
                <a:gd name="T26" fmla="*/ 34 w 296"/>
                <a:gd name="T27" fmla="*/ 75 h 290"/>
                <a:gd name="T28" fmla="*/ 16 w 296"/>
                <a:gd name="T29" fmla="*/ 93 h 290"/>
                <a:gd name="T30" fmla="*/ 4 w 296"/>
                <a:gd name="T31" fmla="*/ 94 h 290"/>
                <a:gd name="T32" fmla="*/ 0 w 296"/>
                <a:gd name="T33" fmla="*/ 109 h 290"/>
                <a:gd name="T34" fmla="*/ 6 w 296"/>
                <a:gd name="T35" fmla="*/ 121 h 290"/>
                <a:gd name="T36" fmla="*/ 8 w 296"/>
                <a:gd name="T37" fmla="*/ 135 h 290"/>
                <a:gd name="T38" fmla="*/ 12 w 296"/>
                <a:gd name="T39" fmla="*/ 153 h 290"/>
                <a:gd name="T40" fmla="*/ 24 w 296"/>
                <a:gd name="T41" fmla="*/ 166 h 290"/>
                <a:gd name="T42" fmla="*/ 38 w 296"/>
                <a:gd name="T43" fmla="*/ 193 h 290"/>
                <a:gd name="T44" fmla="*/ 47 w 296"/>
                <a:gd name="T45" fmla="*/ 206 h 290"/>
                <a:gd name="T46" fmla="*/ 64 w 296"/>
                <a:gd name="T47" fmla="*/ 213 h 290"/>
                <a:gd name="T48" fmla="*/ 99 w 296"/>
                <a:gd name="T49" fmla="*/ 229 h 290"/>
                <a:gd name="T50" fmla="*/ 136 w 296"/>
                <a:gd name="T51" fmla="*/ 238 h 290"/>
                <a:gd name="T52" fmla="*/ 145 w 296"/>
                <a:gd name="T53" fmla="*/ 279 h 290"/>
                <a:gd name="T54" fmla="*/ 164 w 296"/>
                <a:gd name="T55" fmla="*/ 282 h 290"/>
                <a:gd name="T56" fmla="*/ 185 w 296"/>
                <a:gd name="T57" fmla="*/ 288 h 290"/>
                <a:gd name="T58" fmla="*/ 223 w 296"/>
                <a:gd name="T59" fmla="*/ 287 h 290"/>
                <a:gd name="T60" fmla="*/ 232 w 296"/>
                <a:gd name="T61" fmla="*/ 279 h 290"/>
                <a:gd name="T62" fmla="*/ 247 w 296"/>
                <a:gd name="T63" fmla="*/ 281 h 290"/>
                <a:gd name="T64" fmla="*/ 278 w 296"/>
                <a:gd name="T65" fmla="*/ 271 h 290"/>
                <a:gd name="T66" fmla="*/ 296 w 296"/>
                <a:gd name="T67" fmla="*/ 261 h 290"/>
                <a:gd name="T68" fmla="*/ 291 w 296"/>
                <a:gd name="T69" fmla="*/ 25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6" h="290">
                  <a:moveTo>
                    <a:pt x="291" y="251"/>
                  </a:moveTo>
                  <a:cubicBezTo>
                    <a:pt x="280" y="235"/>
                    <a:pt x="273" y="214"/>
                    <a:pt x="266" y="195"/>
                  </a:cubicBezTo>
                  <a:cubicBezTo>
                    <a:pt x="263" y="184"/>
                    <a:pt x="269" y="176"/>
                    <a:pt x="268" y="165"/>
                  </a:cubicBezTo>
                  <a:cubicBezTo>
                    <a:pt x="267" y="149"/>
                    <a:pt x="259" y="159"/>
                    <a:pt x="253" y="149"/>
                  </a:cubicBezTo>
                  <a:cubicBezTo>
                    <a:pt x="246" y="138"/>
                    <a:pt x="260" y="114"/>
                    <a:pt x="268" y="100"/>
                  </a:cubicBezTo>
                  <a:cubicBezTo>
                    <a:pt x="246" y="88"/>
                    <a:pt x="213" y="70"/>
                    <a:pt x="228" y="62"/>
                  </a:cubicBezTo>
                  <a:cubicBezTo>
                    <a:pt x="222" y="51"/>
                    <a:pt x="205" y="46"/>
                    <a:pt x="195" y="40"/>
                  </a:cubicBezTo>
                  <a:cubicBezTo>
                    <a:pt x="179" y="31"/>
                    <a:pt x="163" y="24"/>
                    <a:pt x="148" y="15"/>
                  </a:cubicBezTo>
                  <a:cubicBezTo>
                    <a:pt x="130" y="5"/>
                    <a:pt x="117" y="3"/>
                    <a:pt x="96" y="1"/>
                  </a:cubicBezTo>
                  <a:cubicBezTo>
                    <a:pt x="81" y="0"/>
                    <a:pt x="63" y="0"/>
                    <a:pt x="47" y="1"/>
                  </a:cubicBezTo>
                  <a:cubicBezTo>
                    <a:pt x="41" y="2"/>
                    <a:pt x="36" y="5"/>
                    <a:pt x="32" y="7"/>
                  </a:cubicBezTo>
                  <a:cubicBezTo>
                    <a:pt x="37" y="20"/>
                    <a:pt x="54" y="33"/>
                    <a:pt x="33" y="39"/>
                  </a:cubicBezTo>
                  <a:cubicBezTo>
                    <a:pt x="33" y="41"/>
                    <a:pt x="32" y="44"/>
                    <a:pt x="33" y="46"/>
                  </a:cubicBezTo>
                  <a:cubicBezTo>
                    <a:pt x="35" y="57"/>
                    <a:pt x="42" y="62"/>
                    <a:pt x="34" y="75"/>
                  </a:cubicBezTo>
                  <a:cubicBezTo>
                    <a:pt x="31" y="80"/>
                    <a:pt x="22" y="91"/>
                    <a:pt x="16" y="93"/>
                  </a:cubicBezTo>
                  <a:cubicBezTo>
                    <a:pt x="13" y="95"/>
                    <a:pt x="9" y="95"/>
                    <a:pt x="4" y="94"/>
                  </a:cubicBezTo>
                  <a:cubicBezTo>
                    <a:pt x="4" y="100"/>
                    <a:pt x="0" y="104"/>
                    <a:pt x="0" y="109"/>
                  </a:cubicBezTo>
                  <a:cubicBezTo>
                    <a:pt x="0" y="113"/>
                    <a:pt x="4" y="117"/>
                    <a:pt x="6" y="121"/>
                  </a:cubicBezTo>
                  <a:cubicBezTo>
                    <a:pt x="8" y="125"/>
                    <a:pt x="8" y="131"/>
                    <a:pt x="8" y="135"/>
                  </a:cubicBezTo>
                  <a:cubicBezTo>
                    <a:pt x="9" y="142"/>
                    <a:pt x="8" y="147"/>
                    <a:pt x="12" y="153"/>
                  </a:cubicBezTo>
                  <a:cubicBezTo>
                    <a:pt x="15" y="158"/>
                    <a:pt x="20" y="161"/>
                    <a:pt x="24" y="166"/>
                  </a:cubicBezTo>
                  <a:cubicBezTo>
                    <a:pt x="31" y="172"/>
                    <a:pt x="35" y="183"/>
                    <a:pt x="38" y="193"/>
                  </a:cubicBezTo>
                  <a:cubicBezTo>
                    <a:pt x="40" y="199"/>
                    <a:pt x="39" y="203"/>
                    <a:pt x="47" y="206"/>
                  </a:cubicBezTo>
                  <a:cubicBezTo>
                    <a:pt x="55" y="209"/>
                    <a:pt x="57" y="208"/>
                    <a:pt x="64" y="213"/>
                  </a:cubicBezTo>
                  <a:cubicBezTo>
                    <a:pt x="73" y="220"/>
                    <a:pt x="88" y="225"/>
                    <a:pt x="99" y="229"/>
                  </a:cubicBezTo>
                  <a:cubicBezTo>
                    <a:pt x="109" y="232"/>
                    <a:pt x="128" y="229"/>
                    <a:pt x="136" y="238"/>
                  </a:cubicBezTo>
                  <a:cubicBezTo>
                    <a:pt x="146" y="249"/>
                    <a:pt x="138" y="269"/>
                    <a:pt x="145" y="279"/>
                  </a:cubicBezTo>
                  <a:cubicBezTo>
                    <a:pt x="150" y="285"/>
                    <a:pt x="158" y="282"/>
                    <a:pt x="164" y="282"/>
                  </a:cubicBezTo>
                  <a:cubicBezTo>
                    <a:pt x="172" y="284"/>
                    <a:pt x="177" y="286"/>
                    <a:pt x="185" y="288"/>
                  </a:cubicBezTo>
                  <a:cubicBezTo>
                    <a:pt x="195" y="289"/>
                    <a:pt x="214" y="290"/>
                    <a:pt x="223" y="287"/>
                  </a:cubicBezTo>
                  <a:cubicBezTo>
                    <a:pt x="226" y="286"/>
                    <a:pt x="229" y="280"/>
                    <a:pt x="232" y="279"/>
                  </a:cubicBezTo>
                  <a:cubicBezTo>
                    <a:pt x="237" y="278"/>
                    <a:pt x="242" y="282"/>
                    <a:pt x="247" y="281"/>
                  </a:cubicBezTo>
                  <a:cubicBezTo>
                    <a:pt x="256" y="279"/>
                    <a:pt x="269" y="274"/>
                    <a:pt x="278" y="271"/>
                  </a:cubicBezTo>
                  <a:cubicBezTo>
                    <a:pt x="284" y="269"/>
                    <a:pt x="291" y="266"/>
                    <a:pt x="296" y="261"/>
                  </a:cubicBezTo>
                  <a:cubicBezTo>
                    <a:pt x="295" y="258"/>
                    <a:pt x="294" y="254"/>
                    <a:pt x="291" y="25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6" name="Freeform 560">
              <a:extLst>
                <a:ext uri="{FF2B5EF4-FFF2-40B4-BE49-F238E27FC236}">
                  <a16:creationId xmlns:a16="http://schemas.microsoft.com/office/drawing/2014/main" id="{AABC9967-85E6-4E29-9DA6-5243FF53A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8696" y="3446636"/>
              <a:ext cx="138757" cy="123922"/>
            </a:xfrm>
            <a:custGeom>
              <a:avLst/>
              <a:gdLst>
                <a:gd name="T0" fmla="*/ 35 w 180"/>
                <a:gd name="T1" fmla="*/ 96 h 154"/>
                <a:gd name="T2" fmla="*/ 51 w 180"/>
                <a:gd name="T3" fmla="*/ 92 h 154"/>
                <a:gd name="T4" fmla="*/ 71 w 180"/>
                <a:gd name="T5" fmla="*/ 93 h 154"/>
                <a:gd name="T6" fmla="*/ 91 w 180"/>
                <a:gd name="T7" fmla="*/ 96 h 154"/>
                <a:gd name="T8" fmla="*/ 128 w 180"/>
                <a:gd name="T9" fmla="*/ 117 h 154"/>
                <a:gd name="T10" fmla="*/ 143 w 180"/>
                <a:gd name="T11" fmla="*/ 135 h 154"/>
                <a:gd name="T12" fmla="*/ 158 w 180"/>
                <a:gd name="T13" fmla="*/ 150 h 154"/>
                <a:gd name="T14" fmla="*/ 180 w 180"/>
                <a:gd name="T15" fmla="*/ 144 h 154"/>
                <a:gd name="T16" fmla="*/ 167 w 180"/>
                <a:gd name="T17" fmla="*/ 131 h 154"/>
                <a:gd name="T18" fmla="*/ 118 w 180"/>
                <a:gd name="T19" fmla="*/ 90 h 154"/>
                <a:gd name="T20" fmla="*/ 74 w 180"/>
                <a:gd name="T21" fmla="*/ 43 h 154"/>
                <a:gd name="T22" fmla="*/ 62 w 180"/>
                <a:gd name="T23" fmla="*/ 13 h 154"/>
                <a:gd name="T24" fmla="*/ 56 w 180"/>
                <a:gd name="T25" fmla="*/ 0 h 154"/>
                <a:gd name="T26" fmla="*/ 39 w 180"/>
                <a:gd name="T27" fmla="*/ 14 h 154"/>
                <a:gd name="T28" fmla="*/ 30 w 180"/>
                <a:gd name="T29" fmla="*/ 16 h 154"/>
                <a:gd name="T30" fmla="*/ 27 w 180"/>
                <a:gd name="T31" fmla="*/ 24 h 154"/>
                <a:gd name="T32" fmla="*/ 17 w 180"/>
                <a:gd name="T33" fmla="*/ 25 h 154"/>
                <a:gd name="T34" fmla="*/ 0 w 180"/>
                <a:gd name="T35" fmla="*/ 82 h 154"/>
                <a:gd name="T36" fmla="*/ 4 w 180"/>
                <a:gd name="T37" fmla="*/ 102 h 154"/>
                <a:gd name="T38" fmla="*/ 23 w 180"/>
                <a:gd name="T39" fmla="*/ 97 h 154"/>
                <a:gd name="T40" fmla="*/ 35 w 180"/>
                <a:gd name="T41" fmla="*/ 9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0" h="154">
                  <a:moveTo>
                    <a:pt x="35" y="96"/>
                  </a:moveTo>
                  <a:cubicBezTo>
                    <a:pt x="43" y="88"/>
                    <a:pt x="40" y="89"/>
                    <a:pt x="51" y="92"/>
                  </a:cubicBezTo>
                  <a:cubicBezTo>
                    <a:pt x="60" y="95"/>
                    <a:pt x="62" y="93"/>
                    <a:pt x="71" y="93"/>
                  </a:cubicBezTo>
                  <a:cubicBezTo>
                    <a:pt x="76" y="93"/>
                    <a:pt x="84" y="96"/>
                    <a:pt x="91" y="96"/>
                  </a:cubicBezTo>
                  <a:cubicBezTo>
                    <a:pt x="107" y="99"/>
                    <a:pt x="117" y="105"/>
                    <a:pt x="128" y="117"/>
                  </a:cubicBezTo>
                  <a:cubicBezTo>
                    <a:pt x="133" y="123"/>
                    <a:pt x="138" y="129"/>
                    <a:pt x="143" y="135"/>
                  </a:cubicBezTo>
                  <a:cubicBezTo>
                    <a:pt x="148" y="139"/>
                    <a:pt x="153" y="147"/>
                    <a:pt x="158" y="150"/>
                  </a:cubicBezTo>
                  <a:cubicBezTo>
                    <a:pt x="166" y="154"/>
                    <a:pt x="173" y="149"/>
                    <a:pt x="180" y="144"/>
                  </a:cubicBezTo>
                  <a:cubicBezTo>
                    <a:pt x="175" y="140"/>
                    <a:pt x="170" y="135"/>
                    <a:pt x="167" y="131"/>
                  </a:cubicBezTo>
                  <a:cubicBezTo>
                    <a:pt x="151" y="115"/>
                    <a:pt x="138" y="103"/>
                    <a:pt x="118" y="90"/>
                  </a:cubicBezTo>
                  <a:cubicBezTo>
                    <a:pt x="97" y="77"/>
                    <a:pt x="87" y="64"/>
                    <a:pt x="74" y="43"/>
                  </a:cubicBezTo>
                  <a:cubicBezTo>
                    <a:pt x="67" y="31"/>
                    <a:pt x="65" y="26"/>
                    <a:pt x="62" y="13"/>
                  </a:cubicBezTo>
                  <a:cubicBezTo>
                    <a:pt x="61" y="7"/>
                    <a:pt x="59" y="4"/>
                    <a:pt x="56" y="0"/>
                  </a:cubicBezTo>
                  <a:cubicBezTo>
                    <a:pt x="51" y="6"/>
                    <a:pt x="46" y="10"/>
                    <a:pt x="39" y="14"/>
                  </a:cubicBezTo>
                  <a:cubicBezTo>
                    <a:pt x="36" y="16"/>
                    <a:pt x="33" y="15"/>
                    <a:pt x="30" y="16"/>
                  </a:cubicBezTo>
                  <a:cubicBezTo>
                    <a:pt x="28" y="18"/>
                    <a:pt x="29" y="22"/>
                    <a:pt x="27" y="24"/>
                  </a:cubicBezTo>
                  <a:cubicBezTo>
                    <a:pt x="24" y="26"/>
                    <a:pt x="19" y="25"/>
                    <a:pt x="17" y="25"/>
                  </a:cubicBezTo>
                  <a:cubicBezTo>
                    <a:pt x="22" y="25"/>
                    <a:pt x="0" y="78"/>
                    <a:pt x="0" y="82"/>
                  </a:cubicBezTo>
                  <a:cubicBezTo>
                    <a:pt x="0" y="89"/>
                    <a:pt x="3" y="96"/>
                    <a:pt x="4" y="102"/>
                  </a:cubicBezTo>
                  <a:cubicBezTo>
                    <a:pt x="11" y="102"/>
                    <a:pt x="18" y="101"/>
                    <a:pt x="23" y="97"/>
                  </a:cubicBezTo>
                  <a:cubicBezTo>
                    <a:pt x="26" y="112"/>
                    <a:pt x="32" y="98"/>
                    <a:pt x="35" y="9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7" name="Freeform 561">
              <a:extLst>
                <a:ext uri="{FF2B5EF4-FFF2-40B4-BE49-F238E27FC236}">
                  <a16:creationId xmlns:a16="http://schemas.microsoft.com/office/drawing/2014/main" id="{1CC75955-A806-4742-9649-19F157F10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311" y="3583495"/>
              <a:ext cx="131901" cy="82728"/>
            </a:xfrm>
            <a:custGeom>
              <a:avLst/>
              <a:gdLst>
                <a:gd name="T0" fmla="*/ 167 w 171"/>
                <a:gd name="T1" fmla="*/ 13 h 103"/>
                <a:gd name="T2" fmla="*/ 121 w 171"/>
                <a:gd name="T3" fmla="*/ 18 h 103"/>
                <a:gd name="T4" fmla="*/ 97 w 171"/>
                <a:gd name="T5" fmla="*/ 27 h 103"/>
                <a:gd name="T6" fmla="*/ 72 w 171"/>
                <a:gd name="T7" fmla="*/ 33 h 103"/>
                <a:gd name="T8" fmla="*/ 43 w 171"/>
                <a:gd name="T9" fmla="*/ 34 h 103"/>
                <a:gd name="T10" fmla="*/ 22 w 171"/>
                <a:gd name="T11" fmla="*/ 12 h 103"/>
                <a:gd name="T12" fmla="*/ 22 w 171"/>
                <a:gd name="T13" fmla="*/ 0 h 103"/>
                <a:gd name="T14" fmla="*/ 0 w 171"/>
                <a:gd name="T15" fmla="*/ 33 h 103"/>
                <a:gd name="T16" fmla="*/ 30 w 171"/>
                <a:gd name="T17" fmla="*/ 70 h 103"/>
                <a:gd name="T18" fmla="*/ 115 w 171"/>
                <a:gd name="T19" fmla="*/ 100 h 103"/>
                <a:gd name="T20" fmla="*/ 142 w 171"/>
                <a:gd name="T21" fmla="*/ 102 h 103"/>
                <a:gd name="T22" fmla="*/ 166 w 171"/>
                <a:gd name="T23" fmla="*/ 62 h 103"/>
                <a:gd name="T24" fmla="*/ 167 w 171"/>
                <a:gd name="T25" fmla="*/ 1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1" h="103">
                  <a:moveTo>
                    <a:pt x="167" y="13"/>
                  </a:moveTo>
                  <a:cubicBezTo>
                    <a:pt x="152" y="15"/>
                    <a:pt x="135" y="14"/>
                    <a:pt x="121" y="18"/>
                  </a:cubicBezTo>
                  <a:cubicBezTo>
                    <a:pt x="111" y="21"/>
                    <a:pt x="110" y="27"/>
                    <a:pt x="97" y="27"/>
                  </a:cubicBezTo>
                  <a:cubicBezTo>
                    <a:pt x="82" y="26"/>
                    <a:pt x="84" y="27"/>
                    <a:pt x="72" y="33"/>
                  </a:cubicBezTo>
                  <a:cubicBezTo>
                    <a:pt x="62" y="37"/>
                    <a:pt x="54" y="40"/>
                    <a:pt x="43" y="34"/>
                  </a:cubicBezTo>
                  <a:cubicBezTo>
                    <a:pt x="39" y="31"/>
                    <a:pt x="23" y="17"/>
                    <a:pt x="22" y="12"/>
                  </a:cubicBezTo>
                  <a:cubicBezTo>
                    <a:pt x="20" y="8"/>
                    <a:pt x="21" y="4"/>
                    <a:pt x="22" y="0"/>
                  </a:cubicBezTo>
                  <a:cubicBezTo>
                    <a:pt x="13" y="8"/>
                    <a:pt x="0" y="25"/>
                    <a:pt x="0" y="33"/>
                  </a:cubicBezTo>
                  <a:cubicBezTo>
                    <a:pt x="0" y="47"/>
                    <a:pt x="20" y="64"/>
                    <a:pt x="30" y="70"/>
                  </a:cubicBezTo>
                  <a:cubicBezTo>
                    <a:pt x="53" y="87"/>
                    <a:pt x="88" y="91"/>
                    <a:pt x="115" y="100"/>
                  </a:cubicBezTo>
                  <a:cubicBezTo>
                    <a:pt x="124" y="103"/>
                    <a:pt x="133" y="103"/>
                    <a:pt x="142" y="102"/>
                  </a:cubicBezTo>
                  <a:cubicBezTo>
                    <a:pt x="152" y="90"/>
                    <a:pt x="161" y="77"/>
                    <a:pt x="166" y="62"/>
                  </a:cubicBezTo>
                  <a:cubicBezTo>
                    <a:pt x="171" y="48"/>
                    <a:pt x="168" y="30"/>
                    <a:pt x="167" y="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8" name="Freeform 562">
              <a:extLst>
                <a:ext uri="{FF2B5EF4-FFF2-40B4-BE49-F238E27FC236}">
                  <a16:creationId xmlns:a16="http://schemas.microsoft.com/office/drawing/2014/main" id="{E878B3AA-E58F-4F97-AEA5-13404C4CE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131" y="3562388"/>
              <a:ext cx="41464" cy="38811"/>
            </a:xfrm>
            <a:custGeom>
              <a:avLst/>
              <a:gdLst>
                <a:gd name="T0" fmla="*/ 5 w 54"/>
                <a:gd name="T1" fmla="*/ 48 h 48"/>
                <a:gd name="T2" fmla="*/ 36 w 54"/>
                <a:gd name="T3" fmla="*/ 45 h 48"/>
                <a:gd name="T4" fmla="*/ 52 w 54"/>
                <a:gd name="T5" fmla="*/ 26 h 48"/>
                <a:gd name="T6" fmla="*/ 50 w 54"/>
                <a:gd name="T7" fmla="*/ 10 h 48"/>
                <a:gd name="T8" fmla="*/ 42 w 54"/>
                <a:gd name="T9" fmla="*/ 0 h 48"/>
                <a:gd name="T10" fmla="*/ 20 w 54"/>
                <a:gd name="T11" fmla="*/ 6 h 48"/>
                <a:gd name="T12" fmla="*/ 20 w 54"/>
                <a:gd name="T13" fmla="*/ 5 h 48"/>
                <a:gd name="T14" fmla="*/ 5 w 54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48">
                  <a:moveTo>
                    <a:pt x="5" y="48"/>
                  </a:moveTo>
                  <a:cubicBezTo>
                    <a:pt x="12" y="48"/>
                    <a:pt x="28" y="43"/>
                    <a:pt x="36" y="45"/>
                  </a:cubicBezTo>
                  <a:cubicBezTo>
                    <a:pt x="41" y="38"/>
                    <a:pt x="47" y="31"/>
                    <a:pt x="52" y="26"/>
                  </a:cubicBezTo>
                  <a:cubicBezTo>
                    <a:pt x="53" y="21"/>
                    <a:pt x="54" y="16"/>
                    <a:pt x="50" y="10"/>
                  </a:cubicBezTo>
                  <a:cubicBezTo>
                    <a:pt x="48" y="7"/>
                    <a:pt x="45" y="4"/>
                    <a:pt x="42" y="0"/>
                  </a:cubicBezTo>
                  <a:cubicBezTo>
                    <a:pt x="35" y="5"/>
                    <a:pt x="28" y="10"/>
                    <a:pt x="20" y="6"/>
                  </a:cubicBezTo>
                  <a:cubicBezTo>
                    <a:pt x="20" y="6"/>
                    <a:pt x="20" y="6"/>
                    <a:pt x="20" y="5"/>
                  </a:cubicBezTo>
                  <a:cubicBezTo>
                    <a:pt x="15" y="16"/>
                    <a:pt x="0" y="36"/>
                    <a:pt x="5" y="4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9" name="Freeform 563">
              <a:extLst>
                <a:ext uri="{FF2B5EF4-FFF2-40B4-BE49-F238E27FC236}">
                  <a16:creationId xmlns:a16="http://schemas.microsoft.com/office/drawing/2014/main" id="{56CC846E-292D-4A8D-A41D-9896CE8D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154" y="3517449"/>
              <a:ext cx="308532" cy="246143"/>
            </a:xfrm>
            <a:custGeom>
              <a:avLst/>
              <a:gdLst>
                <a:gd name="T0" fmla="*/ 373 w 400"/>
                <a:gd name="T1" fmla="*/ 182 h 306"/>
                <a:gd name="T2" fmla="*/ 288 w 400"/>
                <a:gd name="T3" fmla="*/ 152 h 306"/>
                <a:gd name="T4" fmla="*/ 258 w 400"/>
                <a:gd name="T5" fmla="*/ 115 h 306"/>
                <a:gd name="T6" fmla="*/ 264 w 400"/>
                <a:gd name="T7" fmla="*/ 101 h 306"/>
                <a:gd name="T8" fmla="*/ 233 w 400"/>
                <a:gd name="T9" fmla="*/ 104 h 306"/>
                <a:gd name="T10" fmla="*/ 248 w 400"/>
                <a:gd name="T11" fmla="*/ 61 h 306"/>
                <a:gd name="T12" fmla="*/ 233 w 400"/>
                <a:gd name="T13" fmla="*/ 47 h 306"/>
                <a:gd name="T14" fmla="*/ 218 w 400"/>
                <a:gd name="T15" fmla="*/ 29 h 306"/>
                <a:gd name="T16" fmla="*/ 181 w 400"/>
                <a:gd name="T17" fmla="*/ 8 h 306"/>
                <a:gd name="T18" fmla="*/ 161 w 400"/>
                <a:gd name="T19" fmla="*/ 5 h 306"/>
                <a:gd name="T20" fmla="*/ 141 w 400"/>
                <a:gd name="T21" fmla="*/ 4 h 306"/>
                <a:gd name="T22" fmla="*/ 125 w 400"/>
                <a:gd name="T23" fmla="*/ 8 h 306"/>
                <a:gd name="T24" fmla="*/ 113 w 400"/>
                <a:gd name="T25" fmla="*/ 9 h 306"/>
                <a:gd name="T26" fmla="*/ 94 w 400"/>
                <a:gd name="T27" fmla="*/ 14 h 306"/>
                <a:gd name="T28" fmla="*/ 94 w 400"/>
                <a:gd name="T29" fmla="*/ 18 h 306"/>
                <a:gd name="T30" fmla="*/ 84 w 400"/>
                <a:gd name="T31" fmla="*/ 45 h 306"/>
                <a:gd name="T32" fmla="*/ 79 w 400"/>
                <a:gd name="T33" fmla="*/ 55 h 306"/>
                <a:gd name="T34" fmla="*/ 66 w 400"/>
                <a:gd name="T35" fmla="*/ 63 h 306"/>
                <a:gd name="T36" fmla="*/ 58 w 400"/>
                <a:gd name="T37" fmla="*/ 76 h 306"/>
                <a:gd name="T38" fmla="*/ 48 w 400"/>
                <a:gd name="T39" fmla="*/ 107 h 306"/>
                <a:gd name="T40" fmla="*/ 35 w 400"/>
                <a:gd name="T41" fmla="*/ 108 h 306"/>
                <a:gd name="T42" fmla="*/ 29 w 400"/>
                <a:gd name="T43" fmla="*/ 155 h 306"/>
                <a:gd name="T44" fmla="*/ 15 w 400"/>
                <a:gd name="T45" fmla="*/ 171 h 306"/>
                <a:gd name="T46" fmla="*/ 0 w 400"/>
                <a:gd name="T47" fmla="*/ 188 h 306"/>
                <a:gd name="T48" fmla="*/ 40 w 400"/>
                <a:gd name="T49" fmla="*/ 216 h 306"/>
                <a:gd name="T50" fmla="*/ 71 w 400"/>
                <a:gd name="T51" fmla="*/ 255 h 306"/>
                <a:gd name="T52" fmla="*/ 75 w 400"/>
                <a:gd name="T53" fmla="*/ 275 h 306"/>
                <a:gd name="T54" fmla="*/ 109 w 400"/>
                <a:gd name="T55" fmla="*/ 282 h 306"/>
                <a:gd name="T56" fmla="*/ 128 w 400"/>
                <a:gd name="T57" fmla="*/ 295 h 306"/>
                <a:gd name="T58" fmla="*/ 149 w 400"/>
                <a:gd name="T59" fmla="*/ 302 h 306"/>
                <a:gd name="T60" fmla="*/ 170 w 400"/>
                <a:gd name="T61" fmla="*/ 305 h 306"/>
                <a:gd name="T62" fmla="*/ 188 w 400"/>
                <a:gd name="T63" fmla="*/ 292 h 306"/>
                <a:gd name="T64" fmla="*/ 211 w 400"/>
                <a:gd name="T65" fmla="*/ 288 h 306"/>
                <a:gd name="T66" fmla="*/ 231 w 400"/>
                <a:gd name="T67" fmla="*/ 293 h 306"/>
                <a:gd name="T68" fmla="*/ 250 w 400"/>
                <a:gd name="T69" fmla="*/ 285 h 306"/>
                <a:gd name="T70" fmla="*/ 260 w 400"/>
                <a:gd name="T71" fmla="*/ 284 h 306"/>
                <a:gd name="T72" fmla="*/ 269 w 400"/>
                <a:gd name="T73" fmla="*/ 275 h 306"/>
                <a:gd name="T74" fmla="*/ 317 w 400"/>
                <a:gd name="T75" fmla="*/ 267 h 306"/>
                <a:gd name="T76" fmla="*/ 357 w 400"/>
                <a:gd name="T77" fmla="*/ 227 h 306"/>
                <a:gd name="T78" fmla="*/ 400 w 400"/>
                <a:gd name="T79" fmla="*/ 184 h 306"/>
                <a:gd name="T80" fmla="*/ 373 w 400"/>
                <a:gd name="T81" fmla="*/ 182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0" h="306">
                  <a:moveTo>
                    <a:pt x="373" y="182"/>
                  </a:moveTo>
                  <a:cubicBezTo>
                    <a:pt x="346" y="173"/>
                    <a:pt x="311" y="169"/>
                    <a:pt x="288" y="152"/>
                  </a:cubicBezTo>
                  <a:cubicBezTo>
                    <a:pt x="278" y="146"/>
                    <a:pt x="258" y="129"/>
                    <a:pt x="258" y="115"/>
                  </a:cubicBezTo>
                  <a:cubicBezTo>
                    <a:pt x="258" y="111"/>
                    <a:pt x="261" y="106"/>
                    <a:pt x="264" y="101"/>
                  </a:cubicBezTo>
                  <a:cubicBezTo>
                    <a:pt x="256" y="99"/>
                    <a:pt x="240" y="104"/>
                    <a:pt x="233" y="104"/>
                  </a:cubicBezTo>
                  <a:cubicBezTo>
                    <a:pt x="228" y="92"/>
                    <a:pt x="243" y="72"/>
                    <a:pt x="248" y="61"/>
                  </a:cubicBezTo>
                  <a:cubicBezTo>
                    <a:pt x="242" y="58"/>
                    <a:pt x="238" y="51"/>
                    <a:pt x="233" y="47"/>
                  </a:cubicBezTo>
                  <a:cubicBezTo>
                    <a:pt x="228" y="41"/>
                    <a:pt x="223" y="35"/>
                    <a:pt x="218" y="29"/>
                  </a:cubicBezTo>
                  <a:cubicBezTo>
                    <a:pt x="207" y="17"/>
                    <a:pt x="197" y="11"/>
                    <a:pt x="181" y="8"/>
                  </a:cubicBezTo>
                  <a:cubicBezTo>
                    <a:pt x="174" y="8"/>
                    <a:pt x="166" y="5"/>
                    <a:pt x="161" y="5"/>
                  </a:cubicBezTo>
                  <a:cubicBezTo>
                    <a:pt x="152" y="5"/>
                    <a:pt x="150" y="7"/>
                    <a:pt x="141" y="4"/>
                  </a:cubicBezTo>
                  <a:cubicBezTo>
                    <a:pt x="130" y="1"/>
                    <a:pt x="133" y="0"/>
                    <a:pt x="125" y="8"/>
                  </a:cubicBezTo>
                  <a:cubicBezTo>
                    <a:pt x="122" y="10"/>
                    <a:pt x="116" y="24"/>
                    <a:pt x="113" y="9"/>
                  </a:cubicBezTo>
                  <a:cubicBezTo>
                    <a:pt x="108" y="13"/>
                    <a:pt x="101" y="14"/>
                    <a:pt x="94" y="14"/>
                  </a:cubicBezTo>
                  <a:cubicBezTo>
                    <a:pt x="94" y="15"/>
                    <a:pt x="94" y="17"/>
                    <a:pt x="94" y="18"/>
                  </a:cubicBezTo>
                  <a:cubicBezTo>
                    <a:pt x="93" y="27"/>
                    <a:pt x="87" y="36"/>
                    <a:pt x="84" y="45"/>
                  </a:cubicBezTo>
                  <a:cubicBezTo>
                    <a:pt x="82" y="49"/>
                    <a:pt x="81" y="52"/>
                    <a:pt x="79" y="55"/>
                  </a:cubicBezTo>
                  <a:cubicBezTo>
                    <a:pt x="76" y="59"/>
                    <a:pt x="70" y="60"/>
                    <a:pt x="66" y="63"/>
                  </a:cubicBezTo>
                  <a:cubicBezTo>
                    <a:pt x="62" y="67"/>
                    <a:pt x="60" y="72"/>
                    <a:pt x="58" y="76"/>
                  </a:cubicBezTo>
                  <a:cubicBezTo>
                    <a:pt x="57" y="79"/>
                    <a:pt x="47" y="107"/>
                    <a:pt x="48" y="107"/>
                  </a:cubicBezTo>
                  <a:cubicBezTo>
                    <a:pt x="43" y="107"/>
                    <a:pt x="39" y="107"/>
                    <a:pt x="35" y="108"/>
                  </a:cubicBezTo>
                  <a:cubicBezTo>
                    <a:pt x="33" y="124"/>
                    <a:pt x="29" y="138"/>
                    <a:pt x="29" y="155"/>
                  </a:cubicBezTo>
                  <a:cubicBezTo>
                    <a:pt x="29" y="162"/>
                    <a:pt x="23" y="182"/>
                    <a:pt x="15" y="171"/>
                  </a:cubicBezTo>
                  <a:cubicBezTo>
                    <a:pt x="1" y="167"/>
                    <a:pt x="6" y="181"/>
                    <a:pt x="0" y="188"/>
                  </a:cubicBezTo>
                  <a:cubicBezTo>
                    <a:pt x="14" y="191"/>
                    <a:pt x="32" y="203"/>
                    <a:pt x="40" y="216"/>
                  </a:cubicBezTo>
                  <a:cubicBezTo>
                    <a:pt x="48" y="228"/>
                    <a:pt x="51" y="257"/>
                    <a:pt x="71" y="255"/>
                  </a:cubicBezTo>
                  <a:cubicBezTo>
                    <a:pt x="71" y="262"/>
                    <a:pt x="74" y="269"/>
                    <a:pt x="75" y="275"/>
                  </a:cubicBezTo>
                  <a:cubicBezTo>
                    <a:pt x="86" y="278"/>
                    <a:pt x="101" y="277"/>
                    <a:pt x="109" y="282"/>
                  </a:cubicBezTo>
                  <a:cubicBezTo>
                    <a:pt x="114" y="285"/>
                    <a:pt x="121" y="291"/>
                    <a:pt x="128" y="295"/>
                  </a:cubicBezTo>
                  <a:cubicBezTo>
                    <a:pt x="135" y="298"/>
                    <a:pt x="141" y="301"/>
                    <a:pt x="149" y="302"/>
                  </a:cubicBezTo>
                  <a:cubicBezTo>
                    <a:pt x="153" y="303"/>
                    <a:pt x="167" y="306"/>
                    <a:pt x="170" y="305"/>
                  </a:cubicBezTo>
                  <a:cubicBezTo>
                    <a:pt x="179" y="303"/>
                    <a:pt x="180" y="296"/>
                    <a:pt x="188" y="292"/>
                  </a:cubicBezTo>
                  <a:cubicBezTo>
                    <a:pt x="193" y="290"/>
                    <a:pt x="205" y="288"/>
                    <a:pt x="211" y="288"/>
                  </a:cubicBezTo>
                  <a:cubicBezTo>
                    <a:pt x="218" y="289"/>
                    <a:pt x="223" y="295"/>
                    <a:pt x="231" y="293"/>
                  </a:cubicBezTo>
                  <a:cubicBezTo>
                    <a:pt x="239" y="292"/>
                    <a:pt x="242" y="287"/>
                    <a:pt x="250" y="285"/>
                  </a:cubicBezTo>
                  <a:cubicBezTo>
                    <a:pt x="253" y="284"/>
                    <a:pt x="257" y="286"/>
                    <a:pt x="260" y="284"/>
                  </a:cubicBezTo>
                  <a:cubicBezTo>
                    <a:pt x="265" y="282"/>
                    <a:pt x="265" y="277"/>
                    <a:pt x="269" y="275"/>
                  </a:cubicBezTo>
                  <a:cubicBezTo>
                    <a:pt x="283" y="264"/>
                    <a:pt x="301" y="272"/>
                    <a:pt x="317" y="267"/>
                  </a:cubicBezTo>
                  <a:cubicBezTo>
                    <a:pt x="332" y="261"/>
                    <a:pt x="345" y="237"/>
                    <a:pt x="357" y="227"/>
                  </a:cubicBezTo>
                  <a:cubicBezTo>
                    <a:pt x="371" y="214"/>
                    <a:pt x="386" y="200"/>
                    <a:pt x="400" y="184"/>
                  </a:cubicBezTo>
                  <a:cubicBezTo>
                    <a:pt x="391" y="185"/>
                    <a:pt x="382" y="185"/>
                    <a:pt x="373" y="18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0" name="Freeform 564">
              <a:extLst>
                <a:ext uri="{FF2B5EF4-FFF2-40B4-BE49-F238E27FC236}">
                  <a16:creationId xmlns:a16="http://schemas.microsoft.com/office/drawing/2014/main" id="{436F9A4E-642D-48F7-A29C-78B6A782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353" y="4207533"/>
              <a:ext cx="276209" cy="285294"/>
            </a:xfrm>
            <a:custGeom>
              <a:avLst/>
              <a:gdLst>
                <a:gd name="T0" fmla="*/ 142 w 358"/>
                <a:gd name="T1" fmla="*/ 320 h 355"/>
                <a:gd name="T2" fmla="*/ 154 w 358"/>
                <a:gd name="T3" fmla="*/ 330 h 355"/>
                <a:gd name="T4" fmla="*/ 164 w 358"/>
                <a:gd name="T5" fmla="*/ 343 h 355"/>
                <a:gd name="T6" fmla="*/ 194 w 358"/>
                <a:gd name="T7" fmla="*/ 345 h 355"/>
                <a:gd name="T8" fmla="*/ 210 w 358"/>
                <a:gd name="T9" fmla="*/ 336 h 355"/>
                <a:gd name="T10" fmla="*/ 221 w 358"/>
                <a:gd name="T11" fmla="*/ 319 h 355"/>
                <a:gd name="T12" fmla="*/ 221 w 358"/>
                <a:gd name="T13" fmla="*/ 228 h 355"/>
                <a:gd name="T14" fmla="*/ 221 w 358"/>
                <a:gd name="T15" fmla="*/ 142 h 355"/>
                <a:gd name="T16" fmla="*/ 246 w 358"/>
                <a:gd name="T17" fmla="*/ 142 h 355"/>
                <a:gd name="T18" fmla="*/ 248 w 358"/>
                <a:gd name="T19" fmla="*/ 36 h 355"/>
                <a:gd name="T20" fmla="*/ 278 w 358"/>
                <a:gd name="T21" fmla="*/ 33 h 355"/>
                <a:gd name="T22" fmla="*/ 299 w 358"/>
                <a:gd name="T23" fmla="*/ 30 h 355"/>
                <a:gd name="T24" fmla="*/ 312 w 358"/>
                <a:gd name="T25" fmla="*/ 33 h 355"/>
                <a:gd name="T26" fmla="*/ 320 w 358"/>
                <a:gd name="T27" fmla="*/ 43 h 355"/>
                <a:gd name="T28" fmla="*/ 336 w 358"/>
                <a:gd name="T29" fmla="*/ 29 h 355"/>
                <a:gd name="T30" fmla="*/ 339 w 358"/>
                <a:gd name="T31" fmla="*/ 28 h 355"/>
                <a:gd name="T32" fmla="*/ 345 w 358"/>
                <a:gd name="T33" fmla="*/ 32 h 355"/>
                <a:gd name="T34" fmla="*/ 348 w 358"/>
                <a:gd name="T35" fmla="*/ 26 h 355"/>
                <a:gd name="T36" fmla="*/ 358 w 358"/>
                <a:gd name="T37" fmla="*/ 23 h 355"/>
                <a:gd name="T38" fmla="*/ 355 w 358"/>
                <a:gd name="T39" fmla="*/ 15 h 355"/>
                <a:gd name="T40" fmla="*/ 260 w 358"/>
                <a:gd name="T41" fmla="*/ 29 h 355"/>
                <a:gd name="T42" fmla="*/ 184 w 358"/>
                <a:gd name="T43" fmla="*/ 13 h 355"/>
                <a:gd name="T44" fmla="*/ 79 w 358"/>
                <a:gd name="T45" fmla="*/ 11 h 355"/>
                <a:gd name="T46" fmla="*/ 34 w 358"/>
                <a:gd name="T47" fmla="*/ 1 h 355"/>
                <a:gd name="T48" fmla="*/ 24 w 358"/>
                <a:gd name="T49" fmla="*/ 7 h 355"/>
                <a:gd name="T50" fmla="*/ 13 w 358"/>
                <a:gd name="T51" fmla="*/ 3 h 355"/>
                <a:gd name="T52" fmla="*/ 0 w 358"/>
                <a:gd name="T53" fmla="*/ 6 h 355"/>
                <a:gd name="T54" fmla="*/ 3 w 358"/>
                <a:gd name="T55" fmla="*/ 26 h 355"/>
                <a:gd name="T56" fmla="*/ 27 w 358"/>
                <a:gd name="T57" fmla="*/ 67 h 355"/>
                <a:gd name="T58" fmla="*/ 37 w 358"/>
                <a:gd name="T59" fmla="*/ 91 h 355"/>
                <a:gd name="T60" fmla="*/ 66 w 358"/>
                <a:gd name="T61" fmla="*/ 143 h 355"/>
                <a:gd name="T62" fmla="*/ 72 w 358"/>
                <a:gd name="T63" fmla="*/ 176 h 355"/>
                <a:gd name="T64" fmla="*/ 77 w 358"/>
                <a:gd name="T65" fmla="*/ 214 h 355"/>
                <a:gd name="T66" fmla="*/ 93 w 358"/>
                <a:gd name="T67" fmla="*/ 297 h 355"/>
                <a:gd name="T68" fmla="*/ 122 w 358"/>
                <a:gd name="T69" fmla="*/ 335 h 355"/>
                <a:gd name="T70" fmla="*/ 125 w 358"/>
                <a:gd name="T71" fmla="*/ 338 h 355"/>
                <a:gd name="T72" fmla="*/ 132 w 358"/>
                <a:gd name="T73" fmla="*/ 336 h 355"/>
                <a:gd name="T74" fmla="*/ 142 w 358"/>
                <a:gd name="T75" fmla="*/ 32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8" h="355">
                  <a:moveTo>
                    <a:pt x="142" y="320"/>
                  </a:moveTo>
                  <a:cubicBezTo>
                    <a:pt x="145" y="320"/>
                    <a:pt x="153" y="328"/>
                    <a:pt x="154" y="330"/>
                  </a:cubicBezTo>
                  <a:cubicBezTo>
                    <a:pt x="160" y="339"/>
                    <a:pt x="153" y="340"/>
                    <a:pt x="164" y="343"/>
                  </a:cubicBezTo>
                  <a:cubicBezTo>
                    <a:pt x="174" y="346"/>
                    <a:pt x="184" y="345"/>
                    <a:pt x="194" y="345"/>
                  </a:cubicBezTo>
                  <a:cubicBezTo>
                    <a:pt x="200" y="355"/>
                    <a:pt x="205" y="340"/>
                    <a:pt x="210" y="336"/>
                  </a:cubicBezTo>
                  <a:cubicBezTo>
                    <a:pt x="220" y="328"/>
                    <a:pt x="220" y="333"/>
                    <a:pt x="221" y="319"/>
                  </a:cubicBezTo>
                  <a:cubicBezTo>
                    <a:pt x="224" y="289"/>
                    <a:pt x="221" y="258"/>
                    <a:pt x="221" y="228"/>
                  </a:cubicBezTo>
                  <a:cubicBezTo>
                    <a:pt x="221" y="200"/>
                    <a:pt x="221" y="171"/>
                    <a:pt x="221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6" y="134"/>
                    <a:pt x="246" y="36"/>
                    <a:pt x="248" y="36"/>
                  </a:cubicBezTo>
                  <a:cubicBezTo>
                    <a:pt x="258" y="36"/>
                    <a:pt x="268" y="35"/>
                    <a:pt x="278" y="33"/>
                  </a:cubicBezTo>
                  <a:cubicBezTo>
                    <a:pt x="285" y="33"/>
                    <a:pt x="292" y="32"/>
                    <a:pt x="299" y="30"/>
                  </a:cubicBezTo>
                  <a:cubicBezTo>
                    <a:pt x="305" y="29"/>
                    <a:pt x="309" y="27"/>
                    <a:pt x="312" y="33"/>
                  </a:cubicBezTo>
                  <a:cubicBezTo>
                    <a:pt x="314" y="36"/>
                    <a:pt x="315" y="43"/>
                    <a:pt x="320" y="43"/>
                  </a:cubicBezTo>
                  <a:cubicBezTo>
                    <a:pt x="321" y="36"/>
                    <a:pt x="329" y="31"/>
                    <a:pt x="336" y="29"/>
                  </a:cubicBezTo>
                  <a:cubicBezTo>
                    <a:pt x="337" y="29"/>
                    <a:pt x="338" y="28"/>
                    <a:pt x="339" y="28"/>
                  </a:cubicBezTo>
                  <a:cubicBezTo>
                    <a:pt x="341" y="28"/>
                    <a:pt x="342" y="32"/>
                    <a:pt x="345" y="32"/>
                  </a:cubicBezTo>
                  <a:cubicBezTo>
                    <a:pt x="346" y="31"/>
                    <a:pt x="347" y="28"/>
                    <a:pt x="348" y="26"/>
                  </a:cubicBezTo>
                  <a:cubicBezTo>
                    <a:pt x="351" y="24"/>
                    <a:pt x="354" y="23"/>
                    <a:pt x="358" y="23"/>
                  </a:cubicBezTo>
                  <a:cubicBezTo>
                    <a:pt x="357" y="21"/>
                    <a:pt x="355" y="18"/>
                    <a:pt x="355" y="15"/>
                  </a:cubicBezTo>
                  <a:cubicBezTo>
                    <a:pt x="321" y="15"/>
                    <a:pt x="293" y="26"/>
                    <a:pt x="260" y="29"/>
                  </a:cubicBezTo>
                  <a:cubicBezTo>
                    <a:pt x="247" y="30"/>
                    <a:pt x="185" y="24"/>
                    <a:pt x="184" y="13"/>
                  </a:cubicBezTo>
                  <a:cubicBezTo>
                    <a:pt x="148" y="14"/>
                    <a:pt x="114" y="10"/>
                    <a:pt x="79" y="11"/>
                  </a:cubicBezTo>
                  <a:cubicBezTo>
                    <a:pt x="60" y="12"/>
                    <a:pt x="51" y="0"/>
                    <a:pt x="34" y="1"/>
                  </a:cubicBezTo>
                  <a:cubicBezTo>
                    <a:pt x="30" y="1"/>
                    <a:pt x="28" y="6"/>
                    <a:pt x="24" y="7"/>
                  </a:cubicBezTo>
                  <a:cubicBezTo>
                    <a:pt x="20" y="7"/>
                    <a:pt x="17" y="2"/>
                    <a:pt x="13" y="3"/>
                  </a:cubicBezTo>
                  <a:cubicBezTo>
                    <a:pt x="8" y="3"/>
                    <a:pt x="4" y="4"/>
                    <a:pt x="0" y="6"/>
                  </a:cubicBezTo>
                  <a:cubicBezTo>
                    <a:pt x="0" y="12"/>
                    <a:pt x="0" y="19"/>
                    <a:pt x="3" y="26"/>
                  </a:cubicBezTo>
                  <a:cubicBezTo>
                    <a:pt x="10" y="41"/>
                    <a:pt x="21" y="52"/>
                    <a:pt x="27" y="67"/>
                  </a:cubicBezTo>
                  <a:cubicBezTo>
                    <a:pt x="30" y="75"/>
                    <a:pt x="33" y="83"/>
                    <a:pt x="37" y="91"/>
                  </a:cubicBezTo>
                  <a:cubicBezTo>
                    <a:pt x="46" y="109"/>
                    <a:pt x="55" y="127"/>
                    <a:pt x="66" y="143"/>
                  </a:cubicBezTo>
                  <a:cubicBezTo>
                    <a:pt x="73" y="154"/>
                    <a:pt x="72" y="162"/>
                    <a:pt x="72" y="176"/>
                  </a:cubicBezTo>
                  <a:cubicBezTo>
                    <a:pt x="72" y="190"/>
                    <a:pt x="73" y="201"/>
                    <a:pt x="77" y="214"/>
                  </a:cubicBezTo>
                  <a:cubicBezTo>
                    <a:pt x="85" y="241"/>
                    <a:pt x="81" y="271"/>
                    <a:pt x="93" y="297"/>
                  </a:cubicBezTo>
                  <a:cubicBezTo>
                    <a:pt x="101" y="312"/>
                    <a:pt x="111" y="323"/>
                    <a:pt x="122" y="335"/>
                  </a:cubicBezTo>
                  <a:cubicBezTo>
                    <a:pt x="123" y="336"/>
                    <a:pt x="124" y="337"/>
                    <a:pt x="125" y="338"/>
                  </a:cubicBezTo>
                  <a:cubicBezTo>
                    <a:pt x="128" y="338"/>
                    <a:pt x="130" y="338"/>
                    <a:pt x="132" y="336"/>
                  </a:cubicBezTo>
                  <a:cubicBezTo>
                    <a:pt x="137" y="332"/>
                    <a:pt x="134" y="321"/>
                    <a:pt x="142" y="32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1" name="Freeform 565">
              <a:extLst>
                <a:ext uri="{FF2B5EF4-FFF2-40B4-BE49-F238E27FC236}">
                  <a16:creationId xmlns:a16="http://schemas.microsoft.com/office/drawing/2014/main" id="{A7B90003-1945-45A0-9D35-C02837B24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781" y="4225916"/>
              <a:ext cx="195240" cy="212438"/>
            </a:xfrm>
            <a:custGeom>
              <a:avLst/>
              <a:gdLst>
                <a:gd name="T0" fmla="*/ 19 w 253"/>
                <a:gd name="T1" fmla="*/ 229 h 264"/>
                <a:gd name="T2" fmla="*/ 17 w 253"/>
                <a:gd name="T3" fmla="*/ 261 h 264"/>
                <a:gd name="T4" fmla="*/ 55 w 253"/>
                <a:gd name="T5" fmla="*/ 253 h 264"/>
                <a:gd name="T6" fmla="*/ 72 w 253"/>
                <a:gd name="T7" fmla="*/ 238 h 264"/>
                <a:gd name="T8" fmla="*/ 79 w 253"/>
                <a:gd name="T9" fmla="*/ 219 h 264"/>
                <a:gd name="T10" fmla="*/ 120 w 253"/>
                <a:gd name="T11" fmla="*/ 229 h 264"/>
                <a:gd name="T12" fmla="*/ 155 w 253"/>
                <a:gd name="T13" fmla="*/ 214 h 264"/>
                <a:gd name="T14" fmla="*/ 159 w 253"/>
                <a:gd name="T15" fmla="*/ 199 h 264"/>
                <a:gd name="T16" fmla="*/ 177 w 253"/>
                <a:gd name="T17" fmla="*/ 188 h 264"/>
                <a:gd name="T18" fmla="*/ 197 w 253"/>
                <a:gd name="T19" fmla="*/ 159 h 264"/>
                <a:gd name="T20" fmla="*/ 217 w 253"/>
                <a:gd name="T21" fmla="*/ 143 h 264"/>
                <a:gd name="T22" fmla="*/ 237 w 253"/>
                <a:gd name="T23" fmla="*/ 133 h 264"/>
                <a:gd name="T24" fmla="*/ 249 w 253"/>
                <a:gd name="T25" fmla="*/ 123 h 264"/>
                <a:gd name="T26" fmla="*/ 253 w 253"/>
                <a:gd name="T27" fmla="*/ 122 h 264"/>
                <a:gd name="T28" fmla="*/ 238 w 253"/>
                <a:gd name="T29" fmla="*/ 112 h 264"/>
                <a:gd name="T30" fmla="*/ 212 w 253"/>
                <a:gd name="T31" fmla="*/ 101 h 264"/>
                <a:gd name="T32" fmla="*/ 206 w 253"/>
                <a:gd name="T33" fmla="*/ 75 h 264"/>
                <a:gd name="T34" fmla="*/ 182 w 253"/>
                <a:gd name="T35" fmla="*/ 60 h 264"/>
                <a:gd name="T36" fmla="*/ 160 w 253"/>
                <a:gd name="T37" fmla="*/ 38 h 264"/>
                <a:gd name="T38" fmla="*/ 137 w 253"/>
                <a:gd name="T39" fmla="*/ 0 h 264"/>
                <a:gd name="T40" fmla="*/ 127 w 253"/>
                <a:gd name="T41" fmla="*/ 3 h 264"/>
                <a:gd name="T42" fmla="*/ 124 w 253"/>
                <a:gd name="T43" fmla="*/ 9 h 264"/>
                <a:gd name="T44" fmla="*/ 118 w 253"/>
                <a:gd name="T45" fmla="*/ 5 h 264"/>
                <a:gd name="T46" fmla="*/ 115 w 253"/>
                <a:gd name="T47" fmla="*/ 6 h 264"/>
                <a:gd name="T48" fmla="*/ 99 w 253"/>
                <a:gd name="T49" fmla="*/ 20 h 264"/>
                <a:gd name="T50" fmla="*/ 91 w 253"/>
                <a:gd name="T51" fmla="*/ 10 h 264"/>
                <a:gd name="T52" fmla="*/ 78 w 253"/>
                <a:gd name="T53" fmla="*/ 7 h 264"/>
                <a:gd name="T54" fmla="*/ 57 w 253"/>
                <a:gd name="T55" fmla="*/ 10 h 264"/>
                <a:gd name="T56" fmla="*/ 27 w 253"/>
                <a:gd name="T57" fmla="*/ 13 h 264"/>
                <a:gd name="T58" fmla="*/ 25 w 253"/>
                <a:gd name="T59" fmla="*/ 119 h 264"/>
                <a:gd name="T60" fmla="*/ 0 w 253"/>
                <a:gd name="T61" fmla="*/ 119 h 264"/>
                <a:gd name="T62" fmla="*/ 0 w 253"/>
                <a:gd name="T63" fmla="*/ 201 h 264"/>
                <a:gd name="T64" fmla="*/ 19 w 253"/>
                <a:gd name="T65" fmla="*/ 229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3" h="264">
                  <a:moveTo>
                    <a:pt x="19" y="229"/>
                  </a:moveTo>
                  <a:cubicBezTo>
                    <a:pt x="24" y="243"/>
                    <a:pt x="14" y="247"/>
                    <a:pt x="17" y="261"/>
                  </a:cubicBezTo>
                  <a:cubicBezTo>
                    <a:pt x="32" y="264"/>
                    <a:pt x="45" y="261"/>
                    <a:pt x="55" y="253"/>
                  </a:cubicBezTo>
                  <a:cubicBezTo>
                    <a:pt x="60" y="249"/>
                    <a:pt x="68" y="243"/>
                    <a:pt x="72" y="238"/>
                  </a:cubicBezTo>
                  <a:cubicBezTo>
                    <a:pt x="76" y="232"/>
                    <a:pt x="74" y="225"/>
                    <a:pt x="79" y="219"/>
                  </a:cubicBezTo>
                  <a:cubicBezTo>
                    <a:pt x="91" y="207"/>
                    <a:pt x="108" y="226"/>
                    <a:pt x="120" y="229"/>
                  </a:cubicBezTo>
                  <a:cubicBezTo>
                    <a:pt x="136" y="232"/>
                    <a:pt x="147" y="227"/>
                    <a:pt x="155" y="214"/>
                  </a:cubicBezTo>
                  <a:cubicBezTo>
                    <a:pt x="157" y="210"/>
                    <a:pt x="156" y="202"/>
                    <a:pt x="159" y="199"/>
                  </a:cubicBezTo>
                  <a:cubicBezTo>
                    <a:pt x="163" y="193"/>
                    <a:pt x="171" y="194"/>
                    <a:pt x="177" y="188"/>
                  </a:cubicBezTo>
                  <a:cubicBezTo>
                    <a:pt x="186" y="179"/>
                    <a:pt x="187" y="166"/>
                    <a:pt x="197" y="159"/>
                  </a:cubicBezTo>
                  <a:cubicBezTo>
                    <a:pt x="204" y="154"/>
                    <a:pt x="210" y="148"/>
                    <a:pt x="217" y="143"/>
                  </a:cubicBezTo>
                  <a:cubicBezTo>
                    <a:pt x="224" y="138"/>
                    <a:pt x="229" y="137"/>
                    <a:pt x="237" y="133"/>
                  </a:cubicBezTo>
                  <a:cubicBezTo>
                    <a:pt x="242" y="131"/>
                    <a:pt x="244" y="125"/>
                    <a:pt x="249" y="123"/>
                  </a:cubicBezTo>
                  <a:cubicBezTo>
                    <a:pt x="250" y="123"/>
                    <a:pt x="252" y="122"/>
                    <a:pt x="253" y="122"/>
                  </a:cubicBezTo>
                  <a:cubicBezTo>
                    <a:pt x="248" y="119"/>
                    <a:pt x="245" y="116"/>
                    <a:pt x="238" y="112"/>
                  </a:cubicBezTo>
                  <a:cubicBezTo>
                    <a:pt x="231" y="108"/>
                    <a:pt x="218" y="109"/>
                    <a:pt x="212" y="101"/>
                  </a:cubicBezTo>
                  <a:cubicBezTo>
                    <a:pt x="206" y="93"/>
                    <a:pt x="207" y="85"/>
                    <a:pt x="206" y="75"/>
                  </a:cubicBezTo>
                  <a:cubicBezTo>
                    <a:pt x="199" y="75"/>
                    <a:pt x="189" y="64"/>
                    <a:pt x="182" y="60"/>
                  </a:cubicBezTo>
                  <a:cubicBezTo>
                    <a:pt x="172" y="53"/>
                    <a:pt x="167" y="49"/>
                    <a:pt x="160" y="38"/>
                  </a:cubicBezTo>
                  <a:cubicBezTo>
                    <a:pt x="153" y="27"/>
                    <a:pt x="143" y="13"/>
                    <a:pt x="137" y="0"/>
                  </a:cubicBezTo>
                  <a:cubicBezTo>
                    <a:pt x="133" y="0"/>
                    <a:pt x="130" y="1"/>
                    <a:pt x="127" y="3"/>
                  </a:cubicBezTo>
                  <a:cubicBezTo>
                    <a:pt x="126" y="5"/>
                    <a:pt x="125" y="8"/>
                    <a:pt x="124" y="9"/>
                  </a:cubicBezTo>
                  <a:cubicBezTo>
                    <a:pt x="121" y="9"/>
                    <a:pt x="120" y="5"/>
                    <a:pt x="118" y="5"/>
                  </a:cubicBezTo>
                  <a:cubicBezTo>
                    <a:pt x="117" y="5"/>
                    <a:pt x="116" y="6"/>
                    <a:pt x="115" y="6"/>
                  </a:cubicBezTo>
                  <a:cubicBezTo>
                    <a:pt x="108" y="8"/>
                    <a:pt x="100" y="13"/>
                    <a:pt x="99" y="20"/>
                  </a:cubicBezTo>
                  <a:cubicBezTo>
                    <a:pt x="94" y="20"/>
                    <a:pt x="93" y="13"/>
                    <a:pt x="91" y="10"/>
                  </a:cubicBezTo>
                  <a:cubicBezTo>
                    <a:pt x="88" y="4"/>
                    <a:pt x="84" y="6"/>
                    <a:pt x="78" y="7"/>
                  </a:cubicBezTo>
                  <a:cubicBezTo>
                    <a:pt x="71" y="9"/>
                    <a:pt x="64" y="10"/>
                    <a:pt x="57" y="10"/>
                  </a:cubicBezTo>
                  <a:cubicBezTo>
                    <a:pt x="47" y="12"/>
                    <a:pt x="37" y="13"/>
                    <a:pt x="27" y="13"/>
                  </a:cubicBezTo>
                  <a:cubicBezTo>
                    <a:pt x="25" y="13"/>
                    <a:pt x="25" y="111"/>
                    <a:pt x="25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46"/>
                    <a:pt x="0" y="174"/>
                    <a:pt x="0" y="201"/>
                  </a:cubicBezTo>
                  <a:cubicBezTo>
                    <a:pt x="10" y="201"/>
                    <a:pt x="16" y="221"/>
                    <a:pt x="19" y="22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2" name="Freeform 566">
              <a:extLst>
                <a:ext uri="{FF2B5EF4-FFF2-40B4-BE49-F238E27FC236}">
                  <a16:creationId xmlns:a16="http://schemas.microsoft.com/office/drawing/2014/main" id="{E01EBF33-63B5-4CEE-B320-370DFB99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436" y="4476825"/>
              <a:ext cx="50932" cy="55493"/>
            </a:xfrm>
            <a:custGeom>
              <a:avLst/>
              <a:gdLst>
                <a:gd name="T0" fmla="*/ 42 w 66"/>
                <a:gd name="T1" fmla="*/ 1 h 69"/>
                <a:gd name="T2" fmla="*/ 15 w 66"/>
                <a:gd name="T3" fmla="*/ 20 h 69"/>
                <a:gd name="T4" fmla="*/ 7 w 66"/>
                <a:gd name="T5" fmla="*/ 44 h 69"/>
                <a:gd name="T6" fmla="*/ 31 w 66"/>
                <a:gd name="T7" fmla="*/ 60 h 69"/>
                <a:gd name="T8" fmla="*/ 47 w 66"/>
                <a:gd name="T9" fmla="*/ 46 h 69"/>
                <a:gd name="T10" fmla="*/ 59 w 66"/>
                <a:gd name="T11" fmla="*/ 32 h 69"/>
                <a:gd name="T12" fmla="*/ 59 w 66"/>
                <a:gd name="T13" fmla="*/ 15 h 69"/>
                <a:gd name="T14" fmla="*/ 42 w 66"/>
                <a:gd name="T15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9">
                  <a:moveTo>
                    <a:pt x="42" y="1"/>
                  </a:moveTo>
                  <a:cubicBezTo>
                    <a:pt x="28" y="0"/>
                    <a:pt x="24" y="14"/>
                    <a:pt x="15" y="20"/>
                  </a:cubicBezTo>
                  <a:cubicBezTo>
                    <a:pt x="8" y="28"/>
                    <a:pt x="0" y="30"/>
                    <a:pt x="7" y="44"/>
                  </a:cubicBezTo>
                  <a:cubicBezTo>
                    <a:pt x="12" y="53"/>
                    <a:pt x="19" y="69"/>
                    <a:pt x="31" y="60"/>
                  </a:cubicBezTo>
                  <a:cubicBezTo>
                    <a:pt x="37" y="56"/>
                    <a:pt x="40" y="50"/>
                    <a:pt x="47" y="46"/>
                  </a:cubicBezTo>
                  <a:cubicBezTo>
                    <a:pt x="54" y="41"/>
                    <a:pt x="55" y="41"/>
                    <a:pt x="59" y="32"/>
                  </a:cubicBezTo>
                  <a:cubicBezTo>
                    <a:pt x="64" y="23"/>
                    <a:pt x="66" y="24"/>
                    <a:pt x="59" y="15"/>
                  </a:cubicBezTo>
                  <a:cubicBezTo>
                    <a:pt x="56" y="9"/>
                    <a:pt x="48" y="1"/>
                    <a:pt x="42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3" name="Freeform 567">
              <a:extLst>
                <a:ext uri="{FF2B5EF4-FFF2-40B4-BE49-F238E27FC236}">
                  <a16:creationId xmlns:a16="http://schemas.microsoft.com/office/drawing/2014/main" id="{5AB2FD40-B2EC-45C7-B278-1F96B9520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436" y="4476825"/>
              <a:ext cx="50932" cy="55493"/>
            </a:xfrm>
            <a:custGeom>
              <a:avLst/>
              <a:gdLst>
                <a:gd name="T0" fmla="*/ 42 w 66"/>
                <a:gd name="T1" fmla="*/ 1 h 69"/>
                <a:gd name="T2" fmla="*/ 15 w 66"/>
                <a:gd name="T3" fmla="*/ 20 h 69"/>
                <a:gd name="T4" fmla="*/ 7 w 66"/>
                <a:gd name="T5" fmla="*/ 44 h 69"/>
                <a:gd name="T6" fmla="*/ 31 w 66"/>
                <a:gd name="T7" fmla="*/ 60 h 69"/>
                <a:gd name="T8" fmla="*/ 47 w 66"/>
                <a:gd name="T9" fmla="*/ 46 h 69"/>
                <a:gd name="T10" fmla="*/ 59 w 66"/>
                <a:gd name="T11" fmla="*/ 32 h 69"/>
                <a:gd name="T12" fmla="*/ 59 w 66"/>
                <a:gd name="T13" fmla="*/ 15 h 69"/>
                <a:gd name="T14" fmla="*/ 42 w 66"/>
                <a:gd name="T15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9">
                  <a:moveTo>
                    <a:pt x="42" y="1"/>
                  </a:moveTo>
                  <a:cubicBezTo>
                    <a:pt x="28" y="0"/>
                    <a:pt x="24" y="14"/>
                    <a:pt x="15" y="20"/>
                  </a:cubicBezTo>
                  <a:cubicBezTo>
                    <a:pt x="8" y="28"/>
                    <a:pt x="0" y="30"/>
                    <a:pt x="7" y="44"/>
                  </a:cubicBezTo>
                  <a:cubicBezTo>
                    <a:pt x="12" y="53"/>
                    <a:pt x="19" y="69"/>
                    <a:pt x="31" y="60"/>
                  </a:cubicBezTo>
                  <a:cubicBezTo>
                    <a:pt x="37" y="56"/>
                    <a:pt x="40" y="50"/>
                    <a:pt x="47" y="46"/>
                  </a:cubicBezTo>
                  <a:cubicBezTo>
                    <a:pt x="54" y="41"/>
                    <a:pt x="55" y="41"/>
                    <a:pt x="59" y="32"/>
                  </a:cubicBezTo>
                  <a:cubicBezTo>
                    <a:pt x="64" y="23"/>
                    <a:pt x="66" y="24"/>
                    <a:pt x="59" y="15"/>
                  </a:cubicBezTo>
                  <a:cubicBezTo>
                    <a:pt x="56" y="9"/>
                    <a:pt x="48" y="1"/>
                    <a:pt x="42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4" name="Freeform 568">
              <a:extLst>
                <a:ext uri="{FF2B5EF4-FFF2-40B4-BE49-F238E27FC236}">
                  <a16:creationId xmlns:a16="http://schemas.microsoft.com/office/drawing/2014/main" id="{C5FA2F37-2DAF-4DAF-A329-025DD8AC1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140" y="4409417"/>
              <a:ext cx="28731" cy="39492"/>
            </a:xfrm>
            <a:custGeom>
              <a:avLst/>
              <a:gdLst>
                <a:gd name="T0" fmla="*/ 5 w 37"/>
                <a:gd name="T1" fmla="*/ 33 h 49"/>
                <a:gd name="T2" fmla="*/ 31 w 37"/>
                <a:gd name="T3" fmla="*/ 49 h 49"/>
                <a:gd name="T4" fmla="*/ 37 w 37"/>
                <a:gd name="T5" fmla="*/ 29 h 49"/>
                <a:gd name="T6" fmla="*/ 34 w 37"/>
                <a:gd name="T7" fmla="*/ 25 h 49"/>
                <a:gd name="T8" fmla="*/ 33 w 37"/>
                <a:gd name="T9" fmla="*/ 8 h 49"/>
                <a:gd name="T10" fmla="*/ 13 w 37"/>
                <a:gd name="T11" fmla="*/ 0 h 49"/>
                <a:gd name="T12" fmla="*/ 5 w 37"/>
                <a:gd name="T13" fmla="*/ 3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9">
                  <a:moveTo>
                    <a:pt x="5" y="33"/>
                  </a:moveTo>
                  <a:cubicBezTo>
                    <a:pt x="11" y="46"/>
                    <a:pt x="18" y="43"/>
                    <a:pt x="31" y="49"/>
                  </a:cubicBezTo>
                  <a:cubicBezTo>
                    <a:pt x="32" y="43"/>
                    <a:pt x="34" y="34"/>
                    <a:pt x="37" y="29"/>
                  </a:cubicBezTo>
                  <a:cubicBezTo>
                    <a:pt x="36" y="27"/>
                    <a:pt x="35" y="26"/>
                    <a:pt x="34" y="25"/>
                  </a:cubicBezTo>
                  <a:cubicBezTo>
                    <a:pt x="32" y="21"/>
                    <a:pt x="33" y="14"/>
                    <a:pt x="33" y="8"/>
                  </a:cubicBezTo>
                  <a:cubicBezTo>
                    <a:pt x="26" y="7"/>
                    <a:pt x="19" y="5"/>
                    <a:pt x="13" y="0"/>
                  </a:cubicBezTo>
                  <a:cubicBezTo>
                    <a:pt x="7" y="12"/>
                    <a:pt x="0" y="19"/>
                    <a:pt x="5" y="3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5" name="Freeform 569">
              <a:extLst>
                <a:ext uri="{FF2B5EF4-FFF2-40B4-BE49-F238E27FC236}">
                  <a16:creationId xmlns:a16="http://schemas.microsoft.com/office/drawing/2014/main" id="{076DDCC1-CEEC-42F4-853E-881072588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6668" y="4323966"/>
              <a:ext cx="337915" cy="311508"/>
            </a:xfrm>
            <a:custGeom>
              <a:avLst/>
              <a:gdLst>
                <a:gd name="T0" fmla="*/ 436 w 438"/>
                <a:gd name="T1" fmla="*/ 141 h 387"/>
                <a:gd name="T2" fmla="*/ 420 w 438"/>
                <a:gd name="T3" fmla="*/ 135 h 387"/>
                <a:gd name="T4" fmla="*/ 414 w 438"/>
                <a:gd name="T5" fmla="*/ 155 h 387"/>
                <a:gd name="T6" fmla="*/ 388 w 438"/>
                <a:gd name="T7" fmla="*/ 139 h 387"/>
                <a:gd name="T8" fmla="*/ 396 w 438"/>
                <a:gd name="T9" fmla="*/ 106 h 387"/>
                <a:gd name="T10" fmla="*/ 416 w 438"/>
                <a:gd name="T11" fmla="*/ 114 h 387"/>
                <a:gd name="T12" fmla="*/ 417 w 438"/>
                <a:gd name="T13" fmla="*/ 98 h 387"/>
                <a:gd name="T14" fmla="*/ 387 w 438"/>
                <a:gd name="T15" fmla="*/ 5 h 387"/>
                <a:gd name="T16" fmla="*/ 356 w 438"/>
                <a:gd name="T17" fmla="*/ 2 h 387"/>
                <a:gd name="T18" fmla="*/ 349 w 438"/>
                <a:gd name="T19" fmla="*/ 0 h 387"/>
                <a:gd name="T20" fmla="*/ 345 w 438"/>
                <a:gd name="T21" fmla="*/ 1 h 387"/>
                <a:gd name="T22" fmla="*/ 333 w 438"/>
                <a:gd name="T23" fmla="*/ 11 h 387"/>
                <a:gd name="T24" fmla="*/ 313 w 438"/>
                <a:gd name="T25" fmla="*/ 21 h 387"/>
                <a:gd name="T26" fmla="*/ 293 w 438"/>
                <a:gd name="T27" fmla="*/ 37 h 387"/>
                <a:gd name="T28" fmla="*/ 273 w 438"/>
                <a:gd name="T29" fmla="*/ 66 h 387"/>
                <a:gd name="T30" fmla="*/ 255 w 438"/>
                <a:gd name="T31" fmla="*/ 77 h 387"/>
                <a:gd name="T32" fmla="*/ 251 w 438"/>
                <a:gd name="T33" fmla="*/ 92 h 387"/>
                <a:gd name="T34" fmla="*/ 216 w 438"/>
                <a:gd name="T35" fmla="*/ 107 h 387"/>
                <a:gd name="T36" fmla="*/ 175 w 438"/>
                <a:gd name="T37" fmla="*/ 97 h 387"/>
                <a:gd name="T38" fmla="*/ 168 w 438"/>
                <a:gd name="T39" fmla="*/ 116 h 387"/>
                <a:gd name="T40" fmla="*/ 151 w 438"/>
                <a:gd name="T41" fmla="*/ 131 h 387"/>
                <a:gd name="T42" fmla="*/ 113 w 438"/>
                <a:gd name="T43" fmla="*/ 139 h 387"/>
                <a:gd name="T44" fmla="*/ 115 w 438"/>
                <a:gd name="T45" fmla="*/ 107 h 387"/>
                <a:gd name="T46" fmla="*/ 96 w 438"/>
                <a:gd name="T47" fmla="*/ 79 h 387"/>
                <a:gd name="T48" fmla="*/ 96 w 438"/>
                <a:gd name="T49" fmla="*/ 83 h 387"/>
                <a:gd name="T50" fmla="*/ 96 w 438"/>
                <a:gd name="T51" fmla="*/ 174 h 387"/>
                <a:gd name="T52" fmla="*/ 85 w 438"/>
                <a:gd name="T53" fmla="*/ 191 h 387"/>
                <a:gd name="T54" fmla="*/ 69 w 438"/>
                <a:gd name="T55" fmla="*/ 200 h 387"/>
                <a:gd name="T56" fmla="*/ 39 w 438"/>
                <a:gd name="T57" fmla="*/ 198 h 387"/>
                <a:gd name="T58" fmla="*/ 29 w 438"/>
                <a:gd name="T59" fmla="*/ 185 h 387"/>
                <a:gd name="T60" fmla="*/ 17 w 438"/>
                <a:gd name="T61" fmla="*/ 175 h 387"/>
                <a:gd name="T62" fmla="*/ 7 w 438"/>
                <a:gd name="T63" fmla="*/ 191 h 387"/>
                <a:gd name="T64" fmla="*/ 0 w 438"/>
                <a:gd name="T65" fmla="*/ 193 h 387"/>
                <a:gd name="T66" fmla="*/ 36 w 438"/>
                <a:gd name="T67" fmla="*/ 273 h 387"/>
                <a:gd name="T68" fmla="*/ 39 w 438"/>
                <a:gd name="T69" fmla="*/ 322 h 387"/>
                <a:gd name="T70" fmla="*/ 55 w 438"/>
                <a:gd name="T71" fmla="*/ 357 h 387"/>
                <a:gd name="T72" fmla="*/ 93 w 438"/>
                <a:gd name="T73" fmla="*/ 384 h 387"/>
                <a:gd name="T74" fmla="*/ 117 w 438"/>
                <a:gd name="T75" fmla="*/ 373 h 387"/>
                <a:gd name="T76" fmla="*/ 140 w 438"/>
                <a:gd name="T77" fmla="*/ 373 h 387"/>
                <a:gd name="T78" fmla="*/ 157 w 438"/>
                <a:gd name="T79" fmla="*/ 364 h 387"/>
                <a:gd name="T80" fmla="*/ 202 w 438"/>
                <a:gd name="T81" fmla="*/ 363 h 387"/>
                <a:gd name="T82" fmla="*/ 288 w 438"/>
                <a:gd name="T83" fmla="*/ 343 h 387"/>
                <a:gd name="T84" fmla="*/ 324 w 438"/>
                <a:gd name="T85" fmla="*/ 313 h 387"/>
                <a:gd name="T86" fmla="*/ 361 w 438"/>
                <a:gd name="T87" fmla="*/ 277 h 387"/>
                <a:gd name="T88" fmla="*/ 387 w 438"/>
                <a:gd name="T89" fmla="*/ 233 h 387"/>
                <a:gd name="T90" fmla="*/ 428 w 438"/>
                <a:gd name="T91" fmla="*/ 185 h 387"/>
                <a:gd name="T92" fmla="*/ 436 w 438"/>
                <a:gd name="T93" fmla="*/ 141 h 387"/>
                <a:gd name="T94" fmla="*/ 341 w 438"/>
                <a:gd name="T95" fmla="*/ 222 h 387"/>
                <a:gd name="T96" fmla="*/ 329 w 438"/>
                <a:gd name="T97" fmla="*/ 236 h 387"/>
                <a:gd name="T98" fmla="*/ 313 w 438"/>
                <a:gd name="T99" fmla="*/ 250 h 387"/>
                <a:gd name="T100" fmla="*/ 289 w 438"/>
                <a:gd name="T101" fmla="*/ 234 h 387"/>
                <a:gd name="T102" fmla="*/ 297 w 438"/>
                <a:gd name="T103" fmla="*/ 210 h 387"/>
                <a:gd name="T104" fmla="*/ 293 w 438"/>
                <a:gd name="T105" fmla="*/ 213 h 387"/>
                <a:gd name="T106" fmla="*/ 297 w 438"/>
                <a:gd name="T107" fmla="*/ 210 h 387"/>
                <a:gd name="T108" fmla="*/ 303 w 438"/>
                <a:gd name="T109" fmla="*/ 203 h 387"/>
                <a:gd name="T110" fmla="*/ 297 w 438"/>
                <a:gd name="T111" fmla="*/ 210 h 387"/>
                <a:gd name="T112" fmla="*/ 324 w 438"/>
                <a:gd name="T113" fmla="*/ 191 h 387"/>
                <a:gd name="T114" fmla="*/ 341 w 438"/>
                <a:gd name="T115" fmla="*/ 205 h 387"/>
                <a:gd name="T116" fmla="*/ 341 w 438"/>
                <a:gd name="T117" fmla="*/ 222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8" h="387">
                  <a:moveTo>
                    <a:pt x="436" y="141"/>
                  </a:moveTo>
                  <a:cubicBezTo>
                    <a:pt x="430" y="140"/>
                    <a:pt x="424" y="138"/>
                    <a:pt x="420" y="135"/>
                  </a:cubicBezTo>
                  <a:cubicBezTo>
                    <a:pt x="417" y="140"/>
                    <a:pt x="415" y="149"/>
                    <a:pt x="414" y="155"/>
                  </a:cubicBezTo>
                  <a:cubicBezTo>
                    <a:pt x="401" y="149"/>
                    <a:pt x="394" y="152"/>
                    <a:pt x="388" y="139"/>
                  </a:cubicBezTo>
                  <a:cubicBezTo>
                    <a:pt x="383" y="125"/>
                    <a:pt x="390" y="118"/>
                    <a:pt x="396" y="106"/>
                  </a:cubicBezTo>
                  <a:cubicBezTo>
                    <a:pt x="402" y="111"/>
                    <a:pt x="409" y="113"/>
                    <a:pt x="416" y="114"/>
                  </a:cubicBezTo>
                  <a:cubicBezTo>
                    <a:pt x="417" y="108"/>
                    <a:pt x="418" y="102"/>
                    <a:pt x="417" y="98"/>
                  </a:cubicBezTo>
                  <a:cubicBezTo>
                    <a:pt x="415" y="72"/>
                    <a:pt x="413" y="14"/>
                    <a:pt x="387" y="5"/>
                  </a:cubicBezTo>
                  <a:cubicBezTo>
                    <a:pt x="378" y="2"/>
                    <a:pt x="366" y="4"/>
                    <a:pt x="356" y="2"/>
                  </a:cubicBezTo>
                  <a:cubicBezTo>
                    <a:pt x="353" y="2"/>
                    <a:pt x="351" y="1"/>
                    <a:pt x="349" y="0"/>
                  </a:cubicBezTo>
                  <a:cubicBezTo>
                    <a:pt x="348" y="0"/>
                    <a:pt x="346" y="1"/>
                    <a:pt x="345" y="1"/>
                  </a:cubicBezTo>
                  <a:cubicBezTo>
                    <a:pt x="340" y="3"/>
                    <a:pt x="338" y="9"/>
                    <a:pt x="333" y="11"/>
                  </a:cubicBezTo>
                  <a:cubicBezTo>
                    <a:pt x="325" y="15"/>
                    <a:pt x="320" y="16"/>
                    <a:pt x="313" y="21"/>
                  </a:cubicBezTo>
                  <a:cubicBezTo>
                    <a:pt x="306" y="26"/>
                    <a:pt x="300" y="32"/>
                    <a:pt x="293" y="37"/>
                  </a:cubicBezTo>
                  <a:cubicBezTo>
                    <a:pt x="283" y="44"/>
                    <a:pt x="282" y="57"/>
                    <a:pt x="273" y="66"/>
                  </a:cubicBezTo>
                  <a:cubicBezTo>
                    <a:pt x="267" y="72"/>
                    <a:pt x="259" y="71"/>
                    <a:pt x="255" y="77"/>
                  </a:cubicBezTo>
                  <a:cubicBezTo>
                    <a:pt x="252" y="80"/>
                    <a:pt x="253" y="88"/>
                    <a:pt x="251" y="92"/>
                  </a:cubicBezTo>
                  <a:cubicBezTo>
                    <a:pt x="243" y="105"/>
                    <a:pt x="232" y="110"/>
                    <a:pt x="216" y="107"/>
                  </a:cubicBezTo>
                  <a:cubicBezTo>
                    <a:pt x="204" y="104"/>
                    <a:pt x="187" y="85"/>
                    <a:pt x="175" y="97"/>
                  </a:cubicBezTo>
                  <a:cubicBezTo>
                    <a:pt x="170" y="103"/>
                    <a:pt x="172" y="110"/>
                    <a:pt x="168" y="116"/>
                  </a:cubicBezTo>
                  <a:cubicBezTo>
                    <a:pt x="164" y="121"/>
                    <a:pt x="156" y="127"/>
                    <a:pt x="151" y="131"/>
                  </a:cubicBezTo>
                  <a:cubicBezTo>
                    <a:pt x="141" y="139"/>
                    <a:pt x="128" y="142"/>
                    <a:pt x="113" y="139"/>
                  </a:cubicBezTo>
                  <a:cubicBezTo>
                    <a:pt x="110" y="125"/>
                    <a:pt x="120" y="121"/>
                    <a:pt x="115" y="107"/>
                  </a:cubicBezTo>
                  <a:cubicBezTo>
                    <a:pt x="112" y="99"/>
                    <a:pt x="106" y="79"/>
                    <a:pt x="96" y="79"/>
                  </a:cubicBezTo>
                  <a:cubicBezTo>
                    <a:pt x="96" y="80"/>
                    <a:pt x="96" y="82"/>
                    <a:pt x="96" y="83"/>
                  </a:cubicBezTo>
                  <a:cubicBezTo>
                    <a:pt x="96" y="113"/>
                    <a:pt x="99" y="144"/>
                    <a:pt x="96" y="174"/>
                  </a:cubicBezTo>
                  <a:cubicBezTo>
                    <a:pt x="95" y="188"/>
                    <a:pt x="95" y="183"/>
                    <a:pt x="85" y="191"/>
                  </a:cubicBezTo>
                  <a:cubicBezTo>
                    <a:pt x="80" y="195"/>
                    <a:pt x="75" y="210"/>
                    <a:pt x="69" y="200"/>
                  </a:cubicBezTo>
                  <a:cubicBezTo>
                    <a:pt x="59" y="200"/>
                    <a:pt x="49" y="201"/>
                    <a:pt x="39" y="198"/>
                  </a:cubicBezTo>
                  <a:cubicBezTo>
                    <a:pt x="28" y="195"/>
                    <a:pt x="35" y="194"/>
                    <a:pt x="29" y="185"/>
                  </a:cubicBezTo>
                  <a:cubicBezTo>
                    <a:pt x="28" y="183"/>
                    <a:pt x="20" y="175"/>
                    <a:pt x="17" y="175"/>
                  </a:cubicBezTo>
                  <a:cubicBezTo>
                    <a:pt x="9" y="176"/>
                    <a:pt x="12" y="187"/>
                    <a:pt x="7" y="191"/>
                  </a:cubicBezTo>
                  <a:cubicBezTo>
                    <a:pt x="5" y="193"/>
                    <a:pt x="3" y="193"/>
                    <a:pt x="0" y="193"/>
                  </a:cubicBezTo>
                  <a:cubicBezTo>
                    <a:pt x="19" y="216"/>
                    <a:pt x="21" y="248"/>
                    <a:pt x="36" y="273"/>
                  </a:cubicBezTo>
                  <a:cubicBezTo>
                    <a:pt x="43" y="284"/>
                    <a:pt x="65" y="318"/>
                    <a:pt x="39" y="322"/>
                  </a:cubicBezTo>
                  <a:cubicBezTo>
                    <a:pt x="40" y="335"/>
                    <a:pt x="48" y="346"/>
                    <a:pt x="55" y="357"/>
                  </a:cubicBezTo>
                  <a:cubicBezTo>
                    <a:pt x="63" y="368"/>
                    <a:pt x="78" y="387"/>
                    <a:pt x="93" y="384"/>
                  </a:cubicBezTo>
                  <a:cubicBezTo>
                    <a:pt x="102" y="382"/>
                    <a:pt x="107" y="374"/>
                    <a:pt x="117" y="373"/>
                  </a:cubicBezTo>
                  <a:cubicBezTo>
                    <a:pt x="125" y="372"/>
                    <a:pt x="132" y="376"/>
                    <a:pt x="140" y="373"/>
                  </a:cubicBezTo>
                  <a:cubicBezTo>
                    <a:pt x="147" y="369"/>
                    <a:pt x="148" y="366"/>
                    <a:pt x="157" y="364"/>
                  </a:cubicBezTo>
                  <a:cubicBezTo>
                    <a:pt x="171" y="361"/>
                    <a:pt x="189" y="361"/>
                    <a:pt x="202" y="363"/>
                  </a:cubicBezTo>
                  <a:cubicBezTo>
                    <a:pt x="228" y="365"/>
                    <a:pt x="267" y="358"/>
                    <a:pt x="288" y="343"/>
                  </a:cubicBezTo>
                  <a:cubicBezTo>
                    <a:pt x="302" y="332"/>
                    <a:pt x="314" y="327"/>
                    <a:pt x="324" y="313"/>
                  </a:cubicBezTo>
                  <a:cubicBezTo>
                    <a:pt x="335" y="298"/>
                    <a:pt x="347" y="289"/>
                    <a:pt x="361" y="277"/>
                  </a:cubicBezTo>
                  <a:cubicBezTo>
                    <a:pt x="375" y="264"/>
                    <a:pt x="380" y="250"/>
                    <a:pt x="387" y="233"/>
                  </a:cubicBezTo>
                  <a:cubicBezTo>
                    <a:pt x="396" y="214"/>
                    <a:pt x="417" y="203"/>
                    <a:pt x="428" y="185"/>
                  </a:cubicBezTo>
                  <a:cubicBezTo>
                    <a:pt x="438" y="170"/>
                    <a:pt x="437" y="156"/>
                    <a:pt x="436" y="141"/>
                  </a:cubicBezTo>
                  <a:close/>
                  <a:moveTo>
                    <a:pt x="341" y="222"/>
                  </a:moveTo>
                  <a:cubicBezTo>
                    <a:pt x="337" y="231"/>
                    <a:pt x="336" y="231"/>
                    <a:pt x="329" y="236"/>
                  </a:cubicBezTo>
                  <a:cubicBezTo>
                    <a:pt x="322" y="240"/>
                    <a:pt x="319" y="246"/>
                    <a:pt x="313" y="250"/>
                  </a:cubicBezTo>
                  <a:cubicBezTo>
                    <a:pt x="301" y="259"/>
                    <a:pt x="294" y="243"/>
                    <a:pt x="289" y="234"/>
                  </a:cubicBezTo>
                  <a:cubicBezTo>
                    <a:pt x="282" y="220"/>
                    <a:pt x="290" y="218"/>
                    <a:pt x="297" y="210"/>
                  </a:cubicBezTo>
                  <a:cubicBezTo>
                    <a:pt x="296" y="211"/>
                    <a:pt x="294" y="212"/>
                    <a:pt x="293" y="213"/>
                  </a:cubicBezTo>
                  <a:cubicBezTo>
                    <a:pt x="294" y="212"/>
                    <a:pt x="296" y="211"/>
                    <a:pt x="297" y="210"/>
                  </a:cubicBezTo>
                  <a:cubicBezTo>
                    <a:pt x="299" y="208"/>
                    <a:pt x="302" y="206"/>
                    <a:pt x="303" y="203"/>
                  </a:cubicBezTo>
                  <a:cubicBezTo>
                    <a:pt x="302" y="206"/>
                    <a:pt x="299" y="208"/>
                    <a:pt x="297" y="210"/>
                  </a:cubicBezTo>
                  <a:cubicBezTo>
                    <a:pt x="306" y="204"/>
                    <a:pt x="310" y="190"/>
                    <a:pt x="324" y="191"/>
                  </a:cubicBezTo>
                  <a:cubicBezTo>
                    <a:pt x="330" y="191"/>
                    <a:pt x="338" y="199"/>
                    <a:pt x="341" y="205"/>
                  </a:cubicBezTo>
                  <a:cubicBezTo>
                    <a:pt x="348" y="214"/>
                    <a:pt x="346" y="213"/>
                    <a:pt x="341" y="22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6" name="Freeform 570">
              <a:extLst>
                <a:ext uri="{FF2B5EF4-FFF2-40B4-BE49-F238E27FC236}">
                  <a16:creationId xmlns:a16="http://schemas.microsoft.com/office/drawing/2014/main" id="{97D7CB39-1445-433B-A4DC-C96EDDA9E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353" y="3963774"/>
              <a:ext cx="253028" cy="267931"/>
            </a:xfrm>
            <a:custGeom>
              <a:avLst/>
              <a:gdLst>
                <a:gd name="T0" fmla="*/ 300 w 328"/>
                <a:gd name="T1" fmla="*/ 309 h 333"/>
                <a:gd name="T2" fmla="*/ 286 w 328"/>
                <a:gd name="T3" fmla="*/ 299 h 333"/>
                <a:gd name="T4" fmla="*/ 275 w 328"/>
                <a:gd name="T5" fmla="*/ 288 h 333"/>
                <a:gd name="T6" fmla="*/ 274 w 328"/>
                <a:gd name="T7" fmla="*/ 214 h 333"/>
                <a:gd name="T8" fmla="*/ 277 w 328"/>
                <a:gd name="T9" fmla="*/ 193 h 333"/>
                <a:gd name="T10" fmla="*/ 325 w 328"/>
                <a:gd name="T11" fmla="*/ 193 h 333"/>
                <a:gd name="T12" fmla="*/ 327 w 328"/>
                <a:gd name="T13" fmla="*/ 138 h 333"/>
                <a:gd name="T14" fmla="*/ 326 w 328"/>
                <a:gd name="T15" fmla="*/ 138 h 333"/>
                <a:gd name="T16" fmla="*/ 314 w 328"/>
                <a:gd name="T17" fmla="*/ 139 h 333"/>
                <a:gd name="T18" fmla="*/ 295 w 328"/>
                <a:gd name="T19" fmla="*/ 139 h 333"/>
                <a:gd name="T20" fmla="*/ 282 w 328"/>
                <a:gd name="T21" fmla="*/ 132 h 333"/>
                <a:gd name="T22" fmla="*/ 280 w 328"/>
                <a:gd name="T23" fmla="*/ 111 h 333"/>
                <a:gd name="T24" fmla="*/ 273 w 328"/>
                <a:gd name="T25" fmla="*/ 92 h 333"/>
                <a:gd name="T26" fmla="*/ 276 w 328"/>
                <a:gd name="T27" fmla="*/ 73 h 333"/>
                <a:gd name="T28" fmla="*/ 269 w 328"/>
                <a:gd name="T29" fmla="*/ 52 h 333"/>
                <a:gd name="T30" fmla="*/ 263 w 328"/>
                <a:gd name="T31" fmla="*/ 38 h 333"/>
                <a:gd name="T32" fmla="*/ 236 w 328"/>
                <a:gd name="T33" fmla="*/ 35 h 333"/>
                <a:gd name="T34" fmla="*/ 237 w 328"/>
                <a:gd name="T35" fmla="*/ 33 h 333"/>
                <a:gd name="T36" fmla="*/ 210 w 328"/>
                <a:gd name="T37" fmla="*/ 31 h 333"/>
                <a:gd name="T38" fmla="*/ 206 w 328"/>
                <a:gd name="T39" fmla="*/ 57 h 333"/>
                <a:gd name="T40" fmla="*/ 185 w 328"/>
                <a:gd name="T41" fmla="*/ 56 h 333"/>
                <a:gd name="T42" fmla="*/ 164 w 328"/>
                <a:gd name="T43" fmla="*/ 59 h 333"/>
                <a:gd name="T44" fmla="*/ 137 w 328"/>
                <a:gd name="T45" fmla="*/ 26 h 333"/>
                <a:gd name="T46" fmla="*/ 110 w 328"/>
                <a:gd name="T47" fmla="*/ 2 h 333"/>
                <a:gd name="T48" fmla="*/ 52 w 328"/>
                <a:gd name="T49" fmla="*/ 0 h 333"/>
                <a:gd name="T50" fmla="*/ 30 w 328"/>
                <a:gd name="T51" fmla="*/ 2 h 333"/>
                <a:gd name="T52" fmla="*/ 14 w 328"/>
                <a:gd name="T53" fmla="*/ 1 h 333"/>
                <a:gd name="T54" fmla="*/ 18 w 328"/>
                <a:gd name="T55" fmla="*/ 12 h 333"/>
                <a:gd name="T56" fmla="*/ 42 w 328"/>
                <a:gd name="T57" fmla="*/ 58 h 333"/>
                <a:gd name="T58" fmla="*/ 37 w 328"/>
                <a:gd name="T59" fmla="*/ 94 h 333"/>
                <a:gd name="T60" fmla="*/ 47 w 328"/>
                <a:gd name="T61" fmla="*/ 115 h 333"/>
                <a:gd name="T62" fmla="*/ 55 w 328"/>
                <a:gd name="T63" fmla="*/ 160 h 333"/>
                <a:gd name="T64" fmla="*/ 28 w 328"/>
                <a:gd name="T65" fmla="*/ 200 h 333"/>
                <a:gd name="T66" fmla="*/ 4 w 328"/>
                <a:gd name="T67" fmla="*/ 284 h 333"/>
                <a:gd name="T68" fmla="*/ 0 w 328"/>
                <a:gd name="T69" fmla="*/ 309 h 333"/>
                <a:gd name="T70" fmla="*/ 13 w 328"/>
                <a:gd name="T71" fmla="*/ 306 h 333"/>
                <a:gd name="T72" fmla="*/ 24 w 328"/>
                <a:gd name="T73" fmla="*/ 310 h 333"/>
                <a:gd name="T74" fmla="*/ 34 w 328"/>
                <a:gd name="T75" fmla="*/ 304 h 333"/>
                <a:gd name="T76" fmla="*/ 79 w 328"/>
                <a:gd name="T77" fmla="*/ 314 h 333"/>
                <a:gd name="T78" fmla="*/ 184 w 328"/>
                <a:gd name="T79" fmla="*/ 316 h 333"/>
                <a:gd name="T80" fmla="*/ 260 w 328"/>
                <a:gd name="T81" fmla="*/ 332 h 333"/>
                <a:gd name="T82" fmla="*/ 312 w 328"/>
                <a:gd name="T83" fmla="*/ 323 h 333"/>
                <a:gd name="T84" fmla="*/ 300 w 328"/>
                <a:gd name="T85" fmla="*/ 309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8" h="333">
                  <a:moveTo>
                    <a:pt x="300" y="309"/>
                  </a:moveTo>
                  <a:cubicBezTo>
                    <a:pt x="293" y="306"/>
                    <a:pt x="291" y="305"/>
                    <a:pt x="286" y="299"/>
                  </a:cubicBezTo>
                  <a:cubicBezTo>
                    <a:pt x="283" y="295"/>
                    <a:pt x="275" y="288"/>
                    <a:pt x="275" y="288"/>
                  </a:cubicBezTo>
                  <a:cubicBezTo>
                    <a:pt x="275" y="288"/>
                    <a:pt x="274" y="214"/>
                    <a:pt x="274" y="214"/>
                  </a:cubicBezTo>
                  <a:cubicBezTo>
                    <a:pt x="275" y="205"/>
                    <a:pt x="277" y="193"/>
                    <a:pt x="277" y="193"/>
                  </a:cubicBezTo>
                  <a:cubicBezTo>
                    <a:pt x="277" y="193"/>
                    <a:pt x="312" y="193"/>
                    <a:pt x="325" y="193"/>
                  </a:cubicBezTo>
                  <a:cubicBezTo>
                    <a:pt x="327" y="175"/>
                    <a:pt x="328" y="157"/>
                    <a:pt x="327" y="138"/>
                  </a:cubicBezTo>
                  <a:cubicBezTo>
                    <a:pt x="327" y="138"/>
                    <a:pt x="327" y="138"/>
                    <a:pt x="326" y="138"/>
                  </a:cubicBezTo>
                  <a:cubicBezTo>
                    <a:pt x="322" y="137"/>
                    <a:pt x="318" y="139"/>
                    <a:pt x="314" y="139"/>
                  </a:cubicBezTo>
                  <a:cubicBezTo>
                    <a:pt x="308" y="139"/>
                    <a:pt x="302" y="138"/>
                    <a:pt x="295" y="139"/>
                  </a:cubicBezTo>
                  <a:cubicBezTo>
                    <a:pt x="283" y="141"/>
                    <a:pt x="283" y="147"/>
                    <a:pt x="282" y="132"/>
                  </a:cubicBezTo>
                  <a:cubicBezTo>
                    <a:pt x="281" y="124"/>
                    <a:pt x="283" y="118"/>
                    <a:pt x="280" y="111"/>
                  </a:cubicBezTo>
                  <a:cubicBezTo>
                    <a:pt x="276" y="102"/>
                    <a:pt x="273" y="102"/>
                    <a:pt x="273" y="92"/>
                  </a:cubicBezTo>
                  <a:cubicBezTo>
                    <a:pt x="273" y="87"/>
                    <a:pt x="277" y="78"/>
                    <a:pt x="276" y="73"/>
                  </a:cubicBezTo>
                  <a:cubicBezTo>
                    <a:pt x="275" y="66"/>
                    <a:pt x="270" y="60"/>
                    <a:pt x="269" y="52"/>
                  </a:cubicBezTo>
                  <a:cubicBezTo>
                    <a:pt x="267" y="43"/>
                    <a:pt x="271" y="42"/>
                    <a:pt x="263" y="38"/>
                  </a:cubicBezTo>
                  <a:cubicBezTo>
                    <a:pt x="256" y="35"/>
                    <a:pt x="243" y="36"/>
                    <a:pt x="236" y="35"/>
                  </a:cubicBezTo>
                  <a:cubicBezTo>
                    <a:pt x="236" y="34"/>
                    <a:pt x="237" y="33"/>
                    <a:pt x="237" y="33"/>
                  </a:cubicBezTo>
                  <a:cubicBezTo>
                    <a:pt x="230" y="29"/>
                    <a:pt x="218" y="30"/>
                    <a:pt x="210" y="31"/>
                  </a:cubicBezTo>
                  <a:cubicBezTo>
                    <a:pt x="209" y="41"/>
                    <a:pt x="205" y="47"/>
                    <a:pt x="206" y="57"/>
                  </a:cubicBezTo>
                  <a:cubicBezTo>
                    <a:pt x="199" y="59"/>
                    <a:pt x="191" y="56"/>
                    <a:pt x="185" y="56"/>
                  </a:cubicBezTo>
                  <a:cubicBezTo>
                    <a:pt x="179" y="56"/>
                    <a:pt x="170" y="59"/>
                    <a:pt x="164" y="59"/>
                  </a:cubicBezTo>
                  <a:cubicBezTo>
                    <a:pt x="150" y="57"/>
                    <a:pt x="141" y="39"/>
                    <a:pt x="137" y="26"/>
                  </a:cubicBezTo>
                  <a:cubicBezTo>
                    <a:pt x="131" y="7"/>
                    <a:pt x="132" y="3"/>
                    <a:pt x="110" y="2"/>
                  </a:cubicBezTo>
                  <a:cubicBezTo>
                    <a:pt x="91" y="1"/>
                    <a:pt x="72" y="0"/>
                    <a:pt x="52" y="0"/>
                  </a:cubicBezTo>
                  <a:cubicBezTo>
                    <a:pt x="44" y="0"/>
                    <a:pt x="37" y="1"/>
                    <a:pt x="30" y="2"/>
                  </a:cubicBezTo>
                  <a:cubicBezTo>
                    <a:pt x="21" y="4"/>
                    <a:pt x="19" y="3"/>
                    <a:pt x="14" y="1"/>
                  </a:cubicBezTo>
                  <a:cubicBezTo>
                    <a:pt x="15" y="4"/>
                    <a:pt x="16" y="8"/>
                    <a:pt x="18" y="12"/>
                  </a:cubicBezTo>
                  <a:cubicBezTo>
                    <a:pt x="27" y="26"/>
                    <a:pt x="37" y="41"/>
                    <a:pt x="42" y="58"/>
                  </a:cubicBezTo>
                  <a:cubicBezTo>
                    <a:pt x="47" y="73"/>
                    <a:pt x="35" y="81"/>
                    <a:pt x="37" y="94"/>
                  </a:cubicBezTo>
                  <a:cubicBezTo>
                    <a:pt x="38" y="101"/>
                    <a:pt x="43" y="109"/>
                    <a:pt x="47" y="115"/>
                  </a:cubicBezTo>
                  <a:cubicBezTo>
                    <a:pt x="56" y="131"/>
                    <a:pt x="58" y="141"/>
                    <a:pt x="55" y="160"/>
                  </a:cubicBezTo>
                  <a:cubicBezTo>
                    <a:pt x="52" y="176"/>
                    <a:pt x="37" y="186"/>
                    <a:pt x="28" y="200"/>
                  </a:cubicBezTo>
                  <a:cubicBezTo>
                    <a:pt x="14" y="222"/>
                    <a:pt x="6" y="258"/>
                    <a:pt x="4" y="284"/>
                  </a:cubicBezTo>
                  <a:cubicBezTo>
                    <a:pt x="3" y="292"/>
                    <a:pt x="1" y="300"/>
                    <a:pt x="0" y="309"/>
                  </a:cubicBezTo>
                  <a:cubicBezTo>
                    <a:pt x="4" y="307"/>
                    <a:pt x="8" y="306"/>
                    <a:pt x="13" y="306"/>
                  </a:cubicBezTo>
                  <a:cubicBezTo>
                    <a:pt x="17" y="305"/>
                    <a:pt x="20" y="310"/>
                    <a:pt x="24" y="310"/>
                  </a:cubicBezTo>
                  <a:cubicBezTo>
                    <a:pt x="28" y="309"/>
                    <a:pt x="30" y="304"/>
                    <a:pt x="34" y="304"/>
                  </a:cubicBezTo>
                  <a:cubicBezTo>
                    <a:pt x="51" y="303"/>
                    <a:pt x="60" y="315"/>
                    <a:pt x="79" y="314"/>
                  </a:cubicBezTo>
                  <a:cubicBezTo>
                    <a:pt x="114" y="313"/>
                    <a:pt x="148" y="317"/>
                    <a:pt x="184" y="316"/>
                  </a:cubicBezTo>
                  <a:cubicBezTo>
                    <a:pt x="185" y="327"/>
                    <a:pt x="247" y="333"/>
                    <a:pt x="260" y="332"/>
                  </a:cubicBezTo>
                  <a:cubicBezTo>
                    <a:pt x="278" y="330"/>
                    <a:pt x="295" y="326"/>
                    <a:pt x="312" y="323"/>
                  </a:cubicBezTo>
                  <a:cubicBezTo>
                    <a:pt x="309" y="317"/>
                    <a:pt x="305" y="312"/>
                    <a:pt x="300" y="30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7" name="Freeform 571">
              <a:extLst>
                <a:ext uri="{FF2B5EF4-FFF2-40B4-BE49-F238E27FC236}">
                  <a16:creationId xmlns:a16="http://schemas.microsoft.com/office/drawing/2014/main" id="{9D9E874A-CCB2-439E-8953-01DD785BF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644" y="4040374"/>
              <a:ext cx="66930" cy="173628"/>
            </a:xfrm>
            <a:custGeom>
              <a:avLst/>
              <a:gdLst>
                <a:gd name="T0" fmla="*/ 19 w 87"/>
                <a:gd name="T1" fmla="*/ 18 h 216"/>
                <a:gd name="T2" fmla="*/ 25 w 87"/>
                <a:gd name="T3" fmla="*/ 29 h 216"/>
                <a:gd name="T4" fmla="*/ 18 w 87"/>
                <a:gd name="T5" fmla="*/ 38 h 216"/>
                <a:gd name="T6" fmla="*/ 18 w 87"/>
                <a:gd name="T7" fmla="*/ 49 h 216"/>
                <a:gd name="T8" fmla="*/ 15 w 87"/>
                <a:gd name="T9" fmla="*/ 55 h 216"/>
                <a:gd name="T10" fmla="*/ 17 w 87"/>
                <a:gd name="T11" fmla="*/ 61 h 216"/>
                <a:gd name="T12" fmla="*/ 16 w 87"/>
                <a:gd name="T13" fmla="*/ 73 h 216"/>
                <a:gd name="T14" fmla="*/ 22 w 87"/>
                <a:gd name="T15" fmla="*/ 84 h 216"/>
                <a:gd name="T16" fmla="*/ 9 w 87"/>
                <a:gd name="T17" fmla="*/ 90 h 216"/>
                <a:gd name="T18" fmla="*/ 10 w 87"/>
                <a:gd name="T19" fmla="*/ 96 h 216"/>
                <a:gd name="T20" fmla="*/ 7 w 87"/>
                <a:gd name="T21" fmla="*/ 101 h 216"/>
                <a:gd name="T22" fmla="*/ 9 w 87"/>
                <a:gd name="T23" fmla="*/ 126 h 216"/>
                <a:gd name="T24" fmla="*/ 16 w 87"/>
                <a:gd name="T25" fmla="*/ 129 h 216"/>
                <a:gd name="T26" fmla="*/ 20 w 87"/>
                <a:gd name="T27" fmla="*/ 135 h 216"/>
                <a:gd name="T28" fmla="*/ 32 w 87"/>
                <a:gd name="T29" fmla="*/ 139 h 216"/>
                <a:gd name="T30" fmla="*/ 47 w 87"/>
                <a:gd name="T31" fmla="*/ 140 h 216"/>
                <a:gd name="T32" fmla="*/ 51 w 87"/>
                <a:gd name="T33" fmla="*/ 156 h 216"/>
                <a:gd name="T34" fmla="*/ 46 w 87"/>
                <a:gd name="T35" fmla="*/ 168 h 216"/>
                <a:gd name="T36" fmla="*/ 42 w 87"/>
                <a:gd name="T37" fmla="*/ 178 h 216"/>
                <a:gd name="T38" fmla="*/ 56 w 87"/>
                <a:gd name="T39" fmla="*/ 196 h 216"/>
                <a:gd name="T40" fmla="*/ 65 w 87"/>
                <a:gd name="T41" fmla="*/ 213 h 216"/>
                <a:gd name="T42" fmla="*/ 66 w 87"/>
                <a:gd name="T43" fmla="*/ 195 h 216"/>
                <a:gd name="T44" fmla="*/ 75 w 87"/>
                <a:gd name="T45" fmla="*/ 185 h 216"/>
                <a:gd name="T46" fmla="*/ 85 w 87"/>
                <a:gd name="T47" fmla="*/ 177 h 216"/>
                <a:gd name="T48" fmla="*/ 84 w 87"/>
                <a:gd name="T49" fmla="*/ 163 h 216"/>
                <a:gd name="T50" fmla="*/ 86 w 87"/>
                <a:gd name="T51" fmla="*/ 148 h 216"/>
                <a:gd name="T52" fmla="*/ 74 w 87"/>
                <a:gd name="T53" fmla="*/ 129 h 216"/>
                <a:gd name="T54" fmla="*/ 61 w 87"/>
                <a:gd name="T55" fmla="*/ 114 h 216"/>
                <a:gd name="T56" fmla="*/ 53 w 87"/>
                <a:gd name="T57" fmla="*/ 110 h 216"/>
                <a:gd name="T58" fmla="*/ 49 w 87"/>
                <a:gd name="T59" fmla="*/ 88 h 216"/>
                <a:gd name="T60" fmla="*/ 49 w 87"/>
                <a:gd name="T61" fmla="*/ 68 h 216"/>
                <a:gd name="T62" fmla="*/ 58 w 87"/>
                <a:gd name="T63" fmla="*/ 53 h 216"/>
                <a:gd name="T64" fmla="*/ 55 w 87"/>
                <a:gd name="T65" fmla="*/ 51 h 216"/>
                <a:gd name="T66" fmla="*/ 46 w 87"/>
                <a:gd name="T67" fmla="*/ 10 h 216"/>
                <a:gd name="T68" fmla="*/ 9 w 87"/>
                <a:gd name="T69" fmla="*/ 1 h 216"/>
                <a:gd name="T70" fmla="*/ 6 w 87"/>
                <a:gd name="T71" fmla="*/ 0 h 216"/>
                <a:gd name="T72" fmla="*/ 11 w 87"/>
                <a:gd name="T73" fmla="*/ 8 h 216"/>
                <a:gd name="T74" fmla="*/ 19 w 87"/>
                <a:gd name="T75" fmla="*/ 1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216">
                  <a:moveTo>
                    <a:pt x="19" y="18"/>
                  </a:moveTo>
                  <a:cubicBezTo>
                    <a:pt x="20" y="21"/>
                    <a:pt x="25" y="25"/>
                    <a:pt x="25" y="29"/>
                  </a:cubicBezTo>
                  <a:cubicBezTo>
                    <a:pt x="26" y="37"/>
                    <a:pt x="22" y="33"/>
                    <a:pt x="18" y="38"/>
                  </a:cubicBezTo>
                  <a:cubicBezTo>
                    <a:pt x="14" y="43"/>
                    <a:pt x="18" y="43"/>
                    <a:pt x="18" y="49"/>
                  </a:cubicBezTo>
                  <a:cubicBezTo>
                    <a:pt x="18" y="52"/>
                    <a:pt x="15" y="53"/>
                    <a:pt x="15" y="55"/>
                  </a:cubicBezTo>
                  <a:cubicBezTo>
                    <a:pt x="14" y="58"/>
                    <a:pt x="17" y="59"/>
                    <a:pt x="17" y="61"/>
                  </a:cubicBezTo>
                  <a:cubicBezTo>
                    <a:pt x="17" y="65"/>
                    <a:pt x="16" y="70"/>
                    <a:pt x="16" y="73"/>
                  </a:cubicBezTo>
                  <a:cubicBezTo>
                    <a:pt x="17" y="78"/>
                    <a:pt x="22" y="79"/>
                    <a:pt x="22" y="84"/>
                  </a:cubicBezTo>
                  <a:cubicBezTo>
                    <a:pt x="17" y="86"/>
                    <a:pt x="11" y="85"/>
                    <a:pt x="9" y="90"/>
                  </a:cubicBezTo>
                  <a:cubicBezTo>
                    <a:pt x="8" y="92"/>
                    <a:pt x="10" y="95"/>
                    <a:pt x="10" y="96"/>
                  </a:cubicBezTo>
                  <a:cubicBezTo>
                    <a:pt x="9" y="98"/>
                    <a:pt x="7" y="99"/>
                    <a:pt x="7" y="101"/>
                  </a:cubicBezTo>
                  <a:cubicBezTo>
                    <a:pt x="5" y="111"/>
                    <a:pt x="0" y="118"/>
                    <a:pt x="9" y="126"/>
                  </a:cubicBezTo>
                  <a:cubicBezTo>
                    <a:pt x="10" y="128"/>
                    <a:pt x="14" y="127"/>
                    <a:pt x="16" y="129"/>
                  </a:cubicBezTo>
                  <a:cubicBezTo>
                    <a:pt x="17" y="130"/>
                    <a:pt x="19" y="134"/>
                    <a:pt x="20" y="135"/>
                  </a:cubicBezTo>
                  <a:cubicBezTo>
                    <a:pt x="25" y="141"/>
                    <a:pt x="26" y="140"/>
                    <a:pt x="32" y="139"/>
                  </a:cubicBezTo>
                  <a:cubicBezTo>
                    <a:pt x="37" y="139"/>
                    <a:pt x="43" y="136"/>
                    <a:pt x="47" y="140"/>
                  </a:cubicBezTo>
                  <a:cubicBezTo>
                    <a:pt x="48" y="142"/>
                    <a:pt x="51" y="154"/>
                    <a:pt x="51" y="156"/>
                  </a:cubicBezTo>
                  <a:cubicBezTo>
                    <a:pt x="51" y="162"/>
                    <a:pt x="48" y="164"/>
                    <a:pt x="46" y="168"/>
                  </a:cubicBezTo>
                  <a:cubicBezTo>
                    <a:pt x="45" y="171"/>
                    <a:pt x="45" y="176"/>
                    <a:pt x="42" y="178"/>
                  </a:cubicBezTo>
                  <a:cubicBezTo>
                    <a:pt x="47" y="184"/>
                    <a:pt x="51" y="190"/>
                    <a:pt x="56" y="196"/>
                  </a:cubicBezTo>
                  <a:cubicBezTo>
                    <a:pt x="62" y="202"/>
                    <a:pt x="63" y="204"/>
                    <a:pt x="65" y="213"/>
                  </a:cubicBezTo>
                  <a:cubicBezTo>
                    <a:pt x="78" y="216"/>
                    <a:pt x="69" y="199"/>
                    <a:pt x="66" y="195"/>
                  </a:cubicBezTo>
                  <a:cubicBezTo>
                    <a:pt x="70" y="192"/>
                    <a:pt x="70" y="188"/>
                    <a:pt x="75" y="185"/>
                  </a:cubicBezTo>
                  <a:cubicBezTo>
                    <a:pt x="80" y="182"/>
                    <a:pt x="83" y="184"/>
                    <a:pt x="85" y="177"/>
                  </a:cubicBezTo>
                  <a:cubicBezTo>
                    <a:pt x="87" y="173"/>
                    <a:pt x="84" y="167"/>
                    <a:pt x="84" y="163"/>
                  </a:cubicBezTo>
                  <a:cubicBezTo>
                    <a:pt x="84" y="158"/>
                    <a:pt x="86" y="154"/>
                    <a:pt x="86" y="148"/>
                  </a:cubicBezTo>
                  <a:cubicBezTo>
                    <a:pt x="86" y="140"/>
                    <a:pt x="80" y="134"/>
                    <a:pt x="74" y="129"/>
                  </a:cubicBezTo>
                  <a:cubicBezTo>
                    <a:pt x="70" y="124"/>
                    <a:pt x="66" y="118"/>
                    <a:pt x="61" y="114"/>
                  </a:cubicBezTo>
                  <a:cubicBezTo>
                    <a:pt x="58" y="111"/>
                    <a:pt x="55" y="113"/>
                    <a:pt x="53" y="110"/>
                  </a:cubicBezTo>
                  <a:cubicBezTo>
                    <a:pt x="50" y="105"/>
                    <a:pt x="51" y="93"/>
                    <a:pt x="49" y="88"/>
                  </a:cubicBezTo>
                  <a:cubicBezTo>
                    <a:pt x="47" y="80"/>
                    <a:pt x="45" y="76"/>
                    <a:pt x="49" y="68"/>
                  </a:cubicBezTo>
                  <a:cubicBezTo>
                    <a:pt x="51" y="62"/>
                    <a:pt x="55" y="58"/>
                    <a:pt x="58" y="53"/>
                  </a:cubicBezTo>
                  <a:cubicBezTo>
                    <a:pt x="57" y="52"/>
                    <a:pt x="56" y="52"/>
                    <a:pt x="55" y="51"/>
                  </a:cubicBezTo>
                  <a:cubicBezTo>
                    <a:pt x="48" y="41"/>
                    <a:pt x="56" y="21"/>
                    <a:pt x="46" y="10"/>
                  </a:cubicBezTo>
                  <a:cubicBezTo>
                    <a:pt x="38" y="1"/>
                    <a:pt x="19" y="4"/>
                    <a:pt x="9" y="1"/>
                  </a:cubicBezTo>
                  <a:cubicBezTo>
                    <a:pt x="8" y="1"/>
                    <a:pt x="7" y="0"/>
                    <a:pt x="6" y="0"/>
                  </a:cubicBezTo>
                  <a:cubicBezTo>
                    <a:pt x="6" y="3"/>
                    <a:pt x="9" y="6"/>
                    <a:pt x="11" y="8"/>
                  </a:cubicBezTo>
                  <a:cubicBezTo>
                    <a:pt x="15" y="12"/>
                    <a:pt x="16" y="14"/>
                    <a:pt x="19" y="1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8" name="Freeform 572">
              <a:extLst>
                <a:ext uri="{FF2B5EF4-FFF2-40B4-BE49-F238E27FC236}">
                  <a16:creationId xmlns:a16="http://schemas.microsoft.com/office/drawing/2014/main" id="{95293627-27CF-459F-A183-E3E1AF12F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591" y="4014500"/>
              <a:ext cx="239969" cy="217204"/>
            </a:xfrm>
            <a:custGeom>
              <a:avLst/>
              <a:gdLst>
                <a:gd name="T0" fmla="*/ 108 w 311"/>
                <a:gd name="T1" fmla="*/ 268 h 270"/>
                <a:gd name="T2" fmla="*/ 116 w 311"/>
                <a:gd name="T3" fmla="*/ 265 h 270"/>
                <a:gd name="T4" fmla="*/ 123 w 311"/>
                <a:gd name="T5" fmla="*/ 268 h 270"/>
                <a:gd name="T6" fmla="*/ 137 w 311"/>
                <a:gd name="T7" fmla="*/ 264 h 270"/>
                <a:gd name="T8" fmla="*/ 156 w 311"/>
                <a:gd name="T9" fmla="*/ 238 h 270"/>
                <a:gd name="T10" fmla="*/ 185 w 311"/>
                <a:gd name="T11" fmla="*/ 218 h 270"/>
                <a:gd name="T12" fmla="*/ 191 w 311"/>
                <a:gd name="T13" fmla="*/ 207 h 270"/>
                <a:gd name="T14" fmla="*/ 201 w 311"/>
                <a:gd name="T15" fmla="*/ 206 h 270"/>
                <a:gd name="T16" fmla="*/ 209 w 311"/>
                <a:gd name="T17" fmla="*/ 202 h 270"/>
                <a:gd name="T18" fmla="*/ 221 w 311"/>
                <a:gd name="T19" fmla="*/ 196 h 270"/>
                <a:gd name="T20" fmla="*/ 225 w 311"/>
                <a:gd name="T21" fmla="*/ 182 h 270"/>
                <a:gd name="T22" fmla="*/ 269 w 311"/>
                <a:gd name="T23" fmla="*/ 169 h 270"/>
                <a:gd name="T24" fmla="*/ 300 w 311"/>
                <a:gd name="T25" fmla="*/ 160 h 270"/>
                <a:gd name="T26" fmla="*/ 294 w 311"/>
                <a:gd name="T27" fmla="*/ 158 h 270"/>
                <a:gd name="T28" fmla="*/ 292 w 311"/>
                <a:gd name="T29" fmla="*/ 133 h 270"/>
                <a:gd name="T30" fmla="*/ 295 w 311"/>
                <a:gd name="T31" fmla="*/ 128 h 270"/>
                <a:gd name="T32" fmla="*/ 294 w 311"/>
                <a:gd name="T33" fmla="*/ 122 h 270"/>
                <a:gd name="T34" fmla="*/ 307 w 311"/>
                <a:gd name="T35" fmla="*/ 116 h 270"/>
                <a:gd name="T36" fmla="*/ 301 w 311"/>
                <a:gd name="T37" fmla="*/ 105 h 270"/>
                <a:gd name="T38" fmla="*/ 302 w 311"/>
                <a:gd name="T39" fmla="*/ 93 h 270"/>
                <a:gd name="T40" fmla="*/ 300 w 311"/>
                <a:gd name="T41" fmla="*/ 87 h 270"/>
                <a:gd name="T42" fmla="*/ 303 w 311"/>
                <a:gd name="T43" fmla="*/ 81 h 270"/>
                <a:gd name="T44" fmla="*/ 303 w 311"/>
                <a:gd name="T45" fmla="*/ 70 h 270"/>
                <a:gd name="T46" fmla="*/ 310 w 311"/>
                <a:gd name="T47" fmla="*/ 61 h 270"/>
                <a:gd name="T48" fmla="*/ 304 w 311"/>
                <a:gd name="T49" fmla="*/ 50 h 270"/>
                <a:gd name="T50" fmla="*/ 296 w 311"/>
                <a:gd name="T51" fmla="*/ 40 h 270"/>
                <a:gd name="T52" fmla="*/ 291 w 311"/>
                <a:gd name="T53" fmla="*/ 32 h 270"/>
                <a:gd name="T54" fmla="*/ 259 w 311"/>
                <a:gd name="T55" fmla="*/ 17 h 270"/>
                <a:gd name="T56" fmla="*/ 242 w 311"/>
                <a:gd name="T57" fmla="*/ 10 h 270"/>
                <a:gd name="T58" fmla="*/ 234 w 311"/>
                <a:gd name="T59" fmla="*/ 0 h 270"/>
                <a:gd name="T60" fmla="*/ 218 w 311"/>
                <a:gd name="T61" fmla="*/ 2 h 270"/>
                <a:gd name="T62" fmla="*/ 195 w 311"/>
                <a:gd name="T63" fmla="*/ 5 h 270"/>
                <a:gd name="T64" fmla="*/ 180 w 311"/>
                <a:gd name="T65" fmla="*/ 20 h 270"/>
                <a:gd name="T66" fmla="*/ 176 w 311"/>
                <a:gd name="T67" fmla="*/ 37 h 270"/>
                <a:gd name="T68" fmla="*/ 178 w 311"/>
                <a:gd name="T69" fmla="*/ 57 h 270"/>
                <a:gd name="T70" fmla="*/ 171 w 311"/>
                <a:gd name="T71" fmla="*/ 94 h 270"/>
                <a:gd name="T72" fmla="*/ 189 w 311"/>
                <a:gd name="T73" fmla="*/ 107 h 270"/>
                <a:gd name="T74" fmla="*/ 210 w 311"/>
                <a:gd name="T75" fmla="*/ 107 h 270"/>
                <a:gd name="T76" fmla="*/ 209 w 311"/>
                <a:gd name="T77" fmla="*/ 137 h 270"/>
                <a:gd name="T78" fmla="*/ 188 w 311"/>
                <a:gd name="T79" fmla="*/ 138 h 270"/>
                <a:gd name="T80" fmla="*/ 170 w 311"/>
                <a:gd name="T81" fmla="*/ 121 h 270"/>
                <a:gd name="T82" fmla="*/ 153 w 311"/>
                <a:gd name="T83" fmla="*/ 109 h 270"/>
                <a:gd name="T84" fmla="*/ 137 w 311"/>
                <a:gd name="T85" fmla="*/ 91 h 270"/>
                <a:gd name="T86" fmla="*/ 89 w 311"/>
                <a:gd name="T87" fmla="*/ 82 h 270"/>
                <a:gd name="T88" fmla="*/ 62 w 311"/>
                <a:gd name="T89" fmla="*/ 83 h 270"/>
                <a:gd name="T90" fmla="*/ 53 w 311"/>
                <a:gd name="T91" fmla="*/ 75 h 270"/>
                <a:gd name="T92" fmla="*/ 51 w 311"/>
                <a:gd name="T93" fmla="*/ 130 h 270"/>
                <a:gd name="T94" fmla="*/ 3 w 311"/>
                <a:gd name="T95" fmla="*/ 130 h 270"/>
                <a:gd name="T96" fmla="*/ 0 w 311"/>
                <a:gd name="T97" fmla="*/ 151 h 270"/>
                <a:gd name="T98" fmla="*/ 1 w 311"/>
                <a:gd name="T99" fmla="*/ 225 h 270"/>
                <a:gd name="T100" fmla="*/ 12 w 311"/>
                <a:gd name="T101" fmla="*/ 236 h 270"/>
                <a:gd name="T102" fmla="*/ 26 w 311"/>
                <a:gd name="T103" fmla="*/ 246 h 270"/>
                <a:gd name="T104" fmla="*/ 38 w 311"/>
                <a:gd name="T105" fmla="*/ 260 h 270"/>
                <a:gd name="T106" fmla="*/ 81 w 311"/>
                <a:gd name="T107" fmla="*/ 255 h 270"/>
                <a:gd name="T108" fmla="*/ 84 w 311"/>
                <a:gd name="T109" fmla="*/ 263 h 270"/>
                <a:gd name="T110" fmla="*/ 96 w 311"/>
                <a:gd name="T111" fmla="*/ 264 h 270"/>
                <a:gd name="T112" fmla="*/ 108 w 311"/>
                <a:gd name="T113" fmla="*/ 268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1" h="270">
                  <a:moveTo>
                    <a:pt x="108" y="268"/>
                  </a:moveTo>
                  <a:cubicBezTo>
                    <a:pt x="110" y="268"/>
                    <a:pt x="113" y="265"/>
                    <a:pt x="116" y="265"/>
                  </a:cubicBezTo>
                  <a:cubicBezTo>
                    <a:pt x="119" y="266"/>
                    <a:pt x="120" y="268"/>
                    <a:pt x="123" y="268"/>
                  </a:cubicBezTo>
                  <a:cubicBezTo>
                    <a:pt x="130" y="270"/>
                    <a:pt x="133" y="267"/>
                    <a:pt x="137" y="264"/>
                  </a:cubicBezTo>
                  <a:cubicBezTo>
                    <a:pt x="145" y="258"/>
                    <a:pt x="148" y="245"/>
                    <a:pt x="156" y="238"/>
                  </a:cubicBezTo>
                  <a:cubicBezTo>
                    <a:pt x="166" y="230"/>
                    <a:pt x="180" y="233"/>
                    <a:pt x="185" y="218"/>
                  </a:cubicBezTo>
                  <a:cubicBezTo>
                    <a:pt x="187" y="212"/>
                    <a:pt x="185" y="210"/>
                    <a:pt x="191" y="207"/>
                  </a:cubicBezTo>
                  <a:cubicBezTo>
                    <a:pt x="194" y="205"/>
                    <a:pt x="198" y="207"/>
                    <a:pt x="201" y="206"/>
                  </a:cubicBezTo>
                  <a:cubicBezTo>
                    <a:pt x="204" y="205"/>
                    <a:pt x="206" y="203"/>
                    <a:pt x="209" y="202"/>
                  </a:cubicBezTo>
                  <a:cubicBezTo>
                    <a:pt x="211" y="200"/>
                    <a:pt x="220" y="198"/>
                    <a:pt x="221" y="196"/>
                  </a:cubicBezTo>
                  <a:cubicBezTo>
                    <a:pt x="225" y="191"/>
                    <a:pt x="220" y="187"/>
                    <a:pt x="225" y="182"/>
                  </a:cubicBezTo>
                  <a:cubicBezTo>
                    <a:pt x="235" y="172"/>
                    <a:pt x="256" y="174"/>
                    <a:pt x="269" y="169"/>
                  </a:cubicBezTo>
                  <a:cubicBezTo>
                    <a:pt x="279" y="166"/>
                    <a:pt x="290" y="164"/>
                    <a:pt x="300" y="160"/>
                  </a:cubicBezTo>
                  <a:cubicBezTo>
                    <a:pt x="298" y="160"/>
                    <a:pt x="295" y="160"/>
                    <a:pt x="294" y="158"/>
                  </a:cubicBezTo>
                  <a:cubicBezTo>
                    <a:pt x="285" y="150"/>
                    <a:pt x="290" y="143"/>
                    <a:pt x="292" y="133"/>
                  </a:cubicBezTo>
                  <a:cubicBezTo>
                    <a:pt x="292" y="131"/>
                    <a:pt x="294" y="130"/>
                    <a:pt x="295" y="128"/>
                  </a:cubicBezTo>
                  <a:cubicBezTo>
                    <a:pt x="295" y="127"/>
                    <a:pt x="293" y="124"/>
                    <a:pt x="294" y="122"/>
                  </a:cubicBezTo>
                  <a:cubicBezTo>
                    <a:pt x="296" y="117"/>
                    <a:pt x="302" y="118"/>
                    <a:pt x="307" y="116"/>
                  </a:cubicBezTo>
                  <a:cubicBezTo>
                    <a:pt x="307" y="111"/>
                    <a:pt x="302" y="110"/>
                    <a:pt x="301" y="105"/>
                  </a:cubicBezTo>
                  <a:cubicBezTo>
                    <a:pt x="301" y="102"/>
                    <a:pt x="302" y="97"/>
                    <a:pt x="302" y="93"/>
                  </a:cubicBezTo>
                  <a:cubicBezTo>
                    <a:pt x="302" y="91"/>
                    <a:pt x="299" y="90"/>
                    <a:pt x="300" y="87"/>
                  </a:cubicBezTo>
                  <a:cubicBezTo>
                    <a:pt x="300" y="85"/>
                    <a:pt x="303" y="84"/>
                    <a:pt x="303" y="81"/>
                  </a:cubicBezTo>
                  <a:cubicBezTo>
                    <a:pt x="303" y="75"/>
                    <a:pt x="299" y="75"/>
                    <a:pt x="303" y="70"/>
                  </a:cubicBezTo>
                  <a:cubicBezTo>
                    <a:pt x="307" y="65"/>
                    <a:pt x="311" y="69"/>
                    <a:pt x="310" y="61"/>
                  </a:cubicBezTo>
                  <a:cubicBezTo>
                    <a:pt x="310" y="57"/>
                    <a:pt x="305" y="53"/>
                    <a:pt x="304" y="50"/>
                  </a:cubicBezTo>
                  <a:cubicBezTo>
                    <a:pt x="301" y="46"/>
                    <a:pt x="300" y="44"/>
                    <a:pt x="296" y="40"/>
                  </a:cubicBezTo>
                  <a:cubicBezTo>
                    <a:pt x="294" y="38"/>
                    <a:pt x="291" y="35"/>
                    <a:pt x="291" y="32"/>
                  </a:cubicBezTo>
                  <a:cubicBezTo>
                    <a:pt x="281" y="29"/>
                    <a:pt x="268" y="24"/>
                    <a:pt x="259" y="17"/>
                  </a:cubicBezTo>
                  <a:cubicBezTo>
                    <a:pt x="252" y="12"/>
                    <a:pt x="250" y="13"/>
                    <a:pt x="242" y="10"/>
                  </a:cubicBezTo>
                  <a:cubicBezTo>
                    <a:pt x="235" y="8"/>
                    <a:pt x="235" y="4"/>
                    <a:pt x="234" y="0"/>
                  </a:cubicBezTo>
                  <a:cubicBezTo>
                    <a:pt x="229" y="0"/>
                    <a:pt x="223" y="1"/>
                    <a:pt x="218" y="2"/>
                  </a:cubicBezTo>
                  <a:cubicBezTo>
                    <a:pt x="211" y="3"/>
                    <a:pt x="201" y="2"/>
                    <a:pt x="195" y="5"/>
                  </a:cubicBezTo>
                  <a:cubicBezTo>
                    <a:pt x="188" y="8"/>
                    <a:pt x="186" y="14"/>
                    <a:pt x="180" y="20"/>
                  </a:cubicBezTo>
                  <a:cubicBezTo>
                    <a:pt x="170" y="30"/>
                    <a:pt x="173" y="24"/>
                    <a:pt x="176" y="37"/>
                  </a:cubicBezTo>
                  <a:cubicBezTo>
                    <a:pt x="178" y="43"/>
                    <a:pt x="179" y="50"/>
                    <a:pt x="178" y="57"/>
                  </a:cubicBezTo>
                  <a:cubicBezTo>
                    <a:pt x="178" y="70"/>
                    <a:pt x="168" y="85"/>
                    <a:pt x="171" y="94"/>
                  </a:cubicBezTo>
                  <a:cubicBezTo>
                    <a:pt x="174" y="101"/>
                    <a:pt x="183" y="103"/>
                    <a:pt x="189" y="107"/>
                  </a:cubicBezTo>
                  <a:cubicBezTo>
                    <a:pt x="199" y="113"/>
                    <a:pt x="199" y="114"/>
                    <a:pt x="210" y="107"/>
                  </a:cubicBezTo>
                  <a:cubicBezTo>
                    <a:pt x="210" y="117"/>
                    <a:pt x="211" y="127"/>
                    <a:pt x="209" y="137"/>
                  </a:cubicBezTo>
                  <a:cubicBezTo>
                    <a:pt x="202" y="138"/>
                    <a:pt x="195" y="141"/>
                    <a:pt x="188" y="138"/>
                  </a:cubicBezTo>
                  <a:cubicBezTo>
                    <a:pt x="183" y="135"/>
                    <a:pt x="175" y="125"/>
                    <a:pt x="170" y="121"/>
                  </a:cubicBezTo>
                  <a:cubicBezTo>
                    <a:pt x="164" y="116"/>
                    <a:pt x="159" y="113"/>
                    <a:pt x="153" y="109"/>
                  </a:cubicBezTo>
                  <a:cubicBezTo>
                    <a:pt x="146" y="104"/>
                    <a:pt x="144" y="96"/>
                    <a:pt x="137" y="91"/>
                  </a:cubicBezTo>
                  <a:cubicBezTo>
                    <a:pt x="132" y="113"/>
                    <a:pt x="88" y="100"/>
                    <a:pt x="89" y="82"/>
                  </a:cubicBezTo>
                  <a:cubicBezTo>
                    <a:pt x="78" y="79"/>
                    <a:pt x="72" y="87"/>
                    <a:pt x="62" y="83"/>
                  </a:cubicBezTo>
                  <a:cubicBezTo>
                    <a:pt x="58" y="81"/>
                    <a:pt x="59" y="77"/>
                    <a:pt x="53" y="75"/>
                  </a:cubicBezTo>
                  <a:cubicBezTo>
                    <a:pt x="54" y="94"/>
                    <a:pt x="53" y="112"/>
                    <a:pt x="51" y="130"/>
                  </a:cubicBezTo>
                  <a:cubicBezTo>
                    <a:pt x="38" y="130"/>
                    <a:pt x="3" y="130"/>
                    <a:pt x="3" y="130"/>
                  </a:cubicBezTo>
                  <a:cubicBezTo>
                    <a:pt x="3" y="130"/>
                    <a:pt x="1" y="142"/>
                    <a:pt x="0" y="151"/>
                  </a:cubicBezTo>
                  <a:cubicBezTo>
                    <a:pt x="0" y="151"/>
                    <a:pt x="1" y="225"/>
                    <a:pt x="1" y="225"/>
                  </a:cubicBezTo>
                  <a:cubicBezTo>
                    <a:pt x="1" y="225"/>
                    <a:pt x="9" y="232"/>
                    <a:pt x="12" y="236"/>
                  </a:cubicBezTo>
                  <a:cubicBezTo>
                    <a:pt x="17" y="242"/>
                    <a:pt x="19" y="243"/>
                    <a:pt x="26" y="246"/>
                  </a:cubicBezTo>
                  <a:cubicBezTo>
                    <a:pt x="31" y="249"/>
                    <a:pt x="35" y="254"/>
                    <a:pt x="38" y="260"/>
                  </a:cubicBezTo>
                  <a:cubicBezTo>
                    <a:pt x="52" y="257"/>
                    <a:pt x="65" y="255"/>
                    <a:pt x="81" y="255"/>
                  </a:cubicBezTo>
                  <a:cubicBezTo>
                    <a:pt x="81" y="258"/>
                    <a:pt x="83" y="261"/>
                    <a:pt x="84" y="263"/>
                  </a:cubicBezTo>
                  <a:cubicBezTo>
                    <a:pt x="88" y="264"/>
                    <a:pt x="92" y="264"/>
                    <a:pt x="96" y="264"/>
                  </a:cubicBezTo>
                  <a:cubicBezTo>
                    <a:pt x="101" y="265"/>
                    <a:pt x="105" y="267"/>
                    <a:pt x="108" y="26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9" name="Freeform 573">
              <a:extLst>
                <a:ext uri="{FF2B5EF4-FFF2-40B4-BE49-F238E27FC236}">
                  <a16:creationId xmlns:a16="http://schemas.microsoft.com/office/drawing/2014/main" id="{DE2E5AF3-C1B2-4FF7-A201-5BA2797C6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563" y="4171446"/>
              <a:ext cx="163571" cy="160009"/>
            </a:xfrm>
            <a:custGeom>
              <a:avLst/>
              <a:gdLst>
                <a:gd name="T0" fmla="*/ 193 w 212"/>
                <a:gd name="T1" fmla="*/ 170 h 199"/>
                <a:gd name="T2" fmla="*/ 197 w 212"/>
                <a:gd name="T3" fmla="*/ 160 h 199"/>
                <a:gd name="T4" fmla="*/ 197 w 212"/>
                <a:gd name="T5" fmla="*/ 146 h 199"/>
                <a:gd name="T6" fmla="*/ 207 w 212"/>
                <a:gd name="T7" fmla="*/ 128 h 199"/>
                <a:gd name="T8" fmla="*/ 204 w 212"/>
                <a:gd name="T9" fmla="*/ 92 h 199"/>
                <a:gd name="T10" fmla="*/ 211 w 212"/>
                <a:gd name="T11" fmla="*/ 85 h 199"/>
                <a:gd name="T12" fmla="*/ 211 w 212"/>
                <a:gd name="T13" fmla="*/ 76 h 199"/>
                <a:gd name="T14" fmla="*/ 208 w 212"/>
                <a:gd name="T15" fmla="*/ 57 h 199"/>
                <a:gd name="T16" fmla="*/ 206 w 212"/>
                <a:gd name="T17" fmla="*/ 38 h 199"/>
                <a:gd name="T18" fmla="*/ 184 w 212"/>
                <a:gd name="T19" fmla="*/ 29 h 199"/>
                <a:gd name="T20" fmla="*/ 143 w 212"/>
                <a:gd name="T21" fmla="*/ 15 h 199"/>
                <a:gd name="T22" fmla="*/ 138 w 212"/>
                <a:gd name="T23" fmla="*/ 0 h 199"/>
                <a:gd name="T24" fmla="*/ 137 w 212"/>
                <a:gd name="T25" fmla="*/ 1 h 199"/>
                <a:gd name="T26" fmla="*/ 125 w 212"/>
                <a:gd name="T27" fmla="*/ 7 h 199"/>
                <a:gd name="T28" fmla="*/ 117 w 212"/>
                <a:gd name="T29" fmla="*/ 11 h 199"/>
                <a:gd name="T30" fmla="*/ 107 w 212"/>
                <a:gd name="T31" fmla="*/ 12 h 199"/>
                <a:gd name="T32" fmla="*/ 101 w 212"/>
                <a:gd name="T33" fmla="*/ 23 h 199"/>
                <a:gd name="T34" fmla="*/ 72 w 212"/>
                <a:gd name="T35" fmla="*/ 43 h 199"/>
                <a:gd name="T36" fmla="*/ 53 w 212"/>
                <a:gd name="T37" fmla="*/ 69 h 199"/>
                <a:gd name="T38" fmla="*/ 39 w 212"/>
                <a:gd name="T39" fmla="*/ 73 h 199"/>
                <a:gd name="T40" fmla="*/ 32 w 212"/>
                <a:gd name="T41" fmla="*/ 70 h 199"/>
                <a:gd name="T42" fmla="*/ 24 w 212"/>
                <a:gd name="T43" fmla="*/ 73 h 199"/>
                <a:gd name="T44" fmla="*/ 12 w 212"/>
                <a:gd name="T45" fmla="*/ 69 h 199"/>
                <a:gd name="T46" fmla="*/ 0 w 212"/>
                <a:gd name="T47" fmla="*/ 68 h 199"/>
                <a:gd name="T48" fmla="*/ 23 w 212"/>
                <a:gd name="T49" fmla="*/ 106 h 199"/>
                <a:gd name="T50" fmla="*/ 45 w 212"/>
                <a:gd name="T51" fmla="*/ 128 h 199"/>
                <a:gd name="T52" fmla="*/ 69 w 212"/>
                <a:gd name="T53" fmla="*/ 143 h 199"/>
                <a:gd name="T54" fmla="*/ 75 w 212"/>
                <a:gd name="T55" fmla="*/ 169 h 199"/>
                <a:gd name="T56" fmla="*/ 101 w 212"/>
                <a:gd name="T57" fmla="*/ 180 h 199"/>
                <a:gd name="T58" fmla="*/ 123 w 212"/>
                <a:gd name="T59" fmla="*/ 192 h 199"/>
                <a:gd name="T60" fmla="*/ 154 w 212"/>
                <a:gd name="T61" fmla="*/ 195 h 199"/>
                <a:gd name="T62" fmla="*/ 161 w 212"/>
                <a:gd name="T63" fmla="*/ 199 h 199"/>
                <a:gd name="T64" fmla="*/ 180 w 212"/>
                <a:gd name="T65" fmla="*/ 182 h 199"/>
                <a:gd name="T66" fmla="*/ 193 w 212"/>
                <a:gd name="T67" fmla="*/ 17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2" h="199">
                  <a:moveTo>
                    <a:pt x="193" y="170"/>
                  </a:moveTo>
                  <a:cubicBezTo>
                    <a:pt x="196" y="166"/>
                    <a:pt x="190" y="163"/>
                    <a:pt x="197" y="160"/>
                  </a:cubicBezTo>
                  <a:cubicBezTo>
                    <a:pt x="196" y="155"/>
                    <a:pt x="196" y="151"/>
                    <a:pt x="197" y="146"/>
                  </a:cubicBezTo>
                  <a:cubicBezTo>
                    <a:pt x="204" y="145"/>
                    <a:pt x="208" y="134"/>
                    <a:pt x="207" y="128"/>
                  </a:cubicBezTo>
                  <a:cubicBezTo>
                    <a:pt x="207" y="114"/>
                    <a:pt x="201" y="104"/>
                    <a:pt x="204" y="92"/>
                  </a:cubicBezTo>
                  <a:cubicBezTo>
                    <a:pt x="205" y="88"/>
                    <a:pt x="210" y="89"/>
                    <a:pt x="211" y="85"/>
                  </a:cubicBezTo>
                  <a:cubicBezTo>
                    <a:pt x="212" y="83"/>
                    <a:pt x="211" y="78"/>
                    <a:pt x="211" y="76"/>
                  </a:cubicBezTo>
                  <a:cubicBezTo>
                    <a:pt x="210" y="69"/>
                    <a:pt x="209" y="64"/>
                    <a:pt x="208" y="57"/>
                  </a:cubicBezTo>
                  <a:cubicBezTo>
                    <a:pt x="207" y="51"/>
                    <a:pt x="209" y="43"/>
                    <a:pt x="206" y="38"/>
                  </a:cubicBezTo>
                  <a:cubicBezTo>
                    <a:pt x="201" y="33"/>
                    <a:pt x="190" y="31"/>
                    <a:pt x="184" y="29"/>
                  </a:cubicBezTo>
                  <a:cubicBezTo>
                    <a:pt x="171" y="25"/>
                    <a:pt x="159" y="17"/>
                    <a:pt x="143" y="15"/>
                  </a:cubicBezTo>
                  <a:cubicBezTo>
                    <a:pt x="143" y="10"/>
                    <a:pt x="141" y="4"/>
                    <a:pt x="138" y="0"/>
                  </a:cubicBezTo>
                  <a:cubicBezTo>
                    <a:pt x="137" y="0"/>
                    <a:pt x="137" y="0"/>
                    <a:pt x="137" y="1"/>
                  </a:cubicBezTo>
                  <a:cubicBezTo>
                    <a:pt x="136" y="3"/>
                    <a:pt x="127" y="5"/>
                    <a:pt x="125" y="7"/>
                  </a:cubicBezTo>
                  <a:cubicBezTo>
                    <a:pt x="122" y="8"/>
                    <a:pt x="120" y="10"/>
                    <a:pt x="117" y="11"/>
                  </a:cubicBezTo>
                  <a:cubicBezTo>
                    <a:pt x="114" y="12"/>
                    <a:pt x="110" y="10"/>
                    <a:pt x="107" y="12"/>
                  </a:cubicBezTo>
                  <a:cubicBezTo>
                    <a:pt x="101" y="15"/>
                    <a:pt x="103" y="17"/>
                    <a:pt x="101" y="23"/>
                  </a:cubicBezTo>
                  <a:cubicBezTo>
                    <a:pt x="96" y="38"/>
                    <a:pt x="82" y="35"/>
                    <a:pt x="72" y="43"/>
                  </a:cubicBezTo>
                  <a:cubicBezTo>
                    <a:pt x="64" y="50"/>
                    <a:pt x="61" y="63"/>
                    <a:pt x="53" y="69"/>
                  </a:cubicBezTo>
                  <a:cubicBezTo>
                    <a:pt x="49" y="72"/>
                    <a:pt x="46" y="75"/>
                    <a:pt x="39" y="73"/>
                  </a:cubicBezTo>
                  <a:cubicBezTo>
                    <a:pt x="36" y="73"/>
                    <a:pt x="35" y="71"/>
                    <a:pt x="32" y="70"/>
                  </a:cubicBezTo>
                  <a:cubicBezTo>
                    <a:pt x="29" y="70"/>
                    <a:pt x="26" y="73"/>
                    <a:pt x="24" y="73"/>
                  </a:cubicBezTo>
                  <a:cubicBezTo>
                    <a:pt x="21" y="72"/>
                    <a:pt x="17" y="70"/>
                    <a:pt x="12" y="69"/>
                  </a:cubicBezTo>
                  <a:cubicBezTo>
                    <a:pt x="8" y="69"/>
                    <a:pt x="4" y="69"/>
                    <a:pt x="0" y="68"/>
                  </a:cubicBezTo>
                  <a:cubicBezTo>
                    <a:pt x="6" y="82"/>
                    <a:pt x="16" y="95"/>
                    <a:pt x="23" y="106"/>
                  </a:cubicBezTo>
                  <a:cubicBezTo>
                    <a:pt x="30" y="117"/>
                    <a:pt x="35" y="121"/>
                    <a:pt x="45" y="128"/>
                  </a:cubicBezTo>
                  <a:cubicBezTo>
                    <a:pt x="52" y="132"/>
                    <a:pt x="62" y="143"/>
                    <a:pt x="69" y="143"/>
                  </a:cubicBezTo>
                  <a:cubicBezTo>
                    <a:pt x="70" y="153"/>
                    <a:pt x="69" y="161"/>
                    <a:pt x="75" y="169"/>
                  </a:cubicBezTo>
                  <a:cubicBezTo>
                    <a:pt x="81" y="177"/>
                    <a:pt x="94" y="176"/>
                    <a:pt x="101" y="180"/>
                  </a:cubicBezTo>
                  <a:cubicBezTo>
                    <a:pt x="111" y="185"/>
                    <a:pt x="111" y="190"/>
                    <a:pt x="123" y="192"/>
                  </a:cubicBezTo>
                  <a:cubicBezTo>
                    <a:pt x="133" y="194"/>
                    <a:pt x="145" y="192"/>
                    <a:pt x="154" y="195"/>
                  </a:cubicBezTo>
                  <a:cubicBezTo>
                    <a:pt x="156" y="196"/>
                    <a:pt x="159" y="197"/>
                    <a:pt x="161" y="199"/>
                  </a:cubicBezTo>
                  <a:cubicBezTo>
                    <a:pt x="167" y="193"/>
                    <a:pt x="176" y="186"/>
                    <a:pt x="180" y="182"/>
                  </a:cubicBezTo>
                  <a:cubicBezTo>
                    <a:pt x="184" y="179"/>
                    <a:pt x="190" y="173"/>
                    <a:pt x="193" y="17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0" name="Freeform 574">
              <a:extLst>
                <a:ext uri="{FF2B5EF4-FFF2-40B4-BE49-F238E27FC236}">
                  <a16:creationId xmlns:a16="http://schemas.microsoft.com/office/drawing/2014/main" id="{5C1D9081-E408-441A-8224-A5A137203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365" y="4066589"/>
              <a:ext cx="219073" cy="370745"/>
            </a:xfrm>
            <a:custGeom>
              <a:avLst/>
              <a:gdLst>
                <a:gd name="T0" fmla="*/ 281 w 284"/>
                <a:gd name="T1" fmla="*/ 61 h 461"/>
                <a:gd name="T2" fmla="*/ 274 w 284"/>
                <a:gd name="T3" fmla="*/ 13 h 461"/>
                <a:gd name="T4" fmla="*/ 253 w 284"/>
                <a:gd name="T5" fmla="*/ 10 h 461"/>
                <a:gd name="T6" fmla="*/ 207 w 284"/>
                <a:gd name="T7" fmla="*/ 18 h 461"/>
                <a:gd name="T8" fmla="*/ 160 w 284"/>
                <a:gd name="T9" fmla="*/ 27 h 461"/>
                <a:gd name="T10" fmla="*/ 123 w 284"/>
                <a:gd name="T11" fmla="*/ 20 h 461"/>
                <a:gd name="T12" fmla="*/ 114 w 284"/>
                <a:gd name="T13" fmla="*/ 55 h 461"/>
                <a:gd name="T14" fmla="*/ 126 w 284"/>
                <a:gd name="T15" fmla="*/ 81 h 461"/>
                <a:gd name="T16" fmla="*/ 151 w 284"/>
                <a:gd name="T17" fmla="*/ 115 h 461"/>
                <a:gd name="T18" fmla="*/ 150 w 284"/>
                <a:gd name="T19" fmla="*/ 144 h 461"/>
                <a:gd name="T20" fmla="*/ 131 w 284"/>
                <a:gd name="T21" fmla="*/ 162 h 461"/>
                <a:gd name="T22" fmla="*/ 121 w 284"/>
                <a:gd name="T23" fmla="*/ 163 h 461"/>
                <a:gd name="T24" fmla="*/ 111 w 284"/>
                <a:gd name="T25" fmla="*/ 135 h 461"/>
                <a:gd name="T26" fmla="*/ 112 w 284"/>
                <a:gd name="T27" fmla="*/ 107 h 461"/>
                <a:gd name="T28" fmla="*/ 85 w 284"/>
                <a:gd name="T29" fmla="*/ 102 h 461"/>
                <a:gd name="T30" fmla="*/ 80 w 284"/>
                <a:gd name="T31" fmla="*/ 95 h 461"/>
                <a:gd name="T32" fmla="*/ 5 w 284"/>
                <a:gd name="T33" fmla="*/ 117 h 461"/>
                <a:gd name="T34" fmla="*/ 7 w 284"/>
                <a:gd name="T35" fmla="*/ 145 h 461"/>
                <a:gd name="T36" fmla="*/ 70 w 284"/>
                <a:gd name="T37" fmla="*/ 168 h 461"/>
                <a:gd name="T38" fmla="*/ 75 w 284"/>
                <a:gd name="T39" fmla="*/ 206 h 461"/>
                <a:gd name="T40" fmla="*/ 68 w 284"/>
                <a:gd name="T41" fmla="*/ 222 h 461"/>
                <a:gd name="T42" fmla="*/ 61 w 284"/>
                <a:gd name="T43" fmla="*/ 276 h 461"/>
                <a:gd name="T44" fmla="*/ 57 w 284"/>
                <a:gd name="T45" fmla="*/ 300 h 461"/>
                <a:gd name="T46" fmla="*/ 25 w 284"/>
                <a:gd name="T47" fmla="*/ 329 h 461"/>
                <a:gd name="T48" fmla="*/ 48 w 284"/>
                <a:gd name="T49" fmla="*/ 451 h 461"/>
                <a:gd name="T50" fmla="*/ 69 w 284"/>
                <a:gd name="T51" fmla="*/ 426 h 461"/>
                <a:gd name="T52" fmla="*/ 133 w 284"/>
                <a:gd name="T53" fmla="*/ 389 h 461"/>
                <a:gd name="T54" fmla="*/ 142 w 284"/>
                <a:gd name="T55" fmla="*/ 352 h 461"/>
                <a:gd name="T56" fmla="*/ 129 w 284"/>
                <a:gd name="T57" fmla="*/ 301 h 461"/>
                <a:gd name="T58" fmla="*/ 123 w 284"/>
                <a:gd name="T59" fmla="*/ 258 h 461"/>
                <a:gd name="T60" fmla="*/ 166 w 284"/>
                <a:gd name="T61" fmla="*/ 217 h 461"/>
                <a:gd name="T62" fmla="*/ 257 w 284"/>
                <a:gd name="T63" fmla="*/ 156 h 461"/>
                <a:gd name="T64" fmla="*/ 274 w 284"/>
                <a:gd name="T65" fmla="*/ 83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4" h="461">
                  <a:moveTo>
                    <a:pt x="274" y="83"/>
                  </a:moveTo>
                  <a:cubicBezTo>
                    <a:pt x="274" y="75"/>
                    <a:pt x="280" y="69"/>
                    <a:pt x="281" y="61"/>
                  </a:cubicBezTo>
                  <a:cubicBezTo>
                    <a:pt x="281" y="53"/>
                    <a:pt x="275" y="46"/>
                    <a:pt x="274" y="39"/>
                  </a:cubicBezTo>
                  <a:cubicBezTo>
                    <a:pt x="272" y="30"/>
                    <a:pt x="274" y="22"/>
                    <a:pt x="274" y="13"/>
                  </a:cubicBezTo>
                  <a:cubicBezTo>
                    <a:pt x="274" y="8"/>
                    <a:pt x="273" y="4"/>
                    <a:pt x="271" y="0"/>
                  </a:cubicBezTo>
                  <a:cubicBezTo>
                    <a:pt x="266" y="5"/>
                    <a:pt x="259" y="8"/>
                    <a:pt x="253" y="10"/>
                  </a:cubicBezTo>
                  <a:cubicBezTo>
                    <a:pt x="244" y="13"/>
                    <a:pt x="231" y="18"/>
                    <a:pt x="222" y="20"/>
                  </a:cubicBezTo>
                  <a:cubicBezTo>
                    <a:pt x="217" y="21"/>
                    <a:pt x="212" y="17"/>
                    <a:pt x="207" y="18"/>
                  </a:cubicBezTo>
                  <a:cubicBezTo>
                    <a:pt x="204" y="19"/>
                    <a:pt x="201" y="25"/>
                    <a:pt x="198" y="26"/>
                  </a:cubicBezTo>
                  <a:cubicBezTo>
                    <a:pt x="189" y="29"/>
                    <a:pt x="170" y="28"/>
                    <a:pt x="160" y="27"/>
                  </a:cubicBezTo>
                  <a:cubicBezTo>
                    <a:pt x="152" y="25"/>
                    <a:pt x="147" y="23"/>
                    <a:pt x="139" y="21"/>
                  </a:cubicBezTo>
                  <a:cubicBezTo>
                    <a:pt x="134" y="21"/>
                    <a:pt x="128" y="23"/>
                    <a:pt x="123" y="20"/>
                  </a:cubicBezTo>
                  <a:cubicBezTo>
                    <a:pt x="120" y="25"/>
                    <a:pt x="116" y="29"/>
                    <a:pt x="114" y="35"/>
                  </a:cubicBezTo>
                  <a:cubicBezTo>
                    <a:pt x="110" y="43"/>
                    <a:pt x="112" y="47"/>
                    <a:pt x="114" y="55"/>
                  </a:cubicBezTo>
                  <a:cubicBezTo>
                    <a:pt x="116" y="60"/>
                    <a:pt x="115" y="72"/>
                    <a:pt x="118" y="77"/>
                  </a:cubicBezTo>
                  <a:cubicBezTo>
                    <a:pt x="120" y="80"/>
                    <a:pt x="123" y="78"/>
                    <a:pt x="126" y="81"/>
                  </a:cubicBezTo>
                  <a:cubicBezTo>
                    <a:pt x="131" y="85"/>
                    <a:pt x="135" y="91"/>
                    <a:pt x="139" y="96"/>
                  </a:cubicBezTo>
                  <a:cubicBezTo>
                    <a:pt x="145" y="101"/>
                    <a:pt x="151" y="107"/>
                    <a:pt x="151" y="115"/>
                  </a:cubicBezTo>
                  <a:cubicBezTo>
                    <a:pt x="151" y="121"/>
                    <a:pt x="149" y="125"/>
                    <a:pt x="149" y="130"/>
                  </a:cubicBezTo>
                  <a:cubicBezTo>
                    <a:pt x="149" y="134"/>
                    <a:pt x="152" y="140"/>
                    <a:pt x="150" y="144"/>
                  </a:cubicBezTo>
                  <a:cubicBezTo>
                    <a:pt x="148" y="151"/>
                    <a:pt x="145" y="149"/>
                    <a:pt x="140" y="152"/>
                  </a:cubicBezTo>
                  <a:cubicBezTo>
                    <a:pt x="135" y="155"/>
                    <a:pt x="135" y="159"/>
                    <a:pt x="131" y="162"/>
                  </a:cubicBezTo>
                  <a:cubicBezTo>
                    <a:pt x="134" y="166"/>
                    <a:pt x="143" y="183"/>
                    <a:pt x="130" y="180"/>
                  </a:cubicBezTo>
                  <a:cubicBezTo>
                    <a:pt x="128" y="171"/>
                    <a:pt x="127" y="169"/>
                    <a:pt x="121" y="163"/>
                  </a:cubicBezTo>
                  <a:cubicBezTo>
                    <a:pt x="116" y="157"/>
                    <a:pt x="112" y="151"/>
                    <a:pt x="107" y="145"/>
                  </a:cubicBezTo>
                  <a:cubicBezTo>
                    <a:pt x="110" y="143"/>
                    <a:pt x="110" y="138"/>
                    <a:pt x="111" y="135"/>
                  </a:cubicBezTo>
                  <a:cubicBezTo>
                    <a:pt x="113" y="131"/>
                    <a:pt x="116" y="129"/>
                    <a:pt x="116" y="123"/>
                  </a:cubicBezTo>
                  <a:cubicBezTo>
                    <a:pt x="116" y="119"/>
                    <a:pt x="115" y="111"/>
                    <a:pt x="112" y="107"/>
                  </a:cubicBezTo>
                  <a:cubicBezTo>
                    <a:pt x="108" y="103"/>
                    <a:pt x="102" y="106"/>
                    <a:pt x="97" y="106"/>
                  </a:cubicBezTo>
                  <a:cubicBezTo>
                    <a:pt x="91" y="107"/>
                    <a:pt x="90" y="108"/>
                    <a:pt x="85" y="102"/>
                  </a:cubicBezTo>
                  <a:cubicBezTo>
                    <a:pt x="84" y="101"/>
                    <a:pt x="82" y="97"/>
                    <a:pt x="81" y="96"/>
                  </a:cubicBezTo>
                  <a:cubicBezTo>
                    <a:pt x="81" y="96"/>
                    <a:pt x="80" y="95"/>
                    <a:pt x="80" y="95"/>
                  </a:cubicBezTo>
                  <a:cubicBezTo>
                    <a:pt x="70" y="99"/>
                    <a:pt x="59" y="101"/>
                    <a:pt x="49" y="104"/>
                  </a:cubicBezTo>
                  <a:cubicBezTo>
                    <a:pt x="36" y="109"/>
                    <a:pt x="15" y="107"/>
                    <a:pt x="5" y="117"/>
                  </a:cubicBezTo>
                  <a:cubicBezTo>
                    <a:pt x="0" y="122"/>
                    <a:pt x="4" y="125"/>
                    <a:pt x="2" y="130"/>
                  </a:cubicBezTo>
                  <a:cubicBezTo>
                    <a:pt x="5" y="134"/>
                    <a:pt x="7" y="140"/>
                    <a:pt x="7" y="145"/>
                  </a:cubicBezTo>
                  <a:cubicBezTo>
                    <a:pt x="23" y="147"/>
                    <a:pt x="35" y="155"/>
                    <a:pt x="48" y="159"/>
                  </a:cubicBezTo>
                  <a:cubicBezTo>
                    <a:pt x="54" y="161"/>
                    <a:pt x="65" y="163"/>
                    <a:pt x="70" y="168"/>
                  </a:cubicBezTo>
                  <a:cubicBezTo>
                    <a:pt x="73" y="173"/>
                    <a:pt x="71" y="181"/>
                    <a:pt x="72" y="187"/>
                  </a:cubicBezTo>
                  <a:cubicBezTo>
                    <a:pt x="73" y="194"/>
                    <a:pt x="74" y="199"/>
                    <a:pt x="75" y="206"/>
                  </a:cubicBezTo>
                  <a:cubicBezTo>
                    <a:pt x="75" y="208"/>
                    <a:pt x="76" y="213"/>
                    <a:pt x="75" y="215"/>
                  </a:cubicBezTo>
                  <a:cubicBezTo>
                    <a:pt x="74" y="219"/>
                    <a:pt x="69" y="218"/>
                    <a:pt x="68" y="222"/>
                  </a:cubicBezTo>
                  <a:cubicBezTo>
                    <a:pt x="65" y="234"/>
                    <a:pt x="71" y="244"/>
                    <a:pt x="71" y="258"/>
                  </a:cubicBezTo>
                  <a:cubicBezTo>
                    <a:pt x="72" y="264"/>
                    <a:pt x="68" y="275"/>
                    <a:pt x="61" y="276"/>
                  </a:cubicBezTo>
                  <a:cubicBezTo>
                    <a:pt x="60" y="281"/>
                    <a:pt x="60" y="285"/>
                    <a:pt x="61" y="290"/>
                  </a:cubicBezTo>
                  <a:cubicBezTo>
                    <a:pt x="54" y="293"/>
                    <a:pt x="60" y="296"/>
                    <a:pt x="57" y="300"/>
                  </a:cubicBezTo>
                  <a:cubicBezTo>
                    <a:pt x="54" y="303"/>
                    <a:pt x="48" y="309"/>
                    <a:pt x="44" y="312"/>
                  </a:cubicBezTo>
                  <a:cubicBezTo>
                    <a:pt x="40" y="316"/>
                    <a:pt x="31" y="323"/>
                    <a:pt x="25" y="329"/>
                  </a:cubicBezTo>
                  <a:cubicBezTo>
                    <a:pt x="45" y="345"/>
                    <a:pt x="46" y="395"/>
                    <a:pt x="48" y="418"/>
                  </a:cubicBezTo>
                  <a:cubicBezTo>
                    <a:pt x="49" y="426"/>
                    <a:pt x="45" y="443"/>
                    <a:pt x="48" y="451"/>
                  </a:cubicBezTo>
                  <a:cubicBezTo>
                    <a:pt x="51" y="457"/>
                    <a:pt x="59" y="459"/>
                    <a:pt x="67" y="461"/>
                  </a:cubicBezTo>
                  <a:cubicBezTo>
                    <a:pt x="66" y="449"/>
                    <a:pt x="65" y="437"/>
                    <a:pt x="69" y="426"/>
                  </a:cubicBezTo>
                  <a:cubicBezTo>
                    <a:pt x="75" y="408"/>
                    <a:pt x="92" y="416"/>
                    <a:pt x="105" y="411"/>
                  </a:cubicBezTo>
                  <a:cubicBezTo>
                    <a:pt x="112" y="408"/>
                    <a:pt x="129" y="396"/>
                    <a:pt x="133" y="389"/>
                  </a:cubicBezTo>
                  <a:cubicBezTo>
                    <a:pt x="137" y="383"/>
                    <a:pt x="134" y="376"/>
                    <a:pt x="137" y="370"/>
                  </a:cubicBezTo>
                  <a:cubicBezTo>
                    <a:pt x="140" y="362"/>
                    <a:pt x="142" y="361"/>
                    <a:pt x="142" y="352"/>
                  </a:cubicBezTo>
                  <a:cubicBezTo>
                    <a:pt x="143" y="344"/>
                    <a:pt x="143" y="335"/>
                    <a:pt x="140" y="327"/>
                  </a:cubicBezTo>
                  <a:cubicBezTo>
                    <a:pt x="138" y="318"/>
                    <a:pt x="131" y="310"/>
                    <a:pt x="129" y="301"/>
                  </a:cubicBezTo>
                  <a:cubicBezTo>
                    <a:pt x="127" y="293"/>
                    <a:pt x="130" y="286"/>
                    <a:pt x="126" y="278"/>
                  </a:cubicBezTo>
                  <a:cubicBezTo>
                    <a:pt x="122" y="269"/>
                    <a:pt x="117" y="267"/>
                    <a:pt x="123" y="258"/>
                  </a:cubicBezTo>
                  <a:cubicBezTo>
                    <a:pt x="127" y="251"/>
                    <a:pt x="138" y="245"/>
                    <a:pt x="144" y="240"/>
                  </a:cubicBezTo>
                  <a:cubicBezTo>
                    <a:pt x="151" y="233"/>
                    <a:pt x="159" y="225"/>
                    <a:pt x="166" y="217"/>
                  </a:cubicBezTo>
                  <a:cubicBezTo>
                    <a:pt x="177" y="206"/>
                    <a:pt x="185" y="195"/>
                    <a:pt x="198" y="190"/>
                  </a:cubicBezTo>
                  <a:cubicBezTo>
                    <a:pt x="218" y="182"/>
                    <a:pt x="241" y="172"/>
                    <a:pt x="257" y="156"/>
                  </a:cubicBezTo>
                  <a:cubicBezTo>
                    <a:pt x="273" y="141"/>
                    <a:pt x="284" y="130"/>
                    <a:pt x="279" y="106"/>
                  </a:cubicBezTo>
                  <a:cubicBezTo>
                    <a:pt x="277" y="99"/>
                    <a:pt x="274" y="90"/>
                    <a:pt x="274" y="8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1" name="Freeform 575">
              <a:extLst>
                <a:ext uri="{FF2B5EF4-FFF2-40B4-BE49-F238E27FC236}">
                  <a16:creationId xmlns:a16="http://schemas.microsoft.com/office/drawing/2014/main" id="{799F6095-FE0B-49A0-A390-A5E6D499C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627" y="3785380"/>
              <a:ext cx="118515" cy="134135"/>
            </a:xfrm>
            <a:custGeom>
              <a:avLst/>
              <a:gdLst>
                <a:gd name="T0" fmla="*/ 137 w 154"/>
                <a:gd name="T1" fmla="*/ 68 h 167"/>
                <a:gd name="T2" fmla="*/ 153 w 154"/>
                <a:gd name="T3" fmla="*/ 38 h 167"/>
                <a:gd name="T4" fmla="*/ 125 w 154"/>
                <a:gd name="T5" fmla="*/ 29 h 167"/>
                <a:gd name="T6" fmla="*/ 122 w 154"/>
                <a:gd name="T7" fmla="*/ 7 h 167"/>
                <a:gd name="T8" fmla="*/ 71 w 154"/>
                <a:gd name="T9" fmla="*/ 4 h 167"/>
                <a:gd name="T10" fmla="*/ 61 w 154"/>
                <a:gd name="T11" fmla="*/ 36 h 167"/>
                <a:gd name="T12" fmla="*/ 22 w 154"/>
                <a:gd name="T13" fmla="*/ 36 h 167"/>
                <a:gd name="T14" fmla="*/ 16 w 154"/>
                <a:gd name="T15" fmla="*/ 56 h 167"/>
                <a:gd name="T16" fmla="*/ 11 w 154"/>
                <a:gd name="T17" fmla="*/ 77 h 167"/>
                <a:gd name="T18" fmla="*/ 6 w 154"/>
                <a:gd name="T19" fmla="*/ 94 h 167"/>
                <a:gd name="T20" fmla="*/ 46 w 154"/>
                <a:gd name="T21" fmla="*/ 152 h 167"/>
                <a:gd name="T22" fmla="*/ 61 w 154"/>
                <a:gd name="T23" fmla="*/ 166 h 167"/>
                <a:gd name="T24" fmla="*/ 72 w 154"/>
                <a:gd name="T25" fmla="*/ 159 h 167"/>
                <a:gd name="T26" fmla="*/ 83 w 154"/>
                <a:gd name="T27" fmla="*/ 163 h 167"/>
                <a:gd name="T28" fmla="*/ 83 w 154"/>
                <a:gd name="T29" fmla="*/ 154 h 167"/>
                <a:gd name="T30" fmla="*/ 74 w 154"/>
                <a:gd name="T31" fmla="*/ 132 h 167"/>
                <a:gd name="T32" fmla="*/ 98 w 154"/>
                <a:gd name="T33" fmla="*/ 126 h 167"/>
                <a:gd name="T34" fmla="*/ 99 w 154"/>
                <a:gd name="T35" fmla="*/ 116 h 167"/>
                <a:gd name="T36" fmla="*/ 122 w 154"/>
                <a:gd name="T37" fmla="*/ 126 h 167"/>
                <a:gd name="T38" fmla="*/ 135 w 154"/>
                <a:gd name="T39" fmla="*/ 122 h 167"/>
                <a:gd name="T40" fmla="*/ 144 w 154"/>
                <a:gd name="T41" fmla="*/ 132 h 167"/>
                <a:gd name="T42" fmla="*/ 151 w 154"/>
                <a:gd name="T43" fmla="*/ 98 h 167"/>
                <a:gd name="T44" fmla="*/ 151 w 154"/>
                <a:gd name="T45" fmla="*/ 81 h 167"/>
                <a:gd name="T46" fmla="*/ 137 w 154"/>
                <a:gd name="T47" fmla="*/ 6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4" h="167">
                  <a:moveTo>
                    <a:pt x="137" y="68"/>
                  </a:moveTo>
                  <a:cubicBezTo>
                    <a:pt x="130" y="51"/>
                    <a:pt x="154" y="52"/>
                    <a:pt x="153" y="38"/>
                  </a:cubicBezTo>
                  <a:cubicBezTo>
                    <a:pt x="151" y="19"/>
                    <a:pt x="135" y="32"/>
                    <a:pt x="125" y="29"/>
                  </a:cubicBezTo>
                  <a:cubicBezTo>
                    <a:pt x="114" y="25"/>
                    <a:pt x="116" y="15"/>
                    <a:pt x="122" y="7"/>
                  </a:cubicBezTo>
                  <a:cubicBezTo>
                    <a:pt x="108" y="5"/>
                    <a:pt x="81" y="0"/>
                    <a:pt x="71" y="4"/>
                  </a:cubicBezTo>
                  <a:cubicBezTo>
                    <a:pt x="69" y="18"/>
                    <a:pt x="78" y="33"/>
                    <a:pt x="61" y="36"/>
                  </a:cubicBezTo>
                  <a:cubicBezTo>
                    <a:pt x="51" y="39"/>
                    <a:pt x="34" y="38"/>
                    <a:pt x="22" y="36"/>
                  </a:cubicBezTo>
                  <a:cubicBezTo>
                    <a:pt x="20" y="43"/>
                    <a:pt x="18" y="50"/>
                    <a:pt x="16" y="56"/>
                  </a:cubicBezTo>
                  <a:cubicBezTo>
                    <a:pt x="14" y="63"/>
                    <a:pt x="15" y="71"/>
                    <a:pt x="11" y="77"/>
                  </a:cubicBezTo>
                  <a:cubicBezTo>
                    <a:pt x="4" y="88"/>
                    <a:pt x="0" y="82"/>
                    <a:pt x="6" y="94"/>
                  </a:cubicBezTo>
                  <a:cubicBezTo>
                    <a:pt x="15" y="116"/>
                    <a:pt x="29" y="136"/>
                    <a:pt x="46" y="152"/>
                  </a:cubicBezTo>
                  <a:cubicBezTo>
                    <a:pt x="51" y="157"/>
                    <a:pt x="56" y="161"/>
                    <a:pt x="61" y="166"/>
                  </a:cubicBezTo>
                  <a:cubicBezTo>
                    <a:pt x="65" y="163"/>
                    <a:pt x="68" y="160"/>
                    <a:pt x="72" y="159"/>
                  </a:cubicBezTo>
                  <a:cubicBezTo>
                    <a:pt x="77" y="158"/>
                    <a:pt x="75" y="167"/>
                    <a:pt x="83" y="163"/>
                  </a:cubicBezTo>
                  <a:cubicBezTo>
                    <a:pt x="90" y="159"/>
                    <a:pt x="84" y="157"/>
                    <a:pt x="83" y="154"/>
                  </a:cubicBezTo>
                  <a:cubicBezTo>
                    <a:pt x="81" y="146"/>
                    <a:pt x="69" y="139"/>
                    <a:pt x="74" y="132"/>
                  </a:cubicBezTo>
                  <a:cubicBezTo>
                    <a:pt x="78" y="126"/>
                    <a:pt x="91" y="129"/>
                    <a:pt x="98" y="126"/>
                  </a:cubicBezTo>
                  <a:cubicBezTo>
                    <a:pt x="97" y="123"/>
                    <a:pt x="99" y="119"/>
                    <a:pt x="99" y="116"/>
                  </a:cubicBezTo>
                  <a:cubicBezTo>
                    <a:pt x="111" y="115"/>
                    <a:pt x="108" y="128"/>
                    <a:pt x="122" y="126"/>
                  </a:cubicBezTo>
                  <a:cubicBezTo>
                    <a:pt x="126" y="125"/>
                    <a:pt x="131" y="121"/>
                    <a:pt x="135" y="122"/>
                  </a:cubicBezTo>
                  <a:cubicBezTo>
                    <a:pt x="140" y="124"/>
                    <a:pt x="138" y="131"/>
                    <a:pt x="144" y="132"/>
                  </a:cubicBezTo>
                  <a:cubicBezTo>
                    <a:pt x="150" y="120"/>
                    <a:pt x="151" y="113"/>
                    <a:pt x="151" y="98"/>
                  </a:cubicBezTo>
                  <a:cubicBezTo>
                    <a:pt x="151" y="92"/>
                    <a:pt x="153" y="86"/>
                    <a:pt x="151" y="81"/>
                  </a:cubicBezTo>
                  <a:cubicBezTo>
                    <a:pt x="147" y="75"/>
                    <a:pt x="140" y="74"/>
                    <a:pt x="137" y="6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2" name="Freeform 576">
              <a:extLst>
                <a:ext uri="{FF2B5EF4-FFF2-40B4-BE49-F238E27FC236}">
                  <a16:creationId xmlns:a16="http://schemas.microsoft.com/office/drawing/2014/main" id="{E9A9180B-2DCE-4D6D-9F4A-E958E83C1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604" y="3788445"/>
              <a:ext cx="43097" cy="28257"/>
            </a:xfrm>
            <a:custGeom>
              <a:avLst/>
              <a:gdLst>
                <a:gd name="T0" fmla="*/ 39 w 56"/>
                <a:gd name="T1" fmla="*/ 32 h 35"/>
                <a:gd name="T2" fmla="*/ 49 w 56"/>
                <a:gd name="T3" fmla="*/ 0 h 35"/>
                <a:gd name="T4" fmla="*/ 46 w 56"/>
                <a:gd name="T5" fmla="*/ 5 h 35"/>
                <a:gd name="T6" fmla="*/ 4 w 56"/>
                <a:gd name="T7" fmla="*/ 0 h 35"/>
                <a:gd name="T8" fmla="*/ 0 w 56"/>
                <a:gd name="T9" fmla="*/ 32 h 35"/>
                <a:gd name="T10" fmla="*/ 39 w 56"/>
                <a:gd name="T11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35">
                  <a:moveTo>
                    <a:pt x="39" y="32"/>
                  </a:moveTo>
                  <a:cubicBezTo>
                    <a:pt x="56" y="29"/>
                    <a:pt x="47" y="14"/>
                    <a:pt x="49" y="0"/>
                  </a:cubicBezTo>
                  <a:cubicBezTo>
                    <a:pt x="47" y="1"/>
                    <a:pt x="46" y="3"/>
                    <a:pt x="46" y="5"/>
                  </a:cubicBezTo>
                  <a:cubicBezTo>
                    <a:pt x="32" y="7"/>
                    <a:pt x="18" y="2"/>
                    <a:pt x="4" y="0"/>
                  </a:cubicBezTo>
                  <a:cubicBezTo>
                    <a:pt x="3" y="11"/>
                    <a:pt x="2" y="22"/>
                    <a:pt x="0" y="32"/>
                  </a:cubicBezTo>
                  <a:cubicBezTo>
                    <a:pt x="12" y="34"/>
                    <a:pt x="29" y="35"/>
                    <a:pt x="39" y="3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3" name="Freeform 577">
              <a:extLst>
                <a:ext uri="{FF2B5EF4-FFF2-40B4-BE49-F238E27FC236}">
                  <a16:creationId xmlns:a16="http://schemas.microsoft.com/office/drawing/2014/main" id="{8269C056-15BC-4329-983A-0BAF41C1C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641" y="3753038"/>
              <a:ext cx="155082" cy="190650"/>
            </a:xfrm>
            <a:custGeom>
              <a:avLst/>
              <a:gdLst>
                <a:gd name="T0" fmla="*/ 96 w 201"/>
                <a:gd name="T1" fmla="*/ 222 h 237"/>
                <a:gd name="T2" fmla="*/ 114 w 201"/>
                <a:gd name="T3" fmla="*/ 218 h 237"/>
                <a:gd name="T4" fmla="*/ 133 w 201"/>
                <a:gd name="T5" fmla="*/ 205 h 237"/>
                <a:gd name="T6" fmla="*/ 143 w 201"/>
                <a:gd name="T7" fmla="*/ 159 h 237"/>
                <a:gd name="T8" fmla="*/ 171 w 201"/>
                <a:gd name="T9" fmla="*/ 127 h 237"/>
                <a:gd name="T10" fmla="*/ 179 w 201"/>
                <a:gd name="T11" fmla="*/ 107 h 237"/>
                <a:gd name="T12" fmla="*/ 186 w 201"/>
                <a:gd name="T13" fmla="*/ 86 h 237"/>
                <a:gd name="T14" fmla="*/ 196 w 201"/>
                <a:gd name="T15" fmla="*/ 34 h 237"/>
                <a:gd name="T16" fmla="*/ 201 w 201"/>
                <a:gd name="T17" fmla="*/ 10 h 237"/>
                <a:gd name="T18" fmla="*/ 155 w 201"/>
                <a:gd name="T19" fmla="*/ 7 h 237"/>
                <a:gd name="T20" fmla="*/ 137 w 201"/>
                <a:gd name="T21" fmla="*/ 43 h 237"/>
                <a:gd name="T22" fmla="*/ 137 w 201"/>
                <a:gd name="T23" fmla="*/ 57 h 237"/>
                <a:gd name="T24" fmla="*/ 69 w 201"/>
                <a:gd name="T25" fmla="*/ 49 h 237"/>
                <a:gd name="T26" fmla="*/ 61 w 201"/>
                <a:gd name="T27" fmla="*/ 47 h 237"/>
                <a:gd name="T28" fmla="*/ 64 w 201"/>
                <a:gd name="T29" fmla="*/ 69 h 237"/>
                <a:gd name="T30" fmla="*/ 92 w 201"/>
                <a:gd name="T31" fmla="*/ 78 h 237"/>
                <a:gd name="T32" fmla="*/ 76 w 201"/>
                <a:gd name="T33" fmla="*/ 108 h 237"/>
                <a:gd name="T34" fmla="*/ 90 w 201"/>
                <a:gd name="T35" fmla="*/ 121 h 237"/>
                <a:gd name="T36" fmla="*/ 90 w 201"/>
                <a:gd name="T37" fmla="*/ 138 h 237"/>
                <a:gd name="T38" fmla="*/ 83 w 201"/>
                <a:gd name="T39" fmla="*/ 172 h 237"/>
                <a:gd name="T40" fmla="*/ 74 w 201"/>
                <a:gd name="T41" fmla="*/ 162 h 237"/>
                <a:gd name="T42" fmla="*/ 61 w 201"/>
                <a:gd name="T43" fmla="*/ 166 h 237"/>
                <a:gd name="T44" fmla="*/ 38 w 201"/>
                <a:gd name="T45" fmla="*/ 156 h 237"/>
                <a:gd name="T46" fmla="*/ 37 w 201"/>
                <a:gd name="T47" fmla="*/ 166 h 237"/>
                <a:gd name="T48" fmla="*/ 13 w 201"/>
                <a:gd name="T49" fmla="*/ 172 h 237"/>
                <a:gd name="T50" fmla="*/ 22 w 201"/>
                <a:gd name="T51" fmla="*/ 194 h 237"/>
                <a:gd name="T52" fmla="*/ 22 w 201"/>
                <a:gd name="T53" fmla="*/ 203 h 237"/>
                <a:gd name="T54" fmla="*/ 11 w 201"/>
                <a:gd name="T55" fmla="*/ 199 h 237"/>
                <a:gd name="T56" fmla="*/ 0 w 201"/>
                <a:gd name="T57" fmla="*/ 206 h 237"/>
                <a:gd name="T58" fmla="*/ 26 w 201"/>
                <a:gd name="T59" fmla="*/ 237 h 237"/>
                <a:gd name="T60" fmla="*/ 56 w 201"/>
                <a:gd name="T61" fmla="*/ 224 h 237"/>
                <a:gd name="T62" fmla="*/ 96 w 201"/>
                <a:gd name="T63" fmla="*/ 22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237">
                  <a:moveTo>
                    <a:pt x="96" y="222"/>
                  </a:moveTo>
                  <a:cubicBezTo>
                    <a:pt x="109" y="225"/>
                    <a:pt x="103" y="228"/>
                    <a:pt x="114" y="218"/>
                  </a:cubicBezTo>
                  <a:cubicBezTo>
                    <a:pt x="120" y="213"/>
                    <a:pt x="127" y="211"/>
                    <a:pt x="133" y="205"/>
                  </a:cubicBezTo>
                  <a:cubicBezTo>
                    <a:pt x="148" y="191"/>
                    <a:pt x="134" y="175"/>
                    <a:pt x="143" y="159"/>
                  </a:cubicBezTo>
                  <a:cubicBezTo>
                    <a:pt x="150" y="145"/>
                    <a:pt x="161" y="138"/>
                    <a:pt x="171" y="127"/>
                  </a:cubicBezTo>
                  <a:cubicBezTo>
                    <a:pt x="176" y="120"/>
                    <a:pt x="176" y="114"/>
                    <a:pt x="179" y="107"/>
                  </a:cubicBezTo>
                  <a:cubicBezTo>
                    <a:pt x="181" y="100"/>
                    <a:pt x="185" y="93"/>
                    <a:pt x="186" y="86"/>
                  </a:cubicBezTo>
                  <a:cubicBezTo>
                    <a:pt x="189" y="68"/>
                    <a:pt x="192" y="52"/>
                    <a:pt x="196" y="34"/>
                  </a:cubicBezTo>
                  <a:cubicBezTo>
                    <a:pt x="198" y="26"/>
                    <a:pt x="201" y="18"/>
                    <a:pt x="201" y="10"/>
                  </a:cubicBezTo>
                  <a:cubicBezTo>
                    <a:pt x="189" y="10"/>
                    <a:pt x="165" y="0"/>
                    <a:pt x="155" y="7"/>
                  </a:cubicBezTo>
                  <a:cubicBezTo>
                    <a:pt x="143" y="16"/>
                    <a:pt x="153" y="37"/>
                    <a:pt x="137" y="43"/>
                  </a:cubicBezTo>
                  <a:cubicBezTo>
                    <a:pt x="136" y="48"/>
                    <a:pt x="136" y="53"/>
                    <a:pt x="137" y="57"/>
                  </a:cubicBezTo>
                  <a:cubicBezTo>
                    <a:pt x="116" y="49"/>
                    <a:pt x="93" y="52"/>
                    <a:pt x="69" y="49"/>
                  </a:cubicBezTo>
                  <a:cubicBezTo>
                    <a:pt x="68" y="48"/>
                    <a:pt x="65" y="48"/>
                    <a:pt x="61" y="47"/>
                  </a:cubicBezTo>
                  <a:cubicBezTo>
                    <a:pt x="55" y="55"/>
                    <a:pt x="53" y="65"/>
                    <a:pt x="64" y="69"/>
                  </a:cubicBezTo>
                  <a:cubicBezTo>
                    <a:pt x="74" y="72"/>
                    <a:pt x="90" y="59"/>
                    <a:pt x="92" y="78"/>
                  </a:cubicBezTo>
                  <a:cubicBezTo>
                    <a:pt x="93" y="92"/>
                    <a:pt x="69" y="91"/>
                    <a:pt x="76" y="108"/>
                  </a:cubicBezTo>
                  <a:cubicBezTo>
                    <a:pt x="79" y="114"/>
                    <a:pt x="86" y="115"/>
                    <a:pt x="90" y="121"/>
                  </a:cubicBezTo>
                  <a:cubicBezTo>
                    <a:pt x="92" y="126"/>
                    <a:pt x="90" y="132"/>
                    <a:pt x="90" y="138"/>
                  </a:cubicBezTo>
                  <a:cubicBezTo>
                    <a:pt x="90" y="153"/>
                    <a:pt x="89" y="160"/>
                    <a:pt x="83" y="172"/>
                  </a:cubicBezTo>
                  <a:cubicBezTo>
                    <a:pt x="77" y="171"/>
                    <a:pt x="79" y="164"/>
                    <a:pt x="74" y="162"/>
                  </a:cubicBezTo>
                  <a:cubicBezTo>
                    <a:pt x="70" y="161"/>
                    <a:pt x="65" y="165"/>
                    <a:pt x="61" y="166"/>
                  </a:cubicBezTo>
                  <a:cubicBezTo>
                    <a:pt x="47" y="168"/>
                    <a:pt x="50" y="155"/>
                    <a:pt x="38" y="156"/>
                  </a:cubicBezTo>
                  <a:cubicBezTo>
                    <a:pt x="38" y="159"/>
                    <a:pt x="36" y="163"/>
                    <a:pt x="37" y="166"/>
                  </a:cubicBezTo>
                  <a:cubicBezTo>
                    <a:pt x="30" y="169"/>
                    <a:pt x="17" y="166"/>
                    <a:pt x="13" y="172"/>
                  </a:cubicBezTo>
                  <a:cubicBezTo>
                    <a:pt x="8" y="179"/>
                    <a:pt x="20" y="186"/>
                    <a:pt x="22" y="194"/>
                  </a:cubicBezTo>
                  <a:cubicBezTo>
                    <a:pt x="23" y="197"/>
                    <a:pt x="29" y="199"/>
                    <a:pt x="22" y="203"/>
                  </a:cubicBezTo>
                  <a:cubicBezTo>
                    <a:pt x="14" y="207"/>
                    <a:pt x="16" y="198"/>
                    <a:pt x="11" y="199"/>
                  </a:cubicBezTo>
                  <a:cubicBezTo>
                    <a:pt x="7" y="200"/>
                    <a:pt x="4" y="203"/>
                    <a:pt x="0" y="206"/>
                  </a:cubicBezTo>
                  <a:cubicBezTo>
                    <a:pt x="11" y="215"/>
                    <a:pt x="20" y="225"/>
                    <a:pt x="26" y="237"/>
                  </a:cubicBezTo>
                  <a:cubicBezTo>
                    <a:pt x="35" y="231"/>
                    <a:pt x="43" y="224"/>
                    <a:pt x="56" y="224"/>
                  </a:cubicBezTo>
                  <a:cubicBezTo>
                    <a:pt x="68" y="223"/>
                    <a:pt x="86" y="220"/>
                    <a:pt x="96" y="22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4" name="Freeform 578">
              <a:extLst>
                <a:ext uri="{FF2B5EF4-FFF2-40B4-BE49-F238E27FC236}">
                  <a16:creationId xmlns:a16="http://schemas.microsoft.com/office/drawing/2014/main" id="{343ABCFE-8B0B-458C-B3FD-7F8B717F8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556" y="3721036"/>
              <a:ext cx="399622" cy="406833"/>
            </a:xfrm>
            <a:custGeom>
              <a:avLst/>
              <a:gdLst>
                <a:gd name="T0" fmla="*/ 503 w 518"/>
                <a:gd name="T1" fmla="*/ 66 h 506"/>
                <a:gd name="T2" fmla="*/ 497 w 518"/>
                <a:gd name="T3" fmla="*/ 44 h 506"/>
                <a:gd name="T4" fmla="*/ 460 w 518"/>
                <a:gd name="T5" fmla="*/ 24 h 506"/>
                <a:gd name="T6" fmla="*/ 440 w 518"/>
                <a:gd name="T7" fmla="*/ 30 h 506"/>
                <a:gd name="T8" fmla="*/ 380 w 518"/>
                <a:gd name="T9" fmla="*/ 6 h 506"/>
                <a:gd name="T10" fmla="*/ 348 w 518"/>
                <a:gd name="T11" fmla="*/ 14 h 506"/>
                <a:gd name="T12" fmla="*/ 311 w 518"/>
                <a:gd name="T13" fmla="*/ 17 h 506"/>
                <a:gd name="T14" fmla="*/ 250 w 518"/>
                <a:gd name="T15" fmla="*/ 28 h 506"/>
                <a:gd name="T16" fmla="*/ 207 w 518"/>
                <a:gd name="T17" fmla="*/ 8 h 506"/>
                <a:gd name="T18" fmla="*/ 175 w 518"/>
                <a:gd name="T19" fmla="*/ 50 h 506"/>
                <a:gd name="T20" fmla="*/ 170 w 518"/>
                <a:gd name="T21" fmla="*/ 74 h 506"/>
                <a:gd name="T22" fmla="*/ 153 w 518"/>
                <a:gd name="T23" fmla="*/ 147 h 506"/>
                <a:gd name="T24" fmla="*/ 117 w 518"/>
                <a:gd name="T25" fmla="*/ 199 h 506"/>
                <a:gd name="T26" fmla="*/ 88 w 518"/>
                <a:gd name="T27" fmla="*/ 258 h 506"/>
                <a:gd name="T28" fmla="*/ 30 w 518"/>
                <a:gd name="T29" fmla="*/ 264 h 506"/>
                <a:gd name="T30" fmla="*/ 1 w 518"/>
                <a:gd name="T31" fmla="*/ 280 h 506"/>
                <a:gd name="T32" fmla="*/ 22 w 518"/>
                <a:gd name="T33" fmla="*/ 304 h 506"/>
                <a:gd name="T34" fmla="*/ 102 w 518"/>
                <a:gd name="T35" fmla="*/ 304 h 506"/>
                <a:gd name="T36" fmla="*/ 156 w 518"/>
                <a:gd name="T37" fmla="*/ 361 h 506"/>
                <a:gd name="T38" fmla="*/ 198 w 518"/>
                <a:gd name="T39" fmla="*/ 359 h 506"/>
                <a:gd name="T40" fmla="*/ 229 w 518"/>
                <a:gd name="T41" fmla="*/ 335 h 506"/>
                <a:gd name="T42" fmla="*/ 255 w 518"/>
                <a:gd name="T43" fmla="*/ 340 h 506"/>
                <a:gd name="T44" fmla="*/ 268 w 518"/>
                <a:gd name="T45" fmla="*/ 375 h 506"/>
                <a:gd name="T46" fmla="*/ 272 w 518"/>
                <a:gd name="T47" fmla="*/ 413 h 506"/>
                <a:gd name="T48" fmla="*/ 287 w 518"/>
                <a:gd name="T49" fmla="*/ 441 h 506"/>
                <a:gd name="T50" fmla="*/ 318 w 518"/>
                <a:gd name="T51" fmla="*/ 440 h 506"/>
                <a:gd name="T52" fmla="*/ 355 w 518"/>
                <a:gd name="T53" fmla="*/ 447 h 506"/>
                <a:gd name="T54" fmla="*/ 419 w 518"/>
                <a:gd name="T55" fmla="*/ 474 h 506"/>
                <a:gd name="T56" fmla="*/ 454 w 518"/>
                <a:gd name="T57" fmla="*/ 503 h 506"/>
                <a:gd name="T58" fmla="*/ 476 w 518"/>
                <a:gd name="T59" fmla="*/ 472 h 506"/>
                <a:gd name="T60" fmla="*/ 437 w 518"/>
                <a:gd name="T61" fmla="*/ 459 h 506"/>
                <a:gd name="T62" fmla="*/ 442 w 518"/>
                <a:gd name="T63" fmla="*/ 402 h 506"/>
                <a:gd name="T64" fmla="*/ 461 w 518"/>
                <a:gd name="T65" fmla="*/ 370 h 506"/>
                <a:gd name="T66" fmla="*/ 500 w 518"/>
                <a:gd name="T67" fmla="*/ 365 h 506"/>
                <a:gd name="T68" fmla="*/ 485 w 518"/>
                <a:gd name="T69" fmla="*/ 335 h 506"/>
                <a:gd name="T70" fmla="*/ 469 w 518"/>
                <a:gd name="T71" fmla="*/ 304 h 506"/>
                <a:gd name="T72" fmla="*/ 461 w 518"/>
                <a:gd name="T73" fmla="*/ 278 h 506"/>
                <a:gd name="T74" fmla="*/ 459 w 518"/>
                <a:gd name="T75" fmla="*/ 243 h 506"/>
                <a:gd name="T76" fmla="*/ 451 w 518"/>
                <a:gd name="T77" fmla="*/ 207 h 506"/>
                <a:gd name="T78" fmla="*/ 459 w 518"/>
                <a:gd name="T79" fmla="*/ 190 h 506"/>
                <a:gd name="T80" fmla="*/ 474 w 518"/>
                <a:gd name="T81" fmla="*/ 143 h 506"/>
                <a:gd name="T82" fmla="*/ 508 w 518"/>
                <a:gd name="T83" fmla="*/ 10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8" h="506">
                  <a:moveTo>
                    <a:pt x="506" y="84"/>
                  </a:moveTo>
                  <a:cubicBezTo>
                    <a:pt x="496" y="76"/>
                    <a:pt x="501" y="76"/>
                    <a:pt x="503" y="66"/>
                  </a:cubicBezTo>
                  <a:cubicBezTo>
                    <a:pt x="503" y="67"/>
                    <a:pt x="502" y="58"/>
                    <a:pt x="502" y="57"/>
                  </a:cubicBezTo>
                  <a:cubicBezTo>
                    <a:pt x="502" y="49"/>
                    <a:pt x="505" y="50"/>
                    <a:pt x="497" y="44"/>
                  </a:cubicBezTo>
                  <a:cubicBezTo>
                    <a:pt x="491" y="40"/>
                    <a:pt x="485" y="36"/>
                    <a:pt x="479" y="32"/>
                  </a:cubicBezTo>
                  <a:cubicBezTo>
                    <a:pt x="470" y="25"/>
                    <a:pt x="471" y="24"/>
                    <a:pt x="460" y="24"/>
                  </a:cubicBezTo>
                  <a:cubicBezTo>
                    <a:pt x="456" y="24"/>
                    <a:pt x="451" y="23"/>
                    <a:pt x="448" y="24"/>
                  </a:cubicBezTo>
                  <a:cubicBezTo>
                    <a:pt x="444" y="25"/>
                    <a:pt x="444" y="29"/>
                    <a:pt x="440" y="30"/>
                  </a:cubicBezTo>
                  <a:cubicBezTo>
                    <a:pt x="431" y="30"/>
                    <a:pt x="411" y="13"/>
                    <a:pt x="406" y="4"/>
                  </a:cubicBezTo>
                  <a:cubicBezTo>
                    <a:pt x="398" y="6"/>
                    <a:pt x="390" y="8"/>
                    <a:pt x="380" y="6"/>
                  </a:cubicBezTo>
                  <a:cubicBezTo>
                    <a:pt x="375" y="5"/>
                    <a:pt x="367" y="0"/>
                    <a:pt x="361" y="2"/>
                  </a:cubicBezTo>
                  <a:cubicBezTo>
                    <a:pt x="356" y="4"/>
                    <a:pt x="356" y="13"/>
                    <a:pt x="348" y="14"/>
                  </a:cubicBezTo>
                  <a:cubicBezTo>
                    <a:pt x="340" y="16"/>
                    <a:pt x="337" y="12"/>
                    <a:pt x="328" y="14"/>
                  </a:cubicBezTo>
                  <a:cubicBezTo>
                    <a:pt x="322" y="16"/>
                    <a:pt x="318" y="18"/>
                    <a:pt x="311" y="17"/>
                  </a:cubicBezTo>
                  <a:cubicBezTo>
                    <a:pt x="289" y="16"/>
                    <a:pt x="294" y="19"/>
                    <a:pt x="282" y="34"/>
                  </a:cubicBezTo>
                  <a:cubicBezTo>
                    <a:pt x="272" y="31"/>
                    <a:pt x="260" y="30"/>
                    <a:pt x="250" y="28"/>
                  </a:cubicBezTo>
                  <a:cubicBezTo>
                    <a:pt x="241" y="26"/>
                    <a:pt x="232" y="23"/>
                    <a:pt x="225" y="19"/>
                  </a:cubicBezTo>
                  <a:cubicBezTo>
                    <a:pt x="219" y="16"/>
                    <a:pt x="213" y="9"/>
                    <a:pt x="207" y="8"/>
                  </a:cubicBezTo>
                  <a:cubicBezTo>
                    <a:pt x="193" y="6"/>
                    <a:pt x="181" y="22"/>
                    <a:pt x="178" y="34"/>
                  </a:cubicBezTo>
                  <a:cubicBezTo>
                    <a:pt x="176" y="40"/>
                    <a:pt x="179" y="44"/>
                    <a:pt x="175" y="50"/>
                  </a:cubicBezTo>
                  <a:cubicBezTo>
                    <a:pt x="175" y="50"/>
                    <a:pt x="175" y="50"/>
                    <a:pt x="175" y="50"/>
                  </a:cubicBezTo>
                  <a:cubicBezTo>
                    <a:pt x="175" y="58"/>
                    <a:pt x="172" y="66"/>
                    <a:pt x="170" y="74"/>
                  </a:cubicBezTo>
                  <a:cubicBezTo>
                    <a:pt x="166" y="92"/>
                    <a:pt x="163" y="108"/>
                    <a:pt x="160" y="126"/>
                  </a:cubicBezTo>
                  <a:cubicBezTo>
                    <a:pt x="159" y="133"/>
                    <a:pt x="155" y="140"/>
                    <a:pt x="153" y="147"/>
                  </a:cubicBezTo>
                  <a:cubicBezTo>
                    <a:pt x="150" y="154"/>
                    <a:pt x="150" y="160"/>
                    <a:pt x="145" y="167"/>
                  </a:cubicBezTo>
                  <a:cubicBezTo>
                    <a:pt x="135" y="178"/>
                    <a:pt x="124" y="185"/>
                    <a:pt x="117" y="199"/>
                  </a:cubicBezTo>
                  <a:cubicBezTo>
                    <a:pt x="108" y="215"/>
                    <a:pt x="122" y="231"/>
                    <a:pt x="107" y="245"/>
                  </a:cubicBezTo>
                  <a:cubicBezTo>
                    <a:pt x="101" y="251"/>
                    <a:pt x="94" y="253"/>
                    <a:pt x="88" y="258"/>
                  </a:cubicBezTo>
                  <a:cubicBezTo>
                    <a:pt x="77" y="268"/>
                    <a:pt x="83" y="265"/>
                    <a:pt x="70" y="262"/>
                  </a:cubicBezTo>
                  <a:cubicBezTo>
                    <a:pt x="60" y="260"/>
                    <a:pt x="42" y="263"/>
                    <a:pt x="30" y="264"/>
                  </a:cubicBezTo>
                  <a:cubicBezTo>
                    <a:pt x="17" y="264"/>
                    <a:pt x="9" y="271"/>
                    <a:pt x="0" y="277"/>
                  </a:cubicBezTo>
                  <a:cubicBezTo>
                    <a:pt x="0" y="278"/>
                    <a:pt x="0" y="279"/>
                    <a:pt x="1" y="280"/>
                  </a:cubicBezTo>
                  <a:cubicBezTo>
                    <a:pt x="4" y="288"/>
                    <a:pt x="4" y="295"/>
                    <a:pt x="6" y="303"/>
                  </a:cubicBezTo>
                  <a:cubicBezTo>
                    <a:pt x="11" y="305"/>
                    <a:pt x="13" y="306"/>
                    <a:pt x="22" y="304"/>
                  </a:cubicBezTo>
                  <a:cubicBezTo>
                    <a:pt x="29" y="303"/>
                    <a:pt x="36" y="302"/>
                    <a:pt x="44" y="302"/>
                  </a:cubicBezTo>
                  <a:cubicBezTo>
                    <a:pt x="64" y="302"/>
                    <a:pt x="83" y="303"/>
                    <a:pt x="102" y="304"/>
                  </a:cubicBezTo>
                  <a:cubicBezTo>
                    <a:pt x="124" y="305"/>
                    <a:pt x="123" y="309"/>
                    <a:pt x="129" y="328"/>
                  </a:cubicBezTo>
                  <a:cubicBezTo>
                    <a:pt x="133" y="341"/>
                    <a:pt x="142" y="359"/>
                    <a:pt x="156" y="361"/>
                  </a:cubicBezTo>
                  <a:cubicBezTo>
                    <a:pt x="162" y="361"/>
                    <a:pt x="171" y="358"/>
                    <a:pt x="177" y="358"/>
                  </a:cubicBezTo>
                  <a:cubicBezTo>
                    <a:pt x="183" y="358"/>
                    <a:pt x="191" y="361"/>
                    <a:pt x="198" y="359"/>
                  </a:cubicBezTo>
                  <a:cubicBezTo>
                    <a:pt x="197" y="349"/>
                    <a:pt x="201" y="343"/>
                    <a:pt x="202" y="333"/>
                  </a:cubicBezTo>
                  <a:cubicBezTo>
                    <a:pt x="210" y="332"/>
                    <a:pt x="222" y="331"/>
                    <a:pt x="229" y="335"/>
                  </a:cubicBezTo>
                  <a:cubicBezTo>
                    <a:pt x="229" y="335"/>
                    <a:pt x="228" y="336"/>
                    <a:pt x="228" y="337"/>
                  </a:cubicBezTo>
                  <a:cubicBezTo>
                    <a:pt x="235" y="338"/>
                    <a:pt x="248" y="337"/>
                    <a:pt x="255" y="340"/>
                  </a:cubicBezTo>
                  <a:cubicBezTo>
                    <a:pt x="263" y="344"/>
                    <a:pt x="259" y="345"/>
                    <a:pt x="261" y="354"/>
                  </a:cubicBezTo>
                  <a:cubicBezTo>
                    <a:pt x="262" y="362"/>
                    <a:pt x="267" y="368"/>
                    <a:pt x="268" y="375"/>
                  </a:cubicBezTo>
                  <a:cubicBezTo>
                    <a:pt x="269" y="380"/>
                    <a:pt x="265" y="389"/>
                    <a:pt x="265" y="394"/>
                  </a:cubicBezTo>
                  <a:cubicBezTo>
                    <a:pt x="265" y="404"/>
                    <a:pt x="268" y="404"/>
                    <a:pt x="272" y="413"/>
                  </a:cubicBezTo>
                  <a:cubicBezTo>
                    <a:pt x="275" y="420"/>
                    <a:pt x="273" y="426"/>
                    <a:pt x="274" y="434"/>
                  </a:cubicBezTo>
                  <a:cubicBezTo>
                    <a:pt x="275" y="449"/>
                    <a:pt x="275" y="443"/>
                    <a:pt x="287" y="441"/>
                  </a:cubicBezTo>
                  <a:cubicBezTo>
                    <a:pt x="294" y="440"/>
                    <a:pt x="300" y="441"/>
                    <a:pt x="306" y="441"/>
                  </a:cubicBezTo>
                  <a:cubicBezTo>
                    <a:pt x="310" y="441"/>
                    <a:pt x="314" y="439"/>
                    <a:pt x="318" y="440"/>
                  </a:cubicBezTo>
                  <a:cubicBezTo>
                    <a:pt x="325" y="442"/>
                    <a:pt x="324" y="446"/>
                    <a:pt x="328" y="448"/>
                  </a:cubicBezTo>
                  <a:cubicBezTo>
                    <a:pt x="338" y="452"/>
                    <a:pt x="344" y="444"/>
                    <a:pt x="355" y="447"/>
                  </a:cubicBezTo>
                  <a:cubicBezTo>
                    <a:pt x="354" y="465"/>
                    <a:pt x="398" y="478"/>
                    <a:pt x="403" y="456"/>
                  </a:cubicBezTo>
                  <a:cubicBezTo>
                    <a:pt x="410" y="461"/>
                    <a:pt x="412" y="469"/>
                    <a:pt x="419" y="474"/>
                  </a:cubicBezTo>
                  <a:cubicBezTo>
                    <a:pt x="425" y="478"/>
                    <a:pt x="430" y="481"/>
                    <a:pt x="436" y="486"/>
                  </a:cubicBezTo>
                  <a:cubicBezTo>
                    <a:pt x="441" y="490"/>
                    <a:pt x="449" y="500"/>
                    <a:pt x="454" y="503"/>
                  </a:cubicBezTo>
                  <a:cubicBezTo>
                    <a:pt x="461" y="506"/>
                    <a:pt x="468" y="503"/>
                    <a:pt x="475" y="502"/>
                  </a:cubicBezTo>
                  <a:cubicBezTo>
                    <a:pt x="477" y="492"/>
                    <a:pt x="476" y="482"/>
                    <a:pt x="476" y="472"/>
                  </a:cubicBezTo>
                  <a:cubicBezTo>
                    <a:pt x="465" y="479"/>
                    <a:pt x="465" y="478"/>
                    <a:pt x="455" y="472"/>
                  </a:cubicBezTo>
                  <a:cubicBezTo>
                    <a:pt x="449" y="468"/>
                    <a:pt x="440" y="466"/>
                    <a:pt x="437" y="459"/>
                  </a:cubicBezTo>
                  <a:cubicBezTo>
                    <a:pt x="434" y="450"/>
                    <a:pt x="444" y="435"/>
                    <a:pt x="444" y="422"/>
                  </a:cubicBezTo>
                  <a:cubicBezTo>
                    <a:pt x="445" y="415"/>
                    <a:pt x="444" y="408"/>
                    <a:pt x="442" y="402"/>
                  </a:cubicBezTo>
                  <a:cubicBezTo>
                    <a:pt x="439" y="389"/>
                    <a:pt x="436" y="395"/>
                    <a:pt x="446" y="385"/>
                  </a:cubicBezTo>
                  <a:cubicBezTo>
                    <a:pt x="452" y="379"/>
                    <a:pt x="454" y="373"/>
                    <a:pt x="461" y="370"/>
                  </a:cubicBezTo>
                  <a:cubicBezTo>
                    <a:pt x="467" y="367"/>
                    <a:pt x="477" y="368"/>
                    <a:pt x="484" y="367"/>
                  </a:cubicBezTo>
                  <a:cubicBezTo>
                    <a:pt x="489" y="366"/>
                    <a:pt x="495" y="365"/>
                    <a:pt x="500" y="365"/>
                  </a:cubicBezTo>
                  <a:cubicBezTo>
                    <a:pt x="500" y="364"/>
                    <a:pt x="499" y="363"/>
                    <a:pt x="499" y="362"/>
                  </a:cubicBezTo>
                  <a:cubicBezTo>
                    <a:pt x="496" y="352"/>
                    <a:pt x="492" y="341"/>
                    <a:pt x="485" y="335"/>
                  </a:cubicBezTo>
                  <a:cubicBezTo>
                    <a:pt x="481" y="330"/>
                    <a:pt x="476" y="327"/>
                    <a:pt x="473" y="322"/>
                  </a:cubicBezTo>
                  <a:cubicBezTo>
                    <a:pt x="469" y="316"/>
                    <a:pt x="470" y="311"/>
                    <a:pt x="469" y="304"/>
                  </a:cubicBezTo>
                  <a:cubicBezTo>
                    <a:pt x="469" y="300"/>
                    <a:pt x="469" y="294"/>
                    <a:pt x="467" y="290"/>
                  </a:cubicBezTo>
                  <a:cubicBezTo>
                    <a:pt x="465" y="286"/>
                    <a:pt x="461" y="282"/>
                    <a:pt x="461" y="278"/>
                  </a:cubicBezTo>
                  <a:cubicBezTo>
                    <a:pt x="461" y="272"/>
                    <a:pt x="466" y="269"/>
                    <a:pt x="465" y="262"/>
                  </a:cubicBezTo>
                  <a:cubicBezTo>
                    <a:pt x="465" y="255"/>
                    <a:pt x="459" y="250"/>
                    <a:pt x="459" y="243"/>
                  </a:cubicBezTo>
                  <a:cubicBezTo>
                    <a:pt x="458" y="235"/>
                    <a:pt x="460" y="228"/>
                    <a:pt x="456" y="221"/>
                  </a:cubicBezTo>
                  <a:cubicBezTo>
                    <a:pt x="451" y="214"/>
                    <a:pt x="448" y="215"/>
                    <a:pt x="451" y="207"/>
                  </a:cubicBezTo>
                  <a:cubicBezTo>
                    <a:pt x="452" y="204"/>
                    <a:pt x="454" y="203"/>
                    <a:pt x="455" y="201"/>
                  </a:cubicBezTo>
                  <a:cubicBezTo>
                    <a:pt x="457" y="198"/>
                    <a:pt x="456" y="193"/>
                    <a:pt x="459" y="190"/>
                  </a:cubicBezTo>
                  <a:cubicBezTo>
                    <a:pt x="460" y="189"/>
                    <a:pt x="469" y="184"/>
                    <a:pt x="469" y="184"/>
                  </a:cubicBezTo>
                  <a:cubicBezTo>
                    <a:pt x="469" y="171"/>
                    <a:pt x="470" y="155"/>
                    <a:pt x="474" y="143"/>
                  </a:cubicBezTo>
                  <a:cubicBezTo>
                    <a:pt x="476" y="136"/>
                    <a:pt x="478" y="124"/>
                    <a:pt x="484" y="119"/>
                  </a:cubicBezTo>
                  <a:cubicBezTo>
                    <a:pt x="490" y="113"/>
                    <a:pt x="501" y="107"/>
                    <a:pt x="508" y="100"/>
                  </a:cubicBezTo>
                  <a:cubicBezTo>
                    <a:pt x="518" y="93"/>
                    <a:pt x="513" y="90"/>
                    <a:pt x="506" y="8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5" name="Freeform 579">
              <a:extLst>
                <a:ext uri="{FF2B5EF4-FFF2-40B4-BE49-F238E27FC236}">
                  <a16:creationId xmlns:a16="http://schemas.microsoft.com/office/drawing/2014/main" id="{474EF225-CFBE-486F-A808-5472EB16C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3571" y="3599497"/>
              <a:ext cx="267067" cy="189969"/>
            </a:xfrm>
            <a:custGeom>
              <a:avLst/>
              <a:gdLst>
                <a:gd name="T0" fmla="*/ 345 w 346"/>
                <a:gd name="T1" fmla="*/ 155 h 236"/>
                <a:gd name="T2" fmla="*/ 337 w 346"/>
                <a:gd name="T3" fmla="*/ 137 h 236"/>
                <a:gd name="T4" fmla="*/ 321 w 346"/>
                <a:gd name="T5" fmla="*/ 126 h 236"/>
                <a:gd name="T6" fmla="*/ 320 w 346"/>
                <a:gd name="T7" fmla="*/ 116 h 236"/>
                <a:gd name="T8" fmla="*/ 310 w 346"/>
                <a:gd name="T9" fmla="*/ 109 h 236"/>
                <a:gd name="T10" fmla="*/ 291 w 346"/>
                <a:gd name="T11" fmla="*/ 96 h 236"/>
                <a:gd name="T12" fmla="*/ 276 w 346"/>
                <a:gd name="T13" fmla="*/ 77 h 236"/>
                <a:gd name="T14" fmla="*/ 264 w 346"/>
                <a:gd name="T15" fmla="*/ 74 h 236"/>
                <a:gd name="T16" fmla="*/ 264 w 346"/>
                <a:gd name="T17" fmla="*/ 64 h 236"/>
                <a:gd name="T18" fmla="*/ 245 w 346"/>
                <a:gd name="T19" fmla="*/ 62 h 236"/>
                <a:gd name="T20" fmla="*/ 246 w 346"/>
                <a:gd name="T21" fmla="*/ 61 h 236"/>
                <a:gd name="T22" fmla="*/ 247 w 346"/>
                <a:gd name="T23" fmla="*/ 51 h 236"/>
                <a:gd name="T24" fmla="*/ 249 w 346"/>
                <a:gd name="T25" fmla="*/ 40 h 236"/>
                <a:gd name="T26" fmla="*/ 241 w 346"/>
                <a:gd name="T27" fmla="*/ 19 h 236"/>
                <a:gd name="T28" fmla="*/ 232 w 346"/>
                <a:gd name="T29" fmla="*/ 9 h 236"/>
                <a:gd name="T30" fmla="*/ 229 w 346"/>
                <a:gd name="T31" fmla="*/ 5 h 236"/>
                <a:gd name="T32" fmla="*/ 230 w 346"/>
                <a:gd name="T33" fmla="*/ 1 h 236"/>
                <a:gd name="T34" fmla="*/ 197 w 346"/>
                <a:gd name="T35" fmla="*/ 19 h 236"/>
                <a:gd name="T36" fmla="*/ 187 w 346"/>
                <a:gd name="T37" fmla="*/ 31 h 236"/>
                <a:gd name="T38" fmla="*/ 157 w 346"/>
                <a:gd name="T39" fmla="*/ 52 h 236"/>
                <a:gd name="T40" fmla="*/ 123 w 346"/>
                <a:gd name="T41" fmla="*/ 52 h 236"/>
                <a:gd name="T42" fmla="*/ 69 w 346"/>
                <a:gd name="T43" fmla="*/ 95 h 236"/>
                <a:gd name="T44" fmla="*/ 48 w 346"/>
                <a:gd name="T45" fmla="*/ 93 h 236"/>
                <a:gd name="T46" fmla="*/ 31 w 346"/>
                <a:gd name="T47" fmla="*/ 94 h 236"/>
                <a:gd name="T48" fmla="*/ 14 w 346"/>
                <a:gd name="T49" fmla="*/ 118 h 236"/>
                <a:gd name="T50" fmla="*/ 8 w 346"/>
                <a:gd name="T51" fmla="*/ 136 h 236"/>
                <a:gd name="T52" fmla="*/ 10 w 346"/>
                <a:gd name="T53" fmla="*/ 166 h 236"/>
                <a:gd name="T54" fmla="*/ 18 w 346"/>
                <a:gd name="T55" fmla="*/ 179 h 236"/>
                <a:gd name="T56" fmla="*/ 22 w 346"/>
                <a:gd name="T57" fmla="*/ 193 h 236"/>
                <a:gd name="T58" fmla="*/ 45 w 346"/>
                <a:gd name="T59" fmla="*/ 215 h 236"/>
                <a:gd name="T60" fmla="*/ 50 w 346"/>
                <a:gd name="T61" fmla="*/ 236 h 236"/>
                <a:gd name="T62" fmla="*/ 50 w 346"/>
                <a:gd name="T63" fmla="*/ 234 h 236"/>
                <a:gd name="T64" fmla="*/ 68 w 346"/>
                <a:gd name="T65" fmla="*/ 198 h 236"/>
                <a:gd name="T66" fmla="*/ 114 w 346"/>
                <a:gd name="T67" fmla="*/ 201 h 236"/>
                <a:gd name="T68" fmla="*/ 117 w 346"/>
                <a:gd name="T69" fmla="*/ 185 h 236"/>
                <a:gd name="T70" fmla="*/ 146 w 346"/>
                <a:gd name="T71" fmla="*/ 159 h 236"/>
                <a:gd name="T72" fmla="*/ 164 w 346"/>
                <a:gd name="T73" fmla="*/ 170 h 236"/>
                <a:gd name="T74" fmla="*/ 189 w 346"/>
                <a:gd name="T75" fmla="*/ 179 h 236"/>
                <a:gd name="T76" fmla="*/ 221 w 346"/>
                <a:gd name="T77" fmla="*/ 185 h 236"/>
                <a:gd name="T78" fmla="*/ 250 w 346"/>
                <a:gd name="T79" fmla="*/ 168 h 236"/>
                <a:gd name="T80" fmla="*/ 267 w 346"/>
                <a:gd name="T81" fmla="*/ 165 h 236"/>
                <a:gd name="T82" fmla="*/ 287 w 346"/>
                <a:gd name="T83" fmla="*/ 165 h 236"/>
                <a:gd name="T84" fmla="*/ 300 w 346"/>
                <a:gd name="T85" fmla="*/ 153 h 236"/>
                <a:gd name="T86" fmla="*/ 319 w 346"/>
                <a:gd name="T87" fmla="*/ 157 h 236"/>
                <a:gd name="T88" fmla="*/ 345 w 346"/>
                <a:gd name="T89" fmla="*/ 155 h 236"/>
                <a:gd name="T90" fmla="*/ 345 w 346"/>
                <a:gd name="T91" fmla="*/ 15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6" h="236">
                  <a:moveTo>
                    <a:pt x="345" y="155"/>
                  </a:moveTo>
                  <a:cubicBezTo>
                    <a:pt x="340" y="147"/>
                    <a:pt x="346" y="144"/>
                    <a:pt x="337" y="137"/>
                  </a:cubicBezTo>
                  <a:cubicBezTo>
                    <a:pt x="331" y="132"/>
                    <a:pt x="325" y="132"/>
                    <a:pt x="321" y="126"/>
                  </a:cubicBezTo>
                  <a:cubicBezTo>
                    <a:pt x="320" y="123"/>
                    <a:pt x="323" y="120"/>
                    <a:pt x="320" y="116"/>
                  </a:cubicBezTo>
                  <a:cubicBezTo>
                    <a:pt x="317" y="112"/>
                    <a:pt x="314" y="112"/>
                    <a:pt x="310" y="109"/>
                  </a:cubicBezTo>
                  <a:cubicBezTo>
                    <a:pt x="304" y="104"/>
                    <a:pt x="299" y="100"/>
                    <a:pt x="291" y="96"/>
                  </a:cubicBezTo>
                  <a:cubicBezTo>
                    <a:pt x="296" y="86"/>
                    <a:pt x="284" y="80"/>
                    <a:pt x="276" y="77"/>
                  </a:cubicBezTo>
                  <a:cubicBezTo>
                    <a:pt x="273" y="76"/>
                    <a:pt x="265" y="76"/>
                    <a:pt x="264" y="74"/>
                  </a:cubicBezTo>
                  <a:cubicBezTo>
                    <a:pt x="261" y="71"/>
                    <a:pt x="267" y="67"/>
                    <a:pt x="264" y="64"/>
                  </a:cubicBezTo>
                  <a:cubicBezTo>
                    <a:pt x="259" y="59"/>
                    <a:pt x="249" y="67"/>
                    <a:pt x="245" y="62"/>
                  </a:cubicBezTo>
                  <a:cubicBezTo>
                    <a:pt x="245" y="62"/>
                    <a:pt x="246" y="61"/>
                    <a:pt x="246" y="61"/>
                  </a:cubicBezTo>
                  <a:cubicBezTo>
                    <a:pt x="244" y="58"/>
                    <a:pt x="246" y="54"/>
                    <a:pt x="247" y="51"/>
                  </a:cubicBezTo>
                  <a:cubicBezTo>
                    <a:pt x="248" y="47"/>
                    <a:pt x="249" y="45"/>
                    <a:pt x="249" y="40"/>
                  </a:cubicBezTo>
                  <a:cubicBezTo>
                    <a:pt x="249" y="32"/>
                    <a:pt x="247" y="26"/>
                    <a:pt x="241" y="19"/>
                  </a:cubicBezTo>
                  <a:cubicBezTo>
                    <a:pt x="238" y="15"/>
                    <a:pt x="236" y="12"/>
                    <a:pt x="232" y="9"/>
                  </a:cubicBezTo>
                  <a:cubicBezTo>
                    <a:pt x="229" y="6"/>
                    <a:pt x="229" y="9"/>
                    <a:pt x="229" y="5"/>
                  </a:cubicBezTo>
                  <a:cubicBezTo>
                    <a:pt x="229" y="5"/>
                    <a:pt x="229" y="3"/>
                    <a:pt x="230" y="1"/>
                  </a:cubicBezTo>
                  <a:cubicBezTo>
                    <a:pt x="217" y="0"/>
                    <a:pt x="203" y="8"/>
                    <a:pt x="197" y="19"/>
                  </a:cubicBezTo>
                  <a:cubicBezTo>
                    <a:pt x="194" y="24"/>
                    <a:pt x="191" y="27"/>
                    <a:pt x="187" y="31"/>
                  </a:cubicBezTo>
                  <a:cubicBezTo>
                    <a:pt x="178" y="41"/>
                    <a:pt x="171" y="50"/>
                    <a:pt x="157" y="52"/>
                  </a:cubicBezTo>
                  <a:cubicBezTo>
                    <a:pt x="146" y="53"/>
                    <a:pt x="134" y="52"/>
                    <a:pt x="123" y="52"/>
                  </a:cubicBezTo>
                  <a:cubicBezTo>
                    <a:pt x="143" y="83"/>
                    <a:pt x="83" y="80"/>
                    <a:pt x="69" y="95"/>
                  </a:cubicBezTo>
                  <a:cubicBezTo>
                    <a:pt x="61" y="85"/>
                    <a:pt x="58" y="88"/>
                    <a:pt x="48" y="93"/>
                  </a:cubicBezTo>
                  <a:cubicBezTo>
                    <a:pt x="42" y="96"/>
                    <a:pt x="37" y="99"/>
                    <a:pt x="31" y="94"/>
                  </a:cubicBezTo>
                  <a:cubicBezTo>
                    <a:pt x="25" y="100"/>
                    <a:pt x="19" y="111"/>
                    <a:pt x="14" y="118"/>
                  </a:cubicBezTo>
                  <a:cubicBezTo>
                    <a:pt x="11" y="124"/>
                    <a:pt x="0" y="135"/>
                    <a:pt x="8" y="136"/>
                  </a:cubicBezTo>
                  <a:cubicBezTo>
                    <a:pt x="10" y="146"/>
                    <a:pt x="6" y="156"/>
                    <a:pt x="10" y="166"/>
                  </a:cubicBezTo>
                  <a:cubicBezTo>
                    <a:pt x="12" y="171"/>
                    <a:pt x="16" y="174"/>
                    <a:pt x="18" y="179"/>
                  </a:cubicBezTo>
                  <a:cubicBezTo>
                    <a:pt x="20" y="184"/>
                    <a:pt x="20" y="190"/>
                    <a:pt x="22" y="193"/>
                  </a:cubicBezTo>
                  <a:cubicBezTo>
                    <a:pt x="27" y="203"/>
                    <a:pt x="40" y="208"/>
                    <a:pt x="45" y="215"/>
                  </a:cubicBezTo>
                  <a:cubicBezTo>
                    <a:pt x="49" y="221"/>
                    <a:pt x="48" y="229"/>
                    <a:pt x="50" y="236"/>
                  </a:cubicBezTo>
                  <a:cubicBezTo>
                    <a:pt x="50" y="235"/>
                    <a:pt x="50" y="234"/>
                    <a:pt x="50" y="234"/>
                  </a:cubicBezTo>
                  <a:cubicBezTo>
                    <a:pt x="66" y="228"/>
                    <a:pt x="56" y="207"/>
                    <a:pt x="68" y="198"/>
                  </a:cubicBezTo>
                  <a:cubicBezTo>
                    <a:pt x="78" y="191"/>
                    <a:pt x="102" y="201"/>
                    <a:pt x="114" y="201"/>
                  </a:cubicBezTo>
                  <a:cubicBezTo>
                    <a:pt x="118" y="195"/>
                    <a:pt x="115" y="191"/>
                    <a:pt x="117" y="185"/>
                  </a:cubicBezTo>
                  <a:cubicBezTo>
                    <a:pt x="120" y="173"/>
                    <a:pt x="132" y="157"/>
                    <a:pt x="146" y="159"/>
                  </a:cubicBezTo>
                  <a:cubicBezTo>
                    <a:pt x="152" y="160"/>
                    <a:pt x="158" y="167"/>
                    <a:pt x="164" y="170"/>
                  </a:cubicBezTo>
                  <a:cubicBezTo>
                    <a:pt x="171" y="174"/>
                    <a:pt x="180" y="177"/>
                    <a:pt x="189" y="179"/>
                  </a:cubicBezTo>
                  <a:cubicBezTo>
                    <a:pt x="199" y="181"/>
                    <a:pt x="211" y="182"/>
                    <a:pt x="221" y="185"/>
                  </a:cubicBezTo>
                  <a:cubicBezTo>
                    <a:pt x="233" y="170"/>
                    <a:pt x="228" y="167"/>
                    <a:pt x="250" y="168"/>
                  </a:cubicBezTo>
                  <a:cubicBezTo>
                    <a:pt x="257" y="169"/>
                    <a:pt x="261" y="167"/>
                    <a:pt x="267" y="165"/>
                  </a:cubicBezTo>
                  <a:cubicBezTo>
                    <a:pt x="276" y="163"/>
                    <a:pt x="279" y="167"/>
                    <a:pt x="287" y="165"/>
                  </a:cubicBezTo>
                  <a:cubicBezTo>
                    <a:pt x="295" y="164"/>
                    <a:pt x="295" y="155"/>
                    <a:pt x="300" y="153"/>
                  </a:cubicBezTo>
                  <a:cubicBezTo>
                    <a:pt x="306" y="151"/>
                    <a:pt x="314" y="156"/>
                    <a:pt x="319" y="157"/>
                  </a:cubicBezTo>
                  <a:cubicBezTo>
                    <a:pt x="329" y="159"/>
                    <a:pt x="337" y="157"/>
                    <a:pt x="345" y="155"/>
                  </a:cubicBezTo>
                  <a:cubicBezTo>
                    <a:pt x="345" y="155"/>
                    <a:pt x="345" y="155"/>
                    <a:pt x="345" y="1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6" name="Freeform 580">
              <a:extLst>
                <a:ext uri="{FF2B5EF4-FFF2-40B4-BE49-F238E27FC236}">
                  <a16:creationId xmlns:a16="http://schemas.microsoft.com/office/drawing/2014/main" id="{B75086FC-DCD7-43EC-A62A-656347B54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317" y="3535152"/>
              <a:ext cx="250743" cy="210736"/>
            </a:xfrm>
            <a:custGeom>
              <a:avLst/>
              <a:gdLst>
                <a:gd name="T0" fmla="*/ 183 w 325"/>
                <a:gd name="T1" fmla="*/ 207 h 262"/>
                <a:gd name="T2" fmla="*/ 213 w 325"/>
                <a:gd name="T3" fmla="*/ 191 h 262"/>
                <a:gd name="T4" fmla="*/ 221 w 325"/>
                <a:gd name="T5" fmla="*/ 187 h 262"/>
                <a:gd name="T6" fmla="*/ 229 w 325"/>
                <a:gd name="T7" fmla="*/ 193 h 262"/>
                <a:gd name="T8" fmla="*/ 238 w 325"/>
                <a:gd name="T9" fmla="*/ 204 h 262"/>
                <a:gd name="T10" fmla="*/ 248 w 325"/>
                <a:gd name="T11" fmla="*/ 184 h 262"/>
                <a:gd name="T12" fmla="*/ 258 w 325"/>
                <a:gd name="T13" fmla="*/ 160 h 262"/>
                <a:gd name="T14" fmla="*/ 270 w 325"/>
                <a:gd name="T15" fmla="*/ 141 h 262"/>
                <a:gd name="T16" fmla="*/ 279 w 325"/>
                <a:gd name="T17" fmla="*/ 123 h 262"/>
                <a:gd name="T18" fmla="*/ 286 w 325"/>
                <a:gd name="T19" fmla="*/ 114 h 262"/>
                <a:gd name="T20" fmla="*/ 290 w 325"/>
                <a:gd name="T21" fmla="*/ 104 h 262"/>
                <a:gd name="T22" fmla="*/ 298 w 325"/>
                <a:gd name="T23" fmla="*/ 86 h 262"/>
                <a:gd name="T24" fmla="*/ 324 w 325"/>
                <a:gd name="T25" fmla="*/ 55 h 262"/>
                <a:gd name="T26" fmla="*/ 310 w 325"/>
                <a:gd name="T27" fmla="*/ 38 h 262"/>
                <a:gd name="T28" fmla="*/ 309 w 325"/>
                <a:gd name="T29" fmla="*/ 24 h 262"/>
                <a:gd name="T30" fmla="*/ 295 w 325"/>
                <a:gd name="T31" fmla="*/ 8 h 262"/>
                <a:gd name="T32" fmla="*/ 256 w 325"/>
                <a:gd name="T33" fmla="*/ 23 h 262"/>
                <a:gd name="T34" fmla="*/ 212 w 325"/>
                <a:gd name="T35" fmla="*/ 19 h 262"/>
                <a:gd name="T36" fmla="*/ 173 w 325"/>
                <a:gd name="T37" fmla="*/ 31 h 262"/>
                <a:gd name="T38" fmla="*/ 153 w 325"/>
                <a:gd name="T39" fmla="*/ 22 h 262"/>
                <a:gd name="T40" fmla="*/ 144 w 325"/>
                <a:gd name="T41" fmla="*/ 17 h 262"/>
                <a:gd name="T42" fmla="*/ 134 w 325"/>
                <a:gd name="T43" fmla="*/ 21 h 262"/>
                <a:gd name="T44" fmla="*/ 101 w 325"/>
                <a:gd name="T45" fmla="*/ 9 h 262"/>
                <a:gd name="T46" fmla="*/ 60 w 325"/>
                <a:gd name="T47" fmla="*/ 8 h 262"/>
                <a:gd name="T48" fmla="*/ 44 w 325"/>
                <a:gd name="T49" fmla="*/ 19 h 262"/>
                <a:gd name="T50" fmla="*/ 37 w 325"/>
                <a:gd name="T51" fmla="*/ 35 h 262"/>
                <a:gd name="T52" fmla="*/ 30 w 325"/>
                <a:gd name="T53" fmla="*/ 42 h 262"/>
                <a:gd name="T54" fmla="*/ 28 w 325"/>
                <a:gd name="T55" fmla="*/ 62 h 262"/>
                <a:gd name="T56" fmla="*/ 34 w 325"/>
                <a:gd name="T57" fmla="*/ 84 h 262"/>
                <a:gd name="T58" fmla="*/ 17 w 325"/>
                <a:gd name="T59" fmla="*/ 121 h 262"/>
                <a:gd name="T60" fmla="*/ 3 w 325"/>
                <a:gd name="T61" fmla="*/ 205 h 262"/>
                <a:gd name="T62" fmla="*/ 29 w 325"/>
                <a:gd name="T63" fmla="*/ 205 h 262"/>
                <a:gd name="T64" fmla="*/ 79 w 325"/>
                <a:gd name="T65" fmla="*/ 244 h 262"/>
                <a:gd name="T66" fmla="*/ 113 w 325"/>
                <a:gd name="T67" fmla="*/ 258 h 262"/>
                <a:gd name="T68" fmla="*/ 157 w 325"/>
                <a:gd name="T69" fmla="*/ 254 h 262"/>
                <a:gd name="T70" fmla="*/ 158 w 325"/>
                <a:gd name="T71" fmla="*/ 254 h 262"/>
                <a:gd name="T72" fmla="*/ 167 w 325"/>
                <a:gd name="T73" fmla="*/ 235 h 262"/>
                <a:gd name="T74" fmla="*/ 183 w 325"/>
                <a:gd name="T75" fmla="*/ 207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25" h="262">
                  <a:moveTo>
                    <a:pt x="183" y="207"/>
                  </a:moveTo>
                  <a:cubicBezTo>
                    <a:pt x="193" y="196"/>
                    <a:pt x="199" y="193"/>
                    <a:pt x="213" y="191"/>
                  </a:cubicBezTo>
                  <a:cubicBezTo>
                    <a:pt x="216" y="190"/>
                    <a:pt x="214" y="186"/>
                    <a:pt x="221" y="187"/>
                  </a:cubicBezTo>
                  <a:cubicBezTo>
                    <a:pt x="221" y="187"/>
                    <a:pt x="228" y="192"/>
                    <a:pt x="229" y="193"/>
                  </a:cubicBezTo>
                  <a:cubicBezTo>
                    <a:pt x="233" y="197"/>
                    <a:pt x="227" y="205"/>
                    <a:pt x="238" y="204"/>
                  </a:cubicBezTo>
                  <a:cubicBezTo>
                    <a:pt x="237" y="198"/>
                    <a:pt x="245" y="188"/>
                    <a:pt x="248" y="184"/>
                  </a:cubicBezTo>
                  <a:cubicBezTo>
                    <a:pt x="254" y="175"/>
                    <a:pt x="254" y="169"/>
                    <a:pt x="258" y="160"/>
                  </a:cubicBezTo>
                  <a:cubicBezTo>
                    <a:pt x="261" y="153"/>
                    <a:pt x="267" y="147"/>
                    <a:pt x="270" y="141"/>
                  </a:cubicBezTo>
                  <a:cubicBezTo>
                    <a:pt x="273" y="135"/>
                    <a:pt x="276" y="128"/>
                    <a:pt x="279" y="123"/>
                  </a:cubicBezTo>
                  <a:cubicBezTo>
                    <a:pt x="280" y="121"/>
                    <a:pt x="285" y="117"/>
                    <a:pt x="286" y="114"/>
                  </a:cubicBezTo>
                  <a:cubicBezTo>
                    <a:pt x="287" y="113"/>
                    <a:pt x="290" y="105"/>
                    <a:pt x="290" y="104"/>
                  </a:cubicBezTo>
                  <a:cubicBezTo>
                    <a:pt x="292" y="100"/>
                    <a:pt x="295" y="92"/>
                    <a:pt x="298" y="86"/>
                  </a:cubicBezTo>
                  <a:cubicBezTo>
                    <a:pt x="304" y="74"/>
                    <a:pt x="325" y="71"/>
                    <a:pt x="324" y="55"/>
                  </a:cubicBezTo>
                  <a:cubicBezTo>
                    <a:pt x="323" y="46"/>
                    <a:pt x="313" y="44"/>
                    <a:pt x="310" y="38"/>
                  </a:cubicBezTo>
                  <a:cubicBezTo>
                    <a:pt x="309" y="34"/>
                    <a:pt x="309" y="29"/>
                    <a:pt x="309" y="24"/>
                  </a:cubicBezTo>
                  <a:cubicBezTo>
                    <a:pt x="304" y="20"/>
                    <a:pt x="302" y="11"/>
                    <a:pt x="295" y="8"/>
                  </a:cubicBezTo>
                  <a:cubicBezTo>
                    <a:pt x="281" y="3"/>
                    <a:pt x="271" y="24"/>
                    <a:pt x="256" y="23"/>
                  </a:cubicBezTo>
                  <a:cubicBezTo>
                    <a:pt x="243" y="22"/>
                    <a:pt x="227" y="16"/>
                    <a:pt x="212" y="19"/>
                  </a:cubicBezTo>
                  <a:cubicBezTo>
                    <a:pt x="195" y="22"/>
                    <a:pt x="193" y="36"/>
                    <a:pt x="173" y="31"/>
                  </a:cubicBezTo>
                  <a:cubicBezTo>
                    <a:pt x="167" y="29"/>
                    <a:pt x="159" y="25"/>
                    <a:pt x="153" y="22"/>
                  </a:cubicBezTo>
                  <a:cubicBezTo>
                    <a:pt x="149" y="20"/>
                    <a:pt x="151" y="17"/>
                    <a:pt x="144" y="17"/>
                  </a:cubicBezTo>
                  <a:cubicBezTo>
                    <a:pt x="141" y="17"/>
                    <a:pt x="137" y="20"/>
                    <a:pt x="134" y="21"/>
                  </a:cubicBezTo>
                  <a:cubicBezTo>
                    <a:pt x="114" y="29"/>
                    <a:pt x="116" y="17"/>
                    <a:pt x="101" y="9"/>
                  </a:cubicBezTo>
                  <a:cubicBezTo>
                    <a:pt x="86" y="0"/>
                    <a:pt x="76" y="5"/>
                    <a:pt x="60" y="8"/>
                  </a:cubicBezTo>
                  <a:cubicBezTo>
                    <a:pt x="49" y="9"/>
                    <a:pt x="49" y="8"/>
                    <a:pt x="44" y="19"/>
                  </a:cubicBezTo>
                  <a:cubicBezTo>
                    <a:pt x="42" y="24"/>
                    <a:pt x="40" y="30"/>
                    <a:pt x="37" y="35"/>
                  </a:cubicBezTo>
                  <a:cubicBezTo>
                    <a:pt x="35" y="38"/>
                    <a:pt x="32" y="38"/>
                    <a:pt x="30" y="42"/>
                  </a:cubicBezTo>
                  <a:cubicBezTo>
                    <a:pt x="29" y="44"/>
                    <a:pt x="28" y="60"/>
                    <a:pt x="28" y="62"/>
                  </a:cubicBezTo>
                  <a:cubicBezTo>
                    <a:pt x="27" y="70"/>
                    <a:pt x="32" y="75"/>
                    <a:pt x="34" y="84"/>
                  </a:cubicBezTo>
                  <a:cubicBezTo>
                    <a:pt x="36" y="97"/>
                    <a:pt x="26" y="111"/>
                    <a:pt x="17" y="121"/>
                  </a:cubicBezTo>
                  <a:cubicBezTo>
                    <a:pt x="0" y="140"/>
                    <a:pt x="5" y="177"/>
                    <a:pt x="3" y="205"/>
                  </a:cubicBezTo>
                  <a:cubicBezTo>
                    <a:pt x="12" y="204"/>
                    <a:pt x="20" y="204"/>
                    <a:pt x="29" y="205"/>
                  </a:cubicBezTo>
                  <a:cubicBezTo>
                    <a:pt x="57" y="206"/>
                    <a:pt x="65" y="223"/>
                    <a:pt x="79" y="244"/>
                  </a:cubicBezTo>
                  <a:cubicBezTo>
                    <a:pt x="90" y="262"/>
                    <a:pt x="93" y="261"/>
                    <a:pt x="113" y="258"/>
                  </a:cubicBezTo>
                  <a:cubicBezTo>
                    <a:pt x="126" y="257"/>
                    <a:pt x="144" y="250"/>
                    <a:pt x="157" y="254"/>
                  </a:cubicBezTo>
                  <a:cubicBezTo>
                    <a:pt x="157" y="254"/>
                    <a:pt x="158" y="254"/>
                    <a:pt x="158" y="254"/>
                  </a:cubicBezTo>
                  <a:cubicBezTo>
                    <a:pt x="161" y="248"/>
                    <a:pt x="165" y="242"/>
                    <a:pt x="167" y="235"/>
                  </a:cubicBezTo>
                  <a:cubicBezTo>
                    <a:pt x="171" y="222"/>
                    <a:pt x="173" y="218"/>
                    <a:pt x="183" y="20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7" name="Freeform 581">
              <a:extLst>
                <a:ext uri="{FF2B5EF4-FFF2-40B4-BE49-F238E27FC236}">
                  <a16:creationId xmlns:a16="http://schemas.microsoft.com/office/drawing/2014/main" id="{F226E7D4-B229-47F9-9E9D-9A968C5C8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423" y="3554558"/>
              <a:ext cx="158673" cy="244441"/>
            </a:xfrm>
            <a:custGeom>
              <a:avLst/>
              <a:gdLst>
                <a:gd name="T0" fmla="*/ 206 w 206"/>
                <a:gd name="T1" fmla="*/ 292 h 304"/>
                <a:gd name="T2" fmla="*/ 201 w 206"/>
                <a:gd name="T3" fmla="*/ 271 h 304"/>
                <a:gd name="T4" fmla="*/ 178 w 206"/>
                <a:gd name="T5" fmla="*/ 249 h 304"/>
                <a:gd name="T6" fmla="*/ 174 w 206"/>
                <a:gd name="T7" fmla="*/ 235 h 304"/>
                <a:gd name="T8" fmla="*/ 166 w 206"/>
                <a:gd name="T9" fmla="*/ 222 h 304"/>
                <a:gd name="T10" fmla="*/ 164 w 206"/>
                <a:gd name="T11" fmla="*/ 192 h 304"/>
                <a:gd name="T12" fmla="*/ 170 w 206"/>
                <a:gd name="T13" fmla="*/ 174 h 304"/>
                <a:gd name="T14" fmla="*/ 187 w 206"/>
                <a:gd name="T15" fmla="*/ 150 h 304"/>
                <a:gd name="T16" fmla="*/ 192 w 206"/>
                <a:gd name="T17" fmla="*/ 153 h 304"/>
                <a:gd name="T18" fmla="*/ 159 w 206"/>
                <a:gd name="T19" fmla="*/ 106 h 304"/>
                <a:gd name="T20" fmla="*/ 156 w 206"/>
                <a:gd name="T21" fmla="*/ 86 h 304"/>
                <a:gd name="T22" fmla="*/ 191 w 206"/>
                <a:gd name="T23" fmla="*/ 86 h 304"/>
                <a:gd name="T24" fmla="*/ 178 w 206"/>
                <a:gd name="T25" fmla="*/ 48 h 304"/>
                <a:gd name="T26" fmla="*/ 167 w 206"/>
                <a:gd name="T27" fmla="*/ 11 h 304"/>
                <a:gd name="T28" fmla="*/ 151 w 206"/>
                <a:gd name="T29" fmla="*/ 1 h 304"/>
                <a:gd name="T30" fmla="*/ 151 w 206"/>
                <a:gd name="T31" fmla="*/ 0 h 304"/>
                <a:gd name="T32" fmla="*/ 152 w 206"/>
                <a:gd name="T33" fmla="*/ 14 h 304"/>
                <a:gd name="T34" fmla="*/ 166 w 206"/>
                <a:gd name="T35" fmla="*/ 31 h 304"/>
                <a:gd name="T36" fmla="*/ 140 w 206"/>
                <a:gd name="T37" fmla="*/ 62 h 304"/>
                <a:gd name="T38" fmla="*/ 132 w 206"/>
                <a:gd name="T39" fmla="*/ 80 h 304"/>
                <a:gd name="T40" fmla="*/ 128 w 206"/>
                <a:gd name="T41" fmla="*/ 90 h 304"/>
                <a:gd name="T42" fmla="*/ 121 w 206"/>
                <a:gd name="T43" fmla="*/ 99 h 304"/>
                <a:gd name="T44" fmla="*/ 112 w 206"/>
                <a:gd name="T45" fmla="*/ 117 h 304"/>
                <a:gd name="T46" fmla="*/ 100 w 206"/>
                <a:gd name="T47" fmla="*/ 136 h 304"/>
                <a:gd name="T48" fmla="*/ 90 w 206"/>
                <a:gd name="T49" fmla="*/ 160 h 304"/>
                <a:gd name="T50" fmla="*/ 80 w 206"/>
                <a:gd name="T51" fmla="*/ 180 h 304"/>
                <a:gd name="T52" fmla="*/ 71 w 206"/>
                <a:gd name="T53" fmla="*/ 169 h 304"/>
                <a:gd name="T54" fmla="*/ 63 w 206"/>
                <a:gd name="T55" fmla="*/ 163 h 304"/>
                <a:gd name="T56" fmla="*/ 55 w 206"/>
                <a:gd name="T57" fmla="*/ 167 h 304"/>
                <a:gd name="T58" fmla="*/ 25 w 206"/>
                <a:gd name="T59" fmla="*/ 183 h 304"/>
                <a:gd name="T60" fmla="*/ 9 w 206"/>
                <a:gd name="T61" fmla="*/ 211 h 304"/>
                <a:gd name="T62" fmla="*/ 0 w 206"/>
                <a:gd name="T63" fmla="*/ 230 h 304"/>
                <a:gd name="T64" fmla="*/ 16 w 206"/>
                <a:gd name="T65" fmla="*/ 244 h 304"/>
                <a:gd name="T66" fmla="*/ 26 w 206"/>
                <a:gd name="T67" fmla="*/ 246 h 304"/>
                <a:gd name="T68" fmla="*/ 31 w 206"/>
                <a:gd name="T69" fmla="*/ 257 h 304"/>
                <a:gd name="T70" fmla="*/ 35 w 206"/>
                <a:gd name="T71" fmla="*/ 275 h 304"/>
                <a:gd name="T72" fmla="*/ 34 w 206"/>
                <a:gd name="T73" fmla="*/ 291 h 304"/>
                <a:gd name="T74" fmla="*/ 76 w 206"/>
                <a:gd name="T75" fmla="*/ 296 h 304"/>
                <a:gd name="T76" fmla="*/ 138 w 206"/>
                <a:gd name="T77" fmla="*/ 296 h 304"/>
                <a:gd name="T78" fmla="*/ 206 w 206"/>
                <a:gd name="T79" fmla="*/ 304 h 304"/>
                <a:gd name="T80" fmla="*/ 206 w 206"/>
                <a:gd name="T81" fmla="*/ 29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6" h="304">
                  <a:moveTo>
                    <a:pt x="206" y="292"/>
                  </a:moveTo>
                  <a:cubicBezTo>
                    <a:pt x="204" y="285"/>
                    <a:pt x="205" y="277"/>
                    <a:pt x="201" y="271"/>
                  </a:cubicBezTo>
                  <a:cubicBezTo>
                    <a:pt x="196" y="264"/>
                    <a:pt x="183" y="259"/>
                    <a:pt x="178" y="249"/>
                  </a:cubicBezTo>
                  <a:cubicBezTo>
                    <a:pt x="176" y="246"/>
                    <a:pt x="176" y="240"/>
                    <a:pt x="174" y="235"/>
                  </a:cubicBezTo>
                  <a:cubicBezTo>
                    <a:pt x="172" y="230"/>
                    <a:pt x="168" y="227"/>
                    <a:pt x="166" y="222"/>
                  </a:cubicBezTo>
                  <a:cubicBezTo>
                    <a:pt x="162" y="212"/>
                    <a:pt x="166" y="202"/>
                    <a:pt x="164" y="192"/>
                  </a:cubicBezTo>
                  <a:cubicBezTo>
                    <a:pt x="156" y="191"/>
                    <a:pt x="167" y="180"/>
                    <a:pt x="170" y="174"/>
                  </a:cubicBezTo>
                  <a:cubicBezTo>
                    <a:pt x="175" y="167"/>
                    <a:pt x="181" y="156"/>
                    <a:pt x="187" y="150"/>
                  </a:cubicBezTo>
                  <a:cubicBezTo>
                    <a:pt x="189" y="151"/>
                    <a:pt x="191" y="152"/>
                    <a:pt x="192" y="153"/>
                  </a:cubicBezTo>
                  <a:cubicBezTo>
                    <a:pt x="189" y="133"/>
                    <a:pt x="173" y="119"/>
                    <a:pt x="159" y="106"/>
                  </a:cubicBezTo>
                  <a:cubicBezTo>
                    <a:pt x="151" y="99"/>
                    <a:pt x="142" y="92"/>
                    <a:pt x="156" y="86"/>
                  </a:cubicBezTo>
                  <a:cubicBezTo>
                    <a:pt x="166" y="81"/>
                    <a:pt x="180" y="89"/>
                    <a:pt x="191" y="86"/>
                  </a:cubicBezTo>
                  <a:cubicBezTo>
                    <a:pt x="184" y="71"/>
                    <a:pt x="177" y="65"/>
                    <a:pt x="178" y="48"/>
                  </a:cubicBezTo>
                  <a:cubicBezTo>
                    <a:pt x="179" y="34"/>
                    <a:pt x="175" y="23"/>
                    <a:pt x="167" y="11"/>
                  </a:cubicBezTo>
                  <a:cubicBezTo>
                    <a:pt x="161" y="3"/>
                    <a:pt x="157" y="5"/>
                    <a:pt x="151" y="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5"/>
                    <a:pt x="151" y="10"/>
                    <a:pt x="152" y="14"/>
                  </a:cubicBezTo>
                  <a:cubicBezTo>
                    <a:pt x="155" y="20"/>
                    <a:pt x="165" y="22"/>
                    <a:pt x="166" y="31"/>
                  </a:cubicBezTo>
                  <a:cubicBezTo>
                    <a:pt x="167" y="47"/>
                    <a:pt x="146" y="50"/>
                    <a:pt x="140" y="62"/>
                  </a:cubicBezTo>
                  <a:cubicBezTo>
                    <a:pt x="137" y="68"/>
                    <a:pt x="134" y="76"/>
                    <a:pt x="132" y="80"/>
                  </a:cubicBezTo>
                  <a:cubicBezTo>
                    <a:pt x="132" y="81"/>
                    <a:pt x="129" y="89"/>
                    <a:pt x="128" y="90"/>
                  </a:cubicBezTo>
                  <a:cubicBezTo>
                    <a:pt x="127" y="93"/>
                    <a:pt x="122" y="97"/>
                    <a:pt x="121" y="99"/>
                  </a:cubicBezTo>
                  <a:cubicBezTo>
                    <a:pt x="118" y="104"/>
                    <a:pt x="115" y="111"/>
                    <a:pt x="112" y="117"/>
                  </a:cubicBezTo>
                  <a:cubicBezTo>
                    <a:pt x="109" y="123"/>
                    <a:pt x="103" y="129"/>
                    <a:pt x="100" y="136"/>
                  </a:cubicBezTo>
                  <a:cubicBezTo>
                    <a:pt x="96" y="145"/>
                    <a:pt x="96" y="151"/>
                    <a:pt x="90" y="160"/>
                  </a:cubicBezTo>
                  <a:cubicBezTo>
                    <a:pt x="87" y="164"/>
                    <a:pt x="79" y="174"/>
                    <a:pt x="80" y="180"/>
                  </a:cubicBezTo>
                  <a:cubicBezTo>
                    <a:pt x="69" y="181"/>
                    <a:pt x="75" y="173"/>
                    <a:pt x="71" y="169"/>
                  </a:cubicBezTo>
                  <a:cubicBezTo>
                    <a:pt x="70" y="168"/>
                    <a:pt x="63" y="163"/>
                    <a:pt x="63" y="163"/>
                  </a:cubicBezTo>
                  <a:cubicBezTo>
                    <a:pt x="56" y="162"/>
                    <a:pt x="58" y="166"/>
                    <a:pt x="55" y="167"/>
                  </a:cubicBezTo>
                  <a:cubicBezTo>
                    <a:pt x="41" y="169"/>
                    <a:pt x="35" y="172"/>
                    <a:pt x="25" y="183"/>
                  </a:cubicBezTo>
                  <a:cubicBezTo>
                    <a:pt x="15" y="194"/>
                    <a:pt x="13" y="198"/>
                    <a:pt x="9" y="211"/>
                  </a:cubicBezTo>
                  <a:cubicBezTo>
                    <a:pt x="7" y="218"/>
                    <a:pt x="3" y="224"/>
                    <a:pt x="0" y="230"/>
                  </a:cubicBezTo>
                  <a:cubicBezTo>
                    <a:pt x="8" y="233"/>
                    <a:pt x="10" y="240"/>
                    <a:pt x="16" y="244"/>
                  </a:cubicBezTo>
                  <a:cubicBezTo>
                    <a:pt x="19" y="246"/>
                    <a:pt x="24" y="244"/>
                    <a:pt x="26" y="246"/>
                  </a:cubicBezTo>
                  <a:cubicBezTo>
                    <a:pt x="27" y="247"/>
                    <a:pt x="29" y="255"/>
                    <a:pt x="31" y="257"/>
                  </a:cubicBezTo>
                  <a:cubicBezTo>
                    <a:pt x="36" y="266"/>
                    <a:pt x="35" y="264"/>
                    <a:pt x="35" y="275"/>
                  </a:cubicBezTo>
                  <a:cubicBezTo>
                    <a:pt x="35" y="281"/>
                    <a:pt x="35" y="286"/>
                    <a:pt x="34" y="291"/>
                  </a:cubicBezTo>
                  <a:cubicBezTo>
                    <a:pt x="48" y="293"/>
                    <a:pt x="62" y="298"/>
                    <a:pt x="76" y="296"/>
                  </a:cubicBezTo>
                  <a:cubicBezTo>
                    <a:pt x="77" y="282"/>
                    <a:pt x="130" y="294"/>
                    <a:pt x="138" y="296"/>
                  </a:cubicBezTo>
                  <a:cubicBezTo>
                    <a:pt x="162" y="299"/>
                    <a:pt x="185" y="296"/>
                    <a:pt x="206" y="304"/>
                  </a:cubicBezTo>
                  <a:cubicBezTo>
                    <a:pt x="205" y="300"/>
                    <a:pt x="205" y="296"/>
                    <a:pt x="206" y="29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8" name="Freeform 582">
              <a:extLst>
                <a:ext uri="{FF2B5EF4-FFF2-40B4-BE49-F238E27FC236}">
                  <a16:creationId xmlns:a16="http://schemas.microsoft.com/office/drawing/2014/main" id="{23204765-DC34-4F9D-92FE-0E5DA6A2E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401" y="3082359"/>
              <a:ext cx="326815" cy="330573"/>
            </a:xfrm>
            <a:custGeom>
              <a:avLst/>
              <a:gdLst>
                <a:gd name="T0" fmla="*/ 421 w 424"/>
                <a:gd name="T1" fmla="*/ 78 h 411"/>
                <a:gd name="T2" fmla="*/ 416 w 424"/>
                <a:gd name="T3" fmla="*/ 66 h 411"/>
                <a:gd name="T4" fmla="*/ 424 w 424"/>
                <a:gd name="T5" fmla="*/ 46 h 411"/>
                <a:gd name="T6" fmla="*/ 416 w 424"/>
                <a:gd name="T7" fmla="*/ 37 h 411"/>
                <a:gd name="T8" fmla="*/ 400 w 424"/>
                <a:gd name="T9" fmla="*/ 35 h 411"/>
                <a:gd name="T10" fmla="*/ 387 w 424"/>
                <a:gd name="T11" fmla="*/ 32 h 411"/>
                <a:gd name="T12" fmla="*/ 370 w 424"/>
                <a:gd name="T13" fmla="*/ 26 h 411"/>
                <a:gd name="T14" fmla="*/ 366 w 424"/>
                <a:gd name="T15" fmla="*/ 15 h 411"/>
                <a:gd name="T16" fmla="*/ 314 w 424"/>
                <a:gd name="T17" fmla="*/ 13 h 411"/>
                <a:gd name="T18" fmla="*/ 293 w 424"/>
                <a:gd name="T19" fmla="*/ 28 h 411"/>
                <a:gd name="T20" fmla="*/ 288 w 424"/>
                <a:gd name="T21" fmla="*/ 55 h 411"/>
                <a:gd name="T22" fmla="*/ 285 w 424"/>
                <a:gd name="T23" fmla="*/ 80 h 411"/>
                <a:gd name="T24" fmla="*/ 258 w 424"/>
                <a:gd name="T25" fmla="*/ 87 h 411"/>
                <a:gd name="T26" fmla="*/ 232 w 424"/>
                <a:gd name="T27" fmla="*/ 69 h 411"/>
                <a:gd name="T28" fmla="*/ 199 w 424"/>
                <a:gd name="T29" fmla="*/ 62 h 411"/>
                <a:gd name="T30" fmla="*/ 179 w 424"/>
                <a:gd name="T31" fmla="*/ 59 h 411"/>
                <a:gd name="T32" fmla="*/ 165 w 424"/>
                <a:gd name="T33" fmla="*/ 42 h 411"/>
                <a:gd name="T34" fmla="*/ 153 w 424"/>
                <a:gd name="T35" fmla="*/ 19 h 411"/>
                <a:gd name="T36" fmla="*/ 136 w 424"/>
                <a:gd name="T37" fmla="*/ 16 h 411"/>
                <a:gd name="T38" fmla="*/ 118 w 424"/>
                <a:gd name="T39" fmla="*/ 11 h 411"/>
                <a:gd name="T40" fmla="*/ 87 w 424"/>
                <a:gd name="T41" fmla="*/ 12 h 411"/>
                <a:gd name="T42" fmla="*/ 69 w 424"/>
                <a:gd name="T43" fmla="*/ 2 h 411"/>
                <a:gd name="T44" fmla="*/ 61 w 424"/>
                <a:gd name="T45" fmla="*/ 0 h 411"/>
                <a:gd name="T46" fmla="*/ 57 w 424"/>
                <a:gd name="T47" fmla="*/ 20 h 411"/>
                <a:gd name="T48" fmla="*/ 43 w 424"/>
                <a:gd name="T49" fmla="*/ 34 h 411"/>
                <a:gd name="T50" fmla="*/ 26 w 424"/>
                <a:gd name="T51" fmla="*/ 53 h 411"/>
                <a:gd name="T52" fmla="*/ 23 w 424"/>
                <a:gd name="T53" fmla="*/ 79 h 411"/>
                <a:gd name="T54" fmla="*/ 5 w 424"/>
                <a:gd name="T55" fmla="*/ 96 h 411"/>
                <a:gd name="T56" fmla="*/ 13 w 424"/>
                <a:gd name="T57" fmla="*/ 126 h 411"/>
                <a:gd name="T58" fmla="*/ 16 w 424"/>
                <a:gd name="T59" fmla="*/ 151 h 411"/>
                <a:gd name="T60" fmla="*/ 19 w 424"/>
                <a:gd name="T61" fmla="*/ 172 h 411"/>
                <a:gd name="T62" fmla="*/ 14 w 424"/>
                <a:gd name="T63" fmla="*/ 181 h 411"/>
                <a:gd name="T64" fmla="*/ 16 w 424"/>
                <a:gd name="T65" fmla="*/ 193 h 411"/>
                <a:gd name="T66" fmla="*/ 7 w 424"/>
                <a:gd name="T67" fmla="*/ 211 h 411"/>
                <a:gd name="T68" fmla="*/ 15 w 424"/>
                <a:gd name="T69" fmla="*/ 230 h 411"/>
                <a:gd name="T70" fmla="*/ 36 w 424"/>
                <a:gd name="T71" fmla="*/ 268 h 411"/>
                <a:gd name="T72" fmla="*/ 61 w 424"/>
                <a:gd name="T73" fmla="*/ 274 h 411"/>
                <a:gd name="T74" fmla="*/ 73 w 424"/>
                <a:gd name="T75" fmla="*/ 293 h 411"/>
                <a:gd name="T76" fmla="*/ 99 w 424"/>
                <a:gd name="T77" fmla="*/ 299 h 411"/>
                <a:gd name="T78" fmla="*/ 121 w 424"/>
                <a:gd name="T79" fmla="*/ 311 h 411"/>
                <a:gd name="T80" fmla="*/ 165 w 424"/>
                <a:gd name="T81" fmla="*/ 303 h 411"/>
                <a:gd name="T82" fmla="*/ 179 w 424"/>
                <a:gd name="T83" fmla="*/ 295 h 411"/>
                <a:gd name="T84" fmla="*/ 378 w 424"/>
                <a:gd name="T85" fmla="*/ 400 h 411"/>
                <a:gd name="T86" fmla="*/ 393 w 424"/>
                <a:gd name="T87" fmla="*/ 411 h 411"/>
                <a:gd name="T88" fmla="*/ 393 w 424"/>
                <a:gd name="T89" fmla="*/ 396 h 411"/>
                <a:gd name="T90" fmla="*/ 419 w 424"/>
                <a:gd name="T91" fmla="*/ 395 h 411"/>
                <a:gd name="T92" fmla="*/ 419 w 424"/>
                <a:gd name="T93" fmla="*/ 210 h 411"/>
                <a:gd name="T94" fmla="*/ 417 w 424"/>
                <a:gd name="T95" fmla="*/ 116 h 411"/>
                <a:gd name="T96" fmla="*/ 412 w 424"/>
                <a:gd name="T97" fmla="*/ 92 h 411"/>
                <a:gd name="T98" fmla="*/ 421 w 424"/>
                <a:gd name="T99" fmla="*/ 7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4" h="411">
                  <a:moveTo>
                    <a:pt x="421" y="78"/>
                  </a:moveTo>
                  <a:cubicBezTo>
                    <a:pt x="421" y="72"/>
                    <a:pt x="418" y="71"/>
                    <a:pt x="416" y="66"/>
                  </a:cubicBezTo>
                  <a:cubicBezTo>
                    <a:pt x="414" y="60"/>
                    <a:pt x="419" y="52"/>
                    <a:pt x="424" y="46"/>
                  </a:cubicBezTo>
                  <a:cubicBezTo>
                    <a:pt x="422" y="43"/>
                    <a:pt x="420" y="40"/>
                    <a:pt x="416" y="37"/>
                  </a:cubicBezTo>
                  <a:cubicBezTo>
                    <a:pt x="410" y="32"/>
                    <a:pt x="407" y="34"/>
                    <a:pt x="400" y="35"/>
                  </a:cubicBezTo>
                  <a:cubicBezTo>
                    <a:pt x="395" y="36"/>
                    <a:pt x="392" y="33"/>
                    <a:pt x="387" y="32"/>
                  </a:cubicBezTo>
                  <a:cubicBezTo>
                    <a:pt x="380" y="30"/>
                    <a:pt x="374" y="33"/>
                    <a:pt x="370" y="26"/>
                  </a:cubicBezTo>
                  <a:cubicBezTo>
                    <a:pt x="367" y="21"/>
                    <a:pt x="371" y="19"/>
                    <a:pt x="366" y="15"/>
                  </a:cubicBezTo>
                  <a:cubicBezTo>
                    <a:pt x="352" y="4"/>
                    <a:pt x="328" y="9"/>
                    <a:pt x="314" y="13"/>
                  </a:cubicBezTo>
                  <a:cubicBezTo>
                    <a:pt x="306" y="16"/>
                    <a:pt x="299" y="22"/>
                    <a:pt x="293" y="28"/>
                  </a:cubicBezTo>
                  <a:cubicBezTo>
                    <a:pt x="283" y="37"/>
                    <a:pt x="283" y="43"/>
                    <a:pt x="288" y="55"/>
                  </a:cubicBezTo>
                  <a:cubicBezTo>
                    <a:pt x="292" y="64"/>
                    <a:pt x="292" y="71"/>
                    <a:pt x="285" y="80"/>
                  </a:cubicBezTo>
                  <a:cubicBezTo>
                    <a:pt x="277" y="88"/>
                    <a:pt x="268" y="92"/>
                    <a:pt x="258" y="87"/>
                  </a:cubicBezTo>
                  <a:cubicBezTo>
                    <a:pt x="247" y="83"/>
                    <a:pt x="241" y="74"/>
                    <a:pt x="232" y="69"/>
                  </a:cubicBezTo>
                  <a:cubicBezTo>
                    <a:pt x="222" y="63"/>
                    <a:pt x="209" y="64"/>
                    <a:pt x="199" y="62"/>
                  </a:cubicBezTo>
                  <a:cubicBezTo>
                    <a:pt x="192" y="61"/>
                    <a:pt x="185" y="61"/>
                    <a:pt x="179" y="59"/>
                  </a:cubicBezTo>
                  <a:cubicBezTo>
                    <a:pt x="171" y="57"/>
                    <a:pt x="167" y="49"/>
                    <a:pt x="165" y="42"/>
                  </a:cubicBezTo>
                  <a:cubicBezTo>
                    <a:pt x="162" y="31"/>
                    <a:pt x="164" y="24"/>
                    <a:pt x="153" y="19"/>
                  </a:cubicBezTo>
                  <a:cubicBezTo>
                    <a:pt x="147" y="16"/>
                    <a:pt x="143" y="17"/>
                    <a:pt x="136" y="16"/>
                  </a:cubicBezTo>
                  <a:cubicBezTo>
                    <a:pt x="129" y="15"/>
                    <a:pt x="126" y="12"/>
                    <a:pt x="118" y="11"/>
                  </a:cubicBezTo>
                  <a:cubicBezTo>
                    <a:pt x="107" y="10"/>
                    <a:pt x="99" y="14"/>
                    <a:pt x="87" y="12"/>
                  </a:cubicBezTo>
                  <a:cubicBezTo>
                    <a:pt x="80" y="10"/>
                    <a:pt x="75" y="5"/>
                    <a:pt x="69" y="2"/>
                  </a:cubicBezTo>
                  <a:cubicBezTo>
                    <a:pt x="66" y="1"/>
                    <a:pt x="63" y="0"/>
                    <a:pt x="61" y="0"/>
                  </a:cubicBezTo>
                  <a:cubicBezTo>
                    <a:pt x="58" y="7"/>
                    <a:pt x="57" y="13"/>
                    <a:pt x="57" y="20"/>
                  </a:cubicBezTo>
                  <a:cubicBezTo>
                    <a:pt x="63" y="27"/>
                    <a:pt x="48" y="30"/>
                    <a:pt x="43" y="34"/>
                  </a:cubicBezTo>
                  <a:cubicBezTo>
                    <a:pt x="37" y="38"/>
                    <a:pt x="29" y="46"/>
                    <a:pt x="26" y="53"/>
                  </a:cubicBezTo>
                  <a:cubicBezTo>
                    <a:pt x="21" y="63"/>
                    <a:pt x="26" y="71"/>
                    <a:pt x="23" y="79"/>
                  </a:cubicBezTo>
                  <a:cubicBezTo>
                    <a:pt x="20" y="87"/>
                    <a:pt x="8" y="89"/>
                    <a:pt x="5" y="96"/>
                  </a:cubicBezTo>
                  <a:cubicBezTo>
                    <a:pt x="1" y="105"/>
                    <a:pt x="11" y="115"/>
                    <a:pt x="13" y="126"/>
                  </a:cubicBezTo>
                  <a:cubicBezTo>
                    <a:pt x="15" y="134"/>
                    <a:pt x="15" y="142"/>
                    <a:pt x="16" y="151"/>
                  </a:cubicBezTo>
                  <a:cubicBezTo>
                    <a:pt x="16" y="158"/>
                    <a:pt x="19" y="164"/>
                    <a:pt x="19" y="172"/>
                  </a:cubicBezTo>
                  <a:cubicBezTo>
                    <a:pt x="19" y="175"/>
                    <a:pt x="14" y="177"/>
                    <a:pt x="14" y="181"/>
                  </a:cubicBezTo>
                  <a:cubicBezTo>
                    <a:pt x="13" y="184"/>
                    <a:pt x="15" y="189"/>
                    <a:pt x="16" y="193"/>
                  </a:cubicBezTo>
                  <a:cubicBezTo>
                    <a:pt x="16" y="206"/>
                    <a:pt x="12" y="202"/>
                    <a:pt x="7" y="211"/>
                  </a:cubicBezTo>
                  <a:cubicBezTo>
                    <a:pt x="0" y="222"/>
                    <a:pt x="7" y="221"/>
                    <a:pt x="15" y="230"/>
                  </a:cubicBezTo>
                  <a:cubicBezTo>
                    <a:pt x="26" y="244"/>
                    <a:pt x="19" y="264"/>
                    <a:pt x="36" y="268"/>
                  </a:cubicBezTo>
                  <a:cubicBezTo>
                    <a:pt x="47" y="271"/>
                    <a:pt x="52" y="264"/>
                    <a:pt x="61" y="274"/>
                  </a:cubicBezTo>
                  <a:cubicBezTo>
                    <a:pt x="67" y="281"/>
                    <a:pt x="66" y="288"/>
                    <a:pt x="73" y="293"/>
                  </a:cubicBezTo>
                  <a:cubicBezTo>
                    <a:pt x="80" y="297"/>
                    <a:pt x="92" y="298"/>
                    <a:pt x="99" y="299"/>
                  </a:cubicBezTo>
                  <a:cubicBezTo>
                    <a:pt x="110" y="302"/>
                    <a:pt x="114" y="306"/>
                    <a:pt x="121" y="311"/>
                  </a:cubicBezTo>
                  <a:cubicBezTo>
                    <a:pt x="137" y="323"/>
                    <a:pt x="147" y="311"/>
                    <a:pt x="165" y="303"/>
                  </a:cubicBezTo>
                  <a:cubicBezTo>
                    <a:pt x="171" y="301"/>
                    <a:pt x="179" y="295"/>
                    <a:pt x="179" y="295"/>
                  </a:cubicBezTo>
                  <a:cubicBezTo>
                    <a:pt x="378" y="400"/>
                    <a:pt x="378" y="400"/>
                    <a:pt x="378" y="400"/>
                  </a:cubicBezTo>
                  <a:cubicBezTo>
                    <a:pt x="382" y="404"/>
                    <a:pt x="388" y="407"/>
                    <a:pt x="393" y="411"/>
                  </a:cubicBezTo>
                  <a:cubicBezTo>
                    <a:pt x="393" y="402"/>
                    <a:pt x="393" y="396"/>
                    <a:pt x="393" y="396"/>
                  </a:cubicBezTo>
                  <a:cubicBezTo>
                    <a:pt x="419" y="395"/>
                    <a:pt x="419" y="395"/>
                    <a:pt x="419" y="395"/>
                  </a:cubicBezTo>
                  <a:cubicBezTo>
                    <a:pt x="419" y="333"/>
                    <a:pt x="419" y="272"/>
                    <a:pt x="419" y="210"/>
                  </a:cubicBezTo>
                  <a:cubicBezTo>
                    <a:pt x="419" y="180"/>
                    <a:pt x="423" y="146"/>
                    <a:pt x="417" y="116"/>
                  </a:cubicBezTo>
                  <a:cubicBezTo>
                    <a:pt x="415" y="108"/>
                    <a:pt x="409" y="98"/>
                    <a:pt x="412" y="92"/>
                  </a:cubicBezTo>
                  <a:cubicBezTo>
                    <a:pt x="414" y="87"/>
                    <a:pt x="420" y="84"/>
                    <a:pt x="421" y="7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9" name="Freeform 583">
              <a:extLst>
                <a:ext uri="{FF2B5EF4-FFF2-40B4-BE49-F238E27FC236}">
                  <a16:creationId xmlns:a16="http://schemas.microsoft.com/office/drawing/2014/main" id="{728D4D7B-6034-41B5-9931-FD0E7E67D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594" y="3319650"/>
              <a:ext cx="216788" cy="357809"/>
            </a:xfrm>
            <a:custGeom>
              <a:avLst/>
              <a:gdLst>
                <a:gd name="T0" fmla="*/ 266 w 281"/>
                <a:gd name="T1" fmla="*/ 105 h 445"/>
                <a:gd name="T2" fmla="*/ 67 w 281"/>
                <a:gd name="T3" fmla="*/ 0 h 445"/>
                <a:gd name="T4" fmla="*/ 53 w 281"/>
                <a:gd name="T5" fmla="*/ 8 h 445"/>
                <a:gd name="T6" fmla="*/ 40 w 281"/>
                <a:gd name="T7" fmla="*/ 15 h 445"/>
                <a:gd name="T8" fmla="*/ 47 w 281"/>
                <a:gd name="T9" fmla="*/ 60 h 445"/>
                <a:gd name="T10" fmla="*/ 62 w 281"/>
                <a:gd name="T11" fmla="*/ 110 h 445"/>
                <a:gd name="T12" fmla="*/ 54 w 281"/>
                <a:gd name="T13" fmla="*/ 178 h 445"/>
                <a:gd name="T14" fmla="*/ 17 w 281"/>
                <a:gd name="T15" fmla="*/ 229 h 445"/>
                <a:gd name="T16" fmla="*/ 0 w 281"/>
                <a:gd name="T17" fmla="*/ 276 h 445"/>
                <a:gd name="T18" fmla="*/ 3 w 281"/>
                <a:gd name="T19" fmla="*/ 276 h 445"/>
                <a:gd name="T20" fmla="*/ 17 w 281"/>
                <a:gd name="T21" fmla="*/ 293 h 445"/>
                <a:gd name="T22" fmla="*/ 33 w 281"/>
                <a:gd name="T23" fmla="*/ 303 h 445"/>
                <a:gd name="T24" fmla="*/ 44 w 281"/>
                <a:gd name="T25" fmla="*/ 340 h 445"/>
                <a:gd name="T26" fmla="*/ 57 w 281"/>
                <a:gd name="T27" fmla="*/ 378 h 445"/>
                <a:gd name="T28" fmla="*/ 22 w 281"/>
                <a:gd name="T29" fmla="*/ 378 h 445"/>
                <a:gd name="T30" fmla="*/ 25 w 281"/>
                <a:gd name="T31" fmla="*/ 398 h 445"/>
                <a:gd name="T32" fmla="*/ 58 w 281"/>
                <a:gd name="T33" fmla="*/ 445 h 445"/>
                <a:gd name="T34" fmla="*/ 70 w 281"/>
                <a:gd name="T35" fmla="*/ 441 h 445"/>
                <a:gd name="T36" fmla="*/ 91 w 281"/>
                <a:gd name="T37" fmla="*/ 443 h 445"/>
                <a:gd name="T38" fmla="*/ 145 w 281"/>
                <a:gd name="T39" fmla="*/ 400 h 445"/>
                <a:gd name="T40" fmla="*/ 179 w 281"/>
                <a:gd name="T41" fmla="*/ 400 h 445"/>
                <a:gd name="T42" fmla="*/ 209 w 281"/>
                <a:gd name="T43" fmla="*/ 379 h 445"/>
                <a:gd name="T44" fmla="*/ 219 w 281"/>
                <a:gd name="T45" fmla="*/ 367 h 445"/>
                <a:gd name="T46" fmla="*/ 252 w 281"/>
                <a:gd name="T47" fmla="*/ 349 h 445"/>
                <a:gd name="T48" fmla="*/ 252 w 281"/>
                <a:gd name="T49" fmla="*/ 347 h 445"/>
                <a:gd name="T50" fmla="*/ 249 w 281"/>
                <a:gd name="T51" fmla="*/ 337 h 445"/>
                <a:gd name="T52" fmla="*/ 243 w 281"/>
                <a:gd name="T53" fmla="*/ 327 h 445"/>
                <a:gd name="T54" fmla="*/ 238 w 281"/>
                <a:gd name="T55" fmla="*/ 311 h 445"/>
                <a:gd name="T56" fmla="*/ 231 w 281"/>
                <a:gd name="T57" fmla="*/ 304 h 445"/>
                <a:gd name="T58" fmla="*/ 224 w 281"/>
                <a:gd name="T59" fmla="*/ 299 h 445"/>
                <a:gd name="T60" fmla="*/ 230 w 281"/>
                <a:gd name="T61" fmla="*/ 292 h 445"/>
                <a:gd name="T62" fmla="*/ 232 w 281"/>
                <a:gd name="T63" fmla="*/ 280 h 445"/>
                <a:gd name="T64" fmla="*/ 233 w 281"/>
                <a:gd name="T65" fmla="*/ 270 h 445"/>
                <a:gd name="T66" fmla="*/ 241 w 281"/>
                <a:gd name="T67" fmla="*/ 264 h 445"/>
                <a:gd name="T68" fmla="*/ 238 w 281"/>
                <a:gd name="T69" fmla="*/ 254 h 445"/>
                <a:gd name="T70" fmla="*/ 246 w 281"/>
                <a:gd name="T71" fmla="*/ 246 h 445"/>
                <a:gd name="T72" fmla="*/ 252 w 281"/>
                <a:gd name="T73" fmla="*/ 237 h 445"/>
                <a:gd name="T74" fmla="*/ 256 w 281"/>
                <a:gd name="T75" fmla="*/ 221 h 445"/>
                <a:gd name="T76" fmla="*/ 263 w 281"/>
                <a:gd name="T77" fmla="*/ 221 h 445"/>
                <a:gd name="T78" fmla="*/ 267 w 281"/>
                <a:gd name="T79" fmla="*/ 218 h 445"/>
                <a:gd name="T80" fmla="*/ 280 w 281"/>
                <a:gd name="T81" fmla="*/ 221 h 445"/>
                <a:gd name="T82" fmla="*/ 281 w 281"/>
                <a:gd name="T83" fmla="*/ 116 h 445"/>
                <a:gd name="T84" fmla="*/ 266 w 281"/>
                <a:gd name="T85" fmla="*/ 10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445">
                  <a:moveTo>
                    <a:pt x="266" y="105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6"/>
                    <a:pt x="53" y="8"/>
                  </a:cubicBezTo>
                  <a:cubicBezTo>
                    <a:pt x="48" y="10"/>
                    <a:pt x="44" y="13"/>
                    <a:pt x="40" y="15"/>
                  </a:cubicBezTo>
                  <a:cubicBezTo>
                    <a:pt x="42" y="30"/>
                    <a:pt x="41" y="47"/>
                    <a:pt x="47" y="60"/>
                  </a:cubicBezTo>
                  <a:cubicBezTo>
                    <a:pt x="56" y="80"/>
                    <a:pt x="64" y="86"/>
                    <a:pt x="62" y="110"/>
                  </a:cubicBezTo>
                  <a:cubicBezTo>
                    <a:pt x="61" y="131"/>
                    <a:pt x="60" y="158"/>
                    <a:pt x="54" y="178"/>
                  </a:cubicBezTo>
                  <a:cubicBezTo>
                    <a:pt x="48" y="199"/>
                    <a:pt x="30" y="212"/>
                    <a:pt x="17" y="229"/>
                  </a:cubicBezTo>
                  <a:cubicBezTo>
                    <a:pt x="6" y="244"/>
                    <a:pt x="0" y="259"/>
                    <a:pt x="0" y="276"/>
                  </a:cubicBezTo>
                  <a:cubicBezTo>
                    <a:pt x="1" y="276"/>
                    <a:pt x="2" y="276"/>
                    <a:pt x="3" y="276"/>
                  </a:cubicBezTo>
                  <a:cubicBezTo>
                    <a:pt x="11" y="279"/>
                    <a:pt x="12" y="288"/>
                    <a:pt x="17" y="293"/>
                  </a:cubicBezTo>
                  <a:cubicBezTo>
                    <a:pt x="23" y="297"/>
                    <a:pt x="27" y="295"/>
                    <a:pt x="33" y="303"/>
                  </a:cubicBezTo>
                  <a:cubicBezTo>
                    <a:pt x="41" y="315"/>
                    <a:pt x="45" y="326"/>
                    <a:pt x="44" y="340"/>
                  </a:cubicBezTo>
                  <a:cubicBezTo>
                    <a:pt x="43" y="357"/>
                    <a:pt x="50" y="363"/>
                    <a:pt x="57" y="378"/>
                  </a:cubicBezTo>
                  <a:cubicBezTo>
                    <a:pt x="46" y="381"/>
                    <a:pt x="32" y="373"/>
                    <a:pt x="22" y="378"/>
                  </a:cubicBezTo>
                  <a:cubicBezTo>
                    <a:pt x="8" y="384"/>
                    <a:pt x="17" y="391"/>
                    <a:pt x="25" y="398"/>
                  </a:cubicBezTo>
                  <a:cubicBezTo>
                    <a:pt x="39" y="411"/>
                    <a:pt x="55" y="425"/>
                    <a:pt x="58" y="445"/>
                  </a:cubicBezTo>
                  <a:cubicBezTo>
                    <a:pt x="62" y="445"/>
                    <a:pt x="66" y="443"/>
                    <a:pt x="70" y="441"/>
                  </a:cubicBezTo>
                  <a:cubicBezTo>
                    <a:pt x="80" y="436"/>
                    <a:pt x="83" y="433"/>
                    <a:pt x="91" y="443"/>
                  </a:cubicBezTo>
                  <a:cubicBezTo>
                    <a:pt x="105" y="428"/>
                    <a:pt x="165" y="431"/>
                    <a:pt x="145" y="400"/>
                  </a:cubicBezTo>
                  <a:cubicBezTo>
                    <a:pt x="156" y="400"/>
                    <a:pt x="168" y="401"/>
                    <a:pt x="179" y="400"/>
                  </a:cubicBezTo>
                  <a:cubicBezTo>
                    <a:pt x="193" y="398"/>
                    <a:pt x="200" y="389"/>
                    <a:pt x="209" y="379"/>
                  </a:cubicBezTo>
                  <a:cubicBezTo>
                    <a:pt x="213" y="375"/>
                    <a:pt x="216" y="372"/>
                    <a:pt x="219" y="367"/>
                  </a:cubicBezTo>
                  <a:cubicBezTo>
                    <a:pt x="225" y="356"/>
                    <a:pt x="239" y="348"/>
                    <a:pt x="252" y="349"/>
                  </a:cubicBezTo>
                  <a:cubicBezTo>
                    <a:pt x="252" y="349"/>
                    <a:pt x="252" y="348"/>
                    <a:pt x="252" y="347"/>
                  </a:cubicBezTo>
                  <a:cubicBezTo>
                    <a:pt x="253" y="343"/>
                    <a:pt x="252" y="340"/>
                    <a:pt x="249" y="337"/>
                  </a:cubicBezTo>
                  <a:cubicBezTo>
                    <a:pt x="244" y="332"/>
                    <a:pt x="244" y="334"/>
                    <a:pt x="243" y="327"/>
                  </a:cubicBezTo>
                  <a:cubicBezTo>
                    <a:pt x="242" y="321"/>
                    <a:pt x="239" y="316"/>
                    <a:pt x="238" y="311"/>
                  </a:cubicBezTo>
                  <a:cubicBezTo>
                    <a:pt x="236" y="303"/>
                    <a:pt x="239" y="304"/>
                    <a:pt x="231" y="304"/>
                  </a:cubicBezTo>
                  <a:cubicBezTo>
                    <a:pt x="226" y="304"/>
                    <a:pt x="223" y="305"/>
                    <a:pt x="224" y="299"/>
                  </a:cubicBezTo>
                  <a:cubicBezTo>
                    <a:pt x="224" y="294"/>
                    <a:pt x="228" y="294"/>
                    <a:pt x="230" y="292"/>
                  </a:cubicBezTo>
                  <a:cubicBezTo>
                    <a:pt x="236" y="286"/>
                    <a:pt x="233" y="286"/>
                    <a:pt x="232" y="280"/>
                  </a:cubicBezTo>
                  <a:cubicBezTo>
                    <a:pt x="231" y="277"/>
                    <a:pt x="230" y="273"/>
                    <a:pt x="233" y="270"/>
                  </a:cubicBezTo>
                  <a:cubicBezTo>
                    <a:pt x="236" y="267"/>
                    <a:pt x="240" y="269"/>
                    <a:pt x="241" y="264"/>
                  </a:cubicBezTo>
                  <a:cubicBezTo>
                    <a:pt x="241" y="261"/>
                    <a:pt x="237" y="258"/>
                    <a:pt x="238" y="254"/>
                  </a:cubicBezTo>
                  <a:cubicBezTo>
                    <a:pt x="239" y="250"/>
                    <a:pt x="243" y="249"/>
                    <a:pt x="246" y="246"/>
                  </a:cubicBezTo>
                  <a:cubicBezTo>
                    <a:pt x="247" y="244"/>
                    <a:pt x="250" y="240"/>
                    <a:pt x="252" y="237"/>
                  </a:cubicBezTo>
                  <a:cubicBezTo>
                    <a:pt x="254" y="233"/>
                    <a:pt x="251" y="223"/>
                    <a:pt x="256" y="221"/>
                  </a:cubicBezTo>
                  <a:cubicBezTo>
                    <a:pt x="258" y="220"/>
                    <a:pt x="261" y="222"/>
                    <a:pt x="263" y="221"/>
                  </a:cubicBezTo>
                  <a:cubicBezTo>
                    <a:pt x="265" y="220"/>
                    <a:pt x="265" y="219"/>
                    <a:pt x="267" y="218"/>
                  </a:cubicBezTo>
                  <a:cubicBezTo>
                    <a:pt x="268" y="218"/>
                    <a:pt x="280" y="219"/>
                    <a:pt x="280" y="221"/>
                  </a:cubicBezTo>
                  <a:cubicBezTo>
                    <a:pt x="280" y="221"/>
                    <a:pt x="281" y="148"/>
                    <a:pt x="281" y="116"/>
                  </a:cubicBezTo>
                  <a:cubicBezTo>
                    <a:pt x="276" y="112"/>
                    <a:pt x="270" y="109"/>
                    <a:pt x="266" y="10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0" name="Freeform 584">
              <a:extLst>
                <a:ext uri="{FF2B5EF4-FFF2-40B4-BE49-F238E27FC236}">
                  <a16:creationId xmlns:a16="http://schemas.microsoft.com/office/drawing/2014/main" id="{20DE07B9-EBD6-477A-9AE7-02F015F5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161" y="2972396"/>
              <a:ext cx="84561" cy="185543"/>
            </a:xfrm>
            <a:custGeom>
              <a:avLst/>
              <a:gdLst>
                <a:gd name="T0" fmla="*/ 19 w 110"/>
                <a:gd name="T1" fmla="*/ 48 h 231"/>
                <a:gd name="T2" fmla="*/ 23 w 110"/>
                <a:gd name="T3" fmla="*/ 69 h 231"/>
                <a:gd name="T4" fmla="*/ 2 w 110"/>
                <a:gd name="T5" fmla="*/ 113 h 231"/>
                <a:gd name="T6" fmla="*/ 17 w 110"/>
                <a:gd name="T7" fmla="*/ 143 h 231"/>
                <a:gd name="T8" fmla="*/ 24 w 110"/>
                <a:gd name="T9" fmla="*/ 158 h 231"/>
                <a:gd name="T10" fmla="*/ 39 w 110"/>
                <a:gd name="T11" fmla="*/ 170 h 231"/>
                <a:gd name="T12" fmla="*/ 47 w 110"/>
                <a:gd name="T13" fmla="*/ 185 h 231"/>
                <a:gd name="T14" fmla="*/ 50 w 110"/>
                <a:gd name="T15" fmla="*/ 212 h 231"/>
                <a:gd name="T16" fmla="*/ 53 w 110"/>
                <a:gd name="T17" fmla="*/ 231 h 231"/>
                <a:gd name="T18" fmla="*/ 70 w 110"/>
                <a:gd name="T19" fmla="*/ 216 h 231"/>
                <a:gd name="T20" fmla="*/ 73 w 110"/>
                <a:gd name="T21" fmla="*/ 190 h 231"/>
                <a:gd name="T22" fmla="*/ 90 w 110"/>
                <a:gd name="T23" fmla="*/ 171 h 231"/>
                <a:gd name="T24" fmla="*/ 104 w 110"/>
                <a:gd name="T25" fmla="*/ 157 h 231"/>
                <a:gd name="T26" fmla="*/ 108 w 110"/>
                <a:gd name="T27" fmla="*/ 137 h 231"/>
                <a:gd name="T28" fmla="*/ 99 w 110"/>
                <a:gd name="T29" fmla="*/ 136 h 231"/>
                <a:gd name="T30" fmla="*/ 94 w 110"/>
                <a:gd name="T31" fmla="*/ 122 h 231"/>
                <a:gd name="T32" fmla="*/ 93 w 110"/>
                <a:gd name="T33" fmla="*/ 115 h 231"/>
                <a:gd name="T34" fmla="*/ 85 w 110"/>
                <a:gd name="T35" fmla="*/ 115 h 231"/>
                <a:gd name="T36" fmla="*/ 73 w 110"/>
                <a:gd name="T37" fmla="*/ 117 h 231"/>
                <a:gd name="T38" fmla="*/ 69 w 110"/>
                <a:gd name="T39" fmla="*/ 108 h 231"/>
                <a:gd name="T40" fmla="*/ 84 w 110"/>
                <a:gd name="T41" fmla="*/ 93 h 231"/>
                <a:gd name="T42" fmla="*/ 94 w 110"/>
                <a:gd name="T43" fmla="*/ 76 h 231"/>
                <a:gd name="T44" fmla="*/ 94 w 110"/>
                <a:gd name="T45" fmla="*/ 58 h 231"/>
                <a:gd name="T46" fmla="*/ 92 w 110"/>
                <a:gd name="T47" fmla="*/ 58 h 231"/>
                <a:gd name="T48" fmla="*/ 83 w 110"/>
                <a:gd name="T49" fmla="*/ 49 h 231"/>
                <a:gd name="T50" fmla="*/ 87 w 110"/>
                <a:gd name="T51" fmla="*/ 29 h 231"/>
                <a:gd name="T52" fmla="*/ 93 w 110"/>
                <a:gd name="T53" fmla="*/ 25 h 231"/>
                <a:gd name="T54" fmla="*/ 95 w 110"/>
                <a:gd name="T55" fmla="*/ 19 h 231"/>
                <a:gd name="T56" fmla="*/ 100 w 110"/>
                <a:gd name="T57" fmla="*/ 16 h 231"/>
                <a:gd name="T58" fmla="*/ 102 w 110"/>
                <a:gd name="T59" fmla="*/ 10 h 231"/>
                <a:gd name="T60" fmla="*/ 79 w 110"/>
                <a:gd name="T61" fmla="*/ 14 h 231"/>
                <a:gd name="T62" fmla="*/ 73 w 110"/>
                <a:gd name="T63" fmla="*/ 7 h 231"/>
                <a:gd name="T64" fmla="*/ 64 w 110"/>
                <a:gd name="T65" fmla="*/ 2 h 231"/>
                <a:gd name="T66" fmla="*/ 41 w 110"/>
                <a:gd name="T67" fmla="*/ 8 h 231"/>
                <a:gd name="T68" fmla="*/ 25 w 110"/>
                <a:gd name="T69" fmla="*/ 15 h 231"/>
                <a:gd name="T70" fmla="*/ 15 w 110"/>
                <a:gd name="T71" fmla="*/ 30 h 231"/>
                <a:gd name="T72" fmla="*/ 19 w 110"/>
                <a:gd name="T73" fmla="*/ 4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" h="231">
                  <a:moveTo>
                    <a:pt x="19" y="48"/>
                  </a:moveTo>
                  <a:cubicBezTo>
                    <a:pt x="19" y="56"/>
                    <a:pt x="22" y="62"/>
                    <a:pt x="23" y="69"/>
                  </a:cubicBezTo>
                  <a:cubicBezTo>
                    <a:pt x="25" y="88"/>
                    <a:pt x="5" y="96"/>
                    <a:pt x="2" y="113"/>
                  </a:cubicBezTo>
                  <a:cubicBezTo>
                    <a:pt x="0" y="126"/>
                    <a:pt x="10" y="133"/>
                    <a:pt x="17" y="143"/>
                  </a:cubicBezTo>
                  <a:cubicBezTo>
                    <a:pt x="20" y="147"/>
                    <a:pt x="21" y="155"/>
                    <a:pt x="24" y="158"/>
                  </a:cubicBezTo>
                  <a:cubicBezTo>
                    <a:pt x="28" y="164"/>
                    <a:pt x="35" y="165"/>
                    <a:pt x="39" y="170"/>
                  </a:cubicBezTo>
                  <a:cubicBezTo>
                    <a:pt x="42" y="174"/>
                    <a:pt x="45" y="181"/>
                    <a:pt x="47" y="185"/>
                  </a:cubicBezTo>
                  <a:cubicBezTo>
                    <a:pt x="50" y="194"/>
                    <a:pt x="50" y="202"/>
                    <a:pt x="50" y="212"/>
                  </a:cubicBezTo>
                  <a:cubicBezTo>
                    <a:pt x="50" y="220"/>
                    <a:pt x="51" y="226"/>
                    <a:pt x="53" y="231"/>
                  </a:cubicBezTo>
                  <a:cubicBezTo>
                    <a:pt x="57" y="226"/>
                    <a:pt x="67" y="224"/>
                    <a:pt x="70" y="216"/>
                  </a:cubicBezTo>
                  <a:cubicBezTo>
                    <a:pt x="73" y="208"/>
                    <a:pt x="68" y="200"/>
                    <a:pt x="73" y="190"/>
                  </a:cubicBezTo>
                  <a:cubicBezTo>
                    <a:pt x="76" y="183"/>
                    <a:pt x="84" y="175"/>
                    <a:pt x="90" y="171"/>
                  </a:cubicBezTo>
                  <a:cubicBezTo>
                    <a:pt x="95" y="167"/>
                    <a:pt x="110" y="164"/>
                    <a:pt x="104" y="157"/>
                  </a:cubicBezTo>
                  <a:cubicBezTo>
                    <a:pt x="104" y="150"/>
                    <a:pt x="105" y="144"/>
                    <a:pt x="108" y="137"/>
                  </a:cubicBezTo>
                  <a:cubicBezTo>
                    <a:pt x="105" y="137"/>
                    <a:pt x="102" y="137"/>
                    <a:pt x="99" y="136"/>
                  </a:cubicBezTo>
                  <a:cubicBezTo>
                    <a:pt x="100" y="130"/>
                    <a:pt x="95" y="127"/>
                    <a:pt x="94" y="122"/>
                  </a:cubicBezTo>
                  <a:cubicBezTo>
                    <a:pt x="93" y="119"/>
                    <a:pt x="96" y="118"/>
                    <a:pt x="93" y="115"/>
                  </a:cubicBezTo>
                  <a:cubicBezTo>
                    <a:pt x="92" y="113"/>
                    <a:pt x="87" y="114"/>
                    <a:pt x="85" y="115"/>
                  </a:cubicBezTo>
                  <a:cubicBezTo>
                    <a:pt x="90" y="126"/>
                    <a:pt x="77" y="122"/>
                    <a:pt x="73" y="117"/>
                  </a:cubicBezTo>
                  <a:cubicBezTo>
                    <a:pt x="71" y="114"/>
                    <a:pt x="69" y="111"/>
                    <a:pt x="69" y="108"/>
                  </a:cubicBezTo>
                  <a:cubicBezTo>
                    <a:pt x="68" y="98"/>
                    <a:pt x="79" y="99"/>
                    <a:pt x="84" y="93"/>
                  </a:cubicBezTo>
                  <a:cubicBezTo>
                    <a:pt x="88" y="88"/>
                    <a:pt x="91" y="82"/>
                    <a:pt x="94" y="76"/>
                  </a:cubicBezTo>
                  <a:cubicBezTo>
                    <a:pt x="97" y="70"/>
                    <a:pt x="97" y="65"/>
                    <a:pt x="94" y="58"/>
                  </a:cubicBezTo>
                  <a:cubicBezTo>
                    <a:pt x="94" y="58"/>
                    <a:pt x="93" y="58"/>
                    <a:pt x="92" y="58"/>
                  </a:cubicBezTo>
                  <a:cubicBezTo>
                    <a:pt x="92" y="53"/>
                    <a:pt x="85" y="52"/>
                    <a:pt x="83" y="49"/>
                  </a:cubicBezTo>
                  <a:cubicBezTo>
                    <a:pt x="78" y="42"/>
                    <a:pt x="81" y="34"/>
                    <a:pt x="87" y="29"/>
                  </a:cubicBezTo>
                  <a:cubicBezTo>
                    <a:pt x="90" y="27"/>
                    <a:pt x="91" y="27"/>
                    <a:pt x="93" y="25"/>
                  </a:cubicBezTo>
                  <a:cubicBezTo>
                    <a:pt x="94" y="23"/>
                    <a:pt x="93" y="21"/>
                    <a:pt x="95" y="19"/>
                  </a:cubicBezTo>
                  <a:cubicBezTo>
                    <a:pt x="96" y="18"/>
                    <a:pt x="99" y="18"/>
                    <a:pt x="100" y="16"/>
                  </a:cubicBezTo>
                  <a:cubicBezTo>
                    <a:pt x="102" y="14"/>
                    <a:pt x="102" y="12"/>
                    <a:pt x="102" y="10"/>
                  </a:cubicBezTo>
                  <a:cubicBezTo>
                    <a:pt x="94" y="10"/>
                    <a:pt x="86" y="15"/>
                    <a:pt x="79" y="14"/>
                  </a:cubicBezTo>
                  <a:cubicBezTo>
                    <a:pt x="73" y="14"/>
                    <a:pt x="76" y="12"/>
                    <a:pt x="73" y="7"/>
                  </a:cubicBezTo>
                  <a:cubicBezTo>
                    <a:pt x="72" y="5"/>
                    <a:pt x="68" y="2"/>
                    <a:pt x="64" y="2"/>
                  </a:cubicBezTo>
                  <a:cubicBezTo>
                    <a:pt x="56" y="0"/>
                    <a:pt x="47" y="3"/>
                    <a:pt x="41" y="8"/>
                  </a:cubicBezTo>
                  <a:cubicBezTo>
                    <a:pt x="34" y="13"/>
                    <a:pt x="30" y="14"/>
                    <a:pt x="25" y="15"/>
                  </a:cubicBezTo>
                  <a:cubicBezTo>
                    <a:pt x="24" y="22"/>
                    <a:pt x="20" y="22"/>
                    <a:pt x="15" y="30"/>
                  </a:cubicBezTo>
                  <a:cubicBezTo>
                    <a:pt x="25" y="32"/>
                    <a:pt x="19" y="42"/>
                    <a:pt x="19" y="4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1" name="Freeform 585">
              <a:extLst>
                <a:ext uri="{FF2B5EF4-FFF2-40B4-BE49-F238E27FC236}">
                  <a16:creationId xmlns:a16="http://schemas.microsoft.com/office/drawing/2014/main" id="{BE7CE6EE-39DE-4F23-A31D-9F5F8A2BC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899" y="2978864"/>
              <a:ext cx="429006" cy="443601"/>
            </a:xfrm>
            <a:custGeom>
              <a:avLst/>
              <a:gdLst>
                <a:gd name="T0" fmla="*/ 208 w 556"/>
                <a:gd name="T1" fmla="*/ 157 h 552"/>
                <a:gd name="T2" fmla="*/ 186 w 556"/>
                <a:gd name="T3" fmla="*/ 168 h 552"/>
                <a:gd name="T4" fmla="*/ 139 w 556"/>
                <a:gd name="T5" fmla="*/ 200 h 552"/>
                <a:gd name="T6" fmla="*/ 124 w 556"/>
                <a:gd name="T7" fmla="*/ 212 h 552"/>
                <a:gd name="T8" fmla="*/ 93 w 556"/>
                <a:gd name="T9" fmla="*/ 235 h 552"/>
                <a:gd name="T10" fmla="*/ 46 w 556"/>
                <a:gd name="T11" fmla="*/ 246 h 552"/>
                <a:gd name="T12" fmla="*/ 17 w 556"/>
                <a:gd name="T13" fmla="*/ 321 h 552"/>
                <a:gd name="T14" fmla="*/ 269 w 556"/>
                <a:gd name="T15" fmla="*/ 501 h 552"/>
                <a:gd name="T16" fmla="*/ 281 w 556"/>
                <a:gd name="T17" fmla="*/ 512 h 552"/>
                <a:gd name="T18" fmla="*/ 300 w 556"/>
                <a:gd name="T19" fmla="*/ 517 h 552"/>
                <a:gd name="T20" fmla="*/ 317 w 556"/>
                <a:gd name="T21" fmla="*/ 524 h 552"/>
                <a:gd name="T22" fmla="*/ 322 w 556"/>
                <a:gd name="T23" fmla="*/ 539 h 552"/>
                <a:gd name="T24" fmla="*/ 335 w 556"/>
                <a:gd name="T25" fmla="*/ 552 h 552"/>
                <a:gd name="T26" fmla="*/ 449 w 556"/>
                <a:gd name="T27" fmla="*/ 492 h 552"/>
                <a:gd name="T28" fmla="*/ 545 w 556"/>
                <a:gd name="T29" fmla="*/ 403 h 552"/>
                <a:gd name="T30" fmla="*/ 499 w 556"/>
                <a:gd name="T31" fmla="*/ 359 h 552"/>
                <a:gd name="T32" fmla="*/ 500 w 556"/>
                <a:gd name="T33" fmla="*/ 322 h 552"/>
                <a:gd name="T34" fmla="*/ 503 w 556"/>
                <a:gd name="T35" fmla="*/ 301 h 552"/>
                <a:gd name="T36" fmla="*/ 497 w 556"/>
                <a:gd name="T37" fmla="*/ 255 h 552"/>
                <a:gd name="T38" fmla="*/ 490 w 556"/>
                <a:gd name="T39" fmla="*/ 223 h 552"/>
                <a:gd name="T40" fmla="*/ 484 w 556"/>
                <a:gd name="T41" fmla="*/ 177 h 552"/>
                <a:gd name="T42" fmla="*/ 461 w 556"/>
                <a:gd name="T43" fmla="*/ 150 h 552"/>
                <a:gd name="T44" fmla="*/ 439 w 556"/>
                <a:gd name="T45" fmla="*/ 105 h 552"/>
                <a:gd name="T46" fmla="*/ 456 w 556"/>
                <a:gd name="T47" fmla="*/ 40 h 552"/>
                <a:gd name="T48" fmla="*/ 462 w 556"/>
                <a:gd name="T49" fmla="*/ 7 h 552"/>
                <a:gd name="T50" fmla="*/ 426 w 556"/>
                <a:gd name="T51" fmla="*/ 6 h 552"/>
                <a:gd name="T52" fmla="*/ 406 w 556"/>
                <a:gd name="T53" fmla="*/ 2 h 552"/>
                <a:gd name="T54" fmla="*/ 387 w 556"/>
                <a:gd name="T55" fmla="*/ 10 h 552"/>
                <a:gd name="T56" fmla="*/ 372 w 556"/>
                <a:gd name="T57" fmla="*/ 12 h 552"/>
                <a:gd name="T58" fmla="*/ 332 w 556"/>
                <a:gd name="T59" fmla="*/ 9 h 552"/>
                <a:gd name="T60" fmla="*/ 291 w 556"/>
                <a:gd name="T61" fmla="*/ 19 h 552"/>
                <a:gd name="T62" fmla="*/ 238 w 556"/>
                <a:gd name="T63" fmla="*/ 39 h 552"/>
                <a:gd name="T64" fmla="*/ 214 w 556"/>
                <a:gd name="T65" fmla="*/ 45 h 552"/>
                <a:gd name="T66" fmla="*/ 181 w 556"/>
                <a:gd name="T67" fmla="*/ 67 h 552"/>
                <a:gd name="T68" fmla="*/ 193 w 556"/>
                <a:gd name="T69" fmla="*/ 109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6" h="552">
                  <a:moveTo>
                    <a:pt x="197" y="134"/>
                  </a:moveTo>
                  <a:cubicBezTo>
                    <a:pt x="199" y="143"/>
                    <a:pt x="206" y="149"/>
                    <a:pt x="208" y="157"/>
                  </a:cubicBezTo>
                  <a:cubicBezTo>
                    <a:pt x="202" y="159"/>
                    <a:pt x="206" y="164"/>
                    <a:pt x="202" y="166"/>
                  </a:cubicBezTo>
                  <a:cubicBezTo>
                    <a:pt x="198" y="169"/>
                    <a:pt x="191" y="168"/>
                    <a:pt x="186" y="168"/>
                  </a:cubicBezTo>
                  <a:cubicBezTo>
                    <a:pt x="176" y="167"/>
                    <a:pt x="163" y="163"/>
                    <a:pt x="152" y="166"/>
                  </a:cubicBezTo>
                  <a:cubicBezTo>
                    <a:pt x="137" y="170"/>
                    <a:pt x="129" y="190"/>
                    <a:pt x="139" y="200"/>
                  </a:cubicBezTo>
                  <a:cubicBezTo>
                    <a:pt x="132" y="203"/>
                    <a:pt x="135" y="207"/>
                    <a:pt x="132" y="209"/>
                  </a:cubicBezTo>
                  <a:cubicBezTo>
                    <a:pt x="129" y="211"/>
                    <a:pt x="126" y="211"/>
                    <a:pt x="124" y="212"/>
                  </a:cubicBezTo>
                  <a:cubicBezTo>
                    <a:pt x="117" y="216"/>
                    <a:pt x="114" y="217"/>
                    <a:pt x="109" y="222"/>
                  </a:cubicBezTo>
                  <a:cubicBezTo>
                    <a:pt x="104" y="227"/>
                    <a:pt x="98" y="230"/>
                    <a:pt x="93" y="235"/>
                  </a:cubicBezTo>
                  <a:cubicBezTo>
                    <a:pt x="87" y="240"/>
                    <a:pt x="92" y="244"/>
                    <a:pt x="82" y="246"/>
                  </a:cubicBezTo>
                  <a:cubicBezTo>
                    <a:pt x="71" y="249"/>
                    <a:pt x="57" y="246"/>
                    <a:pt x="46" y="246"/>
                  </a:cubicBezTo>
                  <a:cubicBezTo>
                    <a:pt x="24" y="248"/>
                    <a:pt x="22" y="263"/>
                    <a:pt x="6" y="273"/>
                  </a:cubicBezTo>
                  <a:cubicBezTo>
                    <a:pt x="4" y="290"/>
                    <a:pt x="0" y="313"/>
                    <a:pt x="17" y="321"/>
                  </a:cubicBezTo>
                  <a:cubicBezTo>
                    <a:pt x="268" y="494"/>
                    <a:pt x="268" y="494"/>
                    <a:pt x="268" y="494"/>
                  </a:cubicBezTo>
                  <a:cubicBezTo>
                    <a:pt x="269" y="501"/>
                    <a:pt x="269" y="501"/>
                    <a:pt x="269" y="501"/>
                  </a:cubicBezTo>
                  <a:cubicBezTo>
                    <a:pt x="277" y="506"/>
                    <a:pt x="277" y="506"/>
                    <a:pt x="277" y="506"/>
                  </a:cubicBezTo>
                  <a:cubicBezTo>
                    <a:pt x="281" y="512"/>
                    <a:pt x="281" y="512"/>
                    <a:pt x="281" y="512"/>
                  </a:cubicBezTo>
                  <a:cubicBezTo>
                    <a:pt x="290" y="517"/>
                    <a:pt x="290" y="517"/>
                    <a:pt x="290" y="517"/>
                  </a:cubicBezTo>
                  <a:cubicBezTo>
                    <a:pt x="300" y="517"/>
                    <a:pt x="300" y="517"/>
                    <a:pt x="300" y="517"/>
                  </a:cubicBezTo>
                  <a:cubicBezTo>
                    <a:pt x="305" y="523"/>
                    <a:pt x="305" y="523"/>
                    <a:pt x="305" y="523"/>
                  </a:cubicBezTo>
                  <a:cubicBezTo>
                    <a:pt x="317" y="524"/>
                    <a:pt x="317" y="524"/>
                    <a:pt x="317" y="524"/>
                  </a:cubicBezTo>
                  <a:cubicBezTo>
                    <a:pt x="322" y="531"/>
                    <a:pt x="322" y="531"/>
                    <a:pt x="322" y="531"/>
                  </a:cubicBezTo>
                  <a:cubicBezTo>
                    <a:pt x="322" y="539"/>
                    <a:pt x="322" y="539"/>
                    <a:pt x="322" y="539"/>
                  </a:cubicBezTo>
                  <a:cubicBezTo>
                    <a:pt x="322" y="539"/>
                    <a:pt x="321" y="545"/>
                    <a:pt x="321" y="548"/>
                  </a:cubicBezTo>
                  <a:cubicBezTo>
                    <a:pt x="321" y="551"/>
                    <a:pt x="335" y="552"/>
                    <a:pt x="335" y="552"/>
                  </a:cubicBezTo>
                  <a:cubicBezTo>
                    <a:pt x="391" y="539"/>
                    <a:pt x="391" y="539"/>
                    <a:pt x="391" y="539"/>
                  </a:cubicBezTo>
                  <a:cubicBezTo>
                    <a:pt x="449" y="492"/>
                    <a:pt x="449" y="492"/>
                    <a:pt x="449" y="492"/>
                  </a:cubicBezTo>
                  <a:cubicBezTo>
                    <a:pt x="556" y="421"/>
                    <a:pt x="556" y="421"/>
                    <a:pt x="556" y="421"/>
                  </a:cubicBezTo>
                  <a:cubicBezTo>
                    <a:pt x="550" y="416"/>
                    <a:pt x="550" y="409"/>
                    <a:pt x="545" y="403"/>
                  </a:cubicBezTo>
                  <a:cubicBezTo>
                    <a:pt x="536" y="393"/>
                    <a:pt x="531" y="400"/>
                    <a:pt x="520" y="397"/>
                  </a:cubicBezTo>
                  <a:cubicBezTo>
                    <a:pt x="503" y="393"/>
                    <a:pt x="510" y="373"/>
                    <a:pt x="499" y="359"/>
                  </a:cubicBezTo>
                  <a:cubicBezTo>
                    <a:pt x="491" y="350"/>
                    <a:pt x="484" y="351"/>
                    <a:pt x="491" y="340"/>
                  </a:cubicBezTo>
                  <a:cubicBezTo>
                    <a:pt x="496" y="331"/>
                    <a:pt x="500" y="335"/>
                    <a:pt x="500" y="322"/>
                  </a:cubicBezTo>
                  <a:cubicBezTo>
                    <a:pt x="499" y="318"/>
                    <a:pt x="497" y="313"/>
                    <a:pt x="498" y="310"/>
                  </a:cubicBezTo>
                  <a:cubicBezTo>
                    <a:pt x="498" y="306"/>
                    <a:pt x="503" y="304"/>
                    <a:pt x="503" y="301"/>
                  </a:cubicBezTo>
                  <a:cubicBezTo>
                    <a:pt x="503" y="293"/>
                    <a:pt x="500" y="287"/>
                    <a:pt x="500" y="280"/>
                  </a:cubicBezTo>
                  <a:cubicBezTo>
                    <a:pt x="499" y="271"/>
                    <a:pt x="499" y="263"/>
                    <a:pt x="497" y="255"/>
                  </a:cubicBezTo>
                  <a:cubicBezTo>
                    <a:pt x="495" y="244"/>
                    <a:pt x="485" y="234"/>
                    <a:pt x="489" y="225"/>
                  </a:cubicBezTo>
                  <a:cubicBezTo>
                    <a:pt x="489" y="224"/>
                    <a:pt x="490" y="224"/>
                    <a:pt x="490" y="223"/>
                  </a:cubicBezTo>
                  <a:cubicBezTo>
                    <a:pt x="488" y="218"/>
                    <a:pt x="487" y="212"/>
                    <a:pt x="487" y="204"/>
                  </a:cubicBezTo>
                  <a:cubicBezTo>
                    <a:pt x="487" y="194"/>
                    <a:pt x="487" y="186"/>
                    <a:pt x="484" y="177"/>
                  </a:cubicBezTo>
                  <a:cubicBezTo>
                    <a:pt x="482" y="173"/>
                    <a:pt x="479" y="166"/>
                    <a:pt x="476" y="162"/>
                  </a:cubicBezTo>
                  <a:cubicBezTo>
                    <a:pt x="472" y="157"/>
                    <a:pt x="465" y="156"/>
                    <a:pt x="461" y="150"/>
                  </a:cubicBezTo>
                  <a:cubicBezTo>
                    <a:pt x="458" y="147"/>
                    <a:pt x="457" y="139"/>
                    <a:pt x="454" y="135"/>
                  </a:cubicBezTo>
                  <a:cubicBezTo>
                    <a:pt x="447" y="125"/>
                    <a:pt x="437" y="118"/>
                    <a:pt x="439" y="105"/>
                  </a:cubicBezTo>
                  <a:cubicBezTo>
                    <a:pt x="442" y="88"/>
                    <a:pt x="462" y="80"/>
                    <a:pt x="460" y="61"/>
                  </a:cubicBezTo>
                  <a:cubicBezTo>
                    <a:pt x="459" y="54"/>
                    <a:pt x="456" y="48"/>
                    <a:pt x="456" y="40"/>
                  </a:cubicBezTo>
                  <a:cubicBezTo>
                    <a:pt x="456" y="34"/>
                    <a:pt x="462" y="24"/>
                    <a:pt x="452" y="22"/>
                  </a:cubicBezTo>
                  <a:cubicBezTo>
                    <a:pt x="457" y="14"/>
                    <a:pt x="461" y="14"/>
                    <a:pt x="462" y="7"/>
                  </a:cubicBezTo>
                  <a:cubicBezTo>
                    <a:pt x="459" y="8"/>
                    <a:pt x="457" y="8"/>
                    <a:pt x="453" y="8"/>
                  </a:cubicBezTo>
                  <a:cubicBezTo>
                    <a:pt x="443" y="9"/>
                    <a:pt x="436" y="5"/>
                    <a:pt x="426" y="6"/>
                  </a:cubicBezTo>
                  <a:cubicBezTo>
                    <a:pt x="422" y="7"/>
                    <a:pt x="420" y="6"/>
                    <a:pt x="416" y="4"/>
                  </a:cubicBezTo>
                  <a:cubicBezTo>
                    <a:pt x="412" y="3"/>
                    <a:pt x="410" y="0"/>
                    <a:pt x="406" y="2"/>
                  </a:cubicBezTo>
                  <a:cubicBezTo>
                    <a:pt x="403" y="3"/>
                    <a:pt x="403" y="8"/>
                    <a:pt x="399" y="9"/>
                  </a:cubicBezTo>
                  <a:cubicBezTo>
                    <a:pt x="396" y="10"/>
                    <a:pt x="391" y="8"/>
                    <a:pt x="387" y="10"/>
                  </a:cubicBezTo>
                  <a:cubicBezTo>
                    <a:pt x="384" y="12"/>
                    <a:pt x="384" y="15"/>
                    <a:pt x="379" y="16"/>
                  </a:cubicBezTo>
                  <a:cubicBezTo>
                    <a:pt x="374" y="16"/>
                    <a:pt x="375" y="14"/>
                    <a:pt x="372" y="12"/>
                  </a:cubicBezTo>
                  <a:cubicBezTo>
                    <a:pt x="359" y="5"/>
                    <a:pt x="347" y="5"/>
                    <a:pt x="333" y="12"/>
                  </a:cubicBezTo>
                  <a:cubicBezTo>
                    <a:pt x="333" y="11"/>
                    <a:pt x="333" y="10"/>
                    <a:pt x="332" y="9"/>
                  </a:cubicBezTo>
                  <a:cubicBezTo>
                    <a:pt x="324" y="9"/>
                    <a:pt x="319" y="11"/>
                    <a:pt x="312" y="14"/>
                  </a:cubicBezTo>
                  <a:cubicBezTo>
                    <a:pt x="306" y="17"/>
                    <a:pt x="298" y="18"/>
                    <a:pt x="291" y="19"/>
                  </a:cubicBezTo>
                  <a:cubicBezTo>
                    <a:pt x="281" y="20"/>
                    <a:pt x="271" y="20"/>
                    <a:pt x="261" y="22"/>
                  </a:cubicBezTo>
                  <a:cubicBezTo>
                    <a:pt x="250" y="25"/>
                    <a:pt x="248" y="33"/>
                    <a:pt x="238" y="39"/>
                  </a:cubicBezTo>
                  <a:cubicBezTo>
                    <a:pt x="235" y="41"/>
                    <a:pt x="230" y="39"/>
                    <a:pt x="226" y="40"/>
                  </a:cubicBezTo>
                  <a:cubicBezTo>
                    <a:pt x="223" y="41"/>
                    <a:pt x="217" y="44"/>
                    <a:pt x="214" y="45"/>
                  </a:cubicBezTo>
                  <a:cubicBezTo>
                    <a:pt x="209" y="48"/>
                    <a:pt x="207" y="51"/>
                    <a:pt x="205" y="54"/>
                  </a:cubicBezTo>
                  <a:cubicBezTo>
                    <a:pt x="198" y="63"/>
                    <a:pt x="192" y="68"/>
                    <a:pt x="181" y="67"/>
                  </a:cubicBezTo>
                  <a:cubicBezTo>
                    <a:pt x="179" y="67"/>
                    <a:pt x="178" y="67"/>
                    <a:pt x="176" y="67"/>
                  </a:cubicBezTo>
                  <a:cubicBezTo>
                    <a:pt x="187" y="80"/>
                    <a:pt x="192" y="91"/>
                    <a:pt x="193" y="109"/>
                  </a:cubicBezTo>
                  <a:cubicBezTo>
                    <a:pt x="193" y="119"/>
                    <a:pt x="194" y="125"/>
                    <a:pt x="197" y="13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2" name="Freeform 586">
              <a:extLst>
                <a:ext uri="{FF2B5EF4-FFF2-40B4-BE49-F238E27FC236}">
                  <a16:creationId xmlns:a16="http://schemas.microsoft.com/office/drawing/2014/main" id="{920F28AD-D24A-4CEE-A22F-9E33E1EA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736" y="3006781"/>
              <a:ext cx="327794" cy="362915"/>
            </a:xfrm>
            <a:custGeom>
              <a:avLst/>
              <a:gdLst>
                <a:gd name="T0" fmla="*/ 106 w 425"/>
                <a:gd name="T1" fmla="*/ 418 h 451"/>
                <a:gd name="T2" fmla="*/ 108 w 425"/>
                <a:gd name="T3" fmla="*/ 401 h 451"/>
                <a:gd name="T4" fmla="*/ 134 w 425"/>
                <a:gd name="T5" fmla="*/ 389 h 451"/>
                <a:gd name="T6" fmla="*/ 134 w 425"/>
                <a:gd name="T7" fmla="*/ 313 h 451"/>
                <a:gd name="T8" fmla="*/ 223 w 425"/>
                <a:gd name="T9" fmla="*/ 314 h 451"/>
                <a:gd name="T10" fmla="*/ 223 w 425"/>
                <a:gd name="T11" fmla="*/ 274 h 451"/>
                <a:gd name="T12" fmla="*/ 223 w 425"/>
                <a:gd name="T13" fmla="*/ 238 h 451"/>
                <a:gd name="T14" fmla="*/ 263 w 425"/>
                <a:gd name="T15" fmla="*/ 211 h 451"/>
                <a:gd name="T16" fmla="*/ 299 w 425"/>
                <a:gd name="T17" fmla="*/ 211 h 451"/>
                <a:gd name="T18" fmla="*/ 310 w 425"/>
                <a:gd name="T19" fmla="*/ 200 h 451"/>
                <a:gd name="T20" fmla="*/ 326 w 425"/>
                <a:gd name="T21" fmla="*/ 187 h 451"/>
                <a:gd name="T22" fmla="*/ 341 w 425"/>
                <a:gd name="T23" fmla="*/ 177 h 451"/>
                <a:gd name="T24" fmla="*/ 349 w 425"/>
                <a:gd name="T25" fmla="*/ 174 h 451"/>
                <a:gd name="T26" fmla="*/ 356 w 425"/>
                <a:gd name="T27" fmla="*/ 165 h 451"/>
                <a:gd name="T28" fmla="*/ 369 w 425"/>
                <a:gd name="T29" fmla="*/ 131 h 451"/>
                <a:gd name="T30" fmla="*/ 403 w 425"/>
                <a:gd name="T31" fmla="*/ 133 h 451"/>
                <a:gd name="T32" fmla="*/ 419 w 425"/>
                <a:gd name="T33" fmla="*/ 131 h 451"/>
                <a:gd name="T34" fmla="*/ 425 w 425"/>
                <a:gd name="T35" fmla="*/ 122 h 451"/>
                <a:gd name="T36" fmla="*/ 414 w 425"/>
                <a:gd name="T37" fmla="*/ 99 h 451"/>
                <a:gd name="T38" fmla="*/ 410 w 425"/>
                <a:gd name="T39" fmla="*/ 74 h 451"/>
                <a:gd name="T40" fmla="*/ 393 w 425"/>
                <a:gd name="T41" fmla="*/ 32 h 451"/>
                <a:gd name="T42" fmla="*/ 374 w 425"/>
                <a:gd name="T43" fmla="*/ 22 h 451"/>
                <a:gd name="T44" fmla="*/ 364 w 425"/>
                <a:gd name="T45" fmla="*/ 30 h 451"/>
                <a:gd name="T46" fmla="*/ 350 w 425"/>
                <a:gd name="T47" fmla="*/ 27 h 451"/>
                <a:gd name="T48" fmla="*/ 338 w 425"/>
                <a:gd name="T49" fmla="*/ 30 h 451"/>
                <a:gd name="T50" fmla="*/ 308 w 425"/>
                <a:gd name="T51" fmla="*/ 8 h 451"/>
                <a:gd name="T52" fmla="*/ 290 w 425"/>
                <a:gd name="T53" fmla="*/ 28 h 451"/>
                <a:gd name="T54" fmla="*/ 282 w 425"/>
                <a:gd name="T55" fmla="*/ 43 h 451"/>
                <a:gd name="T56" fmla="*/ 275 w 425"/>
                <a:gd name="T57" fmla="*/ 61 h 451"/>
                <a:gd name="T58" fmla="*/ 244 w 425"/>
                <a:gd name="T59" fmla="*/ 82 h 451"/>
                <a:gd name="T60" fmla="*/ 218 w 425"/>
                <a:gd name="T61" fmla="*/ 102 h 451"/>
                <a:gd name="T62" fmla="*/ 207 w 425"/>
                <a:gd name="T63" fmla="*/ 113 h 451"/>
                <a:gd name="T64" fmla="*/ 206 w 425"/>
                <a:gd name="T65" fmla="*/ 124 h 451"/>
                <a:gd name="T66" fmla="*/ 200 w 425"/>
                <a:gd name="T67" fmla="*/ 136 h 451"/>
                <a:gd name="T68" fmla="*/ 195 w 425"/>
                <a:gd name="T69" fmla="*/ 147 h 451"/>
                <a:gd name="T70" fmla="*/ 194 w 425"/>
                <a:gd name="T71" fmla="*/ 172 h 451"/>
                <a:gd name="T72" fmla="*/ 197 w 425"/>
                <a:gd name="T73" fmla="*/ 186 h 451"/>
                <a:gd name="T74" fmla="*/ 191 w 425"/>
                <a:gd name="T75" fmla="*/ 197 h 451"/>
                <a:gd name="T76" fmla="*/ 170 w 425"/>
                <a:gd name="T77" fmla="*/ 224 h 451"/>
                <a:gd name="T78" fmla="*/ 146 w 425"/>
                <a:gd name="T79" fmla="*/ 243 h 451"/>
                <a:gd name="T80" fmla="*/ 123 w 425"/>
                <a:gd name="T81" fmla="*/ 254 h 451"/>
                <a:gd name="T82" fmla="*/ 91 w 425"/>
                <a:gd name="T83" fmla="*/ 293 h 451"/>
                <a:gd name="T84" fmla="*/ 70 w 425"/>
                <a:gd name="T85" fmla="*/ 310 h 451"/>
                <a:gd name="T86" fmla="*/ 59 w 425"/>
                <a:gd name="T87" fmla="*/ 335 h 451"/>
                <a:gd name="T88" fmla="*/ 53 w 425"/>
                <a:gd name="T89" fmla="*/ 357 h 451"/>
                <a:gd name="T90" fmla="*/ 33 w 425"/>
                <a:gd name="T91" fmla="*/ 376 h 451"/>
                <a:gd name="T92" fmla="*/ 10 w 425"/>
                <a:gd name="T93" fmla="*/ 426 h 451"/>
                <a:gd name="T94" fmla="*/ 1 w 425"/>
                <a:gd name="T95" fmla="*/ 450 h 451"/>
                <a:gd name="T96" fmla="*/ 1 w 425"/>
                <a:gd name="T97" fmla="*/ 451 h 451"/>
                <a:gd name="T98" fmla="*/ 108 w 425"/>
                <a:gd name="T99" fmla="*/ 450 h 451"/>
                <a:gd name="T100" fmla="*/ 106 w 425"/>
                <a:gd name="T101" fmla="*/ 418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5" h="451">
                  <a:moveTo>
                    <a:pt x="106" y="418"/>
                  </a:moveTo>
                  <a:cubicBezTo>
                    <a:pt x="104" y="414"/>
                    <a:pt x="99" y="408"/>
                    <a:pt x="108" y="401"/>
                  </a:cubicBezTo>
                  <a:cubicBezTo>
                    <a:pt x="117" y="394"/>
                    <a:pt x="131" y="390"/>
                    <a:pt x="134" y="389"/>
                  </a:cubicBezTo>
                  <a:cubicBezTo>
                    <a:pt x="134" y="313"/>
                    <a:pt x="134" y="313"/>
                    <a:pt x="134" y="313"/>
                  </a:cubicBezTo>
                  <a:cubicBezTo>
                    <a:pt x="223" y="314"/>
                    <a:pt x="223" y="314"/>
                    <a:pt x="223" y="314"/>
                  </a:cubicBezTo>
                  <a:cubicBezTo>
                    <a:pt x="223" y="274"/>
                    <a:pt x="223" y="274"/>
                    <a:pt x="223" y="274"/>
                  </a:cubicBezTo>
                  <a:cubicBezTo>
                    <a:pt x="219" y="263"/>
                    <a:pt x="222" y="249"/>
                    <a:pt x="223" y="238"/>
                  </a:cubicBezTo>
                  <a:cubicBezTo>
                    <a:pt x="239" y="228"/>
                    <a:pt x="241" y="213"/>
                    <a:pt x="263" y="211"/>
                  </a:cubicBezTo>
                  <a:cubicBezTo>
                    <a:pt x="274" y="211"/>
                    <a:pt x="288" y="214"/>
                    <a:pt x="299" y="211"/>
                  </a:cubicBezTo>
                  <a:cubicBezTo>
                    <a:pt x="309" y="209"/>
                    <a:pt x="304" y="205"/>
                    <a:pt x="310" y="200"/>
                  </a:cubicBezTo>
                  <a:cubicBezTo>
                    <a:pt x="315" y="195"/>
                    <a:pt x="321" y="192"/>
                    <a:pt x="326" y="187"/>
                  </a:cubicBezTo>
                  <a:cubicBezTo>
                    <a:pt x="331" y="182"/>
                    <a:pt x="334" y="181"/>
                    <a:pt x="341" y="177"/>
                  </a:cubicBezTo>
                  <a:cubicBezTo>
                    <a:pt x="343" y="176"/>
                    <a:pt x="346" y="176"/>
                    <a:pt x="349" y="174"/>
                  </a:cubicBezTo>
                  <a:cubicBezTo>
                    <a:pt x="352" y="172"/>
                    <a:pt x="349" y="168"/>
                    <a:pt x="356" y="165"/>
                  </a:cubicBezTo>
                  <a:cubicBezTo>
                    <a:pt x="346" y="155"/>
                    <a:pt x="354" y="135"/>
                    <a:pt x="369" y="131"/>
                  </a:cubicBezTo>
                  <a:cubicBezTo>
                    <a:pt x="380" y="128"/>
                    <a:pt x="393" y="132"/>
                    <a:pt x="403" y="133"/>
                  </a:cubicBezTo>
                  <a:cubicBezTo>
                    <a:pt x="408" y="133"/>
                    <a:pt x="415" y="134"/>
                    <a:pt x="419" y="131"/>
                  </a:cubicBezTo>
                  <a:cubicBezTo>
                    <a:pt x="423" y="129"/>
                    <a:pt x="419" y="124"/>
                    <a:pt x="425" y="122"/>
                  </a:cubicBezTo>
                  <a:cubicBezTo>
                    <a:pt x="423" y="114"/>
                    <a:pt x="416" y="108"/>
                    <a:pt x="414" y="99"/>
                  </a:cubicBezTo>
                  <a:cubicBezTo>
                    <a:pt x="411" y="90"/>
                    <a:pt x="410" y="84"/>
                    <a:pt x="410" y="74"/>
                  </a:cubicBezTo>
                  <a:cubicBezTo>
                    <a:pt x="409" y="56"/>
                    <a:pt x="404" y="45"/>
                    <a:pt x="393" y="32"/>
                  </a:cubicBezTo>
                  <a:cubicBezTo>
                    <a:pt x="386" y="31"/>
                    <a:pt x="374" y="29"/>
                    <a:pt x="374" y="22"/>
                  </a:cubicBezTo>
                  <a:cubicBezTo>
                    <a:pt x="371" y="24"/>
                    <a:pt x="369" y="29"/>
                    <a:pt x="364" y="30"/>
                  </a:cubicBezTo>
                  <a:cubicBezTo>
                    <a:pt x="361" y="30"/>
                    <a:pt x="354" y="27"/>
                    <a:pt x="350" y="27"/>
                  </a:cubicBezTo>
                  <a:cubicBezTo>
                    <a:pt x="346" y="27"/>
                    <a:pt x="342" y="31"/>
                    <a:pt x="338" y="30"/>
                  </a:cubicBezTo>
                  <a:cubicBezTo>
                    <a:pt x="321" y="29"/>
                    <a:pt x="321" y="14"/>
                    <a:pt x="308" y="8"/>
                  </a:cubicBezTo>
                  <a:cubicBezTo>
                    <a:pt x="293" y="0"/>
                    <a:pt x="293" y="20"/>
                    <a:pt x="290" y="28"/>
                  </a:cubicBezTo>
                  <a:cubicBezTo>
                    <a:pt x="288" y="34"/>
                    <a:pt x="285" y="38"/>
                    <a:pt x="282" y="43"/>
                  </a:cubicBezTo>
                  <a:cubicBezTo>
                    <a:pt x="278" y="49"/>
                    <a:pt x="279" y="56"/>
                    <a:pt x="275" y="61"/>
                  </a:cubicBezTo>
                  <a:cubicBezTo>
                    <a:pt x="267" y="72"/>
                    <a:pt x="256" y="77"/>
                    <a:pt x="244" y="82"/>
                  </a:cubicBezTo>
                  <a:cubicBezTo>
                    <a:pt x="234" y="87"/>
                    <a:pt x="226" y="94"/>
                    <a:pt x="218" y="102"/>
                  </a:cubicBezTo>
                  <a:cubicBezTo>
                    <a:pt x="214" y="105"/>
                    <a:pt x="209" y="109"/>
                    <a:pt x="207" y="113"/>
                  </a:cubicBezTo>
                  <a:cubicBezTo>
                    <a:pt x="205" y="117"/>
                    <a:pt x="207" y="120"/>
                    <a:pt x="206" y="124"/>
                  </a:cubicBezTo>
                  <a:cubicBezTo>
                    <a:pt x="206" y="128"/>
                    <a:pt x="202" y="133"/>
                    <a:pt x="200" y="136"/>
                  </a:cubicBezTo>
                  <a:cubicBezTo>
                    <a:pt x="198" y="140"/>
                    <a:pt x="197" y="142"/>
                    <a:pt x="195" y="147"/>
                  </a:cubicBezTo>
                  <a:cubicBezTo>
                    <a:pt x="192" y="156"/>
                    <a:pt x="192" y="163"/>
                    <a:pt x="194" y="172"/>
                  </a:cubicBezTo>
                  <a:cubicBezTo>
                    <a:pt x="195" y="177"/>
                    <a:pt x="197" y="182"/>
                    <a:pt x="197" y="186"/>
                  </a:cubicBezTo>
                  <a:cubicBezTo>
                    <a:pt x="196" y="189"/>
                    <a:pt x="193" y="194"/>
                    <a:pt x="191" y="197"/>
                  </a:cubicBezTo>
                  <a:cubicBezTo>
                    <a:pt x="186" y="207"/>
                    <a:pt x="179" y="216"/>
                    <a:pt x="170" y="224"/>
                  </a:cubicBezTo>
                  <a:cubicBezTo>
                    <a:pt x="161" y="230"/>
                    <a:pt x="155" y="238"/>
                    <a:pt x="146" y="243"/>
                  </a:cubicBezTo>
                  <a:cubicBezTo>
                    <a:pt x="139" y="248"/>
                    <a:pt x="131" y="253"/>
                    <a:pt x="123" y="254"/>
                  </a:cubicBezTo>
                  <a:cubicBezTo>
                    <a:pt x="100" y="257"/>
                    <a:pt x="103" y="278"/>
                    <a:pt x="91" y="293"/>
                  </a:cubicBezTo>
                  <a:cubicBezTo>
                    <a:pt x="85" y="300"/>
                    <a:pt x="76" y="302"/>
                    <a:pt x="70" y="310"/>
                  </a:cubicBezTo>
                  <a:cubicBezTo>
                    <a:pt x="64" y="317"/>
                    <a:pt x="61" y="326"/>
                    <a:pt x="59" y="335"/>
                  </a:cubicBezTo>
                  <a:cubicBezTo>
                    <a:pt x="57" y="342"/>
                    <a:pt x="57" y="351"/>
                    <a:pt x="53" y="357"/>
                  </a:cubicBezTo>
                  <a:cubicBezTo>
                    <a:pt x="47" y="365"/>
                    <a:pt x="38" y="368"/>
                    <a:pt x="33" y="376"/>
                  </a:cubicBezTo>
                  <a:cubicBezTo>
                    <a:pt x="24" y="392"/>
                    <a:pt x="19" y="410"/>
                    <a:pt x="10" y="426"/>
                  </a:cubicBezTo>
                  <a:cubicBezTo>
                    <a:pt x="4" y="434"/>
                    <a:pt x="0" y="439"/>
                    <a:pt x="1" y="450"/>
                  </a:cubicBezTo>
                  <a:cubicBezTo>
                    <a:pt x="1" y="451"/>
                    <a:pt x="1" y="451"/>
                    <a:pt x="1" y="451"/>
                  </a:cubicBezTo>
                  <a:cubicBezTo>
                    <a:pt x="108" y="450"/>
                    <a:pt x="108" y="450"/>
                    <a:pt x="108" y="450"/>
                  </a:cubicBezTo>
                  <a:cubicBezTo>
                    <a:pt x="108" y="450"/>
                    <a:pt x="107" y="422"/>
                    <a:pt x="106" y="41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3" name="Freeform 587">
              <a:extLst>
                <a:ext uri="{FF2B5EF4-FFF2-40B4-BE49-F238E27FC236}">
                  <a16:creationId xmlns:a16="http://schemas.microsoft.com/office/drawing/2014/main" id="{F693A1FD-BFF0-4F07-8A07-98817AB2A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683" y="3282541"/>
              <a:ext cx="340854" cy="334658"/>
            </a:xfrm>
            <a:custGeom>
              <a:avLst/>
              <a:gdLst>
                <a:gd name="T0" fmla="*/ 177 w 442"/>
                <a:gd name="T1" fmla="*/ 243 h 416"/>
                <a:gd name="T2" fmla="*/ 183 w 442"/>
                <a:gd name="T3" fmla="*/ 248 h 416"/>
                <a:gd name="T4" fmla="*/ 180 w 442"/>
                <a:gd name="T5" fmla="*/ 272 h 416"/>
                <a:gd name="T6" fmla="*/ 49 w 442"/>
                <a:gd name="T7" fmla="*/ 274 h 416"/>
                <a:gd name="T8" fmla="*/ 38 w 442"/>
                <a:gd name="T9" fmla="*/ 278 h 416"/>
                <a:gd name="T10" fmla="*/ 26 w 442"/>
                <a:gd name="T11" fmla="*/ 275 h 416"/>
                <a:gd name="T12" fmla="*/ 16 w 442"/>
                <a:gd name="T13" fmla="*/ 273 h 416"/>
                <a:gd name="T14" fmla="*/ 11 w 442"/>
                <a:gd name="T15" fmla="*/ 285 h 416"/>
                <a:gd name="T16" fmla="*/ 0 w 442"/>
                <a:gd name="T17" fmla="*/ 303 h 416"/>
                <a:gd name="T18" fmla="*/ 7 w 442"/>
                <a:gd name="T19" fmla="*/ 321 h 416"/>
                <a:gd name="T20" fmla="*/ 19 w 442"/>
                <a:gd name="T21" fmla="*/ 336 h 416"/>
                <a:gd name="T22" fmla="*/ 19 w 442"/>
                <a:gd name="T23" fmla="*/ 359 h 416"/>
                <a:gd name="T24" fmla="*/ 34 w 442"/>
                <a:gd name="T25" fmla="*/ 360 h 416"/>
                <a:gd name="T26" fmla="*/ 57 w 442"/>
                <a:gd name="T27" fmla="*/ 365 h 416"/>
                <a:gd name="T28" fmla="*/ 80 w 442"/>
                <a:gd name="T29" fmla="*/ 354 h 416"/>
                <a:gd name="T30" fmla="*/ 89 w 442"/>
                <a:gd name="T31" fmla="*/ 371 h 416"/>
                <a:gd name="T32" fmla="*/ 104 w 442"/>
                <a:gd name="T33" fmla="*/ 390 h 416"/>
                <a:gd name="T34" fmla="*/ 94 w 442"/>
                <a:gd name="T35" fmla="*/ 395 h 416"/>
                <a:gd name="T36" fmla="*/ 105 w 442"/>
                <a:gd name="T37" fmla="*/ 398 h 416"/>
                <a:gd name="T38" fmla="*/ 130 w 442"/>
                <a:gd name="T39" fmla="*/ 416 h 416"/>
                <a:gd name="T40" fmla="*/ 147 w 442"/>
                <a:gd name="T41" fmla="*/ 412 h 416"/>
                <a:gd name="T42" fmla="*/ 161 w 442"/>
                <a:gd name="T43" fmla="*/ 415 h 416"/>
                <a:gd name="T44" fmla="*/ 176 w 442"/>
                <a:gd name="T45" fmla="*/ 412 h 416"/>
                <a:gd name="T46" fmla="*/ 181 w 442"/>
                <a:gd name="T47" fmla="*/ 399 h 416"/>
                <a:gd name="T48" fmla="*/ 188 w 442"/>
                <a:gd name="T49" fmla="*/ 387 h 416"/>
                <a:gd name="T50" fmla="*/ 187 w 442"/>
                <a:gd name="T51" fmla="*/ 372 h 416"/>
                <a:gd name="T52" fmla="*/ 197 w 442"/>
                <a:gd name="T53" fmla="*/ 366 h 416"/>
                <a:gd name="T54" fmla="*/ 213 w 442"/>
                <a:gd name="T55" fmla="*/ 347 h 416"/>
                <a:gd name="T56" fmla="*/ 232 w 442"/>
                <a:gd name="T57" fmla="*/ 331 h 416"/>
                <a:gd name="T58" fmla="*/ 262 w 442"/>
                <a:gd name="T59" fmla="*/ 306 h 416"/>
                <a:gd name="T60" fmla="*/ 273 w 442"/>
                <a:gd name="T61" fmla="*/ 304 h 416"/>
                <a:gd name="T62" fmla="*/ 284 w 442"/>
                <a:gd name="T63" fmla="*/ 296 h 416"/>
                <a:gd name="T64" fmla="*/ 308 w 442"/>
                <a:gd name="T65" fmla="*/ 286 h 416"/>
                <a:gd name="T66" fmla="*/ 348 w 442"/>
                <a:gd name="T67" fmla="*/ 285 h 416"/>
                <a:gd name="T68" fmla="*/ 369 w 442"/>
                <a:gd name="T69" fmla="*/ 276 h 416"/>
                <a:gd name="T70" fmla="*/ 425 w 442"/>
                <a:gd name="T71" fmla="*/ 271 h 416"/>
                <a:gd name="T72" fmla="*/ 440 w 442"/>
                <a:gd name="T73" fmla="*/ 229 h 416"/>
                <a:gd name="T74" fmla="*/ 438 w 442"/>
                <a:gd name="T75" fmla="*/ 171 h 416"/>
                <a:gd name="T76" fmla="*/ 425 w 442"/>
                <a:gd name="T77" fmla="*/ 174 h 416"/>
                <a:gd name="T78" fmla="*/ 411 w 442"/>
                <a:gd name="T79" fmla="*/ 170 h 416"/>
                <a:gd name="T80" fmla="*/ 412 w 442"/>
                <a:gd name="T81" fmla="*/ 161 h 416"/>
                <a:gd name="T82" fmla="*/ 412 w 442"/>
                <a:gd name="T83" fmla="*/ 153 h 416"/>
                <a:gd name="T84" fmla="*/ 407 w 442"/>
                <a:gd name="T85" fmla="*/ 146 h 416"/>
                <a:gd name="T86" fmla="*/ 395 w 442"/>
                <a:gd name="T87" fmla="*/ 145 h 416"/>
                <a:gd name="T88" fmla="*/ 390 w 442"/>
                <a:gd name="T89" fmla="*/ 139 h 416"/>
                <a:gd name="T90" fmla="*/ 380 w 442"/>
                <a:gd name="T91" fmla="*/ 139 h 416"/>
                <a:gd name="T92" fmla="*/ 371 w 442"/>
                <a:gd name="T93" fmla="*/ 134 h 416"/>
                <a:gd name="T94" fmla="*/ 367 w 442"/>
                <a:gd name="T95" fmla="*/ 128 h 416"/>
                <a:gd name="T96" fmla="*/ 359 w 442"/>
                <a:gd name="T97" fmla="*/ 123 h 416"/>
                <a:gd name="T98" fmla="*/ 358 w 442"/>
                <a:gd name="T99" fmla="*/ 116 h 416"/>
                <a:gd name="T100" fmla="*/ 190 w 442"/>
                <a:gd name="T101" fmla="*/ 0 h 416"/>
                <a:gd name="T102" fmla="*/ 151 w 442"/>
                <a:gd name="T103" fmla="*/ 1 h 416"/>
                <a:gd name="T104" fmla="*/ 177 w 442"/>
                <a:gd name="T105" fmla="*/ 243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2" h="416">
                  <a:moveTo>
                    <a:pt x="177" y="243"/>
                  </a:moveTo>
                  <a:cubicBezTo>
                    <a:pt x="183" y="248"/>
                    <a:pt x="183" y="248"/>
                    <a:pt x="183" y="248"/>
                  </a:cubicBezTo>
                  <a:cubicBezTo>
                    <a:pt x="180" y="272"/>
                    <a:pt x="180" y="272"/>
                    <a:pt x="180" y="272"/>
                  </a:cubicBezTo>
                  <a:cubicBezTo>
                    <a:pt x="136" y="272"/>
                    <a:pt x="92" y="270"/>
                    <a:pt x="49" y="274"/>
                  </a:cubicBezTo>
                  <a:cubicBezTo>
                    <a:pt x="45" y="275"/>
                    <a:pt x="40" y="278"/>
                    <a:pt x="38" y="278"/>
                  </a:cubicBezTo>
                  <a:cubicBezTo>
                    <a:pt x="30" y="279"/>
                    <a:pt x="34" y="279"/>
                    <a:pt x="26" y="275"/>
                  </a:cubicBezTo>
                  <a:cubicBezTo>
                    <a:pt x="21" y="273"/>
                    <a:pt x="23" y="268"/>
                    <a:pt x="16" y="273"/>
                  </a:cubicBezTo>
                  <a:cubicBezTo>
                    <a:pt x="11" y="275"/>
                    <a:pt x="13" y="282"/>
                    <a:pt x="11" y="285"/>
                  </a:cubicBezTo>
                  <a:cubicBezTo>
                    <a:pt x="6" y="292"/>
                    <a:pt x="2" y="293"/>
                    <a:pt x="0" y="303"/>
                  </a:cubicBezTo>
                  <a:cubicBezTo>
                    <a:pt x="8" y="305"/>
                    <a:pt x="6" y="314"/>
                    <a:pt x="7" y="321"/>
                  </a:cubicBezTo>
                  <a:cubicBezTo>
                    <a:pt x="9" y="330"/>
                    <a:pt x="15" y="330"/>
                    <a:pt x="19" y="336"/>
                  </a:cubicBezTo>
                  <a:cubicBezTo>
                    <a:pt x="24" y="344"/>
                    <a:pt x="18" y="353"/>
                    <a:pt x="19" y="359"/>
                  </a:cubicBezTo>
                  <a:cubicBezTo>
                    <a:pt x="21" y="367"/>
                    <a:pt x="32" y="372"/>
                    <a:pt x="34" y="360"/>
                  </a:cubicBezTo>
                  <a:cubicBezTo>
                    <a:pt x="43" y="373"/>
                    <a:pt x="45" y="366"/>
                    <a:pt x="57" y="365"/>
                  </a:cubicBezTo>
                  <a:cubicBezTo>
                    <a:pt x="66" y="365"/>
                    <a:pt x="82" y="370"/>
                    <a:pt x="80" y="354"/>
                  </a:cubicBezTo>
                  <a:cubicBezTo>
                    <a:pt x="87" y="357"/>
                    <a:pt x="86" y="365"/>
                    <a:pt x="89" y="371"/>
                  </a:cubicBezTo>
                  <a:cubicBezTo>
                    <a:pt x="93" y="378"/>
                    <a:pt x="100" y="383"/>
                    <a:pt x="104" y="390"/>
                  </a:cubicBezTo>
                  <a:cubicBezTo>
                    <a:pt x="101" y="391"/>
                    <a:pt x="97" y="394"/>
                    <a:pt x="94" y="395"/>
                  </a:cubicBezTo>
                  <a:cubicBezTo>
                    <a:pt x="98" y="397"/>
                    <a:pt x="101" y="398"/>
                    <a:pt x="105" y="398"/>
                  </a:cubicBezTo>
                  <a:cubicBezTo>
                    <a:pt x="102" y="415"/>
                    <a:pt x="121" y="416"/>
                    <a:pt x="130" y="416"/>
                  </a:cubicBezTo>
                  <a:cubicBezTo>
                    <a:pt x="138" y="416"/>
                    <a:pt x="142" y="414"/>
                    <a:pt x="147" y="412"/>
                  </a:cubicBezTo>
                  <a:cubicBezTo>
                    <a:pt x="152" y="411"/>
                    <a:pt x="162" y="404"/>
                    <a:pt x="161" y="415"/>
                  </a:cubicBezTo>
                  <a:cubicBezTo>
                    <a:pt x="168" y="415"/>
                    <a:pt x="171" y="407"/>
                    <a:pt x="176" y="412"/>
                  </a:cubicBezTo>
                  <a:cubicBezTo>
                    <a:pt x="183" y="408"/>
                    <a:pt x="179" y="405"/>
                    <a:pt x="181" y="399"/>
                  </a:cubicBezTo>
                  <a:cubicBezTo>
                    <a:pt x="183" y="396"/>
                    <a:pt x="188" y="390"/>
                    <a:pt x="188" y="387"/>
                  </a:cubicBezTo>
                  <a:cubicBezTo>
                    <a:pt x="190" y="382"/>
                    <a:pt x="185" y="377"/>
                    <a:pt x="187" y="372"/>
                  </a:cubicBezTo>
                  <a:cubicBezTo>
                    <a:pt x="189" y="366"/>
                    <a:pt x="192" y="369"/>
                    <a:pt x="197" y="366"/>
                  </a:cubicBezTo>
                  <a:cubicBezTo>
                    <a:pt x="208" y="361"/>
                    <a:pt x="210" y="357"/>
                    <a:pt x="213" y="347"/>
                  </a:cubicBezTo>
                  <a:cubicBezTo>
                    <a:pt x="218" y="334"/>
                    <a:pt x="217" y="330"/>
                    <a:pt x="232" y="331"/>
                  </a:cubicBezTo>
                  <a:cubicBezTo>
                    <a:pt x="239" y="342"/>
                    <a:pt x="256" y="310"/>
                    <a:pt x="262" y="306"/>
                  </a:cubicBezTo>
                  <a:cubicBezTo>
                    <a:pt x="265" y="304"/>
                    <a:pt x="269" y="305"/>
                    <a:pt x="273" y="304"/>
                  </a:cubicBezTo>
                  <a:cubicBezTo>
                    <a:pt x="277" y="302"/>
                    <a:pt x="280" y="298"/>
                    <a:pt x="284" y="296"/>
                  </a:cubicBezTo>
                  <a:cubicBezTo>
                    <a:pt x="291" y="293"/>
                    <a:pt x="301" y="288"/>
                    <a:pt x="308" y="286"/>
                  </a:cubicBezTo>
                  <a:cubicBezTo>
                    <a:pt x="322" y="281"/>
                    <a:pt x="336" y="288"/>
                    <a:pt x="348" y="285"/>
                  </a:cubicBezTo>
                  <a:cubicBezTo>
                    <a:pt x="356" y="283"/>
                    <a:pt x="360" y="277"/>
                    <a:pt x="369" y="276"/>
                  </a:cubicBezTo>
                  <a:cubicBezTo>
                    <a:pt x="387" y="274"/>
                    <a:pt x="407" y="283"/>
                    <a:pt x="425" y="271"/>
                  </a:cubicBezTo>
                  <a:cubicBezTo>
                    <a:pt x="438" y="262"/>
                    <a:pt x="438" y="243"/>
                    <a:pt x="440" y="229"/>
                  </a:cubicBezTo>
                  <a:cubicBezTo>
                    <a:pt x="442" y="212"/>
                    <a:pt x="438" y="190"/>
                    <a:pt x="438" y="171"/>
                  </a:cubicBezTo>
                  <a:cubicBezTo>
                    <a:pt x="425" y="174"/>
                    <a:pt x="425" y="174"/>
                    <a:pt x="425" y="174"/>
                  </a:cubicBezTo>
                  <a:cubicBezTo>
                    <a:pt x="425" y="174"/>
                    <a:pt x="411" y="173"/>
                    <a:pt x="411" y="170"/>
                  </a:cubicBezTo>
                  <a:cubicBezTo>
                    <a:pt x="411" y="167"/>
                    <a:pt x="412" y="161"/>
                    <a:pt x="412" y="161"/>
                  </a:cubicBezTo>
                  <a:cubicBezTo>
                    <a:pt x="412" y="153"/>
                    <a:pt x="412" y="153"/>
                    <a:pt x="412" y="153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395" y="145"/>
                    <a:pt x="395" y="145"/>
                    <a:pt x="395" y="145"/>
                  </a:cubicBezTo>
                  <a:cubicBezTo>
                    <a:pt x="390" y="139"/>
                    <a:pt x="390" y="139"/>
                    <a:pt x="390" y="139"/>
                  </a:cubicBezTo>
                  <a:cubicBezTo>
                    <a:pt x="380" y="139"/>
                    <a:pt x="380" y="139"/>
                    <a:pt x="380" y="139"/>
                  </a:cubicBezTo>
                  <a:cubicBezTo>
                    <a:pt x="371" y="134"/>
                    <a:pt x="371" y="134"/>
                    <a:pt x="371" y="134"/>
                  </a:cubicBezTo>
                  <a:cubicBezTo>
                    <a:pt x="367" y="128"/>
                    <a:pt x="367" y="128"/>
                    <a:pt x="367" y="128"/>
                  </a:cubicBezTo>
                  <a:cubicBezTo>
                    <a:pt x="359" y="123"/>
                    <a:pt x="359" y="123"/>
                    <a:pt x="359" y="123"/>
                  </a:cubicBezTo>
                  <a:cubicBezTo>
                    <a:pt x="358" y="116"/>
                    <a:pt x="358" y="116"/>
                    <a:pt x="358" y="116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51" y="1"/>
                    <a:pt x="151" y="1"/>
                    <a:pt x="151" y="1"/>
                  </a:cubicBezTo>
                  <a:lnTo>
                    <a:pt x="177" y="24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894" name="Freeform 588">
              <a:extLst>
                <a:ext uri="{FF2B5EF4-FFF2-40B4-BE49-F238E27FC236}">
                  <a16:creationId xmlns:a16="http://schemas.microsoft.com/office/drawing/2014/main" id="{83DE03C6-E8A3-4DE1-BEF2-BBFA15009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787" y="3510300"/>
              <a:ext cx="161938" cy="126987"/>
            </a:xfrm>
            <a:custGeom>
              <a:avLst/>
              <a:gdLst>
                <a:gd name="T0" fmla="*/ 208 w 210"/>
                <a:gd name="T1" fmla="*/ 73 h 158"/>
                <a:gd name="T2" fmla="*/ 197 w 210"/>
                <a:gd name="T3" fmla="*/ 69 h 158"/>
                <a:gd name="T4" fmla="*/ 188 w 210"/>
                <a:gd name="T5" fmla="*/ 63 h 158"/>
                <a:gd name="T6" fmla="*/ 178 w 210"/>
                <a:gd name="T7" fmla="*/ 48 h 158"/>
                <a:gd name="T8" fmla="*/ 161 w 210"/>
                <a:gd name="T9" fmla="*/ 36 h 158"/>
                <a:gd name="T10" fmla="*/ 152 w 210"/>
                <a:gd name="T11" fmla="*/ 18 h 158"/>
                <a:gd name="T12" fmla="*/ 155 w 210"/>
                <a:gd name="T13" fmla="*/ 3 h 158"/>
                <a:gd name="T14" fmla="*/ 129 w 210"/>
                <a:gd name="T15" fmla="*/ 3 h 158"/>
                <a:gd name="T16" fmla="*/ 105 w 210"/>
                <a:gd name="T17" fmla="*/ 13 h 158"/>
                <a:gd name="T18" fmla="*/ 94 w 210"/>
                <a:gd name="T19" fmla="*/ 21 h 158"/>
                <a:gd name="T20" fmla="*/ 83 w 210"/>
                <a:gd name="T21" fmla="*/ 23 h 158"/>
                <a:gd name="T22" fmla="*/ 53 w 210"/>
                <a:gd name="T23" fmla="*/ 48 h 158"/>
                <a:gd name="T24" fmla="*/ 34 w 210"/>
                <a:gd name="T25" fmla="*/ 64 h 158"/>
                <a:gd name="T26" fmla="*/ 18 w 210"/>
                <a:gd name="T27" fmla="*/ 83 h 158"/>
                <a:gd name="T28" fmla="*/ 8 w 210"/>
                <a:gd name="T29" fmla="*/ 89 h 158"/>
                <a:gd name="T30" fmla="*/ 9 w 210"/>
                <a:gd name="T31" fmla="*/ 104 h 158"/>
                <a:gd name="T32" fmla="*/ 2 w 210"/>
                <a:gd name="T33" fmla="*/ 116 h 158"/>
                <a:gd name="T34" fmla="*/ 0 w 210"/>
                <a:gd name="T35" fmla="*/ 126 h 158"/>
                <a:gd name="T36" fmla="*/ 14 w 210"/>
                <a:gd name="T37" fmla="*/ 131 h 158"/>
                <a:gd name="T38" fmla="*/ 48 w 210"/>
                <a:gd name="T39" fmla="*/ 144 h 158"/>
                <a:gd name="T40" fmla="*/ 74 w 210"/>
                <a:gd name="T41" fmla="*/ 158 h 158"/>
                <a:gd name="T42" fmla="*/ 74 w 210"/>
                <a:gd name="T43" fmla="*/ 133 h 158"/>
                <a:gd name="T44" fmla="*/ 72 w 210"/>
                <a:gd name="T45" fmla="*/ 116 h 158"/>
                <a:gd name="T46" fmla="*/ 145 w 210"/>
                <a:gd name="T47" fmla="*/ 111 h 158"/>
                <a:gd name="T48" fmla="*/ 167 w 210"/>
                <a:gd name="T49" fmla="*/ 113 h 158"/>
                <a:gd name="T50" fmla="*/ 187 w 210"/>
                <a:gd name="T51" fmla="*/ 101 h 158"/>
                <a:gd name="T52" fmla="*/ 206 w 210"/>
                <a:gd name="T53" fmla="*/ 95 h 158"/>
                <a:gd name="T54" fmla="*/ 210 w 210"/>
                <a:gd name="T55" fmla="*/ 89 h 158"/>
                <a:gd name="T56" fmla="*/ 204 w 210"/>
                <a:gd name="T57" fmla="*/ 74 h 158"/>
                <a:gd name="T58" fmla="*/ 208 w 210"/>
                <a:gd name="T59" fmla="*/ 7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158">
                  <a:moveTo>
                    <a:pt x="208" y="73"/>
                  </a:moveTo>
                  <a:cubicBezTo>
                    <a:pt x="207" y="64"/>
                    <a:pt x="201" y="70"/>
                    <a:pt x="197" y="69"/>
                  </a:cubicBezTo>
                  <a:cubicBezTo>
                    <a:pt x="193" y="67"/>
                    <a:pt x="191" y="64"/>
                    <a:pt x="188" y="63"/>
                  </a:cubicBezTo>
                  <a:cubicBezTo>
                    <a:pt x="183" y="60"/>
                    <a:pt x="164" y="54"/>
                    <a:pt x="178" y="48"/>
                  </a:cubicBezTo>
                  <a:cubicBezTo>
                    <a:pt x="174" y="41"/>
                    <a:pt x="166" y="42"/>
                    <a:pt x="161" y="36"/>
                  </a:cubicBezTo>
                  <a:cubicBezTo>
                    <a:pt x="156" y="31"/>
                    <a:pt x="157" y="23"/>
                    <a:pt x="152" y="18"/>
                  </a:cubicBezTo>
                  <a:cubicBezTo>
                    <a:pt x="156" y="14"/>
                    <a:pt x="156" y="8"/>
                    <a:pt x="155" y="3"/>
                  </a:cubicBezTo>
                  <a:cubicBezTo>
                    <a:pt x="147" y="2"/>
                    <a:pt x="138" y="0"/>
                    <a:pt x="129" y="3"/>
                  </a:cubicBezTo>
                  <a:cubicBezTo>
                    <a:pt x="122" y="5"/>
                    <a:pt x="112" y="10"/>
                    <a:pt x="105" y="13"/>
                  </a:cubicBezTo>
                  <a:cubicBezTo>
                    <a:pt x="101" y="15"/>
                    <a:pt x="98" y="19"/>
                    <a:pt x="94" y="21"/>
                  </a:cubicBezTo>
                  <a:cubicBezTo>
                    <a:pt x="90" y="22"/>
                    <a:pt x="86" y="21"/>
                    <a:pt x="83" y="23"/>
                  </a:cubicBezTo>
                  <a:cubicBezTo>
                    <a:pt x="77" y="27"/>
                    <a:pt x="60" y="59"/>
                    <a:pt x="53" y="48"/>
                  </a:cubicBezTo>
                  <a:cubicBezTo>
                    <a:pt x="38" y="47"/>
                    <a:pt x="39" y="51"/>
                    <a:pt x="34" y="64"/>
                  </a:cubicBezTo>
                  <a:cubicBezTo>
                    <a:pt x="31" y="74"/>
                    <a:pt x="29" y="78"/>
                    <a:pt x="18" y="83"/>
                  </a:cubicBezTo>
                  <a:cubicBezTo>
                    <a:pt x="13" y="86"/>
                    <a:pt x="10" y="83"/>
                    <a:pt x="8" y="89"/>
                  </a:cubicBezTo>
                  <a:cubicBezTo>
                    <a:pt x="6" y="94"/>
                    <a:pt x="11" y="99"/>
                    <a:pt x="9" y="104"/>
                  </a:cubicBezTo>
                  <a:cubicBezTo>
                    <a:pt x="9" y="107"/>
                    <a:pt x="4" y="113"/>
                    <a:pt x="2" y="116"/>
                  </a:cubicBezTo>
                  <a:cubicBezTo>
                    <a:pt x="1" y="121"/>
                    <a:pt x="2" y="124"/>
                    <a:pt x="0" y="126"/>
                  </a:cubicBezTo>
                  <a:cubicBezTo>
                    <a:pt x="4" y="129"/>
                    <a:pt x="8" y="132"/>
                    <a:pt x="14" y="131"/>
                  </a:cubicBezTo>
                  <a:cubicBezTo>
                    <a:pt x="19" y="151"/>
                    <a:pt x="32" y="146"/>
                    <a:pt x="48" y="144"/>
                  </a:cubicBezTo>
                  <a:cubicBezTo>
                    <a:pt x="63" y="141"/>
                    <a:pt x="69" y="146"/>
                    <a:pt x="74" y="158"/>
                  </a:cubicBezTo>
                  <a:cubicBezTo>
                    <a:pt x="76" y="149"/>
                    <a:pt x="76" y="140"/>
                    <a:pt x="74" y="133"/>
                  </a:cubicBezTo>
                  <a:cubicBezTo>
                    <a:pt x="71" y="124"/>
                    <a:pt x="66" y="124"/>
                    <a:pt x="72" y="116"/>
                  </a:cubicBezTo>
                  <a:cubicBezTo>
                    <a:pt x="82" y="103"/>
                    <a:pt x="130" y="111"/>
                    <a:pt x="145" y="111"/>
                  </a:cubicBezTo>
                  <a:cubicBezTo>
                    <a:pt x="152" y="111"/>
                    <a:pt x="159" y="114"/>
                    <a:pt x="167" y="113"/>
                  </a:cubicBezTo>
                  <a:cubicBezTo>
                    <a:pt x="176" y="111"/>
                    <a:pt x="179" y="104"/>
                    <a:pt x="187" y="101"/>
                  </a:cubicBezTo>
                  <a:cubicBezTo>
                    <a:pt x="194" y="98"/>
                    <a:pt x="200" y="103"/>
                    <a:pt x="206" y="95"/>
                  </a:cubicBezTo>
                  <a:cubicBezTo>
                    <a:pt x="208" y="94"/>
                    <a:pt x="209" y="91"/>
                    <a:pt x="210" y="89"/>
                  </a:cubicBezTo>
                  <a:cubicBezTo>
                    <a:pt x="207" y="84"/>
                    <a:pt x="204" y="79"/>
                    <a:pt x="204" y="74"/>
                  </a:cubicBezTo>
                  <a:cubicBezTo>
                    <a:pt x="205" y="74"/>
                    <a:pt x="207" y="74"/>
                    <a:pt x="208" y="7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5" name="Freeform 589">
              <a:extLst>
                <a:ext uri="{FF2B5EF4-FFF2-40B4-BE49-F238E27FC236}">
                  <a16:creationId xmlns:a16="http://schemas.microsoft.com/office/drawing/2014/main" id="{73F5D388-CF1D-4896-9518-1855341F7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997" y="3317267"/>
              <a:ext cx="322897" cy="264527"/>
            </a:xfrm>
            <a:custGeom>
              <a:avLst/>
              <a:gdLst>
                <a:gd name="T0" fmla="*/ 402 w 419"/>
                <a:gd name="T1" fmla="*/ 63 h 329"/>
                <a:gd name="T2" fmla="*/ 395 w 419"/>
                <a:gd name="T3" fmla="*/ 18 h 329"/>
                <a:gd name="T4" fmla="*/ 364 w 419"/>
                <a:gd name="T5" fmla="*/ 19 h 329"/>
                <a:gd name="T6" fmla="*/ 342 w 419"/>
                <a:gd name="T7" fmla="*/ 7 h 329"/>
                <a:gd name="T8" fmla="*/ 316 w 419"/>
                <a:gd name="T9" fmla="*/ 1 h 329"/>
                <a:gd name="T10" fmla="*/ 315 w 419"/>
                <a:gd name="T11" fmla="*/ 0 h 329"/>
                <a:gd name="T12" fmla="*/ 208 w 419"/>
                <a:gd name="T13" fmla="*/ 71 h 329"/>
                <a:gd name="T14" fmla="*/ 150 w 419"/>
                <a:gd name="T15" fmla="*/ 118 h 329"/>
                <a:gd name="T16" fmla="*/ 107 w 419"/>
                <a:gd name="T17" fmla="*/ 128 h 329"/>
                <a:gd name="T18" fmla="*/ 109 w 419"/>
                <a:gd name="T19" fmla="*/ 186 h 329"/>
                <a:gd name="T20" fmla="*/ 94 w 419"/>
                <a:gd name="T21" fmla="*/ 228 h 329"/>
                <a:gd name="T22" fmla="*/ 38 w 419"/>
                <a:gd name="T23" fmla="*/ 233 h 329"/>
                <a:gd name="T24" fmla="*/ 17 w 419"/>
                <a:gd name="T25" fmla="*/ 242 h 329"/>
                <a:gd name="T26" fmla="*/ 3 w 419"/>
                <a:gd name="T27" fmla="*/ 243 h 329"/>
                <a:gd name="T28" fmla="*/ 0 w 419"/>
                <a:gd name="T29" fmla="*/ 258 h 329"/>
                <a:gd name="T30" fmla="*/ 9 w 419"/>
                <a:gd name="T31" fmla="*/ 276 h 329"/>
                <a:gd name="T32" fmla="*/ 26 w 419"/>
                <a:gd name="T33" fmla="*/ 288 h 329"/>
                <a:gd name="T34" fmla="*/ 36 w 419"/>
                <a:gd name="T35" fmla="*/ 303 h 329"/>
                <a:gd name="T36" fmla="*/ 45 w 419"/>
                <a:gd name="T37" fmla="*/ 309 h 329"/>
                <a:gd name="T38" fmla="*/ 56 w 419"/>
                <a:gd name="T39" fmla="*/ 313 h 329"/>
                <a:gd name="T40" fmla="*/ 52 w 419"/>
                <a:gd name="T41" fmla="*/ 314 h 329"/>
                <a:gd name="T42" fmla="*/ 58 w 419"/>
                <a:gd name="T43" fmla="*/ 329 h 329"/>
                <a:gd name="T44" fmla="*/ 76 w 419"/>
                <a:gd name="T45" fmla="*/ 316 h 329"/>
                <a:gd name="T46" fmla="*/ 90 w 419"/>
                <a:gd name="T47" fmla="*/ 329 h 329"/>
                <a:gd name="T48" fmla="*/ 91 w 419"/>
                <a:gd name="T49" fmla="*/ 329 h 329"/>
                <a:gd name="T50" fmla="*/ 93 w 419"/>
                <a:gd name="T51" fmla="*/ 313 h 329"/>
                <a:gd name="T52" fmla="*/ 100 w 419"/>
                <a:gd name="T53" fmla="*/ 306 h 329"/>
                <a:gd name="T54" fmla="*/ 107 w 419"/>
                <a:gd name="T55" fmla="*/ 290 h 329"/>
                <a:gd name="T56" fmla="*/ 123 w 419"/>
                <a:gd name="T57" fmla="*/ 279 h 329"/>
                <a:gd name="T58" fmla="*/ 164 w 419"/>
                <a:gd name="T59" fmla="*/ 280 h 329"/>
                <a:gd name="T60" fmla="*/ 197 w 419"/>
                <a:gd name="T61" fmla="*/ 292 h 329"/>
                <a:gd name="T62" fmla="*/ 207 w 419"/>
                <a:gd name="T63" fmla="*/ 288 h 329"/>
                <a:gd name="T64" fmla="*/ 216 w 419"/>
                <a:gd name="T65" fmla="*/ 293 h 329"/>
                <a:gd name="T66" fmla="*/ 236 w 419"/>
                <a:gd name="T67" fmla="*/ 302 h 329"/>
                <a:gd name="T68" fmla="*/ 275 w 419"/>
                <a:gd name="T69" fmla="*/ 290 h 329"/>
                <a:gd name="T70" fmla="*/ 319 w 419"/>
                <a:gd name="T71" fmla="*/ 294 h 329"/>
                <a:gd name="T72" fmla="*/ 355 w 419"/>
                <a:gd name="T73" fmla="*/ 279 h 329"/>
                <a:gd name="T74" fmla="*/ 372 w 419"/>
                <a:gd name="T75" fmla="*/ 232 h 329"/>
                <a:gd name="T76" fmla="*/ 409 w 419"/>
                <a:gd name="T77" fmla="*/ 181 h 329"/>
                <a:gd name="T78" fmla="*/ 417 w 419"/>
                <a:gd name="T79" fmla="*/ 113 h 329"/>
                <a:gd name="T80" fmla="*/ 402 w 419"/>
                <a:gd name="T81" fmla="*/ 63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9" h="329">
                  <a:moveTo>
                    <a:pt x="402" y="63"/>
                  </a:moveTo>
                  <a:cubicBezTo>
                    <a:pt x="396" y="50"/>
                    <a:pt x="397" y="33"/>
                    <a:pt x="395" y="18"/>
                  </a:cubicBezTo>
                  <a:cubicBezTo>
                    <a:pt x="384" y="24"/>
                    <a:pt x="376" y="28"/>
                    <a:pt x="364" y="19"/>
                  </a:cubicBezTo>
                  <a:cubicBezTo>
                    <a:pt x="357" y="14"/>
                    <a:pt x="353" y="10"/>
                    <a:pt x="342" y="7"/>
                  </a:cubicBezTo>
                  <a:cubicBezTo>
                    <a:pt x="335" y="6"/>
                    <a:pt x="323" y="5"/>
                    <a:pt x="316" y="1"/>
                  </a:cubicBezTo>
                  <a:cubicBezTo>
                    <a:pt x="316" y="1"/>
                    <a:pt x="315" y="0"/>
                    <a:pt x="315" y="0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150" y="118"/>
                    <a:pt x="150" y="118"/>
                    <a:pt x="150" y="118"/>
                  </a:cubicBezTo>
                  <a:cubicBezTo>
                    <a:pt x="107" y="128"/>
                    <a:pt x="107" y="128"/>
                    <a:pt x="107" y="128"/>
                  </a:cubicBezTo>
                  <a:cubicBezTo>
                    <a:pt x="107" y="147"/>
                    <a:pt x="111" y="169"/>
                    <a:pt x="109" y="186"/>
                  </a:cubicBezTo>
                  <a:cubicBezTo>
                    <a:pt x="107" y="200"/>
                    <a:pt x="107" y="219"/>
                    <a:pt x="94" y="228"/>
                  </a:cubicBezTo>
                  <a:cubicBezTo>
                    <a:pt x="76" y="240"/>
                    <a:pt x="56" y="231"/>
                    <a:pt x="38" y="233"/>
                  </a:cubicBezTo>
                  <a:cubicBezTo>
                    <a:pt x="29" y="234"/>
                    <a:pt x="25" y="240"/>
                    <a:pt x="17" y="242"/>
                  </a:cubicBezTo>
                  <a:cubicBezTo>
                    <a:pt x="13" y="243"/>
                    <a:pt x="8" y="243"/>
                    <a:pt x="3" y="243"/>
                  </a:cubicBezTo>
                  <a:cubicBezTo>
                    <a:pt x="4" y="248"/>
                    <a:pt x="4" y="254"/>
                    <a:pt x="0" y="258"/>
                  </a:cubicBezTo>
                  <a:cubicBezTo>
                    <a:pt x="5" y="263"/>
                    <a:pt x="4" y="271"/>
                    <a:pt x="9" y="276"/>
                  </a:cubicBezTo>
                  <a:cubicBezTo>
                    <a:pt x="14" y="282"/>
                    <a:pt x="22" y="281"/>
                    <a:pt x="26" y="288"/>
                  </a:cubicBezTo>
                  <a:cubicBezTo>
                    <a:pt x="12" y="294"/>
                    <a:pt x="31" y="300"/>
                    <a:pt x="36" y="303"/>
                  </a:cubicBezTo>
                  <a:cubicBezTo>
                    <a:pt x="39" y="304"/>
                    <a:pt x="41" y="307"/>
                    <a:pt x="45" y="309"/>
                  </a:cubicBezTo>
                  <a:cubicBezTo>
                    <a:pt x="49" y="310"/>
                    <a:pt x="55" y="304"/>
                    <a:pt x="56" y="313"/>
                  </a:cubicBezTo>
                  <a:cubicBezTo>
                    <a:pt x="55" y="314"/>
                    <a:pt x="53" y="314"/>
                    <a:pt x="52" y="314"/>
                  </a:cubicBezTo>
                  <a:cubicBezTo>
                    <a:pt x="52" y="319"/>
                    <a:pt x="55" y="324"/>
                    <a:pt x="58" y="329"/>
                  </a:cubicBezTo>
                  <a:cubicBezTo>
                    <a:pt x="61" y="320"/>
                    <a:pt x="63" y="310"/>
                    <a:pt x="76" y="316"/>
                  </a:cubicBezTo>
                  <a:cubicBezTo>
                    <a:pt x="81" y="318"/>
                    <a:pt x="85" y="325"/>
                    <a:pt x="90" y="329"/>
                  </a:cubicBezTo>
                  <a:cubicBezTo>
                    <a:pt x="90" y="329"/>
                    <a:pt x="90" y="329"/>
                    <a:pt x="91" y="329"/>
                  </a:cubicBezTo>
                  <a:cubicBezTo>
                    <a:pt x="91" y="324"/>
                    <a:pt x="92" y="315"/>
                    <a:pt x="93" y="313"/>
                  </a:cubicBezTo>
                  <a:cubicBezTo>
                    <a:pt x="95" y="309"/>
                    <a:pt x="98" y="309"/>
                    <a:pt x="100" y="306"/>
                  </a:cubicBezTo>
                  <a:cubicBezTo>
                    <a:pt x="103" y="301"/>
                    <a:pt x="105" y="295"/>
                    <a:pt x="107" y="290"/>
                  </a:cubicBezTo>
                  <a:cubicBezTo>
                    <a:pt x="112" y="279"/>
                    <a:pt x="112" y="280"/>
                    <a:pt x="123" y="279"/>
                  </a:cubicBezTo>
                  <a:cubicBezTo>
                    <a:pt x="139" y="276"/>
                    <a:pt x="149" y="271"/>
                    <a:pt x="164" y="280"/>
                  </a:cubicBezTo>
                  <a:cubicBezTo>
                    <a:pt x="179" y="288"/>
                    <a:pt x="177" y="300"/>
                    <a:pt x="197" y="292"/>
                  </a:cubicBezTo>
                  <a:cubicBezTo>
                    <a:pt x="200" y="291"/>
                    <a:pt x="204" y="288"/>
                    <a:pt x="207" y="288"/>
                  </a:cubicBezTo>
                  <a:cubicBezTo>
                    <a:pt x="214" y="288"/>
                    <a:pt x="212" y="291"/>
                    <a:pt x="216" y="293"/>
                  </a:cubicBezTo>
                  <a:cubicBezTo>
                    <a:pt x="222" y="296"/>
                    <a:pt x="230" y="300"/>
                    <a:pt x="236" y="302"/>
                  </a:cubicBezTo>
                  <a:cubicBezTo>
                    <a:pt x="256" y="307"/>
                    <a:pt x="258" y="293"/>
                    <a:pt x="275" y="290"/>
                  </a:cubicBezTo>
                  <a:cubicBezTo>
                    <a:pt x="290" y="287"/>
                    <a:pt x="306" y="293"/>
                    <a:pt x="319" y="294"/>
                  </a:cubicBezTo>
                  <a:cubicBezTo>
                    <a:pt x="333" y="295"/>
                    <a:pt x="342" y="278"/>
                    <a:pt x="355" y="279"/>
                  </a:cubicBezTo>
                  <a:cubicBezTo>
                    <a:pt x="355" y="262"/>
                    <a:pt x="361" y="247"/>
                    <a:pt x="372" y="232"/>
                  </a:cubicBezTo>
                  <a:cubicBezTo>
                    <a:pt x="385" y="215"/>
                    <a:pt x="403" y="202"/>
                    <a:pt x="409" y="181"/>
                  </a:cubicBezTo>
                  <a:cubicBezTo>
                    <a:pt x="415" y="161"/>
                    <a:pt x="416" y="134"/>
                    <a:pt x="417" y="113"/>
                  </a:cubicBezTo>
                  <a:cubicBezTo>
                    <a:pt x="419" y="89"/>
                    <a:pt x="411" y="83"/>
                    <a:pt x="402" y="6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6" name="Freeform 590">
              <a:extLst>
                <a:ext uri="{FF2B5EF4-FFF2-40B4-BE49-F238E27FC236}">
                  <a16:creationId xmlns:a16="http://schemas.microsoft.com/office/drawing/2014/main" id="{F1B86950-BBBF-4953-803D-61D774A8F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2802" y="3593028"/>
              <a:ext cx="90110" cy="144009"/>
            </a:xfrm>
            <a:custGeom>
              <a:avLst/>
              <a:gdLst>
                <a:gd name="T0" fmla="*/ 103 w 117"/>
                <a:gd name="T1" fmla="*/ 126 h 179"/>
                <a:gd name="T2" fmla="*/ 103 w 117"/>
                <a:gd name="T3" fmla="*/ 117 h 179"/>
                <a:gd name="T4" fmla="*/ 104 w 117"/>
                <a:gd name="T5" fmla="*/ 83 h 179"/>
                <a:gd name="T6" fmla="*/ 100 w 117"/>
                <a:gd name="T7" fmla="*/ 66 h 179"/>
                <a:gd name="T8" fmla="*/ 96 w 117"/>
                <a:gd name="T9" fmla="*/ 52 h 179"/>
                <a:gd name="T10" fmla="*/ 84 w 117"/>
                <a:gd name="T11" fmla="*/ 19 h 179"/>
                <a:gd name="T12" fmla="*/ 87 w 117"/>
                <a:gd name="T13" fmla="*/ 8 h 179"/>
                <a:gd name="T14" fmla="*/ 84 w 117"/>
                <a:gd name="T15" fmla="*/ 8 h 179"/>
                <a:gd name="T16" fmla="*/ 11 w 117"/>
                <a:gd name="T17" fmla="*/ 13 h 179"/>
                <a:gd name="T18" fmla="*/ 13 w 117"/>
                <a:gd name="T19" fmla="*/ 30 h 179"/>
                <a:gd name="T20" fmla="*/ 13 w 117"/>
                <a:gd name="T21" fmla="*/ 55 h 179"/>
                <a:gd name="T22" fmla="*/ 15 w 117"/>
                <a:gd name="T23" fmla="*/ 60 h 179"/>
                <a:gd name="T24" fmla="*/ 20 w 117"/>
                <a:gd name="T25" fmla="*/ 78 h 179"/>
                <a:gd name="T26" fmla="*/ 11 w 117"/>
                <a:gd name="T27" fmla="*/ 98 h 179"/>
                <a:gd name="T28" fmla="*/ 6 w 117"/>
                <a:gd name="T29" fmla="*/ 147 h 179"/>
                <a:gd name="T30" fmla="*/ 16 w 117"/>
                <a:gd name="T31" fmla="*/ 174 h 179"/>
                <a:gd name="T32" fmla="*/ 24 w 117"/>
                <a:gd name="T33" fmla="*/ 176 h 179"/>
                <a:gd name="T34" fmla="*/ 70 w 117"/>
                <a:gd name="T35" fmla="*/ 159 h 179"/>
                <a:gd name="T36" fmla="*/ 117 w 117"/>
                <a:gd name="T37" fmla="*/ 142 h 179"/>
                <a:gd name="T38" fmla="*/ 111 w 117"/>
                <a:gd name="T39" fmla="*/ 133 h 179"/>
                <a:gd name="T40" fmla="*/ 103 w 117"/>
                <a:gd name="T41" fmla="*/ 12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79">
                  <a:moveTo>
                    <a:pt x="103" y="126"/>
                  </a:moveTo>
                  <a:cubicBezTo>
                    <a:pt x="100" y="121"/>
                    <a:pt x="104" y="121"/>
                    <a:pt x="103" y="117"/>
                  </a:cubicBezTo>
                  <a:cubicBezTo>
                    <a:pt x="102" y="107"/>
                    <a:pt x="105" y="93"/>
                    <a:pt x="104" y="83"/>
                  </a:cubicBezTo>
                  <a:cubicBezTo>
                    <a:pt x="103" y="77"/>
                    <a:pt x="100" y="73"/>
                    <a:pt x="100" y="66"/>
                  </a:cubicBezTo>
                  <a:cubicBezTo>
                    <a:pt x="99" y="61"/>
                    <a:pt x="96" y="54"/>
                    <a:pt x="96" y="52"/>
                  </a:cubicBezTo>
                  <a:cubicBezTo>
                    <a:pt x="95" y="43"/>
                    <a:pt x="99" y="22"/>
                    <a:pt x="84" y="19"/>
                  </a:cubicBezTo>
                  <a:cubicBezTo>
                    <a:pt x="84" y="15"/>
                    <a:pt x="85" y="11"/>
                    <a:pt x="87" y="8"/>
                  </a:cubicBezTo>
                  <a:cubicBezTo>
                    <a:pt x="86" y="8"/>
                    <a:pt x="85" y="8"/>
                    <a:pt x="84" y="8"/>
                  </a:cubicBezTo>
                  <a:cubicBezTo>
                    <a:pt x="69" y="8"/>
                    <a:pt x="21" y="0"/>
                    <a:pt x="11" y="13"/>
                  </a:cubicBezTo>
                  <a:cubicBezTo>
                    <a:pt x="5" y="21"/>
                    <a:pt x="10" y="21"/>
                    <a:pt x="13" y="30"/>
                  </a:cubicBezTo>
                  <a:cubicBezTo>
                    <a:pt x="15" y="37"/>
                    <a:pt x="15" y="46"/>
                    <a:pt x="13" y="55"/>
                  </a:cubicBezTo>
                  <a:cubicBezTo>
                    <a:pt x="14" y="56"/>
                    <a:pt x="14" y="58"/>
                    <a:pt x="15" y="60"/>
                  </a:cubicBezTo>
                  <a:cubicBezTo>
                    <a:pt x="17" y="66"/>
                    <a:pt x="20" y="71"/>
                    <a:pt x="20" y="78"/>
                  </a:cubicBezTo>
                  <a:cubicBezTo>
                    <a:pt x="21" y="89"/>
                    <a:pt x="16" y="90"/>
                    <a:pt x="11" y="98"/>
                  </a:cubicBezTo>
                  <a:cubicBezTo>
                    <a:pt x="2" y="112"/>
                    <a:pt x="0" y="132"/>
                    <a:pt x="6" y="147"/>
                  </a:cubicBezTo>
                  <a:cubicBezTo>
                    <a:pt x="10" y="157"/>
                    <a:pt x="14" y="165"/>
                    <a:pt x="16" y="174"/>
                  </a:cubicBezTo>
                  <a:cubicBezTo>
                    <a:pt x="19" y="175"/>
                    <a:pt x="21" y="175"/>
                    <a:pt x="24" y="176"/>
                  </a:cubicBezTo>
                  <a:cubicBezTo>
                    <a:pt x="40" y="179"/>
                    <a:pt x="55" y="166"/>
                    <a:pt x="70" y="159"/>
                  </a:cubicBezTo>
                  <a:cubicBezTo>
                    <a:pt x="84" y="152"/>
                    <a:pt x="101" y="147"/>
                    <a:pt x="117" y="142"/>
                  </a:cubicBezTo>
                  <a:cubicBezTo>
                    <a:pt x="115" y="139"/>
                    <a:pt x="114" y="136"/>
                    <a:pt x="111" y="133"/>
                  </a:cubicBezTo>
                  <a:cubicBezTo>
                    <a:pt x="109" y="131"/>
                    <a:pt x="104" y="129"/>
                    <a:pt x="103" y="12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7" name="Freeform 591">
              <a:extLst>
                <a:ext uri="{FF2B5EF4-FFF2-40B4-BE49-F238E27FC236}">
                  <a16:creationId xmlns:a16="http://schemas.microsoft.com/office/drawing/2014/main" id="{28545303-796D-40F0-A53F-4981D0C6D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7446" y="3599497"/>
              <a:ext cx="40158" cy="107922"/>
            </a:xfrm>
            <a:custGeom>
              <a:avLst/>
              <a:gdLst>
                <a:gd name="T0" fmla="*/ 48 w 52"/>
                <a:gd name="T1" fmla="*/ 98 h 134"/>
                <a:gd name="T2" fmla="*/ 45 w 52"/>
                <a:gd name="T3" fmla="*/ 65 h 134"/>
                <a:gd name="T4" fmla="*/ 40 w 52"/>
                <a:gd name="T5" fmla="*/ 37 h 134"/>
                <a:gd name="T6" fmla="*/ 23 w 52"/>
                <a:gd name="T7" fmla="*/ 19 h 134"/>
                <a:gd name="T8" fmla="*/ 28 w 52"/>
                <a:gd name="T9" fmla="*/ 0 h 134"/>
                <a:gd name="T10" fmla="*/ 22 w 52"/>
                <a:gd name="T11" fmla="*/ 2 h 134"/>
                <a:gd name="T12" fmla="*/ 3 w 52"/>
                <a:gd name="T13" fmla="*/ 0 h 134"/>
                <a:gd name="T14" fmla="*/ 0 w 52"/>
                <a:gd name="T15" fmla="*/ 11 h 134"/>
                <a:gd name="T16" fmla="*/ 12 w 52"/>
                <a:gd name="T17" fmla="*/ 44 h 134"/>
                <a:gd name="T18" fmla="*/ 16 w 52"/>
                <a:gd name="T19" fmla="*/ 58 h 134"/>
                <a:gd name="T20" fmla="*/ 20 w 52"/>
                <a:gd name="T21" fmla="*/ 75 h 134"/>
                <a:gd name="T22" fmla="*/ 19 w 52"/>
                <a:gd name="T23" fmla="*/ 109 h 134"/>
                <a:gd name="T24" fmla="*/ 19 w 52"/>
                <a:gd name="T25" fmla="*/ 118 h 134"/>
                <a:gd name="T26" fmla="*/ 27 w 52"/>
                <a:gd name="T27" fmla="*/ 125 h 134"/>
                <a:gd name="T28" fmla="*/ 33 w 52"/>
                <a:gd name="T29" fmla="*/ 134 h 134"/>
                <a:gd name="T30" fmla="*/ 42 w 52"/>
                <a:gd name="T31" fmla="*/ 131 h 134"/>
                <a:gd name="T32" fmla="*/ 52 w 52"/>
                <a:gd name="T33" fmla="*/ 128 h 134"/>
                <a:gd name="T34" fmla="*/ 45 w 52"/>
                <a:gd name="T35" fmla="*/ 115 h 134"/>
                <a:gd name="T36" fmla="*/ 48 w 52"/>
                <a:gd name="T37" fmla="*/ 9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134">
                  <a:moveTo>
                    <a:pt x="48" y="98"/>
                  </a:moveTo>
                  <a:cubicBezTo>
                    <a:pt x="49" y="87"/>
                    <a:pt x="48" y="76"/>
                    <a:pt x="45" y="65"/>
                  </a:cubicBezTo>
                  <a:cubicBezTo>
                    <a:pt x="43" y="56"/>
                    <a:pt x="42" y="46"/>
                    <a:pt x="40" y="37"/>
                  </a:cubicBezTo>
                  <a:cubicBezTo>
                    <a:pt x="38" y="27"/>
                    <a:pt x="35" y="21"/>
                    <a:pt x="23" y="19"/>
                  </a:cubicBezTo>
                  <a:cubicBezTo>
                    <a:pt x="23" y="12"/>
                    <a:pt x="26" y="6"/>
                    <a:pt x="28" y="0"/>
                  </a:cubicBezTo>
                  <a:cubicBezTo>
                    <a:pt x="26" y="1"/>
                    <a:pt x="24" y="1"/>
                    <a:pt x="22" y="2"/>
                  </a:cubicBezTo>
                  <a:cubicBezTo>
                    <a:pt x="15" y="3"/>
                    <a:pt x="9" y="1"/>
                    <a:pt x="3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5" y="14"/>
                    <a:pt x="11" y="35"/>
                    <a:pt x="12" y="44"/>
                  </a:cubicBezTo>
                  <a:cubicBezTo>
                    <a:pt x="12" y="46"/>
                    <a:pt x="15" y="53"/>
                    <a:pt x="16" y="58"/>
                  </a:cubicBezTo>
                  <a:cubicBezTo>
                    <a:pt x="16" y="65"/>
                    <a:pt x="19" y="69"/>
                    <a:pt x="20" y="75"/>
                  </a:cubicBezTo>
                  <a:cubicBezTo>
                    <a:pt x="21" y="85"/>
                    <a:pt x="18" y="99"/>
                    <a:pt x="19" y="109"/>
                  </a:cubicBezTo>
                  <a:cubicBezTo>
                    <a:pt x="20" y="113"/>
                    <a:pt x="16" y="113"/>
                    <a:pt x="19" y="118"/>
                  </a:cubicBezTo>
                  <a:cubicBezTo>
                    <a:pt x="20" y="121"/>
                    <a:pt x="25" y="123"/>
                    <a:pt x="27" y="125"/>
                  </a:cubicBezTo>
                  <a:cubicBezTo>
                    <a:pt x="30" y="128"/>
                    <a:pt x="31" y="131"/>
                    <a:pt x="33" y="134"/>
                  </a:cubicBezTo>
                  <a:cubicBezTo>
                    <a:pt x="36" y="133"/>
                    <a:pt x="39" y="132"/>
                    <a:pt x="42" y="131"/>
                  </a:cubicBezTo>
                  <a:cubicBezTo>
                    <a:pt x="45" y="129"/>
                    <a:pt x="48" y="128"/>
                    <a:pt x="52" y="128"/>
                  </a:cubicBezTo>
                  <a:cubicBezTo>
                    <a:pt x="49" y="123"/>
                    <a:pt x="46" y="120"/>
                    <a:pt x="45" y="115"/>
                  </a:cubicBezTo>
                  <a:cubicBezTo>
                    <a:pt x="44" y="109"/>
                    <a:pt x="47" y="103"/>
                    <a:pt x="48" y="9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8" name="Freeform 592">
              <a:extLst>
                <a:ext uri="{FF2B5EF4-FFF2-40B4-BE49-F238E27FC236}">
                  <a16:creationId xmlns:a16="http://schemas.microsoft.com/office/drawing/2014/main" id="{CD438A73-5CBF-48F6-984B-6979AEA0F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077" y="3565112"/>
              <a:ext cx="64318" cy="137200"/>
            </a:xfrm>
            <a:custGeom>
              <a:avLst/>
              <a:gdLst>
                <a:gd name="T0" fmla="*/ 81 w 83"/>
                <a:gd name="T1" fmla="*/ 47 h 171"/>
                <a:gd name="T2" fmla="*/ 75 w 83"/>
                <a:gd name="T3" fmla="*/ 25 h 171"/>
                <a:gd name="T4" fmla="*/ 75 w 83"/>
                <a:gd name="T5" fmla="*/ 21 h 171"/>
                <a:gd name="T6" fmla="*/ 74 w 83"/>
                <a:gd name="T7" fmla="*/ 21 h 171"/>
                <a:gd name="T8" fmla="*/ 60 w 83"/>
                <a:gd name="T9" fmla="*/ 8 h 171"/>
                <a:gd name="T10" fmla="*/ 38 w 83"/>
                <a:gd name="T11" fmla="*/ 27 h 171"/>
                <a:gd name="T12" fmla="*/ 19 w 83"/>
                <a:gd name="T13" fmla="*/ 33 h 171"/>
                <a:gd name="T14" fmla="*/ 5 w 83"/>
                <a:gd name="T15" fmla="*/ 43 h 171"/>
                <a:gd name="T16" fmla="*/ 0 w 83"/>
                <a:gd name="T17" fmla="*/ 62 h 171"/>
                <a:gd name="T18" fmla="*/ 17 w 83"/>
                <a:gd name="T19" fmla="*/ 80 h 171"/>
                <a:gd name="T20" fmla="*/ 22 w 83"/>
                <a:gd name="T21" fmla="*/ 108 h 171"/>
                <a:gd name="T22" fmla="*/ 25 w 83"/>
                <a:gd name="T23" fmla="*/ 141 h 171"/>
                <a:gd name="T24" fmla="*/ 22 w 83"/>
                <a:gd name="T25" fmla="*/ 158 h 171"/>
                <a:gd name="T26" fmla="*/ 29 w 83"/>
                <a:gd name="T27" fmla="*/ 171 h 171"/>
                <a:gd name="T28" fmla="*/ 50 w 83"/>
                <a:gd name="T29" fmla="*/ 168 h 171"/>
                <a:gd name="T30" fmla="*/ 64 w 83"/>
                <a:gd name="T31" fmla="*/ 84 h 171"/>
                <a:gd name="T32" fmla="*/ 81 w 83"/>
                <a:gd name="T33" fmla="*/ 4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171">
                  <a:moveTo>
                    <a:pt x="81" y="47"/>
                  </a:moveTo>
                  <a:cubicBezTo>
                    <a:pt x="79" y="38"/>
                    <a:pt x="74" y="33"/>
                    <a:pt x="75" y="25"/>
                  </a:cubicBezTo>
                  <a:cubicBezTo>
                    <a:pt x="75" y="25"/>
                    <a:pt x="75" y="23"/>
                    <a:pt x="75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17"/>
                    <a:pt x="65" y="10"/>
                    <a:pt x="60" y="8"/>
                  </a:cubicBezTo>
                  <a:cubicBezTo>
                    <a:pt x="43" y="0"/>
                    <a:pt x="45" y="20"/>
                    <a:pt x="38" y="27"/>
                  </a:cubicBezTo>
                  <a:cubicBezTo>
                    <a:pt x="32" y="35"/>
                    <a:pt x="26" y="30"/>
                    <a:pt x="19" y="33"/>
                  </a:cubicBezTo>
                  <a:cubicBezTo>
                    <a:pt x="13" y="35"/>
                    <a:pt x="10" y="40"/>
                    <a:pt x="5" y="43"/>
                  </a:cubicBezTo>
                  <a:cubicBezTo>
                    <a:pt x="3" y="49"/>
                    <a:pt x="0" y="55"/>
                    <a:pt x="0" y="62"/>
                  </a:cubicBezTo>
                  <a:cubicBezTo>
                    <a:pt x="12" y="64"/>
                    <a:pt x="15" y="70"/>
                    <a:pt x="17" y="80"/>
                  </a:cubicBezTo>
                  <a:cubicBezTo>
                    <a:pt x="19" y="89"/>
                    <a:pt x="20" y="99"/>
                    <a:pt x="22" y="108"/>
                  </a:cubicBezTo>
                  <a:cubicBezTo>
                    <a:pt x="25" y="119"/>
                    <a:pt x="26" y="130"/>
                    <a:pt x="25" y="141"/>
                  </a:cubicBezTo>
                  <a:cubicBezTo>
                    <a:pt x="24" y="146"/>
                    <a:pt x="21" y="152"/>
                    <a:pt x="22" y="158"/>
                  </a:cubicBezTo>
                  <a:cubicBezTo>
                    <a:pt x="23" y="163"/>
                    <a:pt x="26" y="166"/>
                    <a:pt x="29" y="171"/>
                  </a:cubicBezTo>
                  <a:cubicBezTo>
                    <a:pt x="36" y="169"/>
                    <a:pt x="43" y="168"/>
                    <a:pt x="50" y="168"/>
                  </a:cubicBezTo>
                  <a:cubicBezTo>
                    <a:pt x="52" y="140"/>
                    <a:pt x="47" y="103"/>
                    <a:pt x="64" y="84"/>
                  </a:cubicBezTo>
                  <a:cubicBezTo>
                    <a:pt x="73" y="74"/>
                    <a:pt x="83" y="60"/>
                    <a:pt x="81" y="4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9" name="Freeform 593">
              <a:extLst>
                <a:ext uri="{FF2B5EF4-FFF2-40B4-BE49-F238E27FC236}">
                  <a16:creationId xmlns:a16="http://schemas.microsoft.com/office/drawing/2014/main" id="{FAC8DF7E-3A0D-4CB5-940E-EC005B518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503" y="3621966"/>
              <a:ext cx="63992" cy="68429"/>
            </a:xfrm>
            <a:custGeom>
              <a:avLst/>
              <a:gdLst>
                <a:gd name="T0" fmla="*/ 68 w 83"/>
                <a:gd name="T1" fmla="*/ 64 h 85"/>
                <a:gd name="T2" fmla="*/ 71 w 83"/>
                <a:gd name="T3" fmla="*/ 59 h 85"/>
                <a:gd name="T4" fmla="*/ 75 w 83"/>
                <a:gd name="T5" fmla="*/ 56 h 85"/>
                <a:gd name="T6" fmla="*/ 76 w 83"/>
                <a:gd name="T7" fmla="*/ 53 h 85"/>
                <a:gd name="T8" fmla="*/ 83 w 83"/>
                <a:gd name="T9" fmla="*/ 43 h 85"/>
                <a:gd name="T10" fmla="*/ 74 w 83"/>
                <a:gd name="T11" fmla="*/ 30 h 85"/>
                <a:gd name="T12" fmla="*/ 72 w 83"/>
                <a:gd name="T13" fmla="*/ 21 h 85"/>
                <a:gd name="T14" fmla="*/ 67 w 83"/>
                <a:gd name="T15" fmla="*/ 14 h 85"/>
                <a:gd name="T16" fmla="*/ 52 w 83"/>
                <a:gd name="T17" fmla="*/ 0 h 85"/>
                <a:gd name="T18" fmla="*/ 40 w 83"/>
                <a:gd name="T19" fmla="*/ 2 h 85"/>
                <a:gd name="T20" fmla="*/ 29 w 83"/>
                <a:gd name="T21" fmla="*/ 2 h 85"/>
                <a:gd name="T22" fmla="*/ 22 w 83"/>
                <a:gd name="T23" fmla="*/ 9 h 85"/>
                <a:gd name="T24" fmla="*/ 15 w 83"/>
                <a:gd name="T25" fmla="*/ 18 h 85"/>
                <a:gd name="T26" fmla="*/ 0 w 83"/>
                <a:gd name="T27" fmla="*/ 26 h 85"/>
                <a:gd name="T28" fmla="*/ 14 w 83"/>
                <a:gd name="T29" fmla="*/ 65 h 85"/>
                <a:gd name="T30" fmla="*/ 26 w 83"/>
                <a:gd name="T31" fmla="*/ 74 h 85"/>
                <a:gd name="T32" fmla="*/ 42 w 83"/>
                <a:gd name="T33" fmla="*/ 77 h 85"/>
                <a:gd name="T34" fmla="*/ 50 w 83"/>
                <a:gd name="T35" fmla="*/ 85 h 85"/>
                <a:gd name="T36" fmla="*/ 53 w 83"/>
                <a:gd name="T37" fmla="*/ 75 h 85"/>
                <a:gd name="T38" fmla="*/ 68 w 83"/>
                <a:gd name="T39" fmla="*/ 6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" h="85">
                  <a:moveTo>
                    <a:pt x="68" y="64"/>
                  </a:moveTo>
                  <a:cubicBezTo>
                    <a:pt x="69" y="63"/>
                    <a:pt x="70" y="61"/>
                    <a:pt x="71" y="59"/>
                  </a:cubicBezTo>
                  <a:cubicBezTo>
                    <a:pt x="72" y="58"/>
                    <a:pt x="75" y="58"/>
                    <a:pt x="75" y="56"/>
                  </a:cubicBezTo>
                  <a:cubicBezTo>
                    <a:pt x="76" y="55"/>
                    <a:pt x="75" y="54"/>
                    <a:pt x="76" y="53"/>
                  </a:cubicBezTo>
                  <a:cubicBezTo>
                    <a:pt x="78" y="50"/>
                    <a:pt x="80" y="46"/>
                    <a:pt x="83" y="43"/>
                  </a:cubicBezTo>
                  <a:cubicBezTo>
                    <a:pt x="78" y="41"/>
                    <a:pt x="76" y="35"/>
                    <a:pt x="74" y="30"/>
                  </a:cubicBezTo>
                  <a:cubicBezTo>
                    <a:pt x="73" y="26"/>
                    <a:pt x="74" y="25"/>
                    <a:pt x="72" y="21"/>
                  </a:cubicBezTo>
                  <a:cubicBezTo>
                    <a:pt x="70" y="18"/>
                    <a:pt x="69" y="18"/>
                    <a:pt x="67" y="14"/>
                  </a:cubicBezTo>
                  <a:cubicBezTo>
                    <a:pt x="65" y="5"/>
                    <a:pt x="61" y="2"/>
                    <a:pt x="52" y="0"/>
                  </a:cubicBezTo>
                  <a:cubicBezTo>
                    <a:pt x="47" y="0"/>
                    <a:pt x="44" y="1"/>
                    <a:pt x="40" y="2"/>
                  </a:cubicBezTo>
                  <a:cubicBezTo>
                    <a:pt x="36" y="3"/>
                    <a:pt x="32" y="2"/>
                    <a:pt x="29" y="2"/>
                  </a:cubicBezTo>
                  <a:cubicBezTo>
                    <a:pt x="25" y="3"/>
                    <a:pt x="24" y="6"/>
                    <a:pt x="22" y="9"/>
                  </a:cubicBezTo>
                  <a:cubicBezTo>
                    <a:pt x="20" y="12"/>
                    <a:pt x="17" y="14"/>
                    <a:pt x="15" y="18"/>
                  </a:cubicBezTo>
                  <a:cubicBezTo>
                    <a:pt x="11" y="24"/>
                    <a:pt x="7" y="27"/>
                    <a:pt x="0" y="26"/>
                  </a:cubicBezTo>
                  <a:cubicBezTo>
                    <a:pt x="4" y="38"/>
                    <a:pt x="14" y="65"/>
                    <a:pt x="14" y="65"/>
                  </a:cubicBezTo>
                  <a:cubicBezTo>
                    <a:pt x="21" y="66"/>
                    <a:pt x="21" y="71"/>
                    <a:pt x="26" y="74"/>
                  </a:cubicBezTo>
                  <a:cubicBezTo>
                    <a:pt x="31" y="76"/>
                    <a:pt x="38" y="76"/>
                    <a:pt x="42" y="77"/>
                  </a:cubicBezTo>
                  <a:cubicBezTo>
                    <a:pt x="43" y="82"/>
                    <a:pt x="46" y="83"/>
                    <a:pt x="50" y="85"/>
                  </a:cubicBezTo>
                  <a:cubicBezTo>
                    <a:pt x="51" y="82"/>
                    <a:pt x="51" y="79"/>
                    <a:pt x="53" y="75"/>
                  </a:cubicBezTo>
                  <a:cubicBezTo>
                    <a:pt x="57" y="71"/>
                    <a:pt x="64" y="69"/>
                    <a:pt x="68" y="6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0" name="Freeform 594">
              <a:extLst>
                <a:ext uri="{FF2B5EF4-FFF2-40B4-BE49-F238E27FC236}">
                  <a16:creationId xmlns:a16="http://schemas.microsoft.com/office/drawing/2014/main" id="{6C08A5D5-2F0F-4472-93F5-99BB07BBE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028" y="3654308"/>
              <a:ext cx="84887" cy="88516"/>
            </a:xfrm>
            <a:custGeom>
              <a:avLst/>
              <a:gdLst>
                <a:gd name="T0" fmla="*/ 102 w 110"/>
                <a:gd name="T1" fmla="*/ 70 h 110"/>
                <a:gd name="T2" fmla="*/ 93 w 110"/>
                <a:gd name="T3" fmla="*/ 60 h 110"/>
                <a:gd name="T4" fmla="*/ 83 w 110"/>
                <a:gd name="T5" fmla="*/ 56 h 110"/>
                <a:gd name="T6" fmla="*/ 86 w 110"/>
                <a:gd name="T7" fmla="*/ 40 h 110"/>
                <a:gd name="T8" fmla="*/ 79 w 110"/>
                <a:gd name="T9" fmla="*/ 24 h 110"/>
                <a:gd name="T10" fmla="*/ 71 w 110"/>
                <a:gd name="T11" fmla="*/ 33 h 110"/>
                <a:gd name="T12" fmla="*/ 61 w 110"/>
                <a:gd name="T13" fmla="*/ 32 h 110"/>
                <a:gd name="T14" fmla="*/ 55 w 110"/>
                <a:gd name="T15" fmla="*/ 11 h 110"/>
                <a:gd name="T16" fmla="*/ 37 w 110"/>
                <a:gd name="T17" fmla="*/ 4 h 110"/>
                <a:gd name="T18" fmla="*/ 33 w 110"/>
                <a:gd name="T19" fmla="*/ 3 h 110"/>
                <a:gd name="T20" fmla="*/ 26 w 110"/>
                <a:gd name="T21" fmla="*/ 13 h 110"/>
                <a:gd name="T22" fmla="*/ 25 w 110"/>
                <a:gd name="T23" fmla="*/ 16 h 110"/>
                <a:gd name="T24" fmla="*/ 21 w 110"/>
                <a:gd name="T25" fmla="*/ 19 h 110"/>
                <a:gd name="T26" fmla="*/ 18 w 110"/>
                <a:gd name="T27" fmla="*/ 24 h 110"/>
                <a:gd name="T28" fmla="*/ 3 w 110"/>
                <a:gd name="T29" fmla="*/ 35 h 110"/>
                <a:gd name="T30" fmla="*/ 0 w 110"/>
                <a:gd name="T31" fmla="*/ 45 h 110"/>
                <a:gd name="T32" fmla="*/ 1 w 110"/>
                <a:gd name="T33" fmla="*/ 46 h 110"/>
                <a:gd name="T34" fmla="*/ 14 w 110"/>
                <a:gd name="T35" fmla="*/ 57 h 110"/>
                <a:gd name="T36" fmla="*/ 47 w 110"/>
                <a:gd name="T37" fmla="*/ 78 h 110"/>
                <a:gd name="T38" fmla="*/ 52 w 110"/>
                <a:gd name="T39" fmla="*/ 89 h 110"/>
                <a:gd name="T40" fmla="*/ 81 w 110"/>
                <a:gd name="T41" fmla="*/ 102 h 110"/>
                <a:gd name="T42" fmla="*/ 104 w 110"/>
                <a:gd name="T43" fmla="*/ 110 h 110"/>
                <a:gd name="T44" fmla="*/ 103 w 110"/>
                <a:gd name="T45" fmla="*/ 107 h 110"/>
                <a:gd name="T46" fmla="*/ 105 w 110"/>
                <a:gd name="T47" fmla="*/ 92 h 110"/>
                <a:gd name="T48" fmla="*/ 102 w 110"/>
                <a:gd name="T49" fmla="*/ 7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0" h="110">
                  <a:moveTo>
                    <a:pt x="102" y="70"/>
                  </a:moveTo>
                  <a:cubicBezTo>
                    <a:pt x="97" y="68"/>
                    <a:pt x="98" y="62"/>
                    <a:pt x="93" y="60"/>
                  </a:cubicBezTo>
                  <a:cubicBezTo>
                    <a:pt x="90" y="59"/>
                    <a:pt x="85" y="59"/>
                    <a:pt x="83" y="56"/>
                  </a:cubicBezTo>
                  <a:cubicBezTo>
                    <a:pt x="79" y="52"/>
                    <a:pt x="86" y="46"/>
                    <a:pt x="86" y="40"/>
                  </a:cubicBezTo>
                  <a:cubicBezTo>
                    <a:pt x="85" y="35"/>
                    <a:pt x="84" y="23"/>
                    <a:pt x="79" y="24"/>
                  </a:cubicBezTo>
                  <a:cubicBezTo>
                    <a:pt x="74" y="24"/>
                    <a:pt x="75" y="31"/>
                    <a:pt x="71" y="33"/>
                  </a:cubicBezTo>
                  <a:cubicBezTo>
                    <a:pt x="70" y="34"/>
                    <a:pt x="62" y="33"/>
                    <a:pt x="61" y="32"/>
                  </a:cubicBezTo>
                  <a:cubicBezTo>
                    <a:pt x="57" y="30"/>
                    <a:pt x="56" y="16"/>
                    <a:pt x="55" y="11"/>
                  </a:cubicBezTo>
                  <a:cubicBezTo>
                    <a:pt x="52" y="0"/>
                    <a:pt x="47" y="3"/>
                    <a:pt x="37" y="4"/>
                  </a:cubicBezTo>
                  <a:cubicBezTo>
                    <a:pt x="35" y="4"/>
                    <a:pt x="34" y="4"/>
                    <a:pt x="33" y="3"/>
                  </a:cubicBezTo>
                  <a:cubicBezTo>
                    <a:pt x="30" y="6"/>
                    <a:pt x="28" y="10"/>
                    <a:pt x="26" y="13"/>
                  </a:cubicBezTo>
                  <a:cubicBezTo>
                    <a:pt x="25" y="14"/>
                    <a:pt x="26" y="15"/>
                    <a:pt x="25" y="16"/>
                  </a:cubicBezTo>
                  <a:cubicBezTo>
                    <a:pt x="25" y="18"/>
                    <a:pt x="22" y="18"/>
                    <a:pt x="21" y="19"/>
                  </a:cubicBezTo>
                  <a:cubicBezTo>
                    <a:pt x="20" y="21"/>
                    <a:pt x="19" y="23"/>
                    <a:pt x="18" y="24"/>
                  </a:cubicBezTo>
                  <a:cubicBezTo>
                    <a:pt x="14" y="29"/>
                    <a:pt x="7" y="31"/>
                    <a:pt x="3" y="35"/>
                  </a:cubicBezTo>
                  <a:cubicBezTo>
                    <a:pt x="1" y="39"/>
                    <a:pt x="1" y="42"/>
                    <a:pt x="0" y="45"/>
                  </a:cubicBezTo>
                  <a:cubicBezTo>
                    <a:pt x="0" y="45"/>
                    <a:pt x="0" y="46"/>
                    <a:pt x="1" y="46"/>
                  </a:cubicBezTo>
                  <a:cubicBezTo>
                    <a:pt x="5" y="49"/>
                    <a:pt x="9" y="54"/>
                    <a:pt x="14" y="57"/>
                  </a:cubicBezTo>
                  <a:cubicBezTo>
                    <a:pt x="24" y="64"/>
                    <a:pt x="39" y="69"/>
                    <a:pt x="47" y="78"/>
                  </a:cubicBezTo>
                  <a:cubicBezTo>
                    <a:pt x="49" y="81"/>
                    <a:pt x="48" y="86"/>
                    <a:pt x="52" y="89"/>
                  </a:cubicBezTo>
                  <a:cubicBezTo>
                    <a:pt x="60" y="96"/>
                    <a:pt x="72" y="98"/>
                    <a:pt x="81" y="102"/>
                  </a:cubicBezTo>
                  <a:cubicBezTo>
                    <a:pt x="89" y="107"/>
                    <a:pt x="96" y="110"/>
                    <a:pt x="104" y="110"/>
                  </a:cubicBezTo>
                  <a:cubicBezTo>
                    <a:pt x="104" y="109"/>
                    <a:pt x="103" y="108"/>
                    <a:pt x="103" y="107"/>
                  </a:cubicBezTo>
                  <a:cubicBezTo>
                    <a:pt x="103" y="102"/>
                    <a:pt x="105" y="96"/>
                    <a:pt x="105" y="92"/>
                  </a:cubicBezTo>
                  <a:cubicBezTo>
                    <a:pt x="106" y="89"/>
                    <a:pt x="110" y="64"/>
                    <a:pt x="102" y="7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1" name="Freeform 595">
              <a:extLst>
                <a:ext uri="{FF2B5EF4-FFF2-40B4-BE49-F238E27FC236}">
                  <a16:creationId xmlns:a16="http://schemas.microsoft.com/office/drawing/2014/main" id="{5BADA9D8-FD2B-42E6-BE73-A276B2C35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081" y="3607667"/>
              <a:ext cx="124719" cy="135157"/>
            </a:xfrm>
            <a:custGeom>
              <a:avLst/>
              <a:gdLst>
                <a:gd name="T0" fmla="*/ 152 w 162"/>
                <a:gd name="T1" fmla="*/ 80 h 168"/>
                <a:gd name="T2" fmla="*/ 161 w 162"/>
                <a:gd name="T3" fmla="*/ 60 h 168"/>
                <a:gd name="T4" fmla="*/ 156 w 162"/>
                <a:gd name="T5" fmla="*/ 42 h 168"/>
                <a:gd name="T6" fmla="*/ 128 w 162"/>
                <a:gd name="T7" fmla="*/ 23 h 168"/>
                <a:gd name="T8" fmla="*/ 94 w 162"/>
                <a:gd name="T9" fmla="*/ 10 h 168"/>
                <a:gd name="T10" fmla="*/ 80 w 162"/>
                <a:gd name="T11" fmla="*/ 5 h 168"/>
                <a:gd name="T12" fmla="*/ 77 w 162"/>
                <a:gd name="T13" fmla="*/ 8 h 168"/>
                <a:gd name="T14" fmla="*/ 62 w 162"/>
                <a:gd name="T15" fmla="*/ 11 h 168"/>
                <a:gd name="T16" fmla="*/ 48 w 162"/>
                <a:gd name="T17" fmla="*/ 8 h 168"/>
                <a:gd name="T18" fmla="*/ 31 w 162"/>
                <a:gd name="T19" fmla="*/ 12 h 168"/>
                <a:gd name="T20" fmla="*/ 18 w 162"/>
                <a:gd name="T21" fmla="*/ 11 h 168"/>
                <a:gd name="T22" fmla="*/ 13 w 162"/>
                <a:gd name="T23" fmla="*/ 16 h 168"/>
                <a:gd name="T24" fmla="*/ 10 w 162"/>
                <a:gd name="T25" fmla="*/ 25 h 168"/>
                <a:gd name="T26" fmla="*/ 16 w 162"/>
                <a:gd name="T27" fmla="*/ 42 h 168"/>
                <a:gd name="T28" fmla="*/ 18 w 162"/>
                <a:gd name="T29" fmla="*/ 45 h 168"/>
                <a:gd name="T30" fmla="*/ 16 w 162"/>
                <a:gd name="T31" fmla="*/ 48 h 168"/>
                <a:gd name="T32" fmla="*/ 22 w 162"/>
                <a:gd name="T33" fmla="*/ 55 h 168"/>
                <a:gd name="T34" fmla="*/ 10 w 162"/>
                <a:gd name="T35" fmla="*/ 60 h 168"/>
                <a:gd name="T36" fmla="*/ 15 w 162"/>
                <a:gd name="T37" fmla="*/ 72 h 168"/>
                <a:gd name="T38" fmla="*/ 7 w 162"/>
                <a:gd name="T39" fmla="*/ 79 h 168"/>
                <a:gd name="T40" fmla="*/ 7 w 162"/>
                <a:gd name="T41" fmla="*/ 85 h 168"/>
                <a:gd name="T42" fmla="*/ 5 w 162"/>
                <a:gd name="T43" fmla="*/ 87 h 168"/>
                <a:gd name="T44" fmla="*/ 7 w 162"/>
                <a:gd name="T45" fmla="*/ 98 h 168"/>
                <a:gd name="T46" fmla="*/ 4 w 162"/>
                <a:gd name="T47" fmla="*/ 114 h 168"/>
                <a:gd name="T48" fmla="*/ 14 w 162"/>
                <a:gd name="T49" fmla="*/ 118 h 168"/>
                <a:gd name="T50" fmla="*/ 23 w 162"/>
                <a:gd name="T51" fmla="*/ 128 h 168"/>
                <a:gd name="T52" fmla="*/ 26 w 162"/>
                <a:gd name="T53" fmla="*/ 150 h 168"/>
                <a:gd name="T54" fmla="*/ 24 w 162"/>
                <a:gd name="T55" fmla="*/ 165 h 168"/>
                <a:gd name="T56" fmla="*/ 25 w 162"/>
                <a:gd name="T57" fmla="*/ 168 h 168"/>
                <a:gd name="T58" fmla="*/ 34 w 162"/>
                <a:gd name="T59" fmla="*/ 167 h 168"/>
                <a:gd name="T60" fmla="*/ 65 w 162"/>
                <a:gd name="T61" fmla="*/ 153 h 168"/>
                <a:gd name="T62" fmla="*/ 116 w 162"/>
                <a:gd name="T63" fmla="*/ 146 h 168"/>
                <a:gd name="T64" fmla="*/ 157 w 162"/>
                <a:gd name="T65" fmla="*/ 156 h 168"/>
                <a:gd name="T66" fmla="*/ 147 w 162"/>
                <a:gd name="T67" fmla="*/ 129 h 168"/>
                <a:gd name="T68" fmla="*/ 152 w 162"/>
                <a:gd name="T69" fmla="*/ 8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2" h="168">
                  <a:moveTo>
                    <a:pt x="152" y="80"/>
                  </a:moveTo>
                  <a:cubicBezTo>
                    <a:pt x="157" y="72"/>
                    <a:pt x="162" y="71"/>
                    <a:pt x="161" y="60"/>
                  </a:cubicBezTo>
                  <a:cubicBezTo>
                    <a:pt x="161" y="53"/>
                    <a:pt x="158" y="48"/>
                    <a:pt x="156" y="42"/>
                  </a:cubicBezTo>
                  <a:cubicBezTo>
                    <a:pt x="150" y="25"/>
                    <a:pt x="145" y="20"/>
                    <a:pt x="128" y="23"/>
                  </a:cubicBezTo>
                  <a:cubicBezTo>
                    <a:pt x="112" y="25"/>
                    <a:pt x="99" y="30"/>
                    <a:pt x="94" y="10"/>
                  </a:cubicBezTo>
                  <a:cubicBezTo>
                    <a:pt x="88" y="11"/>
                    <a:pt x="84" y="8"/>
                    <a:pt x="80" y="5"/>
                  </a:cubicBezTo>
                  <a:cubicBezTo>
                    <a:pt x="79" y="6"/>
                    <a:pt x="79" y="7"/>
                    <a:pt x="77" y="8"/>
                  </a:cubicBezTo>
                  <a:cubicBezTo>
                    <a:pt x="72" y="3"/>
                    <a:pt x="69" y="11"/>
                    <a:pt x="62" y="11"/>
                  </a:cubicBezTo>
                  <a:cubicBezTo>
                    <a:pt x="63" y="0"/>
                    <a:pt x="53" y="7"/>
                    <a:pt x="48" y="8"/>
                  </a:cubicBezTo>
                  <a:cubicBezTo>
                    <a:pt x="43" y="10"/>
                    <a:pt x="39" y="12"/>
                    <a:pt x="31" y="12"/>
                  </a:cubicBezTo>
                  <a:cubicBezTo>
                    <a:pt x="28" y="12"/>
                    <a:pt x="23" y="12"/>
                    <a:pt x="18" y="11"/>
                  </a:cubicBezTo>
                  <a:cubicBezTo>
                    <a:pt x="17" y="12"/>
                    <a:pt x="15" y="14"/>
                    <a:pt x="13" y="16"/>
                  </a:cubicBezTo>
                  <a:cubicBezTo>
                    <a:pt x="10" y="20"/>
                    <a:pt x="10" y="19"/>
                    <a:pt x="10" y="25"/>
                  </a:cubicBezTo>
                  <a:cubicBezTo>
                    <a:pt x="11" y="33"/>
                    <a:pt x="15" y="35"/>
                    <a:pt x="16" y="42"/>
                  </a:cubicBezTo>
                  <a:cubicBezTo>
                    <a:pt x="16" y="43"/>
                    <a:pt x="18" y="43"/>
                    <a:pt x="18" y="45"/>
                  </a:cubicBezTo>
                  <a:cubicBezTo>
                    <a:pt x="18" y="46"/>
                    <a:pt x="16" y="47"/>
                    <a:pt x="16" y="48"/>
                  </a:cubicBezTo>
                  <a:cubicBezTo>
                    <a:pt x="17" y="52"/>
                    <a:pt x="20" y="52"/>
                    <a:pt x="22" y="55"/>
                  </a:cubicBezTo>
                  <a:cubicBezTo>
                    <a:pt x="28" y="64"/>
                    <a:pt x="16" y="63"/>
                    <a:pt x="10" y="60"/>
                  </a:cubicBezTo>
                  <a:cubicBezTo>
                    <a:pt x="6" y="67"/>
                    <a:pt x="13" y="67"/>
                    <a:pt x="15" y="72"/>
                  </a:cubicBezTo>
                  <a:cubicBezTo>
                    <a:pt x="16" y="77"/>
                    <a:pt x="8" y="76"/>
                    <a:pt x="7" y="79"/>
                  </a:cubicBezTo>
                  <a:cubicBezTo>
                    <a:pt x="6" y="81"/>
                    <a:pt x="8" y="84"/>
                    <a:pt x="7" y="85"/>
                  </a:cubicBezTo>
                  <a:cubicBezTo>
                    <a:pt x="7" y="87"/>
                    <a:pt x="6" y="87"/>
                    <a:pt x="5" y="87"/>
                  </a:cubicBezTo>
                  <a:cubicBezTo>
                    <a:pt x="6" y="91"/>
                    <a:pt x="6" y="95"/>
                    <a:pt x="7" y="98"/>
                  </a:cubicBezTo>
                  <a:cubicBezTo>
                    <a:pt x="7" y="104"/>
                    <a:pt x="0" y="110"/>
                    <a:pt x="4" y="114"/>
                  </a:cubicBezTo>
                  <a:cubicBezTo>
                    <a:pt x="6" y="117"/>
                    <a:pt x="11" y="117"/>
                    <a:pt x="14" y="118"/>
                  </a:cubicBezTo>
                  <a:cubicBezTo>
                    <a:pt x="19" y="120"/>
                    <a:pt x="18" y="126"/>
                    <a:pt x="23" y="128"/>
                  </a:cubicBezTo>
                  <a:cubicBezTo>
                    <a:pt x="31" y="122"/>
                    <a:pt x="27" y="147"/>
                    <a:pt x="26" y="150"/>
                  </a:cubicBezTo>
                  <a:cubicBezTo>
                    <a:pt x="26" y="154"/>
                    <a:pt x="24" y="160"/>
                    <a:pt x="24" y="165"/>
                  </a:cubicBezTo>
                  <a:cubicBezTo>
                    <a:pt x="24" y="166"/>
                    <a:pt x="25" y="167"/>
                    <a:pt x="25" y="168"/>
                  </a:cubicBezTo>
                  <a:cubicBezTo>
                    <a:pt x="28" y="168"/>
                    <a:pt x="31" y="168"/>
                    <a:pt x="34" y="167"/>
                  </a:cubicBezTo>
                  <a:cubicBezTo>
                    <a:pt x="45" y="163"/>
                    <a:pt x="54" y="157"/>
                    <a:pt x="65" y="153"/>
                  </a:cubicBezTo>
                  <a:cubicBezTo>
                    <a:pt x="80" y="149"/>
                    <a:pt x="100" y="145"/>
                    <a:pt x="116" y="146"/>
                  </a:cubicBezTo>
                  <a:cubicBezTo>
                    <a:pt x="131" y="146"/>
                    <a:pt x="144" y="152"/>
                    <a:pt x="157" y="156"/>
                  </a:cubicBezTo>
                  <a:cubicBezTo>
                    <a:pt x="155" y="147"/>
                    <a:pt x="151" y="139"/>
                    <a:pt x="147" y="129"/>
                  </a:cubicBezTo>
                  <a:cubicBezTo>
                    <a:pt x="141" y="114"/>
                    <a:pt x="143" y="94"/>
                    <a:pt x="152" y="8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2" name="Freeform 596">
              <a:extLst>
                <a:ext uri="{FF2B5EF4-FFF2-40B4-BE49-F238E27FC236}">
                  <a16:creationId xmlns:a16="http://schemas.microsoft.com/office/drawing/2014/main" id="{426BA87A-C471-4256-BD6A-B3E278706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390" y="3227049"/>
              <a:ext cx="243886" cy="291421"/>
            </a:xfrm>
            <a:custGeom>
              <a:avLst/>
              <a:gdLst>
                <a:gd name="T0" fmla="*/ 277 w 316"/>
                <a:gd name="T1" fmla="*/ 70 h 362"/>
                <a:gd name="T2" fmla="*/ 316 w 316"/>
                <a:gd name="T3" fmla="*/ 69 h 362"/>
                <a:gd name="T4" fmla="*/ 233 w 316"/>
                <a:gd name="T5" fmla="*/ 12 h 362"/>
                <a:gd name="T6" fmla="*/ 222 w 316"/>
                <a:gd name="T7" fmla="*/ 0 h 362"/>
                <a:gd name="T8" fmla="*/ 222 w 316"/>
                <a:gd name="T9" fmla="*/ 40 h 362"/>
                <a:gd name="T10" fmla="*/ 133 w 316"/>
                <a:gd name="T11" fmla="*/ 39 h 362"/>
                <a:gd name="T12" fmla="*/ 133 w 316"/>
                <a:gd name="T13" fmla="*/ 115 h 362"/>
                <a:gd name="T14" fmla="*/ 107 w 316"/>
                <a:gd name="T15" fmla="*/ 127 h 362"/>
                <a:gd name="T16" fmla="*/ 105 w 316"/>
                <a:gd name="T17" fmla="*/ 144 h 362"/>
                <a:gd name="T18" fmla="*/ 107 w 316"/>
                <a:gd name="T19" fmla="*/ 176 h 362"/>
                <a:gd name="T20" fmla="*/ 0 w 316"/>
                <a:gd name="T21" fmla="*/ 177 h 362"/>
                <a:gd name="T22" fmla="*/ 15 w 316"/>
                <a:gd name="T23" fmla="*/ 200 h 362"/>
                <a:gd name="T24" fmla="*/ 14 w 316"/>
                <a:gd name="T25" fmla="*/ 223 h 362"/>
                <a:gd name="T26" fmla="*/ 21 w 316"/>
                <a:gd name="T27" fmla="*/ 243 h 362"/>
                <a:gd name="T28" fmla="*/ 17 w 316"/>
                <a:gd name="T29" fmla="*/ 297 h 362"/>
                <a:gd name="T30" fmla="*/ 12 w 316"/>
                <a:gd name="T31" fmla="*/ 323 h 362"/>
                <a:gd name="T32" fmla="*/ 14 w 316"/>
                <a:gd name="T33" fmla="*/ 322 h 362"/>
                <a:gd name="T34" fmla="*/ 22 w 316"/>
                <a:gd name="T35" fmla="*/ 313 h 362"/>
                <a:gd name="T36" fmla="*/ 34 w 316"/>
                <a:gd name="T37" fmla="*/ 313 h 362"/>
                <a:gd name="T38" fmla="*/ 49 w 316"/>
                <a:gd name="T39" fmla="*/ 312 h 362"/>
                <a:gd name="T40" fmla="*/ 74 w 316"/>
                <a:gd name="T41" fmla="*/ 311 h 362"/>
                <a:gd name="T42" fmla="*/ 82 w 316"/>
                <a:gd name="T43" fmla="*/ 321 h 362"/>
                <a:gd name="T44" fmla="*/ 95 w 316"/>
                <a:gd name="T45" fmla="*/ 327 h 362"/>
                <a:gd name="T46" fmla="*/ 102 w 316"/>
                <a:gd name="T47" fmla="*/ 338 h 362"/>
                <a:gd name="T48" fmla="*/ 112 w 316"/>
                <a:gd name="T49" fmla="*/ 347 h 362"/>
                <a:gd name="T50" fmla="*/ 122 w 316"/>
                <a:gd name="T51" fmla="*/ 357 h 362"/>
                <a:gd name="T52" fmla="*/ 130 w 316"/>
                <a:gd name="T53" fmla="*/ 362 h 362"/>
                <a:gd name="T54" fmla="*/ 137 w 316"/>
                <a:gd name="T55" fmla="*/ 354 h 362"/>
                <a:gd name="T56" fmla="*/ 142 w 316"/>
                <a:gd name="T57" fmla="*/ 342 h 362"/>
                <a:gd name="T58" fmla="*/ 152 w 316"/>
                <a:gd name="T59" fmla="*/ 344 h 362"/>
                <a:gd name="T60" fmla="*/ 164 w 316"/>
                <a:gd name="T61" fmla="*/ 347 h 362"/>
                <a:gd name="T62" fmla="*/ 175 w 316"/>
                <a:gd name="T63" fmla="*/ 343 h 362"/>
                <a:gd name="T64" fmla="*/ 306 w 316"/>
                <a:gd name="T65" fmla="*/ 341 h 362"/>
                <a:gd name="T66" fmla="*/ 309 w 316"/>
                <a:gd name="T67" fmla="*/ 317 h 362"/>
                <a:gd name="T68" fmla="*/ 303 w 316"/>
                <a:gd name="T69" fmla="*/ 312 h 362"/>
                <a:gd name="T70" fmla="*/ 277 w 316"/>
                <a:gd name="T71" fmla="*/ 7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16" h="362">
                  <a:moveTo>
                    <a:pt x="277" y="70"/>
                  </a:moveTo>
                  <a:cubicBezTo>
                    <a:pt x="316" y="69"/>
                    <a:pt x="316" y="69"/>
                    <a:pt x="316" y="69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27" y="9"/>
                    <a:pt x="224" y="5"/>
                    <a:pt x="22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0" y="116"/>
                    <a:pt x="116" y="120"/>
                    <a:pt x="107" y="127"/>
                  </a:cubicBezTo>
                  <a:cubicBezTo>
                    <a:pt x="98" y="134"/>
                    <a:pt x="103" y="140"/>
                    <a:pt x="105" y="144"/>
                  </a:cubicBezTo>
                  <a:cubicBezTo>
                    <a:pt x="106" y="148"/>
                    <a:pt x="107" y="176"/>
                    <a:pt x="107" y="17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1" y="190"/>
                    <a:pt x="9" y="191"/>
                    <a:pt x="15" y="200"/>
                  </a:cubicBezTo>
                  <a:cubicBezTo>
                    <a:pt x="21" y="210"/>
                    <a:pt x="15" y="213"/>
                    <a:pt x="14" y="223"/>
                  </a:cubicBezTo>
                  <a:cubicBezTo>
                    <a:pt x="13" y="233"/>
                    <a:pt x="17" y="235"/>
                    <a:pt x="21" y="243"/>
                  </a:cubicBezTo>
                  <a:cubicBezTo>
                    <a:pt x="30" y="263"/>
                    <a:pt x="22" y="278"/>
                    <a:pt x="17" y="297"/>
                  </a:cubicBezTo>
                  <a:cubicBezTo>
                    <a:pt x="15" y="305"/>
                    <a:pt x="14" y="314"/>
                    <a:pt x="12" y="323"/>
                  </a:cubicBezTo>
                  <a:cubicBezTo>
                    <a:pt x="13" y="323"/>
                    <a:pt x="14" y="322"/>
                    <a:pt x="14" y="322"/>
                  </a:cubicBezTo>
                  <a:cubicBezTo>
                    <a:pt x="18" y="318"/>
                    <a:pt x="16" y="315"/>
                    <a:pt x="22" y="313"/>
                  </a:cubicBezTo>
                  <a:cubicBezTo>
                    <a:pt x="26" y="311"/>
                    <a:pt x="30" y="313"/>
                    <a:pt x="34" y="313"/>
                  </a:cubicBezTo>
                  <a:cubicBezTo>
                    <a:pt x="39" y="313"/>
                    <a:pt x="44" y="313"/>
                    <a:pt x="49" y="312"/>
                  </a:cubicBezTo>
                  <a:cubicBezTo>
                    <a:pt x="56" y="310"/>
                    <a:pt x="68" y="306"/>
                    <a:pt x="74" y="311"/>
                  </a:cubicBezTo>
                  <a:cubicBezTo>
                    <a:pt x="77" y="314"/>
                    <a:pt x="79" y="319"/>
                    <a:pt x="82" y="321"/>
                  </a:cubicBezTo>
                  <a:cubicBezTo>
                    <a:pt x="86" y="324"/>
                    <a:pt x="91" y="324"/>
                    <a:pt x="95" y="327"/>
                  </a:cubicBezTo>
                  <a:cubicBezTo>
                    <a:pt x="98" y="329"/>
                    <a:pt x="100" y="335"/>
                    <a:pt x="102" y="338"/>
                  </a:cubicBezTo>
                  <a:cubicBezTo>
                    <a:pt x="105" y="343"/>
                    <a:pt x="109" y="343"/>
                    <a:pt x="112" y="347"/>
                  </a:cubicBezTo>
                  <a:cubicBezTo>
                    <a:pt x="116" y="351"/>
                    <a:pt x="116" y="354"/>
                    <a:pt x="122" y="357"/>
                  </a:cubicBezTo>
                  <a:cubicBezTo>
                    <a:pt x="125" y="359"/>
                    <a:pt x="128" y="360"/>
                    <a:pt x="130" y="362"/>
                  </a:cubicBezTo>
                  <a:cubicBezTo>
                    <a:pt x="132" y="360"/>
                    <a:pt x="134" y="358"/>
                    <a:pt x="137" y="354"/>
                  </a:cubicBezTo>
                  <a:cubicBezTo>
                    <a:pt x="139" y="351"/>
                    <a:pt x="137" y="344"/>
                    <a:pt x="142" y="342"/>
                  </a:cubicBezTo>
                  <a:cubicBezTo>
                    <a:pt x="149" y="337"/>
                    <a:pt x="147" y="342"/>
                    <a:pt x="152" y="344"/>
                  </a:cubicBezTo>
                  <a:cubicBezTo>
                    <a:pt x="160" y="348"/>
                    <a:pt x="156" y="348"/>
                    <a:pt x="164" y="347"/>
                  </a:cubicBezTo>
                  <a:cubicBezTo>
                    <a:pt x="166" y="347"/>
                    <a:pt x="171" y="344"/>
                    <a:pt x="175" y="343"/>
                  </a:cubicBezTo>
                  <a:cubicBezTo>
                    <a:pt x="218" y="339"/>
                    <a:pt x="262" y="341"/>
                    <a:pt x="306" y="341"/>
                  </a:cubicBezTo>
                  <a:cubicBezTo>
                    <a:pt x="309" y="317"/>
                    <a:pt x="309" y="317"/>
                    <a:pt x="309" y="317"/>
                  </a:cubicBezTo>
                  <a:cubicBezTo>
                    <a:pt x="303" y="312"/>
                    <a:pt x="303" y="312"/>
                    <a:pt x="303" y="312"/>
                  </a:cubicBezTo>
                  <a:lnTo>
                    <a:pt x="277" y="7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3" name="Freeform 597">
              <a:extLst>
                <a:ext uri="{FF2B5EF4-FFF2-40B4-BE49-F238E27FC236}">
                  <a16:creationId xmlns:a16="http://schemas.microsoft.com/office/drawing/2014/main" id="{15FB07E8-9DE5-4EA6-BDF5-E858830DE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307" y="3537536"/>
              <a:ext cx="61053" cy="17703"/>
            </a:xfrm>
            <a:custGeom>
              <a:avLst/>
              <a:gdLst>
                <a:gd name="T0" fmla="*/ 28 w 79"/>
                <a:gd name="T1" fmla="*/ 14 h 22"/>
                <a:gd name="T2" fmla="*/ 43 w 79"/>
                <a:gd name="T3" fmla="*/ 10 h 22"/>
                <a:gd name="T4" fmla="*/ 53 w 79"/>
                <a:gd name="T5" fmla="*/ 12 h 22"/>
                <a:gd name="T6" fmla="*/ 65 w 79"/>
                <a:gd name="T7" fmla="*/ 17 h 22"/>
                <a:gd name="T8" fmla="*/ 78 w 79"/>
                <a:gd name="T9" fmla="*/ 12 h 22"/>
                <a:gd name="T10" fmla="*/ 68 w 79"/>
                <a:gd name="T11" fmla="*/ 10 h 22"/>
                <a:gd name="T12" fmla="*/ 64 w 79"/>
                <a:gd name="T13" fmla="*/ 7 h 22"/>
                <a:gd name="T14" fmla="*/ 58 w 79"/>
                <a:gd name="T15" fmla="*/ 6 h 22"/>
                <a:gd name="T16" fmla="*/ 48 w 79"/>
                <a:gd name="T17" fmla="*/ 1 h 22"/>
                <a:gd name="T18" fmla="*/ 36 w 79"/>
                <a:gd name="T19" fmla="*/ 5 h 22"/>
                <a:gd name="T20" fmla="*/ 5 w 79"/>
                <a:gd name="T21" fmla="*/ 9 h 22"/>
                <a:gd name="T22" fmla="*/ 0 w 79"/>
                <a:gd name="T23" fmla="*/ 12 h 22"/>
                <a:gd name="T24" fmla="*/ 1 w 79"/>
                <a:gd name="T25" fmla="*/ 19 h 22"/>
                <a:gd name="T26" fmla="*/ 28 w 79"/>
                <a:gd name="T27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" h="22">
                  <a:moveTo>
                    <a:pt x="28" y="14"/>
                  </a:moveTo>
                  <a:cubicBezTo>
                    <a:pt x="33" y="14"/>
                    <a:pt x="42" y="15"/>
                    <a:pt x="43" y="10"/>
                  </a:cubicBezTo>
                  <a:cubicBezTo>
                    <a:pt x="46" y="11"/>
                    <a:pt x="50" y="11"/>
                    <a:pt x="53" y="12"/>
                  </a:cubicBezTo>
                  <a:cubicBezTo>
                    <a:pt x="58" y="14"/>
                    <a:pt x="60" y="17"/>
                    <a:pt x="65" y="17"/>
                  </a:cubicBezTo>
                  <a:cubicBezTo>
                    <a:pt x="68" y="17"/>
                    <a:pt x="77" y="15"/>
                    <a:pt x="78" y="12"/>
                  </a:cubicBezTo>
                  <a:cubicBezTo>
                    <a:pt x="79" y="5"/>
                    <a:pt x="70" y="11"/>
                    <a:pt x="68" y="10"/>
                  </a:cubicBezTo>
                  <a:cubicBezTo>
                    <a:pt x="64" y="10"/>
                    <a:pt x="66" y="8"/>
                    <a:pt x="64" y="7"/>
                  </a:cubicBezTo>
                  <a:cubicBezTo>
                    <a:pt x="62" y="6"/>
                    <a:pt x="60" y="7"/>
                    <a:pt x="58" y="6"/>
                  </a:cubicBezTo>
                  <a:cubicBezTo>
                    <a:pt x="54" y="4"/>
                    <a:pt x="53" y="2"/>
                    <a:pt x="48" y="1"/>
                  </a:cubicBezTo>
                  <a:cubicBezTo>
                    <a:pt x="42" y="0"/>
                    <a:pt x="41" y="3"/>
                    <a:pt x="36" y="5"/>
                  </a:cubicBezTo>
                  <a:cubicBezTo>
                    <a:pt x="30" y="8"/>
                    <a:pt x="14" y="10"/>
                    <a:pt x="5" y="9"/>
                  </a:cubicBezTo>
                  <a:cubicBezTo>
                    <a:pt x="5" y="10"/>
                    <a:pt x="3" y="11"/>
                    <a:pt x="0" y="12"/>
                  </a:cubicBezTo>
                  <a:cubicBezTo>
                    <a:pt x="1" y="14"/>
                    <a:pt x="1" y="17"/>
                    <a:pt x="1" y="19"/>
                  </a:cubicBezTo>
                  <a:cubicBezTo>
                    <a:pt x="12" y="20"/>
                    <a:pt x="27" y="22"/>
                    <a:pt x="28" y="1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4" name="Freeform 598">
              <a:extLst>
                <a:ext uri="{FF2B5EF4-FFF2-40B4-BE49-F238E27FC236}">
                  <a16:creationId xmlns:a16="http://schemas.microsoft.com/office/drawing/2014/main" id="{55B086CF-553E-4A20-AE4F-7EC89A60A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901" y="3473191"/>
              <a:ext cx="124065" cy="99070"/>
            </a:xfrm>
            <a:custGeom>
              <a:avLst/>
              <a:gdLst>
                <a:gd name="T0" fmla="*/ 70 w 161"/>
                <a:gd name="T1" fmla="*/ 112 h 123"/>
                <a:gd name="T2" fmla="*/ 101 w 161"/>
                <a:gd name="T3" fmla="*/ 112 h 123"/>
                <a:gd name="T4" fmla="*/ 114 w 161"/>
                <a:gd name="T5" fmla="*/ 114 h 123"/>
                <a:gd name="T6" fmla="*/ 124 w 161"/>
                <a:gd name="T7" fmla="*/ 119 h 123"/>
                <a:gd name="T8" fmla="*/ 156 w 161"/>
                <a:gd name="T9" fmla="*/ 119 h 123"/>
                <a:gd name="T10" fmla="*/ 156 w 161"/>
                <a:gd name="T11" fmla="*/ 99 h 123"/>
                <a:gd name="T12" fmla="*/ 144 w 161"/>
                <a:gd name="T13" fmla="*/ 84 h 123"/>
                <a:gd name="T14" fmla="*/ 137 w 161"/>
                <a:gd name="T15" fmla="*/ 66 h 123"/>
                <a:gd name="T16" fmla="*/ 141 w 161"/>
                <a:gd name="T17" fmla="*/ 56 h 123"/>
                <a:gd name="T18" fmla="*/ 133 w 161"/>
                <a:gd name="T19" fmla="*/ 51 h 123"/>
                <a:gd name="T20" fmla="*/ 123 w 161"/>
                <a:gd name="T21" fmla="*/ 41 h 123"/>
                <a:gd name="T22" fmla="*/ 113 w 161"/>
                <a:gd name="T23" fmla="*/ 32 h 123"/>
                <a:gd name="T24" fmla="*/ 106 w 161"/>
                <a:gd name="T25" fmla="*/ 21 h 123"/>
                <a:gd name="T26" fmla="*/ 93 w 161"/>
                <a:gd name="T27" fmla="*/ 15 h 123"/>
                <a:gd name="T28" fmla="*/ 85 w 161"/>
                <a:gd name="T29" fmla="*/ 5 h 123"/>
                <a:gd name="T30" fmla="*/ 60 w 161"/>
                <a:gd name="T31" fmla="*/ 6 h 123"/>
                <a:gd name="T32" fmla="*/ 45 w 161"/>
                <a:gd name="T33" fmla="*/ 7 h 123"/>
                <a:gd name="T34" fmla="*/ 33 w 161"/>
                <a:gd name="T35" fmla="*/ 7 h 123"/>
                <a:gd name="T36" fmla="*/ 25 w 161"/>
                <a:gd name="T37" fmla="*/ 16 h 123"/>
                <a:gd name="T38" fmla="*/ 23 w 161"/>
                <a:gd name="T39" fmla="*/ 17 h 123"/>
                <a:gd name="T40" fmla="*/ 0 w 161"/>
                <a:gd name="T41" fmla="*/ 54 h 123"/>
                <a:gd name="T42" fmla="*/ 0 w 161"/>
                <a:gd name="T43" fmla="*/ 55 h 123"/>
                <a:gd name="T44" fmla="*/ 8 w 161"/>
                <a:gd name="T45" fmla="*/ 60 h 123"/>
                <a:gd name="T46" fmla="*/ 14 w 161"/>
                <a:gd name="T47" fmla="*/ 73 h 123"/>
                <a:gd name="T48" fmla="*/ 21 w 161"/>
                <a:gd name="T49" fmla="*/ 89 h 123"/>
                <a:gd name="T50" fmla="*/ 52 w 161"/>
                <a:gd name="T51" fmla="*/ 85 h 123"/>
                <a:gd name="T52" fmla="*/ 64 w 161"/>
                <a:gd name="T53" fmla="*/ 81 h 123"/>
                <a:gd name="T54" fmla="*/ 74 w 161"/>
                <a:gd name="T55" fmla="*/ 86 h 123"/>
                <a:gd name="T56" fmla="*/ 80 w 161"/>
                <a:gd name="T57" fmla="*/ 87 h 123"/>
                <a:gd name="T58" fmla="*/ 84 w 161"/>
                <a:gd name="T59" fmla="*/ 90 h 123"/>
                <a:gd name="T60" fmla="*/ 94 w 161"/>
                <a:gd name="T61" fmla="*/ 92 h 123"/>
                <a:gd name="T62" fmla="*/ 81 w 161"/>
                <a:gd name="T63" fmla="*/ 97 h 123"/>
                <a:gd name="T64" fmla="*/ 69 w 161"/>
                <a:gd name="T65" fmla="*/ 92 h 123"/>
                <a:gd name="T66" fmla="*/ 59 w 161"/>
                <a:gd name="T67" fmla="*/ 90 h 123"/>
                <a:gd name="T68" fmla="*/ 44 w 161"/>
                <a:gd name="T69" fmla="*/ 94 h 123"/>
                <a:gd name="T70" fmla="*/ 17 w 161"/>
                <a:gd name="T71" fmla="*/ 99 h 123"/>
                <a:gd name="T72" fmla="*/ 21 w 161"/>
                <a:gd name="T73" fmla="*/ 123 h 123"/>
                <a:gd name="T74" fmla="*/ 43 w 161"/>
                <a:gd name="T75" fmla="*/ 119 h 123"/>
                <a:gd name="T76" fmla="*/ 70 w 161"/>
                <a:gd name="T77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1" h="123">
                  <a:moveTo>
                    <a:pt x="70" y="112"/>
                  </a:moveTo>
                  <a:cubicBezTo>
                    <a:pt x="81" y="113"/>
                    <a:pt x="91" y="112"/>
                    <a:pt x="101" y="112"/>
                  </a:cubicBezTo>
                  <a:cubicBezTo>
                    <a:pt x="105" y="113"/>
                    <a:pt x="109" y="113"/>
                    <a:pt x="114" y="114"/>
                  </a:cubicBezTo>
                  <a:cubicBezTo>
                    <a:pt x="118" y="115"/>
                    <a:pt x="120" y="118"/>
                    <a:pt x="124" y="119"/>
                  </a:cubicBezTo>
                  <a:cubicBezTo>
                    <a:pt x="128" y="121"/>
                    <a:pt x="145" y="121"/>
                    <a:pt x="156" y="119"/>
                  </a:cubicBezTo>
                  <a:cubicBezTo>
                    <a:pt x="156" y="114"/>
                    <a:pt x="161" y="106"/>
                    <a:pt x="156" y="99"/>
                  </a:cubicBezTo>
                  <a:cubicBezTo>
                    <a:pt x="152" y="93"/>
                    <a:pt x="146" y="93"/>
                    <a:pt x="144" y="84"/>
                  </a:cubicBezTo>
                  <a:cubicBezTo>
                    <a:pt x="143" y="77"/>
                    <a:pt x="145" y="68"/>
                    <a:pt x="137" y="66"/>
                  </a:cubicBezTo>
                  <a:cubicBezTo>
                    <a:pt x="138" y="61"/>
                    <a:pt x="139" y="59"/>
                    <a:pt x="141" y="56"/>
                  </a:cubicBezTo>
                  <a:cubicBezTo>
                    <a:pt x="139" y="54"/>
                    <a:pt x="136" y="53"/>
                    <a:pt x="133" y="51"/>
                  </a:cubicBezTo>
                  <a:cubicBezTo>
                    <a:pt x="127" y="48"/>
                    <a:pt x="127" y="45"/>
                    <a:pt x="123" y="41"/>
                  </a:cubicBezTo>
                  <a:cubicBezTo>
                    <a:pt x="120" y="37"/>
                    <a:pt x="116" y="37"/>
                    <a:pt x="113" y="32"/>
                  </a:cubicBezTo>
                  <a:cubicBezTo>
                    <a:pt x="111" y="29"/>
                    <a:pt x="109" y="23"/>
                    <a:pt x="106" y="21"/>
                  </a:cubicBezTo>
                  <a:cubicBezTo>
                    <a:pt x="102" y="18"/>
                    <a:pt x="97" y="18"/>
                    <a:pt x="93" y="15"/>
                  </a:cubicBezTo>
                  <a:cubicBezTo>
                    <a:pt x="90" y="13"/>
                    <a:pt x="88" y="8"/>
                    <a:pt x="85" y="5"/>
                  </a:cubicBezTo>
                  <a:cubicBezTo>
                    <a:pt x="79" y="0"/>
                    <a:pt x="67" y="4"/>
                    <a:pt x="60" y="6"/>
                  </a:cubicBezTo>
                  <a:cubicBezTo>
                    <a:pt x="55" y="7"/>
                    <a:pt x="50" y="7"/>
                    <a:pt x="45" y="7"/>
                  </a:cubicBezTo>
                  <a:cubicBezTo>
                    <a:pt x="41" y="7"/>
                    <a:pt x="37" y="5"/>
                    <a:pt x="33" y="7"/>
                  </a:cubicBezTo>
                  <a:cubicBezTo>
                    <a:pt x="27" y="9"/>
                    <a:pt x="29" y="12"/>
                    <a:pt x="25" y="16"/>
                  </a:cubicBezTo>
                  <a:cubicBezTo>
                    <a:pt x="25" y="16"/>
                    <a:pt x="24" y="17"/>
                    <a:pt x="23" y="17"/>
                  </a:cubicBezTo>
                  <a:cubicBezTo>
                    <a:pt x="20" y="32"/>
                    <a:pt x="14" y="47"/>
                    <a:pt x="0" y="54"/>
                  </a:cubicBezTo>
                  <a:cubicBezTo>
                    <a:pt x="0" y="54"/>
                    <a:pt x="0" y="55"/>
                    <a:pt x="0" y="55"/>
                  </a:cubicBezTo>
                  <a:cubicBezTo>
                    <a:pt x="2" y="57"/>
                    <a:pt x="7" y="59"/>
                    <a:pt x="8" y="60"/>
                  </a:cubicBezTo>
                  <a:cubicBezTo>
                    <a:pt x="11" y="64"/>
                    <a:pt x="12" y="70"/>
                    <a:pt x="14" y="73"/>
                  </a:cubicBezTo>
                  <a:cubicBezTo>
                    <a:pt x="16" y="76"/>
                    <a:pt x="24" y="84"/>
                    <a:pt x="21" y="89"/>
                  </a:cubicBezTo>
                  <a:cubicBezTo>
                    <a:pt x="30" y="90"/>
                    <a:pt x="46" y="88"/>
                    <a:pt x="52" y="85"/>
                  </a:cubicBezTo>
                  <a:cubicBezTo>
                    <a:pt x="57" y="83"/>
                    <a:pt x="58" y="80"/>
                    <a:pt x="64" y="81"/>
                  </a:cubicBezTo>
                  <a:cubicBezTo>
                    <a:pt x="69" y="82"/>
                    <a:pt x="70" y="84"/>
                    <a:pt x="74" y="86"/>
                  </a:cubicBezTo>
                  <a:cubicBezTo>
                    <a:pt x="76" y="87"/>
                    <a:pt x="78" y="86"/>
                    <a:pt x="80" y="87"/>
                  </a:cubicBezTo>
                  <a:cubicBezTo>
                    <a:pt x="82" y="88"/>
                    <a:pt x="80" y="90"/>
                    <a:pt x="84" y="90"/>
                  </a:cubicBezTo>
                  <a:cubicBezTo>
                    <a:pt x="86" y="91"/>
                    <a:pt x="95" y="85"/>
                    <a:pt x="94" y="92"/>
                  </a:cubicBezTo>
                  <a:cubicBezTo>
                    <a:pt x="93" y="95"/>
                    <a:pt x="84" y="97"/>
                    <a:pt x="81" y="97"/>
                  </a:cubicBezTo>
                  <a:cubicBezTo>
                    <a:pt x="76" y="97"/>
                    <a:pt x="74" y="94"/>
                    <a:pt x="69" y="92"/>
                  </a:cubicBezTo>
                  <a:cubicBezTo>
                    <a:pt x="66" y="91"/>
                    <a:pt x="62" y="91"/>
                    <a:pt x="59" y="90"/>
                  </a:cubicBezTo>
                  <a:cubicBezTo>
                    <a:pt x="58" y="95"/>
                    <a:pt x="49" y="94"/>
                    <a:pt x="44" y="94"/>
                  </a:cubicBezTo>
                  <a:cubicBezTo>
                    <a:pt x="43" y="102"/>
                    <a:pt x="28" y="100"/>
                    <a:pt x="17" y="99"/>
                  </a:cubicBezTo>
                  <a:cubicBezTo>
                    <a:pt x="18" y="108"/>
                    <a:pt x="17" y="115"/>
                    <a:pt x="21" y="123"/>
                  </a:cubicBezTo>
                  <a:cubicBezTo>
                    <a:pt x="28" y="122"/>
                    <a:pt x="35" y="119"/>
                    <a:pt x="43" y="119"/>
                  </a:cubicBezTo>
                  <a:cubicBezTo>
                    <a:pt x="53" y="118"/>
                    <a:pt x="60" y="112"/>
                    <a:pt x="70" y="11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5" name="Freeform 599">
              <a:extLst>
                <a:ext uri="{FF2B5EF4-FFF2-40B4-BE49-F238E27FC236}">
                  <a16:creationId xmlns:a16="http://schemas.microsoft.com/office/drawing/2014/main" id="{19A99F0C-3F48-46EB-B911-FE0505E1C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225" y="3563410"/>
              <a:ext cx="59421" cy="40173"/>
            </a:xfrm>
            <a:custGeom>
              <a:avLst/>
              <a:gdLst>
                <a:gd name="T0" fmla="*/ 59 w 77"/>
                <a:gd name="T1" fmla="*/ 30 h 50"/>
                <a:gd name="T2" fmla="*/ 69 w 77"/>
                <a:gd name="T3" fmla="*/ 25 h 50"/>
                <a:gd name="T4" fmla="*/ 77 w 77"/>
                <a:gd name="T5" fmla="*/ 20 h 50"/>
                <a:gd name="T6" fmla="*/ 73 w 77"/>
                <a:gd name="T7" fmla="*/ 13 h 50"/>
                <a:gd name="T8" fmla="*/ 77 w 77"/>
                <a:gd name="T9" fmla="*/ 5 h 50"/>
                <a:gd name="T10" fmla="*/ 76 w 77"/>
                <a:gd name="T11" fmla="*/ 0 h 50"/>
                <a:gd name="T12" fmla="*/ 49 w 77"/>
                <a:gd name="T13" fmla="*/ 0 h 50"/>
                <a:gd name="T14" fmla="*/ 22 w 77"/>
                <a:gd name="T15" fmla="*/ 7 h 50"/>
                <a:gd name="T16" fmla="*/ 0 w 77"/>
                <a:gd name="T17" fmla="*/ 11 h 50"/>
                <a:gd name="T18" fmla="*/ 7 w 77"/>
                <a:gd name="T19" fmla="*/ 21 h 50"/>
                <a:gd name="T20" fmla="*/ 21 w 77"/>
                <a:gd name="T21" fmla="*/ 27 h 50"/>
                <a:gd name="T22" fmla="*/ 31 w 77"/>
                <a:gd name="T23" fmla="*/ 38 h 50"/>
                <a:gd name="T24" fmla="*/ 43 w 77"/>
                <a:gd name="T25" fmla="*/ 50 h 50"/>
                <a:gd name="T26" fmla="*/ 50 w 77"/>
                <a:gd name="T27" fmla="*/ 34 h 50"/>
                <a:gd name="T28" fmla="*/ 59 w 77"/>
                <a:gd name="T29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50">
                  <a:moveTo>
                    <a:pt x="59" y="30"/>
                  </a:moveTo>
                  <a:cubicBezTo>
                    <a:pt x="63" y="29"/>
                    <a:pt x="65" y="26"/>
                    <a:pt x="69" y="25"/>
                  </a:cubicBezTo>
                  <a:cubicBezTo>
                    <a:pt x="71" y="24"/>
                    <a:pt x="77" y="24"/>
                    <a:pt x="77" y="20"/>
                  </a:cubicBezTo>
                  <a:cubicBezTo>
                    <a:pt x="77" y="16"/>
                    <a:pt x="72" y="17"/>
                    <a:pt x="73" y="13"/>
                  </a:cubicBezTo>
                  <a:cubicBezTo>
                    <a:pt x="73" y="10"/>
                    <a:pt x="77" y="10"/>
                    <a:pt x="77" y="5"/>
                  </a:cubicBezTo>
                  <a:cubicBezTo>
                    <a:pt x="77" y="4"/>
                    <a:pt x="76" y="2"/>
                    <a:pt x="76" y="0"/>
                  </a:cubicBezTo>
                  <a:cubicBezTo>
                    <a:pt x="67" y="0"/>
                    <a:pt x="58" y="0"/>
                    <a:pt x="49" y="0"/>
                  </a:cubicBezTo>
                  <a:cubicBezTo>
                    <a:pt x="39" y="0"/>
                    <a:pt x="32" y="6"/>
                    <a:pt x="22" y="7"/>
                  </a:cubicBezTo>
                  <a:cubicBezTo>
                    <a:pt x="14" y="7"/>
                    <a:pt x="7" y="10"/>
                    <a:pt x="0" y="11"/>
                  </a:cubicBezTo>
                  <a:cubicBezTo>
                    <a:pt x="1" y="14"/>
                    <a:pt x="4" y="17"/>
                    <a:pt x="7" y="21"/>
                  </a:cubicBezTo>
                  <a:cubicBezTo>
                    <a:pt x="11" y="24"/>
                    <a:pt x="17" y="24"/>
                    <a:pt x="21" y="27"/>
                  </a:cubicBezTo>
                  <a:cubicBezTo>
                    <a:pt x="28" y="31"/>
                    <a:pt x="26" y="33"/>
                    <a:pt x="31" y="38"/>
                  </a:cubicBezTo>
                  <a:cubicBezTo>
                    <a:pt x="34" y="42"/>
                    <a:pt x="39" y="45"/>
                    <a:pt x="43" y="50"/>
                  </a:cubicBezTo>
                  <a:cubicBezTo>
                    <a:pt x="45" y="44"/>
                    <a:pt x="47" y="39"/>
                    <a:pt x="50" y="34"/>
                  </a:cubicBezTo>
                  <a:cubicBezTo>
                    <a:pt x="53" y="30"/>
                    <a:pt x="54" y="32"/>
                    <a:pt x="59" y="3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6" name="Freeform 600">
              <a:extLst>
                <a:ext uri="{FF2B5EF4-FFF2-40B4-BE49-F238E27FC236}">
                  <a16:creationId xmlns:a16="http://schemas.microsoft.com/office/drawing/2014/main" id="{DBD63DD0-127D-4D5A-BA55-2DD5ABE3D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200" y="3563410"/>
              <a:ext cx="154429" cy="118135"/>
            </a:xfrm>
            <a:custGeom>
              <a:avLst/>
              <a:gdLst>
                <a:gd name="T0" fmla="*/ 194 w 200"/>
                <a:gd name="T1" fmla="*/ 110 h 147"/>
                <a:gd name="T2" fmla="*/ 188 w 200"/>
                <a:gd name="T3" fmla="*/ 103 h 147"/>
                <a:gd name="T4" fmla="*/ 190 w 200"/>
                <a:gd name="T5" fmla="*/ 100 h 147"/>
                <a:gd name="T6" fmla="*/ 188 w 200"/>
                <a:gd name="T7" fmla="*/ 97 h 147"/>
                <a:gd name="T8" fmla="*/ 182 w 200"/>
                <a:gd name="T9" fmla="*/ 80 h 147"/>
                <a:gd name="T10" fmla="*/ 185 w 200"/>
                <a:gd name="T11" fmla="*/ 71 h 147"/>
                <a:gd name="T12" fmla="*/ 190 w 200"/>
                <a:gd name="T13" fmla="*/ 66 h 147"/>
                <a:gd name="T14" fmla="*/ 178 w 200"/>
                <a:gd name="T15" fmla="*/ 49 h 147"/>
                <a:gd name="T16" fmla="*/ 167 w 200"/>
                <a:gd name="T17" fmla="*/ 46 h 147"/>
                <a:gd name="T18" fmla="*/ 177 w 200"/>
                <a:gd name="T19" fmla="*/ 41 h 147"/>
                <a:gd name="T20" fmla="*/ 162 w 200"/>
                <a:gd name="T21" fmla="*/ 22 h 147"/>
                <a:gd name="T22" fmla="*/ 153 w 200"/>
                <a:gd name="T23" fmla="*/ 5 h 147"/>
                <a:gd name="T24" fmla="*/ 130 w 200"/>
                <a:gd name="T25" fmla="*/ 16 h 147"/>
                <a:gd name="T26" fmla="*/ 107 w 200"/>
                <a:gd name="T27" fmla="*/ 11 h 147"/>
                <a:gd name="T28" fmla="*/ 92 w 200"/>
                <a:gd name="T29" fmla="*/ 10 h 147"/>
                <a:gd name="T30" fmla="*/ 92 w 200"/>
                <a:gd name="T31" fmla="*/ 7 h 147"/>
                <a:gd name="T32" fmla="*/ 60 w 200"/>
                <a:gd name="T33" fmla="*/ 7 h 147"/>
                <a:gd name="T34" fmla="*/ 50 w 200"/>
                <a:gd name="T35" fmla="*/ 2 h 147"/>
                <a:gd name="T36" fmla="*/ 37 w 200"/>
                <a:gd name="T37" fmla="*/ 0 h 147"/>
                <a:gd name="T38" fmla="*/ 33 w 200"/>
                <a:gd name="T39" fmla="*/ 0 h 147"/>
                <a:gd name="T40" fmla="*/ 34 w 200"/>
                <a:gd name="T41" fmla="*/ 5 h 147"/>
                <a:gd name="T42" fmla="*/ 30 w 200"/>
                <a:gd name="T43" fmla="*/ 13 h 147"/>
                <a:gd name="T44" fmla="*/ 34 w 200"/>
                <a:gd name="T45" fmla="*/ 20 h 147"/>
                <a:gd name="T46" fmla="*/ 26 w 200"/>
                <a:gd name="T47" fmla="*/ 25 h 147"/>
                <a:gd name="T48" fmla="*/ 16 w 200"/>
                <a:gd name="T49" fmla="*/ 30 h 147"/>
                <a:gd name="T50" fmla="*/ 7 w 200"/>
                <a:gd name="T51" fmla="*/ 34 h 147"/>
                <a:gd name="T52" fmla="*/ 0 w 200"/>
                <a:gd name="T53" fmla="*/ 50 h 147"/>
                <a:gd name="T54" fmla="*/ 1 w 200"/>
                <a:gd name="T55" fmla="*/ 51 h 147"/>
                <a:gd name="T56" fmla="*/ 16 w 200"/>
                <a:gd name="T57" fmla="*/ 65 h 147"/>
                <a:gd name="T58" fmla="*/ 41 w 200"/>
                <a:gd name="T59" fmla="*/ 94 h 147"/>
                <a:gd name="T60" fmla="*/ 43 w 200"/>
                <a:gd name="T61" fmla="*/ 99 h 147"/>
                <a:gd name="T62" fmla="*/ 58 w 200"/>
                <a:gd name="T63" fmla="*/ 91 h 147"/>
                <a:gd name="T64" fmla="*/ 65 w 200"/>
                <a:gd name="T65" fmla="*/ 82 h 147"/>
                <a:gd name="T66" fmla="*/ 72 w 200"/>
                <a:gd name="T67" fmla="*/ 75 h 147"/>
                <a:gd name="T68" fmla="*/ 83 w 200"/>
                <a:gd name="T69" fmla="*/ 75 h 147"/>
                <a:gd name="T70" fmla="*/ 95 w 200"/>
                <a:gd name="T71" fmla="*/ 73 h 147"/>
                <a:gd name="T72" fmla="*/ 110 w 200"/>
                <a:gd name="T73" fmla="*/ 87 h 147"/>
                <a:gd name="T74" fmla="*/ 115 w 200"/>
                <a:gd name="T75" fmla="*/ 94 h 147"/>
                <a:gd name="T76" fmla="*/ 117 w 200"/>
                <a:gd name="T77" fmla="*/ 103 h 147"/>
                <a:gd name="T78" fmla="*/ 130 w 200"/>
                <a:gd name="T79" fmla="*/ 117 h 147"/>
                <a:gd name="T80" fmla="*/ 148 w 200"/>
                <a:gd name="T81" fmla="*/ 124 h 147"/>
                <a:gd name="T82" fmla="*/ 154 w 200"/>
                <a:gd name="T83" fmla="*/ 145 h 147"/>
                <a:gd name="T84" fmla="*/ 164 w 200"/>
                <a:gd name="T85" fmla="*/ 146 h 147"/>
                <a:gd name="T86" fmla="*/ 172 w 200"/>
                <a:gd name="T87" fmla="*/ 137 h 147"/>
                <a:gd name="T88" fmla="*/ 177 w 200"/>
                <a:gd name="T89" fmla="*/ 142 h 147"/>
                <a:gd name="T90" fmla="*/ 179 w 200"/>
                <a:gd name="T91" fmla="*/ 140 h 147"/>
                <a:gd name="T92" fmla="*/ 179 w 200"/>
                <a:gd name="T93" fmla="*/ 134 h 147"/>
                <a:gd name="T94" fmla="*/ 187 w 200"/>
                <a:gd name="T95" fmla="*/ 127 h 147"/>
                <a:gd name="T96" fmla="*/ 182 w 200"/>
                <a:gd name="T97" fmla="*/ 115 h 147"/>
                <a:gd name="T98" fmla="*/ 194 w 200"/>
                <a:gd name="T99" fmla="*/ 11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147">
                  <a:moveTo>
                    <a:pt x="194" y="110"/>
                  </a:moveTo>
                  <a:cubicBezTo>
                    <a:pt x="192" y="107"/>
                    <a:pt x="189" y="107"/>
                    <a:pt x="188" y="103"/>
                  </a:cubicBezTo>
                  <a:cubicBezTo>
                    <a:pt x="188" y="102"/>
                    <a:pt x="190" y="101"/>
                    <a:pt x="190" y="100"/>
                  </a:cubicBezTo>
                  <a:cubicBezTo>
                    <a:pt x="190" y="98"/>
                    <a:pt x="188" y="98"/>
                    <a:pt x="188" y="97"/>
                  </a:cubicBezTo>
                  <a:cubicBezTo>
                    <a:pt x="187" y="90"/>
                    <a:pt x="183" y="88"/>
                    <a:pt x="182" y="80"/>
                  </a:cubicBezTo>
                  <a:cubicBezTo>
                    <a:pt x="182" y="74"/>
                    <a:pt x="182" y="75"/>
                    <a:pt x="185" y="71"/>
                  </a:cubicBezTo>
                  <a:cubicBezTo>
                    <a:pt x="187" y="69"/>
                    <a:pt x="189" y="67"/>
                    <a:pt x="190" y="66"/>
                  </a:cubicBezTo>
                  <a:cubicBezTo>
                    <a:pt x="183" y="64"/>
                    <a:pt x="176" y="59"/>
                    <a:pt x="178" y="49"/>
                  </a:cubicBezTo>
                  <a:cubicBezTo>
                    <a:pt x="174" y="49"/>
                    <a:pt x="171" y="48"/>
                    <a:pt x="167" y="46"/>
                  </a:cubicBezTo>
                  <a:cubicBezTo>
                    <a:pt x="170" y="45"/>
                    <a:pt x="174" y="42"/>
                    <a:pt x="177" y="41"/>
                  </a:cubicBezTo>
                  <a:cubicBezTo>
                    <a:pt x="173" y="34"/>
                    <a:pt x="166" y="29"/>
                    <a:pt x="162" y="22"/>
                  </a:cubicBezTo>
                  <a:cubicBezTo>
                    <a:pt x="159" y="16"/>
                    <a:pt x="160" y="8"/>
                    <a:pt x="153" y="5"/>
                  </a:cubicBezTo>
                  <a:cubicBezTo>
                    <a:pt x="155" y="21"/>
                    <a:pt x="139" y="16"/>
                    <a:pt x="130" y="16"/>
                  </a:cubicBezTo>
                  <a:cubicBezTo>
                    <a:pt x="118" y="17"/>
                    <a:pt x="116" y="24"/>
                    <a:pt x="107" y="11"/>
                  </a:cubicBezTo>
                  <a:cubicBezTo>
                    <a:pt x="105" y="23"/>
                    <a:pt x="94" y="18"/>
                    <a:pt x="92" y="10"/>
                  </a:cubicBezTo>
                  <a:cubicBezTo>
                    <a:pt x="92" y="9"/>
                    <a:pt x="92" y="8"/>
                    <a:pt x="92" y="7"/>
                  </a:cubicBezTo>
                  <a:cubicBezTo>
                    <a:pt x="81" y="9"/>
                    <a:pt x="64" y="9"/>
                    <a:pt x="60" y="7"/>
                  </a:cubicBezTo>
                  <a:cubicBezTo>
                    <a:pt x="56" y="6"/>
                    <a:pt x="54" y="3"/>
                    <a:pt x="50" y="2"/>
                  </a:cubicBezTo>
                  <a:cubicBezTo>
                    <a:pt x="45" y="1"/>
                    <a:pt x="41" y="1"/>
                    <a:pt x="37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33" y="2"/>
                    <a:pt x="34" y="4"/>
                    <a:pt x="34" y="5"/>
                  </a:cubicBezTo>
                  <a:cubicBezTo>
                    <a:pt x="34" y="10"/>
                    <a:pt x="30" y="10"/>
                    <a:pt x="30" y="13"/>
                  </a:cubicBezTo>
                  <a:cubicBezTo>
                    <a:pt x="29" y="17"/>
                    <a:pt x="34" y="16"/>
                    <a:pt x="34" y="20"/>
                  </a:cubicBezTo>
                  <a:cubicBezTo>
                    <a:pt x="34" y="24"/>
                    <a:pt x="28" y="24"/>
                    <a:pt x="26" y="25"/>
                  </a:cubicBezTo>
                  <a:cubicBezTo>
                    <a:pt x="22" y="26"/>
                    <a:pt x="20" y="29"/>
                    <a:pt x="16" y="30"/>
                  </a:cubicBezTo>
                  <a:cubicBezTo>
                    <a:pt x="11" y="32"/>
                    <a:pt x="10" y="30"/>
                    <a:pt x="7" y="34"/>
                  </a:cubicBezTo>
                  <a:cubicBezTo>
                    <a:pt x="4" y="39"/>
                    <a:pt x="2" y="44"/>
                    <a:pt x="0" y="50"/>
                  </a:cubicBezTo>
                  <a:cubicBezTo>
                    <a:pt x="0" y="50"/>
                    <a:pt x="1" y="51"/>
                    <a:pt x="1" y="51"/>
                  </a:cubicBezTo>
                  <a:cubicBezTo>
                    <a:pt x="6" y="57"/>
                    <a:pt x="10" y="60"/>
                    <a:pt x="16" y="65"/>
                  </a:cubicBezTo>
                  <a:cubicBezTo>
                    <a:pt x="27" y="75"/>
                    <a:pt x="36" y="79"/>
                    <a:pt x="41" y="94"/>
                  </a:cubicBezTo>
                  <a:cubicBezTo>
                    <a:pt x="41" y="94"/>
                    <a:pt x="42" y="96"/>
                    <a:pt x="43" y="99"/>
                  </a:cubicBezTo>
                  <a:cubicBezTo>
                    <a:pt x="50" y="100"/>
                    <a:pt x="54" y="97"/>
                    <a:pt x="58" y="91"/>
                  </a:cubicBezTo>
                  <a:cubicBezTo>
                    <a:pt x="60" y="87"/>
                    <a:pt x="63" y="85"/>
                    <a:pt x="65" y="82"/>
                  </a:cubicBezTo>
                  <a:cubicBezTo>
                    <a:pt x="67" y="79"/>
                    <a:pt x="68" y="76"/>
                    <a:pt x="72" y="75"/>
                  </a:cubicBezTo>
                  <a:cubicBezTo>
                    <a:pt x="75" y="75"/>
                    <a:pt x="79" y="76"/>
                    <a:pt x="83" y="75"/>
                  </a:cubicBezTo>
                  <a:cubicBezTo>
                    <a:pt x="87" y="74"/>
                    <a:pt x="90" y="73"/>
                    <a:pt x="95" y="73"/>
                  </a:cubicBezTo>
                  <a:cubicBezTo>
                    <a:pt x="104" y="75"/>
                    <a:pt x="108" y="78"/>
                    <a:pt x="110" y="87"/>
                  </a:cubicBezTo>
                  <a:cubicBezTo>
                    <a:pt x="112" y="91"/>
                    <a:pt x="113" y="91"/>
                    <a:pt x="115" y="94"/>
                  </a:cubicBezTo>
                  <a:cubicBezTo>
                    <a:pt x="117" y="98"/>
                    <a:pt x="116" y="99"/>
                    <a:pt x="117" y="103"/>
                  </a:cubicBezTo>
                  <a:cubicBezTo>
                    <a:pt x="119" y="110"/>
                    <a:pt x="123" y="118"/>
                    <a:pt x="130" y="117"/>
                  </a:cubicBezTo>
                  <a:cubicBezTo>
                    <a:pt x="140" y="116"/>
                    <a:pt x="145" y="113"/>
                    <a:pt x="148" y="124"/>
                  </a:cubicBezTo>
                  <a:cubicBezTo>
                    <a:pt x="149" y="129"/>
                    <a:pt x="150" y="143"/>
                    <a:pt x="154" y="145"/>
                  </a:cubicBezTo>
                  <a:cubicBezTo>
                    <a:pt x="155" y="146"/>
                    <a:pt x="163" y="147"/>
                    <a:pt x="164" y="146"/>
                  </a:cubicBezTo>
                  <a:cubicBezTo>
                    <a:pt x="168" y="144"/>
                    <a:pt x="167" y="137"/>
                    <a:pt x="172" y="137"/>
                  </a:cubicBezTo>
                  <a:cubicBezTo>
                    <a:pt x="174" y="137"/>
                    <a:pt x="176" y="139"/>
                    <a:pt x="177" y="142"/>
                  </a:cubicBezTo>
                  <a:cubicBezTo>
                    <a:pt x="178" y="142"/>
                    <a:pt x="179" y="142"/>
                    <a:pt x="179" y="140"/>
                  </a:cubicBezTo>
                  <a:cubicBezTo>
                    <a:pt x="180" y="139"/>
                    <a:pt x="178" y="136"/>
                    <a:pt x="179" y="134"/>
                  </a:cubicBezTo>
                  <a:cubicBezTo>
                    <a:pt x="180" y="131"/>
                    <a:pt x="188" y="132"/>
                    <a:pt x="187" y="127"/>
                  </a:cubicBezTo>
                  <a:cubicBezTo>
                    <a:pt x="185" y="122"/>
                    <a:pt x="178" y="122"/>
                    <a:pt x="182" y="115"/>
                  </a:cubicBezTo>
                  <a:cubicBezTo>
                    <a:pt x="188" y="118"/>
                    <a:pt x="200" y="119"/>
                    <a:pt x="194" y="11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7" name="Freeform 601">
              <a:extLst>
                <a:ext uri="{FF2B5EF4-FFF2-40B4-BE49-F238E27FC236}">
                  <a16:creationId xmlns:a16="http://schemas.microsoft.com/office/drawing/2014/main" id="{FAFA761A-3755-4C27-9C60-3904B6437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5009" y="1762111"/>
              <a:ext cx="270659" cy="644804"/>
            </a:xfrm>
            <a:custGeom>
              <a:avLst/>
              <a:gdLst>
                <a:gd name="T0" fmla="*/ 342 w 351"/>
                <a:gd name="T1" fmla="*/ 150 h 802"/>
                <a:gd name="T2" fmla="*/ 332 w 351"/>
                <a:gd name="T3" fmla="*/ 114 h 802"/>
                <a:gd name="T4" fmla="*/ 339 w 351"/>
                <a:gd name="T5" fmla="*/ 84 h 802"/>
                <a:gd name="T6" fmla="*/ 271 w 351"/>
                <a:gd name="T7" fmla="*/ 17 h 802"/>
                <a:gd name="T8" fmla="*/ 244 w 351"/>
                <a:gd name="T9" fmla="*/ 3 h 802"/>
                <a:gd name="T10" fmla="*/ 241 w 351"/>
                <a:gd name="T11" fmla="*/ 54 h 802"/>
                <a:gd name="T12" fmla="*/ 202 w 351"/>
                <a:gd name="T13" fmla="*/ 38 h 802"/>
                <a:gd name="T14" fmla="*/ 188 w 351"/>
                <a:gd name="T15" fmla="*/ 79 h 802"/>
                <a:gd name="T16" fmla="*/ 152 w 351"/>
                <a:gd name="T17" fmla="*/ 104 h 802"/>
                <a:gd name="T18" fmla="*/ 144 w 351"/>
                <a:gd name="T19" fmla="*/ 148 h 802"/>
                <a:gd name="T20" fmla="*/ 121 w 351"/>
                <a:gd name="T21" fmla="*/ 188 h 802"/>
                <a:gd name="T22" fmla="*/ 95 w 351"/>
                <a:gd name="T23" fmla="*/ 239 h 802"/>
                <a:gd name="T24" fmla="*/ 83 w 351"/>
                <a:gd name="T25" fmla="*/ 311 h 802"/>
                <a:gd name="T26" fmla="*/ 47 w 351"/>
                <a:gd name="T27" fmla="*/ 343 h 802"/>
                <a:gd name="T28" fmla="*/ 31 w 351"/>
                <a:gd name="T29" fmla="*/ 391 h 802"/>
                <a:gd name="T30" fmla="*/ 32 w 351"/>
                <a:gd name="T31" fmla="*/ 468 h 802"/>
                <a:gd name="T32" fmla="*/ 48 w 351"/>
                <a:gd name="T33" fmla="*/ 512 h 802"/>
                <a:gd name="T34" fmla="*/ 42 w 351"/>
                <a:gd name="T35" fmla="*/ 561 h 802"/>
                <a:gd name="T36" fmla="*/ 21 w 351"/>
                <a:gd name="T37" fmla="*/ 618 h 802"/>
                <a:gd name="T38" fmla="*/ 0 w 351"/>
                <a:gd name="T39" fmla="*/ 623 h 802"/>
                <a:gd name="T40" fmla="*/ 9 w 351"/>
                <a:gd name="T41" fmla="*/ 648 h 802"/>
                <a:gd name="T42" fmla="*/ 29 w 351"/>
                <a:gd name="T43" fmla="*/ 705 h 802"/>
                <a:gd name="T44" fmla="*/ 42 w 351"/>
                <a:gd name="T45" fmla="*/ 730 h 802"/>
                <a:gd name="T46" fmla="*/ 46 w 351"/>
                <a:gd name="T47" fmla="*/ 751 h 802"/>
                <a:gd name="T48" fmla="*/ 47 w 351"/>
                <a:gd name="T49" fmla="*/ 763 h 802"/>
                <a:gd name="T50" fmla="*/ 60 w 351"/>
                <a:gd name="T51" fmla="*/ 787 h 802"/>
                <a:gd name="T52" fmla="*/ 90 w 351"/>
                <a:gd name="T53" fmla="*/ 778 h 802"/>
                <a:gd name="T54" fmla="*/ 103 w 351"/>
                <a:gd name="T55" fmla="*/ 763 h 802"/>
                <a:gd name="T56" fmla="*/ 132 w 351"/>
                <a:gd name="T57" fmla="*/ 768 h 802"/>
                <a:gd name="T58" fmla="*/ 145 w 351"/>
                <a:gd name="T59" fmla="*/ 735 h 802"/>
                <a:gd name="T60" fmla="*/ 149 w 351"/>
                <a:gd name="T61" fmla="*/ 706 h 802"/>
                <a:gd name="T62" fmla="*/ 158 w 351"/>
                <a:gd name="T63" fmla="*/ 650 h 802"/>
                <a:gd name="T64" fmla="*/ 212 w 351"/>
                <a:gd name="T65" fmla="*/ 598 h 802"/>
                <a:gd name="T66" fmla="*/ 218 w 351"/>
                <a:gd name="T67" fmla="*/ 575 h 802"/>
                <a:gd name="T68" fmla="*/ 167 w 351"/>
                <a:gd name="T69" fmla="*/ 509 h 802"/>
                <a:gd name="T70" fmla="*/ 171 w 351"/>
                <a:gd name="T71" fmla="*/ 465 h 802"/>
                <a:gd name="T72" fmla="*/ 182 w 351"/>
                <a:gd name="T73" fmla="*/ 434 h 802"/>
                <a:gd name="T74" fmla="*/ 199 w 351"/>
                <a:gd name="T75" fmla="*/ 411 h 802"/>
                <a:gd name="T76" fmla="*/ 255 w 351"/>
                <a:gd name="T77" fmla="*/ 357 h 802"/>
                <a:gd name="T78" fmla="*/ 281 w 351"/>
                <a:gd name="T79" fmla="*/ 315 h 802"/>
                <a:gd name="T80" fmla="*/ 284 w 351"/>
                <a:gd name="T81" fmla="*/ 271 h 802"/>
                <a:gd name="T82" fmla="*/ 306 w 351"/>
                <a:gd name="T83" fmla="*/ 243 h 802"/>
                <a:gd name="T84" fmla="*/ 348 w 351"/>
                <a:gd name="T85" fmla="*/ 21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1" h="802">
                  <a:moveTo>
                    <a:pt x="339" y="193"/>
                  </a:moveTo>
                  <a:cubicBezTo>
                    <a:pt x="339" y="184"/>
                    <a:pt x="344" y="179"/>
                    <a:pt x="346" y="171"/>
                  </a:cubicBezTo>
                  <a:cubicBezTo>
                    <a:pt x="348" y="162"/>
                    <a:pt x="345" y="158"/>
                    <a:pt x="342" y="150"/>
                  </a:cubicBezTo>
                  <a:cubicBezTo>
                    <a:pt x="339" y="145"/>
                    <a:pt x="337" y="141"/>
                    <a:pt x="338" y="135"/>
                  </a:cubicBezTo>
                  <a:cubicBezTo>
                    <a:pt x="339" y="131"/>
                    <a:pt x="343" y="127"/>
                    <a:pt x="342" y="122"/>
                  </a:cubicBezTo>
                  <a:cubicBezTo>
                    <a:pt x="340" y="117"/>
                    <a:pt x="333" y="118"/>
                    <a:pt x="332" y="114"/>
                  </a:cubicBezTo>
                  <a:cubicBezTo>
                    <a:pt x="331" y="111"/>
                    <a:pt x="335" y="110"/>
                    <a:pt x="336" y="107"/>
                  </a:cubicBezTo>
                  <a:cubicBezTo>
                    <a:pt x="336" y="105"/>
                    <a:pt x="336" y="102"/>
                    <a:pt x="335" y="99"/>
                  </a:cubicBezTo>
                  <a:cubicBezTo>
                    <a:pt x="335" y="93"/>
                    <a:pt x="332" y="88"/>
                    <a:pt x="339" y="84"/>
                  </a:cubicBezTo>
                  <a:cubicBezTo>
                    <a:pt x="337" y="80"/>
                    <a:pt x="332" y="71"/>
                    <a:pt x="327" y="69"/>
                  </a:cubicBezTo>
                  <a:cubicBezTo>
                    <a:pt x="326" y="54"/>
                    <a:pt x="311" y="42"/>
                    <a:pt x="295" y="44"/>
                  </a:cubicBezTo>
                  <a:cubicBezTo>
                    <a:pt x="293" y="35"/>
                    <a:pt x="277" y="23"/>
                    <a:pt x="271" y="17"/>
                  </a:cubicBezTo>
                  <a:cubicBezTo>
                    <a:pt x="270" y="16"/>
                    <a:pt x="268" y="16"/>
                    <a:pt x="267" y="14"/>
                  </a:cubicBezTo>
                  <a:cubicBezTo>
                    <a:pt x="266" y="13"/>
                    <a:pt x="268" y="10"/>
                    <a:pt x="267" y="8"/>
                  </a:cubicBezTo>
                  <a:cubicBezTo>
                    <a:pt x="263" y="3"/>
                    <a:pt x="249" y="0"/>
                    <a:pt x="244" y="3"/>
                  </a:cubicBezTo>
                  <a:cubicBezTo>
                    <a:pt x="256" y="7"/>
                    <a:pt x="249" y="34"/>
                    <a:pt x="242" y="38"/>
                  </a:cubicBezTo>
                  <a:cubicBezTo>
                    <a:pt x="243" y="41"/>
                    <a:pt x="245" y="43"/>
                    <a:pt x="248" y="43"/>
                  </a:cubicBezTo>
                  <a:cubicBezTo>
                    <a:pt x="244" y="46"/>
                    <a:pt x="242" y="49"/>
                    <a:pt x="241" y="54"/>
                  </a:cubicBezTo>
                  <a:cubicBezTo>
                    <a:pt x="235" y="50"/>
                    <a:pt x="227" y="45"/>
                    <a:pt x="220" y="44"/>
                  </a:cubicBezTo>
                  <a:cubicBezTo>
                    <a:pt x="216" y="43"/>
                    <a:pt x="212" y="44"/>
                    <a:pt x="208" y="42"/>
                  </a:cubicBezTo>
                  <a:cubicBezTo>
                    <a:pt x="208" y="42"/>
                    <a:pt x="201" y="38"/>
                    <a:pt x="202" y="38"/>
                  </a:cubicBezTo>
                  <a:cubicBezTo>
                    <a:pt x="189" y="39"/>
                    <a:pt x="191" y="46"/>
                    <a:pt x="193" y="57"/>
                  </a:cubicBezTo>
                  <a:cubicBezTo>
                    <a:pt x="193" y="62"/>
                    <a:pt x="195" y="63"/>
                    <a:pt x="193" y="68"/>
                  </a:cubicBezTo>
                  <a:cubicBezTo>
                    <a:pt x="191" y="73"/>
                    <a:pt x="187" y="73"/>
                    <a:pt x="188" y="79"/>
                  </a:cubicBezTo>
                  <a:cubicBezTo>
                    <a:pt x="182" y="79"/>
                    <a:pt x="174" y="70"/>
                    <a:pt x="169" y="71"/>
                  </a:cubicBezTo>
                  <a:cubicBezTo>
                    <a:pt x="166" y="72"/>
                    <a:pt x="157" y="83"/>
                    <a:pt x="155" y="87"/>
                  </a:cubicBezTo>
                  <a:cubicBezTo>
                    <a:pt x="153" y="92"/>
                    <a:pt x="155" y="99"/>
                    <a:pt x="152" y="104"/>
                  </a:cubicBezTo>
                  <a:cubicBezTo>
                    <a:pt x="150" y="107"/>
                    <a:pt x="139" y="113"/>
                    <a:pt x="139" y="113"/>
                  </a:cubicBezTo>
                  <a:cubicBezTo>
                    <a:pt x="138" y="122"/>
                    <a:pt x="145" y="125"/>
                    <a:pt x="146" y="131"/>
                  </a:cubicBezTo>
                  <a:cubicBezTo>
                    <a:pt x="148" y="137"/>
                    <a:pt x="146" y="144"/>
                    <a:pt x="144" y="148"/>
                  </a:cubicBezTo>
                  <a:cubicBezTo>
                    <a:pt x="140" y="153"/>
                    <a:pt x="135" y="155"/>
                    <a:pt x="132" y="163"/>
                  </a:cubicBezTo>
                  <a:cubicBezTo>
                    <a:pt x="130" y="168"/>
                    <a:pt x="129" y="173"/>
                    <a:pt x="125" y="178"/>
                  </a:cubicBezTo>
                  <a:cubicBezTo>
                    <a:pt x="122" y="183"/>
                    <a:pt x="120" y="180"/>
                    <a:pt x="121" y="188"/>
                  </a:cubicBezTo>
                  <a:cubicBezTo>
                    <a:pt x="124" y="206"/>
                    <a:pt x="96" y="203"/>
                    <a:pt x="96" y="207"/>
                  </a:cubicBezTo>
                  <a:cubicBezTo>
                    <a:pt x="96" y="212"/>
                    <a:pt x="98" y="217"/>
                    <a:pt x="98" y="222"/>
                  </a:cubicBezTo>
                  <a:cubicBezTo>
                    <a:pt x="98" y="228"/>
                    <a:pt x="96" y="233"/>
                    <a:pt x="95" y="239"/>
                  </a:cubicBezTo>
                  <a:cubicBezTo>
                    <a:pt x="95" y="245"/>
                    <a:pt x="98" y="253"/>
                    <a:pt x="96" y="259"/>
                  </a:cubicBezTo>
                  <a:cubicBezTo>
                    <a:pt x="94" y="263"/>
                    <a:pt x="74" y="305"/>
                    <a:pt x="72" y="305"/>
                  </a:cubicBezTo>
                  <a:cubicBezTo>
                    <a:pt x="76" y="306"/>
                    <a:pt x="79" y="309"/>
                    <a:pt x="83" y="311"/>
                  </a:cubicBezTo>
                  <a:cubicBezTo>
                    <a:pt x="84" y="319"/>
                    <a:pt x="91" y="342"/>
                    <a:pt x="74" y="339"/>
                  </a:cubicBezTo>
                  <a:cubicBezTo>
                    <a:pt x="67" y="337"/>
                    <a:pt x="66" y="335"/>
                    <a:pt x="59" y="337"/>
                  </a:cubicBezTo>
                  <a:cubicBezTo>
                    <a:pt x="54" y="338"/>
                    <a:pt x="51" y="338"/>
                    <a:pt x="47" y="343"/>
                  </a:cubicBezTo>
                  <a:cubicBezTo>
                    <a:pt x="42" y="349"/>
                    <a:pt x="38" y="358"/>
                    <a:pt x="35" y="365"/>
                  </a:cubicBezTo>
                  <a:cubicBezTo>
                    <a:pt x="33" y="370"/>
                    <a:pt x="29" y="377"/>
                    <a:pt x="28" y="381"/>
                  </a:cubicBezTo>
                  <a:cubicBezTo>
                    <a:pt x="28" y="385"/>
                    <a:pt x="30" y="388"/>
                    <a:pt x="31" y="391"/>
                  </a:cubicBezTo>
                  <a:cubicBezTo>
                    <a:pt x="34" y="402"/>
                    <a:pt x="32" y="414"/>
                    <a:pt x="32" y="425"/>
                  </a:cubicBezTo>
                  <a:cubicBezTo>
                    <a:pt x="33" y="432"/>
                    <a:pt x="37" y="439"/>
                    <a:pt x="37" y="445"/>
                  </a:cubicBezTo>
                  <a:cubicBezTo>
                    <a:pt x="36" y="453"/>
                    <a:pt x="31" y="460"/>
                    <a:pt x="32" y="468"/>
                  </a:cubicBezTo>
                  <a:cubicBezTo>
                    <a:pt x="32" y="475"/>
                    <a:pt x="31" y="472"/>
                    <a:pt x="36" y="477"/>
                  </a:cubicBezTo>
                  <a:cubicBezTo>
                    <a:pt x="41" y="482"/>
                    <a:pt x="48" y="486"/>
                    <a:pt x="50" y="493"/>
                  </a:cubicBezTo>
                  <a:cubicBezTo>
                    <a:pt x="51" y="495"/>
                    <a:pt x="50" y="512"/>
                    <a:pt x="48" y="512"/>
                  </a:cubicBezTo>
                  <a:cubicBezTo>
                    <a:pt x="22" y="510"/>
                    <a:pt x="45" y="533"/>
                    <a:pt x="45" y="545"/>
                  </a:cubicBezTo>
                  <a:cubicBezTo>
                    <a:pt x="44" y="546"/>
                    <a:pt x="42" y="550"/>
                    <a:pt x="42" y="552"/>
                  </a:cubicBezTo>
                  <a:cubicBezTo>
                    <a:pt x="42" y="555"/>
                    <a:pt x="43" y="558"/>
                    <a:pt x="42" y="561"/>
                  </a:cubicBezTo>
                  <a:cubicBezTo>
                    <a:pt x="41" y="572"/>
                    <a:pt x="27" y="575"/>
                    <a:pt x="23" y="587"/>
                  </a:cubicBezTo>
                  <a:cubicBezTo>
                    <a:pt x="21" y="592"/>
                    <a:pt x="22" y="596"/>
                    <a:pt x="23" y="602"/>
                  </a:cubicBezTo>
                  <a:cubicBezTo>
                    <a:pt x="23" y="607"/>
                    <a:pt x="22" y="613"/>
                    <a:pt x="21" y="618"/>
                  </a:cubicBezTo>
                  <a:cubicBezTo>
                    <a:pt x="19" y="625"/>
                    <a:pt x="19" y="627"/>
                    <a:pt x="14" y="622"/>
                  </a:cubicBezTo>
                  <a:cubicBezTo>
                    <a:pt x="9" y="618"/>
                    <a:pt x="12" y="612"/>
                    <a:pt x="5" y="617"/>
                  </a:cubicBezTo>
                  <a:cubicBezTo>
                    <a:pt x="3" y="618"/>
                    <a:pt x="2" y="621"/>
                    <a:pt x="0" y="623"/>
                  </a:cubicBezTo>
                  <a:cubicBezTo>
                    <a:pt x="1" y="624"/>
                    <a:pt x="2" y="625"/>
                    <a:pt x="2" y="626"/>
                  </a:cubicBezTo>
                  <a:cubicBezTo>
                    <a:pt x="4" y="631"/>
                    <a:pt x="3" y="634"/>
                    <a:pt x="4" y="638"/>
                  </a:cubicBezTo>
                  <a:cubicBezTo>
                    <a:pt x="5" y="643"/>
                    <a:pt x="8" y="644"/>
                    <a:pt x="9" y="648"/>
                  </a:cubicBezTo>
                  <a:cubicBezTo>
                    <a:pt x="9" y="652"/>
                    <a:pt x="8" y="655"/>
                    <a:pt x="10" y="659"/>
                  </a:cubicBezTo>
                  <a:cubicBezTo>
                    <a:pt x="14" y="671"/>
                    <a:pt x="18" y="682"/>
                    <a:pt x="24" y="692"/>
                  </a:cubicBezTo>
                  <a:cubicBezTo>
                    <a:pt x="26" y="696"/>
                    <a:pt x="27" y="701"/>
                    <a:pt x="29" y="705"/>
                  </a:cubicBezTo>
                  <a:cubicBezTo>
                    <a:pt x="31" y="709"/>
                    <a:pt x="34" y="712"/>
                    <a:pt x="34" y="717"/>
                  </a:cubicBezTo>
                  <a:cubicBezTo>
                    <a:pt x="34" y="721"/>
                    <a:pt x="31" y="722"/>
                    <a:pt x="34" y="725"/>
                  </a:cubicBezTo>
                  <a:cubicBezTo>
                    <a:pt x="36" y="727"/>
                    <a:pt x="40" y="728"/>
                    <a:pt x="42" y="730"/>
                  </a:cubicBezTo>
                  <a:cubicBezTo>
                    <a:pt x="44" y="732"/>
                    <a:pt x="44" y="735"/>
                    <a:pt x="45" y="736"/>
                  </a:cubicBezTo>
                  <a:cubicBezTo>
                    <a:pt x="48" y="739"/>
                    <a:pt x="53" y="739"/>
                    <a:pt x="52" y="744"/>
                  </a:cubicBezTo>
                  <a:cubicBezTo>
                    <a:pt x="51" y="747"/>
                    <a:pt x="48" y="750"/>
                    <a:pt x="46" y="751"/>
                  </a:cubicBezTo>
                  <a:cubicBezTo>
                    <a:pt x="46" y="751"/>
                    <a:pt x="44" y="756"/>
                    <a:pt x="45" y="756"/>
                  </a:cubicBezTo>
                  <a:cubicBezTo>
                    <a:pt x="45" y="755"/>
                    <a:pt x="41" y="757"/>
                    <a:pt x="41" y="757"/>
                  </a:cubicBezTo>
                  <a:cubicBezTo>
                    <a:pt x="44" y="760"/>
                    <a:pt x="45" y="760"/>
                    <a:pt x="47" y="763"/>
                  </a:cubicBezTo>
                  <a:cubicBezTo>
                    <a:pt x="48" y="766"/>
                    <a:pt x="49" y="769"/>
                    <a:pt x="50" y="771"/>
                  </a:cubicBezTo>
                  <a:cubicBezTo>
                    <a:pt x="51" y="774"/>
                    <a:pt x="52" y="777"/>
                    <a:pt x="54" y="780"/>
                  </a:cubicBezTo>
                  <a:cubicBezTo>
                    <a:pt x="56" y="785"/>
                    <a:pt x="56" y="783"/>
                    <a:pt x="60" y="787"/>
                  </a:cubicBezTo>
                  <a:cubicBezTo>
                    <a:pt x="66" y="791"/>
                    <a:pt x="68" y="799"/>
                    <a:pt x="77" y="800"/>
                  </a:cubicBezTo>
                  <a:cubicBezTo>
                    <a:pt x="89" y="802"/>
                    <a:pt x="82" y="790"/>
                    <a:pt x="89" y="787"/>
                  </a:cubicBezTo>
                  <a:cubicBezTo>
                    <a:pt x="91" y="784"/>
                    <a:pt x="89" y="780"/>
                    <a:pt x="90" y="778"/>
                  </a:cubicBezTo>
                  <a:cubicBezTo>
                    <a:pt x="91" y="775"/>
                    <a:pt x="93" y="774"/>
                    <a:pt x="95" y="773"/>
                  </a:cubicBezTo>
                  <a:cubicBezTo>
                    <a:pt x="97" y="772"/>
                    <a:pt x="101" y="771"/>
                    <a:pt x="102" y="770"/>
                  </a:cubicBezTo>
                  <a:cubicBezTo>
                    <a:pt x="104" y="768"/>
                    <a:pt x="102" y="765"/>
                    <a:pt x="103" y="763"/>
                  </a:cubicBezTo>
                  <a:cubicBezTo>
                    <a:pt x="108" y="763"/>
                    <a:pt x="113" y="764"/>
                    <a:pt x="118" y="765"/>
                  </a:cubicBezTo>
                  <a:cubicBezTo>
                    <a:pt x="121" y="765"/>
                    <a:pt x="124" y="765"/>
                    <a:pt x="126" y="766"/>
                  </a:cubicBezTo>
                  <a:cubicBezTo>
                    <a:pt x="129" y="767"/>
                    <a:pt x="129" y="769"/>
                    <a:pt x="132" y="768"/>
                  </a:cubicBezTo>
                  <a:cubicBezTo>
                    <a:pt x="132" y="764"/>
                    <a:pt x="135" y="763"/>
                    <a:pt x="137" y="760"/>
                  </a:cubicBezTo>
                  <a:cubicBezTo>
                    <a:pt x="138" y="758"/>
                    <a:pt x="137" y="754"/>
                    <a:pt x="138" y="752"/>
                  </a:cubicBezTo>
                  <a:cubicBezTo>
                    <a:pt x="140" y="746"/>
                    <a:pt x="144" y="741"/>
                    <a:pt x="145" y="735"/>
                  </a:cubicBezTo>
                  <a:cubicBezTo>
                    <a:pt x="145" y="731"/>
                    <a:pt x="147" y="726"/>
                    <a:pt x="148" y="722"/>
                  </a:cubicBezTo>
                  <a:cubicBezTo>
                    <a:pt x="149" y="719"/>
                    <a:pt x="151" y="717"/>
                    <a:pt x="150" y="715"/>
                  </a:cubicBezTo>
                  <a:cubicBezTo>
                    <a:pt x="150" y="712"/>
                    <a:pt x="147" y="710"/>
                    <a:pt x="149" y="706"/>
                  </a:cubicBezTo>
                  <a:cubicBezTo>
                    <a:pt x="150" y="704"/>
                    <a:pt x="152" y="704"/>
                    <a:pt x="153" y="702"/>
                  </a:cubicBezTo>
                  <a:cubicBezTo>
                    <a:pt x="155" y="700"/>
                    <a:pt x="155" y="699"/>
                    <a:pt x="155" y="697"/>
                  </a:cubicBezTo>
                  <a:cubicBezTo>
                    <a:pt x="157" y="681"/>
                    <a:pt x="156" y="666"/>
                    <a:pt x="158" y="650"/>
                  </a:cubicBezTo>
                  <a:cubicBezTo>
                    <a:pt x="160" y="631"/>
                    <a:pt x="183" y="632"/>
                    <a:pt x="196" y="624"/>
                  </a:cubicBezTo>
                  <a:cubicBezTo>
                    <a:pt x="207" y="618"/>
                    <a:pt x="202" y="612"/>
                    <a:pt x="208" y="604"/>
                  </a:cubicBezTo>
                  <a:cubicBezTo>
                    <a:pt x="214" y="604"/>
                    <a:pt x="210" y="601"/>
                    <a:pt x="212" y="598"/>
                  </a:cubicBezTo>
                  <a:cubicBezTo>
                    <a:pt x="213" y="596"/>
                    <a:pt x="216" y="592"/>
                    <a:pt x="217" y="590"/>
                  </a:cubicBezTo>
                  <a:cubicBezTo>
                    <a:pt x="221" y="582"/>
                    <a:pt x="218" y="583"/>
                    <a:pt x="213" y="575"/>
                  </a:cubicBezTo>
                  <a:cubicBezTo>
                    <a:pt x="215" y="575"/>
                    <a:pt x="216" y="575"/>
                    <a:pt x="218" y="575"/>
                  </a:cubicBezTo>
                  <a:cubicBezTo>
                    <a:pt x="213" y="573"/>
                    <a:pt x="212" y="565"/>
                    <a:pt x="210" y="560"/>
                  </a:cubicBezTo>
                  <a:cubicBezTo>
                    <a:pt x="207" y="550"/>
                    <a:pt x="199" y="546"/>
                    <a:pt x="190" y="542"/>
                  </a:cubicBezTo>
                  <a:cubicBezTo>
                    <a:pt x="176" y="535"/>
                    <a:pt x="171" y="525"/>
                    <a:pt x="167" y="509"/>
                  </a:cubicBezTo>
                  <a:cubicBezTo>
                    <a:pt x="170" y="504"/>
                    <a:pt x="166" y="498"/>
                    <a:pt x="166" y="493"/>
                  </a:cubicBezTo>
                  <a:cubicBezTo>
                    <a:pt x="167" y="486"/>
                    <a:pt x="172" y="484"/>
                    <a:pt x="173" y="478"/>
                  </a:cubicBezTo>
                  <a:cubicBezTo>
                    <a:pt x="174" y="475"/>
                    <a:pt x="171" y="470"/>
                    <a:pt x="171" y="465"/>
                  </a:cubicBezTo>
                  <a:cubicBezTo>
                    <a:pt x="171" y="459"/>
                    <a:pt x="175" y="457"/>
                    <a:pt x="176" y="452"/>
                  </a:cubicBezTo>
                  <a:cubicBezTo>
                    <a:pt x="177" y="448"/>
                    <a:pt x="173" y="444"/>
                    <a:pt x="174" y="441"/>
                  </a:cubicBezTo>
                  <a:cubicBezTo>
                    <a:pt x="175" y="435"/>
                    <a:pt x="179" y="437"/>
                    <a:pt x="182" y="434"/>
                  </a:cubicBezTo>
                  <a:cubicBezTo>
                    <a:pt x="183" y="432"/>
                    <a:pt x="182" y="429"/>
                    <a:pt x="183" y="428"/>
                  </a:cubicBezTo>
                  <a:cubicBezTo>
                    <a:pt x="185" y="426"/>
                    <a:pt x="188" y="424"/>
                    <a:pt x="190" y="422"/>
                  </a:cubicBezTo>
                  <a:cubicBezTo>
                    <a:pt x="193" y="419"/>
                    <a:pt x="196" y="415"/>
                    <a:pt x="199" y="411"/>
                  </a:cubicBezTo>
                  <a:cubicBezTo>
                    <a:pt x="212" y="395"/>
                    <a:pt x="222" y="376"/>
                    <a:pt x="240" y="367"/>
                  </a:cubicBezTo>
                  <a:cubicBezTo>
                    <a:pt x="243" y="365"/>
                    <a:pt x="246" y="365"/>
                    <a:pt x="248" y="364"/>
                  </a:cubicBezTo>
                  <a:cubicBezTo>
                    <a:pt x="250" y="362"/>
                    <a:pt x="253" y="359"/>
                    <a:pt x="255" y="357"/>
                  </a:cubicBezTo>
                  <a:cubicBezTo>
                    <a:pt x="261" y="352"/>
                    <a:pt x="260" y="351"/>
                    <a:pt x="263" y="344"/>
                  </a:cubicBezTo>
                  <a:cubicBezTo>
                    <a:pt x="265" y="339"/>
                    <a:pt x="269" y="332"/>
                    <a:pt x="273" y="328"/>
                  </a:cubicBezTo>
                  <a:cubicBezTo>
                    <a:pt x="276" y="324"/>
                    <a:pt x="281" y="322"/>
                    <a:pt x="281" y="315"/>
                  </a:cubicBezTo>
                  <a:cubicBezTo>
                    <a:pt x="280" y="304"/>
                    <a:pt x="269" y="298"/>
                    <a:pt x="276" y="284"/>
                  </a:cubicBezTo>
                  <a:cubicBezTo>
                    <a:pt x="278" y="282"/>
                    <a:pt x="281" y="280"/>
                    <a:pt x="282" y="278"/>
                  </a:cubicBezTo>
                  <a:cubicBezTo>
                    <a:pt x="283" y="276"/>
                    <a:pt x="283" y="273"/>
                    <a:pt x="284" y="271"/>
                  </a:cubicBezTo>
                  <a:cubicBezTo>
                    <a:pt x="285" y="268"/>
                    <a:pt x="288" y="266"/>
                    <a:pt x="290" y="263"/>
                  </a:cubicBezTo>
                  <a:cubicBezTo>
                    <a:pt x="291" y="260"/>
                    <a:pt x="290" y="257"/>
                    <a:pt x="292" y="254"/>
                  </a:cubicBezTo>
                  <a:cubicBezTo>
                    <a:pt x="295" y="248"/>
                    <a:pt x="301" y="247"/>
                    <a:pt x="306" y="243"/>
                  </a:cubicBezTo>
                  <a:cubicBezTo>
                    <a:pt x="311" y="239"/>
                    <a:pt x="312" y="235"/>
                    <a:pt x="320" y="233"/>
                  </a:cubicBezTo>
                  <a:cubicBezTo>
                    <a:pt x="328" y="231"/>
                    <a:pt x="341" y="229"/>
                    <a:pt x="351" y="230"/>
                  </a:cubicBezTo>
                  <a:cubicBezTo>
                    <a:pt x="351" y="224"/>
                    <a:pt x="350" y="217"/>
                    <a:pt x="348" y="211"/>
                  </a:cubicBezTo>
                  <a:cubicBezTo>
                    <a:pt x="345" y="204"/>
                    <a:pt x="339" y="201"/>
                    <a:pt x="339" y="19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8" name="Freeform 602">
              <a:extLst>
                <a:ext uri="{FF2B5EF4-FFF2-40B4-BE49-F238E27FC236}">
                  <a16:creationId xmlns:a16="http://schemas.microsoft.com/office/drawing/2014/main" id="{60C33A06-DEFD-46A8-8492-6AB614899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025" y="1628656"/>
              <a:ext cx="544582" cy="674423"/>
            </a:xfrm>
            <a:custGeom>
              <a:avLst/>
              <a:gdLst>
                <a:gd name="T0" fmla="*/ 482 w 706"/>
                <a:gd name="T1" fmla="*/ 194 h 839"/>
                <a:gd name="T2" fmla="*/ 539 w 706"/>
                <a:gd name="T3" fmla="*/ 204 h 839"/>
                <a:gd name="T4" fmla="*/ 572 w 706"/>
                <a:gd name="T5" fmla="*/ 116 h 839"/>
                <a:gd name="T6" fmla="*/ 648 w 706"/>
                <a:gd name="T7" fmla="*/ 148 h 839"/>
                <a:gd name="T8" fmla="*/ 697 w 706"/>
                <a:gd name="T9" fmla="*/ 112 h 839"/>
                <a:gd name="T10" fmla="*/ 666 w 706"/>
                <a:gd name="T11" fmla="*/ 97 h 839"/>
                <a:gd name="T12" fmla="*/ 684 w 706"/>
                <a:gd name="T13" fmla="*/ 83 h 839"/>
                <a:gd name="T14" fmla="*/ 691 w 706"/>
                <a:gd name="T15" fmla="*/ 56 h 839"/>
                <a:gd name="T16" fmla="*/ 659 w 706"/>
                <a:gd name="T17" fmla="*/ 38 h 839"/>
                <a:gd name="T18" fmla="*/ 638 w 706"/>
                <a:gd name="T19" fmla="*/ 35 h 839"/>
                <a:gd name="T20" fmla="*/ 618 w 706"/>
                <a:gd name="T21" fmla="*/ 44 h 839"/>
                <a:gd name="T22" fmla="*/ 628 w 706"/>
                <a:gd name="T23" fmla="*/ 7 h 839"/>
                <a:gd name="T24" fmla="*/ 597 w 706"/>
                <a:gd name="T25" fmla="*/ 17 h 839"/>
                <a:gd name="T26" fmla="*/ 594 w 706"/>
                <a:gd name="T27" fmla="*/ 49 h 839"/>
                <a:gd name="T28" fmla="*/ 584 w 706"/>
                <a:gd name="T29" fmla="*/ 46 h 839"/>
                <a:gd name="T30" fmla="*/ 570 w 706"/>
                <a:gd name="T31" fmla="*/ 38 h 839"/>
                <a:gd name="T32" fmla="*/ 548 w 706"/>
                <a:gd name="T33" fmla="*/ 75 h 839"/>
                <a:gd name="T34" fmla="*/ 543 w 706"/>
                <a:gd name="T35" fmla="*/ 68 h 839"/>
                <a:gd name="T36" fmla="*/ 560 w 706"/>
                <a:gd name="T37" fmla="*/ 23 h 839"/>
                <a:gd name="T38" fmla="*/ 569 w 706"/>
                <a:gd name="T39" fmla="*/ 7 h 839"/>
                <a:gd name="T40" fmla="*/ 549 w 706"/>
                <a:gd name="T41" fmla="*/ 16 h 839"/>
                <a:gd name="T42" fmla="*/ 535 w 706"/>
                <a:gd name="T43" fmla="*/ 13 h 839"/>
                <a:gd name="T44" fmla="*/ 532 w 706"/>
                <a:gd name="T45" fmla="*/ 45 h 839"/>
                <a:gd name="T46" fmla="*/ 511 w 706"/>
                <a:gd name="T47" fmla="*/ 56 h 839"/>
                <a:gd name="T48" fmla="*/ 500 w 706"/>
                <a:gd name="T49" fmla="*/ 93 h 839"/>
                <a:gd name="T50" fmla="*/ 440 w 706"/>
                <a:gd name="T51" fmla="*/ 79 h 839"/>
                <a:gd name="T52" fmla="*/ 448 w 706"/>
                <a:gd name="T53" fmla="*/ 100 h 839"/>
                <a:gd name="T54" fmla="*/ 424 w 706"/>
                <a:gd name="T55" fmla="*/ 101 h 839"/>
                <a:gd name="T56" fmla="*/ 401 w 706"/>
                <a:gd name="T57" fmla="*/ 117 h 839"/>
                <a:gd name="T58" fmla="*/ 402 w 706"/>
                <a:gd name="T59" fmla="*/ 102 h 839"/>
                <a:gd name="T60" fmla="*/ 376 w 706"/>
                <a:gd name="T61" fmla="*/ 96 h 839"/>
                <a:gd name="T62" fmla="*/ 355 w 706"/>
                <a:gd name="T63" fmla="*/ 128 h 839"/>
                <a:gd name="T64" fmla="*/ 336 w 706"/>
                <a:gd name="T65" fmla="*/ 129 h 839"/>
                <a:gd name="T66" fmla="*/ 337 w 706"/>
                <a:gd name="T67" fmla="*/ 165 h 839"/>
                <a:gd name="T68" fmla="*/ 318 w 706"/>
                <a:gd name="T69" fmla="*/ 192 h 839"/>
                <a:gd name="T70" fmla="*/ 303 w 706"/>
                <a:gd name="T71" fmla="*/ 147 h 839"/>
                <a:gd name="T72" fmla="*/ 273 w 706"/>
                <a:gd name="T73" fmla="*/ 173 h 839"/>
                <a:gd name="T74" fmla="*/ 287 w 706"/>
                <a:gd name="T75" fmla="*/ 196 h 839"/>
                <a:gd name="T76" fmla="*/ 224 w 706"/>
                <a:gd name="T77" fmla="*/ 237 h 839"/>
                <a:gd name="T78" fmla="*/ 279 w 706"/>
                <a:gd name="T79" fmla="*/ 222 h 839"/>
                <a:gd name="T80" fmla="*/ 330 w 706"/>
                <a:gd name="T81" fmla="*/ 218 h 839"/>
                <a:gd name="T82" fmla="*/ 285 w 706"/>
                <a:gd name="T83" fmla="*/ 235 h 839"/>
                <a:gd name="T84" fmla="*/ 268 w 706"/>
                <a:gd name="T85" fmla="*/ 278 h 839"/>
                <a:gd name="T86" fmla="*/ 215 w 706"/>
                <a:gd name="T87" fmla="*/ 346 h 839"/>
                <a:gd name="T88" fmla="*/ 205 w 706"/>
                <a:gd name="T89" fmla="*/ 397 h 839"/>
                <a:gd name="T90" fmla="*/ 183 w 706"/>
                <a:gd name="T91" fmla="*/ 447 h 839"/>
                <a:gd name="T92" fmla="*/ 167 w 706"/>
                <a:gd name="T93" fmla="*/ 468 h 839"/>
                <a:gd name="T94" fmla="*/ 138 w 706"/>
                <a:gd name="T95" fmla="*/ 529 h 839"/>
                <a:gd name="T96" fmla="*/ 149 w 706"/>
                <a:gd name="T97" fmla="*/ 538 h 839"/>
                <a:gd name="T98" fmla="*/ 97 w 706"/>
                <a:gd name="T99" fmla="*/ 546 h 839"/>
                <a:gd name="T100" fmla="*/ 2 w 706"/>
                <a:gd name="T101" fmla="*/ 634 h 839"/>
                <a:gd name="T102" fmla="*/ 10 w 706"/>
                <a:gd name="T103" fmla="*/ 739 h 839"/>
                <a:gd name="T104" fmla="*/ 31 w 706"/>
                <a:gd name="T105" fmla="*/ 813 h 839"/>
                <a:gd name="T106" fmla="*/ 152 w 706"/>
                <a:gd name="T107" fmla="*/ 774 h 839"/>
                <a:gd name="T108" fmla="*/ 189 w 706"/>
                <a:gd name="T109" fmla="*/ 768 h 839"/>
                <a:gd name="T110" fmla="*/ 202 w 706"/>
                <a:gd name="T111" fmla="*/ 643 h 839"/>
                <a:gd name="T112" fmla="*/ 213 w 706"/>
                <a:gd name="T113" fmla="*/ 509 h 839"/>
                <a:gd name="T114" fmla="*/ 264 w 706"/>
                <a:gd name="T115" fmla="*/ 388 h 839"/>
                <a:gd name="T116" fmla="*/ 305 w 706"/>
                <a:gd name="T117" fmla="*/ 279 h 839"/>
                <a:gd name="T118" fmla="*/ 368 w 706"/>
                <a:gd name="T119" fmla="*/ 204 h 839"/>
                <a:gd name="T120" fmla="*/ 423 w 706"/>
                <a:gd name="T121" fmla="*/ 16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06" h="839">
                  <a:moveTo>
                    <a:pt x="426" y="164"/>
                  </a:moveTo>
                  <a:cubicBezTo>
                    <a:pt x="430" y="163"/>
                    <a:pt x="433" y="167"/>
                    <a:pt x="438" y="167"/>
                  </a:cubicBezTo>
                  <a:cubicBezTo>
                    <a:pt x="441" y="159"/>
                    <a:pt x="431" y="151"/>
                    <a:pt x="446" y="151"/>
                  </a:cubicBezTo>
                  <a:cubicBezTo>
                    <a:pt x="455" y="151"/>
                    <a:pt x="456" y="162"/>
                    <a:pt x="460" y="169"/>
                  </a:cubicBezTo>
                  <a:cubicBezTo>
                    <a:pt x="462" y="173"/>
                    <a:pt x="465" y="176"/>
                    <a:pt x="467" y="180"/>
                  </a:cubicBezTo>
                  <a:cubicBezTo>
                    <a:pt x="469" y="183"/>
                    <a:pt x="469" y="189"/>
                    <a:pt x="471" y="191"/>
                  </a:cubicBezTo>
                  <a:cubicBezTo>
                    <a:pt x="473" y="193"/>
                    <a:pt x="479" y="193"/>
                    <a:pt x="482" y="194"/>
                  </a:cubicBezTo>
                  <a:cubicBezTo>
                    <a:pt x="486" y="194"/>
                    <a:pt x="489" y="197"/>
                    <a:pt x="492" y="198"/>
                  </a:cubicBezTo>
                  <a:cubicBezTo>
                    <a:pt x="495" y="198"/>
                    <a:pt x="502" y="196"/>
                    <a:pt x="505" y="193"/>
                  </a:cubicBezTo>
                  <a:cubicBezTo>
                    <a:pt x="508" y="191"/>
                    <a:pt x="509" y="183"/>
                    <a:pt x="516" y="185"/>
                  </a:cubicBezTo>
                  <a:cubicBezTo>
                    <a:pt x="516" y="185"/>
                    <a:pt x="521" y="189"/>
                    <a:pt x="521" y="190"/>
                  </a:cubicBezTo>
                  <a:cubicBezTo>
                    <a:pt x="523" y="191"/>
                    <a:pt x="525" y="193"/>
                    <a:pt x="527" y="194"/>
                  </a:cubicBezTo>
                  <a:cubicBezTo>
                    <a:pt x="531" y="196"/>
                    <a:pt x="532" y="196"/>
                    <a:pt x="534" y="198"/>
                  </a:cubicBezTo>
                  <a:cubicBezTo>
                    <a:pt x="536" y="199"/>
                    <a:pt x="538" y="202"/>
                    <a:pt x="539" y="204"/>
                  </a:cubicBezTo>
                  <a:cubicBezTo>
                    <a:pt x="539" y="205"/>
                    <a:pt x="545" y="195"/>
                    <a:pt x="545" y="194"/>
                  </a:cubicBezTo>
                  <a:cubicBezTo>
                    <a:pt x="546" y="189"/>
                    <a:pt x="545" y="184"/>
                    <a:pt x="551" y="181"/>
                  </a:cubicBezTo>
                  <a:cubicBezTo>
                    <a:pt x="557" y="178"/>
                    <a:pt x="562" y="180"/>
                    <a:pt x="562" y="170"/>
                  </a:cubicBezTo>
                  <a:cubicBezTo>
                    <a:pt x="562" y="162"/>
                    <a:pt x="559" y="155"/>
                    <a:pt x="561" y="147"/>
                  </a:cubicBezTo>
                  <a:cubicBezTo>
                    <a:pt x="563" y="144"/>
                    <a:pt x="563" y="140"/>
                    <a:pt x="564" y="136"/>
                  </a:cubicBezTo>
                  <a:cubicBezTo>
                    <a:pt x="566" y="131"/>
                    <a:pt x="566" y="130"/>
                    <a:pt x="566" y="124"/>
                  </a:cubicBezTo>
                  <a:cubicBezTo>
                    <a:pt x="567" y="119"/>
                    <a:pt x="568" y="120"/>
                    <a:pt x="572" y="116"/>
                  </a:cubicBezTo>
                  <a:cubicBezTo>
                    <a:pt x="575" y="113"/>
                    <a:pt x="576" y="108"/>
                    <a:pt x="579" y="104"/>
                  </a:cubicBezTo>
                  <a:cubicBezTo>
                    <a:pt x="583" y="99"/>
                    <a:pt x="586" y="101"/>
                    <a:pt x="592" y="102"/>
                  </a:cubicBezTo>
                  <a:cubicBezTo>
                    <a:pt x="598" y="102"/>
                    <a:pt x="601" y="101"/>
                    <a:pt x="605" y="97"/>
                  </a:cubicBezTo>
                  <a:cubicBezTo>
                    <a:pt x="613" y="90"/>
                    <a:pt x="617" y="87"/>
                    <a:pt x="622" y="98"/>
                  </a:cubicBezTo>
                  <a:cubicBezTo>
                    <a:pt x="627" y="105"/>
                    <a:pt x="634" y="110"/>
                    <a:pt x="641" y="115"/>
                  </a:cubicBezTo>
                  <a:cubicBezTo>
                    <a:pt x="649" y="119"/>
                    <a:pt x="656" y="127"/>
                    <a:pt x="656" y="137"/>
                  </a:cubicBezTo>
                  <a:cubicBezTo>
                    <a:pt x="656" y="142"/>
                    <a:pt x="651" y="144"/>
                    <a:pt x="648" y="148"/>
                  </a:cubicBezTo>
                  <a:cubicBezTo>
                    <a:pt x="645" y="153"/>
                    <a:pt x="638" y="164"/>
                    <a:pt x="646" y="169"/>
                  </a:cubicBezTo>
                  <a:cubicBezTo>
                    <a:pt x="657" y="174"/>
                    <a:pt x="656" y="156"/>
                    <a:pt x="658" y="151"/>
                  </a:cubicBezTo>
                  <a:cubicBezTo>
                    <a:pt x="661" y="146"/>
                    <a:pt x="664" y="148"/>
                    <a:pt x="669" y="146"/>
                  </a:cubicBezTo>
                  <a:cubicBezTo>
                    <a:pt x="673" y="144"/>
                    <a:pt x="677" y="139"/>
                    <a:pt x="678" y="135"/>
                  </a:cubicBezTo>
                  <a:cubicBezTo>
                    <a:pt x="680" y="131"/>
                    <a:pt x="680" y="127"/>
                    <a:pt x="680" y="123"/>
                  </a:cubicBezTo>
                  <a:cubicBezTo>
                    <a:pt x="685" y="124"/>
                    <a:pt x="693" y="137"/>
                    <a:pt x="698" y="129"/>
                  </a:cubicBezTo>
                  <a:cubicBezTo>
                    <a:pt x="701" y="124"/>
                    <a:pt x="698" y="117"/>
                    <a:pt x="697" y="112"/>
                  </a:cubicBezTo>
                  <a:cubicBezTo>
                    <a:pt x="691" y="111"/>
                    <a:pt x="684" y="110"/>
                    <a:pt x="684" y="105"/>
                  </a:cubicBezTo>
                  <a:cubicBezTo>
                    <a:pt x="683" y="105"/>
                    <a:pt x="679" y="104"/>
                    <a:pt x="678" y="105"/>
                  </a:cubicBezTo>
                  <a:cubicBezTo>
                    <a:pt x="676" y="106"/>
                    <a:pt x="677" y="110"/>
                    <a:pt x="675" y="106"/>
                  </a:cubicBezTo>
                  <a:cubicBezTo>
                    <a:pt x="674" y="105"/>
                    <a:pt x="675" y="104"/>
                    <a:pt x="674" y="103"/>
                  </a:cubicBezTo>
                  <a:cubicBezTo>
                    <a:pt x="673" y="102"/>
                    <a:pt x="672" y="103"/>
                    <a:pt x="671" y="102"/>
                  </a:cubicBezTo>
                  <a:cubicBezTo>
                    <a:pt x="669" y="102"/>
                    <a:pt x="664" y="103"/>
                    <a:pt x="663" y="102"/>
                  </a:cubicBezTo>
                  <a:cubicBezTo>
                    <a:pt x="662" y="100"/>
                    <a:pt x="666" y="99"/>
                    <a:pt x="666" y="97"/>
                  </a:cubicBezTo>
                  <a:cubicBezTo>
                    <a:pt x="666" y="95"/>
                    <a:pt x="656" y="92"/>
                    <a:pt x="654" y="91"/>
                  </a:cubicBezTo>
                  <a:cubicBezTo>
                    <a:pt x="651" y="91"/>
                    <a:pt x="639" y="87"/>
                    <a:pt x="640" y="84"/>
                  </a:cubicBezTo>
                  <a:cubicBezTo>
                    <a:pt x="643" y="84"/>
                    <a:pt x="646" y="86"/>
                    <a:pt x="648" y="87"/>
                  </a:cubicBezTo>
                  <a:cubicBezTo>
                    <a:pt x="652" y="88"/>
                    <a:pt x="655" y="88"/>
                    <a:pt x="658" y="89"/>
                  </a:cubicBezTo>
                  <a:cubicBezTo>
                    <a:pt x="664" y="90"/>
                    <a:pt x="669" y="90"/>
                    <a:pt x="675" y="89"/>
                  </a:cubicBezTo>
                  <a:cubicBezTo>
                    <a:pt x="677" y="89"/>
                    <a:pt x="680" y="88"/>
                    <a:pt x="681" y="87"/>
                  </a:cubicBezTo>
                  <a:cubicBezTo>
                    <a:pt x="684" y="86"/>
                    <a:pt x="683" y="85"/>
                    <a:pt x="684" y="83"/>
                  </a:cubicBezTo>
                  <a:cubicBezTo>
                    <a:pt x="684" y="80"/>
                    <a:pt x="686" y="80"/>
                    <a:pt x="688" y="78"/>
                  </a:cubicBezTo>
                  <a:cubicBezTo>
                    <a:pt x="691" y="76"/>
                    <a:pt x="695" y="77"/>
                    <a:pt x="698" y="76"/>
                  </a:cubicBezTo>
                  <a:cubicBezTo>
                    <a:pt x="703" y="74"/>
                    <a:pt x="701" y="71"/>
                    <a:pt x="704" y="67"/>
                  </a:cubicBezTo>
                  <a:cubicBezTo>
                    <a:pt x="704" y="66"/>
                    <a:pt x="706" y="67"/>
                    <a:pt x="705" y="64"/>
                  </a:cubicBezTo>
                  <a:cubicBezTo>
                    <a:pt x="705" y="63"/>
                    <a:pt x="702" y="62"/>
                    <a:pt x="701" y="61"/>
                  </a:cubicBezTo>
                  <a:cubicBezTo>
                    <a:pt x="699" y="60"/>
                    <a:pt x="698" y="58"/>
                    <a:pt x="696" y="61"/>
                  </a:cubicBezTo>
                  <a:cubicBezTo>
                    <a:pt x="693" y="60"/>
                    <a:pt x="695" y="56"/>
                    <a:pt x="691" y="56"/>
                  </a:cubicBezTo>
                  <a:cubicBezTo>
                    <a:pt x="692" y="49"/>
                    <a:pt x="683" y="51"/>
                    <a:pt x="679" y="54"/>
                  </a:cubicBezTo>
                  <a:cubicBezTo>
                    <a:pt x="682" y="49"/>
                    <a:pt x="686" y="47"/>
                    <a:pt x="681" y="42"/>
                  </a:cubicBezTo>
                  <a:cubicBezTo>
                    <a:pt x="679" y="41"/>
                    <a:pt x="677" y="39"/>
                    <a:pt x="674" y="39"/>
                  </a:cubicBezTo>
                  <a:cubicBezTo>
                    <a:pt x="671" y="39"/>
                    <a:pt x="672" y="41"/>
                    <a:pt x="670" y="43"/>
                  </a:cubicBezTo>
                  <a:cubicBezTo>
                    <a:pt x="670" y="41"/>
                    <a:pt x="671" y="38"/>
                    <a:pt x="669" y="36"/>
                  </a:cubicBezTo>
                  <a:cubicBezTo>
                    <a:pt x="665" y="34"/>
                    <a:pt x="665" y="38"/>
                    <a:pt x="663" y="38"/>
                  </a:cubicBezTo>
                  <a:cubicBezTo>
                    <a:pt x="662" y="39"/>
                    <a:pt x="660" y="39"/>
                    <a:pt x="659" y="38"/>
                  </a:cubicBezTo>
                  <a:cubicBezTo>
                    <a:pt x="659" y="38"/>
                    <a:pt x="659" y="37"/>
                    <a:pt x="659" y="37"/>
                  </a:cubicBezTo>
                  <a:cubicBezTo>
                    <a:pt x="658" y="37"/>
                    <a:pt x="658" y="34"/>
                    <a:pt x="658" y="34"/>
                  </a:cubicBezTo>
                  <a:cubicBezTo>
                    <a:pt x="658" y="33"/>
                    <a:pt x="657" y="32"/>
                    <a:pt x="657" y="31"/>
                  </a:cubicBezTo>
                  <a:cubicBezTo>
                    <a:pt x="656" y="28"/>
                    <a:pt x="655" y="27"/>
                    <a:pt x="652" y="26"/>
                  </a:cubicBezTo>
                  <a:cubicBezTo>
                    <a:pt x="646" y="24"/>
                    <a:pt x="643" y="23"/>
                    <a:pt x="640" y="29"/>
                  </a:cubicBezTo>
                  <a:cubicBezTo>
                    <a:pt x="640" y="29"/>
                    <a:pt x="638" y="31"/>
                    <a:pt x="638" y="32"/>
                  </a:cubicBezTo>
                  <a:cubicBezTo>
                    <a:pt x="638" y="33"/>
                    <a:pt x="638" y="34"/>
                    <a:pt x="638" y="35"/>
                  </a:cubicBezTo>
                  <a:cubicBezTo>
                    <a:pt x="637" y="36"/>
                    <a:pt x="635" y="37"/>
                    <a:pt x="635" y="38"/>
                  </a:cubicBezTo>
                  <a:cubicBezTo>
                    <a:pt x="634" y="40"/>
                    <a:pt x="634" y="41"/>
                    <a:pt x="634" y="42"/>
                  </a:cubicBezTo>
                  <a:cubicBezTo>
                    <a:pt x="634" y="46"/>
                    <a:pt x="630" y="51"/>
                    <a:pt x="633" y="54"/>
                  </a:cubicBezTo>
                  <a:cubicBezTo>
                    <a:pt x="628" y="54"/>
                    <a:pt x="623" y="55"/>
                    <a:pt x="618" y="57"/>
                  </a:cubicBezTo>
                  <a:cubicBezTo>
                    <a:pt x="623" y="52"/>
                    <a:pt x="631" y="47"/>
                    <a:pt x="629" y="39"/>
                  </a:cubicBezTo>
                  <a:cubicBezTo>
                    <a:pt x="628" y="39"/>
                    <a:pt x="627" y="39"/>
                    <a:pt x="626" y="39"/>
                  </a:cubicBezTo>
                  <a:cubicBezTo>
                    <a:pt x="625" y="41"/>
                    <a:pt x="621" y="44"/>
                    <a:pt x="618" y="44"/>
                  </a:cubicBezTo>
                  <a:cubicBezTo>
                    <a:pt x="619" y="38"/>
                    <a:pt x="630" y="37"/>
                    <a:pt x="619" y="33"/>
                  </a:cubicBezTo>
                  <a:cubicBezTo>
                    <a:pt x="623" y="31"/>
                    <a:pt x="627" y="34"/>
                    <a:pt x="630" y="31"/>
                  </a:cubicBezTo>
                  <a:cubicBezTo>
                    <a:pt x="633" y="28"/>
                    <a:pt x="633" y="24"/>
                    <a:pt x="634" y="21"/>
                  </a:cubicBezTo>
                  <a:cubicBezTo>
                    <a:pt x="635" y="19"/>
                    <a:pt x="636" y="18"/>
                    <a:pt x="635" y="16"/>
                  </a:cubicBezTo>
                  <a:cubicBezTo>
                    <a:pt x="633" y="14"/>
                    <a:pt x="630" y="16"/>
                    <a:pt x="629" y="15"/>
                  </a:cubicBezTo>
                  <a:cubicBezTo>
                    <a:pt x="626" y="14"/>
                    <a:pt x="628" y="13"/>
                    <a:pt x="629" y="11"/>
                  </a:cubicBezTo>
                  <a:cubicBezTo>
                    <a:pt x="629" y="10"/>
                    <a:pt x="629" y="9"/>
                    <a:pt x="628" y="7"/>
                  </a:cubicBezTo>
                  <a:cubicBezTo>
                    <a:pt x="627" y="6"/>
                    <a:pt x="624" y="7"/>
                    <a:pt x="622" y="8"/>
                  </a:cubicBezTo>
                  <a:cubicBezTo>
                    <a:pt x="620" y="8"/>
                    <a:pt x="618" y="11"/>
                    <a:pt x="616" y="11"/>
                  </a:cubicBezTo>
                  <a:cubicBezTo>
                    <a:pt x="616" y="4"/>
                    <a:pt x="607" y="3"/>
                    <a:pt x="606" y="10"/>
                  </a:cubicBezTo>
                  <a:cubicBezTo>
                    <a:pt x="605" y="13"/>
                    <a:pt x="610" y="13"/>
                    <a:pt x="610" y="16"/>
                  </a:cubicBezTo>
                  <a:cubicBezTo>
                    <a:pt x="607" y="16"/>
                    <a:pt x="606" y="9"/>
                    <a:pt x="602" y="11"/>
                  </a:cubicBezTo>
                  <a:cubicBezTo>
                    <a:pt x="598" y="13"/>
                    <a:pt x="602" y="15"/>
                    <a:pt x="602" y="17"/>
                  </a:cubicBezTo>
                  <a:cubicBezTo>
                    <a:pt x="599" y="17"/>
                    <a:pt x="599" y="15"/>
                    <a:pt x="597" y="17"/>
                  </a:cubicBezTo>
                  <a:cubicBezTo>
                    <a:pt x="597" y="17"/>
                    <a:pt x="597" y="22"/>
                    <a:pt x="597" y="22"/>
                  </a:cubicBezTo>
                  <a:cubicBezTo>
                    <a:pt x="597" y="24"/>
                    <a:pt x="602" y="24"/>
                    <a:pt x="603" y="24"/>
                  </a:cubicBezTo>
                  <a:cubicBezTo>
                    <a:pt x="609" y="26"/>
                    <a:pt x="604" y="27"/>
                    <a:pt x="602" y="29"/>
                  </a:cubicBezTo>
                  <a:cubicBezTo>
                    <a:pt x="600" y="32"/>
                    <a:pt x="602" y="34"/>
                    <a:pt x="598" y="35"/>
                  </a:cubicBezTo>
                  <a:cubicBezTo>
                    <a:pt x="598" y="36"/>
                    <a:pt x="597" y="38"/>
                    <a:pt x="596" y="39"/>
                  </a:cubicBezTo>
                  <a:cubicBezTo>
                    <a:pt x="596" y="41"/>
                    <a:pt x="597" y="44"/>
                    <a:pt x="596" y="46"/>
                  </a:cubicBezTo>
                  <a:cubicBezTo>
                    <a:pt x="596" y="47"/>
                    <a:pt x="595" y="48"/>
                    <a:pt x="594" y="49"/>
                  </a:cubicBezTo>
                  <a:cubicBezTo>
                    <a:pt x="593" y="50"/>
                    <a:pt x="592" y="53"/>
                    <a:pt x="595" y="52"/>
                  </a:cubicBezTo>
                  <a:cubicBezTo>
                    <a:pt x="594" y="54"/>
                    <a:pt x="592" y="54"/>
                    <a:pt x="591" y="56"/>
                  </a:cubicBezTo>
                  <a:cubicBezTo>
                    <a:pt x="591" y="55"/>
                    <a:pt x="589" y="54"/>
                    <a:pt x="588" y="55"/>
                  </a:cubicBezTo>
                  <a:cubicBezTo>
                    <a:pt x="587" y="55"/>
                    <a:pt x="588" y="56"/>
                    <a:pt x="588" y="57"/>
                  </a:cubicBezTo>
                  <a:cubicBezTo>
                    <a:pt x="587" y="59"/>
                    <a:pt x="587" y="64"/>
                    <a:pt x="584" y="61"/>
                  </a:cubicBezTo>
                  <a:cubicBezTo>
                    <a:pt x="583" y="59"/>
                    <a:pt x="584" y="55"/>
                    <a:pt x="585" y="53"/>
                  </a:cubicBezTo>
                  <a:cubicBezTo>
                    <a:pt x="585" y="51"/>
                    <a:pt x="584" y="48"/>
                    <a:pt x="584" y="46"/>
                  </a:cubicBezTo>
                  <a:cubicBezTo>
                    <a:pt x="585" y="41"/>
                    <a:pt x="588" y="36"/>
                    <a:pt x="588" y="31"/>
                  </a:cubicBezTo>
                  <a:cubicBezTo>
                    <a:pt x="589" y="29"/>
                    <a:pt x="588" y="27"/>
                    <a:pt x="587" y="25"/>
                  </a:cubicBezTo>
                  <a:cubicBezTo>
                    <a:pt x="587" y="23"/>
                    <a:pt x="587" y="20"/>
                    <a:pt x="587" y="18"/>
                  </a:cubicBezTo>
                  <a:cubicBezTo>
                    <a:pt x="585" y="17"/>
                    <a:pt x="581" y="21"/>
                    <a:pt x="580" y="21"/>
                  </a:cubicBezTo>
                  <a:cubicBezTo>
                    <a:pt x="578" y="23"/>
                    <a:pt x="578" y="26"/>
                    <a:pt x="576" y="29"/>
                  </a:cubicBezTo>
                  <a:cubicBezTo>
                    <a:pt x="575" y="31"/>
                    <a:pt x="572" y="32"/>
                    <a:pt x="571" y="34"/>
                  </a:cubicBezTo>
                  <a:cubicBezTo>
                    <a:pt x="570" y="35"/>
                    <a:pt x="570" y="37"/>
                    <a:pt x="570" y="38"/>
                  </a:cubicBezTo>
                  <a:cubicBezTo>
                    <a:pt x="569" y="39"/>
                    <a:pt x="568" y="40"/>
                    <a:pt x="567" y="41"/>
                  </a:cubicBezTo>
                  <a:cubicBezTo>
                    <a:pt x="566" y="44"/>
                    <a:pt x="566" y="45"/>
                    <a:pt x="565" y="48"/>
                  </a:cubicBezTo>
                  <a:cubicBezTo>
                    <a:pt x="564" y="50"/>
                    <a:pt x="562" y="52"/>
                    <a:pt x="561" y="55"/>
                  </a:cubicBezTo>
                  <a:cubicBezTo>
                    <a:pt x="558" y="60"/>
                    <a:pt x="555" y="64"/>
                    <a:pt x="551" y="68"/>
                  </a:cubicBezTo>
                  <a:cubicBezTo>
                    <a:pt x="551" y="68"/>
                    <a:pt x="553" y="72"/>
                    <a:pt x="553" y="73"/>
                  </a:cubicBezTo>
                  <a:cubicBezTo>
                    <a:pt x="552" y="73"/>
                    <a:pt x="550" y="73"/>
                    <a:pt x="549" y="73"/>
                  </a:cubicBezTo>
                  <a:cubicBezTo>
                    <a:pt x="548" y="74"/>
                    <a:pt x="548" y="74"/>
                    <a:pt x="548" y="75"/>
                  </a:cubicBezTo>
                  <a:cubicBezTo>
                    <a:pt x="549" y="75"/>
                    <a:pt x="551" y="75"/>
                    <a:pt x="552" y="76"/>
                  </a:cubicBezTo>
                  <a:cubicBezTo>
                    <a:pt x="550" y="79"/>
                    <a:pt x="547" y="84"/>
                    <a:pt x="546" y="88"/>
                  </a:cubicBezTo>
                  <a:cubicBezTo>
                    <a:pt x="546" y="84"/>
                    <a:pt x="544" y="87"/>
                    <a:pt x="542" y="87"/>
                  </a:cubicBezTo>
                  <a:cubicBezTo>
                    <a:pt x="540" y="87"/>
                    <a:pt x="540" y="84"/>
                    <a:pt x="540" y="83"/>
                  </a:cubicBezTo>
                  <a:cubicBezTo>
                    <a:pt x="540" y="80"/>
                    <a:pt x="539" y="79"/>
                    <a:pt x="540" y="77"/>
                  </a:cubicBezTo>
                  <a:cubicBezTo>
                    <a:pt x="540" y="76"/>
                    <a:pt x="541" y="75"/>
                    <a:pt x="542" y="74"/>
                  </a:cubicBezTo>
                  <a:cubicBezTo>
                    <a:pt x="542" y="71"/>
                    <a:pt x="542" y="70"/>
                    <a:pt x="543" y="68"/>
                  </a:cubicBezTo>
                  <a:cubicBezTo>
                    <a:pt x="545" y="68"/>
                    <a:pt x="546" y="62"/>
                    <a:pt x="546" y="60"/>
                  </a:cubicBezTo>
                  <a:cubicBezTo>
                    <a:pt x="547" y="56"/>
                    <a:pt x="547" y="53"/>
                    <a:pt x="549" y="49"/>
                  </a:cubicBezTo>
                  <a:cubicBezTo>
                    <a:pt x="550" y="45"/>
                    <a:pt x="553" y="42"/>
                    <a:pt x="556" y="39"/>
                  </a:cubicBezTo>
                  <a:cubicBezTo>
                    <a:pt x="557" y="37"/>
                    <a:pt x="559" y="36"/>
                    <a:pt x="560" y="35"/>
                  </a:cubicBezTo>
                  <a:cubicBezTo>
                    <a:pt x="561" y="33"/>
                    <a:pt x="562" y="32"/>
                    <a:pt x="563" y="30"/>
                  </a:cubicBezTo>
                  <a:cubicBezTo>
                    <a:pt x="564" y="28"/>
                    <a:pt x="566" y="27"/>
                    <a:pt x="566" y="25"/>
                  </a:cubicBezTo>
                  <a:cubicBezTo>
                    <a:pt x="564" y="24"/>
                    <a:pt x="561" y="24"/>
                    <a:pt x="560" y="23"/>
                  </a:cubicBezTo>
                  <a:cubicBezTo>
                    <a:pt x="556" y="21"/>
                    <a:pt x="557" y="20"/>
                    <a:pt x="560" y="20"/>
                  </a:cubicBezTo>
                  <a:cubicBezTo>
                    <a:pt x="561" y="20"/>
                    <a:pt x="561" y="19"/>
                    <a:pt x="561" y="19"/>
                  </a:cubicBezTo>
                  <a:cubicBezTo>
                    <a:pt x="565" y="19"/>
                    <a:pt x="569" y="17"/>
                    <a:pt x="572" y="14"/>
                  </a:cubicBezTo>
                  <a:cubicBezTo>
                    <a:pt x="574" y="13"/>
                    <a:pt x="577" y="11"/>
                    <a:pt x="573" y="11"/>
                  </a:cubicBezTo>
                  <a:cubicBezTo>
                    <a:pt x="571" y="10"/>
                    <a:pt x="569" y="13"/>
                    <a:pt x="567" y="13"/>
                  </a:cubicBezTo>
                  <a:cubicBezTo>
                    <a:pt x="567" y="12"/>
                    <a:pt x="565" y="11"/>
                    <a:pt x="565" y="9"/>
                  </a:cubicBezTo>
                  <a:cubicBezTo>
                    <a:pt x="566" y="8"/>
                    <a:pt x="568" y="8"/>
                    <a:pt x="569" y="7"/>
                  </a:cubicBezTo>
                  <a:cubicBezTo>
                    <a:pt x="571" y="2"/>
                    <a:pt x="565" y="5"/>
                    <a:pt x="562" y="4"/>
                  </a:cubicBezTo>
                  <a:cubicBezTo>
                    <a:pt x="566" y="1"/>
                    <a:pt x="557" y="0"/>
                    <a:pt x="555" y="2"/>
                  </a:cubicBezTo>
                  <a:cubicBezTo>
                    <a:pt x="556" y="3"/>
                    <a:pt x="556" y="5"/>
                    <a:pt x="556" y="6"/>
                  </a:cubicBezTo>
                  <a:cubicBezTo>
                    <a:pt x="553" y="6"/>
                    <a:pt x="551" y="7"/>
                    <a:pt x="549" y="8"/>
                  </a:cubicBezTo>
                  <a:cubicBezTo>
                    <a:pt x="547" y="10"/>
                    <a:pt x="548" y="11"/>
                    <a:pt x="547" y="14"/>
                  </a:cubicBezTo>
                  <a:cubicBezTo>
                    <a:pt x="549" y="14"/>
                    <a:pt x="551" y="14"/>
                    <a:pt x="554" y="14"/>
                  </a:cubicBezTo>
                  <a:cubicBezTo>
                    <a:pt x="552" y="17"/>
                    <a:pt x="552" y="16"/>
                    <a:pt x="549" y="16"/>
                  </a:cubicBezTo>
                  <a:cubicBezTo>
                    <a:pt x="549" y="18"/>
                    <a:pt x="549" y="20"/>
                    <a:pt x="550" y="22"/>
                  </a:cubicBezTo>
                  <a:cubicBezTo>
                    <a:pt x="550" y="22"/>
                    <a:pt x="551" y="22"/>
                    <a:pt x="551" y="23"/>
                  </a:cubicBezTo>
                  <a:cubicBezTo>
                    <a:pt x="551" y="25"/>
                    <a:pt x="551" y="26"/>
                    <a:pt x="550" y="27"/>
                  </a:cubicBezTo>
                  <a:cubicBezTo>
                    <a:pt x="549" y="25"/>
                    <a:pt x="547" y="23"/>
                    <a:pt x="545" y="21"/>
                  </a:cubicBezTo>
                  <a:cubicBezTo>
                    <a:pt x="544" y="21"/>
                    <a:pt x="539" y="17"/>
                    <a:pt x="539" y="17"/>
                  </a:cubicBezTo>
                  <a:cubicBezTo>
                    <a:pt x="539" y="17"/>
                    <a:pt x="539" y="18"/>
                    <a:pt x="539" y="19"/>
                  </a:cubicBezTo>
                  <a:cubicBezTo>
                    <a:pt x="535" y="18"/>
                    <a:pt x="537" y="15"/>
                    <a:pt x="535" y="13"/>
                  </a:cubicBezTo>
                  <a:cubicBezTo>
                    <a:pt x="532" y="12"/>
                    <a:pt x="530" y="14"/>
                    <a:pt x="529" y="16"/>
                  </a:cubicBezTo>
                  <a:cubicBezTo>
                    <a:pt x="529" y="18"/>
                    <a:pt x="529" y="20"/>
                    <a:pt x="529" y="22"/>
                  </a:cubicBezTo>
                  <a:cubicBezTo>
                    <a:pt x="529" y="24"/>
                    <a:pt x="530" y="30"/>
                    <a:pt x="530" y="30"/>
                  </a:cubicBezTo>
                  <a:cubicBezTo>
                    <a:pt x="528" y="32"/>
                    <a:pt x="523" y="20"/>
                    <a:pt x="520" y="27"/>
                  </a:cubicBezTo>
                  <a:cubicBezTo>
                    <a:pt x="519" y="30"/>
                    <a:pt x="523" y="34"/>
                    <a:pt x="524" y="37"/>
                  </a:cubicBezTo>
                  <a:cubicBezTo>
                    <a:pt x="525" y="37"/>
                    <a:pt x="527" y="37"/>
                    <a:pt x="529" y="37"/>
                  </a:cubicBezTo>
                  <a:cubicBezTo>
                    <a:pt x="529" y="39"/>
                    <a:pt x="534" y="43"/>
                    <a:pt x="532" y="45"/>
                  </a:cubicBezTo>
                  <a:cubicBezTo>
                    <a:pt x="530" y="47"/>
                    <a:pt x="526" y="39"/>
                    <a:pt x="523" y="40"/>
                  </a:cubicBezTo>
                  <a:cubicBezTo>
                    <a:pt x="520" y="41"/>
                    <a:pt x="518" y="46"/>
                    <a:pt x="518" y="49"/>
                  </a:cubicBezTo>
                  <a:cubicBezTo>
                    <a:pt x="518" y="44"/>
                    <a:pt x="518" y="42"/>
                    <a:pt x="514" y="39"/>
                  </a:cubicBezTo>
                  <a:cubicBezTo>
                    <a:pt x="512" y="38"/>
                    <a:pt x="506" y="34"/>
                    <a:pt x="504" y="38"/>
                  </a:cubicBezTo>
                  <a:cubicBezTo>
                    <a:pt x="502" y="41"/>
                    <a:pt x="505" y="41"/>
                    <a:pt x="505" y="43"/>
                  </a:cubicBezTo>
                  <a:cubicBezTo>
                    <a:pt x="506" y="45"/>
                    <a:pt x="506" y="47"/>
                    <a:pt x="506" y="49"/>
                  </a:cubicBezTo>
                  <a:cubicBezTo>
                    <a:pt x="506" y="53"/>
                    <a:pt x="509" y="53"/>
                    <a:pt x="511" y="56"/>
                  </a:cubicBezTo>
                  <a:cubicBezTo>
                    <a:pt x="509" y="57"/>
                    <a:pt x="506" y="58"/>
                    <a:pt x="505" y="60"/>
                  </a:cubicBezTo>
                  <a:cubicBezTo>
                    <a:pt x="504" y="62"/>
                    <a:pt x="504" y="64"/>
                    <a:pt x="502" y="66"/>
                  </a:cubicBezTo>
                  <a:cubicBezTo>
                    <a:pt x="501" y="68"/>
                    <a:pt x="500" y="68"/>
                    <a:pt x="499" y="70"/>
                  </a:cubicBezTo>
                  <a:cubicBezTo>
                    <a:pt x="498" y="72"/>
                    <a:pt x="495" y="74"/>
                    <a:pt x="494" y="76"/>
                  </a:cubicBezTo>
                  <a:cubicBezTo>
                    <a:pt x="493" y="79"/>
                    <a:pt x="496" y="80"/>
                    <a:pt x="496" y="83"/>
                  </a:cubicBezTo>
                  <a:cubicBezTo>
                    <a:pt x="496" y="87"/>
                    <a:pt x="493" y="85"/>
                    <a:pt x="492" y="87"/>
                  </a:cubicBezTo>
                  <a:cubicBezTo>
                    <a:pt x="490" y="92"/>
                    <a:pt x="497" y="93"/>
                    <a:pt x="500" y="93"/>
                  </a:cubicBezTo>
                  <a:cubicBezTo>
                    <a:pt x="501" y="96"/>
                    <a:pt x="497" y="97"/>
                    <a:pt x="495" y="97"/>
                  </a:cubicBezTo>
                  <a:cubicBezTo>
                    <a:pt x="492" y="97"/>
                    <a:pt x="492" y="95"/>
                    <a:pt x="490" y="93"/>
                  </a:cubicBezTo>
                  <a:cubicBezTo>
                    <a:pt x="486" y="89"/>
                    <a:pt x="487" y="84"/>
                    <a:pt x="484" y="80"/>
                  </a:cubicBezTo>
                  <a:cubicBezTo>
                    <a:pt x="481" y="76"/>
                    <a:pt x="476" y="77"/>
                    <a:pt x="472" y="75"/>
                  </a:cubicBezTo>
                  <a:cubicBezTo>
                    <a:pt x="468" y="73"/>
                    <a:pt x="463" y="69"/>
                    <a:pt x="458" y="70"/>
                  </a:cubicBezTo>
                  <a:cubicBezTo>
                    <a:pt x="459" y="66"/>
                    <a:pt x="454" y="66"/>
                    <a:pt x="451" y="67"/>
                  </a:cubicBezTo>
                  <a:cubicBezTo>
                    <a:pt x="457" y="74"/>
                    <a:pt x="438" y="72"/>
                    <a:pt x="440" y="79"/>
                  </a:cubicBezTo>
                  <a:cubicBezTo>
                    <a:pt x="444" y="81"/>
                    <a:pt x="447" y="87"/>
                    <a:pt x="452" y="90"/>
                  </a:cubicBezTo>
                  <a:cubicBezTo>
                    <a:pt x="453" y="90"/>
                    <a:pt x="454" y="90"/>
                    <a:pt x="455" y="91"/>
                  </a:cubicBezTo>
                  <a:cubicBezTo>
                    <a:pt x="456" y="93"/>
                    <a:pt x="455" y="93"/>
                    <a:pt x="456" y="95"/>
                  </a:cubicBezTo>
                  <a:cubicBezTo>
                    <a:pt x="456" y="97"/>
                    <a:pt x="459" y="101"/>
                    <a:pt x="458" y="103"/>
                  </a:cubicBezTo>
                  <a:cubicBezTo>
                    <a:pt x="456" y="103"/>
                    <a:pt x="455" y="103"/>
                    <a:pt x="453" y="102"/>
                  </a:cubicBezTo>
                  <a:cubicBezTo>
                    <a:pt x="453" y="102"/>
                    <a:pt x="452" y="101"/>
                    <a:pt x="451" y="101"/>
                  </a:cubicBezTo>
                  <a:cubicBezTo>
                    <a:pt x="450" y="100"/>
                    <a:pt x="449" y="101"/>
                    <a:pt x="448" y="100"/>
                  </a:cubicBezTo>
                  <a:cubicBezTo>
                    <a:pt x="446" y="98"/>
                    <a:pt x="447" y="92"/>
                    <a:pt x="442" y="93"/>
                  </a:cubicBezTo>
                  <a:cubicBezTo>
                    <a:pt x="437" y="94"/>
                    <a:pt x="441" y="109"/>
                    <a:pt x="432" y="108"/>
                  </a:cubicBezTo>
                  <a:cubicBezTo>
                    <a:pt x="432" y="105"/>
                    <a:pt x="436" y="104"/>
                    <a:pt x="436" y="101"/>
                  </a:cubicBezTo>
                  <a:cubicBezTo>
                    <a:pt x="437" y="99"/>
                    <a:pt x="436" y="96"/>
                    <a:pt x="435" y="95"/>
                  </a:cubicBezTo>
                  <a:cubicBezTo>
                    <a:pt x="434" y="92"/>
                    <a:pt x="434" y="91"/>
                    <a:pt x="431" y="91"/>
                  </a:cubicBezTo>
                  <a:cubicBezTo>
                    <a:pt x="429" y="92"/>
                    <a:pt x="426" y="94"/>
                    <a:pt x="425" y="96"/>
                  </a:cubicBezTo>
                  <a:cubicBezTo>
                    <a:pt x="425" y="97"/>
                    <a:pt x="425" y="100"/>
                    <a:pt x="424" y="101"/>
                  </a:cubicBezTo>
                  <a:cubicBezTo>
                    <a:pt x="424" y="103"/>
                    <a:pt x="422" y="105"/>
                    <a:pt x="422" y="108"/>
                  </a:cubicBezTo>
                  <a:cubicBezTo>
                    <a:pt x="421" y="113"/>
                    <a:pt x="423" y="118"/>
                    <a:pt x="420" y="123"/>
                  </a:cubicBezTo>
                  <a:cubicBezTo>
                    <a:pt x="421" y="120"/>
                    <a:pt x="418" y="121"/>
                    <a:pt x="416" y="118"/>
                  </a:cubicBezTo>
                  <a:cubicBezTo>
                    <a:pt x="414" y="116"/>
                    <a:pt x="415" y="115"/>
                    <a:pt x="416" y="112"/>
                  </a:cubicBezTo>
                  <a:cubicBezTo>
                    <a:pt x="417" y="108"/>
                    <a:pt x="418" y="102"/>
                    <a:pt x="416" y="97"/>
                  </a:cubicBezTo>
                  <a:cubicBezTo>
                    <a:pt x="410" y="97"/>
                    <a:pt x="411" y="103"/>
                    <a:pt x="408" y="107"/>
                  </a:cubicBezTo>
                  <a:cubicBezTo>
                    <a:pt x="405" y="110"/>
                    <a:pt x="403" y="113"/>
                    <a:pt x="401" y="117"/>
                  </a:cubicBezTo>
                  <a:cubicBezTo>
                    <a:pt x="400" y="115"/>
                    <a:pt x="401" y="112"/>
                    <a:pt x="400" y="110"/>
                  </a:cubicBezTo>
                  <a:cubicBezTo>
                    <a:pt x="397" y="109"/>
                    <a:pt x="395" y="112"/>
                    <a:pt x="392" y="113"/>
                  </a:cubicBezTo>
                  <a:cubicBezTo>
                    <a:pt x="390" y="114"/>
                    <a:pt x="388" y="113"/>
                    <a:pt x="386" y="113"/>
                  </a:cubicBezTo>
                  <a:cubicBezTo>
                    <a:pt x="384" y="114"/>
                    <a:pt x="383" y="115"/>
                    <a:pt x="381" y="115"/>
                  </a:cubicBezTo>
                  <a:cubicBezTo>
                    <a:pt x="383" y="112"/>
                    <a:pt x="385" y="112"/>
                    <a:pt x="388" y="111"/>
                  </a:cubicBezTo>
                  <a:cubicBezTo>
                    <a:pt x="391" y="110"/>
                    <a:pt x="393" y="108"/>
                    <a:pt x="395" y="107"/>
                  </a:cubicBezTo>
                  <a:cubicBezTo>
                    <a:pt x="400" y="105"/>
                    <a:pt x="400" y="107"/>
                    <a:pt x="402" y="102"/>
                  </a:cubicBezTo>
                  <a:cubicBezTo>
                    <a:pt x="403" y="100"/>
                    <a:pt x="404" y="97"/>
                    <a:pt x="407" y="95"/>
                  </a:cubicBezTo>
                  <a:cubicBezTo>
                    <a:pt x="403" y="93"/>
                    <a:pt x="394" y="99"/>
                    <a:pt x="394" y="91"/>
                  </a:cubicBezTo>
                  <a:cubicBezTo>
                    <a:pt x="391" y="92"/>
                    <a:pt x="388" y="88"/>
                    <a:pt x="384" y="87"/>
                  </a:cubicBezTo>
                  <a:cubicBezTo>
                    <a:pt x="390" y="86"/>
                    <a:pt x="387" y="78"/>
                    <a:pt x="387" y="73"/>
                  </a:cubicBezTo>
                  <a:cubicBezTo>
                    <a:pt x="381" y="74"/>
                    <a:pt x="380" y="80"/>
                    <a:pt x="376" y="83"/>
                  </a:cubicBezTo>
                  <a:cubicBezTo>
                    <a:pt x="373" y="87"/>
                    <a:pt x="371" y="90"/>
                    <a:pt x="372" y="95"/>
                  </a:cubicBezTo>
                  <a:cubicBezTo>
                    <a:pt x="373" y="95"/>
                    <a:pt x="374" y="96"/>
                    <a:pt x="376" y="96"/>
                  </a:cubicBezTo>
                  <a:cubicBezTo>
                    <a:pt x="375" y="96"/>
                    <a:pt x="374" y="97"/>
                    <a:pt x="374" y="98"/>
                  </a:cubicBezTo>
                  <a:cubicBezTo>
                    <a:pt x="374" y="99"/>
                    <a:pt x="374" y="100"/>
                    <a:pt x="373" y="101"/>
                  </a:cubicBezTo>
                  <a:cubicBezTo>
                    <a:pt x="374" y="102"/>
                    <a:pt x="374" y="103"/>
                    <a:pt x="375" y="103"/>
                  </a:cubicBezTo>
                  <a:cubicBezTo>
                    <a:pt x="374" y="105"/>
                    <a:pt x="365" y="105"/>
                    <a:pt x="365" y="109"/>
                  </a:cubicBezTo>
                  <a:cubicBezTo>
                    <a:pt x="366" y="108"/>
                    <a:pt x="368" y="109"/>
                    <a:pt x="369" y="108"/>
                  </a:cubicBezTo>
                  <a:cubicBezTo>
                    <a:pt x="370" y="112"/>
                    <a:pt x="366" y="111"/>
                    <a:pt x="364" y="112"/>
                  </a:cubicBezTo>
                  <a:cubicBezTo>
                    <a:pt x="358" y="114"/>
                    <a:pt x="351" y="122"/>
                    <a:pt x="355" y="128"/>
                  </a:cubicBezTo>
                  <a:cubicBezTo>
                    <a:pt x="358" y="132"/>
                    <a:pt x="362" y="131"/>
                    <a:pt x="366" y="131"/>
                  </a:cubicBezTo>
                  <a:cubicBezTo>
                    <a:pt x="366" y="138"/>
                    <a:pt x="370" y="142"/>
                    <a:pt x="373" y="148"/>
                  </a:cubicBezTo>
                  <a:cubicBezTo>
                    <a:pt x="366" y="148"/>
                    <a:pt x="366" y="141"/>
                    <a:pt x="363" y="138"/>
                  </a:cubicBezTo>
                  <a:cubicBezTo>
                    <a:pt x="361" y="135"/>
                    <a:pt x="359" y="136"/>
                    <a:pt x="357" y="135"/>
                  </a:cubicBezTo>
                  <a:cubicBezTo>
                    <a:pt x="354" y="133"/>
                    <a:pt x="353" y="130"/>
                    <a:pt x="350" y="128"/>
                  </a:cubicBezTo>
                  <a:cubicBezTo>
                    <a:pt x="348" y="127"/>
                    <a:pt x="344" y="128"/>
                    <a:pt x="341" y="129"/>
                  </a:cubicBezTo>
                  <a:cubicBezTo>
                    <a:pt x="340" y="129"/>
                    <a:pt x="339" y="127"/>
                    <a:pt x="336" y="129"/>
                  </a:cubicBezTo>
                  <a:cubicBezTo>
                    <a:pt x="335" y="130"/>
                    <a:pt x="336" y="133"/>
                    <a:pt x="335" y="134"/>
                  </a:cubicBezTo>
                  <a:cubicBezTo>
                    <a:pt x="332" y="137"/>
                    <a:pt x="328" y="137"/>
                    <a:pt x="326" y="141"/>
                  </a:cubicBezTo>
                  <a:cubicBezTo>
                    <a:pt x="328" y="144"/>
                    <a:pt x="327" y="147"/>
                    <a:pt x="324" y="149"/>
                  </a:cubicBezTo>
                  <a:cubicBezTo>
                    <a:pt x="325" y="151"/>
                    <a:pt x="327" y="153"/>
                    <a:pt x="327" y="155"/>
                  </a:cubicBezTo>
                  <a:cubicBezTo>
                    <a:pt x="327" y="159"/>
                    <a:pt x="325" y="157"/>
                    <a:pt x="324" y="159"/>
                  </a:cubicBezTo>
                  <a:cubicBezTo>
                    <a:pt x="323" y="162"/>
                    <a:pt x="319" y="167"/>
                    <a:pt x="327" y="165"/>
                  </a:cubicBezTo>
                  <a:cubicBezTo>
                    <a:pt x="326" y="175"/>
                    <a:pt x="335" y="169"/>
                    <a:pt x="337" y="165"/>
                  </a:cubicBezTo>
                  <a:cubicBezTo>
                    <a:pt x="340" y="161"/>
                    <a:pt x="346" y="156"/>
                    <a:pt x="351" y="158"/>
                  </a:cubicBezTo>
                  <a:cubicBezTo>
                    <a:pt x="350" y="164"/>
                    <a:pt x="333" y="163"/>
                    <a:pt x="337" y="171"/>
                  </a:cubicBezTo>
                  <a:cubicBezTo>
                    <a:pt x="340" y="170"/>
                    <a:pt x="341" y="172"/>
                    <a:pt x="341" y="175"/>
                  </a:cubicBezTo>
                  <a:cubicBezTo>
                    <a:pt x="338" y="175"/>
                    <a:pt x="329" y="177"/>
                    <a:pt x="328" y="178"/>
                  </a:cubicBezTo>
                  <a:cubicBezTo>
                    <a:pt x="324" y="182"/>
                    <a:pt x="328" y="188"/>
                    <a:pt x="321" y="189"/>
                  </a:cubicBezTo>
                  <a:cubicBezTo>
                    <a:pt x="322" y="190"/>
                    <a:pt x="323" y="192"/>
                    <a:pt x="325" y="193"/>
                  </a:cubicBezTo>
                  <a:cubicBezTo>
                    <a:pt x="321" y="197"/>
                    <a:pt x="319" y="196"/>
                    <a:pt x="318" y="192"/>
                  </a:cubicBezTo>
                  <a:cubicBezTo>
                    <a:pt x="318" y="191"/>
                    <a:pt x="318" y="185"/>
                    <a:pt x="318" y="184"/>
                  </a:cubicBezTo>
                  <a:cubicBezTo>
                    <a:pt x="319" y="182"/>
                    <a:pt x="322" y="179"/>
                    <a:pt x="322" y="178"/>
                  </a:cubicBezTo>
                  <a:cubicBezTo>
                    <a:pt x="322" y="175"/>
                    <a:pt x="318" y="168"/>
                    <a:pt x="315" y="168"/>
                  </a:cubicBezTo>
                  <a:cubicBezTo>
                    <a:pt x="308" y="168"/>
                    <a:pt x="311" y="176"/>
                    <a:pt x="305" y="175"/>
                  </a:cubicBezTo>
                  <a:cubicBezTo>
                    <a:pt x="305" y="179"/>
                    <a:pt x="305" y="185"/>
                    <a:pt x="300" y="186"/>
                  </a:cubicBezTo>
                  <a:cubicBezTo>
                    <a:pt x="300" y="181"/>
                    <a:pt x="299" y="171"/>
                    <a:pt x="293" y="173"/>
                  </a:cubicBezTo>
                  <a:cubicBezTo>
                    <a:pt x="300" y="169"/>
                    <a:pt x="310" y="154"/>
                    <a:pt x="303" y="147"/>
                  </a:cubicBezTo>
                  <a:cubicBezTo>
                    <a:pt x="297" y="149"/>
                    <a:pt x="298" y="153"/>
                    <a:pt x="296" y="157"/>
                  </a:cubicBezTo>
                  <a:cubicBezTo>
                    <a:pt x="294" y="161"/>
                    <a:pt x="289" y="163"/>
                    <a:pt x="287" y="168"/>
                  </a:cubicBezTo>
                  <a:cubicBezTo>
                    <a:pt x="287" y="168"/>
                    <a:pt x="286" y="180"/>
                    <a:pt x="288" y="178"/>
                  </a:cubicBezTo>
                  <a:cubicBezTo>
                    <a:pt x="288" y="178"/>
                    <a:pt x="289" y="177"/>
                    <a:pt x="289" y="177"/>
                  </a:cubicBezTo>
                  <a:cubicBezTo>
                    <a:pt x="290" y="179"/>
                    <a:pt x="288" y="192"/>
                    <a:pt x="286" y="192"/>
                  </a:cubicBezTo>
                  <a:cubicBezTo>
                    <a:pt x="282" y="192"/>
                    <a:pt x="283" y="181"/>
                    <a:pt x="282" y="179"/>
                  </a:cubicBezTo>
                  <a:cubicBezTo>
                    <a:pt x="281" y="173"/>
                    <a:pt x="279" y="167"/>
                    <a:pt x="273" y="173"/>
                  </a:cubicBezTo>
                  <a:cubicBezTo>
                    <a:pt x="271" y="174"/>
                    <a:pt x="271" y="178"/>
                    <a:pt x="269" y="180"/>
                  </a:cubicBezTo>
                  <a:cubicBezTo>
                    <a:pt x="264" y="186"/>
                    <a:pt x="255" y="191"/>
                    <a:pt x="257" y="202"/>
                  </a:cubicBezTo>
                  <a:cubicBezTo>
                    <a:pt x="261" y="202"/>
                    <a:pt x="263" y="196"/>
                    <a:pt x="269" y="196"/>
                  </a:cubicBezTo>
                  <a:cubicBezTo>
                    <a:pt x="267" y="199"/>
                    <a:pt x="268" y="198"/>
                    <a:pt x="269" y="201"/>
                  </a:cubicBezTo>
                  <a:cubicBezTo>
                    <a:pt x="265" y="203"/>
                    <a:pt x="261" y="203"/>
                    <a:pt x="266" y="207"/>
                  </a:cubicBezTo>
                  <a:cubicBezTo>
                    <a:pt x="270" y="210"/>
                    <a:pt x="271" y="209"/>
                    <a:pt x="273" y="206"/>
                  </a:cubicBezTo>
                  <a:cubicBezTo>
                    <a:pt x="277" y="202"/>
                    <a:pt x="278" y="194"/>
                    <a:pt x="287" y="196"/>
                  </a:cubicBezTo>
                  <a:cubicBezTo>
                    <a:pt x="286" y="199"/>
                    <a:pt x="283" y="205"/>
                    <a:pt x="282" y="207"/>
                  </a:cubicBezTo>
                  <a:cubicBezTo>
                    <a:pt x="278" y="210"/>
                    <a:pt x="272" y="209"/>
                    <a:pt x="268" y="211"/>
                  </a:cubicBezTo>
                  <a:cubicBezTo>
                    <a:pt x="263" y="212"/>
                    <a:pt x="261" y="217"/>
                    <a:pt x="256" y="218"/>
                  </a:cubicBezTo>
                  <a:cubicBezTo>
                    <a:pt x="252" y="219"/>
                    <a:pt x="247" y="218"/>
                    <a:pt x="243" y="219"/>
                  </a:cubicBezTo>
                  <a:cubicBezTo>
                    <a:pt x="237" y="222"/>
                    <a:pt x="237" y="227"/>
                    <a:pt x="233" y="231"/>
                  </a:cubicBezTo>
                  <a:cubicBezTo>
                    <a:pt x="230" y="233"/>
                    <a:pt x="231" y="232"/>
                    <a:pt x="228" y="234"/>
                  </a:cubicBezTo>
                  <a:cubicBezTo>
                    <a:pt x="226" y="235"/>
                    <a:pt x="225" y="235"/>
                    <a:pt x="224" y="237"/>
                  </a:cubicBezTo>
                  <a:cubicBezTo>
                    <a:pt x="220" y="240"/>
                    <a:pt x="210" y="258"/>
                    <a:pt x="216" y="260"/>
                  </a:cubicBezTo>
                  <a:cubicBezTo>
                    <a:pt x="219" y="254"/>
                    <a:pt x="223" y="245"/>
                    <a:pt x="230" y="242"/>
                  </a:cubicBezTo>
                  <a:cubicBezTo>
                    <a:pt x="233" y="241"/>
                    <a:pt x="237" y="241"/>
                    <a:pt x="241" y="239"/>
                  </a:cubicBezTo>
                  <a:cubicBezTo>
                    <a:pt x="244" y="237"/>
                    <a:pt x="246" y="235"/>
                    <a:pt x="248" y="231"/>
                  </a:cubicBezTo>
                  <a:cubicBezTo>
                    <a:pt x="252" y="234"/>
                    <a:pt x="255" y="230"/>
                    <a:pt x="260" y="229"/>
                  </a:cubicBezTo>
                  <a:cubicBezTo>
                    <a:pt x="264" y="228"/>
                    <a:pt x="265" y="230"/>
                    <a:pt x="270" y="229"/>
                  </a:cubicBezTo>
                  <a:cubicBezTo>
                    <a:pt x="273" y="229"/>
                    <a:pt x="276" y="223"/>
                    <a:pt x="279" y="222"/>
                  </a:cubicBezTo>
                  <a:cubicBezTo>
                    <a:pt x="283" y="220"/>
                    <a:pt x="287" y="223"/>
                    <a:pt x="292" y="221"/>
                  </a:cubicBezTo>
                  <a:cubicBezTo>
                    <a:pt x="294" y="220"/>
                    <a:pt x="295" y="218"/>
                    <a:pt x="298" y="217"/>
                  </a:cubicBezTo>
                  <a:cubicBezTo>
                    <a:pt x="300" y="216"/>
                    <a:pt x="302" y="217"/>
                    <a:pt x="303" y="216"/>
                  </a:cubicBezTo>
                  <a:cubicBezTo>
                    <a:pt x="308" y="215"/>
                    <a:pt x="312" y="211"/>
                    <a:pt x="316" y="210"/>
                  </a:cubicBezTo>
                  <a:cubicBezTo>
                    <a:pt x="322" y="210"/>
                    <a:pt x="327" y="213"/>
                    <a:pt x="332" y="211"/>
                  </a:cubicBezTo>
                  <a:cubicBezTo>
                    <a:pt x="336" y="210"/>
                    <a:pt x="337" y="206"/>
                    <a:pt x="342" y="207"/>
                  </a:cubicBezTo>
                  <a:cubicBezTo>
                    <a:pt x="341" y="212"/>
                    <a:pt x="336" y="217"/>
                    <a:pt x="330" y="218"/>
                  </a:cubicBezTo>
                  <a:cubicBezTo>
                    <a:pt x="326" y="218"/>
                    <a:pt x="324" y="214"/>
                    <a:pt x="321" y="214"/>
                  </a:cubicBezTo>
                  <a:cubicBezTo>
                    <a:pt x="318" y="213"/>
                    <a:pt x="315" y="215"/>
                    <a:pt x="312" y="215"/>
                  </a:cubicBezTo>
                  <a:cubicBezTo>
                    <a:pt x="309" y="216"/>
                    <a:pt x="300" y="219"/>
                    <a:pt x="303" y="225"/>
                  </a:cubicBezTo>
                  <a:cubicBezTo>
                    <a:pt x="304" y="228"/>
                    <a:pt x="310" y="227"/>
                    <a:pt x="311" y="230"/>
                  </a:cubicBezTo>
                  <a:cubicBezTo>
                    <a:pt x="312" y="234"/>
                    <a:pt x="308" y="238"/>
                    <a:pt x="306" y="239"/>
                  </a:cubicBezTo>
                  <a:cubicBezTo>
                    <a:pt x="304" y="237"/>
                    <a:pt x="301" y="230"/>
                    <a:pt x="301" y="227"/>
                  </a:cubicBezTo>
                  <a:cubicBezTo>
                    <a:pt x="297" y="228"/>
                    <a:pt x="289" y="232"/>
                    <a:pt x="285" y="235"/>
                  </a:cubicBezTo>
                  <a:cubicBezTo>
                    <a:pt x="280" y="239"/>
                    <a:pt x="273" y="245"/>
                    <a:pt x="269" y="251"/>
                  </a:cubicBezTo>
                  <a:cubicBezTo>
                    <a:pt x="268" y="252"/>
                    <a:pt x="266" y="264"/>
                    <a:pt x="271" y="260"/>
                  </a:cubicBezTo>
                  <a:cubicBezTo>
                    <a:pt x="269" y="262"/>
                    <a:pt x="268" y="265"/>
                    <a:pt x="270" y="268"/>
                  </a:cubicBezTo>
                  <a:cubicBezTo>
                    <a:pt x="275" y="262"/>
                    <a:pt x="280" y="258"/>
                    <a:pt x="288" y="260"/>
                  </a:cubicBezTo>
                  <a:cubicBezTo>
                    <a:pt x="287" y="264"/>
                    <a:pt x="280" y="263"/>
                    <a:pt x="279" y="268"/>
                  </a:cubicBezTo>
                  <a:cubicBezTo>
                    <a:pt x="280" y="268"/>
                    <a:pt x="280" y="268"/>
                    <a:pt x="281" y="268"/>
                  </a:cubicBezTo>
                  <a:cubicBezTo>
                    <a:pt x="276" y="272"/>
                    <a:pt x="271" y="274"/>
                    <a:pt x="268" y="278"/>
                  </a:cubicBezTo>
                  <a:cubicBezTo>
                    <a:pt x="265" y="281"/>
                    <a:pt x="262" y="284"/>
                    <a:pt x="261" y="288"/>
                  </a:cubicBezTo>
                  <a:cubicBezTo>
                    <a:pt x="260" y="290"/>
                    <a:pt x="262" y="293"/>
                    <a:pt x="261" y="295"/>
                  </a:cubicBezTo>
                  <a:cubicBezTo>
                    <a:pt x="259" y="300"/>
                    <a:pt x="249" y="302"/>
                    <a:pt x="246" y="305"/>
                  </a:cubicBezTo>
                  <a:cubicBezTo>
                    <a:pt x="244" y="307"/>
                    <a:pt x="239" y="311"/>
                    <a:pt x="238" y="313"/>
                  </a:cubicBezTo>
                  <a:cubicBezTo>
                    <a:pt x="236" y="316"/>
                    <a:pt x="237" y="319"/>
                    <a:pt x="236" y="323"/>
                  </a:cubicBezTo>
                  <a:cubicBezTo>
                    <a:pt x="231" y="322"/>
                    <a:pt x="224" y="329"/>
                    <a:pt x="221" y="332"/>
                  </a:cubicBezTo>
                  <a:cubicBezTo>
                    <a:pt x="216" y="337"/>
                    <a:pt x="217" y="341"/>
                    <a:pt x="215" y="346"/>
                  </a:cubicBezTo>
                  <a:cubicBezTo>
                    <a:pt x="221" y="346"/>
                    <a:pt x="220" y="348"/>
                    <a:pt x="222" y="353"/>
                  </a:cubicBezTo>
                  <a:cubicBezTo>
                    <a:pt x="223" y="358"/>
                    <a:pt x="225" y="360"/>
                    <a:pt x="222" y="364"/>
                  </a:cubicBezTo>
                  <a:cubicBezTo>
                    <a:pt x="219" y="367"/>
                    <a:pt x="213" y="369"/>
                    <a:pt x="210" y="366"/>
                  </a:cubicBezTo>
                  <a:cubicBezTo>
                    <a:pt x="206" y="368"/>
                    <a:pt x="203" y="370"/>
                    <a:pt x="202" y="375"/>
                  </a:cubicBezTo>
                  <a:cubicBezTo>
                    <a:pt x="199" y="381"/>
                    <a:pt x="200" y="384"/>
                    <a:pt x="193" y="388"/>
                  </a:cubicBezTo>
                  <a:cubicBezTo>
                    <a:pt x="197" y="388"/>
                    <a:pt x="200" y="386"/>
                    <a:pt x="204" y="388"/>
                  </a:cubicBezTo>
                  <a:cubicBezTo>
                    <a:pt x="204" y="390"/>
                    <a:pt x="205" y="395"/>
                    <a:pt x="205" y="397"/>
                  </a:cubicBezTo>
                  <a:cubicBezTo>
                    <a:pt x="204" y="398"/>
                    <a:pt x="201" y="399"/>
                    <a:pt x="201" y="400"/>
                  </a:cubicBezTo>
                  <a:cubicBezTo>
                    <a:pt x="200" y="403"/>
                    <a:pt x="202" y="405"/>
                    <a:pt x="201" y="407"/>
                  </a:cubicBezTo>
                  <a:cubicBezTo>
                    <a:pt x="200" y="410"/>
                    <a:pt x="198" y="411"/>
                    <a:pt x="196" y="414"/>
                  </a:cubicBezTo>
                  <a:cubicBezTo>
                    <a:pt x="193" y="419"/>
                    <a:pt x="195" y="417"/>
                    <a:pt x="195" y="423"/>
                  </a:cubicBezTo>
                  <a:cubicBezTo>
                    <a:pt x="195" y="426"/>
                    <a:pt x="194" y="432"/>
                    <a:pt x="191" y="434"/>
                  </a:cubicBezTo>
                  <a:cubicBezTo>
                    <a:pt x="189" y="436"/>
                    <a:pt x="184" y="435"/>
                    <a:pt x="183" y="438"/>
                  </a:cubicBezTo>
                  <a:cubicBezTo>
                    <a:pt x="181" y="441"/>
                    <a:pt x="187" y="443"/>
                    <a:pt x="183" y="447"/>
                  </a:cubicBezTo>
                  <a:cubicBezTo>
                    <a:pt x="180" y="449"/>
                    <a:pt x="173" y="449"/>
                    <a:pt x="174" y="444"/>
                  </a:cubicBezTo>
                  <a:cubicBezTo>
                    <a:pt x="170" y="445"/>
                    <a:pt x="166" y="445"/>
                    <a:pt x="163" y="445"/>
                  </a:cubicBezTo>
                  <a:cubicBezTo>
                    <a:pt x="166" y="453"/>
                    <a:pt x="155" y="450"/>
                    <a:pt x="156" y="456"/>
                  </a:cubicBezTo>
                  <a:cubicBezTo>
                    <a:pt x="160" y="456"/>
                    <a:pt x="165" y="455"/>
                    <a:pt x="169" y="456"/>
                  </a:cubicBezTo>
                  <a:cubicBezTo>
                    <a:pt x="171" y="456"/>
                    <a:pt x="172" y="458"/>
                    <a:pt x="175" y="458"/>
                  </a:cubicBezTo>
                  <a:cubicBezTo>
                    <a:pt x="177" y="459"/>
                    <a:pt x="180" y="457"/>
                    <a:pt x="183" y="457"/>
                  </a:cubicBezTo>
                  <a:cubicBezTo>
                    <a:pt x="181" y="464"/>
                    <a:pt x="174" y="467"/>
                    <a:pt x="167" y="468"/>
                  </a:cubicBezTo>
                  <a:cubicBezTo>
                    <a:pt x="168" y="471"/>
                    <a:pt x="162" y="472"/>
                    <a:pt x="160" y="474"/>
                  </a:cubicBezTo>
                  <a:cubicBezTo>
                    <a:pt x="154" y="480"/>
                    <a:pt x="147" y="488"/>
                    <a:pt x="143" y="495"/>
                  </a:cubicBezTo>
                  <a:cubicBezTo>
                    <a:pt x="141" y="499"/>
                    <a:pt x="141" y="504"/>
                    <a:pt x="139" y="507"/>
                  </a:cubicBezTo>
                  <a:cubicBezTo>
                    <a:pt x="137" y="511"/>
                    <a:pt x="132" y="515"/>
                    <a:pt x="131" y="519"/>
                  </a:cubicBezTo>
                  <a:cubicBezTo>
                    <a:pt x="128" y="526"/>
                    <a:pt x="135" y="522"/>
                    <a:pt x="139" y="522"/>
                  </a:cubicBezTo>
                  <a:cubicBezTo>
                    <a:pt x="139" y="525"/>
                    <a:pt x="134" y="525"/>
                    <a:pt x="134" y="529"/>
                  </a:cubicBezTo>
                  <a:cubicBezTo>
                    <a:pt x="135" y="528"/>
                    <a:pt x="137" y="529"/>
                    <a:pt x="138" y="529"/>
                  </a:cubicBezTo>
                  <a:cubicBezTo>
                    <a:pt x="139" y="532"/>
                    <a:pt x="138" y="534"/>
                    <a:pt x="139" y="537"/>
                  </a:cubicBezTo>
                  <a:cubicBezTo>
                    <a:pt x="143" y="535"/>
                    <a:pt x="146" y="537"/>
                    <a:pt x="149" y="535"/>
                  </a:cubicBezTo>
                  <a:cubicBezTo>
                    <a:pt x="151" y="534"/>
                    <a:pt x="153" y="531"/>
                    <a:pt x="156" y="530"/>
                  </a:cubicBezTo>
                  <a:cubicBezTo>
                    <a:pt x="161" y="526"/>
                    <a:pt x="169" y="517"/>
                    <a:pt x="175" y="518"/>
                  </a:cubicBezTo>
                  <a:cubicBezTo>
                    <a:pt x="176" y="527"/>
                    <a:pt x="160" y="527"/>
                    <a:pt x="156" y="532"/>
                  </a:cubicBezTo>
                  <a:cubicBezTo>
                    <a:pt x="155" y="533"/>
                    <a:pt x="156" y="536"/>
                    <a:pt x="155" y="537"/>
                  </a:cubicBezTo>
                  <a:cubicBezTo>
                    <a:pt x="153" y="538"/>
                    <a:pt x="151" y="536"/>
                    <a:pt x="149" y="538"/>
                  </a:cubicBezTo>
                  <a:cubicBezTo>
                    <a:pt x="147" y="539"/>
                    <a:pt x="149" y="542"/>
                    <a:pt x="147" y="543"/>
                  </a:cubicBezTo>
                  <a:cubicBezTo>
                    <a:pt x="145" y="544"/>
                    <a:pt x="142" y="544"/>
                    <a:pt x="141" y="544"/>
                  </a:cubicBezTo>
                  <a:cubicBezTo>
                    <a:pt x="141" y="541"/>
                    <a:pt x="137" y="539"/>
                    <a:pt x="136" y="537"/>
                  </a:cubicBezTo>
                  <a:cubicBezTo>
                    <a:pt x="135" y="535"/>
                    <a:pt x="134" y="530"/>
                    <a:pt x="134" y="529"/>
                  </a:cubicBezTo>
                  <a:cubicBezTo>
                    <a:pt x="130" y="527"/>
                    <a:pt x="119" y="536"/>
                    <a:pt x="116" y="538"/>
                  </a:cubicBezTo>
                  <a:cubicBezTo>
                    <a:pt x="113" y="540"/>
                    <a:pt x="110" y="539"/>
                    <a:pt x="107" y="540"/>
                  </a:cubicBezTo>
                  <a:cubicBezTo>
                    <a:pt x="104" y="541"/>
                    <a:pt x="99" y="544"/>
                    <a:pt x="97" y="546"/>
                  </a:cubicBezTo>
                  <a:cubicBezTo>
                    <a:pt x="92" y="552"/>
                    <a:pt x="86" y="558"/>
                    <a:pt x="79" y="561"/>
                  </a:cubicBezTo>
                  <a:cubicBezTo>
                    <a:pt x="74" y="564"/>
                    <a:pt x="68" y="566"/>
                    <a:pt x="62" y="568"/>
                  </a:cubicBezTo>
                  <a:cubicBezTo>
                    <a:pt x="59" y="570"/>
                    <a:pt x="56" y="573"/>
                    <a:pt x="53" y="575"/>
                  </a:cubicBezTo>
                  <a:cubicBezTo>
                    <a:pt x="51" y="578"/>
                    <a:pt x="50" y="582"/>
                    <a:pt x="48" y="584"/>
                  </a:cubicBezTo>
                  <a:cubicBezTo>
                    <a:pt x="44" y="588"/>
                    <a:pt x="37" y="589"/>
                    <a:pt x="32" y="592"/>
                  </a:cubicBezTo>
                  <a:cubicBezTo>
                    <a:pt x="32" y="598"/>
                    <a:pt x="18" y="609"/>
                    <a:pt x="15" y="614"/>
                  </a:cubicBezTo>
                  <a:cubicBezTo>
                    <a:pt x="10" y="621"/>
                    <a:pt x="6" y="627"/>
                    <a:pt x="2" y="634"/>
                  </a:cubicBezTo>
                  <a:cubicBezTo>
                    <a:pt x="5" y="642"/>
                    <a:pt x="8" y="652"/>
                    <a:pt x="7" y="661"/>
                  </a:cubicBezTo>
                  <a:cubicBezTo>
                    <a:pt x="6" y="665"/>
                    <a:pt x="2" y="668"/>
                    <a:pt x="1" y="672"/>
                  </a:cubicBezTo>
                  <a:cubicBezTo>
                    <a:pt x="0" y="676"/>
                    <a:pt x="2" y="678"/>
                    <a:pt x="2" y="679"/>
                  </a:cubicBezTo>
                  <a:cubicBezTo>
                    <a:pt x="2" y="684"/>
                    <a:pt x="3" y="689"/>
                    <a:pt x="3" y="693"/>
                  </a:cubicBezTo>
                  <a:cubicBezTo>
                    <a:pt x="3" y="699"/>
                    <a:pt x="1" y="703"/>
                    <a:pt x="3" y="708"/>
                  </a:cubicBezTo>
                  <a:cubicBezTo>
                    <a:pt x="5" y="714"/>
                    <a:pt x="9" y="719"/>
                    <a:pt x="10" y="725"/>
                  </a:cubicBezTo>
                  <a:cubicBezTo>
                    <a:pt x="10" y="730"/>
                    <a:pt x="9" y="735"/>
                    <a:pt x="10" y="739"/>
                  </a:cubicBezTo>
                  <a:cubicBezTo>
                    <a:pt x="10" y="743"/>
                    <a:pt x="10" y="749"/>
                    <a:pt x="11" y="753"/>
                  </a:cubicBezTo>
                  <a:cubicBezTo>
                    <a:pt x="12" y="756"/>
                    <a:pt x="15" y="757"/>
                    <a:pt x="15" y="760"/>
                  </a:cubicBezTo>
                  <a:cubicBezTo>
                    <a:pt x="15" y="762"/>
                    <a:pt x="13" y="765"/>
                    <a:pt x="13" y="766"/>
                  </a:cubicBezTo>
                  <a:cubicBezTo>
                    <a:pt x="13" y="768"/>
                    <a:pt x="11" y="777"/>
                    <a:pt x="11" y="778"/>
                  </a:cubicBezTo>
                  <a:cubicBezTo>
                    <a:pt x="14" y="782"/>
                    <a:pt x="20" y="777"/>
                    <a:pt x="23" y="778"/>
                  </a:cubicBezTo>
                  <a:cubicBezTo>
                    <a:pt x="21" y="784"/>
                    <a:pt x="22" y="796"/>
                    <a:pt x="23" y="802"/>
                  </a:cubicBezTo>
                  <a:cubicBezTo>
                    <a:pt x="25" y="808"/>
                    <a:pt x="27" y="809"/>
                    <a:pt x="31" y="813"/>
                  </a:cubicBezTo>
                  <a:cubicBezTo>
                    <a:pt x="33" y="815"/>
                    <a:pt x="40" y="820"/>
                    <a:pt x="40" y="823"/>
                  </a:cubicBezTo>
                  <a:cubicBezTo>
                    <a:pt x="47" y="821"/>
                    <a:pt x="50" y="829"/>
                    <a:pt x="50" y="835"/>
                  </a:cubicBezTo>
                  <a:cubicBezTo>
                    <a:pt x="53" y="835"/>
                    <a:pt x="57" y="835"/>
                    <a:pt x="60" y="836"/>
                  </a:cubicBezTo>
                  <a:cubicBezTo>
                    <a:pt x="63" y="837"/>
                    <a:pt x="65" y="839"/>
                    <a:pt x="69" y="839"/>
                  </a:cubicBezTo>
                  <a:cubicBezTo>
                    <a:pt x="77" y="839"/>
                    <a:pt x="86" y="836"/>
                    <a:pt x="92" y="832"/>
                  </a:cubicBezTo>
                  <a:cubicBezTo>
                    <a:pt x="109" y="822"/>
                    <a:pt x="117" y="802"/>
                    <a:pt x="133" y="791"/>
                  </a:cubicBezTo>
                  <a:cubicBezTo>
                    <a:pt x="143" y="784"/>
                    <a:pt x="155" y="789"/>
                    <a:pt x="152" y="774"/>
                  </a:cubicBezTo>
                  <a:cubicBezTo>
                    <a:pt x="152" y="771"/>
                    <a:pt x="149" y="757"/>
                    <a:pt x="155" y="759"/>
                  </a:cubicBezTo>
                  <a:cubicBezTo>
                    <a:pt x="159" y="759"/>
                    <a:pt x="156" y="766"/>
                    <a:pt x="157" y="768"/>
                  </a:cubicBezTo>
                  <a:cubicBezTo>
                    <a:pt x="158" y="776"/>
                    <a:pt x="163" y="782"/>
                    <a:pt x="166" y="789"/>
                  </a:cubicBezTo>
                  <a:cubicBezTo>
                    <a:pt x="168" y="787"/>
                    <a:pt x="169" y="784"/>
                    <a:pt x="171" y="783"/>
                  </a:cubicBezTo>
                  <a:cubicBezTo>
                    <a:pt x="178" y="778"/>
                    <a:pt x="175" y="784"/>
                    <a:pt x="180" y="788"/>
                  </a:cubicBezTo>
                  <a:cubicBezTo>
                    <a:pt x="185" y="793"/>
                    <a:pt x="185" y="791"/>
                    <a:pt x="187" y="784"/>
                  </a:cubicBezTo>
                  <a:cubicBezTo>
                    <a:pt x="188" y="779"/>
                    <a:pt x="189" y="773"/>
                    <a:pt x="189" y="768"/>
                  </a:cubicBezTo>
                  <a:cubicBezTo>
                    <a:pt x="188" y="762"/>
                    <a:pt x="187" y="758"/>
                    <a:pt x="189" y="753"/>
                  </a:cubicBezTo>
                  <a:cubicBezTo>
                    <a:pt x="193" y="741"/>
                    <a:pt x="207" y="738"/>
                    <a:pt x="208" y="727"/>
                  </a:cubicBezTo>
                  <a:cubicBezTo>
                    <a:pt x="209" y="724"/>
                    <a:pt x="208" y="721"/>
                    <a:pt x="208" y="718"/>
                  </a:cubicBezTo>
                  <a:cubicBezTo>
                    <a:pt x="208" y="716"/>
                    <a:pt x="210" y="712"/>
                    <a:pt x="211" y="711"/>
                  </a:cubicBezTo>
                  <a:cubicBezTo>
                    <a:pt x="211" y="699"/>
                    <a:pt x="188" y="676"/>
                    <a:pt x="214" y="678"/>
                  </a:cubicBezTo>
                  <a:cubicBezTo>
                    <a:pt x="216" y="678"/>
                    <a:pt x="217" y="661"/>
                    <a:pt x="216" y="659"/>
                  </a:cubicBezTo>
                  <a:cubicBezTo>
                    <a:pt x="214" y="652"/>
                    <a:pt x="207" y="648"/>
                    <a:pt x="202" y="643"/>
                  </a:cubicBezTo>
                  <a:cubicBezTo>
                    <a:pt x="197" y="638"/>
                    <a:pt x="198" y="641"/>
                    <a:pt x="198" y="634"/>
                  </a:cubicBezTo>
                  <a:cubicBezTo>
                    <a:pt x="197" y="626"/>
                    <a:pt x="202" y="619"/>
                    <a:pt x="203" y="611"/>
                  </a:cubicBezTo>
                  <a:cubicBezTo>
                    <a:pt x="203" y="605"/>
                    <a:pt x="199" y="598"/>
                    <a:pt x="198" y="591"/>
                  </a:cubicBezTo>
                  <a:cubicBezTo>
                    <a:pt x="198" y="580"/>
                    <a:pt x="200" y="568"/>
                    <a:pt x="197" y="557"/>
                  </a:cubicBezTo>
                  <a:cubicBezTo>
                    <a:pt x="196" y="554"/>
                    <a:pt x="194" y="551"/>
                    <a:pt x="194" y="547"/>
                  </a:cubicBezTo>
                  <a:cubicBezTo>
                    <a:pt x="195" y="543"/>
                    <a:pt x="199" y="536"/>
                    <a:pt x="201" y="531"/>
                  </a:cubicBezTo>
                  <a:cubicBezTo>
                    <a:pt x="204" y="524"/>
                    <a:pt x="208" y="515"/>
                    <a:pt x="213" y="509"/>
                  </a:cubicBezTo>
                  <a:cubicBezTo>
                    <a:pt x="217" y="504"/>
                    <a:pt x="220" y="504"/>
                    <a:pt x="225" y="503"/>
                  </a:cubicBezTo>
                  <a:cubicBezTo>
                    <a:pt x="232" y="501"/>
                    <a:pt x="233" y="503"/>
                    <a:pt x="240" y="505"/>
                  </a:cubicBezTo>
                  <a:cubicBezTo>
                    <a:pt x="257" y="508"/>
                    <a:pt x="250" y="485"/>
                    <a:pt x="249" y="477"/>
                  </a:cubicBezTo>
                  <a:cubicBezTo>
                    <a:pt x="245" y="475"/>
                    <a:pt x="242" y="472"/>
                    <a:pt x="238" y="471"/>
                  </a:cubicBezTo>
                  <a:cubicBezTo>
                    <a:pt x="240" y="471"/>
                    <a:pt x="260" y="429"/>
                    <a:pt x="262" y="425"/>
                  </a:cubicBezTo>
                  <a:cubicBezTo>
                    <a:pt x="264" y="419"/>
                    <a:pt x="261" y="411"/>
                    <a:pt x="261" y="405"/>
                  </a:cubicBezTo>
                  <a:cubicBezTo>
                    <a:pt x="262" y="399"/>
                    <a:pt x="264" y="394"/>
                    <a:pt x="264" y="388"/>
                  </a:cubicBezTo>
                  <a:cubicBezTo>
                    <a:pt x="264" y="383"/>
                    <a:pt x="262" y="378"/>
                    <a:pt x="262" y="373"/>
                  </a:cubicBezTo>
                  <a:cubicBezTo>
                    <a:pt x="262" y="369"/>
                    <a:pt x="290" y="372"/>
                    <a:pt x="287" y="354"/>
                  </a:cubicBezTo>
                  <a:cubicBezTo>
                    <a:pt x="286" y="346"/>
                    <a:pt x="288" y="349"/>
                    <a:pt x="291" y="344"/>
                  </a:cubicBezTo>
                  <a:cubicBezTo>
                    <a:pt x="295" y="339"/>
                    <a:pt x="296" y="334"/>
                    <a:pt x="298" y="329"/>
                  </a:cubicBezTo>
                  <a:cubicBezTo>
                    <a:pt x="301" y="321"/>
                    <a:pt x="306" y="319"/>
                    <a:pt x="310" y="314"/>
                  </a:cubicBezTo>
                  <a:cubicBezTo>
                    <a:pt x="312" y="310"/>
                    <a:pt x="314" y="303"/>
                    <a:pt x="312" y="297"/>
                  </a:cubicBezTo>
                  <a:cubicBezTo>
                    <a:pt x="311" y="291"/>
                    <a:pt x="304" y="288"/>
                    <a:pt x="305" y="279"/>
                  </a:cubicBezTo>
                  <a:cubicBezTo>
                    <a:pt x="305" y="279"/>
                    <a:pt x="316" y="273"/>
                    <a:pt x="318" y="270"/>
                  </a:cubicBezTo>
                  <a:cubicBezTo>
                    <a:pt x="321" y="265"/>
                    <a:pt x="319" y="258"/>
                    <a:pt x="321" y="253"/>
                  </a:cubicBezTo>
                  <a:cubicBezTo>
                    <a:pt x="323" y="249"/>
                    <a:pt x="332" y="238"/>
                    <a:pt x="335" y="237"/>
                  </a:cubicBezTo>
                  <a:cubicBezTo>
                    <a:pt x="340" y="236"/>
                    <a:pt x="348" y="245"/>
                    <a:pt x="354" y="245"/>
                  </a:cubicBezTo>
                  <a:cubicBezTo>
                    <a:pt x="353" y="239"/>
                    <a:pt x="357" y="239"/>
                    <a:pt x="359" y="234"/>
                  </a:cubicBezTo>
                  <a:cubicBezTo>
                    <a:pt x="361" y="229"/>
                    <a:pt x="359" y="228"/>
                    <a:pt x="359" y="223"/>
                  </a:cubicBezTo>
                  <a:cubicBezTo>
                    <a:pt x="357" y="212"/>
                    <a:pt x="355" y="205"/>
                    <a:pt x="368" y="204"/>
                  </a:cubicBezTo>
                  <a:cubicBezTo>
                    <a:pt x="367" y="204"/>
                    <a:pt x="374" y="208"/>
                    <a:pt x="374" y="208"/>
                  </a:cubicBezTo>
                  <a:cubicBezTo>
                    <a:pt x="378" y="210"/>
                    <a:pt x="382" y="209"/>
                    <a:pt x="386" y="210"/>
                  </a:cubicBezTo>
                  <a:cubicBezTo>
                    <a:pt x="393" y="211"/>
                    <a:pt x="401" y="216"/>
                    <a:pt x="407" y="220"/>
                  </a:cubicBezTo>
                  <a:cubicBezTo>
                    <a:pt x="408" y="215"/>
                    <a:pt x="410" y="212"/>
                    <a:pt x="414" y="209"/>
                  </a:cubicBezTo>
                  <a:cubicBezTo>
                    <a:pt x="411" y="209"/>
                    <a:pt x="409" y="207"/>
                    <a:pt x="408" y="204"/>
                  </a:cubicBezTo>
                  <a:cubicBezTo>
                    <a:pt x="415" y="200"/>
                    <a:pt x="422" y="173"/>
                    <a:pt x="410" y="169"/>
                  </a:cubicBezTo>
                  <a:cubicBezTo>
                    <a:pt x="413" y="168"/>
                    <a:pt x="418" y="168"/>
                    <a:pt x="423" y="169"/>
                  </a:cubicBezTo>
                  <a:cubicBezTo>
                    <a:pt x="424" y="167"/>
                    <a:pt x="425" y="165"/>
                    <a:pt x="426" y="164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9" name="Freeform 603">
              <a:extLst>
                <a:ext uri="{FF2B5EF4-FFF2-40B4-BE49-F238E27FC236}">
                  <a16:creationId xmlns:a16="http://schemas.microsoft.com/office/drawing/2014/main" id="{579EF998-9B18-4D67-82D3-4E4A92DFA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3187" y="1698447"/>
              <a:ext cx="225930" cy="530755"/>
            </a:xfrm>
            <a:custGeom>
              <a:avLst/>
              <a:gdLst>
                <a:gd name="T0" fmla="*/ 224 w 293"/>
                <a:gd name="T1" fmla="*/ 586 h 660"/>
                <a:gd name="T2" fmla="*/ 246 w 293"/>
                <a:gd name="T3" fmla="*/ 558 h 660"/>
                <a:gd name="T4" fmla="*/ 271 w 293"/>
                <a:gd name="T5" fmla="*/ 528 h 660"/>
                <a:gd name="T6" fmla="*/ 261 w 293"/>
                <a:gd name="T7" fmla="*/ 449 h 660"/>
                <a:gd name="T8" fmla="*/ 261 w 293"/>
                <a:gd name="T9" fmla="*/ 426 h 660"/>
                <a:gd name="T10" fmla="*/ 256 w 293"/>
                <a:gd name="T11" fmla="*/ 381 h 660"/>
                <a:gd name="T12" fmla="*/ 240 w 293"/>
                <a:gd name="T13" fmla="*/ 358 h 660"/>
                <a:gd name="T14" fmla="*/ 246 w 293"/>
                <a:gd name="T15" fmla="*/ 329 h 660"/>
                <a:gd name="T16" fmla="*/ 243 w 293"/>
                <a:gd name="T17" fmla="*/ 278 h 660"/>
                <a:gd name="T18" fmla="*/ 231 w 293"/>
                <a:gd name="T19" fmla="*/ 246 h 660"/>
                <a:gd name="T20" fmla="*/ 246 w 293"/>
                <a:gd name="T21" fmla="*/ 199 h 660"/>
                <a:gd name="T22" fmla="*/ 211 w 293"/>
                <a:gd name="T23" fmla="*/ 128 h 660"/>
                <a:gd name="T24" fmla="*/ 209 w 293"/>
                <a:gd name="T25" fmla="*/ 93 h 660"/>
                <a:gd name="T26" fmla="*/ 225 w 293"/>
                <a:gd name="T27" fmla="*/ 61 h 660"/>
                <a:gd name="T28" fmla="*/ 218 w 293"/>
                <a:gd name="T29" fmla="*/ 28 h 660"/>
                <a:gd name="T30" fmla="*/ 182 w 293"/>
                <a:gd name="T31" fmla="*/ 10 h 660"/>
                <a:gd name="T32" fmla="*/ 156 w 293"/>
                <a:gd name="T33" fmla="*/ 17 h 660"/>
                <a:gd name="T34" fmla="*/ 143 w 293"/>
                <a:gd name="T35" fmla="*/ 37 h 660"/>
                <a:gd name="T36" fmla="*/ 138 w 293"/>
                <a:gd name="T37" fmla="*/ 60 h 660"/>
                <a:gd name="T38" fmla="*/ 128 w 293"/>
                <a:gd name="T39" fmla="*/ 94 h 660"/>
                <a:gd name="T40" fmla="*/ 116 w 293"/>
                <a:gd name="T41" fmla="*/ 117 h 660"/>
                <a:gd name="T42" fmla="*/ 104 w 293"/>
                <a:gd name="T43" fmla="*/ 107 h 660"/>
                <a:gd name="T44" fmla="*/ 93 w 293"/>
                <a:gd name="T45" fmla="*/ 98 h 660"/>
                <a:gd name="T46" fmla="*/ 69 w 293"/>
                <a:gd name="T47" fmla="*/ 111 h 660"/>
                <a:gd name="T48" fmla="*/ 48 w 293"/>
                <a:gd name="T49" fmla="*/ 104 h 660"/>
                <a:gd name="T50" fmla="*/ 37 w 293"/>
                <a:gd name="T51" fmla="*/ 82 h 660"/>
                <a:gd name="T52" fmla="*/ 15 w 293"/>
                <a:gd name="T53" fmla="*/ 80 h 660"/>
                <a:gd name="T54" fmla="*/ 0 w 293"/>
                <a:gd name="T55" fmla="*/ 82 h 660"/>
                <a:gd name="T56" fmla="*/ 10 w 293"/>
                <a:gd name="T57" fmla="*/ 93 h 660"/>
                <a:gd name="T58" fmla="*/ 38 w 293"/>
                <a:gd name="T59" fmla="*/ 123 h 660"/>
                <a:gd name="T60" fmla="*/ 82 w 293"/>
                <a:gd name="T61" fmla="*/ 163 h 660"/>
                <a:gd name="T62" fmla="*/ 79 w 293"/>
                <a:gd name="T63" fmla="*/ 186 h 660"/>
                <a:gd name="T64" fmla="*/ 85 w 293"/>
                <a:gd name="T65" fmla="*/ 201 h 660"/>
                <a:gd name="T66" fmla="*/ 85 w 293"/>
                <a:gd name="T67" fmla="*/ 229 h 660"/>
                <a:gd name="T68" fmla="*/ 82 w 293"/>
                <a:gd name="T69" fmla="*/ 272 h 660"/>
                <a:gd name="T70" fmla="*/ 94 w 293"/>
                <a:gd name="T71" fmla="*/ 309 h 660"/>
                <a:gd name="T72" fmla="*/ 115 w 293"/>
                <a:gd name="T73" fmla="*/ 317 h 660"/>
                <a:gd name="T74" fmla="*/ 125 w 293"/>
                <a:gd name="T75" fmla="*/ 337 h 660"/>
                <a:gd name="T76" fmla="*/ 112 w 293"/>
                <a:gd name="T77" fmla="*/ 365 h 660"/>
                <a:gd name="T78" fmla="*/ 84 w 293"/>
                <a:gd name="T79" fmla="*/ 405 h 660"/>
                <a:gd name="T80" fmla="*/ 70 w 293"/>
                <a:gd name="T81" fmla="*/ 422 h 660"/>
                <a:gd name="T82" fmla="*/ 55 w 293"/>
                <a:gd name="T83" fmla="*/ 435 h 660"/>
                <a:gd name="T84" fmla="*/ 41 w 293"/>
                <a:gd name="T85" fmla="*/ 453 h 660"/>
                <a:gd name="T86" fmla="*/ 21 w 293"/>
                <a:gd name="T87" fmla="*/ 477 h 660"/>
                <a:gd name="T88" fmla="*/ 13 w 293"/>
                <a:gd name="T89" fmla="*/ 493 h 660"/>
                <a:gd name="T90" fmla="*/ 20 w 293"/>
                <a:gd name="T91" fmla="*/ 539 h 660"/>
                <a:gd name="T92" fmla="*/ 16 w 293"/>
                <a:gd name="T93" fmla="*/ 600 h 660"/>
                <a:gd name="T94" fmla="*/ 19 w 293"/>
                <a:gd name="T95" fmla="*/ 614 h 660"/>
                <a:gd name="T96" fmla="*/ 41 w 293"/>
                <a:gd name="T97" fmla="*/ 639 h 660"/>
                <a:gd name="T98" fmla="*/ 87 w 293"/>
                <a:gd name="T99" fmla="*/ 650 h 660"/>
                <a:gd name="T100" fmla="*/ 120 w 293"/>
                <a:gd name="T101" fmla="*/ 639 h 660"/>
                <a:gd name="T102" fmla="*/ 146 w 293"/>
                <a:gd name="T103" fmla="*/ 631 h 660"/>
                <a:gd name="T104" fmla="*/ 155 w 293"/>
                <a:gd name="T105" fmla="*/ 626 h 660"/>
                <a:gd name="T106" fmla="*/ 192 w 293"/>
                <a:gd name="T107" fmla="*/ 619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3" h="660">
                  <a:moveTo>
                    <a:pt x="200" y="608"/>
                  </a:moveTo>
                  <a:cubicBezTo>
                    <a:pt x="207" y="600"/>
                    <a:pt x="217" y="594"/>
                    <a:pt x="224" y="586"/>
                  </a:cubicBezTo>
                  <a:cubicBezTo>
                    <a:pt x="230" y="580"/>
                    <a:pt x="234" y="579"/>
                    <a:pt x="238" y="572"/>
                  </a:cubicBezTo>
                  <a:cubicBezTo>
                    <a:pt x="240" y="567"/>
                    <a:pt x="243" y="563"/>
                    <a:pt x="246" y="558"/>
                  </a:cubicBezTo>
                  <a:cubicBezTo>
                    <a:pt x="250" y="553"/>
                    <a:pt x="253" y="546"/>
                    <a:pt x="257" y="541"/>
                  </a:cubicBezTo>
                  <a:cubicBezTo>
                    <a:pt x="261" y="536"/>
                    <a:pt x="267" y="533"/>
                    <a:pt x="271" y="528"/>
                  </a:cubicBezTo>
                  <a:cubicBezTo>
                    <a:pt x="282" y="516"/>
                    <a:pt x="293" y="500"/>
                    <a:pt x="288" y="483"/>
                  </a:cubicBezTo>
                  <a:cubicBezTo>
                    <a:pt x="284" y="469"/>
                    <a:pt x="272" y="458"/>
                    <a:pt x="261" y="449"/>
                  </a:cubicBezTo>
                  <a:cubicBezTo>
                    <a:pt x="257" y="446"/>
                    <a:pt x="250" y="442"/>
                    <a:pt x="251" y="436"/>
                  </a:cubicBezTo>
                  <a:cubicBezTo>
                    <a:pt x="252" y="434"/>
                    <a:pt x="259" y="429"/>
                    <a:pt x="261" y="426"/>
                  </a:cubicBezTo>
                  <a:cubicBezTo>
                    <a:pt x="270" y="416"/>
                    <a:pt x="265" y="408"/>
                    <a:pt x="257" y="400"/>
                  </a:cubicBezTo>
                  <a:cubicBezTo>
                    <a:pt x="249" y="391"/>
                    <a:pt x="254" y="392"/>
                    <a:pt x="256" y="381"/>
                  </a:cubicBezTo>
                  <a:cubicBezTo>
                    <a:pt x="256" y="378"/>
                    <a:pt x="253" y="375"/>
                    <a:pt x="253" y="371"/>
                  </a:cubicBezTo>
                  <a:cubicBezTo>
                    <a:pt x="245" y="372"/>
                    <a:pt x="238" y="367"/>
                    <a:pt x="240" y="358"/>
                  </a:cubicBezTo>
                  <a:cubicBezTo>
                    <a:pt x="241" y="353"/>
                    <a:pt x="252" y="347"/>
                    <a:pt x="240" y="343"/>
                  </a:cubicBezTo>
                  <a:cubicBezTo>
                    <a:pt x="240" y="337"/>
                    <a:pt x="244" y="334"/>
                    <a:pt x="246" y="329"/>
                  </a:cubicBezTo>
                  <a:cubicBezTo>
                    <a:pt x="247" y="324"/>
                    <a:pt x="245" y="321"/>
                    <a:pt x="246" y="316"/>
                  </a:cubicBezTo>
                  <a:cubicBezTo>
                    <a:pt x="261" y="319"/>
                    <a:pt x="245" y="283"/>
                    <a:pt x="243" y="278"/>
                  </a:cubicBezTo>
                  <a:cubicBezTo>
                    <a:pt x="240" y="271"/>
                    <a:pt x="238" y="264"/>
                    <a:pt x="236" y="257"/>
                  </a:cubicBezTo>
                  <a:cubicBezTo>
                    <a:pt x="234" y="253"/>
                    <a:pt x="233" y="249"/>
                    <a:pt x="231" y="246"/>
                  </a:cubicBezTo>
                  <a:cubicBezTo>
                    <a:pt x="225" y="236"/>
                    <a:pt x="223" y="233"/>
                    <a:pt x="229" y="221"/>
                  </a:cubicBezTo>
                  <a:cubicBezTo>
                    <a:pt x="234" y="213"/>
                    <a:pt x="241" y="207"/>
                    <a:pt x="246" y="199"/>
                  </a:cubicBezTo>
                  <a:cubicBezTo>
                    <a:pt x="255" y="183"/>
                    <a:pt x="247" y="172"/>
                    <a:pt x="238" y="160"/>
                  </a:cubicBezTo>
                  <a:cubicBezTo>
                    <a:pt x="228" y="147"/>
                    <a:pt x="214" y="147"/>
                    <a:pt x="211" y="128"/>
                  </a:cubicBezTo>
                  <a:cubicBezTo>
                    <a:pt x="209" y="117"/>
                    <a:pt x="213" y="119"/>
                    <a:pt x="216" y="109"/>
                  </a:cubicBezTo>
                  <a:cubicBezTo>
                    <a:pt x="219" y="101"/>
                    <a:pt x="218" y="94"/>
                    <a:pt x="209" y="93"/>
                  </a:cubicBezTo>
                  <a:cubicBezTo>
                    <a:pt x="210" y="88"/>
                    <a:pt x="218" y="86"/>
                    <a:pt x="222" y="81"/>
                  </a:cubicBezTo>
                  <a:cubicBezTo>
                    <a:pt x="215" y="77"/>
                    <a:pt x="222" y="65"/>
                    <a:pt x="225" y="61"/>
                  </a:cubicBezTo>
                  <a:cubicBezTo>
                    <a:pt x="228" y="57"/>
                    <a:pt x="233" y="55"/>
                    <a:pt x="233" y="50"/>
                  </a:cubicBezTo>
                  <a:cubicBezTo>
                    <a:pt x="233" y="40"/>
                    <a:pt x="226" y="32"/>
                    <a:pt x="218" y="28"/>
                  </a:cubicBezTo>
                  <a:cubicBezTo>
                    <a:pt x="211" y="23"/>
                    <a:pt x="204" y="18"/>
                    <a:pt x="199" y="11"/>
                  </a:cubicBezTo>
                  <a:cubicBezTo>
                    <a:pt x="194" y="0"/>
                    <a:pt x="190" y="3"/>
                    <a:pt x="182" y="10"/>
                  </a:cubicBezTo>
                  <a:cubicBezTo>
                    <a:pt x="178" y="14"/>
                    <a:pt x="175" y="15"/>
                    <a:pt x="169" y="15"/>
                  </a:cubicBezTo>
                  <a:cubicBezTo>
                    <a:pt x="163" y="14"/>
                    <a:pt x="160" y="12"/>
                    <a:pt x="156" y="17"/>
                  </a:cubicBezTo>
                  <a:cubicBezTo>
                    <a:pt x="153" y="21"/>
                    <a:pt x="152" y="26"/>
                    <a:pt x="149" y="29"/>
                  </a:cubicBezTo>
                  <a:cubicBezTo>
                    <a:pt x="145" y="33"/>
                    <a:pt x="144" y="32"/>
                    <a:pt x="143" y="37"/>
                  </a:cubicBezTo>
                  <a:cubicBezTo>
                    <a:pt x="143" y="43"/>
                    <a:pt x="143" y="44"/>
                    <a:pt x="141" y="49"/>
                  </a:cubicBezTo>
                  <a:cubicBezTo>
                    <a:pt x="140" y="53"/>
                    <a:pt x="140" y="57"/>
                    <a:pt x="138" y="60"/>
                  </a:cubicBezTo>
                  <a:cubicBezTo>
                    <a:pt x="136" y="68"/>
                    <a:pt x="139" y="75"/>
                    <a:pt x="139" y="83"/>
                  </a:cubicBezTo>
                  <a:cubicBezTo>
                    <a:pt x="139" y="93"/>
                    <a:pt x="134" y="91"/>
                    <a:pt x="128" y="94"/>
                  </a:cubicBezTo>
                  <a:cubicBezTo>
                    <a:pt x="122" y="97"/>
                    <a:pt x="123" y="102"/>
                    <a:pt x="122" y="107"/>
                  </a:cubicBezTo>
                  <a:cubicBezTo>
                    <a:pt x="122" y="108"/>
                    <a:pt x="116" y="118"/>
                    <a:pt x="116" y="117"/>
                  </a:cubicBezTo>
                  <a:cubicBezTo>
                    <a:pt x="115" y="115"/>
                    <a:pt x="113" y="112"/>
                    <a:pt x="111" y="111"/>
                  </a:cubicBezTo>
                  <a:cubicBezTo>
                    <a:pt x="109" y="109"/>
                    <a:pt x="108" y="109"/>
                    <a:pt x="104" y="107"/>
                  </a:cubicBezTo>
                  <a:cubicBezTo>
                    <a:pt x="102" y="106"/>
                    <a:pt x="100" y="104"/>
                    <a:pt x="98" y="103"/>
                  </a:cubicBezTo>
                  <a:cubicBezTo>
                    <a:pt x="98" y="102"/>
                    <a:pt x="93" y="98"/>
                    <a:pt x="93" y="98"/>
                  </a:cubicBezTo>
                  <a:cubicBezTo>
                    <a:pt x="86" y="96"/>
                    <a:pt x="85" y="104"/>
                    <a:pt x="82" y="106"/>
                  </a:cubicBezTo>
                  <a:cubicBezTo>
                    <a:pt x="79" y="109"/>
                    <a:pt x="72" y="111"/>
                    <a:pt x="69" y="111"/>
                  </a:cubicBezTo>
                  <a:cubicBezTo>
                    <a:pt x="66" y="110"/>
                    <a:pt x="63" y="107"/>
                    <a:pt x="59" y="107"/>
                  </a:cubicBezTo>
                  <a:cubicBezTo>
                    <a:pt x="56" y="106"/>
                    <a:pt x="50" y="106"/>
                    <a:pt x="48" y="104"/>
                  </a:cubicBezTo>
                  <a:cubicBezTo>
                    <a:pt x="46" y="102"/>
                    <a:pt x="46" y="96"/>
                    <a:pt x="44" y="93"/>
                  </a:cubicBezTo>
                  <a:cubicBezTo>
                    <a:pt x="42" y="89"/>
                    <a:pt x="39" y="86"/>
                    <a:pt x="37" y="82"/>
                  </a:cubicBezTo>
                  <a:cubicBezTo>
                    <a:pt x="33" y="75"/>
                    <a:pt x="32" y="64"/>
                    <a:pt x="23" y="64"/>
                  </a:cubicBezTo>
                  <a:cubicBezTo>
                    <a:pt x="8" y="64"/>
                    <a:pt x="18" y="72"/>
                    <a:pt x="15" y="80"/>
                  </a:cubicBezTo>
                  <a:cubicBezTo>
                    <a:pt x="10" y="80"/>
                    <a:pt x="7" y="76"/>
                    <a:pt x="3" y="77"/>
                  </a:cubicBezTo>
                  <a:cubicBezTo>
                    <a:pt x="2" y="78"/>
                    <a:pt x="1" y="80"/>
                    <a:pt x="0" y="82"/>
                  </a:cubicBezTo>
                  <a:cubicBezTo>
                    <a:pt x="4" y="83"/>
                    <a:pt x="8" y="84"/>
                    <a:pt x="10" y="87"/>
                  </a:cubicBezTo>
                  <a:cubicBezTo>
                    <a:pt x="11" y="89"/>
                    <a:pt x="9" y="92"/>
                    <a:pt x="10" y="93"/>
                  </a:cubicBezTo>
                  <a:cubicBezTo>
                    <a:pt x="11" y="95"/>
                    <a:pt x="13" y="95"/>
                    <a:pt x="14" y="96"/>
                  </a:cubicBezTo>
                  <a:cubicBezTo>
                    <a:pt x="20" y="102"/>
                    <a:pt x="36" y="114"/>
                    <a:pt x="38" y="123"/>
                  </a:cubicBezTo>
                  <a:cubicBezTo>
                    <a:pt x="54" y="121"/>
                    <a:pt x="69" y="133"/>
                    <a:pt x="70" y="148"/>
                  </a:cubicBezTo>
                  <a:cubicBezTo>
                    <a:pt x="75" y="150"/>
                    <a:pt x="80" y="159"/>
                    <a:pt x="82" y="163"/>
                  </a:cubicBezTo>
                  <a:cubicBezTo>
                    <a:pt x="75" y="167"/>
                    <a:pt x="78" y="172"/>
                    <a:pt x="78" y="178"/>
                  </a:cubicBezTo>
                  <a:cubicBezTo>
                    <a:pt x="79" y="181"/>
                    <a:pt x="79" y="184"/>
                    <a:pt x="79" y="186"/>
                  </a:cubicBezTo>
                  <a:cubicBezTo>
                    <a:pt x="78" y="189"/>
                    <a:pt x="74" y="190"/>
                    <a:pt x="75" y="193"/>
                  </a:cubicBezTo>
                  <a:cubicBezTo>
                    <a:pt x="76" y="197"/>
                    <a:pt x="83" y="196"/>
                    <a:pt x="85" y="201"/>
                  </a:cubicBezTo>
                  <a:cubicBezTo>
                    <a:pt x="86" y="206"/>
                    <a:pt x="82" y="210"/>
                    <a:pt x="81" y="214"/>
                  </a:cubicBezTo>
                  <a:cubicBezTo>
                    <a:pt x="80" y="220"/>
                    <a:pt x="82" y="224"/>
                    <a:pt x="85" y="229"/>
                  </a:cubicBezTo>
                  <a:cubicBezTo>
                    <a:pt x="88" y="237"/>
                    <a:pt x="91" y="241"/>
                    <a:pt x="89" y="250"/>
                  </a:cubicBezTo>
                  <a:cubicBezTo>
                    <a:pt x="87" y="258"/>
                    <a:pt x="82" y="263"/>
                    <a:pt x="82" y="272"/>
                  </a:cubicBezTo>
                  <a:cubicBezTo>
                    <a:pt x="82" y="280"/>
                    <a:pt x="88" y="283"/>
                    <a:pt x="91" y="290"/>
                  </a:cubicBezTo>
                  <a:cubicBezTo>
                    <a:pt x="93" y="296"/>
                    <a:pt x="94" y="303"/>
                    <a:pt x="94" y="309"/>
                  </a:cubicBezTo>
                  <a:cubicBezTo>
                    <a:pt x="97" y="310"/>
                    <a:pt x="100" y="310"/>
                    <a:pt x="103" y="311"/>
                  </a:cubicBezTo>
                  <a:cubicBezTo>
                    <a:pt x="107" y="313"/>
                    <a:pt x="110" y="315"/>
                    <a:pt x="115" y="317"/>
                  </a:cubicBezTo>
                  <a:cubicBezTo>
                    <a:pt x="118" y="318"/>
                    <a:pt x="120" y="318"/>
                    <a:pt x="123" y="320"/>
                  </a:cubicBezTo>
                  <a:cubicBezTo>
                    <a:pt x="128" y="325"/>
                    <a:pt x="125" y="331"/>
                    <a:pt x="125" y="337"/>
                  </a:cubicBezTo>
                  <a:cubicBezTo>
                    <a:pt x="125" y="343"/>
                    <a:pt x="127" y="349"/>
                    <a:pt x="125" y="355"/>
                  </a:cubicBezTo>
                  <a:cubicBezTo>
                    <a:pt x="123" y="365"/>
                    <a:pt x="119" y="362"/>
                    <a:pt x="112" y="365"/>
                  </a:cubicBezTo>
                  <a:cubicBezTo>
                    <a:pt x="104" y="368"/>
                    <a:pt x="101" y="377"/>
                    <a:pt x="98" y="384"/>
                  </a:cubicBezTo>
                  <a:cubicBezTo>
                    <a:pt x="95" y="392"/>
                    <a:pt x="88" y="397"/>
                    <a:pt x="84" y="405"/>
                  </a:cubicBezTo>
                  <a:cubicBezTo>
                    <a:pt x="83" y="408"/>
                    <a:pt x="84" y="410"/>
                    <a:pt x="82" y="413"/>
                  </a:cubicBezTo>
                  <a:cubicBezTo>
                    <a:pt x="80" y="416"/>
                    <a:pt x="74" y="420"/>
                    <a:pt x="70" y="422"/>
                  </a:cubicBezTo>
                  <a:cubicBezTo>
                    <a:pt x="68" y="423"/>
                    <a:pt x="61" y="424"/>
                    <a:pt x="60" y="426"/>
                  </a:cubicBezTo>
                  <a:cubicBezTo>
                    <a:pt x="56" y="428"/>
                    <a:pt x="58" y="432"/>
                    <a:pt x="55" y="435"/>
                  </a:cubicBezTo>
                  <a:cubicBezTo>
                    <a:pt x="53" y="438"/>
                    <a:pt x="48" y="439"/>
                    <a:pt x="46" y="442"/>
                  </a:cubicBezTo>
                  <a:cubicBezTo>
                    <a:pt x="43" y="445"/>
                    <a:pt x="43" y="450"/>
                    <a:pt x="41" y="453"/>
                  </a:cubicBezTo>
                  <a:cubicBezTo>
                    <a:pt x="37" y="457"/>
                    <a:pt x="34" y="456"/>
                    <a:pt x="30" y="459"/>
                  </a:cubicBezTo>
                  <a:cubicBezTo>
                    <a:pt x="27" y="462"/>
                    <a:pt x="22" y="472"/>
                    <a:pt x="21" y="477"/>
                  </a:cubicBezTo>
                  <a:cubicBezTo>
                    <a:pt x="19" y="480"/>
                    <a:pt x="20" y="484"/>
                    <a:pt x="19" y="486"/>
                  </a:cubicBezTo>
                  <a:cubicBezTo>
                    <a:pt x="18" y="489"/>
                    <a:pt x="14" y="490"/>
                    <a:pt x="13" y="493"/>
                  </a:cubicBezTo>
                  <a:cubicBezTo>
                    <a:pt x="8" y="504"/>
                    <a:pt x="19" y="516"/>
                    <a:pt x="21" y="525"/>
                  </a:cubicBezTo>
                  <a:cubicBezTo>
                    <a:pt x="22" y="528"/>
                    <a:pt x="19" y="534"/>
                    <a:pt x="20" y="539"/>
                  </a:cubicBezTo>
                  <a:cubicBezTo>
                    <a:pt x="21" y="545"/>
                    <a:pt x="24" y="548"/>
                    <a:pt x="24" y="555"/>
                  </a:cubicBezTo>
                  <a:cubicBezTo>
                    <a:pt x="25" y="570"/>
                    <a:pt x="21" y="587"/>
                    <a:pt x="16" y="600"/>
                  </a:cubicBezTo>
                  <a:cubicBezTo>
                    <a:pt x="15" y="601"/>
                    <a:pt x="13" y="607"/>
                    <a:pt x="14" y="608"/>
                  </a:cubicBezTo>
                  <a:cubicBezTo>
                    <a:pt x="15" y="613"/>
                    <a:pt x="16" y="610"/>
                    <a:pt x="19" y="614"/>
                  </a:cubicBezTo>
                  <a:cubicBezTo>
                    <a:pt x="25" y="620"/>
                    <a:pt x="25" y="627"/>
                    <a:pt x="31" y="633"/>
                  </a:cubicBezTo>
                  <a:cubicBezTo>
                    <a:pt x="35" y="636"/>
                    <a:pt x="38" y="637"/>
                    <a:pt x="41" y="639"/>
                  </a:cubicBezTo>
                  <a:cubicBezTo>
                    <a:pt x="45" y="642"/>
                    <a:pt x="44" y="644"/>
                    <a:pt x="47" y="647"/>
                  </a:cubicBezTo>
                  <a:cubicBezTo>
                    <a:pt x="59" y="660"/>
                    <a:pt x="74" y="653"/>
                    <a:pt x="87" y="650"/>
                  </a:cubicBezTo>
                  <a:cubicBezTo>
                    <a:pt x="93" y="648"/>
                    <a:pt x="98" y="649"/>
                    <a:pt x="104" y="645"/>
                  </a:cubicBezTo>
                  <a:cubicBezTo>
                    <a:pt x="111" y="641"/>
                    <a:pt x="111" y="640"/>
                    <a:pt x="120" y="639"/>
                  </a:cubicBezTo>
                  <a:cubicBezTo>
                    <a:pt x="127" y="639"/>
                    <a:pt x="139" y="642"/>
                    <a:pt x="145" y="637"/>
                  </a:cubicBezTo>
                  <a:cubicBezTo>
                    <a:pt x="146" y="636"/>
                    <a:pt x="145" y="632"/>
                    <a:pt x="146" y="631"/>
                  </a:cubicBezTo>
                  <a:cubicBezTo>
                    <a:pt x="147" y="630"/>
                    <a:pt x="149" y="631"/>
                    <a:pt x="149" y="630"/>
                  </a:cubicBezTo>
                  <a:cubicBezTo>
                    <a:pt x="152" y="628"/>
                    <a:pt x="154" y="630"/>
                    <a:pt x="155" y="626"/>
                  </a:cubicBezTo>
                  <a:cubicBezTo>
                    <a:pt x="162" y="625"/>
                    <a:pt x="174" y="628"/>
                    <a:pt x="175" y="619"/>
                  </a:cubicBezTo>
                  <a:cubicBezTo>
                    <a:pt x="182" y="621"/>
                    <a:pt x="187" y="620"/>
                    <a:pt x="192" y="619"/>
                  </a:cubicBezTo>
                  <a:cubicBezTo>
                    <a:pt x="195" y="616"/>
                    <a:pt x="197" y="613"/>
                    <a:pt x="200" y="608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910" name="Freeform 604">
              <a:extLst>
                <a:ext uri="{FF2B5EF4-FFF2-40B4-BE49-F238E27FC236}">
                  <a16:creationId xmlns:a16="http://schemas.microsoft.com/office/drawing/2014/main" id="{7F33C11B-5787-4C6D-8983-6D3BBCADC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890" y="2796045"/>
              <a:ext cx="142675" cy="74898"/>
            </a:xfrm>
            <a:custGeom>
              <a:avLst/>
              <a:gdLst>
                <a:gd name="T0" fmla="*/ 72 w 185"/>
                <a:gd name="T1" fmla="*/ 78 h 93"/>
                <a:gd name="T2" fmla="*/ 89 w 185"/>
                <a:gd name="T3" fmla="*/ 83 h 93"/>
                <a:gd name="T4" fmla="*/ 109 w 185"/>
                <a:gd name="T5" fmla="*/ 88 h 93"/>
                <a:gd name="T6" fmla="*/ 136 w 185"/>
                <a:gd name="T7" fmla="*/ 86 h 93"/>
                <a:gd name="T8" fmla="*/ 146 w 185"/>
                <a:gd name="T9" fmla="*/ 80 h 93"/>
                <a:gd name="T10" fmla="*/ 159 w 185"/>
                <a:gd name="T11" fmla="*/ 83 h 93"/>
                <a:gd name="T12" fmla="*/ 171 w 185"/>
                <a:gd name="T13" fmla="*/ 87 h 93"/>
                <a:gd name="T14" fmla="*/ 183 w 185"/>
                <a:gd name="T15" fmla="*/ 84 h 93"/>
                <a:gd name="T16" fmla="*/ 173 w 185"/>
                <a:gd name="T17" fmla="*/ 76 h 93"/>
                <a:gd name="T18" fmla="*/ 169 w 185"/>
                <a:gd name="T19" fmla="*/ 68 h 93"/>
                <a:gd name="T20" fmla="*/ 177 w 185"/>
                <a:gd name="T21" fmla="*/ 63 h 93"/>
                <a:gd name="T22" fmla="*/ 174 w 185"/>
                <a:gd name="T23" fmla="*/ 62 h 93"/>
                <a:gd name="T24" fmla="*/ 165 w 185"/>
                <a:gd name="T25" fmla="*/ 57 h 93"/>
                <a:gd name="T26" fmla="*/ 154 w 185"/>
                <a:gd name="T27" fmla="*/ 54 h 93"/>
                <a:gd name="T28" fmla="*/ 158 w 185"/>
                <a:gd name="T29" fmla="*/ 41 h 93"/>
                <a:gd name="T30" fmla="*/ 147 w 185"/>
                <a:gd name="T31" fmla="*/ 37 h 93"/>
                <a:gd name="T32" fmla="*/ 136 w 185"/>
                <a:gd name="T33" fmla="*/ 33 h 93"/>
                <a:gd name="T34" fmla="*/ 132 w 185"/>
                <a:gd name="T35" fmla="*/ 34 h 93"/>
                <a:gd name="T36" fmla="*/ 128 w 185"/>
                <a:gd name="T37" fmla="*/ 31 h 93"/>
                <a:gd name="T38" fmla="*/ 105 w 185"/>
                <a:gd name="T39" fmla="*/ 36 h 93"/>
                <a:gd name="T40" fmla="*/ 93 w 185"/>
                <a:gd name="T41" fmla="*/ 26 h 93"/>
                <a:gd name="T42" fmla="*/ 85 w 185"/>
                <a:gd name="T43" fmla="*/ 19 h 93"/>
                <a:gd name="T44" fmla="*/ 76 w 185"/>
                <a:gd name="T45" fmla="*/ 17 h 93"/>
                <a:gd name="T46" fmla="*/ 37 w 185"/>
                <a:gd name="T47" fmla="*/ 6 h 93"/>
                <a:gd name="T48" fmla="*/ 0 w 185"/>
                <a:gd name="T49" fmla="*/ 3 h 93"/>
                <a:gd name="T50" fmla="*/ 0 w 185"/>
                <a:gd name="T51" fmla="*/ 3 h 93"/>
                <a:gd name="T52" fmla="*/ 6 w 185"/>
                <a:gd name="T53" fmla="*/ 15 h 93"/>
                <a:gd name="T54" fmla="*/ 15 w 185"/>
                <a:gd name="T55" fmla="*/ 16 h 93"/>
                <a:gd name="T56" fmla="*/ 23 w 185"/>
                <a:gd name="T57" fmla="*/ 20 h 93"/>
                <a:gd name="T58" fmla="*/ 33 w 185"/>
                <a:gd name="T59" fmla="*/ 26 h 93"/>
                <a:gd name="T60" fmla="*/ 41 w 185"/>
                <a:gd name="T61" fmla="*/ 32 h 93"/>
                <a:gd name="T62" fmla="*/ 47 w 185"/>
                <a:gd name="T63" fmla="*/ 43 h 93"/>
                <a:gd name="T64" fmla="*/ 51 w 185"/>
                <a:gd name="T65" fmla="*/ 63 h 93"/>
                <a:gd name="T66" fmla="*/ 46 w 185"/>
                <a:gd name="T67" fmla="*/ 75 h 93"/>
                <a:gd name="T68" fmla="*/ 57 w 185"/>
                <a:gd name="T69" fmla="*/ 77 h 93"/>
                <a:gd name="T70" fmla="*/ 72 w 185"/>
                <a:gd name="T7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" h="93">
                  <a:moveTo>
                    <a:pt x="72" y="78"/>
                  </a:moveTo>
                  <a:cubicBezTo>
                    <a:pt x="74" y="69"/>
                    <a:pt x="86" y="80"/>
                    <a:pt x="89" y="83"/>
                  </a:cubicBezTo>
                  <a:cubicBezTo>
                    <a:pt x="96" y="90"/>
                    <a:pt x="100" y="90"/>
                    <a:pt x="109" y="88"/>
                  </a:cubicBezTo>
                  <a:cubicBezTo>
                    <a:pt x="118" y="87"/>
                    <a:pt x="128" y="89"/>
                    <a:pt x="136" y="86"/>
                  </a:cubicBezTo>
                  <a:cubicBezTo>
                    <a:pt x="140" y="85"/>
                    <a:pt x="142" y="81"/>
                    <a:pt x="146" y="80"/>
                  </a:cubicBezTo>
                  <a:cubicBezTo>
                    <a:pt x="151" y="79"/>
                    <a:pt x="155" y="82"/>
                    <a:pt x="159" y="83"/>
                  </a:cubicBezTo>
                  <a:cubicBezTo>
                    <a:pt x="159" y="89"/>
                    <a:pt x="167" y="87"/>
                    <a:pt x="171" y="87"/>
                  </a:cubicBezTo>
                  <a:cubicBezTo>
                    <a:pt x="172" y="93"/>
                    <a:pt x="185" y="92"/>
                    <a:pt x="183" y="84"/>
                  </a:cubicBezTo>
                  <a:cubicBezTo>
                    <a:pt x="182" y="80"/>
                    <a:pt x="176" y="78"/>
                    <a:pt x="173" y="76"/>
                  </a:cubicBezTo>
                  <a:cubicBezTo>
                    <a:pt x="171" y="74"/>
                    <a:pt x="170" y="71"/>
                    <a:pt x="169" y="68"/>
                  </a:cubicBezTo>
                  <a:cubicBezTo>
                    <a:pt x="172" y="67"/>
                    <a:pt x="175" y="65"/>
                    <a:pt x="177" y="63"/>
                  </a:cubicBezTo>
                  <a:cubicBezTo>
                    <a:pt x="176" y="62"/>
                    <a:pt x="175" y="62"/>
                    <a:pt x="174" y="62"/>
                  </a:cubicBezTo>
                  <a:cubicBezTo>
                    <a:pt x="170" y="60"/>
                    <a:pt x="168" y="58"/>
                    <a:pt x="165" y="57"/>
                  </a:cubicBezTo>
                  <a:cubicBezTo>
                    <a:pt x="161" y="55"/>
                    <a:pt x="158" y="56"/>
                    <a:pt x="154" y="54"/>
                  </a:cubicBezTo>
                  <a:cubicBezTo>
                    <a:pt x="155" y="52"/>
                    <a:pt x="159" y="42"/>
                    <a:pt x="158" y="41"/>
                  </a:cubicBezTo>
                  <a:cubicBezTo>
                    <a:pt x="157" y="37"/>
                    <a:pt x="149" y="42"/>
                    <a:pt x="147" y="37"/>
                  </a:cubicBezTo>
                  <a:cubicBezTo>
                    <a:pt x="143" y="36"/>
                    <a:pt x="140" y="34"/>
                    <a:pt x="136" y="33"/>
                  </a:cubicBezTo>
                  <a:cubicBezTo>
                    <a:pt x="135" y="33"/>
                    <a:pt x="133" y="35"/>
                    <a:pt x="132" y="34"/>
                  </a:cubicBezTo>
                  <a:cubicBezTo>
                    <a:pt x="130" y="34"/>
                    <a:pt x="130" y="32"/>
                    <a:pt x="128" y="31"/>
                  </a:cubicBezTo>
                  <a:cubicBezTo>
                    <a:pt x="119" y="30"/>
                    <a:pt x="114" y="42"/>
                    <a:pt x="105" y="36"/>
                  </a:cubicBezTo>
                  <a:cubicBezTo>
                    <a:pt x="111" y="30"/>
                    <a:pt x="95" y="27"/>
                    <a:pt x="93" y="26"/>
                  </a:cubicBezTo>
                  <a:cubicBezTo>
                    <a:pt x="90" y="24"/>
                    <a:pt x="88" y="21"/>
                    <a:pt x="85" y="19"/>
                  </a:cubicBezTo>
                  <a:cubicBezTo>
                    <a:pt x="82" y="18"/>
                    <a:pt x="80" y="18"/>
                    <a:pt x="76" y="17"/>
                  </a:cubicBezTo>
                  <a:cubicBezTo>
                    <a:pt x="68" y="16"/>
                    <a:pt x="39" y="17"/>
                    <a:pt x="37" y="6"/>
                  </a:cubicBezTo>
                  <a:cubicBezTo>
                    <a:pt x="24" y="3"/>
                    <a:pt x="12" y="0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7"/>
                    <a:pt x="2" y="12"/>
                    <a:pt x="6" y="15"/>
                  </a:cubicBezTo>
                  <a:cubicBezTo>
                    <a:pt x="8" y="17"/>
                    <a:pt x="12" y="15"/>
                    <a:pt x="15" y="16"/>
                  </a:cubicBezTo>
                  <a:cubicBezTo>
                    <a:pt x="18" y="17"/>
                    <a:pt x="20" y="19"/>
                    <a:pt x="23" y="20"/>
                  </a:cubicBezTo>
                  <a:cubicBezTo>
                    <a:pt x="27" y="22"/>
                    <a:pt x="29" y="23"/>
                    <a:pt x="33" y="26"/>
                  </a:cubicBezTo>
                  <a:cubicBezTo>
                    <a:pt x="35" y="28"/>
                    <a:pt x="38" y="30"/>
                    <a:pt x="41" y="32"/>
                  </a:cubicBezTo>
                  <a:cubicBezTo>
                    <a:pt x="45" y="35"/>
                    <a:pt x="45" y="37"/>
                    <a:pt x="47" y="43"/>
                  </a:cubicBezTo>
                  <a:cubicBezTo>
                    <a:pt x="48" y="49"/>
                    <a:pt x="51" y="57"/>
                    <a:pt x="51" y="63"/>
                  </a:cubicBezTo>
                  <a:cubicBezTo>
                    <a:pt x="51" y="67"/>
                    <a:pt x="49" y="71"/>
                    <a:pt x="46" y="75"/>
                  </a:cubicBezTo>
                  <a:cubicBezTo>
                    <a:pt x="50" y="77"/>
                    <a:pt x="53" y="77"/>
                    <a:pt x="57" y="77"/>
                  </a:cubicBezTo>
                  <a:cubicBezTo>
                    <a:pt x="62" y="77"/>
                    <a:pt x="67" y="77"/>
                    <a:pt x="72" y="7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1" name="Freeform 605">
              <a:extLst>
                <a:ext uri="{FF2B5EF4-FFF2-40B4-BE49-F238E27FC236}">
                  <a16:creationId xmlns:a16="http://schemas.microsoft.com/office/drawing/2014/main" id="{B1540507-A072-459D-AE00-EB1836520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540" y="2837238"/>
              <a:ext cx="387868" cy="176010"/>
            </a:xfrm>
            <a:custGeom>
              <a:avLst/>
              <a:gdLst>
                <a:gd name="T0" fmla="*/ 478 w 503"/>
                <a:gd name="T1" fmla="*/ 76 h 219"/>
                <a:gd name="T2" fmla="*/ 473 w 503"/>
                <a:gd name="T3" fmla="*/ 49 h 219"/>
                <a:gd name="T4" fmla="*/ 467 w 503"/>
                <a:gd name="T5" fmla="*/ 38 h 219"/>
                <a:gd name="T6" fmla="*/ 442 w 503"/>
                <a:gd name="T7" fmla="*/ 27 h 219"/>
                <a:gd name="T8" fmla="*/ 416 w 503"/>
                <a:gd name="T9" fmla="*/ 24 h 219"/>
                <a:gd name="T10" fmla="*/ 392 w 503"/>
                <a:gd name="T11" fmla="*/ 40 h 219"/>
                <a:gd name="T12" fmla="*/ 358 w 503"/>
                <a:gd name="T13" fmla="*/ 40 h 219"/>
                <a:gd name="T14" fmla="*/ 319 w 503"/>
                <a:gd name="T15" fmla="*/ 42 h 219"/>
                <a:gd name="T16" fmla="*/ 299 w 503"/>
                <a:gd name="T17" fmla="*/ 33 h 219"/>
                <a:gd name="T18" fmla="*/ 272 w 503"/>
                <a:gd name="T19" fmla="*/ 27 h 219"/>
                <a:gd name="T20" fmla="*/ 252 w 503"/>
                <a:gd name="T21" fmla="*/ 19 h 219"/>
                <a:gd name="T22" fmla="*/ 239 w 503"/>
                <a:gd name="T23" fmla="*/ 8 h 219"/>
                <a:gd name="T24" fmla="*/ 182 w 503"/>
                <a:gd name="T25" fmla="*/ 11 h 219"/>
                <a:gd name="T26" fmla="*/ 145 w 503"/>
                <a:gd name="T27" fmla="*/ 30 h 219"/>
                <a:gd name="T28" fmla="*/ 110 w 503"/>
                <a:gd name="T29" fmla="*/ 35 h 219"/>
                <a:gd name="T30" fmla="*/ 86 w 503"/>
                <a:gd name="T31" fmla="*/ 47 h 219"/>
                <a:gd name="T32" fmla="*/ 85 w 503"/>
                <a:gd name="T33" fmla="*/ 54 h 219"/>
                <a:gd name="T34" fmla="*/ 83 w 503"/>
                <a:gd name="T35" fmla="*/ 64 h 219"/>
                <a:gd name="T36" fmla="*/ 50 w 503"/>
                <a:gd name="T37" fmla="*/ 66 h 219"/>
                <a:gd name="T38" fmla="*/ 36 w 503"/>
                <a:gd name="T39" fmla="*/ 64 h 219"/>
                <a:gd name="T40" fmla="*/ 11 w 503"/>
                <a:gd name="T41" fmla="*/ 74 h 219"/>
                <a:gd name="T42" fmla="*/ 1 w 503"/>
                <a:gd name="T43" fmla="*/ 95 h 219"/>
                <a:gd name="T44" fmla="*/ 19 w 503"/>
                <a:gd name="T45" fmla="*/ 105 h 219"/>
                <a:gd name="T46" fmla="*/ 24 w 503"/>
                <a:gd name="T47" fmla="*/ 121 h 219"/>
                <a:gd name="T48" fmla="*/ 13 w 503"/>
                <a:gd name="T49" fmla="*/ 123 h 219"/>
                <a:gd name="T50" fmla="*/ 25 w 503"/>
                <a:gd name="T51" fmla="*/ 145 h 219"/>
                <a:gd name="T52" fmla="*/ 20 w 503"/>
                <a:gd name="T53" fmla="*/ 159 h 219"/>
                <a:gd name="T54" fmla="*/ 41 w 503"/>
                <a:gd name="T55" fmla="*/ 173 h 219"/>
                <a:gd name="T56" fmla="*/ 46 w 503"/>
                <a:gd name="T57" fmla="*/ 181 h 219"/>
                <a:gd name="T58" fmla="*/ 41 w 503"/>
                <a:gd name="T59" fmla="*/ 191 h 219"/>
                <a:gd name="T60" fmla="*/ 54 w 503"/>
                <a:gd name="T61" fmla="*/ 196 h 219"/>
                <a:gd name="T62" fmla="*/ 80 w 503"/>
                <a:gd name="T63" fmla="*/ 191 h 219"/>
                <a:gd name="T64" fmla="*/ 94 w 503"/>
                <a:gd name="T65" fmla="*/ 208 h 219"/>
                <a:gd name="T66" fmla="*/ 136 w 503"/>
                <a:gd name="T67" fmla="*/ 186 h 219"/>
                <a:gd name="T68" fmla="*/ 178 w 503"/>
                <a:gd name="T69" fmla="*/ 212 h 219"/>
                <a:gd name="T70" fmla="*/ 207 w 503"/>
                <a:gd name="T71" fmla="*/ 208 h 219"/>
                <a:gd name="T72" fmla="*/ 227 w 503"/>
                <a:gd name="T73" fmla="*/ 190 h 219"/>
                <a:gd name="T74" fmla="*/ 265 w 503"/>
                <a:gd name="T75" fmla="*/ 189 h 219"/>
                <a:gd name="T76" fmla="*/ 262 w 503"/>
                <a:gd name="T77" fmla="*/ 201 h 219"/>
                <a:gd name="T78" fmla="*/ 265 w 503"/>
                <a:gd name="T79" fmla="*/ 216 h 219"/>
                <a:gd name="T80" fmla="*/ 285 w 503"/>
                <a:gd name="T81" fmla="*/ 206 h 219"/>
                <a:gd name="T82" fmla="*/ 328 w 503"/>
                <a:gd name="T83" fmla="*/ 186 h 219"/>
                <a:gd name="T84" fmla="*/ 393 w 503"/>
                <a:gd name="T85" fmla="*/ 179 h 219"/>
                <a:gd name="T86" fmla="*/ 431 w 503"/>
                <a:gd name="T87" fmla="*/ 172 h 219"/>
                <a:gd name="T88" fmla="*/ 487 w 503"/>
                <a:gd name="T89" fmla="*/ 171 h 219"/>
                <a:gd name="T90" fmla="*/ 499 w 503"/>
                <a:gd name="T91" fmla="*/ 175 h 219"/>
                <a:gd name="T92" fmla="*/ 501 w 503"/>
                <a:gd name="T93" fmla="*/ 167 h 219"/>
                <a:gd name="T94" fmla="*/ 490 w 503"/>
                <a:gd name="T95" fmla="*/ 154 h 219"/>
                <a:gd name="T96" fmla="*/ 492 w 503"/>
                <a:gd name="T97" fmla="*/ 133 h 219"/>
                <a:gd name="T98" fmla="*/ 483 w 503"/>
                <a:gd name="T99" fmla="*/ 102 h 219"/>
                <a:gd name="T100" fmla="*/ 495 w 503"/>
                <a:gd name="T101" fmla="*/ 89 h 219"/>
                <a:gd name="T102" fmla="*/ 493 w 503"/>
                <a:gd name="T103" fmla="*/ 7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03" h="219">
                  <a:moveTo>
                    <a:pt x="493" y="79"/>
                  </a:moveTo>
                  <a:cubicBezTo>
                    <a:pt x="488" y="76"/>
                    <a:pt x="482" y="79"/>
                    <a:pt x="478" y="76"/>
                  </a:cubicBezTo>
                  <a:cubicBezTo>
                    <a:pt x="474" y="74"/>
                    <a:pt x="473" y="70"/>
                    <a:pt x="472" y="66"/>
                  </a:cubicBezTo>
                  <a:cubicBezTo>
                    <a:pt x="471" y="60"/>
                    <a:pt x="475" y="55"/>
                    <a:pt x="473" y="49"/>
                  </a:cubicBezTo>
                  <a:cubicBezTo>
                    <a:pt x="472" y="46"/>
                    <a:pt x="469" y="44"/>
                    <a:pt x="468" y="40"/>
                  </a:cubicBezTo>
                  <a:cubicBezTo>
                    <a:pt x="467" y="39"/>
                    <a:pt x="467" y="38"/>
                    <a:pt x="467" y="38"/>
                  </a:cubicBezTo>
                  <a:cubicBezTo>
                    <a:pt x="465" y="37"/>
                    <a:pt x="462" y="35"/>
                    <a:pt x="459" y="32"/>
                  </a:cubicBezTo>
                  <a:cubicBezTo>
                    <a:pt x="456" y="29"/>
                    <a:pt x="444" y="18"/>
                    <a:pt x="442" y="27"/>
                  </a:cubicBezTo>
                  <a:cubicBezTo>
                    <a:pt x="437" y="26"/>
                    <a:pt x="432" y="26"/>
                    <a:pt x="427" y="26"/>
                  </a:cubicBezTo>
                  <a:cubicBezTo>
                    <a:pt x="423" y="26"/>
                    <a:pt x="420" y="26"/>
                    <a:pt x="416" y="24"/>
                  </a:cubicBezTo>
                  <a:cubicBezTo>
                    <a:pt x="416" y="24"/>
                    <a:pt x="415" y="25"/>
                    <a:pt x="414" y="26"/>
                  </a:cubicBezTo>
                  <a:cubicBezTo>
                    <a:pt x="409" y="33"/>
                    <a:pt x="400" y="37"/>
                    <a:pt x="392" y="40"/>
                  </a:cubicBezTo>
                  <a:cubicBezTo>
                    <a:pt x="386" y="43"/>
                    <a:pt x="383" y="44"/>
                    <a:pt x="378" y="44"/>
                  </a:cubicBezTo>
                  <a:cubicBezTo>
                    <a:pt x="371" y="44"/>
                    <a:pt x="365" y="40"/>
                    <a:pt x="358" y="40"/>
                  </a:cubicBezTo>
                  <a:cubicBezTo>
                    <a:pt x="352" y="40"/>
                    <a:pt x="347" y="43"/>
                    <a:pt x="342" y="44"/>
                  </a:cubicBezTo>
                  <a:cubicBezTo>
                    <a:pt x="334" y="46"/>
                    <a:pt x="326" y="46"/>
                    <a:pt x="319" y="42"/>
                  </a:cubicBezTo>
                  <a:cubicBezTo>
                    <a:pt x="315" y="41"/>
                    <a:pt x="311" y="38"/>
                    <a:pt x="307" y="36"/>
                  </a:cubicBezTo>
                  <a:cubicBezTo>
                    <a:pt x="303" y="35"/>
                    <a:pt x="302" y="35"/>
                    <a:pt x="299" y="33"/>
                  </a:cubicBezTo>
                  <a:cubicBezTo>
                    <a:pt x="298" y="32"/>
                    <a:pt x="297" y="31"/>
                    <a:pt x="294" y="30"/>
                  </a:cubicBezTo>
                  <a:cubicBezTo>
                    <a:pt x="286" y="28"/>
                    <a:pt x="279" y="36"/>
                    <a:pt x="272" y="27"/>
                  </a:cubicBezTo>
                  <a:cubicBezTo>
                    <a:pt x="269" y="23"/>
                    <a:pt x="272" y="19"/>
                    <a:pt x="265" y="18"/>
                  </a:cubicBezTo>
                  <a:cubicBezTo>
                    <a:pt x="261" y="18"/>
                    <a:pt x="257" y="21"/>
                    <a:pt x="252" y="19"/>
                  </a:cubicBezTo>
                  <a:cubicBezTo>
                    <a:pt x="247" y="17"/>
                    <a:pt x="248" y="14"/>
                    <a:pt x="246" y="9"/>
                  </a:cubicBezTo>
                  <a:cubicBezTo>
                    <a:pt x="245" y="7"/>
                    <a:pt x="238" y="0"/>
                    <a:pt x="239" y="8"/>
                  </a:cubicBezTo>
                  <a:cubicBezTo>
                    <a:pt x="226" y="13"/>
                    <a:pt x="211" y="6"/>
                    <a:pt x="199" y="8"/>
                  </a:cubicBezTo>
                  <a:cubicBezTo>
                    <a:pt x="194" y="9"/>
                    <a:pt x="187" y="10"/>
                    <a:pt x="182" y="11"/>
                  </a:cubicBezTo>
                  <a:cubicBezTo>
                    <a:pt x="179" y="12"/>
                    <a:pt x="175" y="14"/>
                    <a:pt x="172" y="15"/>
                  </a:cubicBezTo>
                  <a:cubicBezTo>
                    <a:pt x="162" y="20"/>
                    <a:pt x="156" y="28"/>
                    <a:pt x="145" y="30"/>
                  </a:cubicBezTo>
                  <a:cubicBezTo>
                    <a:pt x="137" y="32"/>
                    <a:pt x="131" y="37"/>
                    <a:pt x="122" y="37"/>
                  </a:cubicBezTo>
                  <a:cubicBezTo>
                    <a:pt x="118" y="36"/>
                    <a:pt x="113" y="36"/>
                    <a:pt x="110" y="35"/>
                  </a:cubicBezTo>
                  <a:cubicBezTo>
                    <a:pt x="107" y="34"/>
                    <a:pt x="103" y="32"/>
                    <a:pt x="100" y="32"/>
                  </a:cubicBezTo>
                  <a:cubicBezTo>
                    <a:pt x="96" y="33"/>
                    <a:pt x="85" y="43"/>
                    <a:pt x="86" y="47"/>
                  </a:cubicBezTo>
                  <a:cubicBezTo>
                    <a:pt x="89" y="47"/>
                    <a:pt x="95" y="48"/>
                    <a:pt x="92" y="52"/>
                  </a:cubicBezTo>
                  <a:cubicBezTo>
                    <a:pt x="91" y="55"/>
                    <a:pt x="87" y="54"/>
                    <a:pt x="85" y="54"/>
                  </a:cubicBezTo>
                  <a:cubicBezTo>
                    <a:pt x="82" y="55"/>
                    <a:pt x="79" y="57"/>
                    <a:pt x="76" y="58"/>
                  </a:cubicBezTo>
                  <a:cubicBezTo>
                    <a:pt x="76" y="62"/>
                    <a:pt x="81" y="61"/>
                    <a:pt x="83" y="64"/>
                  </a:cubicBezTo>
                  <a:cubicBezTo>
                    <a:pt x="81" y="67"/>
                    <a:pt x="75" y="65"/>
                    <a:pt x="72" y="65"/>
                  </a:cubicBezTo>
                  <a:cubicBezTo>
                    <a:pt x="65" y="64"/>
                    <a:pt x="57" y="65"/>
                    <a:pt x="50" y="66"/>
                  </a:cubicBezTo>
                  <a:cubicBezTo>
                    <a:pt x="48" y="66"/>
                    <a:pt x="46" y="67"/>
                    <a:pt x="44" y="67"/>
                  </a:cubicBezTo>
                  <a:cubicBezTo>
                    <a:pt x="41" y="67"/>
                    <a:pt x="39" y="64"/>
                    <a:pt x="36" y="64"/>
                  </a:cubicBezTo>
                  <a:cubicBezTo>
                    <a:pt x="34" y="63"/>
                    <a:pt x="32" y="63"/>
                    <a:pt x="29" y="64"/>
                  </a:cubicBezTo>
                  <a:cubicBezTo>
                    <a:pt x="22" y="66"/>
                    <a:pt x="16" y="69"/>
                    <a:pt x="11" y="74"/>
                  </a:cubicBezTo>
                  <a:cubicBezTo>
                    <a:pt x="7" y="77"/>
                    <a:pt x="7" y="78"/>
                    <a:pt x="5" y="84"/>
                  </a:cubicBezTo>
                  <a:cubicBezTo>
                    <a:pt x="3" y="88"/>
                    <a:pt x="0" y="90"/>
                    <a:pt x="1" y="95"/>
                  </a:cubicBezTo>
                  <a:cubicBezTo>
                    <a:pt x="10" y="98"/>
                    <a:pt x="17" y="91"/>
                    <a:pt x="26" y="91"/>
                  </a:cubicBezTo>
                  <a:cubicBezTo>
                    <a:pt x="26" y="91"/>
                    <a:pt x="17" y="105"/>
                    <a:pt x="19" y="105"/>
                  </a:cubicBezTo>
                  <a:cubicBezTo>
                    <a:pt x="25" y="105"/>
                    <a:pt x="19" y="116"/>
                    <a:pt x="27" y="116"/>
                  </a:cubicBezTo>
                  <a:cubicBezTo>
                    <a:pt x="27" y="117"/>
                    <a:pt x="24" y="119"/>
                    <a:pt x="24" y="121"/>
                  </a:cubicBezTo>
                  <a:cubicBezTo>
                    <a:pt x="23" y="125"/>
                    <a:pt x="26" y="129"/>
                    <a:pt x="26" y="133"/>
                  </a:cubicBezTo>
                  <a:cubicBezTo>
                    <a:pt x="20" y="132"/>
                    <a:pt x="16" y="129"/>
                    <a:pt x="13" y="123"/>
                  </a:cubicBezTo>
                  <a:cubicBezTo>
                    <a:pt x="8" y="125"/>
                    <a:pt x="15" y="133"/>
                    <a:pt x="8" y="136"/>
                  </a:cubicBezTo>
                  <a:cubicBezTo>
                    <a:pt x="13" y="141"/>
                    <a:pt x="19" y="142"/>
                    <a:pt x="25" y="145"/>
                  </a:cubicBezTo>
                  <a:cubicBezTo>
                    <a:pt x="31" y="147"/>
                    <a:pt x="39" y="152"/>
                    <a:pt x="29" y="154"/>
                  </a:cubicBezTo>
                  <a:cubicBezTo>
                    <a:pt x="25" y="154"/>
                    <a:pt x="11" y="152"/>
                    <a:pt x="20" y="159"/>
                  </a:cubicBezTo>
                  <a:cubicBezTo>
                    <a:pt x="25" y="164"/>
                    <a:pt x="33" y="159"/>
                    <a:pt x="33" y="169"/>
                  </a:cubicBezTo>
                  <a:cubicBezTo>
                    <a:pt x="35" y="170"/>
                    <a:pt x="41" y="170"/>
                    <a:pt x="41" y="173"/>
                  </a:cubicBezTo>
                  <a:cubicBezTo>
                    <a:pt x="43" y="177"/>
                    <a:pt x="37" y="177"/>
                    <a:pt x="34" y="177"/>
                  </a:cubicBezTo>
                  <a:cubicBezTo>
                    <a:pt x="34" y="184"/>
                    <a:pt x="42" y="181"/>
                    <a:pt x="46" y="181"/>
                  </a:cubicBezTo>
                  <a:cubicBezTo>
                    <a:pt x="51" y="181"/>
                    <a:pt x="61" y="182"/>
                    <a:pt x="53" y="188"/>
                  </a:cubicBezTo>
                  <a:cubicBezTo>
                    <a:pt x="51" y="189"/>
                    <a:pt x="37" y="186"/>
                    <a:pt x="41" y="191"/>
                  </a:cubicBezTo>
                  <a:cubicBezTo>
                    <a:pt x="43" y="195"/>
                    <a:pt x="48" y="190"/>
                    <a:pt x="52" y="191"/>
                  </a:cubicBezTo>
                  <a:cubicBezTo>
                    <a:pt x="52" y="193"/>
                    <a:pt x="53" y="195"/>
                    <a:pt x="54" y="196"/>
                  </a:cubicBezTo>
                  <a:cubicBezTo>
                    <a:pt x="58" y="194"/>
                    <a:pt x="62" y="189"/>
                    <a:pt x="67" y="189"/>
                  </a:cubicBezTo>
                  <a:cubicBezTo>
                    <a:pt x="71" y="189"/>
                    <a:pt x="77" y="199"/>
                    <a:pt x="80" y="191"/>
                  </a:cubicBezTo>
                  <a:cubicBezTo>
                    <a:pt x="87" y="193"/>
                    <a:pt x="83" y="198"/>
                    <a:pt x="84" y="202"/>
                  </a:cubicBezTo>
                  <a:cubicBezTo>
                    <a:pt x="86" y="204"/>
                    <a:pt x="91" y="208"/>
                    <a:pt x="94" y="208"/>
                  </a:cubicBezTo>
                  <a:cubicBezTo>
                    <a:pt x="99" y="210"/>
                    <a:pt x="118" y="206"/>
                    <a:pt x="121" y="202"/>
                  </a:cubicBezTo>
                  <a:cubicBezTo>
                    <a:pt x="127" y="193"/>
                    <a:pt x="120" y="184"/>
                    <a:pt x="136" y="186"/>
                  </a:cubicBezTo>
                  <a:cubicBezTo>
                    <a:pt x="145" y="188"/>
                    <a:pt x="159" y="193"/>
                    <a:pt x="165" y="200"/>
                  </a:cubicBezTo>
                  <a:cubicBezTo>
                    <a:pt x="170" y="205"/>
                    <a:pt x="170" y="211"/>
                    <a:pt x="178" y="212"/>
                  </a:cubicBezTo>
                  <a:cubicBezTo>
                    <a:pt x="181" y="213"/>
                    <a:pt x="186" y="211"/>
                    <a:pt x="191" y="211"/>
                  </a:cubicBezTo>
                  <a:cubicBezTo>
                    <a:pt x="197" y="210"/>
                    <a:pt x="202" y="209"/>
                    <a:pt x="207" y="208"/>
                  </a:cubicBezTo>
                  <a:cubicBezTo>
                    <a:pt x="213" y="206"/>
                    <a:pt x="213" y="204"/>
                    <a:pt x="217" y="201"/>
                  </a:cubicBezTo>
                  <a:cubicBezTo>
                    <a:pt x="220" y="197"/>
                    <a:pt x="223" y="192"/>
                    <a:pt x="227" y="190"/>
                  </a:cubicBezTo>
                  <a:cubicBezTo>
                    <a:pt x="233" y="186"/>
                    <a:pt x="233" y="189"/>
                    <a:pt x="238" y="191"/>
                  </a:cubicBezTo>
                  <a:cubicBezTo>
                    <a:pt x="251" y="195"/>
                    <a:pt x="254" y="196"/>
                    <a:pt x="265" y="189"/>
                  </a:cubicBezTo>
                  <a:cubicBezTo>
                    <a:pt x="268" y="187"/>
                    <a:pt x="272" y="180"/>
                    <a:pt x="272" y="190"/>
                  </a:cubicBezTo>
                  <a:cubicBezTo>
                    <a:pt x="272" y="194"/>
                    <a:pt x="266" y="199"/>
                    <a:pt x="262" y="201"/>
                  </a:cubicBezTo>
                  <a:cubicBezTo>
                    <a:pt x="262" y="206"/>
                    <a:pt x="266" y="210"/>
                    <a:pt x="265" y="215"/>
                  </a:cubicBezTo>
                  <a:cubicBezTo>
                    <a:pt x="265" y="215"/>
                    <a:pt x="265" y="215"/>
                    <a:pt x="265" y="216"/>
                  </a:cubicBezTo>
                  <a:cubicBezTo>
                    <a:pt x="267" y="217"/>
                    <a:pt x="270" y="218"/>
                    <a:pt x="273" y="219"/>
                  </a:cubicBezTo>
                  <a:cubicBezTo>
                    <a:pt x="275" y="213"/>
                    <a:pt x="278" y="206"/>
                    <a:pt x="285" y="206"/>
                  </a:cubicBezTo>
                  <a:cubicBezTo>
                    <a:pt x="285" y="184"/>
                    <a:pt x="285" y="189"/>
                    <a:pt x="302" y="193"/>
                  </a:cubicBezTo>
                  <a:cubicBezTo>
                    <a:pt x="313" y="195"/>
                    <a:pt x="318" y="186"/>
                    <a:pt x="328" y="186"/>
                  </a:cubicBezTo>
                  <a:cubicBezTo>
                    <a:pt x="339" y="185"/>
                    <a:pt x="347" y="192"/>
                    <a:pt x="360" y="191"/>
                  </a:cubicBezTo>
                  <a:cubicBezTo>
                    <a:pt x="371" y="189"/>
                    <a:pt x="383" y="182"/>
                    <a:pt x="393" y="179"/>
                  </a:cubicBezTo>
                  <a:cubicBezTo>
                    <a:pt x="401" y="176"/>
                    <a:pt x="406" y="178"/>
                    <a:pt x="414" y="177"/>
                  </a:cubicBezTo>
                  <a:cubicBezTo>
                    <a:pt x="420" y="177"/>
                    <a:pt x="426" y="172"/>
                    <a:pt x="431" y="172"/>
                  </a:cubicBezTo>
                  <a:cubicBezTo>
                    <a:pt x="437" y="171"/>
                    <a:pt x="439" y="174"/>
                    <a:pt x="445" y="175"/>
                  </a:cubicBezTo>
                  <a:cubicBezTo>
                    <a:pt x="448" y="164"/>
                    <a:pt x="478" y="172"/>
                    <a:pt x="487" y="171"/>
                  </a:cubicBezTo>
                  <a:cubicBezTo>
                    <a:pt x="488" y="174"/>
                    <a:pt x="490" y="177"/>
                    <a:pt x="491" y="181"/>
                  </a:cubicBezTo>
                  <a:cubicBezTo>
                    <a:pt x="493" y="179"/>
                    <a:pt x="497" y="177"/>
                    <a:pt x="499" y="175"/>
                  </a:cubicBezTo>
                  <a:cubicBezTo>
                    <a:pt x="500" y="176"/>
                    <a:pt x="501" y="178"/>
                    <a:pt x="503" y="179"/>
                  </a:cubicBezTo>
                  <a:cubicBezTo>
                    <a:pt x="503" y="175"/>
                    <a:pt x="503" y="171"/>
                    <a:pt x="501" y="167"/>
                  </a:cubicBezTo>
                  <a:cubicBezTo>
                    <a:pt x="499" y="165"/>
                    <a:pt x="498" y="163"/>
                    <a:pt x="496" y="161"/>
                  </a:cubicBezTo>
                  <a:cubicBezTo>
                    <a:pt x="494" y="157"/>
                    <a:pt x="497" y="153"/>
                    <a:pt x="490" y="154"/>
                  </a:cubicBezTo>
                  <a:cubicBezTo>
                    <a:pt x="490" y="152"/>
                    <a:pt x="489" y="147"/>
                    <a:pt x="489" y="144"/>
                  </a:cubicBezTo>
                  <a:cubicBezTo>
                    <a:pt x="490" y="141"/>
                    <a:pt x="492" y="138"/>
                    <a:pt x="492" y="133"/>
                  </a:cubicBezTo>
                  <a:cubicBezTo>
                    <a:pt x="491" y="126"/>
                    <a:pt x="490" y="118"/>
                    <a:pt x="488" y="111"/>
                  </a:cubicBezTo>
                  <a:cubicBezTo>
                    <a:pt x="487" y="108"/>
                    <a:pt x="482" y="105"/>
                    <a:pt x="483" y="102"/>
                  </a:cubicBezTo>
                  <a:cubicBezTo>
                    <a:pt x="485" y="99"/>
                    <a:pt x="487" y="100"/>
                    <a:pt x="489" y="99"/>
                  </a:cubicBezTo>
                  <a:cubicBezTo>
                    <a:pt x="494" y="96"/>
                    <a:pt x="491" y="93"/>
                    <a:pt x="495" y="89"/>
                  </a:cubicBezTo>
                  <a:cubicBezTo>
                    <a:pt x="496" y="88"/>
                    <a:pt x="498" y="87"/>
                    <a:pt x="500" y="87"/>
                  </a:cubicBezTo>
                  <a:cubicBezTo>
                    <a:pt x="499" y="84"/>
                    <a:pt x="497" y="81"/>
                    <a:pt x="493" y="7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2" name="Freeform 606">
              <a:extLst>
                <a:ext uri="{FF2B5EF4-FFF2-40B4-BE49-F238E27FC236}">
                  <a16:creationId xmlns:a16="http://schemas.microsoft.com/office/drawing/2014/main" id="{DF42330B-22E6-448E-AA4C-37F593F40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122" y="2907030"/>
              <a:ext cx="31669" cy="25193"/>
            </a:xfrm>
            <a:custGeom>
              <a:avLst/>
              <a:gdLst>
                <a:gd name="T0" fmla="*/ 20 w 41"/>
                <a:gd name="T1" fmla="*/ 24 h 31"/>
                <a:gd name="T2" fmla="*/ 32 w 41"/>
                <a:gd name="T3" fmla="*/ 31 h 31"/>
                <a:gd name="T4" fmla="*/ 41 w 41"/>
                <a:gd name="T5" fmla="*/ 30 h 31"/>
                <a:gd name="T6" fmla="*/ 36 w 41"/>
                <a:gd name="T7" fmla="*/ 20 h 31"/>
                <a:gd name="T8" fmla="*/ 17 w 41"/>
                <a:gd name="T9" fmla="*/ 5 h 31"/>
                <a:gd name="T10" fmla="*/ 0 w 41"/>
                <a:gd name="T11" fmla="*/ 0 h 31"/>
                <a:gd name="T12" fmla="*/ 8 w 41"/>
                <a:gd name="T13" fmla="*/ 12 h 31"/>
                <a:gd name="T14" fmla="*/ 20 w 41"/>
                <a:gd name="T1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1">
                  <a:moveTo>
                    <a:pt x="20" y="24"/>
                  </a:moveTo>
                  <a:cubicBezTo>
                    <a:pt x="22" y="26"/>
                    <a:pt x="28" y="30"/>
                    <a:pt x="32" y="31"/>
                  </a:cubicBezTo>
                  <a:cubicBezTo>
                    <a:pt x="34" y="31"/>
                    <a:pt x="38" y="31"/>
                    <a:pt x="41" y="30"/>
                  </a:cubicBezTo>
                  <a:cubicBezTo>
                    <a:pt x="38" y="28"/>
                    <a:pt x="37" y="24"/>
                    <a:pt x="36" y="20"/>
                  </a:cubicBezTo>
                  <a:cubicBezTo>
                    <a:pt x="34" y="10"/>
                    <a:pt x="26" y="8"/>
                    <a:pt x="17" y="5"/>
                  </a:cubicBezTo>
                  <a:cubicBezTo>
                    <a:pt x="13" y="3"/>
                    <a:pt x="6" y="0"/>
                    <a:pt x="0" y="0"/>
                  </a:cubicBezTo>
                  <a:cubicBezTo>
                    <a:pt x="1" y="4"/>
                    <a:pt x="5" y="8"/>
                    <a:pt x="8" y="12"/>
                  </a:cubicBezTo>
                  <a:cubicBezTo>
                    <a:pt x="11" y="16"/>
                    <a:pt x="16" y="21"/>
                    <a:pt x="20" y="24"/>
                  </a:cubicBezTo>
                  <a:close/>
                </a:path>
              </a:pathLst>
            </a:custGeom>
            <a:solidFill>
              <a:schemeClr val="accent6"/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3" name="Freeform 607">
              <a:extLst>
                <a:ext uri="{FF2B5EF4-FFF2-40B4-BE49-F238E27FC236}">
                  <a16:creationId xmlns:a16="http://schemas.microsoft.com/office/drawing/2014/main" id="{2C61A2B6-91C1-4FCE-8903-E6715577F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083" y="2905668"/>
              <a:ext cx="400274" cy="373128"/>
            </a:xfrm>
            <a:custGeom>
              <a:avLst/>
              <a:gdLst>
                <a:gd name="T0" fmla="*/ 500 w 519"/>
                <a:gd name="T1" fmla="*/ 374 h 464"/>
                <a:gd name="T2" fmla="*/ 466 w 519"/>
                <a:gd name="T3" fmla="*/ 344 h 464"/>
                <a:gd name="T4" fmla="*/ 451 w 519"/>
                <a:gd name="T5" fmla="*/ 325 h 464"/>
                <a:gd name="T6" fmla="*/ 474 w 519"/>
                <a:gd name="T7" fmla="*/ 284 h 464"/>
                <a:gd name="T8" fmla="*/ 448 w 519"/>
                <a:gd name="T9" fmla="*/ 261 h 464"/>
                <a:gd name="T10" fmla="*/ 444 w 519"/>
                <a:gd name="T11" fmla="*/ 233 h 464"/>
                <a:gd name="T12" fmla="*/ 440 w 519"/>
                <a:gd name="T13" fmla="*/ 199 h 464"/>
                <a:gd name="T14" fmla="*/ 453 w 519"/>
                <a:gd name="T15" fmla="*/ 173 h 464"/>
                <a:gd name="T16" fmla="*/ 460 w 519"/>
                <a:gd name="T17" fmla="*/ 129 h 464"/>
                <a:gd name="T18" fmla="*/ 450 w 519"/>
                <a:gd name="T19" fmla="*/ 108 h 464"/>
                <a:gd name="T20" fmla="*/ 428 w 519"/>
                <a:gd name="T21" fmla="*/ 96 h 464"/>
                <a:gd name="T22" fmla="*/ 406 w 519"/>
                <a:gd name="T23" fmla="*/ 78 h 464"/>
                <a:gd name="T24" fmla="*/ 356 w 519"/>
                <a:gd name="T25" fmla="*/ 61 h 464"/>
                <a:gd name="T26" fmla="*/ 332 w 519"/>
                <a:gd name="T27" fmla="*/ 53 h 464"/>
                <a:gd name="T28" fmla="*/ 317 w 519"/>
                <a:gd name="T29" fmla="*/ 59 h 464"/>
                <a:gd name="T30" fmla="*/ 286 w 519"/>
                <a:gd name="T31" fmla="*/ 80 h 464"/>
                <a:gd name="T32" fmla="*/ 265 w 519"/>
                <a:gd name="T33" fmla="*/ 85 h 464"/>
                <a:gd name="T34" fmla="*/ 267 w 519"/>
                <a:gd name="T35" fmla="*/ 97 h 464"/>
                <a:gd name="T36" fmla="*/ 230 w 519"/>
                <a:gd name="T37" fmla="*/ 106 h 464"/>
                <a:gd name="T38" fmla="*/ 172 w 519"/>
                <a:gd name="T39" fmla="*/ 87 h 464"/>
                <a:gd name="T40" fmla="*/ 129 w 519"/>
                <a:gd name="T41" fmla="*/ 47 h 464"/>
                <a:gd name="T42" fmla="*/ 107 w 519"/>
                <a:gd name="T43" fmla="*/ 32 h 464"/>
                <a:gd name="T44" fmla="*/ 111 w 519"/>
                <a:gd name="T45" fmla="*/ 22 h 464"/>
                <a:gd name="T46" fmla="*/ 87 w 519"/>
                <a:gd name="T47" fmla="*/ 16 h 464"/>
                <a:gd name="T48" fmla="*/ 67 w 519"/>
                <a:gd name="T49" fmla="*/ 31 h 464"/>
                <a:gd name="T50" fmla="*/ 50 w 519"/>
                <a:gd name="T51" fmla="*/ 33 h 464"/>
                <a:gd name="T52" fmla="*/ 26 w 519"/>
                <a:gd name="T53" fmla="*/ 14 h 464"/>
                <a:gd name="T54" fmla="*/ 13 w 519"/>
                <a:gd name="T55" fmla="*/ 4 h 464"/>
                <a:gd name="T56" fmla="*/ 1 w 519"/>
                <a:gd name="T57" fmla="*/ 17 h 464"/>
                <a:gd name="T58" fmla="*/ 10 w 519"/>
                <a:gd name="T59" fmla="*/ 48 h 464"/>
                <a:gd name="T60" fmla="*/ 8 w 519"/>
                <a:gd name="T61" fmla="*/ 69 h 464"/>
                <a:gd name="T62" fmla="*/ 19 w 519"/>
                <a:gd name="T63" fmla="*/ 82 h 464"/>
                <a:gd name="T64" fmla="*/ 24 w 519"/>
                <a:gd name="T65" fmla="*/ 98 h 464"/>
                <a:gd name="T66" fmla="*/ 62 w 519"/>
                <a:gd name="T67" fmla="*/ 136 h 464"/>
                <a:gd name="T68" fmla="*/ 40 w 519"/>
                <a:gd name="T69" fmla="*/ 193 h 464"/>
                <a:gd name="T70" fmla="*/ 100 w 519"/>
                <a:gd name="T71" fmla="*/ 268 h 464"/>
                <a:gd name="T72" fmla="*/ 104 w 519"/>
                <a:gd name="T73" fmla="*/ 289 h 464"/>
                <a:gd name="T74" fmla="*/ 119 w 519"/>
                <a:gd name="T75" fmla="*/ 317 h 464"/>
                <a:gd name="T76" fmla="*/ 169 w 519"/>
                <a:gd name="T77" fmla="*/ 332 h 464"/>
                <a:gd name="T78" fmla="*/ 189 w 519"/>
                <a:gd name="T79" fmla="*/ 372 h 464"/>
                <a:gd name="T80" fmla="*/ 233 w 519"/>
                <a:gd name="T81" fmla="*/ 402 h 464"/>
                <a:gd name="T82" fmla="*/ 313 w 519"/>
                <a:gd name="T83" fmla="*/ 416 h 464"/>
                <a:gd name="T84" fmla="*/ 352 w 519"/>
                <a:gd name="T85" fmla="*/ 435 h 464"/>
                <a:gd name="T86" fmla="*/ 436 w 519"/>
                <a:gd name="T87" fmla="*/ 461 h 464"/>
                <a:gd name="T88" fmla="*/ 472 w 519"/>
                <a:gd name="T89" fmla="*/ 462 h 464"/>
                <a:gd name="T90" fmla="*/ 476 w 519"/>
                <a:gd name="T91" fmla="*/ 444 h 464"/>
                <a:gd name="T92" fmla="*/ 486 w 519"/>
                <a:gd name="T93" fmla="*/ 429 h 464"/>
                <a:gd name="T94" fmla="*/ 512 w 519"/>
                <a:gd name="T95" fmla="*/ 41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9" h="464">
                  <a:moveTo>
                    <a:pt x="501" y="403"/>
                  </a:moveTo>
                  <a:cubicBezTo>
                    <a:pt x="501" y="401"/>
                    <a:pt x="499" y="374"/>
                    <a:pt x="500" y="374"/>
                  </a:cubicBezTo>
                  <a:cubicBezTo>
                    <a:pt x="495" y="375"/>
                    <a:pt x="483" y="367"/>
                    <a:pt x="478" y="365"/>
                  </a:cubicBezTo>
                  <a:cubicBezTo>
                    <a:pt x="469" y="359"/>
                    <a:pt x="468" y="354"/>
                    <a:pt x="466" y="344"/>
                  </a:cubicBezTo>
                  <a:cubicBezTo>
                    <a:pt x="466" y="340"/>
                    <a:pt x="466" y="337"/>
                    <a:pt x="462" y="333"/>
                  </a:cubicBezTo>
                  <a:cubicBezTo>
                    <a:pt x="459" y="330"/>
                    <a:pt x="451" y="330"/>
                    <a:pt x="451" y="325"/>
                  </a:cubicBezTo>
                  <a:cubicBezTo>
                    <a:pt x="449" y="313"/>
                    <a:pt x="470" y="304"/>
                    <a:pt x="474" y="295"/>
                  </a:cubicBezTo>
                  <a:cubicBezTo>
                    <a:pt x="474" y="293"/>
                    <a:pt x="474" y="286"/>
                    <a:pt x="474" y="284"/>
                  </a:cubicBezTo>
                  <a:cubicBezTo>
                    <a:pt x="472" y="273"/>
                    <a:pt x="464" y="276"/>
                    <a:pt x="456" y="275"/>
                  </a:cubicBezTo>
                  <a:cubicBezTo>
                    <a:pt x="445" y="274"/>
                    <a:pt x="447" y="270"/>
                    <a:pt x="448" y="261"/>
                  </a:cubicBezTo>
                  <a:cubicBezTo>
                    <a:pt x="448" y="255"/>
                    <a:pt x="449" y="250"/>
                    <a:pt x="448" y="245"/>
                  </a:cubicBezTo>
                  <a:cubicBezTo>
                    <a:pt x="448" y="239"/>
                    <a:pt x="446" y="238"/>
                    <a:pt x="444" y="233"/>
                  </a:cubicBezTo>
                  <a:cubicBezTo>
                    <a:pt x="438" y="220"/>
                    <a:pt x="448" y="221"/>
                    <a:pt x="450" y="210"/>
                  </a:cubicBezTo>
                  <a:cubicBezTo>
                    <a:pt x="442" y="208"/>
                    <a:pt x="441" y="207"/>
                    <a:pt x="440" y="199"/>
                  </a:cubicBezTo>
                  <a:cubicBezTo>
                    <a:pt x="440" y="193"/>
                    <a:pt x="440" y="186"/>
                    <a:pt x="447" y="185"/>
                  </a:cubicBezTo>
                  <a:cubicBezTo>
                    <a:pt x="443" y="177"/>
                    <a:pt x="450" y="177"/>
                    <a:pt x="453" y="173"/>
                  </a:cubicBezTo>
                  <a:cubicBezTo>
                    <a:pt x="455" y="170"/>
                    <a:pt x="456" y="162"/>
                    <a:pt x="457" y="158"/>
                  </a:cubicBezTo>
                  <a:cubicBezTo>
                    <a:pt x="460" y="149"/>
                    <a:pt x="461" y="139"/>
                    <a:pt x="460" y="129"/>
                  </a:cubicBezTo>
                  <a:cubicBezTo>
                    <a:pt x="459" y="125"/>
                    <a:pt x="458" y="120"/>
                    <a:pt x="457" y="116"/>
                  </a:cubicBezTo>
                  <a:cubicBezTo>
                    <a:pt x="456" y="108"/>
                    <a:pt x="458" y="109"/>
                    <a:pt x="450" y="108"/>
                  </a:cubicBezTo>
                  <a:cubicBezTo>
                    <a:pt x="446" y="107"/>
                    <a:pt x="441" y="109"/>
                    <a:pt x="437" y="108"/>
                  </a:cubicBezTo>
                  <a:cubicBezTo>
                    <a:pt x="431" y="105"/>
                    <a:pt x="432" y="100"/>
                    <a:pt x="428" y="96"/>
                  </a:cubicBezTo>
                  <a:cubicBezTo>
                    <a:pt x="425" y="92"/>
                    <a:pt x="420" y="93"/>
                    <a:pt x="415" y="90"/>
                  </a:cubicBezTo>
                  <a:cubicBezTo>
                    <a:pt x="411" y="87"/>
                    <a:pt x="409" y="82"/>
                    <a:pt x="406" y="78"/>
                  </a:cubicBezTo>
                  <a:cubicBezTo>
                    <a:pt x="399" y="71"/>
                    <a:pt x="390" y="73"/>
                    <a:pt x="381" y="73"/>
                  </a:cubicBezTo>
                  <a:cubicBezTo>
                    <a:pt x="377" y="66"/>
                    <a:pt x="363" y="62"/>
                    <a:pt x="356" y="61"/>
                  </a:cubicBezTo>
                  <a:cubicBezTo>
                    <a:pt x="356" y="58"/>
                    <a:pt x="354" y="55"/>
                    <a:pt x="352" y="53"/>
                  </a:cubicBezTo>
                  <a:cubicBezTo>
                    <a:pt x="345" y="56"/>
                    <a:pt x="338" y="51"/>
                    <a:pt x="332" y="53"/>
                  </a:cubicBezTo>
                  <a:cubicBezTo>
                    <a:pt x="329" y="55"/>
                    <a:pt x="329" y="59"/>
                    <a:pt x="327" y="60"/>
                  </a:cubicBezTo>
                  <a:cubicBezTo>
                    <a:pt x="324" y="61"/>
                    <a:pt x="320" y="59"/>
                    <a:pt x="317" y="59"/>
                  </a:cubicBezTo>
                  <a:cubicBezTo>
                    <a:pt x="308" y="58"/>
                    <a:pt x="305" y="61"/>
                    <a:pt x="298" y="65"/>
                  </a:cubicBezTo>
                  <a:cubicBezTo>
                    <a:pt x="289" y="70"/>
                    <a:pt x="290" y="71"/>
                    <a:pt x="286" y="80"/>
                  </a:cubicBezTo>
                  <a:cubicBezTo>
                    <a:pt x="280" y="80"/>
                    <a:pt x="278" y="85"/>
                    <a:pt x="273" y="86"/>
                  </a:cubicBezTo>
                  <a:cubicBezTo>
                    <a:pt x="271" y="86"/>
                    <a:pt x="268" y="85"/>
                    <a:pt x="265" y="85"/>
                  </a:cubicBezTo>
                  <a:cubicBezTo>
                    <a:pt x="265" y="85"/>
                    <a:pt x="265" y="85"/>
                    <a:pt x="265" y="86"/>
                  </a:cubicBezTo>
                  <a:cubicBezTo>
                    <a:pt x="266" y="88"/>
                    <a:pt x="269" y="95"/>
                    <a:pt x="267" y="97"/>
                  </a:cubicBezTo>
                  <a:cubicBezTo>
                    <a:pt x="266" y="101"/>
                    <a:pt x="261" y="99"/>
                    <a:pt x="257" y="99"/>
                  </a:cubicBezTo>
                  <a:cubicBezTo>
                    <a:pt x="247" y="99"/>
                    <a:pt x="239" y="103"/>
                    <a:pt x="230" y="106"/>
                  </a:cubicBezTo>
                  <a:cubicBezTo>
                    <a:pt x="216" y="110"/>
                    <a:pt x="184" y="111"/>
                    <a:pt x="175" y="96"/>
                  </a:cubicBezTo>
                  <a:cubicBezTo>
                    <a:pt x="173" y="92"/>
                    <a:pt x="175" y="90"/>
                    <a:pt x="172" y="87"/>
                  </a:cubicBezTo>
                  <a:cubicBezTo>
                    <a:pt x="165" y="80"/>
                    <a:pt x="156" y="82"/>
                    <a:pt x="148" y="80"/>
                  </a:cubicBezTo>
                  <a:cubicBezTo>
                    <a:pt x="134" y="77"/>
                    <a:pt x="129" y="61"/>
                    <a:pt x="129" y="47"/>
                  </a:cubicBezTo>
                  <a:cubicBezTo>
                    <a:pt x="127" y="47"/>
                    <a:pt x="125" y="48"/>
                    <a:pt x="123" y="47"/>
                  </a:cubicBezTo>
                  <a:cubicBezTo>
                    <a:pt x="120" y="46"/>
                    <a:pt x="106" y="34"/>
                    <a:pt x="107" y="32"/>
                  </a:cubicBezTo>
                  <a:cubicBezTo>
                    <a:pt x="107" y="30"/>
                    <a:pt x="112" y="30"/>
                    <a:pt x="113" y="28"/>
                  </a:cubicBezTo>
                  <a:cubicBezTo>
                    <a:pt x="114" y="25"/>
                    <a:pt x="111" y="24"/>
                    <a:pt x="111" y="22"/>
                  </a:cubicBezTo>
                  <a:cubicBezTo>
                    <a:pt x="111" y="17"/>
                    <a:pt x="114" y="16"/>
                    <a:pt x="111" y="11"/>
                  </a:cubicBezTo>
                  <a:cubicBezTo>
                    <a:pt x="104" y="0"/>
                    <a:pt x="94" y="12"/>
                    <a:pt x="87" y="16"/>
                  </a:cubicBezTo>
                  <a:cubicBezTo>
                    <a:pt x="83" y="18"/>
                    <a:pt x="80" y="20"/>
                    <a:pt x="76" y="23"/>
                  </a:cubicBezTo>
                  <a:cubicBezTo>
                    <a:pt x="73" y="26"/>
                    <a:pt x="70" y="29"/>
                    <a:pt x="67" y="31"/>
                  </a:cubicBezTo>
                  <a:cubicBezTo>
                    <a:pt x="63" y="33"/>
                    <a:pt x="61" y="33"/>
                    <a:pt x="59" y="32"/>
                  </a:cubicBezTo>
                  <a:cubicBezTo>
                    <a:pt x="56" y="33"/>
                    <a:pt x="52" y="33"/>
                    <a:pt x="50" y="33"/>
                  </a:cubicBezTo>
                  <a:cubicBezTo>
                    <a:pt x="46" y="32"/>
                    <a:pt x="40" y="28"/>
                    <a:pt x="38" y="26"/>
                  </a:cubicBezTo>
                  <a:cubicBezTo>
                    <a:pt x="34" y="23"/>
                    <a:pt x="29" y="18"/>
                    <a:pt x="26" y="14"/>
                  </a:cubicBezTo>
                  <a:cubicBezTo>
                    <a:pt x="23" y="10"/>
                    <a:pt x="19" y="6"/>
                    <a:pt x="18" y="2"/>
                  </a:cubicBezTo>
                  <a:cubicBezTo>
                    <a:pt x="16" y="2"/>
                    <a:pt x="14" y="3"/>
                    <a:pt x="13" y="4"/>
                  </a:cubicBezTo>
                  <a:cubicBezTo>
                    <a:pt x="9" y="8"/>
                    <a:pt x="12" y="11"/>
                    <a:pt x="7" y="14"/>
                  </a:cubicBezTo>
                  <a:cubicBezTo>
                    <a:pt x="5" y="15"/>
                    <a:pt x="3" y="14"/>
                    <a:pt x="1" y="17"/>
                  </a:cubicBezTo>
                  <a:cubicBezTo>
                    <a:pt x="0" y="20"/>
                    <a:pt x="5" y="23"/>
                    <a:pt x="6" y="26"/>
                  </a:cubicBezTo>
                  <a:cubicBezTo>
                    <a:pt x="8" y="33"/>
                    <a:pt x="9" y="41"/>
                    <a:pt x="10" y="48"/>
                  </a:cubicBezTo>
                  <a:cubicBezTo>
                    <a:pt x="10" y="53"/>
                    <a:pt x="8" y="56"/>
                    <a:pt x="7" y="59"/>
                  </a:cubicBezTo>
                  <a:cubicBezTo>
                    <a:pt x="7" y="62"/>
                    <a:pt x="8" y="67"/>
                    <a:pt x="8" y="69"/>
                  </a:cubicBezTo>
                  <a:cubicBezTo>
                    <a:pt x="15" y="68"/>
                    <a:pt x="12" y="72"/>
                    <a:pt x="14" y="76"/>
                  </a:cubicBezTo>
                  <a:cubicBezTo>
                    <a:pt x="16" y="78"/>
                    <a:pt x="17" y="80"/>
                    <a:pt x="19" y="82"/>
                  </a:cubicBezTo>
                  <a:cubicBezTo>
                    <a:pt x="21" y="86"/>
                    <a:pt x="21" y="90"/>
                    <a:pt x="21" y="94"/>
                  </a:cubicBezTo>
                  <a:cubicBezTo>
                    <a:pt x="22" y="96"/>
                    <a:pt x="23" y="97"/>
                    <a:pt x="24" y="98"/>
                  </a:cubicBezTo>
                  <a:cubicBezTo>
                    <a:pt x="22" y="104"/>
                    <a:pt x="32" y="117"/>
                    <a:pt x="35" y="122"/>
                  </a:cubicBezTo>
                  <a:cubicBezTo>
                    <a:pt x="43" y="134"/>
                    <a:pt x="51" y="128"/>
                    <a:pt x="62" y="136"/>
                  </a:cubicBezTo>
                  <a:cubicBezTo>
                    <a:pt x="49" y="140"/>
                    <a:pt x="55" y="150"/>
                    <a:pt x="55" y="160"/>
                  </a:cubicBezTo>
                  <a:cubicBezTo>
                    <a:pt x="41" y="165"/>
                    <a:pt x="37" y="180"/>
                    <a:pt x="40" y="193"/>
                  </a:cubicBezTo>
                  <a:cubicBezTo>
                    <a:pt x="42" y="208"/>
                    <a:pt x="66" y="235"/>
                    <a:pt x="80" y="241"/>
                  </a:cubicBezTo>
                  <a:cubicBezTo>
                    <a:pt x="90" y="245"/>
                    <a:pt x="100" y="254"/>
                    <a:pt x="100" y="268"/>
                  </a:cubicBezTo>
                  <a:cubicBezTo>
                    <a:pt x="100" y="277"/>
                    <a:pt x="95" y="284"/>
                    <a:pt x="100" y="293"/>
                  </a:cubicBezTo>
                  <a:cubicBezTo>
                    <a:pt x="101" y="292"/>
                    <a:pt x="103" y="291"/>
                    <a:pt x="104" y="289"/>
                  </a:cubicBezTo>
                  <a:cubicBezTo>
                    <a:pt x="110" y="294"/>
                    <a:pt x="107" y="303"/>
                    <a:pt x="111" y="308"/>
                  </a:cubicBezTo>
                  <a:cubicBezTo>
                    <a:pt x="111" y="310"/>
                    <a:pt x="115" y="314"/>
                    <a:pt x="119" y="317"/>
                  </a:cubicBezTo>
                  <a:cubicBezTo>
                    <a:pt x="125" y="311"/>
                    <a:pt x="135" y="311"/>
                    <a:pt x="142" y="312"/>
                  </a:cubicBezTo>
                  <a:cubicBezTo>
                    <a:pt x="156" y="314"/>
                    <a:pt x="162" y="322"/>
                    <a:pt x="169" y="332"/>
                  </a:cubicBezTo>
                  <a:cubicBezTo>
                    <a:pt x="174" y="339"/>
                    <a:pt x="185" y="349"/>
                    <a:pt x="187" y="356"/>
                  </a:cubicBezTo>
                  <a:cubicBezTo>
                    <a:pt x="189" y="361"/>
                    <a:pt x="187" y="367"/>
                    <a:pt x="189" y="372"/>
                  </a:cubicBezTo>
                  <a:cubicBezTo>
                    <a:pt x="194" y="381"/>
                    <a:pt x="202" y="382"/>
                    <a:pt x="211" y="385"/>
                  </a:cubicBezTo>
                  <a:cubicBezTo>
                    <a:pt x="221" y="389"/>
                    <a:pt x="225" y="395"/>
                    <a:pt x="233" y="402"/>
                  </a:cubicBezTo>
                  <a:cubicBezTo>
                    <a:pt x="247" y="413"/>
                    <a:pt x="264" y="423"/>
                    <a:pt x="285" y="422"/>
                  </a:cubicBezTo>
                  <a:cubicBezTo>
                    <a:pt x="292" y="422"/>
                    <a:pt x="306" y="419"/>
                    <a:pt x="313" y="416"/>
                  </a:cubicBezTo>
                  <a:cubicBezTo>
                    <a:pt x="326" y="411"/>
                    <a:pt x="324" y="407"/>
                    <a:pt x="337" y="415"/>
                  </a:cubicBezTo>
                  <a:cubicBezTo>
                    <a:pt x="345" y="421"/>
                    <a:pt x="348" y="426"/>
                    <a:pt x="352" y="435"/>
                  </a:cubicBezTo>
                  <a:cubicBezTo>
                    <a:pt x="357" y="446"/>
                    <a:pt x="359" y="448"/>
                    <a:pt x="373" y="452"/>
                  </a:cubicBezTo>
                  <a:cubicBezTo>
                    <a:pt x="394" y="458"/>
                    <a:pt x="415" y="458"/>
                    <a:pt x="436" y="461"/>
                  </a:cubicBezTo>
                  <a:cubicBezTo>
                    <a:pt x="448" y="463"/>
                    <a:pt x="460" y="464"/>
                    <a:pt x="472" y="464"/>
                  </a:cubicBezTo>
                  <a:cubicBezTo>
                    <a:pt x="472" y="463"/>
                    <a:pt x="472" y="463"/>
                    <a:pt x="472" y="462"/>
                  </a:cubicBezTo>
                  <a:cubicBezTo>
                    <a:pt x="472" y="458"/>
                    <a:pt x="471" y="453"/>
                    <a:pt x="472" y="450"/>
                  </a:cubicBezTo>
                  <a:cubicBezTo>
                    <a:pt x="473" y="447"/>
                    <a:pt x="475" y="446"/>
                    <a:pt x="476" y="444"/>
                  </a:cubicBezTo>
                  <a:cubicBezTo>
                    <a:pt x="477" y="442"/>
                    <a:pt x="475" y="439"/>
                    <a:pt x="476" y="437"/>
                  </a:cubicBezTo>
                  <a:cubicBezTo>
                    <a:pt x="478" y="430"/>
                    <a:pt x="478" y="433"/>
                    <a:pt x="486" y="429"/>
                  </a:cubicBezTo>
                  <a:cubicBezTo>
                    <a:pt x="491" y="427"/>
                    <a:pt x="494" y="423"/>
                    <a:pt x="500" y="422"/>
                  </a:cubicBezTo>
                  <a:cubicBezTo>
                    <a:pt x="507" y="421"/>
                    <a:pt x="508" y="423"/>
                    <a:pt x="512" y="417"/>
                  </a:cubicBezTo>
                  <a:cubicBezTo>
                    <a:pt x="519" y="404"/>
                    <a:pt x="509" y="406"/>
                    <a:pt x="501" y="40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4" name="Freeform 608">
              <a:extLst>
                <a:ext uri="{FF2B5EF4-FFF2-40B4-BE49-F238E27FC236}">
                  <a16:creationId xmlns:a16="http://schemas.microsoft.com/office/drawing/2014/main" id="{667AE8F1-18A2-4A75-9D21-3B550A005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3656" y="2864474"/>
              <a:ext cx="64644" cy="69111"/>
            </a:xfrm>
            <a:custGeom>
              <a:avLst/>
              <a:gdLst>
                <a:gd name="T0" fmla="*/ 79 w 84"/>
                <a:gd name="T1" fmla="*/ 76 h 86"/>
                <a:gd name="T2" fmla="*/ 83 w 84"/>
                <a:gd name="T3" fmla="*/ 71 h 86"/>
                <a:gd name="T4" fmla="*/ 79 w 84"/>
                <a:gd name="T5" fmla="*/ 67 h 86"/>
                <a:gd name="T6" fmla="*/ 80 w 84"/>
                <a:gd name="T7" fmla="*/ 60 h 86"/>
                <a:gd name="T8" fmla="*/ 76 w 84"/>
                <a:gd name="T9" fmla="*/ 59 h 86"/>
                <a:gd name="T10" fmla="*/ 72 w 84"/>
                <a:gd name="T11" fmla="*/ 56 h 86"/>
                <a:gd name="T12" fmla="*/ 63 w 84"/>
                <a:gd name="T13" fmla="*/ 50 h 86"/>
                <a:gd name="T14" fmla="*/ 63 w 84"/>
                <a:gd name="T15" fmla="*/ 40 h 86"/>
                <a:gd name="T16" fmla="*/ 59 w 84"/>
                <a:gd name="T17" fmla="*/ 32 h 86"/>
                <a:gd name="T18" fmla="*/ 56 w 84"/>
                <a:gd name="T19" fmla="*/ 26 h 86"/>
                <a:gd name="T20" fmla="*/ 53 w 84"/>
                <a:gd name="T21" fmla="*/ 23 h 86"/>
                <a:gd name="T22" fmla="*/ 54 w 84"/>
                <a:gd name="T23" fmla="*/ 16 h 86"/>
                <a:gd name="T24" fmla="*/ 54 w 84"/>
                <a:gd name="T25" fmla="*/ 12 h 86"/>
                <a:gd name="T26" fmla="*/ 50 w 84"/>
                <a:gd name="T27" fmla="*/ 9 h 86"/>
                <a:gd name="T28" fmla="*/ 45 w 84"/>
                <a:gd name="T29" fmla="*/ 8 h 86"/>
                <a:gd name="T30" fmla="*/ 45 w 84"/>
                <a:gd name="T31" fmla="*/ 4 h 86"/>
                <a:gd name="T32" fmla="*/ 41 w 84"/>
                <a:gd name="T33" fmla="*/ 0 h 86"/>
                <a:gd name="T34" fmla="*/ 39 w 84"/>
                <a:gd name="T35" fmla="*/ 1 h 86"/>
                <a:gd name="T36" fmla="*/ 12 w 84"/>
                <a:gd name="T37" fmla="*/ 3 h 86"/>
                <a:gd name="T38" fmla="*/ 0 w 84"/>
                <a:gd name="T39" fmla="*/ 4 h 86"/>
                <a:gd name="T40" fmla="*/ 1 w 84"/>
                <a:gd name="T41" fmla="*/ 6 h 86"/>
                <a:gd name="T42" fmla="*/ 6 w 84"/>
                <a:gd name="T43" fmla="*/ 15 h 86"/>
                <a:gd name="T44" fmla="*/ 5 w 84"/>
                <a:gd name="T45" fmla="*/ 32 h 86"/>
                <a:gd name="T46" fmla="*/ 11 w 84"/>
                <a:gd name="T47" fmla="*/ 42 h 86"/>
                <a:gd name="T48" fmla="*/ 26 w 84"/>
                <a:gd name="T49" fmla="*/ 45 h 86"/>
                <a:gd name="T50" fmla="*/ 33 w 84"/>
                <a:gd name="T51" fmla="*/ 53 h 86"/>
                <a:gd name="T52" fmla="*/ 50 w 84"/>
                <a:gd name="T53" fmla="*/ 58 h 86"/>
                <a:gd name="T54" fmla="*/ 69 w 84"/>
                <a:gd name="T55" fmla="*/ 73 h 86"/>
                <a:gd name="T56" fmla="*/ 81 w 84"/>
                <a:gd name="T57" fmla="*/ 82 h 86"/>
                <a:gd name="T58" fmla="*/ 81 w 84"/>
                <a:gd name="T59" fmla="*/ 81 h 86"/>
                <a:gd name="T60" fmla="*/ 79 w 84"/>
                <a:gd name="T61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86">
                  <a:moveTo>
                    <a:pt x="79" y="76"/>
                  </a:moveTo>
                  <a:cubicBezTo>
                    <a:pt x="79" y="72"/>
                    <a:pt x="82" y="74"/>
                    <a:pt x="83" y="71"/>
                  </a:cubicBezTo>
                  <a:cubicBezTo>
                    <a:pt x="83" y="69"/>
                    <a:pt x="80" y="69"/>
                    <a:pt x="79" y="67"/>
                  </a:cubicBezTo>
                  <a:cubicBezTo>
                    <a:pt x="78" y="63"/>
                    <a:pt x="84" y="63"/>
                    <a:pt x="80" y="60"/>
                  </a:cubicBezTo>
                  <a:cubicBezTo>
                    <a:pt x="79" y="60"/>
                    <a:pt x="77" y="60"/>
                    <a:pt x="76" y="59"/>
                  </a:cubicBezTo>
                  <a:cubicBezTo>
                    <a:pt x="74" y="58"/>
                    <a:pt x="73" y="57"/>
                    <a:pt x="72" y="56"/>
                  </a:cubicBezTo>
                  <a:cubicBezTo>
                    <a:pt x="69" y="54"/>
                    <a:pt x="65" y="53"/>
                    <a:pt x="63" y="50"/>
                  </a:cubicBezTo>
                  <a:cubicBezTo>
                    <a:pt x="62" y="47"/>
                    <a:pt x="64" y="43"/>
                    <a:pt x="63" y="40"/>
                  </a:cubicBezTo>
                  <a:cubicBezTo>
                    <a:pt x="63" y="37"/>
                    <a:pt x="60" y="35"/>
                    <a:pt x="59" y="32"/>
                  </a:cubicBezTo>
                  <a:cubicBezTo>
                    <a:pt x="58" y="30"/>
                    <a:pt x="58" y="28"/>
                    <a:pt x="56" y="26"/>
                  </a:cubicBezTo>
                  <a:cubicBezTo>
                    <a:pt x="55" y="25"/>
                    <a:pt x="53" y="24"/>
                    <a:pt x="53" y="23"/>
                  </a:cubicBezTo>
                  <a:cubicBezTo>
                    <a:pt x="52" y="21"/>
                    <a:pt x="54" y="18"/>
                    <a:pt x="54" y="16"/>
                  </a:cubicBezTo>
                  <a:cubicBezTo>
                    <a:pt x="54" y="15"/>
                    <a:pt x="56" y="15"/>
                    <a:pt x="54" y="12"/>
                  </a:cubicBezTo>
                  <a:cubicBezTo>
                    <a:pt x="53" y="11"/>
                    <a:pt x="51" y="10"/>
                    <a:pt x="50" y="9"/>
                  </a:cubicBezTo>
                  <a:cubicBezTo>
                    <a:pt x="49" y="9"/>
                    <a:pt x="46" y="9"/>
                    <a:pt x="45" y="8"/>
                  </a:cubicBezTo>
                  <a:cubicBezTo>
                    <a:pt x="44" y="6"/>
                    <a:pt x="46" y="6"/>
                    <a:pt x="45" y="4"/>
                  </a:cubicBezTo>
                  <a:cubicBezTo>
                    <a:pt x="44" y="2"/>
                    <a:pt x="42" y="1"/>
                    <a:pt x="41" y="0"/>
                  </a:cubicBezTo>
                  <a:cubicBezTo>
                    <a:pt x="40" y="0"/>
                    <a:pt x="40" y="1"/>
                    <a:pt x="39" y="1"/>
                  </a:cubicBezTo>
                  <a:cubicBezTo>
                    <a:pt x="31" y="4"/>
                    <a:pt x="21" y="2"/>
                    <a:pt x="12" y="3"/>
                  </a:cubicBezTo>
                  <a:cubicBezTo>
                    <a:pt x="7" y="4"/>
                    <a:pt x="4" y="5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10"/>
                    <a:pt x="5" y="12"/>
                    <a:pt x="6" y="15"/>
                  </a:cubicBezTo>
                  <a:cubicBezTo>
                    <a:pt x="8" y="21"/>
                    <a:pt x="4" y="26"/>
                    <a:pt x="5" y="32"/>
                  </a:cubicBezTo>
                  <a:cubicBezTo>
                    <a:pt x="6" y="36"/>
                    <a:pt x="7" y="40"/>
                    <a:pt x="11" y="42"/>
                  </a:cubicBezTo>
                  <a:cubicBezTo>
                    <a:pt x="15" y="45"/>
                    <a:pt x="21" y="42"/>
                    <a:pt x="26" y="45"/>
                  </a:cubicBezTo>
                  <a:cubicBezTo>
                    <a:pt x="30" y="47"/>
                    <a:pt x="32" y="50"/>
                    <a:pt x="33" y="53"/>
                  </a:cubicBezTo>
                  <a:cubicBezTo>
                    <a:pt x="39" y="53"/>
                    <a:pt x="46" y="56"/>
                    <a:pt x="50" y="58"/>
                  </a:cubicBezTo>
                  <a:cubicBezTo>
                    <a:pt x="59" y="61"/>
                    <a:pt x="67" y="63"/>
                    <a:pt x="69" y="73"/>
                  </a:cubicBezTo>
                  <a:cubicBezTo>
                    <a:pt x="70" y="80"/>
                    <a:pt x="72" y="86"/>
                    <a:pt x="81" y="82"/>
                  </a:cubicBezTo>
                  <a:cubicBezTo>
                    <a:pt x="81" y="82"/>
                    <a:pt x="81" y="82"/>
                    <a:pt x="81" y="81"/>
                  </a:cubicBezTo>
                  <a:cubicBezTo>
                    <a:pt x="81" y="80"/>
                    <a:pt x="79" y="77"/>
                    <a:pt x="79" y="7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5" name="Freeform 609">
              <a:extLst>
                <a:ext uri="{FF2B5EF4-FFF2-40B4-BE49-F238E27FC236}">
                  <a16:creationId xmlns:a16="http://schemas.microsoft.com/office/drawing/2014/main" id="{ED524E33-67CD-45B4-9BE2-2C747CDE6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326" y="2846771"/>
              <a:ext cx="112639" cy="97368"/>
            </a:xfrm>
            <a:custGeom>
              <a:avLst/>
              <a:gdLst>
                <a:gd name="T0" fmla="*/ 139 w 146"/>
                <a:gd name="T1" fmla="*/ 47 h 121"/>
                <a:gd name="T2" fmla="*/ 126 w 146"/>
                <a:gd name="T3" fmla="*/ 45 h 121"/>
                <a:gd name="T4" fmla="*/ 121 w 146"/>
                <a:gd name="T5" fmla="*/ 40 h 121"/>
                <a:gd name="T6" fmla="*/ 115 w 146"/>
                <a:gd name="T7" fmla="*/ 33 h 121"/>
                <a:gd name="T8" fmla="*/ 103 w 146"/>
                <a:gd name="T9" fmla="*/ 9 h 121"/>
                <a:gd name="T10" fmla="*/ 97 w 146"/>
                <a:gd name="T11" fmla="*/ 2 h 121"/>
                <a:gd name="T12" fmla="*/ 92 w 146"/>
                <a:gd name="T13" fmla="*/ 7 h 121"/>
                <a:gd name="T14" fmla="*/ 84 w 146"/>
                <a:gd name="T15" fmla="*/ 15 h 121"/>
                <a:gd name="T16" fmla="*/ 75 w 146"/>
                <a:gd name="T17" fmla="*/ 24 h 121"/>
                <a:gd name="T18" fmla="*/ 62 w 146"/>
                <a:gd name="T19" fmla="*/ 19 h 121"/>
                <a:gd name="T20" fmla="*/ 57 w 146"/>
                <a:gd name="T21" fmla="*/ 9 h 121"/>
                <a:gd name="T22" fmla="*/ 39 w 146"/>
                <a:gd name="T23" fmla="*/ 0 h 121"/>
                <a:gd name="T24" fmla="*/ 31 w 146"/>
                <a:gd name="T25" fmla="*/ 5 h 121"/>
                <a:gd name="T26" fmla="*/ 35 w 146"/>
                <a:gd name="T27" fmla="*/ 13 h 121"/>
                <a:gd name="T28" fmla="*/ 45 w 146"/>
                <a:gd name="T29" fmla="*/ 21 h 121"/>
                <a:gd name="T30" fmla="*/ 33 w 146"/>
                <a:gd name="T31" fmla="*/ 24 h 121"/>
                <a:gd name="T32" fmla="*/ 21 w 146"/>
                <a:gd name="T33" fmla="*/ 20 h 121"/>
                <a:gd name="T34" fmla="*/ 8 w 146"/>
                <a:gd name="T35" fmla="*/ 17 h 121"/>
                <a:gd name="T36" fmla="*/ 0 w 146"/>
                <a:gd name="T37" fmla="*/ 22 h 121"/>
                <a:gd name="T38" fmla="*/ 4 w 146"/>
                <a:gd name="T39" fmla="*/ 26 h 121"/>
                <a:gd name="T40" fmla="*/ 4 w 146"/>
                <a:gd name="T41" fmla="*/ 30 h 121"/>
                <a:gd name="T42" fmla="*/ 9 w 146"/>
                <a:gd name="T43" fmla="*/ 31 h 121"/>
                <a:gd name="T44" fmla="*/ 13 w 146"/>
                <a:gd name="T45" fmla="*/ 34 h 121"/>
                <a:gd name="T46" fmla="*/ 13 w 146"/>
                <a:gd name="T47" fmla="*/ 38 h 121"/>
                <a:gd name="T48" fmla="*/ 12 w 146"/>
                <a:gd name="T49" fmla="*/ 45 h 121"/>
                <a:gd name="T50" fmla="*/ 15 w 146"/>
                <a:gd name="T51" fmla="*/ 48 h 121"/>
                <a:gd name="T52" fmla="*/ 18 w 146"/>
                <a:gd name="T53" fmla="*/ 54 h 121"/>
                <a:gd name="T54" fmla="*/ 22 w 146"/>
                <a:gd name="T55" fmla="*/ 62 h 121"/>
                <a:gd name="T56" fmla="*/ 22 w 146"/>
                <a:gd name="T57" fmla="*/ 72 h 121"/>
                <a:gd name="T58" fmla="*/ 31 w 146"/>
                <a:gd name="T59" fmla="*/ 78 h 121"/>
                <a:gd name="T60" fmla="*/ 35 w 146"/>
                <a:gd name="T61" fmla="*/ 81 h 121"/>
                <a:gd name="T62" fmla="*/ 39 w 146"/>
                <a:gd name="T63" fmla="*/ 82 h 121"/>
                <a:gd name="T64" fmla="*/ 38 w 146"/>
                <a:gd name="T65" fmla="*/ 89 h 121"/>
                <a:gd name="T66" fmla="*/ 42 w 146"/>
                <a:gd name="T67" fmla="*/ 93 h 121"/>
                <a:gd name="T68" fmla="*/ 38 w 146"/>
                <a:gd name="T69" fmla="*/ 98 h 121"/>
                <a:gd name="T70" fmla="*/ 40 w 146"/>
                <a:gd name="T71" fmla="*/ 103 h 121"/>
                <a:gd name="T72" fmla="*/ 40 w 146"/>
                <a:gd name="T73" fmla="*/ 104 h 121"/>
                <a:gd name="T74" fmla="*/ 41 w 146"/>
                <a:gd name="T75" fmla="*/ 104 h 121"/>
                <a:gd name="T76" fmla="*/ 50 w 146"/>
                <a:gd name="T77" fmla="*/ 96 h 121"/>
                <a:gd name="T78" fmla="*/ 61 w 146"/>
                <a:gd name="T79" fmla="*/ 89 h 121"/>
                <a:gd name="T80" fmla="*/ 85 w 146"/>
                <a:gd name="T81" fmla="*/ 84 h 121"/>
                <a:gd name="T82" fmla="*/ 85 w 146"/>
                <a:gd name="T83" fmla="*/ 95 h 121"/>
                <a:gd name="T84" fmla="*/ 87 w 146"/>
                <a:gd name="T85" fmla="*/ 101 h 121"/>
                <a:gd name="T86" fmla="*/ 81 w 146"/>
                <a:gd name="T87" fmla="*/ 105 h 121"/>
                <a:gd name="T88" fmla="*/ 97 w 146"/>
                <a:gd name="T89" fmla="*/ 120 h 121"/>
                <a:gd name="T90" fmla="*/ 103 w 146"/>
                <a:gd name="T91" fmla="*/ 120 h 121"/>
                <a:gd name="T92" fmla="*/ 104 w 146"/>
                <a:gd name="T93" fmla="*/ 108 h 121"/>
                <a:gd name="T94" fmla="*/ 106 w 146"/>
                <a:gd name="T95" fmla="*/ 104 h 121"/>
                <a:gd name="T96" fmla="*/ 115 w 146"/>
                <a:gd name="T97" fmla="*/ 96 h 121"/>
                <a:gd name="T98" fmla="*/ 117 w 146"/>
                <a:gd name="T99" fmla="*/ 90 h 121"/>
                <a:gd name="T100" fmla="*/ 116 w 146"/>
                <a:gd name="T101" fmla="*/ 78 h 121"/>
                <a:gd name="T102" fmla="*/ 123 w 146"/>
                <a:gd name="T103" fmla="*/ 67 h 121"/>
                <a:gd name="T104" fmla="*/ 142 w 146"/>
                <a:gd name="T105" fmla="*/ 57 h 121"/>
                <a:gd name="T106" fmla="*/ 139 w 146"/>
                <a:gd name="T107" fmla="*/ 4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6" h="121">
                  <a:moveTo>
                    <a:pt x="139" y="47"/>
                  </a:moveTo>
                  <a:cubicBezTo>
                    <a:pt x="134" y="44"/>
                    <a:pt x="130" y="46"/>
                    <a:pt x="126" y="45"/>
                  </a:cubicBezTo>
                  <a:cubicBezTo>
                    <a:pt x="122" y="43"/>
                    <a:pt x="123" y="43"/>
                    <a:pt x="121" y="40"/>
                  </a:cubicBezTo>
                  <a:cubicBezTo>
                    <a:pt x="121" y="39"/>
                    <a:pt x="115" y="31"/>
                    <a:pt x="115" y="33"/>
                  </a:cubicBezTo>
                  <a:cubicBezTo>
                    <a:pt x="115" y="24"/>
                    <a:pt x="109" y="16"/>
                    <a:pt x="103" y="9"/>
                  </a:cubicBezTo>
                  <a:cubicBezTo>
                    <a:pt x="101" y="7"/>
                    <a:pt x="99" y="4"/>
                    <a:pt x="97" y="2"/>
                  </a:cubicBezTo>
                  <a:cubicBezTo>
                    <a:pt x="95" y="3"/>
                    <a:pt x="94" y="5"/>
                    <a:pt x="92" y="7"/>
                  </a:cubicBezTo>
                  <a:cubicBezTo>
                    <a:pt x="90" y="10"/>
                    <a:pt x="86" y="13"/>
                    <a:pt x="84" y="15"/>
                  </a:cubicBezTo>
                  <a:cubicBezTo>
                    <a:pt x="81" y="19"/>
                    <a:pt x="80" y="23"/>
                    <a:pt x="75" y="24"/>
                  </a:cubicBezTo>
                  <a:cubicBezTo>
                    <a:pt x="70" y="25"/>
                    <a:pt x="65" y="22"/>
                    <a:pt x="62" y="19"/>
                  </a:cubicBezTo>
                  <a:cubicBezTo>
                    <a:pt x="59" y="16"/>
                    <a:pt x="59" y="12"/>
                    <a:pt x="57" y="9"/>
                  </a:cubicBezTo>
                  <a:cubicBezTo>
                    <a:pt x="53" y="5"/>
                    <a:pt x="45" y="2"/>
                    <a:pt x="39" y="0"/>
                  </a:cubicBezTo>
                  <a:cubicBezTo>
                    <a:pt x="37" y="2"/>
                    <a:pt x="34" y="4"/>
                    <a:pt x="31" y="5"/>
                  </a:cubicBezTo>
                  <a:cubicBezTo>
                    <a:pt x="32" y="8"/>
                    <a:pt x="33" y="11"/>
                    <a:pt x="35" y="13"/>
                  </a:cubicBezTo>
                  <a:cubicBezTo>
                    <a:pt x="38" y="15"/>
                    <a:pt x="44" y="17"/>
                    <a:pt x="45" y="21"/>
                  </a:cubicBezTo>
                  <a:cubicBezTo>
                    <a:pt x="47" y="29"/>
                    <a:pt x="34" y="30"/>
                    <a:pt x="33" y="24"/>
                  </a:cubicBezTo>
                  <a:cubicBezTo>
                    <a:pt x="29" y="24"/>
                    <a:pt x="21" y="26"/>
                    <a:pt x="21" y="20"/>
                  </a:cubicBezTo>
                  <a:cubicBezTo>
                    <a:pt x="17" y="19"/>
                    <a:pt x="13" y="16"/>
                    <a:pt x="8" y="17"/>
                  </a:cubicBezTo>
                  <a:cubicBezTo>
                    <a:pt x="5" y="18"/>
                    <a:pt x="3" y="20"/>
                    <a:pt x="0" y="22"/>
                  </a:cubicBezTo>
                  <a:cubicBezTo>
                    <a:pt x="1" y="23"/>
                    <a:pt x="3" y="24"/>
                    <a:pt x="4" y="26"/>
                  </a:cubicBezTo>
                  <a:cubicBezTo>
                    <a:pt x="5" y="28"/>
                    <a:pt x="3" y="28"/>
                    <a:pt x="4" y="30"/>
                  </a:cubicBezTo>
                  <a:cubicBezTo>
                    <a:pt x="5" y="31"/>
                    <a:pt x="8" y="31"/>
                    <a:pt x="9" y="31"/>
                  </a:cubicBezTo>
                  <a:cubicBezTo>
                    <a:pt x="10" y="32"/>
                    <a:pt x="12" y="33"/>
                    <a:pt x="13" y="34"/>
                  </a:cubicBezTo>
                  <a:cubicBezTo>
                    <a:pt x="15" y="37"/>
                    <a:pt x="13" y="37"/>
                    <a:pt x="13" y="38"/>
                  </a:cubicBezTo>
                  <a:cubicBezTo>
                    <a:pt x="13" y="40"/>
                    <a:pt x="11" y="43"/>
                    <a:pt x="12" y="45"/>
                  </a:cubicBezTo>
                  <a:cubicBezTo>
                    <a:pt x="12" y="46"/>
                    <a:pt x="14" y="47"/>
                    <a:pt x="15" y="48"/>
                  </a:cubicBezTo>
                  <a:cubicBezTo>
                    <a:pt x="17" y="50"/>
                    <a:pt x="17" y="52"/>
                    <a:pt x="18" y="54"/>
                  </a:cubicBezTo>
                  <a:cubicBezTo>
                    <a:pt x="19" y="57"/>
                    <a:pt x="22" y="59"/>
                    <a:pt x="22" y="62"/>
                  </a:cubicBezTo>
                  <a:cubicBezTo>
                    <a:pt x="23" y="65"/>
                    <a:pt x="21" y="69"/>
                    <a:pt x="22" y="72"/>
                  </a:cubicBezTo>
                  <a:cubicBezTo>
                    <a:pt x="24" y="75"/>
                    <a:pt x="28" y="76"/>
                    <a:pt x="31" y="78"/>
                  </a:cubicBezTo>
                  <a:cubicBezTo>
                    <a:pt x="32" y="79"/>
                    <a:pt x="33" y="80"/>
                    <a:pt x="35" y="81"/>
                  </a:cubicBezTo>
                  <a:cubicBezTo>
                    <a:pt x="36" y="82"/>
                    <a:pt x="38" y="82"/>
                    <a:pt x="39" y="82"/>
                  </a:cubicBezTo>
                  <a:cubicBezTo>
                    <a:pt x="43" y="85"/>
                    <a:pt x="37" y="85"/>
                    <a:pt x="38" y="89"/>
                  </a:cubicBezTo>
                  <a:cubicBezTo>
                    <a:pt x="39" y="91"/>
                    <a:pt x="42" y="91"/>
                    <a:pt x="42" y="93"/>
                  </a:cubicBezTo>
                  <a:cubicBezTo>
                    <a:pt x="41" y="96"/>
                    <a:pt x="38" y="94"/>
                    <a:pt x="38" y="98"/>
                  </a:cubicBezTo>
                  <a:cubicBezTo>
                    <a:pt x="38" y="99"/>
                    <a:pt x="40" y="102"/>
                    <a:pt x="40" y="103"/>
                  </a:cubicBezTo>
                  <a:cubicBezTo>
                    <a:pt x="40" y="104"/>
                    <a:pt x="40" y="104"/>
                    <a:pt x="40" y="104"/>
                  </a:cubicBezTo>
                  <a:cubicBezTo>
                    <a:pt x="40" y="104"/>
                    <a:pt x="41" y="104"/>
                    <a:pt x="41" y="104"/>
                  </a:cubicBezTo>
                  <a:cubicBezTo>
                    <a:pt x="44" y="102"/>
                    <a:pt x="47" y="99"/>
                    <a:pt x="50" y="96"/>
                  </a:cubicBezTo>
                  <a:cubicBezTo>
                    <a:pt x="54" y="93"/>
                    <a:pt x="57" y="91"/>
                    <a:pt x="61" y="89"/>
                  </a:cubicBezTo>
                  <a:cubicBezTo>
                    <a:pt x="68" y="85"/>
                    <a:pt x="78" y="73"/>
                    <a:pt x="85" y="84"/>
                  </a:cubicBezTo>
                  <a:cubicBezTo>
                    <a:pt x="88" y="89"/>
                    <a:pt x="85" y="90"/>
                    <a:pt x="85" y="95"/>
                  </a:cubicBezTo>
                  <a:cubicBezTo>
                    <a:pt x="85" y="97"/>
                    <a:pt x="88" y="98"/>
                    <a:pt x="87" y="101"/>
                  </a:cubicBezTo>
                  <a:cubicBezTo>
                    <a:pt x="86" y="103"/>
                    <a:pt x="81" y="103"/>
                    <a:pt x="81" y="105"/>
                  </a:cubicBezTo>
                  <a:cubicBezTo>
                    <a:pt x="80" y="107"/>
                    <a:pt x="94" y="119"/>
                    <a:pt x="97" y="120"/>
                  </a:cubicBezTo>
                  <a:cubicBezTo>
                    <a:pt x="99" y="121"/>
                    <a:pt x="101" y="120"/>
                    <a:pt x="103" y="120"/>
                  </a:cubicBezTo>
                  <a:cubicBezTo>
                    <a:pt x="103" y="116"/>
                    <a:pt x="103" y="112"/>
                    <a:pt x="104" y="108"/>
                  </a:cubicBezTo>
                  <a:cubicBezTo>
                    <a:pt x="104" y="106"/>
                    <a:pt x="106" y="105"/>
                    <a:pt x="106" y="104"/>
                  </a:cubicBezTo>
                  <a:cubicBezTo>
                    <a:pt x="108" y="97"/>
                    <a:pt x="105" y="93"/>
                    <a:pt x="115" y="96"/>
                  </a:cubicBezTo>
                  <a:cubicBezTo>
                    <a:pt x="115" y="93"/>
                    <a:pt x="113" y="90"/>
                    <a:pt x="117" y="90"/>
                  </a:cubicBezTo>
                  <a:cubicBezTo>
                    <a:pt x="118" y="85"/>
                    <a:pt x="116" y="82"/>
                    <a:pt x="116" y="78"/>
                  </a:cubicBezTo>
                  <a:cubicBezTo>
                    <a:pt x="117" y="74"/>
                    <a:pt x="121" y="70"/>
                    <a:pt x="123" y="67"/>
                  </a:cubicBezTo>
                  <a:cubicBezTo>
                    <a:pt x="127" y="61"/>
                    <a:pt x="135" y="47"/>
                    <a:pt x="142" y="57"/>
                  </a:cubicBezTo>
                  <a:cubicBezTo>
                    <a:pt x="146" y="53"/>
                    <a:pt x="143" y="49"/>
                    <a:pt x="139" y="4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6" name="Freeform 610">
              <a:extLst>
                <a:ext uri="{FF2B5EF4-FFF2-40B4-BE49-F238E27FC236}">
                  <a16:creationId xmlns:a16="http://schemas.microsoft.com/office/drawing/2014/main" id="{A961BFD0-6518-4461-8887-47D7C236E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3186" y="2838941"/>
              <a:ext cx="70195" cy="144689"/>
            </a:xfrm>
            <a:custGeom>
              <a:avLst/>
              <a:gdLst>
                <a:gd name="T0" fmla="*/ 63 w 91"/>
                <a:gd name="T1" fmla="*/ 150 h 180"/>
                <a:gd name="T2" fmla="*/ 67 w 91"/>
                <a:gd name="T3" fmla="*/ 141 h 180"/>
                <a:gd name="T4" fmla="*/ 61 w 91"/>
                <a:gd name="T5" fmla="*/ 133 h 180"/>
                <a:gd name="T6" fmla="*/ 59 w 91"/>
                <a:gd name="T7" fmla="*/ 123 h 180"/>
                <a:gd name="T8" fmla="*/ 66 w 91"/>
                <a:gd name="T9" fmla="*/ 117 h 180"/>
                <a:gd name="T10" fmla="*/ 65 w 91"/>
                <a:gd name="T11" fmla="*/ 106 h 180"/>
                <a:gd name="T12" fmla="*/ 66 w 91"/>
                <a:gd name="T13" fmla="*/ 90 h 180"/>
                <a:gd name="T14" fmla="*/ 71 w 91"/>
                <a:gd name="T15" fmla="*/ 79 h 180"/>
                <a:gd name="T16" fmla="*/ 68 w 91"/>
                <a:gd name="T17" fmla="*/ 71 h 180"/>
                <a:gd name="T18" fmla="*/ 73 w 91"/>
                <a:gd name="T19" fmla="*/ 64 h 180"/>
                <a:gd name="T20" fmla="*/ 73 w 91"/>
                <a:gd name="T21" fmla="*/ 56 h 180"/>
                <a:gd name="T22" fmla="*/ 71 w 91"/>
                <a:gd name="T23" fmla="*/ 40 h 180"/>
                <a:gd name="T24" fmla="*/ 77 w 91"/>
                <a:gd name="T25" fmla="*/ 33 h 180"/>
                <a:gd name="T26" fmla="*/ 82 w 91"/>
                <a:gd name="T27" fmla="*/ 32 h 180"/>
                <a:gd name="T28" fmla="*/ 85 w 91"/>
                <a:gd name="T29" fmla="*/ 27 h 180"/>
                <a:gd name="T30" fmla="*/ 89 w 91"/>
                <a:gd name="T31" fmla="*/ 21 h 180"/>
                <a:gd name="T32" fmla="*/ 80 w 91"/>
                <a:gd name="T33" fmla="*/ 18 h 180"/>
                <a:gd name="T34" fmla="*/ 79 w 91"/>
                <a:gd name="T35" fmla="*/ 10 h 180"/>
                <a:gd name="T36" fmla="*/ 64 w 91"/>
                <a:gd name="T37" fmla="*/ 7 h 180"/>
                <a:gd name="T38" fmla="*/ 54 w 91"/>
                <a:gd name="T39" fmla="*/ 11 h 180"/>
                <a:gd name="T40" fmla="*/ 44 w 91"/>
                <a:gd name="T41" fmla="*/ 10 h 180"/>
                <a:gd name="T42" fmla="*/ 35 w 91"/>
                <a:gd name="T43" fmla="*/ 1 h 180"/>
                <a:gd name="T44" fmla="*/ 17 w 91"/>
                <a:gd name="T45" fmla="*/ 8 h 180"/>
                <a:gd name="T46" fmla="*/ 19 w 91"/>
                <a:gd name="T47" fmla="*/ 21 h 180"/>
                <a:gd name="T48" fmla="*/ 23 w 91"/>
                <a:gd name="T49" fmla="*/ 29 h 180"/>
                <a:gd name="T50" fmla="*/ 23 w 91"/>
                <a:gd name="T51" fmla="*/ 34 h 180"/>
                <a:gd name="T52" fmla="*/ 22 w 91"/>
                <a:gd name="T53" fmla="*/ 54 h 180"/>
                <a:gd name="T54" fmla="*/ 20 w 91"/>
                <a:gd name="T55" fmla="*/ 65 h 180"/>
                <a:gd name="T56" fmla="*/ 14 w 91"/>
                <a:gd name="T57" fmla="*/ 84 h 180"/>
                <a:gd name="T58" fmla="*/ 9 w 91"/>
                <a:gd name="T59" fmla="*/ 94 h 180"/>
                <a:gd name="T60" fmla="*/ 6 w 91"/>
                <a:gd name="T61" fmla="*/ 100 h 180"/>
                <a:gd name="T62" fmla="*/ 1 w 91"/>
                <a:gd name="T63" fmla="*/ 120 h 180"/>
                <a:gd name="T64" fmla="*/ 8 w 91"/>
                <a:gd name="T65" fmla="*/ 123 h 180"/>
                <a:gd name="T66" fmla="*/ 9 w 91"/>
                <a:gd name="T67" fmla="*/ 131 h 180"/>
                <a:gd name="T68" fmla="*/ 15 w 91"/>
                <a:gd name="T69" fmla="*/ 129 h 180"/>
                <a:gd name="T70" fmla="*/ 20 w 91"/>
                <a:gd name="T71" fmla="*/ 140 h 180"/>
                <a:gd name="T72" fmla="*/ 18 w 91"/>
                <a:gd name="T73" fmla="*/ 147 h 180"/>
                <a:gd name="T74" fmla="*/ 20 w 91"/>
                <a:gd name="T75" fmla="*/ 149 h 180"/>
                <a:gd name="T76" fmla="*/ 21 w 91"/>
                <a:gd name="T77" fmla="*/ 152 h 180"/>
                <a:gd name="T78" fmla="*/ 20 w 91"/>
                <a:gd name="T79" fmla="*/ 158 h 180"/>
                <a:gd name="T80" fmla="*/ 20 w 91"/>
                <a:gd name="T81" fmla="*/ 165 h 180"/>
                <a:gd name="T82" fmla="*/ 18 w 91"/>
                <a:gd name="T83" fmla="*/ 172 h 180"/>
                <a:gd name="T84" fmla="*/ 16 w 91"/>
                <a:gd name="T85" fmla="*/ 179 h 180"/>
                <a:gd name="T86" fmla="*/ 27 w 91"/>
                <a:gd name="T87" fmla="*/ 175 h 180"/>
                <a:gd name="T88" fmla="*/ 39 w 91"/>
                <a:gd name="T89" fmla="*/ 176 h 180"/>
                <a:gd name="T90" fmla="*/ 44 w 91"/>
                <a:gd name="T91" fmla="*/ 180 h 180"/>
                <a:gd name="T92" fmla="*/ 49 w 91"/>
                <a:gd name="T93" fmla="*/ 178 h 180"/>
                <a:gd name="T94" fmla="*/ 52 w 91"/>
                <a:gd name="T95" fmla="*/ 174 h 180"/>
                <a:gd name="T96" fmla="*/ 56 w 91"/>
                <a:gd name="T97" fmla="*/ 172 h 180"/>
                <a:gd name="T98" fmla="*/ 54 w 91"/>
                <a:gd name="T99" fmla="*/ 162 h 180"/>
                <a:gd name="T100" fmla="*/ 63 w 91"/>
                <a:gd name="T101" fmla="*/ 15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80">
                  <a:moveTo>
                    <a:pt x="63" y="150"/>
                  </a:moveTo>
                  <a:cubicBezTo>
                    <a:pt x="66" y="147"/>
                    <a:pt x="64" y="144"/>
                    <a:pt x="67" y="141"/>
                  </a:cubicBezTo>
                  <a:cubicBezTo>
                    <a:pt x="66" y="137"/>
                    <a:pt x="62" y="137"/>
                    <a:pt x="61" y="133"/>
                  </a:cubicBezTo>
                  <a:cubicBezTo>
                    <a:pt x="60" y="132"/>
                    <a:pt x="59" y="124"/>
                    <a:pt x="59" y="123"/>
                  </a:cubicBezTo>
                  <a:cubicBezTo>
                    <a:pt x="60" y="119"/>
                    <a:pt x="64" y="120"/>
                    <a:pt x="66" y="117"/>
                  </a:cubicBezTo>
                  <a:cubicBezTo>
                    <a:pt x="70" y="111"/>
                    <a:pt x="62" y="111"/>
                    <a:pt x="65" y="106"/>
                  </a:cubicBezTo>
                  <a:cubicBezTo>
                    <a:pt x="55" y="100"/>
                    <a:pt x="62" y="96"/>
                    <a:pt x="66" y="90"/>
                  </a:cubicBezTo>
                  <a:cubicBezTo>
                    <a:pt x="67" y="87"/>
                    <a:pt x="71" y="81"/>
                    <a:pt x="71" y="79"/>
                  </a:cubicBezTo>
                  <a:cubicBezTo>
                    <a:pt x="71" y="76"/>
                    <a:pt x="68" y="74"/>
                    <a:pt x="68" y="71"/>
                  </a:cubicBezTo>
                  <a:cubicBezTo>
                    <a:pt x="68" y="68"/>
                    <a:pt x="72" y="67"/>
                    <a:pt x="73" y="64"/>
                  </a:cubicBezTo>
                  <a:cubicBezTo>
                    <a:pt x="74" y="62"/>
                    <a:pt x="73" y="58"/>
                    <a:pt x="73" y="56"/>
                  </a:cubicBezTo>
                  <a:cubicBezTo>
                    <a:pt x="72" y="51"/>
                    <a:pt x="71" y="45"/>
                    <a:pt x="71" y="40"/>
                  </a:cubicBezTo>
                  <a:cubicBezTo>
                    <a:pt x="74" y="39"/>
                    <a:pt x="74" y="35"/>
                    <a:pt x="77" y="33"/>
                  </a:cubicBezTo>
                  <a:cubicBezTo>
                    <a:pt x="78" y="32"/>
                    <a:pt x="81" y="33"/>
                    <a:pt x="82" y="32"/>
                  </a:cubicBezTo>
                  <a:cubicBezTo>
                    <a:pt x="84" y="31"/>
                    <a:pt x="84" y="29"/>
                    <a:pt x="85" y="27"/>
                  </a:cubicBezTo>
                  <a:cubicBezTo>
                    <a:pt x="87" y="25"/>
                    <a:pt x="91" y="24"/>
                    <a:pt x="89" y="21"/>
                  </a:cubicBezTo>
                  <a:cubicBezTo>
                    <a:pt x="88" y="18"/>
                    <a:pt x="82" y="20"/>
                    <a:pt x="80" y="18"/>
                  </a:cubicBezTo>
                  <a:cubicBezTo>
                    <a:pt x="78" y="14"/>
                    <a:pt x="83" y="13"/>
                    <a:pt x="79" y="10"/>
                  </a:cubicBezTo>
                  <a:cubicBezTo>
                    <a:pt x="77" y="8"/>
                    <a:pt x="66" y="6"/>
                    <a:pt x="64" y="7"/>
                  </a:cubicBezTo>
                  <a:cubicBezTo>
                    <a:pt x="60" y="8"/>
                    <a:pt x="59" y="12"/>
                    <a:pt x="54" y="11"/>
                  </a:cubicBezTo>
                  <a:cubicBezTo>
                    <a:pt x="50" y="11"/>
                    <a:pt x="48" y="10"/>
                    <a:pt x="44" y="10"/>
                  </a:cubicBezTo>
                  <a:cubicBezTo>
                    <a:pt x="29" y="12"/>
                    <a:pt x="44" y="3"/>
                    <a:pt x="35" y="1"/>
                  </a:cubicBezTo>
                  <a:cubicBezTo>
                    <a:pt x="29" y="0"/>
                    <a:pt x="23" y="5"/>
                    <a:pt x="17" y="8"/>
                  </a:cubicBezTo>
                  <a:cubicBezTo>
                    <a:pt x="17" y="12"/>
                    <a:pt x="18" y="17"/>
                    <a:pt x="19" y="21"/>
                  </a:cubicBezTo>
                  <a:cubicBezTo>
                    <a:pt x="20" y="24"/>
                    <a:pt x="22" y="26"/>
                    <a:pt x="23" y="29"/>
                  </a:cubicBezTo>
                  <a:cubicBezTo>
                    <a:pt x="23" y="31"/>
                    <a:pt x="23" y="32"/>
                    <a:pt x="23" y="34"/>
                  </a:cubicBezTo>
                  <a:cubicBezTo>
                    <a:pt x="23" y="40"/>
                    <a:pt x="23" y="47"/>
                    <a:pt x="22" y="54"/>
                  </a:cubicBezTo>
                  <a:cubicBezTo>
                    <a:pt x="21" y="57"/>
                    <a:pt x="21" y="61"/>
                    <a:pt x="20" y="65"/>
                  </a:cubicBezTo>
                  <a:cubicBezTo>
                    <a:pt x="17" y="71"/>
                    <a:pt x="16" y="78"/>
                    <a:pt x="14" y="84"/>
                  </a:cubicBezTo>
                  <a:cubicBezTo>
                    <a:pt x="12" y="88"/>
                    <a:pt x="10" y="90"/>
                    <a:pt x="9" y="94"/>
                  </a:cubicBezTo>
                  <a:cubicBezTo>
                    <a:pt x="8" y="96"/>
                    <a:pt x="7" y="98"/>
                    <a:pt x="6" y="100"/>
                  </a:cubicBezTo>
                  <a:cubicBezTo>
                    <a:pt x="3" y="105"/>
                    <a:pt x="0" y="115"/>
                    <a:pt x="1" y="120"/>
                  </a:cubicBezTo>
                  <a:cubicBezTo>
                    <a:pt x="3" y="122"/>
                    <a:pt x="6" y="121"/>
                    <a:pt x="8" y="123"/>
                  </a:cubicBezTo>
                  <a:cubicBezTo>
                    <a:pt x="10" y="126"/>
                    <a:pt x="8" y="128"/>
                    <a:pt x="9" y="131"/>
                  </a:cubicBezTo>
                  <a:cubicBezTo>
                    <a:pt x="10" y="131"/>
                    <a:pt x="13" y="129"/>
                    <a:pt x="15" y="129"/>
                  </a:cubicBezTo>
                  <a:cubicBezTo>
                    <a:pt x="22" y="128"/>
                    <a:pt x="22" y="135"/>
                    <a:pt x="20" y="140"/>
                  </a:cubicBezTo>
                  <a:cubicBezTo>
                    <a:pt x="19" y="142"/>
                    <a:pt x="17" y="144"/>
                    <a:pt x="18" y="147"/>
                  </a:cubicBezTo>
                  <a:cubicBezTo>
                    <a:pt x="18" y="147"/>
                    <a:pt x="20" y="149"/>
                    <a:pt x="20" y="149"/>
                  </a:cubicBezTo>
                  <a:cubicBezTo>
                    <a:pt x="20" y="150"/>
                    <a:pt x="21" y="151"/>
                    <a:pt x="21" y="152"/>
                  </a:cubicBezTo>
                  <a:cubicBezTo>
                    <a:pt x="21" y="154"/>
                    <a:pt x="20" y="156"/>
                    <a:pt x="20" y="158"/>
                  </a:cubicBezTo>
                  <a:cubicBezTo>
                    <a:pt x="20" y="160"/>
                    <a:pt x="21" y="163"/>
                    <a:pt x="20" y="165"/>
                  </a:cubicBezTo>
                  <a:cubicBezTo>
                    <a:pt x="20" y="167"/>
                    <a:pt x="19" y="169"/>
                    <a:pt x="18" y="172"/>
                  </a:cubicBezTo>
                  <a:cubicBezTo>
                    <a:pt x="17" y="174"/>
                    <a:pt x="14" y="175"/>
                    <a:pt x="16" y="179"/>
                  </a:cubicBezTo>
                  <a:cubicBezTo>
                    <a:pt x="20" y="177"/>
                    <a:pt x="23" y="175"/>
                    <a:pt x="27" y="175"/>
                  </a:cubicBezTo>
                  <a:cubicBezTo>
                    <a:pt x="30" y="175"/>
                    <a:pt x="36" y="176"/>
                    <a:pt x="39" y="176"/>
                  </a:cubicBezTo>
                  <a:cubicBezTo>
                    <a:pt x="41" y="177"/>
                    <a:pt x="42" y="180"/>
                    <a:pt x="44" y="180"/>
                  </a:cubicBezTo>
                  <a:cubicBezTo>
                    <a:pt x="45" y="180"/>
                    <a:pt x="48" y="178"/>
                    <a:pt x="49" y="178"/>
                  </a:cubicBezTo>
                  <a:cubicBezTo>
                    <a:pt x="50" y="177"/>
                    <a:pt x="51" y="175"/>
                    <a:pt x="52" y="174"/>
                  </a:cubicBezTo>
                  <a:cubicBezTo>
                    <a:pt x="53" y="173"/>
                    <a:pt x="55" y="173"/>
                    <a:pt x="56" y="172"/>
                  </a:cubicBezTo>
                  <a:cubicBezTo>
                    <a:pt x="55" y="169"/>
                    <a:pt x="53" y="165"/>
                    <a:pt x="54" y="162"/>
                  </a:cubicBezTo>
                  <a:cubicBezTo>
                    <a:pt x="54" y="156"/>
                    <a:pt x="60" y="154"/>
                    <a:pt x="63" y="1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7" name="Freeform 611">
              <a:extLst>
                <a:ext uri="{FF2B5EF4-FFF2-40B4-BE49-F238E27FC236}">
                  <a16:creationId xmlns:a16="http://schemas.microsoft.com/office/drawing/2014/main" id="{879B099F-3715-4DD1-B133-48B46E823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819" y="2790598"/>
              <a:ext cx="263476" cy="217885"/>
            </a:xfrm>
            <a:custGeom>
              <a:avLst/>
              <a:gdLst>
                <a:gd name="T0" fmla="*/ 298 w 342"/>
                <a:gd name="T1" fmla="*/ 45 h 271"/>
                <a:gd name="T2" fmla="*/ 271 w 342"/>
                <a:gd name="T3" fmla="*/ 36 h 271"/>
                <a:gd name="T4" fmla="*/ 244 w 342"/>
                <a:gd name="T5" fmla="*/ 37 h 271"/>
                <a:gd name="T6" fmla="*/ 233 w 342"/>
                <a:gd name="T7" fmla="*/ 32 h 271"/>
                <a:gd name="T8" fmla="*/ 218 w 342"/>
                <a:gd name="T9" fmla="*/ 29 h 271"/>
                <a:gd name="T10" fmla="*/ 204 w 342"/>
                <a:gd name="T11" fmla="*/ 16 h 271"/>
                <a:gd name="T12" fmla="*/ 174 w 342"/>
                <a:gd name="T13" fmla="*/ 16 h 271"/>
                <a:gd name="T14" fmla="*/ 141 w 342"/>
                <a:gd name="T15" fmla="*/ 11 h 271"/>
                <a:gd name="T16" fmla="*/ 102 w 342"/>
                <a:gd name="T17" fmla="*/ 7 h 271"/>
                <a:gd name="T18" fmla="*/ 95 w 342"/>
                <a:gd name="T19" fmla="*/ 8 h 271"/>
                <a:gd name="T20" fmla="*/ 43 w 342"/>
                <a:gd name="T21" fmla="*/ 2 h 271"/>
                <a:gd name="T22" fmla="*/ 6 w 342"/>
                <a:gd name="T23" fmla="*/ 33 h 271"/>
                <a:gd name="T24" fmla="*/ 12 w 342"/>
                <a:gd name="T25" fmla="*/ 38 h 271"/>
                <a:gd name="T26" fmla="*/ 15 w 342"/>
                <a:gd name="T27" fmla="*/ 48 h 271"/>
                <a:gd name="T28" fmla="*/ 15 w 342"/>
                <a:gd name="T29" fmla="*/ 68 h 271"/>
                <a:gd name="T30" fmla="*/ 42 w 342"/>
                <a:gd name="T31" fmla="*/ 70 h 271"/>
                <a:gd name="T32" fmla="*/ 62 w 342"/>
                <a:gd name="T33" fmla="*/ 67 h 271"/>
                <a:gd name="T34" fmla="*/ 78 w 342"/>
                <a:gd name="T35" fmla="*/ 78 h 271"/>
                <a:gd name="T36" fmla="*/ 83 w 342"/>
                <a:gd name="T37" fmla="*/ 87 h 271"/>
                <a:gd name="T38" fmla="*/ 75 w 342"/>
                <a:gd name="T39" fmla="*/ 93 h 271"/>
                <a:gd name="T40" fmla="*/ 71 w 342"/>
                <a:gd name="T41" fmla="*/ 116 h 271"/>
                <a:gd name="T42" fmla="*/ 66 w 342"/>
                <a:gd name="T43" fmla="*/ 131 h 271"/>
                <a:gd name="T44" fmla="*/ 64 w 342"/>
                <a:gd name="T45" fmla="*/ 150 h 271"/>
                <a:gd name="T46" fmla="*/ 64 w 342"/>
                <a:gd name="T47" fmla="*/ 177 h 271"/>
                <a:gd name="T48" fmla="*/ 59 w 342"/>
                <a:gd name="T49" fmla="*/ 193 h 271"/>
                <a:gd name="T50" fmla="*/ 61 w 342"/>
                <a:gd name="T51" fmla="*/ 210 h 271"/>
                <a:gd name="T52" fmla="*/ 54 w 342"/>
                <a:gd name="T53" fmla="*/ 232 h 271"/>
                <a:gd name="T54" fmla="*/ 67 w 342"/>
                <a:gd name="T55" fmla="*/ 232 h 271"/>
                <a:gd name="T56" fmla="*/ 85 w 342"/>
                <a:gd name="T57" fmla="*/ 253 h 271"/>
                <a:gd name="T58" fmla="*/ 107 w 342"/>
                <a:gd name="T59" fmla="*/ 268 h 271"/>
                <a:gd name="T60" fmla="*/ 129 w 342"/>
                <a:gd name="T61" fmla="*/ 255 h 271"/>
                <a:gd name="T62" fmla="*/ 155 w 342"/>
                <a:gd name="T63" fmla="*/ 250 h 271"/>
                <a:gd name="T64" fmla="*/ 187 w 342"/>
                <a:gd name="T65" fmla="*/ 245 h 271"/>
                <a:gd name="T66" fmla="*/ 208 w 342"/>
                <a:gd name="T67" fmla="*/ 228 h 271"/>
                <a:gd name="T68" fmla="*/ 233 w 342"/>
                <a:gd name="T69" fmla="*/ 219 h 271"/>
                <a:gd name="T70" fmla="*/ 240 w 342"/>
                <a:gd name="T71" fmla="*/ 204 h 271"/>
                <a:gd name="T72" fmla="*/ 246 w 342"/>
                <a:gd name="T73" fmla="*/ 190 h 271"/>
                <a:gd name="T74" fmla="*/ 259 w 342"/>
                <a:gd name="T75" fmla="*/ 181 h 271"/>
                <a:gd name="T76" fmla="*/ 245 w 342"/>
                <a:gd name="T77" fmla="*/ 154 h 271"/>
                <a:gd name="T78" fmla="*/ 259 w 342"/>
                <a:gd name="T79" fmla="*/ 133 h 271"/>
                <a:gd name="T80" fmla="*/ 264 w 342"/>
                <a:gd name="T81" fmla="*/ 125 h 271"/>
                <a:gd name="T82" fmla="*/ 271 w 342"/>
                <a:gd name="T83" fmla="*/ 118 h 271"/>
                <a:gd name="T84" fmla="*/ 276 w 342"/>
                <a:gd name="T85" fmla="*/ 112 h 271"/>
                <a:gd name="T86" fmla="*/ 286 w 342"/>
                <a:gd name="T87" fmla="*/ 99 h 271"/>
                <a:gd name="T88" fmla="*/ 314 w 342"/>
                <a:gd name="T89" fmla="*/ 89 h 271"/>
                <a:gd name="T90" fmla="*/ 336 w 342"/>
                <a:gd name="T91" fmla="*/ 72 h 271"/>
                <a:gd name="T92" fmla="*/ 336 w 342"/>
                <a:gd name="T93" fmla="*/ 58 h 271"/>
                <a:gd name="T94" fmla="*/ 338 w 342"/>
                <a:gd name="T95" fmla="*/ 52 h 271"/>
                <a:gd name="T96" fmla="*/ 306 w 342"/>
                <a:gd name="T97" fmla="*/ 5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2" h="271">
                  <a:moveTo>
                    <a:pt x="306" y="50"/>
                  </a:moveTo>
                  <a:cubicBezTo>
                    <a:pt x="303" y="50"/>
                    <a:pt x="301" y="47"/>
                    <a:pt x="298" y="45"/>
                  </a:cubicBezTo>
                  <a:cubicBezTo>
                    <a:pt x="295" y="44"/>
                    <a:pt x="293" y="43"/>
                    <a:pt x="291" y="42"/>
                  </a:cubicBezTo>
                  <a:cubicBezTo>
                    <a:pt x="286" y="39"/>
                    <a:pt x="275" y="34"/>
                    <a:pt x="271" y="36"/>
                  </a:cubicBezTo>
                  <a:cubicBezTo>
                    <a:pt x="271" y="42"/>
                    <a:pt x="257" y="41"/>
                    <a:pt x="253" y="40"/>
                  </a:cubicBezTo>
                  <a:cubicBezTo>
                    <a:pt x="249" y="39"/>
                    <a:pt x="248" y="37"/>
                    <a:pt x="244" y="37"/>
                  </a:cubicBezTo>
                  <a:cubicBezTo>
                    <a:pt x="239" y="37"/>
                    <a:pt x="239" y="37"/>
                    <a:pt x="236" y="35"/>
                  </a:cubicBezTo>
                  <a:cubicBezTo>
                    <a:pt x="235" y="35"/>
                    <a:pt x="234" y="33"/>
                    <a:pt x="233" y="32"/>
                  </a:cubicBezTo>
                  <a:cubicBezTo>
                    <a:pt x="231" y="31"/>
                    <a:pt x="228" y="32"/>
                    <a:pt x="227" y="31"/>
                  </a:cubicBezTo>
                  <a:cubicBezTo>
                    <a:pt x="224" y="31"/>
                    <a:pt x="221" y="29"/>
                    <a:pt x="218" y="29"/>
                  </a:cubicBezTo>
                  <a:cubicBezTo>
                    <a:pt x="211" y="26"/>
                    <a:pt x="210" y="21"/>
                    <a:pt x="206" y="16"/>
                  </a:cubicBezTo>
                  <a:cubicBezTo>
                    <a:pt x="205" y="17"/>
                    <a:pt x="204" y="17"/>
                    <a:pt x="204" y="16"/>
                  </a:cubicBezTo>
                  <a:cubicBezTo>
                    <a:pt x="203" y="11"/>
                    <a:pt x="186" y="12"/>
                    <a:pt x="183" y="12"/>
                  </a:cubicBezTo>
                  <a:cubicBezTo>
                    <a:pt x="179" y="12"/>
                    <a:pt x="176" y="15"/>
                    <a:pt x="174" y="16"/>
                  </a:cubicBezTo>
                  <a:cubicBezTo>
                    <a:pt x="169" y="17"/>
                    <a:pt x="164" y="12"/>
                    <a:pt x="159" y="11"/>
                  </a:cubicBezTo>
                  <a:cubicBezTo>
                    <a:pt x="153" y="9"/>
                    <a:pt x="147" y="12"/>
                    <a:pt x="141" y="11"/>
                  </a:cubicBezTo>
                  <a:cubicBezTo>
                    <a:pt x="135" y="10"/>
                    <a:pt x="127" y="10"/>
                    <a:pt x="120" y="8"/>
                  </a:cubicBezTo>
                  <a:cubicBezTo>
                    <a:pt x="114" y="7"/>
                    <a:pt x="108" y="9"/>
                    <a:pt x="102" y="7"/>
                  </a:cubicBezTo>
                  <a:cubicBezTo>
                    <a:pt x="101" y="7"/>
                    <a:pt x="98" y="4"/>
                    <a:pt x="97" y="4"/>
                  </a:cubicBezTo>
                  <a:cubicBezTo>
                    <a:pt x="96" y="5"/>
                    <a:pt x="94" y="8"/>
                    <a:pt x="95" y="8"/>
                  </a:cubicBezTo>
                  <a:cubicBezTo>
                    <a:pt x="85" y="8"/>
                    <a:pt x="70" y="11"/>
                    <a:pt x="60" y="7"/>
                  </a:cubicBezTo>
                  <a:cubicBezTo>
                    <a:pt x="53" y="5"/>
                    <a:pt x="52" y="0"/>
                    <a:pt x="43" y="2"/>
                  </a:cubicBezTo>
                  <a:cubicBezTo>
                    <a:pt x="39" y="3"/>
                    <a:pt x="35" y="6"/>
                    <a:pt x="31" y="8"/>
                  </a:cubicBezTo>
                  <a:cubicBezTo>
                    <a:pt x="36" y="23"/>
                    <a:pt x="0" y="14"/>
                    <a:pt x="6" y="33"/>
                  </a:cubicBezTo>
                  <a:cubicBezTo>
                    <a:pt x="7" y="33"/>
                    <a:pt x="8" y="34"/>
                    <a:pt x="8" y="34"/>
                  </a:cubicBezTo>
                  <a:cubicBezTo>
                    <a:pt x="8" y="36"/>
                    <a:pt x="9" y="38"/>
                    <a:pt x="12" y="38"/>
                  </a:cubicBezTo>
                  <a:cubicBezTo>
                    <a:pt x="12" y="41"/>
                    <a:pt x="12" y="46"/>
                    <a:pt x="16" y="46"/>
                  </a:cubicBezTo>
                  <a:cubicBezTo>
                    <a:pt x="15" y="46"/>
                    <a:pt x="15" y="47"/>
                    <a:pt x="15" y="48"/>
                  </a:cubicBezTo>
                  <a:cubicBezTo>
                    <a:pt x="18" y="53"/>
                    <a:pt x="15" y="60"/>
                    <a:pt x="15" y="67"/>
                  </a:cubicBezTo>
                  <a:cubicBezTo>
                    <a:pt x="15" y="67"/>
                    <a:pt x="15" y="68"/>
                    <a:pt x="15" y="68"/>
                  </a:cubicBezTo>
                  <a:cubicBezTo>
                    <a:pt x="21" y="65"/>
                    <a:pt x="27" y="60"/>
                    <a:pt x="33" y="61"/>
                  </a:cubicBezTo>
                  <a:cubicBezTo>
                    <a:pt x="42" y="63"/>
                    <a:pt x="27" y="72"/>
                    <a:pt x="42" y="70"/>
                  </a:cubicBezTo>
                  <a:cubicBezTo>
                    <a:pt x="46" y="70"/>
                    <a:pt x="48" y="71"/>
                    <a:pt x="52" y="71"/>
                  </a:cubicBezTo>
                  <a:cubicBezTo>
                    <a:pt x="57" y="72"/>
                    <a:pt x="58" y="68"/>
                    <a:pt x="62" y="67"/>
                  </a:cubicBezTo>
                  <a:cubicBezTo>
                    <a:pt x="64" y="66"/>
                    <a:pt x="75" y="68"/>
                    <a:pt x="77" y="70"/>
                  </a:cubicBezTo>
                  <a:cubicBezTo>
                    <a:pt x="81" y="73"/>
                    <a:pt x="76" y="74"/>
                    <a:pt x="78" y="78"/>
                  </a:cubicBezTo>
                  <a:cubicBezTo>
                    <a:pt x="80" y="80"/>
                    <a:pt x="86" y="78"/>
                    <a:pt x="87" y="81"/>
                  </a:cubicBezTo>
                  <a:cubicBezTo>
                    <a:pt x="89" y="84"/>
                    <a:pt x="85" y="85"/>
                    <a:pt x="83" y="87"/>
                  </a:cubicBezTo>
                  <a:cubicBezTo>
                    <a:pt x="82" y="89"/>
                    <a:pt x="82" y="91"/>
                    <a:pt x="80" y="92"/>
                  </a:cubicBezTo>
                  <a:cubicBezTo>
                    <a:pt x="79" y="93"/>
                    <a:pt x="76" y="92"/>
                    <a:pt x="75" y="93"/>
                  </a:cubicBezTo>
                  <a:cubicBezTo>
                    <a:pt x="72" y="95"/>
                    <a:pt x="72" y="99"/>
                    <a:pt x="69" y="100"/>
                  </a:cubicBezTo>
                  <a:cubicBezTo>
                    <a:pt x="69" y="105"/>
                    <a:pt x="70" y="111"/>
                    <a:pt x="71" y="116"/>
                  </a:cubicBezTo>
                  <a:cubicBezTo>
                    <a:pt x="71" y="118"/>
                    <a:pt x="72" y="122"/>
                    <a:pt x="71" y="124"/>
                  </a:cubicBezTo>
                  <a:cubicBezTo>
                    <a:pt x="70" y="127"/>
                    <a:pt x="66" y="128"/>
                    <a:pt x="66" y="131"/>
                  </a:cubicBezTo>
                  <a:cubicBezTo>
                    <a:pt x="66" y="134"/>
                    <a:pt x="69" y="136"/>
                    <a:pt x="69" y="139"/>
                  </a:cubicBezTo>
                  <a:cubicBezTo>
                    <a:pt x="69" y="141"/>
                    <a:pt x="65" y="147"/>
                    <a:pt x="64" y="150"/>
                  </a:cubicBezTo>
                  <a:cubicBezTo>
                    <a:pt x="60" y="156"/>
                    <a:pt x="53" y="160"/>
                    <a:pt x="63" y="166"/>
                  </a:cubicBezTo>
                  <a:cubicBezTo>
                    <a:pt x="60" y="171"/>
                    <a:pt x="68" y="171"/>
                    <a:pt x="64" y="177"/>
                  </a:cubicBezTo>
                  <a:cubicBezTo>
                    <a:pt x="62" y="180"/>
                    <a:pt x="58" y="179"/>
                    <a:pt x="57" y="183"/>
                  </a:cubicBezTo>
                  <a:cubicBezTo>
                    <a:pt x="57" y="184"/>
                    <a:pt x="58" y="192"/>
                    <a:pt x="59" y="193"/>
                  </a:cubicBezTo>
                  <a:cubicBezTo>
                    <a:pt x="60" y="197"/>
                    <a:pt x="64" y="197"/>
                    <a:pt x="65" y="201"/>
                  </a:cubicBezTo>
                  <a:cubicBezTo>
                    <a:pt x="62" y="204"/>
                    <a:pt x="64" y="207"/>
                    <a:pt x="61" y="210"/>
                  </a:cubicBezTo>
                  <a:cubicBezTo>
                    <a:pt x="58" y="214"/>
                    <a:pt x="52" y="216"/>
                    <a:pt x="52" y="222"/>
                  </a:cubicBezTo>
                  <a:cubicBezTo>
                    <a:pt x="51" y="225"/>
                    <a:pt x="53" y="229"/>
                    <a:pt x="54" y="232"/>
                  </a:cubicBezTo>
                  <a:cubicBezTo>
                    <a:pt x="56" y="232"/>
                    <a:pt x="58" y="232"/>
                    <a:pt x="59" y="231"/>
                  </a:cubicBezTo>
                  <a:cubicBezTo>
                    <a:pt x="62" y="231"/>
                    <a:pt x="64" y="231"/>
                    <a:pt x="67" y="232"/>
                  </a:cubicBezTo>
                  <a:cubicBezTo>
                    <a:pt x="72" y="233"/>
                    <a:pt x="77" y="236"/>
                    <a:pt x="79" y="240"/>
                  </a:cubicBezTo>
                  <a:cubicBezTo>
                    <a:pt x="82" y="244"/>
                    <a:pt x="83" y="249"/>
                    <a:pt x="85" y="253"/>
                  </a:cubicBezTo>
                  <a:cubicBezTo>
                    <a:pt x="88" y="260"/>
                    <a:pt x="89" y="265"/>
                    <a:pt x="96" y="268"/>
                  </a:cubicBezTo>
                  <a:cubicBezTo>
                    <a:pt x="100" y="270"/>
                    <a:pt x="103" y="271"/>
                    <a:pt x="107" y="268"/>
                  </a:cubicBezTo>
                  <a:cubicBezTo>
                    <a:pt x="112" y="266"/>
                    <a:pt x="111" y="263"/>
                    <a:pt x="114" y="260"/>
                  </a:cubicBezTo>
                  <a:cubicBezTo>
                    <a:pt x="118" y="257"/>
                    <a:pt x="125" y="257"/>
                    <a:pt x="129" y="255"/>
                  </a:cubicBezTo>
                  <a:cubicBezTo>
                    <a:pt x="134" y="252"/>
                    <a:pt x="136" y="249"/>
                    <a:pt x="142" y="248"/>
                  </a:cubicBezTo>
                  <a:cubicBezTo>
                    <a:pt x="147" y="248"/>
                    <a:pt x="150" y="249"/>
                    <a:pt x="155" y="250"/>
                  </a:cubicBezTo>
                  <a:cubicBezTo>
                    <a:pt x="160" y="251"/>
                    <a:pt x="162" y="248"/>
                    <a:pt x="167" y="247"/>
                  </a:cubicBezTo>
                  <a:cubicBezTo>
                    <a:pt x="174" y="246"/>
                    <a:pt x="182" y="255"/>
                    <a:pt x="187" y="245"/>
                  </a:cubicBezTo>
                  <a:cubicBezTo>
                    <a:pt x="190" y="245"/>
                    <a:pt x="192" y="246"/>
                    <a:pt x="193" y="249"/>
                  </a:cubicBezTo>
                  <a:cubicBezTo>
                    <a:pt x="203" y="251"/>
                    <a:pt x="203" y="233"/>
                    <a:pt x="208" y="228"/>
                  </a:cubicBezTo>
                  <a:cubicBezTo>
                    <a:pt x="214" y="223"/>
                    <a:pt x="218" y="223"/>
                    <a:pt x="225" y="222"/>
                  </a:cubicBezTo>
                  <a:cubicBezTo>
                    <a:pt x="228" y="222"/>
                    <a:pt x="231" y="222"/>
                    <a:pt x="233" y="219"/>
                  </a:cubicBezTo>
                  <a:cubicBezTo>
                    <a:pt x="234" y="217"/>
                    <a:pt x="233" y="216"/>
                    <a:pt x="233" y="213"/>
                  </a:cubicBezTo>
                  <a:cubicBezTo>
                    <a:pt x="234" y="209"/>
                    <a:pt x="239" y="208"/>
                    <a:pt x="240" y="204"/>
                  </a:cubicBezTo>
                  <a:cubicBezTo>
                    <a:pt x="242" y="201"/>
                    <a:pt x="239" y="197"/>
                    <a:pt x="241" y="194"/>
                  </a:cubicBezTo>
                  <a:cubicBezTo>
                    <a:pt x="242" y="193"/>
                    <a:pt x="245" y="191"/>
                    <a:pt x="246" y="190"/>
                  </a:cubicBezTo>
                  <a:cubicBezTo>
                    <a:pt x="247" y="189"/>
                    <a:pt x="249" y="188"/>
                    <a:pt x="251" y="187"/>
                  </a:cubicBezTo>
                  <a:cubicBezTo>
                    <a:pt x="253" y="186"/>
                    <a:pt x="258" y="183"/>
                    <a:pt x="259" y="181"/>
                  </a:cubicBezTo>
                  <a:cubicBezTo>
                    <a:pt x="260" y="176"/>
                    <a:pt x="250" y="173"/>
                    <a:pt x="248" y="169"/>
                  </a:cubicBezTo>
                  <a:cubicBezTo>
                    <a:pt x="247" y="165"/>
                    <a:pt x="244" y="158"/>
                    <a:pt x="245" y="154"/>
                  </a:cubicBezTo>
                  <a:cubicBezTo>
                    <a:pt x="246" y="149"/>
                    <a:pt x="251" y="144"/>
                    <a:pt x="254" y="139"/>
                  </a:cubicBezTo>
                  <a:cubicBezTo>
                    <a:pt x="255" y="136"/>
                    <a:pt x="257" y="135"/>
                    <a:pt x="259" y="133"/>
                  </a:cubicBezTo>
                  <a:cubicBezTo>
                    <a:pt x="259" y="132"/>
                    <a:pt x="259" y="130"/>
                    <a:pt x="259" y="129"/>
                  </a:cubicBezTo>
                  <a:cubicBezTo>
                    <a:pt x="261" y="128"/>
                    <a:pt x="263" y="127"/>
                    <a:pt x="264" y="125"/>
                  </a:cubicBezTo>
                  <a:cubicBezTo>
                    <a:pt x="265" y="123"/>
                    <a:pt x="265" y="120"/>
                    <a:pt x="267" y="118"/>
                  </a:cubicBezTo>
                  <a:cubicBezTo>
                    <a:pt x="268" y="118"/>
                    <a:pt x="270" y="118"/>
                    <a:pt x="271" y="118"/>
                  </a:cubicBezTo>
                  <a:cubicBezTo>
                    <a:pt x="271" y="117"/>
                    <a:pt x="270" y="116"/>
                    <a:pt x="271" y="116"/>
                  </a:cubicBezTo>
                  <a:cubicBezTo>
                    <a:pt x="273" y="114"/>
                    <a:pt x="276" y="115"/>
                    <a:pt x="276" y="112"/>
                  </a:cubicBezTo>
                  <a:cubicBezTo>
                    <a:pt x="277" y="109"/>
                    <a:pt x="273" y="109"/>
                    <a:pt x="274" y="106"/>
                  </a:cubicBezTo>
                  <a:cubicBezTo>
                    <a:pt x="276" y="102"/>
                    <a:pt x="283" y="100"/>
                    <a:pt x="286" y="99"/>
                  </a:cubicBezTo>
                  <a:cubicBezTo>
                    <a:pt x="294" y="95"/>
                    <a:pt x="302" y="95"/>
                    <a:pt x="310" y="92"/>
                  </a:cubicBezTo>
                  <a:cubicBezTo>
                    <a:pt x="312" y="91"/>
                    <a:pt x="313" y="90"/>
                    <a:pt x="314" y="89"/>
                  </a:cubicBezTo>
                  <a:cubicBezTo>
                    <a:pt x="318" y="85"/>
                    <a:pt x="321" y="82"/>
                    <a:pt x="325" y="80"/>
                  </a:cubicBezTo>
                  <a:cubicBezTo>
                    <a:pt x="329" y="77"/>
                    <a:pt x="332" y="75"/>
                    <a:pt x="336" y="72"/>
                  </a:cubicBezTo>
                  <a:cubicBezTo>
                    <a:pt x="338" y="70"/>
                    <a:pt x="339" y="69"/>
                    <a:pt x="339" y="66"/>
                  </a:cubicBezTo>
                  <a:cubicBezTo>
                    <a:pt x="339" y="65"/>
                    <a:pt x="335" y="58"/>
                    <a:pt x="336" y="58"/>
                  </a:cubicBezTo>
                  <a:cubicBezTo>
                    <a:pt x="338" y="58"/>
                    <a:pt x="342" y="57"/>
                    <a:pt x="341" y="53"/>
                  </a:cubicBezTo>
                  <a:cubicBezTo>
                    <a:pt x="340" y="53"/>
                    <a:pt x="339" y="52"/>
                    <a:pt x="338" y="52"/>
                  </a:cubicBezTo>
                  <a:cubicBezTo>
                    <a:pt x="338" y="51"/>
                    <a:pt x="338" y="50"/>
                    <a:pt x="337" y="49"/>
                  </a:cubicBezTo>
                  <a:cubicBezTo>
                    <a:pt x="328" y="46"/>
                    <a:pt x="316" y="54"/>
                    <a:pt x="306" y="5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8" name="Freeform 613">
              <a:extLst>
                <a:ext uri="{FF2B5EF4-FFF2-40B4-BE49-F238E27FC236}">
                  <a16:creationId xmlns:a16="http://schemas.microsoft.com/office/drawing/2014/main" id="{847BA1C9-544F-446E-B186-915489AE7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132" y="2559094"/>
              <a:ext cx="267720" cy="274740"/>
            </a:xfrm>
            <a:custGeom>
              <a:avLst/>
              <a:gdLst>
                <a:gd name="T0" fmla="*/ 313 w 347"/>
                <a:gd name="T1" fmla="*/ 270 h 342"/>
                <a:gd name="T2" fmla="*/ 307 w 347"/>
                <a:gd name="T3" fmla="*/ 243 h 342"/>
                <a:gd name="T4" fmla="*/ 310 w 347"/>
                <a:gd name="T5" fmla="*/ 216 h 342"/>
                <a:gd name="T6" fmla="*/ 312 w 347"/>
                <a:gd name="T7" fmla="*/ 197 h 342"/>
                <a:gd name="T8" fmla="*/ 290 w 347"/>
                <a:gd name="T9" fmla="*/ 199 h 342"/>
                <a:gd name="T10" fmla="*/ 312 w 347"/>
                <a:gd name="T11" fmla="*/ 153 h 342"/>
                <a:gd name="T12" fmla="*/ 313 w 347"/>
                <a:gd name="T13" fmla="*/ 148 h 342"/>
                <a:gd name="T14" fmla="*/ 331 w 347"/>
                <a:gd name="T15" fmla="*/ 143 h 342"/>
                <a:gd name="T16" fmla="*/ 329 w 347"/>
                <a:gd name="T17" fmla="*/ 128 h 342"/>
                <a:gd name="T18" fmla="*/ 340 w 347"/>
                <a:gd name="T19" fmla="*/ 96 h 342"/>
                <a:gd name="T20" fmla="*/ 304 w 347"/>
                <a:gd name="T21" fmla="*/ 75 h 342"/>
                <a:gd name="T22" fmla="*/ 276 w 347"/>
                <a:gd name="T23" fmla="*/ 64 h 342"/>
                <a:gd name="T24" fmla="*/ 258 w 347"/>
                <a:gd name="T25" fmla="*/ 41 h 342"/>
                <a:gd name="T26" fmla="*/ 238 w 347"/>
                <a:gd name="T27" fmla="*/ 30 h 342"/>
                <a:gd name="T28" fmla="*/ 217 w 347"/>
                <a:gd name="T29" fmla="*/ 19 h 342"/>
                <a:gd name="T30" fmla="*/ 195 w 347"/>
                <a:gd name="T31" fmla="*/ 0 h 342"/>
                <a:gd name="T32" fmla="*/ 182 w 347"/>
                <a:gd name="T33" fmla="*/ 3 h 342"/>
                <a:gd name="T34" fmla="*/ 161 w 347"/>
                <a:gd name="T35" fmla="*/ 44 h 342"/>
                <a:gd name="T36" fmla="*/ 143 w 347"/>
                <a:gd name="T37" fmla="*/ 53 h 342"/>
                <a:gd name="T38" fmla="*/ 131 w 347"/>
                <a:gd name="T39" fmla="*/ 68 h 342"/>
                <a:gd name="T40" fmla="*/ 100 w 347"/>
                <a:gd name="T41" fmla="*/ 70 h 342"/>
                <a:gd name="T42" fmla="*/ 86 w 347"/>
                <a:gd name="T43" fmla="*/ 59 h 342"/>
                <a:gd name="T44" fmla="*/ 81 w 347"/>
                <a:gd name="T45" fmla="*/ 71 h 342"/>
                <a:gd name="T46" fmla="*/ 86 w 347"/>
                <a:gd name="T47" fmla="*/ 95 h 342"/>
                <a:gd name="T48" fmla="*/ 78 w 347"/>
                <a:gd name="T49" fmla="*/ 99 h 342"/>
                <a:gd name="T50" fmla="*/ 67 w 347"/>
                <a:gd name="T51" fmla="*/ 100 h 342"/>
                <a:gd name="T52" fmla="*/ 56 w 347"/>
                <a:gd name="T53" fmla="*/ 105 h 342"/>
                <a:gd name="T54" fmla="*/ 49 w 347"/>
                <a:gd name="T55" fmla="*/ 96 h 342"/>
                <a:gd name="T56" fmla="*/ 33 w 347"/>
                <a:gd name="T57" fmla="*/ 97 h 342"/>
                <a:gd name="T58" fmla="*/ 17 w 347"/>
                <a:gd name="T59" fmla="*/ 98 h 342"/>
                <a:gd name="T60" fmla="*/ 4 w 347"/>
                <a:gd name="T61" fmla="*/ 115 h 342"/>
                <a:gd name="T62" fmla="*/ 2 w 347"/>
                <a:gd name="T63" fmla="*/ 124 h 342"/>
                <a:gd name="T64" fmla="*/ 9 w 347"/>
                <a:gd name="T65" fmla="*/ 133 h 342"/>
                <a:gd name="T66" fmla="*/ 17 w 347"/>
                <a:gd name="T67" fmla="*/ 133 h 342"/>
                <a:gd name="T68" fmla="*/ 39 w 347"/>
                <a:gd name="T69" fmla="*/ 140 h 342"/>
                <a:gd name="T70" fmla="*/ 46 w 347"/>
                <a:gd name="T71" fmla="*/ 145 h 342"/>
                <a:gd name="T72" fmla="*/ 60 w 347"/>
                <a:gd name="T73" fmla="*/ 152 h 342"/>
                <a:gd name="T74" fmla="*/ 69 w 347"/>
                <a:gd name="T75" fmla="*/ 159 h 342"/>
                <a:gd name="T76" fmla="*/ 72 w 347"/>
                <a:gd name="T77" fmla="*/ 162 h 342"/>
                <a:gd name="T78" fmla="*/ 77 w 347"/>
                <a:gd name="T79" fmla="*/ 182 h 342"/>
                <a:gd name="T80" fmla="*/ 84 w 347"/>
                <a:gd name="T81" fmla="*/ 189 h 342"/>
                <a:gd name="T82" fmla="*/ 89 w 347"/>
                <a:gd name="T83" fmla="*/ 196 h 342"/>
                <a:gd name="T84" fmla="*/ 99 w 347"/>
                <a:gd name="T85" fmla="*/ 209 h 342"/>
                <a:gd name="T86" fmla="*/ 96 w 347"/>
                <a:gd name="T87" fmla="*/ 219 h 342"/>
                <a:gd name="T88" fmla="*/ 99 w 347"/>
                <a:gd name="T89" fmla="*/ 222 h 342"/>
                <a:gd name="T90" fmla="*/ 96 w 347"/>
                <a:gd name="T91" fmla="*/ 251 h 342"/>
                <a:gd name="T92" fmla="*/ 81 w 347"/>
                <a:gd name="T93" fmla="*/ 304 h 342"/>
                <a:gd name="T94" fmla="*/ 102 w 347"/>
                <a:gd name="T95" fmla="*/ 319 h 342"/>
                <a:gd name="T96" fmla="*/ 111 w 347"/>
                <a:gd name="T97" fmla="*/ 323 h 342"/>
                <a:gd name="T98" fmla="*/ 128 w 347"/>
                <a:gd name="T99" fmla="*/ 328 h 342"/>
                <a:gd name="T100" fmla="*/ 166 w 347"/>
                <a:gd name="T101" fmla="*/ 330 h 342"/>
                <a:gd name="T102" fmla="*/ 181 w 347"/>
                <a:gd name="T103" fmla="*/ 338 h 342"/>
                <a:gd name="T104" fmla="*/ 209 w 347"/>
                <a:gd name="T105" fmla="*/ 331 h 342"/>
                <a:gd name="T106" fmla="*/ 214 w 347"/>
                <a:gd name="T107" fmla="*/ 310 h 342"/>
                <a:gd name="T108" fmla="*/ 226 w 347"/>
                <a:gd name="T109" fmla="*/ 304 h 342"/>
                <a:gd name="T110" fmla="*/ 235 w 347"/>
                <a:gd name="T111" fmla="*/ 298 h 342"/>
                <a:gd name="T112" fmla="*/ 251 w 347"/>
                <a:gd name="T113" fmla="*/ 302 h 342"/>
                <a:gd name="T114" fmla="*/ 265 w 347"/>
                <a:gd name="T115" fmla="*/ 306 h 342"/>
                <a:gd name="T116" fmla="*/ 278 w 347"/>
                <a:gd name="T117" fmla="*/ 312 h 342"/>
                <a:gd name="T118" fmla="*/ 286 w 347"/>
                <a:gd name="T119" fmla="*/ 316 h 342"/>
                <a:gd name="T120" fmla="*/ 310 w 347"/>
                <a:gd name="T121" fmla="*/ 304 h 342"/>
                <a:gd name="T122" fmla="*/ 325 w 347"/>
                <a:gd name="T123" fmla="*/ 290 h 342"/>
                <a:gd name="T124" fmla="*/ 333 w 347"/>
                <a:gd name="T125" fmla="*/ 28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7" h="342">
                  <a:moveTo>
                    <a:pt x="333" y="280"/>
                  </a:moveTo>
                  <a:cubicBezTo>
                    <a:pt x="334" y="273"/>
                    <a:pt x="316" y="274"/>
                    <a:pt x="313" y="270"/>
                  </a:cubicBezTo>
                  <a:cubicBezTo>
                    <a:pt x="306" y="262"/>
                    <a:pt x="315" y="257"/>
                    <a:pt x="313" y="251"/>
                  </a:cubicBezTo>
                  <a:cubicBezTo>
                    <a:pt x="312" y="247"/>
                    <a:pt x="307" y="246"/>
                    <a:pt x="307" y="243"/>
                  </a:cubicBezTo>
                  <a:cubicBezTo>
                    <a:pt x="307" y="239"/>
                    <a:pt x="314" y="237"/>
                    <a:pt x="316" y="234"/>
                  </a:cubicBezTo>
                  <a:cubicBezTo>
                    <a:pt x="319" y="229"/>
                    <a:pt x="314" y="219"/>
                    <a:pt x="310" y="216"/>
                  </a:cubicBezTo>
                  <a:cubicBezTo>
                    <a:pt x="311" y="213"/>
                    <a:pt x="315" y="212"/>
                    <a:pt x="315" y="208"/>
                  </a:cubicBezTo>
                  <a:cubicBezTo>
                    <a:pt x="315" y="205"/>
                    <a:pt x="313" y="199"/>
                    <a:pt x="312" y="197"/>
                  </a:cubicBezTo>
                  <a:cubicBezTo>
                    <a:pt x="309" y="188"/>
                    <a:pt x="302" y="190"/>
                    <a:pt x="294" y="192"/>
                  </a:cubicBezTo>
                  <a:cubicBezTo>
                    <a:pt x="294" y="195"/>
                    <a:pt x="295" y="200"/>
                    <a:pt x="290" y="199"/>
                  </a:cubicBezTo>
                  <a:cubicBezTo>
                    <a:pt x="291" y="191"/>
                    <a:pt x="291" y="181"/>
                    <a:pt x="297" y="174"/>
                  </a:cubicBezTo>
                  <a:cubicBezTo>
                    <a:pt x="302" y="169"/>
                    <a:pt x="315" y="162"/>
                    <a:pt x="312" y="153"/>
                  </a:cubicBezTo>
                  <a:cubicBezTo>
                    <a:pt x="313" y="153"/>
                    <a:pt x="313" y="153"/>
                    <a:pt x="313" y="152"/>
                  </a:cubicBezTo>
                  <a:cubicBezTo>
                    <a:pt x="313" y="151"/>
                    <a:pt x="313" y="149"/>
                    <a:pt x="313" y="148"/>
                  </a:cubicBezTo>
                  <a:cubicBezTo>
                    <a:pt x="317" y="148"/>
                    <a:pt x="321" y="150"/>
                    <a:pt x="325" y="149"/>
                  </a:cubicBezTo>
                  <a:cubicBezTo>
                    <a:pt x="328" y="148"/>
                    <a:pt x="329" y="145"/>
                    <a:pt x="331" y="143"/>
                  </a:cubicBezTo>
                  <a:cubicBezTo>
                    <a:pt x="331" y="142"/>
                    <a:pt x="331" y="142"/>
                    <a:pt x="330" y="142"/>
                  </a:cubicBezTo>
                  <a:cubicBezTo>
                    <a:pt x="329" y="141"/>
                    <a:pt x="329" y="131"/>
                    <a:pt x="329" y="128"/>
                  </a:cubicBezTo>
                  <a:cubicBezTo>
                    <a:pt x="329" y="123"/>
                    <a:pt x="333" y="117"/>
                    <a:pt x="335" y="113"/>
                  </a:cubicBezTo>
                  <a:cubicBezTo>
                    <a:pt x="337" y="107"/>
                    <a:pt x="338" y="102"/>
                    <a:pt x="340" y="96"/>
                  </a:cubicBezTo>
                  <a:cubicBezTo>
                    <a:pt x="343" y="89"/>
                    <a:pt x="347" y="91"/>
                    <a:pt x="338" y="87"/>
                  </a:cubicBezTo>
                  <a:cubicBezTo>
                    <a:pt x="327" y="83"/>
                    <a:pt x="314" y="83"/>
                    <a:pt x="304" y="75"/>
                  </a:cubicBezTo>
                  <a:cubicBezTo>
                    <a:pt x="298" y="71"/>
                    <a:pt x="298" y="69"/>
                    <a:pt x="291" y="68"/>
                  </a:cubicBezTo>
                  <a:cubicBezTo>
                    <a:pt x="286" y="67"/>
                    <a:pt x="281" y="66"/>
                    <a:pt x="276" y="64"/>
                  </a:cubicBezTo>
                  <a:cubicBezTo>
                    <a:pt x="271" y="62"/>
                    <a:pt x="265" y="59"/>
                    <a:pt x="261" y="54"/>
                  </a:cubicBezTo>
                  <a:cubicBezTo>
                    <a:pt x="257" y="49"/>
                    <a:pt x="259" y="47"/>
                    <a:pt x="258" y="41"/>
                  </a:cubicBezTo>
                  <a:cubicBezTo>
                    <a:pt x="252" y="43"/>
                    <a:pt x="244" y="55"/>
                    <a:pt x="240" y="43"/>
                  </a:cubicBezTo>
                  <a:cubicBezTo>
                    <a:pt x="238" y="39"/>
                    <a:pt x="242" y="33"/>
                    <a:pt x="238" y="30"/>
                  </a:cubicBezTo>
                  <a:cubicBezTo>
                    <a:pt x="236" y="29"/>
                    <a:pt x="229" y="28"/>
                    <a:pt x="227" y="27"/>
                  </a:cubicBezTo>
                  <a:cubicBezTo>
                    <a:pt x="223" y="25"/>
                    <a:pt x="220" y="21"/>
                    <a:pt x="217" y="19"/>
                  </a:cubicBezTo>
                  <a:cubicBezTo>
                    <a:pt x="212" y="16"/>
                    <a:pt x="209" y="17"/>
                    <a:pt x="205" y="16"/>
                  </a:cubicBezTo>
                  <a:cubicBezTo>
                    <a:pt x="199" y="14"/>
                    <a:pt x="197" y="7"/>
                    <a:pt x="195" y="0"/>
                  </a:cubicBezTo>
                  <a:cubicBezTo>
                    <a:pt x="193" y="0"/>
                    <a:pt x="191" y="0"/>
                    <a:pt x="190" y="1"/>
                  </a:cubicBezTo>
                  <a:cubicBezTo>
                    <a:pt x="187" y="1"/>
                    <a:pt x="184" y="2"/>
                    <a:pt x="182" y="3"/>
                  </a:cubicBezTo>
                  <a:cubicBezTo>
                    <a:pt x="172" y="5"/>
                    <a:pt x="170" y="10"/>
                    <a:pt x="170" y="20"/>
                  </a:cubicBezTo>
                  <a:cubicBezTo>
                    <a:pt x="170" y="29"/>
                    <a:pt x="170" y="39"/>
                    <a:pt x="161" y="44"/>
                  </a:cubicBezTo>
                  <a:cubicBezTo>
                    <a:pt x="158" y="46"/>
                    <a:pt x="156" y="48"/>
                    <a:pt x="153" y="49"/>
                  </a:cubicBezTo>
                  <a:cubicBezTo>
                    <a:pt x="149" y="50"/>
                    <a:pt x="146" y="52"/>
                    <a:pt x="143" y="53"/>
                  </a:cubicBezTo>
                  <a:cubicBezTo>
                    <a:pt x="139" y="54"/>
                    <a:pt x="136" y="54"/>
                    <a:pt x="133" y="58"/>
                  </a:cubicBezTo>
                  <a:cubicBezTo>
                    <a:pt x="130" y="62"/>
                    <a:pt x="131" y="63"/>
                    <a:pt x="131" y="68"/>
                  </a:cubicBezTo>
                  <a:cubicBezTo>
                    <a:pt x="131" y="76"/>
                    <a:pt x="122" y="74"/>
                    <a:pt x="117" y="73"/>
                  </a:cubicBezTo>
                  <a:cubicBezTo>
                    <a:pt x="111" y="72"/>
                    <a:pt x="105" y="73"/>
                    <a:pt x="100" y="70"/>
                  </a:cubicBezTo>
                  <a:cubicBezTo>
                    <a:pt x="98" y="70"/>
                    <a:pt x="89" y="62"/>
                    <a:pt x="95" y="61"/>
                  </a:cubicBezTo>
                  <a:cubicBezTo>
                    <a:pt x="96" y="56"/>
                    <a:pt x="88" y="55"/>
                    <a:pt x="86" y="59"/>
                  </a:cubicBezTo>
                  <a:cubicBezTo>
                    <a:pt x="83" y="59"/>
                    <a:pt x="78" y="57"/>
                    <a:pt x="75" y="58"/>
                  </a:cubicBezTo>
                  <a:cubicBezTo>
                    <a:pt x="79" y="61"/>
                    <a:pt x="77" y="71"/>
                    <a:pt x="81" y="71"/>
                  </a:cubicBezTo>
                  <a:cubicBezTo>
                    <a:pt x="82" y="76"/>
                    <a:pt x="84" y="81"/>
                    <a:pt x="86" y="86"/>
                  </a:cubicBezTo>
                  <a:cubicBezTo>
                    <a:pt x="87" y="89"/>
                    <a:pt x="86" y="91"/>
                    <a:pt x="86" y="95"/>
                  </a:cubicBezTo>
                  <a:cubicBezTo>
                    <a:pt x="89" y="96"/>
                    <a:pt x="88" y="99"/>
                    <a:pt x="90" y="101"/>
                  </a:cubicBezTo>
                  <a:cubicBezTo>
                    <a:pt x="87" y="101"/>
                    <a:pt x="79" y="103"/>
                    <a:pt x="78" y="99"/>
                  </a:cubicBezTo>
                  <a:cubicBezTo>
                    <a:pt x="76" y="99"/>
                    <a:pt x="75" y="100"/>
                    <a:pt x="72" y="101"/>
                  </a:cubicBezTo>
                  <a:cubicBezTo>
                    <a:pt x="69" y="102"/>
                    <a:pt x="70" y="101"/>
                    <a:pt x="67" y="100"/>
                  </a:cubicBezTo>
                  <a:cubicBezTo>
                    <a:pt x="65" y="100"/>
                    <a:pt x="64" y="100"/>
                    <a:pt x="62" y="101"/>
                  </a:cubicBezTo>
                  <a:cubicBezTo>
                    <a:pt x="60" y="103"/>
                    <a:pt x="60" y="108"/>
                    <a:pt x="56" y="105"/>
                  </a:cubicBezTo>
                  <a:cubicBezTo>
                    <a:pt x="55" y="105"/>
                    <a:pt x="54" y="101"/>
                    <a:pt x="53" y="100"/>
                  </a:cubicBezTo>
                  <a:cubicBezTo>
                    <a:pt x="52" y="99"/>
                    <a:pt x="50" y="98"/>
                    <a:pt x="49" y="96"/>
                  </a:cubicBezTo>
                  <a:cubicBezTo>
                    <a:pt x="47" y="93"/>
                    <a:pt x="47" y="92"/>
                    <a:pt x="41" y="93"/>
                  </a:cubicBezTo>
                  <a:cubicBezTo>
                    <a:pt x="37" y="93"/>
                    <a:pt x="36" y="95"/>
                    <a:pt x="33" y="97"/>
                  </a:cubicBezTo>
                  <a:cubicBezTo>
                    <a:pt x="30" y="98"/>
                    <a:pt x="29" y="97"/>
                    <a:pt x="25" y="97"/>
                  </a:cubicBezTo>
                  <a:cubicBezTo>
                    <a:pt x="22" y="97"/>
                    <a:pt x="20" y="97"/>
                    <a:pt x="17" y="98"/>
                  </a:cubicBezTo>
                  <a:cubicBezTo>
                    <a:pt x="14" y="100"/>
                    <a:pt x="8" y="101"/>
                    <a:pt x="5" y="103"/>
                  </a:cubicBezTo>
                  <a:cubicBezTo>
                    <a:pt x="0" y="106"/>
                    <a:pt x="0" y="111"/>
                    <a:pt x="4" y="115"/>
                  </a:cubicBezTo>
                  <a:cubicBezTo>
                    <a:pt x="6" y="117"/>
                    <a:pt x="14" y="119"/>
                    <a:pt x="13" y="121"/>
                  </a:cubicBezTo>
                  <a:cubicBezTo>
                    <a:pt x="13" y="124"/>
                    <a:pt x="5" y="123"/>
                    <a:pt x="2" y="124"/>
                  </a:cubicBezTo>
                  <a:cubicBezTo>
                    <a:pt x="3" y="127"/>
                    <a:pt x="8" y="128"/>
                    <a:pt x="10" y="129"/>
                  </a:cubicBezTo>
                  <a:cubicBezTo>
                    <a:pt x="9" y="130"/>
                    <a:pt x="9" y="132"/>
                    <a:pt x="9" y="133"/>
                  </a:cubicBezTo>
                  <a:cubicBezTo>
                    <a:pt x="10" y="134"/>
                    <a:pt x="12" y="135"/>
                    <a:pt x="13" y="135"/>
                  </a:cubicBezTo>
                  <a:cubicBezTo>
                    <a:pt x="15" y="135"/>
                    <a:pt x="16" y="133"/>
                    <a:pt x="17" y="133"/>
                  </a:cubicBezTo>
                  <a:cubicBezTo>
                    <a:pt x="24" y="132"/>
                    <a:pt x="26" y="135"/>
                    <a:pt x="32" y="138"/>
                  </a:cubicBezTo>
                  <a:cubicBezTo>
                    <a:pt x="34" y="139"/>
                    <a:pt x="37" y="138"/>
                    <a:pt x="39" y="140"/>
                  </a:cubicBezTo>
                  <a:cubicBezTo>
                    <a:pt x="39" y="140"/>
                    <a:pt x="39" y="142"/>
                    <a:pt x="40" y="142"/>
                  </a:cubicBezTo>
                  <a:cubicBezTo>
                    <a:pt x="42" y="144"/>
                    <a:pt x="44" y="145"/>
                    <a:pt x="46" y="145"/>
                  </a:cubicBezTo>
                  <a:cubicBezTo>
                    <a:pt x="47" y="141"/>
                    <a:pt x="51" y="146"/>
                    <a:pt x="53" y="147"/>
                  </a:cubicBezTo>
                  <a:cubicBezTo>
                    <a:pt x="56" y="147"/>
                    <a:pt x="65" y="144"/>
                    <a:pt x="60" y="152"/>
                  </a:cubicBezTo>
                  <a:cubicBezTo>
                    <a:pt x="60" y="153"/>
                    <a:pt x="61" y="153"/>
                    <a:pt x="61" y="155"/>
                  </a:cubicBezTo>
                  <a:cubicBezTo>
                    <a:pt x="63" y="156"/>
                    <a:pt x="67" y="157"/>
                    <a:pt x="69" y="159"/>
                  </a:cubicBezTo>
                  <a:cubicBezTo>
                    <a:pt x="69" y="159"/>
                    <a:pt x="69" y="161"/>
                    <a:pt x="69" y="161"/>
                  </a:cubicBezTo>
                  <a:cubicBezTo>
                    <a:pt x="70" y="162"/>
                    <a:pt x="71" y="162"/>
                    <a:pt x="72" y="162"/>
                  </a:cubicBezTo>
                  <a:cubicBezTo>
                    <a:pt x="76" y="167"/>
                    <a:pt x="70" y="169"/>
                    <a:pt x="70" y="166"/>
                  </a:cubicBezTo>
                  <a:cubicBezTo>
                    <a:pt x="64" y="170"/>
                    <a:pt x="76" y="179"/>
                    <a:pt x="77" y="182"/>
                  </a:cubicBezTo>
                  <a:cubicBezTo>
                    <a:pt x="79" y="185"/>
                    <a:pt x="78" y="185"/>
                    <a:pt x="80" y="186"/>
                  </a:cubicBezTo>
                  <a:cubicBezTo>
                    <a:pt x="81" y="187"/>
                    <a:pt x="83" y="189"/>
                    <a:pt x="84" y="189"/>
                  </a:cubicBezTo>
                  <a:cubicBezTo>
                    <a:pt x="86" y="191"/>
                    <a:pt x="93" y="192"/>
                    <a:pt x="93" y="195"/>
                  </a:cubicBezTo>
                  <a:cubicBezTo>
                    <a:pt x="91" y="196"/>
                    <a:pt x="90" y="196"/>
                    <a:pt x="89" y="196"/>
                  </a:cubicBezTo>
                  <a:cubicBezTo>
                    <a:pt x="90" y="201"/>
                    <a:pt x="95" y="199"/>
                    <a:pt x="97" y="201"/>
                  </a:cubicBezTo>
                  <a:cubicBezTo>
                    <a:pt x="98" y="202"/>
                    <a:pt x="100" y="208"/>
                    <a:pt x="99" y="209"/>
                  </a:cubicBezTo>
                  <a:cubicBezTo>
                    <a:pt x="95" y="210"/>
                    <a:pt x="95" y="202"/>
                    <a:pt x="91" y="204"/>
                  </a:cubicBezTo>
                  <a:cubicBezTo>
                    <a:pt x="91" y="207"/>
                    <a:pt x="93" y="217"/>
                    <a:pt x="96" y="219"/>
                  </a:cubicBezTo>
                  <a:cubicBezTo>
                    <a:pt x="99" y="222"/>
                    <a:pt x="106" y="223"/>
                    <a:pt x="107" y="227"/>
                  </a:cubicBezTo>
                  <a:cubicBezTo>
                    <a:pt x="109" y="235"/>
                    <a:pt x="101" y="224"/>
                    <a:pt x="99" y="222"/>
                  </a:cubicBezTo>
                  <a:cubicBezTo>
                    <a:pt x="96" y="223"/>
                    <a:pt x="97" y="232"/>
                    <a:pt x="97" y="235"/>
                  </a:cubicBezTo>
                  <a:cubicBezTo>
                    <a:pt x="97" y="241"/>
                    <a:pt x="97" y="245"/>
                    <a:pt x="96" y="251"/>
                  </a:cubicBezTo>
                  <a:cubicBezTo>
                    <a:pt x="93" y="267"/>
                    <a:pt x="95" y="283"/>
                    <a:pt x="87" y="297"/>
                  </a:cubicBezTo>
                  <a:cubicBezTo>
                    <a:pt x="87" y="297"/>
                    <a:pt x="84" y="302"/>
                    <a:pt x="81" y="304"/>
                  </a:cubicBezTo>
                  <a:cubicBezTo>
                    <a:pt x="85" y="309"/>
                    <a:pt x="86" y="314"/>
                    <a:pt x="93" y="317"/>
                  </a:cubicBezTo>
                  <a:cubicBezTo>
                    <a:pt x="96" y="317"/>
                    <a:pt x="99" y="319"/>
                    <a:pt x="102" y="319"/>
                  </a:cubicBezTo>
                  <a:cubicBezTo>
                    <a:pt x="103" y="320"/>
                    <a:pt x="106" y="319"/>
                    <a:pt x="108" y="320"/>
                  </a:cubicBezTo>
                  <a:cubicBezTo>
                    <a:pt x="109" y="321"/>
                    <a:pt x="110" y="323"/>
                    <a:pt x="111" y="323"/>
                  </a:cubicBezTo>
                  <a:cubicBezTo>
                    <a:pt x="114" y="325"/>
                    <a:pt x="114" y="325"/>
                    <a:pt x="119" y="325"/>
                  </a:cubicBezTo>
                  <a:cubicBezTo>
                    <a:pt x="123" y="325"/>
                    <a:pt x="124" y="327"/>
                    <a:pt x="128" y="328"/>
                  </a:cubicBezTo>
                  <a:cubicBezTo>
                    <a:pt x="132" y="329"/>
                    <a:pt x="146" y="330"/>
                    <a:pt x="146" y="324"/>
                  </a:cubicBezTo>
                  <a:cubicBezTo>
                    <a:pt x="150" y="322"/>
                    <a:pt x="161" y="327"/>
                    <a:pt x="166" y="330"/>
                  </a:cubicBezTo>
                  <a:cubicBezTo>
                    <a:pt x="168" y="331"/>
                    <a:pt x="170" y="332"/>
                    <a:pt x="173" y="333"/>
                  </a:cubicBezTo>
                  <a:cubicBezTo>
                    <a:pt x="176" y="335"/>
                    <a:pt x="178" y="338"/>
                    <a:pt x="181" y="338"/>
                  </a:cubicBezTo>
                  <a:cubicBezTo>
                    <a:pt x="191" y="342"/>
                    <a:pt x="203" y="334"/>
                    <a:pt x="212" y="337"/>
                  </a:cubicBezTo>
                  <a:cubicBezTo>
                    <a:pt x="211" y="335"/>
                    <a:pt x="209" y="332"/>
                    <a:pt x="209" y="331"/>
                  </a:cubicBezTo>
                  <a:cubicBezTo>
                    <a:pt x="208" y="327"/>
                    <a:pt x="209" y="322"/>
                    <a:pt x="210" y="318"/>
                  </a:cubicBezTo>
                  <a:cubicBezTo>
                    <a:pt x="211" y="316"/>
                    <a:pt x="212" y="311"/>
                    <a:pt x="214" y="310"/>
                  </a:cubicBezTo>
                  <a:cubicBezTo>
                    <a:pt x="217" y="308"/>
                    <a:pt x="220" y="310"/>
                    <a:pt x="222" y="308"/>
                  </a:cubicBezTo>
                  <a:cubicBezTo>
                    <a:pt x="224" y="307"/>
                    <a:pt x="225" y="305"/>
                    <a:pt x="226" y="304"/>
                  </a:cubicBezTo>
                  <a:cubicBezTo>
                    <a:pt x="228" y="303"/>
                    <a:pt x="230" y="304"/>
                    <a:pt x="232" y="303"/>
                  </a:cubicBezTo>
                  <a:cubicBezTo>
                    <a:pt x="232" y="302"/>
                    <a:pt x="235" y="298"/>
                    <a:pt x="235" y="298"/>
                  </a:cubicBezTo>
                  <a:cubicBezTo>
                    <a:pt x="238" y="298"/>
                    <a:pt x="239" y="301"/>
                    <a:pt x="242" y="302"/>
                  </a:cubicBezTo>
                  <a:cubicBezTo>
                    <a:pt x="245" y="302"/>
                    <a:pt x="248" y="302"/>
                    <a:pt x="251" y="302"/>
                  </a:cubicBezTo>
                  <a:cubicBezTo>
                    <a:pt x="251" y="305"/>
                    <a:pt x="255" y="305"/>
                    <a:pt x="257" y="305"/>
                  </a:cubicBezTo>
                  <a:cubicBezTo>
                    <a:pt x="260" y="305"/>
                    <a:pt x="261" y="304"/>
                    <a:pt x="265" y="306"/>
                  </a:cubicBezTo>
                  <a:cubicBezTo>
                    <a:pt x="267" y="308"/>
                    <a:pt x="268" y="309"/>
                    <a:pt x="271" y="310"/>
                  </a:cubicBezTo>
                  <a:cubicBezTo>
                    <a:pt x="274" y="310"/>
                    <a:pt x="275" y="310"/>
                    <a:pt x="278" y="312"/>
                  </a:cubicBezTo>
                  <a:cubicBezTo>
                    <a:pt x="279" y="313"/>
                    <a:pt x="280" y="314"/>
                    <a:pt x="281" y="315"/>
                  </a:cubicBezTo>
                  <a:cubicBezTo>
                    <a:pt x="283" y="315"/>
                    <a:pt x="285" y="316"/>
                    <a:pt x="286" y="316"/>
                  </a:cubicBezTo>
                  <a:cubicBezTo>
                    <a:pt x="290" y="316"/>
                    <a:pt x="292" y="315"/>
                    <a:pt x="296" y="315"/>
                  </a:cubicBezTo>
                  <a:cubicBezTo>
                    <a:pt x="304" y="316"/>
                    <a:pt x="307" y="312"/>
                    <a:pt x="310" y="304"/>
                  </a:cubicBezTo>
                  <a:cubicBezTo>
                    <a:pt x="313" y="299"/>
                    <a:pt x="317" y="293"/>
                    <a:pt x="323" y="291"/>
                  </a:cubicBezTo>
                  <a:cubicBezTo>
                    <a:pt x="323" y="291"/>
                    <a:pt x="324" y="291"/>
                    <a:pt x="325" y="290"/>
                  </a:cubicBezTo>
                  <a:cubicBezTo>
                    <a:pt x="325" y="289"/>
                    <a:pt x="325" y="289"/>
                    <a:pt x="325" y="288"/>
                  </a:cubicBezTo>
                  <a:cubicBezTo>
                    <a:pt x="326" y="284"/>
                    <a:pt x="333" y="284"/>
                    <a:pt x="333" y="28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9" name="Freeform 614">
              <a:extLst>
                <a:ext uri="{FF2B5EF4-FFF2-40B4-BE49-F238E27FC236}">
                  <a16:creationId xmlns:a16="http://schemas.microsoft.com/office/drawing/2014/main" id="{2297BF9E-B2E8-43BA-A0D0-67038CC7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777" y="2672462"/>
              <a:ext cx="90110" cy="56854"/>
            </a:xfrm>
            <a:custGeom>
              <a:avLst/>
              <a:gdLst>
                <a:gd name="T0" fmla="*/ 54 w 117"/>
                <a:gd name="T1" fmla="*/ 61 h 71"/>
                <a:gd name="T2" fmla="*/ 59 w 117"/>
                <a:gd name="T3" fmla="*/ 50 h 71"/>
                <a:gd name="T4" fmla="*/ 69 w 117"/>
                <a:gd name="T5" fmla="*/ 60 h 71"/>
                <a:gd name="T6" fmla="*/ 74 w 117"/>
                <a:gd name="T7" fmla="*/ 63 h 71"/>
                <a:gd name="T8" fmla="*/ 75 w 117"/>
                <a:gd name="T9" fmla="*/ 68 h 71"/>
                <a:gd name="T10" fmla="*/ 85 w 117"/>
                <a:gd name="T11" fmla="*/ 57 h 71"/>
                <a:gd name="T12" fmla="*/ 85 w 117"/>
                <a:gd name="T13" fmla="*/ 46 h 71"/>
                <a:gd name="T14" fmla="*/ 91 w 117"/>
                <a:gd name="T15" fmla="*/ 50 h 71"/>
                <a:gd name="T16" fmla="*/ 100 w 117"/>
                <a:gd name="T17" fmla="*/ 52 h 71"/>
                <a:gd name="T18" fmla="*/ 108 w 117"/>
                <a:gd name="T19" fmla="*/ 54 h 71"/>
                <a:gd name="T20" fmla="*/ 109 w 117"/>
                <a:gd name="T21" fmla="*/ 39 h 71"/>
                <a:gd name="T22" fmla="*/ 117 w 117"/>
                <a:gd name="T23" fmla="*/ 30 h 71"/>
                <a:gd name="T24" fmla="*/ 115 w 117"/>
                <a:gd name="T25" fmla="*/ 29 h 71"/>
                <a:gd name="T26" fmla="*/ 114 w 117"/>
                <a:gd name="T27" fmla="*/ 32 h 71"/>
                <a:gd name="T28" fmla="*/ 113 w 117"/>
                <a:gd name="T29" fmla="*/ 32 h 71"/>
                <a:gd name="T30" fmla="*/ 106 w 117"/>
                <a:gd name="T31" fmla="*/ 29 h 71"/>
                <a:gd name="T32" fmla="*/ 99 w 117"/>
                <a:gd name="T33" fmla="*/ 28 h 71"/>
                <a:gd name="T34" fmla="*/ 94 w 117"/>
                <a:gd name="T35" fmla="*/ 25 h 71"/>
                <a:gd name="T36" fmla="*/ 95 w 117"/>
                <a:gd name="T37" fmla="*/ 15 h 71"/>
                <a:gd name="T38" fmla="*/ 72 w 117"/>
                <a:gd name="T39" fmla="*/ 0 h 71"/>
                <a:gd name="T40" fmla="*/ 41 w 117"/>
                <a:gd name="T41" fmla="*/ 2 h 71"/>
                <a:gd name="T42" fmla="*/ 35 w 117"/>
                <a:gd name="T43" fmla="*/ 8 h 71"/>
                <a:gd name="T44" fmla="*/ 23 w 117"/>
                <a:gd name="T45" fmla="*/ 7 h 71"/>
                <a:gd name="T46" fmla="*/ 23 w 117"/>
                <a:gd name="T47" fmla="*/ 11 h 71"/>
                <a:gd name="T48" fmla="*/ 22 w 117"/>
                <a:gd name="T49" fmla="*/ 12 h 71"/>
                <a:gd name="T50" fmla="*/ 7 w 117"/>
                <a:gd name="T51" fmla="*/ 33 h 71"/>
                <a:gd name="T52" fmla="*/ 0 w 117"/>
                <a:gd name="T53" fmla="*/ 58 h 71"/>
                <a:gd name="T54" fmla="*/ 4 w 117"/>
                <a:gd name="T55" fmla="*/ 51 h 71"/>
                <a:gd name="T56" fmla="*/ 22 w 117"/>
                <a:gd name="T57" fmla="*/ 56 h 71"/>
                <a:gd name="T58" fmla="*/ 25 w 117"/>
                <a:gd name="T59" fmla="*/ 67 h 71"/>
                <a:gd name="T60" fmla="*/ 24 w 117"/>
                <a:gd name="T61" fmla="*/ 70 h 71"/>
                <a:gd name="T62" fmla="*/ 34 w 117"/>
                <a:gd name="T63" fmla="*/ 69 h 71"/>
                <a:gd name="T64" fmla="*/ 54 w 117"/>
                <a:gd name="T65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71">
                  <a:moveTo>
                    <a:pt x="54" y="61"/>
                  </a:moveTo>
                  <a:cubicBezTo>
                    <a:pt x="56" y="58"/>
                    <a:pt x="54" y="51"/>
                    <a:pt x="59" y="50"/>
                  </a:cubicBezTo>
                  <a:cubicBezTo>
                    <a:pt x="64" y="48"/>
                    <a:pt x="66" y="56"/>
                    <a:pt x="69" y="60"/>
                  </a:cubicBezTo>
                  <a:cubicBezTo>
                    <a:pt x="70" y="61"/>
                    <a:pt x="73" y="62"/>
                    <a:pt x="74" y="63"/>
                  </a:cubicBezTo>
                  <a:cubicBezTo>
                    <a:pt x="75" y="64"/>
                    <a:pt x="72" y="67"/>
                    <a:pt x="75" y="68"/>
                  </a:cubicBezTo>
                  <a:cubicBezTo>
                    <a:pt x="82" y="71"/>
                    <a:pt x="77" y="58"/>
                    <a:pt x="85" y="57"/>
                  </a:cubicBezTo>
                  <a:cubicBezTo>
                    <a:pt x="85" y="54"/>
                    <a:pt x="82" y="48"/>
                    <a:pt x="85" y="46"/>
                  </a:cubicBezTo>
                  <a:cubicBezTo>
                    <a:pt x="88" y="42"/>
                    <a:pt x="89" y="49"/>
                    <a:pt x="91" y="50"/>
                  </a:cubicBezTo>
                  <a:cubicBezTo>
                    <a:pt x="95" y="52"/>
                    <a:pt x="96" y="52"/>
                    <a:pt x="100" y="52"/>
                  </a:cubicBezTo>
                  <a:cubicBezTo>
                    <a:pt x="103" y="53"/>
                    <a:pt x="105" y="49"/>
                    <a:pt x="108" y="54"/>
                  </a:cubicBezTo>
                  <a:cubicBezTo>
                    <a:pt x="109" y="50"/>
                    <a:pt x="107" y="43"/>
                    <a:pt x="109" y="39"/>
                  </a:cubicBezTo>
                  <a:cubicBezTo>
                    <a:pt x="110" y="37"/>
                    <a:pt x="114" y="33"/>
                    <a:pt x="117" y="30"/>
                  </a:cubicBezTo>
                  <a:cubicBezTo>
                    <a:pt x="116" y="30"/>
                    <a:pt x="116" y="29"/>
                    <a:pt x="115" y="29"/>
                  </a:cubicBezTo>
                  <a:cubicBezTo>
                    <a:pt x="115" y="30"/>
                    <a:pt x="114" y="31"/>
                    <a:pt x="114" y="32"/>
                  </a:cubicBezTo>
                  <a:cubicBezTo>
                    <a:pt x="114" y="32"/>
                    <a:pt x="113" y="32"/>
                    <a:pt x="113" y="32"/>
                  </a:cubicBezTo>
                  <a:cubicBezTo>
                    <a:pt x="110" y="31"/>
                    <a:pt x="108" y="30"/>
                    <a:pt x="106" y="29"/>
                  </a:cubicBezTo>
                  <a:cubicBezTo>
                    <a:pt x="105" y="29"/>
                    <a:pt x="99" y="28"/>
                    <a:pt x="99" y="28"/>
                  </a:cubicBezTo>
                  <a:cubicBezTo>
                    <a:pt x="95" y="26"/>
                    <a:pt x="96" y="29"/>
                    <a:pt x="94" y="25"/>
                  </a:cubicBezTo>
                  <a:cubicBezTo>
                    <a:pt x="92" y="21"/>
                    <a:pt x="95" y="19"/>
                    <a:pt x="95" y="15"/>
                  </a:cubicBezTo>
                  <a:cubicBezTo>
                    <a:pt x="93" y="4"/>
                    <a:pt x="83" y="0"/>
                    <a:pt x="72" y="0"/>
                  </a:cubicBezTo>
                  <a:cubicBezTo>
                    <a:pt x="64" y="0"/>
                    <a:pt x="47" y="10"/>
                    <a:pt x="41" y="2"/>
                  </a:cubicBezTo>
                  <a:cubicBezTo>
                    <a:pt x="39" y="4"/>
                    <a:pt x="38" y="7"/>
                    <a:pt x="35" y="8"/>
                  </a:cubicBezTo>
                  <a:cubicBezTo>
                    <a:pt x="31" y="9"/>
                    <a:pt x="27" y="7"/>
                    <a:pt x="23" y="7"/>
                  </a:cubicBezTo>
                  <a:cubicBezTo>
                    <a:pt x="23" y="8"/>
                    <a:pt x="23" y="10"/>
                    <a:pt x="23" y="11"/>
                  </a:cubicBezTo>
                  <a:cubicBezTo>
                    <a:pt x="23" y="12"/>
                    <a:pt x="23" y="12"/>
                    <a:pt x="22" y="12"/>
                  </a:cubicBezTo>
                  <a:cubicBezTo>
                    <a:pt x="25" y="21"/>
                    <a:pt x="12" y="28"/>
                    <a:pt x="7" y="33"/>
                  </a:cubicBezTo>
                  <a:cubicBezTo>
                    <a:pt x="1" y="40"/>
                    <a:pt x="1" y="50"/>
                    <a:pt x="0" y="58"/>
                  </a:cubicBezTo>
                  <a:cubicBezTo>
                    <a:pt x="5" y="59"/>
                    <a:pt x="4" y="54"/>
                    <a:pt x="4" y="51"/>
                  </a:cubicBezTo>
                  <a:cubicBezTo>
                    <a:pt x="12" y="49"/>
                    <a:pt x="19" y="47"/>
                    <a:pt x="22" y="56"/>
                  </a:cubicBezTo>
                  <a:cubicBezTo>
                    <a:pt x="23" y="58"/>
                    <a:pt x="25" y="64"/>
                    <a:pt x="25" y="67"/>
                  </a:cubicBezTo>
                  <a:cubicBezTo>
                    <a:pt x="25" y="68"/>
                    <a:pt x="24" y="69"/>
                    <a:pt x="24" y="70"/>
                  </a:cubicBezTo>
                  <a:cubicBezTo>
                    <a:pt x="27" y="70"/>
                    <a:pt x="31" y="70"/>
                    <a:pt x="34" y="69"/>
                  </a:cubicBezTo>
                  <a:cubicBezTo>
                    <a:pt x="42" y="66"/>
                    <a:pt x="49" y="67"/>
                    <a:pt x="54" y="6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0" name="Freeform 615">
              <a:extLst>
                <a:ext uri="{FF2B5EF4-FFF2-40B4-BE49-F238E27FC236}">
                  <a16:creationId xmlns:a16="http://schemas.microsoft.com/office/drawing/2014/main" id="{80C0BE95-EEFC-476C-9562-8C2625CF4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183" y="2690166"/>
              <a:ext cx="245193" cy="302316"/>
            </a:xfrm>
            <a:custGeom>
              <a:avLst/>
              <a:gdLst>
                <a:gd name="T0" fmla="*/ 182 w 318"/>
                <a:gd name="T1" fmla="*/ 28 h 376"/>
                <a:gd name="T2" fmla="*/ 185 w 318"/>
                <a:gd name="T3" fmla="*/ 23 h 376"/>
                <a:gd name="T4" fmla="*/ 152 w 318"/>
                <a:gd name="T5" fmla="*/ 14 h 376"/>
                <a:gd name="T6" fmla="*/ 128 w 318"/>
                <a:gd name="T7" fmla="*/ 2 h 376"/>
                <a:gd name="T8" fmla="*/ 101 w 318"/>
                <a:gd name="T9" fmla="*/ 8 h 376"/>
                <a:gd name="T10" fmla="*/ 92 w 318"/>
                <a:gd name="T11" fmla="*/ 32 h 376"/>
                <a:gd name="T12" fmla="*/ 75 w 318"/>
                <a:gd name="T13" fmla="*/ 28 h 376"/>
                <a:gd name="T14" fmla="*/ 69 w 318"/>
                <a:gd name="T15" fmla="*/ 35 h 376"/>
                <a:gd name="T16" fmla="*/ 58 w 318"/>
                <a:gd name="T17" fmla="*/ 41 h 376"/>
                <a:gd name="T18" fmla="*/ 43 w 318"/>
                <a:gd name="T19" fmla="*/ 28 h 376"/>
                <a:gd name="T20" fmla="*/ 18 w 318"/>
                <a:gd name="T21" fmla="*/ 47 h 376"/>
                <a:gd name="T22" fmla="*/ 4 w 318"/>
                <a:gd name="T23" fmla="*/ 53 h 376"/>
                <a:gd name="T24" fmla="*/ 1 w 318"/>
                <a:gd name="T25" fmla="*/ 80 h 376"/>
                <a:gd name="T26" fmla="*/ 7 w 318"/>
                <a:gd name="T27" fmla="*/ 107 h 376"/>
                <a:gd name="T28" fmla="*/ 19 w 318"/>
                <a:gd name="T29" fmla="*/ 125 h 376"/>
                <a:gd name="T30" fmla="*/ 36 w 318"/>
                <a:gd name="T31" fmla="*/ 123 h 376"/>
                <a:gd name="T32" fmla="*/ 59 w 318"/>
                <a:gd name="T33" fmla="*/ 110 h 376"/>
                <a:gd name="T34" fmla="*/ 81 w 318"/>
                <a:gd name="T35" fmla="*/ 114 h 376"/>
                <a:gd name="T36" fmla="*/ 93 w 318"/>
                <a:gd name="T37" fmla="*/ 120 h 376"/>
                <a:gd name="T38" fmla="*/ 102 w 318"/>
                <a:gd name="T39" fmla="*/ 147 h 376"/>
                <a:gd name="T40" fmla="*/ 116 w 318"/>
                <a:gd name="T41" fmla="*/ 166 h 376"/>
                <a:gd name="T42" fmla="*/ 125 w 318"/>
                <a:gd name="T43" fmla="*/ 176 h 376"/>
                <a:gd name="T44" fmla="*/ 148 w 318"/>
                <a:gd name="T45" fmla="*/ 200 h 376"/>
                <a:gd name="T46" fmla="*/ 170 w 318"/>
                <a:gd name="T47" fmla="*/ 218 h 376"/>
                <a:gd name="T48" fmla="*/ 195 w 318"/>
                <a:gd name="T49" fmla="*/ 228 h 376"/>
                <a:gd name="T50" fmla="*/ 205 w 318"/>
                <a:gd name="T51" fmla="*/ 237 h 376"/>
                <a:gd name="T52" fmla="*/ 213 w 318"/>
                <a:gd name="T53" fmla="*/ 243 h 376"/>
                <a:gd name="T54" fmla="*/ 218 w 318"/>
                <a:gd name="T55" fmla="*/ 251 h 376"/>
                <a:gd name="T56" fmla="*/ 233 w 318"/>
                <a:gd name="T57" fmla="*/ 260 h 376"/>
                <a:gd name="T58" fmla="*/ 255 w 318"/>
                <a:gd name="T59" fmla="*/ 299 h 376"/>
                <a:gd name="T60" fmla="*/ 245 w 318"/>
                <a:gd name="T61" fmla="*/ 317 h 376"/>
                <a:gd name="T62" fmla="*/ 233 w 318"/>
                <a:gd name="T63" fmla="*/ 321 h 376"/>
                <a:gd name="T64" fmla="*/ 207 w 318"/>
                <a:gd name="T65" fmla="*/ 320 h 376"/>
                <a:gd name="T66" fmla="*/ 185 w 318"/>
                <a:gd name="T67" fmla="*/ 322 h 376"/>
                <a:gd name="T68" fmla="*/ 179 w 318"/>
                <a:gd name="T69" fmla="*/ 323 h 376"/>
                <a:gd name="T70" fmla="*/ 169 w 318"/>
                <a:gd name="T71" fmla="*/ 327 h 376"/>
                <a:gd name="T72" fmla="*/ 156 w 318"/>
                <a:gd name="T73" fmla="*/ 328 h 376"/>
                <a:gd name="T74" fmla="*/ 185 w 318"/>
                <a:gd name="T75" fmla="*/ 356 h 376"/>
                <a:gd name="T76" fmla="*/ 205 w 318"/>
                <a:gd name="T77" fmla="*/ 367 h 376"/>
                <a:gd name="T78" fmla="*/ 226 w 318"/>
                <a:gd name="T79" fmla="*/ 366 h 376"/>
                <a:gd name="T80" fmla="*/ 225 w 318"/>
                <a:gd name="T81" fmla="*/ 348 h 376"/>
                <a:gd name="T82" fmla="*/ 253 w 318"/>
                <a:gd name="T83" fmla="*/ 330 h 376"/>
                <a:gd name="T84" fmla="*/ 264 w 318"/>
                <a:gd name="T85" fmla="*/ 312 h 376"/>
                <a:gd name="T86" fmla="*/ 277 w 318"/>
                <a:gd name="T87" fmla="*/ 300 h 376"/>
                <a:gd name="T88" fmla="*/ 266 w 318"/>
                <a:gd name="T89" fmla="*/ 274 h 376"/>
                <a:gd name="T90" fmla="*/ 274 w 318"/>
                <a:gd name="T91" fmla="*/ 245 h 376"/>
                <a:gd name="T92" fmla="*/ 297 w 318"/>
                <a:gd name="T93" fmla="*/ 253 h 376"/>
                <a:gd name="T94" fmla="*/ 316 w 318"/>
                <a:gd name="T95" fmla="*/ 254 h 376"/>
                <a:gd name="T96" fmla="*/ 283 w 318"/>
                <a:gd name="T97" fmla="*/ 226 h 376"/>
                <a:gd name="T98" fmla="*/ 260 w 318"/>
                <a:gd name="T99" fmla="*/ 214 h 376"/>
                <a:gd name="T100" fmla="*/ 246 w 318"/>
                <a:gd name="T101" fmla="*/ 208 h 376"/>
                <a:gd name="T102" fmla="*/ 231 w 318"/>
                <a:gd name="T103" fmla="*/ 193 h 376"/>
                <a:gd name="T104" fmla="*/ 195 w 318"/>
                <a:gd name="T105" fmla="*/ 162 h 376"/>
                <a:gd name="T106" fmla="*/ 171 w 318"/>
                <a:gd name="T107" fmla="*/ 125 h 376"/>
                <a:gd name="T108" fmla="*/ 149 w 318"/>
                <a:gd name="T109" fmla="*/ 89 h 376"/>
                <a:gd name="T110" fmla="*/ 157 w 318"/>
                <a:gd name="T111" fmla="*/ 82 h 376"/>
                <a:gd name="T112" fmla="*/ 153 w 318"/>
                <a:gd name="T113" fmla="*/ 64 h 376"/>
                <a:gd name="T114" fmla="*/ 164 w 318"/>
                <a:gd name="T115" fmla="*/ 59 h 376"/>
                <a:gd name="T116" fmla="*/ 172 w 318"/>
                <a:gd name="T117" fmla="*/ 55 h 376"/>
                <a:gd name="T118" fmla="*/ 186 w 318"/>
                <a:gd name="T119" fmla="*/ 5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8" h="376">
                  <a:moveTo>
                    <a:pt x="184" y="37"/>
                  </a:moveTo>
                  <a:cubicBezTo>
                    <a:pt x="181" y="31"/>
                    <a:pt x="178" y="35"/>
                    <a:pt x="182" y="28"/>
                  </a:cubicBezTo>
                  <a:cubicBezTo>
                    <a:pt x="183" y="27"/>
                    <a:pt x="185" y="25"/>
                    <a:pt x="187" y="23"/>
                  </a:cubicBezTo>
                  <a:cubicBezTo>
                    <a:pt x="186" y="23"/>
                    <a:pt x="185" y="23"/>
                    <a:pt x="185" y="23"/>
                  </a:cubicBezTo>
                  <a:cubicBezTo>
                    <a:pt x="180" y="22"/>
                    <a:pt x="176" y="19"/>
                    <a:pt x="171" y="19"/>
                  </a:cubicBezTo>
                  <a:cubicBezTo>
                    <a:pt x="165" y="18"/>
                    <a:pt x="157" y="18"/>
                    <a:pt x="152" y="14"/>
                  </a:cubicBezTo>
                  <a:cubicBezTo>
                    <a:pt x="147" y="9"/>
                    <a:pt x="148" y="6"/>
                    <a:pt x="143" y="3"/>
                  </a:cubicBezTo>
                  <a:cubicBezTo>
                    <a:pt x="138" y="0"/>
                    <a:pt x="135" y="1"/>
                    <a:pt x="128" y="2"/>
                  </a:cubicBezTo>
                  <a:cubicBezTo>
                    <a:pt x="122" y="4"/>
                    <a:pt x="120" y="7"/>
                    <a:pt x="115" y="9"/>
                  </a:cubicBezTo>
                  <a:cubicBezTo>
                    <a:pt x="109" y="12"/>
                    <a:pt x="106" y="10"/>
                    <a:pt x="101" y="8"/>
                  </a:cubicBezTo>
                  <a:cubicBezTo>
                    <a:pt x="98" y="11"/>
                    <a:pt x="94" y="15"/>
                    <a:pt x="93" y="17"/>
                  </a:cubicBezTo>
                  <a:cubicBezTo>
                    <a:pt x="91" y="21"/>
                    <a:pt x="93" y="28"/>
                    <a:pt x="92" y="32"/>
                  </a:cubicBezTo>
                  <a:cubicBezTo>
                    <a:pt x="89" y="27"/>
                    <a:pt x="87" y="31"/>
                    <a:pt x="84" y="30"/>
                  </a:cubicBezTo>
                  <a:cubicBezTo>
                    <a:pt x="80" y="30"/>
                    <a:pt x="79" y="30"/>
                    <a:pt x="75" y="28"/>
                  </a:cubicBezTo>
                  <a:cubicBezTo>
                    <a:pt x="73" y="27"/>
                    <a:pt x="72" y="20"/>
                    <a:pt x="69" y="24"/>
                  </a:cubicBezTo>
                  <a:cubicBezTo>
                    <a:pt x="66" y="26"/>
                    <a:pt x="69" y="32"/>
                    <a:pt x="69" y="35"/>
                  </a:cubicBezTo>
                  <a:cubicBezTo>
                    <a:pt x="61" y="36"/>
                    <a:pt x="66" y="49"/>
                    <a:pt x="59" y="46"/>
                  </a:cubicBezTo>
                  <a:cubicBezTo>
                    <a:pt x="56" y="45"/>
                    <a:pt x="59" y="42"/>
                    <a:pt x="58" y="41"/>
                  </a:cubicBezTo>
                  <a:cubicBezTo>
                    <a:pt x="57" y="40"/>
                    <a:pt x="54" y="39"/>
                    <a:pt x="53" y="38"/>
                  </a:cubicBezTo>
                  <a:cubicBezTo>
                    <a:pt x="50" y="34"/>
                    <a:pt x="48" y="26"/>
                    <a:pt x="43" y="28"/>
                  </a:cubicBezTo>
                  <a:cubicBezTo>
                    <a:pt x="38" y="29"/>
                    <a:pt x="40" y="36"/>
                    <a:pt x="38" y="39"/>
                  </a:cubicBezTo>
                  <a:cubicBezTo>
                    <a:pt x="33" y="45"/>
                    <a:pt x="26" y="44"/>
                    <a:pt x="18" y="47"/>
                  </a:cubicBezTo>
                  <a:cubicBezTo>
                    <a:pt x="15" y="48"/>
                    <a:pt x="11" y="48"/>
                    <a:pt x="8" y="48"/>
                  </a:cubicBezTo>
                  <a:cubicBezTo>
                    <a:pt x="6" y="50"/>
                    <a:pt x="5" y="51"/>
                    <a:pt x="4" y="53"/>
                  </a:cubicBezTo>
                  <a:cubicBezTo>
                    <a:pt x="8" y="56"/>
                    <a:pt x="13" y="66"/>
                    <a:pt x="10" y="71"/>
                  </a:cubicBezTo>
                  <a:cubicBezTo>
                    <a:pt x="8" y="74"/>
                    <a:pt x="1" y="76"/>
                    <a:pt x="1" y="80"/>
                  </a:cubicBezTo>
                  <a:cubicBezTo>
                    <a:pt x="1" y="83"/>
                    <a:pt x="6" y="84"/>
                    <a:pt x="7" y="88"/>
                  </a:cubicBezTo>
                  <a:cubicBezTo>
                    <a:pt x="9" y="94"/>
                    <a:pt x="0" y="99"/>
                    <a:pt x="7" y="107"/>
                  </a:cubicBezTo>
                  <a:cubicBezTo>
                    <a:pt x="10" y="111"/>
                    <a:pt x="28" y="110"/>
                    <a:pt x="27" y="117"/>
                  </a:cubicBezTo>
                  <a:cubicBezTo>
                    <a:pt x="27" y="121"/>
                    <a:pt x="20" y="121"/>
                    <a:pt x="19" y="125"/>
                  </a:cubicBezTo>
                  <a:cubicBezTo>
                    <a:pt x="19" y="126"/>
                    <a:pt x="19" y="126"/>
                    <a:pt x="19" y="127"/>
                  </a:cubicBezTo>
                  <a:cubicBezTo>
                    <a:pt x="25" y="126"/>
                    <a:pt x="30" y="125"/>
                    <a:pt x="36" y="123"/>
                  </a:cubicBezTo>
                  <a:cubicBezTo>
                    <a:pt x="41" y="121"/>
                    <a:pt x="40" y="118"/>
                    <a:pt x="44" y="114"/>
                  </a:cubicBezTo>
                  <a:cubicBezTo>
                    <a:pt x="48" y="109"/>
                    <a:pt x="53" y="110"/>
                    <a:pt x="59" y="110"/>
                  </a:cubicBezTo>
                  <a:cubicBezTo>
                    <a:pt x="64" y="110"/>
                    <a:pt x="73" y="108"/>
                    <a:pt x="78" y="111"/>
                  </a:cubicBezTo>
                  <a:cubicBezTo>
                    <a:pt x="80" y="112"/>
                    <a:pt x="79" y="113"/>
                    <a:pt x="81" y="114"/>
                  </a:cubicBezTo>
                  <a:cubicBezTo>
                    <a:pt x="82" y="115"/>
                    <a:pt x="84" y="116"/>
                    <a:pt x="86" y="116"/>
                  </a:cubicBezTo>
                  <a:cubicBezTo>
                    <a:pt x="89" y="117"/>
                    <a:pt x="91" y="117"/>
                    <a:pt x="93" y="120"/>
                  </a:cubicBezTo>
                  <a:cubicBezTo>
                    <a:pt x="96" y="125"/>
                    <a:pt x="94" y="130"/>
                    <a:pt x="96" y="135"/>
                  </a:cubicBezTo>
                  <a:cubicBezTo>
                    <a:pt x="97" y="140"/>
                    <a:pt x="102" y="142"/>
                    <a:pt x="102" y="147"/>
                  </a:cubicBezTo>
                  <a:cubicBezTo>
                    <a:pt x="102" y="151"/>
                    <a:pt x="99" y="158"/>
                    <a:pt x="107" y="158"/>
                  </a:cubicBezTo>
                  <a:cubicBezTo>
                    <a:pt x="106" y="163"/>
                    <a:pt x="113" y="163"/>
                    <a:pt x="116" y="166"/>
                  </a:cubicBezTo>
                  <a:cubicBezTo>
                    <a:pt x="119" y="169"/>
                    <a:pt x="118" y="173"/>
                    <a:pt x="117" y="176"/>
                  </a:cubicBezTo>
                  <a:cubicBezTo>
                    <a:pt x="120" y="177"/>
                    <a:pt x="122" y="176"/>
                    <a:pt x="125" y="176"/>
                  </a:cubicBezTo>
                  <a:cubicBezTo>
                    <a:pt x="131" y="177"/>
                    <a:pt x="130" y="179"/>
                    <a:pt x="133" y="183"/>
                  </a:cubicBezTo>
                  <a:cubicBezTo>
                    <a:pt x="137" y="189"/>
                    <a:pt x="146" y="192"/>
                    <a:pt x="148" y="200"/>
                  </a:cubicBezTo>
                  <a:cubicBezTo>
                    <a:pt x="153" y="202"/>
                    <a:pt x="159" y="209"/>
                    <a:pt x="165" y="212"/>
                  </a:cubicBezTo>
                  <a:cubicBezTo>
                    <a:pt x="167" y="214"/>
                    <a:pt x="167" y="217"/>
                    <a:pt x="170" y="218"/>
                  </a:cubicBezTo>
                  <a:cubicBezTo>
                    <a:pt x="173" y="219"/>
                    <a:pt x="181" y="217"/>
                    <a:pt x="184" y="218"/>
                  </a:cubicBezTo>
                  <a:cubicBezTo>
                    <a:pt x="188" y="219"/>
                    <a:pt x="193" y="224"/>
                    <a:pt x="195" y="228"/>
                  </a:cubicBezTo>
                  <a:cubicBezTo>
                    <a:pt x="197" y="231"/>
                    <a:pt x="195" y="233"/>
                    <a:pt x="198" y="235"/>
                  </a:cubicBezTo>
                  <a:cubicBezTo>
                    <a:pt x="199" y="236"/>
                    <a:pt x="203" y="236"/>
                    <a:pt x="205" y="237"/>
                  </a:cubicBezTo>
                  <a:cubicBezTo>
                    <a:pt x="204" y="238"/>
                    <a:pt x="205" y="239"/>
                    <a:pt x="205" y="240"/>
                  </a:cubicBezTo>
                  <a:cubicBezTo>
                    <a:pt x="209" y="237"/>
                    <a:pt x="210" y="241"/>
                    <a:pt x="213" y="243"/>
                  </a:cubicBezTo>
                  <a:cubicBezTo>
                    <a:pt x="214" y="244"/>
                    <a:pt x="217" y="246"/>
                    <a:pt x="218" y="247"/>
                  </a:cubicBezTo>
                  <a:cubicBezTo>
                    <a:pt x="218" y="248"/>
                    <a:pt x="218" y="251"/>
                    <a:pt x="218" y="251"/>
                  </a:cubicBezTo>
                  <a:cubicBezTo>
                    <a:pt x="221" y="254"/>
                    <a:pt x="228" y="261"/>
                    <a:pt x="233" y="262"/>
                  </a:cubicBezTo>
                  <a:cubicBezTo>
                    <a:pt x="233" y="262"/>
                    <a:pt x="233" y="261"/>
                    <a:pt x="233" y="260"/>
                  </a:cubicBezTo>
                  <a:cubicBezTo>
                    <a:pt x="239" y="258"/>
                    <a:pt x="242" y="264"/>
                    <a:pt x="243" y="269"/>
                  </a:cubicBezTo>
                  <a:cubicBezTo>
                    <a:pt x="244" y="273"/>
                    <a:pt x="250" y="299"/>
                    <a:pt x="255" y="299"/>
                  </a:cubicBezTo>
                  <a:cubicBezTo>
                    <a:pt x="255" y="307"/>
                    <a:pt x="247" y="303"/>
                    <a:pt x="245" y="308"/>
                  </a:cubicBezTo>
                  <a:cubicBezTo>
                    <a:pt x="244" y="311"/>
                    <a:pt x="247" y="315"/>
                    <a:pt x="245" y="317"/>
                  </a:cubicBezTo>
                  <a:cubicBezTo>
                    <a:pt x="243" y="321"/>
                    <a:pt x="240" y="318"/>
                    <a:pt x="237" y="318"/>
                  </a:cubicBezTo>
                  <a:cubicBezTo>
                    <a:pt x="235" y="319"/>
                    <a:pt x="236" y="321"/>
                    <a:pt x="233" y="321"/>
                  </a:cubicBezTo>
                  <a:cubicBezTo>
                    <a:pt x="229" y="321"/>
                    <a:pt x="225" y="321"/>
                    <a:pt x="221" y="321"/>
                  </a:cubicBezTo>
                  <a:cubicBezTo>
                    <a:pt x="216" y="321"/>
                    <a:pt x="211" y="321"/>
                    <a:pt x="207" y="320"/>
                  </a:cubicBezTo>
                  <a:cubicBezTo>
                    <a:pt x="204" y="320"/>
                    <a:pt x="200" y="321"/>
                    <a:pt x="197" y="321"/>
                  </a:cubicBezTo>
                  <a:cubicBezTo>
                    <a:pt x="192" y="321"/>
                    <a:pt x="191" y="320"/>
                    <a:pt x="185" y="322"/>
                  </a:cubicBezTo>
                  <a:cubicBezTo>
                    <a:pt x="184" y="322"/>
                    <a:pt x="183" y="323"/>
                    <a:pt x="182" y="324"/>
                  </a:cubicBezTo>
                  <a:cubicBezTo>
                    <a:pt x="182" y="324"/>
                    <a:pt x="180" y="323"/>
                    <a:pt x="179" y="323"/>
                  </a:cubicBezTo>
                  <a:cubicBezTo>
                    <a:pt x="178" y="323"/>
                    <a:pt x="176" y="324"/>
                    <a:pt x="174" y="324"/>
                  </a:cubicBezTo>
                  <a:cubicBezTo>
                    <a:pt x="173" y="325"/>
                    <a:pt x="169" y="327"/>
                    <a:pt x="169" y="327"/>
                  </a:cubicBezTo>
                  <a:cubicBezTo>
                    <a:pt x="167" y="327"/>
                    <a:pt x="166" y="326"/>
                    <a:pt x="165" y="326"/>
                  </a:cubicBezTo>
                  <a:cubicBezTo>
                    <a:pt x="160" y="326"/>
                    <a:pt x="160" y="324"/>
                    <a:pt x="156" y="328"/>
                  </a:cubicBezTo>
                  <a:cubicBezTo>
                    <a:pt x="149" y="335"/>
                    <a:pt x="155" y="343"/>
                    <a:pt x="162" y="345"/>
                  </a:cubicBezTo>
                  <a:cubicBezTo>
                    <a:pt x="170" y="347"/>
                    <a:pt x="178" y="352"/>
                    <a:pt x="185" y="356"/>
                  </a:cubicBezTo>
                  <a:cubicBezTo>
                    <a:pt x="189" y="359"/>
                    <a:pt x="190" y="360"/>
                    <a:pt x="196" y="361"/>
                  </a:cubicBezTo>
                  <a:cubicBezTo>
                    <a:pt x="201" y="362"/>
                    <a:pt x="201" y="363"/>
                    <a:pt x="205" y="367"/>
                  </a:cubicBezTo>
                  <a:cubicBezTo>
                    <a:pt x="210" y="372"/>
                    <a:pt x="219" y="376"/>
                    <a:pt x="227" y="375"/>
                  </a:cubicBezTo>
                  <a:cubicBezTo>
                    <a:pt x="227" y="372"/>
                    <a:pt x="225" y="369"/>
                    <a:pt x="226" y="366"/>
                  </a:cubicBezTo>
                  <a:cubicBezTo>
                    <a:pt x="226" y="363"/>
                    <a:pt x="228" y="360"/>
                    <a:pt x="228" y="357"/>
                  </a:cubicBezTo>
                  <a:cubicBezTo>
                    <a:pt x="227" y="353"/>
                    <a:pt x="225" y="352"/>
                    <a:pt x="225" y="348"/>
                  </a:cubicBezTo>
                  <a:cubicBezTo>
                    <a:pt x="226" y="341"/>
                    <a:pt x="230" y="335"/>
                    <a:pt x="237" y="334"/>
                  </a:cubicBezTo>
                  <a:cubicBezTo>
                    <a:pt x="242" y="332"/>
                    <a:pt x="249" y="336"/>
                    <a:pt x="253" y="330"/>
                  </a:cubicBezTo>
                  <a:cubicBezTo>
                    <a:pt x="255" y="327"/>
                    <a:pt x="254" y="324"/>
                    <a:pt x="257" y="320"/>
                  </a:cubicBezTo>
                  <a:cubicBezTo>
                    <a:pt x="260" y="317"/>
                    <a:pt x="263" y="318"/>
                    <a:pt x="264" y="312"/>
                  </a:cubicBezTo>
                  <a:cubicBezTo>
                    <a:pt x="265" y="308"/>
                    <a:pt x="263" y="306"/>
                    <a:pt x="267" y="302"/>
                  </a:cubicBezTo>
                  <a:cubicBezTo>
                    <a:pt x="270" y="299"/>
                    <a:pt x="273" y="302"/>
                    <a:pt x="277" y="300"/>
                  </a:cubicBezTo>
                  <a:cubicBezTo>
                    <a:pt x="280" y="298"/>
                    <a:pt x="283" y="286"/>
                    <a:pt x="281" y="281"/>
                  </a:cubicBezTo>
                  <a:cubicBezTo>
                    <a:pt x="277" y="277"/>
                    <a:pt x="269" y="278"/>
                    <a:pt x="266" y="274"/>
                  </a:cubicBezTo>
                  <a:cubicBezTo>
                    <a:pt x="261" y="269"/>
                    <a:pt x="266" y="261"/>
                    <a:pt x="268" y="255"/>
                  </a:cubicBezTo>
                  <a:cubicBezTo>
                    <a:pt x="269" y="253"/>
                    <a:pt x="272" y="246"/>
                    <a:pt x="274" y="245"/>
                  </a:cubicBezTo>
                  <a:cubicBezTo>
                    <a:pt x="278" y="242"/>
                    <a:pt x="281" y="248"/>
                    <a:pt x="285" y="250"/>
                  </a:cubicBezTo>
                  <a:cubicBezTo>
                    <a:pt x="289" y="251"/>
                    <a:pt x="294" y="251"/>
                    <a:pt x="297" y="253"/>
                  </a:cubicBezTo>
                  <a:cubicBezTo>
                    <a:pt x="303" y="258"/>
                    <a:pt x="301" y="270"/>
                    <a:pt x="312" y="269"/>
                  </a:cubicBezTo>
                  <a:cubicBezTo>
                    <a:pt x="313" y="264"/>
                    <a:pt x="318" y="259"/>
                    <a:pt x="316" y="254"/>
                  </a:cubicBezTo>
                  <a:cubicBezTo>
                    <a:pt x="314" y="246"/>
                    <a:pt x="300" y="236"/>
                    <a:pt x="292" y="233"/>
                  </a:cubicBezTo>
                  <a:cubicBezTo>
                    <a:pt x="288" y="231"/>
                    <a:pt x="287" y="228"/>
                    <a:pt x="283" y="226"/>
                  </a:cubicBezTo>
                  <a:cubicBezTo>
                    <a:pt x="277" y="222"/>
                    <a:pt x="270" y="221"/>
                    <a:pt x="263" y="218"/>
                  </a:cubicBezTo>
                  <a:cubicBezTo>
                    <a:pt x="262" y="217"/>
                    <a:pt x="261" y="215"/>
                    <a:pt x="260" y="214"/>
                  </a:cubicBezTo>
                  <a:cubicBezTo>
                    <a:pt x="259" y="214"/>
                    <a:pt x="256" y="214"/>
                    <a:pt x="255" y="214"/>
                  </a:cubicBezTo>
                  <a:cubicBezTo>
                    <a:pt x="254" y="213"/>
                    <a:pt x="246" y="209"/>
                    <a:pt x="246" y="208"/>
                  </a:cubicBezTo>
                  <a:cubicBezTo>
                    <a:pt x="243" y="202"/>
                    <a:pt x="261" y="200"/>
                    <a:pt x="252" y="193"/>
                  </a:cubicBezTo>
                  <a:cubicBezTo>
                    <a:pt x="249" y="190"/>
                    <a:pt x="236" y="193"/>
                    <a:pt x="231" y="193"/>
                  </a:cubicBezTo>
                  <a:cubicBezTo>
                    <a:pt x="221" y="193"/>
                    <a:pt x="216" y="187"/>
                    <a:pt x="209" y="181"/>
                  </a:cubicBezTo>
                  <a:cubicBezTo>
                    <a:pt x="203" y="175"/>
                    <a:pt x="198" y="171"/>
                    <a:pt x="195" y="162"/>
                  </a:cubicBezTo>
                  <a:cubicBezTo>
                    <a:pt x="191" y="154"/>
                    <a:pt x="190" y="140"/>
                    <a:pt x="184" y="133"/>
                  </a:cubicBezTo>
                  <a:cubicBezTo>
                    <a:pt x="181" y="129"/>
                    <a:pt x="175" y="128"/>
                    <a:pt x="171" y="125"/>
                  </a:cubicBezTo>
                  <a:cubicBezTo>
                    <a:pt x="166" y="121"/>
                    <a:pt x="158" y="118"/>
                    <a:pt x="154" y="113"/>
                  </a:cubicBezTo>
                  <a:cubicBezTo>
                    <a:pt x="150" y="106"/>
                    <a:pt x="149" y="96"/>
                    <a:pt x="149" y="89"/>
                  </a:cubicBezTo>
                  <a:cubicBezTo>
                    <a:pt x="151" y="89"/>
                    <a:pt x="152" y="88"/>
                    <a:pt x="154" y="87"/>
                  </a:cubicBezTo>
                  <a:cubicBezTo>
                    <a:pt x="156" y="85"/>
                    <a:pt x="157" y="85"/>
                    <a:pt x="157" y="82"/>
                  </a:cubicBezTo>
                  <a:cubicBezTo>
                    <a:pt x="156" y="79"/>
                    <a:pt x="151" y="78"/>
                    <a:pt x="151" y="73"/>
                  </a:cubicBezTo>
                  <a:cubicBezTo>
                    <a:pt x="151" y="70"/>
                    <a:pt x="151" y="66"/>
                    <a:pt x="153" y="64"/>
                  </a:cubicBezTo>
                  <a:cubicBezTo>
                    <a:pt x="155" y="63"/>
                    <a:pt x="157" y="62"/>
                    <a:pt x="158" y="62"/>
                  </a:cubicBezTo>
                  <a:cubicBezTo>
                    <a:pt x="160" y="61"/>
                    <a:pt x="162" y="59"/>
                    <a:pt x="164" y="59"/>
                  </a:cubicBezTo>
                  <a:cubicBezTo>
                    <a:pt x="166" y="58"/>
                    <a:pt x="168" y="59"/>
                    <a:pt x="169" y="58"/>
                  </a:cubicBezTo>
                  <a:cubicBezTo>
                    <a:pt x="170" y="58"/>
                    <a:pt x="171" y="55"/>
                    <a:pt x="172" y="55"/>
                  </a:cubicBezTo>
                  <a:cubicBezTo>
                    <a:pt x="175" y="54"/>
                    <a:pt x="178" y="54"/>
                    <a:pt x="180" y="54"/>
                  </a:cubicBezTo>
                  <a:cubicBezTo>
                    <a:pt x="183" y="54"/>
                    <a:pt x="184" y="53"/>
                    <a:pt x="186" y="53"/>
                  </a:cubicBezTo>
                  <a:cubicBezTo>
                    <a:pt x="187" y="47"/>
                    <a:pt x="185" y="40"/>
                    <a:pt x="184" y="37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1" name="Freeform 616">
              <a:extLst>
                <a:ext uri="{FF2B5EF4-FFF2-40B4-BE49-F238E27FC236}">
                  <a16:creationId xmlns:a16="http://schemas.microsoft.com/office/drawing/2014/main" id="{3F479194-C3B8-4A50-A962-8C7875C9D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4308" y="2697315"/>
              <a:ext cx="64971" cy="44939"/>
            </a:xfrm>
            <a:custGeom>
              <a:avLst/>
              <a:gdLst>
                <a:gd name="T0" fmla="*/ 39 w 84"/>
                <a:gd name="T1" fmla="*/ 51 h 56"/>
                <a:gd name="T2" fmla="*/ 52 w 84"/>
                <a:gd name="T3" fmla="*/ 53 h 56"/>
                <a:gd name="T4" fmla="*/ 52 w 84"/>
                <a:gd name="T5" fmla="*/ 44 h 56"/>
                <a:gd name="T6" fmla="*/ 58 w 84"/>
                <a:gd name="T7" fmla="*/ 41 h 56"/>
                <a:gd name="T8" fmla="*/ 63 w 84"/>
                <a:gd name="T9" fmla="*/ 29 h 56"/>
                <a:gd name="T10" fmla="*/ 76 w 84"/>
                <a:gd name="T11" fmla="*/ 20 h 56"/>
                <a:gd name="T12" fmla="*/ 84 w 84"/>
                <a:gd name="T13" fmla="*/ 13 h 56"/>
                <a:gd name="T14" fmla="*/ 84 w 84"/>
                <a:gd name="T15" fmla="*/ 12 h 56"/>
                <a:gd name="T16" fmla="*/ 75 w 84"/>
                <a:gd name="T17" fmla="*/ 0 h 56"/>
                <a:gd name="T18" fmla="*/ 54 w 84"/>
                <a:gd name="T19" fmla="*/ 7 h 56"/>
                <a:gd name="T20" fmla="*/ 45 w 84"/>
                <a:gd name="T21" fmla="*/ 9 h 56"/>
                <a:gd name="T22" fmla="*/ 37 w 84"/>
                <a:gd name="T23" fmla="*/ 15 h 56"/>
                <a:gd name="T24" fmla="*/ 9 w 84"/>
                <a:gd name="T25" fmla="*/ 14 h 56"/>
                <a:gd name="T26" fmla="*/ 4 w 84"/>
                <a:gd name="T27" fmla="*/ 19 h 56"/>
                <a:gd name="T28" fmla="*/ 6 w 84"/>
                <a:gd name="T29" fmla="*/ 28 h 56"/>
                <a:gd name="T30" fmla="*/ 8 w 84"/>
                <a:gd name="T31" fmla="*/ 44 h 56"/>
                <a:gd name="T32" fmla="*/ 11 w 84"/>
                <a:gd name="T33" fmla="*/ 44 h 56"/>
                <a:gd name="T34" fmla="*/ 4 w 84"/>
                <a:gd name="T35" fmla="*/ 54 h 56"/>
                <a:gd name="T36" fmla="*/ 4 w 84"/>
                <a:gd name="T37" fmla="*/ 56 h 56"/>
                <a:gd name="T38" fmla="*/ 25 w 84"/>
                <a:gd name="T39" fmla="*/ 51 h 56"/>
                <a:gd name="T40" fmla="*/ 39 w 84"/>
                <a:gd name="T4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56">
                  <a:moveTo>
                    <a:pt x="39" y="51"/>
                  </a:moveTo>
                  <a:cubicBezTo>
                    <a:pt x="43" y="52"/>
                    <a:pt x="49" y="52"/>
                    <a:pt x="52" y="53"/>
                  </a:cubicBezTo>
                  <a:cubicBezTo>
                    <a:pt x="53" y="51"/>
                    <a:pt x="51" y="46"/>
                    <a:pt x="52" y="44"/>
                  </a:cubicBezTo>
                  <a:cubicBezTo>
                    <a:pt x="54" y="41"/>
                    <a:pt x="56" y="43"/>
                    <a:pt x="58" y="41"/>
                  </a:cubicBezTo>
                  <a:cubicBezTo>
                    <a:pt x="64" y="36"/>
                    <a:pt x="61" y="35"/>
                    <a:pt x="63" y="29"/>
                  </a:cubicBezTo>
                  <a:cubicBezTo>
                    <a:pt x="65" y="22"/>
                    <a:pt x="69" y="24"/>
                    <a:pt x="76" y="20"/>
                  </a:cubicBezTo>
                  <a:cubicBezTo>
                    <a:pt x="79" y="18"/>
                    <a:pt x="81" y="15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1" y="8"/>
                    <a:pt x="82" y="1"/>
                    <a:pt x="75" y="0"/>
                  </a:cubicBezTo>
                  <a:cubicBezTo>
                    <a:pt x="73" y="6"/>
                    <a:pt x="60" y="6"/>
                    <a:pt x="54" y="7"/>
                  </a:cubicBezTo>
                  <a:cubicBezTo>
                    <a:pt x="50" y="8"/>
                    <a:pt x="48" y="7"/>
                    <a:pt x="45" y="9"/>
                  </a:cubicBezTo>
                  <a:cubicBezTo>
                    <a:pt x="41" y="10"/>
                    <a:pt x="40" y="14"/>
                    <a:pt x="37" y="15"/>
                  </a:cubicBezTo>
                  <a:cubicBezTo>
                    <a:pt x="31" y="18"/>
                    <a:pt x="17" y="16"/>
                    <a:pt x="9" y="14"/>
                  </a:cubicBezTo>
                  <a:cubicBezTo>
                    <a:pt x="7" y="16"/>
                    <a:pt x="5" y="18"/>
                    <a:pt x="4" y="19"/>
                  </a:cubicBezTo>
                  <a:cubicBezTo>
                    <a:pt x="0" y="26"/>
                    <a:pt x="3" y="22"/>
                    <a:pt x="6" y="28"/>
                  </a:cubicBezTo>
                  <a:cubicBezTo>
                    <a:pt x="7" y="31"/>
                    <a:pt x="9" y="38"/>
                    <a:pt x="8" y="44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0" y="49"/>
                    <a:pt x="5" y="49"/>
                    <a:pt x="4" y="54"/>
                  </a:cubicBezTo>
                  <a:cubicBezTo>
                    <a:pt x="4" y="54"/>
                    <a:pt x="4" y="55"/>
                    <a:pt x="4" y="56"/>
                  </a:cubicBezTo>
                  <a:cubicBezTo>
                    <a:pt x="11" y="55"/>
                    <a:pt x="19" y="53"/>
                    <a:pt x="25" y="51"/>
                  </a:cubicBezTo>
                  <a:cubicBezTo>
                    <a:pt x="33" y="49"/>
                    <a:pt x="31" y="49"/>
                    <a:pt x="39" y="5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2" name="Freeform 617">
              <a:extLst>
                <a:ext uri="{FF2B5EF4-FFF2-40B4-BE49-F238E27FC236}">
                  <a16:creationId xmlns:a16="http://schemas.microsoft.com/office/drawing/2014/main" id="{255F95D9-7B75-4B55-B13A-39B6952D5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573" y="2707869"/>
              <a:ext cx="118515" cy="119497"/>
            </a:xfrm>
            <a:custGeom>
              <a:avLst/>
              <a:gdLst>
                <a:gd name="T0" fmla="*/ 117 w 154"/>
                <a:gd name="T1" fmla="*/ 139 h 149"/>
                <a:gd name="T2" fmla="*/ 108 w 154"/>
                <a:gd name="T3" fmla="*/ 127 h 149"/>
                <a:gd name="T4" fmla="*/ 98 w 154"/>
                <a:gd name="T5" fmla="*/ 117 h 149"/>
                <a:gd name="T6" fmla="*/ 89 w 154"/>
                <a:gd name="T7" fmla="*/ 105 h 149"/>
                <a:gd name="T8" fmla="*/ 79 w 154"/>
                <a:gd name="T9" fmla="*/ 98 h 149"/>
                <a:gd name="T10" fmla="*/ 66 w 154"/>
                <a:gd name="T11" fmla="*/ 72 h 149"/>
                <a:gd name="T12" fmla="*/ 58 w 154"/>
                <a:gd name="T13" fmla="*/ 64 h 149"/>
                <a:gd name="T14" fmla="*/ 62 w 154"/>
                <a:gd name="T15" fmla="*/ 52 h 149"/>
                <a:gd name="T16" fmla="*/ 78 w 154"/>
                <a:gd name="T17" fmla="*/ 51 h 149"/>
                <a:gd name="T18" fmla="*/ 100 w 154"/>
                <a:gd name="T19" fmla="*/ 51 h 149"/>
                <a:gd name="T20" fmla="*/ 120 w 154"/>
                <a:gd name="T21" fmla="*/ 54 h 149"/>
                <a:gd name="T22" fmla="*/ 134 w 154"/>
                <a:gd name="T23" fmla="*/ 56 h 149"/>
                <a:gd name="T24" fmla="*/ 141 w 154"/>
                <a:gd name="T25" fmla="*/ 62 h 149"/>
                <a:gd name="T26" fmla="*/ 153 w 154"/>
                <a:gd name="T27" fmla="*/ 62 h 149"/>
                <a:gd name="T28" fmla="*/ 149 w 154"/>
                <a:gd name="T29" fmla="*/ 55 h 149"/>
                <a:gd name="T30" fmla="*/ 154 w 154"/>
                <a:gd name="T31" fmla="*/ 52 h 149"/>
                <a:gd name="T32" fmla="*/ 149 w 154"/>
                <a:gd name="T33" fmla="*/ 46 h 149"/>
                <a:gd name="T34" fmla="*/ 143 w 154"/>
                <a:gd name="T35" fmla="*/ 23 h 149"/>
                <a:gd name="T36" fmla="*/ 141 w 154"/>
                <a:gd name="T37" fmla="*/ 24 h 149"/>
                <a:gd name="T38" fmla="*/ 108 w 154"/>
                <a:gd name="T39" fmla="*/ 22 h 149"/>
                <a:gd name="T40" fmla="*/ 93 w 154"/>
                <a:gd name="T41" fmla="*/ 11 h 149"/>
                <a:gd name="T42" fmla="*/ 80 w 154"/>
                <a:gd name="T43" fmla="*/ 0 h 149"/>
                <a:gd name="T44" fmla="*/ 72 w 154"/>
                <a:gd name="T45" fmla="*/ 7 h 149"/>
                <a:gd name="T46" fmla="*/ 59 w 154"/>
                <a:gd name="T47" fmla="*/ 16 h 149"/>
                <a:gd name="T48" fmla="*/ 54 w 154"/>
                <a:gd name="T49" fmla="*/ 28 h 149"/>
                <a:gd name="T50" fmla="*/ 48 w 154"/>
                <a:gd name="T51" fmla="*/ 31 h 149"/>
                <a:gd name="T52" fmla="*/ 48 w 154"/>
                <a:gd name="T53" fmla="*/ 40 h 149"/>
                <a:gd name="T54" fmla="*/ 35 w 154"/>
                <a:gd name="T55" fmla="*/ 38 h 149"/>
                <a:gd name="T56" fmla="*/ 21 w 154"/>
                <a:gd name="T57" fmla="*/ 38 h 149"/>
                <a:gd name="T58" fmla="*/ 0 w 154"/>
                <a:gd name="T59" fmla="*/ 43 h 149"/>
                <a:gd name="T60" fmla="*/ 3 w 154"/>
                <a:gd name="T61" fmla="*/ 53 h 149"/>
                <a:gd name="T62" fmla="*/ 15 w 154"/>
                <a:gd name="T63" fmla="*/ 64 h 149"/>
                <a:gd name="T64" fmla="*/ 24 w 154"/>
                <a:gd name="T65" fmla="*/ 46 h 149"/>
                <a:gd name="T66" fmla="*/ 34 w 154"/>
                <a:gd name="T67" fmla="*/ 53 h 149"/>
                <a:gd name="T68" fmla="*/ 35 w 154"/>
                <a:gd name="T69" fmla="*/ 64 h 149"/>
                <a:gd name="T70" fmla="*/ 45 w 154"/>
                <a:gd name="T71" fmla="*/ 92 h 149"/>
                <a:gd name="T72" fmla="*/ 53 w 154"/>
                <a:gd name="T73" fmla="*/ 103 h 149"/>
                <a:gd name="T74" fmla="*/ 66 w 154"/>
                <a:gd name="T75" fmla="*/ 113 h 149"/>
                <a:gd name="T76" fmla="*/ 89 w 154"/>
                <a:gd name="T77" fmla="*/ 119 h 149"/>
                <a:gd name="T78" fmla="*/ 92 w 154"/>
                <a:gd name="T79" fmla="*/ 124 h 149"/>
                <a:gd name="T80" fmla="*/ 98 w 154"/>
                <a:gd name="T81" fmla="*/ 126 h 149"/>
                <a:gd name="T82" fmla="*/ 109 w 154"/>
                <a:gd name="T83" fmla="*/ 135 h 149"/>
                <a:gd name="T84" fmla="*/ 124 w 154"/>
                <a:gd name="T85" fmla="*/ 146 h 149"/>
                <a:gd name="T86" fmla="*/ 128 w 154"/>
                <a:gd name="T87" fmla="*/ 149 h 149"/>
                <a:gd name="T88" fmla="*/ 127 w 154"/>
                <a:gd name="T89" fmla="*/ 148 h 149"/>
                <a:gd name="T90" fmla="*/ 117 w 154"/>
                <a:gd name="T91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49">
                  <a:moveTo>
                    <a:pt x="117" y="139"/>
                  </a:moveTo>
                  <a:cubicBezTo>
                    <a:pt x="113" y="137"/>
                    <a:pt x="110" y="131"/>
                    <a:pt x="108" y="127"/>
                  </a:cubicBezTo>
                  <a:cubicBezTo>
                    <a:pt x="104" y="122"/>
                    <a:pt x="102" y="120"/>
                    <a:pt x="98" y="117"/>
                  </a:cubicBezTo>
                  <a:cubicBezTo>
                    <a:pt x="94" y="114"/>
                    <a:pt x="93" y="109"/>
                    <a:pt x="89" y="105"/>
                  </a:cubicBezTo>
                  <a:cubicBezTo>
                    <a:pt x="86" y="102"/>
                    <a:pt x="82" y="102"/>
                    <a:pt x="79" y="98"/>
                  </a:cubicBezTo>
                  <a:cubicBezTo>
                    <a:pt x="72" y="90"/>
                    <a:pt x="73" y="79"/>
                    <a:pt x="66" y="72"/>
                  </a:cubicBezTo>
                  <a:cubicBezTo>
                    <a:pt x="63" y="69"/>
                    <a:pt x="58" y="69"/>
                    <a:pt x="58" y="64"/>
                  </a:cubicBezTo>
                  <a:cubicBezTo>
                    <a:pt x="58" y="60"/>
                    <a:pt x="62" y="56"/>
                    <a:pt x="62" y="52"/>
                  </a:cubicBezTo>
                  <a:cubicBezTo>
                    <a:pt x="67" y="51"/>
                    <a:pt x="75" y="65"/>
                    <a:pt x="78" y="51"/>
                  </a:cubicBezTo>
                  <a:cubicBezTo>
                    <a:pt x="86" y="51"/>
                    <a:pt x="92" y="50"/>
                    <a:pt x="100" y="51"/>
                  </a:cubicBezTo>
                  <a:cubicBezTo>
                    <a:pt x="107" y="53"/>
                    <a:pt x="113" y="53"/>
                    <a:pt x="120" y="54"/>
                  </a:cubicBezTo>
                  <a:cubicBezTo>
                    <a:pt x="126" y="54"/>
                    <a:pt x="130" y="54"/>
                    <a:pt x="134" y="56"/>
                  </a:cubicBezTo>
                  <a:cubicBezTo>
                    <a:pt x="138" y="57"/>
                    <a:pt x="139" y="60"/>
                    <a:pt x="141" y="62"/>
                  </a:cubicBezTo>
                  <a:cubicBezTo>
                    <a:pt x="144" y="63"/>
                    <a:pt x="149" y="63"/>
                    <a:pt x="153" y="62"/>
                  </a:cubicBezTo>
                  <a:cubicBezTo>
                    <a:pt x="151" y="60"/>
                    <a:pt x="149" y="60"/>
                    <a:pt x="149" y="55"/>
                  </a:cubicBezTo>
                  <a:cubicBezTo>
                    <a:pt x="149" y="54"/>
                    <a:pt x="154" y="55"/>
                    <a:pt x="154" y="52"/>
                  </a:cubicBezTo>
                  <a:cubicBezTo>
                    <a:pt x="154" y="50"/>
                    <a:pt x="150" y="48"/>
                    <a:pt x="149" y="46"/>
                  </a:cubicBezTo>
                  <a:cubicBezTo>
                    <a:pt x="145" y="41"/>
                    <a:pt x="143" y="31"/>
                    <a:pt x="143" y="23"/>
                  </a:cubicBezTo>
                  <a:cubicBezTo>
                    <a:pt x="142" y="23"/>
                    <a:pt x="142" y="23"/>
                    <a:pt x="141" y="24"/>
                  </a:cubicBezTo>
                  <a:cubicBezTo>
                    <a:pt x="130" y="30"/>
                    <a:pt x="121" y="29"/>
                    <a:pt x="108" y="22"/>
                  </a:cubicBezTo>
                  <a:cubicBezTo>
                    <a:pt x="103" y="19"/>
                    <a:pt x="99" y="15"/>
                    <a:pt x="93" y="11"/>
                  </a:cubicBezTo>
                  <a:cubicBezTo>
                    <a:pt x="89" y="7"/>
                    <a:pt x="83" y="5"/>
                    <a:pt x="80" y="0"/>
                  </a:cubicBezTo>
                  <a:cubicBezTo>
                    <a:pt x="77" y="2"/>
                    <a:pt x="75" y="5"/>
                    <a:pt x="72" y="7"/>
                  </a:cubicBezTo>
                  <a:cubicBezTo>
                    <a:pt x="65" y="11"/>
                    <a:pt x="61" y="9"/>
                    <a:pt x="59" y="16"/>
                  </a:cubicBezTo>
                  <a:cubicBezTo>
                    <a:pt x="57" y="22"/>
                    <a:pt x="60" y="23"/>
                    <a:pt x="54" y="28"/>
                  </a:cubicBezTo>
                  <a:cubicBezTo>
                    <a:pt x="52" y="30"/>
                    <a:pt x="50" y="28"/>
                    <a:pt x="48" y="31"/>
                  </a:cubicBezTo>
                  <a:cubicBezTo>
                    <a:pt x="47" y="33"/>
                    <a:pt x="49" y="38"/>
                    <a:pt x="48" y="40"/>
                  </a:cubicBezTo>
                  <a:cubicBezTo>
                    <a:pt x="45" y="39"/>
                    <a:pt x="39" y="39"/>
                    <a:pt x="35" y="38"/>
                  </a:cubicBezTo>
                  <a:cubicBezTo>
                    <a:pt x="27" y="36"/>
                    <a:pt x="29" y="36"/>
                    <a:pt x="21" y="38"/>
                  </a:cubicBezTo>
                  <a:cubicBezTo>
                    <a:pt x="15" y="40"/>
                    <a:pt x="7" y="42"/>
                    <a:pt x="0" y="43"/>
                  </a:cubicBezTo>
                  <a:cubicBezTo>
                    <a:pt x="1" y="46"/>
                    <a:pt x="2" y="52"/>
                    <a:pt x="3" y="53"/>
                  </a:cubicBezTo>
                  <a:cubicBezTo>
                    <a:pt x="5" y="58"/>
                    <a:pt x="10" y="69"/>
                    <a:pt x="15" y="64"/>
                  </a:cubicBezTo>
                  <a:cubicBezTo>
                    <a:pt x="18" y="60"/>
                    <a:pt x="19" y="47"/>
                    <a:pt x="24" y="46"/>
                  </a:cubicBezTo>
                  <a:cubicBezTo>
                    <a:pt x="26" y="46"/>
                    <a:pt x="33" y="51"/>
                    <a:pt x="34" y="53"/>
                  </a:cubicBezTo>
                  <a:cubicBezTo>
                    <a:pt x="36" y="56"/>
                    <a:pt x="35" y="59"/>
                    <a:pt x="35" y="64"/>
                  </a:cubicBezTo>
                  <a:cubicBezTo>
                    <a:pt x="36" y="72"/>
                    <a:pt x="40" y="85"/>
                    <a:pt x="45" y="92"/>
                  </a:cubicBezTo>
                  <a:cubicBezTo>
                    <a:pt x="48" y="96"/>
                    <a:pt x="50" y="101"/>
                    <a:pt x="53" y="103"/>
                  </a:cubicBezTo>
                  <a:cubicBezTo>
                    <a:pt x="57" y="107"/>
                    <a:pt x="62" y="109"/>
                    <a:pt x="66" y="113"/>
                  </a:cubicBezTo>
                  <a:cubicBezTo>
                    <a:pt x="73" y="118"/>
                    <a:pt x="80" y="113"/>
                    <a:pt x="89" y="119"/>
                  </a:cubicBezTo>
                  <a:cubicBezTo>
                    <a:pt x="91" y="120"/>
                    <a:pt x="91" y="122"/>
                    <a:pt x="92" y="124"/>
                  </a:cubicBezTo>
                  <a:cubicBezTo>
                    <a:pt x="94" y="125"/>
                    <a:pt x="97" y="125"/>
                    <a:pt x="98" y="126"/>
                  </a:cubicBezTo>
                  <a:cubicBezTo>
                    <a:pt x="102" y="129"/>
                    <a:pt x="104" y="134"/>
                    <a:pt x="109" y="135"/>
                  </a:cubicBezTo>
                  <a:cubicBezTo>
                    <a:pt x="109" y="139"/>
                    <a:pt x="120" y="148"/>
                    <a:pt x="124" y="146"/>
                  </a:cubicBezTo>
                  <a:cubicBezTo>
                    <a:pt x="124" y="147"/>
                    <a:pt x="126" y="148"/>
                    <a:pt x="128" y="149"/>
                  </a:cubicBezTo>
                  <a:cubicBezTo>
                    <a:pt x="127" y="149"/>
                    <a:pt x="127" y="149"/>
                    <a:pt x="127" y="148"/>
                  </a:cubicBezTo>
                  <a:cubicBezTo>
                    <a:pt x="124" y="143"/>
                    <a:pt x="121" y="143"/>
                    <a:pt x="117" y="13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3" name="Freeform 618">
              <a:extLst>
                <a:ext uri="{FF2B5EF4-FFF2-40B4-BE49-F238E27FC236}">
                  <a16:creationId xmlns:a16="http://schemas.microsoft.com/office/drawing/2014/main" id="{2697A1D0-79FD-44AB-99D1-6663FF601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302" y="2748042"/>
              <a:ext cx="81622" cy="81026"/>
            </a:xfrm>
            <a:custGeom>
              <a:avLst/>
              <a:gdLst>
                <a:gd name="T0" fmla="*/ 99 w 106"/>
                <a:gd name="T1" fmla="*/ 39 h 101"/>
                <a:gd name="T2" fmla="*/ 93 w 106"/>
                <a:gd name="T3" fmla="*/ 28 h 101"/>
                <a:gd name="T4" fmla="*/ 98 w 106"/>
                <a:gd name="T5" fmla="*/ 15 h 101"/>
                <a:gd name="T6" fmla="*/ 95 w 106"/>
                <a:gd name="T7" fmla="*/ 12 h 101"/>
                <a:gd name="T8" fmla="*/ 83 w 106"/>
                <a:gd name="T9" fmla="*/ 12 h 101"/>
                <a:gd name="T10" fmla="*/ 76 w 106"/>
                <a:gd name="T11" fmla="*/ 6 h 101"/>
                <a:gd name="T12" fmla="*/ 62 w 106"/>
                <a:gd name="T13" fmla="*/ 4 h 101"/>
                <a:gd name="T14" fmla="*/ 42 w 106"/>
                <a:gd name="T15" fmla="*/ 1 h 101"/>
                <a:gd name="T16" fmla="*/ 20 w 106"/>
                <a:gd name="T17" fmla="*/ 1 h 101"/>
                <a:gd name="T18" fmla="*/ 4 w 106"/>
                <a:gd name="T19" fmla="*/ 2 h 101"/>
                <a:gd name="T20" fmla="*/ 0 w 106"/>
                <a:gd name="T21" fmla="*/ 14 h 101"/>
                <a:gd name="T22" fmla="*/ 8 w 106"/>
                <a:gd name="T23" fmla="*/ 22 h 101"/>
                <a:gd name="T24" fmla="*/ 21 w 106"/>
                <a:gd name="T25" fmla="*/ 48 h 101"/>
                <a:gd name="T26" fmla="*/ 31 w 106"/>
                <a:gd name="T27" fmla="*/ 55 h 101"/>
                <a:gd name="T28" fmla="*/ 40 w 106"/>
                <a:gd name="T29" fmla="*/ 67 h 101"/>
                <a:gd name="T30" fmla="*/ 50 w 106"/>
                <a:gd name="T31" fmla="*/ 77 h 101"/>
                <a:gd name="T32" fmla="*/ 59 w 106"/>
                <a:gd name="T33" fmla="*/ 89 h 101"/>
                <a:gd name="T34" fmla="*/ 69 w 106"/>
                <a:gd name="T35" fmla="*/ 98 h 101"/>
                <a:gd name="T36" fmla="*/ 70 w 106"/>
                <a:gd name="T37" fmla="*/ 99 h 101"/>
                <a:gd name="T38" fmla="*/ 72 w 106"/>
                <a:gd name="T39" fmla="*/ 101 h 101"/>
                <a:gd name="T40" fmla="*/ 73 w 106"/>
                <a:gd name="T41" fmla="*/ 100 h 101"/>
                <a:gd name="T42" fmla="*/ 73 w 106"/>
                <a:gd name="T43" fmla="*/ 87 h 101"/>
                <a:gd name="T44" fmla="*/ 87 w 106"/>
                <a:gd name="T45" fmla="*/ 73 h 101"/>
                <a:gd name="T46" fmla="*/ 87 w 106"/>
                <a:gd name="T47" fmla="*/ 64 h 101"/>
                <a:gd name="T48" fmla="*/ 95 w 106"/>
                <a:gd name="T49" fmla="*/ 64 h 101"/>
                <a:gd name="T50" fmla="*/ 99 w 106"/>
                <a:gd name="T51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" h="101">
                  <a:moveTo>
                    <a:pt x="99" y="39"/>
                  </a:moveTo>
                  <a:cubicBezTo>
                    <a:pt x="94" y="34"/>
                    <a:pt x="91" y="36"/>
                    <a:pt x="93" y="28"/>
                  </a:cubicBezTo>
                  <a:cubicBezTo>
                    <a:pt x="94" y="24"/>
                    <a:pt x="99" y="20"/>
                    <a:pt x="98" y="15"/>
                  </a:cubicBezTo>
                  <a:cubicBezTo>
                    <a:pt x="97" y="13"/>
                    <a:pt x="96" y="12"/>
                    <a:pt x="95" y="12"/>
                  </a:cubicBezTo>
                  <a:cubicBezTo>
                    <a:pt x="91" y="13"/>
                    <a:pt x="86" y="13"/>
                    <a:pt x="83" y="12"/>
                  </a:cubicBezTo>
                  <a:cubicBezTo>
                    <a:pt x="81" y="10"/>
                    <a:pt x="80" y="7"/>
                    <a:pt x="76" y="6"/>
                  </a:cubicBezTo>
                  <a:cubicBezTo>
                    <a:pt x="72" y="4"/>
                    <a:pt x="68" y="4"/>
                    <a:pt x="62" y="4"/>
                  </a:cubicBezTo>
                  <a:cubicBezTo>
                    <a:pt x="55" y="3"/>
                    <a:pt x="49" y="3"/>
                    <a:pt x="42" y="1"/>
                  </a:cubicBezTo>
                  <a:cubicBezTo>
                    <a:pt x="34" y="0"/>
                    <a:pt x="28" y="1"/>
                    <a:pt x="20" y="1"/>
                  </a:cubicBezTo>
                  <a:cubicBezTo>
                    <a:pt x="17" y="15"/>
                    <a:pt x="9" y="1"/>
                    <a:pt x="4" y="2"/>
                  </a:cubicBezTo>
                  <a:cubicBezTo>
                    <a:pt x="4" y="6"/>
                    <a:pt x="0" y="10"/>
                    <a:pt x="0" y="14"/>
                  </a:cubicBezTo>
                  <a:cubicBezTo>
                    <a:pt x="0" y="19"/>
                    <a:pt x="5" y="19"/>
                    <a:pt x="8" y="22"/>
                  </a:cubicBezTo>
                  <a:cubicBezTo>
                    <a:pt x="15" y="29"/>
                    <a:pt x="14" y="40"/>
                    <a:pt x="21" y="48"/>
                  </a:cubicBezTo>
                  <a:cubicBezTo>
                    <a:pt x="24" y="52"/>
                    <a:pt x="28" y="52"/>
                    <a:pt x="31" y="55"/>
                  </a:cubicBezTo>
                  <a:cubicBezTo>
                    <a:pt x="35" y="59"/>
                    <a:pt x="36" y="64"/>
                    <a:pt x="40" y="67"/>
                  </a:cubicBezTo>
                  <a:cubicBezTo>
                    <a:pt x="44" y="70"/>
                    <a:pt x="46" y="72"/>
                    <a:pt x="50" y="77"/>
                  </a:cubicBezTo>
                  <a:cubicBezTo>
                    <a:pt x="52" y="81"/>
                    <a:pt x="55" y="87"/>
                    <a:pt x="59" y="89"/>
                  </a:cubicBezTo>
                  <a:cubicBezTo>
                    <a:pt x="63" y="93"/>
                    <a:pt x="66" y="93"/>
                    <a:pt x="69" y="98"/>
                  </a:cubicBezTo>
                  <a:cubicBezTo>
                    <a:pt x="69" y="99"/>
                    <a:pt x="69" y="99"/>
                    <a:pt x="70" y="99"/>
                  </a:cubicBezTo>
                  <a:cubicBezTo>
                    <a:pt x="70" y="100"/>
                    <a:pt x="71" y="101"/>
                    <a:pt x="72" y="101"/>
                  </a:cubicBezTo>
                  <a:cubicBezTo>
                    <a:pt x="73" y="101"/>
                    <a:pt x="73" y="100"/>
                    <a:pt x="73" y="100"/>
                  </a:cubicBezTo>
                  <a:cubicBezTo>
                    <a:pt x="75" y="95"/>
                    <a:pt x="73" y="92"/>
                    <a:pt x="73" y="87"/>
                  </a:cubicBezTo>
                  <a:cubicBezTo>
                    <a:pt x="74" y="82"/>
                    <a:pt x="81" y="72"/>
                    <a:pt x="87" y="73"/>
                  </a:cubicBezTo>
                  <a:cubicBezTo>
                    <a:pt x="87" y="70"/>
                    <a:pt x="87" y="67"/>
                    <a:pt x="87" y="64"/>
                  </a:cubicBezTo>
                  <a:cubicBezTo>
                    <a:pt x="89" y="64"/>
                    <a:pt x="94" y="64"/>
                    <a:pt x="95" y="64"/>
                  </a:cubicBezTo>
                  <a:cubicBezTo>
                    <a:pt x="106" y="60"/>
                    <a:pt x="106" y="46"/>
                    <a:pt x="99" y="3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4" name="Freeform 619">
              <a:extLst>
                <a:ext uri="{FF2B5EF4-FFF2-40B4-BE49-F238E27FC236}">
                  <a16:creationId xmlns:a16="http://schemas.microsoft.com/office/drawing/2014/main" id="{EF8E2A9F-9D4C-498F-B1D4-152FE6FC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9427" y="2778341"/>
              <a:ext cx="128963" cy="90218"/>
            </a:xfrm>
            <a:custGeom>
              <a:avLst/>
              <a:gdLst>
                <a:gd name="T0" fmla="*/ 167 w 167"/>
                <a:gd name="T1" fmla="*/ 17 h 112"/>
                <a:gd name="T2" fmla="*/ 147 w 167"/>
                <a:gd name="T3" fmla="*/ 14 h 112"/>
                <a:gd name="T4" fmla="*/ 139 w 167"/>
                <a:gd name="T5" fmla="*/ 6 h 112"/>
                <a:gd name="T6" fmla="*/ 128 w 167"/>
                <a:gd name="T7" fmla="*/ 5 h 112"/>
                <a:gd name="T8" fmla="*/ 86 w 167"/>
                <a:gd name="T9" fmla="*/ 20 h 112"/>
                <a:gd name="T10" fmla="*/ 51 w 167"/>
                <a:gd name="T11" fmla="*/ 14 h 112"/>
                <a:gd name="T12" fmla="*/ 14 w 167"/>
                <a:gd name="T13" fmla="*/ 12 h 112"/>
                <a:gd name="T14" fmla="*/ 11 w 167"/>
                <a:gd name="T15" fmla="*/ 0 h 112"/>
                <a:gd name="T16" fmla="*/ 6 w 167"/>
                <a:gd name="T17" fmla="*/ 5 h 112"/>
                <a:gd name="T18" fmla="*/ 0 w 167"/>
                <a:gd name="T19" fmla="*/ 14 h 112"/>
                <a:gd name="T20" fmla="*/ 5 w 167"/>
                <a:gd name="T21" fmla="*/ 26 h 112"/>
                <a:gd name="T22" fmla="*/ 15 w 167"/>
                <a:gd name="T23" fmla="*/ 36 h 112"/>
                <a:gd name="T24" fmla="*/ 2 w 167"/>
                <a:gd name="T25" fmla="*/ 55 h 112"/>
                <a:gd name="T26" fmla="*/ 3 w 167"/>
                <a:gd name="T27" fmla="*/ 67 h 112"/>
                <a:gd name="T28" fmla="*/ 0 w 167"/>
                <a:gd name="T29" fmla="*/ 72 h 112"/>
                <a:gd name="T30" fmla="*/ 6 w 167"/>
                <a:gd name="T31" fmla="*/ 77 h 112"/>
                <a:gd name="T32" fmla="*/ 16 w 167"/>
                <a:gd name="T33" fmla="*/ 86 h 112"/>
                <a:gd name="T34" fmla="*/ 15 w 167"/>
                <a:gd name="T35" fmla="*/ 101 h 112"/>
                <a:gd name="T36" fmla="*/ 47 w 167"/>
                <a:gd name="T37" fmla="*/ 98 h 112"/>
                <a:gd name="T38" fmla="*/ 77 w 167"/>
                <a:gd name="T39" fmla="*/ 105 h 112"/>
                <a:gd name="T40" fmla="*/ 100 w 167"/>
                <a:gd name="T41" fmla="*/ 102 h 112"/>
                <a:gd name="T42" fmla="*/ 102 w 167"/>
                <a:gd name="T43" fmla="*/ 90 h 112"/>
                <a:gd name="T44" fmla="*/ 114 w 167"/>
                <a:gd name="T45" fmla="*/ 86 h 112"/>
                <a:gd name="T46" fmla="*/ 124 w 167"/>
                <a:gd name="T47" fmla="*/ 80 h 112"/>
                <a:gd name="T48" fmla="*/ 136 w 167"/>
                <a:gd name="T49" fmla="*/ 81 h 112"/>
                <a:gd name="T50" fmla="*/ 152 w 167"/>
                <a:gd name="T51" fmla="*/ 82 h 112"/>
                <a:gd name="T52" fmla="*/ 152 w 167"/>
                <a:gd name="T53" fmla="*/ 82 h 112"/>
                <a:gd name="T54" fmla="*/ 150 w 167"/>
                <a:gd name="T55" fmla="*/ 77 h 112"/>
                <a:gd name="T56" fmla="*/ 144 w 167"/>
                <a:gd name="T57" fmla="*/ 70 h 112"/>
                <a:gd name="T58" fmla="*/ 144 w 167"/>
                <a:gd name="T59" fmla="*/ 66 h 112"/>
                <a:gd name="T60" fmla="*/ 138 w 167"/>
                <a:gd name="T61" fmla="*/ 64 h 112"/>
                <a:gd name="T62" fmla="*/ 139 w 167"/>
                <a:gd name="T63" fmla="*/ 61 h 112"/>
                <a:gd name="T64" fmla="*/ 143 w 167"/>
                <a:gd name="T65" fmla="*/ 58 h 112"/>
                <a:gd name="T66" fmla="*/ 147 w 167"/>
                <a:gd name="T67" fmla="*/ 56 h 112"/>
                <a:gd name="T68" fmla="*/ 147 w 167"/>
                <a:gd name="T69" fmla="*/ 52 h 112"/>
                <a:gd name="T70" fmla="*/ 149 w 167"/>
                <a:gd name="T71" fmla="*/ 39 h 112"/>
                <a:gd name="T72" fmla="*/ 151 w 167"/>
                <a:gd name="T73" fmla="*/ 36 h 112"/>
                <a:gd name="T74" fmla="*/ 152 w 167"/>
                <a:gd name="T75" fmla="*/ 33 h 112"/>
                <a:gd name="T76" fmla="*/ 157 w 167"/>
                <a:gd name="T77" fmla="*/ 31 h 112"/>
                <a:gd name="T78" fmla="*/ 167 w 167"/>
                <a:gd name="T79" fmla="*/ 25 h 112"/>
                <a:gd name="T80" fmla="*/ 167 w 167"/>
                <a:gd name="T81" fmla="*/ 1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" h="112">
                  <a:moveTo>
                    <a:pt x="167" y="17"/>
                  </a:moveTo>
                  <a:cubicBezTo>
                    <a:pt x="160" y="17"/>
                    <a:pt x="151" y="16"/>
                    <a:pt x="147" y="14"/>
                  </a:cubicBezTo>
                  <a:cubicBezTo>
                    <a:pt x="144" y="12"/>
                    <a:pt x="144" y="8"/>
                    <a:pt x="139" y="6"/>
                  </a:cubicBezTo>
                  <a:cubicBezTo>
                    <a:pt x="137" y="5"/>
                    <a:pt x="131" y="5"/>
                    <a:pt x="128" y="5"/>
                  </a:cubicBezTo>
                  <a:cubicBezTo>
                    <a:pt x="112" y="4"/>
                    <a:pt x="96" y="9"/>
                    <a:pt x="86" y="20"/>
                  </a:cubicBezTo>
                  <a:cubicBezTo>
                    <a:pt x="75" y="17"/>
                    <a:pt x="62" y="17"/>
                    <a:pt x="51" y="14"/>
                  </a:cubicBezTo>
                  <a:cubicBezTo>
                    <a:pt x="39" y="12"/>
                    <a:pt x="26" y="16"/>
                    <a:pt x="14" y="12"/>
                  </a:cubicBezTo>
                  <a:cubicBezTo>
                    <a:pt x="17" y="7"/>
                    <a:pt x="15" y="3"/>
                    <a:pt x="11" y="0"/>
                  </a:cubicBezTo>
                  <a:cubicBezTo>
                    <a:pt x="9" y="2"/>
                    <a:pt x="8" y="4"/>
                    <a:pt x="6" y="5"/>
                  </a:cubicBezTo>
                  <a:cubicBezTo>
                    <a:pt x="2" y="9"/>
                    <a:pt x="1" y="9"/>
                    <a:pt x="0" y="14"/>
                  </a:cubicBezTo>
                  <a:cubicBezTo>
                    <a:pt x="0" y="19"/>
                    <a:pt x="4" y="23"/>
                    <a:pt x="5" y="26"/>
                  </a:cubicBezTo>
                  <a:cubicBezTo>
                    <a:pt x="7" y="30"/>
                    <a:pt x="14" y="34"/>
                    <a:pt x="15" y="36"/>
                  </a:cubicBezTo>
                  <a:cubicBezTo>
                    <a:pt x="20" y="47"/>
                    <a:pt x="4" y="47"/>
                    <a:pt x="2" y="55"/>
                  </a:cubicBezTo>
                  <a:cubicBezTo>
                    <a:pt x="1" y="59"/>
                    <a:pt x="4" y="63"/>
                    <a:pt x="3" y="67"/>
                  </a:cubicBezTo>
                  <a:cubicBezTo>
                    <a:pt x="3" y="69"/>
                    <a:pt x="2" y="71"/>
                    <a:pt x="0" y="72"/>
                  </a:cubicBezTo>
                  <a:cubicBezTo>
                    <a:pt x="2" y="74"/>
                    <a:pt x="3" y="75"/>
                    <a:pt x="6" y="77"/>
                  </a:cubicBezTo>
                  <a:cubicBezTo>
                    <a:pt x="12" y="81"/>
                    <a:pt x="14" y="78"/>
                    <a:pt x="16" y="86"/>
                  </a:cubicBezTo>
                  <a:cubicBezTo>
                    <a:pt x="17" y="91"/>
                    <a:pt x="13" y="96"/>
                    <a:pt x="15" y="101"/>
                  </a:cubicBezTo>
                  <a:cubicBezTo>
                    <a:pt x="18" y="112"/>
                    <a:pt x="38" y="100"/>
                    <a:pt x="47" y="98"/>
                  </a:cubicBezTo>
                  <a:cubicBezTo>
                    <a:pt x="58" y="96"/>
                    <a:pt x="66" y="104"/>
                    <a:pt x="77" y="105"/>
                  </a:cubicBezTo>
                  <a:cubicBezTo>
                    <a:pt x="84" y="106"/>
                    <a:pt x="95" y="108"/>
                    <a:pt x="100" y="102"/>
                  </a:cubicBezTo>
                  <a:cubicBezTo>
                    <a:pt x="103" y="97"/>
                    <a:pt x="100" y="94"/>
                    <a:pt x="102" y="90"/>
                  </a:cubicBezTo>
                  <a:cubicBezTo>
                    <a:pt x="105" y="86"/>
                    <a:pt x="110" y="88"/>
                    <a:pt x="114" y="86"/>
                  </a:cubicBezTo>
                  <a:cubicBezTo>
                    <a:pt x="118" y="84"/>
                    <a:pt x="120" y="81"/>
                    <a:pt x="124" y="80"/>
                  </a:cubicBezTo>
                  <a:cubicBezTo>
                    <a:pt x="129" y="79"/>
                    <a:pt x="132" y="80"/>
                    <a:pt x="136" y="81"/>
                  </a:cubicBezTo>
                  <a:cubicBezTo>
                    <a:pt x="141" y="82"/>
                    <a:pt x="147" y="83"/>
                    <a:pt x="152" y="82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52" y="80"/>
                    <a:pt x="152" y="79"/>
                    <a:pt x="150" y="77"/>
                  </a:cubicBezTo>
                  <a:cubicBezTo>
                    <a:pt x="148" y="75"/>
                    <a:pt x="145" y="73"/>
                    <a:pt x="144" y="70"/>
                  </a:cubicBezTo>
                  <a:cubicBezTo>
                    <a:pt x="144" y="68"/>
                    <a:pt x="145" y="67"/>
                    <a:pt x="144" y="66"/>
                  </a:cubicBezTo>
                  <a:cubicBezTo>
                    <a:pt x="142" y="64"/>
                    <a:pt x="139" y="65"/>
                    <a:pt x="138" y="64"/>
                  </a:cubicBezTo>
                  <a:cubicBezTo>
                    <a:pt x="137" y="62"/>
                    <a:pt x="138" y="62"/>
                    <a:pt x="139" y="61"/>
                  </a:cubicBezTo>
                  <a:cubicBezTo>
                    <a:pt x="140" y="60"/>
                    <a:pt x="142" y="59"/>
                    <a:pt x="143" y="58"/>
                  </a:cubicBezTo>
                  <a:cubicBezTo>
                    <a:pt x="144" y="57"/>
                    <a:pt x="146" y="57"/>
                    <a:pt x="147" y="56"/>
                  </a:cubicBezTo>
                  <a:cubicBezTo>
                    <a:pt x="148" y="55"/>
                    <a:pt x="147" y="53"/>
                    <a:pt x="147" y="52"/>
                  </a:cubicBezTo>
                  <a:cubicBezTo>
                    <a:pt x="147" y="48"/>
                    <a:pt x="148" y="42"/>
                    <a:pt x="149" y="39"/>
                  </a:cubicBezTo>
                  <a:cubicBezTo>
                    <a:pt x="150" y="38"/>
                    <a:pt x="151" y="37"/>
                    <a:pt x="151" y="36"/>
                  </a:cubicBezTo>
                  <a:cubicBezTo>
                    <a:pt x="152" y="35"/>
                    <a:pt x="152" y="34"/>
                    <a:pt x="152" y="33"/>
                  </a:cubicBezTo>
                  <a:cubicBezTo>
                    <a:pt x="154" y="31"/>
                    <a:pt x="155" y="31"/>
                    <a:pt x="157" y="31"/>
                  </a:cubicBezTo>
                  <a:cubicBezTo>
                    <a:pt x="162" y="30"/>
                    <a:pt x="165" y="31"/>
                    <a:pt x="167" y="25"/>
                  </a:cubicBezTo>
                  <a:cubicBezTo>
                    <a:pt x="167" y="23"/>
                    <a:pt x="167" y="20"/>
                    <a:pt x="167" y="1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5" name="Freeform 620">
              <a:extLst>
                <a:ext uri="{FF2B5EF4-FFF2-40B4-BE49-F238E27FC236}">
                  <a16:creationId xmlns:a16="http://schemas.microsoft.com/office/drawing/2014/main" id="{82BB9A33-0552-4FC7-BCB7-D710B75B9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7600" y="2719103"/>
              <a:ext cx="87173" cy="117113"/>
            </a:xfrm>
            <a:custGeom>
              <a:avLst/>
              <a:gdLst>
                <a:gd name="T0" fmla="*/ 95 w 113"/>
                <a:gd name="T1" fmla="*/ 129 h 146"/>
                <a:gd name="T2" fmla="*/ 108 w 113"/>
                <a:gd name="T3" fmla="*/ 110 h 146"/>
                <a:gd name="T4" fmla="*/ 98 w 113"/>
                <a:gd name="T5" fmla="*/ 100 h 146"/>
                <a:gd name="T6" fmla="*/ 93 w 113"/>
                <a:gd name="T7" fmla="*/ 88 h 146"/>
                <a:gd name="T8" fmla="*/ 99 w 113"/>
                <a:gd name="T9" fmla="*/ 79 h 146"/>
                <a:gd name="T10" fmla="*/ 104 w 113"/>
                <a:gd name="T11" fmla="*/ 74 h 146"/>
                <a:gd name="T12" fmla="*/ 98 w 113"/>
                <a:gd name="T13" fmla="*/ 71 h 146"/>
                <a:gd name="T14" fmla="*/ 100 w 113"/>
                <a:gd name="T15" fmla="*/ 55 h 146"/>
                <a:gd name="T16" fmla="*/ 88 w 113"/>
                <a:gd name="T17" fmla="*/ 61 h 146"/>
                <a:gd name="T18" fmla="*/ 73 w 113"/>
                <a:gd name="T19" fmla="*/ 54 h 146"/>
                <a:gd name="T20" fmla="*/ 67 w 113"/>
                <a:gd name="T21" fmla="*/ 42 h 146"/>
                <a:gd name="T22" fmla="*/ 70 w 113"/>
                <a:gd name="T23" fmla="*/ 38 h 146"/>
                <a:gd name="T24" fmla="*/ 56 w 113"/>
                <a:gd name="T25" fmla="*/ 30 h 146"/>
                <a:gd name="T26" fmla="*/ 46 w 113"/>
                <a:gd name="T27" fmla="*/ 11 h 146"/>
                <a:gd name="T28" fmla="*/ 18 w 113"/>
                <a:gd name="T29" fmla="*/ 4 h 146"/>
                <a:gd name="T30" fmla="*/ 0 w 113"/>
                <a:gd name="T31" fmla="*/ 9 h 146"/>
                <a:gd name="T32" fmla="*/ 6 w 113"/>
                <a:gd name="T33" fmla="*/ 32 h 146"/>
                <a:gd name="T34" fmla="*/ 11 w 113"/>
                <a:gd name="T35" fmla="*/ 38 h 146"/>
                <a:gd name="T36" fmla="*/ 6 w 113"/>
                <a:gd name="T37" fmla="*/ 41 h 146"/>
                <a:gd name="T38" fmla="*/ 13 w 113"/>
                <a:gd name="T39" fmla="*/ 51 h 146"/>
                <a:gd name="T40" fmla="*/ 8 w 113"/>
                <a:gd name="T41" fmla="*/ 64 h 146"/>
                <a:gd name="T42" fmla="*/ 14 w 113"/>
                <a:gd name="T43" fmla="*/ 75 h 146"/>
                <a:gd name="T44" fmla="*/ 11 w 113"/>
                <a:gd name="T45" fmla="*/ 100 h 146"/>
                <a:gd name="T46" fmla="*/ 25 w 113"/>
                <a:gd name="T47" fmla="*/ 112 h 146"/>
                <a:gd name="T48" fmla="*/ 43 w 113"/>
                <a:gd name="T49" fmla="*/ 124 h 146"/>
                <a:gd name="T50" fmla="*/ 49 w 113"/>
                <a:gd name="T51" fmla="*/ 110 h 146"/>
                <a:gd name="T52" fmla="*/ 78 w 113"/>
                <a:gd name="T53" fmla="*/ 135 h 146"/>
                <a:gd name="T54" fmla="*/ 87 w 113"/>
                <a:gd name="T55" fmla="*/ 144 h 146"/>
                <a:gd name="T56" fmla="*/ 93 w 113"/>
                <a:gd name="T57" fmla="*/ 146 h 146"/>
                <a:gd name="T58" fmla="*/ 96 w 113"/>
                <a:gd name="T59" fmla="*/ 141 h 146"/>
                <a:gd name="T60" fmla="*/ 95 w 113"/>
                <a:gd name="T61" fmla="*/ 1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3" h="146">
                  <a:moveTo>
                    <a:pt x="95" y="129"/>
                  </a:moveTo>
                  <a:cubicBezTo>
                    <a:pt x="97" y="121"/>
                    <a:pt x="113" y="121"/>
                    <a:pt x="108" y="110"/>
                  </a:cubicBezTo>
                  <a:cubicBezTo>
                    <a:pt x="107" y="108"/>
                    <a:pt x="100" y="104"/>
                    <a:pt x="98" y="100"/>
                  </a:cubicBezTo>
                  <a:cubicBezTo>
                    <a:pt x="97" y="97"/>
                    <a:pt x="93" y="93"/>
                    <a:pt x="93" y="88"/>
                  </a:cubicBezTo>
                  <a:cubicBezTo>
                    <a:pt x="94" y="83"/>
                    <a:pt x="95" y="83"/>
                    <a:pt x="99" y="79"/>
                  </a:cubicBezTo>
                  <a:cubicBezTo>
                    <a:pt x="101" y="78"/>
                    <a:pt x="102" y="76"/>
                    <a:pt x="104" y="74"/>
                  </a:cubicBezTo>
                  <a:cubicBezTo>
                    <a:pt x="102" y="73"/>
                    <a:pt x="100" y="72"/>
                    <a:pt x="98" y="71"/>
                  </a:cubicBezTo>
                  <a:cubicBezTo>
                    <a:pt x="98" y="66"/>
                    <a:pt x="107" y="58"/>
                    <a:pt x="100" y="55"/>
                  </a:cubicBezTo>
                  <a:cubicBezTo>
                    <a:pt x="96" y="54"/>
                    <a:pt x="92" y="60"/>
                    <a:pt x="88" y="61"/>
                  </a:cubicBezTo>
                  <a:cubicBezTo>
                    <a:pt x="86" y="61"/>
                    <a:pt x="75" y="55"/>
                    <a:pt x="73" y="54"/>
                  </a:cubicBezTo>
                  <a:cubicBezTo>
                    <a:pt x="68" y="51"/>
                    <a:pt x="68" y="47"/>
                    <a:pt x="67" y="42"/>
                  </a:cubicBezTo>
                  <a:cubicBezTo>
                    <a:pt x="67" y="41"/>
                    <a:pt x="71" y="40"/>
                    <a:pt x="70" y="38"/>
                  </a:cubicBezTo>
                  <a:cubicBezTo>
                    <a:pt x="68" y="33"/>
                    <a:pt x="59" y="33"/>
                    <a:pt x="56" y="30"/>
                  </a:cubicBezTo>
                  <a:cubicBezTo>
                    <a:pt x="51" y="25"/>
                    <a:pt x="51" y="16"/>
                    <a:pt x="46" y="11"/>
                  </a:cubicBezTo>
                  <a:cubicBezTo>
                    <a:pt x="37" y="2"/>
                    <a:pt x="30" y="0"/>
                    <a:pt x="18" y="4"/>
                  </a:cubicBezTo>
                  <a:cubicBezTo>
                    <a:pt x="12" y="5"/>
                    <a:pt x="5" y="7"/>
                    <a:pt x="0" y="9"/>
                  </a:cubicBezTo>
                  <a:cubicBezTo>
                    <a:pt x="0" y="17"/>
                    <a:pt x="2" y="27"/>
                    <a:pt x="6" y="32"/>
                  </a:cubicBezTo>
                  <a:cubicBezTo>
                    <a:pt x="7" y="34"/>
                    <a:pt x="11" y="36"/>
                    <a:pt x="11" y="38"/>
                  </a:cubicBezTo>
                  <a:cubicBezTo>
                    <a:pt x="11" y="41"/>
                    <a:pt x="6" y="40"/>
                    <a:pt x="6" y="41"/>
                  </a:cubicBezTo>
                  <a:cubicBezTo>
                    <a:pt x="6" y="49"/>
                    <a:pt x="11" y="46"/>
                    <a:pt x="13" y="51"/>
                  </a:cubicBezTo>
                  <a:cubicBezTo>
                    <a:pt x="14" y="56"/>
                    <a:pt x="9" y="60"/>
                    <a:pt x="8" y="64"/>
                  </a:cubicBezTo>
                  <a:cubicBezTo>
                    <a:pt x="6" y="72"/>
                    <a:pt x="9" y="70"/>
                    <a:pt x="14" y="75"/>
                  </a:cubicBezTo>
                  <a:cubicBezTo>
                    <a:pt x="21" y="82"/>
                    <a:pt x="21" y="95"/>
                    <a:pt x="11" y="100"/>
                  </a:cubicBezTo>
                  <a:cubicBezTo>
                    <a:pt x="15" y="104"/>
                    <a:pt x="19" y="109"/>
                    <a:pt x="25" y="112"/>
                  </a:cubicBezTo>
                  <a:cubicBezTo>
                    <a:pt x="30" y="116"/>
                    <a:pt x="37" y="124"/>
                    <a:pt x="43" y="124"/>
                  </a:cubicBezTo>
                  <a:cubicBezTo>
                    <a:pt x="43" y="118"/>
                    <a:pt x="49" y="116"/>
                    <a:pt x="49" y="110"/>
                  </a:cubicBezTo>
                  <a:cubicBezTo>
                    <a:pt x="62" y="112"/>
                    <a:pt x="68" y="131"/>
                    <a:pt x="78" y="135"/>
                  </a:cubicBezTo>
                  <a:cubicBezTo>
                    <a:pt x="76" y="143"/>
                    <a:pt x="81" y="143"/>
                    <a:pt x="87" y="144"/>
                  </a:cubicBezTo>
                  <a:cubicBezTo>
                    <a:pt x="91" y="145"/>
                    <a:pt x="92" y="146"/>
                    <a:pt x="93" y="146"/>
                  </a:cubicBezTo>
                  <a:cubicBezTo>
                    <a:pt x="95" y="145"/>
                    <a:pt x="96" y="143"/>
                    <a:pt x="96" y="141"/>
                  </a:cubicBezTo>
                  <a:cubicBezTo>
                    <a:pt x="97" y="137"/>
                    <a:pt x="94" y="133"/>
                    <a:pt x="95" y="12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6" name="Freeform 621">
              <a:extLst>
                <a:ext uri="{FF2B5EF4-FFF2-40B4-BE49-F238E27FC236}">
                  <a16:creationId xmlns:a16="http://schemas.microsoft.com/office/drawing/2014/main" id="{DE4CF301-D195-41FF-AEE5-1DED41EDB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7805" y="2799449"/>
              <a:ext cx="40811" cy="48343"/>
            </a:xfrm>
            <a:custGeom>
              <a:avLst/>
              <a:gdLst>
                <a:gd name="T0" fmla="*/ 26 w 53"/>
                <a:gd name="T1" fmla="*/ 50 h 60"/>
                <a:gd name="T2" fmla="*/ 32 w 53"/>
                <a:gd name="T3" fmla="*/ 37 h 60"/>
                <a:gd name="T4" fmla="*/ 39 w 53"/>
                <a:gd name="T5" fmla="*/ 33 h 60"/>
                <a:gd name="T6" fmla="*/ 47 w 53"/>
                <a:gd name="T7" fmla="*/ 34 h 60"/>
                <a:gd name="T8" fmla="*/ 48 w 53"/>
                <a:gd name="T9" fmla="*/ 28 h 60"/>
                <a:gd name="T10" fmla="*/ 52 w 53"/>
                <a:gd name="T11" fmla="*/ 25 h 60"/>
                <a:gd name="T12" fmla="*/ 53 w 53"/>
                <a:gd name="T13" fmla="*/ 23 h 60"/>
                <a:gd name="T14" fmla="*/ 38 w 53"/>
                <a:gd name="T15" fmla="*/ 12 h 60"/>
                <a:gd name="T16" fmla="*/ 24 w 53"/>
                <a:gd name="T17" fmla="*/ 0 h 60"/>
                <a:gd name="T18" fmla="*/ 23 w 53"/>
                <a:gd name="T19" fmla="*/ 0 h 60"/>
                <a:gd name="T20" fmla="*/ 15 w 53"/>
                <a:gd name="T21" fmla="*/ 0 h 60"/>
                <a:gd name="T22" fmla="*/ 15 w 53"/>
                <a:gd name="T23" fmla="*/ 9 h 60"/>
                <a:gd name="T24" fmla="*/ 1 w 53"/>
                <a:gd name="T25" fmla="*/ 23 h 60"/>
                <a:gd name="T26" fmla="*/ 1 w 53"/>
                <a:gd name="T27" fmla="*/ 36 h 60"/>
                <a:gd name="T28" fmla="*/ 0 w 53"/>
                <a:gd name="T29" fmla="*/ 37 h 60"/>
                <a:gd name="T30" fmla="*/ 9 w 53"/>
                <a:gd name="T31" fmla="*/ 42 h 60"/>
                <a:gd name="T32" fmla="*/ 24 w 53"/>
                <a:gd name="T33" fmla="*/ 59 h 60"/>
                <a:gd name="T34" fmla="*/ 26 w 53"/>
                <a:gd name="T35" fmla="*/ 60 h 60"/>
                <a:gd name="T36" fmla="*/ 26 w 53"/>
                <a:gd name="T37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60">
                  <a:moveTo>
                    <a:pt x="26" y="50"/>
                  </a:moveTo>
                  <a:cubicBezTo>
                    <a:pt x="25" y="44"/>
                    <a:pt x="27" y="42"/>
                    <a:pt x="32" y="37"/>
                  </a:cubicBezTo>
                  <a:cubicBezTo>
                    <a:pt x="34" y="35"/>
                    <a:pt x="36" y="33"/>
                    <a:pt x="39" y="33"/>
                  </a:cubicBezTo>
                  <a:cubicBezTo>
                    <a:pt x="43" y="34"/>
                    <a:pt x="44" y="41"/>
                    <a:pt x="47" y="34"/>
                  </a:cubicBezTo>
                  <a:cubicBezTo>
                    <a:pt x="48" y="32"/>
                    <a:pt x="46" y="29"/>
                    <a:pt x="48" y="28"/>
                  </a:cubicBezTo>
                  <a:cubicBezTo>
                    <a:pt x="48" y="27"/>
                    <a:pt x="51" y="26"/>
                    <a:pt x="52" y="25"/>
                  </a:cubicBezTo>
                  <a:cubicBezTo>
                    <a:pt x="53" y="25"/>
                    <a:pt x="53" y="24"/>
                    <a:pt x="53" y="23"/>
                  </a:cubicBezTo>
                  <a:cubicBezTo>
                    <a:pt x="48" y="22"/>
                    <a:pt x="42" y="15"/>
                    <a:pt x="38" y="12"/>
                  </a:cubicBezTo>
                  <a:cubicBezTo>
                    <a:pt x="32" y="9"/>
                    <a:pt x="28" y="4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17" y="0"/>
                    <a:pt x="15" y="0"/>
                  </a:cubicBezTo>
                  <a:cubicBezTo>
                    <a:pt x="15" y="3"/>
                    <a:pt x="15" y="6"/>
                    <a:pt x="15" y="9"/>
                  </a:cubicBezTo>
                  <a:cubicBezTo>
                    <a:pt x="9" y="8"/>
                    <a:pt x="2" y="18"/>
                    <a:pt x="1" y="23"/>
                  </a:cubicBezTo>
                  <a:cubicBezTo>
                    <a:pt x="1" y="28"/>
                    <a:pt x="3" y="31"/>
                    <a:pt x="1" y="36"/>
                  </a:cubicBezTo>
                  <a:cubicBezTo>
                    <a:pt x="1" y="36"/>
                    <a:pt x="1" y="37"/>
                    <a:pt x="0" y="37"/>
                  </a:cubicBezTo>
                  <a:cubicBezTo>
                    <a:pt x="4" y="39"/>
                    <a:pt x="7" y="40"/>
                    <a:pt x="9" y="42"/>
                  </a:cubicBezTo>
                  <a:cubicBezTo>
                    <a:pt x="15" y="47"/>
                    <a:pt x="18" y="54"/>
                    <a:pt x="24" y="59"/>
                  </a:cubicBezTo>
                  <a:cubicBezTo>
                    <a:pt x="25" y="59"/>
                    <a:pt x="25" y="60"/>
                    <a:pt x="26" y="60"/>
                  </a:cubicBezTo>
                  <a:cubicBezTo>
                    <a:pt x="27" y="57"/>
                    <a:pt x="27" y="53"/>
                    <a:pt x="26" y="5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7" name="Freeform 622">
              <a:extLst>
                <a:ext uri="{FF2B5EF4-FFF2-40B4-BE49-F238E27FC236}">
                  <a16:creationId xmlns:a16="http://schemas.microsoft.com/office/drawing/2014/main" id="{38C8A3BF-9F38-4DF4-B863-012F8EFCC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068" y="2826004"/>
              <a:ext cx="36240" cy="85112"/>
            </a:xfrm>
            <a:custGeom>
              <a:avLst/>
              <a:gdLst>
                <a:gd name="T0" fmla="*/ 28 w 47"/>
                <a:gd name="T1" fmla="*/ 96 h 106"/>
                <a:gd name="T2" fmla="*/ 33 w 47"/>
                <a:gd name="T3" fmla="*/ 90 h 106"/>
                <a:gd name="T4" fmla="*/ 40 w 47"/>
                <a:gd name="T5" fmla="*/ 80 h 106"/>
                <a:gd name="T6" fmla="*/ 47 w 47"/>
                <a:gd name="T7" fmla="*/ 71 h 106"/>
                <a:gd name="T8" fmla="*/ 43 w 47"/>
                <a:gd name="T9" fmla="*/ 63 h 106"/>
                <a:gd name="T10" fmla="*/ 36 w 47"/>
                <a:gd name="T11" fmla="*/ 58 h 106"/>
                <a:gd name="T12" fmla="*/ 34 w 47"/>
                <a:gd name="T13" fmla="*/ 49 h 106"/>
                <a:gd name="T14" fmla="*/ 31 w 47"/>
                <a:gd name="T15" fmla="*/ 37 h 106"/>
                <a:gd name="T16" fmla="*/ 33 w 47"/>
                <a:gd name="T17" fmla="*/ 16 h 106"/>
                <a:gd name="T18" fmla="*/ 22 w 47"/>
                <a:gd name="T19" fmla="*/ 2 h 106"/>
                <a:gd name="T20" fmla="*/ 14 w 47"/>
                <a:gd name="T21" fmla="*/ 0 h 106"/>
                <a:gd name="T22" fmla="*/ 7 w 47"/>
                <a:gd name="T23" fmla="*/ 4 h 106"/>
                <a:gd name="T24" fmla="*/ 1 w 47"/>
                <a:gd name="T25" fmla="*/ 17 h 106"/>
                <a:gd name="T26" fmla="*/ 1 w 47"/>
                <a:gd name="T27" fmla="*/ 27 h 106"/>
                <a:gd name="T28" fmla="*/ 6 w 47"/>
                <a:gd name="T29" fmla="*/ 38 h 106"/>
                <a:gd name="T30" fmla="*/ 3 w 47"/>
                <a:gd name="T31" fmla="*/ 43 h 106"/>
                <a:gd name="T32" fmla="*/ 4 w 47"/>
                <a:gd name="T33" fmla="*/ 47 h 106"/>
                <a:gd name="T34" fmla="*/ 1 w 47"/>
                <a:gd name="T35" fmla="*/ 56 h 106"/>
                <a:gd name="T36" fmla="*/ 0 w 47"/>
                <a:gd name="T37" fmla="*/ 69 h 106"/>
                <a:gd name="T38" fmla="*/ 2 w 47"/>
                <a:gd name="T39" fmla="*/ 75 h 106"/>
                <a:gd name="T40" fmla="*/ 6 w 47"/>
                <a:gd name="T41" fmla="*/ 79 h 106"/>
                <a:gd name="T42" fmla="*/ 13 w 47"/>
                <a:gd name="T43" fmla="*/ 90 h 106"/>
                <a:gd name="T44" fmla="*/ 18 w 47"/>
                <a:gd name="T45" fmla="*/ 98 h 106"/>
                <a:gd name="T46" fmla="*/ 21 w 47"/>
                <a:gd name="T47" fmla="*/ 106 h 106"/>
                <a:gd name="T48" fmla="*/ 28 w 47"/>
                <a:gd name="T49" fmla="*/ 9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106">
                  <a:moveTo>
                    <a:pt x="28" y="96"/>
                  </a:moveTo>
                  <a:cubicBezTo>
                    <a:pt x="28" y="90"/>
                    <a:pt x="28" y="92"/>
                    <a:pt x="33" y="90"/>
                  </a:cubicBezTo>
                  <a:cubicBezTo>
                    <a:pt x="37" y="88"/>
                    <a:pt x="38" y="84"/>
                    <a:pt x="40" y="80"/>
                  </a:cubicBezTo>
                  <a:cubicBezTo>
                    <a:pt x="42" y="76"/>
                    <a:pt x="47" y="76"/>
                    <a:pt x="47" y="71"/>
                  </a:cubicBezTo>
                  <a:cubicBezTo>
                    <a:pt x="47" y="70"/>
                    <a:pt x="44" y="64"/>
                    <a:pt x="43" y="63"/>
                  </a:cubicBezTo>
                  <a:cubicBezTo>
                    <a:pt x="42" y="61"/>
                    <a:pt x="38" y="60"/>
                    <a:pt x="36" y="58"/>
                  </a:cubicBezTo>
                  <a:cubicBezTo>
                    <a:pt x="35" y="55"/>
                    <a:pt x="35" y="51"/>
                    <a:pt x="34" y="49"/>
                  </a:cubicBezTo>
                  <a:cubicBezTo>
                    <a:pt x="32" y="45"/>
                    <a:pt x="31" y="42"/>
                    <a:pt x="31" y="37"/>
                  </a:cubicBezTo>
                  <a:cubicBezTo>
                    <a:pt x="32" y="30"/>
                    <a:pt x="34" y="24"/>
                    <a:pt x="33" y="16"/>
                  </a:cubicBezTo>
                  <a:cubicBezTo>
                    <a:pt x="32" y="11"/>
                    <a:pt x="27" y="3"/>
                    <a:pt x="22" y="2"/>
                  </a:cubicBezTo>
                  <a:cubicBezTo>
                    <a:pt x="19" y="7"/>
                    <a:pt x="18" y="1"/>
                    <a:pt x="14" y="0"/>
                  </a:cubicBezTo>
                  <a:cubicBezTo>
                    <a:pt x="11" y="0"/>
                    <a:pt x="9" y="2"/>
                    <a:pt x="7" y="4"/>
                  </a:cubicBezTo>
                  <a:cubicBezTo>
                    <a:pt x="2" y="9"/>
                    <a:pt x="0" y="11"/>
                    <a:pt x="1" y="17"/>
                  </a:cubicBezTo>
                  <a:cubicBezTo>
                    <a:pt x="2" y="20"/>
                    <a:pt x="2" y="24"/>
                    <a:pt x="1" y="27"/>
                  </a:cubicBezTo>
                  <a:cubicBezTo>
                    <a:pt x="5" y="30"/>
                    <a:pt x="9" y="32"/>
                    <a:pt x="6" y="38"/>
                  </a:cubicBezTo>
                  <a:cubicBezTo>
                    <a:pt x="6" y="40"/>
                    <a:pt x="3" y="41"/>
                    <a:pt x="3" y="43"/>
                  </a:cubicBezTo>
                  <a:cubicBezTo>
                    <a:pt x="2" y="45"/>
                    <a:pt x="4" y="46"/>
                    <a:pt x="4" y="47"/>
                  </a:cubicBezTo>
                  <a:cubicBezTo>
                    <a:pt x="4" y="51"/>
                    <a:pt x="2" y="53"/>
                    <a:pt x="1" y="56"/>
                  </a:cubicBezTo>
                  <a:cubicBezTo>
                    <a:pt x="0" y="60"/>
                    <a:pt x="0" y="65"/>
                    <a:pt x="0" y="69"/>
                  </a:cubicBezTo>
                  <a:cubicBezTo>
                    <a:pt x="1" y="71"/>
                    <a:pt x="1" y="73"/>
                    <a:pt x="2" y="75"/>
                  </a:cubicBezTo>
                  <a:cubicBezTo>
                    <a:pt x="3" y="77"/>
                    <a:pt x="5" y="77"/>
                    <a:pt x="6" y="79"/>
                  </a:cubicBezTo>
                  <a:cubicBezTo>
                    <a:pt x="9" y="82"/>
                    <a:pt x="11" y="87"/>
                    <a:pt x="13" y="90"/>
                  </a:cubicBezTo>
                  <a:cubicBezTo>
                    <a:pt x="14" y="92"/>
                    <a:pt x="17" y="95"/>
                    <a:pt x="18" y="98"/>
                  </a:cubicBezTo>
                  <a:cubicBezTo>
                    <a:pt x="19" y="100"/>
                    <a:pt x="20" y="104"/>
                    <a:pt x="21" y="106"/>
                  </a:cubicBezTo>
                  <a:cubicBezTo>
                    <a:pt x="25" y="103"/>
                    <a:pt x="27" y="103"/>
                    <a:pt x="28" y="9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8" name="Freeform 623">
              <a:extLst>
                <a:ext uri="{FF2B5EF4-FFF2-40B4-BE49-F238E27FC236}">
                  <a16:creationId xmlns:a16="http://schemas.microsoft.com/office/drawing/2014/main" id="{E0D2F264-B6CE-4144-A144-E642C96B3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066" y="2807279"/>
              <a:ext cx="37219" cy="40514"/>
            </a:xfrm>
            <a:custGeom>
              <a:avLst/>
              <a:gdLst>
                <a:gd name="T0" fmla="*/ 18 w 48"/>
                <a:gd name="T1" fmla="*/ 43 h 50"/>
                <a:gd name="T2" fmla="*/ 34 w 48"/>
                <a:gd name="T3" fmla="*/ 40 h 50"/>
                <a:gd name="T4" fmla="*/ 41 w 48"/>
                <a:gd name="T5" fmla="*/ 35 h 50"/>
                <a:gd name="T6" fmla="*/ 48 w 48"/>
                <a:gd name="T7" fmla="*/ 33 h 50"/>
                <a:gd name="T8" fmla="*/ 45 w 48"/>
                <a:gd name="T9" fmla="*/ 25 h 50"/>
                <a:gd name="T10" fmla="*/ 16 w 48"/>
                <a:gd name="T11" fmla="*/ 0 h 50"/>
                <a:gd name="T12" fmla="*/ 10 w 48"/>
                <a:gd name="T13" fmla="*/ 14 h 50"/>
                <a:gd name="T14" fmla="*/ 7 w 48"/>
                <a:gd name="T15" fmla="*/ 13 h 50"/>
                <a:gd name="T16" fmla="*/ 6 w 48"/>
                <a:gd name="T17" fmla="*/ 15 h 50"/>
                <a:gd name="T18" fmla="*/ 2 w 48"/>
                <a:gd name="T19" fmla="*/ 18 h 50"/>
                <a:gd name="T20" fmla="*/ 1 w 48"/>
                <a:gd name="T21" fmla="*/ 24 h 50"/>
                <a:gd name="T22" fmla="*/ 1 w 48"/>
                <a:gd name="T23" fmla="*/ 25 h 50"/>
                <a:gd name="T24" fmla="*/ 12 w 48"/>
                <a:gd name="T25" fmla="*/ 39 h 50"/>
                <a:gd name="T26" fmla="*/ 12 w 48"/>
                <a:gd name="T27" fmla="*/ 50 h 50"/>
                <a:gd name="T28" fmla="*/ 16 w 48"/>
                <a:gd name="T29" fmla="*/ 50 h 50"/>
                <a:gd name="T30" fmla="*/ 18 w 48"/>
                <a:gd name="T31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50">
                  <a:moveTo>
                    <a:pt x="18" y="43"/>
                  </a:moveTo>
                  <a:cubicBezTo>
                    <a:pt x="20" y="39"/>
                    <a:pt x="30" y="37"/>
                    <a:pt x="34" y="40"/>
                  </a:cubicBezTo>
                  <a:cubicBezTo>
                    <a:pt x="36" y="36"/>
                    <a:pt x="37" y="36"/>
                    <a:pt x="41" y="35"/>
                  </a:cubicBezTo>
                  <a:cubicBezTo>
                    <a:pt x="44" y="35"/>
                    <a:pt x="46" y="34"/>
                    <a:pt x="48" y="33"/>
                  </a:cubicBezTo>
                  <a:cubicBezTo>
                    <a:pt x="45" y="32"/>
                    <a:pt x="44" y="30"/>
                    <a:pt x="45" y="25"/>
                  </a:cubicBezTo>
                  <a:cubicBezTo>
                    <a:pt x="35" y="21"/>
                    <a:pt x="29" y="2"/>
                    <a:pt x="16" y="0"/>
                  </a:cubicBezTo>
                  <a:cubicBezTo>
                    <a:pt x="16" y="6"/>
                    <a:pt x="10" y="8"/>
                    <a:pt x="10" y="14"/>
                  </a:cubicBezTo>
                  <a:cubicBezTo>
                    <a:pt x="9" y="14"/>
                    <a:pt x="8" y="14"/>
                    <a:pt x="7" y="13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5" y="16"/>
                    <a:pt x="2" y="17"/>
                    <a:pt x="2" y="18"/>
                  </a:cubicBezTo>
                  <a:cubicBezTo>
                    <a:pt x="0" y="19"/>
                    <a:pt x="2" y="22"/>
                    <a:pt x="1" y="24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6" y="26"/>
                    <a:pt x="11" y="34"/>
                    <a:pt x="12" y="39"/>
                  </a:cubicBezTo>
                  <a:cubicBezTo>
                    <a:pt x="13" y="43"/>
                    <a:pt x="12" y="47"/>
                    <a:pt x="12" y="50"/>
                  </a:cubicBezTo>
                  <a:cubicBezTo>
                    <a:pt x="13" y="50"/>
                    <a:pt x="15" y="50"/>
                    <a:pt x="16" y="50"/>
                  </a:cubicBezTo>
                  <a:cubicBezTo>
                    <a:pt x="18" y="48"/>
                    <a:pt x="17" y="45"/>
                    <a:pt x="18" y="4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9" name="Freeform 624">
              <a:extLst>
                <a:ext uri="{FF2B5EF4-FFF2-40B4-BE49-F238E27FC236}">
                  <a16:creationId xmlns:a16="http://schemas.microsoft.com/office/drawing/2014/main" id="{B4CBD889-0CBB-49C5-919C-E809317CD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902" y="2833834"/>
              <a:ext cx="51586" cy="41875"/>
            </a:xfrm>
            <a:custGeom>
              <a:avLst/>
              <a:gdLst>
                <a:gd name="T0" fmla="*/ 33 w 67"/>
                <a:gd name="T1" fmla="*/ 50 h 52"/>
                <a:gd name="T2" fmla="*/ 41 w 67"/>
                <a:gd name="T3" fmla="*/ 44 h 52"/>
                <a:gd name="T4" fmla="*/ 48 w 67"/>
                <a:gd name="T5" fmla="*/ 41 h 52"/>
                <a:gd name="T6" fmla="*/ 57 w 67"/>
                <a:gd name="T7" fmla="*/ 42 h 52"/>
                <a:gd name="T8" fmla="*/ 62 w 67"/>
                <a:gd name="T9" fmla="*/ 37 h 52"/>
                <a:gd name="T10" fmla="*/ 66 w 67"/>
                <a:gd name="T11" fmla="*/ 34 h 52"/>
                <a:gd name="T12" fmla="*/ 65 w 67"/>
                <a:gd name="T13" fmla="*/ 32 h 52"/>
                <a:gd name="T14" fmla="*/ 66 w 67"/>
                <a:gd name="T15" fmla="*/ 17 h 52"/>
                <a:gd name="T16" fmla="*/ 56 w 67"/>
                <a:gd name="T17" fmla="*/ 8 h 52"/>
                <a:gd name="T18" fmla="*/ 44 w 67"/>
                <a:gd name="T19" fmla="*/ 1 h 52"/>
                <a:gd name="T20" fmla="*/ 38 w 67"/>
                <a:gd name="T21" fmla="*/ 0 h 52"/>
                <a:gd name="T22" fmla="*/ 31 w 67"/>
                <a:gd name="T23" fmla="*/ 2 h 52"/>
                <a:gd name="T24" fmla="*/ 24 w 67"/>
                <a:gd name="T25" fmla="*/ 7 h 52"/>
                <a:gd name="T26" fmla="*/ 8 w 67"/>
                <a:gd name="T27" fmla="*/ 10 h 52"/>
                <a:gd name="T28" fmla="*/ 6 w 67"/>
                <a:gd name="T29" fmla="*/ 17 h 52"/>
                <a:gd name="T30" fmla="*/ 2 w 67"/>
                <a:gd name="T31" fmla="*/ 17 h 52"/>
                <a:gd name="T32" fmla="*/ 0 w 67"/>
                <a:gd name="T33" fmla="*/ 27 h 52"/>
                <a:gd name="T34" fmla="*/ 3 w 67"/>
                <a:gd name="T35" fmla="*/ 39 h 52"/>
                <a:gd name="T36" fmla="*/ 5 w 67"/>
                <a:gd name="T37" fmla="*/ 48 h 52"/>
                <a:gd name="T38" fmla="*/ 11 w 67"/>
                <a:gd name="T39" fmla="*/ 52 h 52"/>
                <a:gd name="T40" fmla="*/ 26 w 67"/>
                <a:gd name="T41" fmla="*/ 51 h 52"/>
                <a:gd name="T42" fmla="*/ 33 w 67"/>
                <a:gd name="T43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52">
                  <a:moveTo>
                    <a:pt x="33" y="50"/>
                  </a:moveTo>
                  <a:cubicBezTo>
                    <a:pt x="37" y="49"/>
                    <a:pt x="38" y="46"/>
                    <a:pt x="41" y="44"/>
                  </a:cubicBezTo>
                  <a:cubicBezTo>
                    <a:pt x="44" y="41"/>
                    <a:pt x="44" y="41"/>
                    <a:pt x="48" y="41"/>
                  </a:cubicBezTo>
                  <a:cubicBezTo>
                    <a:pt x="51" y="41"/>
                    <a:pt x="54" y="43"/>
                    <a:pt x="57" y="42"/>
                  </a:cubicBezTo>
                  <a:cubicBezTo>
                    <a:pt x="61" y="41"/>
                    <a:pt x="60" y="39"/>
                    <a:pt x="62" y="37"/>
                  </a:cubicBezTo>
                  <a:cubicBezTo>
                    <a:pt x="63" y="35"/>
                    <a:pt x="65" y="35"/>
                    <a:pt x="66" y="34"/>
                  </a:cubicBezTo>
                  <a:cubicBezTo>
                    <a:pt x="66" y="34"/>
                    <a:pt x="65" y="33"/>
                    <a:pt x="65" y="32"/>
                  </a:cubicBezTo>
                  <a:cubicBezTo>
                    <a:pt x="63" y="27"/>
                    <a:pt x="67" y="22"/>
                    <a:pt x="66" y="17"/>
                  </a:cubicBezTo>
                  <a:cubicBezTo>
                    <a:pt x="64" y="9"/>
                    <a:pt x="62" y="12"/>
                    <a:pt x="56" y="8"/>
                  </a:cubicBezTo>
                  <a:cubicBezTo>
                    <a:pt x="51" y="4"/>
                    <a:pt x="52" y="3"/>
                    <a:pt x="44" y="1"/>
                  </a:cubicBezTo>
                  <a:cubicBezTo>
                    <a:pt x="42" y="1"/>
                    <a:pt x="40" y="0"/>
                    <a:pt x="38" y="0"/>
                  </a:cubicBezTo>
                  <a:cubicBezTo>
                    <a:pt x="36" y="1"/>
                    <a:pt x="34" y="2"/>
                    <a:pt x="31" y="2"/>
                  </a:cubicBezTo>
                  <a:cubicBezTo>
                    <a:pt x="27" y="3"/>
                    <a:pt x="26" y="3"/>
                    <a:pt x="24" y="7"/>
                  </a:cubicBezTo>
                  <a:cubicBezTo>
                    <a:pt x="20" y="4"/>
                    <a:pt x="10" y="6"/>
                    <a:pt x="8" y="10"/>
                  </a:cubicBezTo>
                  <a:cubicBezTo>
                    <a:pt x="7" y="12"/>
                    <a:pt x="8" y="15"/>
                    <a:pt x="6" y="17"/>
                  </a:cubicBezTo>
                  <a:cubicBezTo>
                    <a:pt x="5" y="17"/>
                    <a:pt x="3" y="17"/>
                    <a:pt x="2" y="17"/>
                  </a:cubicBezTo>
                  <a:cubicBezTo>
                    <a:pt x="1" y="21"/>
                    <a:pt x="1" y="24"/>
                    <a:pt x="0" y="27"/>
                  </a:cubicBezTo>
                  <a:cubicBezTo>
                    <a:pt x="0" y="32"/>
                    <a:pt x="1" y="35"/>
                    <a:pt x="3" y="39"/>
                  </a:cubicBezTo>
                  <a:cubicBezTo>
                    <a:pt x="4" y="41"/>
                    <a:pt x="4" y="45"/>
                    <a:pt x="5" y="48"/>
                  </a:cubicBezTo>
                  <a:cubicBezTo>
                    <a:pt x="7" y="50"/>
                    <a:pt x="9" y="50"/>
                    <a:pt x="11" y="52"/>
                  </a:cubicBezTo>
                  <a:cubicBezTo>
                    <a:pt x="16" y="52"/>
                    <a:pt x="21" y="52"/>
                    <a:pt x="26" y="51"/>
                  </a:cubicBezTo>
                  <a:cubicBezTo>
                    <a:pt x="28" y="51"/>
                    <a:pt x="31" y="51"/>
                    <a:pt x="33" y="5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0" name="Freeform 625">
              <a:extLst>
                <a:ext uri="{FF2B5EF4-FFF2-40B4-BE49-F238E27FC236}">
                  <a16:creationId xmlns:a16="http://schemas.microsoft.com/office/drawing/2014/main" id="{7EC6D160-3A77-45B5-A020-90EE7B73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066" y="2850856"/>
              <a:ext cx="135819" cy="149456"/>
            </a:xfrm>
            <a:custGeom>
              <a:avLst/>
              <a:gdLst>
                <a:gd name="T0" fmla="*/ 173 w 176"/>
                <a:gd name="T1" fmla="*/ 6 h 186"/>
                <a:gd name="T2" fmla="*/ 162 w 176"/>
                <a:gd name="T3" fmla="*/ 0 h 186"/>
                <a:gd name="T4" fmla="*/ 137 w 176"/>
                <a:gd name="T5" fmla="*/ 15 h 186"/>
                <a:gd name="T6" fmla="*/ 76 w 176"/>
                <a:gd name="T7" fmla="*/ 13 h 186"/>
                <a:gd name="T8" fmla="*/ 67 w 176"/>
                <a:gd name="T9" fmla="*/ 21 h 186"/>
                <a:gd name="T10" fmla="*/ 51 w 176"/>
                <a:gd name="T11" fmla="*/ 23 h 186"/>
                <a:gd name="T12" fmla="*/ 36 w 176"/>
                <a:gd name="T13" fmla="*/ 30 h 186"/>
                <a:gd name="T14" fmla="*/ 22 w 176"/>
                <a:gd name="T15" fmla="*/ 32 h 186"/>
                <a:gd name="T16" fmla="*/ 19 w 176"/>
                <a:gd name="T17" fmla="*/ 49 h 186"/>
                <a:gd name="T18" fmla="*/ 7 w 176"/>
                <a:gd name="T19" fmla="*/ 65 h 186"/>
                <a:gd name="T20" fmla="*/ 0 w 176"/>
                <a:gd name="T21" fmla="*/ 75 h 186"/>
                <a:gd name="T22" fmla="*/ 11 w 176"/>
                <a:gd name="T23" fmla="*/ 90 h 186"/>
                <a:gd name="T24" fmla="*/ 13 w 176"/>
                <a:gd name="T25" fmla="*/ 99 h 186"/>
                <a:gd name="T26" fmla="*/ 19 w 176"/>
                <a:gd name="T27" fmla="*/ 105 h 186"/>
                <a:gd name="T28" fmla="*/ 26 w 176"/>
                <a:gd name="T29" fmla="*/ 115 h 186"/>
                <a:gd name="T30" fmla="*/ 35 w 176"/>
                <a:gd name="T31" fmla="*/ 119 h 186"/>
                <a:gd name="T32" fmla="*/ 68 w 176"/>
                <a:gd name="T33" fmla="*/ 120 h 186"/>
                <a:gd name="T34" fmla="*/ 80 w 176"/>
                <a:gd name="T35" fmla="*/ 126 h 186"/>
                <a:gd name="T36" fmla="*/ 75 w 176"/>
                <a:gd name="T37" fmla="*/ 131 h 186"/>
                <a:gd name="T38" fmla="*/ 54 w 176"/>
                <a:gd name="T39" fmla="*/ 122 h 186"/>
                <a:gd name="T40" fmla="*/ 45 w 176"/>
                <a:gd name="T41" fmla="*/ 121 h 186"/>
                <a:gd name="T42" fmla="*/ 33 w 176"/>
                <a:gd name="T43" fmla="*/ 128 h 186"/>
                <a:gd name="T44" fmla="*/ 30 w 176"/>
                <a:gd name="T45" fmla="*/ 137 h 186"/>
                <a:gd name="T46" fmla="*/ 33 w 176"/>
                <a:gd name="T47" fmla="*/ 142 h 186"/>
                <a:gd name="T48" fmla="*/ 40 w 176"/>
                <a:gd name="T49" fmla="*/ 156 h 186"/>
                <a:gd name="T50" fmla="*/ 41 w 176"/>
                <a:gd name="T51" fmla="*/ 164 h 186"/>
                <a:gd name="T52" fmla="*/ 50 w 176"/>
                <a:gd name="T53" fmla="*/ 173 h 186"/>
                <a:gd name="T54" fmla="*/ 56 w 176"/>
                <a:gd name="T55" fmla="*/ 167 h 186"/>
                <a:gd name="T56" fmla="*/ 65 w 176"/>
                <a:gd name="T57" fmla="*/ 178 h 186"/>
                <a:gd name="T58" fmla="*/ 72 w 176"/>
                <a:gd name="T59" fmla="*/ 180 h 186"/>
                <a:gd name="T60" fmla="*/ 83 w 176"/>
                <a:gd name="T61" fmla="*/ 168 h 186"/>
                <a:gd name="T62" fmla="*/ 76 w 176"/>
                <a:gd name="T63" fmla="*/ 154 h 186"/>
                <a:gd name="T64" fmla="*/ 77 w 176"/>
                <a:gd name="T65" fmla="*/ 151 h 186"/>
                <a:gd name="T66" fmla="*/ 82 w 176"/>
                <a:gd name="T67" fmla="*/ 136 h 186"/>
                <a:gd name="T68" fmla="*/ 93 w 176"/>
                <a:gd name="T69" fmla="*/ 134 h 186"/>
                <a:gd name="T70" fmla="*/ 107 w 176"/>
                <a:gd name="T71" fmla="*/ 141 h 186"/>
                <a:gd name="T72" fmla="*/ 101 w 176"/>
                <a:gd name="T73" fmla="*/ 119 h 186"/>
                <a:gd name="T74" fmla="*/ 83 w 176"/>
                <a:gd name="T75" fmla="*/ 108 h 186"/>
                <a:gd name="T76" fmla="*/ 88 w 176"/>
                <a:gd name="T77" fmla="*/ 91 h 186"/>
                <a:gd name="T78" fmla="*/ 67 w 176"/>
                <a:gd name="T79" fmla="*/ 58 h 186"/>
                <a:gd name="T80" fmla="*/ 69 w 176"/>
                <a:gd name="T81" fmla="*/ 44 h 186"/>
                <a:gd name="T82" fmla="*/ 84 w 176"/>
                <a:gd name="T83" fmla="*/ 54 h 186"/>
                <a:gd name="T84" fmla="*/ 87 w 176"/>
                <a:gd name="T85" fmla="*/ 62 h 186"/>
                <a:gd name="T86" fmla="*/ 93 w 176"/>
                <a:gd name="T87" fmla="*/ 59 h 186"/>
                <a:gd name="T88" fmla="*/ 93 w 176"/>
                <a:gd name="T89" fmla="*/ 54 h 186"/>
                <a:gd name="T90" fmla="*/ 102 w 176"/>
                <a:gd name="T91" fmla="*/ 63 h 186"/>
                <a:gd name="T92" fmla="*/ 104 w 176"/>
                <a:gd name="T93" fmla="*/ 57 h 186"/>
                <a:gd name="T94" fmla="*/ 109 w 176"/>
                <a:gd name="T95" fmla="*/ 51 h 186"/>
                <a:gd name="T96" fmla="*/ 99 w 176"/>
                <a:gd name="T97" fmla="*/ 37 h 186"/>
                <a:gd name="T98" fmla="*/ 120 w 176"/>
                <a:gd name="T99" fmla="*/ 42 h 186"/>
                <a:gd name="T100" fmla="*/ 143 w 176"/>
                <a:gd name="T101" fmla="*/ 36 h 186"/>
                <a:gd name="T102" fmla="*/ 159 w 176"/>
                <a:gd name="T103" fmla="*/ 39 h 186"/>
                <a:gd name="T104" fmla="*/ 170 w 176"/>
                <a:gd name="T105" fmla="*/ 1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186">
                  <a:moveTo>
                    <a:pt x="170" y="16"/>
                  </a:moveTo>
                  <a:cubicBezTo>
                    <a:pt x="173" y="12"/>
                    <a:pt x="176" y="12"/>
                    <a:pt x="173" y="6"/>
                  </a:cubicBezTo>
                  <a:cubicBezTo>
                    <a:pt x="170" y="2"/>
                    <a:pt x="167" y="1"/>
                    <a:pt x="163" y="0"/>
                  </a:cubicBezTo>
                  <a:cubicBezTo>
                    <a:pt x="163" y="0"/>
                    <a:pt x="162" y="0"/>
                    <a:pt x="162" y="0"/>
                  </a:cubicBezTo>
                  <a:cubicBezTo>
                    <a:pt x="160" y="4"/>
                    <a:pt x="163" y="7"/>
                    <a:pt x="160" y="12"/>
                  </a:cubicBezTo>
                  <a:cubicBezTo>
                    <a:pt x="155" y="18"/>
                    <a:pt x="144" y="16"/>
                    <a:pt x="137" y="15"/>
                  </a:cubicBezTo>
                  <a:cubicBezTo>
                    <a:pt x="126" y="14"/>
                    <a:pt x="118" y="6"/>
                    <a:pt x="107" y="8"/>
                  </a:cubicBezTo>
                  <a:cubicBezTo>
                    <a:pt x="99" y="10"/>
                    <a:pt x="82" y="19"/>
                    <a:pt x="76" y="13"/>
                  </a:cubicBezTo>
                  <a:cubicBezTo>
                    <a:pt x="75" y="14"/>
                    <a:pt x="73" y="14"/>
                    <a:pt x="72" y="16"/>
                  </a:cubicBezTo>
                  <a:cubicBezTo>
                    <a:pt x="70" y="18"/>
                    <a:pt x="71" y="20"/>
                    <a:pt x="67" y="21"/>
                  </a:cubicBezTo>
                  <a:cubicBezTo>
                    <a:pt x="64" y="22"/>
                    <a:pt x="61" y="20"/>
                    <a:pt x="58" y="20"/>
                  </a:cubicBezTo>
                  <a:cubicBezTo>
                    <a:pt x="54" y="20"/>
                    <a:pt x="54" y="20"/>
                    <a:pt x="51" y="23"/>
                  </a:cubicBezTo>
                  <a:cubicBezTo>
                    <a:pt x="48" y="25"/>
                    <a:pt x="47" y="28"/>
                    <a:pt x="43" y="29"/>
                  </a:cubicBezTo>
                  <a:cubicBezTo>
                    <a:pt x="41" y="30"/>
                    <a:pt x="38" y="30"/>
                    <a:pt x="36" y="30"/>
                  </a:cubicBezTo>
                  <a:cubicBezTo>
                    <a:pt x="31" y="31"/>
                    <a:pt x="26" y="31"/>
                    <a:pt x="21" y="31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3"/>
                    <a:pt x="26" y="39"/>
                    <a:pt x="26" y="40"/>
                  </a:cubicBezTo>
                  <a:cubicBezTo>
                    <a:pt x="26" y="45"/>
                    <a:pt x="21" y="45"/>
                    <a:pt x="19" y="49"/>
                  </a:cubicBezTo>
                  <a:cubicBezTo>
                    <a:pt x="17" y="53"/>
                    <a:pt x="16" y="57"/>
                    <a:pt x="12" y="59"/>
                  </a:cubicBezTo>
                  <a:cubicBezTo>
                    <a:pt x="7" y="61"/>
                    <a:pt x="7" y="59"/>
                    <a:pt x="7" y="65"/>
                  </a:cubicBezTo>
                  <a:cubicBezTo>
                    <a:pt x="6" y="72"/>
                    <a:pt x="4" y="72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2" y="78"/>
                    <a:pt x="3" y="82"/>
                    <a:pt x="5" y="84"/>
                  </a:cubicBezTo>
                  <a:cubicBezTo>
                    <a:pt x="7" y="87"/>
                    <a:pt x="10" y="88"/>
                    <a:pt x="11" y="90"/>
                  </a:cubicBezTo>
                  <a:cubicBezTo>
                    <a:pt x="12" y="92"/>
                    <a:pt x="11" y="93"/>
                    <a:pt x="11" y="95"/>
                  </a:cubicBezTo>
                  <a:cubicBezTo>
                    <a:pt x="11" y="97"/>
                    <a:pt x="12" y="98"/>
                    <a:pt x="13" y="99"/>
                  </a:cubicBezTo>
                  <a:cubicBezTo>
                    <a:pt x="14" y="103"/>
                    <a:pt x="9" y="113"/>
                    <a:pt x="18" y="111"/>
                  </a:cubicBezTo>
                  <a:cubicBezTo>
                    <a:pt x="18" y="109"/>
                    <a:pt x="17" y="106"/>
                    <a:pt x="19" y="105"/>
                  </a:cubicBezTo>
                  <a:cubicBezTo>
                    <a:pt x="22" y="104"/>
                    <a:pt x="22" y="110"/>
                    <a:pt x="23" y="111"/>
                  </a:cubicBezTo>
                  <a:cubicBezTo>
                    <a:pt x="24" y="112"/>
                    <a:pt x="25" y="113"/>
                    <a:pt x="26" y="115"/>
                  </a:cubicBezTo>
                  <a:cubicBezTo>
                    <a:pt x="27" y="116"/>
                    <a:pt x="26" y="117"/>
                    <a:pt x="27" y="118"/>
                  </a:cubicBezTo>
                  <a:cubicBezTo>
                    <a:pt x="28" y="120"/>
                    <a:pt x="33" y="119"/>
                    <a:pt x="35" y="119"/>
                  </a:cubicBezTo>
                  <a:cubicBezTo>
                    <a:pt x="41" y="119"/>
                    <a:pt x="46" y="117"/>
                    <a:pt x="51" y="118"/>
                  </a:cubicBezTo>
                  <a:cubicBezTo>
                    <a:pt x="57" y="118"/>
                    <a:pt x="62" y="118"/>
                    <a:pt x="68" y="120"/>
                  </a:cubicBezTo>
                  <a:cubicBezTo>
                    <a:pt x="71" y="121"/>
                    <a:pt x="72" y="122"/>
                    <a:pt x="75" y="124"/>
                  </a:cubicBezTo>
                  <a:cubicBezTo>
                    <a:pt x="76" y="124"/>
                    <a:pt x="79" y="124"/>
                    <a:pt x="80" y="126"/>
                  </a:cubicBezTo>
                  <a:cubicBezTo>
                    <a:pt x="81" y="128"/>
                    <a:pt x="77" y="128"/>
                    <a:pt x="75" y="128"/>
                  </a:cubicBezTo>
                  <a:cubicBezTo>
                    <a:pt x="76" y="129"/>
                    <a:pt x="75" y="130"/>
                    <a:pt x="75" y="131"/>
                  </a:cubicBezTo>
                  <a:cubicBezTo>
                    <a:pt x="72" y="132"/>
                    <a:pt x="67" y="126"/>
                    <a:pt x="64" y="124"/>
                  </a:cubicBezTo>
                  <a:cubicBezTo>
                    <a:pt x="61" y="123"/>
                    <a:pt x="57" y="123"/>
                    <a:pt x="54" y="122"/>
                  </a:cubicBezTo>
                  <a:cubicBezTo>
                    <a:pt x="52" y="121"/>
                    <a:pt x="52" y="119"/>
                    <a:pt x="49" y="119"/>
                  </a:cubicBezTo>
                  <a:cubicBezTo>
                    <a:pt x="46" y="120"/>
                    <a:pt x="47" y="120"/>
                    <a:pt x="45" y="121"/>
                  </a:cubicBezTo>
                  <a:cubicBezTo>
                    <a:pt x="43" y="122"/>
                    <a:pt x="38" y="125"/>
                    <a:pt x="37" y="122"/>
                  </a:cubicBezTo>
                  <a:cubicBezTo>
                    <a:pt x="32" y="123"/>
                    <a:pt x="35" y="125"/>
                    <a:pt x="33" y="128"/>
                  </a:cubicBezTo>
                  <a:cubicBezTo>
                    <a:pt x="32" y="131"/>
                    <a:pt x="28" y="132"/>
                    <a:pt x="26" y="133"/>
                  </a:cubicBezTo>
                  <a:cubicBezTo>
                    <a:pt x="27" y="135"/>
                    <a:pt x="29" y="135"/>
                    <a:pt x="30" y="137"/>
                  </a:cubicBezTo>
                  <a:cubicBezTo>
                    <a:pt x="30" y="138"/>
                    <a:pt x="30" y="141"/>
                    <a:pt x="31" y="142"/>
                  </a:cubicBezTo>
                  <a:cubicBezTo>
                    <a:pt x="31" y="142"/>
                    <a:pt x="32" y="142"/>
                    <a:pt x="33" y="142"/>
                  </a:cubicBezTo>
                  <a:cubicBezTo>
                    <a:pt x="34" y="145"/>
                    <a:pt x="39" y="144"/>
                    <a:pt x="41" y="147"/>
                  </a:cubicBezTo>
                  <a:cubicBezTo>
                    <a:pt x="43" y="150"/>
                    <a:pt x="41" y="153"/>
                    <a:pt x="40" y="156"/>
                  </a:cubicBezTo>
                  <a:cubicBezTo>
                    <a:pt x="40" y="157"/>
                    <a:pt x="38" y="158"/>
                    <a:pt x="38" y="160"/>
                  </a:cubicBezTo>
                  <a:cubicBezTo>
                    <a:pt x="39" y="163"/>
                    <a:pt x="40" y="162"/>
                    <a:pt x="41" y="164"/>
                  </a:cubicBezTo>
                  <a:cubicBezTo>
                    <a:pt x="42" y="167"/>
                    <a:pt x="42" y="169"/>
                    <a:pt x="42" y="173"/>
                  </a:cubicBezTo>
                  <a:cubicBezTo>
                    <a:pt x="44" y="173"/>
                    <a:pt x="49" y="174"/>
                    <a:pt x="50" y="173"/>
                  </a:cubicBezTo>
                  <a:cubicBezTo>
                    <a:pt x="52" y="171"/>
                    <a:pt x="49" y="171"/>
                    <a:pt x="49" y="169"/>
                  </a:cubicBezTo>
                  <a:cubicBezTo>
                    <a:pt x="48" y="164"/>
                    <a:pt x="53" y="165"/>
                    <a:pt x="56" y="167"/>
                  </a:cubicBezTo>
                  <a:cubicBezTo>
                    <a:pt x="59" y="171"/>
                    <a:pt x="58" y="176"/>
                    <a:pt x="60" y="180"/>
                  </a:cubicBezTo>
                  <a:cubicBezTo>
                    <a:pt x="62" y="186"/>
                    <a:pt x="65" y="183"/>
                    <a:pt x="65" y="178"/>
                  </a:cubicBezTo>
                  <a:cubicBezTo>
                    <a:pt x="66" y="178"/>
                    <a:pt x="68" y="178"/>
                    <a:pt x="69" y="178"/>
                  </a:cubicBezTo>
                  <a:cubicBezTo>
                    <a:pt x="70" y="179"/>
                    <a:pt x="71" y="180"/>
                    <a:pt x="72" y="180"/>
                  </a:cubicBezTo>
                  <a:cubicBezTo>
                    <a:pt x="75" y="182"/>
                    <a:pt x="79" y="183"/>
                    <a:pt x="82" y="183"/>
                  </a:cubicBezTo>
                  <a:cubicBezTo>
                    <a:pt x="82" y="179"/>
                    <a:pt x="82" y="171"/>
                    <a:pt x="83" y="168"/>
                  </a:cubicBezTo>
                  <a:cubicBezTo>
                    <a:pt x="79" y="168"/>
                    <a:pt x="77" y="157"/>
                    <a:pt x="76" y="153"/>
                  </a:cubicBezTo>
                  <a:cubicBezTo>
                    <a:pt x="76" y="154"/>
                    <a:pt x="76" y="154"/>
                    <a:pt x="76" y="154"/>
                  </a:cubicBezTo>
                  <a:cubicBezTo>
                    <a:pt x="75" y="152"/>
                    <a:pt x="70" y="148"/>
                    <a:pt x="70" y="146"/>
                  </a:cubicBezTo>
                  <a:cubicBezTo>
                    <a:pt x="75" y="146"/>
                    <a:pt x="75" y="149"/>
                    <a:pt x="77" y="151"/>
                  </a:cubicBezTo>
                  <a:cubicBezTo>
                    <a:pt x="79" y="153"/>
                    <a:pt x="88" y="156"/>
                    <a:pt x="90" y="154"/>
                  </a:cubicBezTo>
                  <a:cubicBezTo>
                    <a:pt x="93" y="152"/>
                    <a:pt x="82" y="141"/>
                    <a:pt x="82" y="136"/>
                  </a:cubicBezTo>
                  <a:cubicBezTo>
                    <a:pt x="82" y="136"/>
                    <a:pt x="81" y="136"/>
                    <a:pt x="81" y="136"/>
                  </a:cubicBezTo>
                  <a:cubicBezTo>
                    <a:pt x="81" y="131"/>
                    <a:pt x="90" y="133"/>
                    <a:pt x="93" y="134"/>
                  </a:cubicBezTo>
                  <a:cubicBezTo>
                    <a:pt x="97" y="135"/>
                    <a:pt x="97" y="138"/>
                    <a:pt x="99" y="140"/>
                  </a:cubicBezTo>
                  <a:cubicBezTo>
                    <a:pt x="102" y="142"/>
                    <a:pt x="105" y="142"/>
                    <a:pt x="107" y="141"/>
                  </a:cubicBezTo>
                  <a:cubicBezTo>
                    <a:pt x="108" y="139"/>
                    <a:pt x="107" y="137"/>
                    <a:pt x="106" y="134"/>
                  </a:cubicBezTo>
                  <a:cubicBezTo>
                    <a:pt x="104" y="128"/>
                    <a:pt x="108" y="122"/>
                    <a:pt x="101" y="119"/>
                  </a:cubicBezTo>
                  <a:cubicBezTo>
                    <a:pt x="98" y="118"/>
                    <a:pt x="95" y="117"/>
                    <a:pt x="92" y="115"/>
                  </a:cubicBezTo>
                  <a:cubicBezTo>
                    <a:pt x="89" y="113"/>
                    <a:pt x="86" y="110"/>
                    <a:pt x="83" y="108"/>
                  </a:cubicBezTo>
                  <a:cubicBezTo>
                    <a:pt x="77" y="104"/>
                    <a:pt x="74" y="98"/>
                    <a:pt x="75" y="91"/>
                  </a:cubicBezTo>
                  <a:cubicBezTo>
                    <a:pt x="77" y="82"/>
                    <a:pt x="84" y="93"/>
                    <a:pt x="88" y="91"/>
                  </a:cubicBezTo>
                  <a:cubicBezTo>
                    <a:pt x="84" y="86"/>
                    <a:pt x="80" y="80"/>
                    <a:pt x="76" y="74"/>
                  </a:cubicBezTo>
                  <a:cubicBezTo>
                    <a:pt x="73" y="69"/>
                    <a:pt x="69" y="63"/>
                    <a:pt x="67" y="58"/>
                  </a:cubicBezTo>
                  <a:cubicBezTo>
                    <a:pt x="66" y="55"/>
                    <a:pt x="68" y="54"/>
                    <a:pt x="69" y="51"/>
                  </a:cubicBezTo>
                  <a:cubicBezTo>
                    <a:pt x="69" y="49"/>
                    <a:pt x="67" y="47"/>
                    <a:pt x="69" y="44"/>
                  </a:cubicBezTo>
                  <a:cubicBezTo>
                    <a:pt x="70" y="42"/>
                    <a:pt x="74" y="41"/>
                    <a:pt x="76" y="42"/>
                  </a:cubicBezTo>
                  <a:cubicBezTo>
                    <a:pt x="68" y="45"/>
                    <a:pt x="83" y="53"/>
                    <a:pt x="84" y="54"/>
                  </a:cubicBezTo>
                  <a:cubicBezTo>
                    <a:pt x="85" y="55"/>
                    <a:pt x="85" y="55"/>
                    <a:pt x="86" y="57"/>
                  </a:cubicBezTo>
                  <a:cubicBezTo>
                    <a:pt x="87" y="58"/>
                    <a:pt x="86" y="60"/>
                    <a:pt x="87" y="62"/>
                  </a:cubicBezTo>
                  <a:cubicBezTo>
                    <a:pt x="89" y="63"/>
                    <a:pt x="94" y="64"/>
                    <a:pt x="96" y="64"/>
                  </a:cubicBezTo>
                  <a:cubicBezTo>
                    <a:pt x="96" y="61"/>
                    <a:pt x="95" y="60"/>
                    <a:pt x="93" y="59"/>
                  </a:cubicBezTo>
                  <a:cubicBezTo>
                    <a:pt x="92" y="57"/>
                    <a:pt x="88" y="58"/>
                    <a:pt x="88" y="55"/>
                  </a:cubicBezTo>
                  <a:cubicBezTo>
                    <a:pt x="89" y="53"/>
                    <a:pt x="91" y="54"/>
                    <a:pt x="93" y="54"/>
                  </a:cubicBezTo>
                  <a:cubicBezTo>
                    <a:pt x="96" y="55"/>
                    <a:pt x="95" y="56"/>
                    <a:pt x="97" y="58"/>
                  </a:cubicBezTo>
                  <a:cubicBezTo>
                    <a:pt x="98" y="60"/>
                    <a:pt x="99" y="63"/>
                    <a:pt x="102" y="63"/>
                  </a:cubicBezTo>
                  <a:cubicBezTo>
                    <a:pt x="106" y="64"/>
                    <a:pt x="104" y="62"/>
                    <a:pt x="104" y="60"/>
                  </a:cubicBezTo>
                  <a:cubicBezTo>
                    <a:pt x="104" y="60"/>
                    <a:pt x="104" y="57"/>
                    <a:pt x="104" y="57"/>
                  </a:cubicBezTo>
                  <a:cubicBezTo>
                    <a:pt x="103" y="56"/>
                    <a:pt x="101" y="55"/>
                    <a:pt x="101" y="55"/>
                  </a:cubicBezTo>
                  <a:cubicBezTo>
                    <a:pt x="100" y="50"/>
                    <a:pt x="107" y="54"/>
                    <a:pt x="109" y="51"/>
                  </a:cubicBezTo>
                  <a:cubicBezTo>
                    <a:pt x="112" y="47"/>
                    <a:pt x="110" y="45"/>
                    <a:pt x="107" y="44"/>
                  </a:cubicBezTo>
                  <a:cubicBezTo>
                    <a:pt x="104" y="42"/>
                    <a:pt x="99" y="42"/>
                    <a:pt x="99" y="37"/>
                  </a:cubicBezTo>
                  <a:cubicBezTo>
                    <a:pt x="103" y="37"/>
                    <a:pt x="108" y="38"/>
                    <a:pt x="112" y="39"/>
                  </a:cubicBezTo>
                  <a:cubicBezTo>
                    <a:pt x="115" y="39"/>
                    <a:pt x="117" y="41"/>
                    <a:pt x="120" y="42"/>
                  </a:cubicBezTo>
                  <a:cubicBezTo>
                    <a:pt x="123" y="42"/>
                    <a:pt x="123" y="41"/>
                    <a:pt x="126" y="39"/>
                  </a:cubicBezTo>
                  <a:cubicBezTo>
                    <a:pt x="131" y="36"/>
                    <a:pt x="137" y="36"/>
                    <a:pt x="143" y="36"/>
                  </a:cubicBezTo>
                  <a:cubicBezTo>
                    <a:pt x="147" y="37"/>
                    <a:pt x="153" y="36"/>
                    <a:pt x="157" y="38"/>
                  </a:cubicBezTo>
                  <a:cubicBezTo>
                    <a:pt x="158" y="38"/>
                    <a:pt x="158" y="38"/>
                    <a:pt x="159" y="39"/>
                  </a:cubicBezTo>
                  <a:cubicBezTo>
                    <a:pt x="161" y="41"/>
                    <a:pt x="162" y="42"/>
                    <a:pt x="165" y="42"/>
                  </a:cubicBezTo>
                  <a:cubicBezTo>
                    <a:pt x="170" y="34"/>
                    <a:pt x="163" y="24"/>
                    <a:pt x="170" y="1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1" name="Freeform 626">
              <a:extLst>
                <a:ext uri="{FF2B5EF4-FFF2-40B4-BE49-F238E27FC236}">
                  <a16:creationId xmlns:a16="http://schemas.microsoft.com/office/drawing/2014/main" id="{62FD5FE0-3913-4307-B8B6-22AC7429F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969" y="2842004"/>
              <a:ext cx="73786" cy="54812"/>
            </a:xfrm>
            <a:custGeom>
              <a:avLst/>
              <a:gdLst>
                <a:gd name="T0" fmla="*/ 95 w 96"/>
                <a:gd name="T1" fmla="*/ 30 h 68"/>
                <a:gd name="T2" fmla="*/ 87 w 96"/>
                <a:gd name="T3" fmla="*/ 28 h 68"/>
                <a:gd name="T4" fmla="*/ 75 w 96"/>
                <a:gd name="T5" fmla="*/ 23 h 68"/>
                <a:gd name="T6" fmla="*/ 69 w 96"/>
                <a:gd name="T7" fmla="*/ 18 h 68"/>
                <a:gd name="T8" fmla="*/ 61 w 96"/>
                <a:gd name="T9" fmla="*/ 11 h 68"/>
                <a:gd name="T10" fmla="*/ 62 w 96"/>
                <a:gd name="T11" fmla="*/ 7 h 68"/>
                <a:gd name="T12" fmla="*/ 63 w 96"/>
                <a:gd name="T13" fmla="*/ 5 h 68"/>
                <a:gd name="T14" fmla="*/ 62 w 96"/>
                <a:gd name="T15" fmla="*/ 3 h 68"/>
                <a:gd name="T16" fmla="*/ 46 w 96"/>
                <a:gd name="T17" fmla="*/ 2 h 68"/>
                <a:gd name="T18" fmla="*/ 34 w 96"/>
                <a:gd name="T19" fmla="*/ 1 h 68"/>
                <a:gd name="T20" fmla="*/ 24 w 96"/>
                <a:gd name="T21" fmla="*/ 7 h 68"/>
                <a:gd name="T22" fmla="*/ 13 w 96"/>
                <a:gd name="T23" fmla="*/ 11 h 68"/>
                <a:gd name="T24" fmla="*/ 23 w 96"/>
                <a:gd name="T25" fmla="*/ 17 h 68"/>
                <a:gd name="T26" fmla="*/ 20 w 96"/>
                <a:gd name="T27" fmla="*/ 27 h 68"/>
                <a:gd name="T28" fmla="*/ 15 w 96"/>
                <a:gd name="T29" fmla="*/ 53 h 68"/>
                <a:gd name="T30" fmla="*/ 16 w 96"/>
                <a:gd name="T31" fmla="*/ 53 h 68"/>
                <a:gd name="T32" fmla="*/ 28 w 96"/>
                <a:gd name="T33" fmla="*/ 51 h 68"/>
                <a:gd name="T34" fmla="*/ 22 w 96"/>
                <a:gd name="T35" fmla="*/ 55 h 68"/>
                <a:gd name="T36" fmla="*/ 14 w 96"/>
                <a:gd name="T37" fmla="*/ 60 h 68"/>
                <a:gd name="T38" fmla="*/ 7 w 96"/>
                <a:gd name="T39" fmla="*/ 62 h 68"/>
                <a:gd name="T40" fmla="*/ 0 w 96"/>
                <a:gd name="T41" fmla="*/ 68 h 68"/>
                <a:gd name="T42" fmla="*/ 7 w 96"/>
                <a:gd name="T43" fmla="*/ 66 h 68"/>
                <a:gd name="T44" fmla="*/ 19 w 96"/>
                <a:gd name="T45" fmla="*/ 63 h 68"/>
                <a:gd name="T46" fmla="*/ 28 w 96"/>
                <a:gd name="T47" fmla="*/ 55 h 68"/>
                <a:gd name="T48" fmla="*/ 38 w 96"/>
                <a:gd name="T49" fmla="*/ 51 h 68"/>
                <a:gd name="T50" fmla="*/ 45 w 96"/>
                <a:gd name="T51" fmla="*/ 45 h 68"/>
                <a:gd name="T52" fmla="*/ 47 w 96"/>
                <a:gd name="T53" fmla="*/ 40 h 68"/>
                <a:gd name="T54" fmla="*/ 53 w 96"/>
                <a:gd name="T55" fmla="*/ 38 h 68"/>
                <a:gd name="T56" fmla="*/ 59 w 96"/>
                <a:gd name="T57" fmla="*/ 39 h 68"/>
                <a:gd name="T58" fmla="*/ 63 w 96"/>
                <a:gd name="T59" fmla="*/ 36 h 68"/>
                <a:gd name="T60" fmla="*/ 72 w 96"/>
                <a:gd name="T61" fmla="*/ 37 h 68"/>
                <a:gd name="T62" fmla="*/ 77 w 96"/>
                <a:gd name="T63" fmla="*/ 39 h 68"/>
                <a:gd name="T64" fmla="*/ 82 w 96"/>
                <a:gd name="T65" fmla="*/ 40 h 68"/>
                <a:gd name="T66" fmla="*/ 87 w 96"/>
                <a:gd name="T67" fmla="*/ 40 h 68"/>
                <a:gd name="T68" fmla="*/ 92 w 96"/>
                <a:gd name="T69" fmla="*/ 36 h 68"/>
                <a:gd name="T70" fmla="*/ 95 w 96"/>
                <a:gd name="T71" fmla="*/ 3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68">
                  <a:moveTo>
                    <a:pt x="95" y="30"/>
                  </a:moveTo>
                  <a:cubicBezTo>
                    <a:pt x="94" y="29"/>
                    <a:pt x="88" y="28"/>
                    <a:pt x="87" y="28"/>
                  </a:cubicBezTo>
                  <a:cubicBezTo>
                    <a:pt x="82" y="27"/>
                    <a:pt x="79" y="25"/>
                    <a:pt x="75" y="23"/>
                  </a:cubicBezTo>
                  <a:cubicBezTo>
                    <a:pt x="72" y="22"/>
                    <a:pt x="71" y="20"/>
                    <a:pt x="69" y="18"/>
                  </a:cubicBezTo>
                  <a:cubicBezTo>
                    <a:pt x="66" y="16"/>
                    <a:pt x="62" y="14"/>
                    <a:pt x="61" y="11"/>
                  </a:cubicBezTo>
                  <a:cubicBezTo>
                    <a:pt x="60" y="8"/>
                    <a:pt x="61" y="8"/>
                    <a:pt x="62" y="7"/>
                  </a:cubicBezTo>
                  <a:cubicBezTo>
                    <a:pt x="62" y="6"/>
                    <a:pt x="63" y="6"/>
                    <a:pt x="63" y="5"/>
                  </a:cubicBezTo>
                  <a:cubicBezTo>
                    <a:pt x="63" y="5"/>
                    <a:pt x="62" y="4"/>
                    <a:pt x="62" y="3"/>
                  </a:cubicBezTo>
                  <a:cubicBezTo>
                    <a:pt x="57" y="4"/>
                    <a:pt x="51" y="3"/>
                    <a:pt x="46" y="2"/>
                  </a:cubicBezTo>
                  <a:cubicBezTo>
                    <a:pt x="42" y="1"/>
                    <a:pt x="39" y="0"/>
                    <a:pt x="34" y="1"/>
                  </a:cubicBezTo>
                  <a:cubicBezTo>
                    <a:pt x="30" y="2"/>
                    <a:pt x="28" y="5"/>
                    <a:pt x="24" y="7"/>
                  </a:cubicBezTo>
                  <a:cubicBezTo>
                    <a:pt x="20" y="9"/>
                    <a:pt x="16" y="7"/>
                    <a:pt x="13" y="11"/>
                  </a:cubicBezTo>
                  <a:cubicBezTo>
                    <a:pt x="17" y="12"/>
                    <a:pt x="20" y="13"/>
                    <a:pt x="23" y="17"/>
                  </a:cubicBezTo>
                  <a:cubicBezTo>
                    <a:pt x="26" y="23"/>
                    <a:pt x="23" y="23"/>
                    <a:pt x="20" y="27"/>
                  </a:cubicBezTo>
                  <a:cubicBezTo>
                    <a:pt x="13" y="35"/>
                    <a:pt x="20" y="45"/>
                    <a:pt x="15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20" y="53"/>
                    <a:pt x="24" y="50"/>
                    <a:pt x="28" y="51"/>
                  </a:cubicBezTo>
                  <a:cubicBezTo>
                    <a:pt x="28" y="53"/>
                    <a:pt x="23" y="54"/>
                    <a:pt x="22" y="55"/>
                  </a:cubicBezTo>
                  <a:cubicBezTo>
                    <a:pt x="19" y="57"/>
                    <a:pt x="17" y="59"/>
                    <a:pt x="14" y="60"/>
                  </a:cubicBezTo>
                  <a:cubicBezTo>
                    <a:pt x="11" y="61"/>
                    <a:pt x="10" y="60"/>
                    <a:pt x="7" y="62"/>
                  </a:cubicBezTo>
                  <a:cubicBezTo>
                    <a:pt x="5" y="63"/>
                    <a:pt x="0" y="65"/>
                    <a:pt x="0" y="68"/>
                  </a:cubicBezTo>
                  <a:cubicBezTo>
                    <a:pt x="3" y="67"/>
                    <a:pt x="5" y="67"/>
                    <a:pt x="7" y="66"/>
                  </a:cubicBezTo>
                  <a:cubicBezTo>
                    <a:pt x="11" y="65"/>
                    <a:pt x="15" y="67"/>
                    <a:pt x="19" y="63"/>
                  </a:cubicBezTo>
                  <a:cubicBezTo>
                    <a:pt x="21" y="61"/>
                    <a:pt x="24" y="57"/>
                    <a:pt x="28" y="55"/>
                  </a:cubicBezTo>
                  <a:cubicBezTo>
                    <a:pt x="31" y="54"/>
                    <a:pt x="35" y="53"/>
                    <a:pt x="38" y="51"/>
                  </a:cubicBezTo>
                  <a:cubicBezTo>
                    <a:pt x="40" y="49"/>
                    <a:pt x="43" y="47"/>
                    <a:pt x="45" y="45"/>
                  </a:cubicBezTo>
                  <a:cubicBezTo>
                    <a:pt x="46" y="44"/>
                    <a:pt x="46" y="41"/>
                    <a:pt x="47" y="40"/>
                  </a:cubicBezTo>
                  <a:cubicBezTo>
                    <a:pt x="48" y="39"/>
                    <a:pt x="52" y="38"/>
                    <a:pt x="53" y="38"/>
                  </a:cubicBezTo>
                  <a:cubicBezTo>
                    <a:pt x="55" y="38"/>
                    <a:pt x="57" y="40"/>
                    <a:pt x="59" y="39"/>
                  </a:cubicBezTo>
                  <a:cubicBezTo>
                    <a:pt x="60" y="39"/>
                    <a:pt x="61" y="37"/>
                    <a:pt x="63" y="36"/>
                  </a:cubicBezTo>
                  <a:cubicBezTo>
                    <a:pt x="65" y="35"/>
                    <a:pt x="70" y="36"/>
                    <a:pt x="72" y="37"/>
                  </a:cubicBezTo>
                  <a:cubicBezTo>
                    <a:pt x="74" y="37"/>
                    <a:pt x="75" y="38"/>
                    <a:pt x="77" y="39"/>
                  </a:cubicBezTo>
                  <a:cubicBezTo>
                    <a:pt x="79" y="39"/>
                    <a:pt x="81" y="39"/>
                    <a:pt x="82" y="40"/>
                  </a:cubicBezTo>
                  <a:cubicBezTo>
                    <a:pt x="85" y="41"/>
                    <a:pt x="85" y="42"/>
                    <a:pt x="87" y="40"/>
                  </a:cubicBezTo>
                  <a:cubicBezTo>
                    <a:pt x="89" y="39"/>
                    <a:pt x="90" y="37"/>
                    <a:pt x="92" y="36"/>
                  </a:cubicBezTo>
                  <a:cubicBezTo>
                    <a:pt x="93" y="34"/>
                    <a:pt x="96" y="32"/>
                    <a:pt x="95" y="3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2" name="Freeform 627">
              <a:extLst>
                <a:ext uri="{FF2B5EF4-FFF2-40B4-BE49-F238E27FC236}">
                  <a16:creationId xmlns:a16="http://schemas.microsoft.com/office/drawing/2014/main" id="{0AD77930-834B-4E71-A8BD-570AA1091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317" y="2546157"/>
              <a:ext cx="81948" cy="69111"/>
            </a:xfrm>
            <a:custGeom>
              <a:avLst/>
              <a:gdLst>
                <a:gd name="T0" fmla="*/ 103 w 106"/>
                <a:gd name="T1" fmla="*/ 82 h 86"/>
                <a:gd name="T2" fmla="*/ 105 w 106"/>
                <a:gd name="T3" fmla="*/ 77 h 86"/>
                <a:gd name="T4" fmla="*/ 96 w 106"/>
                <a:gd name="T5" fmla="*/ 59 h 86"/>
                <a:gd name="T6" fmla="*/ 103 w 106"/>
                <a:gd name="T7" fmla="*/ 51 h 86"/>
                <a:gd name="T8" fmla="*/ 99 w 106"/>
                <a:gd name="T9" fmla="*/ 44 h 86"/>
                <a:gd name="T10" fmla="*/ 99 w 106"/>
                <a:gd name="T11" fmla="*/ 36 h 86"/>
                <a:gd name="T12" fmla="*/ 90 w 106"/>
                <a:gd name="T13" fmla="*/ 30 h 86"/>
                <a:gd name="T14" fmla="*/ 86 w 106"/>
                <a:gd name="T15" fmla="*/ 21 h 86"/>
                <a:gd name="T16" fmla="*/ 83 w 106"/>
                <a:gd name="T17" fmla="*/ 11 h 86"/>
                <a:gd name="T18" fmla="*/ 69 w 106"/>
                <a:gd name="T19" fmla="*/ 4 h 86"/>
                <a:gd name="T20" fmla="*/ 59 w 106"/>
                <a:gd name="T21" fmla="*/ 2 h 86"/>
                <a:gd name="T22" fmla="*/ 50 w 106"/>
                <a:gd name="T23" fmla="*/ 1 h 86"/>
                <a:gd name="T24" fmla="*/ 45 w 106"/>
                <a:gd name="T25" fmla="*/ 6 h 86"/>
                <a:gd name="T26" fmla="*/ 35 w 106"/>
                <a:gd name="T27" fmla="*/ 10 h 86"/>
                <a:gd name="T28" fmla="*/ 24 w 106"/>
                <a:gd name="T29" fmla="*/ 10 h 86"/>
                <a:gd name="T30" fmla="*/ 23 w 106"/>
                <a:gd name="T31" fmla="*/ 4 h 86"/>
                <a:gd name="T32" fmla="*/ 22 w 106"/>
                <a:gd name="T33" fmla="*/ 3 h 86"/>
                <a:gd name="T34" fmla="*/ 16 w 106"/>
                <a:gd name="T35" fmla="*/ 6 h 86"/>
                <a:gd name="T36" fmla="*/ 8 w 106"/>
                <a:gd name="T37" fmla="*/ 10 h 86"/>
                <a:gd name="T38" fmla="*/ 2 w 106"/>
                <a:gd name="T39" fmla="*/ 16 h 86"/>
                <a:gd name="T40" fmla="*/ 0 w 106"/>
                <a:gd name="T41" fmla="*/ 16 h 86"/>
                <a:gd name="T42" fmla="*/ 10 w 106"/>
                <a:gd name="T43" fmla="*/ 32 h 86"/>
                <a:gd name="T44" fmla="*/ 22 w 106"/>
                <a:gd name="T45" fmla="*/ 35 h 86"/>
                <a:gd name="T46" fmla="*/ 32 w 106"/>
                <a:gd name="T47" fmla="*/ 43 h 86"/>
                <a:gd name="T48" fmla="*/ 43 w 106"/>
                <a:gd name="T49" fmla="*/ 46 h 86"/>
                <a:gd name="T50" fmla="*/ 45 w 106"/>
                <a:gd name="T51" fmla="*/ 59 h 86"/>
                <a:gd name="T52" fmla="*/ 63 w 106"/>
                <a:gd name="T53" fmla="*/ 57 h 86"/>
                <a:gd name="T54" fmla="*/ 66 w 106"/>
                <a:gd name="T55" fmla="*/ 70 h 86"/>
                <a:gd name="T56" fmla="*/ 81 w 106"/>
                <a:gd name="T57" fmla="*/ 80 h 86"/>
                <a:gd name="T58" fmla="*/ 96 w 106"/>
                <a:gd name="T59" fmla="*/ 84 h 86"/>
                <a:gd name="T60" fmla="*/ 103 w 106"/>
                <a:gd name="T61" fmla="*/ 86 h 86"/>
                <a:gd name="T62" fmla="*/ 103 w 106"/>
                <a:gd name="T63" fmla="*/ 86 h 86"/>
                <a:gd name="T64" fmla="*/ 103 w 106"/>
                <a:gd name="T65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6" h="86">
                  <a:moveTo>
                    <a:pt x="103" y="82"/>
                  </a:moveTo>
                  <a:cubicBezTo>
                    <a:pt x="103" y="80"/>
                    <a:pt x="105" y="78"/>
                    <a:pt x="105" y="77"/>
                  </a:cubicBezTo>
                  <a:cubicBezTo>
                    <a:pt x="106" y="68"/>
                    <a:pt x="97" y="66"/>
                    <a:pt x="96" y="59"/>
                  </a:cubicBezTo>
                  <a:cubicBezTo>
                    <a:pt x="95" y="52"/>
                    <a:pt x="100" y="55"/>
                    <a:pt x="103" y="51"/>
                  </a:cubicBezTo>
                  <a:cubicBezTo>
                    <a:pt x="105" y="46"/>
                    <a:pt x="100" y="46"/>
                    <a:pt x="99" y="44"/>
                  </a:cubicBezTo>
                  <a:cubicBezTo>
                    <a:pt x="98" y="41"/>
                    <a:pt x="100" y="38"/>
                    <a:pt x="99" y="36"/>
                  </a:cubicBezTo>
                  <a:cubicBezTo>
                    <a:pt x="97" y="33"/>
                    <a:pt x="92" y="31"/>
                    <a:pt x="90" y="30"/>
                  </a:cubicBezTo>
                  <a:cubicBezTo>
                    <a:pt x="82" y="27"/>
                    <a:pt x="85" y="28"/>
                    <a:pt x="86" y="21"/>
                  </a:cubicBezTo>
                  <a:cubicBezTo>
                    <a:pt x="86" y="17"/>
                    <a:pt x="86" y="13"/>
                    <a:pt x="83" y="11"/>
                  </a:cubicBezTo>
                  <a:cubicBezTo>
                    <a:pt x="80" y="8"/>
                    <a:pt x="72" y="6"/>
                    <a:pt x="69" y="4"/>
                  </a:cubicBezTo>
                  <a:cubicBezTo>
                    <a:pt x="65" y="2"/>
                    <a:pt x="64" y="3"/>
                    <a:pt x="59" y="2"/>
                  </a:cubicBezTo>
                  <a:cubicBezTo>
                    <a:pt x="56" y="2"/>
                    <a:pt x="53" y="0"/>
                    <a:pt x="50" y="1"/>
                  </a:cubicBezTo>
                  <a:cubicBezTo>
                    <a:pt x="46" y="2"/>
                    <a:pt x="48" y="3"/>
                    <a:pt x="45" y="6"/>
                  </a:cubicBezTo>
                  <a:cubicBezTo>
                    <a:pt x="41" y="10"/>
                    <a:pt x="40" y="10"/>
                    <a:pt x="35" y="10"/>
                  </a:cubicBezTo>
                  <a:cubicBezTo>
                    <a:pt x="33" y="10"/>
                    <a:pt x="26" y="11"/>
                    <a:pt x="24" y="10"/>
                  </a:cubicBezTo>
                  <a:cubicBezTo>
                    <a:pt x="23" y="9"/>
                    <a:pt x="23" y="5"/>
                    <a:pt x="23" y="4"/>
                  </a:cubicBezTo>
                  <a:cubicBezTo>
                    <a:pt x="22" y="4"/>
                    <a:pt x="22" y="4"/>
                    <a:pt x="22" y="3"/>
                  </a:cubicBezTo>
                  <a:cubicBezTo>
                    <a:pt x="20" y="4"/>
                    <a:pt x="18" y="5"/>
                    <a:pt x="16" y="6"/>
                  </a:cubicBezTo>
                  <a:cubicBezTo>
                    <a:pt x="13" y="8"/>
                    <a:pt x="10" y="9"/>
                    <a:pt x="8" y="10"/>
                  </a:cubicBezTo>
                  <a:cubicBezTo>
                    <a:pt x="5" y="12"/>
                    <a:pt x="5" y="15"/>
                    <a:pt x="2" y="16"/>
                  </a:cubicBezTo>
                  <a:cubicBezTo>
                    <a:pt x="1" y="16"/>
                    <a:pt x="1" y="16"/>
                    <a:pt x="0" y="16"/>
                  </a:cubicBezTo>
                  <a:cubicBezTo>
                    <a:pt x="2" y="23"/>
                    <a:pt x="4" y="30"/>
                    <a:pt x="10" y="32"/>
                  </a:cubicBezTo>
                  <a:cubicBezTo>
                    <a:pt x="14" y="33"/>
                    <a:pt x="17" y="32"/>
                    <a:pt x="22" y="35"/>
                  </a:cubicBezTo>
                  <a:cubicBezTo>
                    <a:pt x="25" y="37"/>
                    <a:pt x="28" y="41"/>
                    <a:pt x="32" y="43"/>
                  </a:cubicBezTo>
                  <a:cubicBezTo>
                    <a:pt x="34" y="44"/>
                    <a:pt x="41" y="45"/>
                    <a:pt x="43" y="46"/>
                  </a:cubicBezTo>
                  <a:cubicBezTo>
                    <a:pt x="47" y="49"/>
                    <a:pt x="43" y="55"/>
                    <a:pt x="45" y="59"/>
                  </a:cubicBezTo>
                  <a:cubicBezTo>
                    <a:pt x="49" y="71"/>
                    <a:pt x="57" y="59"/>
                    <a:pt x="63" y="57"/>
                  </a:cubicBezTo>
                  <a:cubicBezTo>
                    <a:pt x="64" y="63"/>
                    <a:pt x="62" y="65"/>
                    <a:pt x="66" y="70"/>
                  </a:cubicBezTo>
                  <a:cubicBezTo>
                    <a:pt x="70" y="75"/>
                    <a:pt x="76" y="78"/>
                    <a:pt x="81" y="80"/>
                  </a:cubicBezTo>
                  <a:cubicBezTo>
                    <a:pt x="86" y="82"/>
                    <a:pt x="91" y="83"/>
                    <a:pt x="96" y="84"/>
                  </a:cubicBezTo>
                  <a:cubicBezTo>
                    <a:pt x="99" y="84"/>
                    <a:pt x="101" y="85"/>
                    <a:pt x="103" y="86"/>
                  </a:cubicBezTo>
                  <a:cubicBezTo>
                    <a:pt x="103" y="86"/>
                    <a:pt x="103" y="86"/>
                    <a:pt x="103" y="86"/>
                  </a:cubicBezTo>
                  <a:cubicBezTo>
                    <a:pt x="103" y="85"/>
                    <a:pt x="102" y="83"/>
                    <a:pt x="103" y="8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3" name="Freeform 628">
              <a:extLst>
                <a:ext uri="{FF2B5EF4-FFF2-40B4-BE49-F238E27FC236}">
                  <a16:creationId xmlns:a16="http://schemas.microsoft.com/office/drawing/2014/main" id="{4048B3CD-F57A-4EC1-94FD-8AB16EF0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294" y="2474323"/>
              <a:ext cx="80316" cy="98389"/>
            </a:xfrm>
            <a:custGeom>
              <a:avLst/>
              <a:gdLst>
                <a:gd name="T0" fmla="*/ 77 w 104"/>
                <a:gd name="T1" fmla="*/ 91 h 122"/>
                <a:gd name="T2" fmla="*/ 74 w 104"/>
                <a:gd name="T3" fmla="*/ 71 h 122"/>
                <a:gd name="T4" fmla="*/ 85 w 104"/>
                <a:gd name="T5" fmla="*/ 71 h 122"/>
                <a:gd name="T6" fmla="*/ 90 w 104"/>
                <a:gd name="T7" fmla="*/ 63 h 122"/>
                <a:gd name="T8" fmla="*/ 97 w 104"/>
                <a:gd name="T9" fmla="*/ 57 h 122"/>
                <a:gd name="T10" fmla="*/ 98 w 104"/>
                <a:gd name="T11" fmla="*/ 47 h 122"/>
                <a:gd name="T12" fmla="*/ 90 w 104"/>
                <a:gd name="T13" fmla="*/ 36 h 122"/>
                <a:gd name="T14" fmla="*/ 101 w 104"/>
                <a:gd name="T15" fmla="*/ 28 h 122"/>
                <a:gd name="T16" fmla="*/ 103 w 104"/>
                <a:gd name="T17" fmla="*/ 13 h 122"/>
                <a:gd name="T18" fmla="*/ 98 w 104"/>
                <a:gd name="T19" fmla="*/ 0 h 122"/>
                <a:gd name="T20" fmla="*/ 96 w 104"/>
                <a:gd name="T21" fmla="*/ 4 h 122"/>
                <a:gd name="T22" fmla="*/ 89 w 104"/>
                <a:gd name="T23" fmla="*/ 1 h 122"/>
                <a:gd name="T24" fmla="*/ 79 w 104"/>
                <a:gd name="T25" fmla="*/ 4 h 122"/>
                <a:gd name="T26" fmla="*/ 58 w 104"/>
                <a:gd name="T27" fmla="*/ 13 h 122"/>
                <a:gd name="T28" fmla="*/ 55 w 104"/>
                <a:gd name="T29" fmla="*/ 22 h 122"/>
                <a:gd name="T30" fmla="*/ 61 w 104"/>
                <a:gd name="T31" fmla="*/ 33 h 122"/>
                <a:gd name="T32" fmla="*/ 58 w 104"/>
                <a:gd name="T33" fmla="*/ 42 h 122"/>
                <a:gd name="T34" fmla="*/ 49 w 104"/>
                <a:gd name="T35" fmla="*/ 47 h 122"/>
                <a:gd name="T36" fmla="*/ 50 w 104"/>
                <a:gd name="T37" fmla="*/ 30 h 122"/>
                <a:gd name="T38" fmla="*/ 48 w 104"/>
                <a:gd name="T39" fmla="*/ 27 h 122"/>
                <a:gd name="T40" fmla="*/ 45 w 104"/>
                <a:gd name="T41" fmla="*/ 26 h 122"/>
                <a:gd name="T42" fmla="*/ 41 w 104"/>
                <a:gd name="T43" fmla="*/ 20 h 122"/>
                <a:gd name="T44" fmla="*/ 35 w 104"/>
                <a:gd name="T45" fmla="*/ 35 h 122"/>
                <a:gd name="T46" fmla="*/ 28 w 104"/>
                <a:gd name="T47" fmla="*/ 55 h 122"/>
                <a:gd name="T48" fmla="*/ 24 w 104"/>
                <a:gd name="T49" fmla="*/ 65 h 122"/>
                <a:gd name="T50" fmla="*/ 21 w 104"/>
                <a:gd name="T51" fmla="*/ 66 h 122"/>
                <a:gd name="T52" fmla="*/ 18 w 104"/>
                <a:gd name="T53" fmla="*/ 70 h 122"/>
                <a:gd name="T54" fmla="*/ 6 w 104"/>
                <a:gd name="T55" fmla="*/ 83 h 122"/>
                <a:gd name="T56" fmla="*/ 4 w 104"/>
                <a:gd name="T57" fmla="*/ 87 h 122"/>
                <a:gd name="T58" fmla="*/ 8 w 104"/>
                <a:gd name="T59" fmla="*/ 91 h 122"/>
                <a:gd name="T60" fmla="*/ 0 w 104"/>
                <a:gd name="T61" fmla="*/ 92 h 122"/>
                <a:gd name="T62" fmla="*/ 1 w 104"/>
                <a:gd name="T63" fmla="*/ 93 h 122"/>
                <a:gd name="T64" fmla="*/ 2 w 104"/>
                <a:gd name="T65" fmla="*/ 99 h 122"/>
                <a:gd name="T66" fmla="*/ 13 w 104"/>
                <a:gd name="T67" fmla="*/ 99 h 122"/>
                <a:gd name="T68" fmla="*/ 23 w 104"/>
                <a:gd name="T69" fmla="*/ 95 h 122"/>
                <a:gd name="T70" fmla="*/ 28 w 104"/>
                <a:gd name="T71" fmla="*/ 90 h 122"/>
                <a:gd name="T72" fmla="*/ 37 w 104"/>
                <a:gd name="T73" fmla="*/ 91 h 122"/>
                <a:gd name="T74" fmla="*/ 47 w 104"/>
                <a:gd name="T75" fmla="*/ 93 h 122"/>
                <a:gd name="T76" fmla="*/ 61 w 104"/>
                <a:gd name="T77" fmla="*/ 100 h 122"/>
                <a:gd name="T78" fmla="*/ 64 w 104"/>
                <a:gd name="T79" fmla="*/ 110 h 122"/>
                <a:gd name="T80" fmla="*/ 68 w 104"/>
                <a:gd name="T81" fmla="*/ 119 h 122"/>
                <a:gd name="T82" fmla="*/ 74 w 104"/>
                <a:gd name="T83" fmla="*/ 122 h 122"/>
                <a:gd name="T84" fmla="*/ 69 w 104"/>
                <a:gd name="T85" fmla="*/ 108 h 122"/>
                <a:gd name="T86" fmla="*/ 77 w 104"/>
                <a:gd name="T87" fmla="*/ 9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4" h="122">
                  <a:moveTo>
                    <a:pt x="77" y="91"/>
                  </a:moveTo>
                  <a:cubicBezTo>
                    <a:pt x="78" y="85"/>
                    <a:pt x="68" y="76"/>
                    <a:pt x="74" y="71"/>
                  </a:cubicBezTo>
                  <a:cubicBezTo>
                    <a:pt x="77" y="69"/>
                    <a:pt x="82" y="73"/>
                    <a:pt x="85" y="71"/>
                  </a:cubicBezTo>
                  <a:cubicBezTo>
                    <a:pt x="88" y="70"/>
                    <a:pt x="87" y="65"/>
                    <a:pt x="90" y="63"/>
                  </a:cubicBezTo>
                  <a:cubicBezTo>
                    <a:pt x="94" y="60"/>
                    <a:pt x="95" y="62"/>
                    <a:pt x="97" y="57"/>
                  </a:cubicBezTo>
                  <a:cubicBezTo>
                    <a:pt x="98" y="54"/>
                    <a:pt x="98" y="50"/>
                    <a:pt x="98" y="47"/>
                  </a:cubicBezTo>
                  <a:cubicBezTo>
                    <a:pt x="93" y="47"/>
                    <a:pt x="86" y="41"/>
                    <a:pt x="90" y="36"/>
                  </a:cubicBezTo>
                  <a:cubicBezTo>
                    <a:pt x="96" y="30"/>
                    <a:pt x="100" y="38"/>
                    <a:pt x="101" y="28"/>
                  </a:cubicBezTo>
                  <a:cubicBezTo>
                    <a:pt x="102" y="24"/>
                    <a:pt x="103" y="18"/>
                    <a:pt x="103" y="13"/>
                  </a:cubicBezTo>
                  <a:cubicBezTo>
                    <a:pt x="104" y="8"/>
                    <a:pt x="100" y="4"/>
                    <a:pt x="98" y="0"/>
                  </a:cubicBezTo>
                  <a:cubicBezTo>
                    <a:pt x="97" y="1"/>
                    <a:pt x="97" y="3"/>
                    <a:pt x="96" y="4"/>
                  </a:cubicBezTo>
                  <a:cubicBezTo>
                    <a:pt x="94" y="3"/>
                    <a:pt x="92" y="1"/>
                    <a:pt x="89" y="1"/>
                  </a:cubicBezTo>
                  <a:cubicBezTo>
                    <a:pt x="84" y="0"/>
                    <a:pt x="83" y="2"/>
                    <a:pt x="79" y="4"/>
                  </a:cubicBezTo>
                  <a:cubicBezTo>
                    <a:pt x="71" y="8"/>
                    <a:pt x="62" y="4"/>
                    <a:pt x="58" y="13"/>
                  </a:cubicBezTo>
                  <a:cubicBezTo>
                    <a:pt x="56" y="16"/>
                    <a:pt x="55" y="19"/>
                    <a:pt x="55" y="22"/>
                  </a:cubicBezTo>
                  <a:cubicBezTo>
                    <a:pt x="56" y="26"/>
                    <a:pt x="59" y="29"/>
                    <a:pt x="61" y="33"/>
                  </a:cubicBezTo>
                  <a:cubicBezTo>
                    <a:pt x="62" y="35"/>
                    <a:pt x="60" y="39"/>
                    <a:pt x="58" y="42"/>
                  </a:cubicBezTo>
                  <a:cubicBezTo>
                    <a:pt x="56" y="44"/>
                    <a:pt x="53" y="49"/>
                    <a:pt x="49" y="47"/>
                  </a:cubicBezTo>
                  <a:cubicBezTo>
                    <a:pt x="45" y="44"/>
                    <a:pt x="51" y="35"/>
                    <a:pt x="50" y="30"/>
                  </a:cubicBezTo>
                  <a:cubicBezTo>
                    <a:pt x="50" y="30"/>
                    <a:pt x="48" y="27"/>
                    <a:pt x="48" y="27"/>
                  </a:cubicBezTo>
                  <a:cubicBezTo>
                    <a:pt x="46" y="25"/>
                    <a:pt x="46" y="26"/>
                    <a:pt x="45" y="26"/>
                  </a:cubicBezTo>
                  <a:cubicBezTo>
                    <a:pt x="41" y="25"/>
                    <a:pt x="41" y="24"/>
                    <a:pt x="41" y="20"/>
                  </a:cubicBezTo>
                  <a:cubicBezTo>
                    <a:pt x="35" y="20"/>
                    <a:pt x="36" y="31"/>
                    <a:pt x="35" y="35"/>
                  </a:cubicBezTo>
                  <a:cubicBezTo>
                    <a:pt x="33" y="42"/>
                    <a:pt x="30" y="48"/>
                    <a:pt x="28" y="55"/>
                  </a:cubicBezTo>
                  <a:cubicBezTo>
                    <a:pt x="26" y="58"/>
                    <a:pt x="26" y="62"/>
                    <a:pt x="24" y="65"/>
                  </a:cubicBezTo>
                  <a:cubicBezTo>
                    <a:pt x="23" y="65"/>
                    <a:pt x="22" y="66"/>
                    <a:pt x="21" y="66"/>
                  </a:cubicBezTo>
                  <a:cubicBezTo>
                    <a:pt x="19" y="68"/>
                    <a:pt x="19" y="68"/>
                    <a:pt x="18" y="70"/>
                  </a:cubicBezTo>
                  <a:cubicBezTo>
                    <a:pt x="15" y="75"/>
                    <a:pt x="10" y="79"/>
                    <a:pt x="6" y="83"/>
                  </a:cubicBezTo>
                  <a:cubicBezTo>
                    <a:pt x="4" y="85"/>
                    <a:pt x="3" y="84"/>
                    <a:pt x="4" y="87"/>
                  </a:cubicBezTo>
                  <a:cubicBezTo>
                    <a:pt x="4" y="89"/>
                    <a:pt x="6" y="91"/>
                    <a:pt x="8" y="91"/>
                  </a:cubicBezTo>
                  <a:cubicBezTo>
                    <a:pt x="5" y="91"/>
                    <a:pt x="2" y="92"/>
                    <a:pt x="0" y="92"/>
                  </a:cubicBezTo>
                  <a:cubicBezTo>
                    <a:pt x="0" y="93"/>
                    <a:pt x="0" y="93"/>
                    <a:pt x="1" y="93"/>
                  </a:cubicBezTo>
                  <a:cubicBezTo>
                    <a:pt x="1" y="94"/>
                    <a:pt x="1" y="98"/>
                    <a:pt x="2" y="99"/>
                  </a:cubicBezTo>
                  <a:cubicBezTo>
                    <a:pt x="4" y="100"/>
                    <a:pt x="11" y="99"/>
                    <a:pt x="13" y="99"/>
                  </a:cubicBezTo>
                  <a:cubicBezTo>
                    <a:pt x="18" y="99"/>
                    <a:pt x="19" y="99"/>
                    <a:pt x="23" y="95"/>
                  </a:cubicBezTo>
                  <a:cubicBezTo>
                    <a:pt x="26" y="92"/>
                    <a:pt x="24" y="91"/>
                    <a:pt x="28" y="90"/>
                  </a:cubicBezTo>
                  <a:cubicBezTo>
                    <a:pt x="31" y="89"/>
                    <a:pt x="34" y="91"/>
                    <a:pt x="37" y="91"/>
                  </a:cubicBezTo>
                  <a:cubicBezTo>
                    <a:pt x="42" y="92"/>
                    <a:pt x="43" y="91"/>
                    <a:pt x="47" y="93"/>
                  </a:cubicBezTo>
                  <a:cubicBezTo>
                    <a:pt x="50" y="95"/>
                    <a:pt x="58" y="97"/>
                    <a:pt x="61" y="100"/>
                  </a:cubicBezTo>
                  <a:cubicBezTo>
                    <a:pt x="64" y="102"/>
                    <a:pt x="64" y="106"/>
                    <a:pt x="64" y="110"/>
                  </a:cubicBezTo>
                  <a:cubicBezTo>
                    <a:pt x="63" y="117"/>
                    <a:pt x="60" y="116"/>
                    <a:pt x="68" y="119"/>
                  </a:cubicBezTo>
                  <a:cubicBezTo>
                    <a:pt x="69" y="120"/>
                    <a:pt x="72" y="121"/>
                    <a:pt x="74" y="122"/>
                  </a:cubicBezTo>
                  <a:cubicBezTo>
                    <a:pt x="73" y="117"/>
                    <a:pt x="71" y="111"/>
                    <a:pt x="69" y="108"/>
                  </a:cubicBezTo>
                  <a:cubicBezTo>
                    <a:pt x="73" y="106"/>
                    <a:pt x="77" y="95"/>
                    <a:pt x="77" y="91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4" name="Freeform 629">
              <a:extLst>
                <a:ext uri="{FF2B5EF4-FFF2-40B4-BE49-F238E27FC236}">
                  <a16:creationId xmlns:a16="http://schemas.microsoft.com/office/drawing/2014/main" id="{9AFAC0B3-45C4-4C8B-9F49-9BE56BED0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859" y="2312952"/>
              <a:ext cx="189036" cy="369724"/>
            </a:xfrm>
            <a:custGeom>
              <a:avLst/>
              <a:gdLst>
                <a:gd name="T0" fmla="*/ 122 w 245"/>
                <a:gd name="T1" fmla="*/ 451 h 460"/>
                <a:gd name="T2" fmla="*/ 158 w 245"/>
                <a:gd name="T3" fmla="*/ 449 h 460"/>
                <a:gd name="T4" fmla="*/ 186 w 245"/>
                <a:gd name="T5" fmla="*/ 444 h 460"/>
                <a:gd name="T6" fmla="*/ 189 w 245"/>
                <a:gd name="T7" fmla="*/ 424 h 460"/>
                <a:gd name="T8" fmla="*/ 204 w 245"/>
                <a:gd name="T9" fmla="*/ 412 h 460"/>
                <a:gd name="T10" fmla="*/ 196 w 245"/>
                <a:gd name="T11" fmla="*/ 392 h 460"/>
                <a:gd name="T12" fmla="*/ 178 w 245"/>
                <a:gd name="T13" fmla="*/ 370 h 460"/>
                <a:gd name="T14" fmla="*/ 166 w 245"/>
                <a:gd name="T15" fmla="*/ 345 h 460"/>
                <a:gd name="T16" fmla="*/ 197 w 245"/>
                <a:gd name="T17" fmla="*/ 327 h 460"/>
                <a:gd name="T18" fmla="*/ 235 w 245"/>
                <a:gd name="T19" fmla="*/ 282 h 460"/>
                <a:gd name="T20" fmla="*/ 221 w 245"/>
                <a:gd name="T21" fmla="*/ 231 h 460"/>
                <a:gd name="T22" fmla="*/ 223 w 245"/>
                <a:gd name="T23" fmla="*/ 181 h 460"/>
                <a:gd name="T24" fmla="*/ 208 w 245"/>
                <a:gd name="T25" fmla="*/ 153 h 460"/>
                <a:gd name="T26" fmla="*/ 181 w 245"/>
                <a:gd name="T27" fmla="*/ 158 h 460"/>
                <a:gd name="T28" fmla="*/ 160 w 245"/>
                <a:gd name="T29" fmla="*/ 168 h 460"/>
                <a:gd name="T30" fmla="*/ 134 w 245"/>
                <a:gd name="T31" fmla="*/ 178 h 460"/>
                <a:gd name="T32" fmla="*/ 140 w 245"/>
                <a:gd name="T33" fmla="*/ 153 h 460"/>
                <a:gd name="T34" fmla="*/ 110 w 245"/>
                <a:gd name="T35" fmla="*/ 148 h 460"/>
                <a:gd name="T36" fmla="*/ 108 w 245"/>
                <a:gd name="T37" fmla="*/ 122 h 460"/>
                <a:gd name="T38" fmla="*/ 126 w 245"/>
                <a:gd name="T39" fmla="*/ 140 h 460"/>
                <a:gd name="T40" fmla="*/ 103 w 245"/>
                <a:gd name="T41" fmla="*/ 105 h 460"/>
                <a:gd name="T42" fmla="*/ 126 w 245"/>
                <a:gd name="T43" fmla="*/ 81 h 460"/>
                <a:gd name="T44" fmla="*/ 119 w 245"/>
                <a:gd name="T45" fmla="*/ 44 h 460"/>
                <a:gd name="T46" fmla="*/ 129 w 245"/>
                <a:gd name="T47" fmla="*/ 0 h 460"/>
                <a:gd name="T48" fmla="*/ 92 w 245"/>
                <a:gd name="T49" fmla="*/ 28 h 460"/>
                <a:gd name="T50" fmla="*/ 65 w 245"/>
                <a:gd name="T51" fmla="*/ 54 h 460"/>
                <a:gd name="T52" fmla="*/ 63 w 245"/>
                <a:gd name="T53" fmla="*/ 83 h 460"/>
                <a:gd name="T54" fmla="*/ 74 w 245"/>
                <a:gd name="T55" fmla="*/ 111 h 460"/>
                <a:gd name="T56" fmla="*/ 77 w 245"/>
                <a:gd name="T57" fmla="*/ 148 h 460"/>
                <a:gd name="T58" fmla="*/ 81 w 245"/>
                <a:gd name="T59" fmla="*/ 169 h 460"/>
                <a:gd name="T60" fmla="*/ 72 w 245"/>
                <a:gd name="T61" fmla="*/ 184 h 460"/>
                <a:gd name="T62" fmla="*/ 62 w 245"/>
                <a:gd name="T63" fmla="*/ 196 h 460"/>
                <a:gd name="T64" fmla="*/ 35 w 245"/>
                <a:gd name="T65" fmla="*/ 196 h 460"/>
                <a:gd name="T66" fmla="*/ 35 w 245"/>
                <a:gd name="T67" fmla="*/ 214 h 460"/>
                <a:gd name="T68" fmla="*/ 30 w 245"/>
                <a:gd name="T69" fmla="*/ 248 h 460"/>
                <a:gd name="T70" fmla="*/ 17 w 245"/>
                <a:gd name="T71" fmla="*/ 272 h 460"/>
                <a:gd name="T72" fmla="*/ 1 w 245"/>
                <a:gd name="T73" fmla="*/ 309 h 460"/>
                <a:gd name="T74" fmla="*/ 9 w 245"/>
                <a:gd name="T75" fmla="*/ 334 h 460"/>
                <a:gd name="T76" fmla="*/ 15 w 245"/>
                <a:gd name="T77" fmla="*/ 367 h 460"/>
                <a:gd name="T78" fmla="*/ 13 w 245"/>
                <a:gd name="T79" fmla="*/ 376 h 460"/>
                <a:gd name="T80" fmla="*/ 55 w 245"/>
                <a:gd name="T81" fmla="*/ 402 h 460"/>
                <a:gd name="T82" fmla="*/ 45 w 245"/>
                <a:gd name="T83" fmla="*/ 448 h 460"/>
                <a:gd name="T84" fmla="*/ 109 w 245"/>
                <a:gd name="T85" fmla="*/ 455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5" h="460">
                  <a:moveTo>
                    <a:pt x="109" y="455"/>
                  </a:moveTo>
                  <a:cubicBezTo>
                    <a:pt x="113" y="457"/>
                    <a:pt x="110" y="460"/>
                    <a:pt x="116" y="458"/>
                  </a:cubicBezTo>
                  <a:cubicBezTo>
                    <a:pt x="119" y="457"/>
                    <a:pt x="122" y="455"/>
                    <a:pt x="122" y="451"/>
                  </a:cubicBezTo>
                  <a:cubicBezTo>
                    <a:pt x="131" y="450"/>
                    <a:pt x="134" y="458"/>
                    <a:pt x="141" y="456"/>
                  </a:cubicBezTo>
                  <a:cubicBezTo>
                    <a:pt x="144" y="456"/>
                    <a:pt x="146" y="451"/>
                    <a:pt x="149" y="450"/>
                  </a:cubicBezTo>
                  <a:cubicBezTo>
                    <a:pt x="153" y="448"/>
                    <a:pt x="155" y="449"/>
                    <a:pt x="158" y="449"/>
                  </a:cubicBezTo>
                  <a:cubicBezTo>
                    <a:pt x="173" y="448"/>
                    <a:pt x="179" y="443"/>
                    <a:pt x="191" y="454"/>
                  </a:cubicBezTo>
                  <a:cubicBezTo>
                    <a:pt x="192" y="451"/>
                    <a:pt x="189" y="449"/>
                    <a:pt x="189" y="447"/>
                  </a:cubicBezTo>
                  <a:cubicBezTo>
                    <a:pt x="189" y="446"/>
                    <a:pt x="186" y="446"/>
                    <a:pt x="186" y="444"/>
                  </a:cubicBezTo>
                  <a:cubicBezTo>
                    <a:pt x="186" y="441"/>
                    <a:pt x="190" y="442"/>
                    <a:pt x="190" y="440"/>
                  </a:cubicBezTo>
                  <a:cubicBezTo>
                    <a:pt x="191" y="433"/>
                    <a:pt x="187" y="438"/>
                    <a:pt x="185" y="433"/>
                  </a:cubicBezTo>
                  <a:cubicBezTo>
                    <a:pt x="183" y="430"/>
                    <a:pt x="186" y="426"/>
                    <a:pt x="189" y="424"/>
                  </a:cubicBezTo>
                  <a:cubicBezTo>
                    <a:pt x="190" y="423"/>
                    <a:pt x="195" y="422"/>
                    <a:pt x="196" y="422"/>
                  </a:cubicBezTo>
                  <a:cubicBezTo>
                    <a:pt x="197" y="420"/>
                    <a:pt x="198" y="418"/>
                    <a:pt x="199" y="417"/>
                  </a:cubicBezTo>
                  <a:cubicBezTo>
                    <a:pt x="201" y="416"/>
                    <a:pt x="202" y="414"/>
                    <a:pt x="204" y="412"/>
                  </a:cubicBezTo>
                  <a:cubicBezTo>
                    <a:pt x="206" y="411"/>
                    <a:pt x="209" y="414"/>
                    <a:pt x="210" y="412"/>
                  </a:cubicBezTo>
                  <a:cubicBezTo>
                    <a:pt x="213" y="409"/>
                    <a:pt x="210" y="400"/>
                    <a:pt x="209" y="398"/>
                  </a:cubicBezTo>
                  <a:cubicBezTo>
                    <a:pt x="205" y="393"/>
                    <a:pt x="201" y="395"/>
                    <a:pt x="196" y="392"/>
                  </a:cubicBezTo>
                  <a:cubicBezTo>
                    <a:pt x="194" y="390"/>
                    <a:pt x="195" y="386"/>
                    <a:pt x="193" y="385"/>
                  </a:cubicBezTo>
                  <a:cubicBezTo>
                    <a:pt x="191" y="383"/>
                    <a:pt x="189" y="383"/>
                    <a:pt x="188" y="381"/>
                  </a:cubicBezTo>
                  <a:cubicBezTo>
                    <a:pt x="183" y="378"/>
                    <a:pt x="181" y="376"/>
                    <a:pt x="178" y="370"/>
                  </a:cubicBezTo>
                  <a:cubicBezTo>
                    <a:pt x="177" y="367"/>
                    <a:pt x="176" y="366"/>
                    <a:pt x="175" y="363"/>
                  </a:cubicBezTo>
                  <a:cubicBezTo>
                    <a:pt x="175" y="361"/>
                    <a:pt x="177" y="360"/>
                    <a:pt x="176" y="357"/>
                  </a:cubicBezTo>
                  <a:cubicBezTo>
                    <a:pt x="175" y="351"/>
                    <a:pt x="166" y="351"/>
                    <a:pt x="166" y="345"/>
                  </a:cubicBezTo>
                  <a:cubicBezTo>
                    <a:pt x="173" y="346"/>
                    <a:pt x="169" y="341"/>
                    <a:pt x="172" y="340"/>
                  </a:cubicBezTo>
                  <a:cubicBezTo>
                    <a:pt x="175" y="338"/>
                    <a:pt x="177" y="338"/>
                    <a:pt x="180" y="337"/>
                  </a:cubicBezTo>
                  <a:cubicBezTo>
                    <a:pt x="186" y="334"/>
                    <a:pt x="191" y="330"/>
                    <a:pt x="197" y="327"/>
                  </a:cubicBezTo>
                  <a:cubicBezTo>
                    <a:pt x="206" y="323"/>
                    <a:pt x="216" y="316"/>
                    <a:pt x="227" y="316"/>
                  </a:cubicBezTo>
                  <a:cubicBezTo>
                    <a:pt x="238" y="316"/>
                    <a:pt x="244" y="319"/>
                    <a:pt x="244" y="306"/>
                  </a:cubicBezTo>
                  <a:cubicBezTo>
                    <a:pt x="245" y="294"/>
                    <a:pt x="239" y="291"/>
                    <a:pt x="235" y="282"/>
                  </a:cubicBezTo>
                  <a:cubicBezTo>
                    <a:pt x="232" y="274"/>
                    <a:pt x="237" y="265"/>
                    <a:pt x="235" y="255"/>
                  </a:cubicBezTo>
                  <a:cubicBezTo>
                    <a:pt x="234" y="251"/>
                    <a:pt x="233" y="246"/>
                    <a:pt x="232" y="242"/>
                  </a:cubicBezTo>
                  <a:cubicBezTo>
                    <a:pt x="230" y="235"/>
                    <a:pt x="223" y="236"/>
                    <a:pt x="221" y="231"/>
                  </a:cubicBezTo>
                  <a:cubicBezTo>
                    <a:pt x="218" y="225"/>
                    <a:pt x="225" y="224"/>
                    <a:pt x="227" y="219"/>
                  </a:cubicBezTo>
                  <a:cubicBezTo>
                    <a:pt x="228" y="214"/>
                    <a:pt x="226" y="209"/>
                    <a:pt x="225" y="205"/>
                  </a:cubicBezTo>
                  <a:cubicBezTo>
                    <a:pt x="224" y="196"/>
                    <a:pt x="223" y="189"/>
                    <a:pt x="223" y="181"/>
                  </a:cubicBezTo>
                  <a:cubicBezTo>
                    <a:pt x="222" y="179"/>
                    <a:pt x="221" y="178"/>
                    <a:pt x="219" y="177"/>
                  </a:cubicBezTo>
                  <a:cubicBezTo>
                    <a:pt x="215" y="174"/>
                    <a:pt x="204" y="174"/>
                    <a:pt x="204" y="167"/>
                  </a:cubicBezTo>
                  <a:cubicBezTo>
                    <a:pt x="203" y="163"/>
                    <a:pt x="210" y="158"/>
                    <a:pt x="208" y="153"/>
                  </a:cubicBezTo>
                  <a:cubicBezTo>
                    <a:pt x="206" y="151"/>
                    <a:pt x="200" y="152"/>
                    <a:pt x="198" y="152"/>
                  </a:cubicBezTo>
                  <a:cubicBezTo>
                    <a:pt x="194" y="152"/>
                    <a:pt x="194" y="153"/>
                    <a:pt x="192" y="154"/>
                  </a:cubicBezTo>
                  <a:cubicBezTo>
                    <a:pt x="187" y="157"/>
                    <a:pt x="187" y="157"/>
                    <a:pt x="181" y="158"/>
                  </a:cubicBezTo>
                  <a:cubicBezTo>
                    <a:pt x="175" y="159"/>
                    <a:pt x="176" y="160"/>
                    <a:pt x="173" y="163"/>
                  </a:cubicBezTo>
                  <a:cubicBezTo>
                    <a:pt x="170" y="167"/>
                    <a:pt x="173" y="166"/>
                    <a:pt x="167" y="167"/>
                  </a:cubicBezTo>
                  <a:cubicBezTo>
                    <a:pt x="163" y="168"/>
                    <a:pt x="163" y="166"/>
                    <a:pt x="160" y="168"/>
                  </a:cubicBezTo>
                  <a:cubicBezTo>
                    <a:pt x="159" y="169"/>
                    <a:pt x="158" y="172"/>
                    <a:pt x="156" y="174"/>
                  </a:cubicBezTo>
                  <a:cubicBezTo>
                    <a:pt x="153" y="175"/>
                    <a:pt x="151" y="175"/>
                    <a:pt x="148" y="175"/>
                  </a:cubicBezTo>
                  <a:cubicBezTo>
                    <a:pt x="148" y="180"/>
                    <a:pt x="137" y="181"/>
                    <a:pt x="134" y="178"/>
                  </a:cubicBezTo>
                  <a:cubicBezTo>
                    <a:pt x="134" y="178"/>
                    <a:pt x="134" y="171"/>
                    <a:pt x="134" y="170"/>
                  </a:cubicBezTo>
                  <a:cubicBezTo>
                    <a:pt x="135" y="167"/>
                    <a:pt x="136" y="166"/>
                    <a:pt x="139" y="164"/>
                  </a:cubicBezTo>
                  <a:cubicBezTo>
                    <a:pt x="142" y="161"/>
                    <a:pt x="149" y="154"/>
                    <a:pt x="140" y="153"/>
                  </a:cubicBezTo>
                  <a:cubicBezTo>
                    <a:pt x="132" y="152"/>
                    <a:pt x="138" y="164"/>
                    <a:pt x="128" y="162"/>
                  </a:cubicBezTo>
                  <a:cubicBezTo>
                    <a:pt x="122" y="161"/>
                    <a:pt x="122" y="158"/>
                    <a:pt x="117" y="155"/>
                  </a:cubicBezTo>
                  <a:cubicBezTo>
                    <a:pt x="112" y="152"/>
                    <a:pt x="111" y="154"/>
                    <a:pt x="110" y="148"/>
                  </a:cubicBezTo>
                  <a:cubicBezTo>
                    <a:pt x="110" y="142"/>
                    <a:pt x="110" y="140"/>
                    <a:pt x="107" y="134"/>
                  </a:cubicBezTo>
                  <a:cubicBezTo>
                    <a:pt x="105" y="129"/>
                    <a:pt x="105" y="129"/>
                    <a:pt x="99" y="127"/>
                  </a:cubicBezTo>
                  <a:cubicBezTo>
                    <a:pt x="99" y="122"/>
                    <a:pt x="105" y="120"/>
                    <a:pt x="108" y="122"/>
                  </a:cubicBezTo>
                  <a:cubicBezTo>
                    <a:pt x="109" y="122"/>
                    <a:pt x="108" y="125"/>
                    <a:pt x="109" y="126"/>
                  </a:cubicBezTo>
                  <a:cubicBezTo>
                    <a:pt x="111" y="128"/>
                    <a:pt x="114" y="127"/>
                    <a:pt x="116" y="129"/>
                  </a:cubicBezTo>
                  <a:cubicBezTo>
                    <a:pt x="119" y="133"/>
                    <a:pt x="118" y="142"/>
                    <a:pt x="126" y="140"/>
                  </a:cubicBezTo>
                  <a:cubicBezTo>
                    <a:pt x="130" y="139"/>
                    <a:pt x="130" y="137"/>
                    <a:pt x="130" y="133"/>
                  </a:cubicBezTo>
                  <a:cubicBezTo>
                    <a:pt x="130" y="127"/>
                    <a:pt x="132" y="114"/>
                    <a:pt x="129" y="109"/>
                  </a:cubicBezTo>
                  <a:cubicBezTo>
                    <a:pt x="123" y="101"/>
                    <a:pt x="111" y="108"/>
                    <a:pt x="103" y="105"/>
                  </a:cubicBezTo>
                  <a:cubicBezTo>
                    <a:pt x="104" y="102"/>
                    <a:pt x="108" y="101"/>
                    <a:pt x="109" y="100"/>
                  </a:cubicBezTo>
                  <a:cubicBezTo>
                    <a:pt x="111" y="98"/>
                    <a:pt x="111" y="95"/>
                    <a:pt x="113" y="94"/>
                  </a:cubicBezTo>
                  <a:cubicBezTo>
                    <a:pt x="117" y="89"/>
                    <a:pt x="121" y="84"/>
                    <a:pt x="126" y="81"/>
                  </a:cubicBezTo>
                  <a:cubicBezTo>
                    <a:pt x="130" y="77"/>
                    <a:pt x="134" y="76"/>
                    <a:pt x="135" y="70"/>
                  </a:cubicBezTo>
                  <a:cubicBezTo>
                    <a:pt x="135" y="60"/>
                    <a:pt x="119" y="64"/>
                    <a:pt x="117" y="53"/>
                  </a:cubicBezTo>
                  <a:cubicBezTo>
                    <a:pt x="116" y="50"/>
                    <a:pt x="118" y="47"/>
                    <a:pt x="119" y="44"/>
                  </a:cubicBezTo>
                  <a:cubicBezTo>
                    <a:pt x="121" y="38"/>
                    <a:pt x="122" y="34"/>
                    <a:pt x="125" y="29"/>
                  </a:cubicBezTo>
                  <a:cubicBezTo>
                    <a:pt x="128" y="23"/>
                    <a:pt x="128" y="19"/>
                    <a:pt x="126" y="13"/>
                  </a:cubicBezTo>
                  <a:cubicBezTo>
                    <a:pt x="124" y="9"/>
                    <a:pt x="120" y="2"/>
                    <a:pt x="129" y="0"/>
                  </a:cubicBezTo>
                  <a:cubicBezTo>
                    <a:pt x="122" y="0"/>
                    <a:pt x="115" y="4"/>
                    <a:pt x="109" y="6"/>
                  </a:cubicBezTo>
                  <a:cubicBezTo>
                    <a:pt x="104" y="9"/>
                    <a:pt x="102" y="10"/>
                    <a:pt x="100" y="16"/>
                  </a:cubicBezTo>
                  <a:cubicBezTo>
                    <a:pt x="98" y="21"/>
                    <a:pt x="98" y="26"/>
                    <a:pt x="92" y="28"/>
                  </a:cubicBezTo>
                  <a:cubicBezTo>
                    <a:pt x="88" y="29"/>
                    <a:pt x="81" y="26"/>
                    <a:pt x="77" y="28"/>
                  </a:cubicBezTo>
                  <a:cubicBezTo>
                    <a:pt x="74" y="30"/>
                    <a:pt x="68" y="37"/>
                    <a:pt x="67" y="40"/>
                  </a:cubicBezTo>
                  <a:cubicBezTo>
                    <a:pt x="66" y="46"/>
                    <a:pt x="68" y="48"/>
                    <a:pt x="65" y="54"/>
                  </a:cubicBezTo>
                  <a:cubicBezTo>
                    <a:pt x="61" y="61"/>
                    <a:pt x="62" y="64"/>
                    <a:pt x="62" y="72"/>
                  </a:cubicBezTo>
                  <a:cubicBezTo>
                    <a:pt x="62" y="75"/>
                    <a:pt x="61" y="77"/>
                    <a:pt x="61" y="80"/>
                  </a:cubicBezTo>
                  <a:cubicBezTo>
                    <a:pt x="61" y="81"/>
                    <a:pt x="63" y="82"/>
                    <a:pt x="63" y="83"/>
                  </a:cubicBezTo>
                  <a:cubicBezTo>
                    <a:pt x="63" y="85"/>
                    <a:pt x="63" y="86"/>
                    <a:pt x="63" y="88"/>
                  </a:cubicBezTo>
                  <a:cubicBezTo>
                    <a:pt x="62" y="93"/>
                    <a:pt x="59" y="100"/>
                    <a:pt x="62" y="105"/>
                  </a:cubicBezTo>
                  <a:cubicBezTo>
                    <a:pt x="63" y="107"/>
                    <a:pt x="74" y="111"/>
                    <a:pt x="74" y="111"/>
                  </a:cubicBezTo>
                  <a:cubicBezTo>
                    <a:pt x="74" y="117"/>
                    <a:pt x="73" y="124"/>
                    <a:pt x="72" y="130"/>
                  </a:cubicBezTo>
                  <a:cubicBezTo>
                    <a:pt x="71" y="133"/>
                    <a:pt x="69" y="137"/>
                    <a:pt x="71" y="141"/>
                  </a:cubicBezTo>
                  <a:cubicBezTo>
                    <a:pt x="73" y="144"/>
                    <a:pt x="76" y="145"/>
                    <a:pt x="77" y="148"/>
                  </a:cubicBezTo>
                  <a:cubicBezTo>
                    <a:pt x="78" y="151"/>
                    <a:pt x="77" y="152"/>
                    <a:pt x="76" y="156"/>
                  </a:cubicBezTo>
                  <a:cubicBezTo>
                    <a:pt x="76" y="160"/>
                    <a:pt x="78" y="161"/>
                    <a:pt x="79" y="165"/>
                  </a:cubicBezTo>
                  <a:cubicBezTo>
                    <a:pt x="80" y="167"/>
                    <a:pt x="80" y="166"/>
                    <a:pt x="81" y="169"/>
                  </a:cubicBezTo>
                  <a:cubicBezTo>
                    <a:pt x="81" y="171"/>
                    <a:pt x="80" y="172"/>
                    <a:pt x="80" y="174"/>
                  </a:cubicBezTo>
                  <a:cubicBezTo>
                    <a:pt x="80" y="178"/>
                    <a:pt x="82" y="181"/>
                    <a:pt x="81" y="184"/>
                  </a:cubicBezTo>
                  <a:cubicBezTo>
                    <a:pt x="79" y="184"/>
                    <a:pt x="75" y="183"/>
                    <a:pt x="72" y="184"/>
                  </a:cubicBezTo>
                  <a:cubicBezTo>
                    <a:pt x="73" y="187"/>
                    <a:pt x="70" y="186"/>
                    <a:pt x="69" y="188"/>
                  </a:cubicBezTo>
                  <a:cubicBezTo>
                    <a:pt x="69" y="191"/>
                    <a:pt x="69" y="194"/>
                    <a:pt x="69" y="196"/>
                  </a:cubicBezTo>
                  <a:cubicBezTo>
                    <a:pt x="66" y="196"/>
                    <a:pt x="64" y="196"/>
                    <a:pt x="62" y="196"/>
                  </a:cubicBezTo>
                  <a:cubicBezTo>
                    <a:pt x="62" y="198"/>
                    <a:pt x="63" y="204"/>
                    <a:pt x="60" y="201"/>
                  </a:cubicBezTo>
                  <a:cubicBezTo>
                    <a:pt x="58" y="199"/>
                    <a:pt x="61" y="196"/>
                    <a:pt x="60" y="194"/>
                  </a:cubicBezTo>
                  <a:cubicBezTo>
                    <a:pt x="56" y="186"/>
                    <a:pt x="39" y="192"/>
                    <a:pt x="35" y="196"/>
                  </a:cubicBezTo>
                  <a:cubicBezTo>
                    <a:pt x="34" y="197"/>
                    <a:pt x="31" y="199"/>
                    <a:pt x="30" y="200"/>
                  </a:cubicBezTo>
                  <a:cubicBezTo>
                    <a:pt x="30" y="200"/>
                    <a:pt x="30" y="201"/>
                    <a:pt x="30" y="201"/>
                  </a:cubicBezTo>
                  <a:cubicBezTo>
                    <a:pt x="32" y="205"/>
                    <a:pt x="36" y="209"/>
                    <a:pt x="35" y="214"/>
                  </a:cubicBezTo>
                  <a:cubicBezTo>
                    <a:pt x="35" y="219"/>
                    <a:pt x="34" y="225"/>
                    <a:pt x="33" y="229"/>
                  </a:cubicBezTo>
                  <a:cubicBezTo>
                    <a:pt x="32" y="239"/>
                    <a:pt x="28" y="231"/>
                    <a:pt x="22" y="237"/>
                  </a:cubicBezTo>
                  <a:cubicBezTo>
                    <a:pt x="18" y="242"/>
                    <a:pt x="25" y="248"/>
                    <a:pt x="30" y="248"/>
                  </a:cubicBezTo>
                  <a:cubicBezTo>
                    <a:pt x="30" y="251"/>
                    <a:pt x="30" y="255"/>
                    <a:pt x="29" y="258"/>
                  </a:cubicBezTo>
                  <a:cubicBezTo>
                    <a:pt x="27" y="263"/>
                    <a:pt x="26" y="261"/>
                    <a:pt x="22" y="264"/>
                  </a:cubicBezTo>
                  <a:cubicBezTo>
                    <a:pt x="19" y="266"/>
                    <a:pt x="20" y="271"/>
                    <a:pt x="17" y="272"/>
                  </a:cubicBezTo>
                  <a:cubicBezTo>
                    <a:pt x="14" y="274"/>
                    <a:pt x="9" y="270"/>
                    <a:pt x="6" y="272"/>
                  </a:cubicBezTo>
                  <a:cubicBezTo>
                    <a:pt x="0" y="277"/>
                    <a:pt x="10" y="286"/>
                    <a:pt x="9" y="292"/>
                  </a:cubicBezTo>
                  <a:cubicBezTo>
                    <a:pt x="9" y="296"/>
                    <a:pt x="5" y="307"/>
                    <a:pt x="1" y="309"/>
                  </a:cubicBezTo>
                  <a:cubicBezTo>
                    <a:pt x="3" y="312"/>
                    <a:pt x="5" y="318"/>
                    <a:pt x="6" y="323"/>
                  </a:cubicBezTo>
                  <a:cubicBezTo>
                    <a:pt x="7" y="324"/>
                    <a:pt x="8" y="325"/>
                    <a:pt x="9" y="326"/>
                  </a:cubicBezTo>
                  <a:cubicBezTo>
                    <a:pt x="10" y="328"/>
                    <a:pt x="8" y="331"/>
                    <a:pt x="9" y="334"/>
                  </a:cubicBezTo>
                  <a:cubicBezTo>
                    <a:pt x="10" y="336"/>
                    <a:pt x="15" y="336"/>
                    <a:pt x="13" y="341"/>
                  </a:cubicBezTo>
                  <a:cubicBezTo>
                    <a:pt x="10" y="345"/>
                    <a:pt x="5" y="342"/>
                    <a:pt x="6" y="349"/>
                  </a:cubicBezTo>
                  <a:cubicBezTo>
                    <a:pt x="7" y="356"/>
                    <a:pt x="16" y="358"/>
                    <a:pt x="15" y="367"/>
                  </a:cubicBezTo>
                  <a:cubicBezTo>
                    <a:pt x="15" y="368"/>
                    <a:pt x="13" y="370"/>
                    <a:pt x="13" y="372"/>
                  </a:cubicBezTo>
                  <a:cubicBezTo>
                    <a:pt x="12" y="373"/>
                    <a:pt x="13" y="375"/>
                    <a:pt x="13" y="376"/>
                  </a:cubicBezTo>
                  <a:cubicBezTo>
                    <a:pt x="13" y="376"/>
                    <a:pt x="13" y="376"/>
                    <a:pt x="13" y="376"/>
                  </a:cubicBezTo>
                  <a:cubicBezTo>
                    <a:pt x="15" y="377"/>
                    <a:pt x="16" y="379"/>
                    <a:pt x="19" y="381"/>
                  </a:cubicBezTo>
                  <a:cubicBezTo>
                    <a:pt x="29" y="389"/>
                    <a:pt x="42" y="389"/>
                    <a:pt x="53" y="393"/>
                  </a:cubicBezTo>
                  <a:cubicBezTo>
                    <a:pt x="62" y="397"/>
                    <a:pt x="58" y="395"/>
                    <a:pt x="55" y="402"/>
                  </a:cubicBezTo>
                  <a:cubicBezTo>
                    <a:pt x="53" y="408"/>
                    <a:pt x="52" y="413"/>
                    <a:pt x="50" y="419"/>
                  </a:cubicBezTo>
                  <a:cubicBezTo>
                    <a:pt x="48" y="423"/>
                    <a:pt x="44" y="429"/>
                    <a:pt x="44" y="434"/>
                  </a:cubicBezTo>
                  <a:cubicBezTo>
                    <a:pt x="44" y="437"/>
                    <a:pt x="44" y="447"/>
                    <a:pt x="45" y="448"/>
                  </a:cubicBezTo>
                  <a:cubicBezTo>
                    <a:pt x="51" y="457"/>
                    <a:pt x="68" y="447"/>
                    <a:pt x="77" y="447"/>
                  </a:cubicBezTo>
                  <a:cubicBezTo>
                    <a:pt x="85" y="447"/>
                    <a:pt x="92" y="449"/>
                    <a:pt x="96" y="454"/>
                  </a:cubicBezTo>
                  <a:cubicBezTo>
                    <a:pt x="100" y="451"/>
                    <a:pt x="103" y="451"/>
                    <a:pt x="109" y="45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5" name="Freeform 630">
              <a:extLst>
                <a:ext uri="{FF2B5EF4-FFF2-40B4-BE49-F238E27FC236}">
                  <a16:creationId xmlns:a16="http://schemas.microsoft.com/office/drawing/2014/main" id="{0E2EAD54-6F6A-47D5-B1C4-87A26B829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972" y="2628205"/>
              <a:ext cx="158020" cy="84430"/>
            </a:xfrm>
            <a:custGeom>
              <a:avLst/>
              <a:gdLst>
                <a:gd name="T0" fmla="*/ 183 w 205"/>
                <a:gd name="T1" fmla="*/ 65 h 105"/>
                <a:gd name="T2" fmla="*/ 186 w 205"/>
                <a:gd name="T3" fmla="*/ 53 h 105"/>
                <a:gd name="T4" fmla="*/ 202 w 205"/>
                <a:gd name="T5" fmla="*/ 53 h 105"/>
                <a:gd name="T6" fmla="*/ 201 w 205"/>
                <a:gd name="T7" fmla="*/ 32 h 105"/>
                <a:gd name="T8" fmla="*/ 196 w 205"/>
                <a:gd name="T9" fmla="*/ 22 h 105"/>
                <a:gd name="T10" fmla="*/ 199 w 205"/>
                <a:gd name="T11" fmla="*/ 12 h 105"/>
                <a:gd name="T12" fmla="*/ 186 w 205"/>
                <a:gd name="T13" fmla="*/ 11 h 105"/>
                <a:gd name="T14" fmla="*/ 172 w 205"/>
                <a:gd name="T15" fmla="*/ 8 h 105"/>
                <a:gd name="T16" fmla="*/ 148 w 205"/>
                <a:gd name="T17" fmla="*/ 1 h 105"/>
                <a:gd name="T18" fmla="*/ 140 w 205"/>
                <a:gd name="T19" fmla="*/ 10 h 105"/>
                <a:gd name="T20" fmla="*/ 140 w 205"/>
                <a:gd name="T21" fmla="*/ 16 h 105"/>
                <a:gd name="T22" fmla="*/ 124 w 205"/>
                <a:gd name="T23" fmla="*/ 18 h 105"/>
                <a:gd name="T24" fmla="*/ 115 w 205"/>
                <a:gd name="T25" fmla="*/ 12 h 105"/>
                <a:gd name="T26" fmla="*/ 114 w 205"/>
                <a:gd name="T27" fmla="*/ 20 h 105"/>
                <a:gd name="T28" fmla="*/ 108 w 205"/>
                <a:gd name="T29" fmla="*/ 20 h 105"/>
                <a:gd name="T30" fmla="*/ 103 w 205"/>
                <a:gd name="T31" fmla="*/ 25 h 105"/>
                <a:gd name="T32" fmla="*/ 100 w 205"/>
                <a:gd name="T33" fmla="*/ 30 h 105"/>
                <a:gd name="T34" fmla="*/ 93 w 205"/>
                <a:gd name="T35" fmla="*/ 32 h 105"/>
                <a:gd name="T36" fmla="*/ 89 w 205"/>
                <a:gd name="T37" fmla="*/ 41 h 105"/>
                <a:gd name="T38" fmla="*/ 94 w 205"/>
                <a:gd name="T39" fmla="*/ 48 h 105"/>
                <a:gd name="T40" fmla="*/ 90 w 205"/>
                <a:gd name="T41" fmla="*/ 52 h 105"/>
                <a:gd name="T42" fmla="*/ 93 w 205"/>
                <a:gd name="T43" fmla="*/ 55 h 105"/>
                <a:gd name="T44" fmla="*/ 95 w 205"/>
                <a:gd name="T45" fmla="*/ 62 h 105"/>
                <a:gd name="T46" fmla="*/ 62 w 205"/>
                <a:gd name="T47" fmla="*/ 57 h 105"/>
                <a:gd name="T48" fmla="*/ 53 w 205"/>
                <a:gd name="T49" fmla="*/ 58 h 105"/>
                <a:gd name="T50" fmla="*/ 45 w 205"/>
                <a:gd name="T51" fmla="*/ 64 h 105"/>
                <a:gd name="T52" fmla="*/ 26 w 205"/>
                <a:gd name="T53" fmla="*/ 59 h 105"/>
                <a:gd name="T54" fmla="*/ 20 w 205"/>
                <a:gd name="T55" fmla="*/ 66 h 105"/>
                <a:gd name="T56" fmla="*/ 13 w 205"/>
                <a:gd name="T57" fmla="*/ 63 h 105"/>
                <a:gd name="T58" fmla="*/ 0 w 205"/>
                <a:gd name="T59" fmla="*/ 62 h 105"/>
                <a:gd name="T60" fmla="*/ 4 w 205"/>
                <a:gd name="T61" fmla="*/ 70 h 105"/>
                <a:gd name="T62" fmla="*/ 3 w 205"/>
                <a:gd name="T63" fmla="*/ 80 h 105"/>
                <a:gd name="T64" fmla="*/ 8 w 205"/>
                <a:gd name="T65" fmla="*/ 83 h 105"/>
                <a:gd name="T66" fmla="*/ 15 w 205"/>
                <a:gd name="T67" fmla="*/ 84 h 105"/>
                <a:gd name="T68" fmla="*/ 22 w 205"/>
                <a:gd name="T69" fmla="*/ 87 h 105"/>
                <a:gd name="T70" fmla="*/ 23 w 205"/>
                <a:gd name="T71" fmla="*/ 87 h 105"/>
                <a:gd name="T72" fmla="*/ 24 w 205"/>
                <a:gd name="T73" fmla="*/ 84 h 105"/>
                <a:gd name="T74" fmla="*/ 40 w 205"/>
                <a:gd name="T75" fmla="*/ 86 h 105"/>
                <a:gd name="T76" fmla="*/ 53 w 205"/>
                <a:gd name="T77" fmla="*/ 79 h 105"/>
                <a:gd name="T78" fmla="*/ 68 w 205"/>
                <a:gd name="T79" fmla="*/ 80 h 105"/>
                <a:gd name="T80" fmla="*/ 77 w 205"/>
                <a:gd name="T81" fmla="*/ 91 h 105"/>
                <a:gd name="T82" fmla="*/ 96 w 205"/>
                <a:gd name="T83" fmla="*/ 96 h 105"/>
                <a:gd name="T84" fmla="*/ 110 w 205"/>
                <a:gd name="T85" fmla="*/ 100 h 105"/>
                <a:gd name="T86" fmla="*/ 140 w 205"/>
                <a:gd name="T87" fmla="*/ 101 h 105"/>
                <a:gd name="T88" fmla="*/ 148 w 205"/>
                <a:gd name="T89" fmla="*/ 95 h 105"/>
                <a:gd name="T90" fmla="*/ 157 w 205"/>
                <a:gd name="T91" fmla="*/ 93 h 105"/>
                <a:gd name="T92" fmla="*/ 175 w 205"/>
                <a:gd name="T93" fmla="*/ 90 h 105"/>
                <a:gd name="T94" fmla="*/ 183 w 205"/>
                <a:gd name="T95" fmla="*/ 6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5" h="105">
                  <a:moveTo>
                    <a:pt x="183" y="65"/>
                  </a:moveTo>
                  <a:cubicBezTo>
                    <a:pt x="194" y="66"/>
                    <a:pt x="189" y="56"/>
                    <a:pt x="186" y="53"/>
                  </a:cubicBezTo>
                  <a:cubicBezTo>
                    <a:pt x="191" y="52"/>
                    <a:pt x="197" y="53"/>
                    <a:pt x="202" y="53"/>
                  </a:cubicBezTo>
                  <a:cubicBezTo>
                    <a:pt x="205" y="46"/>
                    <a:pt x="204" y="39"/>
                    <a:pt x="201" y="32"/>
                  </a:cubicBezTo>
                  <a:cubicBezTo>
                    <a:pt x="198" y="28"/>
                    <a:pt x="196" y="26"/>
                    <a:pt x="196" y="22"/>
                  </a:cubicBezTo>
                  <a:cubicBezTo>
                    <a:pt x="196" y="18"/>
                    <a:pt x="202" y="17"/>
                    <a:pt x="199" y="12"/>
                  </a:cubicBezTo>
                  <a:cubicBezTo>
                    <a:pt x="197" y="9"/>
                    <a:pt x="189" y="11"/>
                    <a:pt x="186" y="11"/>
                  </a:cubicBezTo>
                  <a:cubicBezTo>
                    <a:pt x="181" y="10"/>
                    <a:pt x="177" y="10"/>
                    <a:pt x="172" y="8"/>
                  </a:cubicBezTo>
                  <a:cubicBezTo>
                    <a:pt x="166" y="5"/>
                    <a:pt x="156" y="0"/>
                    <a:pt x="148" y="1"/>
                  </a:cubicBezTo>
                  <a:cubicBezTo>
                    <a:pt x="147" y="5"/>
                    <a:pt x="145" y="10"/>
                    <a:pt x="140" y="10"/>
                  </a:cubicBezTo>
                  <a:cubicBezTo>
                    <a:pt x="141" y="12"/>
                    <a:pt x="140" y="15"/>
                    <a:pt x="140" y="16"/>
                  </a:cubicBezTo>
                  <a:cubicBezTo>
                    <a:pt x="134" y="15"/>
                    <a:pt x="129" y="20"/>
                    <a:pt x="124" y="18"/>
                  </a:cubicBezTo>
                  <a:cubicBezTo>
                    <a:pt x="120" y="17"/>
                    <a:pt x="118" y="13"/>
                    <a:pt x="115" y="12"/>
                  </a:cubicBezTo>
                  <a:cubicBezTo>
                    <a:pt x="116" y="15"/>
                    <a:pt x="116" y="18"/>
                    <a:pt x="114" y="20"/>
                  </a:cubicBezTo>
                  <a:cubicBezTo>
                    <a:pt x="113" y="22"/>
                    <a:pt x="110" y="19"/>
                    <a:pt x="108" y="20"/>
                  </a:cubicBezTo>
                  <a:cubicBezTo>
                    <a:pt x="106" y="22"/>
                    <a:pt x="105" y="24"/>
                    <a:pt x="103" y="25"/>
                  </a:cubicBezTo>
                  <a:cubicBezTo>
                    <a:pt x="102" y="26"/>
                    <a:pt x="101" y="28"/>
                    <a:pt x="100" y="30"/>
                  </a:cubicBezTo>
                  <a:cubicBezTo>
                    <a:pt x="99" y="30"/>
                    <a:pt x="94" y="31"/>
                    <a:pt x="93" y="32"/>
                  </a:cubicBezTo>
                  <a:cubicBezTo>
                    <a:pt x="90" y="34"/>
                    <a:pt x="87" y="38"/>
                    <a:pt x="89" y="41"/>
                  </a:cubicBezTo>
                  <a:cubicBezTo>
                    <a:pt x="91" y="46"/>
                    <a:pt x="95" y="41"/>
                    <a:pt x="94" y="48"/>
                  </a:cubicBezTo>
                  <a:cubicBezTo>
                    <a:pt x="94" y="50"/>
                    <a:pt x="90" y="49"/>
                    <a:pt x="90" y="52"/>
                  </a:cubicBezTo>
                  <a:cubicBezTo>
                    <a:pt x="90" y="54"/>
                    <a:pt x="93" y="54"/>
                    <a:pt x="93" y="55"/>
                  </a:cubicBezTo>
                  <a:cubicBezTo>
                    <a:pt x="93" y="57"/>
                    <a:pt x="96" y="59"/>
                    <a:pt x="95" y="62"/>
                  </a:cubicBezTo>
                  <a:cubicBezTo>
                    <a:pt x="83" y="51"/>
                    <a:pt x="77" y="56"/>
                    <a:pt x="62" y="57"/>
                  </a:cubicBezTo>
                  <a:cubicBezTo>
                    <a:pt x="59" y="57"/>
                    <a:pt x="57" y="56"/>
                    <a:pt x="53" y="58"/>
                  </a:cubicBezTo>
                  <a:cubicBezTo>
                    <a:pt x="50" y="59"/>
                    <a:pt x="48" y="64"/>
                    <a:pt x="45" y="64"/>
                  </a:cubicBezTo>
                  <a:cubicBezTo>
                    <a:pt x="38" y="66"/>
                    <a:pt x="35" y="58"/>
                    <a:pt x="26" y="59"/>
                  </a:cubicBezTo>
                  <a:cubicBezTo>
                    <a:pt x="26" y="63"/>
                    <a:pt x="23" y="65"/>
                    <a:pt x="20" y="66"/>
                  </a:cubicBezTo>
                  <a:cubicBezTo>
                    <a:pt x="14" y="68"/>
                    <a:pt x="17" y="65"/>
                    <a:pt x="13" y="63"/>
                  </a:cubicBezTo>
                  <a:cubicBezTo>
                    <a:pt x="7" y="59"/>
                    <a:pt x="4" y="59"/>
                    <a:pt x="0" y="62"/>
                  </a:cubicBezTo>
                  <a:cubicBezTo>
                    <a:pt x="2" y="64"/>
                    <a:pt x="3" y="67"/>
                    <a:pt x="4" y="70"/>
                  </a:cubicBezTo>
                  <a:cubicBezTo>
                    <a:pt x="4" y="74"/>
                    <a:pt x="1" y="76"/>
                    <a:pt x="3" y="80"/>
                  </a:cubicBezTo>
                  <a:cubicBezTo>
                    <a:pt x="5" y="84"/>
                    <a:pt x="4" y="81"/>
                    <a:pt x="8" y="83"/>
                  </a:cubicBezTo>
                  <a:cubicBezTo>
                    <a:pt x="8" y="83"/>
                    <a:pt x="14" y="84"/>
                    <a:pt x="15" y="84"/>
                  </a:cubicBezTo>
                  <a:cubicBezTo>
                    <a:pt x="17" y="85"/>
                    <a:pt x="19" y="86"/>
                    <a:pt x="22" y="87"/>
                  </a:cubicBezTo>
                  <a:cubicBezTo>
                    <a:pt x="22" y="87"/>
                    <a:pt x="23" y="87"/>
                    <a:pt x="23" y="87"/>
                  </a:cubicBezTo>
                  <a:cubicBezTo>
                    <a:pt x="23" y="86"/>
                    <a:pt x="24" y="85"/>
                    <a:pt x="24" y="84"/>
                  </a:cubicBezTo>
                  <a:cubicBezTo>
                    <a:pt x="31" y="87"/>
                    <a:pt x="33" y="90"/>
                    <a:pt x="40" y="86"/>
                  </a:cubicBezTo>
                  <a:cubicBezTo>
                    <a:pt x="45" y="84"/>
                    <a:pt x="47" y="81"/>
                    <a:pt x="53" y="79"/>
                  </a:cubicBezTo>
                  <a:cubicBezTo>
                    <a:pt x="60" y="78"/>
                    <a:pt x="63" y="77"/>
                    <a:pt x="68" y="80"/>
                  </a:cubicBezTo>
                  <a:cubicBezTo>
                    <a:pt x="73" y="83"/>
                    <a:pt x="72" y="86"/>
                    <a:pt x="77" y="91"/>
                  </a:cubicBezTo>
                  <a:cubicBezTo>
                    <a:pt x="82" y="95"/>
                    <a:pt x="90" y="95"/>
                    <a:pt x="96" y="96"/>
                  </a:cubicBezTo>
                  <a:cubicBezTo>
                    <a:pt x="101" y="96"/>
                    <a:pt x="105" y="99"/>
                    <a:pt x="110" y="100"/>
                  </a:cubicBezTo>
                  <a:cubicBezTo>
                    <a:pt x="118" y="101"/>
                    <a:pt x="134" y="105"/>
                    <a:pt x="140" y="101"/>
                  </a:cubicBezTo>
                  <a:cubicBezTo>
                    <a:pt x="143" y="100"/>
                    <a:pt x="144" y="96"/>
                    <a:pt x="148" y="95"/>
                  </a:cubicBezTo>
                  <a:cubicBezTo>
                    <a:pt x="151" y="93"/>
                    <a:pt x="153" y="94"/>
                    <a:pt x="157" y="93"/>
                  </a:cubicBezTo>
                  <a:cubicBezTo>
                    <a:pt x="161" y="92"/>
                    <a:pt x="170" y="92"/>
                    <a:pt x="175" y="90"/>
                  </a:cubicBezTo>
                  <a:cubicBezTo>
                    <a:pt x="180" y="82"/>
                    <a:pt x="185" y="77"/>
                    <a:pt x="183" y="65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6" name="Freeform 631">
              <a:extLst>
                <a:ext uri="{FF2B5EF4-FFF2-40B4-BE49-F238E27FC236}">
                  <a16:creationId xmlns:a16="http://schemas.microsoft.com/office/drawing/2014/main" id="{D9BB5937-E195-47DB-B77E-92FBBA97D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000" y="2422235"/>
              <a:ext cx="206667" cy="204948"/>
            </a:xfrm>
            <a:custGeom>
              <a:avLst/>
              <a:gdLst>
                <a:gd name="T0" fmla="*/ 61 w 268"/>
                <a:gd name="T1" fmla="*/ 194 h 255"/>
                <a:gd name="T2" fmla="*/ 58 w 268"/>
                <a:gd name="T3" fmla="*/ 198 h 255"/>
                <a:gd name="T4" fmla="*/ 67 w 268"/>
                <a:gd name="T5" fmla="*/ 209 h 255"/>
                <a:gd name="T6" fmla="*/ 78 w 268"/>
                <a:gd name="T7" fmla="*/ 207 h 255"/>
                <a:gd name="T8" fmla="*/ 77 w 268"/>
                <a:gd name="T9" fmla="*/ 199 h 255"/>
                <a:gd name="T10" fmla="*/ 89 w 268"/>
                <a:gd name="T11" fmla="*/ 205 h 255"/>
                <a:gd name="T12" fmla="*/ 99 w 268"/>
                <a:gd name="T13" fmla="*/ 207 h 255"/>
                <a:gd name="T14" fmla="*/ 95 w 268"/>
                <a:gd name="T15" fmla="*/ 210 h 255"/>
                <a:gd name="T16" fmla="*/ 103 w 268"/>
                <a:gd name="T17" fmla="*/ 217 h 255"/>
                <a:gd name="T18" fmla="*/ 118 w 268"/>
                <a:gd name="T19" fmla="*/ 219 h 255"/>
                <a:gd name="T20" fmla="*/ 127 w 268"/>
                <a:gd name="T21" fmla="*/ 231 h 255"/>
                <a:gd name="T22" fmla="*/ 133 w 268"/>
                <a:gd name="T23" fmla="*/ 242 h 255"/>
                <a:gd name="T24" fmla="*/ 141 w 268"/>
                <a:gd name="T25" fmla="*/ 236 h 255"/>
                <a:gd name="T26" fmla="*/ 147 w 268"/>
                <a:gd name="T27" fmla="*/ 237 h 255"/>
                <a:gd name="T28" fmla="*/ 154 w 268"/>
                <a:gd name="T29" fmla="*/ 248 h 255"/>
                <a:gd name="T30" fmla="*/ 167 w 268"/>
                <a:gd name="T31" fmla="*/ 243 h 255"/>
                <a:gd name="T32" fmla="*/ 179 w 268"/>
                <a:gd name="T33" fmla="*/ 243 h 255"/>
                <a:gd name="T34" fmla="*/ 193 w 268"/>
                <a:gd name="T35" fmla="*/ 239 h 255"/>
                <a:gd name="T36" fmla="*/ 209 w 268"/>
                <a:gd name="T37" fmla="*/ 244 h 255"/>
                <a:gd name="T38" fmla="*/ 236 w 268"/>
                <a:gd name="T39" fmla="*/ 255 h 255"/>
                <a:gd name="T40" fmla="*/ 232 w 268"/>
                <a:gd name="T41" fmla="*/ 239 h 255"/>
                <a:gd name="T42" fmla="*/ 237 w 268"/>
                <a:gd name="T43" fmla="*/ 225 h 255"/>
                <a:gd name="T44" fmla="*/ 259 w 268"/>
                <a:gd name="T45" fmla="*/ 197 h 255"/>
                <a:gd name="T46" fmla="*/ 268 w 268"/>
                <a:gd name="T47" fmla="*/ 188 h 255"/>
                <a:gd name="T48" fmla="*/ 261 w 268"/>
                <a:gd name="T49" fmla="*/ 170 h 255"/>
                <a:gd name="T50" fmla="*/ 255 w 268"/>
                <a:gd name="T51" fmla="*/ 147 h 255"/>
                <a:gd name="T52" fmla="*/ 256 w 268"/>
                <a:gd name="T53" fmla="*/ 126 h 255"/>
                <a:gd name="T54" fmla="*/ 244 w 268"/>
                <a:gd name="T55" fmla="*/ 119 h 255"/>
                <a:gd name="T56" fmla="*/ 244 w 268"/>
                <a:gd name="T57" fmla="*/ 118 h 255"/>
                <a:gd name="T58" fmla="*/ 255 w 268"/>
                <a:gd name="T59" fmla="*/ 105 h 255"/>
                <a:gd name="T60" fmla="*/ 264 w 268"/>
                <a:gd name="T61" fmla="*/ 97 h 255"/>
                <a:gd name="T62" fmla="*/ 254 w 268"/>
                <a:gd name="T63" fmla="*/ 62 h 255"/>
                <a:gd name="T64" fmla="*/ 247 w 268"/>
                <a:gd name="T65" fmla="*/ 32 h 255"/>
                <a:gd name="T66" fmla="*/ 219 w 268"/>
                <a:gd name="T67" fmla="*/ 27 h 255"/>
                <a:gd name="T68" fmla="*/ 182 w 268"/>
                <a:gd name="T69" fmla="*/ 23 h 255"/>
                <a:gd name="T70" fmla="*/ 155 w 268"/>
                <a:gd name="T71" fmla="*/ 19 h 255"/>
                <a:gd name="T72" fmla="*/ 151 w 268"/>
                <a:gd name="T73" fmla="*/ 23 h 255"/>
                <a:gd name="T74" fmla="*/ 126 w 268"/>
                <a:gd name="T75" fmla="*/ 19 h 255"/>
                <a:gd name="T76" fmla="*/ 118 w 268"/>
                <a:gd name="T77" fmla="*/ 10 h 255"/>
                <a:gd name="T78" fmla="*/ 112 w 268"/>
                <a:gd name="T79" fmla="*/ 2 h 255"/>
                <a:gd name="T80" fmla="*/ 93 w 268"/>
                <a:gd name="T81" fmla="*/ 6 h 255"/>
                <a:gd name="T82" fmla="*/ 77 w 268"/>
                <a:gd name="T83" fmla="*/ 16 h 255"/>
                <a:gd name="T84" fmla="*/ 66 w 268"/>
                <a:gd name="T85" fmla="*/ 17 h 255"/>
                <a:gd name="T86" fmla="*/ 62 w 268"/>
                <a:gd name="T87" fmla="*/ 24 h 255"/>
                <a:gd name="T88" fmla="*/ 49 w 268"/>
                <a:gd name="T89" fmla="*/ 32 h 255"/>
                <a:gd name="T90" fmla="*/ 26 w 268"/>
                <a:gd name="T91" fmla="*/ 39 h 255"/>
                <a:gd name="T92" fmla="*/ 9 w 268"/>
                <a:gd name="T93" fmla="*/ 46 h 255"/>
                <a:gd name="T94" fmla="*/ 5 w 268"/>
                <a:gd name="T95" fmla="*/ 45 h 255"/>
                <a:gd name="T96" fmla="*/ 7 w 268"/>
                <a:gd name="T97" fmla="*/ 69 h 255"/>
                <a:gd name="T98" fmla="*/ 9 w 268"/>
                <a:gd name="T99" fmla="*/ 83 h 255"/>
                <a:gd name="T100" fmla="*/ 3 w 268"/>
                <a:gd name="T101" fmla="*/ 95 h 255"/>
                <a:gd name="T102" fmla="*/ 14 w 268"/>
                <a:gd name="T103" fmla="*/ 106 h 255"/>
                <a:gd name="T104" fmla="*/ 17 w 268"/>
                <a:gd name="T105" fmla="*/ 119 h 255"/>
                <a:gd name="T106" fmla="*/ 17 w 268"/>
                <a:gd name="T107" fmla="*/ 146 h 255"/>
                <a:gd name="T108" fmla="*/ 26 w 268"/>
                <a:gd name="T109" fmla="*/ 170 h 255"/>
                <a:gd name="T110" fmla="*/ 24 w 268"/>
                <a:gd name="T111" fmla="*/ 178 h 255"/>
                <a:gd name="T112" fmla="*/ 46 w 268"/>
                <a:gd name="T113" fmla="*/ 186 h 255"/>
                <a:gd name="T114" fmla="*/ 61 w 268"/>
                <a:gd name="T115" fmla="*/ 19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255">
                  <a:moveTo>
                    <a:pt x="61" y="194"/>
                  </a:moveTo>
                  <a:cubicBezTo>
                    <a:pt x="58" y="195"/>
                    <a:pt x="59" y="196"/>
                    <a:pt x="58" y="198"/>
                  </a:cubicBezTo>
                  <a:cubicBezTo>
                    <a:pt x="62" y="201"/>
                    <a:pt x="63" y="206"/>
                    <a:pt x="67" y="209"/>
                  </a:cubicBezTo>
                  <a:cubicBezTo>
                    <a:pt x="73" y="213"/>
                    <a:pt x="71" y="207"/>
                    <a:pt x="78" y="207"/>
                  </a:cubicBezTo>
                  <a:cubicBezTo>
                    <a:pt x="79" y="204"/>
                    <a:pt x="79" y="201"/>
                    <a:pt x="77" y="199"/>
                  </a:cubicBezTo>
                  <a:cubicBezTo>
                    <a:pt x="83" y="197"/>
                    <a:pt x="85" y="204"/>
                    <a:pt x="89" y="205"/>
                  </a:cubicBezTo>
                  <a:cubicBezTo>
                    <a:pt x="93" y="206"/>
                    <a:pt x="98" y="201"/>
                    <a:pt x="99" y="207"/>
                  </a:cubicBezTo>
                  <a:cubicBezTo>
                    <a:pt x="95" y="208"/>
                    <a:pt x="96" y="209"/>
                    <a:pt x="95" y="210"/>
                  </a:cubicBezTo>
                  <a:cubicBezTo>
                    <a:pt x="99" y="211"/>
                    <a:pt x="100" y="215"/>
                    <a:pt x="103" y="217"/>
                  </a:cubicBezTo>
                  <a:cubicBezTo>
                    <a:pt x="108" y="218"/>
                    <a:pt x="113" y="216"/>
                    <a:pt x="118" y="219"/>
                  </a:cubicBezTo>
                  <a:cubicBezTo>
                    <a:pt x="121" y="221"/>
                    <a:pt x="124" y="227"/>
                    <a:pt x="127" y="231"/>
                  </a:cubicBezTo>
                  <a:cubicBezTo>
                    <a:pt x="128" y="233"/>
                    <a:pt x="132" y="239"/>
                    <a:pt x="133" y="242"/>
                  </a:cubicBezTo>
                  <a:cubicBezTo>
                    <a:pt x="136" y="240"/>
                    <a:pt x="137" y="237"/>
                    <a:pt x="141" y="236"/>
                  </a:cubicBezTo>
                  <a:cubicBezTo>
                    <a:pt x="147" y="234"/>
                    <a:pt x="142" y="235"/>
                    <a:pt x="147" y="237"/>
                  </a:cubicBezTo>
                  <a:cubicBezTo>
                    <a:pt x="152" y="239"/>
                    <a:pt x="155" y="242"/>
                    <a:pt x="154" y="248"/>
                  </a:cubicBezTo>
                  <a:cubicBezTo>
                    <a:pt x="162" y="252"/>
                    <a:pt x="162" y="245"/>
                    <a:pt x="167" y="243"/>
                  </a:cubicBezTo>
                  <a:cubicBezTo>
                    <a:pt x="171" y="241"/>
                    <a:pt x="175" y="243"/>
                    <a:pt x="179" y="243"/>
                  </a:cubicBezTo>
                  <a:cubicBezTo>
                    <a:pt x="184" y="243"/>
                    <a:pt x="187" y="240"/>
                    <a:pt x="193" y="239"/>
                  </a:cubicBezTo>
                  <a:cubicBezTo>
                    <a:pt x="199" y="238"/>
                    <a:pt x="204" y="241"/>
                    <a:pt x="209" y="244"/>
                  </a:cubicBezTo>
                  <a:cubicBezTo>
                    <a:pt x="217" y="249"/>
                    <a:pt x="225" y="254"/>
                    <a:pt x="236" y="255"/>
                  </a:cubicBezTo>
                  <a:cubicBezTo>
                    <a:pt x="233" y="250"/>
                    <a:pt x="233" y="245"/>
                    <a:pt x="232" y="239"/>
                  </a:cubicBezTo>
                  <a:cubicBezTo>
                    <a:pt x="231" y="230"/>
                    <a:pt x="230" y="232"/>
                    <a:pt x="237" y="225"/>
                  </a:cubicBezTo>
                  <a:cubicBezTo>
                    <a:pt x="244" y="217"/>
                    <a:pt x="250" y="204"/>
                    <a:pt x="259" y="197"/>
                  </a:cubicBezTo>
                  <a:cubicBezTo>
                    <a:pt x="264" y="194"/>
                    <a:pt x="268" y="197"/>
                    <a:pt x="268" y="188"/>
                  </a:cubicBezTo>
                  <a:cubicBezTo>
                    <a:pt x="268" y="181"/>
                    <a:pt x="264" y="176"/>
                    <a:pt x="261" y="170"/>
                  </a:cubicBezTo>
                  <a:cubicBezTo>
                    <a:pt x="258" y="163"/>
                    <a:pt x="256" y="155"/>
                    <a:pt x="255" y="147"/>
                  </a:cubicBezTo>
                  <a:cubicBezTo>
                    <a:pt x="254" y="140"/>
                    <a:pt x="256" y="134"/>
                    <a:pt x="256" y="126"/>
                  </a:cubicBezTo>
                  <a:cubicBezTo>
                    <a:pt x="250" y="125"/>
                    <a:pt x="249" y="121"/>
                    <a:pt x="244" y="119"/>
                  </a:cubicBezTo>
                  <a:cubicBezTo>
                    <a:pt x="244" y="119"/>
                    <a:pt x="244" y="118"/>
                    <a:pt x="244" y="118"/>
                  </a:cubicBezTo>
                  <a:cubicBezTo>
                    <a:pt x="248" y="113"/>
                    <a:pt x="250" y="108"/>
                    <a:pt x="255" y="105"/>
                  </a:cubicBezTo>
                  <a:cubicBezTo>
                    <a:pt x="260" y="102"/>
                    <a:pt x="263" y="103"/>
                    <a:pt x="264" y="97"/>
                  </a:cubicBezTo>
                  <a:cubicBezTo>
                    <a:pt x="266" y="86"/>
                    <a:pt x="257" y="72"/>
                    <a:pt x="254" y="62"/>
                  </a:cubicBezTo>
                  <a:cubicBezTo>
                    <a:pt x="252" y="54"/>
                    <a:pt x="252" y="38"/>
                    <a:pt x="247" y="32"/>
                  </a:cubicBezTo>
                  <a:cubicBezTo>
                    <a:pt x="239" y="22"/>
                    <a:pt x="229" y="26"/>
                    <a:pt x="219" y="27"/>
                  </a:cubicBezTo>
                  <a:cubicBezTo>
                    <a:pt x="207" y="27"/>
                    <a:pt x="194" y="24"/>
                    <a:pt x="182" y="23"/>
                  </a:cubicBezTo>
                  <a:cubicBezTo>
                    <a:pt x="171" y="23"/>
                    <a:pt x="163" y="24"/>
                    <a:pt x="155" y="19"/>
                  </a:cubicBezTo>
                  <a:cubicBezTo>
                    <a:pt x="154" y="21"/>
                    <a:pt x="152" y="22"/>
                    <a:pt x="151" y="23"/>
                  </a:cubicBezTo>
                  <a:cubicBezTo>
                    <a:pt x="144" y="24"/>
                    <a:pt x="132" y="22"/>
                    <a:pt x="126" y="19"/>
                  </a:cubicBezTo>
                  <a:cubicBezTo>
                    <a:pt x="120" y="16"/>
                    <a:pt x="121" y="16"/>
                    <a:pt x="118" y="10"/>
                  </a:cubicBezTo>
                  <a:cubicBezTo>
                    <a:pt x="117" y="8"/>
                    <a:pt x="115" y="3"/>
                    <a:pt x="112" y="2"/>
                  </a:cubicBezTo>
                  <a:cubicBezTo>
                    <a:pt x="108" y="0"/>
                    <a:pt x="97" y="5"/>
                    <a:pt x="93" y="6"/>
                  </a:cubicBezTo>
                  <a:cubicBezTo>
                    <a:pt x="85" y="8"/>
                    <a:pt x="83" y="13"/>
                    <a:pt x="77" y="16"/>
                  </a:cubicBezTo>
                  <a:cubicBezTo>
                    <a:pt x="74" y="18"/>
                    <a:pt x="69" y="15"/>
                    <a:pt x="66" y="17"/>
                  </a:cubicBezTo>
                  <a:cubicBezTo>
                    <a:pt x="62" y="19"/>
                    <a:pt x="63" y="21"/>
                    <a:pt x="62" y="24"/>
                  </a:cubicBezTo>
                  <a:cubicBezTo>
                    <a:pt x="58" y="30"/>
                    <a:pt x="57" y="29"/>
                    <a:pt x="49" y="32"/>
                  </a:cubicBezTo>
                  <a:cubicBezTo>
                    <a:pt x="41" y="34"/>
                    <a:pt x="33" y="37"/>
                    <a:pt x="26" y="39"/>
                  </a:cubicBezTo>
                  <a:cubicBezTo>
                    <a:pt x="21" y="41"/>
                    <a:pt x="13" y="47"/>
                    <a:pt x="9" y="46"/>
                  </a:cubicBezTo>
                  <a:cubicBezTo>
                    <a:pt x="7" y="46"/>
                    <a:pt x="6" y="45"/>
                    <a:pt x="5" y="45"/>
                  </a:cubicBezTo>
                  <a:cubicBezTo>
                    <a:pt x="5" y="53"/>
                    <a:pt x="6" y="60"/>
                    <a:pt x="7" y="69"/>
                  </a:cubicBezTo>
                  <a:cubicBezTo>
                    <a:pt x="8" y="73"/>
                    <a:pt x="10" y="78"/>
                    <a:pt x="9" y="83"/>
                  </a:cubicBezTo>
                  <a:cubicBezTo>
                    <a:pt x="7" y="88"/>
                    <a:pt x="0" y="89"/>
                    <a:pt x="3" y="95"/>
                  </a:cubicBezTo>
                  <a:cubicBezTo>
                    <a:pt x="5" y="100"/>
                    <a:pt x="12" y="99"/>
                    <a:pt x="14" y="106"/>
                  </a:cubicBezTo>
                  <a:cubicBezTo>
                    <a:pt x="15" y="110"/>
                    <a:pt x="16" y="115"/>
                    <a:pt x="17" y="119"/>
                  </a:cubicBezTo>
                  <a:cubicBezTo>
                    <a:pt x="19" y="129"/>
                    <a:pt x="14" y="138"/>
                    <a:pt x="17" y="146"/>
                  </a:cubicBezTo>
                  <a:cubicBezTo>
                    <a:pt x="21" y="155"/>
                    <a:pt x="27" y="158"/>
                    <a:pt x="26" y="170"/>
                  </a:cubicBezTo>
                  <a:cubicBezTo>
                    <a:pt x="26" y="174"/>
                    <a:pt x="25" y="176"/>
                    <a:pt x="24" y="178"/>
                  </a:cubicBezTo>
                  <a:cubicBezTo>
                    <a:pt x="31" y="180"/>
                    <a:pt x="39" y="184"/>
                    <a:pt x="46" y="186"/>
                  </a:cubicBezTo>
                  <a:cubicBezTo>
                    <a:pt x="51" y="188"/>
                    <a:pt x="63" y="187"/>
                    <a:pt x="61" y="19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7" name="Freeform 632">
              <a:extLst>
                <a:ext uri="{FF2B5EF4-FFF2-40B4-BE49-F238E27FC236}">
                  <a16:creationId xmlns:a16="http://schemas.microsoft.com/office/drawing/2014/main" id="{906A4384-4031-4EC6-A2C5-77DC72C17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842" y="2565222"/>
              <a:ext cx="139737" cy="78983"/>
            </a:xfrm>
            <a:custGeom>
              <a:avLst/>
              <a:gdLst>
                <a:gd name="T0" fmla="*/ 139 w 181"/>
                <a:gd name="T1" fmla="*/ 83 h 98"/>
                <a:gd name="T2" fmla="*/ 156 w 181"/>
                <a:gd name="T3" fmla="*/ 81 h 98"/>
                <a:gd name="T4" fmla="*/ 165 w 181"/>
                <a:gd name="T5" fmla="*/ 66 h 98"/>
                <a:gd name="T6" fmla="*/ 174 w 181"/>
                <a:gd name="T7" fmla="*/ 61 h 98"/>
                <a:gd name="T8" fmla="*/ 181 w 181"/>
                <a:gd name="T9" fmla="*/ 56 h 98"/>
                <a:gd name="T10" fmla="*/ 179 w 181"/>
                <a:gd name="T11" fmla="*/ 53 h 98"/>
                <a:gd name="T12" fmla="*/ 170 w 181"/>
                <a:gd name="T13" fmla="*/ 41 h 98"/>
                <a:gd name="T14" fmla="*/ 155 w 181"/>
                <a:gd name="T15" fmla="*/ 39 h 98"/>
                <a:gd name="T16" fmla="*/ 147 w 181"/>
                <a:gd name="T17" fmla="*/ 32 h 98"/>
                <a:gd name="T18" fmla="*/ 151 w 181"/>
                <a:gd name="T19" fmla="*/ 29 h 98"/>
                <a:gd name="T20" fmla="*/ 141 w 181"/>
                <a:gd name="T21" fmla="*/ 27 h 98"/>
                <a:gd name="T22" fmla="*/ 129 w 181"/>
                <a:gd name="T23" fmla="*/ 21 h 98"/>
                <a:gd name="T24" fmla="*/ 130 w 181"/>
                <a:gd name="T25" fmla="*/ 29 h 98"/>
                <a:gd name="T26" fmla="*/ 119 w 181"/>
                <a:gd name="T27" fmla="*/ 31 h 98"/>
                <a:gd name="T28" fmla="*/ 110 w 181"/>
                <a:gd name="T29" fmla="*/ 20 h 98"/>
                <a:gd name="T30" fmla="*/ 113 w 181"/>
                <a:gd name="T31" fmla="*/ 16 h 98"/>
                <a:gd name="T32" fmla="*/ 98 w 181"/>
                <a:gd name="T33" fmla="*/ 8 h 98"/>
                <a:gd name="T34" fmla="*/ 76 w 181"/>
                <a:gd name="T35" fmla="*/ 0 h 98"/>
                <a:gd name="T36" fmla="*/ 61 w 181"/>
                <a:gd name="T37" fmla="*/ 2 h 98"/>
                <a:gd name="T38" fmla="*/ 31 w 181"/>
                <a:gd name="T39" fmla="*/ 13 h 98"/>
                <a:gd name="T40" fmla="*/ 14 w 181"/>
                <a:gd name="T41" fmla="*/ 23 h 98"/>
                <a:gd name="T42" fmla="*/ 6 w 181"/>
                <a:gd name="T43" fmla="*/ 26 h 98"/>
                <a:gd name="T44" fmla="*/ 0 w 181"/>
                <a:gd name="T45" fmla="*/ 31 h 98"/>
                <a:gd name="T46" fmla="*/ 10 w 181"/>
                <a:gd name="T47" fmla="*/ 43 h 98"/>
                <a:gd name="T48" fmla="*/ 9 w 181"/>
                <a:gd name="T49" fmla="*/ 49 h 98"/>
                <a:gd name="T50" fmla="*/ 12 w 181"/>
                <a:gd name="T51" fmla="*/ 56 h 98"/>
                <a:gd name="T52" fmla="*/ 22 w 181"/>
                <a:gd name="T53" fmla="*/ 67 h 98"/>
                <a:gd name="T54" fmla="*/ 27 w 181"/>
                <a:gd name="T55" fmla="*/ 71 h 98"/>
                <a:gd name="T56" fmla="*/ 30 w 181"/>
                <a:gd name="T57" fmla="*/ 78 h 98"/>
                <a:gd name="T58" fmla="*/ 43 w 181"/>
                <a:gd name="T59" fmla="*/ 84 h 98"/>
                <a:gd name="T60" fmla="*/ 45 w 181"/>
                <a:gd name="T61" fmla="*/ 90 h 98"/>
                <a:gd name="T62" fmla="*/ 54 w 181"/>
                <a:gd name="T63" fmla="*/ 96 h 98"/>
                <a:gd name="T64" fmla="*/ 70 w 181"/>
                <a:gd name="T65" fmla="*/ 94 h 98"/>
                <a:gd name="T66" fmla="*/ 70 w 181"/>
                <a:gd name="T67" fmla="*/ 88 h 98"/>
                <a:gd name="T68" fmla="*/ 78 w 181"/>
                <a:gd name="T69" fmla="*/ 79 h 98"/>
                <a:gd name="T70" fmla="*/ 102 w 181"/>
                <a:gd name="T71" fmla="*/ 86 h 98"/>
                <a:gd name="T72" fmla="*/ 116 w 181"/>
                <a:gd name="T73" fmla="*/ 89 h 98"/>
                <a:gd name="T74" fmla="*/ 129 w 181"/>
                <a:gd name="T75" fmla="*/ 90 h 98"/>
                <a:gd name="T76" fmla="*/ 130 w 181"/>
                <a:gd name="T77" fmla="*/ 94 h 98"/>
                <a:gd name="T78" fmla="*/ 139 w 181"/>
                <a:gd name="T79" fmla="*/ 8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1" h="98">
                  <a:moveTo>
                    <a:pt x="139" y="83"/>
                  </a:moveTo>
                  <a:cubicBezTo>
                    <a:pt x="146" y="82"/>
                    <a:pt x="149" y="86"/>
                    <a:pt x="156" y="81"/>
                  </a:cubicBezTo>
                  <a:cubicBezTo>
                    <a:pt x="160" y="77"/>
                    <a:pt x="162" y="70"/>
                    <a:pt x="165" y="66"/>
                  </a:cubicBezTo>
                  <a:cubicBezTo>
                    <a:pt x="168" y="62"/>
                    <a:pt x="171" y="63"/>
                    <a:pt x="174" y="61"/>
                  </a:cubicBezTo>
                  <a:cubicBezTo>
                    <a:pt x="176" y="60"/>
                    <a:pt x="178" y="57"/>
                    <a:pt x="181" y="56"/>
                  </a:cubicBezTo>
                  <a:cubicBezTo>
                    <a:pt x="180" y="55"/>
                    <a:pt x="179" y="53"/>
                    <a:pt x="179" y="53"/>
                  </a:cubicBezTo>
                  <a:cubicBezTo>
                    <a:pt x="176" y="49"/>
                    <a:pt x="173" y="43"/>
                    <a:pt x="170" y="41"/>
                  </a:cubicBezTo>
                  <a:cubicBezTo>
                    <a:pt x="165" y="38"/>
                    <a:pt x="160" y="40"/>
                    <a:pt x="155" y="39"/>
                  </a:cubicBezTo>
                  <a:cubicBezTo>
                    <a:pt x="152" y="37"/>
                    <a:pt x="151" y="33"/>
                    <a:pt x="147" y="32"/>
                  </a:cubicBezTo>
                  <a:cubicBezTo>
                    <a:pt x="148" y="31"/>
                    <a:pt x="147" y="30"/>
                    <a:pt x="151" y="29"/>
                  </a:cubicBezTo>
                  <a:cubicBezTo>
                    <a:pt x="150" y="23"/>
                    <a:pt x="145" y="28"/>
                    <a:pt x="141" y="27"/>
                  </a:cubicBezTo>
                  <a:cubicBezTo>
                    <a:pt x="137" y="26"/>
                    <a:pt x="135" y="19"/>
                    <a:pt x="129" y="21"/>
                  </a:cubicBezTo>
                  <a:cubicBezTo>
                    <a:pt x="131" y="23"/>
                    <a:pt x="131" y="26"/>
                    <a:pt x="130" y="29"/>
                  </a:cubicBezTo>
                  <a:cubicBezTo>
                    <a:pt x="123" y="29"/>
                    <a:pt x="125" y="35"/>
                    <a:pt x="119" y="31"/>
                  </a:cubicBezTo>
                  <a:cubicBezTo>
                    <a:pt x="115" y="28"/>
                    <a:pt x="114" y="23"/>
                    <a:pt x="110" y="20"/>
                  </a:cubicBezTo>
                  <a:cubicBezTo>
                    <a:pt x="111" y="18"/>
                    <a:pt x="110" y="17"/>
                    <a:pt x="113" y="16"/>
                  </a:cubicBezTo>
                  <a:cubicBezTo>
                    <a:pt x="115" y="9"/>
                    <a:pt x="103" y="10"/>
                    <a:pt x="98" y="8"/>
                  </a:cubicBezTo>
                  <a:cubicBezTo>
                    <a:pt x="91" y="6"/>
                    <a:pt x="83" y="2"/>
                    <a:pt x="76" y="0"/>
                  </a:cubicBezTo>
                  <a:cubicBezTo>
                    <a:pt x="73" y="3"/>
                    <a:pt x="68" y="2"/>
                    <a:pt x="61" y="2"/>
                  </a:cubicBezTo>
                  <a:cubicBezTo>
                    <a:pt x="50" y="2"/>
                    <a:pt x="40" y="9"/>
                    <a:pt x="31" y="13"/>
                  </a:cubicBezTo>
                  <a:cubicBezTo>
                    <a:pt x="25" y="16"/>
                    <a:pt x="20" y="20"/>
                    <a:pt x="14" y="23"/>
                  </a:cubicBezTo>
                  <a:cubicBezTo>
                    <a:pt x="11" y="24"/>
                    <a:pt x="9" y="24"/>
                    <a:pt x="6" y="26"/>
                  </a:cubicBezTo>
                  <a:cubicBezTo>
                    <a:pt x="3" y="27"/>
                    <a:pt x="7" y="32"/>
                    <a:pt x="0" y="31"/>
                  </a:cubicBezTo>
                  <a:cubicBezTo>
                    <a:pt x="0" y="37"/>
                    <a:pt x="9" y="37"/>
                    <a:pt x="10" y="43"/>
                  </a:cubicBezTo>
                  <a:cubicBezTo>
                    <a:pt x="11" y="46"/>
                    <a:pt x="9" y="47"/>
                    <a:pt x="9" y="49"/>
                  </a:cubicBezTo>
                  <a:cubicBezTo>
                    <a:pt x="10" y="52"/>
                    <a:pt x="11" y="53"/>
                    <a:pt x="12" y="56"/>
                  </a:cubicBezTo>
                  <a:cubicBezTo>
                    <a:pt x="15" y="62"/>
                    <a:pt x="17" y="64"/>
                    <a:pt x="22" y="67"/>
                  </a:cubicBezTo>
                  <a:cubicBezTo>
                    <a:pt x="23" y="69"/>
                    <a:pt x="25" y="69"/>
                    <a:pt x="27" y="71"/>
                  </a:cubicBezTo>
                  <a:cubicBezTo>
                    <a:pt x="29" y="72"/>
                    <a:pt x="28" y="76"/>
                    <a:pt x="30" y="78"/>
                  </a:cubicBezTo>
                  <a:cubicBezTo>
                    <a:pt x="35" y="81"/>
                    <a:pt x="39" y="79"/>
                    <a:pt x="43" y="84"/>
                  </a:cubicBezTo>
                  <a:cubicBezTo>
                    <a:pt x="44" y="85"/>
                    <a:pt x="44" y="87"/>
                    <a:pt x="45" y="90"/>
                  </a:cubicBezTo>
                  <a:cubicBezTo>
                    <a:pt x="48" y="91"/>
                    <a:pt x="50" y="95"/>
                    <a:pt x="54" y="96"/>
                  </a:cubicBezTo>
                  <a:cubicBezTo>
                    <a:pt x="59" y="98"/>
                    <a:pt x="64" y="93"/>
                    <a:pt x="70" y="94"/>
                  </a:cubicBezTo>
                  <a:cubicBezTo>
                    <a:pt x="70" y="93"/>
                    <a:pt x="71" y="90"/>
                    <a:pt x="70" y="88"/>
                  </a:cubicBezTo>
                  <a:cubicBezTo>
                    <a:pt x="75" y="88"/>
                    <a:pt x="77" y="83"/>
                    <a:pt x="78" y="79"/>
                  </a:cubicBezTo>
                  <a:cubicBezTo>
                    <a:pt x="86" y="78"/>
                    <a:pt x="96" y="83"/>
                    <a:pt x="102" y="86"/>
                  </a:cubicBezTo>
                  <a:cubicBezTo>
                    <a:pt x="107" y="88"/>
                    <a:pt x="111" y="88"/>
                    <a:pt x="116" y="89"/>
                  </a:cubicBezTo>
                  <a:cubicBezTo>
                    <a:pt x="119" y="89"/>
                    <a:pt x="127" y="87"/>
                    <a:pt x="129" y="90"/>
                  </a:cubicBezTo>
                  <a:cubicBezTo>
                    <a:pt x="130" y="92"/>
                    <a:pt x="130" y="93"/>
                    <a:pt x="130" y="94"/>
                  </a:cubicBezTo>
                  <a:cubicBezTo>
                    <a:pt x="133" y="90"/>
                    <a:pt x="133" y="85"/>
                    <a:pt x="139" y="8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8" name="Freeform 633">
              <a:extLst>
                <a:ext uri="{FF2B5EF4-FFF2-40B4-BE49-F238E27FC236}">
                  <a16:creationId xmlns:a16="http://schemas.microsoft.com/office/drawing/2014/main" id="{C94739DD-9746-4192-8238-848480A9B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135" y="2610501"/>
              <a:ext cx="117209" cy="59238"/>
            </a:xfrm>
            <a:custGeom>
              <a:avLst/>
              <a:gdLst>
                <a:gd name="T0" fmla="*/ 15 w 152"/>
                <a:gd name="T1" fmla="*/ 62 h 74"/>
                <a:gd name="T2" fmla="*/ 24 w 152"/>
                <a:gd name="T3" fmla="*/ 71 h 74"/>
                <a:gd name="T4" fmla="*/ 54 w 152"/>
                <a:gd name="T5" fmla="*/ 71 h 74"/>
                <a:gd name="T6" fmla="*/ 60 w 152"/>
                <a:gd name="T7" fmla="*/ 60 h 74"/>
                <a:gd name="T8" fmla="*/ 73 w 152"/>
                <a:gd name="T9" fmla="*/ 52 h 74"/>
                <a:gd name="T10" fmla="*/ 91 w 152"/>
                <a:gd name="T11" fmla="*/ 50 h 74"/>
                <a:gd name="T12" fmla="*/ 106 w 152"/>
                <a:gd name="T13" fmla="*/ 41 h 74"/>
                <a:gd name="T14" fmla="*/ 116 w 152"/>
                <a:gd name="T15" fmla="*/ 43 h 74"/>
                <a:gd name="T16" fmla="*/ 125 w 152"/>
                <a:gd name="T17" fmla="*/ 41 h 74"/>
                <a:gd name="T18" fmla="*/ 134 w 152"/>
                <a:gd name="T19" fmla="*/ 47 h 74"/>
                <a:gd name="T20" fmla="*/ 143 w 152"/>
                <a:gd name="T21" fmla="*/ 45 h 74"/>
                <a:gd name="T22" fmla="*/ 145 w 152"/>
                <a:gd name="T23" fmla="*/ 32 h 74"/>
                <a:gd name="T24" fmla="*/ 152 w 152"/>
                <a:gd name="T25" fmla="*/ 19 h 74"/>
                <a:gd name="T26" fmla="*/ 135 w 152"/>
                <a:gd name="T27" fmla="*/ 10 h 74"/>
                <a:gd name="T28" fmla="*/ 119 w 152"/>
                <a:gd name="T29" fmla="*/ 5 h 74"/>
                <a:gd name="T30" fmla="*/ 105 w 152"/>
                <a:gd name="T31" fmla="*/ 9 h 74"/>
                <a:gd name="T32" fmla="*/ 93 w 152"/>
                <a:gd name="T33" fmla="*/ 9 h 74"/>
                <a:gd name="T34" fmla="*/ 80 w 152"/>
                <a:gd name="T35" fmla="*/ 14 h 74"/>
                <a:gd name="T36" fmla="*/ 73 w 152"/>
                <a:gd name="T37" fmla="*/ 3 h 74"/>
                <a:gd name="T38" fmla="*/ 67 w 152"/>
                <a:gd name="T39" fmla="*/ 2 h 74"/>
                <a:gd name="T40" fmla="*/ 59 w 152"/>
                <a:gd name="T41" fmla="*/ 8 h 74"/>
                <a:gd name="T42" fmla="*/ 55 w 152"/>
                <a:gd name="T43" fmla="*/ 0 h 74"/>
                <a:gd name="T44" fmla="*/ 48 w 152"/>
                <a:gd name="T45" fmla="*/ 5 h 74"/>
                <a:gd name="T46" fmla="*/ 39 w 152"/>
                <a:gd name="T47" fmla="*/ 10 h 74"/>
                <a:gd name="T48" fmla="*/ 30 w 152"/>
                <a:gd name="T49" fmla="*/ 25 h 74"/>
                <a:gd name="T50" fmla="*/ 13 w 152"/>
                <a:gd name="T51" fmla="*/ 27 h 74"/>
                <a:gd name="T52" fmla="*/ 4 w 152"/>
                <a:gd name="T53" fmla="*/ 38 h 74"/>
                <a:gd name="T54" fmla="*/ 0 w 152"/>
                <a:gd name="T55" fmla="*/ 44 h 74"/>
                <a:gd name="T56" fmla="*/ 5 w 152"/>
                <a:gd name="T57" fmla="*/ 54 h 74"/>
                <a:gd name="T58" fmla="*/ 7 w 152"/>
                <a:gd name="T59" fmla="*/ 61 h 74"/>
                <a:gd name="T60" fmla="*/ 15 w 152"/>
                <a:gd name="T6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74">
                  <a:moveTo>
                    <a:pt x="15" y="62"/>
                  </a:moveTo>
                  <a:cubicBezTo>
                    <a:pt x="18" y="63"/>
                    <a:pt x="21" y="69"/>
                    <a:pt x="24" y="71"/>
                  </a:cubicBezTo>
                  <a:cubicBezTo>
                    <a:pt x="31" y="74"/>
                    <a:pt x="47" y="73"/>
                    <a:pt x="54" y="71"/>
                  </a:cubicBezTo>
                  <a:cubicBezTo>
                    <a:pt x="53" y="61"/>
                    <a:pt x="51" y="64"/>
                    <a:pt x="60" y="60"/>
                  </a:cubicBezTo>
                  <a:cubicBezTo>
                    <a:pt x="65" y="59"/>
                    <a:pt x="73" y="58"/>
                    <a:pt x="73" y="52"/>
                  </a:cubicBezTo>
                  <a:cubicBezTo>
                    <a:pt x="83" y="51"/>
                    <a:pt x="82" y="59"/>
                    <a:pt x="91" y="50"/>
                  </a:cubicBezTo>
                  <a:cubicBezTo>
                    <a:pt x="97" y="45"/>
                    <a:pt x="97" y="40"/>
                    <a:pt x="106" y="41"/>
                  </a:cubicBezTo>
                  <a:cubicBezTo>
                    <a:pt x="109" y="41"/>
                    <a:pt x="113" y="43"/>
                    <a:pt x="116" y="43"/>
                  </a:cubicBezTo>
                  <a:cubicBezTo>
                    <a:pt x="119" y="43"/>
                    <a:pt x="122" y="40"/>
                    <a:pt x="125" y="41"/>
                  </a:cubicBezTo>
                  <a:cubicBezTo>
                    <a:pt x="129" y="42"/>
                    <a:pt x="130" y="47"/>
                    <a:pt x="134" y="47"/>
                  </a:cubicBezTo>
                  <a:cubicBezTo>
                    <a:pt x="138" y="48"/>
                    <a:pt x="140" y="44"/>
                    <a:pt x="143" y="45"/>
                  </a:cubicBezTo>
                  <a:cubicBezTo>
                    <a:pt x="143" y="40"/>
                    <a:pt x="143" y="36"/>
                    <a:pt x="145" y="32"/>
                  </a:cubicBezTo>
                  <a:cubicBezTo>
                    <a:pt x="147" y="28"/>
                    <a:pt x="150" y="23"/>
                    <a:pt x="152" y="19"/>
                  </a:cubicBezTo>
                  <a:cubicBezTo>
                    <a:pt x="146" y="17"/>
                    <a:pt x="140" y="14"/>
                    <a:pt x="135" y="10"/>
                  </a:cubicBezTo>
                  <a:cubicBezTo>
                    <a:pt x="130" y="7"/>
                    <a:pt x="125" y="4"/>
                    <a:pt x="119" y="5"/>
                  </a:cubicBezTo>
                  <a:cubicBezTo>
                    <a:pt x="113" y="6"/>
                    <a:pt x="110" y="9"/>
                    <a:pt x="105" y="9"/>
                  </a:cubicBezTo>
                  <a:cubicBezTo>
                    <a:pt x="101" y="9"/>
                    <a:pt x="97" y="7"/>
                    <a:pt x="93" y="9"/>
                  </a:cubicBezTo>
                  <a:cubicBezTo>
                    <a:pt x="88" y="11"/>
                    <a:pt x="88" y="18"/>
                    <a:pt x="80" y="14"/>
                  </a:cubicBezTo>
                  <a:cubicBezTo>
                    <a:pt x="81" y="8"/>
                    <a:pt x="78" y="5"/>
                    <a:pt x="73" y="3"/>
                  </a:cubicBezTo>
                  <a:cubicBezTo>
                    <a:pt x="68" y="1"/>
                    <a:pt x="73" y="0"/>
                    <a:pt x="67" y="2"/>
                  </a:cubicBezTo>
                  <a:cubicBezTo>
                    <a:pt x="63" y="3"/>
                    <a:pt x="62" y="6"/>
                    <a:pt x="59" y="8"/>
                  </a:cubicBezTo>
                  <a:cubicBezTo>
                    <a:pt x="58" y="5"/>
                    <a:pt x="56" y="2"/>
                    <a:pt x="55" y="0"/>
                  </a:cubicBezTo>
                  <a:cubicBezTo>
                    <a:pt x="52" y="1"/>
                    <a:pt x="50" y="4"/>
                    <a:pt x="48" y="5"/>
                  </a:cubicBezTo>
                  <a:cubicBezTo>
                    <a:pt x="45" y="7"/>
                    <a:pt x="42" y="6"/>
                    <a:pt x="39" y="10"/>
                  </a:cubicBezTo>
                  <a:cubicBezTo>
                    <a:pt x="36" y="14"/>
                    <a:pt x="34" y="21"/>
                    <a:pt x="30" y="25"/>
                  </a:cubicBezTo>
                  <a:cubicBezTo>
                    <a:pt x="23" y="30"/>
                    <a:pt x="20" y="26"/>
                    <a:pt x="13" y="27"/>
                  </a:cubicBezTo>
                  <a:cubicBezTo>
                    <a:pt x="7" y="29"/>
                    <a:pt x="7" y="34"/>
                    <a:pt x="4" y="38"/>
                  </a:cubicBezTo>
                  <a:cubicBezTo>
                    <a:pt x="3" y="40"/>
                    <a:pt x="0" y="41"/>
                    <a:pt x="0" y="44"/>
                  </a:cubicBezTo>
                  <a:cubicBezTo>
                    <a:pt x="0" y="48"/>
                    <a:pt x="2" y="50"/>
                    <a:pt x="5" y="54"/>
                  </a:cubicBezTo>
                  <a:cubicBezTo>
                    <a:pt x="6" y="57"/>
                    <a:pt x="7" y="59"/>
                    <a:pt x="7" y="61"/>
                  </a:cubicBezTo>
                  <a:cubicBezTo>
                    <a:pt x="10" y="61"/>
                    <a:pt x="13" y="61"/>
                    <a:pt x="15" y="6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9" name="Freeform 634">
              <a:extLst>
                <a:ext uri="{FF2B5EF4-FFF2-40B4-BE49-F238E27FC236}">
                  <a16:creationId xmlns:a16="http://schemas.microsoft.com/office/drawing/2014/main" id="{539D1A43-8A95-4A06-B931-A4C26229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811" y="2642504"/>
              <a:ext cx="144960" cy="89196"/>
            </a:xfrm>
            <a:custGeom>
              <a:avLst/>
              <a:gdLst>
                <a:gd name="T0" fmla="*/ 112 w 188"/>
                <a:gd name="T1" fmla="*/ 96 h 111"/>
                <a:gd name="T2" fmla="*/ 120 w 188"/>
                <a:gd name="T3" fmla="*/ 94 h 111"/>
                <a:gd name="T4" fmla="*/ 133 w 188"/>
                <a:gd name="T5" fmla="*/ 89 h 111"/>
                <a:gd name="T6" fmla="*/ 149 w 188"/>
                <a:gd name="T7" fmla="*/ 63 h 111"/>
                <a:gd name="T8" fmla="*/ 166 w 188"/>
                <a:gd name="T9" fmla="*/ 36 h 111"/>
                <a:gd name="T10" fmla="*/ 179 w 188"/>
                <a:gd name="T11" fmla="*/ 20 h 111"/>
                <a:gd name="T12" fmla="*/ 162 w 188"/>
                <a:gd name="T13" fmla="*/ 6 h 111"/>
                <a:gd name="T14" fmla="*/ 155 w 188"/>
                <a:gd name="T15" fmla="*/ 7 h 111"/>
                <a:gd name="T16" fmla="*/ 146 w 188"/>
                <a:gd name="T17" fmla="*/ 1 h 111"/>
                <a:gd name="T18" fmla="*/ 137 w 188"/>
                <a:gd name="T19" fmla="*/ 3 h 111"/>
                <a:gd name="T20" fmla="*/ 127 w 188"/>
                <a:gd name="T21" fmla="*/ 1 h 111"/>
                <a:gd name="T22" fmla="*/ 112 w 188"/>
                <a:gd name="T23" fmla="*/ 10 h 111"/>
                <a:gd name="T24" fmla="*/ 94 w 188"/>
                <a:gd name="T25" fmla="*/ 12 h 111"/>
                <a:gd name="T26" fmla="*/ 81 w 188"/>
                <a:gd name="T27" fmla="*/ 20 h 111"/>
                <a:gd name="T28" fmla="*/ 75 w 188"/>
                <a:gd name="T29" fmla="*/ 31 h 111"/>
                <a:gd name="T30" fmla="*/ 45 w 188"/>
                <a:gd name="T31" fmla="*/ 31 h 111"/>
                <a:gd name="T32" fmla="*/ 36 w 188"/>
                <a:gd name="T33" fmla="*/ 22 h 111"/>
                <a:gd name="T34" fmla="*/ 28 w 188"/>
                <a:gd name="T35" fmla="*/ 21 h 111"/>
                <a:gd name="T36" fmla="*/ 27 w 188"/>
                <a:gd name="T37" fmla="*/ 35 h 111"/>
                <a:gd name="T38" fmla="*/ 11 w 188"/>
                <a:gd name="T39" fmla="*/ 35 h 111"/>
                <a:gd name="T40" fmla="*/ 8 w 188"/>
                <a:gd name="T41" fmla="*/ 47 h 111"/>
                <a:gd name="T42" fmla="*/ 0 w 188"/>
                <a:gd name="T43" fmla="*/ 72 h 111"/>
                <a:gd name="T44" fmla="*/ 3 w 188"/>
                <a:gd name="T45" fmla="*/ 68 h 111"/>
                <a:gd name="T46" fmla="*/ 12 w 188"/>
                <a:gd name="T47" fmla="*/ 80 h 111"/>
                <a:gd name="T48" fmla="*/ 25 w 188"/>
                <a:gd name="T49" fmla="*/ 92 h 111"/>
                <a:gd name="T50" fmla="*/ 40 w 188"/>
                <a:gd name="T51" fmla="*/ 103 h 111"/>
                <a:gd name="T52" fmla="*/ 73 w 188"/>
                <a:gd name="T53" fmla="*/ 105 h 111"/>
                <a:gd name="T54" fmla="*/ 93 w 188"/>
                <a:gd name="T55" fmla="*/ 99 h 111"/>
                <a:gd name="T56" fmla="*/ 110 w 188"/>
                <a:gd name="T57" fmla="*/ 98 h 111"/>
                <a:gd name="T58" fmla="*/ 112 w 188"/>
                <a:gd name="T59" fmla="*/ 9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8" h="111">
                  <a:moveTo>
                    <a:pt x="112" y="96"/>
                  </a:moveTo>
                  <a:cubicBezTo>
                    <a:pt x="115" y="94"/>
                    <a:pt x="118" y="95"/>
                    <a:pt x="120" y="94"/>
                  </a:cubicBezTo>
                  <a:cubicBezTo>
                    <a:pt x="124" y="93"/>
                    <a:pt x="130" y="91"/>
                    <a:pt x="133" y="89"/>
                  </a:cubicBezTo>
                  <a:cubicBezTo>
                    <a:pt x="141" y="84"/>
                    <a:pt x="145" y="72"/>
                    <a:pt x="149" y="63"/>
                  </a:cubicBezTo>
                  <a:cubicBezTo>
                    <a:pt x="152" y="54"/>
                    <a:pt x="159" y="42"/>
                    <a:pt x="166" y="36"/>
                  </a:cubicBezTo>
                  <a:cubicBezTo>
                    <a:pt x="173" y="29"/>
                    <a:pt x="188" y="33"/>
                    <a:pt x="179" y="20"/>
                  </a:cubicBezTo>
                  <a:cubicBezTo>
                    <a:pt x="176" y="16"/>
                    <a:pt x="165" y="11"/>
                    <a:pt x="162" y="6"/>
                  </a:cubicBezTo>
                  <a:cubicBezTo>
                    <a:pt x="160" y="6"/>
                    <a:pt x="158" y="8"/>
                    <a:pt x="155" y="7"/>
                  </a:cubicBezTo>
                  <a:cubicBezTo>
                    <a:pt x="151" y="7"/>
                    <a:pt x="150" y="2"/>
                    <a:pt x="146" y="1"/>
                  </a:cubicBezTo>
                  <a:cubicBezTo>
                    <a:pt x="143" y="0"/>
                    <a:pt x="140" y="3"/>
                    <a:pt x="137" y="3"/>
                  </a:cubicBezTo>
                  <a:cubicBezTo>
                    <a:pt x="134" y="3"/>
                    <a:pt x="130" y="1"/>
                    <a:pt x="127" y="1"/>
                  </a:cubicBezTo>
                  <a:cubicBezTo>
                    <a:pt x="118" y="0"/>
                    <a:pt x="118" y="5"/>
                    <a:pt x="112" y="10"/>
                  </a:cubicBezTo>
                  <a:cubicBezTo>
                    <a:pt x="103" y="19"/>
                    <a:pt x="104" y="11"/>
                    <a:pt x="94" y="12"/>
                  </a:cubicBezTo>
                  <a:cubicBezTo>
                    <a:pt x="94" y="18"/>
                    <a:pt x="86" y="19"/>
                    <a:pt x="81" y="20"/>
                  </a:cubicBezTo>
                  <a:cubicBezTo>
                    <a:pt x="72" y="24"/>
                    <a:pt x="74" y="21"/>
                    <a:pt x="75" y="31"/>
                  </a:cubicBezTo>
                  <a:cubicBezTo>
                    <a:pt x="68" y="33"/>
                    <a:pt x="52" y="34"/>
                    <a:pt x="45" y="31"/>
                  </a:cubicBezTo>
                  <a:cubicBezTo>
                    <a:pt x="42" y="29"/>
                    <a:pt x="39" y="23"/>
                    <a:pt x="36" y="22"/>
                  </a:cubicBezTo>
                  <a:cubicBezTo>
                    <a:pt x="34" y="21"/>
                    <a:pt x="31" y="21"/>
                    <a:pt x="28" y="21"/>
                  </a:cubicBezTo>
                  <a:cubicBezTo>
                    <a:pt x="29" y="26"/>
                    <a:pt x="29" y="30"/>
                    <a:pt x="27" y="35"/>
                  </a:cubicBezTo>
                  <a:cubicBezTo>
                    <a:pt x="22" y="35"/>
                    <a:pt x="16" y="34"/>
                    <a:pt x="11" y="35"/>
                  </a:cubicBezTo>
                  <a:cubicBezTo>
                    <a:pt x="14" y="38"/>
                    <a:pt x="19" y="48"/>
                    <a:pt x="8" y="47"/>
                  </a:cubicBezTo>
                  <a:cubicBezTo>
                    <a:pt x="10" y="59"/>
                    <a:pt x="5" y="64"/>
                    <a:pt x="0" y="72"/>
                  </a:cubicBezTo>
                  <a:cubicBezTo>
                    <a:pt x="1" y="71"/>
                    <a:pt x="2" y="69"/>
                    <a:pt x="3" y="68"/>
                  </a:cubicBezTo>
                  <a:cubicBezTo>
                    <a:pt x="10" y="69"/>
                    <a:pt x="9" y="76"/>
                    <a:pt x="12" y="80"/>
                  </a:cubicBezTo>
                  <a:cubicBezTo>
                    <a:pt x="15" y="86"/>
                    <a:pt x="20" y="88"/>
                    <a:pt x="25" y="92"/>
                  </a:cubicBezTo>
                  <a:cubicBezTo>
                    <a:pt x="31" y="96"/>
                    <a:pt x="35" y="100"/>
                    <a:pt x="40" y="103"/>
                  </a:cubicBezTo>
                  <a:cubicBezTo>
                    <a:pt x="53" y="110"/>
                    <a:pt x="62" y="111"/>
                    <a:pt x="73" y="105"/>
                  </a:cubicBezTo>
                  <a:cubicBezTo>
                    <a:pt x="78" y="102"/>
                    <a:pt x="87" y="100"/>
                    <a:pt x="93" y="99"/>
                  </a:cubicBezTo>
                  <a:cubicBezTo>
                    <a:pt x="99" y="97"/>
                    <a:pt x="105" y="97"/>
                    <a:pt x="110" y="98"/>
                  </a:cubicBezTo>
                  <a:cubicBezTo>
                    <a:pt x="110" y="97"/>
                    <a:pt x="111" y="96"/>
                    <a:pt x="112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0" name="Freeform 635">
              <a:extLst>
                <a:ext uri="{FF2B5EF4-FFF2-40B4-BE49-F238E27FC236}">
                  <a16:creationId xmlns:a16="http://schemas.microsoft.com/office/drawing/2014/main" id="{46375453-E89B-44D2-9A26-3FE4EF7DA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4698" y="2647270"/>
              <a:ext cx="196546" cy="147413"/>
            </a:xfrm>
            <a:custGeom>
              <a:avLst/>
              <a:gdLst>
                <a:gd name="T0" fmla="*/ 221 w 255"/>
                <a:gd name="T1" fmla="*/ 123 h 183"/>
                <a:gd name="T2" fmla="*/ 212 w 255"/>
                <a:gd name="T3" fmla="*/ 95 h 183"/>
                <a:gd name="T4" fmla="*/ 209 w 255"/>
                <a:gd name="T5" fmla="*/ 57 h 183"/>
                <a:gd name="T6" fmla="*/ 189 w 255"/>
                <a:gd name="T7" fmla="*/ 29 h 183"/>
                <a:gd name="T8" fmla="*/ 167 w 255"/>
                <a:gd name="T9" fmla="*/ 10 h 183"/>
                <a:gd name="T10" fmla="*/ 156 w 255"/>
                <a:gd name="T11" fmla="*/ 19 h 183"/>
                <a:gd name="T12" fmla="*/ 139 w 255"/>
                <a:gd name="T13" fmla="*/ 21 h 183"/>
                <a:gd name="T14" fmla="*/ 128 w 255"/>
                <a:gd name="T15" fmla="*/ 26 h 183"/>
                <a:gd name="T16" fmla="*/ 118 w 255"/>
                <a:gd name="T17" fmla="*/ 22 h 183"/>
                <a:gd name="T18" fmla="*/ 92 w 255"/>
                <a:gd name="T19" fmla="*/ 18 h 183"/>
                <a:gd name="T20" fmla="*/ 78 w 255"/>
                <a:gd name="T21" fmla="*/ 15 h 183"/>
                <a:gd name="T22" fmla="*/ 75 w 255"/>
                <a:gd name="T23" fmla="*/ 19 h 183"/>
                <a:gd name="T24" fmla="*/ 72 w 255"/>
                <a:gd name="T25" fmla="*/ 20 h 183"/>
                <a:gd name="T26" fmla="*/ 56 w 255"/>
                <a:gd name="T27" fmla="*/ 30 h 183"/>
                <a:gd name="T28" fmla="*/ 39 w 255"/>
                <a:gd name="T29" fmla="*/ 57 h 183"/>
                <a:gd name="T30" fmla="*/ 23 w 255"/>
                <a:gd name="T31" fmla="*/ 83 h 183"/>
                <a:gd name="T32" fmla="*/ 10 w 255"/>
                <a:gd name="T33" fmla="*/ 88 h 183"/>
                <a:gd name="T34" fmla="*/ 2 w 255"/>
                <a:gd name="T35" fmla="*/ 90 h 183"/>
                <a:gd name="T36" fmla="*/ 0 w 255"/>
                <a:gd name="T37" fmla="*/ 92 h 183"/>
                <a:gd name="T38" fmla="*/ 11 w 255"/>
                <a:gd name="T39" fmla="*/ 100 h 183"/>
                <a:gd name="T40" fmla="*/ 21 w 255"/>
                <a:gd name="T41" fmla="*/ 119 h 183"/>
                <a:gd name="T42" fmla="*/ 35 w 255"/>
                <a:gd name="T43" fmla="*/ 127 h 183"/>
                <a:gd name="T44" fmla="*/ 32 w 255"/>
                <a:gd name="T45" fmla="*/ 131 h 183"/>
                <a:gd name="T46" fmla="*/ 38 w 255"/>
                <a:gd name="T47" fmla="*/ 143 h 183"/>
                <a:gd name="T48" fmla="*/ 53 w 255"/>
                <a:gd name="T49" fmla="*/ 150 h 183"/>
                <a:gd name="T50" fmla="*/ 65 w 255"/>
                <a:gd name="T51" fmla="*/ 144 h 183"/>
                <a:gd name="T52" fmla="*/ 63 w 255"/>
                <a:gd name="T53" fmla="*/ 160 h 183"/>
                <a:gd name="T54" fmla="*/ 72 w 255"/>
                <a:gd name="T55" fmla="*/ 175 h 183"/>
                <a:gd name="T56" fmla="*/ 109 w 255"/>
                <a:gd name="T57" fmla="*/ 177 h 183"/>
                <a:gd name="T58" fmla="*/ 144 w 255"/>
                <a:gd name="T59" fmla="*/ 183 h 183"/>
                <a:gd name="T60" fmla="*/ 186 w 255"/>
                <a:gd name="T61" fmla="*/ 168 h 183"/>
                <a:gd name="T62" fmla="*/ 197 w 255"/>
                <a:gd name="T63" fmla="*/ 169 h 183"/>
                <a:gd name="T64" fmla="*/ 205 w 255"/>
                <a:gd name="T65" fmla="*/ 177 h 183"/>
                <a:gd name="T66" fmla="*/ 225 w 255"/>
                <a:gd name="T67" fmla="*/ 180 h 183"/>
                <a:gd name="T68" fmla="*/ 225 w 255"/>
                <a:gd name="T69" fmla="*/ 176 h 183"/>
                <a:gd name="T70" fmla="*/ 228 w 255"/>
                <a:gd name="T71" fmla="*/ 166 h 183"/>
                <a:gd name="T72" fmla="*/ 227 w 255"/>
                <a:gd name="T73" fmla="*/ 156 h 183"/>
                <a:gd name="T74" fmla="*/ 236 w 255"/>
                <a:gd name="T75" fmla="*/ 151 h 183"/>
                <a:gd name="T76" fmla="*/ 241 w 255"/>
                <a:gd name="T77" fmla="*/ 144 h 183"/>
                <a:gd name="T78" fmla="*/ 251 w 255"/>
                <a:gd name="T79" fmla="*/ 142 h 183"/>
                <a:gd name="T80" fmla="*/ 255 w 255"/>
                <a:gd name="T81" fmla="*/ 127 h 183"/>
                <a:gd name="T82" fmla="*/ 254 w 255"/>
                <a:gd name="T83" fmla="*/ 120 h 183"/>
                <a:gd name="T84" fmla="*/ 221 w 255"/>
                <a:gd name="T85" fmla="*/ 1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5" h="183">
                  <a:moveTo>
                    <a:pt x="221" y="123"/>
                  </a:moveTo>
                  <a:cubicBezTo>
                    <a:pt x="212" y="118"/>
                    <a:pt x="212" y="103"/>
                    <a:pt x="212" y="95"/>
                  </a:cubicBezTo>
                  <a:cubicBezTo>
                    <a:pt x="213" y="79"/>
                    <a:pt x="220" y="71"/>
                    <a:pt x="209" y="57"/>
                  </a:cubicBezTo>
                  <a:cubicBezTo>
                    <a:pt x="202" y="48"/>
                    <a:pt x="193" y="39"/>
                    <a:pt x="189" y="29"/>
                  </a:cubicBezTo>
                  <a:cubicBezTo>
                    <a:pt x="186" y="20"/>
                    <a:pt x="181" y="0"/>
                    <a:pt x="167" y="10"/>
                  </a:cubicBezTo>
                  <a:cubicBezTo>
                    <a:pt x="162" y="13"/>
                    <a:pt x="162" y="17"/>
                    <a:pt x="156" y="19"/>
                  </a:cubicBezTo>
                  <a:cubicBezTo>
                    <a:pt x="151" y="21"/>
                    <a:pt x="145" y="19"/>
                    <a:pt x="139" y="21"/>
                  </a:cubicBezTo>
                  <a:cubicBezTo>
                    <a:pt x="135" y="22"/>
                    <a:pt x="132" y="26"/>
                    <a:pt x="128" y="26"/>
                  </a:cubicBezTo>
                  <a:cubicBezTo>
                    <a:pt x="123" y="27"/>
                    <a:pt x="122" y="24"/>
                    <a:pt x="118" y="22"/>
                  </a:cubicBezTo>
                  <a:cubicBezTo>
                    <a:pt x="110" y="18"/>
                    <a:pt x="101" y="20"/>
                    <a:pt x="92" y="18"/>
                  </a:cubicBezTo>
                  <a:cubicBezTo>
                    <a:pt x="86" y="17"/>
                    <a:pt x="84" y="13"/>
                    <a:pt x="78" y="15"/>
                  </a:cubicBezTo>
                  <a:cubicBezTo>
                    <a:pt x="79" y="15"/>
                    <a:pt x="76" y="19"/>
                    <a:pt x="75" y="19"/>
                  </a:cubicBezTo>
                  <a:cubicBezTo>
                    <a:pt x="74" y="20"/>
                    <a:pt x="73" y="20"/>
                    <a:pt x="72" y="20"/>
                  </a:cubicBezTo>
                  <a:cubicBezTo>
                    <a:pt x="72" y="26"/>
                    <a:pt x="62" y="25"/>
                    <a:pt x="56" y="30"/>
                  </a:cubicBezTo>
                  <a:cubicBezTo>
                    <a:pt x="49" y="36"/>
                    <a:pt x="42" y="48"/>
                    <a:pt x="39" y="57"/>
                  </a:cubicBezTo>
                  <a:cubicBezTo>
                    <a:pt x="35" y="66"/>
                    <a:pt x="31" y="78"/>
                    <a:pt x="23" y="83"/>
                  </a:cubicBezTo>
                  <a:cubicBezTo>
                    <a:pt x="20" y="85"/>
                    <a:pt x="14" y="87"/>
                    <a:pt x="10" y="88"/>
                  </a:cubicBezTo>
                  <a:cubicBezTo>
                    <a:pt x="8" y="89"/>
                    <a:pt x="5" y="88"/>
                    <a:pt x="2" y="90"/>
                  </a:cubicBezTo>
                  <a:cubicBezTo>
                    <a:pt x="1" y="90"/>
                    <a:pt x="0" y="91"/>
                    <a:pt x="0" y="92"/>
                  </a:cubicBezTo>
                  <a:cubicBezTo>
                    <a:pt x="3" y="93"/>
                    <a:pt x="7" y="96"/>
                    <a:pt x="11" y="100"/>
                  </a:cubicBezTo>
                  <a:cubicBezTo>
                    <a:pt x="16" y="105"/>
                    <a:pt x="16" y="114"/>
                    <a:pt x="21" y="119"/>
                  </a:cubicBezTo>
                  <a:cubicBezTo>
                    <a:pt x="24" y="122"/>
                    <a:pt x="33" y="122"/>
                    <a:pt x="35" y="127"/>
                  </a:cubicBezTo>
                  <a:cubicBezTo>
                    <a:pt x="36" y="129"/>
                    <a:pt x="32" y="130"/>
                    <a:pt x="32" y="131"/>
                  </a:cubicBezTo>
                  <a:cubicBezTo>
                    <a:pt x="33" y="136"/>
                    <a:pt x="33" y="140"/>
                    <a:pt x="38" y="143"/>
                  </a:cubicBezTo>
                  <a:cubicBezTo>
                    <a:pt x="40" y="144"/>
                    <a:pt x="51" y="150"/>
                    <a:pt x="53" y="150"/>
                  </a:cubicBezTo>
                  <a:cubicBezTo>
                    <a:pt x="57" y="149"/>
                    <a:pt x="61" y="143"/>
                    <a:pt x="65" y="144"/>
                  </a:cubicBezTo>
                  <a:cubicBezTo>
                    <a:pt x="72" y="147"/>
                    <a:pt x="63" y="155"/>
                    <a:pt x="63" y="160"/>
                  </a:cubicBezTo>
                  <a:cubicBezTo>
                    <a:pt x="69" y="163"/>
                    <a:pt x="77" y="168"/>
                    <a:pt x="72" y="175"/>
                  </a:cubicBezTo>
                  <a:cubicBezTo>
                    <a:pt x="84" y="179"/>
                    <a:pt x="97" y="175"/>
                    <a:pt x="109" y="177"/>
                  </a:cubicBezTo>
                  <a:cubicBezTo>
                    <a:pt x="120" y="180"/>
                    <a:pt x="133" y="180"/>
                    <a:pt x="144" y="183"/>
                  </a:cubicBezTo>
                  <a:cubicBezTo>
                    <a:pt x="154" y="172"/>
                    <a:pt x="170" y="167"/>
                    <a:pt x="186" y="168"/>
                  </a:cubicBezTo>
                  <a:cubicBezTo>
                    <a:pt x="189" y="168"/>
                    <a:pt x="195" y="168"/>
                    <a:pt x="197" y="169"/>
                  </a:cubicBezTo>
                  <a:cubicBezTo>
                    <a:pt x="202" y="171"/>
                    <a:pt x="202" y="175"/>
                    <a:pt x="205" y="177"/>
                  </a:cubicBezTo>
                  <a:cubicBezTo>
                    <a:pt x="209" y="179"/>
                    <a:pt x="218" y="180"/>
                    <a:pt x="225" y="180"/>
                  </a:cubicBezTo>
                  <a:cubicBezTo>
                    <a:pt x="224" y="179"/>
                    <a:pt x="224" y="177"/>
                    <a:pt x="225" y="176"/>
                  </a:cubicBezTo>
                  <a:cubicBezTo>
                    <a:pt x="226" y="173"/>
                    <a:pt x="228" y="170"/>
                    <a:pt x="228" y="166"/>
                  </a:cubicBezTo>
                  <a:cubicBezTo>
                    <a:pt x="228" y="163"/>
                    <a:pt x="226" y="159"/>
                    <a:pt x="227" y="156"/>
                  </a:cubicBezTo>
                  <a:cubicBezTo>
                    <a:pt x="229" y="153"/>
                    <a:pt x="233" y="153"/>
                    <a:pt x="236" y="151"/>
                  </a:cubicBezTo>
                  <a:cubicBezTo>
                    <a:pt x="239" y="148"/>
                    <a:pt x="236" y="146"/>
                    <a:pt x="241" y="144"/>
                  </a:cubicBezTo>
                  <a:cubicBezTo>
                    <a:pt x="244" y="143"/>
                    <a:pt x="249" y="144"/>
                    <a:pt x="251" y="142"/>
                  </a:cubicBezTo>
                  <a:cubicBezTo>
                    <a:pt x="254" y="140"/>
                    <a:pt x="254" y="131"/>
                    <a:pt x="255" y="127"/>
                  </a:cubicBezTo>
                  <a:cubicBezTo>
                    <a:pt x="255" y="125"/>
                    <a:pt x="254" y="123"/>
                    <a:pt x="254" y="120"/>
                  </a:cubicBezTo>
                  <a:cubicBezTo>
                    <a:pt x="244" y="113"/>
                    <a:pt x="231" y="128"/>
                    <a:pt x="221" y="12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1" name="Freeform 636">
              <a:extLst>
                <a:ext uri="{FF2B5EF4-FFF2-40B4-BE49-F238E27FC236}">
                  <a16:creationId xmlns:a16="http://schemas.microsoft.com/office/drawing/2014/main" id="{4B3C9773-E900-484E-94AB-3F6306DF8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538" y="2646589"/>
              <a:ext cx="69542" cy="94984"/>
            </a:xfrm>
            <a:custGeom>
              <a:avLst/>
              <a:gdLst>
                <a:gd name="T0" fmla="*/ 50 w 90"/>
                <a:gd name="T1" fmla="*/ 108 h 118"/>
                <a:gd name="T2" fmla="*/ 57 w 90"/>
                <a:gd name="T3" fmla="*/ 93 h 118"/>
                <a:gd name="T4" fmla="*/ 59 w 90"/>
                <a:gd name="T5" fmla="*/ 87 h 118"/>
                <a:gd name="T6" fmla="*/ 58 w 90"/>
                <a:gd name="T7" fmla="*/ 81 h 118"/>
                <a:gd name="T8" fmla="*/ 68 w 90"/>
                <a:gd name="T9" fmla="*/ 81 h 118"/>
                <a:gd name="T10" fmla="*/ 85 w 90"/>
                <a:gd name="T11" fmla="*/ 82 h 118"/>
                <a:gd name="T12" fmla="*/ 85 w 90"/>
                <a:gd name="T13" fmla="*/ 71 h 118"/>
                <a:gd name="T14" fmla="*/ 83 w 90"/>
                <a:gd name="T15" fmla="*/ 65 h 118"/>
                <a:gd name="T16" fmla="*/ 78 w 90"/>
                <a:gd name="T17" fmla="*/ 61 h 118"/>
                <a:gd name="T18" fmla="*/ 76 w 90"/>
                <a:gd name="T19" fmla="*/ 48 h 118"/>
                <a:gd name="T20" fmla="*/ 65 w 90"/>
                <a:gd name="T21" fmla="*/ 40 h 118"/>
                <a:gd name="T22" fmla="*/ 66 w 90"/>
                <a:gd name="T23" fmla="*/ 29 h 118"/>
                <a:gd name="T24" fmla="*/ 61 w 90"/>
                <a:gd name="T25" fmla="*/ 18 h 118"/>
                <a:gd name="T26" fmla="*/ 54 w 90"/>
                <a:gd name="T27" fmla="*/ 17 h 118"/>
                <a:gd name="T28" fmla="*/ 47 w 90"/>
                <a:gd name="T29" fmla="*/ 11 h 118"/>
                <a:gd name="T30" fmla="*/ 34 w 90"/>
                <a:gd name="T31" fmla="*/ 5 h 118"/>
                <a:gd name="T32" fmla="*/ 20 w 90"/>
                <a:gd name="T33" fmla="*/ 0 h 118"/>
                <a:gd name="T34" fmla="*/ 0 w 90"/>
                <a:gd name="T35" fmla="*/ 9 h 118"/>
                <a:gd name="T36" fmla="*/ 14 w 90"/>
                <a:gd name="T37" fmla="*/ 30 h 118"/>
                <a:gd name="T38" fmla="*/ 34 w 90"/>
                <a:gd name="T39" fmla="*/ 58 h 118"/>
                <a:gd name="T40" fmla="*/ 37 w 90"/>
                <a:gd name="T41" fmla="*/ 96 h 118"/>
                <a:gd name="T42" fmla="*/ 41 w 90"/>
                <a:gd name="T43" fmla="*/ 118 h 118"/>
                <a:gd name="T44" fmla="*/ 50 w 90"/>
                <a:gd name="T45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18">
                  <a:moveTo>
                    <a:pt x="50" y="108"/>
                  </a:moveTo>
                  <a:cubicBezTo>
                    <a:pt x="52" y="103"/>
                    <a:pt x="55" y="98"/>
                    <a:pt x="57" y="93"/>
                  </a:cubicBezTo>
                  <a:cubicBezTo>
                    <a:pt x="58" y="90"/>
                    <a:pt x="58" y="92"/>
                    <a:pt x="59" y="87"/>
                  </a:cubicBezTo>
                  <a:cubicBezTo>
                    <a:pt x="59" y="86"/>
                    <a:pt x="57" y="83"/>
                    <a:pt x="58" y="81"/>
                  </a:cubicBezTo>
                  <a:cubicBezTo>
                    <a:pt x="61" y="72"/>
                    <a:pt x="64" y="79"/>
                    <a:pt x="68" y="81"/>
                  </a:cubicBezTo>
                  <a:cubicBezTo>
                    <a:pt x="72" y="83"/>
                    <a:pt x="82" y="84"/>
                    <a:pt x="85" y="82"/>
                  </a:cubicBezTo>
                  <a:cubicBezTo>
                    <a:pt x="90" y="79"/>
                    <a:pt x="87" y="76"/>
                    <a:pt x="85" y="71"/>
                  </a:cubicBezTo>
                  <a:cubicBezTo>
                    <a:pt x="84" y="69"/>
                    <a:pt x="85" y="67"/>
                    <a:pt x="83" y="65"/>
                  </a:cubicBezTo>
                  <a:cubicBezTo>
                    <a:pt x="82" y="62"/>
                    <a:pt x="79" y="63"/>
                    <a:pt x="78" y="61"/>
                  </a:cubicBezTo>
                  <a:cubicBezTo>
                    <a:pt x="76" y="57"/>
                    <a:pt x="77" y="52"/>
                    <a:pt x="76" y="48"/>
                  </a:cubicBezTo>
                  <a:cubicBezTo>
                    <a:pt x="74" y="47"/>
                    <a:pt x="66" y="43"/>
                    <a:pt x="65" y="40"/>
                  </a:cubicBezTo>
                  <a:cubicBezTo>
                    <a:pt x="62" y="36"/>
                    <a:pt x="67" y="33"/>
                    <a:pt x="66" y="29"/>
                  </a:cubicBezTo>
                  <a:cubicBezTo>
                    <a:pt x="66" y="25"/>
                    <a:pt x="64" y="20"/>
                    <a:pt x="61" y="18"/>
                  </a:cubicBezTo>
                  <a:cubicBezTo>
                    <a:pt x="60" y="17"/>
                    <a:pt x="56" y="17"/>
                    <a:pt x="54" y="17"/>
                  </a:cubicBezTo>
                  <a:cubicBezTo>
                    <a:pt x="52" y="16"/>
                    <a:pt x="50" y="13"/>
                    <a:pt x="47" y="11"/>
                  </a:cubicBezTo>
                  <a:cubicBezTo>
                    <a:pt x="41" y="9"/>
                    <a:pt x="39" y="9"/>
                    <a:pt x="34" y="5"/>
                  </a:cubicBezTo>
                  <a:cubicBezTo>
                    <a:pt x="29" y="1"/>
                    <a:pt x="28" y="0"/>
                    <a:pt x="20" y="0"/>
                  </a:cubicBezTo>
                  <a:cubicBezTo>
                    <a:pt x="13" y="1"/>
                    <a:pt x="5" y="3"/>
                    <a:pt x="0" y="9"/>
                  </a:cubicBezTo>
                  <a:cubicBezTo>
                    <a:pt x="8" y="10"/>
                    <a:pt x="12" y="23"/>
                    <a:pt x="14" y="30"/>
                  </a:cubicBezTo>
                  <a:cubicBezTo>
                    <a:pt x="18" y="40"/>
                    <a:pt x="27" y="49"/>
                    <a:pt x="34" y="58"/>
                  </a:cubicBezTo>
                  <a:cubicBezTo>
                    <a:pt x="45" y="72"/>
                    <a:pt x="38" y="80"/>
                    <a:pt x="37" y="96"/>
                  </a:cubicBezTo>
                  <a:cubicBezTo>
                    <a:pt x="37" y="102"/>
                    <a:pt x="37" y="112"/>
                    <a:pt x="41" y="118"/>
                  </a:cubicBezTo>
                  <a:cubicBezTo>
                    <a:pt x="45" y="116"/>
                    <a:pt x="47" y="114"/>
                    <a:pt x="50" y="10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2" name="Freeform 637">
              <a:extLst>
                <a:ext uri="{FF2B5EF4-FFF2-40B4-BE49-F238E27FC236}">
                  <a16:creationId xmlns:a16="http://schemas.microsoft.com/office/drawing/2014/main" id="{4E1E0F4B-7524-435D-928B-DC134F8C7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842" y="2409298"/>
              <a:ext cx="63992" cy="34726"/>
            </a:xfrm>
            <a:custGeom>
              <a:avLst/>
              <a:gdLst>
                <a:gd name="T0" fmla="*/ 77 w 83"/>
                <a:gd name="T1" fmla="*/ 32 h 43"/>
                <a:gd name="T2" fmla="*/ 83 w 83"/>
                <a:gd name="T3" fmla="*/ 19 h 43"/>
                <a:gd name="T4" fmla="*/ 72 w 83"/>
                <a:gd name="T5" fmla="*/ 11 h 43"/>
                <a:gd name="T6" fmla="*/ 61 w 83"/>
                <a:gd name="T7" fmla="*/ 8 h 43"/>
                <a:gd name="T8" fmla="*/ 48 w 83"/>
                <a:gd name="T9" fmla="*/ 4 h 43"/>
                <a:gd name="T10" fmla="*/ 39 w 83"/>
                <a:gd name="T11" fmla="*/ 0 h 43"/>
                <a:gd name="T12" fmla="*/ 27 w 83"/>
                <a:gd name="T13" fmla="*/ 15 h 43"/>
                <a:gd name="T14" fmla="*/ 1 w 83"/>
                <a:gd name="T15" fmla="*/ 21 h 43"/>
                <a:gd name="T16" fmla="*/ 1 w 83"/>
                <a:gd name="T17" fmla="*/ 35 h 43"/>
                <a:gd name="T18" fmla="*/ 28 w 83"/>
                <a:gd name="T19" fmla="*/ 39 h 43"/>
                <a:gd name="T20" fmla="*/ 65 w 83"/>
                <a:gd name="T21" fmla="*/ 43 h 43"/>
                <a:gd name="T22" fmla="*/ 77 w 83"/>
                <a:gd name="T23" fmla="*/ 42 h 43"/>
                <a:gd name="T24" fmla="*/ 77 w 83"/>
                <a:gd name="T25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43">
                  <a:moveTo>
                    <a:pt x="77" y="32"/>
                  </a:moveTo>
                  <a:cubicBezTo>
                    <a:pt x="78" y="27"/>
                    <a:pt x="83" y="24"/>
                    <a:pt x="83" y="19"/>
                  </a:cubicBezTo>
                  <a:cubicBezTo>
                    <a:pt x="77" y="18"/>
                    <a:pt x="77" y="13"/>
                    <a:pt x="72" y="11"/>
                  </a:cubicBezTo>
                  <a:cubicBezTo>
                    <a:pt x="70" y="10"/>
                    <a:pt x="64" y="9"/>
                    <a:pt x="61" y="8"/>
                  </a:cubicBezTo>
                  <a:cubicBezTo>
                    <a:pt x="56" y="7"/>
                    <a:pt x="53" y="6"/>
                    <a:pt x="48" y="4"/>
                  </a:cubicBezTo>
                  <a:cubicBezTo>
                    <a:pt x="45" y="2"/>
                    <a:pt x="43" y="0"/>
                    <a:pt x="39" y="0"/>
                  </a:cubicBezTo>
                  <a:cubicBezTo>
                    <a:pt x="40" y="8"/>
                    <a:pt x="38" y="15"/>
                    <a:pt x="27" y="15"/>
                  </a:cubicBezTo>
                  <a:cubicBezTo>
                    <a:pt x="21" y="15"/>
                    <a:pt x="0" y="10"/>
                    <a:pt x="1" y="21"/>
                  </a:cubicBezTo>
                  <a:cubicBezTo>
                    <a:pt x="6" y="23"/>
                    <a:pt x="4" y="30"/>
                    <a:pt x="1" y="35"/>
                  </a:cubicBezTo>
                  <a:cubicBezTo>
                    <a:pt x="9" y="40"/>
                    <a:pt x="17" y="39"/>
                    <a:pt x="28" y="39"/>
                  </a:cubicBezTo>
                  <a:cubicBezTo>
                    <a:pt x="40" y="40"/>
                    <a:pt x="53" y="43"/>
                    <a:pt x="65" y="43"/>
                  </a:cubicBezTo>
                  <a:cubicBezTo>
                    <a:pt x="69" y="43"/>
                    <a:pt x="73" y="42"/>
                    <a:pt x="77" y="42"/>
                  </a:cubicBezTo>
                  <a:cubicBezTo>
                    <a:pt x="77" y="38"/>
                    <a:pt x="76" y="35"/>
                    <a:pt x="77" y="32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3" name="Freeform 638">
              <a:extLst>
                <a:ext uri="{FF2B5EF4-FFF2-40B4-BE49-F238E27FC236}">
                  <a16:creationId xmlns:a16="http://schemas.microsoft.com/office/drawing/2014/main" id="{29B986ED-0743-49D3-9C18-294AAD6BF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328" y="2362657"/>
              <a:ext cx="118189" cy="97368"/>
            </a:xfrm>
            <a:custGeom>
              <a:avLst/>
              <a:gdLst>
                <a:gd name="T0" fmla="*/ 92 w 153"/>
                <a:gd name="T1" fmla="*/ 120 h 121"/>
                <a:gd name="T2" fmla="*/ 100 w 153"/>
                <a:gd name="T3" fmla="*/ 116 h 121"/>
                <a:gd name="T4" fmla="*/ 108 w 153"/>
                <a:gd name="T5" fmla="*/ 108 h 121"/>
                <a:gd name="T6" fmla="*/ 116 w 153"/>
                <a:gd name="T7" fmla="*/ 105 h 121"/>
                <a:gd name="T8" fmla="*/ 125 w 153"/>
                <a:gd name="T9" fmla="*/ 88 h 121"/>
                <a:gd name="T10" fmla="*/ 132 w 153"/>
                <a:gd name="T11" fmla="*/ 73 h 121"/>
                <a:gd name="T12" fmla="*/ 138 w 153"/>
                <a:gd name="T13" fmla="*/ 68 h 121"/>
                <a:gd name="T14" fmla="*/ 141 w 153"/>
                <a:gd name="T15" fmla="*/ 64 h 121"/>
                <a:gd name="T16" fmla="*/ 144 w 153"/>
                <a:gd name="T17" fmla="*/ 65 h 121"/>
                <a:gd name="T18" fmla="*/ 150 w 153"/>
                <a:gd name="T19" fmla="*/ 58 h 121"/>
                <a:gd name="T20" fmla="*/ 143 w 153"/>
                <a:gd name="T21" fmla="*/ 56 h 121"/>
                <a:gd name="T22" fmla="*/ 146 w 153"/>
                <a:gd name="T23" fmla="*/ 50 h 121"/>
                <a:gd name="T24" fmla="*/ 146 w 153"/>
                <a:gd name="T25" fmla="*/ 38 h 121"/>
                <a:gd name="T26" fmla="*/ 140 w 153"/>
                <a:gd name="T27" fmla="*/ 35 h 121"/>
                <a:gd name="T28" fmla="*/ 136 w 153"/>
                <a:gd name="T29" fmla="*/ 28 h 121"/>
                <a:gd name="T30" fmla="*/ 124 w 153"/>
                <a:gd name="T31" fmla="*/ 17 h 121"/>
                <a:gd name="T32" fmla="*/ 109 w 153"/>
                <a:gd name="T33" fmla="*/ 12 h 121"/>
                <a:gd name="T34" fmla="*/ 97 w 153"/>
                <a:gd name="T35" fmla="*/ 4 h 121"/>
                <a:gd name="T36" fmla="*/ 86 w 153"/>
                <a:gd name="T37" fmla="*/ 9 h 121"/>
                <a:gd name="T38" fmla="*/ 70 w 153"/>
                <a:gd name="T39" fmla="*/ 7 h 121"/>
                <a:gd name="T40" fmla="*/ 55 w 153"/>
                <a:gd name="T41" fmla="*/ 7 h 121"/>
                <a:gd name="T42" fmla="*/ 40 w 153"/>
                <a:gd name="T43" fmla="*/ 5 h 121"/>
                <a:gd name="T44" fmla="*/ 24 w 153"/>
                <a:gd name="T45" fmla="*/ 6 h 121"/>
                <a:gd name="T46" fmla="*/ 7 w 153"/>
                <a:gd name="T47" fmla="*/ 13 h 121"/>
                <a:gd name="T48" fmla="*/ 0 w 153"/>
                <a:gd name="T49" fmla="*/ 20 h 121"/>
                <a:gd name="T50" fmla="*/ 4 w 153"/>
                <a:gd name="T51" fmla="*/ 40 h 121"/>
                <a:gd name="T52" fmla="*/ 7 w 153"/>
                <a:gd name="T53" fmla="*/ 58 h 121"/>
                <a:gd name="T54" fmla="*/ 16 w 153"/>
                <a:gd name="T55" fmla="*/ 62 h 121"/>
                <a:gd name="T56" fmla="*/ 29 w 153"/>
                <a:gd name="T57" fmla="*/ 66 h 121"/>
                <a:gd name="T58" fmla="*/ 40 w 153"/>
                <a:gd name="T59" fmla="*/ 69 h 121"/>
                <a:gd name="T60" fmla="*/ 51 w 153"/>
                <a:gd name="T61" fmla="*/ 77 h 121"/>
                <a:gd name="T62" fmla="*/ 45 w 153"/>
                <a:gd name="T63" fmla="*/ 90 h 121"/>
                <a:gd name="T64" fmla="*/ 45 w 153"/>
                <a:gd name="T65" fmla="*/ 100 h 121"/>
                <a:gd name="T66" fmla="*/ 61 w 153"/>
                <a:gd name="T67" fmla="*/ 106 h 121"/>
                <a:gd name="T68" fmla="*/ 66 w 153"/>
                <a:gd name="T69" fmla="*/ 121 h 121"/>
                <a:gd name="T70" fmla="*/ 81 w 153"/>
                <a:gd name="T71" fmla="*/ 119 h 121"/>
                <a:gd name="T72" fmla="*/ 92 w 153"/>
                <a:gd name="T73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3" h="121">
                  <a:moveTo>
                    <a:pt x="92" y="120"/>
                  </a:moveTo>
                  <a:cubicBezTo>
                    <a:pt x="94" y="120"/>
                    <a:pt x="98" y="117"/>
                    <a:pt x="100" y="116"/>
                  </a:cubicBezTo>
                  <a:cubicBezTo>
                    <a:pt x="102" y="114"/>
                    <a:pt x="105" y="110"/>
                    <a:pt x="108" y="108"/>
                  </a:cubicBezTo>
                  <a:cubicBezTo>
                    <a:pt x="110" y="107"/>
                    <a:pt x="115" y="106"/>
                    <a:pt x="116" y="105"/>
                  </a:cubicBezTo>
                  <a:cubicBezTo>
                    <a:pt x="120" y="101"/>
                    <a:pt x="123" y="93"/>
                    <a:pt x="125" y="88"/>
                  </a:cubicBezTo>
                  <a:cubicBezTo>
                    <a:pt x="127" y="81"/>
                    <a:pt x="127" y="79"/>
                    <a:pt x="132" y="73"/>
                  </a:cubicBezTo>
                  <a:cubicBezTo>
                    <a:pt x="133" y="72"/>
                    <a:pt x="137" y="69"/>
                    <a:pt x="138" y="68"/>
                  </a:cubicBezTo>
                  <a:cubicBezTo>
                    <a:pt x="139" y="67"/>
                    <a:pt x="139" y="65"/>
                    <a:pt x="141" y="64"/>
                  </a:cubicBezTo>
                  <a:cubicBezTo>
                    <a:pt x="141" y="64"/>
                    <a:pt x="143" y="65"/>
                    <a:pt x="144" y="65"/>
                  </a:cubicBezTo>
                  <a:cubicBezTo>
                    <a:pt x="146" y="63"/>
                    <a:pt x="153" y="64"/>
                    <a:pt x="150" y="58"/>
                  </a:cubicBezTo>
                  <a:cubicBezTo>
                    <a:pt x="149" y="56"/>
                    <a:pt x="144" y="58"/>
                    <a:pt x="143" y="56"/>
                  </a:cubicBezTo>
                  <a:cubicBezTo>
                    <a:pt x="142" y="53"/>
                    <a:pt x="146" y="52"/>
                    <a:pt x="146" y="50"/>
                  </a:cubicBezTo>
                  <a:cubicBezTo>
                    <a:pt x="148" y="44"/>
                    <a:pt x="150" y="43"/>
                    <a:pt x="146" y="38"/>
                  </a:cubicBezTo>
                  <a:cubicBezTo>
                    <a:pt x="145" y="36"/>
                    <a:pt x="142" y="36"/>
                    <a:pt x="140" y="35"/>
                  </a:cubicBezTo>
                  <a:cubicBezTo>
                    <a:pt x="138" y="33"/>
                    <a:pt x="137" y="30"/>
                    <a:pt x="136" y="28"/>
                  </a:cubicBezTo>
                  <a:cubicBezTo>
                    <a:pt x="133" y="25"/>
                    <a:pt x="128" y="19"/>
                    <a:pt x="124" y="17"/>
                  </a:cubicBezTo>
                  <a:cubicBezTo>
                    <a:pt x="119" y="15"/>
                    <a:pt x="113" y="16"/>
                    <a:pt x="109" y="12"/>
                  </a:cubicBezTo>
                  <a:cubicBezTo>
                    <a:pt x="104" y="7"/>
                    <a:pt x="107" y="0"/>
                    <a:pt x="97" y="4"/>
                  </a:cubicBezTo>
                  <a:cubicBezTo>
                    <a:pt x="91" y="7"/>
                    <a:pt x="94" y="10"/>
                    <a:pt x="86" y="9"/>
                  </a:cubicBezTo>
                  <a:cubicBezTo>
                    <a:pt x="81" y="9"/>
                    <a:pt x="75" y="8"/>
                    <a:pt x="70" y="7"/>
                  </a:cubicBezTo>
                  <a:cubicBezTo>
                    <a:pt x="64" y="6"/>
                    <a:pt x="60" y="7"/>
                    <a:pt x="55" y="7"/>
                  </a:cubicBezTo>
                  <a:cubicBezTo>
                    <a:pt x="52" y="7"/>
                    <a:pt x="44" y="5"/>
                    <a:pt x="40" y="5"/>
                  </a:cubicBezTo>
                  <a:cubicBezTo>
                    <a:pt x="34" y="4"/>
                    <a:pt x="30" y="4"/>
                    <a:pt x="24" y="6"/>
                  </a:cubicBezTo>
                  <a:cubicBezTo>
                    <a:pt x="19" y="7"/>
                    <a:pt x="11" y="9"/>
                    <a:pt x="7" y="13"/>
                  </a:cubicBezTo>
                  <a:cubicBezTo>
                    <a:pt x="4" y="15"/>
                    <a:pt x="3" y="19"/>
                    <a:pt x="0" y="20"/>
                  </a:cubicBezTo>
                  <a:cubicBezTo>
                    <a:pt x="1" y="27"/>
                    <a:pt x="2" y="33"/>
                    <a:pt x="4" y="40"/>
                  </a:cubicBezTo>
                  <a:cubicBezTo>
                    <a:pt x="5" y="45"/>
                    <a:pt x="7" y="52"/>
                    <a:pt x="7" y="58"/>
                  </a:cubicBezTo>
                  <a:cubicBezTo>
                    <a:pt x="11" y="58"/>
                    <a:pt x="13" y="60"/>
                    <a:pt x="16" y="62"/>
                  </a:cubicBezTo>
                  <a:cubicBezTo>
                    <a:pt x="21" y="64"/>
                    <a:pt x="24" y="65"/>
                    <a:pt x="29" y="66"/>
                  </a:cubicBezTo>
                  <a:cubicBezTo>
                    <a:pt x="32" y="67"/>
                    <a:pt x="38" y="68"/>
                    <a:pt x="40" y="69"/>
                  </a:cubicBezTo>
                  <a:cubicBezTo>
                    <a:pt x="45" y="71"/>
                    <a:pt x="45" y="76"/>
                    <a:pt x="51" y="77"/>
                  </a:cubicBezTo>
                  <a:cubicBezTo>
                    <a:pt x="51" y="82"/>
                    <a:pt x="46" y="85"/>
                    <a:pt x="45" y="90"/>
                  </a:cubicBezTo>
                  <a:cubicBezTo>
                    <a:pt x="44" y="93"/>
                    <a:pt x="45" y="96"/>
                    <a:pt x="45" y="100"/>
                  </a:cubicBezTo>
                  <a:cubicBezTo>
                    <a:pt x="51" y="99"/>
                    <a:pt x="57" y="100"/>
                    <a:pt x="61" y="106"/>
                  </a:cubicBezTo>
                  <a:cubicBezTo>
                    <a:pt x="64" y="109"/>
                    <a:pt x="65" y="115"/>
                    <a:pt x="66" y="121"/>
                  </a:cubicBezTo>
                  <a:cubicBezTo>
                    <a:pt x="71" y="119"/>
                    <a:pt x="78" y="119"/>
                    <a:pt x="81" y="119"/>
                  </a:cubicBezTo>
                  <a:cubicBezTo>
                    <a:pt x="86" y="119"/>
                    <a:pt x="87" y="121"/>
                    <a:pt x="92" y="120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4" name="Freeform 639">
              <a:extLst>
                <a:ext uri="{FF2B5EF4-FFF2-40B4-BE49-F238E27FC236}">
                  <a16:creationId xmlns:a16="http://schemas.microsoft.com/office/drawing/2014/main" id="{46F6E527-9B7E-4C72-BD36-E71FE00FB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2" y="2298313"/>
              <a:ext cx="148878" cy="95666"/>
            </a:xfrm>
            <a:custGeom>
              <a:avLst/>
              <a:gdLst>
                <a:gd name="T0" fmla="*/ 166 w 193"/>
                <a:gd name="T1" fmla="*/ 113 h 119"/>
                <a:gd name="T2" fmla="*/ 177 w 193"/>
                <a:gd name="T3" fmla="*/ 111 h 119"/>
                <a:gd name="T4" fmla="*/ 185 w 193"/>
                <a:gd name="T5" fmla="*/ 99 h 119"/>
                <a:gd name="T6" fmla="*/ 190 w 193"/>
                <a:gd name="T7" fmla="*/ 97 h 119"/>
                <a:gd name="T8" fmla="*/ 191 w 193"/>
                <a:gd name="T9" fmla="*/ 93 h 119"/>
                <a:gd name="T10" fmla="*/ 192 w 193"/>
                <a:gd name="T11" fmla="*/ 82 h 119"/>
                <a:gd name="T12" fmla="*/ 178 w 193"/>
                <a:gd name="T13" fmla="*/ 61 h 119"/>
                <a:gd name="T14" fmla="*/ 180 w 193"/>
                <a:gd name="T15" fmla="*/ 53 h 119"/>
                <a:gd name="T16" fmla="*/ 171 w 193"/>
                <a:gd name="T17" fmla="*/ 28 h 119"/>
                <a:gd name="T18" fmla="*/ 157 w 193"/>
                <a:gd name="T19" fmla="*/ 26 h 119"/>
                <a:gd name="T20" fmla="*/ 143 w 193"/>
                <a:gd name="T21" fmla="*/ 25 h 119"/>
                <a:gd name="T22" fmla="*/ 134 w 193"/>
                <a:gd name="T23" fmla="*/ 13 h 119"/>
                <a:gd name="T24" fmla="*/ 127 w 193"/>
                <a:gd name="T25" fmla="*/ 12 h 119"/>
                <a:gd name="T26" fmla="*/ 121 w 193"/>
                <a:gd name="T27" fmla="*/ 6 h 119"/>
                <a:gd name="T28" fmla="*/ 90 w 193"/>
                <a:gd name="T29" fmla="*/ 11 h 119"/>
                <a:gd name="T30" fmla="*/ 90 w 193"/>
                <a:gd name="T31" fmla="*/ 13 h 119"/>
                <a:gd name="T32" fmla="*/ 91 w 193"/>
                <a:gd name="T33" fmla="*/ 39 h 119"/>
                <a:gd name="T34" fmla="*/ 71 w 193"/>
                <a:gd name="T35" fmla="*/ 57 h 119"/>
                <a:gd name="T36" fmla="*/ 60 w 193"/>
                <a:gd name="T37" fmla="*/ 33 h 119"/>
                <a:gd name="T38" fmla="*/ 41 w 193"/>
                <a:gd name="T39" fmla="*/ 17 h 119"/>
                <a:gd name="T40" fmla="*/ 14 w 193"/>
                <a:gd name="T41" fmla="*/ 36 h 119"/>
                <a:gd name="T42" fmla="*/ 12 w 193"/>
                <a:gd name="T43" fmla="*/ 51 h 119"/>
                <a:gd name="T44" fmla="*/ 4 w 193"/>
                <a:gd name="T45" fmla="*/ 63 h 119"/>
                <a:gd name="T46" fmla="*/ 4 w 193"/>
                <a:gd name="T47" fmla="*/ 70 h 119"/>
                <a:gd name="T48" fmla="*/ 1 w 193"/>
                <a:gd name="T49" fmla="*/ 81 h 119"/>
                <a:gd name="T50" fmla="*/ 2 w 193"/>
                <a:gd name="T51" fmla="*/ 97 h 119"/>
                <a:gd name="T52" fmla="*/ 2 w 193"/>
                <a:gd name="T53" fmla="*/ 100 h 119"/>
                <a:gd name="T54" fmla="*/ 9 w 193"/>
                <a:gd name="T55" fmla="*/ 93 h 119"/>
                <a:gd name="T56" fmla="*/ 26 w 193"/>
                <a:gd name="T57" fmla="*/ 86 h 119"/>
                <a:gd name="T58" fmla="*/ 42 w 193"/>
                <a:gd name="T59" fmla="*/ 85 h 119"/>
                <a:gd name="T60" fmla="*/ 57 w 193"/>
                <a:gd name="T61" fmla="*/ 87 h 119"/>
                <a:gd name="T62" fmla="*/ 72 w 193"/>
                <a:gd name="T63" fmla="*/ 87 h 119"/>
                <a:gd name="T64" fmla="*/ 88 w 193"/>
                <a:gd name="T65" fmla="*/ 89 h 119"/>
                <a:gd name="T66" fmla="*/ 99 w 193"/>
                <a:gd name="T67" fmla="*/ 84 h 119"/>
                <a:gd name="T68" fmla="*/ 111 w 193"/>
                <a:gd name="T69" fmla="*/ 92 h 119"/>
                <a:gd name="T70" fmla="*/ 126 w 193"/>
                <a:gd name="T71" fmla="*/ 97 h 119"/>
                <a:gd name="T72" fmla="*/ 138 w 193"/>
                <a:gd name="T73" fmla="*/ 108 h 119"/>
                <a:gd name="T74" fmla="*/ 142 w 193"/>
                <a:gd name="T75" fmla="*/ 115 h 119"/>
                <a:gd name="T76" fmla="*/ 148 w 193"/>
                <a:gd name="T77" fmla="*/ 118 h 119"/>
                <a:gd name="T78" fmla="*/ 149 w 193"/>
                <a:gd name="T79" fmla="*/ 119 h 119"/>
                <a:gd name="T80" fmla="*/ 154 w 193"/>
                <a:gd name="T81" fmla="*/ 118 h 119"/>
                <a:gd name="T82" fmla="*/ 166 w 193"/>
                <a:gd name="T83" fmla="*/ 1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3" h="119">
                  <a:moveTo>
                    <a:pt x="166" y="113"/>
                  </a:moveTo>
                  <a:cubicBezTo>
                    <a:pt x="171" y="112"/>
                    <a:pt x="173" y="114"/>
                    <a:pt x="177" y="111"/>
                  </a:cubicBezTo>
                  <a:cubicBezTo>
                    <a:pt x="181" y="108"/>
                    <a:pt x="182" y="102"/>
                    <a:pt x="185" y="99"/>
                  </a:cubicBezTo>
                  <a:cubicBezTo>
                    <a:pt x="186" y="98"/>
                    <a:pt x="189" y="99"/>
                    <a:pt x="190" y="97"/>
                  </a:cubicBezTo>
                  <a:cubicBezTo>
                    <a:pt x="191" y="96"/>
                    <a:pt x="190" y="94"/>
                    <a:pt x="191" y="93"/>
                  </a:cubicBezTo>
                  <a:cubicBezTo>
                    <a:pt x="192" y="89"/>
                    <a:pt x="193" y="86"/>
                    <a:pt x="192" y="82"/>
                  </a:cubicBezTo>
                  <a:cubicBezTo>
                    <a:pt x="191" y="74"/>
                    <a:pt x="186" y="62"/>
                    <a:pt x="178" y="61"/>
                  </a:cubicBezTo>
                  <a:cubicBezTo>
                    <a:pt x="180" y="58"/>
                    <a:pt x="179" y="56"/>
                    <a:pt x="180" y="53"/>
                  </a:cubicBezTo>
                  <a:cubicBezTo>
                    <a:pt x="183" y="42"/>
                    <a:pt x="182" y="34"/>
                    <a:pt x="171" y="28"/>
                  </a:cubicBezTo>
                  <a:cubicBezTo>
                    <a:pt x="167" y="26"/>
                    <a:pt x="160" y="26"/>
                    <a:pt x="157" y="26"/>
                  </a:cubicBezTo>
                  <a:cubicBezTo>
                    <a:pt x="152" y="26"/>
                    <a:pt x="148" y="29"/>
                    <a:pt x="143" y="25"/>
                  </a:cubicBezTo>
                  <a:cubicBezTo>
                    <a:pt x="138" y="22"/>
                    <a:pt x="138" y="17"/>
                    <a:pt x="134" y="13"/>
                  </a:cubicBezTo>
                  <a:cubicBezTo>
                    <a:pt x="133" y="12"/>
                    <a:pt x="129" y="13"/>
                    <a:pt x="127" y="12"/>
                  </a:cubicBezTo>
                  <a:cubicBezTo>
                    <a:pt x="124" y="10"/>
                    <a:pt x="123" y="8"/>
                    <a:pt x="121" y="6"/>
                  </a:cubicBezTo>
                  <a:cubicBezTo>
                    <a:pt x="111" y="0"/>
                    <a:pt x="101" y="8"/>
                    <a:pt x="90" y="11"/>
                  </a:cubicBezTo>
                  <a:cubicBezTo>
                    <a:pt x="90" y="12"/>
                    <a:pt x="90" y="12"/>
                    <a:pt x="90" y="13"/>
                  </a:cubicBezTo>
                  <a:cubicBezTo>
                    <a:pt x="89" y="21"/>
                    <a:pt x="92" y="31"/>
                    <a:pt x="91" y="39"/>
                  </a:cubicBezTo>
                  <a:cubicBezTo>
                    <a:pt x="90" y="46"/>
                    <a:pt x="81" y="61"/>
                    <a:pt x="71" y="57"/>
                  </a:cubicBezTo>
                  <a:cubicBezTo>
                    <a:pt x="65" y="55"/>
                    <a:pt x="60" y="38"/>
                    <a:pt x="60" y="33"/>
                  </a:cubicBezTo>
                  <a:cubicBezTo>
                    <a:pt x="48" y="31"/>
                    <a:pt x="45" y="28"/>
                    <a:pt x="41" y="17"/>
                  </a:cubicBezTo>
                  <a:cubicBezTo>
                    <a:pt x="32" y="20"/>
                    <a:pt x="18" y="28"/>
                    <a:pt x="14" y="36"/>
                  </a:cubicBezTo>
                  <a:cubicBezTo>
                    <a:pt x="12" y="41"/>
                    <a:pt x="14" y="46"/>
                    <a:pt x="12" y="51"/>
                  </a:cubicBezTo>
                  <a:cubicBezTo>
                    <a:pt x="10" y="57"/>
                    <a:pt x="6" y="58"/>
                    <a:pt x="4" y="63"/>
                  </a:cubicBezTo>
                  <a:cubicBezTo>
                    <a:pt x="4" y="65"/>
                    <a:pt x="5" y="68"/>
                    <a:pt x="4" y="70"/>
                  </a:cubicBezTo>
                  <a:cubicBezTo>
                    <a:pt x="4" y="74"/>
                    <a:pt x="1" y="77"/>
                    <a:pt x="1" y="81"/>
                  </a:cubicBezTo>
                  <a:cubicBezTo>
                    <a:pt x="0" y="86"/>
                    <a:pt x="2" y="91"/>
                    <a:pt x="2" y="97"/>
                  </a:cubicBezTo>
                  <a:cubicBezTo>
                    <a:pt x="2" y="98"/>
                    <a:pt x="2" y="99"/>
                    <a:pt x="2" y="100"/>
                  </a:cubicBezTo>
                  <a:cubicBezTo>
                    <a:pt x="5" y="99"/>
                    <a:pt x="6" y="95"/>
                    <a:pt x="9" y="93"/>
                  </a:cubicBezTo>
                  <a:cubicBezTo>
                    <a:pt x="13" y="89"/>
                    <a:pt x="21" y="87"/>
                    <a:pt x="26" y="86"/>
                  </a:cubicBezTo>
                  <a:cubicBezTo>
                    <a:pt x="32" y="84"/>
                    <a:pt x="36" y="84"/>
                    <a:pt x="42" y="85"/>
                  </a:cubicBezTo>
                  <a:cubicBezTo>
                    <a:pt x="46" y="85"/>
                    <a:pt x="54" y="87"/>
                    <a:pt x="57" y="87"/>
                  </a:cubicBezTo>
                  <a:cubicBezTo>
                    <a:pt x="62" y="87"/>
                    <a:pt x="66" y="86"/>
                    <a:pt x="72" y="87"/>
                  </a:cubicBezTo>
                  <a:cubicBezTo>
                    <a:pt x="77" y="88"/>
                    <a:pt x="83" y="89"/>
                    <a:pt x="88" y="89"/>
                  </a:cubicBezTo>
                  <a:cubicBezTo>
                    <a:pt x="96" y="90"/>
                    <a:pt x="93" y="87"/>
                    <a:pt x="99" y="84"/>
                  </a:cubicBezTo>
                  <a:cubicBezTo>
                    <a:pt x="109" y="80"/>
                    <a:pt x="106" y="87"/>
                    <a:pt x="111" y="92"/>
                  </a:cubicBezTo>
                  <a:cubicBezTo>
                    <a:pt x="115" y="96"/>
                    <a:pt x="121" y="95"/>
                    <a:pt x="126" y="97"/>
                  </a:cubicBezTo>
                  <a:cubicBezTo>
                    <a:pt x="130" y="99"/>
                    <a:pt x="135" y="105"/>
                    <a:pt x="138" y="108"/>
                  </a:cubicBezTo>
                  <a:cubicBezTo>
                    <a:pt x="139" y="110"/>
                    <a:pt x="140" y="113"/>
                    <a:pt x="142" y="115"/>
                  </a:cubicBezTo>
                  <a:cubicBezTo>
                    <a:pt x="144" y="116"/>
                    <a:pt x="147" y="116"/>
                    <a:pt x="148" y="118"/>
                  </a:cubicBezTo>
                  <a:cubicBezTo>
                    <a:pt x="149" y="118"/>
                    <a:pt x="149" y="119"/>
                    <a:pt x="149" y="119"/>
                  </a:cubicBezTo>
                  <a:cubicBezTo>
                    <a:pt x="151" y="119"/>
                    <a:pt x="152" y="118"/>
                    <a:pt x="154" y="118"/>
                  </a:cubicBezTo>
                  <a:cubicBezTo>
                    <a:pt x="158" y="116"/>
                    <a:pt x="160" y="113"/>
                    <a:pt x="166" y="113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5" name="Freeform 640">
              <a:extLst>
                <a:ext uri="{FF2B5EF4-FFF2-40B4-BE49-F238E27FC236}">
                  <a16:creationId xmlns:a16="http://schemas.microsoft.com/office/drawing/2014/main" id="{F50F6052-B63D-4992-8E48-5E48F1ABD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323" y="2233968"/>
              <a:ext cx="100232" cy="87835"/>
            </a:xfrm>
            <a:custGeom>
              <a:avLst/>
              <a:gdLst>
                <a:gd name="T0" fmla="*/ 113 w 130"/>
                <a:gd name="T1" fmla="*/ 96 h 109"/>
                <a:gd name="T2" fmla="*/ 118 w 130"/>
                <a:gd name="T3" fmla="*/ 93 h 109"/>
                <a:gd name="T4" fmla="*/ 116 w 130"/>
                <a:gd name="T5" fmla="*/ 88 h 109"/>
                <a:gd name="T6" fmla="*/ 114 w 130"/>
                <a:gd name="T7" fmla="*/ 83 h 109"/>
                <a:gd name="T8" fmla="*/ 110 w 130"/>
                <a:gd name="T9" fmla="*/ 73 h 109"/>
                <a:gd name="T10" fmla="*/ 111 w 130"/>
                <a:gd name="T11" fmla="*/ 62 h 109"/>
                <a:gd name="T12" fmla="*/ 109 w 130"/>
                <a:gd name="T13" fmla="*/ 50 h 109"/>
                <a:gd name="T14" fmla="*/ 119 w 130"/>
                <a:gd name="T15" fmla="*/ 28 h 109"/>
                <a:gd name="T16" fmla="*/ 125 w 130"/>
                <a:gd name="T17" fmla="*/ 10 h 109"/>
                <a:gd name="T18" fmla="*/ 117 w 130"/>
                <a:gd name="T19" fmla="*/ 13 h 109"/>
                <a:gd name="T20" fmla="*/ 108 w 130"/>
                <a:gd name="T21" fmla="*/ 13 h 109"/>
                <a:gd name="T22" fmla="*/ 102 w 130"/>
                <a:gd name="T23" fmla="*/ 9 h 109"/>
                <a:gd name="T24" fmla="*/ 86 w 130"/>
                <a:gd name="T25" fmla="*/ 5 h 109"/>
                <a:gd name="T26" fmla="*/ 70 w 130"/>
                <a:gd name="T27" fmla="*/ 1 h 109"/>
                <a:gd name="T28" fmla="*/ 64 w 130"/>
                <a:gd name="T29" fmla="*/ 1 h 109"/>
                <a:gd name="T30" fmla="*/ 58 w 130"/>
                <a:gd name="T31" fmla="*/ 5 h 109"/>
                <a:gd name="T32" fmla="*/ 38 w 130"/>
                <a:gd name="T33" fmla="*/ 7 h 109"/>
                <a:gd name="T34" fmla="*/ 2 w 130"/>
                <a:gd name="T35" fmla="*/ 34 h 109"/>
                <a:gd name="T36" fmla="*/ 11 w 130"/>
                <a:gd name="T37" fmla="*/ 64 h 109"/>
                <a:gd name="T38" fmla="*/ 17 w 130"/>
                <a:gd name="T39" fmla="*/ 73 h 109"/>
                <a:gd name="T40" fmla="*/ 29 w 130"/>
                <a:gd name="T41" fmla="*/ 68 h 109"/>
                <a:gd name="T42" fmla="*/ 30 w 130"/>
                <a:gd name="T43" fmla="*/ 79 h 109"/>
                <a:gd name="T44" fmla="*/ 26 w 130"/>
                <a:gd name="T45" fmla="*/ 91 h 109"/>
                <a:gd name="T46" fmla="*/ 57 w 130"/>
                <a:gd name="T47" fmla="*/ 86 h 109"/>
                <a:gd name="T48" fmla="*/ 63 w 130"/>
                <a:gd name="T49" fmla="*/ 92 h 109"/>
                <a:gd name="T50" fmla="*/ 70 w 130"/>
                <a:gd name="T51" fmla="*/ 93 h 109"/>
                <a:gd name="T52" fmla="*/ 79 w 130"/>
                <a:gd name="T53" fmla="*/ 105 h 109"/>
                <a:gd name="T54" fmla="*/ 93 w 130"/>
                <a:gd name="T55" fmla="*/ 106 h 109"/>
                <a:gd name="T56" fmla="*/ 106 w 130"/>
                <a:gd name="T57" fmla="*/ 108 h 109"/>
                <a:gd name="T58" fmla="*/ 108 w 130"/>
                <a:gd name="T59" fmla="*/ 101 h 109"/>
                <a:gd name="T60" fmla="*/ 113 w 130"/>
                <a:gd name="T61" fmla="*/ 9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0" h="109">
                  <a:moveTo>
                    <a:pt x="113" y="96"/>
                  </a:moveTo>
                  <a:cubicBezTo>
                    <a:pt x="113" y="95"/>
                    <a:pt x="118" y="94"/>
                    <a:pt x="118" y="93"/>
                  </a:cubicBezTo>
                  <a:cubicBezTo>
                    <a:pt x="119" y="89"/>
                    <a:pt x="117" y="90"/>
                    <a:pt x="116" y="88"/>
                  </a:cubicBezTo>
                  <a:cubicBezTo>
                    <a:pt x="116" y="88"/>
                    <a:pt x="115" y="84"/>
                    <a:pt x="114" y="83"/>
                  </a:cubicBezTo>
                  <a:cubicBezTo>
                    <a:pt x="113" y="81"/>
                    <a:pt x="111" y="76"/>
                    <a:pt x="110" y="73"/>
                  </a:cubicBezTo>
                  <a:cubicBezTo>
                    <a:pt x="110" y="69"/>
                    <a:pt x="111" y="66"/>
                    <a:pt x="111" y="62"/>
                  </a:cubicBezTo>
                  <a:cubicBezTo>
                    <a:pt x="111" y="58"/>
                    <a:pt x="109" y="54"/>
                    <a:pt x="109" y="50"/>
                  </a:cubicBezTo>
                  <a:cubicBezTo>
                    <a:pt x="108" y="41"/>
                    <a:pt x="116" y="36"/>
                    <a:pt x="119" y="28"/>
                  </a:cubicBezTo>
                  <a:cubicBezTo>
                    <a:pt x="122" y="20"/>
                    <a:pt x="130" y="16"/>
                    <a:pt x="125" y="10"/>
                  </a:cubicBezTo>
                  <a:cubicBezTo>
                    <a:pt x="123" y="12"/>
                    <a:pt x="121" y="12"/>
                    <a:pt x="117" y="13"/>
                  </a:cubicBezTo>
                  <a:cubicBezTo>
                    <a:pt x="114" y="13"/>
                    <a:pt x="110" y="14"/>
                    <a:pt x="108" y="13"/>
                  </a:cubicBezTo>
                  <a:cubicBezTo>
                    <a:pt x="104" y="12"/>
                    <a:pt x="103" y="9"/>
                    <a:pt x="102" y="9"/>
                  </a:cubicBezTo>
                  <a:cubicBezTo>
                    <a:pt x="97" y="7"/>
                    <a:pt x="91" y="7"/>
                    <a:pt x="86" y="5"/>
                  </a:cubicBezTo>
                  <a:cubicBezTo>
                    <a:pt x="81" y="3"/>
                    <a:pt x="75" y="1"/>
                    <a:pt x="70" y="1"/>
                  </a:cubicBezTo>
                  <a:cubicBezTo>
                    <a:pt x="68" y="1"/>
                    <a:pt x="66" y="0"/>
                    <a:pt x="64" y="1"/>
                  </a:cubicBezTo>
                  <a:cubicBezTo>
                    <a:pt x="61" y="1"/>
                    <a:pt x="60" y="4"/>
                    <a:pt x="58" y="5"/>
                  </a:cubicBezTo>
                  <a:cubicBezTo>
                    <a:pt x="52" y="7"/>
                    <a:pt x="45" y="5"/>
                    <a:pt x="38" y="7"/>
                  </a:cubicBezTo>
                  <a:cubicBezTo>
                    <a:pt x="25" y="11"/>
                    <a:pt x="5" y="19"/>
                    <a:pt x="2" y="34"/>
                  </a:cubicBezTo>
                  <a:cubicBezTo>
                    <a:pt x="0" y="40"/>
                    <a:pt x="2" y="65"/>
                    <a:pt x="11" y="64"/>
                  </a:cubicBezTo>
                  <a:cubicBezTo>
                    <a:pt x="12" y="67"/>
                    <a:pt x="15" y="69"/>
                    <a:pt x="17" y="73"/>
                  </a:cubicBezTo>
                  <a:cubicBezTo>
                    <a:pt x="19" y="68"/>
                    <a:pt x="24" y="66"/>
                    <a:pt x="29" y="68"/>
                  </a:cubicBezTo>
                  <a:cubicBezTo>
                    <a:pt x="28" y="72"/>
                    <a:pt x="30" y="75"/>
                    <a:pt x="30" y="79"/>
                  </a:cubicBezTo>
                  <a:cubicBezTo>
                    <a:pt x="30" y="84"/>
                    <a:pt x="27" y="87"/>
                    <a:pt x="26" y="91"/>
                  </a:cubicBezTo>
                  <a:cubicBezTo>
                    <a:pt x="37" y="88"/>
                    <a:pt x="47" y="80"/>
                    <a:pt x="57" y="86"/>
                  </a:cubicBezTo>
                  <a:cubicBezTo>
                    <a:pt x="59" y="88"/>
                    <a:pt x="60" y="90"/>
                    <a:pt x="63" y="92"/>
                  </a:cubicBezTo>
                  <a:cubicBezTo>
                    <a:pt x="65" y="93"/>
                    <a:pt x="69" y="92"/>
                    <a:pt x="70" y="93"/>
                  </a:cubicBezTo>
                  <a:cubicBezTo>
                    <a:pt x="74" y="97"/>
                    <a:pt x="74" y="102"/>
                    <a:pt x="79" y="105"/>
                  </a:cubicBezTo>
                  <a:cubicBezTo>
                    <a:pt x="84" y="109"/>
                    <a:pt x="88" y="106"/>
                    <a:pt x="93" y="106"/>
                  </a:cubicBezTo>
                  <a:cubicBezTo>
                    <a:pt x="96" y="106"/>
                    <a:pt x="102" y="106"/>
                    <a:pt x="106" y="108"/>
                  </a:cubicBezTo>
                  <a:cubicBezTo>
                    <a:pt x="107" y="105"/>
                    <a:pt x="107" y="103"/>
                    <a:pt x="108" y="101"/>
                  </a:cubicBezTo>
                  <a:cubicBezTo>
                    <a:pt x="109" y="100"/>
                    <a:pt x="112" y="96"/>
                    <a:pt x="113" y="96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6" name="Freeform 641">
              <a:extLst>
                <a:ext uri="{FF2B5EF4-FFF2-40B4-BE49-F238E27FC236}">
                  <a16:creationId xmlns:a16="http://schemas.microsoft.com/office/drawing/2014/main" id="{637791CA-133F-4C66-A73B-CEE69A279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56" y="2513815"/>
              <a:ext cx="370890" cy="260781"/>
            </a:xfrm>
            <a:custGeom>
              <a:avLst/>
              <a:gdLst>
                <a:gd name="T0" fmla="*/ 459 w 481"/>
                <a:gd name="T1" fmla="*/ 191 h 324"/>
                <a:gd name="T2" fmla="*/ 472 w 481"/>
                <a:gd name="T3" fmla="*/ 162 h 324"/>
                <a:gd name="T4" fmla="*/ 477 w 481"/>
                <a:gd name="T5" fmla="*/ 136 h 324"/>
                <a:gd name="T6" fmla="*/ 453 w 481"/>
                <a:gd name="T7" fmla="*/ 108 h 324"/>
                <a:gd name="T8" fmla="*/ 394 w 481"/>
                <a:gd name="T9" fmla="*/ 92 h 324"/>
                <a:gd name="T10" fmla="*/ 363 w 481"/>
                <a:gd name="T11" fmla="*/ 87 h 324"/>
                <a:gd name="T12" fmla="*/ 342 w 481"/>
                <a:gd name="T13" fmla="*/ 52 h 324"/>
                <a:gd name="T14" fmla="*/ 327 w 481"/>
                <a:gd name="T15" fmla="*/ 26 h 324"/>
                <a:gd name="T16" fmla="*/ 266 w 481"/>
                <a:gd name="T17" fmla="*/ 14 h 324"/>
                <a:gd name="T18" fmla="*/ 211 w 481"/>
                <a:gd name="T19" fmla="*/ 41 h 324"/>
                <a:gd name="T20" fmla="*/ 189 w 481"/>
                <a:gd name="T21" fmla="*/ 34 h 324"/>
                <a:gd name="T22" fmla="*/ 135 w 481"/>
                <a:gd name="T23" fmla="*/ 28 h 324"/>
                <a:gd name="T24" fmla="*/ 49 w 481"/>
                <a:gd name="T25" fmla="*/ 33 h 324"/>
                <a:gd name="T26" fmla="*/ 46 w 481"/>
                <a:gd name="T27" fmla="*/ 56 h 324"/>
                <a:gd name="T28" fmla="*/ 22 w 481"/>
                <a:gd name="T29" fmla="*/ 111 h 324"/>
                <a:gd name="T30" fmla="*/ 11 w 481"/>
                <a:gd name="T31" fmla="*/ 139 h 324"/>
                <a:gd name="T32" fmla="*/ 0 w 481"/>
                <a:gd name="T33" fmla="*/ 166 h 324"/>
                <a:gd name="T34" fmla="*/ 23 w 481"/>
                <a:gd name="T35" fmla="*/ 185 h 324"/>
                <a:gd name="T36" fmla="*/ 66 w 481"/>
                <a:gd name="T37" fmla="*/ 188 h 324"/>
                <a:gd name="T38" fmla="*/ 104 w 481"/>
                <a:gd name="T39" fmla="*/ 185 h 324"/>
                <a:gd name="T40" fmla="*/ 143 w 481"/>
                <a:gd name="T41" fmla="*/ 165 h 324"/>
                <a:gd name="T42" fmla="*/ 177 w 481"/>
                <a:gd name="T43" fmla="*/ 182 h 324"/>
                <a:gd name="T44" fmla="*/ 188 w 481"/>
                <a:gd name="T45" fmla="*/ 205 h 324"/>
                <a:gd name="T46" fmla="*/ 206 w 481"/>
                <a:gd name="T47" fmla="*/ 230 h 324"/>
                <a:gd name="T48" fmla="*/ 191 w 481"/>
                <a:gd name="T49" fmla="*/ 246 h 324"/>
                <a:gd name="T50" fmla="*/ 180 w 481"/>
                <a:gd name="T51" fmla="*/ 258 h 324"/>
                <a:gd name="T52" fmla="*/ 169 w 481"/>
                <a:gd name="T53" fmla="*/ 289 h 324"/>
                <a:gd name="T54" fmla="*/ 212 w 481"/>
                <a:gd name="T55" fmla="*/ 272 h 324"/>
                <a:gd name="T56" fmla="*/ 235 w 481"/>
                <a:gd name="T57" fmla="*/ 241 h 324"/>
                <a:gd name="T58" fmla="*/ 288 w 481"/>
                <a:gd name="T59" fmla="*/ 260 h 324"/>
                <a:gd name="T60" fmla="*/ 288 w 481"/>
                <a:gd name="T61" fmla="*/ 276 h 324"/>
                <a:gd name="T62" fmla="*/ 304 w 481"/>
                <a:gd name="T63" fmla="*/ 295 h 324"/>
                <a:gd name="T64" fmla="*/ 320 w 481"/>
                <a:gd name="T65" fmla="*/ 321 h 324"/>
                <a:gd name="T66" fmla="*/ 341 w 481"/>
                <a:gd name="T67" fmla="*/ 308 h 324"/>
                <a:gd name="T68" fmla="*/ 369 w 481"/>
                <a:gd name="T69" fmla="*/ 300 h 324"/>
                <a:gd name="T70" fmla="*/ 387 w 481"/>
                <a:gd name="T71" fmla="*/ 283 h 324"/>
                <a:gd name="T72" fmla="*/ 368 w 481"/>
                <a:gd name="T73" fmla="*/ 282 h 324"/>
                <a:gd name="T74" fmla="*/ 340 w 481"/>
                <a:gd name="T75" fmla="*/ 263 h 324"/>
                <a:gd name="T76" fmla="*/ 369 w 481"/>
                <a:gd name="T77" fmla="*/ 236 h 324"/>
                <a:gd name="T78" fmla="*/ 392 w 481"/>
                <a:gd name="T79" fmla="*/ 236 h 324"/>
                <a:gd name="T80" fmla="*/ 410 w 481"/>
                <a:gd name="T81" fmla="*/ 223 h 324"/>
                <a:gd name="T82" fmla="*/ 427 w 481"/>
                <a:gd name="T83" fmla="*/ 219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1" h="324">
                  <a:moveTo>
                    <a:pt x="433" y="199"/>
                  </a:moveTo>
                  <a:cubicBezTo>
                    <a:pt x="434" y="198"/>
                    <a:pt x="443" y="195"/>
                    <a:pt x="446" y="194"/>
                  </a:cubicBezTo>
                  <a:cubicBezTo>
                    <a:pt x="450" y="192"/>
                    <a:pt x="452" y="191"/>
                    <a:pt x="459" y="191"/>
                  </a:cubicBezTo>
                  <a:cubicBezTo>
                    <a:pt x="467" y="192"/>
                    <a:pt x="467" y="192"/>
                    <a:pt x="470" y="186"/>
                  </a:cubicBezTo>
                  <a:cubicBezTo>
                    <a:pt x="473" y="182"/>
                    <a:pt x="474" y="177"/>
                    <a:pt x="475" y="173"/>
                  </a:cubicBezTo>
                  <a:cubicBezTo>
                    <a:pt x="476" y="168"/>
                    <a:pt x="474" y="166"/>
                    <a:pt x="472" y="162"/>
                  </a:cubicBezTo>
                  <a:cubicBezTo>
                    <a:pt x="469" y="154"/>
                    <a:pt x="466" y="153"/>
                    <a:pt x="475" y="150"/>
                  </a:cubicBezTo>
                  <a:cubicBezTo>
                    <a:pt x="476" y="149"/>
                    <a:pt x="475" y="149"/>
                    <a:pt x="475" y="148"/>
                  </a:cubicBezTo>
                  <a:cubicBezTo>
                    <a:pt x="461" y="149"/>
                    <a:pt x="474" y="140"/>
                    <a:pt x="477" y="136"/>
                  </a:cubicBezTo>
                  <a:cubicBezTo>
                    <a:pt x="481" y="130"/>
                    <a:pt x="479" y="127"/>
                    <a:pt x="479" y="119"/>
                  </a:cubicBezTo>
                  <a:cubicBezTo>
                    <a:pt x="470" y="120"/>
                    <a:pt x="471" y="117"/>
                    <a:pt x="466" y="114"/>
                  </a:cubicBezTo>
                  <a:cubicBezTo>
                    <a:pt x="462" y="111"/>
                    <a:pt x="456" y="110"/>
                    <a:pt x="453" y="108"/>
                  </a:cubicBezTo>
                  <a:cubicBezTo>
                    <a:pt x="442" y="104"/>
                    <a:pt x="427" y="105"/>
                    <a:pt x="419" y="98"/>
                  </a:cubicBezTo>
                  <a:cubicBezTo>
                    <a:pt x="415" y="95"/>
                    <a:pt x="413" y="87"/>
                    <a:pt x="409" y="86"/>
                  </a:cubicBezTo>
                  <a:cubicBezTo>
                    <a:pt x="405" y="84"/>
                    <a:pt x="397" y="91"/>
                    <a:pt x="394" y="92"/>
                  </a:cubicBezTo>
                  <a:cubicBezTo>
                    <a:pt x="390" y="93"/>
                    <a:pt x="382" y="92"/>
                    <a:pt x="378" y="90"/>
                  </a:cubicBezTo>
                  <a:cubicBezTo>
                    <a:pt x="375" y="88"/>
                    <a:pt x="373" y="84"/>
                    <a:pt x="370" y="84"/>
                  </a:cubicBezTo>
                  <a:cubicBezTo>
                    <a:pt x="367" y="84"/>
                    <a:pt x="366" y="87"/>
                    <a:pt x="363" y="87"/>
                  </a:cubicBezTo>
                  <a:cubicBezTo>
                    <a:pt x="352" y="86"/>
                    <a:pt x="355" y="71"/>
                    <a:pt x="355" y="62"/>
                  </a:cubicBezTo>
                  <a:cubicBezTo>
                    <a:pt x="349" y="62"/>
                    <a:pt x="351" y="58"/>
                    <a:pt x="349" y="56"/>
                  </a:cubicBezTo>
                  <a:cubicBezTo>
                    <a:pt x="346" y="53"/>
                    <a:pt x="346" y="53"/>
                    <a:pt x="342" y="52"/>
                  </a:cubicBezTo>
                  <a:cubicBezTo>
                    <a:pt x="328" y="47"/>
                    <a:pt x="325" y="53"/>
                    <a:pt x="322" y="37"/>
                  </a:cubicBezTo>
                  <a:cubicBezTo>
                    <a:pt x="322" y="32"/>
                    <a:pt x="320" y="35"/>
                    <a:pt x="322" y="31"/>
                  </a:cubicBezTo>
                  <a:cubicBezTo>
                    <a:pt x="323" y="29"/>
                    <a:pt x="327" y="32"/>
                    <a:pt x="327" y="26"/>
                  </a:cubicBezTo>
                  <a:cubicBezTo>
                    <a:pt x="327" y="24"/>
                    <a:pt x="323" y="21"/>
                    <a:pt x="322" y="19"/>
                  </a:cubicBezTo>
                  <a:cubicBezTo>
                    <a:pt x="316" y="10"/>
                    <a:pt x="312" y="1"/>
                    <a:pt x="299" y="1"/>
                  </a:cubicBezTo>
                  <a:cubicBezTo>
                    <a:pt x="287" y="0"/>
                    <a:pt x="279" y="14"/>
                    <a:pt x="266" y="14"/>
                  </a:cubicBezTo>
                  <a:cubicBezTo>
                    <a:pt x="256" y="14"/>
                    <a:pt x="242" y="11"/>
                    <a:pt x="233" y="16"/>
                  </a:cubicBezTo>
                  <a:cubicBezTo>
                    <a:pt x="221" y="23"/>
                    <a:pt x="229" y="38"/>
                    <a:pt x="225" y="49"/>
                  </a:cubicBezTo>
                  <a:cubicBezTo>
                    <a:pt x="219" y="48"/>
                    <a:pt x="217" y="42"/>
                    <a:pt x="211" y="41"/>
                  </a:cubicBezTo>
                  <a:cubicBezTo>
                    <a:pt x="213" y="41"/>
                    <a:pt x="204" y="39"/>
                    <a:pt x="206" y="39"/>
                  </a:cubicBezTo>
                  <a:cubicBezTo>
                    <a:pt x="202" y="39"/>
                    <a:pt x="200" y="41"/>
                    <a:pt x="198" y="42"/>
                  </a:cubicBezTo>
                  <a:cubicBezTo>
                    <a:pt x="187" y="43"/>
                    <a:pt x="196" y="38"/>
                    <a:pt x="189" y="34"/>
                  </a:cubicBezTo>
                  <a:cubicBezTo>
                    <a:pt x="185" y="32"/>
                    <a:pt x="177" y="37"/>
                    <a:pt x="177" y="41"/>
                  </a:cubicBezTo>
                  <a:cubicBezTo>
                    <a:pt x="174" y="39"/>
                    <a:pt x="162" y="29"/>
                    <a:pt x="159" y="36"/>
                  </a:cubicBezTo>
                  <a:cubicBezTo>
                    <a:pt x="153" y="36"/>
                    <a:pt x="136" y="36"/>
                    <a:pt x="135" y="28"/>
                  </a:cubicBezTo>
                  <a:cubicBezTo>
                    <a:pt x="117" y="25"/>
                    <a:pt x="97" y="18"/>
                    <a:pt x="79" y="20"/>
                  </a:cubicBezTo>
                  <a:cubicBezTo>
                    <a:pt x="70" y="21"/>
                    <a:pt x="63" y="22"/>
                    <a:pt x="56" y="28"/>
                  </a:cubicBezTo>
                  <a:cubicBezTo>
                    <a:pt x="52" y="31"/>
                    <a:pt x="55" y="31"/>
                    <a:pt x="49" y="33"/>
                  </a:cubicBezTo>
                  <a:cubicBezTo>
                    <a:pt x="46" y="33"/>
                    <a:pt x="43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41"/>
                    <a:pt x="43" y="49"/>
                    <a:pt x="46" y="56"/>
                  </a:cubicBezTo>
                  <a:cubicBezTo>
                    <a:pt x="49" y="62"/>
                    <a:pt x="53" y="67"/>
                    <a:pt x="53" y="74"/>
                  </a:cubicBezTo>
                  <a:cubicBezTo>
                    <a:pt x="53" y="83"/>
                    <a:pt x="49" y="80"/>
                    <a:pt x="44" y="83"/>
                  </a:cubicBezTo>
                  <a:cubicBezTo>
                    <a:pt x="35" y="90"/>
                    <a:pt x="29" y="103"/>
                    <a:pt x="22" y="111"/>
                  </a:cubicBezTo>
                  <a:cubicBezTo>
                    <a:pt x="15" y="118"/>
                    <a:pt x="16" y="116"/>
                    <a:pt x="17" y="125"/>
                  </a:cubicBezTo>
                  <a:cubicBezTo>
                    <a:pt x="18" y="131"/>
                    <a:pt x="18" y="136"/>
                    <a:pt x="21" y="141"/>
                  </a:cubicBezTo>
                  <a:cubicBezTo>
                    <a:pt x="17" y="141"/>
                    <a:pt x="14" y="140"/>
                    <a:pt x="11" y="139"/>
                  </a:cubicBezTo>
                  <a:cubicBezTo>
                    <a:pt x="9" y="143"/>
                    <a:pt x="6" y="148"/>
                    <a:pt x="4" y="152"/>
                  </a:cubicBezTo>
                  <a:cubicBezTo>
                    <a:pt x="2" y="156"/>
                    <a:pt x="2" y="160"/>
                    <a:pt x="2" y="165"/>
                  </a:cubicBezTo>
                  <a:cubicBezTo>
                    <a:pt x="1" y="165"/>
                    <a:pt x="0" y="165"/>
                    <a:pt x="0" y="166"/>
                  </a:cubicBezTo>
                  <a:cubicBezTo>
                    <a:pt x="3" y="171"/>
                    <a:pt x="14" y="176"/>
                    <a:pt x="17" y="180"/>
                  </a:cubicBezTo>
                  <a:cubicBezTo>
                    <a:pt x="19" y="183"/>
                    <a:pt x="20" y="185"/>
                    <a:pt x="20" y="186"/>
                  </a:cubicBezTo>
                  <a:cubicBezTo>
                    <a:pt x="21" y="186"/>
                    <a:pt x="22" y="186"/>
                    <a:pt x="23" y="185"/>
                  </a:cubicBezTo>
                  <a:cubicBezTo>
                    <a:pt x="24" y="185"/>
                    <a:pt x="27" y="181"/>
                    <a:pt x="26" y="181"/>
                  </a:cubicBezTo>
                  <a:cubicBezTo>
                    <a:pt x="32" y="179"/>
                    <a:pt x="34" y="183"/>
                    <a:pt x="40" y="184"/>
                  </a:cubicBezTo>
                  <a:cubicBezTo>
                    <a:pt x="49" y="186"/>
                    <a:pt x="58" y="184"/>
                    <a:pt x="66" y="188"/>
                  </a:cubicBezTo>
                  <a:cubicBezTo>
                    <a:pt x="70" y="190"/>
                    <a:pt x="71" y="193"/>
                    <a:pt x="76" y="192"/>
                  </a:cubicBezTo>
                  <a:cubicBezTo>
                    <a:pt x="80" y="192"/>
                    <a:pt x="83" y="188"/>
                    <a:pt x="87" y="187"/>
                  </a:cubicBezTo>
                  <a:cubicBezTo>
                    <a:pt x="93" y="185"/>
                    <a:pt x="99" y="187"/>
                    <a:pt x="104" y="185"/>
                  </a:cubicBezTo>
                  <a:cubicBezTo>
                    <a:pt x="110" y="183"/>
                    <a:pt x="110" y="179"/>
                    <a:pt x="115" y="176"/>
                  </a:cubicBezTo>
                  <a:cubicBezTo>
                    <a:pt x="118" y="174"/>
                    <a:pt x="121" y="173"/>
                    <a:pt x="123" y="174"/>
                  </a:cubicBezTo>
                  <a:cubicBezTo>
                    <a:pt x="128" y="168"/>
                    <a:pt x="136" y="166"/>
                    <a:pt x="143" y="165"/>
                  </a:cubicBezTo>
                  <a:cubicBezTo>
                    <a:pt x="151" y="165"/>
                    <a:pt x="152" y="166"/>
                    <a:pt x="157" y="170"/>
                  </a:cubicBezTo>
                  <a:cubicBezTo>
                    <a:pt x="162" y="174"/>
                    <a:pt x="164" y="174"/>
                    <a:pt x="170" y="176"/>
                  </a:cubicBezTo>
                  <a:cubicBezTo>
                    <a:pt x="173" y="178"/>
                    <a:pt x="175" y="181"/>
                    <a:pt x="177" y="182"/>
                  </a:cubicBezTo>
                  <a:cubicBezTo>
                    <a:pt x="179" y="182"/>
                    <a:pt x="183" y="182"/>
                    <a:pt x="184" y="183"/>
                  </a:cubicBezTo>
                  <a:cubicBezTo>
                    <a:pt x="187" y="185"/>
                    <a:pt x="189" y="190"/>
                    <a:pt x="189" y="194"/>
                  </a:cubicBezTo>
                  <a:cubicBezTo>
                    <a:pt x="190" y="198"/>
                    <a:pt x="185" y="201"/>
                    <a:pt x="188" y="205"/>
                  </a:cubicBezTo>
                  <a:cubicBezTo>
                    <a:pt x="189" y="208"/>
                    <a:pt x="197" y="212"/>
                    <a:pt x="199" y="213"/>
                  </a:cubicBezTo>
                  <a:cubicBezTo>
                    <a:pt x="200" y="217"/>
                    <a:pt x="199" y="222"/>
                    <a:pt x="201" y="226"/>
                  </a:cubicBezTo>
                  <a:cubicBezTo>
                    <a:pt x="202" y="228"/>
                    <a:pt x="205" y="227"/>
                    <a:pt x="206" y="230"/>
                  </a:cubicBezTo>
                  <a:cubicBezTo>
                    <a:pt x="208" y="232"/>
                    <a:pt x="207" y="234"/>
                    <a:pt x="208" y="236"/>
                  </a:cubicBezTo>
                  <a:cubicBezTo>
                    <a:pt x="210" y="241"/>
                    <a:pt x="213" y="244"/>
                    <a:pt x="208" y="247"/>
                  </a:cubicBezTo>
                  <a:cubicBezTo>
                    <a:pt x="205" y="249"/>
                    <a:pt x="195" y="248"/>
                    <a:pt x="191" y="246"/>
                  </a:cubicBezTo>
                  <a:cubicBezTo>
                    <a:pt x="187" y="244"/>
                    <a:pt x="184" y="237"/>
                    <a:pt x="181" y="246"/>
                  </a:cubicBezTo>
                  <a:cubicBezTo>
                    <a:pt x="180" y="248"/>
                    <a:pt x="182" y="251"/>
                    <a:pt x="182" y="252"/>
                  </a:cubicBezTo>
                  <a:cubicBezTo>
                    <a:pt x="181" y="257"/>
                    <a:pt x="181" y="255"/>
                    <a:pt x="180" y="258"/>
                  </a:cubicBezTo>
                  <a:cubicBezTo>
                    <a:pt x="178" y="263"/>
                    <a:pt x="175" y="268"/>
                    <a:pt x="173" y="273"/>
                  </a:cubicBezTo>
                  <a:cubicBezTo>
                    <a:pt x="170" y="279"/>
                    <a:pt x="168" y="281"/>
                    <a:pt x="164" y="283"/>
                  </a:cubicBezTo>
                  <a:cubicBezTo>
                    <a:pt x="165" y="286"/>
                    <a:pt x="167" y="287"/>
                    <a:pt x="169" y="289"/>
                  </a:cubicBezTo>
                  <a:cubicBezTo>
                    <a:pt x="179" y="294"/>
                    <a:pt x="192" y="279"/>
                    <a:pt x="202" y="286"/>
                  </a:cubicBezTo>
                  <a:cubicBezTo>
                    <a:pt x="201" y="284"/>
                    <a:pt x="201" y="282"/>
                    <a:pt x="202" y="280"/>
                  </a:cubicBezTo>
                  <a:cubicBezTo>
                    <a:pt x="203" y="276"/>
                    <a:pt x="209" y="274"/>
                    <a:pt x="212" y="272"/>
                  </a:cubicBezTo>
                  <a:cubicBezTo>
                    <a:pt x="215" y="269"/>
                    <a:pt x="219" y="264"/>
                    <a:pt x="221" y="261"/>
                  </a:cubicBezTo>
                  <a:cubicBezTo>
                    <a:pt x="224" y="258"/>
                    <a:pt x="227" y="253"/>
                    <a:pt x="229" y="250"/>
                  </a:cubicBezTo>
                  <a:cubicBezTo>
                    <a:pt x="232" y="245"/>
                    <a:pt x="230" y="244"/>
                    <a:pt x="235" y="241"/>
                  </a:cubicBezTo>
                  <a:cubicBezTo>
                    <a:pt x="242" y="237"/>
                    <a:pt x="254" y="243"/>
                    <a:pt x="263" y="244"/>
                  </a:cubicBezTo>
                  <a:cubicBezTo>
                    <a:pt x="262" y="247"/>
                    <a:pt x="262" y="250"/>
                    <a:pt x="262" y="252"/>
                  </a:cubicBezTo>
                  <a:cubicBezTo>
                    <a:pt x="270" y="254"/>
                    <a:pt x="279" y="261"/>
                    <a:pt x="288" y="260"/>
                  </a:cubicBezTo>
                  <a:cubicBezTo>
                    <a:pt x="290" y="259"/>
                    <a:pt x="291" y="258"/>
                    <a:pt x="294" y="258"/>
                  </a:cubicBezTo>
                  <a:cubicBezTo>
                    <a:pt x="296" y="258"/>
                    <a:pt x="300" y="258"/>
                    <a:pt x="303" y="259"/>
                  </a:cubicBezTo>
                  <a:cubicBezTo>
                    <a:pt x="314" y="265"/>
                    <a:pt x="292" y="273"/>
                    <a:pt x="288" y="276"/>
                  </a:cubicBezTo>
                  <a:cubicBezTo>
                    <a:pt x="284" y="280"/>
                    <a:pt x="272" y="283"/>
                    <a:pt x="281" y="288"/>
                  </a:cubicBezTo>
                  <a:cubicBezTo>
                    <a:pt x="286" y="284"/>
                    <a:pt x="289" y="288"/>
                    <a:pt x="292" y="291"/>
                  </a:cubicBezTo>
                  <a:cubicBezTo>
                    <a:pt x="296" y="294"/>
                    <a:pt x="299" y="293"/>
                    <a:pt x="304" y="295"/>
                  </a:cubicBezTo>
                  <a:cubicBezTo>
                    <a:pt x="311" y="299"/>
                    <a:pt x="306" y="304"/>
                    <a:pt x="304" y="309"/>
                  </a:cubicBezTo>
                  <a:cubicBezTo>
                    <a:pt x="301" y="315"/>
                    <a:pt x="303" y="318"/>
                    <a:pt x="308" y="321"/>
                  </a:cubicBezTo>
                  <a:cubicBezTo>
                    <a:pt x="314" y="323"/>
                    <a:pt x="315" y="324"/>
                    <a:pt x="320" y="321"/>
                  </a:cubicBezTo>
                  <a:cubicBezTo>
                    <a:pt x="322" y="319"/>
                    <a:pt x="324" y="319"/>
                    <a:pt x="326" y="316"/>
                  </a:cubicBezTo>
                  <a:cubicBezTo>
                    <a:pt x="328" y="313"/>
                    <a:pt x="328" y="312"/>
                    <a:pt x="332" y="310"/>
                  </a:cubicBezTo>
                  <a:cubicBezTo>
                    <a:pt x="336" y="307"/>
                    <a:pt x="336" y="308"/>
                    <a:pt x="341" y="308"/>
                  </a:cubicBezTo>
                  <a:cubicBezTo>
                    <a:pt x="344" y="308"/>
                    <a:pt x="346" y="306"/>
                    <a:pt x="348" y="304"/>
                  </a:cubicBezTo>
                  <a:cubicBezTo>
                    <a:pt x="350" y="300"/>
                    <a:pt x="353" y="296"/>
                    <a:pt x="358" y="296"/>
                  </a:cubicBezTo>
                  <a:cubicBezTo>
                    <a:pt x="363" y="296"/>
                    <a:pt x="365" y="300"/>
                    <a:pt x="369" y="300"/>
                  </a:cubicBezTo>
                  <a:cubicBezTo>
                    <a:pt x="373" y="299"/>
                    <a:pt x="378" y="298"/>
                    <a:pt x="382" y="297"/>
                  </a:cubicBezTo>
                  <a:cubicBezTo>
                    <a:pt x="382" y="295"/>
                    <a:pt x="382" y="292"/>
                    <a:pt x="382" y="290"/>
                  </a:cubicBezTo>
                  <a:cubicBezTo>
                    <a:pt x="383" y="287"/>
                    <a:pt x="386" y="286"/>
                    <a:pt x="387" y="283"/>
                  </a:cubicBezTo>
                  <a:cubicBezTo>
                    <a:pt x="384" y="282"/>
                    <a:pt x="379" y="282"/>
                    <a:pt x="376" y="282"/>
                  </a:cubicBezTo>
                  <a:cubicBezTo>
                    <a:pt x="374" y="282"/>
                    <a:pt x="372" y="284"/>
                    <a:pt x="371" y="284"/>
                  </a:cubicBezTo>
                  <a:cubicBezTo>
                    <a:pt x="370" y="284"/>
                    <a:pt x="368" y="282"/>
                    <a:pt x="368" y="282"/>
                  </a:cubicBezTo>
                  <a:cubicBezTo>
                    <a:pt x="363" y="282"/>
                    <a:pt x="360" y="288"/>
                    <a:pt x="354" y="288"/>
                  </a:cubicBezTo>
                  <a:cubicBezTo>
                    <a:pt x="346" y="288"/>
                    <a:pt x="347" y="284"/>
                    <a:pt x="346" y="278"/>
                  </a:cubicBezTo>
                  <a:cubicBezTo>
                    <a:pt x="345" y="273"/>
                    <a:pt x="341" y="268"/>
                    <a:pt x="340" y="263"/>
                  </a:cubicBezTo>
                  <a:cubicBezTo>
                    <a:pt x="338" y="255"/>
                    <a:pt x="343" y="253"/>
                    <a:pt x="347" y="247"/>
                  </a:cubicBezTo>
                  <a:cubicBezTo>
                    <a:pt x="352" y="248"/>
                    <a:pt x="357" y="247"/>
                    <a:pt x="360" y="243"/>
                  </a:cubicBezTo>
                  <a:cubicBezTo>
                    <a:pt x="363" y="240"/>
                    <a:pt x="364" y="236"/>
                    <a:pt x="369" y="236"/>
                  </a:cubicBezTo>
                  <a:cubicBezTo>
                    <a:pt x="371" y="236"/>
                    <a:pt x="376" y="236"/>
                    <a:pt x="376" y="239"/>
                  </a:cubicBezTo>
                  <a:cubicBezTo>
                    <a:pt x="379" y="239"/>
                    <a:pt x="380" y="233"/>
                    <a:pt x="384" y="232"/>
                  </a:cubicBezTo>
                  <a:cubicBezTo>
                    <a:pt x="389" y="231"/>
                    <a:pt x="390" y="232"/>
                    <a:pt x="392" y="236"/>
                  </a:cubicBezTo>
                  <a:cubicBezTo>
                    <a:pt x="394" y="233"/>
                    <a:pt x="393" y="230"/>
                    <a:pt x="396" y="228"/>
                  </a:cubicBezTo>
                  <a:cubicBezTo>
                    <a:pt x="399" y="226"/>
                    <a:pt x="401" y="227"/>
                    <a:pt x="404" y="227"/>
                  </a:cubicBezTo>
                  <a:cubicBezTo>
                    <a:pt x="406" y="226"/>
                    <a:pt x="408" y="225"/>
                    <a:pt x="410" y="223"/>
                  </a:cubicBezTo>
                  <a:cubicBezTo>
                    <a:pt x="413" y="220"/>
                    <a:pt x="412" y="219"/>
                    <a:pt x="417" y="219"/>
                  </a:cubicBezTo>
                  <a:cubicBezTo>
                    <a:pt x="419" y="219"/>
                    <a:pt x="422" y="220"/>
                    <a:pt x="424" y="220"/>
                  </a:cubicBezTo>
                  <a:cubicBezTo>
                    <a:pt x="426" y="220"/>
                    <a:pt x="427" y="220"/>
                    <a:pt x="427" y="219"/>
                  </a:cubicBezTo>
                  <a:cubicBezTo>
                    <a:pt x="428" y="216"/>
                    <a:pt x="429" y="212"/>
                    <a:pt x="429" y="211"/>
                  </a:cubicBezTo>
                  <a:cubicBezTo>
                    <a:pt x="429" y="210"/>
                    <a:pt x="431" y="200"/>
                    <a:pt x="433" y="199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7" name="Freeform 642">
              <a:extLst>
                <a:ext uri="{FF2B5EF4-FFF2-40B4-BE49-F238E27FC236}">
                  <a16:creationId xmlns:a16="http://schemas.microsoft.com/office/drawing/2014/main" id="{E314C081-8FF5-4DBB-97EB-1663C1AF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057" y="2374913"/>
              <a:ext cx="194587" cy="178394"/>
            </a:xfrm>
            <a:custGeom>
              <a:avLst/>
              <a:gdLst>
                <a:gd name="T0" fmla="*/ 224 w 252"/>
                <a:gd name="T1" fmla="*/ 166 h 222"/>
                <a:gd name="T2" fmla="*/ 222 w 252"/>
                <a:gd name="T3" fmla="*/ 153 h 222"/>
                <a:gd name="T4" fmla="*/ 230 w 252"/>
                <a:gd name="T5" fmla="*/ 139 h 222"/>
                <a:gd name="T6" fmla="*/ 251 w 252"/>
                <a:gd name="T7" fmla="*/ 129 h 222"/>
                <a:gd name="T8" fmla="*/ 250 w 252"/>
                <a:gd name="T9" fmla="*/ 117 h 222"/>
                <a:gd name="T10" fmla="*/ 232 w 252"/>
                <a:gd name="T11" fmla="*/ 111 h 222"/>
                <a:gd name="T12" fmla="*/ 224 w 252"/>
                <a:gd name="T13" fmla="*/ 96 h 222"/>
                <a:gd name="T14" fmla="*/ 213 w 252"/>
                <a:gd name="T15" fmla="*/ 83 h 222"/>
                <a:gd name="T16" fmla="*/ 209 w 252"/>
                <a:gd name="T17" fmla="*/ 71 h 222"/>
                <a:gd name="T18" fmla="*/ 208 w 252"/>
                <a:gd name="T19" fmla="*/ 51 h 222"/>
                <a:gd name="T20" fmla="*/ 205 w 252"/>
                <a:gd name="T21" fmla="*/ 39 h 222"/>
                <a:gd name="T22" fmla="*/ 194 w 252"/>
                <a:gd name="T23" fmla="*/ 21 h 222"/>
                <a:gd name="T24" fmla="*/ 163 w 252"/>
                <a:gd name="T25" fmla="*/ 9 h 222"/>
                <a:gd name="T26" fmla="*/ 145 w 252"/>
                <a:gd name="T27" fmla="*/ 4 h 222"/>
                <a:gd name="T28" fmla="*/ 135 w 252"/>
                <a:gd name="T29" fmla="*/ 3 h 222"/>
                <a:gd name="T30" fmla="*/ 130 w 252"/>
                <a:gd name="T31" fmla="*/ 2 h 222"/>
                <a:gd name="T32" fmla="*/ 117 w 252"/>
                <a:gd name="T33" fmla="*/ 16 h 222"/>
                <a:gd name="T34" fmla="*/ 94 w 252"/>
                <a:gd name="T35" fmla="*/ 23 h 222"/>
                <a:gd name="T36" fmla="*/ 88 w 252"/>
                <a:gd name="T37" fmla="*/ 35 h 222"/>
                <a:gd name="T38" fmla="*/ 92 w 252"/>
                <a:gd name="T39" fmla="*/ 43 h 222"/>
                <a:gd name="T40" fmla="*/ 83 w 252"/>
                <a:gd name="T41" fmla="*/ 49 h 222"/>
                <a:gd name="T42" fmla="*/ 74 w 252"/>
                <a:gd name="T43" fmla="*/ 58 h 222"/>
                <a:gd name="T44" fmla="*/ 58 w 252"/>
                <a:gd name="T45" fmla="*/ 90 h 222"/>
                <a:gd name="T46" fmla="*/ 42 w 252"/>
                <a:gd name="T47" fmla="*/ 101 h 222"/>
                <a:gd name="T48" fmla="*/ 23 w 252"/>
                <a:gd name="T49" fmla="*/ 104 h 222"/>
                <a:gd name="T50" fmla="*/ 10 w 252"/>
                <a:gd name="T51" fmla="*/ 121 h 222"/>
                <a:gd name="T52" fmla="*/ 11 w 252"/>
                <a:gd name="T53" fmla="*/ 164 h 222"/>
                <a:gd name="T54" fmla="*/ 0 w 252"/>
                <a:gd name="T55" fmla="*/ 178 h 222"/>
                <a:gd name="T56" fmla="*/ 11 w 252"/>
                <a:gd name="T57" fmla="*/ 206 h 222"/>
                <a:gd name="T58" fmla="*/ 27 w 252"/>
                <a:gd name="T59" fmla="*/ 201 h 222"/>
                <a:gd name="T60" fmla="*/ 106 w 252"/>
                <a:gd name="T61" fmla="*/ 201 h 222"/>
                <a:gd name="T62" fmla="*/ 148 w 252"/>
                <a:gd name="T63" fmla="*/ 214 h 222"/>
                <a:gd name="T64" fmla="*/ 169 w 252"/>
                <a:gd name="T65" fmla="*/ 215 h 222"/>
                <a:gd name="T66" fmla="*/ 182 w 252"/>
                <a:gd name="T67" fmla="*/ 214 h 222"/>
                <a:gd name="T68" fmla="*/ 204 w 252"/>
                <a:gd name="T69" fmla="*/ 189 h 222"/>
                <a:gd name="T70" fmla="*/ 224 w 252"/>
                <a:gd name="T71" fmla="*/ 17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2" h="222">
                  <a:moveTo>
                    <a:pt x="223" y="170"/>
                  </a:moveTo>
                  <a:cubicBezTo>
                    <a:pt x="223" y="169"/>
                    <a:pt x="224" y="167"/>
                    <a:pt x="224" y="166"/>
                  </a:cubicBezTo>
                  <a:cubicBezTo>
                    <a:pt x="223" y="163"/>
                    <a:pt x="222" y="161"/>
                    <a:pt x="222" y="158"/>
                  </a:cubicBezTo>
                  <a:cubicBezTo>
                    <a:pt x="222" y="157"/>
                    <a:pt x="223" y="154"/>
                    <a:pt x="222" y="153"/>
                  </a:cubicBezTo>
                  <a:cubicBezTo>
                    <a:pt x="220" y="148"/>
                    <a:pt x="213" y="147"/>
                    <a:pt x="217" y="141"/>
                  </a:cubicBezTo>
                  <a:cubicBezTo>
                    <a:pt x="220" y="137"/>
                    <a:pt x="226" y="138"/>
                    <a:pt x="230" y="139"/>
                  </a:cubicBezTo>
                  <a:cubicBezTo>
                    <a:pt x="236" y="141"/>
                    <a:pt x="237" y="143"/>
                    <a:pt x="242" y="138"/>
                  </a:cubicBezTo>
                  <a:cubicBezTo>
                    <a:pt x="244" y="137"/>
                    <a:pt x="251" y="130"/>
                    <a:pt x="251" y="129"/>
                  </a:cubicBezTo>
                  <a:cubicBezTo>
                    <a:pt x="252" y="123"/>
                    <a:pt x="246" y="125"/>
                    <a:pt x="246" y="120"/>
                  </a:cubicBezTo>
                  <a:cubicBezTo>
                    <a:pt x="246" y="118"/>
                    <a:pt x="250" y="119"/>
                    <a:pt x="250" y="117"/>
                  </a:cubicBezTo>
                  <a:cubicBezTo>
                    <a:pt x="249" y="115"/>
                    <a:pt x="246" y="116"/>
                    <a:pt x="245" y="115"/>
                  </a:cubicBezTo>
                  <a:cubicBezTo>
                    <a:pt x="240" y="113"/>
                    <a:pt x="236" y="113"/>
                    <a:pt x="232" y="111"/>
                  </a:cubicBezTo>
                  <a:cubicBezTo>
                    <a:pt x="225" y="109"/>
                    <a:pt x="230" y="109"/>
                    <a:pt x="229" y="103"/>
                  </a:cubicBezTo>
                  <a:cubicBezTo>
                    <a:pt x="229" y="99"/>
                    <a:pt x="227" y="98"/>
                    <a:pt x="224" y="96"/>
                  </a:cubicBezTo>
                  <a:cubicBezTo>
                    <a:pt x="219" y="93"/>
                    <a:pt x="219" y="92"/>
                    <a:pt x="216" y="87"/>
                  </a:cubicBezTo>
                  <a:cubicBezTo>
                    <a:pt x="215" y="85"/>
                    <a:pt x="215" y="85"/>
                    <a:pt x="213" y="83"/>
                  </a:cubicBezTo>
                  <a:cubicBezTo>
                    <a:pt x="212" y="81"/>
                    <a:pt x="210" y="81"/>
                    <a:pt x="209" y="79"/>
                  </a:cubicBezTo>
                  <a:cubicBezTo>
                    <a:pt x="208" y="75"/>
                    <a:pt x="213" y="75"/>
                    <a:pt x="209" y="71"/>
                  </a:cubicBezTo>
                  <a:cubicBezTo>
                    <a:pt x="205" y="67"/>
                    <a:pt x="199" y="67"/>
                    <a:pt x="203" y="60"/>
                  </a:cubicBezTo>
                  <a:cubicBezTo>
                    <a:pt x="206" y="56"/>
                    <a:pt x="209" y="57"/>
                    <a:pt x="208" y="51"/>
                  </a:cubicBezTo>
                  <a:cubicBezTo>
                    <a:pt x="208" y="49"/>
                    <a:pt x="206" y="47"/>
                    <a:pt x="205" y="46"/>
                  </a:cubicBezTo>
                  <a:cubicBezTo>
                    <a:pt x="204" y="42"/>
                    <a:pt x="205" y="43"/>
                    <a:pt x="205" y="39"/>
                  </a:cubicBezTo>
                  <a:cubicBezTo>
                    <a:pt x="205" y="36"/>
                    <a:pt x="205" y="30"/>
                    <a:pt x="204" y="28"/>
                  </a:cubicBezTo>
                  <a:cubicBezTo>
                    <a:pt x="202" y="26"/>
                    <a:pt x="196" y="23"/>
                    <a:pt x="194" y="21"/>
                  </a:cubicBezTo>
                  <a:cubicBezTo>
                    <a:pt x="185" y="12"/>
                    <a:pt x="179" y="18"/>
                    <a:pt x="170" y="21"/>
                  </a:cubicBezTo>
                  <a:cubicBezTo>
                    <a:pt x="160" y="24"/>
                    <a:pt x="170" y="13"/>
                    <a:pt x="163" y="9"/>
                  </a:cubicBezTo>
                  <a:cubicBezTo>
                    <a:pt x="157" y="6"/>
                    <a:pt x="155" y="11"/>
                    <a:pt x="150" y="10"/>
                  </a:cubicBezTo>
                  <a:cubicBezTo>
                    <a:pt x="144" y="10"/>
                    <a:pt x="148" y="7"/>
                    <a:pt x="145" y="4"/>
                  </a:cubicBezTo>
                  <a:cubicBezTo>
                    <a:pt x="142" y="2"/>
                    <a:pt x="140" y="4"/>
                    <a:pt x="138" y="4"/>
                  </a:cubicBezTo>
                  <a:cubicBezTo>
                    <a:pt x="136" y="4"/>
                    <a:pt x="137" y="4"/>
                    <a:pt x="135" y="3"/>
                  </a:cubicBezTo>
                  <a:cubicBezTo>
                    <a:pt x="133" y="2"/>
                    <a:pt x="132" y="1"/>
                    <a:pt x="131" y="0"/>
                  </a:cubicBezTo>
                  <a:cubicBezTo>
                    <a:pt x="131" y="1"/>
                    <a:pt x="131" y="2"/>
                    <a:pt x="130" y="2"/>
                  </a:cubicBezTo>
                  <a:cubicBezTo>
                    <a:pt x="129" y="4"/>
                    <a:pt x="126" y="3"/>
                    <a:pt x="125" y="4"/>
                  </a:cubicBezTo>
                  <a:cubicBezTo>
                    <a:pt x="122" y="7"/>
                    <a:pt x="121" y="13"/>
                    <a:pt x="117" y="16"/>
                  </a:cubicBezTo>
                  <a:cubicBezTo>
                    <a:pt x="113" y="19"/>
                    <a:pt x="111" y="17"/>
                    <a:pt x="106" y="18"/>
                  </a:cubicBezTo>
                  <a:cubicBezTo>
                    <a:pt x="100" y="18"/>
                    <a:pt x="98" y="21"/>
                    <a:pt x="94" y="23"/>
                  </a:cubicBezTo>
                  <a:cubicBezTo>
                    <a:pt x="92" y="23"/>
                    <a:pt x="91" y="24"/>
                    <a:pt x="89" y="24"/>
                  </a:cubicBezTo>
                  <a:cubicBezTo>
                    <a:pt x="92" y="28"/>
                    <a:pt x="89" y="30"/>
                    <a:pt x="88" y="35"/>
                  </a:cubicBezTo>
                  <a:cubicBezTo>
                    <a:pt x="88" y="37"/>
                    <a:pt x="84" y="38"/>
                    <a:pt x="85" y="41"/>
                  </a:cubicBezTo>
                  <a:cubicBezTo>
                    <a:pt x="86" y="43"/>
                    <a:pt x="91" y="41"/>
                    <a:pt x="92" y="43"/>
                  </a:cubicBezTo>
                  <a:cubicBezTo>
                    <a:pt x="95" y="49"/>
                    <a:pt x="88" y="48"/>
                    <a:pt x="86" y="50"/>
                  </a:cubicBezTo>
                  <a:cubicBezTo>
                    <a:pt x="85" y="50"/>
                    <a:pt x="83" y="49"/>
                    <a:pt x="83" y="49"/>
                  </a:cubicBezTo>
                  <a:cubicBezTo>
                    <a:pt x="81" y="50"/>
                    <a:pt x="81" y="52"/>
                    <a:pt x="80" y="53"/>
                  </a:cubicBezTo>
                  <a:cubicBezTo>
                    <a:pt x="79" y="54"/>
                    <a:pt x="75" y="57"/>
                    <a:pt x="74" y="58"/>
                  </a:cubicBezTo>
                  <a:cubicBezTo>
                    <a:pt x="69" y="64"/>
                    <a:pt x="69" y="66"/>
                    <a:pt x="67" y="73"/>
                  </a:cubicBezTo>
                  <a:cubicBezTo>
                    <a:pt x="65" y="78"/>
                    <a:pt x="62" y="86"/>
                    <a:pt x="58" y="90"/>
                  </a:cubicBezTo>
                  <a:cubicBezTo>
                    <a:pt x="57" y="91"/>
                    <a:pt x="52" y="92"/>
                    <a:pt x="50" y="93"/>
                  </a:cubicBezTo>
                  <a:cubicBezTo>
                    <a:pt x="47" y="95"/>
                    <a:pt x="44" y="99"/>
                    <a:pt x="42" y="101"/>
                  </a:cubicBezTo>
                  <a:cubicBezTo>
                    <a:pt x="40" y="102"/>
                    <a:pt x="36" y="105"/>
                    <a:pt x="34" y="105"/>
                  </a:cubicBezTo>
                  <a:cubicBezTo>
                    <a:pt x="29" y="106"/>
                    <a:pt x="28" y="104"/>
                    <a:pt x="23" y="104"/>
                  </a:cubicBezTo>
                  <a:cubicBezTo>
                    <a:pt x="20" y="104"/>
                    <a:pt x="13" y="104"/>
                    <a:pt x="8" y="106"/>
                  </a:cubicBezTo>
                  <a:cubicBezTo>
                    <a:pt x="9" y="111"/>
                    <a:pt x="9" y="117"/>
                    <a:pt x="10" y="121"/>
                  </a:cubicBezTo>
                  <a:cubicBezTo>
                    <a:pt x="13" y="131"/>
                    <a:pt x="22" y="145"/>
                    <a:pt x="20" y="156"/>
                  </a:cubicBezTo>
                  <a:cubicBezTo>
                    <a:pt x="19" y="162"/>
                    <a:pt x="16" y="161"/>
                    <a:pt x="11" y="164"/>
                  </a:cubicBezTo>
                  <a:cubicBezTo>
                    <a:pt x="6" y="167"/>
                    <a:pt x="4" y="172"/>
                    <a:pt x="0" y="177"/>
                  </a:cubicBezTo>
                  <a:cubicBezTo>
                    <a:pt x="0" y="177"/>
                    <a:pt x="0" y="178"/>
                    <a:pt x="0" y="178"/>
                  </a:cubicBezTo>
                  <a:cubicBezTo>
                    <a:pt x="5" y="180"/>
                    <a:pt x="6" y="184"/>
                    <a:pt x="12" y="185"/>
                  </a:cubicBezTo>
                  <a:cubicBezTo>
                    <a:pt x="12" y="193"/>
                    <a:pt x="10" y="199"/>
                    <a:pt x="11" y="206"/>
                  </a:cubicBezTo>
                  <a:cubicBezTo>
                    <a:pt x="14" y="206"/>
                    <a:pt x="17" y="206"/>
                    <a:pt x="20" y="206"/>
                  </a:cubicBezTo>
                  <a:cubicBezTo>
                    <a:pt x="26" y="204"/>
                    <a:pt x="23" y="204"/>
                    <a:pt x="27" y="201"/>
                  </a:cubicBezTo>
                  <a:cubicBezTo>
                    <a:pt x="34" y="195"/>
                    <a:pt x="41" y="194"/>
                    <a:pt x="50" y="193"/>
                  </a:cubicBezTo>
                  <a:cubicBezTo>
                    <a:pt x="68" y="191"/>
                    <a:pt x="88" y="198"/>
                    <a:pt x="106" y="201"/>
                  </a:cubicBezTo>
                  <a:cubicBezTo>
                    <a:pt x="107" y="209"/>
                    <a:pt x="124" y="209"/>
                    <a:pt x="130" y="209"/>
                  </a:cubicBezTo>
                  <a:cubicBezTo>
                    <a:pt x="133" y="202"/>
                    <a:pt x="145" y="212"/>
                    <a:pt x="148" y="214"/>
                  </a:cubicBezTo>
                  <a:cubicBezTo>
                    <a:pt x="148" y="210"/>
                    <a:pt x="156" y="205"/>
                    <a:pt x="160" y="207"/>
                  </a:cubicBezTo>
                  <a:cubicBezTo>
                    <a:pt x="167" y="211"/>
                    <a:pt x="158" y="216"/>
                    <a:pt x="169" y="215"/>
                  </a:cubicBezTo>
                  <a:cubicBezTo>
                    <a:pt x="171" y="214"/>
                    <a:pt x="173" y="212"/>
                    <a:pt x="177" y="212"/>
                  </a:cubicBezTo>
                  <a:cubicBezTo>
                    <a:pt x="175" y="212"/>
                    <a:pt x="184" y="214"/>
                    <a:pt x="182" y="214"/>
                  </a:cubicBezTo>
                  <a:cubicBezTo>
                    <a:pt x="188" y="215"/>
                    <a:pt x="190" y="221"/>
                    <a:pt x="196" y="222"/>
                  </a:cubicBezTo>
                  <a:cubicBezTo>
                    <a:pt x="200" y="211"/>
                    <a:pt x="192" y="196"/>
                    <a:pt x="204" y="189"/>
                  </a:cubicBezTo>
                  <a:cubicBezTo>
                    <a:pt x="210" y="186"/>
                    <a:pt x="217" y="186"/>
                    <a:pt x="223" y="186"/>
                  </a:cubicBezTo>
                  <a:cubicBezTo>
                    <a:pt x="224" y="183"/>
                    <a:pt x="224" y="180"/>
                    <a:pt x="224" y="177"/>
                  </a:cubicBezTo>
                  <a:cubicBezTo>
                    <a:pt x="224" y="175"/>
                    <a:pt x="223" y="173"/>
                    <a:pt x="223" y="17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8" name="Freeform 643">
              <a:extLst>
                <a:ext uri="{FF2B5EF4-FFF2-40B4-BE49-F238E27FC236}">
                  <a16:creationId xmlns:a16="http://schemas.microsoft.com/office/drawing/2014/main" id="{54E1D644-6ADC-422D-B3AB-C26B39187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944" y="1096880"/>
              <a:ext cx="3354012" cy="1769978"/>
            </a:xfrm>
            <a:custGeom>
              <a:avLst/>
              <a:gdLst>
                <a:gd name="T0" fmla="*/ 4185 w 4349"/>
                <a:gd name="T1" fmla="*/ 918 h 2201"/>
                <a:gd name="T2" fmla="*/ 3817 w 4349"/>
                <a:gd name="T3" fmla="*/ 777 h 2201"/>
                <a:gd name="T4" fmla="*/ 3592 w 4349"/>
                <a:gd name="T5" fmla="*/ 789 h 2201"/>
                <a:gd name="T6" fmla="*/ 3291 w 4349"/>
                <a:gd name="T7" fmla="*/ 646 h 2201"/>
                <a:gd name="T8" fmla="*/ 3161 w 4349"/>
                <a:gd name="T9" fmla="*/ 577 h 2201"/>
                <a:gd name="T10" fmla="*/ 2997 w 4349"/>
                <a:gd name="T11" fmla="*/ 548 h 2201"/>
                <a:gd name="T12" fmla="*/ 2867 w 4349"/>
                <a:gd name="T13" fmla="*/ 637 h 2201"/>
                <a:gd name="T14" fmla="*/ 2707 w 4349"/>
                <a:gd name="T15" fmla="*/ 587 h 2201"/>
                <a:gd name="T16" fmla="*/ 2624 w 4349"/>
                <a:gd name="T17" fmla="*/ 452 h 2201"/>
                <a:gd name="T18" fmla="*/ 2480 w 4349"/>
                <a:gd name="T19" fmla="*/ 502 h 2201"/>
                <a:gd name="T20" fmla="*/ 2297 w 4349"/>
                <a:gd name="T21" fmla="*/ 452 h 2201"/>
                <a:gd name="T22" fmla="*/ 2078 w 4349"/>
                <a:gd name="T23" fmla="*/ 527 h 2201"/>
                <a:gd name="T24" fmla="*/ 2292 w 4349"/>
                <a:gd name="T25" fmla="*/ 242 h 2201"/>
                <a:gd name="T26" fmla="*/ 2235 w 4349"/>
                <a:gd name="T27" fmla="*/ 123 h 2201"/>
                <a:gd name="T28" fmla="*/ 2083 w 4349"/>
                <a:gd name="T29" fmla="*/ 80 h 2201"/>
                <a:gd name="T30" fmla="*/ 1973 w 4349"/>
                <a:gd name="T31" fmla="*/ 98 h 2201"/>
                <a:gd name="T32" fmla="*/ 1863 w 4349"/>
                <a:gd name="T33" fmla="*/ 201 h 2201"/>
                <a:gd name="T34" fmla="*/ 1803 w 4349"/>
                <a:gd name="T35" fmla="*/ 185 h 2201"/>
                <a:gd name="T36" fmla="*/ 1696 w 4349"/>
                <a:gd name="T37" fmla="*/ 240 h 2201"/>
                <a:gd name="T38" fmla="*/ 1582 w 4349"/>
                <a:gd name="T39" fmla="*/ 339 h 2201"/>
                <a:gd name="T40" fmla="*/ 1590 w 4349"/>
                <a:gd name="T41" fmla="*/ 421 h 2201"/>
                <a:gd name="T42" fmla="*/ 1429 w 4349"/>
                <a:gd name="T43" fmla="*/ 594 h 2201"/>
                <a:gd name="T44" fmla="*/ 1283 w 4349"/>
                <a:gd name="T45" fmla="*/ 589 h 2201"/>
                <a:gd name="T46" fmla="*/ 1277 w 4349"/>
                <a:gd name="T47" fmla="*/ 820 h 2201"/>
                <a:gd name="T48" fmla="*/ 1319 w 4349"/>
                <a:gd name="T49" fmla="*/ 854 h 2201"/>
                <a:gd name="T50" fmla="*/ 1175 w 4349"/>
                <a:gd name="T51" fmla="*/ 1002 h 2201"/>
                <a:gd name="T52" fmla="*/ 1187 w 4349"/>
                <a:gd name="T53" fmla="*/ 634 h 2201"/>
                <a:gd name="T54" fmla="*/ 1044 w 4349"/>
                <a:gd name="T55" fmla="*/ 701 h 2201"/>
                <a:gd name="T56" fmla="*/ 1115 w 4349"/>
                <a:gd name="T57" fmla="*/ 838 h 2201"/>
                <a:gd name="T58" fmla="*/ 890 w 4349"/>
                <a:gd name="T59" fmla="*/ 847 h 2201"/>
                <a:gd name="T60" fmla="*/ 719 w 4349"/>
                <a:gd name="T61" fmla="*/ 881 h 2201"/>
                <a:gd name="T62" fmla="*/ 634 w 4349"/>
                <a:gd name="T63" fmla="*/ 870 h 2201"/>
                <a:gd name="T64" fmla="*/ 502 w 4349"/>
                <a:gd name="T65" fmla="*/ 878 h 2201"/>
                <a:gd name="T66" fmla="*/ 292 w 4349"/>
                <a:gd name="T67" fmla="*/ 1116 h 2201"/>
                <a:gd name="T68" fmla="*/ 208 w 4349"/>
                <a:gd name="T69" fmla="*/ 1123 h 2201"/>
                <a:gd name="T70" fmla="*/ 186 w 4349"/>
                <a:gd name="T71" fmla="*/ 998 h 2201"/>
                <a:gd name="T72" fmla="*/ 248 w 4349"/>
                <a:gd name="T73" fmla="*/ 832 h 2201"/>
                <a:gd name="T74" fmla="*/ 42 w 4349"/>
                <a:gd name="T75" fmla="*/ 829 h 2201"/>
                <a:gd name="T76" fmla="*/ 12 w 4349"/>
                <a:gd name="T77" fmla="*/ 1507 h 2201"/>
                <a:gd name="T78" fmla="*/ 188 w 4349"/>
                <a:gd name="T79" fmla="*/ 1788 h 2201"/>
                <a:gd name="T80" fmla="*/ 253 w 4349"/>
                <a:gd name="T81" fmla="*/ 2049 h 2201"/>
                <a:gd name="T82" fmla="*/ 560 w 4349"/>
                <a:gd name="T83" fmla="*/ 2036 h 2201"/>
                <a:gd name="T84" fmla="*/ 702 w 4349"/>
                <a:gd name="T85" fmla="*/ 1811 h 2201"/>
                <a:gd name="T86" fmla="*/ 978 w 4349"/>
                <a:gd name="T87" fmla="*/ 1678 h 2201"/>
                <a:gd name="T88" fmla="*/ 1290 w 4349"/>
                <a:gd name="T89" fmla="*/ 1685 h 2201"/>
                <a:gd name="T90" fmla="*/ 1621 w 4349"/>
                <a:gd name="T91" fmla="*/ 1893 h 2201"/>
                <a:gd name="T92" fmla="*/ 1972 w 4349"/>
                <a:gd name="T93" fmla="*/ 1802 h 2201"/>
                <a:gd name="T94" fmla="*/ 2485 w 4349"/>
                <a:gd name="T95" fmla="*/ 1752 h 2201"/>
                <a:gd name="T96" fmla="*/ 2822 w 4349"/>
                <a:gd name="T97" fmla="*/ 1940 h 2201"/>
                <a:gd name="T98" fmla="*/ 2816 w 4349"/>
                <a:gd name="T99" fmla="*/ 2145 h 2201"/>
                <a:gd name="T100" fmla="*/ 3017 w 4349"/>
                <a:gd name="T101" fmla="*/ 1841 h 2201"/>
                <a:gd name="T102" fmla="*/ 2934 w 4349"/>
                <a:gd name="T103" fmla="*/ 1707 h 2201"/>
                <a:gd name="T104" fmla="*/ 2955 w 4349"/>
                <a:gd name="T105" fmla="*/ 1574 h 2201"/>
                <a:gd name="T106" fmla="*/ 3233 w 4349"/>
                <a:gd name="T107" fmla="*/ 1436 h 2201"/>
                <a:gd name="T108" fmla="*/ 3401 w 4349"/>
                <a:gd name="T109" fmla="*/ 1423 h 2201"/>
                <a:gd name="T110" fmla="*/ 3545 w 4349"/>
                <a:gd name="T111" fmla="*/ 1352 h 2201"/>
                <a:gd name="T112" fmla="*/ 3575 w 4349"/>
                <a:gd name="T113" fmla="*/ 1395 h 2201"/>
                <a:gd name="T114" fmla="*/ 3546 w 4349"/>
                <a:gd name="T115" fmla="*/ 1677 h 2201"/>
                <a:gd name="T116" fmla="*/ 3629 w 4349"/>
                <a:gd name="T117" fmla="*/ 1407 h 2201"/>
                <a:gd name="T118" fmla="*/ 3869 w 4349"/>
                <a:gd name="T119" fmla="*/ 1331 h 2201"/>
                <a:gd name="T120" fmla="*/ 3977 w 4349"/>
                <a:gd name="T121" fmla="*/ 1126 h 2201"/>
                <a:gd name="T122" fmla="*/ 4110 w 4349"/>
                <a:gd name="T123" fmla="*/ 1059 h 2201"/>
                <a:gd name="T124" fmla="*/ 4283 w 4349"/>
                <a:gd name="T125" fmla="*/ 1078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49" h="2201">
                  <a:moveTo>
                    <a:pt x="4337" y="1029"/>
                  </a:moveTo>
                  <a:cubicBezTo>
                    <a:pt x="4335" y="1027"/>
                    <a:pt x="4335" y="1025"/>
                    <a:pt x="4333" y="1023"/>
                  </a:cubicBezTo>
                  <a:cubicBezTo>
                    <a:pt x="4331" y="1021"/>
                    <a:pt x="4328" y="1021"/>
                    <a:pt x="4326" y="1019"/>
                  </a:cubicBezTo>
                  <a:cubicBezTo>
                    <a:pt x="4320" y="1016"/>
                    <a:pt x="4318" y="1010"/>
                    <a:pt x="4313" y="1007"/>
                  </a:cubicBezTo>
                  <a:cubicBezTo>
                    <a:pt x="4309" y="1004"/>
                    <a:pt x="4304" y="999"/>
                    <a:pt x="4303" y="994"/>
                  </a:cubicBezTo>
                  <a:cubicBezTo>
                    <a:pt x="4302" y="993"/>
                    <a:pt x="4304" y="993"/>
                    <a:pt x="4303" y="991"/>
                  </a:cubicBezTo>
                  <a:cubicBezTo>
                    <a:pt x="4303" y="990"/>
                    <a:pt x="4301" y="990"/>
                    <a:pt x="4300" y="989"/>
                  </a:cubicBezTo>
                  <a:cubicBezTo>
                    <a:pt x="4298" y="988"/>
                    <a:pt x="4295" y="987"/>
                    <a:pt x="4294" y="984"/>
                  </a:cubicBezTo>
                  <a:cubicBezTo>
                    <a:pt x="4294" y="982"/>
                    <a:pt x="4296" y="980"/>
                    <a:pt x="4294" y="978"/>
                  </a:cubicBezTo>
                  <a:cubicBezTo>
                    <a:pt x="4293" y="977"/>
                    <a:pt x="4288" y="977"/>
                    <a:pt x="4287" y="977"/>
                  </a:cubicBezTo>
                  <a:cubicBezTo>
                    <a:pt x="4287" y="977"/>
                    <a:pt x="4287" y="978"/>
                    <a:pt x="4287" y="978"/>
                  </a:cubicBezTo>
                  <a:cubicBezTo>
                    <a:pt x="4283" y="978"/>
                    <a:pt x="4280" y="977"/>
                    <a:pt x="4277" y="975"/>
                  </a:cubicBezTo>
                  <a:cubicBezTo>
                    <a:pt x="4272" y="974"/>
                    <a:pt x="4268" y="974"/>
                    <a:pt x="4264" y="973"/>
                  </a:cubicBezTo>
                  <a:cubicBezTo>
                    <a:pt x="4260" y="972"/>
                    <a:pt x="4256" y="971"/>
                    <a:pt x="4252" y="970"/>
                  </a:cubicBezTo>
                  <a:cubicBezTo>
                    <a:pt x="4249" y="970"/>
                    <a:pt x="4241" y="966"/>
                    <a:pt x="4240" y="968"/>
                  </a:cubicBezTo>
                  <a:cubicBezTo>
                    <a:pt x="4240" y="968"/>
                    <a:pt x="4240" y="969"/>
                    <a:pt x="4240" y="969"/>
                  </a:cubicBezTo>
                  <a:cubicBezTo>
                    <a:pt x="4232" y="969"/>
                    <a:pt x="4224" y="970"/>
                    <a:pt x="4216" y="969"/>
                  </a:cubicBezTo>
                  <a:cubicBezTo>
                    <a:pt x="4216" y="966"/>
                    <a:pt x="4212" y="966"/>
                    <a:pt x="4212" y="969"/>
                  </a:cubicBezTo>
                  <a:cubicBezTo>
                    <a:pt x="4213" y="976"/>
                    <a:pt x="4225" y="972"/>
                    <a:pt x="4225" y="972"/>
                  </a:cubicBezTo>
                  <a:cubicBezTo>
                    <a:pt x="4225" y="974"/>
                    <a:pt x="4225" y="975"/>
                    <a:pt x="4225" y="977"/>
                  </a:cubicBezTo>
                  <a:cubicBezTo>
                    <a:pt x="4228" y="978"/>
                    <a:pt x="4229" y="977"/>
                    <a:pt x="4231" y="980"/>
                  </a:cubicBezTo>
                  <a:cubicBezTo>
                    <a:pt x="4233" y="982"/>
                    <a:pt x="4233" y="986"/>
                    <a:pt x="4234" y="989"/>
                  </a:cubicBezTo>
                  <a:cubicBezTo>
                    <a:pt x="4234" y="997"/>
                    <a:pt x="4231" y="999"/>
                    <a:pt x="4225" y="1003"/>
                  </a:cubicBezTo>
                  <a:cubicBezTo>
                    <a:pt x="4227" y="1005"/>
                    <a:pt x="4227" y="1006"/>
                    <a:pt x="4230" y="1007"/>
                  </a:cubicBezTo>
                  <a:cubicBezTo>
                    <a:pt x="4233" y="1008"/>
                    <a:pt x="4234" y="1007"/>
                    <a:pt x="4236" y="1009"/>
                  </a:cubicBezTo>
                  <a:cubicBezTo>
                    <a:pt x="4239" y="1011"/>
                    <a:pt x="4242" y="1019"/>
                    <a:pt x="4236" y="1019"/>
                  </a:cubicBezTo>
                  <a:cubicBezTo>
                    <a:pt x="4236" y="1021"/>
                    <a:pt x="4235" y="1025"/>
                    <a:pt x="4232" y="1024"/>
                  </a:cubicBezTo>
                  <a:cubicBezTo>
                    <a:pt x="4232" y="1020"/>
                    <a:pt x="4234" y="1018"/>
                    <a:pt x="4233" y="1015"/>
                  </a:cubicBezTo>
                  <a:cubicBezTo>
                    <a:pt x="4233" y="1010"/>
                    <a:pt x="4231" y="1009"/>
                    <a:pt x="4225" y="1011"/>
                  </a:cubicBezTo>
                  <a:cubicBezTo>
                    <a:pt x="4228" y="1014"/>
                    <a:pt x="4223" y="1017"/>
                    <a:pt x="4223" y="1021"/>
                  </a:cubicBezTo>
                  <a:cubicBezTo>
                    <a:pt x="4223" y="1021"/>
                    <a:pt x="4222" y="1021"/>
                    <a:pt x="4222" y="1021"/>
                  </a:cubicBezTo>
                  <a:cubicBezTo>
                    <a:pt x="4222" y="1020"/>
                    <a:pt x="4220" y="1018"/>
                    <a:pt x="4220" y="1017"/>
                  </a:cubicBezTo>
                  <a:cubicBezTo>
                    <a:pt x="4220" y="1015"/>
                    <a:pt x="4221" y="1014"/>
                    <a:pt x="4221" y="1012"/>
                  </a:cubicBezTo>
                  <a:cubicBezTo>
                    <a:pt x="4221" y="1009"/>
                    <a:pt x="4221" y="1006"/>
                    <a:pt x="4218" y="1004"/>
                  </a:cubicBezTo>
                  <a:cubicBezTo>
                    <a:pt x="4216" y="1003"/>
                    <a:pt x="4210" y="1003"/>
                    <a:pt x="4209" y="1001"/>
                  </a:cubicBezTo>
                  <a:cubicBezTo>
                    <a:pt x="4207" y="998"/>
                    <a:pt x="4209" y="995"/>
                    <a:pt x="4211" y="993"/>
                  </a:cubicBezTo>
                  <a:cubicBezTo>
                    <a:pt x="4211" y="993"/>
                    <a:pt x="4212" y="993"/>
                    <a:pt x="4212" y="993"/>
                  </a:cubicBezTo>
                  <a:cubicBezTo>
                    <a:pt x="4212" y="993"/>
                    <a:pt x="4212" y="993"/>
                    <a:pt x="4212" y="994"/>
                  </a:cubicBezTo>
                  <a:cubicBezTo>
                    <a:pt x="4216" y="993"/>
                    <a:pt x="4213" y="986"/>
                    <a:pt x="4214" y="983"/>
                  </a:cubicBezTo>
                  <a:cubicBezTo>
                    <a:pt x="4208" y="980"/>
                    <a:pt x="4208" y="967"/>
                    <a:pt x="4208" y="961"/>
                  </a:cubicBezTo>
                  <a:cubicBezTo>
                    <a:pt x="4209" y="958"/>
                    <a:pt x="4211" y="955"/>
                    <a:pt x="4211" y="952"/>
                  </a:cubicBezTo>
                  <a:cubicBezTo>
                    <a:pt x="4211" y="947"/>
                    <a:pt x="4207" y="945"/>
                    <a:pt x="4204" y="942"/>
                  </a:cubicBezTo>
                  <a:cubicBezTo>
                    <a:pt x="4201" y="939"/>
                    <a:pt x="4200" y="934"/>
                    <a:pt x="4197" y="929"/>
                  </a:cubicBezTo>
                  <a:cubicBezTo>
                    <a:pt x="4196" y="925"/>
                    <a:pt x="4194" y="926"/>
                    <a:pt x="4191" y="924"/>
                  </a:cubicBezTo>
                  <a:cubicBezTo>
                    <a:pt x="4188" y="922"/>
                    <a:pt x="4187" y="920"/>
                    <a:pt x="4185" y="918"/>
                  </a:cubicBezTo>
                  <a:cubicBezTo>
                    <a:pt x="4181" y="914"/>
                    <a:pt x="4175" y="912"/>
                    <a:pt x="4170" y="908"/>
                  </a:cubicBezTo>
                  <a:cubicBezTo>
                    <a:pt x="4163" y="903"/>
                    <a:pt x="4155" y="896"/>
                    <a:pt x="4147" y="892"/>
                  </a:cubicBezTo>
                  <a:cubicBezTo>
                    <a:pt x="4145" y="891"/>
                    <a:pt x="4142" y="887"/>
                    <a:pt x="4140" y="887"/>
                  </a:cubicBezTo>
                  <a:cubicBezTo>
                    <a:pt x="4140" y="887"/>
                    <a:pt x="4140" y="889"/>
                    <a:pt x="4140" y="889"/>
                  </a:cubicBezTo>
                  <a:cubicBezTo>
                    <a:pt x="4139" y="889"/>
                    <a:pt x="4139" y="892"/>
                    <a:pt x="4137" y="890"/>
                  </a:cubicBezTo>
                  <a:cubicBezTo>
                    <a:pt x="4136" y="889"/>
                    <a:pt x="4137" y="887"/>
                    <a:pt x="4136" y="886"/>
                  </a:cubicBezTo>
                  <a:cubicBezTo>
                    <a:pt x="4136" y="883"/>
                    <a:pt x="4135" y="881"/>
                    <a:pt x="4133" y="879"/>
                  </a:cubicBezTo>
                  <a:cubicBezTo>
                    <a:pt x="4129" y="875"/>
                    <a:pt x="4123" y="872"/>
                    <a:pt x="4119" y="868"/>
                  </a:cubicBezTo>
                  <a:cubicBezTo>
                    <a:pt x="4117" y="867"/>
                    <a:pt x="4114" y="864"/>
                    <a:pt x="4113" y="862"/>
                  </a:cubicBezTo>
                  <a:cubicBezTo>
                    <a:pt x="4112" y="861"/>
                    <a:pt x="4112" y="860"/>
                    <a:pt x="4111" y="859"/>
                  </a:cubicBezTo>
                  <a:cubicBezTo>
                    <a:pt x="4110" y="858"/>
                    <a:pt x="4108" y="857"/>
                    <a:pt x="4107" y="856"/>
                  </a:cubicBezTo>
                  <a:cubicBezTo>
                    <a:pt x="4105" y="854"/>
                    <a:pt x="4104" y="852"/>
                    <a:pt x="4102" y="850"/>
                  </a:cubicBezTo>
                  <a:cubicBezTo>
                    <a:pt x="4098" y="847"/>
                    <a:pt x="4093" y="846"/>
                    <a:pt x="4089" y="842"/>
                  </a:cubicBezTo>
                  <a:cubicBezTo>
                    <a:pt x="4088" y="840"/>
                    <a:pt x="4089" y="837"/>
                    <a:pt x="4085" y="837"/>
                  </a:cubicBezTo>
                  <a:cubicBezTo>
                    <a:pt x="4085" y="837"/>
                    <a:pt x="4084" y="839"/>
                    <a:pt x="4083" y="840"/>
                  </a:cubicBezTo>
                  <a:cubicBezTo>
                    <a:pt x="4082" y="840"/>
                    <a:pt x="4080" y="840"/>
                    <a:pt x="4079" y="839"/>
                  </a:cubicBezTo>
                  <a:cubicBezTo>
                    <a:pt x="4074" y="837"/>
                    <a:pt x="4069" y="830"/>
                    <a:pt x="4066" y="826"/>
                  </a:cubicBezTo>
                  <a:cubicBezTo>
                    <a:pt x="4062" y="821"/>
                    <a:pt x="4058" y="816"/>
                    <a:pt x="4053" y="812"/>
                  </a:cubicBezTo>
                  <a:cubicBezTo>
                    <a:pt x="4045" y="806"/>
                    <a:pt x="4041" y="801"/>
                    <a:pt x="4032" y="798"/>
                  </a:cubicBezTo>
                  <a:cubicBezTo>
                    <a:pt x="4030" y="798"/>
                    <a:pt x="4028" y="798"/>
                    <a:pt x="4026" y="798"/>
                  </a:cubicBezTo>
                  <a:cubicBezTo>
                    <a:pt x="4021" y="798"/>
                    <a:pt x="4016" y="795"/>
                    <a:pt x="4012" y="792"/>
                  </a:cubicBezTo>
                  <a:cubicBezTo>
                    <a:pt x="4010" y="791"/>
                    <a:pt x="4008" y="789"/>
                    <a:pt x="4006" y="788"/>
                  </a:cubicBezTo>
                  <a:cubicBezTo>
                    <a:pt x="4003" y="787"/>
                    <a:pt x="4002" y="787"/>
                    <a:pt x="3999" y="786"/>
                  </a:cubicBezTo>
                  <a:cubicBezTo>
                    <a:pt x="3989" y="785"/>
                    <a:pt x="3983" y="780"/>
                    <a:pt x="3976" y="773"/>
                  </a:cubicBezTo>
                  <a:cubicBezTo>
                    <a:pt x="3972" y="771"/>
                    <a:pt x="3969" y="763"/>
                    <a:pt x="3964" y="766"/>
                  </a:cubicBezTo>
                  <a:cubicBezTo>
                    <a:pt x="3960" y="764"/>
                    <a:pt x="3951" y="766"/>
                    <a:pt x="3946" y="767"/>
                  </a:cubicBezTo>
                  <a:cubicBezTo>
                    <a:pt x="3939" y="768"/>
                    <a:pt x="3929" y="769"/>
                    <a:pt x="3922" y="768"/>
                  </a:cubicBezTo>
                  <a:cubicBezTo>
                    <a:pt x="3921" y="767"/>
                    <a:pt x="3919" y="766"/>
                    <a:pt x="3918" y="766"/>
                  </a:cubicBezTo>
                  <a:cubicBezTo>
                    <a:pt x="3915" y="765"/>
                    <a:pt x="3911" y="767"/>
                    <a:pt x="3908" y="767"/>
                  </a:cubicBezTo>
                  <a:cubicBezTo>
                    <a:pt x="3905" y="766"/>
                    <a:pt x="3901" y="762"/>
                    <a:pt x="3898" y="761"/>
                  </a:cubicBezTo>
                  <a:cubicBezTo>
                    <a:pt x="3896" y="761"/>
                    <a:pt x="3891" y="763"/>
                    <a:pt x="3891" y="766"/>
                  </a:cubicBezTo>
                  <a:cubicBezTo>
                    <a:pt x="3895" y="765"/>
                    <a:pt x="3903" y="774"/>
                    <a:pt x="3892" y="773"/>
                  </a:cubicBezTo>
                  <a:cubicBezTo>
                    <a:pt x="3894" y="770"/>
                    <a:pt x="3886" y="768"/>
                    <a:pt x="3884" y="766"/>
                  </a:cubicBezTo>
                  <a:cubicBezTo>
                    <a:pt x="3884" y="766"/>
                    <a:pt x="3880" y="763"/>
                    <a:pt x="3880" y="763"/>
                  </a:cubicBezTo>
                  <a:cubicBezTo>
                    <a:pt x="3879" y="761"/>
                    <a:pt x="3880" y="760"/>
                    <a:pt x="3880" y="758"/>
                  </a:cubicBezTo>
                  <a:cubicBezTo>
                    <a:pt x="3877" y="757"/>
                    <a:pt x="3876" y="760"/>
                    <a:pt x="3874" y="761"/>
                  </a:cubicBezTo>
                  <a:cubicBezTo>
                    <a:pt x="3871" y="761"/>
                    <a:pt x="3869" y="760"/>
                    <a:pt x="3867" y="759"/>
                  </a:cubicBezTo>
                  <a:cubicBezTo>
                    <a:pt x="3864" y="758"/>
                    <a:pt x="3860" y="757"/>
                    <a:pt x="3857" y="756"/>
                  </a:cubicBezTo>
                  <a:cubicBezTo>
                    <a:pt x="3852" y="755"/>
                    <a:pt x="3847" y="753"/>
                    <a:pt x="3842" y="752"/>
                  </a:cubicBezTo>
                  <a:cubicBezTo>
                    <a:pt x="3839" y="751"/>
                    <a:pt x="3836" y="750"/>
                    <a:pt x="3833" y="749"/>
                  </a:cubicBezTo>
                  <a:cubicBezTo>
                    <a:pt x="3830" y="749"/>
                    <a:pt x="3827" y="750"/>
                    <a:pt x="3825" y="749"/>
                  </a:cubicBezTo>
                  <a:cubicBezTo>
                    <a:pt x="3823" y="748"/>
                    <a:pt x="3821" y="745"/>
                    <a:pt x="3818" y="746"/>
                  </a:cubicBezTo>
                  <a:cubicBezTo>
                    <a:pt x="3814" y="748"/>
                    <a:pt x="3819" y="749"/>
                    <a:pt x="3820" y="750"/>
                  </a:cubicBezTo>
                  <a:cubicBezTo>
                    <a:pt x="3822" y="753"/>
                    <a:pt x="3820" y="759"/>
                    <a:pt x="3820" y="763"/>
                  </a:cubicBezTo>
                  <a:cubicBezTo>
                    <a:pt x="3820" y="770"/>
                    <a:pt x="3823" y="773"/>
                    <a:pt x="3817" y="777"/>
                  </a:cubicBezTo>
                  <a:cubicBezTo>
                    <a:pt x="3815" y="778"/>
                    <a:pt x="3812" y="779"/>
                    <a:pt x="3811" y="781"/>
                  </a:cubicBezTo>
                  <a:cubicBezTo>
                    <a:pt x="3810" y="781"/>
                    <a:pt x="3808" y="788"/>
                    <a:pt x="3809" y="788"/>
                  </a:cubicBezTo>
                  <a:cubicBezTo>
                    <a:pt x="3813" y="788"/>
                    <a:pt x="3818" y="786"/>
                    <a:pt x="3821" y="789"/>
                  </a:cubicBezTo>
                  <a:cubicBezTo>
                    <a:pt x="3823" y="791"/>
                    <a:pt x="3824" y="796"/>
                    <a:pt x="3824" y="799"/>
                  </a:cubicBezTo>
                  <a:cubicBezTo>
                    <a:pt x="3825" y="804"/>
                    <a:pt x="3829" y="806"/>
                    <a:pt x="3830" y="811"/>
                  </a:cubicBezTo>
                  <a:cubicBezTo>
                    <a:pt x="3830" y="815"/>
                    <a:pt x="3828" y="818"/>
                    <a:pt x="3828" y="821"/>
                  </a:cubicBezTo>
                  <a:cubicBezTo>
                    <a:pt x="3837" y="819"/>
                    <a:pt x="3830" y="832"/>
                    <a:pt x="3827" y="834"/>
                  </a:cubicBezTo>
                  <a:cubicBezTo>
                    <a:pt x="3823" y="838"/>
                    <a:pt x="3817" y="843"/>
                    <a:pt x="3812" y="846"/>
                  </a:cubicBezTo>
                  <a:cubicBezTo>
                    <a:pt x="3808" y="847"/>
                    <a:pt x="3800" y="851"/>
                    <a:pt x="3795" y="849"/>
                  </a:cubicBezTo>
                  <a:cubicBezTo>
                    <a:pt x="3788" y="848"/>
                    <a:pt x="3791" y="841"/>
                    <a:pt x="3791" y="836"/>
                  </a:cubicBezTo>
                  <a:cubicBezTo>
                    <a:pt x="3791" y="834"/>
                    <a:pt x="3791" y="831"/>
                    <a:pt x="3790" y="829"/>
                  </a:cubicBezTo>
                  <a:cubicBezTo>
                    <a:pt x="3788" y="826"/>
                    <a:pt x="3786" y="827"/>
                    <a:pt x="3783" y="826"/>
                  </a:cubicBezTo>
                  <a:cubicBezTo>
                    <a:pt x="3780" y="825"/>
                    <a:pt x="3778" y="821"/>
                    <a:pt x="3775" y="819"/>
                  </a:cubicBezTo>
                  <a:cubicBezTo>
                    <a:pt x="3771" y="816"/>
                    <a:pt x="3768" y="818"/>
                    <a:pt x="3764" y="817"/>
                  </a:cubicBezTo>
                  <a:cubicBezTo>
                    <a:pt x="3760" y="816"/>
                    <a:pt x="3761" y="816"/>
                    <a:pt x="3760" y="813"/>
                  </a:cubicBezTo>
                  <a:cubicBezTo>
                    <a:pt x="3758" y="807"/>
                    <a:pt x="3758" y="804"/>
                    <a:pt x="3759" y="799"/>
                  </a:cubicBezTo>
                  <a:cubicBezTo>
                    <a:pt x="3760" y="797"/>
                    <a:pt x="3760" y="794"/>
                    <a:pt x="3760" y="792"/>
                  </a:cubicBezTo>
                  <a:cubicBezTo>
                    <a:pt x="3759" y="789"/>
                    <a:pt x="3756" y="790"/>
                    <a:pt x="3754" y="787"/>
                  </a:cubicBezTo>
                  <a:cubicBezTo>
                    <a:pt x="3749" y="780"/>
                    <a:pt x="3759" y="783"/>
                    <a:pt x="3763" y="785"/>
                  </a:cubicBezTo>
                  <a:cubicBezTo>
                    <a:pt x="3769" y="790"/>
                    <a:pt x="3786" y="797"/>
                    <a:pt x="3787" y="783"/>
                  </a:cubicBezTo>
                  <a:cubicBezTo>
                    <a:pt x="3788" y="781"/>
                    <a:pt x="3787" y="779"/>
                    <a:pt x="3788" y="776"/>
                  </a:cubicBezTo>
                  <a:cubicBezTo>
                    <a:pt x="3788" y="776"/>
                    <a:pt x="3790" y="775"/>
                    <a:pt x="3790" y="774"/>
                  </a:cubicBezTo>
                  <a:cubicBezTo>
                    <a:pt x="3791" y="773"/>
                    <a:pt x="3791" y="771"/>
                    <a:pt x="3791" y="770"/>
                  </a:cubicBezTo>
                  <a:cubicBezTo>
                    <a:pt x="3790" y="765"/>
                    <a:pt x="3783" y="764"/>
                    <a:pt x="3779" y="763"/>
                  </a:cubicBezTo>
                  <a:cubicBezTo>
                    <a:pt x="3774" y="761"/>
                    <a:pt x="3771" y="755"/>
                    <a:pt x="3765" y="754"/>
                  </a:cubicBezTo>
                  <a:cubicBezTo>
                    <a:pt x="3761" y="753"/>
                    <a:pt x="3752" y="755"/>
                    <a:pt x="3752" y="761"/>
                  </a:cubicBezTo>
                  <a:cubicBezTo>
                    <a:pt x="3751" y="762"/>
                    <a:pt x="3749" y="764"/>
                    <a:pt x="3748" y="765"/>
                  </a:cubicBezTo>
                  <a:cubicBezTo>
                    <a:pt x="3747" y="767"/>
                    <a:pt x="3747" y="769"/>
                    <a:pt x="3746" y="771"/>
                  </a:cubicBezTo>
                  <a:cubicBezTo>
                    <a:pt x="3744" y="774"/>
                    <a:pt x="3741" y="778"/>
                    <a:pt x="3739" y="780"/>
                  </a:cubicBezTo>
                  <a:cubicBezTo>
                    <a:pt x="3736" y="784"/>
                    <a:pt x="3734" y="786"/>
                    <a:pt x="3731" y="790"/>
                  </a:cubicBezTo>
                  <a:cubicBezTo>
                    <a:pt x="3729" y="793"/>
                    <a:pt x="3726" y="795"/>
                    <a:pt x="3723" y="795"/>
                  </a:cubicBezTo>
                  <a:cubicBezTo>
                    <a:pt x="3718" y="795"/>
                    <a:pt x="3712" y="794"/>
                    <a:pt x="3707" y="794"/>
                  </a:cubicBezTo>
                  <a:cubicBezTo>
                    <a:pt x="3701" y="793"/>
                    <a:pt x="3697" y="789"/>
                    <a:pt x="3692" y="788"/>
                  </a:cubicBezTo>
                  <a:cubicBezTo>
                    <a:pt x="3688" y="788"/>
                    <a:pt x="3681" y="787"/>
                    <a:pt x="3677" y="787"/>
                  </a:cubicBezTo>
                  <a:cubicBezTo>
                    <a:pt x="3673" y="788"/>
                    <a:pt x="3672" y="790"/>
                    <a:pt x="3668" y="790"/>
                  </a:cubicBezTo>
                  <a:cubicBezTo>
                    <a:pt x="3661" y="789"/>
                    <a:pt x="3661" y="788"/>
                    <a:pt x="3656" y="783"/>
                  </a:cubicBezTo>
                  <a:cubicBezTo>
                    <a:pt x="3655" y="782"/>
                    <a:pt x="3652" y="781"/>
                    <a:pt x="3651" y="780"/>
                  </a:cubicBezTo>
                  <a:cubicBezTo>
                    <a:pt x="3651" y="780"/>
                    <a:pt x="3651" y="778"/>
                    <a:pt x="3651" y="777"/>
                  </a:cubicBezTo>
                  <a:cubicBezTo>
                    <a:pt x="3650" y="776"/>
                    <a:pt x="3647" y="774"/>
                    <a:pt x="3645" y="775"/>
                  </a:cubicBezTo>
                  <a:cubicBezTo>
                    <a:pt x="3643" y="776"/>
                    <a:pt x="3644" y="780"/>
                    <a:pt x="3641" y="781"/>
                  </a:cubicBezTo>
                  <a:cubicBezTo>
                    <a:pt x="3636" y="784"/>
                    <a:pt x="3631" y="779"/>
                    <a:pt x="3627" y="778"/>
                  </a:cubicBezTo>
                  <a:cubicBezTo>
                    <a:pt x="3622" y="778"/>
                    <a:pt x="3619" y="785"/>
                    <a:pt x="3613" y="784"/>
                  </a:cubicBezTo>
                  <a:cubicBezTo>
                    <a:pt x="3610" y="783"/>
                    <a:pt x="3609" y="782"/>
                    <a:pt x="3606" y="782"/>
                  </a:cubicBezTo>
                  <a:cubicBezTo>
                    <a:pt x="3603" y="783"/>
                    <a:pt x="3601" y="783"/>
                    <a:pt x="3599" y="785"/>
                  </a:cubicBezTo>
                  <a:cubicBezTo>
                    <a:pt x="3597" y="786"/>
                    <a:pt x="3594" y="789"/>
                    <a:pt x="3592" y="789"/>
                  </a:cubicBezTo>
                  <a:cubicBezTo>
                    <a:pt x="3588" y="788"/>
                    <a:pt x="3589" y="785"/>
                    <a:pt x="3591" y="784"/>
                  </a:cubicBezTo>
                  <a:cubicBezTo>
                    <a:pt x="3588" y="782"/>
                    <a:pt x="3586" y="785"/>
                    <a:pt x="3582" y="785"/>
                  </a:cubicBezTo>
                  <a:cubicBezTo>
                    <a:pt x="3580" y="786"/>
                    <a:pt x="3577" y="784"/>
                    <a:pt x="3574" y="786"/>
                  </a:cubicBezTo>
                  <a:cubicBezTo>
                    <a:pt x="3574" y="790"/>
                    <a:pt x="3575" y="796"/>
                    <a:pt x="3569" y="797"/>
                  </a:cubicBezTo>
                  <a:cubicBezTo>
                    <a:pt x="3569" y="800"/>
                    <a:pt x="3568" y="804"/>
                    <a:pt x="3567" y="807"/>
                  </a:cubicBezTo>
                  <a:cubicBezTo>
                    <a:pt x="3566" y="806"/>
                    <a:pt x="3566" y="804"/>
                    <a:pt x="3565" y="803"/>
                  </a:cubicBezTo>
                  <a:cubicBezTo>
                    <a:pt x="3566" y="803"/>
                    <a:pt x="3566" y="803"/>
                    <a:pt x="3567" y="803"/>
                  </a:cubicBezTo>
                  <a:cubicBezTo>
                    <a:pt x="3566" y="801"/>
                    <a:pt x="3565" y="799"/>
                    <a:pt x="3565" y="798"/>
                  </a:cubicBezTo>
                  <a:cubicBezTo>
                    <a:pt x="3565" y="796"/>
                    <a:pt x="3566" y="797"/>
                    <a:pt x="3567" y="795"/>
                  </a:cubicBezTo>
                  <a:cubicBezTo>
                    <a:pt x="3568" y="793"/>
                    <a:pt x="3567" y="790"/>
                    <a:pt x="3567" y="787"/>
                  </a:cubicBezTo>
                  <a:cubicBezTo>
                    <a:pt x="3568" y="787"/>
                    <a:pt x="3568" y="787"/>
                    <a:pt x="3569" y="787"/>
                  </a:cubicBezTo>
                  <a:cubicBezTo>
                    <a:pt x="3569" y="785"/>
                    <a:pt x="3569" y="783"/>
                    <a:pt x="3568" y="781"/>
                  </a:cubicBezTo>
                  <a:cubicBezTo>
                    <a:pt x="3566" y="781"/>
                    <a:pt x="3565" y="781"/>
                    <a:pt x="3563" y="782"/>
                  </a:cubicBezTo>
                  <a:cubicBezTo>
                    <a:pt x="3564" y="783"/>
                    <a:pt x="3563" y="783"/>
                    <a:pt x="3563" y="784"/>
                  </a:cubicBezTo>
                  <a:cubicBezTo>
                    <a:pt x="3561" y="783"/>
                    <a:pt x="3557" y="782"/>
                    <a:pt x="3555" y="781"/>
                  </a:cubicBezTo>
                  <a:cubicBezTo>
                    <a:pt x="3552" y="781"/>
                    <a:pt x="3551" y="780"/>
                    <a:pt x="3549" y="779"/>
                  </a:cubicBezTo>
                  <a:cubicBezTo>
                    <a:pt x="3543" y="777"/>
                    <a:pt x="3537" y="776"/>
                    <a:pt x="3533" y="771"/>
                  </a:cubicBezTo>
                  <a:cubicBezTo>
                    <a:pt x="3529" y="767"/>
                    <a:pt x="3533" y="763"/>
                    <a:pt x="3535" y="759"/>
                  </a:cubicBezTo>
                  <a:cubicBezTo>
                    <a:pt x="3538" y="755"/>
                    <a:pt x="3536" y="750"/>
                    <a:pt x="3538" y="745"/>
                  </a:cubicBezTo>
                  <a:cubicBezTo>
                    <a:pt x="3539" y="741"/>
                    <a:pt x="3542" y="738"/>
                    <a:pt x="3541" y="733"/>
                  </a:cubicBezTo>
                  <a:cubicBezTo>
                    <a:pt x="3540" y="729"/>
                    <a:pt x="3539" y="722"/>
                    <a:pt x="3537" y="718"/>
                  </a:cubicBezTo>
                  <a:cubicBezTo>
                    <a:pt x="3538" y="717"/>
                    <a:pt x="3534" y="711"/>
                    <a:pt x="3533" y="709"/>
                  </a:cubicBezTo>
                  <a:cubicBezTo>
                    <a:pt x="3529" y="702"/>
                    <a:pt x="3522" y="696"/>
                    <a:pt x="3516" y="691"/>
                  </a:cubicBezTo>
                  <a:cubicBezTo>
                    <a:pt x="3508" y="683"/>
                    <a:pt x="3495" y="677"/>
                    <a:pt x="3484" y="675"/>
                  </a:cubicBezTo>
                  <a:cubicBezTo>
                    <a:pt x="3477" y="673"/>
                    <a:pt x="3471" y="672"/>
                    <a:pt x="3464" y="671"/>
                  </a:cubicBezTo>
                  <a:cubicBezTo>
                    <a:pt x="3446" y="668"/>
                    <a:pt x="3426" y="671"/>
                    <a:pt x="3409" y="674"/>
                  </a:cubicBezTo>
                  <a:cubicBezTo>
                    <a:pt x="3403" y="675"/>
                    <a:pt x="3398" y="678"/>
                    <a:pt x="3392" y="680"/>
                  </a:cubicBezTo>
                  <a:cubicBezTo>
                    <a:pt x="3387" y="682"/>
                    <a:pt x="3381" y="684"/>
                    <a:pt x="3376" y="685"/>
                  </a:cubicBezTo>
                  <a:cubicBezTo>
                    <a:pt x="3371" y="687"/>
                    <a:pt x="3365" y="688"/>
                    <a:pt x="3359" y="690"/>
                  </a:cubicBezTo>
                  <a:cubicBezTo>
                    <a:pt x="3354" y="691"/>
                    <a:pt x="3346" y="692"/>
                    <a:pt x="3340" y="691"/>
                  </a:cubicBezTo>
                  <a:cubicBezTo>
                    <a:pt x="3338" y="690"/>
                    <a:pt x="3337" y="689"/>
                    <a:pt x="3336" y="688"/>
                  </a:cubicBezTo>
                  <a:cubicBezTo>
                    <a:pt x="3335" y="688"/>
                    <a:pt x="3333" y="688"/>
                    <a:pt x="3332" y="687"/>
                  </a:cubicBezTo>
                  <a:cubicBezTo>
                    <a:pt x="3329" y="685"/>
                    <a:pt x="3328" y="682"/>
                    <a:pt x="3325" y="681"/>
                  </a:cubicBezTo>
                  <a:cubicBezTo>
                    <a:pt x="3323" y="680"/>
                    <a:pt x="3320" y="680"/>
                    <a:pt x="3318" y="680"/>
                  </a:cubicBezTo>
                  <a:cubicBezTo>
                    <a:pt x="3318" y="679"/>
                    <a:pt x="3318" y="679"/>
                    <a:pt x="3318" y="678"/>
                  </a:cubicBezTo>
                  <a:cubicBezTo>
                    <a:pt x="3321" y="679"/>
                    <a:pt x="3328" y="682"/>
                    <a:pt x="3328" y="676"/>
                  </a:cubicBezTo>
                  <a:cubicBezTo>
                    <a:pt x="3328" y="674"/>
                    <a:pt x="3325" y="672"/>
                    <a:pt x="3324" y="671"/>
                  </a:cubicBezTo>
                  <a:cubicBezTo>
                    <a:pt x="3324" y="669"/>
                    <a:pt x="3323" y="667"/>
                    <a:pt x="3322" y="665"/>
                  </a:cubicBezTo>
                  <a:cubicBezTo>
                    <a:pt x="3320" y="660"/>
                    <a:pt x="3317" y="649"/>
                    <a:pt x="3311" y="648"/>
                  </a:cubicBezTo>
                  <a:cubicBezTo>
                    <a:pt x="3311" y="648"/>
                    <a:pt x="3311" y="647"/>
                    <a:pt x="3311" y="647"/>
                  </a:cubicBezTo>
                  <a:cubicBezTo>
                    <a:pt x="3307" y="644"/>
                    <a:pt x="3307" y="643"/>
                    <a:pt x="3302" y="645"/>
                  </a:cubicBezTo>
                  <a:cubicBezTo>
                    <a:pt x="3301" y="645"/>
                    <a:pt x="3299" y="645"/>
                    <a:pt x="3298" y="645"/>
                  </a:cubicBezTo>
                  <a:cubicBezTo>
                    <a:pt x="3298" y="645"/>
                    <a:pt x="3297" y="647"/>
                    <a:pt x="3297" y="647"/>
                  </a:cubicBezTo>
                  <a:cubicBezTo>
                    <a:pt x="3295" y="648"/>
                    <a:pt x="3292" y="648"/>
                    <a:pt x="3291" y="647"/>
                  </a:cubicBezTo>
                  <a:cubicBezTo>
                    <a:pt x="3291" y="647"/>
                    <a:pt x="3291" y="646"/>
                    <a:pt x="3291" y="646"/>
                  </a:cubicBezTo>
                  <a:cubicBezTo>
                    <a:pt x="3293" y="645"/>
                    <a:pt x="3297" y="645"/>
                    <a:pt x="3297" y="642"/>
                  </a:cubicBezTo>
                  <a:cubicBezTo>
                    <a:pt x="3297" y="638"/>
                    <a:pt x="3293" y="639"/>
                    <a:pt x="3291" y="641"/>
                  </a:cubicBezTo>
                  <a:cubicBezTo>
                    <a:pt x="3295" y="633"/>
                    <a:pt x="3284" y="635"/>
                    <a:pt x="3280" y="634"/>
                  </a:cubicBezTo>
                  <a:cubicBezTo>
                    <a:pt x="3280" y="633"/>
                    <a:pt x="3282" y="632"/>
                    <a:pt x="3282" y="631"/>
                  </a:cubicBezTo>
                  <a:cubicBezTo>
                    <a:pt x="3283" y="629"/>
                    <a:pt x="3283" y="631"/>
                    <a:pt x="3282" y="629"/>
                  </a:cubicBezTo>
                  <a:cubicBezTo>
                    <a:pt x="3280" y="627"/>
                    <a:pt x="3274" y="622"/>
                    <a:pt x="3272" y="621"/>
                  </a:cubicBezTo>
                  <a:cubicBezTo>
                    <a:pt x="3270" y="619"/>
                    <a:pt x="3270" y="620"/>
                    <a:pt x="3267" y="621"/>
                  </a:cubicBezTo>
                  <a:cubicBezTo>
                    <a:pt x="3264" y="622"/>
                    <a:pt x="3258" y="624"/>
                    <a:pt x="3256" y="620"/>
                  </a:cubicBezTo>
                  <a:cubicBezTo>
                    <a:pt x="3253" y="620"/>
                    <a:pt x="3251" y="618"/>
                    <a:pt x="3249" y="617"/>
                  </a:cubicBezTo>
                  <a:cubicBezTo>
                    <a:pt x="3249" y="620"/>
                    <a:pt x="3245" y="620"/>
                    <a:pt x="3243" y="619"/>
                  </a:cubicBezTo>
                  <a:cubicBezTo>
                    <a:pt x="3246" y="618"/>
                    <a:pt x="3249" y="614"/>
                    <a:pt x="3250" y="612"/>
                  </a:cubicBezTo>
                  <a:cubicBezTo>
                    <a:pt x="3252" y="609"/>
                    <a:pt x="3257" y="606"/>
                    <a:pt x="3257" y="603"/>
                  </a:cubicBezTo>
                  <a:cubicBezTo>
                    <a:pt x="3260" y="605"/>
                    <a:pt x="3260" y="607"/>
                    <a:pt x="3261" y="609"/>
                  </a:cubicBezTo>
                  <a:cubicBezTo>
                    <a:pt x="3262" y="613"/>
                    <a:pt x="3263" y="615"/>
                    <a:pt x="3266" y="614"/>
                  </a:cubicBezTo>
                  <a:cubicBezTo>
                    <a:pt x="3267" y="613"/>
                    <a:pt x="3268" y="611"/>
                    <a:pt x="3269" y="611"/>
                  </a:cubicBezTo>
                  <a:cubicBezTo>
                    <a:pt x="3270" y="610"/>
                    <a:pt x="3271" y="610"/>
                    <a:pt x="3272" y="609"/>
                  </a:cubicBezTo>
                  <a:cubicBezTo>
                    <a:pt x="3274" y="607"/>
                    <a:pt x="3275" y="605"/>
                    <a:pt x="3275" y="603"/>
                  </a:cubicBezTo>
                  <a:cubicBezTo>
                    <a:pt x="3275" y="598"/>
                    <a:pt x="3272" y="594"/>
                    <a:pt x="3269" y="589"/>
                  </a:cubicBezTo>
                  <a:cubicBezTo>
                    <a:pt x="3265" y="582"/>
                    <a:pt x="3258" y="575"/>
                    <a:pt x="3250" y="572"/>
                  </a:cubicBezTo>
                  <a:cubicBezTo>
                    <a:pt x="3246" y="570"/>
                    <a:pt x="3242" y="571"/>
                    <a:pt x="3238" y="568"/>
                  </a:cubicBezTo>
                  <a:cubicBezTo>
                    <a:pt x="3234" y="566"/>
                    <a:pt x="3229" y="563"/>
                    <a:pt x="3224" y="563"/>
                  </a:cubicBezTo>
                  <a:cubicBezTo>
                    <a:pt x="3221" y="564"/>
                    <a:pt x="3218" y="564"/>
                    <a:pt x="3215" y="564"/>
                  </a:cubicBezTo>
                  <a:cubicBezTo>
                    <a:pt x="3212" y="564"/>
                    <a:pt x="3209" y="563"/>
                    <a:pt x="3205" y="563"/>
                  </a:cubicBezTo>
                  <a:cubicBezTo>
                    <a:pt x="3203" y="563"/>
                    <a:pt x="3199" y="564"/>
                    <a:pt x="3197" y="565"/>
                  </a:cubicBezTo>
                  <a:cubicBezTo>
                    <a:pt x="3195" y="566"/>
                    <a:pt x="3194" y="567"/>
                    <a:pt x="3193" y="570"/>
                  </a:cubicBezTo>
                  <a:cubicBezTo>
                    <a:pt x="3190" y="574"/>
                    <a:pt x="3187" y="578"/>
                    <a:pt x="3185" y="583"/>
                  </a:cubicBezTo>
                  <a:cubicBezTo>
                    <a:pt x="3183" y="588"/>
                    <a:pt x="3179" y="592"/>
                    <a:pt x="3176" y="596"/>
                  </a:cubicBezTo>
                  <a:cubicBezTo>
                    <a:pt x="3175" y="598"/>
                    <a:pt x="3174" y="600"/>
                    <a:pt x="3173" y="603"/>
                  </a:cubicBezTo>
                  <a:cubicBezTo>
                    <a:pt x="3170" y="607"/>
                    <a:pt x="3164" y="616"/>
                    <a:pt x="3158" y="617"/>
                  </a:cubicBezTo>
                  <a:cubicBezTo>
                    <a:pt x="3156" y="613"/>
                    <a:pt x="3151" y="621"/>
                    <a:pt x="3149" y="621"/>
                  </a:cubicBezTo>
                  <a:cubicBezTo>
                    <a:pt x="3149" y="620"/>
                    <a:pt x="3149" y="619"/>
                    <a:pt x="3149" y="619"/>
                  </a:cubicBezTo>
                  <a:cubicBezTo>
                    <a:pt x="3147" y="619"/>
                    <a:pt x="3146" y="620"/>
                    <a:pt x="3144" y="620"/>
                  </a:cubicBezTo>
                  <a:cubicBezTo>
                    <a:pt x="3143" y="620"/>
                    <a:pt x="3141" y="619"/>
                    <a:pt x="3139" y="620"/>
                  </a:cubicBezTo>
                  <a:cubicBezTo>
                    <a:pt x="3139" y="616"/>
                    <a:pt x="3136" y="615"/>
                    <a:pt x="3137" y="612"/>
                  </a:cubicBezTo>
                  <a:cubicBezTo>
                    <a:pt x="3139" y="613"/>
                    <a:pt x="3143" y="612"/>
                    <a:pt x="3144" y="609"/>
                  </a:cubicBezTo>
                  <a:cubicBezTo>
                    <a:pt x="3146" y="605"/>
                    <a:pt x="3139" y="603"/>
                    <a:pt x="3140" y="599"/>
                  </a:cubicBezTo>
                  <a:cubicBezTo>
                    <a:pt x="3141" y="599"/>
                    <a:pt x="3142" y="599"/>
                    <a:pt x="3143" y="599"/>
                  </a:cubicBezTo>
                  <a:cubicBezTo>
                    <a:pt x="3143" y="601"/>
                    <a:pt x="3145" y="601"/>
                    <a:pt x="3147" y="601"/>
                  </a:cubicBezTo>
                  <a:cubicBezTo>
                    <a:pt x="3147" y="602"/>
                    <a:pt x="3147" y="603"/>
                    <a:pt x="3147" y="604"/>
                  </a:cubicBezTo>
                  <a:cubicBezTo>
                    <a:pt x="3153" y="605"/>
                    <a:pt x="3154" y="597"/>
                    <a:pt x="3159" y="602"/>
                  </a:cubicBezTo>
                  <a:cubicBezTo>
                    <a:pt x="3161" y="599"/>
                    <a:pt x="3162" y="597"/>
                    <a:pt x="3162" y="594"/>
                  </a:cubicBezTo>
                  <a:cubicBezTo>
                    <a:pt x="3162" y="593"/>
                    <a:pt x="3162" y="591"/>
                    <a:pt x="3161" y="590"/>
                  </a:cubicBezTo>
                  <a:cubicBezTo>
                    <a:pt x="3160" y="589"/>
                    <a:pt x="3158" y="590"/>
                    <a:pt x="3157" y="590"/>
                  </a:cubicBezTo>
                  <a:cubicBezTo>
                    <a:pt x="3156" y="588"/>
                    <a:pt x="3156" y="585"/>
                    <a:pt x="3156" y="583"/>
                  </a:cubicBezTo>
                  <a:cubicBezTo>
                    <a:pt x="3157" y="580"/>
                    <a:pt x="3161" y="580"/>
                    <a:pt x="3161" y="577"/>
                  </a:cubicBezTo>
                  <a:cubicBezTo>
                    <a:pt x="3161" y="577"/>
                    <a:pt x="3161" y="577"/>
                    <a:pt x="3161" y="577"/>
                  </a:cubicBezTo>
                  <a:cubicBezTo>
                    <a:pt x="3161" y="579"/>
                    <a:pt x="3162" y="580"/>
                    <a:pt x="3164" y="580"/>
                  </a:cubicBezTo>
                  <a:cubicBezTo>
                    <a:pt x="3164" y="582"/>
                    <a:pt x="3164" y="584"/>
                    <a:pt x="3164" y="586"/>
                  </a:cubicBezTo>
                  <a:cubicBezTo>
                    <a:pt x="3169" y="588"/>
                    <a:pt x="3168" y="582"/>
                    <a:pt x="3167" y="579"/>
                  </a:cubicBezTo>
                  <a:cubicBezTo>
                    <a:pt x="3170" y="579"/>
                    <a:pt x="3171" y="579"/>
                    <a:pt x="3173" y="581"/>
                  </a:cubicBezTo>
                  <a:cubicBezTo>
                    <a:pt x="3175" y="583"/>
                    <a:pt x="3174" y="582"/>
                    <a:pt x="3173" y="584"/>
                  </a:cubicBezTo>
                  <a:cubicBezTo>
                    <a:pt x="3172" y="584"/>
                    <a:pt x="3171" y="585"/>
                    <a:pt x="3170" y="585"/>
                  </a:cubicBezTo>
                  <a:cubicBezTo>
                    <a:pt x="3170" y="585"/>
                    <a:pt x="3170" y="587"/>
                    <a:pt x="3170" y="587"/>
                  </a:cubicBezTo>
                  <a:cubicBezTo>
                    <a:pt x="3168" y="589"/>
                    <a:pt x="3167" y="590"/>
                    <a:pt x="3165" y="588"/>
                  </a:cubicBezTo>
                  <a:cubicBezTo>
                    <a:pt x="3165" y="590"/>
                    <a:pt x="3165" y="592"/>
                    <a:pt x="3165" y="593"/>
                  </a:cubicBezTo>
                  <a:cubicBezTo>
                    <a:pt x="3165" y="596"/>
                    <a:pt x="3161" y="610"/>
                    <a:pt x="3166" y="601"/>
                  </a:cubicBezTo>
                  <a:cubicBezTo>
                    <a:pt x="3169" y="597"/>
                    <a:pt x="3175" y="594"/>
                    <a:pt x="3178" y="589"/>
                  </a:cubicBezTo>
                  <a:cubicBezTo>
                    <a:pt x="3178" y="588"/>
                    <a:pt x="3178" y="587"/>
                    <a:pt x="3178" y="586"/>
                  </a:cubicBezTo>
                  <a:cubicBezTo>
                    <a:pt x="3179" y="585"/>
                    <a:pt x="3180" y="584"/>
                    <a:pt x="3181" y="583"/>
                  </a:cubicBezTo>
                  <a:cubicBezTo>
                    <a:pt x="3182" y="581"/>
                    <a:pt x="3183" y="579"/>
                    <a:pt x="3185" y="577"/>
                  </a:cubicBezTo>
                  <a:cubicBezTo>
                    <a:pt x="3186" y="574"/>
                    <a:pt x="3193" y="568"/>
                    <a:pt x="3189" y="565"/>
                  </a:cubicBezTo>
                  <a:cubicBezTo>
                    <a:pt x="3186" y="562"/>
                    <a:pt x="3176" y="565"/>
                    <a:pt x="3172" y="566"/>
                  </a:cubicBezTo>
                  <a:cubicBezTo>
                    <a:pt x="3161" y="568"/>
                    <a:pt x="3149" y="567"/>
                    <a:pt x="3139" y="571"/>
                  </a:cubicBezTo>
                  <a:cubicBezTo>
                    <a:pt x="3137" y="572"/>
                    <a:pt x="3134" y="572"/>
                    <a:pt x="3132" y="573"/>
                  </a:cubicBezTo>
                  <a:cubicBezTo>
                    <a:pt x="3130" y="575"/>
                    <a:pt x="3130" y="578"/>
                    <a:pt x="3127" y="578"/>
                  </a:cubicBezTo>
                  <a:cubicBezTo>
                    <a:pt x="3122" y="579"/>
                    <a:pt x="3116" y="572"/>
                    <a:pt x="3121" y="569"/>
                  </a:cubicBezTo>
                  <a:cubicBezTo>
                    <a:pt x="3122" y="570"/>
                    <a:pt x="3123" y="572"/>
                    <a:pt x="3124" y="573"/>
                  </a:cubicBezTo>
                  <a:cubicBezTo>
                    <a:pt x="3128" y="571"/>
                    <a:pt x="3129" y="563"/>
                    <a:pt x="3131" y="560"/>
                  </a:cubicBezTo>
                  <a:cubicBezTo>
                    <a:pt x="3133" y="558"/>
                    <a:pt x="3136" y="556"/>
                    <a:pt x="3138" y="556"/>
                  </a:cubicBezTo>
                  <a:cubicBezTo>
                    <a:pt x="3140" y="556"/>
                    <a:pt x="3143" y="559"/>
                    <a:pt x="3144" y="556"/>
                  </a:cubicBezTo>
                  <a:cubicBezTo>
                    <a:pt x="3148" y="559"/>
                    <a:pt x="3146" y="562"/>
                    <a:pt x="3152" y="562"/>
                  </a:cubicBezTo>
                  <a:cubicBezTo>
                    <a:pt x="3156" y="563"/>
                    <a:pt x="3160" y="563"/>
                    <a:pt x="3164" y="563"/>
                  </a:cubicBezTo>
                  <a:cubicBezTo>
                    <a:pt x="3172" y="563"/>
                    <a:pt x="3180" y="563"/>
                    <a:pt x="3188" y="563"/>
                  </a:cubicBezTo>
                  <a:cubicBezTo>
                    <a:pt x="3189" y="559"/>
                    <a:pt x="3175" y="555"/>
                    <a:pt x="3172" y="554"/>
                  </a:cubicBezTo>
                  <a:cubicBezTo>
                    <a:pt x="3161" y="549"/>
                    <a:pt x="3150" y="542"/>
                    <a:pt x="3138" y="541"/>
                  </a:cubicBezTo>
                  <a:cubicBezTo>
                    <a:pt x="3136" y="538"/>
                    <a:pt x="3127" y="538"/>
                    <a:pt x="3124" y="537"/>
                  </a:cubicBezTo>
                  <a:cubicBezTo>
                    <a:pt x="3119" y="535"/>
                    <a:pt x="3114" y="535"/>
                    <a:pt x="3109" y="534"/>
                  </a:cubicBezTo>
                  <a:cubicBezTo>
                    <a:pt x="3103" y="533"/>
                    <a:pt x="3097" y="532"/>
                    <a:pt x="3091" y="531"/>
                  </a:cubicBezTo>
                  <a:cubicBezTo>
                    <a:pt x="3076" y="530"/>
                    <a:pt x="3062" y="533"/>
                    <a:pt x="3049" y="524"/>
                  </a:cubicBezTo>
                  <a:cubicBezTo>
                    <a:pt x="3047" y="523"/>
                    <a:pt x="3046" y="523"/>
                    <a:pt x="3045" y="521"/>
                  </a:cubicBezTo>
                  <a:cubicBezTo>
                    <a:pt x="3044" y="520"/>
                    <a:pt x="3044" y="519"/>
                    <a:pt x="3042" y="518"/>
                  </a:cubicBezTo>
                  <a:cubicBezTo>
                    <a:pt x="3041" y="517"/>
                    <a:pt x="3036" y="516"/>
                    <a:pt x="3034" y="516"/>
                  </a:cubicBezTo>
                  <a:cubicBezTo>
                    <a:pt x="3031" y="515"/>
                    <a:pt x="3027" y="515"/>
                    <a:pt x="3024" y="515"/>
                  </a:cubicBezTo>
                  <a:cubicBezTo>
                    <a:pt x="3024" y="521"/>
                    <a:pt x="3029" y="528"/>
                    <a:pt x="3033" y="533"/>
                  </a:cubicBezTo>
                  <a:cubicBezTo>
                    <a:pt x="3036" y="536"/>
                    <a:pt x="3037" y="535"/>
                    <a:pt x="3036" y="540"/>
                  </a:cubicBezTo>
                  <a:cubicBezTo>
                    <a:pt x="3032" y="540"/>
                    <a:pt x="3033" y="542"/>
                    <a:pt x="3031" y="544"/>
                  </a:cubicBezTo>
                  <a:cubicBezTo>
                    <a:pt x="3030" y="544"/>
                    <a:pt x="3028" y="544"/>
                    <a:pt x="3027" y="544"/>
                  </a:cubicBezTo>
                  <a:cubicBezTo>
                    <a:pt x="3026" y="545"/>
                    <a:pt x="3026" y="546"/>
                    <a:pt x="3025" y="547"/>
                  </a:cubicBezTo>
                  <a:cubicBezTo>
                    <a:pt x="3022" y="550"/>
                    <a:pt x="3016" y="550"/>
                    <a:pt x="3012" y="549"/>
                  </a:cubicBezTo>
                  <a:cubicBezTo>
                    <a:pt x="3007" y="549"/>
                    <a:pt x="3002" y="548"/>
                    <a:pt x="2997" y="548"/>
                  </a:cubicBezTo>
                  <a:cubicBezTo>
                    <a:pt x="2994" y="549"/>
                    <a:pt x="2990" y="551"/>
                    <a:pt x="2990" y="555"/>
                  </a:cubicBezTo>
                  <a:cubicBezTo>
                    <a:pt x="2989" y="559"/>
                    <a:pt x="2991" y="557"/>
                    <a:pt x="2988" y="561"/>
                  </a:cubicBezTo>
                  <a:cubicBezTo>
                    <a:pt x="2987" y="562"/>
                    <a:pt x="2986" y="562"/>
                    <a:pt x="2985" y="563"/>
                  </a:cubicBezTo>
                  <a:cubicBezTo>
                    <a:pt x="2985" y="563"/>
                    <a:pt x="2986" y="564"/>
                    <a:pt x="2985" y="565"/>
                  </a:cubicBezTo>
                  <a:cubicBezTo>
                    <a:pt x="2983" y="569"/>
                    <a:pt x="2981" y="572"/>
                    <a:pt x="2983" y="577"/>
                  </a:cubicBezTo>
                  <a:cubicBezTo>
                    <a:pt x="2985" y="575"/>
                    <a:pt x="2987" y="577"/>
                    <a:pt x="2987" y="579"/>
                  </a:cubicBezTo>
                  <a:cubicBezTo>
                    <a:pt x="2990" y="577"/>
                    <a:pt x="2993" y="578"/>
                    <a:pt x="2994" y="574"/>
                  </a:cubicBezTo>
                  <a:cubicBezTo>
                    <a:pt x="2998" y="574"/>
                    <a:pt x="3000" y="574"/>
                    <a:pt x="3004" y="572"/>
                  </a:cubicBezTo>
                  <a:cubicBezTo>
                    <a:pt x="3005" y="572"/>
                    <a:pt x="3004" y="571"/>
                    <a:pt x="3006" y="571"/>
                  </a:cubicBezTo>
                  <a:cubicBezTo>
                    <a:pt x="3007" y="571"/>
                    <a:pt x="3006" y="573"/>
                    <a:pt x="3007" y="573"/>
                  </a:cubicBezTo>
                  <a:cubicBezTo>
                    <a:pt x="3008" y="573"/>
                    <a:pt x="3010" y="573"/>
                    <a:pt x="3012" y="574"/>
                  </a:cubicBezTo>
                  <a:cubicBezTo>
                    <a:pt x="3012" y="576"/>
                    <a:pt x="3012" y="579"/>
                    <a:pt x="3009" y="579"/>
                  </a:cubicBezTo>
                  <a:cubicBezTo>
                    <a:pt x="3009" y="578"/>
                    <a:pt x="3004" y="577"/>
                    <a:pt x="3002" y="578"/>
                  </a:cubicBezTo>
                  <a:cubicBezTo>
                    <a:pt x="3001" y="579"/>
                    <a:pt x="3003" y="580"/>
                    <a:pt x="3003" y="581"/>
                  </a:cubicBezTo>
                  <a:cubicBezTo>
                    <a:pt x="3002" y="581"/>
                    <a:pt x="3001" y="583"/>
                    <a:pt x="3001" y="583"/>
                  </a:cubicBezTo>
                  <a:cubicBezTo>
                    <a:pt x="2999" y="588"/>
                    <a:pt x="2997" y="590"/>
                    <a:pt x="2997" y="595"/>
                  </a:cubicBezTo>
                  <a:cubicBezTo>
                    <a:pt x="2994" y="597"/>
                    <a:pt x="2991" y="596"/>
                    <a:pt x="2988" y="596"/>
                  </a:cubicBezTo>
                  <a:cubicBezTo>
                    <a:pt x="2988" y="600"/>
                    <a:pt x="2995" y="599"/>
                    <a:pt x="2998" y="599"/>
                  </a:cubicBezTo>
                  <a:cubicBezTo>
                    <a:pt x="2998" y="602"/>
                    <a:pt x="2999" y="605"/>
                    <a:pt x="3000" y="608"/>
                  </a:cubicBezTo>
                  <a:cubicBezTo>
                    <a:pt x="3000" y="614"/>
                    <a:pt x="3000" y="618"/>
                    <a:pt x="3001" y="624"/>
                  </a:cubicBezTo>
                  <a:cubicBezTo>
                    <a:pt x="3002" y="626"/>
                    <a:pt x="3004" y="628"/>
                    <a:pt x="3004" y="630"/>
                  </a:cubicBezTo>
                  <a:cubicBezTo>
                    <a:pt x="3007" y="637"/>
                    <a:pt x="2999" y="635"/>
                    <a:pt x="2995" y="635"/>
                  </a:cubicBezTo>
                  <a:cubicBezTo>
                    <a:pt x="2992" y="635"/>
                    <a:pt x="2992" y="635"/>
                    <a:pt x="2990" y="637"/>
                  </a:cubicBezTo>
                  <a:cubicBezTo>
                    <a:pt x="2989" y="638"/>
                    <a:pt x="2988" y="644"/>
                    <a:pt x="2985" y="642"/>
                  </a:cubicBezTo>
                  <a:cubicBezTo>
                    <a:pt x="2982" y="641"/>
                    <a:pt x="2982" y="631"/>
                    <a:pt x="2982" y="628"/>
                  </a:cubicBezTo>
                  <a:cubicBezTo>
                    <a:pt x="2978" y="627"/>
                    <a:pt x="2978" y="624"/>
                    <a:pt x="2973" y="624"/>
                  </a:cubicBezTo>
                  <a:cubicBezTo>
                    <a:pt x="2970" y="624"/>
                    <a:pt x="2968" y="624"/>
                    <a:pt x="2965" y="625"/>
                  </a:cubicBezTo>
                  <a:cubicBezTo>
                    <a:pt x="2964" y="625"/>
                    <a:pt x="2964" y="626"/>
                    <a:pt x="2963" y="626"/>
                  </a:cubicBezTo>
                  <a:cubicBezTo>
                    <a:pt x="2962" y="626"/>
                    <a:pt x="2961" y="626"/>
                    <a:pt x="2960" y="626"/>
                  </a:cubicBezTo>
                  <a:cubicBezTo>
                    <a:pt x="2955" y="628"/>
                    <a:pt x="2957" y="629"/>
                    <a:pt x="2955" y="634"/>
                  </a:cubicBezTo>
                  <a:cubicBezTo>
                    <a:pt x="2954" y="638"/>
                    <a:pt x="2950" y="641"/>
                    <a:pt x="2948" y="645"/>
                  </a:cubicBezTo>
                  <a:cubicBezTo>
                    <a:pt x="2951" y="647"/>
                    <a:pt x="2951" y="649"/>
                    <a:pt x="2953" y="651"/>
                  </a:cubicBezTo>
                  <a:cubicBezTo>
                    <a:pt x="2955" y="653"/>
                    <a:pt x="2960" y="653"/>
                    <a:pt x="2959" y="656"/>
                  </a:cubicBezTo>
                  <a:cubicBezTo>
                    <a:pt x="2957" y="657"/>
                    <a:pt x="2954" y="655"/>
                    <a:pt x="2952" y="654"/>
                  </a:cubicBezTo>
                  <a:cubicBezTo>
                    <a:pt x="2948" y="652"/>
                    <a:pt x="2948" y="653"/>
                    <a:pt x="2945" y="654"/>
                  </a:cubicBezTo>
                  <a:cubicBezTo>
                    <a:pt x="2942" y="654"/>
                    <a:pt x="2944" y="656"/>
                    <a:pt x="2942" y="653"/>
                  </a:cubicBezTo>
                  <a:cubicBezTo>
                    <a:pt x="2942" y="653"/>
                    <a:pt x="2941" y="650"/>
                    <a:pt x="2941" y="649"/>
                  </a:cubicBezTo>
                  <a:cubicBezTo>
                    <a:pt x="2941" y="647"/>
                    <a:pt x="2941" y="644"/>
                    <a:pt x="2941" y="641"/>
                  </a:cubicBezTo>
                  <a:cubicBezTo>
                    <a:pt x="2947" y="646"/>
                    <a:pt x="2954" y="636"/>
                    <a:pt x="2953" y="631"/>
                  </a:cubicBezTo>
                  <a:cubicBezTo>
                    <a:pt x="2951" y="621"/>
                    <a:pt x="2925" y="627"/>
                    <a:pt x="2926" y="636"/>
                  </a:cubicBezTo>
                  <a:cubicBezTo>
                    <a:pt x="2925" y="634"/>
                    <a:pt x="2924" y="633"/>
                    <a:pt x="2923" y="631"/>
                  </a:cubicBezTo>
                  <a:cubicBezTo>
                    <a:pt x="2922" y="631"/>
                    <a:pt x="2920" y="631"/>
                    <a:pt x="2918" y="631"/>
                  </a:cubicBezTo>
                  <a:cubicBezTo>
                    <a:pt x="2920" y="624"/>
                    <a:pt x="2906" y="623"/>
                    <a:pt x="2902" y="623"/>
                  </a:cubicBezTo>
                  <a:cubicBezTo>
                    <a:pt x="2893" y="622"/>
                    <a:pt x="2886" y="625"/>
                    <a:pt x="2878" y="630"/>
                  </a:cubicBezTo>
                  <a:cubicBezTo>
                    <a:pt x="2875" y="632"/>
                    <a:pt x="2870" y="634"/>
                    <a:pt x="2867" y="637"/>
                  </a:cubicBezTo>
                  <a:cubicBezTo>
                    <a:pt x="2863" y="640"/>
                    <a:pt x="2863" y="644"/>
                    <a:pt x="2857" y="645"/>
                  </a:cubicBezTo>
                  <a:cubicBezTo>
                    <a:pt x="2849" y="645"/>
                    <a:pt x="2839" y="642"/>
                    <a:pt x="2834" y="637"/>
                  </a:cubicBezTo>
                  <a:cubicBezTo>
                    <a:pt x="2827" y="631"/>
                    <a:pt x="2824" y="623"/>
                    <a:pt x="2819" y="617"/>
                  </a:cubicBezTo>
                  <a:cubicBezTo>
                    <a:pt x="2816" y="613"/>
                    <a:pt x="2814" y="613"/>
                    <a:pt x="2813" y="608"/>
                  </a:cubicBezTo>
                  <a:cubicBezTo>
                    <a:pt x="2813" y="604"/>
                    <a:pt x="2813" y="600"/>
                    <a:pt x="2813" y="597"/>
                  </a:cubicBezTo>
                  <a:cubicBezTo>
                    <a:pt x="2797" y="602"/>
                    <a:pt x="2796" y="634"/>
                    <a:pt x="2793" y="647"/>
                  </a:cubicBezTo>
                  <a:cubicBezTo>
                    <a:pt x="2792" y="655"/>
                    <a:pt x="2788" y="662"/>
                    <a:pt x="2787" y="670"/>
                  </a:cubicBezTo>
                  <a:cubicBezTo>
                    <a:pt x="2787" y="674"/>
                    <a:pt x="2786" y="677"/>
                    <a:pt x="2784" y="681"/>
                  </a:cubicBezTo>
                  <a:cubicBezTo>
                    <a:pt x="2784" y="683"/>
                    <a:pt x="2784" y="686"/>
                    <a:pt x="2783" y="687"/>
                  </a:cubicBezTo>
                  <a:cubicBezTo>
                    <a:pt x="2781" y="690"/>
                    <a:pt x="2779" y="689"/>
                    <a:pt x="2777" y="691"/>
                  </a:cubicBezTo>
                  <a:cubicBezTo>
                    <a:pt x="2775" y="694"/>
                    <a:pt x="2775" y="702"/>
                    <a:pt x="2769" y="700"/>
                  </a:cubicBezTo>
                  <a:cubicBezTo>
                    <a:pt x="2765" y="699"/>
                    <a:pt x="2765" y="693"/>
                    <a:pt x="2764" y="690"/>
                  </a:cubicBezTo>
                  <a:cubicBezTo>
                    <a:pt x="2764" y="687"/>
                    <a:pt x="2765" y="685"/>
                    <a:pt x="2763" y="683"/>
                  </a:cubicBezTo>
                  <a:cubicBezTo>
                    <a:pt x="2763" y="682"/>
                    <a:pt x="2760" y="680"/>
                    <a:pt x="2760" y="680"/>
                  </a:cubicBezTo>
                  <a:cubicBezTo>
                    <a:pt x="2761" y="690"/>
                    <a:pt x="2750" y="686"/>
                    <a:pt x="2747" y="681"/>
                  </a:cubicBezTo>
                  <a:cubicBezTo>
                    <a:pt x="2745" y="678"/>
                    <a:pt x="2746" y="674"/>
                    <a:pt x="2743" y="672"/>
                  </a:cubicBezTo>
                  <a:cubicBezTo>
                    <a:pt x="2741" y="669"/>
                    <a:pt x="2737" y="670"/>
                    <a:pt x="2735" y="667"/>
                  </a:cubicBezTo>
                  <a:cubicBezTo>
                    <a:pt x="2733" y="665"/>
                    <a:pt x="2733" y="661"/>
                    <a:pt x="2731" y="658"/>
                  </a:cubicBezTo>
                  <a:cubicBezTo>
                    <a:pt x="2729" y="656"/>
                    <a:pt x="2725" y="653"/>
                    <a:pt x="2724" y="650"/>
                  </a:cubicBezTo>
                  <a:cubicBezTo>
                    <a:pt x="2722" y="645"/>
                    <a:pt x="2722" y="626"/>
                    <a:pt x="2717" y="625"/>
                  </a:cubicBezTo>
                  <a:cubicBezTo>
                    <a:pt x="2717" y="625"/>
                    <a:pt x="2711" y="627"/>
                    <a:pt x="2710" y="628"/>
                  </a:cubicBezTo>
                  <a:cubicBezTo>
                    <a:pt x="2710" y="624"/>
                    <a:pt x="2708" y="621"/>
                    <a:pt x="2711" y="619"/>
                  </a:cubicBezTo>
                  <a:cubicBezTo>
                    <a:pt x="2713" y="617"/>
                    <a:pt x="2719" y="619"/>
                    <a:pt x="2720" y="615"/>
                  </a:cubicBezTo>
                  <a:cubicBezTo>
                    <a:pt x="2722" y="615"/>
                    <a:pt x="2724" y="619"/>
                    <a:pt x="2727" y="617"/>
                  </a:cubicBezTo>
                  <a:cubicBezTo>
                    <a:pt x="2723" y="611"/>
                    <a:pt x="2721" y="605"/>
                    <a:pt x="2718" y="598"/>
                  </a:cubicBezTo>
                  <a:cubicBezTo>
                    <a:pt x="2717" y="597"/>
                    <a:pt x="2715" y="589"/>
                    <a:pt x="2714" y="596"/>
                  </a:cubicBezTo>
                  <a:cubicBezTo>
                    <a:pt x="2714" y="598"/>
                    <a:pt x="2717" y="604"/>
                    <a:pt x="2719" y="607"/>
                  </a:cubicBezTo>
                  <a:cubicBezTo>
                    <a:pt x="2717" y="612"/>
                    <a:pt x="2712" y="618"/>
                    <a:pt x="2707" y="613"/>
                  </a:cubicBezTo>
                  <a:cubicBezTo>
                    <a:pt x="2705" y="611"/>
                    <a:pt x="2704" y="608"/>
                    <a:pt x="2703" y="605"/>
                  </a:cubicBezTo>
                  <a:cubicBezTo>
                    <a:pt x="2703" y="605"/>
                    <a:pt x="2703" y="602"/>
                    <a:pt x="2703" y="601"/>
                  </a:cubicBezTo>
                  <a:cubicBezTo>
                    <a:pt x="2702" y="600"/>
                    <a:pt x="2700" y="600"/>
                    <a:pt x="2700" y="598"/>
                  </a:cubicBezTo>
                  <a:cubicBezTo>
                    <a:pt x="2701" y="598"/>
                    <a:pt x="2702" y="600"/>
                    <a:pt x="2703" y="601"/>
                  </a:cubicBezTo>
                  <a:cubicBezTo>
                    <a:pt x="2705" y="600"/>
                    <a:pt x="2710" y="600"/>
                    <a:pt x="2709" y="596"/>
                  </a:cubicBezTo>
                  <a:cubicBezTo>
                    <a:pt x="2710" y="596"/>
                    <a:pt x="2711" y="596"/>
                    <a:pt x="2711" y="596"/>
                  </a:cubicBezTo>
                  <a:cubicBezTo>
                    <a:pt x="2712" y="593"/>
                    <a:pt x="2711" y="592"/>
                    <a:pt x="2708" y="591"/>
                  </a:cubicBezTo>
                  <a:cubicBezTo>
                    <a:pt x="2705" y="589"/>
                    <a:pt x="2703" y="589"/>
                    <a:pt x="2700" y="588"/>
                  </a:cubicBezTo>
                  <a:cubicBezTo>
                    <a:pt x="2696" y="587"/>
                    <a:pt x="2695" y="585"/>
                    <a:pt x="2693" y="582"/>
                  </a:cubicBezTo>
                  <a:cubicBezTo>
                    <a:pt x="2691" y="580"/>
                    <a:pt x="2688" y="578"/>
                    <a:pt x="2686" y="575"/>
                  </a:cubicBezTo>
                  <a:cubicBezTo>
                    <a:pt x="2685" y="572"/>
                    <a:pt x="2685" y="570"/>
                    <a:pt x="2682" y="567"/>
                  </a:cubicBezTo>
                  <a:cubicBezTo>
                    <a:pt x="2680" y="565"/>
                    <a:pt x="2678" y="561"/>
                    <a:pt x="2683" y="564"/>
                  </a:cubicBezTo>
                  <a:cubicBezTo>
                    <a:pt x="2683" y="564"/>
                    <a:pt x="2685" y="566"/>
                    <a:pt x="2686" y="567"/>
                  </a:cubicBezTo>
                  <a:cubicBezTo>
                    <a:pt x="2687" y="568"/>
                    <a:pt x="2689" y="569"/>
                    <a:pt x="2690" y="570"/>
                  </a:cubicBezTo>
                  <a:cubicBezTo>
                    <a:pt x="2693" y="573"/>
                    <a:pt x="2695" y="575"/>
                    <a:pt x="2697" y="579"/>
                  </a:cubicBezTo>
                  <a:cubicBezTo>
                    <a:pt x="2698" y="581"/>
                    <a:pt x="2700" y="585"/>
                    <a:pt x="2702" y="586"/>
                  </a:cubicBezTo>
                  <a:cubicBezTo>
                    <a:pt x="2703" y="587"/>
                    <a:pt x="2705" y="586"/>
                    <a:pt x="2707" y="587"/>
                  </a:cubicBezTo>
                  <a:cubicBezTo>
                    <a:pt x="2708" y="587"/>
                    <a:pt x="2709" y="588"/>
                    <a:pt x="2710" y="589"/>
                  </a:cubicBezTo>
                  <a:cubicBezTo>
                    <a:pt x="2714" y="590"/>
                    <a:pt x="2719" y="587"/>
                    <a:pt x="2721" y="585"/>
                  </a:cubicBezTo>
                  <a:cubicBezTo>
                    <a:pt x="2722" y="585"/>
                    <a:pt x="2722" y="584"/>
                    <a:pt x="2723" y="583"/>
                  </a:cubicBezTo>
                  <a:cubicBezTo>
                    <a:pt x="2724" y="582"/>
                    <a:pt x="2725" y="583"/>
                    <a:pt x="2726" y="582"/>
                  </a:cubicBezTo>
                  <a:cubicBezTo>
                    <a:pt x="2729" y="579"/>
                    <a:pt x="2727" y="582"/>
                    <a:pt x="2725" y="580"/>
                  </a:cubicBezTo>
                  <a:cubicBezTo>
                    <a:pt x="2725" y="579"/>
                    <a:pt x="2722" y="579"/>
                    <a:pt x="2723" y="576"/>
                  </a:cubicBezTo>
                  <a:cubicBezTo>
                    <a:pt x="2724" y="575"/>
                    <a:pt x="2726" y="575"/>
                    <a:pt x="2728" y="575"/>
                  </a:cubicBezTo>
                  <a:cubicBezTo>
                    <a:pt x="2727" y="572"/>
                    <a:pt x="2724" y="572"/>
                    <a:pt x="2724" y="569"/>
                  </a:cubicBezTo>
                  <a:cubicBezTo>
                    <a:pt x="2725" y="565"/>
                    <a:pt x="2727" y="564"/>
                    <a:pt x="2726" y="560"/>
                  </a:cubicBezTo>
                  <a:cubicBezTo>
                    <a:pt x="2725" y="557"/>
                    <a:pt x="2722" y="555"/>
                    <a:pt x="2723" y="551"/>
                  </a:cubicBezTo>
                  <a:cubicBezTo>
                    <a:pt x="2723" y="551"/>
                    <a:pt x="2725" y="551"/>
                    <a:pt x="2725" y="549"/>
                  </a:cubicBezTo>
                  <a:cubicBezTo>
                    <a:pt x="2725" y="549"/>
                    <a:pt x="2724" y="548"/>
                    <a:pt x="2723" y="548"/>
                  </a:cubicBezTo>
                  <a:cubicBezTo>
                    <a:pt x="2723" y="547"/>
                    <a:pt x="2719" y="540"/>
                    <a:pt x="2720" y="540"/>
                  </a:cubicBezTo>
                  <a:cubicBezTo>
                    <a:pt x="2721" y="540"/>
                    <a:pt x="2723" y="540"/>
                    <a:pt x="2725" y="539"/>
                  </a:cubicBezTo>
                  <a:cubicBezTo>
                    <a:pt x="2724" y="537"/>
                    <a:pt x="2725" y="535"/>
                    <a:pt x="2726" y="535"/>
                  </a:cubicBezTo>
                  <a:cubicBezTo>
                    <a:pt x="2724" y="533"/>
                    <a:pt x="2727" y="529"/>
                    <a:pt x="2726" y="526"/>
                  </a:cubicBezTo>
                  <a:cubicBezTo>
                    <a:pt x="2725" y="524"/>
                    <a:pt x="2724" y="524"/>
                    <a:pt x="2724" y="522"/>
                  </a:cubicBezTo>
                  <a:cubicBezTo>
                    <a:pt x="2723" y="521"/>
                    <a:pt x="2725" y="521"/>
                    <a:pt x="2726" y="521"/>
                  </a:cubicBezTo>
                  <a:cubicBezTo>
                    <a:pt x="2726" y="518"/>
                    <a:pt x="2722" y="516"/>
                    <a:pt x="2722" y="513"/>
                  </a:cubicBezTo>
                  <a:cubicBezTo>
                    <a:pt x="2722" y="510"/>
                    <a:pt x="2724" y="512"/>
                    <a:pt x="2727" y="510"/>
                  </a:cubicBezTo>
                  <a:cubicBezTo>
                    <a:pt x="2723" y="508"/>
                    <a:pt x="2726" y="505"/>
                    <a:pt x="2725" y="502"/>
                  </a:cubicBezTo>
                  <a:cubicBezTo>
                    <a:pt x="2724" y="499"/>
                    <a:pt x="2721" y="496"/>
                    <a:pt x="2718" y="496"/>
                  </a:cubicBezTo>
                  <a:cubicBezTo>
                    <a:pt x="2719" y="489"/>
                    <a:pt x="2710" y="495"/>
                    <a:pt x="2710" y="490"/>
                  </a:cubicBezTo>
                  <a:cubicBezTo>
                    <a:pt x="2710" y="488"/>
                    <a:pt x="2712" y="489"/>
                    <a:pt x="2711" y="486"/>
                  </a:cubicBezTo>
                  <a:cubicBezTo>
                    <a:pt x="2711" y="484"/>
                    <a:pt x="2709" y="483"/>
                    <a:pt x="2708" y="481"/>
                  </a:cubicBezTo>
                  <a:cubicBezTo>
                    <a:pt x="2706" y="481"/>
                    <a:pt x="2704" y="480"/>
                    <a:pt x="2702" y="480"/>
                  </a:cubicBezTo>
                  <a:cubicBezTo>
                    <a:pt x="2702" y="479"/>
                    <a:pt x="2702" y="478"/>
                    <a:pt x="2703" y="477"/>
                  </a:cubicBezTo>
                  <a:cubicBezTo>
                    <a:pt x="2699" y="477"/>
                    <a:pt x="2698" y="475"/>
                    <a:pt x="2699" y="472"/>
                  </a:cubicBezTo>
                  <a:cubicBezTo>
                    <a:pt x="2697" y="470"/>
                    <a:pt x="2691" y="471"/>
                    <a:pt x="2695" y="467"/>
                  </a:cubicBezTo>
                  <a:cubicBezTo>
                    <a:pt x="2694" y="467"/>
                    <a:pt x="2693" y="467"/>
                    <a:pt x="2691" y="467"/>
                  </a:cubicBezTo>
                  <a:cubicBezTo>
                    <a:pt x="2692" y="466"/>
                    <a:pt x="2691" y="465"/>
                    <a:pt x="2691" y="464"/>
                  </a:cubicBezTo>
                  <a:cubicBezTo>
                    <a:pt x="2689" y="464"/>
                    <a:pt x="2687" y="462"/>
                    <a:pt x="2685" y="460"/>
                  </a:cubicBezTo>
                  <a:cubicBezTo>
                    <a:pt x="2685" y="460"/>
                    <a:pt x="2683" y="460"/>
                    <a:pt x="2683" y="459"/>
                  </a:cubicBezTo>
                  <a:cubicBezTo>
                    <a:pt x="2682" y="459"/>
                    <a:pt x="2682" y="456"/>
                    <a:pt x="2682" y="456"/>
                  </a:cubicBezTo>
                  <a:cubicBezTo>
                    <a:pt x="2678" y="456"/>
                    <a:pt x="2675" y="455"/>
                    <a:pt x="2671" y="456"/>
                  </a:cubicBezTo>
                  <a:cubicBezTo>
                    <a:pt x="2671" y="457"/>
                    <a:pt x="2671" y="458"/>
                    <a:pt x="2671" y="460"/>
                  </a:cubicBezTo>
                  <a:cubicBezTo>
                    <a:pt x="2668" y="459"/>
                    <a:pt x="2668" y="456"/>
                    <a:pt x="2665" y="455"/>
                  </a:cubicBezTo>
                  <a:cubicBezTo>
                    <a:pt x="2662" y="454"/>
                    <a:pt x="2660" y="455"/>
                    <a:pt x="2657" y="455"/>
                  </a:cubicBezTo>
                  <a:cubicBezTo>
                    <a:pt x="2657" y="458"/>
                    <a:pt x="2659" y="459"/>
                    <a:pt x="2657" y="461"/>
                  </a:cubicBezTo>
                  <a:cubicBezTo>
                    <a:pt x="2656" y="462"/>
                    <a:pt x="2652" y="462"/>
                    <a:pt x="2651" y="462"/>
                  </a:cubicBezTo>
                  <a:cubicBezTo>
                    <a:pt x="2645" y="463"/>
                    <a:pt x="2644" y="462"/>
                    <a:pt x="2644" y="456"/>
                  </a:cubicBezTo>
                  <a:cubicBezTo>
                    <a:pt x="2643" y="456"/>
                    <a:pt x="2642" y="456"/>
                    <a:pt x="2641" y="456"/>
                  </a:cubicBezTo>
                  <a:cubicBezTo>
                    <a:pt x="2641" y="448"/>
                    <a:pt x="2635" y="456"/>
                    <a:pt x="2633" y="457"/>
                  </a:cubicBezTo>
                  <a:cubicBezTo>
                    <a:pt x="2629" y="458"/>
                    <a:pt x="2629" y="450"/>
                    <a:pt x="2625" y="453"/>
                  </a:cubicBezTo>
                  <a:cubicBezTo>
                    <a:pt x="2624" y="453"/>
                    <a:pt x="2624" y="452"/>
                    <a:pt x="2624" y="452"/>
                  </a:cubicBezTo>
                  <a:cubicBezTo>
                    <a:pt x="2622" y="452"/>
                    <a:pt x="2620" y="450"/>
                    <a:pt x="2619" y="449"/>
                  </a:cubicBezTo>
                  <a:cubicBezTo>
                    <a:pt x="2618" y="449"/>
                    <a:pt x="2616" y="447"/>
                    <a:pt x="2614" y="447"/>
                  </a:cubicBezTo>
                  <a:cubicBezTo>
                    <a:pt x="2614" y="446"/>
                    <a:pt x="2614" y="446"/>
                    <a:pt x="2614" y="445"/>
                  </a:cubicBezTo>
                  <a:cubicBezTo>
                    <a:pt x="2612" y="445"/>
                    <a:pt x="2610" y="443"/>
                    <a:pt x="2609" y="442"/>
                  </a:cubicBezTo>
                  <a:cubicBezTo>
                    <a:pt x="2609" y="441"/>
                    <a:pt x="2609" y="440"/>
                    <a:pt x="2608" y="439"/>
                  </a:cubicBezTo>
                  <a:cubicBezTo>
                    <a:pt x="2607" y="438"/>
                    <a:pt x="2606" y="439"/>
                    <a:pt x="2605" y="439"/>
                  </a:cubicBezTo>
                  <a:cubicBezTo>
                    <a:pt x="2603" y="437"/>
                    <a:pt x="2599" y="433"/>
                    <a:pt x="2597" y="434"/>
                  </a:cubicBezTo>
                  <a:cubicBezTo>
                    <a:pt x="2597" y="432"/>
                    <a:pt x="2594" y="433"/>
                    <a:pt x="2592" y="433"/>
                  </a:cubicBezTo>
                  <a:cubicBezTo>
                    <a:pt x="2593" y="432"/>
                    <a:pt x="2592" y="431"/>
                    <a:pt x="2592" y="431"/>
                  </a:cubicBezTo>
                  <a:cubicBezTo>
                    <a:pt x="2590" y="430"/>
                    <a:pt x="2588" y="429"/>
                    <a:pt x="2587" y="431"/>
                  </a:cubicBezTo>
                  <a:cubicBezTo>
                    <a:pt x="2586" y="430"/>
                    <a:pt x="2585" y="431"/>
                    <a:pt x="2584" y="430"/>
                  </a:cubicBezTo>
                  <a:cubicBezTo>
                    <a:pt x="2584" y="431"/>
                    <a:pt x="2584" y="431"/>
                    <a:pt x="2583" y="432"/>
                  </a:cubicBezTo>
                  <a:cubicBezTo>
                    <a:pt x="2582" y="430"/>
                    <a:pt x="2581" y="429"/>
                    <a:pt x="2580" y="431"/>
                  </a:cubicBezTo>
                  <a:cubicBezTo>
                    <a:pt x="2578" y="429"/>
                    <a:pt x="2577" y="429"/>
                    <a:pt x="2575" y="431"/>
                  </a:cubicBezTo>
                  <a:cubicBezTo>
                    <a:pt x="2575" y="431"/>
                    <a:pt x="2575" y="432"/>
                    <a:pt x="2576" y="433"/>
                  </a:cubicBezTo>
                  <a:cubicBezTo>
                    <a:pt x="2574" y="431"/>
                    <a:pt x="2572" y="432"/>
                    <a:pt x="2572" y="435"/>
                  </a:cubicBezTo>
                  <a:cubicBezTo>
                    <a:pt x="2572" y="434"/>
                    <a:pt x="2572" y="434"/>
                    <a:pt x="2571" y="434"/>
                  </a:cubicBezTo>
                  <a:cubicBezTo>
                    <a:pt x="2571" y="435"/>
                    <a:pt x="2570" y="436"/>
                    <a:pt x="2569" y="437"/>
                  </a:cubicBezTo>
                  <a:cubicBezTo>
                    <a:pt x="2569" y="437"/>
                    <a:pt x="2569" y="436"/>
                    <a:pt x="2569" y="436"/>
                  </a:cubicBezTo>
                  <a:cubicBezTo>
                    <a:pt x="2568" y="436"/>
                    <a:pt x="2564" y="441"/>
                    <a:pt x="2563" y="442"/>
                  </a:cubicBezTo>
                  <a:cubicBezTo>
                    <a:pt x="2561" y="446"/>
                    <a:pt x="2560" y="448"/>
                    <a:pt x="2561" y="452"/>
                  </a:cubicBezTo>
                  <a:cubicBezTo>
                    <a:pt x="2561" y="452"/>
                    <a:pt x="2560" y="452"/>
                    <a:pt x="2559" y="452"/>
                  </a:cubicBezTo>
                  <a:cubicBezTo>
                    <a:pt x="2561" y="456"/>
                    <a:pt x="2559" y="460"/>
                    <a:pt x="2560" y="462"/>
                  </a:cubicBezTo>
                  <a:cubicBezTo>
                    <a:pt x="2560" y="466"/>
                    <a:pt x="2561" y="469"/>
                    <a:pt x="2561" y="473"/>
                  </a:cubicBezTo>
                  <a:cubicBezTo>
                    <a:pt x="2562" y="476"/>
                    <a:pt x="2569" y="486"/>
                    <a:pt x="2564" y="489"/>
                  </a:cubicBezTo>
                  <a:cubicBezTo>
                    <a:pt x="2564" y="489"/>
                    <a:pt x="2564" y="490"/>
                    <a:pt x="2563" y="490"/>
                  </a:cubicBezTo>
                  <a:cubicBezTo>
                    <a:pt x="2567" y="491"/>
                    <a:pt x="2564" y="494"/>
                    <a:pt x="2563" y="496"/>
                  </a:cubicBezTo>
                  <a:cubicBezTo>
                    <a:pt x="2563" y="499"/>
                    <a:pt x="2564" y="502"/>
                    <a:pt x="2563" y="505"/>
                  </a:cubicBezTo>
                  <a:cubicBezTo>
                    <a:pt x="2562" y="506"/>
                    <a:pt x="2560" y="507"/>
                    <a:pt x="2559" y="508"/>
                  </a:cubicBezTo>
                  <a:cubicBezTo>
                    <a:pt x="2559" y="510"/>
                    <a:pt x="2559" y="513"/>
                    <a:pt x="2557" y="512"/>
                  </a:cubicBezTo>
                  <a:cubicBezTo>
                    <a:pt x="2555" y="512"/>
                    <a:pt x="2556" y="511"/>
                    <a:pt x="2556" y="510"/>
                  </a:cubicBezTo>
                  <a:cubicBezTo>
                    <a:pt x="2555" y="509"/>
                    <a:pt x="2554" y="508"/>
                    <a:pt x="2554" y="508"/>
                  </a:cubicBezTo>
                  <a:cubicBezTo>
                    <a:pt x="2553" y="507"/>
                    <a:pt x="2554" y="505"/>
                    <a:pt x="2553" y="504"/>
                  </a:cubicBezTo>
                  <a:cubicBezTo>
                    <a:pt x="2552" y="502"/>
                    <a:pt x="2548" y="503"/>
                    <a:pt x="2546" y="500"/>
                  </a:cubicBezTo>
                  <a:cubicBezTo>
                    <a:pt x="2547" y="500"/>
                    <a:pt x="2548" y="500"/>
                    <a:pt x="2549" y="500"/>
                  </a:cubicBezTo>
                  <a:cubicBezTo>
                    <a:pt x="2549" y="495"/>
                    <a:pt x="2538" y="495"/>
                    <a:pt x="2538" y="498"/>
                  </a:cubicBezTo>
                  <a:cubicBezTo>
                    <a:pt x="2535" y="498"/>
                    <a:pt x="2532" y="496"/>
                    <a:pt x="2533" y="500"/>
                  </a:cubicBezTo>
                  <a:cubicBezTo>
                    <a:pt x="2535" y="502"/>
                    <a:pt x="2537" y="503"/>
                    <a:pt x="2538" y="505"/>
                  </a:cubicBezTo>
                  <a:cubicBezTo>
                    <a:pt x="2539" y="506"/>
                    <a:pt x="2539" y="509"/>
                    <a:pt x="2540" y="511"/>
                  </a:cubicBezTo>
                  <a:cubicBezTo>
                    <a:pt x="2540" y="513"/>
                    <a:pt x="2541" y="514"/>
                    <a:pt x="2538" y="515"/>
                  </a:cubicBezTo>
                  <a:cubicBezTo>
                    <a:pt x="2537" y="515"/>
                    <a:pt x="2534" y="513"/>
                    <a:pt x="2533" y="513"/>
                  </a:cubicBezTo>
                  <a:cubicBezTo>
                    <a:pt x="2528" y="511"/>
                    <a:pt x="2524" y="510"/>
                    <a:pt x="2519" y="508"/>
                  </a:cubicBezTo>
                  <a:cubicBezTo>
                    <a:pt x="2510" y="504"/>
                    <a:pt x="2504" y="512"/>
                    <a:pt x="2494" y="508"/>
                  </a:cubicBezTo>
                  <a:cubicBezTo>
                    <a:pt x="2492" y="506"/>
                    <a:pt x="2490" y="505"/>
                    <a:pt x="2487" y="505"/>
                  </a:cubicBezTo>
                  <a:cubicBezTo>
                    <a:pt x="2485" y="504"/>
                    <a:pt x="2480" y="504"/>
                    <a:pt x="2480" y="502"/>
                  </a:cubicBezTo>
                  <a:cubicBezTo>
                    <a:pt x="2482" y="502"/>
                    <a:pt x="2484" y="504"/>
                    <a:pt x="2486" y="503"/>
                  </a:cubicBezTo>
                  <a:cubicBezTo>
                    <a:pt x="2486" y="502"/>
                    <a:pt x="2484" y="498"/>
                    <a:pt x="2483" y="496"/>
                  </a:cubicBezTo>
                  <a:cubicBezTo>
                    <a:pt x="2483" y="495"/>
                    <a:pt x="2482" y="495"/>
                    <a:pt x="2481" y="494"/>
                  </a:cubicBezTo>
                  <a:cubicBezTo>
                    <a:pt x="2481" y="494"/>
                    <a:pt x="2482" y="493"/>
                    <a:pt x="2481" y="492"/>
                  </a:cubicBezTo>
                  <a:cubicBezTo>
                    <a:pt x="2481" y="491"/>
                    <a:pt x="2479" y="491"/>
                    <a:pt x="2478" y="490"/>
                  </a:cubicBezTo>
                  <a:cubicBezTo>
                    <a:pt x="2473" y="488"/>
                    <a:pt x="2465" y="487"/>
                    <a:pt x="2460" y="489"/>
                  </a:cubicBezTo>
                  <a:cubicBezTo>
                    <a:pt x="2460" y="491"/>
                    <a:pt x="2464" y="493"/>
                    <a:pt x="2463" y="494"/>
                  </a:cubicBezTo>
                  <a:cubicBezTo>
                    <a:pt x="2462" y="495"/>
                    <a:pt x="2457" y="494"/>
                    <a:pt x="2456" y="494"/>
                  </a:cubicBezTo>
                  <a:cubicBezTo>
                    <a:pt x="2456" y="493"/>
                    <a:pt x="2455" y="492"/>
                    <a:pt x="2453" y="492"/>
                  </a:cubicBezTo>
                  <a:cubicBezTo>
                    <a:pt x="2453" y="494"/>
                    <a:pt x="2454" y="496"/>
                    <a:pt x="2454" y="497"/>
                  </a:cubicBezTo>
                  <a:cubicBezTo>
                    <a:pt x="2450" y="496"/>
                    <a:pt x="2446" y="493"/>
                    <a:pt x="2442" y="491"/>
                  </a:cubicBezTo>
                  <a:cubicBezTo>
                    <a:pt x="2437" y="490"/>
                    <a:pt x="2434" y="489"/>
                    <a:pt x="2431" y="485"/>
                  </a:cubicBezTo>
                  <a:cubicBezTo>
                    <a:pt x="2430" y="483"/>
                    <a:pt x="2430" y="481"/>
                    <a:pt x="2430" y="478"/>
                  </a:cubicBezTo>
                  <a:cubicBezTo>
                    <a:pt x="2430" y="476"/>
                    <a:pt x="2430" y="474"/>
                    <a:pt x="2430" y="472"/>
                  </a:cubicBezTo>
                  <a:cubicBezTo>
                    <a:pt x="2429" y="468"/>
                    <a:pt x="2428" y="469"/>
                    <a:pt x="2430" y="465"/>
                  </a:cubicBezTo>
                  <a:cubicBezTo>
                    <a:pt x="2432" y="464"/>
                    <a:pt x="2435" y="461"/>
                    <a:pt x="2437" y="463"/>
                  </a:cubicBezTo>
                  <a:cubicBezTo>
                    <a:pt x="2437" y="463"/>
                    <a:pt x="2437" y="468"/>
                    <a:pt x="2437" y="469"/>
                  </a:cubicBezTo>
                  <a:cubicBezTo>
                    <a:pt x="2437" y="470"/>
                    <a:pt x="2438" y="470"/>
                    <a:pt x="2438" y="471"/>
                  </a:cubicBezTo>
                  <a:cubicBezTo>
                    <a:pt x="2438" y="471"/>
                    <a:pt x="2436" y="472"/>
                    <a:pt x="2437" y="473"/>
                  </a:cubicBezTo>
                  <a:cubicBezTo>
                    <a:pt x="2437" y="474"/>
                    <a:pt x="2435" y="475"/>
                    <a:pt x="2437" y="476"/>
                  </a:cubicBezTo>
                  <a:cubicBezTo>
                    <a:pt x="2439" y="477"/>
                    <a:pt x="2440" y="472"/>
                    <a:pt x="2440" y="471"/>
                  </a:cubicBezTo>
                  <a:cubicBezTo>
                    <a:pt x="2440" y="468"/>
                    <a:pt x="2439" y="467"/>
                    <a:pt x="2440" y="464"/>
                  </a:cubicBezTo>
                  <a:cubicBezTo>
                    <a:pt x="2441" y="463"/>
                    <a:pt x="2442" y="463"/>
                    <a:pt x="2442" y="462"/>
                  </a:cubicBezTo>
                  <a:cubicBezTo>
                    <a:pt x="2442" y="462"/>
                    <a:pt x="2441" y="460"/>
                    <a:pt x="2441" y="459"/>
                  </a:cubicBezTo>
                  <a:cubicBezTo>
                    <a:pt x="2441" y="459"/>
                    <a:pt x="2442" y="459"/>
                    <a:pt x="2442" y="459"/>
                  </a:cubicBezTo>
                  <a:cubicBezTo>
                    <a:pt x="2443" y="460"/>
                    <a:pt x="2443" y="460"/>
                    <a:pt x="2443" y="460"/>
                  </a:cubicBezTo>
                  <a:cubicBezTo>
                    <a:pt x="2444" y="460"/>
                    <a:pt x="2444" y="460"/>
                    <a:pt x="2445" y="460"/>
                  </a:cubicBezTo>
                  <a:cubicBezTo>
                    <a:pt x="2447" y="449"/>
                    <a:pt x="2425" y="450"/>
                    <a:pt x="2420" y="450"/>
                  </a:cubicBezTo>
                  <a:cubicBezTo>
                    <a:pt x="2414" y="450"/>
                    <a:pt x="2408" y="451"/>
                    <a:pt x="2402" y="449"/>
                  </a:cubicBezTo>
                  <a:cubicBezTo>
                    <a:pt x="2395" y="447"/>
                    <a:pt x="2389" y="441"/>
                    <a:pt x="2382" y="440"/>
                  </a:cubicBezTo>
                  <a:cubicBezTo>
                    <a:pt x="2379" y="440"/>
                    <a:pt x="2377" y="441"/>
                    <a:pt x="2375" y="442"/>
                  </a:cubicBezTo>
                  <a:cubicBezTo>
                    <a:pt x="2373" y="442"/>
                    <a:pt x="2370" y="440"/>
                    <a:pt x="2368" y="440"/>
                  </a:cubicBezTo>
                  <a:cubicBezTo>
                    <a:pt x="2363" y="438"/>
                    <a:pt x="2358" y="437"/>
                    <a:pt x="2352" y="437"/>
                  </a:cubicBezTo>
                  <a:cubicBezTo>
                    <a:pt x="2347" y="438"/>
                    <a:pt x="2341" y="440"/>
                    <a:pt x="2338" y="443"/>
                  </a:cubicBezTo>
                  <a:cubicBezTo>
                    <a:pt x="2335" y="446"/>
                    <a:pt x="2336" y="447"/>
                    <a:pt x="2332" y="448"/>
                  </a:cubicBezTo>
                  <a:cubicBezTo>
                    <a:pt x="2327" y="448"/>
                    <a:pt x="2323" y="447"/>
                    <a:pt x="2318" y="448"/>
                  </a:cubicBezTo>
                  <a:cubicBezTo>
                    <a:pt x="2313" y="449"/>
                    <a:pt x="2310" y="452"/>
                    <a:pt x="2306" y="454"/>
                  </a:cubicBezTo>
                  <a:cubicBezTo>
                    <a:pt x="2299" y="456"/>
                    <a:pt x="2298" y="458"/>
                    <a:pt x="2301" y="464"/>
                  </a:cubicBezTo>
                  <a:cubicBezTo>
                    <a:pt x="2304" y="470"/>
                    <a:pt x="2308" y="469"/>
                    <a:pt x="2303" y="475"/>
                  </a:cubicBezTo>
                  <a:cubicBezTo>
                    <a:pt x="2300" y="480"/>
                    <a:pt x="2301" y="484"/>
                    <a:pt x="2301" y="490"/>
                  </a:cubicBezTo>
                  <a:cubicBezTo>
                    <a:pt x="2301" y="490"/>
                    <a:pt x="2300" y="490"/>
                    <a:pt x="2300" y="490"/>
                  </a:cubicBezTo>
                  <a:cubicBezTo>
                    <a:pt x="2299" y="485"/>
                    <a:pt x="2300" y="483"/>
                    <a:pt x="2300" y="478"/>
                  </a:cubicBezTo>
                  <a:cubicBezTo>
                    <a:pt x="2302" y="471"/>
                    <a:pt x="2295" y="469"/>
                    <a:pt x="2292" y="464"/>
                  </a:cubicBezTo>
                  <a:cubicBezTo>
                    <a:pt x="2291" y="461"/>
                    <a:pt x="2291" y="461"/>
                    <a:pt x="2292" y="458"/>
                  </a:cubicBezTo>
                  <a:cubicBezTo>
                    <a:pt x="2292" y="456"/>
                    <a:pt x="2294" y="451"/>
                    <a:pt x="2297" y="452"/>
                  </a:cubicBezTo>
                  <a:cubicBezTo>
                    <a:pt x="2299" y="444"/>
                    <a:pt x="2294" y="436"/>
                    <a:pt x="2292" y="429"/>
                  </a:cubicBezTo>
                  <a:cubicBezTo>
                    <a:pt x="2290" y="425"/>
                    <a:pt x="2288" y="422"/>
                    <a:pt x="2286" y="418"/>
                  </a:cubicBezTo>
                  <a:cubicBezTo>
                    <a:pt x="2284" y="416"/>
                    <a:pt x="2283" y="409"/>
                    <a:pt x="2280" y="410"/>
                  </a:cubicBezTo>
                  <a:cubicBezTo>
                    <a:pt x="2279" y="417"/>
                    <a:pt x="2284" y="422"/>
                    <a:pt x="2284" y="429"/>
                  </a:cubicBezTo>
                  <a:cubicBezTo>
                    <a:pt x="2283" y="444"/>
                    <a:pt x="2257" y="436"/>
                    <a:pt x="2250" y="433"/>
                  </a:cubicBezTo>
                  <a:cubicBezTo>
                    <a:pt x="2241" y="429"/>
                    <a:pt x="2238" y="421"/>
                    <a:pt x="2239" y="411"/>
                  </a:cubicBezTo>
                  <a:cubicBezTo>
                    <a:pt x="2242" y="412"/>
                    <a:pt x="2251" y="409"/>
                    <a:pt x="2246" y="405"/>
                  </a:cubicBezTo>
                  <a:cubicBezTo>
                    <a:pt x="2243" y="403"/>
                    <a:pt x="2239" y="405"/>
                    <a:pt x="2236" y="406"/>
                  </a:cubicBezTo>
                  <a:cubicBezTo>
                    <a:pt x="2233" y="409"/>
                    <a:pt x="2234" y="411"/>
                    <a:pt x="2233" y="414"/>
                  </a:cubicBezTo>
                  <a:cubicBezTo>
                    <a:pt x="2231" y="422"/>
                    <a:pt x="2226" y="414"/>
                    <a:pt x="2223" y="411"/>
                  </a:cubicBezTo>
                  <a:cubicBezTo>
                    <a:pt x="2219" y="408"/>
                    <a:pt x="2215" y="406"/>
                    <a:pt x="2210" y="407"/>
                  </a:cubicBezTo>
                  <a:cubicBezTo>
                    <a:pt x="2203" y="409"/>
                    <a:pt x="2204" y="414"/>
                    <a:pt x="2202" y="419"/>
                  </a:cubicBezTo>
                  <a:cubicBezTo>
                    <a:pt x="2199" y="424"/>
                    <a:pt x="2193" y="425"/>
                    <a:pt x="2193" y="432"/>
                  </a:cubicBezTo>
                  <a:cubicBezTo>
                    <a:pt x="2193" y="435"/>
                    <a:pt x="2194" y="436"/>
                    <a:pt x="2195" y="438"/>
                  </a:cubicBezTo>
                  <a:cubicBezTo>
                    <a:pt x="2198" y="446"/>
                    <a:pt x="2198" y="440"/>
                    <a:pt x="2203" y="439"/>
                  </a:cubicBezTo>
                  <a:cubicBezTo>
                    <a:pt x="2205" y="438"/>
                    <a:pt x="2208" y="440"/>
                    <a:pt x="2210" y="440"/>
                  </a:cubicBezTo>
                  <a:cubicBezTo>
                    <a:pt x="2214" y="440"/>
                    <a:pt x="2212" y="439"/>
                    <a:pt x="2215" y="437"/>
                  </a:cubicBezTo>
                  <a:cubicBezTo>
                    <a:pt x="2218" y="434"/>
                    <a:pt x="2224" y="431"/>
                    <a:pt x="2227" y="434"/>
                  </a:cubicBezTo>
                  <a:cubicBezTo>
                    <a:pt x="2227" y="436"/>
                    <a:pt x="2228" y="440"/>
                    <a:pt x="2226" y="442"/>
                  </a:cubicBezTo>
                  <a:cubicBezTo>
                    <a:pt x="2224" y="444"/>
                    <a:pt x="2220" y="444"/>
                    <a:pt x="2217" y="445"/>
                  </a:cubicBezTo>
                  <a:cubicBezTo>
                    <a:pt x="2215" y="446"/>
                    <a:pt x="2212" y="449"/>
                    <a:pt x="2210" y="450"/>
                  </a:cubicBezTo>
                  <a:cubicBezTo>
                    <a:pt x="2207" y="452"/>
                    <a:pt x="2208" y="453"/>
                    <a:pt x="2207" y="457"/>
                  </a:cubicBezTo>
                  <a:cubicBezTo>
                    <a:pt x="2203" y="456"/>
                    <a:pt x="2205" y="459"/>
                    <a:pt x="2203" y="460"/>
                  </a:cubicBezTo>
                  <a:cubicBezTo>
                    <a:pt x="2201" y="462"/>
                    <a:pt x="2199" y="462"/>
                    <a:pt x="2197" y="462"/>
                  </a:cubicBezTo>
                  <a:cubicBezTo>
                    <a:pt x="2194" y="462"/>
                    <a:pt x="2192" y="461"/>
                    <a:pt x="2190" y="459"/>
                  </a:cubicBezTo>
                  <a:cubicBezTo>
                    <a:pt x="2188" y="457"/>
                    <a:pt x="2188" y="456"/>
                    <a:pt x="2187" y="453"/>
                  </a:cubicBezTo>
                  <a:cubicBezTo>
                    <a:pt x="2186" y="453"/>
                    <a:pt x="2185" y="453"/>
                    <a:pt x="2184" y="453"/>
                  </a:cubicBezTo>
                  <a:cubicBezTo>
                    <a:pt x="2185" y="456"/>
                    <a:pt x="2181" y="457"/>
                    <a:pt x="2185" y="459"/>
                  </a:cubicBezTo>
                  <a:cubicBezTo>
                    <a:pt x="2181" y="462"/>
                    <a:pt x="2188" y="466"/>
                    <a:pt x="2186" y="468"/>
                  </a:cubicBezTo>
                  <a:cubicBezTo>
                    <a:pt x="2185" y="469"/>
                    <a:pt x="2181" y="469"/>
                    <a:pt x="2180" y="469"/>
                  </a:cubicBezTo>
                  <a:cubicBezTo>
                    <a:pt x="2176" y="471"/>
                    <a:pt x="2174" y="473"/>
                    <a:pt x="2171" y="474"/>
                  </a:cubicBezTo>
                  <a:cubicBezTo>
                    <a:pt x="2167" y="475"/>
                    <a:pt x="2163" y="475"/>
                    <a:pt x="2160" y="476"/>
                  </a:cubicBezTo>
                  <a:cubicBezTo>
                    <a:pt x="2152" y="479"/>
                    <a:pt x="2162" y="479"/>
                    <a:pt x="2162" y="483"/>
                  </a:cubicBezTo>
                  <a:cubicBezTo>
                    <a:pt x="2158" y="483"/>
                    <a:pt x="2156" y="480"/>
                    <a:pt x="2152" y="482"/>
                  </a:cubicBezTo>
                  <a:cubicBezTo>
                    <a:pt x="2148" y="484"/>
                    <a:pt x="2150" y="487"/>
                    <a:pt x="2144" y="488"/>
                  </a:cubicBezTo>
                  <a:cubicBezTo>
                    <a:pt x="2140" y="489"/>
                    <a:pt x="2124" y="487"/>
                    <a:pt x="2123" y="491"/>
                  </a:cubicBezTo>
                  <a:cubicBezTo>
                    <a:pt x="2119" y="491"/>
                    <a:pt x="2117" y="490"/>
                    <a:pt x="2114" y="488"/>
                  </a:cubicBezTo>
                  <a:cubicBezTo>
                    <a:pt x="2110" y="486"/>
                    <a:pt x="2109" y="486"/>
                    <a:pt x="2107" y="489"/>
                  </a:cubicBezTo>
                  <a:cubicBezTo>
                    <a:pt x="2106" y="490"/>
                    <a:pt x="2105" y="491"/>
                    <a:pt x="2105" y="493"/>
                  </a:cubicBezTo>
                  <a:cubicBezTo>
                    <a:pt x="2105" y="496"/>
                    <a:pt x="2105" y="498"/>
                    <a:pt x="2104" y="501"/>
                  </a:cubicBezTo>
                  <a:cubicBezTo>
                    <a:pt x="2103" y="506"/>
                    <a:pt x="2103" y="506"/>
                    <a:pt x="2100" y="509"/>
                  </a:cubicBezTo>
                  <a:cubicBezTo>
                    <a:pt x="2099" y="511"/>
                    <a:pt x="2098" y="514"/>
                    <a:pt x="2096" y="516"/>
                  </a:cubicBezTo>
                  <a:cubicBezTo>
                    <a:pt x="2094" y="518"/>
                    <a:pt x="2092" y="520"/>
                    <a:pt x="2090" y="522"/>
                  </a:cubicBezTo>
                  <a:cubicBezTo>
                    <a:pt x="2088" y="524"/>
                    <a:pt x="2085" y="526"/>
                    <a:pt x="2082" y="527"/>
                  </a:cubicBezTo>
                  <a:cubicBezTo>
                    <a:pt x="2081" y="527"/>
                    <a:pt x="2079" y="527"/>
                    <a:pt x="2078" y="527"/>
                  </a:cubicBezTo>
                  <a:cubicBezTo>
                    <a:pt x="2076" y="528"/>
                    <a:pt x="2077" y="529"/>
                    <a:pt x="2075" y="530"/>
                  </a:cubicBezTo>
                  <a:cubicBezTo>
                    <a:pt x="2074" y="531"/>
                    <a:pt x="2073" y="530"/>
                    <a:pt x="2072" y="531"/>
                  </a:cubicBezTo>
                  <a:cubicBezTo>
                    <a:pt x="2071" y="532"/>
                    <a:pt x="2071" y="533"/>
                    <a:pt x="2070" y="533"/>
                  </a:cubicBezTo>
                  <a:cubicBezTo>
                    <a:pt x="2069" y="534"/>
                    <a:pt x="2068" y="534"/>
                    <a:pt x="2067" y="535"/>
                  </a:cubicBezTo>
                  <a:cubicBezTo>
                    <a:pt x="2065" y="537"/>
                    <a:pt x="2062" y="539"/>
                    <a:pt x="2058" y="537"/>
                  </a:cubicBezTo>
                  <a:cubicBezTo>
                    <a:pt x="2061" y="537"/>
                    <a:pt x="2061" y="535"/>
                    <a:pt x="2063" y="534"/>
                  </a:cubicBezTo>
                  <a:cubicBezTo>
                    <a:pt x="2064" y="530"/>
                    <a:pt x="2066" y="526"/>
                    <a:pt x="2071" y="524"/>
                  </a:cubicBezTo>
                  <a:cubicBezTo>
                    <a:pt x="2075" y="523"/>
                    <a:pt x="2080" y="525"/>
                    <a:pt x="2083" y="523"/>
                  </a:cubicBezTo>
                  <a:cubicBezTo>
                    <a:pt x="2085" y="521"/>
                    <a:pt x="2085" y="520"/>
                    <a:pt x="2087" y="518"/>
                  </a:cubicBezTo>
                  <a:cubicBezTo>
                    <a:pt x="2089" y="517"/>
                    <a:pt x="2091" y="517"/>
                    <a:pt x="2092" y="515"/>
                  </a:cubicBezTo>
                  <a:cubicBezTo>
                    <a:pt x="2095" y="511"/>
                    <a:pt x="2096" y="506"/>
                    <a:pt x="2096" y="502"/>
                  </a:cubicBezTo>
                  <a:cubicBezTo>
                    <a:pt x="2096" y="496"/>
                    <a:pt x="2098" y="491"/>
                    <a:pt x="2099" y="486"/>
                  </a:cubicBezTo>
                  <a:cubicBezTo>
                    <a:pt x="2101" y="480"/>
                    <a:pt x="2102" y="476"/>
                    <a:pt x="2108" y="476"/>
                  </a:cubicBezTo>
                  <a:cubicBezTo>
                    <a:pt x="2111" y="476"/>
                    <a:pt x="2114" y="476"/>
                    <a:pt x="2117" y="475"/>
                  </a:cubicBezTo>
                  <a:cubicBezTo>
                    <a:pt x="2121" y="474"/>
                    <a:pt x="2120" y="473"/>
                    <a:pt x="2121" y="470"/>
                  </a:cubicBezTo>
                  <a:cubicBezTo>
                    <a:pt x="2122" y="468"/>
                    <a:pt x="2122" y="465"/>
                    <a:pt x="2123" y="463"/>
                  </a:cubicBezTo>
                  <a:cubicBezTo>
                    <a:pt x="2124" y="460"/>
                    <a:pt x="2128" y="459"/>
                    <a:pt x="2130" y="456"/>
                  </a:cubicBezTo>
                  <a:cubicBezTo>
                    <a:pt x="2132" y="454"/>
                    <a:pt x="2132" y="450"/>
                    <a:pt x="2135" y="448"/>
                  </a:cubicBezTo>
                  <a:cubicBezTo>
                    <a:pt x="2137" y="446"/>
                    <a:pt x="2141" y="447"/>
                    <a:pt x="2144" y="446"/>
                  </a:cubicBezTo>
                  <a:cubicBezTo>
                    <a:pt x="2148" y="446"/>
                    <a:pt x="2148" y="444"/>
                    <a:pt x="2150" y="443"/>
                  </a:cubicBezTo>
                  <a:cubicBezTo>
                    <a:pt x="2152" y="442"/>
                    <a:pt x="2154" y="440"/>
                    <a:pt x="2154" y="445"/>
                  </a:cubicBezTo>
                  <a:cubicBezTo>
                    <a:pt x="2157" y="443"/>
                    <a:pt x="2161" y="437"/>
                    <a:pt x="2162" y="435"/>
                  </a:cubicBezTo>
                  <a:cubicBezTo>
                    <a:pt x="2163" y="433"/>
                    <a:pt x="2164" y="431"/>
                    <a:pt x="2165" y="429"/>
                  </a:cubicBezTo>
                  <a:cubicBezTo>
                    <a:pt x="2171" y="422"/>
                    <a:pt x="2176" y="398"/>
                    <a:pt x="2190" y="404"/>
                  </a:cubicBezTo>
                  <a:cubicBezTo>
                    <a:pt x="2193" y="399"/>
                    <a:pt x="2199" y="396"/>
                    <a:pt x="2201" y="391"/>
                  </a:cubicBezTo>
                  <a:cubicBezTo>
                    <a:pt x="2204" y="387"/>
                    <a:pt x="2203" y="383"/>
                    <a:pt x="2203" y="378"/>
                  </a:cubicBezTo>
                  <a:cubicBezTo>
                    <a:pt x="2204" y="374"/>
                    <a:pt x="2207" y="375"/>
                    <a:pt x="2211" y="373"/>
                  </a:cubicBezTo>
                  <a:cubicBezTo>
                    <a:pt x="2216" y="370"/>
                    <a:pt x="2215" y="366"/>
                    <a:pt x="2217" y="362"/>
                  </a:cubicBezTo>
                  <a:cubicBezTo>
                    <a:pt x="2222" y="362"/>
                    <a:pt x="2222" y="363"/>
                    <a:pt x="2227" y="360"/>
                  </a:cubicBezTo>
                  <a:cubicBezTo>
                    <a:pt x="2230" y="357"/>
                    <a:pt x="2232" y="355"/>
                    <a:pt x="2234" y="352"/>
                  </a:cubicBezTo>
                  <a:cubicBezTo>
                    <a:pt x="2236" y="349"/>
                    <a:pt x="2239" y="346"/>
                    <a:pt x="2242" y="344"/>
                  </a:cubicBezTo>
                  <a:cubicBezTo>
                    <a:pt x="2246" y="341"/>
                    <a:pt x="2248" y="343"/>
                    <a:pt x="2252" y="346"/>
                  </a:cubicBezTo>
                  <a:cubicBezTo>
                    <a:pt x="2253" y="345"/>
                    <a:pt x="2252" y="343"/>
                    <a:pt x="2253" y="342"/>
                  </a:cubicBezTo>
                  <a:cubicBezTo>
                    <a:pt x="2254" y="341"/>
                    <a:pt x="2255" y="340"/>
                    <a:pt x="2256" y="339"/>
                  </a:cubicBezTo>
                  <a:cubicBezTo>
                    <a:pt x="2260" y="333"/>
                    <a:pt x="2260" y="323"/>
                    <a:pt x="2267" y="320"/>
                  </a:cubicBezTo>
                  <a:cubicBezTo>
                    <a:pt x="2271" y="319"/>
                    <a:pt x="2277" y="319"/>
                    <a:pt x="2280" y="315"/>
                  </a:cubicBezTo>
                  <a:cubicBezTo>
                    <a:pt x="2281" y="313"/>
                    <a:pt x="2282" y="311"/>
                    <a:pt x="2283" y="310"/>
                  </a:cubicBezTo>
                  <a:cubicBezTo>
                    <a:pt x="2284" y="307"/>
                    <a:pt x="2286" y="307"/>
                    <a:pt x="2287" y="305"/>
                  </a:cubicBezTo>
                  <a:cubicBezTo>
                    <a:pt x="2293" y="297"/>
                    <a:pt x="2301" y="287"/>
                    <a:pt x="2303" y="278"/>
                  </a:cubicBezTo>
                  <a:cubicBezTo>
                    <a:pt x="2303" y="275"/>
                    <a:pt x="2304" y="272"/>
                    <a:pt x="2303" y="270"/>
                  </a:cubicBezTo>
                  <a:cubicBezTo>
                    <a:pt x="2303" y="269"/>
                    <a:pt x="2300" y="269"/>
                    <a:pt x="2302" y="267"/>
                  </a:cubicBezTo>
                  <a:cubicBezTo>
                    <a:pt x="2304" y="266"/>
                    <a:pt x="2305" y="268"/>
                    <a:pt x="2306" y="265"/>
                  </a:cubicBezTo>
                  <a:cubicBezTo>
                    <a:pt x="2307" y="263"/>
                    <a:pt x="2306" y="260"/>
                    <a:pt x="2305" y="258"/>
                  </a:cubicBezTo>
                  <a:cubicBezTo>
                    <a:pt x="2303" y="255"/>
                    <a:pt x="2299" y="258"/>
                    <a:pt x="2296" y="256"/>
                  </a:cubicBezTo>
                  <a:cubicBezTo>
                    <a:pt x="2289" y="252"/>
                    <a:pt x="2299" y="244"/>
                    <a:pt x="2292" y="242"/>
                  </a:cubicBezTo>
                  <a:cubicBezTo>
                    <a:pt x="2280" y="240"/>
                    <a:pt x="2290" y="252"/>
                    <a:pt x="2285" y="254"/>
                  </a:cubicBezTo>
                  <a:cubicBezTo>
                    <a:pt x="2282" y="255"/>
                    <a:pt x="2280" y="251"/>
                    <a:pt x="2280" y="249"/>
                  </a:cubicBezTo>
                  <a:cubicBezTo>
                    <a:pt x="2281" y="247"/>
                    <a:pt x="2282" y="246"/>
                    <a:pt x="2282" y="244"/>
                  </a:cubicBezTo>
                  <a:cubicBezTo>
                    <a:pt x="2282" y="243"/>
                    <a:pt x="2282" y="242"/>
                    <a:pt x="2282" y="241"/>
                  </a:cubicBezTo>
                  <a:cubicBezTo>
                    <a:pt x="2281" y="238"/>
                    <a:pt x="2282" y="236"/>
                    <a:pt x="2281" y="234"/>
                  </a:cubicBezTo>
                  <a:cubicBezTo>
                    <a:pt x="2279" y="230"/>
                    <a:pt x="2277" y="230"/>
                    <a:pt x="2273" y="228"/>
                  </a:cubicBezTo>
                  <a:cubicBezTo>
                    <a:pt x="2275" y="225"/>
                    <a:pt x="2269" y="224"/>
                    <a:pt x="2270" y="221"/>
                  </a:cubicBezTo>
                  <a:cubicBezTo>
                    <a:pt x="2272" y="221"/>
                    <a:pt x="2278" y="226"/>
                    <a:pt x="2281" y="228"/>
                  </a:cubicBezTo>
                  <a:cubicBezTo>
                    <a:pt x="2282" y="229"/>
                    <a:pt x="2284" y="232"/>
                    <a:pt x="2285" y="233"/>
                  </a:cubicBezTo>
                  <a:cubicBezTo>
                    <a:pt x="2286" y="234"/>
                    <a:pt x="2287" y="233"/>
                    <a:pt x="2287" y="234"/>
                  </a:cubicBezTo>
                  <a:cubicBezTo>
                    <a:pt x="2288" y="235"/>
                    <a:pt x="2287" y="236"/>
                    <a:pt x="2287" y="236"/>
                  </a:cubicBezTo>
                  <a:cubicBezTo>
                    <a:pt x="2289" y="239"/>
                    <a:pt x="2288" y="238"/>
                    <a:pt x="2290" y="238"/>
                  </a:cubicBezTo>
                  <a:cubicBezTo>
                    <a:pt x="2292" y="239"/>
                    <a:pt x="2294" y="239"/>
                    <a:pt x="2296" y="239"/>
                  </a:cubicBezTo>
                  <a:cubicBezTo>
                    <a:pt x="2301" y="241"/>
                    <a:pt x="2300" y="243"/>
                    <a:pt x="2298" y="248"/>
                  </a:cubicBezTo>
                  <a:cubicBezTo>
                    <a:pt x="2297" y="250"/>
                    <a:pt x="2293" y="255"/>
                    <a:pt x="2299" y="254"/>
                  </a:cubicBezTo>
                  <a:cubicBezTo>
                    <a:pt x="2301" y="254"/>
                    <a:pt x="2303" y="250"/>
                    <a:pt x="2304" y="248"/>
                  </a:cubicBezTo>
                  <a:cubicBezTo>
                    <a:pt x="2306" y="244"/>
                    <a:pt x="2306" y="239"/>
                    <a:pt x="2308" y="234"/>
                  </a:cubicBezTo>
                  <a:cubicBezTo>
                    <a:pt x="2309" y="229"/>
                    <a:pt x="2311" y="223"/>
                    <a:pt x="2310" y="218"/>
                  </a:cubicBezTo>
                  <a:cubicBezTo>
                    <a:pt x="2310" y="214"/>
                    <a:pt x="2305" y="204"/>
                    <a:pt x="2301" y="209"/>
                  </a:cubicBezTo>
                  <a:cubicBezTo>
                    <a:pt x="2301" y="207"/>
                    <a:pt x="2300" y="206"/>
                    <a:pt x="2299" y="205"/>
                  </a:cubicBezTo>
                  <a:cubicBezTo>
                    <a:pt x="2299" y="202"/>
                    <a:pt x="2300" y="198"/>
                    <a:pt x="2299" y="194"/>
                  </a:cubicBezTo>
                  <a:cubicBezTo>
                    <a:pt x="2299" y="190"/>
                    <a:pt x="2297" y="186"/>
                    <a:pt x="2296" y="182"/>
                  </a:cubicBezTo>
                  <a:cubicBezTo>
                    <a:pt x="2295" y="179"/>
                    <a:pt x="2295" y="175"/>
                    <a:pt x="2292" y="173"/>
                  </a:cubicBezTo>
                  <a:cubicBezTo>
                    <a:pt x="2288" y="171"/>
                    <a:pt x="2287" y="175"/>
                    <a:pt x="2284" y="176"/>
                  </a:cubicBezTo>
                  <a:cubicBezTo>
                    <a:pt x="2285" y="178"/>
                    <a:pt x="2284" y="180"/>
                    <a:pt x="2285" y="182"/>
                  </a:cubicBezTo>
                  <a:cubicBezTo>
                    <a:pt x="2287" y="184"/>
                    <a:pt x="2291" y="182"/>
                    <a:pt x="2290" y="186"/>
                  </a:cubicBezTo>
                  <a:cubicBezTo>
                    <a:pt x="2285" y="186"/>
                    <a:pt x="2286" y="188"/>
                    <a:pt x="2286" y="192"/>
                  </a:cubicBezTo>
                  <a:cubicBezTo>
                    <a:pt x="2286" y="195"/>
                    <a:pt x="2285" y="198"/>
                    <a:pt x="2281" y="198"/>
                  </a:cubicBezTo>
                  <a:cubicBezTo>
                    <a:pt x="2280" y="196"/>
                    <a:pt x="2282" y="194"/>
                    <a:pt x="2282" y="193"/>
                  </a:cubicBezTo>
                  <a:cubicBezTo>
                    <a:pt x="2282" y="190"/>
                    <a:pt x="2282" y="191"/>
                    <a:pt x="2281" y="189"/>
                  </a:cubicBezTo>
                  <a:cubicBezTo>
                    <a:pt x="2281" y="186"/>
                    <a:pt x="2280" y="180"/>
                    <a:pt x="2277" y="184"/>
                  </a:cubicBezTo>
                  <a:cubicBezTo>
                    <a:pt x="2273" y="181"/>
                    <a:pt x="2280" y="173"/>
                    <a:pt x="2279" y="169"/>
                  </a:cubicBezTo>
                  <a:cubicBezTo>
                    <a:pt x="2279" y="167"/>
                    <a:pt x="2276" y="163"/>
                    <a:pt x="2274" y="161"/>
                  </a:cubicBezTo>
                  <a:cubicBezTo>
                    <a:pt x="2273" y="159"/>
                    <a:pt x="2270" y="155"/>
                    <a:pt x="2267" y="154"/>
                  </a:cubicBezTo>
                  <a:cubicBezTo>
                    <a:pt x="2265" y="154"/>
                    <a:pt x="2261" y="159"/>
                    <a:pt x="2262" y="159"/>
                  </a:cubicBezTo>
                  <a:cubicBezTo>
                    <a:pt x="2262" y="159"/>
                    <a:pt x="2261" y="159"/>
                    <a:pt x="2261" y="159"/>
                  </a:cubicBezTo>
                  <a:cubicBezTo>
                    <a:pt x="2262" y="157"/>
                    <a:pt x="2265" y="156"/>
                    <a:pt x="2265" y="153"/>
                  </a:cubicBezTo>
                  <a:cubicBezTo>
                    <a:pt x="2265" y="151"/>
                    <a:pt x="2262" y="150"/>
                    <a:pt x="2261" y="148"/>
                  </a:cubicBezTo>
                  <a:cubicBezTo>
                    <a:pt x="2260" y="146"/>
                    <a:pt x="2260" y="144"/>
                    <a:pt x="2258" y="141"/>
                  </a:cubicBezTo>
                  <a:cubicBezTo>
                    <a:pt x="2257" y="140"/>
                    <a:pt x="2255" y="138"/>
                    <a:pt x="2253" y="137"/>
                  </a:cubicBezTo>
                  <a:cubicBezTo>
                    <a:pt x="2251" y="135"/>
                    <a:pt x="2247" y="135"/>
                    <a:pt x="2247" y="132"/>
                  </a:cubicBezTo>
                  <a:cubicBezTo>
                    <a:pt x="2247" y="130"/>
                    <a:pt x="2251" y="128"/>
                    <a:pt x="2251" y="127"/>
                  </a:cubicBezTo>
                  <a:cubicBezTo>
                    <a:pt x="2250" y="125"/>
                    <a:pt x="2245" y="127"/>
                    <a:pt x="2243" y="126"/>
                  </a:cubicBezTo>
                  <a:cubicBezTo>
                    <a:pt x="2241" y="126"/>
                    <a:pt x="2237" y="125"/>
                    <a:pt x="2235" y="124"/>
                  </a:cubicBezTo>
                  <a:cubicBezTo>
                    <a:pt x="2235" y="124"/>
                    <a:pt x="2235" y="123"/>
                    <a:pt x="2235" y="123"/>
                  </a:cubicBezTo>
                  <a:cubicBezTo>
                    <a:pt x="2235" y="123"/>
                    <a:pt x="2236" y="123"/>
                    <a:pt x="2236" y="123"/>
                  </a:cubicBezTo>
                  <a:cubicBezTo>
                    <a:pt x="2237" y="119"/>
                    <a:pt x="2239" y="121"/>
                    <a:pt x="2242" y="121"/>
                  </a:cubicBezTo>
                  <a:cubicBezTo>
                    <a:pt x="2242" y="120"/>
                    <a:pt x="2242" y="120"/>
                    <a:pt x="2242" y="119"/>
                  </a:cubicBezTo>
                  <a:cubicBezTo>
                    <a:pt x="2238" y="118"/>
                    <a:pt x="2231" y="113"/>
                    <a:pt x="2231" y="121"/>
                  </a:cubicBezTo>
                  <a:cubicBezTo>
                    <a:pt x="2224" y="123"/>
                    <a:pt x="2224" y="116"/>
                    <a:pt x="2218" y="118"/>
                  </a:cubicBezTo>
                  <a:cubicBezTo>
                    <a:pt x="2216" y="119"/>
                    <a:pt x="2204" y="126"/>
                    <a:pt x="2204" y="126"/>
                  </a:cubicBezTo>
                  <a:cubicBezTo>
                    <a:pt x="2202" y="122"/>
                    <a:pt x="2194" y="121"/>
                    <a:pt x="2191" y="120"/>
                  </a:cubicBezTo>
                  <a:cubicBezTo>
                    <a:pt x="2191" y="119"/>
                    <a:pt x="2190" y="118"/>
                    <a:pt x="2190" y="118"/>
                  </a:cubicBezTo>
                  <a:cubicBezTo>
                    <a:pt x="2187" y="118"/>
                    <a:pt x="2185" y="121"/>
                    <a:pt x="2182" y="122"/>
                  </a:cubicBezTo>
                  <a:cubicBezTo>
                    <a:pt x="2178" y="123"/>
                    <a:pt x="2174" y="124"/>
                    <a:pt x="2170" y="123"/>
                  </a:cubicBezTo>
                  <a:cubicBezTo>
                    <a:pt x="2167" y="123"/>
                    <a:pt x="2164" y="122"/>
                    <a:pt x="2162" y="121"/>
                  </a:cubicBezTo>
                  <a:cubicBezTo>
                    <a:pt x="2161" y="120"/>
                    <a:pt x="2162" y="118"/>
                    <a:pt x="2159" y="118"/>
                  </a:cubicBezTo>
                  <a:cubicBezTo>
                    <a:pt x="2157" y="118"/>
                    <a:pt x="2156" y="119"/>
                    <a:pt x="2154" y="119"/>
                  </a:cubicBezTo>
                  <a:cubicBezTo>
                    <a:pt x="2150" y="120"/>
                    <a:pt x="2151" y="119"/>
                    <a:pt x="2150" y="123"/>
                  </a:cubicBezTo>
                  <a:cubicBezTo>
                    <a:pt x="2150" y="126"/>
                    <a:pt x="2151" y="127"/>
                    <a:pt x="2151" y="129"/>
                  </a:cubicBezTo>
                  <a:cubicBezTo>
                    <a:pt x="2152" y="135"/>
                    <a:pt x="2152" y="141"/>
                    <a:pt x="2147" y="145"/>
                  </a:cubicBezTo>
                  <a:cubicBezTo>
                    <a:pt x="2144" y="148"/>
                    <a:pt x="2143" y="146"/>
                    <a:pt x="2140" y="145"/>
                  </a:cubicBezTo>
                  <a:cubicBezTo>
                    <a:pt x="2137" y="144"/>
                    <a:pt x="2136" y="144"/>
                    <a:pt x="2132" y="145"/>
                  </a:cubicBezTo>
                  <a:cubicBezTo>
                    <a:pt x="2130" y="145"/>
                    <a:pt x="2128" y="146"/>
                    <a:pt x="2126" y="147"/>
                  </a:cubicBezTo>
                  <a:cubicBezTo>
                    <a:pt x="2123" y="148"/>
                    <a:pt x="2121" y="147"/>
                    <a:pt x="2121" y="151"/>
                  </a:cubicBezTo>
                  <a:cubicBezTo>
                    <a:pt x="2120" y="150"/>
                    <a:pt x="2119" y="149"/>
                    <a:pt x="2119" y="148"/>
                  </a:cubicBezTo>
                  <a:cubicBezTo>
                    <a:pt x="2112" y="149"/>
                    <a:pt x="2109" y="143"/>
                    <a:pt x="2111" y="137"/>
                  </a:cubicBezTo>
                  <a:cubicBezTo>
                    <a:pt x="2114" y="138"/>
                    <a:pt x="2114" y="145"/>
                    <a:pt x="2117" y="141"/>
                  </a:cubicBezTo>
                  <a:cubicBezTo>
                    <a:pt x="2119" y="140"/>
                    <a:pt x="2118" y="135"/>
                    <a:pt x="2119" y="133"/>
                  </a:cubicBezTo>
                  <a:cubicBezTo>
                    <a:pt x="2121" y="129"/>
                    <a:pt x="2122" y="129"/>
                    <a:pt x="2121" y="125"/>
                  </a:cubicBezTo>
                  <a:cubicBezTo>
                    <a:pt x="2121" y="124"/>
                    <a:pt x="2119" y="124"/>
                    <a:pt x="2121" y="122"/>
                  </a:cubicBezTo>
                  <a:cubicBezTo>
                    <a:pt x="2122" y="120"/>
                    <a:pt x="2125" y="122"/>
                    <a:pt x="2126" y="121"/>
                  </a:cubicBezTo>
                  <a:cubicBezTo>
                    <a:pt x="2128" y="119"/>
                    <a:pt x="2127" y="116"/>
                    <a:pt x="2127" y="114"/>
                  </a:cubicBezTo>
                  <a:cubicBezTo>
                    <a:pt x="2132" y="115"/>
                    <a:pt x="2131" y="112"/>
                    <a:pt x="2132" y="109"/>
                  </a:cubicBezTo>
                  <a:cubicBezTo>
                    <a:pt x="2134" y="106"/>
                    <a:pt x="2135" y="105"/>
                    <a:pt x="2135" y="102"/>
                  </a:cubicBezTo>
                  <a:cubicBezTo>
                    <a:pt x="2137" y="102"/>
                    <a:pt x="2139" y="100"/>
                    <a:pt x="2139" y="98"/>
                  </a:cubicBezTo>
                  <a:cubicBezTo>
                    <a:pt x="2135" y="96"/>
                    <a:pt x="2135" y="95"/>
                    <a:pt x="2133" y="91"/>
                  </a:cubicBezTo>
                  <a:cubicBezTo>
                    <a:pt x="2132" y="88"/>
                    <a:pt x="2118" y="81"/>
                    <a:pt x="2118" y="85"/>
                  </a:cubicBezTo>
                  <a:cubicBezTo>
                    <a:pt x="2116" y="85"/>
                    <a:pt x="2115" y="87"/>
                    <a:pt x="2113" y="87"/>
                  </a:cubicBezTo>
                  <a:cubicBezTo>
                    <a:pt x="2114" y="83"/>
                    <a:pt x="2106" y="82"/>
                    <a:pt x="2103" y="83"/>
                  </a:cubicBezTo>
                  <a:cubicBezTo>
                    <a:pt x="2101" y="84"/>
                    <a:pt x="2100" y="87"/>
                    <a:pt x="2098" y="88"/>
                  </a:cubicBezTo>
                  <a:cubicBezTo>
                    <a:pt x="2096" y="90"/>
                    <a:pt x="2095" y="89"/>
                    <a:pt x="2092" y="90"/>
                  </a:cubicBezTo>
                  <a:cubicBezTo>
                    <a:pt x="2091" y="94"/>
                    <a:pt x="2085" y="91"/>
                    <a:pt x="2085" y="88"/>
                  </a:cubicBezTo>
                  <a:cubicBezTo>
                    <a:pt x="2088" y="87"/>
                    <a:pt x="2090" y="86"/>
                    <a:pt x="2093" y="86"/>
                  </a:cubicBezTo>
                  <a:cubicBezTo>
                    <a:pt x="2092" y="85"/>
                    <a:pt x="2093" y="84"/>
                    <a:pt x="2092" y="83"/>
                  </a:cubicBezTo>
                  <a:cubicBezTo>
                    <a:pt x="2093" y="83"/>
                    <a:pt x="2094" y="83"/>
                    <a:pt x="2095" y="83"/>
                  </a:cubicBezTo>
                  <a:cubicBezTo>
                    <a:pt x="2096" y="80"/>
                    <a:pt x="2094" y="75"/>
                    <a:pt x="2097" y="73"/>
                  </a:cubicBezTo>
                  <a:cubicBezTo>
                    <a:pt x="2095" y="73"/>
                    <a:pt x="2093" y="75"/>
                    <a:pt x="2092" y="78"/>
                  </a:cubicBezTo>
                  <a:cubicBezTo>
                    <a:pt x="2091" y="77"/>
                    <a:pt x="2091" y="78"/>
                    <a:pt x="2090" y="77"/>
                  </a:cubicBezTo>
                  <a:cubicBezTo>
                    <a:pt x="2087" y="76"/>
                    <a:pt x="2087" y="80"/>
                    <a:pt x="2083" y="80"/>
                  </a:cubicBezTo>
                  <a:cubicBezTo>
                    <a:pt x="2080" y="81"/>
                    <a:pt x="2080" y="77"/>
                    <a:pt x="2077" y="78"/>
                  </a:cubicBezTo>
                  <a:cubicBezTo>
                    <a:pt x="2074" y="78"/>
                    <a:pt x="2075" y="83"/>
                    <a:pt x="2071" y="81"/>
                  </a:cubicBezTo>
                  <a:cubicBezTo>
                    <a:pt x="2068" y="80"/>
                    <a:pt x="2068" y="75"/>
                    <a:pt x="2065" y="75"/>
                  </a:cubicBezTo>
                  <a:cubicBezTo>
                    <a:pt x="2065" y="82"/>
                    <a:pt x="2055" y="79"/>
                    <a:pt x="2052" y="78"/>
                  </a:cubicBezTo>
                  <a:cubicBezTo>
                    <a:pt x="2054" y="78"/>
                    <a:pt x="2055" y="76"/>
                    <a:pt x="2057" y="75"/>
                  </a:cubicBezTo>
                  <a:cubicBezTo>
                    <a:pt x="2058" y="74"/>
                    <a:pt x="2059" y="75"/>
                    <a:pt x="2061" y="74"/>
                  </a:cubicBezTo>
                  <a:cubicBezTo>
                    <a:pt x="2061" y="72"/>
                    <a:pt x="2063" y="70"/>
                    <a:pt x="2065" y="70"/>
                  </a:cubicBezTo>
                  <a:cubicBezTo>
                    <a:pt x="2067" y="70"/>
                    <a:pt x="2068" y="72"/>
                    <a:pt x="2070" y="71"/>
                  </a:cubicBezTo>
                  <a:cubicBezTo>
                    <a:pt x="2071" y="71"/>
                    <a:pt x="2071" y="70"/>
                    <a:pt x="2072" y="70"/>
                  </a:cubicBezTo>
                  <a:cubicBezTo>
                    <a:pt x="2074" y="69"/>
                    <a:pt x="2077" y="68"/>
                    <a:pt x="2079" y="67"/>
                  </a:cubicBezTo>
                  <a:cubicBezTo>
                    <a:pt x="2081" y="66"/>
                    <a:pt x="2082" y="64"/>
                    <a:pt x="2084" y="63"/>
                  </a:cubicBezTo>
                  <a:cubicBezTo>
                    <a:pt x="2092" y="65"/>
                    <a:pt x="2087" y="59"/>
                    <a:pt x="2088" y="56"/>
                  </a:cubicBezTo>
                  <a:cubicBezTo>
                    <a:pt x="2088" y="55"/>
                    <a:pt x="2090" y="53"/>
                    <a:pt x="2091" y="51"/>
                  </a:cubicBezTo>
                  <a:cubicBezTo>
                    <a:pt x="2092" y="50"/>
                    <a:pt x="2093" y="47"/>
                    <a:pt x="2095" y="47"/>
                  </a:cubicBezTo>
                  <a:cubicBezTo>
                    <a:pt x="2099" y="46"/>
                    <a:pt x="2104" y="49"/>
                    <a:pt x="2106" y="51"/>
                  </a:cubicBezTo>
                  <a:cubicBezTo>
                    <a:pt x="2107" y="52"/>
                    <a:pt x="2108" y="55"/>
                    <a:pt x="2111" y="53"/>
                  </a:cubicBezTo>
                  <a:cubicBezTo>
                    <a:pt x="2113" y="50"/>
                    <a:pt x="2110" y="51"/>
                    <a:pt x="2108" y="49"/>
                  </a:cubicBezTo>
                  <a:cubicBezTo>
                    <a:pt x="2108" y="48"/>
                    <a:pt x="2108" y="47"/>
                    <a:pt x="2107" y="46"/>
                  </a:cubicBezTo>
                  <a:cubicBezTo>
                    <a:pt x="2106" y="44"/>
                    <a:pt x="2104" y="43"/>
                    <a:pt x="2103" y="42"/>
                  </a:cubicBezTo>
                  <a:cubicBezTo>
                    <a:pt x="2101" y="41"/>
                    <a:pt x="2099" y="40"/>
                    <a:pt x="2098" y="37"/>
                  </a:cubicBezTo>
                  <a:cubicBezTo>
                    <a:pt x="2097" y="34"/>
                    <a:pt x="2099" y="27"/>
                    <a:pt x="2096" y="24"/>
                  </a:cubicBezTo>
                  <a:cubicBezTo>
                    <a:pt x="2093" y="21"/>
                    <a:pt x="2088" y="24"/>
                    <a:pt x="2084" y="24"/>
                  </a:cubicBezTo>
                  <a:cubicBezTo>
                    <a:pt x="2079" y="23"/>
                    <a:pt x="2074" y="18"/>
                    <a:pt x="2068" y="17"/>
                  </a:cubicBezTo>
                  <a:cubicBezTo>
                    <a:pt x="2068" y="14"/>
                    <a:pt x="2068" y="11"/>
                    <a:pt x="2068" y="8"/>
                  </a:cubicBezTo>
                  <a:cubicBezTo>
                    <a:pt x="2065" y="6"/>
                    <a:pt x="2063" y="5"/>
                    <a:pt x="2061" y="6"/>
                  </a:cubicBezTo>
                  <a:cubicBezTo>
                    <a:pt x="2058" y="7"/>
                    <a:pt x="2057" y="10"/>
                    <a:pt x="2054" y="8"/>
                  </a:cubicBezTo>
                  <a:cubicBezTo>
                    <a:pt x="2055" y="7"/>
                    <a:pt x="2057" y="7"/>
                    <a:pt x="2058" y="5"/>
                  </a:cubicBezTo>
                  <a:cubicBezTo>
                    <a:pt x="2055" y="5"/>
                    <a:pt x="2056" y="2"/>
                    <a:pt x="2053" y="1"/>
                  </a:cubicBezTo>
                  <a:cubicBezTo>
                    <a:pt x="2052" y="0"/>
                    <a:pt x="2047" y="1"/>
                    <a:pt x="2046" y="1"/>
                  </a:cubicBezTo>
                  <a:cubicBezTo>
                    <a:pt x="2045" y="2"/>
                    <a:pt x="2042" y="6"/>
                    <a:pt x="2041" y="8"/>
                  </a:cubicBezTo>
                  <a:cubicBezTo>
                    <a:pt x="2040" y="10"/>
                    <a:pt x="2041" y="12"/>
                    <a:pt x="2039" y="14"/>
                  </a:cubicBezTo>
                  <a:cubicBezTo>
                    <a:pt x="2036" y="12"/>
                    <a:pt x="2033" y="15"/>
                    <a:pt x="2030" y="14"/>
                  </a:cubicBezTo>
                  <a:cubicBezTo>
                    <a:pt x="2031" y="8"/>
                    <a:pt x="2019" y="17"/>
                    <a:pt x="2018" y="19"/>
                  </a:cubicBezTo>
                  <a:cubicBezTo>
                    <a:pt x="2017" y="21"/>
                    <a:pt x="2019" y="22"/>
                    <a:pt x="2018" y="23"/>
                  </a:cubicBezTo>
                  <a:cubicBezTo>
                    <a:pt x="2017" y="24"/>
                    <a:pt x="2015" y="25"/>
                    <a:pt x="2015" y="26"/>
                  </a:cubicBezTo>
                  <a:cubicBezTo>
                    <a:pt x="2011" y="28"/>
                    <a:pt x="2007" y="29"/>
                    <a:pt x="2005" y="34"/>
                  </a:cubicBezTo>
                  <a:cubicBezTo>
                    <a:pt x="2005" y="34"/>
                    <a:pt x="2005" y="36"/>
                    <a:pt x="2005" y="37"/>
                  </a:cubicBezTo>
                  <a:cubicBezTo>
                    <a:pt x="2005" y="38"/>
                    <a:pt x="2004" y="38"/>
                    <a:pt x="2003" y="39"/>
                  </a:cubicBezTo>
                  <a:cubicBezTo>
                    <a:pt x="2002" y="42"/>
                    <a:pt x="1999" y="46"/>
                    <a:pt x="1999" y="49"/>
                  </a:cubicBezTo>
                  <a:cubicBezTo>
                    <a:pt x="1996" y="49"/>
                    <a:pt x="1995" y="44"/>
                    <a:pt x="1997" y="43"/>
                  </a:cubicBezTo>
                  <a:cubicBezTo>
                    <a:pt x="1994" y="44"/>
                    <a:pt x="1994" y="45"/>
                    <a:pt x="1993" y="48"/>
                  </a:cubicBezTo>
                  <a:cubicBezTo>
                    <a:pt x="1992" y="52"/>
                    <a:pt x="1991" y="53"/>
                    <a:pt x="1989" y="55"/>
                  </a:cubicBezTo>
                  <a:cubicBezTo>
                    <a:pt x="1985" y="59"/>
                    <a:pt x="1982" y="64"/>
                    <a:pt x="1979" y="68"/>
                  </a:cubicBezTo>
                  <a:cubicBezTo>
                    <a:pt x="1976" y="73"/>
                    <a:pt x="1974" y="76"/>
                    <a:pt x="1974" y="81"/>
                  </a:cubicBezTo>
                  <a:cubicBezTo>
                    <a:pt x="1973" y="87"/>
                    <a:pt x="1974" y="93"/>
                    <a:pt x="1973" y="98"/>
                  </a:cubicBezTo>
                  <a:cubicBezTo>
                    <a:pt x="1969" y="98"/>
                    <a:pt x="1969" y="89"/>
                    <a:pt x="1966" y="95"/>
                  </a:cubicBezTo>
                  <a:cubicBezTo>
                    <a:pt x="1965" y="97"/>
                    <a:pt x="1963" y="102"/>
                    <a:pt x="1963" y="105"/>
                  </a:cubicBezTo>
                  <a:cubicBezTo>
                    <a:pt x="1963" y="109"/>
                    <a:pt x="1965" y="115"/>
                    <a:pt x="1968" y="118"/>
                  </a:cubicBezTo>
                  <a:cubicBezTo>
                    <a:pt x="1973" y="121"/>
                    <a:pt x="1975" y="120"/>
                    <a:pt x="1976" y="127"/>
                  </a:cubicBezTo>
                  <a:cubicBezTo>
                    <a:pt x="1974" y="127"/>
                    <a:pt x="1972" y="126"/>
                    <a:pt x="1970" y="126"/>
                  </a:cubicBezTo>
                  <a:cubicBezTo>
                    <a:pt x="1968" y="131"/>
                    <a:pt x="1969" y="136"/>
                    <a:pt x="1968" y="140"/>
                  </a:cubicBezTo>
                  <a:cubicBezTo>
                    <a:pt x="1966" y="144"/>
                    <a:pt x="1959" y="148"/>
                    <a:pt x="1955" y="150"/>
                  </a:cubicBezTo>
                  <a:cubicBezTo>
                    <a:pt x="1950" y="152"/>
                    <a:pt x="1946" y="150"/>
                    <a:pt x="1941" y="151"/>
                  </a:cubicBezTo>
                  <a:cubicBezTo>
                    <a:pt x="1933" y="152"/>
                    <a:pt x="1929" y="154"/>
                    <a:pt x="1921" y="152"/>
                  </a:cubicBezTo>
                  <a:cubicBezTo>
                    <a:pt x="1918" y="151"/>
                    <a:pt x="1917" y="148"/>
                    <a:pt x="1914" y="147"/>
                  </a:cubicBezTo>
                  <a:cubicBezTo>
                    <a:pt x="1912" y="146"/>
                    <a:pt x="1909" y="146"/>
                    <a:pt x="1907" y="149"/>
                  </a:cubicBezTo>
                  <a:cubicBezTo>
                    <a:pt x="1906" y="152"/>
                    <a:pt x="1908" y="153"/>
                    <a:pt x="1910" y="155"/>
                  </a:cubicBezTo>
                  <a:cubicBezTo>
                    <a:pt x="1911" y="157"/>
                    <a:pt x="1912" y="159"/>
                    <a:pt x="1912" y="162"/>
                  </a:cubicBezTo>
                  <a:cubicBezTo>
                    <a:pt x="1914" y="167"/>
                    <a:pt x="1913" y="165"/>
                    <a:pt x="1918" y="166"/>
                  </a:cubicBezTo>
                  <a:cubicBezTo>
                    <a:pt x="1921" y="167"/>
                    <a:pt x="1921" y="170"/>
                    <a:pt x="1922" y="172"/>
                  </a:cubicBezTo>
                  <a:cubicBezTo>
                    <a:pt x="1924" y="176"/>
                    <a:pt x="1924" y="175"/>
                    <a:pt x="1928" y="175"/>
                  </a:cubicBezTo>
                  <a:cubicBezTo>
                    <a:pt x="1926" y="182"/>
                    <a:pt x="1932" y="185"/>
                    <a:pt x="1934" y="190"/>
                  </a:cubicBezTo>
                  <a:cubicBezTo>
                    <a:pt x="1935" y="191"/>
                    <a:pt x="1937" y="197"/>
                    <a:pt x="1934" y="197"/>
                  </a:cubicBezTo>
                  <a:cubicBezTo>
                    <a:pt x="1933" y="196"/>
                    <a:pt x="1931" y="191"/>
                    <a:pt x="1931" y="190"/>
                  </a:cubicBezTo>
                  <a:cubicBezTo>
                    <a:pt x="1929" y="190"/>
                    <a:pt x="1928" y="192"/>
                    <a:pt x="1928" y="194"/>
                  </a:cubicBezTo>
                  <a:cubicBezTo>
                    <a:pt x="1927" y="194"/>
                    <a:pt x="1926" y="193"/>
                    <a:pt x="1924" y="193"/>
                  </a:cubicBezTo>
                  <a:cubicBezTo>
                    <a:pt x="1924" y="190"/>
                    <a:pt x="1928" y="191"/>
                    <a:pt x="1928" y="187"/>
                  </a:cubicBezTo>
                  <a:cubicBezTo>
                    <a:pt x="1925" y="187"/>
                    <a:pt x="1918" y="192"/>
                    <a:pt x="1918" y="187"/>
                  </a:cubicBezTo>
                  <a:cubicBezTo>
                    <a:pt x="1918" y="183"/>
                    <a:pt x="1926" y="183"/>
                    <a:pt x="1924" y="178"/>
                  </a:cubicBezTo>
                  <a:cubicBezTo>
                    <a:pt x="1921" y="178"/>
                    <a:pt x="1922" y="180"/>
                    <a:pt x="1920" y="180"/>
                  </a:cubicBezTo>
                  <a:cubicBezTo>
                    <a:pt x="1918" y="181"/>
                    <a:pt x="1917" y="179"/>
                    <a:pt x="1915" y="178"/>
                  </a:cubicBezTo>
                  <a:cubicBezTo>
                    <a:pt x="1914" y="178"/>
                    <a:pt x="1912" y="177"/>
                    <a:pt x="1910" y="178"/>
                  </a:cubicBezTo>
                  <a:cubicBezTo>
                    <a:pt x="1908" y="178"/>
                    <a:pt x="1909" y="181"/>
                    <a:pt x="1907" y="180"/>
                  </a:cubicBezTo>
                  <a:cubicBezTo>
                    <a:pt x="1907" y="178"/>
                    <a:pt x="1907" y="176"/>
                    <a:pt x="1908" y="174"/>
                  </a:cubicBezTo>
                  <a:cubicBezTo>
                    <a:pt x="1904" y="176"/>
                    <a:pt x="1902" y="178"/>
                    <a:pt x="1898" y="181"/>
                  </a:cubicBezTo>
                  <a:cubicBezTo>
                    <a:pt x="1896" y="182"/>
                    <a:pt x="1893" y="184"/>
                    <a:pt x="1890" y="185"/>
                  </a:cubicBezTo>
                  <a:cubicBezTo>
                    <a:pt x="1889" y="186"/>
                    <a:pt x="1883" y="189"/>
                    <a:pt x="1885" y="191"/>
                  </a:cubicBezTo>
                  <a:cubicBezTo>
                    <a:pt x="1887" y="194"/>
                    <a:pt x="1893" y="190"/>
                    <a:pt x="1892" y="194"/>
                  </a:cubicBezTo>
                  <a:cubicBezTo>
                    <a:pt x="1891" y="194"/>
                    <a:pt x="1889" y="194"/>
                    <a:pt x="1888" y="194"/>
                  </a:cubicBezTo>
                  <a:cubicBezTo>
                    <a:pt x="1887" y="195"/>
                    <a:pt x="1886" y="197"/>
                    <a:pt x="1885" y="198"/>
                  </a:cubicBezTo>
                  <a:cubicBezTo>
                    <a:pt x="1884" y="198"/>
                    <a:pt x="1881" y="194"/>
                    <a:pt x="1881" y="193"/>
                  </a:cubicBezTo>
                  <a:cubicBezTo>
                    <a:pt x="1878" y="193"/>
                    <a:pt x="1874" y="196"/>
                    <a:pt x="1873" y="199"/>
                  </a:cubicBezTo>
                  <a:cubicBezTo>
                    <a:pt x="1873" y="199"/>
                    <a:pt x="1874" y="199"/>
                    <a:pt x="1874" y="199"/>
                  </a:cubicBezTo>
                  <a:cubicBezTo>
                    <a:pt x="1874" y="199"/>
                    <a:pt x="1874" y="200"/>
                    <a:pt x="1874" y="200"/>
                  </a:cubicBezTo>
                  <a:cubicBezTo>
                    <a:pt x="1878" y="200"/>
                    <a:pt x="1881" y="201"/>
                    <a:pt x="1879" y="206"/>
                  </a:cubicBezTo>
                  <a:cubicBezTo>
                    <a:pt x="1874" y="204"/>
                    <a:pt x="1864" y="202"/>
                    <a:pt x="1866" y="211"/>
                  </a:cubicBezTo>
                  <a:cubicBezTo>
                    <a:pt x="1866" y="208"/>
                    <a:pt x="1865" y="207"/>
                    <a:pt x="1864" y="205"/>
                  </a:cubicBezTo>
                  <a:cubicBezTo>
                    <a:pt x="1866" y="204"/>
                    <a:pt x="1867" y="202"/>
                    <a:pt x="1870" y="201"/>
                  </a:cubicBezTo>
                  <a:cubicBezTo>
                    <a:pt x="1870" y="201"/>
                    <a:pt x="1870" y="200"/>
                    <a:pt x="1870" y="200"/>
                  </a:cubicBezTo>
                  <a:cubicBezTo>
                    <a:pt x="1867" y="200"/>
                    <a:pt x="1866" y="201"/>
                    <a:pt x="1863" y="201"/>
                  </a:cubicBezTo>
                  <a:cubicBezTo>
                    <a:pt x="1863" y="196"/>
                    <a:pt x="1870" y="196"/>
                    <a:pt x="1868" y="192"/>
                  </a:cubicBezTo>
                  <a:cubicBezTo>
                    <a:pt x="1865" y="192"/>
                    <a:pt x="1861" y="195"/>
                    <a:pt x="1859" y="196"/>
                  </a:cubicBezTo>
                  <a:cubicBezTo>
                    <a:pt x="1857" y="198"/>
                    <a:pt x="1851" y="202"/>
                    <a:pt x="1850" y="203"/>
                  </a:cubicBezTo>
                  <a:cubicBezTo>
                    <a:pt x="1850" y="209"/>
                    <a:pt x="1857" y="203"/>
                    <a:pt x="1859" y="203"/>
                  </a:cubicBezTo>
                  <a:cubicBezTo>
                    <a:pt x="1862" y="204"/>
                    <a:pt x="1857" y="208"/>
                    <a:pt x="1857" y="211"/>
                  </a:cubicBezTo>
                  <a:cubicBezTo>
                    <a:pt x="1855" y="211"/>
                    <a:pt x="1854" y="212"/>
                    <a:pt x="1854" y="213"/>
                  </a:cubicBezTo>
                  <a:cubicBezTo>
                    <a:pt x="1853" y="213"/>
                    <a:pt x="1852" y="213"/>
                    <a:pt x="1851" y="213"/>
                  </a:cubicBezTo>
                  <a:cubicBezTo>
                    <a:pt x="1851" y="216"/>
                    <a:pt x="1847" y="219"/>
                    <a:pt x="1846" y="216"/>
                  </a:cubicBezTo>
                  <a:cubicBezTo>
                    <a:pt x="1846" y="216"/>
                    <a:pt x="1848" y="211"/>
                    <a:pt x="1848" y="210"/>
                  </a:cubicBezTo>
                  <a:cubicBezTo>
                    <a:pt x="1848" y="209"/>
                    <a:pt x="1850" y="207"/>
                    <a:pt x="1849" y="207"/>
                  </a:cubicBezTo>
                  <a:cubicBezTo>
                    <a:pt x="1849" y="205"/>
                    <a:pt x="1848" y="207"/>
                    <a:pt x="1847" y="206"/>
                  </a:cubicBezTo>
                  <a:cubicBezTo>
                    <a:pt x="1846" y="205"/>
                    <a:pt x="1845" y="207"/>
                    <a:pt x="1844" y="205"/>
                  </a:cubicBezTo>
                  <a:cubicBezTo>
                    <a:pt x="1844" y="204"/>
                    <a:pt x="1846" y="202"/>
                    <a:pt x="1846" y="202"/>
                  </a:cubicBezTo>
                  <a:cubicBezTo>
                    <a:pt x="1843" y="201"/>
                    <a:pt x="1837" y="204"/>
                    <a:pt x="1839" y="207"/>
                  </a:cubicBezTo>
                  <a:cubicBezTo>
                    <a:pt x="1838" y="208"/>
                    <a:pt x="1835" y="207"/>
                    <a:pt x="1834" y="208"/>
                  </a:cubicBezTo>
                  <a:cubicBezTo>
                    <a:pt x="1833" y="208"/>
                    <a:pt x="1831" y="211"/>
                    <a:pt x="1830" y="212"/>
                  </a:cubicBezTo>
                  <a:cubicBezTo>
                    <a:pt x="1829" y="213"/>
                    <a:pt x="1826" y="214"/>
                    <a:pt x="1825" y="215"/>
                  </a:cubicBezTo>
                  <a:cubicBezTo>
                    <a:pt x="1824" y="216"/>
                    <a:pt x="1825" y="219"/>
                    <a:pt x="1825" y="221"/>
                  </a:cubicBezTo>
                  <a:cubicBezTo>
                    <a:pt x="1820" y="220"/>
                    <a:pt x="1827" y="210"/>
                    <a:pt x="1828" y="208"/>
                  </a:cubicBezTo>
                  <a:cubicBezTo>
                    <a:pt x="1830" y="205"/>
                    <a:pt x="1838" y="199"/>
                    <a:pt x="1833" y="196"/>
                  </a:cubicBezTo>
                  <a:cubicBezTo>
                    <a:pt x="1834" y="196"/>
                    <a:pt x="1838" y="196"/>
                    <a:pt x="1839" y="194"/>
                  </a:cubicBezTo>
                  <a:cubicBezTo>
                    <a:pt x="1839" y="191"/>
                    <a:pt x="1833" y="191"/>
                    <a:pt x="1832" y="190"/>
                  </a:cubicBezTo>
                  <a:cubicBezTo>
                    <a:pt x="1826" y="185"/>
                    <a:pt x="1842" y="190"/>
                    <a:pt x="1843" y="190"/>
                  </a:cubicBezTo>
                  <a:cubicBezTo>
                    <a:pt x="1842" y="188"/>
                    <a:pt x="1844" y="187"/>
                    <a:pt x="1846" y="185"/>
                  </a:cubicBezTo>
                  <a:cubicBezTo>
                    <a:pt x="1845" y="191"/>
                    <a:pt x="1849" y="187"/>
                    <a:pt x="1850" y="183"/>
                  </a:cubicBezTo>
                  <a:cubicBezTo>
                    <a:pt x="1852" y="187"/>
                    <a:pt x="1857" y="179"/>
                    <a:pt x="1861" y="179"/>
                  </a:cubicBezTo>
                  <a:cubicBezTo>
                    <a:pt x="1861" y="177"/>
                    <a:pt x="1857" y="173"/>
                    <a:pt x="1861" y="173"/>
                  </a:cubicBezTo>
                  <a:cubicBezTo>
                    <a:pt x="1861" y="170"/>
                    <a:pt x="1860" y="168"/>
                    <a:pt x="1858" y="166"/>
                  </a:cubicBezTo>
                  <a:cubicBezTo>
                    <a:pt x="1857" y="166"/>
                    <a:pt x="1857" y="163"/>
                    <a:pt x="1855" y="164"/>
                  </a:cubicBezTo>
                  <a:cubicBezTo>
                    <a:pt x="1854" y="165"/>
                    <a:pt x="1855" y="167"/>
                    <a:pt x="1856" y="168"/>
                  </a:cubicBezTo>
                  <a:cubicBezTo>
                    <a:pt x="1856" y="168"/>
                    <a:pt x="1853" y="173"/>
                    <a:pt x="1853" y="173"/>
                  </a:cubicBezTo>
                  <a:cubicBezTo>
                    <a:pt x="1850" y="175"/>
                    <a:pt x="1850" y="173"/>
                    <a:pt x="1848" y="171"/>
                  </a:cubicBezTo>
                  <a:cubicBezTo>
                    <a:pt x="1845" y="170"/>
                    <a:pt x="1837" y="167"/>
                    <a:pt x="1837" y="173"/>
                  </a:cubicBezTo>
                  <a:cubicBezTo>
                    <a:pt x="1837" y="173"/>
                    <a:pt x="1837" y="172"/>
                    <a:pt x="1837" y="172"/>
                  </a:cubicBezTo>
                  <a:cubicBezTo>
                    <a:pt x="1835" y="171"/>
                    <a:pt x="1832" y="170"/>
                    <a:pt x="1830" y="171"/>
                  </a:cubicBezTo>
                  <a:cubicBezTo>
                    <a:pt x="1830" y="170"/>
                    <a:pt x="1830" y="169"/>
                    <a:pt x="1830" y="169"/>
                  </a:cubicBezTo>
                  <a:cubicBezTo>
                    <a:pt x="1827" y="168"/>
                    <a:pt x="1823" y="170"/>
                    <a:pt x="1823" y="173"/>
                  </a:cubicBezTo>
                  <a:cubicBezTo>
                    <a:pt x="1821" y="173"/>
                    <a:pt x="1821" y="173"/>
                    <a:pt x="1821" y="171"/>
                  </a:cubicBezTo>
                  <a:cubicBezTo>
                    <a:pt x="1817" y="170"/>
                    <a:pt x="1811" y="178"/>
                    <a:pt x="1815" y="179"/>
                  </a:cubicBezTo>
                  <a:cubicBezTo>
                    <a:pt x="1817" y="180"/>
                    <a:pt x="1826" y="182"/>
                    <a:pt x="1824" y="186"/>
                  </a:cubicBezTo>
                  <a:cubicBezTo>
                    <a:pt x="1823" y="186"/>
                    <a:pt x="1821" y="184"/>
                    <a:pt x="1820" y="185"/>
                  </a:cubicBezTo>
                  <a:cubicBezTo>
                    <a:pt x="1817" y="185"/>
                    <a:pt x="1817" y="186"/>
                    <a:pt x="1816" y="187"/>
                  </a:cubicBezTo>
                  <a:cubicBezTo>
                    <a:pt x="1815" y="188"/>
                    <a:pt x="1813" y="188"/>
                    <a:pt x="1812" y="189"/>
                  </a:cubicBezTo>
                  <a:cubicBezTo>
                    <a:pt x="1811" y="189"/>
                    <a:pt x="1811" y="191"/>
                    <a:pt x="1809" y="191"/>
                  </a:cubicBezTo>
                  <a:cubicBezTo>
                    <a:pt x="1804" y="191"/>
                    <a:pt x="1806" y="187"/>
                    <a:pt x="1803" y="185"/>
                  </a:cubicBezTo>
                  <a:cubicBezTo>
                    <a:pt x="1801" y="184"/>
                    <a:pt x="1793" y="185"/>
                    <a:pt x="1792" y="186"/>
                  </a:cubicBezTo>
                  <a:cubicBezTo>
                    <a:pt x="1794" y="188"/>
                    <a:pt x="1799" y="187"/>
                    <a:pt x="1799" y="190"/>
                  </a:cubicBezTo>
                  <a:cubicBezTo>
                    <a:pt x="1797" y="190"/>
                    <a:pt x="1794" y="191"/>
                    <a:pt x="1794" y="194"/>
                  </a:cubicBezTo>
                  <a:cubicBezTo>
                    <a:pt x="1793" y="194"/>
                    <a:pt x="1792" y="193"/>
                    <a:pt x="1791" y="193"/>
                  </a:cubicBezTo>
                  <a:cubicBezTo>
                    <a:pt x="1791" y="192"/>
                    <a:pt x="1791" y="191"/>
                    <a:pt x="1790" y="189"/>
                  </a:cubicBezTo>
                  <a:cubicBezTo>
                    <a:pt x="1789" y="189"/>
                    <a:pt x="1787" y="190"/>
                    <a:pt x="1785" y="189"/>
                  </a:cubicBezTo>
                  <a:cubicBezTo>
                    <a:pt x="1785" y="188"/>
                    <a:pt x="1773" y="189"/>
                    <a:pt x="1771" y="190"/>
                  </a:cubicBezTo>
                  <a:cubicBezTo>
                    <a:pt x="1770" y="194"/>
                    <a:pt x="1776" y="191"/>
                    <a:pt x="1775" y="196"/>
                  </a:cubicBezTo>
                  <a:cubicBezTo>
                    <a:pt x="1774" y="195"/>
                    <a:pt x="1772" y="195"/>
                    <a:pt x="1771" y="195"/>
                  </a:cubicBezTo>
                  <a:cubicBezTo>
                    <a:pt x="1771" y="195"/>
                    <a:pt x="1771" y="196"/>
                    <a:pt x="1771" y="197"/>
                  </a:cubicBezTo>
                  <a:cubicBezTo>
                    <a:pt x="1770" y="196"/>
                    <a:pt x="1768" y="196"/>
                    <a:pt x="1767" y="197"/>
                  </a:cubicBezTo>
                  <a:cubicBezTo>
                    <a:pt x="1767" y="198"/>
                    <a:pt x="1767" y="202"/>
                    <a:pt x="1764" y="200"/>
                  </a:cubicBezTo>
                  <a:cubicBezTo>
                    <a:pt x="1762" y="199"/>
                    <a:pt x="1766" y="193"/>
                    <a:pt x="1766" y="191"/>
                  </a:cubicBezTo>
                  <a:cubicBezTo>
                    <a:pt x="1764" y="191"/>
                    <a:pt x="1761" y="189"/>
                    <a:pt x="1759" y="190"/>
                  </a:cubicBezTo>
                  <a:cubicBezTo>
                    <a:pt x="1755" y="192"/>
                    <a:pt x="1757" y="192"/>
                    <a:pt x="1758" y="194"/>
                  </a:cubicBezTo>
                  <a:cubicBezTo>
                    <a:pt x="1759" y="197"/>
                    <a:pt x="1760" y="199"/>
                    <a:pt x="1758" y="200"/>
                  </a:cubicBezTo>
                  <a:cubicBezTo>
                    <a:pt x="1755" y="202"/>
                    <a:pt x="1755" y="199"/>
                    <a:pt x="1753" y="196"/>
                  </a:cubicBezTo>
                  <a:cubicBezTo>
                    <a:pt x="1751" y="197"/>
                    <a:pt x="1750" y="198"/>
                    <a:pt x="1750" y="200"/>
                  </a:cubicBezTo>
                  <a:cubicBezTo>
                    <a:pt x="1749" y="201"/>
                    <a:pt x="1750" y="202"/>
                    <a:pt x="1749" y="203"/>
                  </a:cubicBezTo>
                  <a:cubicBezTo>
                    <a:pt x="1749" y="204"/>
                    <a:pt x="1747" y="205"/>
                    <a:pt x="1747" y="205"/>
                  </a:cubicBezTo>
                  <a:cubicBezTo>
                    <a:pt x="1747" y="206"/>
                    <a:pt x="1746" y="206"/>
                    <a:pt x="1746" y="207"/>
                  </a:cubicBezTo>
                  <a:cubicBezTo>
                    <a:pt x="1746" y="206"/>
                    <a:pt x="1748" y="209"/>
                    <a:pt x="1748" y="209"/>
                  </a:cubicBezTo>
                  <a:cubicBezTo>
                    <a:pt x="1748" y="211"/>
                    <a:pt x="1747" y="213"/>
                    <a:pt x="1747" y="215"/>
                  </a:cubicBezTo>
                  <a:cubicBezTo>
                    <a:pt x="1749" y="215"/>
                    <a:pt x="1751" y="218"/>
                    <a:pt x="1754" y="217"/>
                  </a:cubicBezTo>
                  <a:cubicBezTo>
                    <a:pt x="1756" y="215"/>
                    <a:pt x="1755" y="212"/>
                    <a:pt x="1753" y="212"/>
                  </a:cubicBezTo>
                  <a:cubicBezTo>
                    <a:pt x="1753" y="211"/>
                    <a:pt x="1754" y="211"/>
                    <a:pt x="1754" y="211"/>
                  </a:cubicBezTo>
                  <a:cubicBezTo>
                    <a:pt x="1754" y="210"/>
                    <a:pt x="1753" y="210"/>
                    <a:pt x="1753" y="209"/>
                  </a:cubicBezTo>
                  <a:cubicBezTo>
                    <a:pt x="1757" y="209"/>
                    <a:pt x="1759" y="209"/>
                    <a:pt x="1761" y="212"/>
                  </a:cubicBezTo>
                  <a:cubicBezTo>
                    <a:pt x="1762" y="214"/>
                    <a:pt x="1763" y="219"/>
                    <a:pt x="1766" y="217"/>
                  </a:cubicBezTo>
                  <a:cubicBezTo>
                    <a:pt x="1767" y="216"/>
                    <a:pt x="1766" y="214"/>
                    <a:pt x="1765" y="213"/>
                  </a:cubicBezTo>
                  <a:cubicBezTo>
                    <a:pt x="1765" y="212"/>
                    <a:pt x="1766" y="211"/>
                    <a:pt x="1768" y="211"/>
                  </a:cubicBezTo>
                  <a:cubicBezTo>
                    <a:pt x="1767" y="212"/>
                    <a:pt x="1767" y="213"/>
                    <a:pt x="1767" y="214"/>
                  </a:cubicBezTo>
                  <a:cubicBezTo>
                    <a:pt x="1770" y="215"/>
                    <a:pt x="1774" y="214"/>
                    <a:pt x="1777" y="214"/>
                  </a:cubicBezTo>
                  <a:cubicBezTo>
                    <a:pt x="1772" y="218"/>
                    <a:pt x="1764" y="221"/>
                    <a:pt x="1758" y="222"/>
                  </a:cubicBezTo>
                  <a:cubicBezTo>
                    <a:pt x="1754" y="223"/>
                    <a:pt x="1751" y="224"/>
                    <a:pt x="1747" y="226"/>
                  </a:cubicBezTo>
                  <a:cubicBezTo>
                    <a:pt x="1745" y="227"/>
                    <a:pt x="1739" y="226"/>
                    <a:pt x="1739" y="228"/>
                  </a:cubicBezTo>
                  <a:cubicBezTo>
                    <a:pt x="1736" y="229"/>
                    <a:pt x="1731" y="230"/>
                    <a:pt x="1728" y="232"/>
                  </a:cubicBezTo>
                  <a:cubicBezTo>
                    <a:pt x="1726" y="232"/>
                    <a:pt x="1725" y="233"/>
                    <a:pt x="1723" y="233"/>
                  </a:cubicBezTo>
                  <a:cubicBezTo>
                    <a:pt x="1720" y="233"/>
                    <a:pt x="1719" y="232"/>
                    <a:pt x="1717" y="233"/>
                  </a:cubicBezTo>
                  <a:cubicBezTo>
                    <a:pt x="1716" y="236"/>
                    <a:pt x="1716" y="240"/>
                    <a:pt x="1715" y="243"/>
                  </a:cubicBezTo>
                  <a:cubicBezTo>
                    <a:pt x="1714" y="242"/>
                    <a:pt x="1710" y="241"/>
                    <a:pt x="1708" y="241"/>
                  </a:cubicBezTo>
                  <a:cubicBezTo>
                    <a:pt x="1706" y="241"/>
                    <a:pt x="1709" y="244"/>
                    <a:pt x="1705" y="243"/>
                  </a:cubicBezTo>
                  <a:cubicBezTo>
                    <a:pt x="1703" y="243"/>
                    <a:pt x="1703" y="242"/>
                    <a:pt x="1704" y="240"/>
                  </a:cubicBezTo>
                  <a:cubicBezTo>
                    <a:pt x="1701" y="239"/>
                    <a:pt x="1700" y="242"/>
                    <a:pt x="1700" y="245"/>
                  </a:cubicBezTo>
                  <a:cubicBezTo>
                    <a:pt x="1696" y="246"/>
                    <a:pt x="1696" y="243"/>
                    <a:pt x="1696" y="240"/>
                  </a:cubicBezTo>
                  <a:cubicBezTo>
                    <a:pt x="1695" y="241"/>
                    <a:pt x="1695" y="240"/>
                    <a:pt x="1694" y="242"/>
                  </a:cubicBezTo>
                  <a:cubicBezTo>
                    <a:pt x="1689" y="241"/>
                    <a:pt x="1691" y="246"/>
                    <a:pt x="1688" y="247"/>
                  </a:cubicBezTo>
                  <a:cubicBezTo>
                    <a:pt x="1685" y="249"/>
                    <a:pt x="1681" y="246"/>
                    <a:pt x="1679" y="247"/>
                  </a:cubicBezTo>
                  <a:cubicBezTo>
                    <a:pt x="1677" y="248"/>
                    <a:pt x="1676" y="249"/>
                    <a:pt x="1675" y="250"/>
                  </a:cubicBezTo>
                  <a:cubicBezTo>
                    <a:pt x="1673" y="251"/>
                    <a:pt x="1670" y="251"/>
                    <a:pt x="1668" y="252"/>
                  </a:cubicBezTo>
                  <a:cubicBezTo>
                    <a:pt x="1670" y="253"/>
                    <a:pt x="1675" y="255"/>
                    <a:pt x="1675" y="256"/>
                  </a:cubicBezTo>
                  <a:cubicBezTo>
                    <a:pt x="1672" y="256"/>
                    <a:pt x="1665" y="257"/>
                    <a:pt x="1663" y="260"/>
                  </a:cubicBezTo>
                  <a:cubicBezTo>
                    <a:pt x="1668" y="263"/>
                    <a:pt x="1659" y="263"/>
                    <a:pt x="1659" y="265"/>
                  </a:cubicBezTo>
                  <a:cubicBezTo>
                    <a:pt x="1658" y="265"/>
                    <a:pt x="1657" y="265"/>
                    <a:pt x="1657" y="265"/>
                  </a:cubicBezTo>
                  <a:cubicBezTo>
                    <a:pt x="1657" y="264"/>
                    <a:pt x="1657" y="263"/>
                    <a:pt x="1657" y="262"/>
                  </a:cubicBezTo>
                  <a:cubicBezTo>
                    <a:pt x="1656" y="262"/>
                    <a:pt x="1656" y="262"/>
                    <a:pt x="1655" y="262"/>
                  </a:cubicBezTo>
                  <a:cubicBezTo>
                    <a:pt x="1655" y="261"/>
                    <a:pt x="1655" y="259"/>
                    <a:pt x="1655" y="259"/>
                  </a:cubicBezTo>
                  <a:cubicBezTo>
                    <a:pt x="1656" y="259"/>
                    <a:pt x="1658" y="258"/>
                    <a:pt x="1659" y="259"/>
                  </a:cubicBezTo>
                  <a:cubicBezTo>
                    <a:pt x="1660" y="254"/>
                    <a:pt x="1650" y="257"/>
                    <a:pt x="1649" y="259"/>
                  </a:cubicBezTo>
                  <a:cubicBezTo>
                    <a:pt x="1648" y="260"/>
                    <a:pt x="1649" y="262"/>
                    <a:pt x="1649" y="263"/>
                  </a:cubicBezTo>
                  <a:cubicBezTo>
                    <a:pt x="1649" y="263"/>
                    <a:pt x="1645" y="265"/>
                    <a:pt x="1645" y="265"/>
                  </a:cubicBezTo>
                  <a:cubicBezTo>
                    <a:pt x="1643" y="266"/>
                    <a:pt x="1640" y="266"/>
                    <a:pt x="1638" y="268"/>
                  </a:cubicBezTo>
                  <a:cubicBezTo>
                    <a:pt x="1640" y="271"/>
                    <a:pt x="1643" y="267"/>
                    <a:pt x="1646" y="267"/>
                  </a:cubicBezTo>
                  <a:cubicBezTo>
                    <a:pt x="1645" y="270"/>
                    <a:pt x="1642" y="270"/>
                    <a:pt x="1640" y="271"/>
                  </a:cubicBezTo>
                  <a:cubicBezTo>
                    <a:pt x="1637" y="272"/>
                    <a:pt x="1638" y="274"/>
                    <a:pt x="1636" y="276"/>
                  </a:cubicBezTo>
                  <a:cubicBezTo>
                    <a:pt x="1634" y="278"/>
                    <a:pt x="1632" y="279"/>
                    <a:pt x="1630" y="281"/>
                  </a:cubicBezTo>
                  <a:cubicBezTo>
                    <a:pt x="1628" y="284"/>
                    <a:pt x="1629" y="286"/>
                    <a:pt x="1626" y="288"/>
                  </a:cubicBezTo>
                  <a:cubicBezTo>
                    <a:pt x="1624" y="289"/>
                    <a:pt x="1621" y="288"/>
                    <a:pt x="1622" y="292"/>
                  </a:cubicBezTo>
                  <a:cubicBezTo>
                    <a:pt x="1622" y="292"/>
                    <a:pt x="1624" y="295"/>
                    <a:pt x="1624" y="294"/>
                  </a:cubicBezTo>
                  <a:cubicBezTo>
                    <a:pt x="1624" y="296"/>
                    <a:pt x="1623" y="297"/>
                    <a:pt x="1620" y="297"/>
                  </a:cubicBezTo>
                  <a:cubicBezTo>
                    <a:pt x="1617" y="298"/>
                    <a:pt x="1610" y="297"/>
                    <a:pt x="1607" y="296"/>
                  </a:cubicBezTo>
                  <a:cubicBezTo>
                    <a:pt x="1602" y="295"/>
                    <a:pt x="1598" y="293"/>
                    <a:pt x="1593" y="295"/>
                  </a:cubicBezTo>
                  <a:cubicBezTo>
                    <a:pt x="1589" y="297"/>
                    <a:pt x="1587" y="300"/>
                    <a:pt x="1590" y="304"/>
                  </a:cubicBezTo>
                  <a:cubicBezTo>
                    <a:pt x="1591" y="301"/>
                    <a:pt x="1595" y="302"/>
                    <a:pt x="1597" y="303"/>
                  </a:cubicBezTo>
                  <a:cubicBezTo>
                    <a:pt x="1599" y="304"/>
                    <a:pt x="1599" y="305"/>
                    <a:pt x="1601" y="306"/>
                  </a:cubicBezTo>
                  <a:cubicBezTo>
                    <a:pt x="1602" y="306"/>
                    <a:pt x="1604" y="306"/>
                    <a:pt x="1606" y="306"/>
                  </a:cubicBezTo>
                  <a:cubicBezTo>
                    <a:pt x="1614" y="307"/>
                    <a:pt x="1611" y="316"/>
                    <a:pt x="1604" y="313"/>
                  </a:cubicBezTo>
                  <a:cubicBezTo>
                    <a:pt x="1605" y="308"/>
                    <a:pt x="1599" y="310"/>
                    <a:pt x="1597" y="311"/>
                  </a:cubicBezTo>
                  <a:cubicBezTo>
                    <a:pt x="1596" y="314"/>
                    <a:pt x="1598" y="315"/>
                    <a:pt x="1600" y="316"/>
                  </a:cubicBezTo>
                  <a:cubicBezTo>
                    <a:pt x="1599" y="317"/>
                    <a:pt x="1600" y="318"/>
                    <a:pt x="1599" y="319"/>
                  </a:cubicBezTo>
                  <a:cubicBezTo>
                    <a:pt x="1598" y="321"/>
                    <a:pt x="1596" y="321"/>
                    <a:pt x="1596" y="322"/>
                  </a:cubicBezTo>
                  <a:cubicBezTo>
                    <a:pt x="1594" y="324"/>
                    <a:pt x="1592" y="327"/>
                    <a:pt x="1591" y="329"/>
                  </a:cubicBezTo>
                  <a:cubicBezTo>
                    <a:pt x="1591" y="332"/>
                    <a:pt x="1594" y="334"/>
                    <a:pt x="1591" y="336"/>
                  </a:cubicBezTo>
                  <a:cubicBezTo>
                    <a:pt x="1589" y="338"/>
                    <a:pt x="1587" y="336"/>
                    <a:pt x="1585" y="338"/>
                  </a:cubicBezTo>
                  <a:cubicBezTo>
                    <a:pt x="1587" y="339"/>
                    <a:pt x="1585" y="340"/>
                    <a:pt x="1586" y="342"/>
                  </a:cubicBezTo>
                  <a:cubicBezTo>
                    <a:pt x="1587" y="343"/>
                    <a:pt x="1589" y="343"/>
                    <a:pt x="1589" y="344"/>
                  </a:cubicBezTo>
                  <a:cubicBezTo>
                    <a:pt x="1589" y="346"/>
                    <a:pt x="1589" y="348"/>
                    <a:pt x="1587" y="348"/>
                  </a:cubicBezTo>
                  <a:cubicBezTo>
                    <a:pt x="1585" y="348"/>
                    <a:pt x="1586" y="347"/>
                    <a:pt x="1585" y="346"/>
                  </a:cubicBezTo>
                  <a:cubicBezTo>
                    <a:pt x="1585" y="345"/>
                    <a:pt x="1584" y="343"/>
                    <a:pt x="1583" y="342"/>
                  </a:cubicBezTo>
                  <a:cubicBezTo>
                    <a:pt x="1584" y="343"/>
                    <a:pt x="1581" y="339"/>
                    <a:pt x="1582" y="339"/>
                  </a:cubicBezTo>
                  <a:cubicBezTo>
                    <a:pt x="1580" y="338"/>
                    <a:pt x="1573" y="340"/>
                    <a:pt x="1574" y="335"/>
                  </a:cubicBezTo>
                  <a:cubicBezTo>
                    <a:pt x="1581" y="338"/>
                    <a:pt x="1574" y="331"/>
                    <a:pt x="1572" y="329"/>
                  </a:cubicBezTo>
                  <a:cubicBezTo>
                    <a:pt x="1568" y="328"/>
                    <a:pt x="1563" y="329"/>
                    <a:pt x="1564" y="323"/>
                  </a:cubicBezTo>
                  <a:cubicBezTo>
                    <a:pt x="1562" y="323"/>
                    <a:pt x="1561" y="323"/>
                    <a:pt x="1559" y="324"/>
                  </a:cubicBezTo>
                  <a:cubicBezTo>
                    <a:pt x="1562" y="328"/>
                    <a:pt x="1553" y="330"/>
                    <a:pt x="1559" y="332"/>
                  </a:cubicBezTo>
                  <a:cubicBezTo>
                    <a:pt x="1561" y="332"/>
                    <a:pt x="1562" y="331"/>
                    <a:pt x="1564" y="331"/>
                  </a:cubicBezTo>
                  <a:cubicBezTo>
                    <a:pt x="1566" y="331"/>
                    <a:pt x="1567" y="332"/>
                    <a:pt x="1569" y="332"/>
                  </a:cubicBezTo>
                  <a:cubicBezTo>
                    <a:pt x="1568" y="333"/>
                    <a:pt x="1567" y="334"/>
                    <a:pt x="1567" y="336"/>
                  </a:cubicBezTo>
                  <a:cubicBezTo>
                    <a:pt x="1566" y="337"/>
                    <a:pt x="1564" y="337"/>
                    <a:pt x="1563" y="338"/>
                  </a:cubicBezTo>
                  <a:cubicBezTo>
                    <a:pt x="1562" y="338"/>
                    <a:pt x="1562" y="340"/>
                    <a:pt x="1561" y="340"/>
                  </a:cubicBezTo>
                  <a:cubicBezTo>
                    <a:pt x="1560" y="342"/>
                    <a:pt x="1557" y="342"/>
                    <a:pt x="1555" y="343"/>
                  </a:cubicBezTo>
                  <a:cubicBezTo>
                    <a:pt x="1555" y="343"/>
                    <a:pt x="1555" y="344"/>
                    <a:pt x="1555" y="344"/>
                  </a:cubicBezTo>
                  <a:cubicBezTo>
                    <a:pt x="1557" y="344"/>
                    <a:pt x="1559" y="345"/>
                    <a:pt x="1560" y="345"/>
                  </a:cubicBezTo>
                  <a:cubicBezTo>
                    <a:pt x="1560" y="346"/>
                    <a:pt x="1560" y="346"/>
                    <a:pt x="1559" y="346"/>
                  </a:cubicBezTo>
                  <a:cubicBezTo>
                    <a:pt x="1561" y="349"/>
                    <a:pt x="1564" y="348"/>
                    <a:pt x="1566" y="350"/>
                  </a:cubicBezTo>
                  <a:cubicBezTo>
                    <a:pt x="1563" y="352"/>
                    <a:pt x="1561" y="352"/>
                    <a:pt x="1559" y="354"/>
                  </a:cubicBezTo>
                  <a:cubicBezTo>
                    <a:pt x="1558" y="356"/>
                    <a:pt x="1558" y="360"/>
                    <a:pt x="1556" y="360"/>
                  </a:cubicBezTo>
                  <a:cubicBezTo>
                    <a:pt x="1555" y="363"/>
                    <a:pt x="1557" y="365"/>
                    <a:pt x="1560" y="365"/>
                  </a:cubicBezTo>
                  <a:cubicBezTo>
                    <a:pt x="1561" y="365"/>
                    <a:pt x="1566" y="362"/>
                    <a:pt x="1567" y="361"/>
                  </a:cubicBezTo>
                  <a:cubicBezTo>
                    <a:pt x="1568" y="363"/>
                    <a:pt x="1571" y="362"/>
                    <a:pt x="1571" y="359"/>
                  </a:cubicBezTo>
                  <a:cubicBezTo>
                    <a:pt x="1574" y="357"/>
                    <a:pt x="1568" y="355"/>
                    <a:pt x="1568" y="353"/>
                  </a:cubicBezTo>
                  <a:cubicBezTo>
                    <a:pt x="1570" y="351"/>
                    <a:pt x="1571" y="349"/>
                    <a:pt x="1574" y="350"/>
                  </a:cubicBezTo>
                  <a:cubicBezTo>
                    <a:pt x="1575" y="350"/>
                    <a:pt x="1576" y="352"/>
                    <a:pt x="1577" y="353"/>
                  </a:cubicBezTo>
                  <a:cubicBezTo>
                    <a:pt x="1578" y="353"/>
                    <a:pt x="1580" y="353"/>
                    <a:pt x="1581" y="353"/>
                  </a:cubicBezTo>
                  <a:cubicBezTo>
                    <a:pt x="1585" y="356"/>
                    <a:pt x="1579" y="355"/>
                    <a:pt x="1580" y="359"/>
                  </a:cubicBezTo>
                  <a:cubicBezTo>
                    <a:pt x="1580" y="360"/>
                    <a:pt x="1583" y="362"/>
                    <a:pt x="1583" y="362"/>
                  </a:cubicBezTo>
                  <a:cubicBezTo>
                    <a:pt x="1584" y="364"/>
                    <a:pt x="1584" y="365"/>
                    <a:pt x="1584" y="366"/>
                  </a:cubicBezTo>
                  <a:cubicBezTo>
                    <a:pt x="1580" y="365"/>
                    <a:pt x="1579" y="363"/>
                    <a:pt x="1574" y="364"/>
                  </a:cubicBezTo>
                  <a:cubicBezTo>
                    <a:pt x="1572" y="364"/>
                    <a:pt x="1565" y="365"/>
                    <a:pt x="1567" y="368"/>
                  </a:cubicBezTo>
                  <a:cubicBezTo>
                    <a:pt x="1568" y="371"/>
                    <a:pt x="1575" y="370"/>
                    <a:pt x="1574" y="375"/>
                  </a:cubicBezTo>
                  <a:cubicBezTo>
                    <a:pt x="1574" y="375"/>
                    <a:pt x="1573" y="375"/>
                    <a:pt x="1573" y="375"/>
                  </a:cubicBezTo>
                  <a:cubicBezTo>
                    <a:pt x="1570" y="369"/>
                    <a:pt x="1562" y="368"/>
                    <a:pt x="1563" y="376"/>
                  </a:cubicBezTo>
                  <a:cubicBezTo>
                    <a:pt x="1563" y="382"/>
                    <a:pt x="1570" y="382"/>
                    <a:pt x="1574" y="382"/>
                  </a:cubicBezTo>
                  <a:cubicBezTo>
                    <a:pt x="1575" y="386"/>
                    <a:pt x="1583" y="385"/>
                    <a:pt x="1585" y="389"/>
                  </a:cubicBezTo>
                  <a:cubicBezTo>
                    <a:pt x="1586" y="391"/>
                    <a:pt x="1582" y="398"/>
                    <a:pt x="1586" y="399"/>
                  </a:cubicBezTo>
                  <a:cubicBezTo>
                    <a:pt x="1586" y="404"/>
                    <a:pt x="1596" y="401"/>
                    <a:pt x="1598" y="404"/>
                  </a:cubicBezTo>
                  <a:cubicBezTo>
                    <a:pt x="1593" y="405"/>
                    <a:pt x="1588" y="404"/>
                    <a:pt x="1584" y="405"/>
                  </a:cubicBezTo>
                  <a:cubicBezTo>
                    <a:pt x="1583" y="405"/>
                    <a:pt x="1577" y="404"/>
                    <a:pt x="1578" y="407"/>
                  </a:cubicBezTo>
                  <a:cubicBezTo>
                    <a:pt x="1578" y="408"/>
                    <a:pt x="1583" y="407"/>
                    <a:pt x="1584" y="407"/>
                  </a:cubicBezTo>
                  <a:cubicBezTo>
                    <a:pt x="1584" y="409"/>
                    <a:pt x="1582" y="409"/>
                    <a:pt x="1581" y="409"/>
                  </a:cubicBezTo>
                  <a:cubicBezTo>
                    <a:pt x="1581" y="412"/>
                    <a:pt x="1580" y="415"/>
                    <a:pt x="1581" y="418"/>
                  </a:cubicBezTo>
                  <a:cubicBezTo>
                    <a:pt x="1585" y="418"/>
                    <a:pt x="1592" y="418"/>
                    <a:pt x="1590" y="412"/>
                  </a:cubicBezTo>
                  <a:cubicBezTo>
                    <a:pt x="1595" y="413"/>
                    <a:pt x="1594" y="414"/>
                    <a:pt x="1594" y="417"/>
                  </a:cubicBezTo>
                  <a:cubicBezTo>
                    <a:pt x="1595" y="419"/>
                    <a:pt x="1597" y="421"/>
                    <a:pt x="1597" y="423"/>
                  </a:cubicBezTo>
                  <a:cubicBezTo>
                    <a:pt x="1594" y="423"/>
                    <a:pt x="1592" y="421"/>
                    <a:pt x="1590" y="421"/>
                  </a:cubicBezTo>
                  <a:cubicBezTo>
                    <a:pt x="1587" y="420"/>
                    <a:pt x="1584" y="420"/>
                    <a:pt x="1581" y="420"/>
                  </a:cubicBezTo>
                  <a:cubicBezTo>
                    <a:pt x="1577" y="421"/>
                    <a:pt x="1571" y="421"/>
                    <a:pt x="1568" y="422"/>
                  </a:cubicBezTo>
                  <a:cubicBezTo>
                    <a:pt x="1565" y="424"/>
                    <a:pt x="1565" y="425"/>
                    <a:pt x="1563" y="426"/>
                  </a:cubicBezTo>
                  <a:cubicBezTo>
                    <a:pt x="1561" y="427"/>
                    <a:pt x="1558" y="426"/>
                    <a:pt x="1555" y="427"/>
                  </a:cubicBezTo>
                  <a:cubicBezTo>
                    <a:pt x="1548" y="430"/>
                    <a:pt x="1556" y="439"/>
                    <a:pt x="1545" y="438"/>
                  </a:cubicBezTo>
                  <a:cubicBezTo>
                    <a:pt x="1541" y="437"/>
                    <a:pt x="1540" y="435"/>
                    <a:pt x="1537" y="434"/>
                  </a:cubicBezTo>
                  <a:cubicBezTo>
                    <a:pt x="1532" y="431"/>
                    <a:pt x="1526" y="435"/>
                    <a:pt x="1522" y="437"/>
                  </a:cubicBezTo>
                  <a:cubicBezTo>
                    <a:pt x="1516" y="439"/>
                    <a:pt x="1509" y="440"/>
                    <a:pt x="1504" y="442"/>
                  </a:cubicBezTo>
                  <a:cubicBezTo>
                    <a:pt x="1487" y="448"/>
                    <a:pt x="1468" y="441"/>
                    <a:pt x="1451" y="445"/>
                  </a:cubicBezTo>
                  <a:cubicBezTo>
                    <a:pt x="1450" y="445"/>
                    <a:pt x="1447" y="445"/>
                    <a:pt x="1446" y="445"/>
                  </a:cubicBezTo>
                  <a:cubicBezTo>
                    <a:pt x="1443" y="446"/>
                    <a:pt x="1444" y="449"/>
                    <a:pt x="1442" y="450"/>
                  </a:cubicBezTo>
                  <a:cubicBezTo>
                    <a:pt x="1440" y="451"/>
                    <a:pt x="1437" y="450"/>
                    <a:pt x="1435" y="450"/>
                  </a:cubicBezTo>
                  <a:cubicBezTo>
                    <a:pt x="1434" y="450"/>
                    <a:pt x="1432" y="451"/>
                    <a:pt x="1430" y="451"/>
                  </a:cubicBezTo>
                  <a:cubicBezTo>
                    <a:pt x="1427" y="452"/>
                    <a:pt x="1422" y="451"/>
                    <a:pt x="1419" y="452"/>
                  </a:cubicBezTo>
                  <a:cubicBezTo>
                    <a:pt x="1419" y="453"/>
                    <a:pt x="1419" y="455"/>
                    <a:pt x="1419" y="456"/>
                  </a:cubicBezTo>
                  <a:cubicBezTo>
                    <a:pt x="1419" y="458"/>
                    <a:pt x="1421" y="458"/>
                    <a:pt x="1421" y="459"/>
                  </a:cubicBezTo>
                  <a:cubicBezTo>
                    <a:pt x="1423" y="463"/>
                    <a:pt x="1422" y="464"/>
                    <a:pt x="1419" y="467"/>
                  </a:cubicBezTo>
                  <a:cubicBezTo>
                    <a:pt x="1417" y="469"/>
                    <a:pt x="1415" y="470"/>
                    <a:pt x="1415" y="474"/>
                  </a:cubicBezTo>
                  <a:cubicBezTo>
                    <a:pt x="1415" y="478"/>
                    <a:pt x="1416" y="477"/>
                    <a:pt x="1419" y="479"/>
                  </a:cubicBezTo>
                  <a:cubicBezTo>
                    <a:pt x="1419" y="479"/>
                    <a:pt x="1424" y="485"/>
                    <a:pt x="1423" y="485"/>
                  </a:cubicBezTo>
                  <a:cubicBezTo>
                    <a:pt x="1421" y="485"/>
                    <a:pt x="1410" y="486"/>
                    <a:pt x="1415" y="490"/>
                  </a:cubicBezTo>
                  <a:cubicBezTo>
                    <a:pt x="1417" y="491"/>
                    <a:pt x="1420" y="490"/>
                    <a:pt x="1421" y="492"/>
                  </a:cubicBezTo>
                  <a:cubicBezTo>
                    <a:pt x="1422" y="494"/>
                    <a:pt x="1419" y="495"/>
                    <a:pt x="1417" y="495"/>
                  </a:cubicBezTo>
                  <a:cubicBezTo>
                    <a:pt x="1417" y="495"/>
                    <a:pt x="1417" y="496"/>
                    <a:pt x="1417" y="496"/>
                  </a:cubicBezTo>
                  <a:cubicBezTo>
                    <a:pt x="1421" y="496"/>
                    <a:pt x="1426" y="501"/>
                    <a:pt x="1427" y="504"/>
                  </a:cubicBezTo>
                  <a:cubicBezTo>
                    <a:pt x="1429" y="508"/>
                    <a:pt x="1427" y="513"/>
                    <a:pt x="1427" y="517"/>
                  </a:cubicBezTo>
                  <a:cubicBezTo>
                    <a:pt x="1426" y="522"/>
                    <a:pt x="1424" y="525"/>
                    <a:pt x="1423" y="529"/>
                  </a:cubicBezTo>
                  <a:cubicBezTo>
                    <a:pt x="1422" y="533"/>
                    <a:pt x="1422" y="539"/>
                    <a:pt x="1427" y="539"/>
                  </a:cubicBezTo>
                  <a:cubicBezTo>
                    <a:pt x="1428" y="542"/>
                    <a:pt x="1426" y="544"/>
                    <a:pt x="1425" y="547"/>
                  </a:cubicBezTo>
                  <a:cubicBezTo>
                    <a:pt x="1425" y="552"/>
                    <a:pt x="1430" y="557"/>
                    <a:pt x="1434" y="559"/>
                  </a:cubicBezTo>
                  <a:cubicBezTo>
                    <a:pt x="1439" y="563"/>
                    <a:pt x="1444" y="563"/>
                    <a:pt x="1450" y="564"/>
                  </a:cubicBezTo>
                  <a:cubicBezTo>
                    <a:pt x="1452" y="564"/>
                    <a:pt x="1456" y="565"/>
                    <a:pt x="1458" y="567"/>
                  </a:cubicBezTo>
                  <a:cubicBezTo>
                    <a:pt x="1459" y="567"/>
                    <a:pt x="1460" y="569"/>
                    <a:pt x="1462" y="570"/>
                  </a:cubicBezTo>
                  <a:cubicBezTo>
                    <a:pt x="1463" y="570"/>
                    <a:pt x="1464" y="570"/>
                    <a:pt x="1466" y="571"/>
                  </a:cubicBezTo>
                  <a:cubicBezTo>
                    <a:pt x="1469" y="574"/>
                    <a:pt x="1468" y="581"/>
                    <a:pt x="1464" y="583"/>
                  </a:cubicBezTo>
                  <a:cubicBezTo>
                    <a:pt x="1467" y="588"/>
                    <a:pt x="1473" y="588"/>
                    <a:pt x="1475" y="594"/>
                  </a:cubicBezTo>
                  <a:cubicBezTo>
                    <a:pt x="1475" y="596"/>
                    <a:pt x="1475" y="600"/>
                    <a:pt x="1475" y="601"/>
                  </a:cubicBezTo>
                  <a:cubicBezTo>
                    <a:pt x="1477" y="603"/>
                    <a:pt x="1483" y="602"/>
                    <a:pt x="1486" y="603"/>
                  </a:cubicBezTo>
                  <a:cubicBezTo>
                    <a:pt x="1490" y="603"/>
                    <a:pt x="1494" y="605"/>
                    <a:pt x="1496" y="609"/>
                  </a:cubicBezTo>
                  <a:cubicBezTo>
                    <a:pt x="1499" y="616"/>
                    <a:pt x="1493" y="615"/>
                    <a:pt x="1488" y="614"/>
                  </a:cubicBezTo>
                  <a:cubicBezTo>
                    <a:pt x="1483" y="613"/>
                    <a:pt x="1480" y="611"/>
                    <a:pt x="1474" y="614"/>
                  </a:cubicBezTo>
                  <a:cubicBezTo>
                    <a:pt x="1466" y="618"/>
                    <a:pt x="1457" y="620"/>
                    <a:pt x="1448" y="617"/>
                  </a:cubicBezTo>
                  <a:cubicBezTo>
                    <a:pt x="1446" y="616"/>
                    <a:pt x="1442" y="615"/>
                    <a:pt x="1440" y="613"/>
                  </a:cubicBezTo>
                  <a:cubicBezTo>
                    <a:pt x="1439" y="612"/>
                    <a:pt x="1440" y="608"/>
                    <a:pt x="1439" y="606"/>
                  </a:cubicBezTo>
                  <a:cubicBezTo>
                    <a:pt x="1437" y="601"/>
                    <a:pt x="1431" y="599"/>
                    <a:pt x="1429" y="594"/>
                  </a:cubicBezTo>
                  <a:cubicBezTo>
                    <a:pt x="1426" y="589"/>
                    <a:pt x="1428" y="586"/>
                    <a:pt x="1423" y="583"/>
                  </a:cubicBezTo>
                  <a:cubicBezTo>
                    <a:pt x="1417" y="581"/>
                    <a:pt x="1411" y="579"/>
                    <a:pt x="1406" y="576"/>
                  </a:cubicBezTo>
                  <a:cubicBezTo>
                    <a:pt x="1402" y="573"/>
                    <a:pt x="1399" y="567"/>
                    <a:pt x="1395" y="563"/>
                  </a:cubicBezTo>
                  <a:cubicBezTo>
                    <a:pt x="1387" y="557"/>
                    <a:pt x="1377" y="561"/>
                    <a:pt x="1369" y="560"/>
                  </a:cubicBezTo>
                  <a:cubicBezTo>
                    <a:pt x="1361" y="560"/>
                    <a:pt x="1351" y="560"/>
                    <a:pt x="1347" y="567"/>
                  </a:cubicBezTo>
                  <a:cubicBezTo>
                    <a:pt x="1346" y="569"/>
                    <a:pt x="1346" y="574"/>
                    <a:pt x="1343" y="575"/>
                  </a:cubicBezTo>
                  <a:cubicBezTo>
                    <a:pt x="1340" y="576"/>
                    <a:pt x="1340" y="572"/>
                    <a:pt x="1336" y="574"/>
                  </a:cubicBezTo>
                  <a:cubicBezTo>
                    <a:pt x="1342" y="577"/>
                    <a:pt x="1329" y="584"/>
                    <a:pt x="1339" y="588"/>
                  </a:cubicBezTo>
                  <a:cubicBezTo>
                    <a:pt x="1342" y="583"/>
                    <a:pt x="1349" y="582"/>
                    <a:pt x="1354" y="586"/>
                  </a:cubicBezTo>
                  <a:cubicBezTo>
                    <a:pt x="1356" y="588"/>
                    <a:pt x="1357" y="592"/>
                    <a:pt x="1357" y="595"/>
                  </a:cubicBezTo>
                  <a:cubicBezTo>
                    <a:pt x="1357" y="599"/>
                    <a:pt x="1356" y="600"/>
                    <a:pt x="1353" y="602"/>
                  </a:cubicBezTo>
                  <a:cubicBezTo>
                    <a:pt x="1349" y="606"/>
                    <a:pt x="1345" y="610"/>
                    <a:pt x="1339" y="606"/>
                  </a:cubicBezTo>
                  <a:cubicBezTo>
                    <a:pt x="1335" y="603"/>
                    <a:pt x="1332" y="597"/>
                    <a:pt x="1328" y="593"/>
                  </a:cubicBezTo>
                  <a:cubicBezTo>
                    <a:pt x="1327" y="592"/>
                    <a:pt x="1325" y="588"/>
                    <a:pt x="1323" y="587"/>
                  </a:cubicBezTo>
                  <a:cubicBezTo>
                    <a:pt x="1322" y="587"/>
                    <a:pt x="1317" y="588"/>
                    <a:pt x="1316" y="588"/>
                  </a:cubicBezTo>
                  <a:cubicBezTo>
                    <a:pt x="1311" y="590"/>
                    <a:pt x="1307" y="593"/>
                    <a:pt x="1303" y="596"/>
                  </a:cubicBezTo>
                  <a:cubicBezTo>
                    <a:pt x="1302" y="597"/>
                    <a:pt x="1296" y="600"/>
                    <a:pt x="1296" y="602"/>
                  </a:cubicBezTo>
                  <a:cubicBezTo>
                    <a:pt x="1296" y="602"/>
                    <a:pt x="1300" y="606"/>
                    <a:pt x="1301" y="608"/>
                  </a:cubicBezTo>
                  <a:cubicBezTo>
                    <a:pt x="1301" y="610"/>
                    <a:pt x="1301" y="612"/>
                    <a:pt x="1301" y="614"/>
                  </a:cubicBezTo>
                  <a:cubicBezTo>
                    <a:pt x="1302" y="617"/>
                    <a:pt x="1303" y="618"/>
                    <a:pt x="1304" y="620"/>
                  </a:cubicBezTo>
                  <a:cubicBezTo>
                    <a:pt x="1306" y="625"/>
                    <a:pt x="1303" y="628"/>
                    <a:pt x="1309" y="631"/>
                  </a:cubicBezTo>
                  <a:cubicBezTo>
                    <a:pt x="1313" y="633"/>
                    <a:pt x="1315" y="637"/>
                    <a:pt x="1318" y="639"/>
                  </a:cubicBezTo>
                  <a:cubicBezTo>
                    <a:pt x="1321" y="642"/>
                    <a:pt x="1323" y="641"/>
                    <a:pt x="1326" y="643"/>
                  </a:cubicBezTo>
                  <a:cubicBezTo>
                    <a:pt x="1328" y="644"/>
                    <a:pt x="1327" y="645"/>
                    <a:pt x="1328" y="646"/>
                  </a:cubicBezTo>
                  <a:cubicBezTo>
                    <a:pt x="1332" y="650"/>
                    <a:pt x="1339" y="655"/>
                    <a:pt x="1344" y="654"/>
                  </a:cubicBezTo>
                  <a:cubicBezTo>
                    <a:pt x="1343" y="653"/>
                    <a:pt x="1343" y="652"/>
                    <a:pt x="1345" y="652"/>
                  </a:cubicBezTo>
                  <a:cubicBezTo>
                    <a:pt x="1348" y="652"/>
                    <a:pt x="1347" y="653"/>
                    <a:pt x="1348" y="654"/>
                  </a:cubicBezTo>
                  <a:cubicBezTo>
                    <a:pt x="1348" y="655"/>
                    <a:pt x="1350" y="660"/>
                    <a:pt x="1352" y="655"/>
                  </a:cubicBezTo>
                  <a:cubicBezTo>
                    <a:pt x="1353" y="656"/>
                    <a:pt x="1357" y="656"/>
                    <a:pt x="1358" y="658"/>
                  </a:cubicBezTo>
                  <a:cubicBezTo>
                    <a:pt x="1358" y="658"/>
                    <a:pt x="1358" y="663"/>
                    <a:pt x="1358" y="665"/>
                  </a:cubicBezTo>
                  <a:cubicBezTo>
                    <a:pt x="1359" y="669"/>
                    <a:pt x="1359" y="673"/>
                    <a:pt x="1363" y="675"/>
                  </a:cubicBezTo>
                  <a:cubicBezTo>
                    <a:pt x="1364" y="678"/>
                    <a:pt x="1362" y="680"/>
                    <a:pt x="1362" y="682"/>
                  </a:cubicBezTo>
                  <a:cubicBezTo>
                    <a:pt x="1361" y="682"/>
                    <a:pt x="1359" y="682"/>
                    <a:pt x="1358" y="681"/>
                  </a:cubicBezTo>
                  <a:cubicBezTo>
                    <a:pt x="1356" y="680"/>
                    <a:pt x="1355" y="679"/>
                    <a:pt x="1354" y="678"/>
                  </a:cubicBezTo>
                  <a:cubicBezTo>
                    <a:pt x="1350" y="677"/>
                    <a:pt x="1349" y="677"/>
                    <a:pt x="1349" y="672"/>
                  </a:cubicBezTo>
                  <a:cubicBezTo>
                    <a:pt x="1347" y="661"/>
                    <a:pt x="1334" y="662"/>
                    <a:pt x="1325" y="661"/>
                  </a:cubicBezTo>
                  <a:cubicBezTo>
                    <a:pt x="1319" y="661"/>
                    <a:pt x="1313" y="660"/>
                    <a:pt x="1307" y="659"/>
                  </a:cubicBezTo>
                  <a:cubicBezTo>
                    <a:pt x="1300" y="659"/>
                    <a:pt x="1274" y="653"/>
                    <a:pt x="1278" y="641"/>
                  </a:cubicBezTo>
                  <a:cubicBezTo>
                    <a:pt x="1286" y="643"/>
                    <a:pt x="1280" y="634"/>
                    <a:pt x="1286" y="635"/>
                  </a:cubicBezTo>
                  <a:cubicBezTo>
                    <a:pt x="1286" y="632"/>
                    <a:pt x="1283" y="629"/>
                    <a:pt x="1283" y="627"/>
                  </a:cubicBezTo>
                  <a:cubicBezTo>
                    <a:pt x="1283" y="625"/>
                    <a:pt x="1285" y="624"/>
                    <a:pt x="1283" y="621"/>
                  </a:cubicBezTo>
                  <a:cubicBezTo>
                    <a:pt x="1281" y="616"/>
                    <a:pt x="1277" y="614"/>
                    <a:pt x="1278" y="607"/>
                  </a:cubicBezTo>
                  <a:cubicBezTo>
                    <a:pt x="1278" y="605"/>
                    <a:pt x="1278" y="603"/>
                    <a:pt x="1278" y="601"/>
                  </a:cubicBezTo>
                  <a:cubicBezTo>
                    <a:pt x="1279" y="599"/>
                    <a:pt x="1282" y="597"/>
                    <a:pt x="1282" y="595"/>
                  </a:cubicBezTo>
                  <a:cubicBezTo>
                    <a:pt x="1283" y="594"/>
                    <a:pt x="1282" y="591"/>
                    <a:pt x="1283" y="589"/>
                  </a:cubicBezTo>
                  <a:cubicBezTo>
                    <a:pt x="1284" y="586"/>
                    <a:pt x="1284" y="581"/>
                    <a:pt x="1286" y="578"/>
                  </a:cubicBezTo>
                  <a:cubicBezTo>
                    <a:pt x="1286" y="577"/>
                    <a:pt x="1287" y="574"/>
                    <a:pt x="1288" y="574"/>
                  </a:cubicBezTo>
                  <a:cubicBezTo>
                    <a:pt x="1289" y="574"/>
                    <a:pt x="1292" y="575"/>
                    <a:pt x="1291" y="576"/>
                  </a:cubicBezTo>
                  <a:cubicBezTo>
                    <a:pt x="1293" y="574"/>
                    <a:pt x="1292" y="572"/>
                    <a:pt x="1290" y="571"/>
                  </a:cubicBezTo>
                  <a:cubicBezTo>
                    <a:pt x="1292" y="567"/>
                    <a:pt x="1289" y="564"/>
                    <a:pt x="1287" y="560"/>
                  </a:cubicBezTo>
                  <a:cubicBezTo>
                    <a:pt x="1286" y="556"/>
                    <a:pt x="1285" y="552"/>
                    <a:pt x="1285" y="548"/>
                  </a:cubicBezTo>
                  <a:cubicBezTo>
                    <a:pt x="1289" y="548"/>
                    <a:pt x="1289" y="545"/>
                    <a:pt x="1288" y="543"/>
                  </a:cubicBezTo>
                  <a:cubicBezTo>
                    <a:pt x="1287" y="541"/>
                    <a:pt x="1285" y="541"/>
                    <a:pt x="1284" y="540"/>
                  </a:cubicBezTo>
                  <a:cubicBezTo>
                    <a:pt x="1283" y="539"/>
                    <a:pt x="1283" y="537"/>
                    <a:pt x="1282" y="535"/>
                  </a:cubicBezTo>
                  <a:cubicBezTo>
                    <a:pt x="1281" y="533"/>
                    <a:pt x="1280" y="534"/>
                    <a:pt x="1281" y="531"/>
                  </a:cubicBezTo>
                  <a:cubicBezTo>
                    <a:pt x="1281" y="531"/>
                    <a:pt x="1283" y="532"/>
                    <a:pt x="1284" y="531"/>
                  </a:cubicBezTo>
                  <a:cubicBezTo>
                    <a:pt x="1286" y="526"/>
                    <a:pt x="1274" y="514"/>
                    <a:pt x="1270" y="515"/>
                  </a:cubicBezTo>
                  <a:cubicBezTo>
                    <a:pt x="1268" y="515"/>
                    <a:pt x="1265" y="518"/>
                    <a:pt x="1265" y="519"/>
                  </a:cubicBezTo>
                  <a:cubicBezTo>
                    <a:pt x="1263" y="523"/>
                    <a:pt x="1268" y="528"/>
                    <a:pt x="1269" y="532"/>
                  </a:cubicBezTo>
                  <a:cubicBezTo>
                    <a:pt x="1271" y="538"/>
                    <a:pt x="1272" y="543"/>
                    <a:pt x="1273" y="549"/>
                  </a:cubicBezTo>
                  <a:cubicBezTo>
                    <a:pt x="1274" y="559"/>
                    <a:pt x="1276" y="573"/>
                    <a:pt x="1269" y="581"/>
                  </a:cubicBezTo>
                  <a:cubicBezTo>
                    <a:pt x="1266" y="584"/>
                    <a:pt x="1264" y="587"/>
                    <a:pt x="1261" y="590"/>
                  </a:cubicBezTo>
                  <a:cubicBezTo>
                    <a:pt x="1256" y="595"/>
                    <a:pt x="1248" y="598"/>
                    <a:pt x="1242" y="601"/>
                  </a:cubicBezTo>
                  <a:cubicBezTo>
                    <a:pt x="1238" y="604"/>
                    <a:pt x="1230" y="607"/>
                    <a:pt x="1230" y="612"/>
                  </a:cubicBezTo>
                  <a:cubicBezTo>
                    <a:pt x="1229" y="614"/>
                    <a:pt x="1232" y="615"/>
                    <a:pt x="1232" y="618"/>
                  </a:cubicBezTo>
                  <a:cubicBezTo>
                    <a:pt x="1232" y="619"/>
                    <a:pt x="1231" y="623"/>
                    <a:pt x="1230" y="624"/>
                  </a:cubicBezTo>
                  <a:cubicBezTo>
                    <a:pt x="1228" y="629"/>
                    <a:pt x="1224" y="632"/>
                    <a:pt x="1221" y="636"/>
                  </a:cubicBezTo>
                  <a:cubicBezTo>
                    <a:pt x="1219" y="638"/>
                    <a:pt x="1218" y="640"/>
                    <a:pt x="1218" y="643"/>
                  </a:cubicBezTo>
                  <a:cubicBezTo>
                    <a:pt x="1219" y="647"/>
                    <a:pt x="1227" y="651"/>
                    <a:pt x="1230" y="655"/>
                  </a:cubicBezTo>
                  <a:cubicBezTo>
                    <a:pt x="1232" y="657"/>
                    <a:pt x="1233" y="660"/>
                    <a:pt x="1234" y="663"/>
                  </a:cubicBezTo>
                  <a:cubicBezTo>
                    <a:pt x="1235" y="664"/>
                    <a:pt x="1236" y="671"/>
                    <a:pt x="1236" y="671"/>
                  </a:cubicBezTo>
                  <a:cubicBezTo>
                    <a:pt x="1237" y="672"/>
                    <a:pt x="1237" y="672"/>
                    <a:pt x="1237" y="674"/>
                  </a:cubicBezTo>
                  <a:cubicBezTo>
                    <a:pt x="1239" y="676"/>
                    <a:pt x="1241" y="677"/>
                    <a:pt x="1241" y="680"/>
                  </a:cubicBezTo>
                  <a:cubicBezTo>
                    <a:pt x="1242" y="682"/>
                    <a:pt x="1241" y="685"/>
                    <a:pt x="1241" y="687"/>
                  </a:cubicBezTo>
                  <a:cubicBezTo>
                    <a:pt x="1242" y="693"/>
                    <a:pt x="1249" y="696"/>
                    <a:pt x="1251" y="702"/>
                  </a:cubicBezTo>
                  <a:cubicBezTo>
                    <a:pt x="1252" y="707"/>
                    <a:pt x="1252" y="711"/>
                    <a:pt x="1251" y="716"/>
                  </a:cubicBezTo>
                  <a:cubicBezTo>
                    <a:pt x="1250" y="723"/>
                    <a:pt x="1246" y="729"/>
                    <a:pt x="1242" y="735"/>
                  </a:cubicBezTo>
                  <a:cubicBezTo>
                    <a:pt x="1241" y="737"/>
                    <a:pt x="1241" y="738"/>
                    <a:pt x="1240" y="739"/>
                  </a:cubicBezTo>
                  <a:cubicBezTo>
                    <a:pt x="1239" y="741"/>
                    <a:pt x="1237" y="743"/>
                    <a:pt x="1236" y="744"/>
                  </a:cubicBezTo>
                  <a:cubicBezTo>
                    <a:pt x="1236" y="747"/>
                    <a:pt x="1237" y="747"/>
                    <a:pt x="1238" y="749"/>
                  </a:cubicBezTo>
                  <a:cubicBezTo>
                    <a:pt x="1238" y="753"/>
                    <a:pt x="1237" y="758"/>
                    <a:pt x="1236" y="762"/>
                  </a:cubicBezTo>
                  <a:cubicBezTo>
                    <a:pt x="1235" y="767"/>
                    <a:pt x="1233" y="771"/>
                    <a:pt x="1232" y="776"/>
                  </a:cubicBezTo>
                  <a:cubicBezTo>
                    <a:pt x="1231" y="781"/>
                    <a:pt x="1235" y="786"/>
                    <a:pt x="1237" y="790"/>
                  </a:cubicBezTo>
                  <a:cubicBezTo>
                    <a:pt x="1239" y="794"/>
                    <a:pt x="1241" y="801"/>
                    <a:pt x="1241" y="805"/>
                  </a:cubicBezTo>
                  <a:cubicBezTo>
                    <a:pt x="1241" y="810"/>
                    <a:pt x="1238" y="814"/>
                    <a:pt x="1238" y="820"/>
                  </a:cubicBezTo>
                  <a:cubicBezTo>
                    <a:pt x="1239" y="825"/>
                    <a:pt x="1242" y="829"/>
                    <a:pt x="1247" y="825"/>
                  </a:cubicBezTo>
                  <a:cubicBezTo>
                    <a:pt x="1251" y="823"/>
                    <a:pt x="1255" y="822"/>
                    <a:pt x="1260" y="824"/>
                  </a:cubicBezTo>
                  <a:cubicBezTo>
                    <a:pt x="1262" y="826"/>
                    <a:pt x="1263" y="827"/>
                    <a:pt x="1265" y="827"/>
                  </a:cubicBezTo>
                  <a:cubicBezTo>
                    <a:pt x="1266" y="827"/>
                    <a:pt x="1272" y="826"/>
                    <a:pt x="1273" y="826"/>
                  </a:cubicBezTo>
                  <a:cubicBezTo>
                    <a:pt x="1275" y="825"/>
                    <a:pt x="1275" y="822"/>
                    <a:pt x="1277" y="820"/>
                  </a:cubicBezTo>
                  <a:cubicBezTo>
                    <a:pt x="1278" y="819"/>
                    <a:pt x="1280" y="819"/>
                    <a:pt x="1281" y="818"/>
                  </a:cubicBezTo>
                  <a:cubicBezTo>
                    <a:pt x="1281" y="818"/>
                    <a:pt x="1283" y="816"/>
                    <a:pt x="1283" y="816"/>
                  </a:cubicBezTo>
                  <a:cubicBezTo>
                    <a:pt x="1286" y="814"/>
                    <a:pt x="1295" y="814"/>
                    <a:pt x="1299" y="815"/>
                  </a:cubicBezTo>
                  <a:cubicBezTo>
                    <a:pt x="1304" y="816"/>
                    <a:pt x="1306" y="822"/>
                    <a:pt x="1312" y="823"/>
                  </a:cubicBezTo>
                  <a:cubicBezTo>
                    <a:pt x="1315" y="824"/>
                    <a:pt x="1316" y="822"/>
                    <a:pt x="1318" y="825"/>
                  </a:cubicBezTo>
                  <a:cubicBezTo>
                    <a:pt x="1320" y="828"/>
                    <a:pt x="1320" y="830"/>
                    <a:pt x="1323" y="832"/>
                  </a:cubicBezTo>
                  <a:cubicBezTo>
                    <a:pt x="1325" y="834"/>
                    <a:pt x="1328" y="834"/>
                    <a:pt x="1331" y="835"/>
                  </a:cubicBezTo>
                  <a:cubicBezTo>
                    <a:pt x="1332" y="836"/>
                    <a:pt x="1333" y="838"/>
                    <a:pt x="1335" y="839"/>
                  </a:cubicBezTo>
                  <a:cubicBezTo>
                    <a:pt x="1336" y="840"/>
                    <a:pt x="1337" y="839"/>
                    <a:pt x="1338" y="840"/>
                  </a:cubicBezTo>
                  <a:cubicBezTo>
                    <a:pt x="1342" y="842"/>
                    <a:pt x="1341" y="843"/>
                    <a:pt x="1342" y="847"/>
                  </a:cubicBezTo>
                  <a:cubicBezTo>
                    <a:pt x="1342" y="850"/>
                    <a:pt x="1344" y="851"/>
                    <a:pt x="1344" y="854"/>
                  </a:cubicBezTo>
                  <a:cubicBezTo>
                    <a:pt x="1345" y="856"/>
                    <a:pt x="1343" y="859"/>
                    <a:pt x="1343" y="862"/>
                  </a:cubicBezTo>
                  <a:cubicBezTo>
                    <a:pt x="1343" y="865"/>
                    <a:pt x="1344" y="866"/>
                    <a:pt x="1346" y="868"/>
                  </a:cubicBezTo>
                  <a:cubicBezTo>
                    <a:pt x="1347" y="869"/>
                    <a:pt x="1351" y="869"/>
                    <a:pt x="1347" y="872"/>
                  </a:cubicBezTo>
                  <a:cubicBezTo>
                    <a:pt x="1348" y="873"/>
                    <a:pt x="1347" y="875"/>
                    <a:pt x="1348" y="876"/>
                  </a:cubicBezTo>
                  <a:cubicBezTo>
                    <a:pt x="1349" y="878"/>
                    <a:pt x="1351" y="879"/>
                    <a:pt x="1353" y="881"/>
                  </a:cubicBezTo>
                  <a:cubicBezTo>
                    <a:pt x="1352" y="880"/>
                    <a:pt x="1355" y="885"/>
                    <a:pt x="1355" y="885"/>
                  </a:cubicBezTo>
                  <a:cubicBezTo>
                    <a:pt x="1356" y="890"/>
                    <a:pt x="1347" y="888"/>
                    <a:pt x="1344" y="890"/>
                  </a:cubicBezTo>
                  <a:cubicBezTo>
                    <a:pt x="1340" y="893"/>
                    <a:pt x="1338" y="898"/>
                    <a:pt x="1338" y="902"/>
                  </a:cubicBezTo>
                  <a:cubicBezTo>
                    <a:pt x="1338" y="905"/>
                    <a:pt x="1339" y="907"/>
                    <a:pt x="1339" y="910"/>
                  </a:cubicBezTo>
                  <a:cubicBezTo>
                    <a:pt x="1338" y="912"/>
                    <a:pt x="1337" y="913"/>
                    <a:pt x="1337" y="916"/>
                  </a:cubicBezTo>
                  <a:cubicBezTo>
                    <a:pt x="1336" y="920"/>
                    <a:pt x="1338" y="925"/>
                    <a:pt x="1342" y="927"/>
                  </a:cubicBezTo>
                  <a:cubicBezTo>
                    <a:pt x="1342" y="926"/>
                    <a:pt x="1342" y="926"/>
                    <a:pt x="1342" y="925"/>
                  </a:cubicBezTo>
                  <a:cubicBezTo>
                    <a:pt x="1346" y="925"/>
                    <a:pt x="1348" y="927"/>
                    <a:pt x="1345" y="930"/>
                  </a:cubicBezTo>
                  <a:cubicBezTo>
                    <a:pt x="1348" y="930"/>
                    <a:pt x="1352" y="927"/>
                    <a:pt x="1353" y="931"/>
                  </a:cubicBezTo>
                  <a:cubicBezTo>
                    <a:pt x="1359" y="930"/>
                    <a:pt x="1366" y="931"/>
                    <a:pt x="1372" y="931"/>
                  </a:cubicBezTo>
                  <a:cubicBezTo>
                    <a:pt x="1372" y="935"/>
                    <a:pt x="1362" y="938"/>
                    <a:pt x="1359" y="937"/>
                  </a:cubicBezTo>
                  <a:cubicBezTo>
                    <a:pt x="1359" y="937"/>
                    <a:pt x="1359" y="936"/>
                    <a:pt x="1359" y="936"/>
                  </a:cubicBezTo>
                  <a:cubicBezTo>
                    <a:pt x="1355" y="936"/>
                    <a:pt x="1353" y="937"/>
                    <a:pt x="1349" y="936"/>
                  </a:cubicBezTo>
                  <a:cubicBezTo>
                    <a:pt x="1346" y="935"/>
                    <a:pt x="1344" y="933"/>
                    <a:pt x="1341" y="931"/>
                  </a:cubicBezTo>
                  <a:cubicBezTo>
                    <a:pt x="1340" y="930"/>
                    <a:pt x="1338" y="930"/>
                    <a:pt x="1337" y="929"/>
                  </a:cubicBezTo>
                  <a:cubicBezTo>
                    <a:pt x="1336" y="929"/>
                    <a:pt x="1335" y="927"/>
                    <a:pt x="1334" y="926"/>
                  </a:cubicBezTo>
                  <a:cubicBezTo>
                    <a:pt x="1332" y="924"/>
                    <a:pt x="1326" y="923"/>
                    <a:pt x="1327" y="920"/>
                  </a:cubicBezTo>
                  <a:cubicBezTo>
                    <a:pt x="1330" y="920"/>
                    <a:pt x="1333" y="917"/>
                    <a:pt x="1333" y="914"/>
                  </a:cubicBezTo>
                  <a:cubicBezTo>
                    <a:pt x="1334" y="910"/>
                    <a:pt x="1330" y="909"/>
                    <a:pt x="1330" y="905"/>
                  </a:cubicBezTo>
                  <a:cubicBezTo>
                    <a:pt x="1329" y="900"/>
                    <a:pt x="1335" y="893"/>
                    <a:pt x="1332" y="888"/>
                  </a:cubicBezTo>
                  <a:cubicBezTo>
                    <a:pt x="1331" y="886"/>
                    <a:pt x="1329" y="888"/>
                    <a:pt x="1330" y="884"/>
                  </a:cubicBezTo>
                  <a:cubicBezTo>
                    <a:pt x="1330" y="882"/>
                    <a:pt x="1332" y="881"/>
                    <a:pt x="1332" y="879"/>
                  </a:cubicBezTo>
                  <a:cubicBezTo>
                    <a:pt x="1333" y="878"/>
                    <a:pt x="1331" y="876"/>
                    <a:pt x="1332" y="875"/>
                  </a:cubicBezTo>
                  <a:cubicBezTo>
                    <a:pt x="1332" y="873"/>
                    <a:pt x="1333" y="872"/>
                    <a:pt x="1333" y="870"/>
                  </a:cubicBezTo>
                  <a:cubicBezTo>
                    <a:pt x="1332" y="869"/>
                    <a:pt x="1332" y="868"/>
                    <a:pt x="1331" y="866"/>
                  </a:cubicBezTo>
                  <a:cubicBezTo>
                    <a:pt x="1330" y="865"/>
                    <a:pt x="1328" y="864"/>
                    <a:pt x="1327" y="863"/>
                  </a:cubicBezTo>
                  <a:cubicBezTo>
                    <a:pt x="1326" y="862"/>
                    <a:pt x="1326" y="860"/>
                    <a:pt x="1325" y="860"/>
                  </a:cubicBezTo>
                  <a:cubicBezTo>
                    <a:pt x="1325" y="859"/>
                    <a:pt x="1323" y="859"/>
                    <a:pt x="1323" y="858"/>
                  </a:cubicBezTo>
                  <a:cubicBezTo>
                    <a:pt x="1322" y="857"/>
                    <a:pt x="1320" y="856"/>
                    <a:pt x="1319" y="854"/>
                  </a:cubicBezTo>
                  <a:cubicBezTo>
                    <a:pt x="1314" y="850"/>
                    <a:pt x="1315" y="851"/>
                    <a:pt x="1317" y="846"/>
                  </a:cubicBezTo>
                  <a:cubicBezTo>
                    <a:pt x="1320" y="835"/>
                    <a:pt x="1310" y="832"/>
                    <a:pt x="1301" y="835"/>
                  </a:cubicBezTo>
                  <a:cubicBezTo>
                    <a:pt x="1290" y="838"/>
                    <a:pt x="1280" y="842"/>
                    <a:pt x="1269" y="846"/>
                  </a:cubicBezTo>
                  <a:cubicBezTo>
                    <a:pt x="1264" y="848"/>
                    <a:pt x="1257" y="851"/>
                    <a:pt x="1257" y="857"/>
                  </a:cubicBezTo>
                  <a:cubicBezTo>
                    <a:pt x="1256" y="861"/>
                    <a:pt x="1257" y="865"/>
                    <a:pt x="1256" y="869"/>
                  </a:cubicBezTo>
                  <a:cubicBezTo>
                    <a:pt x="1255" y="873"/>
                    <a:pt x="1252" y="875"/>
                    <a:pt x="1253" y="879"/>
                  </a:cubicBezTo>
                  <a:cubicBezTo>
                    <a:pt x="1253" y="883"/>
                    <a:pt x="1255" y="882"/>
                    <a:pt x="1257" y="884"/>
                  </a:cubicBezTo>
                  <a:cubicBezTo>
                    <a:pt x="1262" y="888"/>
                    <a:pt x="1263" y="894"/>
                    <a:pt x="1265" y="899"/>
                  </a:cubicBezTo>
                  <a:cubicBezTo>
                    <a:pt x="1268" y="907"/>
                    <a:pt x="1268" y="922"/>
                    <a:pt x="1263" y="929"/>
                  </a:cubicBezTo>
                  <a:cubicBezTo>
                    <a:pt x="1258" y="936"/>
                    <a:pt x="1250" y="940"/>
                    <a:pt x="1246" y="948"/>
                  </a:cubicBezTo>
                  <a:cubicBezTo>
                    <a:pt x="1245" y="949"/>
                    <a:pt x="1243" y="952"/>
                    <a:pt x="1242" y="953"/>
                  </a:cubicBezTo>
                  <a:cubicBezTo>
                    <a:pt x="1241" y="957"/>
                    <a:pt x="1243" y="956"/>
                    <a:pt x="1243" y="958"/>
                  </a:cubicBezTo>
                  <a:cubicBezTo>
                    <a:pt x="1245" y="962"/>
                    <a:pt x="1243" y="967"/>
                    <a:pt x="1242" y="971"/>
                  </a:cubicBezTo>
                  <a:cubicBezTo>
                    <a:pt x="1241" y="975"/>
                    <a:pt x="1239" y="978"/>
                    <a:pt x="1234" y="978"/>
                  </a:cubicBezTo>
                  <a:cubicBezTo>
                    <a:pt x="1235" y="988"/>
                    <a:pt x="1224" y="988"/>
                    <a:pt x="1220" y="993"/>
                  </a:cubicBezTo>
                  <a:cubicBezTo>
                    <a:pt x="1218" y="995"/>
                    <a:pt x="1218" y="997"/>
                    <a:pt x="1217" y="998"/>
                  </a:cubicBezTo>
                  <a:cubicBezTo>
                    <a:pt x="1214" y="1001"/>
                    <a:pt x="1213" y="1000"/>
                    <a:pt x="1210" y="1001"/>
                  </a:cubicBezTo>
                  <a:cubicBezTo>
                    <a:pt x="1206" y="1001"/>
                    <a:pt x="1200" y="1005"/>
                    <a:pt x="1200" y="1010"/>
                  </a:cubicBezTo>
                  <a:cubicBezTo>
                    <a:pt x="1200" y="1012"/>
                    <a:pt x="1203" y="1013"/>
                    <a:pt x="1202" y="1015"/>
                  </a:cubicBezTo>
                  <a:cubicBezTo>
                    <a:pt x="1200" y="1018"/>
                    <a:pt x="1199" y="1017"/>
                    <a:pt x="1196" y="1018"/>
                  </a:cubicBezTo>
                  <a:cubicBezTo>
                    <a:pt x="1196" y="1022"/>
                    <a:pt x="1199" y="1025"/>
                    <a:pt x="1193" y="1026"/>
                  </a:cubicBezTo>
                  <a:cubicBezTo>
                    <a:pt x="1191" y="1026"/>
                    <a:pt x="1187" y="1026"/>
                    <a:pt x="1186" y="1025"/>
                  </a:cubicBezTo>
                  <a:cubicBezTo>
                    <a:pt x="1185" y="1025"/>
                    <a:pt x="1184" y="1023"/>
                    <a:pt x="1183" y="1022"/>
                  </a:cubicBezTo>
                  <a:cubicBezTo>
                    <a:pt x="1182" y="1020"/>
                    <a:pt x="1180" y="1020"/>
                    <a:pt x="1179" y="1019"/>
                  </a:cubicBezTo>
                  <a:cubicBezTo>
                    <a:pt x="1175" y="1018"/>
                    <a:pt x="1171" y="1018"/>
                    <a:pt x="1167" y="1018"/>
                  </a:cubicBezTo>
                  <a:cubicBezTo>
                    <a:pt x="1161" y="1018"/>
                    <a:pt x="1156" y="1020"/>
                    <a:pt x="1150" y="1019"/>
                  </a:cubicBezTo>
                  <a:cubicBezTo>
                    <a:pt x="1144" y="1018"/>
                    <a:pt x="1139" y="1015"/>
                    <a:pt x="1134" y="1012"/>
                  </a:cubicBezTo>
                  <a:cubicBezTo>
                    <a:pt x="1128" y="1009"/>
                    <a:pt x="1123" y="1009"/>
                    <a:pt x="1119" y="1004"/>
                  </a:cubicBezTo>
                  <a:cubicBezTo>
                    <a:pt x="1118" y="1001"/>
                    <a:pt x="1117" y="1000"/>
                    <a:pt x="1117" y="997"/>
                  </a:cubicBezTo>
                  <a:cubicBezTo>
                    <a:pt x="1116" y="994"/>
                    <a:pt x="1116" y="992"/>
                    <a:pt x="1119" y="995"/>
                  </a:cubicBezTo>
                  <a:cubicBezTo>
                    <a:pt x="1120" y="996"/>
                    <a:pt x="1119" y="1002"/>
                    <a:pt x="1122" y="1001"/>
                  </a:cubicBezTo>
                  <a:cubicBezTo>
                    <a:pt x="1123" y="1001"/>
                    <a:pt x="1124" y="996"/>
                    <a:pt x="1125" y="995"/>
                  </a:cubicBezTo>
                  <a:cubicBezTo>
                    <a:pt x="1126" y="998"/>
                    <a:pt x="1126" y="1001"/>
                    <a:pt x="1127" y="1003"/>
                  </a:cubicBezTo>
                  <a:cubicBezTo>
                    <a:pt x="1128" y="1006"/>
                    <a:pt x="1131" y="1009"/>
                    <a:pt x="1134" y="1010"/>
                  </a:cubicBezTo>
                  <a:cubicBezTo>
                    <a:pt x="1136" y="1011"/>
                    <a:pt x="1141" y="1011"/>
                    <a:pt x="1142" y="1009"/>
                  </a:cubicBezTo>
                  <a:cubicBezTo>
                    <a:pt x="1144" y="1006"/>
                    <a:pt x="1142" y="1005"/>
                    <a:pt x="1140" y="1002"/>
                  </a:cubicBezTo>
                  <a:cubicBezTo>
                    <a:pt x="1142" y="1000"/>
                    <a:pt x="1142" y="997"/>
                    <a:pt x="1141" y="995"/>
                  </a:cubicBezTo>
                  <a:cubicBezTo>
                    <a:pt x="1139" y="992"/>
                    <a:pt x="1134" y="992"/>
                    <a:pt x="1131" y="990"/>
                  </a:cubicBezTo>
                  <a:cubicBezTo>
                    <a:pt x="1132" y="990"/>
                    <a:pt x="1132" y="990"/>
                    <a:pt x="1133" y="990"/>
                  </a:cubicBezTo>
                  <a:cubicBezTo>
                    <a:pt x="1134" y="983"/>
                    <a:pt x="1142" y="995"/>
                    <a:pt x="1143" y="995"/>
                  </a:cubicBezTo>
                  <a:cubicBezTo>
                    <a:pt x="1144" y="997"/>
                    <a:pt x="1145" y="997"/>
                    <a:pt x="1145" y="999"/>
                  </a:cubicBezTo>
                  <a:cubicBezTo>
                    <a:pt x="1146" y="1000"/>
                    <a:pt x="1144" y="1001"/>
                    <a:pt x="1145" y="1002"/>
                  </a:cubicBezTo>
                  <a:cubicBezTo>
                    <a:pt x="1145" y="1004"/>
                    <a:pt x="1148" y="1006"/>
                    <a:pt x="1150" y="1007"/>
                  </a:cubicBezTo>
                  <a:cubicBezTo>
                    <a:pt x="1157" y="1010"/>
                    <a:pt x="1162" y="1008"/>
                    <a:pt x="1168" y="1004"/>
                  </a:cubicBezTo>
                  <a:cubicBezTo>
                    <a:pt x="1171" y="1002"/>
                    <a:pt x="1172" y="1003"/>
                    <a:pt x="1175" y="1002"/>
                  </a:cubicBezTo>
                  <a:cubicBezTo>
                    <a:pt x="1177" y="1001"/>
                    <a:pt x="1180" y="1000"/>
                    <a:pt x="1181" y="997"/>
                  </a:cubicBezTo>
                  <a:cubicBezTo>
                    <a:pt x="1182" y="995"/>
                    <a:pt x="1180" y="993"/>
                    <a:pt x="1180" y="991"/>
                  </a:cubicBezTo>
                  <a:cubicBezTo>
                    <a:pt x="1179" y="987"/>
                    <a:pt x="1178" y="984"/>
                    <a:pt x="1176" y="980"/>
                  </a:cubicBezTo>
                  <a:cubicBezTo>
                    <a:pt x="1177" y="980"/>
                    <a:pt x="1182" y="983"/>
                    <a:pt x="1182" y="983"/>
                  </a:cubicBezTo>
                  <a:cubicBezTo>
                    <a:pt x="1184" y="983"/>
                    <a:pt x="1184" y="982"/>
                    <a:pt x="1185" y="980"/>
                  </a:cubicBezTo>
                  <a:cubicBezTo>
                    <a:pt x="1187" y="978"/>
                    <a:pt x="1189" y="974"/>
                    <a:pt x="1192" y="973"/>
                  </a:cubicBezTo>
                  <a:cubicBezTo>
                    <a:pt x="1192" y="972"/>
                    <a:pt x="1192" y="969"/>
                    <a:pt x="1192" y="968"/>
                  </a:cubicBezTo>
                  <a:cubicBezTo>
                    <a:pt x="1194" y="964"/>
                    <a:pt x="1195" y="967"/>
                    <a:pt x="1197" y="966"/>
                  </a:cubicBezTo>
                  <a:cubicBezTo>
                    <a:pt x="1200" y="964"/>
                    <a:pt x="1197" y="956"/>
                    <a:pt x="1193" y="957"/>
                  </a:cubicBezTo>
                  <a:cubicBezTo>
                    <a:pt x="1192" y="952"/>
                    <a:pt x="1202" y="955"/>
                    <a:pt x="1204" y="952"/>
                  </a:cubicBezTo>
                  <a:cubicBezTo>
                    <a:pt x="1205" y="950"/>
                    <a:pt x="1203" y="948"/>
                    <a:pt x="1203" y="946"/>
                  </a:cubicBezTo>
                  <a:cubicBezTo>
                    <a:pt x="1203" y="943"/>
                    <a:pt x="1205" y="943"/>
                    <a:pt x="1205" y="941"/>
                  </a:cubicBezTo>
                  <a:cubicBezTo>
                    <a:pt x="1206" y="938"/>
                    <a:pt x="1206" y="936"/>
                    <a:pt x="1206" y="934"/>
                  </a:cubicBezTo>
                  <a:cubicBezTo>
                    <a:pt x="1210" y="934"/>
                    <a:pt x="1213" y="932"/>
                    <a:pt x="1215" y="930"/>
                  </a:cubicBezTo>
                  <a:cubicBezTo>
                    <a:pt x="1216" y="928"/>
                    <a:pt x="1218" y="923"/>
                    <a:pt x="1220" y="928"/>
                  </a:cubicBezTo>
                  <a:cubicBezTo>
                    <a:pt x="1220" y="926"/>
                    <a:pt x="1220" y="923"/>
                    <a:pt x="1220" y="922"/>
                  </a:cubicBezTo>
                  <a:cubicBezTo>
                    <a:pt x="1221" y="919"/>
                    <a:pt x="1223" y="919"/>
                    <a:pt x="1224" y="917"/>
                  </a:cubicBezTo>
                  <a:cubicBezTo>
                    <a:pt x="1226" y="912"/>
                    <a:pt x="1220" y="905"/>
                    <a:pt x="1220" y="899"/>
                  </a:cubicBezTo>
                  <a:cubicBezTo>
                    <a:pt x="1219" y="891"/>
                    <a:pt x="1224" y="887"/>
                    <a:pt x="1228" y="880"/>
                  </a:cubicBezTo>
                  <a:cubicBezTo>
                    <a:pt x="1229" y="878"/>
                    <a:pt x="1229" y="875"/>
                    <a:pt x="1230" y="873"/>
                  </a:cubicBezTo>
                  <a:cubicBezTo>
                    <a:pt x="1232" y="871"/>
                    <a:pt x="1233" y="874"/>
                    <a:pt x="1233" y="876"/>
                  </a:cubicBezTo>
                  <a:cubicBezTo>
                    <a:pt x="1242" y="870"/>
                    <a:pt x="1222" y="855"/>
                    <a:pt x="1219" y="852"/>
                  </a:cubicBezTo>
                  <a:cubicBezTo>
                    <a:pt x="1216" y="849"/>
                    <a:pt x="1211" y="847"/>
                    <a:pt x="1209" y="844"/>
                  </a:cubicBezTo>
                  <a:cubicBezTo>
                    <a:pt x="1205" y="837"/>
                    <a:pt x="1204" y="826"/>
                    <a:pt x="1204" y="818"/>
                  </a:cubicBezTo>
                  <a:cubicBezTo>
                    <a:pt x="1205" y="818"/>
                    <a:pt x="1205" y="818"/>
                    <a:pt x="1205" y="818"/>
                  </a:cubicBezTo>
                  <a:cubicBezTo>
                    <a:pt x="1205" y="814"/>
                    <a:pt x="1210" y="814"/>
                    <a:pt x="1208" y="809"/>
                  </a:cubicBezTo>
                  <a:cubicBezTo>
                    <a:pt x="1208" y="807"/>
                    <a:pt x="1206" y="806"/>
                    <a:pt x="1206" y="804"/>
                  </a:cubicBezTo>
                  <a:cubicBezTo>
                    <a:pt x="1206" y="803"/>
                    <a:pt x="1208" y="801"/>
                    <a:pt x="1208" y="800"/>
                  </a:cubicBezTo>
                  <a:cubicBezTo>
                    <a:pt x="1210" y="794"/>
                    <a:pt x="1204" y="790"/>
                    <a:pt x="1205" y="784"/>
                  </a:cubicBezTo>
                  <a:cubicBezTo>
                    <a:pt x="1206" y="782"/>
                    <a:pt x="1208" y="780"/>
                    <a:pt x="1209" y="778"/>
                  </a:cubicBezTo>
                  <a:cubicBezTo>
                    <a:pt x="1210" y="776"/>
                    <a:pt x="1210" y="774"/>
                    <a:pt x="1210" y="772"/>
                  </a:cubicBezTo>
                  <a:cubicBezTo>
                    <a:pt x="1210" y="769"/>
                    <a:pt x="1209" y="767"/>
                    <a:pt x="1208" y="764"/>
                  </a:cubicBezTo>
                  <a:cubicBezTo>
                    <a:pt x="1207" y="762"/>
                    <a:pt x="1205" y="760"/>
                    <a:pt x="1205" y="757"/>
                  </a:cubicBezTo>
                  <a:cubicBezTo>
                    <a:pt x="1204" y="753"/>
                    <a:pt x="1208" y="751"/>
                    <a:pt x="1208" y="747"/>
                  </a:cubicBezTo>
                  <a:cubicBezTo>
                    <a:pt x="1208" y="743"/>
                    <a:pt x="1203" y="741"/>
                    <a:pt x="1203" y="737"/>
                  </a:cubicBezTo>
                  <a:cubicBezTo>
                    <a:pt x="1203" y="734"/>
                    <a:pt x="1205" y="731"/>
                    <a:pt x="1206" y="730"/>
                  </a:cubicBezTo>
                  <a:cubicBezTo>
                    <a:pt x="1208" y="727"/>
                    <a:pt x="1211" y="727"/>
                    <a:pt x="1212" y="724"/>
                  </a:cubicBezTo>
                  <a:cubicBezTo>
                    <a:pt x="1214" y="720"/>
                    <a:pt x="1211" y="714"/>
                    <a:pt x="1210" y="711"/>
                  </a:cubicBezTo>
                  <a:cubicBezTo>
                    <a:pt x="1209" y="704"/>
                    <a:pt x="1212" y="698"/>
                    <a:pt x="1212" y="691"/>
                  </a:cubicBezTo>
                  <a:cubicBezTo>
                    <a:pt x="1212" y="688"/>
                    <a:pt x="1212" y="685"/>
                    <a:pt x="1210" y="682"/>
                  </a:cubicBezTo>
                  <a:cubicBezTo>
                    <a:pt x="1209" y="681"/>
                    <a:pt x="1207" y="679"/>
                    <a:pt x="1207" y="676"/>
                  </a:cubicBezTo>
                  <a:cubicBezTo>
                    <a:pt x="1206" y="674"/>
                    <a:pt x="1209" y="674"/>
                    <a:pt x="1209" y="671"/>
                  </a:cubicBezTo>
                  <a:cubicBezTo>
                    <a:pt x="1210" y="664"/>
                    <a:pt x="1203" y="664"/>
                    <a:pt x="1199" y="661"/>
                  </a:cubicBezTo>
                  <a:cubicBezTo>
                    <a:pt x="1195" y="657"/>
                    <a:pt x="1194" y="653"/>
                    <a:pt x="1192" y="648"/>
                  </a:cubicBezTo>
                  <a:cubicBezTo>
                    <a:pt x="1190" y="644"/>
                    <a:pt x="1186" y="638"/>
                    <a:pt x="1187" y="634"/>
                  </a:cubicBezTo>
                  <a:cubicBezTo>
                    <a:pt x="1188" y="634"/>
                    <a:pt x="1189" y="633"/>
                    <a:pt x="1190" y="633"/>
                  </a:cubicBezTo>
                  <a:cubicBezTo>
                    <a:pt x="1189" y="630"/>
                    <a:pt x="1193" y="629"/>
                    <a:pt x="1195" y="627"/>
                  </a:cubicBezTo>
                  <a:cubicBezTo>
                    <a:pt x="1196" y="626"/>
                    <a:pt x="1195" y="622"/>
                    <a:pt x="1196" y="621"/>
                  </a:cubicBezTo>
                  <a:cubicBezTo>
                    <a:pt x="1198" y="618"/>
                    <a:pt x="1199" y="621"/>
                    <a:pt x="1200" y="617"/>
                  </a:cubicBezTo>
                  <a:cubicBezTo>
                    <a:pt x="1201" y="614"/>
                    <a:pt x="1200" y="611"/>
                    <a:pt x="1200" y="608"/>
                  </a:cubicBezTo>
                  <a:cubicBezTo>
                    <a:pt x="1201" y="604"/>
                    <a:pt x="1203" y="605"/>
                    <a:pt x="1204" y="602"/>
                  </a:cubicBezTo>
                  <a:cubicBezTo>
                    <a:pt x="1205" y="601"/>
                    <a:pt x="1205" y="597"/>
                    <a:pt x="1206" y="595"/>
                  </a:cubicBezTo>
                  <a:cubicBezTo>
                    <a:pt x="1206" y="592"/>
                    <a:pt x="1206" y="589"/>
                    <a:pt x="1207" y="587"/>
                  </a:cubicBezTo>
                  <a:cubicBezTo>
                    <a:pt x="1208" y="585"/>
                    <a:pt x="1209" y="584"/>
                    <a:pt x="1210" y="581"/>
                  </a:cubicBezTo>
                  <a:cubicBezTo>
                    <a:pt x="1210" y="579"/>
                    <a:pt x="1210" y="577"/>
                    <a:pt x="1210" y="575"/>
                  </a:cubicBezTo>
                  <a:cubicBezTo>
                    <a:pt x="1211" y="573"/>
                    <a:pt x="1213" y="572"/>
                    <a:pt x="1214" y="571"/>
                  </a:cubicBezTo>
                  <a:cubicBezTo>
                    <a:pt x="1215" y="568"/>
                    <a:pt x="1212" y="563"/>
                    <a:pt x="1212" y="560"/>
                  </a:cubicBezTo>
                  <a:cubicBezTo>
                    <a:pt x="1212" y="557"/>
                    <a:pt x="1213" y="553"/>
                    <a:pt x="1212" y="550"/>
                  </a:cubicBezTo>
                  <a:cubicBezTo>
                    <a:pt x="1212" y="546"/>
                    <a:pt x="1210" y="543"/>
                    <a:pt x="1213" y="539"/>
                  </a:cubicBezTo>
                  <a:cubicBezTo>
                    <a:pt x="1215" y="539"/>
                    <a:pt x="1216" y="540"/>
                    <a:pt x="1216" y="542"/>
                  </a:cubicBezTo>
                  <a:cubicBezTo>
                    <a:pt x="1216" y="540"/>
                    <a:pt x="1216" y="538"/>
                    <a:pt x="1216" y="536"/>
                  </a:cubicBezTo>
                  <a:cubicBezTo>
                    <a:pt x="1216" y="534"/>
                    <a:pt x="1219" y="534"/>
                    <a:pt x="1216" y="532"/>
                  </a:cubicBezTo>
                  <a:cubicBezTo>
                    <a:pt x="1214" y="532"/>
                    <a:pt x="1213" y="532"/>
                    <a:pt x="1212" y="534"/>
                  </a:cubicBezTo>
                  <a:cubicBezTo>
                    <a:pt x="1212" y="532"/>
                    <a:pt x="1212" y="531"/>
                    <a:pt x="1213" y="529"/>
                  </a:cubicBezTo>
                  <a:cubicBezTo>
                    <a:pt x="1210" y="527"/>
                    <a:pt x="1205" y="526"/>
                    <a:pt x="1201" y="524"/>
                  </a:cubicBezTo>
                  <a:cubicBezTo>
                    <a:pt x="1198" y="522"/>
                    <a:pt x="1194" y="520"/>
                    <a:pt x="1190" y="518"/>
                  </a:cubicBezTo>
                  <a:cubicBezTo>
                    <a:pt x="1188" y="517"/>
                    <a:pt x="1186" y="515"/>
                    <a:pt x="1183" y="514"/>
                  </a:cubicBezTo>
                  <a:cubicBezTo>
                    <a:pt x="1181" y="513"/>
                    <a:pt x="1179" y="514"/>
                    <a:pt x="1177" y="514"/>
                  </a:cubicBezTo>
                  <a:cubicBezTo>
                    <a:pt x="1169" y="515"/>
                    <a:pt x="1163" y="515"/>
                    <a:pt x="1156" y="515"/>
                  </a:cubicBezTo>
                  <a:cubicBezTo>
                    <a:pt x="1150" y="515"/>
                    <a:pt x="1144" y="515"/>
                    <a:pt x="1138" y="515"/>
                  </a:cubicBezTo>
                  <a:cubicBezTo>
                    <a:pt x="1136" y="516"/>
                    <a:pt x="1130" y="518"/>
                    <a:pt x="1128" y="517"/>
                  </a:cubicBezTo>
                  <a:cubicBezTo>
                    <a:pt x="1125" y="514"/>
                    <a:pt x="1131" y="513"/>
                    <a:pt x="1132" y="512"/>
                  </a:cubicBezTo>
                  <a:cubicBezTo>
                    <a:pt x="1137" y="506"/>
                    <a:pt x="1126" y="507"/>
                    <a:pt x="1123" y="509"/>
                  </a:cubicBezTo>
                  <a:cubicBezTo>
                    <a:pt x="1119" y="513"/>
                    <a:pt x="1119" y="518"/>
                    <a:pt x="1117" y="523"/>
                  </a:cubicBezTo>
                  <a:cubicBezTo>
                    <a:pt x="1116" y="525"/>
                    <a:pt x="1113" y="526"/>
                    <a:pt x="1112" y="528"/>
                  </a:cubicBezTo>
                  <a:cubicBezTo>
                    <a:pt x="1112" y="530"/>
                    <a:pt x="1113" y="532"/>
                    <a:pt x="1112" y="534"/>
                  </a:cubicBezTo>
                  <a:cubicBezTo>
                    <a:pt x="1112" y="535"/>
                    <a:pt x="1111" y="537"/>
                    <a:pt x="1110" y="538"/>
                  </a:cubicBezTo>
                  <a:cubicBezTo>
                    <a:pt x="1104" y="562"/>
                    <a:pt x="1105" y="588"/>
                    <a:pt x="1096" y="612"/>
                  </a:cubicBezTo>
                  <a:cubicBezTo>
                    <a:pt x="1094" y="617"/>
                    <a:pt x="1091" y="621"/>
                    <a:pt x="1088" y="625"/>
                  </a:cubicBezTo>
                  <a:cubicBezTo>
                    <a:pt x="1085" y="631"/>
                    <a:pt x="1082" y="633"/>
                    <a:pt x="1077" y="638"/>
                  </a:cubicBezTo>
                  <a:cubicBezTo>
                    <a:pt x="1073" y="641"/>
                    <a:pt x="1069" y="645"/>
                    <a:pt x="1064" y="649"/>
                  </a:cubicBezTo>
                  <a:cubicBezTo>
                    <a:pt x="1062" y="651"/>
                    <a:pt x="1057" y="653"/>
                    <a:pt x="1056" y="656"/>
                  </a:cubicBezTo>
                  <a:cubicBezTo>
                    <a:pt x="1055" y="659"/>
                    <a:pt x="1054" y="661"/>
                    <a:pt x="1052" y="664"/>
                  </a:cubicBezTo>
                  <a:cubicBezTo>
                    <a:pt x="1049" y="670"/>
                    <a:pt x="1048" y="677"/>
                    <a:pt x="1045" y="684"/>
                  </a:cubicBezTo>
                  <a:cubicBezTo>
                    <a:pt x="1042" y="691"/>
                    <a:pt x="1042" y="701"/>
                    <a:pt x="1043" y="708"/>
                  </a:cubicBezTo>
                  <a:cubicBezTo>
                    <a:pt x="1044" y="712"/>
                    <a:pt x="1045" y="715"/>
                    <a:pt x="1047" y="718"/>
                  </a:cubicBezTo>
                  <a:cubicBezTo>
                    <a:pt x="1048" y="721"/>
                    <a:pt x="1053" y="726"/>
                    <a:pt x="1056" y="726"/>
                  </a:cubicBezTo>
                  <a:cubicBezTo>
                    <a:pt x="1055" y="724"/>
                    <a:pt x="1052" y="723"/>
                    <a:pt x="1051" y="721"/>
                  </a:cubicBezTo>
                  <a:cubicBezTo>
                    <a:pt x="1049" y="718"/>
                    <a:pt x="1047" y="714"/>
                    <a:pt x="1046" y="711"/>
                  </a:cubicBezTo>
                  <a:cubicBezTo>
                    <a:pt x="1045" y="707"/>
                    <a:pt x="1044" y="705"/>
                    <a:pt x="1044" y="701"/>
                  </a:cubicBezTo>
                  <a:cubicBezTo>
                    <a:pt x="1044" y="695"/>
                    <a:pt x="1044" y="689"/>
                    <a:pt x="1047" y="684"/>
                  </a:cubicBezTo>
                  <a:cubicBezTo>
                    <a:pt x="1050" y="679"/>
                    <a:pt x="1053" y="676"/>
                    <a:pt x="1054" y="671"/>
                  </a:cubicBezTo>
                  <a:cubicBezTo>
                    <a:pt x="1057" y="671"/>
                    <a:pt x="1052" y="683"/>
                    <a:pt x="1051" y="684"/>
                  </a:cubicBezTo>
                  <a:cubicBezTo>
                    <a:pt x="1050" y="686"/>
                    <a:pt x="1048" y="686"/>
                    <a:pt x="1048" y="688"/>
                  </a:cubicBezTo>
                  <a:cubicBezTo>
                    <a:pt x="1048" y="691"/>
                    <a:pt x="1050" y="690"/>
                    <a:pt x="1051" y="692"/>
                  </a:cubicBezTo>
                  <a:cubicBezTo>
                    <a:pt x="1051" y="694"/>
                    <a:pt x="1050" y="695"/>
                    <a:pt x="1050" y="697"/>
                  </a:cubicBezTo>
                  <a:cubicBezTo>
                    <a:pt x="1053" y="694"/>
                    <a:pt x="1056" y="695"/>
                    <a:pt x="1059" y="693"/>
                  </a:cubicBezTo>
                  <a:cubicBezTo>
                    <a:pt x="1060" y="692"/>
                    <a:pt x="1059" y="691"/>
                    <a:pt x="1061" y="691"/>
                  </a:cubicBezTo>
                  <a:cubicBezTo>
                    <a:pt x="1063" y="691"/>
                    <a:pt x="1064" y="692"/>
                    <a:pt x="1065" y="693"/>
                  </a:cubicBezTo>
                  <a:cubicBezTo>
                    <a:pt x="1067" y="694"/>
                    <a:pt x="1068" y="700"/>
                    <a:pt x="1068" y="703"/>
                  </a:cubicBezTo>
                  <a:cubicBezTo>
                    <a:pt x="1067" y="707"/>
                    <a:pt x="1064" y="710"/>
                    <a:pt x="1064" y="714"/>
                  </a:cubicBezTo>
                  <a:cubicBezTo>
                    <a:pt x="1064" y="718"/>
                    <a:pt x="1067" y="719"/>
                    <a:pt x="1065" y="723"/>
                  </a:cubicBezTo>
                  <a:cubicBezTo>
                    <a:pt x="1063" y="729"/>
                    <a:pt x="1059" y="739"/>
                    <a:pt x="1064" y="744"/>
                  </a:cubicBezTo>
                  <a:cubicBezTo>
                    <a:pt x="1064" y="744"/>
                    <a:pt x="1065" y="745"/>
                    <a:pt x="1066" y="745"/>
                  </a:cubicBezTo>
                  <a:cubicBezTo>
                    <a:pt x="1067" y="746"/>
                    <a:pt x="1067" y="747"/>
                    <a:pt x="1067" y="748"/>
                  </a:cubicBezTo>
                  <a:cubicBezTo>
                    <a:pt x="1068" y="750"/>
                    <a:pt x="1068" y="750"/>
                    <a:pt x="1067" y="753"/>
                  </a:cubicBezTo>
                  <a:cubicBezTo>
                    <a:pt x="1067" y="754"/>
                    <a:pt x="1067" y="756"/>
                    <a:pt x="1066" y="757"/>
                  </a:cubicBezTo>
                  <a:cubicBezTo>
                    <a:pt x="1065" y="757"/>
                    <a:pt x="1061" y="759"/>
                    <a:pt x="1061" y="759"/>
                  </a:cubicBezTo>
                  <a:cubicBezTo>
                    <a:pt x="1055" y="761"/>
                    <a:pt x="1060" y="755"/>
                    <a:pt x="1060" y="752"/>
                  </a:cubicBezTo>
                  <a:cubicBezTo>
                    <a:pt x="1053" y="752"/>
                    <a:pt x="1056" y="762"/>
                    <a:pt x="1054" y="765"/>
                  </a:cubicBezTo>
                  <a:cubicBezTo>
                    <a:pt x="1054" y="766"/>
                    <a:pt x="1053" y="774"/>
                    <a:pt x="1053" y="776"/>
                  </a:cubicBezTo>
                  <a:cubicBezTo>
                    <a:pt x="1053" y="780"/>
                    <a:pt x="1053" y="783"/>
                    <a:pt x="1053" y="787"/>
                  </a:cubicBezTo>
                  <a:cubicBezTo>
                    <a:pt x="1053" y="791"/>
                    <a:pt x="1055" y="793"/>
                    <a:pt x="1056" y="797"/>
                  </a:cubicBezTo>
                  <a:cubicBezTo>
                    <a:pt x="1056" y="799"/>
                    <a:pt x="1056" y="800"/>
                    <a:pt x="1057" y="802"/>
                  </a:cubicBezTo>
                  <a:cubicBezTo>
                    <a:pt x="1059" y="804"/>
                    <a:pt x="1061" y="805"/>
                    <a:pt x="1063" y="806"/>
                  </a:cubicBezTo>
                  <a:cubicBezTo>
                    <a:pt x="1063" y="806"/>
                    <a:pt x="1064" y="801"/>
                    <a:pt x="1064" y="801"/>
                  </a:cubicBezTo>
                  <a:cubicBezTo>
                    <a:pt x="1066" y="801"/>
                    <a:pt x="1068" y="797"/>
                    <a:pt x="1068" y="796"/>
                  </a:cubicBezTo>
                  <a:cubicBezTo>
                    <a:pt x="1069" y="794"/>
                    <a:pt x="1068" y="791"/>
                    <a:pt x="1068" y="789"/>
                  </a:cubicBezTo>
                  <a:cubicBezTo>
                    <a:pt x="1063" y="789"/>
                    <a:pt x="1060" y="790"/>
                    <a:pt x="1059" y="795"/>
                  </a:cubicBezTo>
                  <a:cubicBezTo>
                    <a:pt x="1059" y="795"/>
                    <a:pt x="1058" y="795"/>
                    <a:pt x="1058" y="795"/>
                  </a:cubicBezTo>
                  <a:cubicBezTo>
                    <a:pt x="1058" y="794"/>
                    <a:pt x="1058" y="792"/>
                    <a:pt x="1057" y="791"/>
                  </a:cubicBezTo>
                  <a:cubicBezTo>
                    <a:pt x="1057" y="789"/>
                    <a:pt x="1055" y="788"/>
                    <a:pt x="1055" y="787"/>
                  </a:cubicBezTo>
                  <a:cubicBezTo>
                    <a:pt x="1057" y="786"/>
                    <a:pt x="1058" y="785"/>
                    <a:pt x="1060" y="784"/>
                  </a:cubicBezTo>
                  <a:cubicBezTo>
                    <a:pt x="1059" y="783"/>
                    <a:pt x="1059" y="782"/>
                    <a:pt x="1059" y="781"/>
                  </a:cubicBezTo>
                  <a:cubicBezTo>
                    <a:pt x="1061" y="782"/>
                    <a:pt x="1063" y="784"/>
                    <a:pt x="1066" y="786"/>
                  </a:cubicBezTo>
                  <a:cubicBezTo>
                    <a:pt x="1067" y="787"/>
                    <a:pt x="1068" y="786"/>
                    <a:pt x="1069" y="787"/>
                  </a:cubicBezTo>
                  <a:cubicBezTo>
                    <a:pt x="1071" y="787"/>
                    <a:pt x="1071" y="788"/>
                    <a:pt x="1072" y="788"/>
                  </a:cubicBezTo>
                  <a:cubicBezTo>
                    <a:pt x="1075" y="790"/>
                    <a:pt x="1076" y="791"/>
                    <a:pt x="1078" y="793"/>
                  </a:cubicBezTo>
                  <a:cubicBezTo>
                    <a:pt x="1080" y="795"/>
                    <a:pt x="1083" y="798"/>
                    <a:pt x="1086" y="797"/>
                  </a:cubicBezTo>
                  <a:cubicBezTo>
                    <a:pt x="1086" y="795"/>
                    <a:pt x="1086" y="794"/>
                    <a:pt x="1086" y="793"/>
                  </a:cubicBezTo>
                  <a:cubicBezTo>
                    <a:pt x="1091" y="793"/>
                    <a:pt x="1085" y="809"/>
                    <a:pt x="1086" y="812"/>
                  </a:cubicBezTo>
                  <a:cubicBezTo>
                    <a:pt x="1087" y="817"/>
                    <a:pt x="1091" y="821"/>
                    <a:pt x="1093" y="827"/>
                  </a:cubicBezTo>
                  <a:cubicBezTo>
                    <a:pt x="1095" y="832"/>
                    <a:pt x="1097" y="836"/>
                    <a:pt x="1102" y="839"/>
                  </a:cubicBezTo>
                  <a:cubicBezTo>
                    <a:pt x="1105" y="840"/>
                    <a:pt x="1106" y="840"/>
                    <a:pt x="1108" y="839"/>
                  </a:cubicBezTo>
                  <a:cubicBezTo>
                    <a:pt x="1110" y="838"/>
                    <a:pt x="1112" y="836"/>
                    <a:pt x="1115" y="838"/>
                  </a:cubicBezTo>
                  <a:cubicBezTo>
                    <a:pt x="1115" y="838"/>
                    <a:pt x="1115" y="839"/>
                    <a:pt x="1115" y="839"/>
                  </a:cubicBezTo>
                  <a:cubicBezTo>
                    <a:pt x="1113" y="839"/>
                    <a:pt x="1112" y="839"/>
                    <a:pt x="1110" y="840"/>
                  </a:cubicBezTo>
                  <a:cubicBezTo>
                    <a:pt x="1110" y="843"/>
                    <a:pt x="1114" y="842"/>
                    <a:pt x="1115" y="844"/>
                  </a:cubicBezTo>
                  <a:cubicBezTo>
                    <a:pt x="1114" y="846"/>
                    <a:pt x="1113" y="848"/>
                    <a:pt x="1112" y="850"/>
                  </a:cubicBezTo>
                  <a:cubicBezTo>
                    <a:pt x="1111" y="852"/>
                    <a:pt x="1111" y="854"/>
                    <a:pt x="1110" y="857"/>
                  </a:cubicBezTo>
                  <a:cubicBezTo>
                    <a:pt x="1109" y="863"/>
                    <a:pt x="1106" y="867"/>
                    <a:pt x="1103" y="872"/>
                  </a:cubicBezTo>
                  <a:cubicBezTo>
                    <a:pt x="1101" y="876"/>
                    <a:pt x="1101" y="880"/>
                    <a:pt x="1100" y="884"/>
                  </a:cubicBezTo>
                  <a:cubicBezTo>
                    <a:pt x="1099" y="889"/>
                    <a:pt x="1098" y="888"/>
                    <a:pt x="1095" y="890"/>
                  </a:cubicBezTo>
                  <a:cubicBezTo>
                    <a:pt x="1094" y="891"/>
                    <a:pt x="1095" y="892"/>
                    <a:pt x="1093" y="892"/>
                  </a:cubicBezTo>
                  <a:cubicBezTo>
                    <a:pt x="1093" y="892"/>
                    <a:pt x="1091" y="890"/>
                    <a:pt x="1091" y="890"/>
                  </a:cubicBezTo>
                  <a:cubicBezTo>
                    <a:pt x="1091" y="888"/>
                    <a:pt x="1090" y="885"/>
                    <a:pt x="1092" y="885"/>
                  </a:cubicBezTo>
                  <a:cubicBezTo>
                    <a:pt x="1092" y="880"/>
                    <a:pt x="1091" y="878"/>
                    <a:pt x="1088" y="875"/>
                  </a:cubicBezTo>
                  <a:cubicBezTo>
                    <a:pt x="1087" y="875"/>
                    <a:pt x="1085" y="875"/>
                    <a:pt x="1084" y="874"/>
                  </a:cubicBezTo>
                  <a:cubicBezTo>
                    <a:pt x="1084" y="874"/>
                    <a:pt x="1084" y="872"/>
                    <a:pt x="1083" y="872"/>
                  </a:cubicBezTo>
                  <a:cubicBezTo>
                    <a:pt x="1081" y="870"/>
                    <a:pt x="1080" y="870"/>
                    <a:pt x="1078" y="868"/>
                  </a:cubicBezTo>
                  <a:cubicBezTo>
                    <a:pt x="1076" y="866"/>
                    <a:pt x="1076" y="865"/>
                    <a:pt x="1074" y="862"/>
                  </a:cubicBezTo>
                  <a:cubicBezTo>
                    <a:pt x="1073" y="861"/>
                    <a:pt x="1070" y="858"/>
                    <a:pt x="1070" y="858"/>
                  </a:cubicBezTo>
                  <a:cubicBezTo>
                    <a:pt x="1068" y="857"/>
                    <a:pt x="1066" y="857"/>
                    <a:pt x="1064" y="856"/>
                  </a:cubicBezTo>
                  <a:cubicBezTo>
                    <a:pt x="1063" y="855"/>
                    <a:pt x="1060" y="847"/>
                    <a:pt x="1059" y="847"/>
                  </a:cubicBezTo>
                  <a:cubicBezTo>
                    <a:pt x="1062" y="847"/>
                    <a:pt x="1067" y="852"/>
                    <a:pt x="1069" y="851"/>
                  </a:cubicBezTo>
                  <a:cubicBezTo>
                    <a:pt x="1074" y="848"/>
                    <a:pt x="1062" y="845"/>
                    <a:pt x="1061" y="845"/>
                  </a:cubicBezTo>
                  <a:cubicBezTo>
                    <a:pt x="1057" y="844"/>
                    <a:pt x="1050" y="842"/>
                    <a:pt x="1048" y="839"/>
                  </a:cubicBezTo>
                  <a:cubicBezTo>
                    <a:pt x="1044" y="835"/>
                    <a:pt x="1042" y="831"/>
                    <a:pt x="1038" y="827"/>
                  </a:cubicBezTo>
                  <a:cubicBezTo>
                    <a:pt x="1034" y="824"/>
                    <a:pt x="1029" y="825"/>
                    <a:pt x="1024" y="823"/>
                  </a:cubicBezTo>
                  <a:cubicBezTo>
                    <a:pt x="1020" y="821"/>
                    <a:pt x="1016" y="820"/>
                    <a:pt x="1012" y="818"/>
                  </a:cubicBezTo>
                  <a:cubicBezTo>
                    <a:pt x="1012" y="818"/>
                    <a:pt x="1003" y="810"/>
                    <a:pt x="1004" y="813"/>
                  </a:cubicBezTo>
                  <a:cubicBezTo>
                    <a:pt x="1003" y="807"/>
                    <a:pt x="998" y="804"/>
                    <a:pt x="994" y="801"/>
                  </a:cubicBezTo>
                  <a:cubicBezTo>
                    <a:pt x="991" y="797"/>
                    <a:pt x="986" y="794"/>
                    <a:pt x="981" y="792"/>
                  </a:cubicBezTo>
                  <a:cubicBezTo>
                    <a:pt x="969" y="785"/>
                    <a:pt x="956" y="780"/>
                    <a:pt x="942" y="778"/>
                  </a:cubicBezTo>
                  <a:cubicBezTo>
                    <a:pt x="930" y="776"/>
                    <a:pt x="918" y="776"/>
                    <a:pt x="907" y="770"/>
                  </a:cubicBezTo>
                  <a:cubicBezTo>
                    <a:pt x="904" y="768"/>
                    <a:pt x="894" y="766"/>
                    <a:pt x="891" y="770"/>
                  </a:cubicBezTo>
                  <a:cubicBezTo>
                    <a:pt x="890" y="771"/>
                    <a:pt x="892" y="776"/>
                    <a:pt x="891" y="778"/>
                  </a:cubicBezTo>
                  <a:cubicBezTo>
                    <a:pt x="891" y="779"/>
                    <a:pt x="889" y="783"/>
                    <a:pt x="887" y="783"/>
                  </a:cubicBezTo>
                  <a:cubicBezTo>
                    <a:pt x="883" y="784"/>
                    <a:pt x="883" y="781"/>
                    <a:pt x="879" y="783"/>
                  </a:cubicBezTo>
                  <a:cubicBezTo>
                    <a:pt x="876" y="785"/>
                    <a:pt x="877" y="788"/>
                    <a:pt x="877" y="791"/>
                  </a:cubicBezTo>
                  <a:cubicBezTo>
                    <a:pt x="878" y="794"/>
                    <a:pt x="878" y="795"/>
                    <a:pt x="879" y="798"/>
                  </a:cubicBezTo>
                  <a:cubicBezTo>
                    <a:pt x="882" y="803"/>
                    <a:pt x="886" y="808"/>
                    <a:pt x="888" y="813"/>
                  </a:cubicBezTo>
                  <a:cubicBezTo>
                    <a:pt x="889" y="816"/>
                    <a:pt x="887" y="819"/>
                    <a:pt x="888" y="822"/>
                  </a:cubicBezTo>
                  <a:cubicBezTo>
                    <a:pt x="888" y="823"/>
                    <a:pt x="891" y="828"/>
                    <a:pt x="891" y="828"/>
                  </a:cubicBezTo>
                  <a:cubicBezTo>
                    <a:pt x="892" y="826"/>
                    <a:pt x="892" y="823"/>
                    <a:pt x="893" y="822"/>
                  </a:cubicBezTo>
                  <a:cubicBezTo>
                    <a:pt x="893" y="821"/>
                    <a:pt x="893" y="821"/>
                    <a:pt x="894" y="821"/>
                  </a:cubicBezTo>
                  <a:cubicBezTo>
                    <a:pt x="895" y="824"/>
                    <a:pt x="896" y="825"/>
                    <a:pt x="896" y="828"/>
                  </a:cubicBezTo>
                  <a:cubicBezTo>
                    <a:pt x="896" y="831"/>
                    <a:pt x="897" y="832"/>
                    <a:pt x="897" y="835"/>
                  </a:cubicBezTo>
                  <a:cubicBezTo>
                    <a:pt x="896" y="838"/>
                    <a:pt x="895" y="839"/>
                    <a:pt x="899" y="841"/>
                  </a:cubicBezTo>
                  <a:cubicBezTo>
                    <a:pt x="893" y="840"/>
                    <a:pt x="892" y="844"/>
                    <a:pt x="890" y="847"/>
                  </a:cubicBezTo>
                  <a:cubicBezTo>
                    <a:pt x="887" y="851"/>
                    <a:pt x="884" y="855"/>
                    <a:pt x="879" y="856"/>
                  </a:cubicBezTo>
                  <a:cubicBezTo>
                    <a:pt x="876" y="856"/>
                    <a:pt x="870" y="853"/>
                    <a:pt x="867" y="856"/>
                  </a:cubicBezTo>
                  <a:cubicBezTo>
                    <a:pt x="865" y="859"/>
                    <a:pt x="867" y="862"/>
                    <a:pt x="868" y="864"/>
                  </a:cubicBezTo>
                  <a:cubicBezTo>
                    <a:pt x="869" y="867"/>
                    <a:pt x="870" y="869"/>
                    <a:pt x="870" y="872"/>
                  </a:cubicBezTo>
                  <a:cubicBezTo>
                    <a:pt x="870" y="874"/>
                    <a:pt x="869" y="876"/>
                    <a:pt x="867" y="877"/>
                  </a:cubicBezTo>
                  <a:cubicBezTo>
                    <a:pt x="866" y="878"/>
                    <a:pt x="864" y="881"/>
                    <a:pt x="863" y="881"/>
                  </a:cubicBezTo>
                  <a:cubicBezTo>
                    <a:pt x="860" y="882"/>
                    <a:pt x="858" y="879"/>
                    <a:pt x="855" y="878"/>
                  </a:cubicBezTo>
                  <a:cubicBezTo>
                    <a:pt x="853" y="878"/>
                    <a:pt x="849" y="877"/>
                    <a:pt x="848" y="874"/>
                  </a:cubicBezTo>
                  <a:cubicBezTo>
                    <a:pt x="848" y="872"/>
                    <a:pt x="849" y="871"/>
                    <a:pt x="849" y="869"/>
                  </a:cubicBezTo>
                  <a:cubicBezTo>
                    <a:pt x="849" y="866"/>
                    <a:pt x="848" y="866"/>
                    <a:pt x="848" y="863"/>
                  </a:cubicBezTo>
                  <a:cubicBezTo>
                    <a:pt x="849" y="862"/>
                    <a:pt x="849" y="859"/>
                    <a:pt x="850" y="857"/>
                  </a:cubicBezTo>
                  <a:cubicBezTo>
                    <a:pt x="852" y="857"/>
                    <a:pt x="858" y="859"/>
                    <a:pt x="859" y="857"/>
                  </a:cubicBezTo>
                  <a:cubicBezTo>
                    <a:pt x="860" y="855"/>
                    <a:pt x="857" y="855"/>
                    <a:pt x="856" y="854"/>
                  </a:cubicBezTo>
                  <a:cubicBezTo>
                    <a:pt x="854" y="853"/>
                    <a:pt x="854" y="852"/>
                    <a:pt x="853" y="851"/>
                  </a:cubicBezTo>
                  <a:cubicBezTo>
                    <a:pt x="860" y="851"/>
                    <a:pt x="853" y="847"/>
                    <a:pt x="853" y="844"/>
                  </a:cubicBezTo>
                  <a:cubicBezTo>
                    <a:pt x="850" y="844"/>
                    <a:pt x="849" y="838"/>
                    <a:pt x="845" y="838"/>
                  </a:cubicBezTo>
                  <a:cubicBezTo>
                    <a:pt x="845" y="836"/>
                    <a:pt x="852" y="836"/>
                    <a:pt x="854" y="835"/>
                  </a:cubicBezTo>
                  <a:cubicBezTo>
                    <a:pt x="853" y="833"/>
                    <a:pt x="846" y="833"/>
                    <a:pt x="844" y="833"/>
                  </a:cubicBezTo>
                  <a:cubicBezTo>
                    <a:pt x="839" y="834"/>
                    <a:pt x="834" y="838"/>
                    <a:pt x="829" y="841"/>
                  </a:cubicBezTo>
                  <a:cubicBezTo>
                    <a:pt x="828" y="841"/>
                    <a:pt x="826" y="843"/>
                    <a:pt x="824" y="843"/>
                  </a:cubicBezTo>
                  <a:cubicBezTo>
                    <a:pt x="823" y="844"/>
                    <a:pt x="822" y="843"/>
                    <a:pt x="821" y="844"/>
                  </a:cubicBezTo>
                  <a:cubicBezTo>
                    <a:pt x="820" y="844"/>
                    <a:pt x="820" y="846"/>
                    <a:pt x="819" y="846"/>
                  </a:cubicBezTo>
                  <a:cubicBezTo>
                    <a:pt x="815" y="848"/>
                    <a:pt x="798" y="849"/>
                    <a:pt x="797" y="853"/>
                  </a:cubicBezTo>
                  <a:cubicBezTo>
                    <a:pt x="801" y="855"/>
                    <a:pt x="804" y="852"/>
                    <a:pt x="808" y="852"/>
                  </a:cubicBezTo>
                  <a:cubicBezTo>
                    <a:pt x="808" y="853"/>
                    <a:pt x="807" y="854"/>
                    <a:pt x="807" y="855"/>
                  </a:cubicBezTo>
                  <a:cubicBezTo>
                    <a:pt x="807" y="857"/>
                    <a:pt x="805" y="859"/>
                    <a:pt x="804" y="861"/>
                  </a:cubicBezTo>
                  <a:cubicBezTo>
                    <a:pt x="803" y="864"/>
                    <a:pt x="804" y="864"/>
                    <a:pt x="801" y="866"/>
                  </a:cubicBezTo>
                  <a:cubicBezTo>
                    <a:pt x="799" y="867"/>
                    <a:pt x="799" y="867"/>
                    <a:pt x="796" y="867"/>
                  </a:cubicBezTo>
                  <a:cubicBezTo>
                    <a:pt x="794" y="867"/>
                    <a:pt x="791" y="867"/>
                    <a:pt x="789" y="865"/>
                  </a:cubicBezTo>
                  <a:cubicBezTo>
                    <a:pt x="787" y="863"/>
                    <a:pt x="786" y="862"/>
                    <a:pt x="784" y="861"/>
                  </a:cubicBezTo>
                  <a:cubicBezTo>
                    <a:pt x="780" y="859"/>
                    <a:pt x="780" y="862"/>
                    <a:pt x="777" y="863"/>
                  </a:cubicBezTo>
                  <a:cubicBezTo>
                    <a:pt x="773" y="864"/>
                    <a:pt x="770" y="860"/>
                    <a:pt x="767" y="860"/>
                  </a:cubicBezTo>
                  <a:cubicBezTo>
                    <a:pt x="761" y="859"/>
                    <a:pt x="762" y="863"/>
                    <a:pt x="758" y="864"/>
                  </a:cubicBezTo>
                  <a:cubicBezTo>
                    <a:pt x="756" y="865"/>
                    <a:pt x="755" y="864"/>
                    <a:pt x="754" y="864"/>
                  </a:cubicBezTo>
                  <a:cubicBezTo>
                    <a:pt x="749" y="865"/>
                    <a:pt x="748" y="865"/>
                    <a:pt x="745" y="868"/>
                  </a:cubicBezTo>
                  <a:cubicBezTo>
                    <a:pt x="743" y="870"/>
                    <a:pt x="740" y="872"/>
                    <a:pt x="738" y="874"/>
                  </a:cubicBezTo>
                  <a:cubicBezTo>
                    <a:pt x="737" y="876"/>
                    <a:pt x="737" y="878"/>
                    <a:pt x="736" y="880"/>
                  </a:cubicBezTo>
                  <a:cubicBezTo>
                    <a:pt x="735" y="882"/>
                    <a:pt x="734" y="882"/>
                    <a:pt x="735" y="885"/>
                  </a:cubicBezTo>
                  <a:cubicBezTo>
                    <a:pt x="735" y="886"/>
                    <a:pt x="736" y="886"/>
                    <a:pt x="736" y="887"/>
                  </a:cubicBezTo>
                  <a:cubicBezTo>
                    <a:pt x="736" y="888"/>
                    <a:pt x="735" y="888"/>
                    <a:pt x="735" y="889"/>
                  </a:cubicBezTo>
                  <a:cubicBezTo>
                    <a:pt x="735" y="891"/>
                    <a:pt x="736" y="896"/>
                    <a:pt x="732" y="895"/>
                  </a:cubicBezTo>
                  <a:cubicBezTo>
                    <a:pt x="729" y="894"/>
                    <a:pt x="728" y="888"/>
                    <a:pt x="727" y="886"/>
                  </a:cubicBezTo>
                  <a:cubicBezTo>
                    <a:pt x="726" y="885"/>
                    <a:pt x="724" y="884"/>
                    <a:pt x="723" y="883"/>
                  </a:cubicBezTo>
                  <a:cubicBezTo>
                    <a:pt x="723" y="883"/>
                    <a:pt x="720" y="880"/>
                    <a:pt x="721" y="881"/>
                  </a:cubicBezTo>
                  <a:cubicBezTo>
                    <a:pt x="720" y="880"/>
                    <a:pt x="720" y="881"/>
                    <a:pt x="719" y="881"/>
                  </a:cubicBezTo>
                  <a:cubicBezTo>
                    <a:pt x="719" y="882"/>
                    <a:pt x="717" y="883"/>
                    <a:pt x="717" y="884"/>
                  </a:cubicBezTo>
                  <a:cubicBezTo>
                    <a:pt x="716" y="884"/>
                    <a:pt x="715" y="884"/>
                    <a:pt x="714" y="886"/>
                  </a:cubicBezTo>
                  <a:cubicBezTo>
                    <a:pt x="713" y="888"/>
                    <a:pt x="714" y="889"/>
                    <a:pt x="711" y="889"/>
                  </a:cubicBezTo>
                  <a:cubicBezTo>
                    <a:pt x="709" y="889"/>
                    <a:pt x="708" y="887"/>
                    <a:pt x="705" y="887"/>
                  </a:cubicBezTo>
                  <a:cubicBezTo>
                    <a:pt x="703" y="887"/>
                    <a:pt x="700" y="886"/>
                    <a:pt x="699" y="886"/>
                  </a:cubicBezTo>
                  <a:cubicBezTo>
                    <a:pt x="696" y="887"/>
                    <a:pt x="695" y="889"/>
                    <a:pt x="693" y="888"/>
                  </a:cubicBezTo>
                  <a:cubicBezTo>
                    <a:pt x="691" y="887"/>
                    <a:pt x="691" y="884"/>
                    <a:pt x="692" y="883"/>
                  </a:cubicBezTo>
                  <a:cubicBezTo>
                    <a:pt x="693" y="882"/>
                    <a:pt x="696" y="880"/>
                    <a:pt x="697" y="880"/>
                  </a:cubicBezTo>
                  <a:cubicBezTo>
                    <a:pt x="699" y="880"/>
                    <a:pt x="700" y="882"/>
                    <a:pt x="702" y="882"/>
                  </a:cubicBezTo>
                  <a:cubicBezTo>
                    <a:pt x="701" y="878"/>
                    <a:pt x="704" y="880"/>
                    <a:pt x="705" y="882"/>
                  </a:cubicBezTo>
                  <a:cubicBezTo>
                    <a:pt x="707" y="883"/>
                    <a:pt x="708" y="886"/>
                    <a:pt x="710" y="885"/>
                  </a:cubicBezTo>
                  <a:cubicBezTo>
                    <a:pt x="710" y="883"/>
                    <a:pt x="712" y="880"/>
                    <a:pt x="711" y="878"/>
                  </a:cubicBezTo>
                  <a:cubicBezTo>
                    <a:pt x="710" y="874"/>
                    <a:pt x="710" y="871"/>
                    <a:pt x="709" y="868"/>
                  </a:cubicBezTo>
                  <a:cubicBezTo>
                    <a:pt x="708" y="868"/>
                    <a:pt x="708" y="865"/>
                    <a:pt x="707" y="864"/>
                  </a:cubicBezTo>
                  <a:cubicBezTo>
                    <a:pt x="705" y="863"/>
                    <a:pt x="704" y="862"/>
                    <a:pt x="704" y="859"/>
                  </a:cubicBezTo>
                  <a:cubicBezTo>
                    <a:pt x="705" y="857"/>
                    <a:pt x="707" y="857"/>
                    <a:pt x="707" y="855"/>
                  </a:cubicBezTo>
                  <a:cubicBezTo>
                    <a:pt x="708" y="854"/>
                    <a:pt x="707" y="852"/>
                    <a:pt x="707" y="851"/>
                  </a:cubicBezTo>
                  <a:cubicBezTo>
                    <a:pt x="708" y="848"/>
                    <a:pt x="713" y="848"/>
                    <a:pt x="711" y="844"/>
                  </a:cubicBezTo>
                  <a:cubicBezTo>
                    <a:pt x="709" y="842"/>
                    <a:pt x="704" y="842"/>
                    <a:pt x="701" y="842"/>
                  </a:cubicBezTo>
                  <a:cubicBezTo>
                    <a:pt x="702" y="840"/>
                    <a:pt x="705" y="839"/>
                    <a:pt x="707" y="839"/>
                  </a:cubicBezTo>
                  <a:cubicBezTo>
                    <a:pt x="708" y="838"/>
                    <a:pt x="708" y="837"/>
                    <a:pt x="709" y="837"/>
                  </a:cubicBezTo>
                  <a:cubicBezTo>
                    <a:pt x="709" y="837"/>
                    <a:pt x="711" y="838"/>
                    <a:pt x="711" y="837"/>
                  </a:cubicBezTo>
                  <a:cubicBezTo>
                    <a:pt x="712" y="837"/>
                    <a:pt x="714" y="836"/>
                    <a:pt x="715" y="836"/>
                  </a:cubicBezTo>
                  <a:cubicBezTo>
                    <a:pt x="720" y="834"/>
                    <a:pt x="726" y="836"/>
                    <a:pt x="731" y="834"/>
                  </a:cubicBezTo>
                  <a:cubicBezTo>
                    <a:pt x="730" y="831"/>
                    <a:pt x="719" y="833"/>
                    <a:pt x="716" y="833"/>
                  </a:cubicBezTo>
                  <a:cubicBezTo>
                    <a:pt x="709" y="834"/>
                    <a:pt x="704" y="836"/>
                    <a:pt x="698" y="839"/>
                  </a:cubicBezTo>
                  <a:cubicBezTo>
                    <a:pt x="694" y="841"/>
                    <a:pt x="689" y="843"/>
                    <a:pt x="686" y="846"/>
                  </a:cubicBezTo>
                  <a:cubicBezTo>
                    <a:pt x="682" y="849"/>
                    <a:pt x="678" y="852"/>
                    <a:pt x="675" y="854"/>
                  </a:cubicBezTo>
                  <a:cubicBezTo>
                    <a:pt x="672" y="856"/>
                    <a:pt x="669" y="857"/>
                    <a:pt x="666" y="860"/>
                  </a:cubicBezTo>
                  <a:cubicBezTo>
                    <a:pt x="663" y="863"/>
                    <a:pt x="667" y="864"/>
                    <a:pt x="670" y="865"/>
                  </a:cubicBezTo>
                  <a:cubicBezTo>
                    <a:pt x="673" y="865"/>
                    <a:pt x="672" y="867"/>
                    <a:pt x="674" y="868"/>
                  </a:cubicBezTo>
                  <a:cubicBezTo>
                    <a:pt x="675" y="870"/>
                    <a:pt x="677" y="869"/>
                    <a:pt x="677" y="872"/>
                  </a:cubicBezTo>
                  <a:cubicBezTo>
                    <a:pt x="677" y="875"/>
                    <a:pt x="675" y="874"/>
                    <a:pt x="673" y="875"/>
                  </a:cubicBezTo>
                  <a:cubicBezTo>
                    <a:pt x="671" y="877"/>
                    <a:pt x="669" y="884"/>
                    <a:pt x="665" y="881"/>
                  </a:cubicBezTo>
                  <a:cubicBezTo>
                    <a:pt x="662" y="879"/>
                    <a:pt x="664" y="878"/>
                    <a:pt x="666" y="877"/>
                  </a:cubicBezTo>
                  <a:cubicBezTo>
                    <a:pt x="667" y="875"/>
                    <a:pt x="667" y="873"/>
                    <a:pt x="668" y="872"/>
                  </a:cubicBezTo>
                  <a:cubicBezTo>
                    <a:pt x="668" y="872"/>
                    <a:pt x="668" y="872"/>
                    <a:pt x="668" y="872"/>
                  </a:cubicBezTo>
                  <a:cubicBezTo>
                    <a:pt x="663" y="870"/>
                    <a:pt x="662" y="868"/>
                    <a:pt x="665" y="864"/>
                  </a:cubicBezTo>
                  <a:cubicBezTo>
                    <a:pt x="661" y="864"/>
                    <a:pt x="657" y="868"/>
                    <a:pt x="654" y="869"/>
                  </a:cubicBezTo>
                  <a:cubicBezTo>
                    <a:pt x="650" y="870"/>
                    <a:pt x="645" y="869"/>
                    <a:pt x="645" y="874"/>
                  </a:cubicBezTo>
                  <a:cubicBezTo>
                    <a:pt x="642" y="874"/>
                    <a:pt x="640" y="877"/>
                    <a:pt x="638" y="878"/>
                  </a:cubicBezTo>
                  <a:cubicBezTo>
                    <a:pt x="635" y="879"/>
                    <a:pt x="631" y="881"/>
                    <a:pt x="628" y="880"/>
                  </a:cubicBezTo>
                  <a:cubicBezTo>
                    <a:pt x="629" y="877"/>
                    <a:pt x="634" y="874"/>
                    <a:pt x="637" y="874"/>
                  </a:cubicBezTo>
                  <a:cubicBezTo>
                    <a:pt x="640" y="874"/>
                    <a:pt x="646" y="874"/>
                    <a:pt x="644" y="869"/>
                  </a:cubicBezTo>
                  <a:cubicBezTo>
                    <a:pt x="641" y="869"/>
                    <a:pt x="637" y="869"/>
                    <a:pt x="634" y="870"/>
                  </a:cubicBezTo>
                  <a:cubicBezTo>
                    <a:pt x="631" y="872"/>
                    <a:pt x="628" y="875"/>
                    <a:pt x="626" y="877"/>
                  </a:cubicBezTo>
                  <a:cubicBezTo>
                    <a:pt x="623" y="881"/>
                    <a:pt x="622" y="884"/>
                    <a:pt x="618" y="887"/>
                  </a:cubicBezTo>
                  <a:cubicBezTo>
                    <a:pt x="614" y="890"/>
                    <a:pt x="611" y="894"/>
                    <a:pt x="607" y="897"/>
                  </a:cubicBezTo>
                  <a:cubicBezTo>
                    <a:pt x="605" y="898"/>
                    <a:pt x="604" y="899"/>
                    <a:pt x="602" y="901"/>
                  </a:cubicBezTo>
                  <a:cubicBezTo>
                    <a:pt x="601" y="903"/>
                    <a:pt x="600" y="904"/>
                    <a:pt x="598" y="906"/>
                  </a:cubicBezTo>
                  <a:cubicBezTo>
                    <a:pt x="596" y="907"/>
                    <a:pt x="594" y="908"/>
                    <a:pt x="592" y="909"/>
                  </a:cubicBezTo>
                  <a:cubicBezTo>
                    <a:pt x="587" y="912"/>
                    <a:pt x="582" y="917"/>
                    <a:pt x="576" y="916"/>
                  </a:cubicBezTo>
                  <a:cubicBezTo>
                    <a:pt x="573" y="916"/>
                    <a:pt x="573" y="915"/>
                    <a:pt x="571" y="913"/>
                  </a:cubicBezTo>
                  <a:cubicBezTo>
                    <a:pt x="570" y="912"/>
                    <a:pt x="568" y="910"/>
                    <a:pt x="566" y="911"/>
                  </a:cubicBezTo>
                  <a:cubicBezTo>
                    <a:pt x="566" y="913"/>
                    <a:pt x="569" y="915"/>
                    <a:pt x="570" y="916"/>
                  </a:cubicBezTo>
                  <a:cubicBezTo>
                    <a:pt x="572" y="918"/>
                    <a:pt x="572" y="919"/>
                    <a:pt x="572" y="921"/>
                  </a:cubicBezTo>
                  <a:cubicBezTo>
                    <a:pt x="572" y="922"/>
                    <a:pt x="570" y="926"/>
                    <a:pt x="570" y="926"/>
                  </a:cubicBezTo>
                  <a:cubicBezTo>
                    <a:pt x="567" y="926"/>
                    <a:pt x="567" y="928"/>
                    <a:pt x="565" y="929"/>
                  </a:cubicBezTo>
                  <a:cubicBezTo>
                    <a:pt x="563" y="930"/>
                    <a:pt x="561" y="928"/>
                    <a:pt x="559" y="930"/>
                  </a:cubicBezTo>
                  <a:cubicBezTo>
                    <a:pt x="557" y="931"/>
                    <a:pt x="556" y="932"/>
                    <a:pt x="554" y="931"/>
                  </a:cubicBezTo>
                  <a:cubicBezTo>
                    <a:pt x="553" y="931"/>
                    <a:pt x="553" y="930"/>
                    <a:pt x="552" y="931"/>
                  </a:cubicBezTo>
                  <a:cubicBezTo>
                    <a:pt x="551" y="931"/>
                    <a:pt x="550" y="932"/>
                    <a:pt x="549" y="932"/>
                  </a:cubicBezTo>
                  <a:cubicBezTo>
                    <a:pt x="545" y="935"/>
                    <a:pt x="547" y="937"/>
                    <a:pt x="548" y="941"/>
                  </a:cubicBezTo>
                  <a:cubicBezTo>
                    <a:pt x="550" y="946"/>
                    <a:pt x="548" y="948"/>
                    <a:pt x="545" y="951"/>
                  </a:cubicBezTo>
                  <a:cubicBezTo>
                    <a:pt x="543" y="954"/>
                    <a:pt x="545" y="953"/>
                    <a:pt x="545" y="956"/>
                  </a:cubicBezTo>
                  <a:cubicBezTo>
                    <a:pt x="546" y="958"/>
                    <a:pt x="544" y="959"/>
                    <a:pt x="542" y="960"/>
                  </a:cubicBezTo>
                  <a:cubicBezTo>
                    <a:pt x="543" y="963"/>
                    <a:pt x="544" y="964"/>
                    <a:pt x="544" y="967"/>
                  </a:cubicBezTo>
                  <a:cubicBezTo>
                    <a:pt x="544" y="969"/>
                    <a:pt x="544" y="973"/>
                    <a:pt x="543" y="975"/>
                  </a:cubicBezTo>
                  <a:cubicBezTo>
                    <a:pt x="543" y="976"/>
                    <a:pt x="541" y="977"/>
                    <a:pt x="541" y="978"/>
                  </a:cubicBezTo>
                  <a:cubicBezTo>
                    <a:pt x="539" y="980"/>
                    <a:pt x="541" y="979"/>
                    <a:pt x="539" y="980"/>
                  </a:cubicBezTo>
                  <a:cubicBezTo>
                    <a:pt x="538" y="980"/>
                    <a:pt x="536" y="980"/>
                    <a:pt x="535" y="980"/>
                  </a:cubicBezTo>
                  <a:cubicBezTo>
                    <a:pt x="531" y="982"/>
                    <a:pt x="526" y="984"/>
                    <a:pt x="521" y="985"/>
                  </a:cubicBezTo>
                  <a:cubicBezTo>
                    <a:pt x="520" y="986"/>
                    <a:pt x="518" y="987"/>
                    <a:pt x="516" y="986"/>
                  </a:cubicBezTo>
                  <a:cubicBezTo>
                    <a:pt x="514" y="986"/>
                    <a:pt x="515" y="984"/>
                    <a:pt x="513" y="983"/>
                  </a:cubicBezTo>
                  <a:cubicBezTo>
                    <a:pt x="509" y="983"/>
                    <a:pt x="506" y="987"/>
                    <a:pt x="502" y="987"/>
                  </a:cubicBezTo>
                  <a:cubicBezTo>
                    <a:pt x="498" y="987"/>
                    <a:pt x="495" y="984"/>
                    <a:pt x="493" y="981"/>
                  </a:cubicBezTo>
                  <a:cubicBezTo>
                    <a:pt x="489" y="974"/>
                    <a:pt x="490" y="967"/>
                    <a:pt x="484" y="962"/>
                  </a:cubicBezTo>
                  <a:cubicBezTo>
                    <a:pt x="479" y="958"/>
                    <a:pt x="472" y="958"/>
                    <a:pt x="469" y="951"/>
                  </a:cubicBezTo>
                  <a:cubicBezTo>
                    <a:pt x="468" y="945"/>
                    <a:pt x="471" y="938"/>
                    <a:pt x="475" y="936"/>
                  </a:cubicBezTo>
                  <a:cubicBezTo>
                    <a:pt x="480" y="933"/>
                    <a:pt x="479" y="936"/>
                    <a:pt x="480" y="931"/>
                  </a:cubicBezTo>
                  <a:cubicBezTo>
                    <a:pt x="482" y="922"/>
                    <a:pt x="485" y="925"/>
                    <a:pt x="493" y="924"/>
                  </a:cubicBezTo>
                  <a:cubicBezTo>
                    <a:pt x="495" y="923"/>
                    <a:pt x="498" y="922"/>
                    <a:pt x="500" y="921"/>
                  </a:cubicBezTo>
                  <a:cubicBezTo>
                    <a:pt x="506" y="918"/>
                    <a:pt x="510" y="919"/>
                    <a:pt x="516" y="920"/>
                  </a:cubicBezTo>
                  <a:cubicBezTo>
                    <a:pt x="516" y="917"/>
                    <a:pt x="516" y="915"/>
                    <a:pt x="516" y="912"/>
                  </a:cubicBezTo>
                  <a:cubicBezTo>
                    <a:pt x="515" y="909"/>
                    <a:pt x="513" y="906"/>
                    <a:pt x="512" y="903"/>
                  </a:cubicBezTo>
                  <a:cubicBezTo>
                    <a:pt x="512" y="901"/>
                    <a:pt x="513" y="898"/>
                    <a:pt x="512" y="896"/>
                  </a:cubicBezTo>
                  <a:cubicBezTo>
                    <a:pt x="511" y="893"/>
                    <a:pt x="508" y="892"/>
                    <a:pt x="508" y="888"/>
                  </a:cubicBezTo>
                  <a:cubicBezTo>
                    <a:pt x="506" y="888"/>
                    <a:pt x="506" y="887"/>
                    <a:pt x="505" y="887"/>
                  </a:cubicBezTo>
                  <a:cubicBezTo>
                    <a:pt x="501" y="884"/>
                    <a:pt x="497" y="880"/>
                    <a:pt x="496" y="875"/>
                  </a:cubicBezTo>
                  <a:cubicBezTo>
                    <a:pt x="498" y="877"/>
                    <a:pt x="500" y="878"/>
                    <a:pt x="502" y="878"/>
                  </a:cubicBezTo>
                  <a:cubicBezTo>
                    <a:pt x="502" y="873"/>
                    <a:pt x="491" y="869"/>
                    <a:pt x="487" y="868"/>
                  </a:cubicBezTo>
                  <a:cubicBezTo>
                    <a:pt x="484" y="867"/>
                    <a:pt x="481" y="867"/>
                    <a:pt x="478" y="866"/>
                  </a:cubicBezTo>
                  <a:cubicBezTo>
                    <a:pt x="472" y="865"/>
                    <a:pt x="465" y="864"/>
                    <a:pt x="458" y="865"/>
                  </a:cubicBezTo>
                  <a:cubicBezTo>
                    <a:pt x="451" y="866"/>
                    <a:pt x="446" y="866"/>
                    <a:pt x="440" y="862"/>
                  </a:cubicBezTo>
                  <a:cubicBezTo>
                    <a:pt x="434" y="858"/>
                    <a:pt x="431" y="857"/>
                    <a:pt x="424" y="856"/>
                  </a:cubicBezTo>
                  <a:cubicBezTo>
                    <a:pt x="423" y="863"/>
                    <a:pt x="434" y="868"/>
                    <a:pt x="438" y="872"/>
                  </a:cubicBezTo>
                  <a:cubicBezTo>
                    <a:pt x="445" y="877"/>
                    <a:pt x="451" y="882"/>
                    <a:pt x="450" y="892"/>
                  </a:cubicBezTo>
                  <a:cubicBezTo>
                    <a:pt x="449" y="896"/>
                    <a:pt x="448" y="899"/>
                    <a:pt x="448" y="903"/>
                  </a:cubicBezTo>
                  <a:cubicBezTo>
                    <a:pt x="449" y="906"/>
                    <a:pt x="450" y="908"/>
                    <a:pt x="449" y="911"/>
                  </a:cubicBezTo>
                  <a:cubicBezTo>
                    <a:pt x="449" y="913"/>
                    <a:pt x="447" y="913"/>
                    <a:pt x="447" y="915"/>
                  </a:cubicBezTo>
                  <a:cubicBezTo>
                    <a:pt x="446" y="916"/>
                    <a:pt x="448" y="917"/>
                    <a:pt x="448" y="919"/>
                  </a:cubicBezTo>
                  <a:cubicBezTo>
                    <a:pt x="448" y="923"/>
                    <a:pt x="447" y="925"/>
                    <a:pt x="446" y="929"/>
                  </a:cubicBezTo>
                  <a:cubicBezTo>
                    <a:pt x="444" y="935"/>
                    <a:pt x="443" y="940"/>
                    <a:pt x="440" y="946"/>
                  </a:cubicBezTo>
                  <a:cubicBezTo>
                    <a:pt x="438" y="949"/>
                    <a:pt x="437" y="955"/>
                    <a:pt x="438" y="959"/>
                  </a:cubicBezTo>
                  <a:cubicBezTo>
                    <a:pt x="440" y="963"/>
                    <a:pt x="441" y="962"/>
                    <a:pt x="445" y="964"/>
                  </a:cubicBezTo>
                  <a:cubicBezTo>
                    <a:pt x="448" y="966"/>
                    <a:pt x="448" y="968"/>
                    <a:pt x="451" y="970"/>
                  </a:cubicBezTo>
                  <a:cubicBezTo>
                    <a:pt x="454" y="974"/>
                    <a:pt x="457" y="978"/>
                    <a:pt x="456" y="984"/>
                  </a:cubicBezTo>
                  <a:cubicBezTo>
                    <a:pt x="456" y="988"/>
                    <a:pt x="451" y="995"/>
                    <a:pt x="458" y="997"/>
                  </a:cubicBezTo>
                  <a:cubicBezTo>
                    <a:pt x="454" y="1002"/>
                    <a:pt x="454" y="1009"/>
                    <a:pt x="451" y="1014"/>
                  </a:cubicBezTo>
                  <a:cubicBezTo>
                    <a:pt x="449" y="1018"/>
                    <a:pt x="446" y="1022"/>
                    <a:pt x="446" y="1027"/>
                  </a:cubicBezTo>
                  <a:cubicBezTo>
                    <a:pt x="447" y="1030"/>
                    <a:pt x="449" y="1033"/>
                    <a:pt x="449" y="1035"/>
                  </a:cubicBezTo>
                  <a:cubicBezTo>
                    <a:pt x="449" y="1039"/>
                    <a:pt x="446" y="1039"/>
                    <a:pt x="446" y="1042"/>
                  </a:cubicBezTo>
                  <a:cubicBezTo>
                    <a:pt x="447" y="1041"/>
                    <a:pt x="447" y="1037"/>
                    <a:pt x="446" y="1036"/>
                  </a:cubicBezTo>
                  <a:cubicBezTo>
                    <a:pt x="446" y="1035"/>
                    <a:pt x="443" y="1035"/>
                    <a:pt x="442" y="1034"/>
                  </a:cubicBezTo>
                  <a:cubicBezTo>
                    <a:pt x="442" y="1033"/>
                    <a:pt x="442" y="1031"/>
                    <a:pt x="441" y="1031"/>
                  </a:cubicBezTo>
                  <a:cubicBezTo>
                    <a:pt x="438" y="1027"/>
                    <a:pt x="433" y="1030"/>
                    <a:pt x="429" y="1034"/>
                  </a:cubicBezTo>
                  <a:cubicBezTo>
                    <a:pt x="431" y="1031"/>
                    <a:pt x="438" y="1028"/>
                    <a:pt x="435" y="1023"/>
                  </a:cubicBezTo>
                  <a:cubicBezTo>
                    <a:pt x="433" y="1020"/>
                    <a:pt x="425" y="1021"/>
                    <a:pt x="426" y="1014"/>
                  </a:cubicBezTo>
                  <a:cubicBezTo>
                    <a:pt x="421" y="1013"/>
                    <a:pt x="417" y="1017"/>
                    <a:pt x="412" y="1015"/>
                  </a:cubicBezTo>
                  <a:cubicBezTo>
                    <a:pt x="407" y="1014"/>
                    <a:pt x="401" y="1006"/>
                    <a:pt x="396" y="1008"/>
                  </a:cubicBezTo>
                  <a:cubicBezTo>
                    <a:pt x="394" y="1009"/>
                    <a:pt x="393" y="1013"/>
                    <a:pt x="391" y="1016"/>
                  </a:cubicBezTo>
                  <a:cubicBezTo>
                    <a:pt x="389" y="1018"/>
                    <a:pt x="387" y="1021"/>
                    <a:pt x="386" y="1023"/>
                  </a:cubicBezTo>
                  <a:cubicBezTo>
                    <a:pt x="382" y="1028"/>
                    <a:pt x="378" y="1034"/>
                    <a:pt x="373" y="1037"/>
                  </a:cubicBezTo>
                  <a:cubicBezTo>
                    <a:pt x="370" y="1038"/>
                    <a:pt x="367" y="1040"/>
                    <a:pt x="365" y="1041"/>
                  </a:cubicBezTo>
                  <a:cubicBezTo>
                    <a:pt x="362" y="1042"/>
                    <a:pt x="359" y="1041"/>
                    <a:pt x="356" y="1043"/>
                  </a:cubicBezTo>
                  <a:cubicBezTo>
                    <a:pt x="353" y="1045"/>
                    <a:pt x="353" y="1048"/>
                    <a:pt x="352" y="1051"/>
                  </a:cubicBezTo>
                  <a:cubicBezTo>
                    <a:pt x="347" y="1059"/>
                    <a:pt x="337" y="1061"/>
                    <a:pt x="332" y="1069"/>
                  </a:cubicBezTo>
                  <a:cubicBezTo>
                    <a:pt x="329" y="1073"/>
                    <a:pt x="327" y="1081"/>
                    <a:pt x="330" y="1085"/>
                  </a:cubicBezTo>
                  <a:cubicBezTo>
                    <a:pt x="332" y="1088"/>
                    <a:pt x="335" y="1089"/>
                    <a:pt x="337" y="1093"/>
                  </a:cubicBezTo>
                  <a:cubicBezTo>
                    <a:pt x="338" y="1095"/>
                    <a:pt x="340" y="1099"/>
                    <a:pt x="340" y="1101"/>
                  </a:cubicBezTo>
                  <a:cubicBezTo>
                    <a:pt x="341" y="1106"/>
                    <a:pt x="337" y="1114"/>
                    <a:pt x="334" y="1118"/>
                  </a:cubicBezTo>
                  <a:cubicBezTo>
                    <a:pt x="331" y="1123"/>
                    <a:pt x="327" y="1126"/>
                    <a:pt x="325" y="1133"/>
                  </a:cubicBezTo>
                  <a:cubicBezTo>
                    <a:pt x="324" y="1129"/>
                    <a:pt x="318" y="1128"/>
                    <a:pt x="315" y="1126"/>
                  </a:cubicBezTo>
                  <a:cubicBezTo>
                    <a:pt x="309" y="1123"/>
                    <a:pt x="303" y="1121"/>
                    <a:pt x="296" y="1118"/>
                  </a:cubicBezTo>
                  <a:cubicBezTo>
                    <a:pt x="294" y="1117"/>
                    <a:pt x="294" y="1116"/>
                    <a:pt x="292" y="1116"/>
                  </a:cubicBezTo>
                  <a:cubicBezTo>
                    <a:pt x="286" y="1114"/>
                    <a:pt x="282" y="1113"/>
                    <a:pt x="278" y="1108"/>
                  </a:cubicBezTo>
                  <a:cubicBezTo>
                    <a:pt x="277" y="1106"/>
                    <a:pt x="276" y="1105"/>
                    <a:pt x="274" y="1103"/>
                  </a:cubicBezTo>
                  <a:cubicBezTo>
                    <a:pt x="271" y="1100"/>
                    <a:pt x="269" y="1100"/>
                    <a:pt x="265" y="1098"/>
                  </a:cubicBezTo>
                  <a:cubicBezTo>
                    <a:pt x="261" y="1096"/>
                    <a:pt x="261" y="1094"/>
                    <a:pt x="256" y="1096"/>
                  </a:cubicBezTo>
                  <a:cubicBezTo>
                    <a:pt x="252" y="1097"/>
                    <a:pt x="253" y="1096"/>
                    <a:pt x="253" y="1100"/>
                  </a:cubicBezTo>
                  <a:cubicBezTo>
                    <a:pt x="253" y="1102"/>
                    <a:pt x="254" y="1107"/>
                    <a:pt x="254" y="1108"/>
                  </a:cubicBezTo>
                  <a:cubicBezTo>
                    <a:pt x="252" y="1110"/>
                    <a:pt x="249" y="1109"/>
                    <a:pt x="248" y="1112"/>
                  </a:cubicBezTo>
                  <a:cubicBezTo>
                    <a:pt x="247" y="1111"/>
                    <a:pt x="245" y="1110"/>
                    <a:pt x="243" y="1110"/>
                  </a:cubicBezTo>
                  <a:cubicBezTo>
                    <a:pt x="243" y="1113"/>
                    <a:pt x="244" y="1115"/>
                    <a:pt x="244" y="1117"/>
                  </a:cubicBezTo>
                  <a:cubicBezTo>
                    <a:pt x="245" y="1119"/>
                    <a:pt x="244" y="1122"/>
                    <a:pt x="245" y="1124"/>
                  </a:cubicBezTo>
                  <a:cubicBezTo>
                    <a:pt x="246" y="1124"/>
                    <a:pt x="248" y="1124"/>
                    <a:pt x="248" y="1124"/>
                  </a:cubicBezTo>
                  <a:cubicBezTo>
                    <a:pt x="249" y="1125"/>
                    <a:pt x="250" y="1126"/>
                    <a:pt x="251" y="1127"/>
                  </a:cubicBezTo>
                  <a:cubicBezTo>
                    <a:pt x="252" y="1129"/>
                    <a:pt x="254" y="1131"/>
                    <a:pt x="255" y="1133"/>
                  </a:cubicBezTo>
                  <a:cubicBezTo>
                    <a:pt x="256" y="1138"/>
                    <a:pt x="258" y="1143"/>
                    <a:pt x="263" y="1145"/>
                  </a:cubicBezTo>
                  <a:cubicBezTo>
                    <a:pt x="264" y="1146"/>
                    <a:pt x="265" y="1147"/>
                    <a:pt x="266" y="1147"/>
                  </a:cubicBezTo>
                  <a:cubicBezTo>
                    <a:pt x="268" y="1147"/>
                    <a:pt x="269" y="1145"/>
                    <a:pt x="269" y="1145"/>
                  </a:cubicBezTo>
                  <a:cubicBezTo>
                    <a:pt x="272" y="1145"/>
                    <a:pt x="273" y="1148"/>
                    <a:pt x="276" y="1146"/>
                  </a:cubicBezTo>
                  <a:cubicBezTo>
                    <a:pt x="276" y="1145"/>
                    <a:pt x="276" y="1143"/>
                    <a:pt x="276" y="1142"/>
                  </a:cubicBezTo>
                  <a:cubicBezTo>
                    <a:pt x="277" y="1141"/>
                    <a:pt x="278" y="1141"/>
                    <a:pt x="278" y="1142"/>
                  </a:cubicBezTo>
                  <a:cubicBezTo>
                    <a:pt x="278" y="1143"/>
                    <a:pt x="279" y="1144"/>
                    <a:pt x="279" y="1145"/>
                  </a:cubicBezTo>
                  <a:cubicBezTo>
                    <a:pt x="279" y="1145"/>
                    <a:pt x="280" y="1145"/>
                    <a:pt x="280" y="1146"/>
                  </a:cubicBezTo>
                  <a:cubicBezTo>
                    <a:pt x="279" y="1149"/>
                    <a:pt x="282" y="1148"/>
                    <a:pt x="283" y="1150"/>
                  </a:cubicBezTo>
                  <a:cubicBezTo>
                    <a:pt x="283" y="1152"/>
                    <a:pt x="281" y="1153"/>
                    <a:pt x="281" y="1155"/>
                  </a:cubicBezTo>
                  <a:cubicBezTo>
                    <a:pt x="281" y="1158"/>
                    <a:pt x="284" y="1160"/>
                    <a:pt x="285" y="1163"/>
                  </a:cubicBezTo>
                  <a:cubicBezTo>
                    <a:pt x="286" y="1166"/>
                    <a:pt x="286" y="1169"/>
                    <a:pt x="284" y="1172"/>
                  </a:cubicBezTo>
                  <a:cubicBezTo>
                    <a:pt x="282" y="1175"/>
                    <a:pt x="279" y="1174"/>
                    <a:pt x="275" y="1174"/>
                  </a:cubicBezTo>
                  <a:cubicBezTo>
                    <a:pt x="276" y="1181"/>
                    <a:pt x="270" y="1182"/>
                    <a:pt x="266" y="1179"/>
                  </a:cubicBezTo>
                  <a:cubicBezTo>
                    <a:pt x="264" y="1178"/>
                    <a:pt x="264" y="1175"/>
                    <a:pt x="262" y="1175"/>
                  </a:cubicBezTo>
                  <a:cubicBezTo>
                    <a:pt x="260" y="1174"/>
                    <a:pt x="257" y="1175"/>
                    <a:pt x="254" y="1174"/>
                  </a:cubicBezTo>
                  <a:cubicBezTo>
                    <a:pt x="250" y="1173"/>
                    <a:pt x="246" y="1171"/>
                    <a:pt x="242" y="1169"/>
                  </a:cubicBezTo>
                  <a:cubicBezTo>
                    <a:pt x="237" y="1167"/>
                    <a:pt x="238" y="1164"/>
                    <a:pt x="238" y="1160"/>
                  </a:cubicBezTo>
                  <a:cubicBezTo>
                    <a:pt x="234" y="1159"/>
                    <a:pt x="234" y="1155"/>
                    <a:pt x="230" y="1155"/>
                  </a:cubicBezTo>
                  <a:cubicBezTo>
                    <a:pt x="229" y="1154"/>
                    <a:pt x="228" y="1152"/>
                    <a:pt x="229" y="1150"/>
                  </a:cubicBezTo>
                  <a:cubicBezTo>
                    <a:pt x="235" y="1150"/>
                    <a:pt x="228" y="1139"/>
                    <a:pt x="228" y="1148"/>
                  </a:cubicBezTo>
                  <a:cubicBezTo>
                    <a:pt x="223" y="1148"/>
                    <a:pt x="223" y="1143"/>
                    <a:pt x="218" y="1144"/>
                  </a:cubicBezTo>
                  <a:cubicBezTo>
                    <a:pt x="219" y="1146"/>
                    <a:pt x="220" y="1147"/>
                    <a:pt x="221" y="1147"/>
                  </a:cubicBezTo>
                  <a:cubicBezTo>
                    <a:pt x="219" y="1149"/>
                    <a:pt x="213" y="1150"/>
                    <a:pt x="214" y="1145"/>
                  </a:cubicBezTo>
                  <a:cubicBezTo>
                    <a:pt x="212" y="1144"/>
                    <a:pt x="211" y="1144"/>
                    <a:pt x="211" y="1146"/>
                  </a:cubicBezTo>
                  <a:cubicBezTo>
                    <a:pt x="209" y="1146"/>
                    <a:pt x="209" y="1144"/>
                    <a:pt x="208" y="1144"/>
                  </a:cubicBezTo>
                  <a:cubicBezTo>
                    <a:pt x="208" y="1143"/>
                    <a:pt x="205" y="1143"/>
                    <a:pt x="205" y="1143"/>
                  </a:cubicBezTo>
                  <a:cubicBezTo>
                    <a:pt x="204" y="1140"/>
                    <a:pt x="206" y="1139"/>
                    <a:pt x="204" y="1137"/>
                  </a:cubicBezTo>
                  <a:cubicBezTo>
                    <a:pt x="202" y="1135"/>
                    <a:pt x="200" y="1138"/>
                    <a:pt x="201" y="1134"/>
                  </a:cubicBezTo>
                  <a:cubicBezTo>
                    <a:pt x="201" y="1133"/>
                    <a:pt x="204" y="1130"/>
                    <a:pt x="205" y="1129"/>
                  </a:cubicBezTo>
                  <a:cubicBezTo>
                    <a:pt x="203" y="1128"/>
                    <a:pt x="201" y="1127"/>
                    <a:pt x="201" y="1125"/>
                  </a:cubicBezTo>
                  <a:cubicBezTo>
                    <a:pt x="204" y="1125"/>
                    <a:pt x="205" y="1123"/>
                    <a:pt x="208" y="1123"/>
                  </a:cubicBezTo>
                  <a:cubicBezTo>
                    <a:pt x="208" y="1123"/>
                    <a:pt x="207" y="1122"/>
                    <a:pt x="207" y="1122"/>
                  </a:cubicBezTo>
                  <a:cubicBezTo>
                    <a:pt x="206" y="1122"/>
                    <a:pt x="205" y="1121"/>
                    <a:pt x="204" y="1122"/>
                  </a:cubicBezTo>
                  <a:cubicBezTo>
                    <a:pt x="203" y="1120"/>
                    <a:pt x="203" y="1118"/>
                    <a:pt x="203" y="1116"/>
                  </a:cubicBezTo>
                  <a:cubicBezTo>
                    <a:pt x="203" y="1115"/>
                    <a:pt x="204" y="1113"/>
                    <a:pt x="203" y="1113"/>
                  </a:cubicBezTo>
                  <a:cubicBezTo>
                    <a:pt x="203" y="1112"/>
                    <a:pt x="201" y="1112"/>
                    <a:pt x="201" y="1111"/>
                  </a:cubicBezTo>
                  <a:cubicBezTo>
                    <a:pt x="199" y="1109"/>
                    <a:pt x="200" y="1106"/>
                    <a:pt x="200" y="1103"/>
                  </a:cubicBezTo>
                  <a:cubicBezTo>
                    <a:pt x="199" y="1101"/>
                    <a:pt x="198" y="1099"/>
                    <a:pt x="197" y="1097"/>
                  </a:cubicBezTo>
                  <a:cubicBezTo>
                    <a:pt x="197" y="1095"/>
                    <a:pt x="196" y="1096"/>
                    <a:pt x="195" y="1095"/>
                  </a:cubicBezTo>
                  <a:cubicBezTo>
                    <a:pt x="194" y="1093"/>
                    <a:pt x="194" y="1091"/>
                    <a:pt x="193" y="1088"/>
                  </a:cubicBezTo>
                  <a:cubicBezTo>
                    <a:pt x="192" y="1087"/>
                    <a:pt x="190" y="1085"/>
                    <a:pt x="191" y="1082"/>
                  </a:cubicBezTo>
                  <a:cubicBezTo>
                    <a:pt x="192" y="1080"/>
                    <a:pt x="194" y="1080"/>
                    <a:pt x="196" y="1080"/>
                  </a:cubicBezTo>
                  <a:cubicBezTo>
                    <a:pt x="194" y="1077"/>
                    <a:pt x="197" y="1075"/>
                    <a:pt x="198" y="1072"/>
                  </a:cubicBezTo>
                  <a:cubicBezTo>
                    <a:pt x="198" y="1068"/>
                    <a:pt x="198" y="1064"/>
                    <a:pt x="198" y="1060"/>
                  </a:cubicBezTo>
                  <a:cubicBezTo>
                    <a:pt x="201" y="1060"/>
                    <a:pt x="200" y="1064"/>
                    <a:pt x="203" y="1063"/>
                  </a:cubicBezTo>
                  <a:cubicBezTo>
                    <a:pt x="207" y="1063"/>
                    <a:pt x="205" y="1060"/>
                    <a:pt x="205" y="1058"/>
                  </a:cubicBezTo>
                  <a:cubicBezTo>
                    <a:pt x="203" y="1053"/>
                    <a:pt x="199" y="1050"/>
                    <a:pt x="197" y="1045"/>
                  </a:cubicBezTo>
                  <a:cubicBezTo>
                    <a:pt x="195" y="1040"/>
                    <a:pt x="193" y="1037"/>
                    <a:pt x="190" y="1033"/>
                  </a:cubicBezTo>
                  <a:cubicBezTo>
                    <a:pt x="187" y="1030"/>
                    <a:pt x="181" y="1026"/>
                    <a:pt x="176" y="1027"/>
                  </a:cubicBezTo>
                  <a:cubicBezTo>
                    <a:pt x="177" y="1024"/>
                    <a:pt x="174" y="1022"/>
                    <a:pt x="175" y="1019"/>
                  </a:cubicBezTo>
                  <a:cubicBezTo>
                    <a:pt x="172" y="1018"/>
                    <a:pt x="170" y="1021"/>
                    <a:pt x="167" y="1018"/>
                  </a:cubicBezTo>
                  <a:cubicBezTo>
                    <a:pt x="167" y="1015"/>
                    <a:pt x="172" y="1015"/>
                    <a:pt x="174" y="1014"/>
                  </a:cubicBezTo>
                  <a:cubicBezTo>
                    <a:pt x="174" y="1014"/>
                    <a:pt x="174" y="1014"/>
                    <a:pt x="174" y="1014"/>
                  </a:cubicBezTo>
                  <a:cubicBezTo>
                    <a:pt x="170" y="1012"/>
                    <a:pt x="159" y="1011"/>
                    <a:pt x="158" y="1007"/>
                  </a:cubicBezTo>
                  <a:cubicBezTo>
                    <a:pt x="161" y="1007"/>
                    <a:pt x="163" y="1008"/>
                    <a:pt x="166" y="1009"/>
                  </a:cubicBezTo>
                  <a:cubicBezTo>
                    <a:pt x="164" y="1007"/>
                    <a:pt x="162" y="1005"/>
                    <a:pt x="161" y="1003"/>
                  </a:cubicBezTo>
                  <a:cubicBezTo>
                    <a:pt x="160" y="1000"/>
                    <a:pt x="160" y="1000"/>
                    <a:pt x="157" y="998"/>
                  </a:cubicBezTo>
                  <a:cubicBezTo>
                    <a:pt x="154" y="996"/>
                    <a:pt x="152" y="996"/>
                    <a:pt x="150" y="994"/>
                  </a:cubicBezTo>
                  <a:cubicBezTo>
                    <a:pt x="150" y="993"/>
                    <a:pt x="150" y="992"/>
                    <a:pt x="149" y="990"/>
                  </a:cubicBezTo>
                  <a:cubicBezTo>
                    <a:pt x="148" y="990"/>
                    <a:pt x="147" y="990"/>
                    <a:pt x="146" y="990"/>
                  </a:cubicBezTo>
                  <a:cubicBezTo>
                    <a:pt x="144" y="989"/>
                    <a:pt x="140" y="987"/>
                    <a:pt x="140" y="985"/>
                  </a:cubicBezTo>
                  <a:cubicBezTo>
                    <a:pt x="139" y="983"/>
                    <a:pt x="140" y="981"/>
                    <a:pt x="140" y="979"/>
                  </a:cubicBezTo>
                  <a:cubicBezTo>
                    <a:pt x="141" y="977"/>
                    <a:pt x="141" y="974"/>
                    <a:pt x="140" y="973"/>
                  </a:cubicBezTo>
                  <a:cubicBezTo>
                    <a:pt x="139" y="971"/>
                    <a:pt x="135" y="972"/>
                    <a:pt x="136" y="969"/>
                  </a:cubicBezTo>
                  <a:cubicBezTo>
                    <a:pt x="136" y="969"/>
                    <a:pt x="138" y="968"/>
                    <a:pt x="139" y="967"/>
                  </a:cubicBezTo>
                  <a:cubicBezTo>
                    <a:pt x="146" y="967"/>
                    <a:pt x="146" y="974"/>
                    <a:pt x="148" y="979"/>
                  </a:cubicBezTo>
                  <a:cubicBezTo>
                    <a:pt x="149" y="980"/>
                    <a:pt x="151" y="980"/>
                    <a:pt x="153" y="982"/>
                  </a:cubicBezTo>
                  <a:cubicBezTo>
                    <a:pt x="154" y="983"/>
                    <a:pt x="154" y="984"/>
                    <a:pt x="155" y="985"/>
                  </a:cubicBezTo>
                  <a:cubicBezTo>
                    <a:pt x="156" y="987"/>
                    <a:pt x="158" y="987"/>
                    <a:pt x="160" y="988"/>
                  </a:cubicBezTo>
                  <a:cubicBezTo>
                    <a:pt x="161" y="989"/>
                    <a:pt x="160" y="990"/>
                    <a:pt x="162" y="991"/>
                  </a:cubicBezTo>
                  <a:cubicBezTo>
                    <a:pt x="162" y="994"/>
                    <a:pt x="167" y="995"/>
                    <a:pt x="169" y="994"/>
                  </a:cubicBezTo>
                  <a:cubicBezTo>
                    <a:pt x="169" y="992"/>
                    <a:pt x="167" y="991"/>
                    <a:pt x="167" y="989"/>
                  </a:cubicBezTo>
                  <a:cubicBezTo>
                    <a:pt x="170" y="989"/>
                    <a:pt x="169" y="991"/>
                    <a:pt x="171" y="992"/>
                  </a:cubicBezTo>
                  <a:cubicBezTo>
                    <a:pt x="172" y="993"/>
                    <a:pt x="173" y="993"/>
                    <a:pt x="174" y="994"/>
                  </a:cubicBezTo>
                  <a:cubicBezTo>
                    <a:pt x="177" y="996"/>
                    <a:pt x="178" y="997"/>
                    <a:pt x="182" y="998"/>
                  </a:cubicBezTo>
                  <a:cubicBezTo>
                    <a:pt x="183" y="998"/>
                    <a:pt x="185" y="997"/>
                    <a:pt x="186" y="998"/>
                  </a:cubicBezTo>
                  <a:cubicBezTo>
                    <a:pt x="186" y="999"/>
                    <a:pt x="186" y="1001"/>
                    <a:pt x="186" y="1001"/>
                  </a:cubicBezTo>
                  <a:cubicBezTo>
                    <a:pt x="187" y="1002"/>
                    <a:pt x="187" y="1004"/>
                    <a:pt x="188" y="1005"/>
                  </a:cubicBezTo>
                  <a:cubicBezTo>
                    <a:pt x="190" y="1007"/>
                    <a:pt x="189" y="1005"/>
                    <a:pt x="191" y="1005"/>
                  </a:cubicBezTo>
                  <a:cubicBezTo>
                    <a:pt x="194" y="1005"/>
                    <a:pt x="196" y="1003"/>
                    <a:pt x="198" y="1003"/>
                  </a:cubicBezTo>
                  <a:cubicBezTo>
                    <a:pt x="204" y="1002"/>
                    <a:pt x="207" y="1009"/>
                    <a:pt x="210" y="1012"/>
                  </a:cubicBezTo>
                  <a:cubicBezTo>
                    <a:pt x="213" y="1015"/>
                    <a:pt x="219" y="1017"/>
                    <a:pt x="224" y="1018"/>
                  </a:cubicBezTo>
                  <a:cubicBezTo>
                    <a:pt x="229" y="1020"/>
                    <a:pt x="235" y="1022"/>
                    <a:pt x="240" y="1023"/>
                  </a:cubicBezTo>
                  <a:cubicBezTo>
                    <a:pt x="246" y="1024"/>
                    <a:pt x="251" y="1025"/>
                    <a:pt x="256" y="1026"/>
                  </a:cubicBezTo>
                  <a:cubicBezTo>
                    <a:pt x="262" y="1027"/>
                    <a:pt x="267" y="1030"/>
                    <a:pt x="273" y="1032"/>
                  </a:cubicBezTo>
                  <a:cubicBezTo>
                    <a:pt x="279" y="1035"/>
                    <a:pt x="286" y="1037"/>
                    <a:pt x="292" y="1038"/>
                  </a:cubicBezTo>
                  <a:cubicBezTo>
                    <a:pt x="300" y="1039"/>
                    <a:pt x="307" y="1036"/>
                    <a:pt x="315" y="1034"/>
                  </a:cubicBezTo>
                  <a:cubicBezTo>
                    <a:pt x="324" y="1032"/>
                    <a:pt x="333" y="1028"/>
                    <a:pt x="341" y="1022"/>
                  </a:cubicBezTo>
                  <a:cubicBezTo>
                    <a:pt x="348" y="1018"/>
                    <a:pt x="351" y="1012"/>
                    <a:pt x="356" y="1005"/>
                  </a:cubicBezTo>
                  <a:cubicBezTo>
                    <a:pt x="363" y="996"/>
                    <a:pt x="372" y="989"/>
                    <a:pt x="374" y="978"/>
                  </a:cubicBezTo>
                  <a:cubicBezTo>
                    <a:pt x="374" y="974"/>
                    <a:pt x="376" y="963"/>
                    <a:pt x="373" y="961"/>
                  </a:cubicBezTo>
                  <a:cubicBezTo>
                    <a:pt x="370" y="958"/>
                    <a:pt x="370" y="961"/>
                    <a:pt x="369" y="956"/>
                  </a:cubicBezTo>
                  <a:cubicBezTo>
                    <a:pt x="368" y="953"/>
                    <a:pt x="369" y="951"/>
                    <a:pt x="368" y="948"/>
                  </a:cubicBezTo>
                  <a:cubicBezTo>
                    <a:pt x="368" y="945"/>
                    <a:pt x="365" y="944"/>
                    <a:pt x="365" y="940"/>
                  </a:cubicBezTo>
                  <a:cubicBezTo>
                    <a:pt x="364" y="938"/>
                    <a:pt x="366" y="935"/>
                    <a:pt x="366" y="933"/>
                  </a:cubicBezTo>
                  <a:cubicBezTo>
                    <a:pt x="365" y="931"/>
                    <a:pt x="365" y="927"/>
                    <a:pt x="364" y="925"/>
                  </a:cubicBezTo>
                  <a:cubicBezTo>
                    <a:pt x="362" y="923"/>
                    <a:pt x="360" y="924"/>
                    <a:pt x="358" y="920"/>
                  </a:cubicBezTo>
                  <a:cubicBezTo>
                    <a:pt x="355" y="920"/>
                    <a:pt x="353" y="915"/>
                    <a:pt x="349" y="918"/>
                  </a:cubicBezTo>
                  <a:cubicBezTo>
                    <a:pt x="351" y="919"/>
                    <a:pt x="352" y="921"/>
                    <a:pt x="353" y="922"/>
                  </a:cubicBezTo>
                  <a:cubicBezTo>
                    <a:pt x="353" y="922"/>
                    <a:pt x="353" y="923"/>
                    <a:pt x="353" y="923"/>
                  </a:cubicBezTo>
                  <a:cubicBezTo>
                    <a:pt x="351" y="924"/>
                    <a:pt x="346" y="918"/>
                    <a:pt x="346" y="916"/>
                  </a:cubicBezTo>
                  <a:cubicBezTo>
                    <a:pt x="350" y="917"/>
                    <a:pt x="349" y="914"/>
                    <a:pt x="347" y="912"/>
                  </a:cubicBezTo>
                  <a:cubicBezTo>
                    <a:pt x="344" y="908"/>
                    <a:pt x="339" y="908"/>
                    <a:pt x="337" y="903"/>
                  </a:cubicBezTo>
                  <a:cubicBezTo>
                    <a:pt x="336" y="900"/>
                    <a:pt x="335" y="895"/>
                    <a:pt x="331" y="894"/>
                  </a:cubicBezTo>
                  <a:cubicBezTo>
                    <a:pt x="331" y="895"/>
                    <a:pt x="332" y="897"/>
                    <a:pt x="332" y="898"/>
                  </a:cubicBezTo>
                  <a:cubicBezTo>
                    <a:pt x="333" y="900"/>
                    <a:pt x="334" y="900"/>
                    <a:pt x="333" y="902"/>
                  </a:cubicBezTo>
                  <a:cubicBezTo>
                    <a:pt x="330" y="903"/>
                    <a:pt x="327" y="900"/>
                    <a:pt x="325" y="898"/>
                  </a:cubicBezTo>
                  <a:cubicBezTo>
                    <a:pt x="322" y="896"/>
                    <a:pt x="319" y="894"/>
                    <a:pt x="316" y="892"/>
                  </a:cubicBezTo>
                  <a:cubicBezTo>
                    <a:pt x="314" y="890"/>
                    <a:pt x="314" y="888"/>
                    <a:pt x="312" y="887"/>
                  </a:cubicBezTo>
                  <a:cubicBezTo>
                    <a:pt x="311" y="886"/>
                    <a:pt x="310" y="885"/>
                    <a:pt x="309" y="884"/>
                  </a:cubicBezTo>
                  <a:cubicBezTo>
                    <a:pt x="307" y="884"/>
                    <a:pt x="306" y="882"/>
                    <a:pt x="304" y="881"/>
                  </a:cubicBezTo>
                  <a:cubicBezTo>
                    <a:pt x="302" y="879"/>
                    <a:pt x="301" y="879"/>
                    <a:pt x="298" y="878"/>
                  </a:cubicBezTo>
                  <a:cubicBezTo>
                    <a:pt x="296" y="876"/>
                    <a:pt x="294" y="875"/>
                    <a:pt x="292" y="874"/>
                  </a:cubicBezTo>
                  <a:cubicBezTo>
                    <a:pt x="291" y="872"/>
                    <a:pt x="290" y="870"/>
                    <a:pt x="289" y="869"/>
                  </a:cubicBezTo>
                  <a:cubicBezTo>
                    <a:pt x="287" y="868"/>
                    <a:pt x="286" y="867"/>
                    <a:pt x="285" y="866"/>
                  </a:cubicBezTo>
                  <a:cubicBezTo>
                    <a:pt x="283" y="864"/>
                    <a:pt x="282" y="861"/>
                    <a:pt x="280" y="859"/>
                  </a:cubicBezTo>
                  <a:cubicBezTo>
                    <a:pt x="277" y="857"/>
                    <a:pt x="275" y="855"/>
                    <a:pt x="272" y="853"/>
                  </a:cubicBezTo>
                  <a:cubicBezTo>
                    <a:pt x="268" y="850"/>
                    <a:pt x="264" y="845"/>
                    <a:pt x="260" y="842"/>
                  </a:cubicBezTo>
                  <a:cubicBezTo>
                    <a:pt x="259" y="841"/>
                    <a:pt x="257" y="841"/>
                    <a:pt x="256" y="840"/>
                  </a:cubicBezTo>
                  <a:cubicBezTo>
                    <a:pt x="256" y="840"/>
                    <a:pt x="256" y="839"/>
                    <a:pt x="256" y="838"/>
                  </a:cubicBezTo>
                  <a:cubicBezTo>
                    <a:pt x="254" y="836"/>
                    <a:pt x="250" y="834"/>
                    <a:pt x="248" y="832"/>
                  </a:cubicBezTo>
                  <a:cubicBezTo>
                    <a:pt x="245" y="830"/>
                    <a:pt x="244" y="828"/>
                    <a:pt x="241" y="826"/>
                  </a:cubicBezTo>
                  <a:cubicBezTo>
                    <a:pt x="239" y="825"/>
                    <a:pt x="237" y="824"/>
                    <a:pt x="235" y="823"/>
                  </a:cubicBezTo>
                  <a:cubicBezTo>
                    <a:pt x="233" y="822"/>
                    <a:pt x="232" y="820"/>
                    <a:pt x="230" y="819"/>
                  </a:cubicBezTo>
                  <a:cubicBezTo>
                    <a:pt x="228" y="818"/>
                    <a:pt x="225" y="818"/>
                    <a:pt x="224" y="817"/>
                  </a:cubicBezTo>
                  <a:cubicBezTo>
                    <a:pt x="222" y="816"/>
                    <a:pt x="221" y="815"/>
                    <a:pt x="218" y="815"/>
                  </a:cubicBezTo>
                  <a:cubicBezTo>
                    <a:pt x="215" y="814"/>
                    <a:pt x="211" y="813"/>
                    <a:pt x="208" y="813"/>
                  </a:cubicBezTo>
                  <a:cubicBezTo>
                    <a:pt x="208" y="814"/>
                    <a:pt x="208" y="814"/>
                    <a:pt x="208" y="814"/>
                  </a:cubicBezTo>
                  <a:cubicBezTo>
                    <a:pt x="209" y="815"/>
                    <a:pt x="212" y="815"/>
                    <a:pt x="211" y="818"/>
                  </a:cubicBezTo>
                  <a:cubicBezTo>
                    <a:pt x="209" y="818"/>
                    <a:pt x="207" y="816"/>
                    <a:pt x="205" y="816"/>
                  </a:cubicBezTo>
                  <a:cubicBezTo>
                    <a:pt x="203" y="815"/>
                    <a:pt x="201" y="815"/>
                    <a:pt x="199" y="814"/>
                  </a:cubicBezTo>
                  <a:cubicBezTo>
                    <a:pt x="198" y="814"/>
                    <a:pt x="199" y="813"/>
                    <a:pt x="198" y="812"/>
                  </a:cubicBezTo>
                  <a:cubicBezTo>
                    <a:pt x="197" y="812"/>
                    <a:pt x="195" y="812"/>
                    <a:pt x="195" y="812"/>
                  </a:cubicBezTo>
                  <a:cubicBezTo>
                    <a:pt x="193" y="812"/>
                    <a:pt x="191" y="813"/>
                    <a:pt x="189" y="812"/>
                  </a:cubicBezTo>
                  <a:cubicBezTo>
                    <a:pt x="188" y="807"/>
                    <a:pt x="189" y="804"/>
                    <a:pt x="183" y="803"/>
                  </a:cubicBezTo>
                  <a:cubicBezTo>
                    <a:pt x="182" y="803"/>
                    <a:pt x="179" y="803"/>
                    <a:pt x="178" y="804"/>
                  </a:cubicBezTo>
                  <a:cubicBezTo>
                    <a:pt x="178" y="804"/>
                    <a:pt x="176" y="807"/>
                    <a:pt x="177" y="806"/>
                  </a:cubicBezTo>
                  <a:cubicBezTo>
                    <a:pt x="178" y="806"/>
                    <a:pt x="180" y="807"/>
                    <a:pt x="180" y="809"/>
                  </a:cubicBezTo>
                  <a:cubicBezTo>
                    <a:pt x="176" y="808"/>
                    <a:pt x="168" y="811"/>
                    <a:pt x="165" y="807"/>
                  </a:cubicBezTo>
                  <a:cubicBezTo>
                    <a:pt x="165" y="807"/>
                    <a:pt x="165" y="801"/>
                    <a:pt x="164" y="801"/>
                  </a:cubicBezTo>
                  <a:cubicBezTo>
                    <a:pt x="162" y="801"/>
                    <a:pt x="161" y="801"/>
                    <a:pt x="160" y="801"/>
                  </a:cubicBezTo>
                  <a:cubicBezTo>
                    <a:pt x="160" y="799"/>
                    <a:pt x="144" y="797"/>
                    <a:pt x="141" y="795"/>
                  </a:cubicBezTo>
                  <a:cubicBezTo>
                    <a:pt x="140" y="795"/>
                    <a:pt x="139" y="794"/>
                    <a:pt x="138" y="793"/>
                  </a:cubicBezTo>
                  <a:cubicBezTo>
                    <a:pt x="136" y="792"/>
                    <a:pt x="136" y="791"/>
                    <a:pt x="134" y="790"/>
                  </a:cubicBezTo>
                  <a:cubicBezTo>
                    <a:pt x="132" y="789"/>
                    <a:pt x="129" y="787"/>
                    <a:pt x="126" y="787"/>
                  </a:cubicBezTo>
                  <a:cubicBezTo>
                    <a:pt x="126" y="787"/>
                    <a:pt x="126" y="785"/>
                    <a:pt x="126" y="784"/>
                  </a:cubicBezTo>
                  <a:cubicBezTo>
                    <a:pt x="134" y="786"/>
                    <a:pt x="141" y="790"/>
                    <a:pt x="150" y="790"/>
                  </a:cubicBezTo>
                  <a:cubicBezTo>
                    <a:pt x="152" y="786"/>
                    <a:pt x="157" y="782"/>
                    <a:pt x="155" y="777"/>
                  </a:cubicBezTo>
                  <a:cubicBezTo>
                    <a:pt x="154" y="770"/>
                    <a:pt x="144" y="775"/>
                    <a:pt x="140" y="772"/>
                  </a:cubicBezTo>
                  <a:cubicBezTo>
                    <a:pt x="139" y="771"/>
                    <a:pt x="138" y="769"/>
                    <a:pt x="136" y="767"/>
                  </a:cubicBezTo>
                  <a:cubicBezTo>
                    <a:pt x="134" y="765"/>
                    <a:pt x="132" y="763"/>
                    <a:pt x="130" y="762"/>
                  </a:cubicBezTo>
                  <a:cubicBezTo>
                    <a:pt x="129" y="761"/>
                    <a:pt x="125" y="758"/>
                    <a:pt x="122" y="759"/>
                  </a:cubicBezTo>
                  <a:cubicBezTo>
                    <a:pt x="121" y="760"/>
                    <a:pt x="119" y="764"/>
                    <a:pt x="122" y="764"/>
                  </a:cubicBezTo>
                  <a:cubicBezTo>
                    <a:pt x="123" y="766"/>
                    <a:pt x="123" y="768"/>
                    <a:pt x="124" y="769"/>
                  </a:cubicBezTo>
                  <a:cubicBezTo>
                    <a:pt x="124" y="771"/>
                    <a:pt x="126" y="771"/>
                    <a:pt x="127" y="773"/>
                  </a:cubicBezTo>
                  <a:cubicBezTo>
                    <a:pt x="123" y="773"/>
                    <a:pt x="121" y="768"/>
                    <a:pt x="117" y="769"/>
                  </a:cubicBezTo>
                  <a:cubicBezTo>
                    <a:pt x="118" y="774"/>
                    <a:pt x="114" y="778"/>
                    <a:pt x="119" y="782"/>
                  </a:cubicBezTo>
                  <a:cubicBezTo>
                    <a:pt x="113" y="782"/>
                    <a:pt x="107" y="775"/>
                    <a:pt x="102" y="773"/>
                  </a:cubicBezTo>
                  <a:cubicBezTo>
                    <a:pt x="100" y="773"/>
                    <a:pt x="98" y="773"/>
                    <a:pt x="94" y="773"/>
                  </a:cubicBezTo>
                  <a:cubicBezTo>
                    <a:pt x="95" y="778"/>
                    <a:pt x="98" y="785"/>
                    <a:pt x="95" y="790"/>
                  </a:cubicBezTo>
                  <a:cubicBezTo>
                    <a:pt x="90" y="798"/>
                    <a:pt x="82" y="785"/>
                    <a:pt x="77" y="784"/>
                  </a:cubicBezTo>
                  <a:cubicBezTo>
                    <a:pt x="77" y="788"/>
                    <a:pt x="77" y="792"/>
                    <a:pt x="75" y="796"/>
                  </a:cubicBezTo>
                  <a:cubicBezTo>
                    <a:pt x="74" y="800"/>
                    <a:pt x="70" y="805"/>
                    <a:pt x="66" y="807"/>
                  </a:cubicBezTo>
                  <a:cubicBezTo>
                    <a:pt x="61" y="809"/>
                    <a:pt x="58" y="807"/>
                    <a:pt x="55" y="812"/>
                  </a:cubicBezTo>
                  <a:cubicBezTo>
                    <a:pt x="53" y="817"/>
                    <a:pt x="54" y="835"/>
                    <a:pt x="43" y="830"/>
                  </a:cubicBezTo>
                  <a:cubicBezTo>
                    <a:pt x="43" y="830"/>
                    <a:pt x="43" y="829"/>
                    <a:pt x="42" y="829"/>
                  </a:cubicBezTo>
                  <a:cubicBezTo>
                    <a:pt x="38" y="834"/>
                    <a:pt x="30" y="836"/>
                    <a:pt x="29" y="841"/>
                  </a:cubicBezTo>
                  <a:cubicBezTo>
                    <a:pt x="38" y="842"/>
                    <a:pt x="39" y="849"/>
                    <a:pt x="36" y="857"/>
                  </a:cubicBezTo>
                  <a:cubicBezTo>
                    <a:pt x="33" y="867"/>
                    <a:pt x="29" y="865"/>
                    <a:pt x="31" y="876"/>
                  </a:cubicBezTo>
                  <a:cubicBezTo>
                    <a:pt x="34" y="895"/>
                    <a:pt x="48" y="895"/>
                    <a:pt x="58" y="908"/>
                  </a:cubicBezTo>
                  <a:cubicBezTo>
                    <a:pt x="67" y="920"/>
                    <a:pt x="75" y="931"/>
                    <a:pt x="66" y="947"/>
                  </a:cubicBezTo>
                  <a:cubicBezTo>
                    <a:pt x="61" y="955"/>
                    <a:pt x="54" y="961"/>
                    <a:pt x="49" y="969"/>
                  </a:cubicBezTo>
                  <a:cubicBezTo>
                    <a:pt x="43" y="981"/>
                    <a:pt x="45" y="984"/>
                    <a:pt x="51" y="994"/>
                  </a:cubicBezTo>
                  <a:cubicBezTo>
                    <a:pt x="53" y="997"/>
                    <a:pt x="54" y="1001"/>
                    <a:pt x="56" y="1005"/>
                  </a:cubicBezTo>
                  <a:cubicBezTo>
                    <a:pt x="58" y="1012"/>
                    <a:pt x="60" y="1019"/>
                    <a:pt x="63" y="1026"/>
                  </a:cubicBezTo>
                  <a:cubicBezTo>
                    <a:pt x="65" y="1031"/>
                    <a:pt x="81" y="1067"/>
                    <a:pt x="66" y="1064"/>
                  </a:cubicBezTo>
                  <a:cubicBezTo>
                    <a:pt x="65" y="1069"/>
                    <a:pt x="67" y="1072"/>
                    <a:pt x="66" y="1077"/>
                  </a:cubicBezTo>
                  <a:cubicBezTo>
                    <a:pt x="64" y="1082"/>
                    <a:pt x="60" y="1085"/>
                    <a:pt x="60" y="1091"/>
                  </a:cubicBezTo>
                  <a:cubicBezTo>
                    <a:pt x="72" y="1095"/>
                    <a:pt x="61" y="1101"/>
                    <a:pt x="60" y="1106"/>
                  </a:cubicBezTo>
                  <a:cubicBezTo>
                    <a:pt x="58" y="1115"/>
                    <a:pt x="65" y="1120"/>
                    <a:pt x="73" y="1119"/>
                  </a:cubicBezTo>
                  <a:cubicBezTo>
                    <a:pt x="73" y="1123"/>
                    <a:pt x="76" y="1126"/>
                    <a:pt x="76" y="1129"/>
                  </a:cubicBezTo>
                  <a:cubicBezTo>
                    <a:pt x="74" y="1140"/>
                    <a:pt x="69" y="1139"/>
                    <a:pt x="77" y="1148"/>
                  </a:cubicBezTo>
                  <a:cubicBezTo>
                    <a:pt x="85" y="1156"/>
                    <a:pt x="90" y="1164"/>
                    <a:pt x="81" y="1174"/>
                  </a:cubicBezTo>
                  <a:cubicBezTo>
                    <a:pt x="79" y="1177"/>
                    <a:pt x="72" y="1182"/>
                    <a:pt x="71" y="1184"/>
                  </a:cubicBezTo>
                  <a:cubicBezTo>
                    <a:pt x="70" y="1190"/>
                    <a:pt x="77" y="1194"/>
                    <a:pt x="81" y="1197"/>
                  </a:cubicBezTo>
                  <a:cubicBezTo>
                    <a:pt x="92" y="1206"/>
                    <a:pt x="104" y="1217"/>
                    <a:pt x="108" y="1231"/>
                  </a:cubicBezTo>
                  <a:cubicBezTo>
                    <a:pt x="113" y="1248"/>
                    <a:pt x="102" y="1264"/>
                    <a:pt x="91" y="1276"/>
                  </a:cubicBezTo>
                  <a:cubicBezTo>
                    <a:pt x="87" y="1281"/>
                    <a:pt x="81" y="1284"/>
                    <a:pt x="77" y="1289"/>
                  </a:cubicBezTo>
                  <a:cubicBezTo>
                    <a:pt x="73" y="1294"/>
                    <a:pt x="70" y="1301"/>
                    <a:pt x="66" y="1306"/>
                  </a:cubicBezTo>
                  <a:cubicBezTo>
                    <a:pt x="63" y="1311"/>
                    <a:pt x="60" y="1315"/>
                    <a:pt x="58" y="1320"/>
                  </a:cubicBezTo>
                  <a:cubicBezTo>
                    <a:pt x="54" y="1327"/>
                    <a:pt x="50" y="1328"/>
                    <a:pt x="44" y="1334"/>
                  </a:cubicBezTo>
                  <a:cubicBezTo>
                    <a:pt x="37" y="1342"/>
                    <a:pt x="27" y="1348"/>
                    <a:pt x="20" y="1356"/>
                  </a:cubicBezTo>
                  <a:cubicBezTo>
                    <a:pt x="17" y="1361"/>
                    <a:pt x="15" y="1364"/>
                    <a:pt x="12" y="1367"/>
                  </a:cubicBezTo>
                  <a:cubicBezTo>
                    <a:pt x="17" y="1365"/>
                    <a:pt x="23" y="1363"/>
                    <a:pt x="30" y="1365"/>
                  </a:cubicBezTo>
                  <a:cubicBezTo>
                    <a:pt x="22" y="1377"/>
                    <a:pt x="35" y="1380"/>
                    <a:pt x="45" y="1384"/>
                  </a:cubicBezTo>
                  <a:cubicBezTo>
                    <a:pt x="52" y="1387"/>
                    <a:pt x="64" y="1386"/>
                    <a:pt x="70" y="1389"/>
                  </a:cubicBezTo>
                  <a:cubicBezTo>
                    <a:pt x="75" y="1393"/>
                    <a:pt x="87" y="1404"/>
                    <a:pt x="71" y="1401"/>
                  </a:cubicBezTo>
                  <a:cubicBezTo>
                    <a:pt x="66" y="1400"/>
                    <a:pt x="63" y="1395"/>
                    <a:pt x="56" y="1395"/>
                  </a:cubicBezTo>
                  <a:cubicBezTo>
                    <a:pt x="51" y="1395"/>
                    <a:pt x="48" y="1399"/>
                    <a:pt x="43" y="1398"/>
                  </a:cubicBezTo>
                  <a:cubicBezTo>
                    <a:pt x="43" y="1401"/>
                    <a:pt x="43" y="1404"/>
                    <a:pt x="42" y="1407"/>
                  </a:cubicBezTo>
                  <a:cubicBezTo>
                    <a:pt x="37" y="1406"/>
                    <a:pt x="34" y="1402"/>
                    <a:pt x="29" y="1404"/>
                  </a:cubicBezTo>
                  <a:cubicBezTo>
                    <a:pt x="29" y="1408"/>
                    <a:pt x="29" y="1412"/>
                    <a:pt x="27" y="1414"/>
                  </a:cubicBezTo>
                  <a:cubicBezTo>
                    <a:pt x="25" y="1410"/>
                    <a:pt x="25" y="1404"/>
                    <a:pt x="19" y="1404"/>
                  </a:cubicBezTo>
                  <a:cubicBezTo>
                    <a:pt x="18" y="1413"/>
                    <a:pt x="22" y="1420"/>
                    <a:pt x="19" y="1424"/>
                  </a:cubicBezTo>
                  <a:cubicBezTo>
                    <a:pt x="24" y="1430"/>
                    <a:pt x="16" y="1434"/>
                    <a:pt x="13" y="1442"/>
                  </a:cubicBezTo>
                  <a:cubicBezTo>
                    <a:pt x="10" y="1450"/>
                    <a:pt x="2" y="1455"/>
                    <a:pt x="3" y="1464"/>
                  </a:cubicBezTo>
                  <a:cubicBezTo>
                    <a:pt x="3" y="1468"/>
                    <a:pt x="5" y="1472"/>
                    <a:pt x="5" y="1476"/>
                  </a:cubicBezTo>
                  <a:cubicBezTo>
                    <a:pt x="5" y="1480"/>
                    <a:pt x="4" y="1483"/>
                    <a:pt x="4" y="1487"/>
                  </a:cubicBezTo>
                  <a:cubicBezTo>
                    <a:pt x="5" y="1490"/>
                    <a:pt x="7" y="1495"/>
                    <a:pt x="8" y="1497"/>
                  </a:cubicBezTo>
                  <a:cubicBezTo>
                    <a:pt x="9" y="1498"/>
                    <a:pt x="10" y="1502"/>
                    <a:pt x="10" y="1502"/>
                  </a:cubicBezTo>
                  <a:cubicBezTo>
                    <a:pt x="11" y="1504"/>
                    <a:pt x="13" y="1503"/>
                    <a:pt x="12" y="1507"/>
                  </a:cubicBezTo>
                  <a:cubicBezTo>
                    <a:pt x="12" y="1508"/>
                    <a:pt x="7" y="1509"/>
                    <a:pt x="7" y="1510"/>
                  </a:cubicBezTo>
                  <a:cubicBezTo>
                    <a:pt x="6" y="1510"/>
                    <a:pt x="3" y="1514"/>
                    <a:pt x="2" y="1515"/>
                  </a:cubicBezTo>
                  <a:cubicBezTo>
                    <a:pt x="1" y="1517"/>
                    <a:pt x="1" y="1519"/>
                    <a:pt x="0" y="1522"/>
                  </a:cubicBezTo>
                  <a:cubicBezTo>
                    <a:pt x="0" y="1522"/>
                    <a:pt x="1" y="1522"/>
                    <a:pt x="1" y="1522"/>
                  </a:cubicBezTo>
                  <a:cubicBezTo>
                    <a:pt x="12" y="1528"/>
                    <a:pt x="13" y="1536"/>
                    <a:pt x="10" y="1547"/>
                  </a:cubicBezTo>
                  <a:cubicBezTo>
                    <a:pt x="9" y="1550"/>
                    <a:pt x="10" y="1552"/>
                    <a:pt x="8" y="1555"/>
                  </a:cubicBezTo>
                  <a:cubicBezTo>
                    <a:pt x="16" y="1556"/>
                    <a:pt x="21" y="1568"/>
                    <a:pt x="22" y="1576"/>
                  </a:cubicBezTo>
                  <a:cubicBezTo>
                    <a:pt x="23" y="1580"/>
                    <a:pt x="22" y="1583"/>
                    <a:pt x="21" y="1587"/>
                  </a:cubicBezTo>
                  <a:cubicBezTo>
                    <a:pt x="21" y="1587"/>
                    <a:pt x="21" y="1588"/>
                    <a:pt x="21" y="1589"/>
                  </a:cubicBezTo>
                  <a:cubicBezTo>
                    <a:pt x="22" y="1590"/>
                    <a:pt x="23" y="1591"/>
                    <a:pt x="25" y="1592"/>
                  </a:cubicBezTo>
                  <a:cubicBezTo>
                    <a:pt x="27" y="1593"/>
                    <a:pt x="26" y="1593"/>
                    <a:pt x="28" y="1593"/>
                  </a:cubicBezTo>
                  <a:cubicBezTo>
                    <a:pt x="30" y="1593"/>
                    <a:pt x="32" y="1591"/>
                    <a:pt x="35" y="1593"/>
                  </a:cubicBezTo>
                  <a:cubicBezTo>
                    <a:pt x="38" y="1596"/>
                    <a:pt x="34" y="1599"/>
                    <a:pt x="40" y="1599"/>
                  </a:cubicBezTo>
                  <a:cubicBezTo>
                    <a:pt x="45" y="1600"/>
                    <a:pt x="47" y="1595"/>
                    <a:pt x="53" y="1598"/>
                  </a:cubicBezTo>
                  <a:cubicBezTo>
                    <a:pt x="60" y="1602"/>
                    <a:pt x="50" y="1613"/>
                    <a:pt x="60" y="1610"/>
                  </a:cubicBezTo>
                  <a:cubicBezTo>
                    <a:pt x="69" y="1607"/>
                    <a:pt x="75" y="1601"/>
                    <a:pt x="84" y="1610"/>
                  </a:cubicBezTo>
                  <a:cubicBezTo>
                    <a:pt x="86" y="1612"/>
                    <a:pt x="92" y="1615"/>
                    <a:pt x="94" y="1617"/>
                  </a:cubicBezTo>
                  <a:cubicBezTo>
                    <a:pt x="95" y="1619"/>
                    <a:pt x="95" y="1625"/>
                    <a:pt x="95" y="1628"/>
                  </a:cubicBezTo>
                  <a:cubicBezTo>
                    <a:pt x="95" y="1632"/>
                    <a:pt x="94" y="1631"/>
                    <a:pt x="95" y="1635"/>
                  </a:cubicBezTo>
                  <a:cubicBezTo>
                    <a:pt x="96" y="1636"/>
                    <a:pt x="98" y="1638"/>
                    <a:pt x="98" y="1640"/>
                  </a:cubicBezTo>
                  <a:cubicBezTo>
                    <a:pt x="99" y="1646"/>
                    <a:pt x="96" y="1645"/>
                    <a:pt x="93" y="1649"/>
                  </a:cubicBezTo>
                  <a:cubicBezTo>
                    <a:pt x="89" y="1656"/>
                    <a:pt x="95" y="1656"/>
                    <a:pt x="99" y="1660"/>
                  </a:cubicBezTo>
                  <a:cubicBezTo>
                    <a:pt x="103" y="1664"/>
                    <a:pt x="98" y="1664"/>
                    <a:pt x="99" y="1668"/>
                  </a:cubicBezTo>
                  <a:cubicBezTo>
                    <a:pt x="100" y="1670"/>
                    <a:pt x="102" y="1670"/>
                    <a:pt x="103" y="1672"/>
                  </a:cubicBezTo>
                  <a:cubicBezTo>
                    <a:pt x="105" y="1674"/>
                    <a:pt x="105" y="1674"/>
                    <a:pt x="106" y="1676"/>
                  </a:cubicBezTo>
                  <a:cubicBezTo>
                    <a:pt x="109" y="1681"/>
                    <a:pt x="109" y="1682"/>
                    <a:pt x="114" y="1685"/>
                  </a:cubicBezTo>
                  <a:cubicBezTo>
                    <a:pt x="117" y="1687"/>
                    <a:pt x="119" y="1688"/>
                    <a:pt x="119" y="1692"/>
                  </a:cubicBezTo>
                  <a:cubicBezTo>
                    <a:pt x="120" y="1698"/>
                    <a:pt x="115" y="1698"/>
                    <a:pt x="122" y="1700"/>
                  </a:cubicBezTo>
                  <a:cubicBezTo>
                    <a:pt x="126" y="1702"/>
                    <a:pt x="130" y="1702"/>
                    <a:pt x="135" y="1704"/>
                  </a:cubicBezTo>
                  <a:cubicBezTo>
                    <a:pt x="136" y="1705"/>
                    <a:pt x="139" y="1704"/>
                    <a:pt x="140" y="1706"/>
                  </a:cubicBezTo>
                  <a:cubicBezTo>
                    <a:pt x="140" y="1708"/>
                    <a:pt x="136" y="1707"/>
                    <a:pt x="136" y="1709"/>
                  </a:cubicBezTo>
                  <a:cubicBezTo>
                    <a:pt x="136" y="1714"/>
                    <a:pt x="142" y="1712"/>
                    <a:pt x="141" y="1718"/>
                  </a:cubicBezTo>
                  <a:cubicBezTo>
                    <a:pt x="141" y="1719"/>
                    <a:pt x="134" y="1726"/>
                    <a:pt x="132" y="1727"/>
                  </a:cubicBezTo>
                  <a:cubicBezTo>
                    <a:pt x="127" y="1732"/>
                    <a:pt x="126" y="1730"/>
                    <a:pt x="120" y="1728"/>
                  </a:cubicBezTo>
                  <a:cubicBezTo>
                    <a:pt x="116" y="1727"/>
                    <a:pt x="110" y="1726"/>
                    <a:pt x="107" y="1730"/>
                  </a:cubicBezTo>
                  <a:cubicBezTo>
                    <a:pt x="103" y="1736"/>
                    <a:pt x="110" y="1737"/>
                    <a:pt x="112" y="1742"/>
                  </a:cubicBezTo>
                  <a:cubicBezTo>
                    <a:pt x="113" y="1743"/>
                    <a:pt x="112" y="1746"/>
                    <a:pt x="112" y="1747"/>
                  </a:cubicBezTo>
                  <a:cubicBezTo>
                    <a:pt x="112" y="1750"/>
                    <a:pt x="113" y="1752"/>
                    <a:pt x="114" y="1755"/>
                  </a:cubicBezTo>
                  <a:cubicBezTo>
                    <a:pt x="114" y="1756"/>
                    <a:pt x="113" y="1758"/>
                    <a:pt x="113" y="1759"/>
                  </a:cubicBezTo>
                  <a:cubicBezTo>
                    <a:pt x="113" y="1762"/>
                    <a:pt x="114" y="1764"/>
                    <a:pt x="114" y="1766"/>
                  </a:cubicBezTo>
                  <a:cubicBezTo>
                    <a:pt x="114" y="1769"/>
                    <a:pt x="114" y="1772"/>
                    <a:pt x="113" y="1775"/>
                  </a:cubicBezTo>
                  <a:cubicBezTo>
                    <a:pt x="118" y="1775"/>
                    <a:pt x="123" y="1776"/>
                    <a:pt x="127" y="1776"/>
                  </a:cubicBezTo>
                  <a:cubicBezTo>
                    <a:pt x="140" y="1776"/>
                    <a:pt x="148" y="1762"/>
                    <a:pt x="160" y="1763"/>
                  </a:cubicBezTo>
                  <a:cubicBezTo>
                    <a:pt x="173" y="1763"/>
                    <a:pt x="177" y="1772"/>
                    <a:pt x="183" y="1781"/>
                  </a:cubicBezTo>
                  <a:cubicBezTo>
                    <a:pt x="184" y="1783"/>
                    <a:pt x="188" y="1786"/>
                    <a:pt x="188" y="1788"/>
                  </a:cubicBezTo>
                  <a:cubicBezTo>
                    <a:pt x="188" y="1794"/>
                    <a:pt x="184" y="1791"/>
                    <a:pt x="183" y="1793"/>
                  </a:cubicBezTo>
                  <a:cubicBezTo>
                    <a:pt x="181" y="1797"/>
                    <a:pt x="183" y="1794"/>
                    <a:pt x="183" y="1799"/>
                  </a:cubicBezTo>
                  <a:cubicBezTo>
                    <a:pt x="186" y="1815"/>
                    <a:pt x="189" y="1809"/>
                    <a:pt x="203" y="1814"/>
                  </a:cubicBezTo>
                  <a:cubicBezTo>
                    <a:pt x="207" y="1815"/>
                    <a:pt x="207" y="1815"/>
                    <a:pt x="210" y="1818"/>
                  </a:cubicBezTo>
                  <a:cubicBezTo>
                    <a:pt x="212" y="1820"/>
                    <a:pt x="210" y="1824"/>
                    <a:pt x="216" y="1824"/>
                  </a:cubicBezTo>
                  <a:cubicBezTo>
                    <a:pt x="216" y="1833"/>
                    <a:pt x="213" y="1848"/>
                    <a:pt x="224" y="1849"/>
                  </a:cubicBezTo>
                  <a:cubicBezTo>
                    <a:pt x="227" y="1849"/>
                    <a:pt x="228" y="1846"/>
                    <a:pt x="231" y="1846"/>
                  </a:cubicBezTo>
                  <a:cubicBezTo>
                    <a:pt x="234" y="1846"/>
                    <a:pt x="236" y="1850"/>
                    <a:pt x="239" y="1852"/>
                  </a:cubicBezTo>
                  <a:cubicBezTo>
                    <a:pt x="243" y="1854"/>
                    <a:pt x="251" y="1855"/>
                    <a:pt x="255" y="1854"/>
                  </a:cubicBezTo>
                  <a:cubicBezTo>
                    <a:pt x="258" y="1853"/>
                    <a:pt x="266" y="1846"/>
                    <a:pt x="270" y="1848"/>
                  </a:cubicBezTo>
                  <a:cubicBezTo>
                    <a:pt x="274" y="1849"/>
                    <a:pt x="276" y="1857"/>
                    <a:pt x="280" y="1860"/>
                  </a:cubicBezTo>
                  <a:cubicBezTo>
                    <a:pt x="288" y="1867"/>
                    <a:pt x="303" y="1866"/>
                    <a:pt x="314" y="1870"/>
                  </a:cubicBezTo>
                  <a:cubicBezTo>
                    <a:pt x="317" y="1872"/>
                    <a:pt x="323" y="1873"/>
                    <a:pt x="327" y="1876"/>
                  </a:cubicBezTo>
                  <a:cubicBezTo>
                    <a:pt x="332" y="1879"/>
                    <a:pt x="331" y="1882"/>
                    <a:pt x="340" y="1881"/>
                  </a:cubicBezTo>
                  <a:cubicBezTo>
                    <a:pt x="340" y="1889"/>
                    <a:pt x="342" y="1892"/>
                    <a:pt x="338" y="1898"/>
                  </a:cubicBezTo>
                  <a:cubicBezTo>
                    <a:pt x="335" y="1902"/>
                    <a:pt x="322" y="1911"/>
                    <a:pt x="336" y="1910"/>
                  </a:cubicBezTo>
                  <a:cubicBezTo>
                    <a:pt x="336" y="1911"/>
                    <a:pt x="337" y="1911"/>
                    <a:pt x="336" y="1912"/>
                  </a:cubicBezTo>
                  <a:cubicBezTo>
                    <a:pt x="327" y="1915"/>
                    <a:pt x="330" y="1916"/>
                    <a:pt x="333" y="1924"/>
                  </a:cubicBezTo>
                  <a:cubicBezTo>
                    <a:pt x="335" y="1928"/>
                    <a:pt x="337" y="1930"/>
                    <a:pt x="336" y="1935"/>
                  </a:cubicBezTo>
                  <a:cubicBezTo>
                    <a:pt x="335" y="1939"/>
                    <a:pt x="334" y="1944"/>
                    <a:pt x="331" y="1948"/>
                  </a:cubicBezTo>
                  <a:cubicBezTo>
                    <a:pt x="328" y="1954"/>
                    <a:pt x="328" y="1954"/>
                    <a:pt x="320" y="1953"/>
                  </a:cubicBezTo>
                  <a:cubicBezTo>
                    <a:pt x="313" y="1953"/>
                    <a:pt x="311" y="1954"/>
                    <a:pt x="307" y="1956"/>
                  </a:cubicBezTo>
                  <a:cubicBezTo>
                    <a:pt x="304" y="1957"/>
                    <a:pt x="295" y="1960"/>
                    <a:pt x="294" y="1961"/>
                  </a:cubicBezTo>
                  <a:cubicBezTo>
                    <a:pt x="292" y="1962"/>
                    <a:pt x="290" y="1972"/>
                    <a:pt x="290" y="1973"/>
                  </a:cubicBezTo>
                  <a:cubicBezTo>
                    <a:pt x="290" y="1974"/>
                    <a:pt x="289" y="1978"/>
                    <a:pt x="288" y="1981"/>
                  </a:cubicBezTo>
                  <a:cubicBezTo>
                    <a:pt x="290" y="1981"/>
                    <a:pt x="291" y="1980"/>
                    <a:pt x="293" y="1980"/>
                  </a:cubicBezTo>
                  <a:cubicBezTo>
                    <a:pt x="296" y="1979"/>
                    <a:pt x="299" y="1981"/>
                    <a:pt x="302" y="1980"/>
                  </a:cubicBezTo>
                  <a:cubicBezTo>
                    <a:pt x="304" y="1979"/>
                    <a:pt x="308" y="1978"/>
                    <a:pt x="310" y="1977"/>
                  </a:cubicBezTo>
                  <a:cubicBezTo>
                    <a:pt x="313" y="1976"/>
                    <a:pt x="313" y="1973"/>
                    <a:pt x="317" y="1974"/>
                  </a:cubicBezTo>
                  <a:cubicBezTo>
                    <a:pt x="316" y="1977"/>
                    <a:pt x="320" y="1980"/>
                    <a:pt x="316" y="1983"/>
                  </a:cubicBezTo>
                  <a:cubicBezTo>
                    <a:pt x="315" y="1983"/>
                    <a:pt x="312" y="1983"/>
                    <a:pt x="311" y="1983"/>
                  </a:cubicBezTo>
                  <a:cubicBezTo>
                    <a:pt x="307" y="1986"/>
                    <a:pt x="307" y="1988"/>
                    <a:pt x="303" y="1989"/>
                  </a:cubicBezTo>
                  <a:cubicBezTo>
                    <a:pt x="300" y="1990"/>
                    <a:pt x="296" y="1989"/>
                    <a:pt x="296" y="1992"/>
                  </a:cubicBezTo>
                  <a:cubicBezTo>
                    <a:pt x="297" y="1995"/>
                    <a:pt x="301" y="1995"/>
                    <a:pt x="298" y="1998"/>
                  </a:cubicBezTo>
                  <a:cubicBezTo>
                    <a:pt x="294" y="1995"/>
                    <a:pt x="293" y="1995"/>
                    <a:pt x="288" y="1997"/>
                  </a:cubicBezTo>
                  <a:cubicBezTo>
                    <a:pt x="285" y="1998"/>
                    <a:pt x="282" y="1997"/>
                    <a:pt x="279" y="1999"/>
                  </a:cubicBezTo>
                  <a:cubicBezTo>
                    <a:pt x="280" y="2001"/>
                    <a:pt x="279" y="2005"/>
                    <a:pt x="282" y="2007"/>
                  </a:cubicBezTo>
                  <a:cubicBezTo>
                    <a:pt x="284" y="2009"/>
                    <a:pt x="288" y="2009"/>
                    <a:pt x="291" y="2010"/>
                  </a:cubicBezTo>
                  <a:cubicBezTo>
                    <a:pt x="291" y="2012"/>
                    <a:pt x="292" y="2016"/>
                    <a:pt x="291" y="2018"/>
                  </a:cubicBezTo>
                  <a:cubicBezTo>
                    <a:pt x="289" y="2021"/>
                    <a:pt x="286" y="2020"/>
                    <a:pt x="284" y="2022"/>
                  </a:cubicBezTo>
                  <a:cubicBezTo>
                    <a:pt x="281" y="2025"/>
                    <a:pt x="284" y="2027"/>
                    <a:pt x="282" y="2030"/>
                  </a:cubicBezTo>
                  <a:cubicBezTo>
                    <a:pt x="281" y="2033"/>
                    <a:pt x="276" y="2033"/>
                    <a:pt x="275" y="2036"/>
                  </a:cubicBezTo>
                  <a:cubicBezTo>
                    <a:pt x="273" y="2038"/>
                    <a:pt x="275" y="2042"/>
                    <a:pt x="273" y="2045"/>
                  </a:cubicBezTo>
                  <a:cubicBezTo>
                    <a:pt x="267" y="2054"/>
                    <a:pt x="259" y="2043"/>
                    <a:pt x="252" y="2045"/>
                  </a:cubicBezTo>
                  <a:cubicBezTo>
                    <a:pt x="252" y="2045"/>
                    <a:pt x="253" y="2050"/>
                    <a:pt x="253" y="2049"/>
                  </a:cubicBezTo>
                  <a:cubicBezTo>
                    <a:pt x="253" y="2049"/>
                    <a:pt x="255" y="2050"/>
                    <a:pt x="254" y="2051"/>
                  </a:cubicBezTo>
                  <a:cubicBezTo>
                    <a:pt x="254" y="2052"/>
                    <a:pt x="252" y="2051"/>
                    <a:pt x="252" y="2052"/>
                  </a:cubicBezTo>
                  <a:cubicBezTo>
                    <a:pt x="249" y="2055"/>
                    <a:pt x="246" y="2052"/>
                    <a:pt x="250" y="2056"/>
                  </a:cubicBezTo>
                  <a:cubicBezTo>
                    <a:pt x="256" y="2060"/>
                    <a:pt x="264" y="2059"/>
                    <a:pt x="268" y="2066"/>
                  </a:cubicBezTo>
                  <a:cubicBezTo>
                    <a:pt x="269" y="2068"/>
                    <a:pt x="268" y="2070"/>
                    <a:pt x="269" y="2071"/>
                  </a:cubicBezTo>
                  <a:cubicBezTo>
                    <a:pt x="272" y="2074"/>
                    <a:pt x="277" y="2073"/>
                    <a:pt x="280" y="2074"/>
                  </a:cubicBezTo>
                  <a:cubicBezTo>
                    <a:pt x="284" y="2076"/>
                    <a:pt x="285" y="2079"/>
                    <a:pt x="289" y="2081"/>
                  </a:cubicBezTo>
                  <a:cubicBezTo>
                    <a:pt x="292" y="2084"/>
                    <a:pt x="295" y="2084"/>
                    <a:pt x="299" y="2086"/>
                  </a:cubicBezTo>
                  <a:cubicBezTo>
                    <a:pt x="306" y="2089"/>
                    <a:pt x="314" y="2094"/>
                    <a:pt x="317" y="2100"/>
                  </a:cubicBezTo>
                  <a:cubicBezTo>
                    <a:pt x="320" y="2103"/>
                    <a:pt x="322" y="2106"/>
                    <a:pt x="324" y="2108"/>
                  </a:cubicBezTo>
                  <a:cubicBezTo>
                    <a:pt x="327" y="2111"/>
                    <a:pt x="330" y="2112"/>
                    <a:pt x="333" y="2116"/>
                  </a:cubicBezTo>
                  <a:cubicBezTo>
                    <a:pt x="345" y="2113"/>
                    <a:pt x="357" y="2116"/>
                    <a:pt x="370" y="2119"/>
                  </a:cubicBezTo>
                  <a:cubicBezTo>
                    <a:pt x="372" y="2130"/>
                    <a:pt x="401" y="2129"/>
                    <a:pt x="409" y="2130"/>
                  </a:cubicBezTo>
                  <a:cubicBezTo>
                    <a:pt x="413" y="2131"/>
                    <a:pt x="415" y="2131"/>
                    <a:pt x="418" y="2132"/>
                  </a:cubicBezTo>
                  <a:cubicBezTo>
                    <a:pt x="421" y="2134"/>
                    <a:pt x="423" y="2137"/>
                    <a:pt x="426" y="2139"/>
                  </a:cubicBezTo>
                  <a:cubicBezTo>
                    <a:pt x="428" y="2140"/>
                    <a:pt x="444" y="2143"/>
                    <a:pt x="438" y="2149"/>
                  </a:cubicBezTo>
                  <a:cubicBezTo>
                    <a:pt x="447" y="2155"/>
                    <a:pt x="452" y="2143"/>
                    <a:pt x="461" y="2144"/>
                  </a:cubicBezTo>
                  <a:cubicBezTo>
                    <a:pt x="463" y="2145"/>
                    <a:pt x="463" y="2147"/>
                    <a:pt x="465" y="2147"/>
                  </a:cubicBezTo>
                  <a:cubicBezTo>
                    <a:pt x="466" y="2148"/>
                    <a:pt x="468" y="2146"/>
                    <a:pt x="469" y="2146"/>
                  </a:cubicBezTo>
                  <a:cubicBezTo>
                    <a:pt x="473" y="2147"/>
                    <a:pt x="476" y="2149"/>
                    <a:pt x="480" y="2150"/>
                  </a:cubicBezTo>
                  <a:cubicBezTo>
                    <a:pt x="482" y="2155"/>
                    <a:pt x="490" y="2150"/>
                    <a:pt x="491" y="2154"/>
                  </a:cubicBezTo>
                  <a:cubicBezTo>
                    <a:pt x="492" y="2155"/>
                    <a:pt x="488" y="2165"/>
                    <a:pt x="487" y="2167"/>
                  </a:cubicBezTo>
                  <a:cubicBezTo>
                    <a:pt x="491" y="2169"/>
                    <a:pt x="494" y="2168"/>
                    <a:pt x="498" y="2170"/>
                  </a:cubicBezTo>
                  <a:cubicBezTo>
                    <a:pt x="501" y="2171"/>
                    <a:pt x="503" y="2173"/>
                    <a:pt x="507" y="2175"/>
                  </a:cubicBezTo>
                  <a:cubicBezTo>
                    <a:pt x="513" y="2177"/>
                    <a:pt x="523" y="2180"/>
                    <a:pt x="528" y="2185"/>
                  </a:cubicBezTo>
                  <a:cubicBezTo>
                    <a:pt x="530" y="2188"/>
                    <a:pt x="530" y="2192"/>
                    <a:pt x="533" y="2195"/>
                  </a:cubicBezTo>
                  <a:cubicBezTo>
                    <a:pt x="536" y="2198"/>
                    <a:pt x="541" y="2201"/>
                    <a:pt x="546" y="2200"/>
                  </a:cubicBezTo>
                  <a:cubicBezTo>
                    <a:pt x="551" y="2199"/>
                    <a:pt x="552" y="2195"/>
                    <a:pt x="555" y="2191"/>
                  </a:cubicBezTo>
                  <a:cubicBezTo>
                    <a:pt x="557" y="2189"/>
                    <a:pt x="561" y="2186"/>
                    <a:pt x="563" y="2183"/>
                  </a:cubicBezTo>
                  <a:cubicBezTo>
                    <a:pt x="565" y="2181"/>
                    <a:pt x="566" y="2179"/>
                    <a:pt x="568" y="2178"/>
                  </a:cubicBezTo>
                  <a:cubicBezTo>
                    <a:pt x="567" y="2176"/>
                    <a:pt x="566" y="2174"/>
                    <a:pt x="564" y="2173"/>
                  </a:cubicBezTo>
                  <a:cubicBezTo>
                    <a:pt x="560" y="2168"/>
                    <a:pt x="557" y="2163"/>
                    <a:pt x="553" y="2157"/>
                  </a:cubicBezTo>
                  <a:cubicBezTo>
                    <a:pt x="551" y="2155"/>
                    <a:pt x="548" y="2152"/>
                    <a:pt x="547" y="2150"/>
                  </a:cubicBezTo>
                  <a:cubicBezTo>
                    <a:pt x="546" y="2147"/>
                    <a:pt x="548" y="2144"/>
                    <a:pt x="547" y="2141"/>
                  </a:cubicBezTo>
                  <a:cubicBezTo>
                    <a:pt x="545" y="2138"/>
                    <a:pt x="542" y="2136"/>
                    <a:pt x="540" y="2134"/>
                  </a:cubicBezTo>
                  <a:cubicBezTo>
                    <a:pt x="537" y="2128"/>
                    <a:pt x="539" y="2123"/>
                    <a:pt x="539" y="2117"/>
                  </a:cubicBezTo>
                  <a:cubicBezTo>
                    <a:pt x="540" y="2115"/>
                    <a:pt x="540" y="2111"/>
                    <a:pt x="540" y="2109"/>
                  </a:cubicBezTo>
                  <a:cubicBezTo>
                    <a:pt x="542" y="2106"/>
                    <a:pt x="544" y="2105"/>
                    <a:pt x="544" y="2101"/>
                  </a:cubicBezTo>
                  <a:cubicBezTo>
                    <a:pt x="542" y="2102"/>
                    <a:pt x="540" y="2103"/>
                    <a:pt x="538" y="2104"/>
                  </a:cubicBezTo>
                  <a:cubicBezTo>
                    <a:pt x="537" y="2099"/>
                    <a:pt x="534" y="2097"/>
                    <a:pt x="530" y="2093"/>
                  </a:cubicBezTo>
                  <a:cubicBezTo>
                    <a:pt x="526" y="2088"/>
                    <a:pt x="515" y="2084"/>
                    <a:pt x="518" y="2076"/>
                  </a:cubicBezTo>
                  <a:cubicBezTo>
                    <a:pt x="520" y="2069"/>
                    <a:pt x="528" y="2066"/>
                    <a:pt x="531" y="2060"/>
                  </a:cubicBezTo>
                  <a:cubicBezTo>
                    <a:pt x="533" y="2055"/>
                    <a:pt x="534" y="2048"/>
                    <a:pt x="537" y="2044"/>
                  </a:cubicBezTo>
                  <a:cubicBezTo>
                    <a:pt x="543" y="2034"/>
                    <a:pt x="545" y="2046"/>
                    <a:pt x="553" y="2046"/>
                  </a:cubicBezTo>
                  <a:cubicBezTo>
                    <a:pt x="552" y="2041"/>
                    <a:pt x="556" y="2037"/>
                    <a:pt x="560" y="2036"/>
                  </a:cubicBezTo>
                  <a:cubicBezTo>
                    <a:pt x="562" y="2036"/>
                    <a:pt x="564" y="2039"/>
                    <a:pt x="567" y="2038"/>
                  </a:cubicBezTo>
                  <a:cubicBezTo>
                    <a:pt x="572" y="2037"/>
                    <a:pt x="569" y="2038"/>
                    <a:pt x="571" y="2035"/>
                  </a:cubicBezTo>
                  <a:cubicBezTo>
                    <a:pt x="575" y="2028"/>
                    <a:pt x="573" y="2026"/>
                    <a:pt x="582" y="2023"/>
                  </a:cubicBezTo>
                  <a:cubicBezTo>
                    <a:pt x="584" y="2022"/>
                    <a:pt x="587" y="2020"/>
                    <a:pt x="589" y="2018"/>
                  </a:cubicBezTo>
                  <a:cubicBezTo>
                    <a:pt x="588" y="2016"/>
                    <a:pt x="586" y="2013"/>
                    <a:pt x="584" y="2011"/>
                  </a:cubicBezTo>
                  <a:cubicBezTo>
                    <a:pt x="578" y="2006"/>
                    <a:pt x="567" y="2003"/>
                    <a:pt x="564" y="1994"/>
                  </a:cubicBezTo>
                  <a:cubicBezTo>
                    <a:pt x="568" y="1994"/>
                    <a:pt x="572" y="1996"/>
                    <a:pt x="576" y="1996"/>
                  </a:cubicBezTo>
                  <a:cubicBezTo>
                    <a:pt x="578" y="1990"/>
                    <a:pt x="572" y="1987"/>
                    <a:pt x="569" y="1983"/>
                  </a:cubicBezTo>
                  <a:cubicBezTo>
                    <a:pt x="567" y="1978"/>
                    <a:pt x="566" y="1973"/>
                    <a:pt x="563" y="1968"/>
                  </a:cubicBezTo>
                  <a:cubicBezTo>
                    <a:pt x="561" y="1965"/>
                    <a:pt x="558" y="1958"/>
                    <a:pt x="554" y="1956"/>
                  </a:cubicBezTo>
                  <a:cubicBezTo>
                    <a:pt x="551" y="1954"/>
                    <a:pt x="540" y="1951"/>
                    <a:pt x="537" y="1953"/>
                  </a:cubicBezTo>
                  <a:cubicBezTo>
                    <a:pt x="537" y="1954"/>
                    <a:pt x="536" y="1956"/>
                    <a:pt x="536" y="1957"/>
                  </a:cubicBezTo>
                  <a:cubicBezTo>
                    <a:pt x="522" y="1958"/>
                    <a:pt x="531" y="1948"/>
                    <a:pt x="531" y="1942"/>
                  </a:cubicBezTo>
                  <a:cubicBezTo>
                    <a:pt x="530" y="1940"/>
                    <a:pt x="526" y="1932"/>
                    <a:pt x="525" y="1931"/>
                  </a:cubicBezTo>
                  <a:cubicBezTo>
                    <a:pt x="523" y="1928"/>
                    <a:pt x="516" y="1926"/>
                    <a:pt x="512" y="1925"/>
                  </a:cubicBezTo>
                  <a:cubicBezTo>
                    <a:pt x="512" y="1916"/>
                    <a:pt x="519" y="1914"/>
                    <a:pt x="523" y="1908"/>
                  </a:cubicBezTo>
                  <a:cubicBezTo>
                    <a:pt x="528" y="1899"/>
                    <a:pt x="523" y="1898"/>
                    <a:pt x="520" y="1892"/>
                  </a:cubicBezTo>
                  <a:cubicBezTo>
                    <a:pt x="518" y="1886"/>
                    <a:pt x="519" y="1881"/>
                    <a:pt x="522" y="1875"/>
                  </a:cubicBezTo>
                  <a:cubicBezTo>
                    <a:pt x="524" y="1871"/>
                    <a:pt x="529" y="1869"/>
                    <a:pt x="531" y="1865"/>
                  </a:cubicBezTo>
                  <a:cubicBezTo>
                    <a:pt x="534" y="1861"/>
                    <a:pt x="534" y="1856"/>
                    <a:pt x="536" y="1852"/>
                  </a:cubicBezTo>
                  <a:cubicBezTo>
                    <a:pt x="539" y="1845"/>
                    <a:pt x="539" y="1847"/>
                    <a:pt x="544" y="1850"/>
                  </a:cubicBezTo>
                  <a:cubicBezTo>
                    <a:pt x="549" y="1852"/>
                    <a:pt x="550" y="1852"/>
                    <a:pt x="553" y="1857"/>
                  </a:cubicBezTo>
                  <a:cubicBezTo>
                    <a:pt x="554" y="1859"/>
                    <a:pt x="557" y="1867"/>
                    <a:pt x="559" y="1869"/>
                  </a:cubicBezTo>
                  <a:cubicBezTo>
                    <a:pt x="562" y="1871"/>
                    <a:pt x="570" y="1869"/>
                    <a:pt x="572" y="1866"/>
                  </a:cubicBezTo>
                  <a:cubicBezTo>
                    <a:pt x="574" y="1864"/>
                    <a:pt x="572" y="1860"/>
                    <a:pt x="571" y="1857"/>
                  </a:cubicBezTo>
                  <a:cubicBezTo>
                    <a:pt x="570" y="1851"/>
                    <a:pt x="567" y="1843"/>
                    <a:pt x="567" y="1837"/>
                  </a:cubicBezTo>
                  <a:cubicBezTo>
                    <a:pt x="570" y="1839"/>
                    <a:pt x="582" y="1833"/>
                    <a:pt x="585" y="1831"/>
                  </a:cubicBezTo>
                  <a:cubicBezTo>
                    <a:pt x="589" y="1827"/>
                    <a:pt x="586" y="1820"/>
                    <a:pt x="592" y="1818"/>
                  </a:cubicBezTo>
                  <a:cubicBezTo>
                    <a:pt x="595" y="1816"/>
                    <a:pt x="597" y="1818"/>
                    <a:pt x="601" y="1816"/>
                  </a:cubicBezTo>
                  <a:cubicBezTo>
                    <a:pt x="604" y="1814"/>
                    <a:pt x="608" y="1812"/>
                    <a:pt x="611" y="1810"/>
                  </a:cubicBezTo>
                  <a:cubicBezTo>
                    <a:pt x="613" y="1808"/>
                    <a:pt x="614" y="1805"/>
                    <a:pt x="617" y="1803"/>
                  </a:cubicBezTo>
                  <a:cubicBezTo>
                    <a:pt x="620" y="1801"/>
                    <a:pt x="619" y="1801"/>
                    <a:pt x="620" y="1798"/>
                  </a:cubicBezTo>
                  <a:cubicBezTo>
                    <a:pt x="621" y="1795"/>
                    <a:pt x="623" y="1796"/>
                    <a:pt x="624" y="1795"/>
                  </a:cubicBezTo>
                  <a:cubicBezTo>
                    <a:pt x="626" y="1793"/>
                    <a:pt x="624" y="1791"/>
                    <a:pt x="628" y="1792"/>
                  </a:cubicBezTo>
                  <a:cubicBezTo>
                    <a:pt x="629" y="1792"/>
                    <a:pt x="632" y="1793"/>
                    <a:pt x="634" y="1793"/>
                  </a:cubicBezTo>
                  <a:cubicBezTo>
                    <a:pt x="640" y="1794"/>
                    <a:pt x="641" y="1795"/>
                    <a:pt x="639" y="1800"/>
                  </a:cubicBezTo>
                  <a:cubicBezTo>
                    <a:pt x="639" y="1802"/>
                    <a:pt x="648" y="1799"/>
                    <a:pt x="649" y="1799"/>
                  </a:cubicBezTo>
                  <a:cubicBezTo>
                    <a:pt x="650" y="1798"/>
                    <a:pt x="652" y="1798"/>
                    <a:pt x="654" y="1796"/>
                  </a:cubicBezTo>
                  <a:cubicBezTo>
                    <a:pt x="655" y="1796"/>
                    <a:pt x="655" y="1794"/>
                    <a:pt x="656" y="1793"/>
                  </a:cubicBezTo>
                  <a:cubicBezTo>
                    <a:pt x="658" y="1792"/>
                    <a:pt x="659" y="1793"/>
                    <a:pt x="661" y="1793"/>
                  </a:cubicBezTo>
                  <a:cubicBezTo>
                    <a:pt x="665" y="1792"/>
                    <a:pt x="666" y="1791"/>
                    <a:pt x="670" y="1794"/>
                  </a:cubicBezTo>
                  <a:cubicBezTo>
                    <a:pt x="671" y="1795"/>
                    <a:pt x="672" y="1799"/>
                    <a:pt x="674" y="1801"/>
                  </a:cubicBezTo>
                  <a:cubicBezTo>
                    <a:pt x="677" y="1803"/>
                    <a:pt x="677" y="1803"/>
                    <a:pt x="680" y="1803"/>
                  </a:cubicBezTo>
                  <a:cubicBezTo>
                    <a:pt x="684" y="1804"/>
                    <a:pt x="688" y="1801"/>
                    <a:pt x="692" y="1802"/>
                  </a:cubicBezTo>
                  <a:cubicBezTo>
                    <a:pt x="698" y="1804"/>
                    <a:pt x="698" y="1808"/>
                    <a:pt x="702" y="1811"/>
                  </a:cubicBezTo>
                  <a:cubicBezTo>
                    <a:pt x="704" y="1813"/>
                    <a:pt x="708" y="1812"/>
                    <a:pt x="709" y="1814"/>
                  </a:cubicBezTo>
                  <a:cubicBezTo>
                    <a:pt x="711" y="1815"/>
                    <a:pt x="710" y="1817"/>
                    <a:pt x="712" y="1819"/>
                  </a:cubicBezTo>
                  <a:cubicBezTo>
                    <a:pt x="714" y="1822"/>
                    <a:pt x="723" y="1825"/>
                    <a:pt x="724" y="1828"/>
                  </a:cubicBezTo>
                  <a:cubicBezTo>
                    <a:pt x="726" y="1831"/>
                    <a:pt x="721" y="1834"/>
                    <a:pt x="722" y="1839"/>
                  </a:cubicBezTo>
                  <a:cubicBezTo>
                    <a:pt x="725" y="1847"/>
                    <a:pt x="728" y="1840"/>
                    <a:pt x="729" y="1835"/>
                  </a:cubicBezTo>
                  <a:cubicBezTo>
                    <a:pt x="730" y="1828"/>
                    <a:pt x="726" y="1828"/>
                    <a:pt x="725" y="1822"/>
                  </a:cubicBezTo>
                  <a:cubicBezTo>
                    <a:pt x="735" y="1820"/>
                    <a:pt x="744" y="1835"/>
                    <a:pt x="753" y="1839"/>
                  </a:cubicBezTo>
                  <a:cubicBezTo>
                    <a:pt x="759" y="1841"/>
                    <a:pt x="755" y="1841"/>
                    <a:pt x="760" y="1839"/>
                  </a:cubicBezTo>
                  <a:cubicBezTo>
                    <a:pt x="763" y="1838"/>
                    <a:pt x="765" y="1835"/>
                    <a:pt x="766" y="1833"/>
                  </a:cubicBezTo>
                  <a:cubicBezTo>
                    <a:pt x="770" y="1827"/>
                    <a:pt x="768" y="1826"/>
                    <a:pt x="776" y="1824"/>
                  </a:cubicBezTo>
                  <a:cubicBezTo>
                    <a:pt x="775" y="1817"/>
                    <a:pt x="779" y="1823"/>
                    <a:pt x="783" y="1823"/>
                  </a:cubicBezTo>
                  <a:cubicBezTo>
                    <a:pt x="789" y="1822"/>
                    <a:pt x="791" y="1816"/>
                    <a:pt x="799" y="1822"/>
                  </a:cubicBezTo>
                  <a:cubicBezTo>
                    <a:pt x="800" y="1823"/>
                    <a:pt x="799" y="1825"/>
                    <a:pt x="801" y="1826"/>
                  </a:cubicBezTo>
                  <a:cubicBezTo>
                    <a:pt x="803" y="1827"/>
                    <a:pt x="807" y="1827"/>
                    <a:pt x="809" y="1827"/>
                  </a:cubicBezTo>
                  <a:cubicBezTo>
                    <a:pt x="810" y="1824"/>
                    <a:pt x="811" y="1820"/>
                    <a:pt x="812" y="1818"/>
                  </a:cubicBezTo>
                  <a:cubicBezTo>
                    <a:pt x="817" y="1820"/>
                    <a:pt x="820" y="1817"/>
                    <a:pt x="824" y="1817"/>
                  </a:cubicBezTo>
                  <a:cubicBezTo>
                    <a:pt x="827" y="1817"/>
                    <a:pt x="830" y="1819"/>
                    <a:pt x="833" y="1819"/>
                  </a:cubicBezTo>
                  <a:cubicBezTo>
                    <a:pt x="833" y="1826"/>
                    <a:pt x="834" y="1831"/>
                    <a:pt x="842" y="1834"/>
                  </a:cubicBezTo>
                  <a:cubicBezTo>
                    <a:pt x="845" y="1835"/>
                    <a:pt x="848" y="1835"/>
                    <a:pt x="851" y="1836"/>
                  </a:cubicBezTo>
                  <a:cubicBezTo>
                    <a:pt x="854" y="1837"/>
                    <a:pt x="856" y="1840"/>
                    <a:pt x="859" y="1841"/>
                  </a:cubicBezTo>
                  <a:cubicBezTo>
                    <a:pt x="868" y="1843"/>
                    <a:pt x="864" y="1835"/>
                    <a:pt x="869" y="1831"/>
                  </a:cubicBezTo>
                  <a:cubicBezTo>
                    <a:pt x="874" y="1825"/>
                    <a:pt x="877" y="1833"/>
                    <a:pt x="882" y="1836"/>
                  </a:cubicBezTo>
                  <a:cubicBezTo>
                    <a:pt x="889" y="1839"/>
                    <a:pt x="903" y="1835"/>
                    <a:pt x="908" y="1829"/>
                  </a:cubicBezTo>
                  <a:cubicBezTo>
                    <a:pt x="910" y="1826"/>
                    <a:pt x="915" y="1810"/>
                    <a:pt x="913" y="1806"/>
                  </a:cubicBezTo>
                  <a:cubicBezTo>
                    <a:pt x="910" y="1801"/>
                    <a:pt x="903" y="1803"/>
                    <a:pt x="899" y="1801"/>
                  </a:cubicBezTo>
                  <a:cubicBezTo>
                    <a:pt x="897" y="1800"/>
                    <a:pt x="896" y="1798"/>
                    <a:pt x="894" y="1797"/>
                  </a:cubicBezTo>
                  <a:cubicBezTo>
                    <a:pt x="892" y="1796"/>
                    <a:pt x="889" y="1796"/>
                    <a:pt x="887" y="1795"/>
                  </a:cubicBezTo>
                  <a:cubicBezTo>
                    <a:pt x="879" y="1792"/>
                    <a:pt x="886" y="1792"/>
                    <a:pt x="881" y="1787"/>
                  </a:cubicBezTo>
                  <a:cubicBezTo>
                    <a:pt x="878" y="1784"/>
                    <a:pt x="870" y="1787"/>
                    <a:pt x="872" y="1779"/>
                  </a:cubicBezTo>
                  <a:cubicBezTo>
                    <a:pt x="880" y="1780"/>
                    <a:pt x="901" y="1769"/>
                    <a:pt x="898" y="1760"/>
                  </a:cubicBezTo>
                  <a:cubicBezTo>
                    <a:pt x="896" y="1753"/>
                    <a:pt x="888" y="1754"/>
                    <a:pt x="893" y="1745"/>
                  </a:cubicBezTo>
                  <a:cubicBezTo>
                    <a:pt x="896" y="1741"/>
                    <a:pt x="903" y="1740"/>
                    <a:pt x="904" y="1733"/>
                  </a:cubicBezTo>
                  <a:cubicBezTo>
                    <a:pt x="904" y="1730"/>
                    <a:pt x="902" y="1728"/>
                    <a:pt x="902" y="1725"/>
                  </a:cubicBezTo>
                  <a:cubicBezTo>
                    <a:pt x="901" y="1721"/>
                    <a:pt x="901" y="1721"/>
                    <a:pt x="902" y="1718"/>
                  </a:cubicBezTo>
                  <a:cubicBezTo>
                    <a:pt x="903" y="1711"/>
                    <a:pt x="904" y="1707"/>
                    <a:pt x="898" y="1704"/>
                  </a:cubicBezTo>
                  <a:cubicBezTo>
                    <a:pt x="903" y="1702"/>
                    <a:pt x="904" y="1697"/>
                    <a:pt x="899" y="1694"/>
                  </a:cubicBezTo>
                  <a:cubicBezTo>
                    <a:pt x="900" y="1694"/>
                    <a:pt x="903" y="1693"/>
                    <a:pt x="904" y="1694"/>
                  </a:cubicBezTo>
                  <a:cubicBezTo>
                    <a:pt x="903" y="1682"/>
                    <a:pt x="914" y="1691"/>
                    <a:pt x="918" y="1692"/>
                  </a:cubicBezTo>
                  <a:cubicBezTo>
                    <a:pt x="926" y="1694"/>
                    <a:pt x="925" y="1686"/>
                    <a:pt x="934" y="1688"/>
                  </a:cubicBezTo>
                  <a:cubicBezTo>
                    <a:pt x="934" y="1691"/>
                    <a:pt x="935" y="1694"/>
                    <a:pt x="938" y="1695"/>
                  </a:cubicBezTo>
                  <a:cubicBezTo>
                    <a:pt x="940" y="1690"/>
                    <a:pt x="940" y="1688"/>
                    <a:pt x="946" y="1687"/>
                  </a:cubicBezTo>
                  <a:cubicBezTo>
                    <a:pt x="948" y="1687"/>
                    <a:pt x="951" y="1689"/>
                    <a:pt x="953" y="1688"/>
                  </a:cubicBezTo>
                  <a:cubicBezTo>
                    <a:pt x="955" y="1687"/>
                    <a:pt x="954" y="1684"/>
                    <a:pt x="955" y="1683"/>
                  </a:cubicBezTo>
                  <a:cubicBezTo>
                    <a:pt x="958" y="1681"/>
                    <a:pt x="964" y="1680"/>
                    <a:pt x="967" y="1680"/>
                  </a:cubicBezTo>
                  <a:cubicBezTo>
                    <a:pt x="973" y="1679"/>
                    <a:pt x="973" y="1681"/>
                    <a:pt x="978" y="1678"/>
                  </a:cubicBezTo>
                  <a:cubicBezTo>
                    <a:pt x="984" y="1674"/>
                    <a:pt x="992" y="1673"/>
                    <a:pt x="1000" y="1673"/>
                  </a:cubicBezTo>
                  <a:cubicBezTo>
                    <a:pt x="1004" y="1674"/>
                    <a:pt x="1007" y="1677"/>
                    <a:pt x="1010" y="1674"/>
                  </a:cubicBezTo>
                  <a:cubicBezTo>
                    <a:pt x="1013" y="1670"/>
                    <a:pt x="1010" y="1668"/>
                    <a:pt x="1015" y="1665"/>
                  </a:cubicBezTo>
                  <a:cubicBezTo>
                    <a:pt x="1018" y="1664"/>
                    <a:pt x="1022" y="1662"/>
                    <a:pt x="1025" y="1661"/>
                  </a:cubicBezTo>
                  <a:cubicBezTo>
                    <a:pt x="1026" y="1661"/>
                    <a:pt x="1027" y="1659"/>
                    <a:pt x="1028" y="1659"/>
                  </a:cubicBezTo>
                  <a:cubicBezTo>
                    <a:pt x="1029" y="1659"/>
                    <a:pt x="1029" y="1661"/>
                    <a:pt x="1029" y="1661"/>
                  </a:cubicBezTo>
                  <a:cubicBezTo>
                    <a:pt x="1031" y="1660"/>
                    <a:pt x="1034" y="1661"/>
                    <a:pt x="1036" y="1660"/>
                  </a:cubicBezTo>
                  <a:cubicBezTo>
                    <a:pt x="1048" y="1659"/>
                    <a:pt x="1059" y="1654"/>
                    <a:pt x="1071" y="1652"/>
                  </a:cubicBezTo>
                  <a:cubicBezTo>
                    <a:pt x="1074" y="1651"/>
                    <a:pt x="1076" y="1650"/>
                    <a:pt x="1078" y="1649"/>
                  </a:cubicBezTo>
                  <a:cubicBezTo>
                    <a:pt x="1083" y="1647"/>
                    <a:pt x="1089" y="1648"/>
                    <a:pt x="1091" y="1643"/>
                  </a:cubicBezTo>
                  <a:cubicBezTo>
                    <a:pt x="1092" y="1641"/>
                    <a:pt x="1089" y="1638"/>
                    <a:pt x="1090" y="1636"/>
                  </a:cubicBezTo>
                  <a:cubicBezTo>
                    <a:pt x="1092" y="1634"/>
                    <a:pt x="1096" y="1636"/>
                    <a:pt x="1099" y="1635"/>
                  </a:cubicBezTo>
                  <a:cubicBezTo>
                    <a:pt x="1103" y="1632"/>
                    <a:pt x="1104" y="1626"/>
                    <a:pt x="1110" y="1631"/>
                  </a:cubicBezTo>
                  <a:cubicBezTo>
                    <a:pt x="1110" y="1629"/>
                    <a:pt x="1110" y="1626"/>
                    <a:pt x="1110" y="1624"/>
                  </a:cubicBezTo>
                  <a:cubicBezTo>
                    <a:pt x="1114" y="1628"/>
                    <a:pt x="1118" y="1627"/>
                    <a:pt x="1123" y="1627"/>
                  </a:cubicBezTo>
                  <a:cubicBezTo>
                    <a:pt x="1129" y="1628"/>
                    <a:pt x="1130" y="1629"/>
                    <a:pt x="1135" y="1632"/>
                  </a:cubicBezTo>
                  <a:cubicBezTo>
                    <a:pt x="1139" y="1635"/>
                    <a:pt x="1142" y="1637"/>
                    <a:pt x="1148" y="1635"/>
                  </a:cubicBezTo>
                  <a:cubicBezTo>
                    <a:pt x="1151" y="1633"/>
                    <a:pt x="1153" y="1628"/>
                    <a:pt x="1158" y="1629"/>
                  </a:cubicBezTo>
                  <a:cubicBezTo>
                    <a:pt x="1159" y="1634"/>
                    <a:pt x="1163" y="1637"/>
                    <a:pt x="1164" y="1642"/>
                  </a:cubicBezTo>
                  <a:cubicBezTo>
                    <a:pt x="1165" y="1645"/>
                    <a:pt x="1163" y="1652"/>
                    <a:pt x="1165" y="1654"/>
                  </a:cubicBezTo>
                  <a:cubicBezTo>
                    <a:pt x="1167" y="1656"/>
                    <a:pt x="1170" y="1655"/>
                    <a:pt x="1171" y="1657"/>
                  </a:cubicBezTo>
                  <a:cubicBezTo>
                    <a:pt x="1172" y="1660"/>
                    <a:pt x="1169" y="1661"/>
                    <a:pt x="1169" y="1662"/>
                  </a:cubicBezTo>
                  <a:cubicBezTo>
                    <a:pt x="1169" y="1664"/>
                    <a:pt x="1170" y="1666"/>
                    <a:pt x="1170" y="1668"/>
                  </a:cubicBezTo>
                  <a:cubicBezTo>
                    <a:pt x="1169" y="1672"/>
                    <a:pt x="1170" y="1676"/>
                    <a:pt x="1164" y="1676"/>
                  </a:cubicBezTo>
                  <a:cubicBezTo>
                    <a:pt x="1164" y="1678"/>
                    <a:pt x="1166" y="1681"/>
                    <a:pt x="1168" y="1683"/>
                  </a:cubicBezTo>
                  <a:cubicBezTo>
                    <a:pt x="1171" y="1685"/>
                    <a:pt x="1170" y="1681"/>
                    <a:pt x="1174" y="1682"/>
                  </a:cubicBezTo>
                  <a:cubicBezTo>
                    <a:pt x="1176" y="1682"/>
                    <a:pt x="1186" y="1690"/>
                    <a:pt x="1185" y="1680"/>
                  </a:cubicBezTo>
                  <a:cubicBezTo>
                    <a:pt x="1189" y="1681"/>
                    <a:pt x="1193" y="1680"/>
                    <a:pt x="1194" y="1675"/>
                  </a:cubicBezTo>
                  <a:cubicBezTo>
                    <a:pt x="1200" y="1675"/>
                    <a:pt x="1199" y="1681"/>
                    <a:pt x="1203" y="1683"/>
                  </a:cubicBezTo>
                  <a:cubicBezTo>
                    <a:pt x="1205" y="1685"/>
                    <a:pt x="1210" y="1683"/>
                    <a:pt x="1213" y="1684"/>
                  </a:cubicBezTo>
                  <a:cubicBezTo>
                    <a:pt x="1220" y="1687"/>
                    <a:pt x="1223" y="1696"/>
                    <a:pt x="1232" y="1691"/>
                  </a:cubicBezTo>
                  <a:cubicBezTo>
                    <a:pt x="1235" y="1689"/>
                    <a:pt x="1238" y="1683"/>
                    <a:pt x="1239" y="1691"/>
                  </a:cubicBezTo>
                  <a:cubicBezTo>
                    <a:pt x="1239" y="1698"/>
                    <a:pt x="1236" y="1694"/>
                    <a:pt x="1232" y="1696"/>
                  </a:cubicBezTo>
                  <a:cubicBezTo>
                    <a:pt x="1230" y="1698"/>
                    <a:pt x="1225" y="1702"/>
                    <a:pt x="1225" y="1705"/>
                  </a:cubicBezTo>
                  <a:cubicBezTo>
                    <a:pt x="1224" y="1709"/>
                    <a:pt x="1229" y="1710"/>
                    <a:pt x="1228" y="1715"/>
                  </a:cubicBezTo>
                  <a:cubicBezTo>
                    <a:pt x="1233" y="1714"/>
                    <a:pt x="1234" y="1707"/>
                    <a:pt x="1240" y="1707"/>
                  </a:cubicBezTo>
                  <a:cubicBezTo>
                    <a:pt x="1244" y="1707"/>
                    <a:pt x="1247" y="1710"/>
                    <a:pt x="1252" y="1710"/>
                  </a:cubicBezTo>
                  <a:cubicBezTo>
                    <a:pt x="1253" y="1714"/>
                    <a:pt x="1255" y="1716"/>
                    <a:pt x="1257" y="1712"/>
                  </a:cubicBezTo>
                  <a:cubicBezTo>
                    <a:pt x="1259" y="1709"/>
                    <a:pt x="1256" y="1706"/>
                    <a:pt x="1259" y="1703"/>
                  </a:cubicBezTo>
                  <a:cubicBezTo>
                    <a:pt x="1260" y="1703"/>
                    <a:pt x="1263" y="1702"/>
                    <a:pt x="1264" y="1701"/>
                  </a:cubicBezTo>
                  <a:cubicBezTo>
                    <a:pt x="1265" y="1701"/>
                    <a:pt x="1265" y="1699"/>
                    <a:pt x="1267" y="1698"/>
                  </a:cubicBezTo>
                  <a:cubicBezTo>
                    <a:pt x="1270" y="1696"/>
                    <a:pt x="1273" y="1697"/>
                    <a:pt x="1277" y="1695"/>
                  </a:cubicBezTo>
                  <a:cubicBezTo>
                    <a:pt x="1279" y="1693"/>
                    <a:pt x="1280" y="1694"/>
                    <a:pt x="1281" y="1692"/>
                  </a:cubicBezTo>
                  <a:cubicBezTo>
                    <a:pt x="1282" y="1691"/>
                    <a:pt x="1280" y="1688"/>
                    <a:pt x="1281" y="1687"/>
                  </a:cubicBezTo>
                  <a:cubicBezTo>
                    <a:pt x="1283" y="1684"/>
                    <a:pt x="1286" y="1686"/>
                    <a:pt x="1290" y="1685"/>
                  </a:cubicBezTo>
                  <a:cubicBezTo>
                    <a:pt x="1292" y="1684"/>
                    <a:pt x="1297" y="1682"/>
                    <a:pt x="1299" y="1680"/>
                  </a:cubicBezTo>
                  <a:cubicBezTo>
                    <a:pt x="1302" y="1679"/>
                    <a:pt x="1304" y="1679"/>
                    <a:pt x="1303" y="1674"/>
                  </a:cubicBezTo>
                  <a:cubicBezTo>
                    <a:pt x="1311" y="1675"/>
                    <a:pt x="1312" y="1672"/>
                    <a:pt x="1318" y="1669"/>
                  </a:cubicBezTo>
                  <a:cubicBezTo>
                    <a:pt x="1320" y="1672"/>
                    <a:pt x="1320" y="1676"/>
                    <a:pt x="1318" y="1679"/>
                  </a:cubicBezTo>
                  <a:cubicBezTo>
                    <a:pt x="1316" y="1683"/>
                    <a:pt x="1314" y="1682"/>
                    <a:pt x="1309" y="1682"/>
                  </a:cubicBezTo>
                  <a:cubicBezTo>
                    <a:pt x="1308" y="1692"/>
                    <a:pt x="1319" y="1696"/>
                    <a:pt x="1325" y="1701"/>
                  </a:cubicBezTo>
                  <a:cubicBezTo>
                    <a:pt x="1332" y="1706"/>
                    <a:pt x="1338" y="1712"/>
                    <a:pt x="1344" y="1720"/>
                  </a:cubicBezTo>
                  <a:cubicBezTo>
                    <a:pt x="1349" y="1727"/>
                    <a:pt x="1353" y="1732"/>
                    <a:pt x="1357" y="1740"/>
                  </a:cubicBezTo>
                  <a:cubicBezTo>
                    <a:pt x="1362" y="1750"/>
                    <a:pt x="1370" y="1756"/>
                    <a:pt x="1374" y="1766"/>
                  </a:cubicBezTo>
                  <a:cubicBezTo>
                    <a:pt x="1375" y="1771"/>
                    <a:pt x="1376" y="1777"/>
                    <a:pt x="1378" y="1782"/>
                  </a:cubicBezTo>
                  <a:cubicBezTo>
                    <a:pt x="1380" y="1786"/>
                    <a:pt x="1384" y="1790"/>
                    <a:pt x="1387" y="1794"/>
                  </a:cubicBezTo>
                  <a:cubicBezTo>
                    <a:pt x="1392" y="1801"/>
                    <a:pt x="1396" y="1808"/>
                    <a:pt x="1398" y="1816"/>
                  </a:cubicBezTo>
                  <a:cubicBezTo>
                    <a:pt x="1399" y="1820"/>
                    <a:pt x="1401" y="1831"/>
                    <a:pt x="1407" y="1830"/>
                  </a:cubicBezTo>
                  <a:cubicBezTo>
                    <a:pt x="1408" y="1830"/>
                    <a:pt x="1416" y="1824"/>
                    <a:pt x="1417" y="1823"/>
                  </a:cubicBezTo>
                  <a:cubicBezTo>
                    <a:pt x="1418" y="1821"/>
                    <a:pt x="1415" y="1816"/>
                    <a:pt x="1415" y="1814"/>
                  </a:cubicBezTo>
                  <a:cubicBezTo>
                    <a:pt x="1417" y="1814"/>
                    <a:pt x="1419" y="1813"/>
                    <a:pt x="1421" y="1813"/>
                  </a:cubicBezTo>
                  <a:cubicBezTo>
                    <a:pt x="1419" y="1804"/>
                    <a:pt x="1429" y="1813"/>
                    <a:pt x="1430" y="1814"/>
                  </a:cubicBezTo>
                  <a:cubicBezTo>
                    <a:pt x="1431" y="1815"/>
                    <a:pt x="1434" y="1814"/>
                    <a:pt x="1435" y="1815"/>
                  </a:cubicBezTo>
                  <a:cubicBezTo>
                    <a:pt x="1436" y="1817"/>
                    <a:pt x="1434" y="1817"/>
                    <a:pt x="1434" y="1818"/>
                  </a:cubicBezTo>
                  <a:cubicBezTo>
                    <a:pt x="1434" y="1820"/>
                    <a:pt x="1433" y="1822"/>
                    <a:pt x="1434" y="1824"/>
                  </a:cubicBezTo>
                  <a:cubicBezTo>
                    <a:pt x="1436" y="1824"/>
                    <a:pt x="1439" y="1825"/>
                    <a:pt x="1441" y="1826"/>
                  </a:cubicBezTo>
                  <a:cubicBezTo>
                    <a:pt x="1442" y="1828"/>
                    <a:pt x="1441" y="1830"/>
                    <a:pt x="1442" y="1832"/>
                  </a:cubicBezTo>
                  <a:cubicBezTo>
                    <a:pt x="1446" y="1835"/>
                    <a:pt x="1449" y="1831"/>
                    <a:pt x="1453" y="1831"/>
                  </a:cubicBezTo>
                  <a:cubicBezTo>
                    <a:pt x="1458" y="1830"/>
                    <a:pt x="1477" y="1838"/>
                    <a:pt x="1476" y="1826"/>
                  </a:cubicBezTo>
                  <a:cubicBezTo>
                    <a:pt x="1479" y="1826"/>
                    <a:pt x="1482" y="1826"/>
                    <a:pt x="1486" y="1826"/>
                  </a:cubicBezTo>
                  <a:cubicBezTo>
                    <a:pt x="1487" y="1817"/>
                    <a:pt x="1498" y="1824"/>
                    <a:pt x="1502" y="1825"/>
                  </a:cubicBezTo>
                  <a:cubicBezTo>
                    <a:pt x="1508" y="1828"/>
                    <a:pt x="1510" y="1833"/>
                    <a:pt x="1514" y="1838"/>
                  </a:cubicBezTo>
                  <a:cubicBezTo>
                    <a:pt x="1517" y="1844"/>
                    <a:pt x="1517" y="1850"/>
                    <a:pt x="1521" y="1854"/>
                  </a:cubicBezTo>
                  <a:cubicBezTo>
                    <a:pt x="1526" y="1858"/>
                    <a:pt x="1534" y="1859"/>
                    <a:pt x="1539" y="1861"/>
                  </a:cubicBezTo>
                  <a:cubicBezTo>
                    <a:pt x="1538" y="1864"/>
                    <a:pt x="1536" y="1866"/>
                    <a:pt x="1538" y="1869"/>
                  </a:cubicBezTo>
                  <a:cubicBezTo>
                    <a:pt x="1540" y="1870"/>
                    <a:pt x="1542" y="1871"/>
                    <a:pt x="1543" y="1873"/>
                  </a:cubicBezTo>
                  <a:cubicBezTo>
                    <a:pt x="1544" y="1874"/>
                    <a:pt x="1543" y="1876"/>
                    <a:pt x="1544" y="1878"/>
                  </a:cubicBezTo>
                  <a:cubicBezTo>
                    <a:pt x="1547" y="1882"/>
                    <a:pt x="1559" y="1881"/>
                    <a:pt x="1564" y="1883"/>
                  </a:cubicBezTo>
                  <a:cubicBezTo>
                    <a:pt x="1568" y="1885"/>
                    <a:pt x="1567" y="1884"/>
                    <a:pt x="1570" y="1882"/>
                  </a:cubicBezTo>
                  <a:cubicBezTo>
                    <a:pt x="1572" y="1881"/>
                    <a:pt x="1574" y="1881"/>
                    <a:pt x="1575" y="1880"/>
                  </a:cubicBezTo>
                  <a:cubicBezTo>
                    <a:pt x="1576" y="1878"/>
                    <a:pt x="1576" y="1877"/>
                    <a:pt x="1577" y="1875"/>
                  </a:cubicBezTo>
                  <a:cubicBezTo>
                    <a:pt x="1578" y="1874"/>
                    <a:pt x="1585" y="1872"/>
                    <a:pt x="1586" y="1875"/>
                  </a:cubicBezTo>
                  <a:cubicBezTo>
                    <a:pt x="1587" y="1877"/>
                    <a:pt x="1582" y="1877"/>
                    <a:pt x="1581" y="1879"/>
                  </a:cubicBezTo>
                  <a:cubicBezTo>
                    <a:pt x="1580" y="1882"/>
                    <a:pt x="1584" y="1883"/>
                    <a:pt x="1585" y="1884"/>
                  </a:cubicBezTo>
                  <a:cubicBezTo>
                    <a:pt x="1587" y="1886"/>
                    <a:pt x="1588" y="1889"/>
                    <a:pt x="1590" y="1891"/>
                  </a:cubicBezTo>
                  <a:cubicBezTo>
                    <a:pt x="1592" y="1895"/>
                    <a:pt x="1593" y="1894"/>
                    <a:pt x="1596" y="1896"/>
                  </a:cubicBezTo>
                  <a:cubicBezTo>
                    <a:pt x="1598" y="1897"/>
                    <a:pt x="1600" y="1900"/>
                    <a:pt x="1601" y="1902"/>
                  </a:cubicBezTo>
                  <a:cubicBezTo>
                    <a:pt x="1603" y="1901"/>
                    <a:pt x="1605" y="1899"/>
                    <a:pt x="1607" y="1899"/>
                  </a:cubicBezTo>
                  <a:cubicBezTo>
                    <a:pt x="1609" y="1898"/>
                    <a:pt x="1611" y="1899"/>
                    <a:pt x="1613" y="1899"/>
                  </a:cubicBezTo>
                  <a:cubicBezTo>
                    <a:pt x="1617" y="1898"/>
                    <a:pt x="1620" y="1897"/>
                    <a:pt x="1621" y="1893"/>
                  </a:cubicBezTo>
                  <a:cubicBezTo>
                    <a:pt x="1623" y="1891"/>
                    <a:pt x="1622" y="1887"/>
                    <a:pt x="1625" y="1885"/>
                  </a:cubicBezTo>
                  <a:cubicBezTo>
                    <a:pt x="1628" y="1884"/>
                    <a:pt x="1633" y="1886"/>
                    <a:pt x="1635" y="1886"/>
                  </a:cubicBezTo>
                  <a:cubicBezTo>
                    <a:pt x="1637" y="1886"/>
                    <a:pt x="1639" y="1886"/>
                    <a:pt x="1640" y="1886"/>
                  </a:cubicBezTo>
                  <a:cubicBezTo>
                    <a:pt x="1639" y="1886"/>
                    <a:pt x="1646" y="1884"/>
                    <a:pt x="1644" y="1885"/>
                  </a:cubicBezTo>
                  <a:cubicBezTo>
                    <a:pt x="1649" y="1883"/>
                    <a:pt x="1648" y="1883"/>
                    <a:pt x="1651" y="1878"/>
                  </a:cubicBezTo>
                  <a:cubicBezTo>
                    <a:pt x="1651" y="1878"/>
                    <a:pt x="1651" y="1878"/>
                    <a:pt x="1651" y="1878"/>
                  </a:cubicBezTo>
                  <a:cubicBezTo>
                    <a:pt x="1651" y="1878"/>
                    <a:pt x="1657" y="1882"/>
                    <a:pt x="1660" y="1879"/>
                  </a:cubicBezTo>
                  <a:cubicBezTo>
                    <a:pt x="1663" y="1876"/>
                    <a:pt x="1660" y="1874"/>
                    <a:pt x="1661" y="1870"/>
                  </a:cubicBezTo>
                  <a:cubicBezTo>
                    <a:pt x="1662" y="1864"/>
                    <a:pt x="1663" y="1868"/>
                    <a:pt x="1667" y="1866"/>
                  </a:cubicBezTo>
                  <a:cubicBezTo>
                    <a:pt x="1672" y="1864"/>
                    <a:pt x="1670" y="1863"/>
                    <a:pt x="1674" y="1860"/>
                  </a:cubicBezTo>
                  <a:cubicBezTo>
                    <a:pt x="1679" y="1855"/>
                    <a:pt x="1688" y="1855"/>
                    <a:pt x="1694" y="1851"/>
                  </a:cubicBezTo>
                  <a:cubicBezTo>
                    <a:pt x="1698" y="1847"/>
                    <a:pt x="1704" y="1846"/>
                    <a:pt x="1709" y="1843"/>
                  </a:cubicBezTo>
                  <a:cubicBezTo>
                    <a:pt x="1710" y="1843"/>
                    <a:pt x="1718" y="1834"/>
                    <a:pt x="1717" y="1834"/>
                  </a:cubicBezTo>
                  <a:cubicBezTo>
                    <a:pt x="1725" y="1834"/>
                    <a:pt x="1731" y="1837"/>
                    <a:pt x="1733" y="1828"/>
                  </a:cubicBezTo>
                  <a:cubicBezTo>
                    <a:pt x="1733" y="1828"/>
                    <a:pt x="1734" y="1828"/>
                    <a:pt x="1735" y="1828"/>
                  </a:cubicBezTo>
                  <a:cubicBezTo>
                    <a:pt x="1736" y="1830"/>
                    <a:pt x="1738" y="1834"/>
                    <a:pt x="1740" y="1835"/>
                  </a:cubicBezTo>
                  <a:cubicBezTo>
                    <a:pt x="1745" y="1837"/>
                    <a:pt x="1742" y="1836"/>
                    <a:pt x="1745" y="1834"/>
                  </a:cubicBezTo>
                  <a:cubicBezTo>
                    <a:pt x="1746" y="1833"/>
                    <a:pt x="1746" y="1829"/>
                    <a:pt x="1749" y="1831"/>
                  </a:cubicBezTo>
                  <a:cubicBezTo>
                    <a:pt x="1752" y="1832"/>
                    <a:pt x="1750" y="1835"/>
                    <a:pt x="1752" y="1836"/>
                  </a:cubicBezTo>
                  <a:cubicBezTo>
                    <a:pt x="1755" y="1840"/>
                    <a:pt x="1770" y="1840"/>
                    <a:pt x="1776" y="1840"/>
                  </a:cubicBezTo>
                  <a:cubicBezTo>
                    <a:pt x="1789" y="1841"/>
                    <a:pt x="1782" y="1846"/>
                    <a:pt x="1788" y="1854"/>
                  </a:cubicBezTo>
                  <a:cubicBezTo>
                    <a:pt x="1791" y="1857"/>
                    <a:pt x="1795" y="1859"/>
                    <a:pt x="1798" y="1860"/>
                  </a:cubicBezTo>
                  <a:cubicBezTo>
                    <a:pt x="1801" y="1862"/>
                    <a:pt x="1804" y="1864"/>
                    <a:pt x="1808" y="1866"/>
                  </a:cubicBezTo>
                  <a:cubicBezTo>
                    <a:pt x="1816" y="1870"/>
                    <a:pt x="1827" y="1865"/>
                    <a:pt x="1836" y="1865"/>
                  </a:cubicBezTo>
                  <a:cubicBezTo>
                    <a:pt x="1839" y="1866"/>
                    <a:pt x="1842" y="1867"/>
                    <a:pt x="1845" y="1868"/>
                  </a:cubicBezTo>
                  <a:cubicBezTo>
                    <a:pt x="1848" y="1868"/>
                    <a:pt x="1851" y="1867"/>
                    <a:pt x="1855" y="1868"/>
                  </a:cubicBezTo>
                  <a:cubicBezTo>
                    <a:pt x="1858" y="1869"/>
                    <a:pt x="1861" y="1874"/>
                    <a:pt x="1864" y="1875"/>
                  </a:cubicBezTo>
                  <a:cubicBezTo>
                    <a:pt x="1867" y="1876"/>
                    <a:pt x="1871" y="1872"/>
                    <a:pt x="1872" y="1871"/>
                  </a:cubicBezTo>
                  <a:cubicBezTo>
                    <a:pt x="1876" y="1867"/>
                    <a:pt x="1874" y="1867"/>
                    <a:pt x="1880" y="1865"/>
                  </a:cubicBezTo>
                  <a:cubicBezTo>
                    <a:pt x="1887" y="1863"/>
                    <a:pt x="1891" y="1857"/>
                    <a:pt x="1893" y="1849"/>
                  </a:cubicBezTo>
                  <a:cubicBezTo>
                    <a:pt x="1894" y="1841"/>
                    <a:pt x="1888" y="1842"/>
                    <a:pt x="1885" y="1837"/>
                  </a:cubicBezTo>
                  <a:cubicBezTo>
                    <a:pt x="1884" y="1835"/>
                    <a:pt x="1885" y="1833"/>
                    <a:pt x="1884" y="1831"/>
                  </a:cubicBezTo>
                  <a:cubicBezTo>
                    <a:pt x="1883" y="1828"/>
                    <a:pt x="1880" y="1825"/>
                    <a:pt x="1879" y="1822"/>
                  </a:cubicBezTo>
                  <a:cubicBezTo>
                    <a:pt x="1879" y="1820"/>
                    <a:pt x="1881" y="1815"/>
                    <a:pt x="1882" y="1813"/>
                  </a:cubicBezTo>
                  <a:cubicBezTo>
                    <a:pt x="1883" y="1811"/>
                    <a:pt x="1883" y="1806"/>
                    <a:pt x="1885" y="1804"/>
                  </a:cubicBezTo>
                  <a:cubicBezTo>
                    <a:pt x="1887" y="1802"/>
                    <a:pt x="1889" y="1801"/>
                    <a:pt x="1891" y="1798"/>
                  </a:cubicBezTo>
                  <a:cubicBezTo>
                    <a:pt x="1893" y="1795"/>
                    <a:pt x="1892" y="1793"/>
                    <a:pt x="1896" y="1790"/>
                  </a:cubicBezTo>
                  <a:cubicBezTo>
                    <a:pt x="1900" y="1788"/>
                    <a:pt x="1901" y="1789"/>
                    <a:pt x="1904" y="1786"/>
                  </a:cubicBezTo>
                  <a:cubicBezTo>
                    <a:pt x="1905" y="1784"/>
                    <a:pt x="1906" y="1780"/>
                    <a:pt x="1907" y="1778"/>
                  </a:cubicBezTo>
                  <a:cubicBezTo>
                    <a:pt x="1910" y="1774"/>
                    <a:pt x="1908" y="1774"/>
                    <a:pt x="1912" y="1776"/>
                  </a:cubicBezTo>
                  <a:cubicBezTo>
                    <a:pt x="1916" y="1778"/>
                    <a:pt x="1918" y="1781"/>
                    <a:pt x="1921" y="1783"/>
                  </a:cubicBezTo>
                  <a:cubicBezTo>
                    <a:pt x="1926" y="1784"/>
                    <a:pt x="1928" y="1783"/>
                    <a:pt x="1932" y="1786"/>
                  </a:cubicBezTo>
                  <a:cubicBezTo>
                    <a:pt x="1937" y="1789"/>
                    <a:pt x="1936" y="1790"/>
                    <a:pt x="1943" y="1791"/>
                  </a:cubicBezTo>
                  <a:cubicBezTo>
                    <a:pt x="1946" y="1791"/>
                    <a:pt x="1949" y="1790"/>
                    <a:pt x="1952" y="1791"/>
                  </a:cubicBezTo>
                  <a:cubicBezTo>
                    <a:pt x="1960" y="1793"/>
                    <a:pt x="1966" y="1799"/>
                    <a:pt x="1972" y="1802"/>
                  </a:cubicBezTo>
                  <a:cubicBezTo>
                    <a:pt x="1975" y="1803"/>
                    <a:pt x="1980" y="1802"/>
                    <a:pt x="1983" y="1803"/>
                  </a:cubicBezTo>
                  <a:cubicBezTo>
                    <a:pt x="1988" y="1803"/>
                    <a:pt x="1991" y="1805"/>
                    <a:pt x="1995" y="1807"/>
                  </a:cubicBezTo>
                  <a:cubicBezTo>
                    <a:pt x="1995" y="1813"/>
                    <a:pt x="1998" y="1818"/>
                    <a:pt x="1998" y="1823"/>
                  </a:cubicBezTo>
                  <a:cubicBezTo>
                    <a:pt x="1998" y="1828"/>
                    <a:pt x="1998" y="1831"/>
                    <a:pt x="1999" y="1835"/>
                  </a:cubicBezTo>
                  <a:cubicBezTo>
                    <a:pt x="2000" y="1840"/>
                    <a:pt x="1999" y="1839"/>
                    <a:pt x="2003" y="1842"/>
                  </a:cubicBezTo>
                  <a:cubicBezTo>
                    <a:pt x="2005" y="1844"/>
                    <a:pt x="2009" y="1847"/>
                    <a:pt x="2012" y="1849"/>
                  </a:cubicBezTo>
                  <a:cubicBezTo>
                    <a:pt x="2015" y="1851"/>
                    <a:pt x="2018" y="1850"/>
                    <a:pt x="2022" y="1852"/>
                  </a:cubicBezTo>
                  <a:cubicBezTo>
                    <a:pt x="2025" y="1853"/>
                    <a:pt x="2026" y="1856"/>
                    <a:pt x="2030" y="1857"/>
                  </a:cubicBezTo>
                  <a:cubicBezTo>
                    <a:pt x="2034" y="1858"/>
                    <a:pt x="2036" y="1856"/>
                    <a:pt x="2039" y="1856"/>
                  </a:cubicBezTo>
                  <a:cubicBezTo>
                    <a:pt x="2044" y="1856"/>
                    <a:pt x="2045" y="1860"/>
                    <a:pt x="2049" y="1857"/>
                  </a:cubicBezTo>
                  <a:cubicBezTo>
                    <a:pt x="2053" y="1855"/>
                    <a:pt x="2054" y="1852"/>
                    <a:pt x="2058" y="1851"/>
                  </a:cubicBezTo>
                  <a:cubicBezTo>
                    <a:pt x="2063" y="1849"/>
                    <a:pt x="2077" y="1849"/>
                    <a:pt x="2078" y="1844"/>
                  </a:cubicBezTo>
                  <a:cubicBezTo>
                    <a:pt x="2085" y="1845"/>
                    <a:pt x="2093" y="1847"/>
                    <a:pt x="2099" y="1849"/>
                  </a:cubicBezTo>
                  <a:cubicBezTo>
                    <a:pt x="2105" y="1852"/>
                    <a:pt x="2113" y="1848"/>
                    <a:pt x="2119" y="1851"/>
                  </a:cubicBezTo>
                  <a:cubicBezTo>
                    <a:pt x="2124" y="1854"/>
                    <a:pt x="2125" y="1860"/>
                    <a:pt x="2129" y="1863"/>
                  </a:cubicBezTo>
                  <a:cubicBezTo>
                    <a:pt x="2134" y="1866"/>
                    <a:pt x="2143" y="1864"/>
                    <a:pt x="2147" y="1866"/>
                  </a:cubicBezTo>
                  <a:cubicBezTo>
                    <a:pt x="2153" y="1869"/>
                    <a:pt x="2148" y="1875"/>
                    <a:pt x="2151" y="1880"/>
                  </a:cubicBezTo>
                  <a:cubicBezTo>
                    <a:pt x="2153" y="1884"/>
                    <a:pt x="2155" y="1881"/>
                    <a:pt x="2158" y="1883"/>
                  </a:cubicBezTo>
                  <a:cubicBezTo>
                    <a:pt x="2162" y="1885"/>
                    <a:pt x="2162" y="1889"/>
                    <a:pt x="2166" y="1891"/>
                  </a:cubicBezTo>
                  <a:cubicBezTo>
                    <a:pt x="2169" y="1892"/>
                    <a:pt x="2174" y="1891"/>
                    <a:pt x="2177" y="1891"/>
                  </a:cubicBezTo>
                  <a:cubicBezTo>
                    <a:pt x="2183" y="1890"/>
                    <a:pt x="2185" y="1892"/>
                    <a:pt x="2190" y="1894"/>
                  </a:cubicBezTo>
                  <a:cubicBezTo>
                    <a:pt x="2197" y="1896"/>
                    <a:pt x="2204" y="1897"/>
                    <a:pt x="2211" y="1898"/>
                  </a:cubicBezTo>
                  <a:cubicBezTo>
                    <a:pt x="2218" y="1898"/>
                    <a:pt x="2223" y="1901"/>
                    <a:pt x="2230" y="1897"/>
                  </a:cubicBezTo>
                  <a:cubicBezTo>
                    <a:pt x="2237" y="1894"/>
                    <a:pt x="2241" y="1890"/>
                    <a:pt x="2249" y="1888"/>
                  </a:cubicBezTo>
                  <a:cubicBezTo>
                    <a:pt x="2253" y="1887"/>
                    <a:pt x="2256" y="1888"/>
                    <a:pt x="2260" y="1887"/>
                  </a:cubicBezTo>
                  <a:cubicBezTo>
                    <a:pt x="2270" y="1883"/>
                    <a:pt x="2283" y="1885"/>
                    <a:pt x="2289" y="1875"/>
                  </a:cubicBezTo>
                  <a:cubicBezTo>
                    <a:pt x="2292" y="1870"/>
                    <a:pt x="2292" y="1868"/>
                    <a:pt x="2297" y="1865"/>
                  </a:cubicBezTo>
                  <a:cubicBezTo>
                    <a:pt x="2301" y="1863"/>
                    <a:pt x="2306" y="1861"/>
                    <a:pt x="2310" y="1859"/>
                  </a:cubicBezTo>
                  <a:cubicBezTo>
                    <a:pt x="2313" y="1858"/>
                    <a:pt x="2315" y="1855"/>
                    <a:pt x="2318" y="1854"/>
                  </a:cubicBezTo>
                  <a:cubicBezTo>
                    <a:pt x="2323" y="1852"/>
                    <a:pt x="2332" y="1854"/>
                    <a:pt x="2336" y="1856"/>
                  </a:cubicBezTo>
                  <a:cubicBezTo>
                    <a:pt x="2341" y="1860"/>
                    <a:pt x="2344" y="1868"/>
                    <a:pt x="2352" y="1869"/>
                  </a:cubicBezTo>
                  <a:cubicBezTo>
                    <a:pt x="2358" y="1870"/>
                    <a:pt x="2364" y="1865"/>
                    <a:pt x="2369" y="1864"/>
                  </a:cubicBezTo>
                  <a:cubicBezTo>
                    <a:pt x="2379" y="1864"/>
                    <a:pt x="2382" y="1872"/>
                    <a:pt x="2389" y="1876"/>
                  </a:cubicBezTo>
                  <a:cubicBezTo>
                    <a:pt x="2396" y="1879"/>
                    <a:pt x="2407" y="1885"/>
                    <a:pt x="2414" y="1883"/>
                  </a:cubicBezTo>
                  <a:cubicBezTo>
                    <a:pt x="2422" y="1881"/>
                    <a:pt x="2425" y="1872"/>
                    <a:pt x="2433" y="1868"/>
                  </a:cubicBezTo>
                  <a:cubicBezTo>
                    <a:pt x="2439" y="1866"/>
                    <a:pt x="2446" y="1867"/>
                    <a:pt x="2451" y="1863"/>
                  </a:cubicBezTo>
                  <a:cubicBezTo>
                    <a:pt x="2455" y="1859"/>
                    <a:pt x="2454" y="1844"/>
                    <a:pt x="2448" y="1848"/>
                  </a:cubicBezTo>
                  <a:cubicBezTo>
                    <a:pt x="2451" y="1846"/>
                    <a:pt x="2455" y="1837"/>
                    <a:pt x="2457" y="1832"/>
                  </a:cubicBezTo>
                  <a:cubicBezTo>
                    <a:pt x="2460" y="1826"/>
                    <a:pt x="2463" y="1821"/>
                    <a:pt x="2465" y="1814"/>
                  </a:cubicBezTo>
                  <a:cubicBezTo>
                    <a:pt x="2468" y="1809"/>
                    <a:pt x="2469" y="1801"/>
                    <a:pt x="2472" y="1796"/>
                  </a:cubicBezTo>
                  <a:cubicBezTo>
                    <a:pt x="2474" y="1794"/>
                    <a:pt x="2477" y="1789"/>
                    <a:pt x="2479" y="1787"/>
                  </a:cubicBezTo>
                  <a:cubicBezTo>
                    <a:pt x="2483" y="1785"/>
                    <a:pt x="2487" y="1785"/>
                    <a:pt x="2490" y="1782"/>
                  </a:cubicBezTo>
                  <a:cubicBezTo>
                    <a:pt x="2492" y="1779"/>
                    <a:pt x="2492" y="1772"/>
                    <a:pt x="2491" y="1769"/>
                  </a:cubicBezTo>
                  <a:cubicBezTo>
                    <a:pt x="2490" y="1763"/>
                    <a:pt x="2489" y="1763"/>
                    <a:pt x="2491" y="1757"/>
                  </a:cubicBezTo>
                  <a:cubicBezTo>
                    <a:pt x="2489" y="1756"/>
                    <a:pt x="2486" y="1753"/>
                    <a:pt x="2485" y="1752"/>
                  </a:cubicBezTo>
                  <a:cubicBezTo>
                    <a:pt x="2482" y="1751"/>
                    <a:pt x="2480" y="1753"/>
                    <a:pt x="2478" y="1753"/>
                  </a:cubicBezTo>
                  <a:cubicBezTo>
                    <a:pt x="2473" y="1753"/>
                    <a:pt x="2471" y="1750"/>
                    <a:pt x="2474" y="1744"/>
                  </a:cubicBezTo>
                  <a:cubicBezTo>
                    <a:pt x="2475" y="1742"/>
                    <a:pt x="2480" y="1739"/>
                    <a:pt x="2482" y="1736"/>
                  </a:cubicBezTo>
                  <a:cubicBezTo>
                    <a:pt x="2485" y="1733"/>
                    <a:pt x="2488" y="1731"/>
                    <a:pt x="2491" y="1728"/>
                  </a:cubicBezTo>
                  <a:cubicBezTo>
                    <a:pt x="2494" y="1724"/>
                    <a:pt x="2493" y="1724"/>
                    <a:pt x="2499" y="1723"/>
                  </a:cubicBezTo>
                  <a:cubicBezTo>
                    <a:pt x="2502" y="1722"/>
                    <a:pt x="2506" y="1722"/>
                    <a:pt x="2510" y="1721"/>
                  </a:cubicBezTo>
                  <a:cubicBezTo>
                    <a:pt x="2516" y="1719"/>
                    <a:pt x="2522" y="1714"/>
                    <a:pt x="2529" y="1714"/>
                  </a:cubicBezTo>
                  <a:cubicBezTo>
                    <a:pt x="2537" y="1713"/>
                    <a:pt x="2544" y="1715"/>
                    <a:pt x="2551" y="1713"/>
                  </a:cubicBezTo>
                  <a:cubicBezTo>
                    <a:pt x="2559" y="1711"/>
                    <a:pt x="2567" y="1708"/>
                    <a:pt x="2575" y="1712"/>
                  </a:cubicBezTo>
                  <a:cubicBezTo>
                    <a:pt x="2581" y="1716"/>
                    <a:pt x="2587" y="1723"/>
                    <a:pt x="2594" y="1727"/>
                  </a:cubicBezTo>
                  <a:cubicBezTo>
                    <a:pt x="2598" y="1729"/>
                    <a:pt x="2600" y="1726"/>
                    <a:pt x="2604" y="1726"/>
                  </a:cubicBezTo>
                  <a:cubicBezTo>
                    <a:pt x="2609" y="1726"/>
                    <a:pt x="2610" y="1729"/>
                    <a:pt x="2614" y="1731"/>
                  </a:cubicBezTo>
                  <a:cubicBezTo>
                    <a:pt x="2619" y="1734"/>
                    <a:pt x="2621" y="1735"/>
                    <a:pt x="2624" y="1738"/>
                  </a:cubicBezTo>
                  <a:cubicBezTo>
                    <a:pt x="2627" y="1741"/>
                    <a:pt x="2629" y="1745"/>
                    <a:pt x="2634" y="1746"/>
                  </a:cubicBezTo>
                  <a:cubicBezTo>
                    <a:pt x="2632" y="1749"/>
                    <a:pt x="2631" y="1754"/>
                    <a:pt x="2633" y="1757"/>
                  </a:cubicBezTo>
                  <a:cubicBezTo>
                    <a:pt x="2634" y="1758"/>
                    <a:pt x="2638" y="1758"/>
                    <a:pt x="2640" y="1759"/>
                  </a:cubicBezTo>
                  <a:cubicBezTo>
                    <a:pt x="2641" y="1761"/>
                    <a:pt x="2641" y="1763"/>
                    <a:pt x="2643" y="1764"/>
                  </a:cubicBezTo>
                  <a:cubicBezTo>
                    <a:pt x="2640" y="1769"/>
                    <a:pt x="2643" y="1773"/>
                    <a:pt x="2645" y="1777"/>
                  </a:cubicBezTo>
                  <a:cubicBezTo>
                    <a:pt x="2646" y="1778"/>
                    <a:pt x="2645" y="1780"/>
                    <a:pt x="2646" y="1782"/>
                  </a:cubicBezTo>
                  <a:cubicBezTo>
                    <a:pt x="2647" y="1785"/>
                    <a:pt x="2648" y="1787"/>
                    <a:pt x="2651" y="1788"/>
                  </a:cubicBezTo>
                  <a:cubicBezTo>
                    <a:pt x="2650" y="1793"/>
                    <a:pt x="2652" y="1795"/>
                    <a:pt x="2653" y="1799"/>
                  </a:cubicBezTo>
                  <a:cubicBezTo>
                    <a:pt x="2654" y="1803"/>
                    <a:pt x="2654" y="1807"/>
                    <a:pt x="2654" y="1811"/>
                  </a:cubicBezTo>
                  <a:cubicBezTo>
                    <a:pt x="2655" y="1817"/>
                    <a:pt x="2660" y="1821"/>
                    <a:pt x="2663" y="1825"/>
                  </a:cubicBezTo>
                  <a:cubicBezTo>
                    <a:pt x="2666" y="1830"/>
                    <a:pt x="2666" y="1834"/>
                    <a:pt x="2667" y="1840"/>
                  </a:cubicBezTo>
                  <a:cubicBezTo>
                    <a:pt x="2668" y="1844"/>
                    <a:pt x="2667" y="1846"/>
                    <a:pt x="2669" y="1850"/>
                  </a:cubicBezTo>
                  <a:cubicBezTo>
                    <a:pt x="2671" y="1854"/>
                    <a:pt x="2674" y="1856"/>
                    <a:pt x="2673" y="1860"/>
                  </a:cubicBezTo>
                  <a:cubicBezTo>
                    <a:pt x="2672" y="1865"/>
                    <a:pt x="2670" y="1866"/>
                    <a:pt x="2672" y="1871"/>
                  </a:cubicBezTo>
                  <a:cubicBezTo>
                    <a:pt x="2674" y="1876"/>
                    <a:pt x="2680" y="1881"/>
                    <a:pt x="2685" y="1882"/>
                  </a:cubicBezTo>
                  <a:cubicBezTo>
                    <a:pt x="2687" y="1883"/>
                    <a:pt x="2704" y="1880"/>
                    <a:pt x="2705" y="1882"/>
                  </a:cubicBezTo>
                  <a:cubicBezTo>
                    <a:pt x="2708" y="1891"/>
                    <a:pt x="2717" y="1887"/>
                    <a:pt x="2724" y="1890"/>
                  </a:cubicBezTo>
                  <a:cubicBezTo>
                    <a:pt x="2732" y="1893"/>
                    <a:pt x="2735" y="1905"/>
                    <a:pt x="2743" y="1909"/>
                  </a:cubicBezTo>
                  <a:cubicBezTo>
                    <a:pt x="2746" y="1910"/>
                    <a:pt x="2753" y="1907"/>
                    <a:pt x="2755" y="1911"/>
                  </a:cubicBezTo>
                  <a:cubicBezTo>
                    <a:pt x="2756" y="1913"/>
                    <a:pt x="2754" y="1918"/>
                    <a:pt x="2753" y="1920"/>
                  </a:cubicBezTo>
                  <a:cubicBezTo>
                    <a:pt x="2753" y="1927"/>
                    <a:pt x="2756" y="1925"/>
                    <a:pt x="2758" y="1929"/>
                  </a:cubicBezTo>
                  <a:cubicBezTo>
                    <a:pt x="2763" y="1935"/>
                    <a:pt x="2757" y="1935"/>
                    <a:pt x="2757" y="1939"/>
                  </a:cubicBezTo>
                  <a:cubicBezTo>
                    <a:pt x="2756" y="1943"/>
                    <a:pt x="2759" y="1944"/>
                    <a:pt x="2761" y="1947"/>
                  </a:cubicBezTo>
                  <a:cubicBezTo>
                    <a:pt x="2763" y="1949"/>
                    <a:pt x="2764" y="1955"/>
                    <a:pt x="2765" y="1959"/>
                  </a:cubicBezTo>
                  <a:cubicBezTo>
                    <a:pt x="2768" y="1958"/>
                    <a:pt x="2770" y="1957"/>
                    <a:pt x="2773" y="1956"/>
                  </a:cubicBezTo>
                  <a:cubicBezTo>
                    <a:pt x="2777" y="1955"/>
                    <a:pt x="2776" y="1956"/>
                    <a:pt x="2779" y="1957"/>
                  </a:cubicBezTo>
                  <a:cubicBezTo>
                    <a:pt x="2783" y="1958"/>
                    <a:pt x="2788" y="1959"/>
                    <a:pt x="2792" y="1958"/>
                  </a:cubicBezTo>
                  <a:cubicBezTo>
                    <a:pt x="2795" y="1958"/>
                    <a:pt x="2797" y="1957"/>
                    <a:pt x="2800" y="1957"/>
                  </a:cubicBezTo>
                  <a:cubicBezTo>
                    <a:pt x="2801" y="1957"/>
                    <a:pt x="2804" y="1958"/>
                    <a:pt x="2806" y="1957"/>
                  </a:cubicBezTo>
                  <a:cubicBezTo>
                    <a:pt x="2808" y="1956"/>
                    <a:pt x="2810" y="1949"/>
                    <a:pt x="2810" y="1947"/>
                  </a:cubicBezTo>
                  <a:cubicBezTo>
                    <a:pt x="2813" y="1947"/>
                    <a:pt x="2815" y="1947"/>
                    <a:pt x="2817" y="1945"/>
                  </a:cubicBezTo>
                  <a:cubicBezTo>
                    <a:pt x="2819" y="1944"/>
                    <a:pt x="2819" y="1941"/>
                    <a:pt x="2822" y="1940"/>
                  </a:cubicBezTo>
                  <a:cubicBezTo>
                    <a:pt x="2826" y="1939"/>
                    <a:pt x="2829" y="1943"/>
                    <a:pt x="2833" y="1940"/>
                  </a:cubicBezTo>
                  <a:cubicBezTo>
                    <a:pt x="2836" y="1938"/>
                    <a:pt x="2837" y="1936"/>
                    <a:pt x="2840" y="1935"/>
                  </a:cubicBezTo>
                  <a:cubicBezTo>
                    <a:pt x="2842" y="1934"/>
                    <a:pt x="2845" y="1932"/>
                    <a:pt x="2847" y="1931"/>
                  </a:cubicBezTo>
                  <a:cubicBezTo>
                    <a:pt x="2852" y="1930"/>
                    <a:pt x="2860" y="1930"/>
                    <a:pt x="2863" y="1935"/>
                  </a:cubicBezTo>
                  <a:cubicBezTo>
                    <a:pt x="2865" y="1939"/>
                    <a:pt x="2860" y="1942"/>
                    <a:pt x="2861" y="1947"/>
                  </a:cubicBezTo>
                  <a:cubicBezTo>
                    <a:pt x="2862" y="1950"/>
                    <a:pt x="2864" y="1951"/>
                    <a:pt x="2865" y="1954"/>
                  </a:cubicBezTo>
                  <a:cubicBezTo>
                    <a:pt x="2869" y="1964"/>
                    <a:pt x="2853" y="1967"/>
                    <a:pt x="2851" y="1975"/>
                  </a:cubicBezTo>
                  <a:cubicBezTo>
                    <a:pt x="2849" y="1979"/>
                    <a:pt x="2848" y="1983"/>
                    <a:pt x="2847" y="1987"/>
                  </a:cubicBezTo>
                  <a:cubicBezTo>
                    <a:pt x="2845" y="1995"/>
                    <a:pt x="2844" y="2005"/>
                    <a:pt x="2841" y="2013"/>
                  </a:cubicBezTo>
                  <a:cubicBezTo>
                    <a:pt x="2840" y="2019"/>
                    <a:pt x="2835" y="2023"/>
                    <a:pt x="2833" y="2029"/>
                  </a:cubicBezTo>
                  <a:cubicBezTo>
                    <a:pt x="2832" y="2032"/>
                    <a:pt x="2833" y="2034"/>
                    <a:pt x="2831" y="2037"/>
                  </a:cubicBezTo>
                  <a:cubicBezTo>
                    <a:pt x="2829" y="2040"/>
                    <a:pt x="2825" y="2040"/>
                    <a:pt x="2824" y="2043"/>
                  </a:cubicBezTo>
                  <a:cubicBezTo>
                    <a:pt x="2821" y="2047"/>
                    <a:pt x="2821" y="2055"/>
                    <a:pt x="2821" y="2060"/>
                  </a:cubicBezTo>
                  <a:cubicBezTo>
                    <a:pt x="2814" y="2060"/>
                    <a:pt x="2806" y="2056"/>
                    <a:pt x="2799" y="2055"/>
                  </a:cubicBezTo>
                  <a:cubicBezTo>
                    <a:pt x="2789" y="2052"/>
                    <a:pt x="2788" y="2051"/>
                    <a:pt x="2781" y="2059"/>
                  </a:cubicBezTo>
                  <a:cubicBezTo>
                    <a:pt x="2777" y="2062"/>
                    <a:pt x="2764" y="2064"/>
                    <a:pt x="2764" y="2069"/>
                  </a:cubicBezTo>
                  <a:cubicBezTo>
                    <a:pt x="2764" y="2071"/>
                    <a:pt x="2768" y="2075"/>
                    <a:pt x="2769" y="2077"/>
                  </a:cubicBezTo>
                  <a:cubicBezTo>
                    <a:pt x="2770" y="2080"/>
                    <a:pt x="2770" y="2083"/>
                    <a:pt x="2771" y="2085"/>
                  </a:cubicBezTo>
                  <a:cubicBezTo>
                    <a:pt x="2772" y="2091"/>
                    <a:pt x="2772" y="2098"/>
                    <a:pt x="2771" y="2105"/>
                  </a:cubicBezTo>
                  <a:cubicBezTo>
                    <a:pt x="2771" y="2108"/>
                    <a:pt x="2769" y="2111"/>
                    <a:pt x="2769" y="2115"/>
                  </a:cubicBezTo>
                  <a:cubicBezTo>
                    <a:pt x="2770" y="2119"/>
                    <a:pt x="2772" y="2120"/>
                    <a:pt x="2771" y="2125"/>
                  </a:cubicBezTo>
                  <a:cubicBezTo>
                    <a:pt x="2771" y="2132"/>
                    <a:pt x="2769" y="2138"/>
                    <a:pt x="2762" y="2140"/>
                  </a:cubicBezTo>
                  <a:cubicBezTo>
                    <a:pt x="2759" y="2141"/>
                    <a:pt x="2756" y="2141"/>
                    <a:pt x="2753" y="2143"/>
                  </a:cubicBezTo>
                  <a:cubicBezTo>
                    <a:pt x="2751" y="2144"/>
                    <a:pt x="2749" y="2146"/>
                    <a:pt x="2748" y="2147"/>
                  </a:cubicBezTo>
                  <a:cubicBezTo>
                    <a:pt x="2750" y="2149"/>
                    <a:pt x="2752" y="2150"/>
                    <a:pt x="2753" y="2153"/>
                  </a:cubicBezTo>
                  <a:cubicBezTo>
                    <a:pt x="2754" y="2155"/>
                    <a:pt x="2754" y="2158"/>
                    <a:pt x="2755" y="2160"/>
                  </a:cubicBezTo>
                  <a:cubicBezTo>
                    <a:pt x="2758" y="2159"/>
                    <a:pt x="2762" y="2156"/>
                    <a:pt x="2762" y="2156"/>
                  </a:cubicBezTo>
                  <a:cubicBezTo>
                    <a:pt x="2762" y="2154"/>
                    <a:pt x="2762" y="2152"/>
                    <a:pt x="2762" y="2151"/>
                  </a:cubicBezTo>
                  <a:cubicBezTo>
                    <a:pt x="2765" y="2150"/>
                    <a:pt x="2768" y="2148"/>
                    <a:pt x="2769" y="2153"/>
                  </a:cubicBezTo>
                  <a:cubicBezTo>
                    <a:pt x="2770" y="2149"/>
                    <a:pt x="2772" y="2148"/>
                    <a:pt x="2773" y="2145"/>
                  </a:cubicBezTo>
                  <a:cubicBezTo>
                    <a:pt x="2774" y="2144"/>
                    <a:pt x="2774" y="2143"/>
                    <a:pt x="2775" y="2142"/>
                  </a:cubicBezTo>
                  <a:cubicBezTo>
                    <a:pt x="2776" y="2141"/>
                    <a:pt x="2778" y="2141"/>
                    <a:pt x="2779" y="2139"/>
                  </a:cubicBezTo>
                  <a:cubicBezTo>
                    <a:pt x="2779" y="2138"/>
                    <a:pt x="2779" y="2136"/>
                    <a:pt x="2780" y="2135"/>
                  </a:cubicBezTo>
                  <a:cubicBezTo>
                    <a:pt x="2781" y="2134"/>
                    <a:pt x="2782" y="2133"/>
                    <a:pt x="2783" y="2132"/>
                  </a:cubicBezTo>
                  <a:cubicBezTo>
                    <a:pt x="2785" y="2129"/>
                    <a:pt x="2786" y="2125"/>
                    <a:pt x="2790" y="2126"/>
                  </a:cubicBezTo>
                  <a:cubicBezTo>
                    <a:pt x="2790" y="2129"/>
                    <a:pt x="2789" y="2132"/>
                    <a:pt x="2787" y="2134"/>
                  </a:cubicBezTo>
                  <a:cubicBezTo>
                    <a:pt x="2785" y="2136"/>
                    <a:pt x="2781" y="2137"/>
                    <a:pt x="2784" y="2140"/>
                  </a:cubicBezTo>
                  <a:cubicBezTo>
                    <a:pt x="2785" y="2139"/>
                    <a:pt x="2787" y="2139"/>
                    <a:pt x="2788" y="2137"/>
                  </a:cubicBezTo>
                  <a:cubicBezTo>
                    <a:pt x="2789" y="2136"/>
                    <a:pt x="2789" y="2135"/>
                    <a:pt x="2790" y="2134"/>
                  </a:cubicBezTo>
                  <a:cubicBezTo>
                    <a:pt x="2791" y="2133"/>
                    <a:pt x="2793" y="2132"/>
                    <a:pt x="2795" y="2131"/>
                  </a:cubicBezTo>
                  <a:cubicBezTo>
                    <a:pt x="2796" y="2130"/>
                    <a:pt x="2796" y="2129"/>
                    <a:pt x="2797" y="2128"/>
                  </a:cubicBezTo>
                  <a:cubicBezTo>
                    <a:pt x="2800" y="2128"/>
                    <a:pt x="2799" y="2132"/>
                    <a:pt x="2799" y="2135"/>
                  </a:cubicBezTo>
                  <a:cubicBezTo>
                    <a:pt x="2800" y="2137"/>
                    <a:pt x="2801" y="2139"/>
                    <a:pt x="2801" y="2142"/>
                  </a:cubicBezTo>
                  <a:cubicBezTo>
                    <a:pt x="2804" y="2142"/>
                    <a:pt x="2808" y="2142"/>
                    <a:pt x="2811" y="2141"/>
                  </a:cubicBezTo>
                  <a:cubicBezTo>
                    <a:pt x="2812" y="2143"/>
                    <a:pt x="2814" y="2145"/>
                    <a:pt x="2816" y="2145"/>
                  </a:cubicBezTo>
                  <a:cubicBezTo>
                    <a:pt x="2816" y="2144"/>
                    <a:pt x="2816" y="2143"/>
                    <a:pt x="2816" y="2143"/>
                  </a:cubicBezTo>
                  <a:cubicBezTo>
                    <a:pt x="2817" y="2142"/>
                    <a:pt x="2818" y="2143"/>
                    <a:pt x="2819" y="2143"/>
                  </a:cubicBezTo>
                  <a:cubicBezTo>
                    <a:pt x="2819" y="2144"/>
                    <a:pt x="2819" y="2146"/>
                    <a:pt x="2819" y="2148"/>
                  </a:cubicBezTo>
                  <a:cubicBezTo>
                    <a:pt x="2822" y="2148"/>
                    <a:pt x="2821" y="2146"/>
                    <a:pt x="2823" y="2145"/>
                  </a:cubicBezTo>
                  <a:cubicBezTo>
                    <a:pt x="2825" y="2144"/>
                    <a:pt x="2827" y="2144"/>
                    <a:pt x="2829" y="2144"/>
                  </a:cubicBezTo>
                  <a:cubicBezTo>
                    <a:pt x="2834" y="2142"/>
                    <a:pt x="2841" y="2141"/>
                    <a:pt x="2845" y="2138"/>
                  </a:cubicBezTo>
                  <a:cubicBezTo>
                    <a:pt x="2850" y="2135"/>
                    <a:pt x="2855" y="2131"/>
                    <a:pt x="2860" y="2128"/>
                  </a:cubicBezTo>
                  <a:cubicBezTo>
                    <a:pt x="2863" y="2127"/>
                    <a:pt x="2866" y="2124"/>
                    <a:pt x="2869" y="2122"/>
                  </a:cubicBezTo>
                  <a:cubicBezTo>
                    <a:pt x="2870" y="2121"/>
                    <a:pt x="2874" y="2119"/>
                    <a:pt x="2876" y="2118"/>
                  </a:cubicBezTo>
                  <a:cubicBezTo>
                    <a:pt x="2877" y="2116"/>
                    <a:pt x="2877" y="2113"/>
                    <a:pt x="2879" y="2111"/>
                  </a:cubicBezTo>
                  <a:cubicBezTo>
                    <a:pt x="2880" y="2110"/>
                    <a:pt x="2882" y="2109"/>
                    <a:pt x="2884" y="2107"/>
                  </a:cubicBezTo>
                  <a:cubicBezTo>
                    <a:pt x="2885" y="2106"/>
                    <a:pt x="2884" y="2104"/>
                    <a:pt x="2885" y="2103"/>
                  </a:cubicBezTo>
                  <a:cubicBezTo>
                    <a:pt x="2886" y="2102"/>
                    <a:pt x="2887" y="2101"/>
                    <a:pt x="2887" y="2100"/>
                  </a:cubicBezTo>
                  <a:cubicBezTo>
                    <a:pt x="2889" y="2098"/>
                    <a:pt x="2888" y="2096"/>
                    <a:pt x="2889" y="2093"/>
                  </a:cubicBezTo>
                  <a:cubicBezTo>
                    <a:pt x="2890" y="2090"/>
                    <a:pt x="2891" y="2092"/>
                    <a:pt x="2893" y="2089"/>
                  </a:cubicBezTo>
                  <a:cubicBezTo>
                    <a:pt x="2895" y="2088"/>
                    <a:pt x="2894" y="2085"/>
                    <a:pt x="2897" y="2084"/>
                  </a:cubicBezTo>
                  <a:cubicBezTo>
                    <a:pt x="2900" y="2082"/>
                    <a:pt x="2900" y="2083"/>
                    <a:pt x="2902" y="2080"/>
                  </a:cubicBezTo>
                  <a:cubicBezTo>
                    <a:pt x="2905" y="2075"/>
                    <a:pt x="2907" y="2071"/>
                    <a:pt x="2911" y="2067"/>
                  </a:cubicBezTo>
                  <a:cubicBezTo>
                    <a:pt x="2915" y="2064"/>
                    <a:pt x="2917" y="2061"/>
                    <a:pt x="2919" y="2057"/>
                  </a:cubicBezTo>
                  <a:cubicBezTo>
                    <a:pt x="2921" y="2053"/>
                    <a:pt x="2924" y="2052"/>
                    <a:pt x="2927" y="2049"/>
                  </a:cubicBezTo>
                  <a:cubicBezTo>
                    <a:pt x="2931" y="2045"/>
                    <a:pt x="2933" y="2041"/>
                    <a:pt x="2937" y="2037"/>
                  </a:cubicBezTo>
                  <a:cubicBezTo>
                    <a:pt x="2938" y="2036"/>
                    <a:pt x="2940" y="2034"/>
                    <a:pt x="2941" y="2033"/>
                  </a:cubicBezTo>
                  <a:cubicBezTo>
                    <a:pt x="2943" y="2031"/>
                    <a:pt x="2943" y="2030"/>
                    <a:pt x="2945" y="2028"/>
                  </a:cubicBezTo>
                  <a:cubicBezTo>
                    <a:pt x="2949" y="2022"/>
                    <a:pt x="2954" y="2019"/>
                    <a:pt x="2956" y="2012"/>
                  </a:cubicBezTo>
                  <a:cubicBezTo>
                    <a:pt x="2956" y="2010"/>
                    <a:pt x="2955" y="2009"/>
                    <a:pt x="2956" y="2007"/>
                  </a:cubicBezTo>
                  <a:cubicBezTo>
                    <a:pt x="2957" y="2006"/>
                    <a:pt x="2959" y="2005"/>
                    <a:pt x="2960" y="2004"/>
                  </a:cubicBezTo>
                  <a:cubicBezTo>
                    <a:pt x="2962" y="2002"/>
                    <a:pt x="2962" y="1998"/>
                    <a:pt x="2962" y="1996"/>
                  </a:cubicBezTo>
                  <a:cubicBezTo>
                    <a:pt x="2963" y="1993"/>
                    <a:pt x="2964" y="1991"/>
                    <a:pt x="2965" y="1988"/>
                  </a:cubicBezTo>
                  <a:cubicBezTo>
                    <a:pt x="2967" y="1983"/>
                    <a:pt x="2972" y="1978"/>
                    <a:pt x="2975" y="1974"/>
                  </a:cubicBezTo>
                  <a:cubicBezTo>
                    <a:pt x="2979" y="1971"/>
                    <a:pt x="2981" y="1966"/>
                    <a:pt x="2983" y="1961"/>
                  </a:cubicBezTo>
                  <a:cubicBezTo>
                    <a:pt x="2984" y="1957"/>
                    <a:pt x="2984" y="1956"/>
                    <a:pt x="2987" y="1953"/>
                  </a:cubicBezTo>
                  <a:cubicBezTo>
                    <a:pt x="2989" y="1950"/>
                    <a:pt x="2991" y="1949"/>
                    <a:pt x="2993" y="1947"/>
                  </a:cubicBezTo>
                  <a:cubicBezTo>
                    <a:pt x="2997" y="1943"/>
                    <a:pt x="3000" y="1938"/>
                    <a:pt x="3003" y="1935"/>
                  </a:cubicBezTo>
                  <a:cubicBezTo>
                    <a:pt x="3006" y="1931"/>
                    <a:pt x="3010" y="1927"/>
                    <a:pt x="3010" y="1923"/>
                  </a:cubicBezTo>
                  <a:cubicBezTo>
                    <a:pt x="3010" y="1919"/>
                    <a:pt x="3010" y="1917"/>
                    <a:pt x="3011" y="1914"/>
                  </a:cubicBezTo>
                  <a:cubicBezTo>
                    <a:pt x="3012" y="1912"/>
                    <a:pt x="3014" y="1910"/>
                    <a:pt x="3015" y="1908"/>
                  </a:cubicBezTo>
                  <a:cubicBezTo>
                    <a:pt x="3017" y="1904"/>
                    <a:pt x="3013" y="1900"/>
                    <a:pt x="3015" y="1895"/>
                  </a:cubicBezTo>
                  <a:cubicBezTo>
                    <a:pt x="3017" y="1889"/>
                    <a:pt x="3023" y="1881"/>
                    <a:pt x="3020" y="1873"/>
                  </a:cubicBezTo>
                  <a:cubicBezTo>
                    <a:pt x="3019" y="1871"/>
                    <a:pt x="3017" y="1871"/>
                    <a:pt x="3017" y="1868"/>
                  </a:cubicBezTo>
                  <a:cubicBezTo>
                    <a:pt x="3017" y="1866"/>
                    <a:pt x="3017" y="1865"/>
                    <a:pt x="3020" y="1865"/>
                  </a:cubicBezTo>
                  <a:cubicBezTo>
                    <a:pt x="3020" y="1863"/>
                    <a:pt x="3022" y="1862"/>
                    <a:pt x="3024" y="1861"/>
                  </a:cubicBezTo>
                  <a:cubicBezTo>
                    <a:pt x="3022" y="1860"/>
                    <a:pt x="3019" y="1859"/>
                    <a:pt x="3019" y="1857"/>
                  </a:cubicBezTo>
                  <a:cubicBezTo>
                    <a:pt x="3020" y="1857"/>
                    <a:pt x="3020" y="1857"/>
                    <a:pt x="3020" y="1856"/>
                  </a:cubicBezTo>
                  <a:cubicBezTo>
                    <a:pt x="3021" y="1854"/>
                    <a:pt x="3022" y="1849"/>
                    <a:pt x="3021" y="1846"/>
                  </a:cubicBezTo>
                  <a:cubicBezTo>
                    <a:pt x="3018" y="1846"/>
                    <a:pt x="3017" y="1844"/>
                    <a:pt x="3017" y="1841"/>
                  </a:cubicBezTo>
                  <a:cubicBezTo>
                    <a:pt x="3017" y="1838"/>
                    <a:pt x="3018" y="1838"/>
                    <a:pt x="3019" y="1835"/>
                  </a:cubicBezTo>
                  <a:cubicBezTo>
                    <a:pt x="3020" y="1833"/>
                    <a:pt x="3019" y="1830"/>
                    <a:pt x="3019" y="1828"/>
                  </a:cubicBezTo>
                  <a:cubicBezTo>
                    <a:pt x="3020" y="1826"/>
                    <a:pt x="3021" y="1825"/>
                    <a:pt x="3023" y="1823"/>
                  </a:cubicBezTo>
                  <a:cubicBezTo>
                    <a:pt x="3025" y="1819"/>
                    <a:pt x="3021" y="1815"/>
                    <a:pt x="3023" y="1811"/>
                  </a:cubicBezTo>
                  <a:cubicBezTo>
                    <a:pt x="3024" y="1809"/>
                    <a:pt x="3027" y="1809"/>
                    <a:pt x="3027" y="1807"/>
                  </a:cubicBezTo>
                  <a:cubicBezTo>
                    <a:pt x="3028" y="1805"/>
                    <a:pt x="3027" y="1804"/>
                    <a:pt x="3027" y="1802"/>
                  </a:cubicBezTo>
                  <a:cubicBezTo>
                    <a:pt x="3030" y="1801"/>
                    <a:pt x="3028" y="1797"/>
                    <a:pt x="3030" y="1795"/>
                  </a:cubicBezTo>
                  <a:cubicBezTo>
                    <a:pt x="3032" y="1794"/>
                    <a:pt x="3034" y="1794"/>
                    <a:pt x="3036" y="1792"/>
                  </a:cubicBezTo>
                  <a:cubicBezTo>
                    <a:pt x="3038" y="1790"/>
                    <a:pt x="3037" y="1786"/>
                    <a:pt x="3040" y="1784"/>
                  </a:cubicBezTo>
                  <a:cubicBezTo>
                    <a:pt x="3042" y="1781"/>
                    <a:pt x="3042" y="1783"/>
                    <a:pt x="3042" y="1780"/>
                  </a:cubicBezTo>
                  <a:cubicBezTo>
                    <a:pt x="3042" y="1778"/>
                    <a:pt x="3041" y="1776"/>
                    <a:pt x="3042" y="1774"/>
                  </a:cubicBezTo>
                  <a:cubicBezTo>
                    <a:pt x="3043" y="1773"/>
                    <a:pt x="3046" y="1774"/>
                    <a:pt x="3046" y="1770"/>
                  </a:cubicBezTo>
                  <a:cubicBezTo>
                    <a:pt x="3042" y="1767"/>
                    <a:pt x="3037" y="1765"/>
                    <a:pt x="3035" y="1759"/>
                  </a:cubicBezTo>
                  <a:cubicBezTo>
                    <a:pt x="3042" y="1759"/>
                    <a:pt x="3039" y="1749"/>
                    <a:pt x="3038" y="1746"/>
                  </a:cubicBezTo>
                  <a:cubicBezTo>
                    <a:pt x="3038" y="1744"/>
                    <a:pt x="3038" y="1743"/>
                    <a:pt x="3038" y="1740"/>
                  </a:cubicBezTo>
                  <a:cubicBezTo>
                    <a:pt x="3038" y="1737"/>
                    <a:pt x="3037" y="1734"/>
                    <a:pt x="3040" y="1731"/>
                  </a:cubicBezTo>
                  <a:cubicBezTo>
                    <a:pt x="3043" y="1729"/>
                    <a:pt x="3044" y="1730"/>
                    <a:pt x="3044" y="1726"/>
                  </a:cubicBezTo>
                  <a:cubicBezTo>
                    <a:pt x="3044" y="1723"/>
                    <a:pt x="3042" y="1722"/>
                    <a:pt x="3040" y="1720"/>
                  </a:cubicBezTo>
                  <a:cubicBezTo>
                    <a:pt x="3037" y="1719"/>
                    <a:pt x="3035" y="1718"/>
                    <a:pt x="3032" y="1715"/>
                  </a:cubicBezTo>
                  <a:cubicBezTo>
                    <a:pt x="3030" y="1714"/>
                    <a:pt x="3030" y="1711"/>
                    <a:pt x="3027" y="1710"/>
                  </a:cubicBezTo>
                  <a:cubicBezTo>
                    <a:pt x="3026" y="1709"/>
                    <a:pt x="3024" y="1709"/>
                    <a:pt x="3022" y="1708"/>
                  </a:cubicBezTo>
                  <a:cubicBezTo>
                    <a:pt x="3021" y="1707"/>
                    <a:pt x="3021" y="1705"/>
                    <a:pt x="3020" y="1704"/>
                  </a:cubicBezTo>
                  <a:cubicBezTo>
                    <a:pt x="3019" y="1703"/>
                    <a:pt x="3016" y="1702"/>
                    <a:pt x="3015" y="1700"/>
                  </a:cubicBezTo>
                  <a:cubicBezTo>
                    <a:pt x="3013" y="1698"/>
                    <a:pt x="3015" y="1695"/>
                    <a:pt x="3014" y="1692"/>
                  </a:cubicBezTo>
                  <a:cubicBezTo>
                    <a:pt x="3013" y="1688"/>
                    <a:pt x="3006" y="1686"/>
                    <a:pt x="3003" y="1683"/>
                  </a:cubicBezTo>
                  <a:cubicBezTo>
                    <a:pt x="3001" y="1680"/>
                    <a:pt x="3000" y="1679"/>
                    <a:pt x="2999" y="1676"/>
                  </a:cubicBezTo>
                  <a:cubicBezTo>
                    <a:pt x="2997" y="1677"/>
                    <a:pt x="2995" y="1678"/>
                    <a:pt x="2993" y="1680"/>
                  </a:cubicBezTo>
                  <a:cubicBezTo>
                    <a:pt x="2989" y="1682"/>
                    <a:pt x="2982" y="1681"/>
                    <a:pt x="2977" y="1679"/>
                  </a:cubicBezTo>
                  <a:cubicBezTo>
                    <a:pt x="2974" y="1678"/>
                    <a:pt x="2973" y="1675"/>
                    <a:pt x="2971" y="1678"/>
                  </a:cubicBezTo>
                  <a:cubicBezTo>
                    <a:pt x="2971" y="1679"/>
                    <a:pt x="2970" y="1685"/>
                    <a:pt x="2970" y="1686"/>
                  </a:cubicBezTo>
                  <a:cubicBezTo>
                    <a:pt x="2969" y="1688"/>
                    <a:pt x="2971" y="1690"/>
                    <a:pt x="2971" y="1692"/>
                  </a:cubicBezTo>
                  <a:cubicBezTo>
                    <a:pt x="2971" y="1695"/>
                    <a:pt x="2970" y="1697"/>
                    <a:pt x="2969" y="1700"/>
                  </a:cubicBezTo>
                  <a:cubicBezTo>
                    <a:pt x="2969" y="1702"/>
                    <a:pt x="2969" y="1705"/>
                    <a:pt x="2967" y="1708"/>
                  </a:cubicBezTo>
                  <a:cubicBezTo>
                    <a:pt x="2966" y="1710"/>
                    <a:pt x="2963" y="1711"/>
                    <a:pt x="2960" y="1713"/>
                  </a:cubicBezTo>
                  <a:cubicBezTo>
                    <a:pt x="2960" y="1710"/>
                    <a:pt x="2962" y="1710"/>
                    <a:pt x="2963" y="1707"/>
                  </a:cubicBezTo>
                  <a:cubicBezTo>
                    <a:pt x="2964" y="1706"/>
                    <a:pt x="2963" y="1705"/>
                    <a:pt x="2964" y="1704"/>
                  </a:cubicBezTo>
                  <a:cubicBezTo>
                    <a:pt x="2964" y="1703"/>
                    <a:pt x="2966" y="1702"/>
                    <a:pt x="2967" y="1702"/>
                  </a:cubicBezTo>
                  <a:cubicBezTo>
                    <a:pt x="2968" y="1699"/>
                    <a:pt x="2967" y="1694"/>
                    <a:pt x="2967" y="1691"/>
                  </a:cubicBezTo>
                  <a:cubicBezTo>
                    <a:pt x="2966" y="1691"/>
                    <a:pt x="2962" y="1694"/>
                    <a:pt x="2961" y="1695"/>
                  </a:cubicBezTo>
                  <a:cubicBezTo>
                    <a:pt x="2960" y="1697"/>
                    <a:pt x="2959" y="1700"/>
                    <a:pt x="2958" y="1702"/>
                  </a:cubicBezTo>
                  <a:cubicBezTo>
                    <a:pt x="2956" y="1704"/>
                    <a:pt x="2954" y="1707"/>
                    <a:pt x="2951" y="1708"/>
                  </a:cubicBezTo>
                  <a:cubicBezTo>
                    <a:pt x="2949" y="1710"/>
                    <a:pt x="2946" y="1710"/>
                    <a:pt x="2943" y="1710"/>
                  </a:cubicBezTo>
                  <a:cubicBezTo>
                    <a:pt x="2942" y="1709"/>
                    <a:pt x="2940" y="1708"/>
                    <a:pt x="2939" y="1708"/>
                  </a:cubicBezTo>
                  <a:cubicBezTo>
                    <a:pt x="2938" y="1708"/>
                    <a:pt x="2938" y="1710"/>
                    <a:pt x="2936" y="1711"/>
                  </a:cubicBezTo>
                  <a:cubicBezTo>
                    <a:pt x="2932" y="1712"/>
                    <a:pt x="2931" y="1710"/>
                    <a:pt x="2934" y="1707"/>
                  </a:cubicBezTo>
                  <a:cubicBezTo>
                    <a:pt x="2936" y="1705"/>
                    <a:pt x="2939" y="1705"/>
                    <a:pt x="2940" y="1703"/>
                  </a:cubicBezTo>
                  <a:cubicBezTo>
                    <a:pt x="2942" y="1701"/>
                    <a:pt x="2943" y="1699"/>
                    <a:pt x="2944" y="1697"/>
                  </a:cubicBezTo>
                  <a:cubicBezTo>
                    <a:pt x="2946" y="1695"/>
                    <a:pt x="2948" y="1695"/>
                    <a:pt x="2947" y="1691"/>
                  </a:cubicBezTo>
                  <a:cubicBezTo>
                    <a:pt x="2945" y="1691"/>
                    <a:pt x="2942" y="1692"/>
                    <a:pt x="2939" y="1691"/>
                  </a:cubicBezTo>
                  <a:cubicBezTo>
                    <a:pt x="2937" y="1690"/>
                    <a:pt x="2936" y="1688"/>
                    <a:pt x="2934" y="1688"/>
                  </a:cubicBezTo>
                  <a:cubicBezTo>
                    <a:pt x="2934" y="1684"/>
                    <a:pt x="2937" y="1686"/>
                    <a:pt x="2938" y="1684"/>
                  </a:cubicBezTo>
                  <a:cubicBezTo>
                    <a:pt x="2939" y="1684"/>
                    <a:pt x="2939" y="1682"/>
                    <a:pt x="2940" y="1681"/>
                  </a:cubicBezTo>
                  <a:cubicBezTo>
                    <a:pt x="2941" y="1680"/>
                    <a:pt x="2943" y="1680"/>
                    <a:pt x="2943" y="1679"/>
                  </a:cubicBezTo>
                  <a:cubicBezTo>
                    <a:pt x="2944" y="1678"/>
                    <a:pt x="2944" y="1677"/>
                    <a:pt x="2944" y="1676"/>
                  </a:cubicBezTo>
                  <a:cubicBezTo>
                    <a:pt x="2945" y="1675"/>
                    <a:pt x="2947" y="1675"/>
                    <a:pt x="2948" y="1674"/>
                  </a:cubicBezTo>
                  <a:cubicBezTo>
                    <a:pt x="2949" y="1672"/>
                    <a:pt x="2949" y="1670"/>
                    <a:pt x="2951" y="1668"/>
                  </a:cubicBezTo>
                  <a:cubicBezTo>
                    <a:pt x="2946" y="1667"/>
                    <a:pt x="2944" y="1674"/>
                    <a:pt x="2941" y="1676"/>
                  </a:cubicBezTo>
                  <a:cubicBezTo>
                    <a:pt x="2939" y="1677"/>
                    <a:pt x="2937" y="1676"/>
                    <a:pt x="2936" y="1677"/>
                  </a:cubicBezTo>
                  <a:cubicBezTo>
                    <a:pt x="2935" y="1677"/>
                    <a:pt x="2934" y="1679"/>
                    <a:pt x="2933" y="1680"/>
                  </a:cubicBezTo>
                  <a:cubicBezTo>
                    <a:pt x="2931" y="1681"/>
                    <a:pt x="2927" y="1682"/>
                    <a:pt x="2928" y="1685"/>
                  </a:cubicBezTo>
                  <a:cubicBezTo>
                    <a:pt x="2928" y="1688"/>
                    <a:pt x="2931" y="1687"/>
                    <a:pt x="2931" y="1690"/>
                  </a:cubicBezTo>
                  <a:cubicBezTo>
                    <a:pt x="2932" y="1692"/>
                    <a:pt x="2930" y="1695"/>
                    <a:pt x="2929" y="1696"/>
                  </a:cubicBezTo>
                  <a:cubicBezTo>
                    <a:pt x="2927" y="1699"/>
                    <a:pt x="2925" y="1697"/>
                    <a:pt x="2922" y="1698"/>
                  </a:cubicBezTo>
                  <a:cubicBezTo>
                    <a:pt x="2920" y="1699"/>
                    <a:pt x="2920" y="1702"/>
                    <a:pt x="2917" y="1700"/>
                  </a:cubicBezTo>
                  <a:cubicBezTo>
                    <a:pt x="2918" y="1695"/>
                    <a:pt x="2918" y="1691"/>
                    <a:pt x="2919" y="1686"/>
                  </a:cubicBezTo>
                  <a:cubicBezTo>
                    <a:pt x="2921" y="1680"/>
                    <a:pt x="2920" y="1674"/>
                    <a:pt x="2921" y="1668"/>
                  </a:cubicBezTo>
                  <a:cubicBezTo>
                    <a:pt x="2921" y="1664"/>
                    <a:pt x="2923" y="1662"/>
                    <a:pt x="2917" y="1661"/>
                  </a:cubicBezTo>
                  <a:cubicBezTo>
                    <a:pt x="2915" y="1661"/>
                    <a:pt x="2914" y="1662"/>
                    <a:pt x="2911" y="1663"/>
                  </a:cubicBezTo>
                  <a:cubicBezTo>
                    <a:pt x="2908" y="1663"/>
                    <a:pt x="2906" y="1662"/>
                    <a:pt x="2903" y="1663"/>
                  </a:cubicBezTo>
                  <a:cubicBezTo>
                    <a:pt x="2901" y="1663"/>
                    <a:pt x="2899" y="1664"/>
                    <a:pt x="2897" y="1664"/>
                  </a:cubicBezTo>
                  <a:cubicBezTo>
                    <a:pt x="2893" y="1665"/>
                    <a:pt x="2889" y="1665"/>
                    <a:pt x="2890" y="1660"/>
                  </a:cubicBezTo>
                  <a:cubicBezTo>
                    <a:pt x="2887" y="1658"/>
                    <a:pt x="2881" y="1656"/>
                    <a:pt x="2878" y="1655"/>
                  </a:cubicBezTo>
                  <a:cubicBezTo>
                    <a:pt x="2878" y="1652"/>
                    <a:pt x="2878" y="1650"/>
                    <a:pt x="2879" y="1649"/>
                  </a:cubicBezTo>
                  <a:cubicBezTo>
                    <a:pt x="2880" y="1648"/>
                    <a:pt x="2881" y="1647"/>
                    <a:pt x="2882" y="1646"/>
                  </a:cubicBezTo>
                  <a:cubicBezTo>
                    <a:pt x="2883" y="1645"/>
                    <a:pt x="2883" y="1643"/>
                    <a:pt x="2884" y="1643"/>
                  </a:cubicBezTo>
                  <a:cubicBezTo>
                    <a:pt x="2886" y="1639"/>
                    <a:pt x="2889" y="1639"/>
                    <a:pt x="2892" y="1638"/>
                  </a:cubicBezTo>
                  <a:cubicBezTo>
                    <a:pt x="2896" y="1636"/>
                    <a:pt x="2896" y="1635"/>
                    <a:pt x="2899" y="1633"/>
                  </a:cubicBezTo>
                  <a:cubicBezTo>
                    <a:pt x="2901" y="1632"/>
                    <a:pt x="2902" y="1632"/>
                    <a:pt x="2904" y="1630"/>
                  </a:cubicBezTo>
                  <a:cubicBezTo>
                    <a:pt x="2905" y="1629"/>
                    <a:pt x="2905" y="1627"/>
                    <a:pt x="2906" y="1625"/>
                  </a:cubicBezTo>
                  <a:cubicBezTo>
                    <a:pt x="2907" y="1623"/>
                    <a:pt x="2908" y="1620"/>
                    <a:pt x="2910" y="1618"/>
                  </a:cubicBezTo>
                  <a:cubicBezTo>
                    <a:pt x="2912" y="1617"/>
                    <a:pt x="2915" y="1616"/>
                    <a:pt x="2917" y="1615"/>
                  </a:cubicBezTo>
                  <a:cubicBezTo>
                    <a:pt x="2919" y="1613"/>
                    <a:pt x="2921" y="1611"/>
                    <a:pt x="2923" y="1609"/>
                  </a:cubicBezTo>
                  <a:cubicBezTo>
                    <a:pt x="2928" y="1606"/>
                    <a:pt x="2933" y="1602"/>
                    <a:pt x="2937" y="1598"/>
                  </a:cubicBezTo>
                  <a:cubicBezTo>
                    <a:pt x="2938" y="1596"/>
                    <a:pt x="2938" y="1595"/>
                    <a:pt x="2940" y="1593"/>
                  </a:cubicBezTo>
                  <a:cubicBezTo>
                    <a:pt x="2941" y="1592"/>
                    <a:pt x="2942" y="1592"/>
                    <a:pt x="2944" y="1591"/>
                  </a:cubicBezTo>
                  <a:cubicBezTo>
                    <a:pt x="2947" y="1588"/>
                    <a:pt x="2947" y="1586"/>
                    <a:pt x="2949" y="1582"/>
                  </a:cubicBezTo>
                  <a:cubicBezTo>
                    <a:pt x="2949" y="1581"/>
                    <a:pt x="2951" y="1581"/>
                    <a:pt x="2952" y="1580"/>
                  </a:cubicBezTo>
                  <a:cubicBezTo>
                    <a:pt x="2952" y="1580"/>
                    <a:pt x="2953" y="1578"/>
                    <a:pt x="2954" y="1578"/>
                  </a:cubicBezTo>
                  <a:cubicBezTo>
                    <a:pt x="2955" y="1577"/>
                    <a:pt x="2957" y="1578"/>
                    <a:pt x="2957" y="1577"/>
                  </a:cubicBezTo>
                  <a:cubicBezTo>
                    <a:pt x="2958" y="1575"/>
                    <a:pt x="2955" y="1575"/>
                    <a:pt x="2955" y="1574"/>
                  </a:cubicBezTo>
                  <a:cubicBezTo>
                    <a:pt x="2954" y="1570"/>
                    <a:pt x="2956" y="1570"/>
                    <a:pt x="2958" y="1568"/>
                  </a:cubicBezTo>
                  <a:cubicBezTo>
                    <a:pt x="2959" y="1567"/>
                    <a:pt x="2960" y="1564"/>
                    <a:pt x="2961" y="1562"/>
                  </a:cubicBezTo>
                  <a:cubicBezTo>
                    <a:pt x="2962" y="1561"/>
                    <a:pt x="2963" y="1560"/>
                    <a:pt x="2964" y="1559"/>
                  </a:cubicBezTo>
                  <a:cubicBezTo>
                    <a:pt x="2964" y="1558"/>
                    <a:pt x="2966" y="1558"/>
                    <a:pt x="2967" y="1557"/>
                  </a:cubicBezTo>
                  <a:cubicBezTo>
                    <a:pt x="2968" y="1555"/>
                    <a:pt x="2967" y="1553"/>
                    <a:pt x="2970" y="1551"/>
                  </a:cubicBezTo>
                  <a:cubicBezTo>
                    <a:pt x="2972" y="1549"/>
                    <a:pt x="2975" y="1549"/>
                    <a:pt x="2976" y="1547"/>
                  </a:cubicBezTo>
                  <a:cubicBezTo>
                    <a:pt x="2978" y="1545"/>
                    <a:pt x="2978" y="1542"/>
                    <a:pt x="2980" y="1539"/>
                  </a:cubicBezTo>
                  <a:cubicBezTo>
                    <a:pt x="2983" y="1537"/>
                    <a:pt x="2985" y="1537"/>
                    <a:pt x="2988" y="1535"/>
                  </a:cubicBezTo>
                  <a:cubicBezTo>
                    <a:pt x="2991" y="1534"/>
                    <a:pt x="2991" y="1533"/>
                    <a:pt x="2993" y="1530"/>
                  </a:cubicBezTo>
                  <a:cubicBezTo>
                    <a:pt x="2995" y="1527"/>
                    <a:pt x="2998" y="1528"/>
                    <a:pt x="3000" y="1526"/>
                  </a:cubicBezTo>
                  <a:cubicBezTo>
                    <a:pt x="3001" y="1524"/>
                    <a:pt x="3000" y="1521"/>
                    <a:pt x="3001" y="1519"/>
                  </a:cubicBezTo>
                  <a:cubicBezTo>
                    <a:pt x="3002" y="1516"/>
                    <a:pt x="3004" y="1516"/>
                    <a:pt x="3007" y="1514"/>
                  </a:cubicBezTo>
                  <a:cubicBezTo>
                    <a:pt x="3012" y="1512"/>
                    <a:pt x="3017" y="1510"/>
                    <a:pt x="3019" y="1504"/>
                  </a:cubicBezTo>
                  <a:cubicBezTo>
                    <a:pt x="3020" y="1502"/>
                    <a:pt x="3019" y="1501"/>
                    <a:pt x="3021" y="1498"/>
                  </a:cubicBezTo>
                  <a:cubicBezTo>
                    <a:pt x="3024" y="1491"/>
                    <a:pt x="3025" y="1482"/>
                    <a:pt x="3033" y="1478"/>
                  </a:cubicBezTo>
                  <a:cubicBezTo>
                    <a:pt x="3043" y="1473"/>
                    <a:pt x="3049" y="1467"/>
                    <a:pt x="3055" y="1457"/>
                  </a:cubicBezTo>
                  <a:cubicBezTo>
                    <a:pt x="3059" y="1450"/>
                    <a:pt x="3063" y="1444"/>
                    <a:pt x="3070" y="1440"/>
                  </a:cubicBezTo>
                  <a:cubicBezTo>
                    <a:pt x="3073" y="1438"/>
                    <a:pt x="3077" y="1437"/>
                    <a:pt x="3080" y="1436"/>
                  </a:cubicBezTo>
                  <a:cubicBezTo>
                    <a:pt x="3084" y="1434"/>
                    <a:pt x="3087" y="1431"/>
                    <a:pt x="3090" y="1431"/>
                  </a:cubicBezTo>
                  <a:cubicBezTo>
                    <a:pt x="3093" y="1430"/>
                    <a:pt x="3093" y="1432"/>
                    <a:pt x="3096" y="1432"/>
                  </a:cubicBezTo>
                  <a:cubicBezTo>
                    <a:pt x="3098" y="1432"/>
                    <a:pt x="3099" y="1431"/>
                    <a:pt x="3100" y="1431"/>
                  </a:cubicBezTo>
                  <a:cubicBezTo>
                    <a:pt x="3104" y="1429"/>
                    <a:pt x="3108" y="1428"/>
                    <a:pt x="3112" y="1428"/>
                  </a:cubicBezTo>
                  <a:cubicBezTo>
                    <a:pt x="3120" y="1428"/>
                    <a:pt x="3128" y="1429"/>
                    <a:pt x="3136" y="1430"/>
                  </a:cubicBezTo>
                  <a:cubicBezTo>
                    <a:pt x="3137" y="1430"/>
                    <a:pt x="3139" y="1430"/>
                    <a:pt x="3140" y="1430"/>
                  </a:cubicBezTo>
                  <a:cubicBezTo>
                    <a:pt x="3141" y="1429"/>
                    <a:pt x="3141" y="1428"/>
                    <a:pt x="3142" y="1427"/>
                  </a:cubicBezTo>
                  <a:cubicBezTo>
                    <a:pt x="3144" y="1427"/>
                    <a:pt x="3145" y="1428"/>
                    <a:pt x="3146" y="1428"/>
                  </a:cubicBezTo>
                  <a:cubicBezTo>
                    <a:pt x="3147" y="1428"/>
                    <a:pt x="3148" y="1427"/>
                    <a:pt x="3149" y="1427"/>
                  </a:cubicBezTo>
                  <a:cubicBezTo>
                    <a:pt x="3152" y="1426"/>
                    <a:pt x="3155" y="1428"/>
                    <a:pt x="3158" y="1428"/>
                  </a:cubicBezTo>
                  <a:cubicBezTo>
                    <a:pt x="3160" y="1429"/>
                    <a:pt x="3164" y="1427"/>
                    <a:pt x="3164" y="1431"/>
                  </a:cubicBezTo>
                  <a:cubicBezTo>
                    <a:pt x="3163" y="1431"/>
                    <a:pt x="3161" y="1433"/>
                    <a:pt x="3161" y="1434"/>
                  </a:cubicBezTo>
                  <a:cubicBezTo>
                    <a:pt x="3161" y="1435"/>
                    <a:pt x="3161" y="1436"/>
                    <a:pt x="3161" y="1437"/>
                  </a:cubicBezTo>
                  <a:cubicBezTo>
                    <a:pt x="3161" y="1437"/>
                    <a:pt x="3164" y="1440"/>
                    <a:pt x="3163" y="1440"/>
                  </a:cubicBezTo>
                  <a:cubicBezTo>
                    <a:pt x="3165" y="1442"/>
                    <a:pt x="3164" y="1441"/>
                    <a:pt x="3166" y="1441"/>
                  </a:cubicBezTo>
                  <a:cubicBezTo>
                    <a:pt x="3165" y="1441"/>
                    <a:pt x="3168" y="1439"/>
                    <a:pt x="3169" y="1439"/>
                  </a:cubicBezTo>
                  <a:cubicBezTo>
                    <a:pt x="3170" y="1439"/>
                    <a:pt x="3172" y="1439"/>
                    <a:pt x="3174" y="1438"/>
                  </a:cubicBezTo>
                  <a:cubicBezTo>
                    <a:pt x="3174" y="1435"/>
                    <a:pt x="3172" y="1428"/>
                    <a:pt x="3176" y="1426"/>
                  </a:cubicBezTo>
                  <a:cubicBezTo>
                    <a:pt x="3180" y="1424"/>
                    <a:pt x="3183" y="1428"/>
                    <a:pt x="3186" y="1429"/>
                  </a:cubicBezTo>
                  <a:cubicBezTo>
                    <a:pt x="3190" y="1430"/>
                    <a:pt x="3194" y="1430"/>
                    <a:pt x="3198" y="1432"/>
                  </a:cubicBezTo>
                  <a:cubicBezTo>
                    <a:pt x="3201" y="1433"/>
                    <a:pt x="3204" y="1437"/>
                    <a:pt x="3207" y="1437"/>
                  </a:cubicBezTo>
                  <a:cubicBezTo>
                    <a:pt x="3207" y="1436"/>
                    <a:pt x="3207" y="1435"/>
                    <a:pt x="3207" y="1434"/>
                  </a:cubicBezTo>
                  <a:cubicBezTo>
                    <a:pt x="3210" y="1433"/>
                    <a:pt x="3211" y="1437"/>
                    <a:pt x="3213" y="1435"/>
                  </a:cubicBezTo>
                  <a:cubicBezTo>
                    <a:pt x="3215" y="1434"/>
                    <a:pt x="3214" y="1431"/>
                    <a:pt x="3213" y="1430"/>
                  </a:cubicBezTo>
                  <a:cubicBezTo>
                    <a:pt x="3216" y="1430"/>
                    <a:pt x="3218" y="1428"/>
                    <a:pt x="3220" y="1427"/>
                  </a:cubicBezTo>
                  <a:cubicBezTo>
                    <a:pt x="3223" y="1427"/>
                    <a:pt x="3226" y="1429"/>
                    <a:pt x="3229" y="1429"/>
                  </a:cubicBezTo>
                  <a:cubicBezTo>
                    <a:pt x="3228" y="1433"/>
                    <a:pt x="3228" y="1436"/>
                    <a:pt x="3233" y="1436"/>
                  </a:cubicBezTo>
                  <a:cubicBezTo>
                    <a:pt x="3235" y="1436"/>
                    <a:pt x="3237" y="1435"/>
                    <a:pt x="3239" y="1435"/>
                  </a:cubicBezTo>
                  <a:cubicBezTo>
                    <a:pt x="3240" y="1436"/>
                    <a:pt x="3242" y="1437"/>
                    <a:pt x="3243" y="1437"/>
                  </a:cubicBezTo>
                  <a:cubicBezTo>
                    <a:pt x="3244" y="1436"/>
                    <a:pt x="3245" y="1434"/>
                    <a:pt x="3245" y="1432"/>
                  </a:cubicBezTo>
                  <a:cubicBezTo>
                    <a:pt x="3246" y="1430"/>
                    <a:pt x="3244" y="1430"/>
                    <a:pt x="3243" y="1428"/>
                  </a:cubicBezTo>
                  <a:cubicBezTo>
                    <a:pt x="3241" y="1428"/>
                    <a:pt x="3240" y="1428"/>
                    <a:pt x="3238" y="1428"/>
                  </a:cubicBezTo>
                  <a:cubicBezTo>
                    <a:pt x="3239" y="1426"/>
                    <a:pt x="3240" y="1423"/>
                    <a:pt x="3241" y="1421"/>
                  </a:cubicBezTo>
                  <a:cubicBezTo>
                    <a:pt x="3241" y="1423"/>
                    <a:pt x="3242" y="1423"/>
                    <a:pt x="3242" y="1424"/>
                  </a:cubicBezTo>
                  <a:cubicBezTo>
                    <a:pt x="3246" y="1423"/>
                    <a:pt x="3252" y="1427"/>
                    <a:pt x="3251" y="1422"/>
                  </a:cubicBezTo>
                  <a:cubicBezTo>
                    <a:pt x="3251" y="1420"/>
                    <a:pt x="3248" y="1419"/>
                    <a:pt x="3248" y="1417"/>
                  </a:cubicBezTo>
                  <a:cubicBezTo>
                    <a:pt x="3248" y="1416"/>
                    <a:pt x="3250" y="1413"/>
                    <a:pt x="3251" y="1413"/>
                  </a:cubicBezTo>
                  <a:cubicBezTo>
                    <a:pt x="3260" y="1405"/>
                    <a:pt x="3275" y="1413"/>
                    <a:pt x="3283" y="1418"/>
                  </a:cubicBezTo>
                  <a:cubicBezTo>
                    <a:pt x="3286" y="1420"/>
                    <a:pt x="3287" y="1422"/>
                    <a:pt x="3289" y="1424"/>
                  </a:cubicBezTo>
                  <a:cubicBezTo>
                    <a:pt x="3291" y="1425"/>
                    <a:pt x="3294" y="1426"/>
                    <a:pt x="3296" y="1425"/>
                  </a:cubicBezTo>
                  <a:cubicBezTo>
                    <a:pt x="3302" y="1422"/>
                    <a:pt x="3295" y="1422"/>
                    <a:pt x="3298" y="1419"/>
                  </a:cubicBezTo>
                  <a:cubicBezTo>
                    <a:pt x="3299" y="1418"/>
                    <a:pt x="3307" y="1419"/>
                    <a:pt x="3308" y="1419"/>
                  </a:cubicBezTo>
                  <a:cubicBezTo>
                    <a:pt x="3311" y="1420"/>
                    <a:pt x="3313" y="1422"/>
                    <a:pt x="3315" y="1425"/>
                  </a:cubicBezTo>
                  <a:cubicBezTo>
                    <a:pt x="3317" y="1427"/>
                    <a:pt x="3318" y="1430"/>
                    <a:pt x="3320" y="1431"/>
                  </a:cubicBezTo>
                  <a:cubicBezTo>
                    <a:pt x="3323" y="1433"/>
                    <a:pt x="3328" y="1434"/>
                    <a:pt x="3331" y="1435"/>
                  </a:cubicBezTo>
                  <a:cubicBezTo>
                    <a:pt x="3326" y="1442"/>
                    <a:pt x="3320" y="1438"/>
                    <a:pt x="3313" y="1440"/>
                  </a:cubicBezTo>
                  <a:cubicBezTo>
                    <a:pt x="3310" y="1440"/>
                    <a:pt x="3308" y="1442"/>
                    <a:pt x="3305" y="1443"/>
                  </a:cubicBezTo>
                  <a:cubicBezTo>
                    <a:pt x="3302" y="1445"/>
                    <a:pt x="3301" y="1443"/>
                    <a:pt x="3303" y="1448"/>
                  </a:cubicBezTo>
                  <a:cubicBezTo>
                    <a:pt x="3303" y="1449"/>
                    <a:pt x="3305" y="1454"/>
                    <a:pt x="3307" y="1455"/>
                  </a:cubicBezTo>
                  <a:cubicBezTo>
                    <a:pt x="3308" y="1457"/>
                    <a:pt x="3312" y="1457"/>
                    <a:pt x="3314" y="1457"/>
                  </a:cubicBezTo>
                  <a:cubicBezTo>
                    <a:pt x="3318" y="1457"/>
                    <a:pt x="3319" y="1455"/>
                    <a:pt x="3322" y="1454"/>
                  </a:cubicBezTo>
                  <a:cubicBezTo>
                    <a:pt x="3325" y="1453"/>
                    <a:pt x="3327" y="1453"/>
                    <a:pt x="3329" y="1451"/>
                  </a:cubicBezTo>
                  <a:cubicBezTo>
                    <a:pt x="3331" y="1450"/>
                    <a:pt x="3331" y="1448"/>
                    <a:pt x="3335" y="1448"/>
                  </a:cubicBezTo>
                  <a:cubicBezTo>
                    <a:pt x="3338" y="1449"/>
                    <a:pt x="3337" y="1450"/>
                    <a:pt x="3339" y="1451"/>
                  </a:cubicBezTo>
                  <a:cubicBezTo>
                    <a:pt x="3340" y="1452"/>
                    <a:pt x="3342" y="1452"/>
                    <a:pt x="3344" y="1452"/>
                  </a:cubicBezTo>
                  <a:cubicBezTo>
                    <a:pt x="3348" y="1453"/>
                    <a:pt x="3348" y="1454"/>
                    <a:pt x="3350" y="1451"/>
                  </a:cubicBezTo>
                  <a:cubicBezTo>
                    <a:pt x="3352" y="1448"/>
                    <a:pt x="3352" y="1446"/>
                    <a:pt x="3354" y="1445"/>
                  </a:cubicBezTo>
                  <a:cubicBezTo>
                    <a:pt x="3355" y="1444"/>
                    <a:pt x="3362" y="1443"/>
                    <a:pt x="3362" y="1443"/>
                  </a:cubicBezTo>
                  <a:cubicBezTo>
                    <a:pt x="3362" y="1441"/>
                    <a:pt x="3362" y="1439"/>
                    <a:pt x="3363" y="1437"/>
                  </a:cubicBezTo>
                  <a:cubicBezTo>
                    <a:pt x="3364" y="1437"/>
                    <a:pt x="3366" y="1437"/>
                    <a:pt x="3366" y="1438"/>
                  </a:cubicBezTo>
                  <a:cubicBezTo>
                    <a:pt x="3370" y="1438"/>
                    <a:pt x="3372" y="1440"/>
                    <a:pt x="3375" y="1442"/>
                  </a:cubicBezTo>
                  <a:cubicBezTo>
                    <a:pt x="3377" y="1445"/>
                    <a:pt x="3378" y="1447"/>
                    <a:pt x="3382" y="1446"/>
                  </a:cubicBezTo>
                  <a:cubicBezTo>
                    <a:pt x="3382" y="1446"/>
                    <a:pt x="3384" y="1444"/>
                    <a:pt x="3385" y="1444"/>
                  </a:cubicBezTo>
                  <a:cubicBezTo>
                    <a:pt x="3386" y="1443"/>
                    <a:pt x="3387" y="1443"/>
                    <a:pt x="3388" y="1442"/>
                  </a:cubicBezTo>
                  <a:cubicBezTo>
                    <a:pt x="3390" y="1441"/>
                    <a:pt x="3388" y="1438"/>
                    <a:pt x="3392" y="1439"/>
                  </a:cubicBezTo>
                  <a:cubicBezTo>
                    <a:pt x="3395" y="1439"/>
                    <a:pt x="3396" y="1442"/>
                    <a:pt x="3399" y="1442"/>
                  </a:cubicBezTo>
                  <a:cubicBezTo>
                    <a:pt x="3400" y="1441"/>
                    <a:pt x="3401" y="1440"/>
                    <a:pt x="3402" y="1439"/>
                  </a:cubicBezTo>
                  <a:cubicBezTo>
                    <a:pt x="3403" y="1439"/>
                    <a:pt x="3404" y="1440"/>
                    <a:pt x="3405" y="1439"/>
                  </a:cubicBezTo>
                  <a:cubicBezTo>
                    <a:pt x="3409" y="1439"/>
                    <a:pt x="3409" y="1440"/>
                    <a:pt x="3410" y="1436"/>
                  </a:cubicBezTo>
                  <a:cubicBezTo>
                    <a:pt x="3411" y="1434"/>
                    <a:pt x="3410" y="1432"/>
                    <a:pt x="3410" y="1430"/>
                  </a:cubicBezTo>
                  <a:cubicBezTo>
                    <a:pt x="3409" y="1428"/>
                    <a:pt x="3405" y="1423"/>
                    <a:pt x="3403" y="1422"/>
                  </a:cubicBezTo>
                  <a:cubicBezTo>
                    <a:pt x="3402" y="1422"/>
                    <a:pt x="3402" y="1423"/>
                    <a:pt x="3401" y="1423"/>
                  </a:cubicBezTo>
                  <a:cubicBezTo>
                    <a:pt x="3400" y="1423"/>
                    <a:pt x="3399" y="1422"/>
                    <a:pt x="3399" y="1422"/>
                  </a:cubicBezTo>
                  <a:cubicBezTo>
                    <a:pt x="3394" y="1421"/>
                    <a:pt x="3390" y="1419"/>
                    <a:pt x="3387" y="1422"/>
                  </a:cubicBezTo>
                  <a:cubicBezTo>
                    <a:pt x="3386" y="1424"/>
                    <a:pt x="3388" y="1425"/>
                    <a:pt x="3385" y="1426"/>
                  </a:cubicBezTo>
                  <a:cubicBezTo>
                    <a:pt x="3384" y="1426"/>
                    <a:pt x="3380" y="1423"/>
                    <a:pt x="3380" y="1422"/>
                  </a:cubicBezTo>
                  <a:cubicBezTo>
                    <a:pt x="3380" y="1422"/>
                    <a:pt x="3383" y="1419"/>
                    <a:pt x="3383" y="1418"/>
                  </a:cubicBezTo>
                  <a:cubicBezTo>
                    <a:pt x="3385" y="1417"/>
                    <a:pt x="3385" y="1416"/>
                    <a:pt x="3387" y="1417"/>
                  </a:cubicBezTo>
                  <a:cubicBezTo>
                    <a:pt x="3387" y="1413"/>
                    <a:pt x="3385" y="1411"/>
                    <a:pt x="3385" y="1408"/>
                  </a:cubicBezTo>
                  <a:cubicBezTo>
                    <a:pt x="3385" y="1407"/>
                    <a:pt x="3385" y="1404"/>
                    <a:pt x="3386" y="1403"/>
                  </a:cubicBezTo>
                  <a:cubicBezTo>
                    <a:pt x="3387" y="1401"/>
                    <a:pt x="3388" y="1404"/>
                    <a:pt x="3390" y="1403"/>
                  </a:cubicBezTo>
                  <a:cubicBezTo>
                    <a:pt x="3394" y="1401"/>
                    <a:pt x="3389" y="1398"/>
                    <a:pt x="3390" y="1395"/>
                  </a:cubicBezTo>
                  <a:cubicBezTo>
                    <a:pt x="3390" y="1393"/>
                    <a:pt x="3392" y="1393"/>
                    <a:pt x="3393" y="1392"/>
                  </a:cubicBezTo>
                  <a:cubicBezTo>
                    <a:pt x="3395" y="1389"/>
                    <a:pt x="3397" y="1385"/>
                    <a:pt x="3399" y="1382"/>
                  </a:cubicBezTo>
                  <a:cubicBezTo>
                    <a:pt x="3403" y="1378"/>
                    <a:pt x="3407" y="1375"/>
                    <a:pt x="3411" y="1372"/>
                  </a:cubicBezTo>
                  <a:cubicBezTo>
                    <a:pt x="3415" y="1369"/>
                    <a:pt x="3419" y="1366"/>
                    <a:pt x="3423" y="1363"/>
                  </a:cubicBezTo>
                  <a:cubicBezTo>
                    <a:pt x="3426" y="1360"/>
                    <a:pt x="3428" y="1358"/>
                    <a:pt x="3429" y="1353"/>
                  </a:cubicBezTo>
                  <a:cubicBezTo>
                    <a:pt x="3430" y="1350"/>
                    <a:pt x="3445" y="1324"/>
                    <a:pt x="3450" y="1332"/>
                  </a:cubicBezTo>
                  <a:cubicBezTo>
                    <a:pt x="3450" y="1329"/>
                    <a:pt x="3449" y="1325"/>
                    <a:pt x="3449" y="1322"/>
                  </a:cubicBezTo>
                  <a:cubicBezTo>
                    <a:pt x="3450" y="1319"/>
                    <a:pt x="3450" y="1316"/>
                    <a:pt x="3451" y="1313"/>
                  </a:cubicBezTo>
                  <a:cubicBezTo>
                    <a:pt x="3454" y="1314"/>
                    <a:pt x="3455" y="1312"/>
                    <a:pt x="3458" y="1309"/>
                  </a:cubicBezTo>
                  <a:cubicBezTo>
                    <a:pt x="3461" y="1306"/>
                    <a:pt x="3462" y="1306"/>
                    <a:pt x="3465" y="1304"/>
                  </a:cubicBezTo>
                  <a:cubicBezTo>
                    <a:pt x="3468" y="1303"/>
                    <a:pt x="3468" y="1300"/>
                    <a:pt x="3471" y="1299"/>
                  </a:cubicBezTo>
                  <a:cubicBezTo>
                    <a:pt x="3474" y="1297"/>
                    <a:pt x="3478" y="1298"/>
                    <a:pt x="3481" y="1299"/>
                  </a:cubicBezTo>
                  <a:cubicBezTo>
                    <a:pt x="3485" y="1301"/>
                    <a:pt x="3484" y="1302"/>
                    <a:pt x="3488" y="1300"/>
                  </a:cubicBezTo>
                  <a:cubicBezTo>
                    <a:pt x="3492" y="1298"/>
                    <a:pt x="3491" y="1296"/>
                    <a:pt x="3495" y="1297"/>
                  </a:cubicBezTo>
                  <a:cubicBezTo>
                    <a:pt x="3499" y="1297"/>
                    <a:pt x="3500" y="1296"/>
                    <a:pt x="3502" y="1296"/>
                  </a:cubicBezTo>
                  <a:cubicBezTo>
                    <a:pt x="3504" y="1295"/>
                    <a:pt x="3506" y="1297"/>
                    <a:pt x="3507" y="1296"/>
                  </a:cubicBezTo>
                  <a:cubicBezTo>
                    <a:pt x="3509" y="1296"/>
                    <a:pt x="3508" y="1294"/>
                    <a:pt x="3509" y="1294"/>
                  </a:cubicBezTo>
                  <a:cubicBezTo>
                    <a:pt x="3511" y="1292"/>
                    <a:pt x="3514" y="1291"/>
                    <a:pt x="3517" y="1291"/>
                  </a:cubicBezTo>
                  <a:cubicBezTo>
                    <a:pt x="3518" y="1291"/>
                    <a:pt x="3522" y="1293"/>
                    <a:pt x="3522" y="1294"/>
                  </a:cubicBezTo>
                  <a:cubicBezTo>
                    <a:pt x="3522" y="1296"/>
                    <a:pt x="3522" y="1299"/>
                    <a:pt x="3525" y="1299"/>
                  </a:cubicBezTo>
                  <a:cubicBezTo>
                    <a:pt x="3525" y="1301"/>
                    <a:pt x="3524" y="1303"/>
                    <a:pt x="3525" y="1305"/>
                  </a:cubicBezTo>
                  <a:cubicBezTo>
                    <a:pt x="3526" y="1305"/>
                    <a:pt x="3526" y="1304"/>
                    <a:pt x="3527" y="1304"/>
                  </a:cubicBezTo>
                  <a:cubicBezTo>
                    <a:pt x="3528" y="1305"/>
                    <a:pt x="3535" y="1303"/>
                    <a:pt x="3535" y="1303"/>
                  </a:cubicBezTo>
                  <a:cubicBezTo>
                    <a:pt x="3538" y="1302"/>
                    <a:pt x="3538" y="1298"/>
                    <a:pt x="3539" y="1296"/>
                  </a:cubicBezTo>
                  <a:cubicBezTo>
                    <a:pt x="3541" y="1291"/>
                    <a:pt x="3548" y="1286"/>
                    <a:pt x="3549" y="1294"/>
                  </a:cubicBezTo>
                  <a:cubicBezTo>
                    <a:pt x="3550" y="1300"/>
                    <a:pt x="3545" y="1307"/>
                    <a:pt x="3542" y="1312"/>
                  </a:cubicBezTo>
                  <a:cubicBezTo>
                    <a:pt x="3541" y="1315"/>
                    <a:pt x="3540" y="1317"/>
                    <a:pt x="3539" y="1319"/>
                  </a:cubicBezTo>
                  <a:cubicBezTo>
                    <a:pt x="3538" y="1321"/>
                    <a:pt x="3533" y="1325"/>
                    <a:pt x="3533" y="1328"/>
                  </a:cubicBezTo>
                  <a:cubicBezTo>
                    <a:pt x="3534" y="1328"/>
                    <a:pt x="3535" y="1328"/>
                    <a:pt x="3536" y="1328"/>
                  </a:cubicBezTo>
                  <a:cubicBezTo>
                    <a:pt x="3542" y="1336"/>
                    <a:pt x="3532" y="1340"/>
                    <a:pt x="3535" y="1348"/>
                  </a:cubicBezTo>
                  <a:cubicBezTo>
                    <a:pt x="3535" y="1346"/>
                    <a:pt x="3537" y="1346"/>
                    <a:pt x="3538" y="1345"/>
                  </a:cubicBezTo>
                  <a:cubicBezTo>
                    <a:pt x="3538" y="1345"/>
                    <a:pt x="3540" y="1342"/>
                    <a:pt x="3540" y="1342"/>
                  </a:cubicBezTo>
                  <a:cubicBezTo>
                    <a:pt x="3543" y="1340"/>
                    <a:pt x="3546" y="1341"/>
                    <a:pt x="3549" y="1341"/>
                  </a:cubicBezTo>
                  <a:cubicBezTo>
                    <a:pt x="3549" y="1343"/>
                    <a:pt x="3546" y="1345"/>
                    <a:pt x="3545" y="1347"/>
                  </a:cubicBezTo>
                  <a:cubicBezTo>
                    <a:pt x="3545" y="1349"/>
                    <a:pt x="3545" y="1350"/>
                    <a:pt x="3545" y="1352"/>
                  </a:cubicBezTo>
                  <a:cubicBezTo>
                    <a:pt x="3545" y="1357"/>
                    <a:pt x="3544" y="1361"/>
                    <a:pt x="3541" y="1365"/>
                  </a:cubicBezTo>
                  <a:cubicBezTo>
                    <a:pt x="3547" y="1365"/>
                    <a:pt x="3548" y="1357"/>
                    <a:pt x="3555" y="1357"/>
                  </a:cubicBezTo>
                  <a:cubicBezTo>
                    <a:pt x="3559" y="1356"/>
                    <a:pt x="3558" y="1358"/>
                    <a:pt x="3561" y="1354"/>
                  </a:cubicBezTo>
                  <a:cubicBezTo>
                    <a:pt x="3562" y="1353"/>
                    <a:pt x="3562" y="1350"/>
                    <a:pt x="3563" y="1348"/>
                  </a:cubicBezTo>
                  <a:cubicBezTo>
                    <a:pt x="3567" y="1344"/>
                    <a:pt x="3571" y="1341"/>
                    <a:pt x="3574" y="1337"/>
                  </a:cubicBezTo>
                  <a:cubicBezTo>
                    <a:pt x="3578" y="1334"/>
                    <a:pt x="3581" y="1328"/>
                    <a:pt x="3585" y="1325"/>
                  </a:cubicBezTo>
                  <a:cubicBezTo>
                    <a:pt x="3587" y="1323"/>
                    <a:pt x="3590" y="1322"/>
                    <a:pt x="3592" y="1320"/>
                  </a:cubicBezTo>
                  <a:cubicBezTo>
                    <a:pt x="3596" y="1317"/>
                    <a:pt x="3603" y="1311"/>
                    <a:pt x="3603" y="1305"/>
                  </a:cubicBezTo>
                  <a:cubicBezTo>
                    <a:pt x="3604" y="1305"/>
                    <a:pt x="3606" y="1306"/>
                    <a:pt x="3608" y="1307"/>
                  </a:cubicBezTo>
                  <a:cubicBezTo>
                    <a:pt x="3608" y="1308"/>
                    <a:pt x="3608" y="1310"/>
                    <a:pt x="3608" y="1310"/>
                  </a:cubicBezTo>
                  <a:cubicBezTo>
                    <a:pt x="3609" y="1310"/>
                    <a:pt x="3610" y="1310"/>
                    <a:pt x="3611" y="1310"/>
                  </a:cubicBezTo>
                  <a:cubicBezTo>
                    <a:pt x="3610" y="1308"/>
                    <a:pt x="3611" y="1307"/>
                    <a:pt x="3610" y="1305"/>
                  </a:cubicBezTo>
                  <a:cubicBezTo>
                    <a:pt x="3611" y="1304"/>
                    <a:pt x="3613" y="1303"/>
                    <a:pt x="3615" y="1302"/>
                  </a:cubicBezTo>
                  <a:cubicBezTo>
                    <a:pt x="3613" y="1307"/>
                    <a:pt x="3621" y="1314"/>
                    <a:pt x="3618" y="1318"/>
                  </a:cubicBezTo>
                  <a:cubicBezTo>
                    <a:pt x="3620" y="1316"/>
                    <a:pt x="3621" y="1313"/>
                    <a:pt x="3622" y="1311"/>
                  </a:cubicBezTo>
                  <a:cubicBezTo>
                    <a:pt x="3623" y="1309"/>
                    <a:pt x="3622" y="1309"/>
                    <a:pt x="3624" y="1308"/>
                  </a:cubicBezTo>
                  <a:cubicBezTo>
                    <a:pt x="3625" y="1307"/>
                    <a:pt x="3628" y="1307"/>
                    <a:pt x="3628" y="1305"/>
                  </a:cubicBezTo>
                  <a:cubicBezTo>
                    <a:pt x="3628" y="1302"/>
                    <a:pt x="3624" y="1301"/>
                    <a:pt x="3622" y="1299"/>
                  </a:cubicBezTo>
                  <a:cubicBezTo>
                    <a:pt x="3616" y="1295"/>
                    <a:pt x="3623" y="1288"/>
                    <a:pt x="3623" y="1282"/>
                  </a:cubicBezTo>
                  <a:cubicBezTo>
                    <a:pt x="3623" y="1280"/>
                    <a:pt x="3622" y="1278"/>
                    <a:pt x="3622" y="1276"/>
                  </a:cubicBezTo>
                  <a:cubicBezTo>
                    <a:pt x="3621" y="1268"/>
                    <a:pt x="3631" y="1271"/>
                    <a:pt x="3628" y="1263"/>
                  </a:cubicBezTo>
                  <a:cubicBezTo>
                    <a:pt x="3627" y="1261"/>
                    <a:pt x="3625" y="1260"/>
                    <a:pt x="3626" y="1257"/>
                  </a:cubicBezTo>
                  <a:cubicBezTo>
                    <a:pt x="3628" y="1254"/>
                    <a:pt x="3632" y="1254"/>
                    <a:pt x="3635" y="1254"/>
                  </a:cubicBezTo>
                  <a:cubicBezTo>
                    <a:pt x="3637" y="1253"/>
                    <a:pt x="3641" y="1253"/>
                    <a:pt x="3643" y="1251"/>
                  </a:cubicBezTo>
                  <a:cubicBezTo>
                    <a:pt x="3646" y="1250"/>
                    <a:pt x="3647" y="1248"/>
                    <a:pt x="3651" y="1247"/>
                  </a:cubicBezTo>
                  <a:cubicBezTo>
                    <a:pt x="3653" y="1247"/>
                    <a:pt x="3657" y="1246"/>
                    <a:pt x="3660" y="1247"/>
                  </a:cubicBezTo>
                  <a:cubicBezTo>
                    <a:pt x="3662" y="1248"/>
                    <a:pt x="3663" y="1251"/>
                    <a:pt x="3665" y="1252"/>
                  </a:cubicBezTo>
                  <a:cubicBezTo>
                    <a:pt x="3666" y="1254"/>
                    <a:pt x="3679" y="1259"/>
                    <a:pt x="3672" y="1262"/>
                  </a:cubicBezTo>
                  <a:cubicBezTo>
                    <a:pt x="3670" y="1263"/>
                    <a:pt x="3666" y="1261"/>
                    <a:pt x="3664" y="1261"/>
                  </a:cubicBezTo>
                  <a:cubicBezTo>
                    <a:pt x="3660" y="1261"/>
                    <a:pt x="3660" y="1262"/>
                    <a:pt x="3657" y="1264"/>
                  </a:cubicBezTo>
                  <a:cubicBezTo>
                    <a:pt x="3652" y="1267"/>
                    <a:pt x="3650" y="1267"/>
                    <a:pt x="3648" y="1273"/>
                  </a:cubicBezTo>
                  <a:cubicBezTo>
                    <a:pt x="3646" y="1278"/>
                    <a:pt x="3646" y="1285"/>
                    <a:pt x="3647" y="1290"/>
                  </a:cubicBezTo>
                  <a:cubicBezTo>
                    <a:pt x="3647" y="1294"/>
                    <a:pt x="3648" y="1300"/>
                    <a:pt x="3645" y="1303"/>
                  </a:cubicBezTo>
                  <a:cubicBezTo>
                    <a:pt x="3644" y="1305"/>
                    <a:pt x="3642" y="1305"/>
                    <a:pt x="3641" y="1306"/>
                  </a:cubicBezTo>
                  <a:cubicBezTo>
                    <a:pt x="3639" y="1309"/>
                    <a:pt x="3642" y="1315"/>
                    <a:pt x="3639" y="1318"/>
                  </a:cubicBezTo>
                  <a:cubicBezTo>
                    <a:pt x="3646" y="1312"/>
                    <a:pt x="3646" y="1321"/>
                    <a:pt x="3644" y="1326"/>
                  </a:cubicBezTo>
                  <a:cubicBezTo>
                    <a:pt x="3642" y="1329"/>
                    <a:pt x="3635" y="1336"/>
                    <a:pt x="3631" y="1338"/>
                  </a:cubicBezTo>
                  <a:cubicBezTo>
                    <a:pt x="3632" y="1342"/>
                    <a:pt x="3635" y="1344"/>
                    <a:pt x="3638" y="1344"/>
                  </a:cubicBezTo>
                  <a:cubicBezTo>
                    <a:pt x="3638" y="1345"/>
                    <a:pt x="3638" y="1346"/>
                    <a:pt x="3638" y="1347"/>
                  </a:cubicBezTo>
                  <a:cubicBezTo>
                    <a:pt x="3634" y="1348"/>
                    <a:pt x="3631" y="1352"/>
                    <a:pt x="3627" y="1352"/>
                  </a:cubicBezTo>
                  <a:cubicBezTo>
                    <a:pt x="3623" y="1353"/>
                    <a:pt x="3620" y="1350"/>
                    <a:pt x="3616" y="1353"/>
                  </a:cubicBezTo>
                  <a:cubicBezTo>
                    <a:pt x="3613" y="1355"/>
                    <a:pt x="3614" y="1358"/>
                    <a:pt x="3612" y="1360"/>
                  </a:cubicBezTo>
                  <a:cubicBezTo>
                    <a:pt x="3607" y="1365"/>
                    <a:pt x="3598" y="1365"/>
                    <a:pt x="3593" y="1371"/>
                  </a:cubicBezTo>
                  <a:cubicBezTo>
                    <a:pt x="3590" y="1375"/>
                    <a:pt x="3592" y="1376"/>
                    <a:pt x="3590" y="1380"/>
                  </a:cubicBezTo>
                  <a:cubicBezTo>
                    <a:pt x="3587" y="1387"/>
                    <a:pt x="3580" y="1388"/>
                    <a:pt x="3575" y="1395"/>
                  </a:cubicBezTo>
                  <a:cubicBezTo>
                    <a:pt x="3573" y="1398"/>
                    <a:pt x="3574" y="1401"/>
                    <a:pt x="3570" y="1404"/>
                  </a:cubicBezTo>
                  <a:cubicBezTo>
                    <a:pt x="3567" y="1406"/>
                    <a:pt x="3564" y="1409"/>
                    <a:pt x="3562" y="1411"/>
                  </a:cubicBezTo>
                  <a:cubicBezTo>
                    <a:pt x="3559" y="1414"/>
                    <a:pt x="3555" y="1416"/>
                    <a:pt x="3552" y="1418"/>
                  </a:cubicBezTo>
                  <a:cubicBezTo>
                    <a:pt x="3549" y="1422"/>
                    <a:pt x="3547" y="1427"/>
                    <a:pt x="3544" y="1430"/>
                  </a:cubicBezTo>
                  <a:cubicBezTo>
                    <a:pt x="3540" y="1434"/>
                    <a:pt x="3535" y="1436"/>
                    <a:pt x="3534" y="1441"/>
                  </a:cubicBezTo>
                  <a:cubicBezTo>
                    <a:pt x="3531" y="1449"/>
                    <a:pt x="3534" y="1450"/>
                    <a:pt x="3529" y="1456"/>
                  </a:cubicBezTo>
                  <a:cubicBezTo>
                    <a:pt x="3519" y="1468"/>
                    <a:pt x="3504" y="1495"/>
                    <a:pt x="3488" y="1498"/>
                  </a:cubicBezTo>
                  <a:cubicBezTo>
                    <a:pt x="3483" y="1499"/>
                    <a:pt x="3478" y="1495"/>
                    <a:pt x="3474" y="1499"/>
                  </a:cubicBezTo>
                  <a:cubicBezTo>
                    <a:pt x="3471" y="1502"/>
                    <a:pt x="3476" y="1509"/>
                    <a:pt x="3469" y="1511"/>
                  </a:cubicBezTo>
                  <a:cubicBezTo>
                    <a:pt x="3463" y="1513"/>
                    <a:pt x="3459" y="1502"/>
                    <a:pt x="3453" y="1510"/>
                  </a:cubicBezTo>
                  <a:cubicBezTo>
                    <a:pt x="3455" y="1516"/>
                    <a:pt x="3458" y="1520"/>
                    <a:pt x="3457" y="1527"/>
                  </a:cubicBezTo>
                  <a:cubicBezTo>
                    <a:pt x="3453" y="1544"/>
                    <a:pt x="3438" y="1551"/>
                    <a:pt x="3433" y="1566"/>
                  </a:cubicBezTo>
                  <a:cubicBezTo>
                    <a:pt x="3430" y="1575"/>
                    <a:pt x="3425" y="1584"/>
                    <a:pt x="3422" y="1593"/>
                  </a:cubicBezTo>
                  <a:cubicBezTo>
                    <a:pt x="3415" y="1618"/>
                    <a:pt x="3419" y="1652"/>
                    <a:pt x="3425" y="1676"/>
                  </a:cubicBezTo>
                  <a:cubicBezTo>
                    <a:pt x="3426" y="1682"/>
                    <a:pt x="3427" y="1685"/>
                    <a:pt x="3429" y="1690"/>
                  </a:cubicBezTo>
                  <a:cubicBezTo>
                    <a:pt x="3432" y="1696"/>
                    <a:pt x="3431" y="1702"/>
                    <a:pt x="3431" y="1708"/>
                  </a:cubicBezTo>
                  <a:cubicBezTo>
                    <a:pt x="3431" y="1714"/>
                    <a:pt x="3433" y="1720"/>
                    <a:pt x="3433" y="1725"/>
                  </a:cubicBezTo>
                  <a:cubicBezTo>
                    <a:pt x="3433" y="1728"/>
                    <a:pt x="3432" y="1731"/>
                    <a:pt x="3433" y="1734"/>
                  </a:cubicBezTo>
                  <a:cubicBezTo>
                    <a:pt x="3434" y="1739"/>
                    <a:pt x="3436" y="1743"/>
                    <a:pt x="3437" y="1747"/>
                  </a:cubicBezTo>
                  <a:cubicBezTo>
                    <a:pt x="3439" y="1753"/>
                    <a:pt x="3440" y="1758"/>
                    <a:pt x="3441" y="1763"/>
                  </a:cubicBezTo>
                  <a:cubicBezTo>
                    <a:pt x="3445" y="1773"/>
                    <a:pt x="3444" y="1782"/>
                    <a:pt x="3445" y="1792"/>
                  </a:cubicBezTo>
                  <a:cubicBezTo>
                    <a:pt x="3445" y="1796"/>
                    <a:pt x="3444" y="1801"/>
                    <a:pt x="3445" y="1805"/>
                  </a:cubicBezTo>
                  <a:cubicBezTo>
                    <a:pt x="3445" y="1808"/>
                    <a:pt x="3447" y="1809"/>
                    <a:pt x="3448" y="1811"/>
                  </a:cubicBezTo>
                  <a:cubicBezTo>
                    <a:pt x="3449" y="1812"/>
                    <a:pt x="3450" y="1813"/>
                    <a:pt x="3450" y="1814"/>
                  </a:cubicBezTo>
                  <a:cubicBezTo>
                    <a:pt x="3450" y="1814"/>
                    <a:pt x="3450" y="1816"/>
                    <a:pt x="3450" y="1816"/>
                  </a:cubicBezTo>
                  <a:cubicBezTo>
                    <a:pt x="3451" y="1818"/>
                    <a:pt x="3453" y="1819"/>
                    <a:pt x="3453" y="1821"/>
                  </a:cubicBezTo>
                  <a:cubicBezTo>
                    <a:pt x="3453" y="1823"/>
                    <a:pt x="3450" y="1825"/>
                    <a:pt x="3449" y="1828"/>
                  </a:cubicBezTo>
                  <a:cubicBezTo>
                    <a:pt x="3451" y="1828"/>
                    <a:pt x="3450" y="1827"/>
                    <a:pt x="3451" y="1827"/>
                  </a:cubicBezTo>
                  <a:cubicBezTo>
                    <a:pt x="3453" y="1826"/>
                    <a:pt x="3455" y="1822"/>
                    <a:pt x="3456" y="1820"/>
                  </a:cubicBezTo>
                  <a:cubicBezTo>
                    <a:pt x="3459" y="1818"/>
                    <a:pt x="3462" y="1816"/>
                    <a:pt x="3464" y="1813"/>
                  </a:cubicBezTo>
                  <a:cubicBezTo>
                    <a:pt x="3467" y="1809"/>
                    <a:pt x="3471" y="1804"/>
                    <a:pt x="3475" y="1801"/>
                  </a:cubicBezTo>
                  <a:cubicBezTo>
                    <a:pt x="3478" y="1798"/>
                    <a:pt x="3481" y="1798"/>
                    <a:pt x="3483" y="1794"/>
                  </a:cubicBezTo>
                  <a:cubicBezTo>
                    <a:pt x="3485" y="1792"/>
                    <a:pt x="3487" y="1790"/>
                    <a:pt x="3489" y="1787"/>
                  </a:cubicBezTo>
                  <a:cubicBezTo>
                    <a:pt x="3493" y="1781"/>
                    <a:pt x="3500" y="1768"/>
                    <a:pt x="3499" y="1761"/>
                  </a:cubicBezTo>
                  <a:cubicBezTo>
                    <a:pt x="3499" y="1757"/>
                    <a:pt x="3500" y="1752"/>
                    <a:pt x="3498" y="1748"/>
                  </a:cubicBezTo>
                  <a:cubicBezTo>
                    <a:pt x="3500" y="1746"/>
                    <a:pt x="3501" y="1743"/>
                    <a:pt x="3502" y="1741"/>
                  </a:cubicBezTo>
                  <a:cubicBezTo>
                    <a:pt x="3504" y="1739"/>
                    <a:pt x="3508" y="1738"/>
                    <a:pt x="3508" y="1734"/>
                  </a:cubicBezTo>
                  <a:cubicBezTo>
                    <a:pt x="3512" y="1735"/>
                    <a:pt x="3516" y="1730"/>
                    <a:pt x="3519" y="1728"/>
                  </a:cubicBezTo>
                  <a:cubicBezTo>
                    <a:pt x="3523" y="1726"/>
                    <a:pt x="3526" y="1726"/>
                    <a:pt x="3530" y="1726"/>
                  </a:cubicBezTo>
                  <a:cubicBezTo>
                    <a:pt x="3534" y="1725"/>
                    <a:pt x="3536" y="1725"/>
                    <a:pt x="3537" y="1721"/>
                  </a:cubicBezTo>
                  <a:cubicBezTo>
                    <a:pt x="3537" y="1718"/>
                    <a:pt x="3537" y="1713"/>
                    <a:pt x="3537" y="1710"/>
                  </a:cubicBezTo>
                  <a:cubicBezTo>
                    <a:pt x="3536" y="1707"/>
                    <a:pt x="3534" y="1704"/>
                    <a:pt x="3534" y="1701"/>
                  </a:cubicBezTo>
                  <a:cubicBezTo>
                    <a:pt x="3534" y="1698"/>
                    <a:pt x="3535" y="1697"/>
                    <a:pt x="3536" y="1695"/>
                  </a:cubicBezTo>
                  <a:cubicBezTo>
                    <a:pt x="3537" y="1693"/>
                    <a:pt x="3537" y="1690"/>
                    <a:pt x="3538" y="1688"/>
                  </a:cubicBezTo>
                  <a:cubicBezTo>
                    <a:pt x="3539" y="1684"/>
                    <a:pt x="3543" y="1680"/>
                    <a:pt x="3546" y="1677"/>
                  </a:cubicBezTo>
                  <a:cubicBezTo>
                    <a:pt x="3548" y="1676"/>
                    <a:pt x="3549" y="1674"/>
                    <a:pt x="3550" y="1673"/>
                  </a:cubicBezTo>
                  <a:cubicBezTo>
                    <a:pt x="3556" y="1669"/>
                    <a:pt x="3563" y="1662"/>
                    <a:pt x="3571" y="1666"/>
                  </a:cubicBezTo>
                  <a:cubicBezTo>
                    <a:pt x="3572" y="1667"/>
                    <a:pt x="3571" y="1668"/>
                    <a:pt x="3573" y="1669"/>
                  </a:cubicBezTo>
                  <a:cubicBezTo>
                    <a:pt x="3573" y="1669"/>
                    <a:pt x="3576" y="1668"/>
                    <a:pt x="3577" y="1667"/>
                  </a:cubicBezTo>
                  <a:cubicBezTo>
                    <a:pt x="3580" y="1667"/>
                    <a:pt x="3582" y="1668"/>
                    <a:pt x="3584" y="1667"/>
                  </a:cubicBezTo>
                  <a:cubicBezTo>
                    <a:pt x="3586" y="1666"/>
                    <a:pt x="3589" y="1663"/>
                    <a:pt x="3591" y="1662"/>
                  </a:cubicBezTo>
                  <a:cubicBezTo>
                    <a:pt x="3592" y="1661"/>
                    <a:pt x="3592" y="1659"/>
                    <a:pt x="3592" y="1658"/>
                  </a:cubicBezTo>
                  <a:cubicBezTo>
                    <a:pt x="3593" y="1657"/>
                    <a:pt x="3595" y="1657"/>
                    <a:pt x="3595" y="1656"/>
                  </a:cubicBezTo>
                  <a:cubicBezTo>
                    <a:pt x="3596" y="1653"/>
                    <a:pt x="3594" y="1651"/>
                    <a:pt x="3593" y="1649"/>
                  </a:cubicBezTo>
                  <a:cubicBezTo>
                    <a:pt x="3591" y="1647"/>
                    <a:pt x="3591" y="1644"/>
                    <a:pt x="3591" y="1642"/>
                  </a:cubicBezTo>
                  <a:cubicBezTo>
                    <a:pt x="3587" y="1642"/>
                    <a:pt x="3585" y="1632"/>
                    <a:pt x="3585" y="1629"/>
                  </a:cubicBezTo>
                  <a:cubicBezTo>
                    <a:pt x="3584" y="1626"/>
                    <a:pt x="3585" y="1622"/>
                    <a:pt x="3586" y="1618"/>
                  </a:cubicBezTo>
                  <a:cubicBezTo>
                    <a:pt x="3587" y="1615"/>
                    <a:pt x="3588" y="1611"/>
                    <a:pt x="3589" y="1608"/>
                  </a:cubicBezTo>
                  <a:cubicBezTo>
                    <a:pt x="3593" y="1602"/>
                    <a:pt x="3594" y="1588"/>
                    <a:pt x="3605" y="1587"/>
                  </a:cubicBezTo>
                  <a:cubicBezTo>
                    <a:pt x="3611" y="1587"/>
                    <a:pt x="3609" y="1590"/>
                    <a:pt x="3613" y="1594"/>
                  </a:cubicBezTo>
                  <a:cubicBezTo>
                    <a:pt x="3616" y="1597"/>
                    <a:pt x="3619" y="1598"/>
                    <a:pt x="3622" y="1595"/>
                  </a:cubicBezTo>
                  <a:cubicBezTo>
                    <a:pt x="3623" y="1593"/>
                    <a:pt x="3622" y="1593"/>
                    <a:pt x="3624" y="1592"/>
                  </a:cubicBezTo>
                  <a:cubicBezTo>
                    <a:pt x="3625" y="1591"/>
                    <a:pt x="3627" y="1591"/>
                    <a:pt x="3628" y="1590"/>
                  </a:cubicBezTo>
                  <a:cubicBezTo>
                    <a:pt x="3629" y="1588"/>
                    <a:pt x="3624" y="1582"/>
                    <a:pt x="3628" y="1582"/>
                  </a:cubicBezTo>
                  <a:cubicBezTo>
                    <a:pt x="3627" y="1580"/>
                    <a:pt x="3625" y="1577"/>
                    <a:pt x="3625" y="1575"/>
                  </a:cubicBezTo>
                  <a:cubicBezTo>
                    <a:pt x="3625" y="1572"/>
                    <a:pt x="3627" y="1570"/>
                    <a:pt x="3625" y="1566"/>
                  </a:cubicBezTo>
                  <a:cubicBezTo>
                    <a:pt x="3625" y="1563"/>
                    <a:pt x="3625" y="1561"/>
                    <a:pt x="3622" y="1561"/>
                  </a:cubicBezTo>
                  <a:cubicBezTo>
                    <a:pt x="3618" y="1561"/>
                    <a:pt x="3618" y="1564"/>
                    <a:pt x="3615" y="1562"/>
                  </a:cubicBezTo>
                  <a:cubicBezTo>
                    <a:pt x="3612" y="1558"/>
                    <a:pt x="3615" y="1553"/>
                    <a:pt x="3615" y="1549"/>
                  </a:cubicBezTo>
                  <a:cubicBezTo>
                    <a:pt x="3615" y="1542"/>
                    <a:pt x="3608" y="1532"/>
                    <a:pt x="3616" y="1527"/>
                  </a:cubicBezTo>
                  <a:cubicBezTo>
                    <a:pt x="3619" y="1526"/>
                    <a:pt x="3620" y="1527"/>
                    <a:pt x="3622" y="1525"/>
                  </a:cubicBezTo>
                  <a:cubicBezTo>
                    <a:pt x="3625" y="1522"/>
                    <a:pt x="3628" y="1516"/>
                    <a:pt x="3626" y="1511"/>
                  </a:cubicBezTo>
                  <a:cubicBezTo>
                    <a:pt x="3625" y="1508"/>
                    <a:pt x="3624" y="1509"/>
                    <a:pt x="3620" y="1508"/>
                  </a:cubicBezTo>
                  <a:cubicBezTo>
                    <a:pt x="3619" y="1507"/>
                    <a:pt x="3616" y="1505"/>
                    <a:pt x="3614" y="1504"/>
                  </a:cubicBezTo>
                  <a:cubicBezTo>
                    <a:pt x="3607" y="1500"/>
                    <a:pt x="3606" y="1504"/>
                    <a:pt x="3605" y="1511"/>
                  </a:cubicBezTo>
                  <a:cubicBezTo>
                    <a:pt x="3602" y="1510"/>
                    <a:pt x="3600" y="1510"/>
                    <a:pt x="3598" y="1508"/>
                  </a:cubicBezTo>
                  <a:cubicBezTo>
                    <a:pt x="3588" y="1503"/>
                    <a:pt x="3593" y="1488"/>
                    <a:pt x="3597" y="1480"/>
                  </a:cubicBezTo>
                  <a:cubicBezTo>
                    <a:pt x="3599" y="1475"/>
                    <a:pt x="3602" y="1471"/>
                    <a:pt x="3604" y="1466"/>
                  </a:cubicBezTo>
                  <a:cubicBezTo>
                    <a:pt x="3605" y="1465"/>
                    <a:pt x="3606" y="1463"/>
                    <a:pt x="3606" y="1462"/>
                  </a:cubicBezTo>
                  <a:cubicBezTo>
                    <a:pt x="3607" y="1461"/>
                    <a:pt x="3609" y="1462"/>
                    <a:pt x="3610" y="1461"/>
                  </a:cubicBezTo>
                  <a:cubicBezTo>
                    <a:pt x="3613" y="1458"/>
                    <a:pt x="3614" y="1455"/>
                    <a:pt x="3617" y="1453"/>
                  </a:cubicBezTo>
                  <a:cubicBezTo>
                    <a:pt x="3619" y="1450"/>
                    <a:pt x="3622" y="1450"/>
                    <a:pt x="3620" y="1446"/>
                  </a:cubicBezTo>
                  <a:cubicBezTo>
                    <a:pt x="3618" y="1444"/>
                    <a:pt x="3614" y="1441"/>
                    <a:pt x="3619" y="1441"/>
                  </a:cubicBezTo>
                  <a:cubicBezTo>
                    <a:pt x="3622" y="1441"/>
                    <a:pt x="3625" y="1445"/>
                    <a:pt x="3625" y="1447"/>
                  </a:cubicBezTo>
                  <a:cubicBezTo>
                    <a:pt x="3631" y="1441"/>
                    <a:pt x="3619" y="1440"/>
                    <a:pt x="3620" y="1435"/>
                  </a:cubicBezTo>
                  <a:cubicBezTo>
                    <a:pt x="3623" y="1435"/>
                    <a:pt x="3625" y="1434"/>
                    <a:pt x="3627" y="1435"/>
                  </a:cubicBezTo>
                  <a:cubicBezTo>
                    <a:pt x="3627" y="1432"/>
                    <a:pt x="3628" y="1430"/>
                    <a:pt x="3627" y="1427"/>
                  </a:cubicBezTo>
                  <a:cubicBezTo>
                    <a:pt x="3626" y="1424"/>
                    <a:pt x="3623" y="1422"/>
                    <a:pt x="3625" y="1419"/>
                  </a:cubicBezTo>
                  <a:cubicBezTo>
                    <a:pt x="3626" y="1419"/>
                    <a:pt x="3628" y="1419"/>
                    <a:pt x="3629" y="1419"/>
                  </a:cubicBezTo>
                  <a:cubicBezTo>
                    <a:pt x="3630" y="1414"/>
                    <a:pt x="3627" y="1411"/>
                    <a:pt x="3629" y="1407"/>
                  </a:cubicBezTo>
                  <a:cubicBezTo>
                    <a:pt x="3631" y="1402"/>
                    <a:pt x="3633" y="1403"/>
                    <a:pt x="3638" y="1402"/>
                  </a:cubicBezTo>
                  <a:cubicBezTo>
                    <a:pt x="3638" y="1401"/>
                    <a:pt x="3640" y="1399"/>
                    <a:pt x="3640" y="1398"/>
                  </a:cubicBezTo>
                  <a:cubicBezTo>
                    <a:pt x="3639" y="1397"/>
                    <a:pt x="3637" y="1396"/>
                    <a:pt x="3636" y="1395"/>
                  </a:cubicBezTo>
                  <a:cubicBezTo>
                    <a:pt x="3638" y="1395"/>
                    <a:pt x="3640" y="1395"/>
                    <a:pt x="3642" y="1395"/>
                  </a:cubicBezTo>
                  <a:cubicBezTo>
                    <a:pt x="3644" y="1396"/>
                    <a:pt x="3645" y="1397"/>
                    <a:pt x="3647" y="1397"/>
                  </a:cubicBezTo>
                  <a:cubicBezTo>
                    <a:pt x="3648" y="1398"/>
                    <a:pt x="3652" y="1398"/>
                    <a:pt x="3653" y="1397"/>
                  </a:cubicBezTo>
                  <a:cubicBezTo>
                    <a:pt x="3654" y="1395"/>
                    <a:pt x="3653" y="1393"/>
                    <a:pt x="3655" y="1392"/>
                  </a:cubicBezTo>
                  <a:cubicBezTo>
                    <a:pt x="3657" y="1391"/>
                    <a:pt x="3660" y="1393"/>
                    <a:pt x="3661" y="1394"/>
                  </a:cubicBezTo>
                  <a:cubicBezTo>
                    <a:pt x="3665" y="1398"/>
                    <a:pt x="3665" y="1403"/>
                    <a:pt x="3667" y="1408"/>
                  </a:cubicBezTo>
                  <a:cubicBezTo>
                    <a:pt x="3671" y="1406"/>
                    <a:pt x="3676" y="1404"/>
                    <a:pt x="3677" y="1398"/>
                  </a:cubicBezTo>
                  <a:cubicBezTo>
                    <a:pt x="3677" y="1394"/>
                    <a:pt x="3676" y="1390"/>
                    <a:pt x="3681" y="1387"/>
                  </a:cubicBezTo>
                  <a:cubicBezTo>
                    <a:pt x="3683" y="1385"/>
                    <a:pt x="3687" y="1385"/>
                    <a:pt x="3689" y="1384"/>
                  </a:cubicBezTo>
                  <a:cubicBezTo>
                    <a:pt x="3691" y="1382"/>
                    <a:pt x="3694" y="1380"/>
                    <a:pt x="3696" y="1379"/>
                  </a:cubicBezTo>
                  <a:cubicBezTo>
                    <a:pt x="3700" y="1375"/>
                    <a:pt x="3703" y="1370"/>
                    <a:pt x="3709" y="1372"/>
                  </a:cubicBezTo>
                  <a:cubicBezTo>
                    <a:pt x="3709" y="1374"/>
                    <a:pt x="3707" y="1375"/>
                    <a:pt x="3705" y="1376"/>
                  </a:cubicBezTo>
                  <a:cubicBezTo>
                    <a:pt x="3709" y="1383"/>
                    <a:pt x="3704" y="1387"/>
                    <a:pt x="3703" y="1393"/>
                  </a:cubicBezTo>
                  <a:cubicBezTo>
                    <a:pt x="3703" y="1395"/>
                    <a:pt x="3703" y="1396"/>
                    <a:pt x="3703" y="1397"/>
                  </a:cubicBezTo>
                  <a:cubicBezTo>
                    <a:pt x="3702" y="1399"/>
                    <a:pt x="3700" y="1400"/>
                    <a:pt x="3700" y="1402"/>
                  </a:cubicBezTo>
                  <a:cubicBezTo>
                    <a:pt x="3699" y="1405"/>
                    <a:pt x="3702" y="1407"/>
                    <a:pt x="3705" y="1407"/>
                  </a:cubicBezTo>
                  <a:cubicBezTo>
                    <a:pt x="3708" y="1406"/>
                    <a:pt x="3709" y="1402"/>
                    <a:pt x="3711" y="1400"/>
                  </a:cubicBezTo>
                  <a:cubicBezTo>
                    <a:pt x="3713" y="1397"/>
                    <a:pt x="3717" y="1395"/>
                    <a:pt x="3718" y="1392"/>
                  </a:cubicBezTo>
                  <a:cubicBezTo>
                    <a:pt x="3720" y="1388"/>
                    <a:pt x="3721" y="1386"/>
                    <a:pt x="3724" y="1383"/>
                  </a:cubicBezTo>
                  <a:cubicBezTo>
                    <a:pt x="3728" y="1378"/>
                    <a:pt x="3731" y="1377"/>
                    <a:pt x="3737" y="1375"/>
                  </a:cubicBezTo>
                  <a:cubicBezTo>
                    <a:pt x="3742" y="1373"/>
                    <a:pt x="3747" y="1370"/>
                    <a:pt x="3751" y="1367"/>
                  </a:cubicBezTo>
                  <a:cubicBezTo>
                    <a:pt x="3757" y="1364"/>
                    <a:pt x="3761" y="1364"/>
                    <a:pt x="3767" y="1365"/>
                  </a:cubicBezTo>
                  <a:cubicBezTo>
                    <a:pt x="3775" y="1367"/>
                    <a:pt x="3785" y="1365"/>
                    <a:pt x="3791" y="1370"/>
                  </a:cubicBezTo>
                  <a:cubicBezTo>
                    <a:pt x="3792" y="1370"/>
                    <a:pt x="3795" y="1372"/>
                    <a:pt x="3796" y="1373"/>
                  </a:cubicBezTo>
                  <a:cubicBezTo>
                    <a:pt x="3797" y="1374"/>
                    <a:pt x="3798" y="1377"/>
                    <a:pt x="3799" y="1379"/>
                  </a:cubicBezTo>
                  <a:cubicBezTo>
                    <a:pt x="3800" y="1381"/>
                    <a:pt x="3800" y="1382"/>
                    <a:pt x="3801" y="1384"/>
                  </a:cubicBezTo>
                  <a:cubicBezTo>
                    <a:pt x="3802" y="1389"/>
                    <a:pt x="3803" y="1392"/>
                    <a:pt x="3807" y="1395"/>
                  </a:cubicBezTo>
                  <a:cubicBezTo>
                    <a:pt x="3810" y="1398"/>
                    <a:pt x="3811" y="1400"/>
                    <a:pt x="3816" y="1400"/>
                  </a:cubicBezTo>
                  <a:cubicBezTo>
                    <a:pt x="3816" y="1397"/>
                    <a:pt x="3816" y="1393"/>
                    <a:pt x="3817" y="1390"/>
                  </a:cubicBezTo>
                  <a:cubicBezTo>
                    <a:pt x="3817" y="1389"/>
                    <a:pt x="3818" y="1384"/>
                    <a:pt x="3818" y="1383"/>
                  </a:cubicBezTo>
                  <a:cubicBezTo>
                    <a:pt x="3820" y="1381"/>
                    <a:pt x="3822" y="1382"/>
                    <a:pt x="3823" y="1378"/>
                  </a:cubicBezTo>
                  <a:cubicBezTo>
                    <a:pt x="3823" y="1378"/>
                    <a:pt x="3822" y="1376"/>
                    <a:pt x="3823" y="1375"/>
                  </a:cubicBezTo>
                  <a:cubicBezTo>
                    <a:pt x="3823" y="1375"/>
                    <a:pt x="3825" y="1374"/>
                    <a:pt x="3825" y="1374"/>
                  </a:cubicBezTo>
                  <a:cubicBezTo>
                    <a:pt x="3827" y="1372"/>
                    <a:pt x="3828" y="1370"/>
                    <a:pt x="3831" y="1369"/>
                  </a:cubicBezTo>
                  <a:cubicBezTo>
                    <a:pt x="3835" y="1367"/>
                    <a:pt x="3841" y="1365"/>
                    <a:pt x="3844" y="1361"/>
                  </a:cubicBezTo>
                  <a:cubicBezTo>
                    <a:pt x="3844" y="1360"/>
                    <a:pt x="3844" y="1359"/>
                    <a:pt x="3845" y="1358"/>
                  </a:cubicBezTo>
                  <a:cubicBezTo>
                    <a:pt x="3846" y="1357"/>
                    <a:pt x="3848" y="1358"/>
                    <a:pt x="3849" y="1358"/>
                  </a:cubicBezTo>
                  <a:cubicBezTo>
                    <a:pt x="3850" y="1356"/>
                    <a:pt x="3850" y="1353"/>
                    <a:pt x="3851" y="1351"/>
                  </a:cubicBezTo>
                  <a:cubicBezTo>
                    <a:pt x="3855" y="1354"/>
                    <a:pt x="3862" y="1352"/>
                    <a:pt x="3862" y="1346"/>
                  </a:cubicBezTo>
                  <a:cubicBezTo>
                    <a:pt x="3866" y="1346"/>
                    <a:pt x="3863" y="1343"/>
                    <a:pt x="3864" y="1340"/>
                  </a:cubicBezTo>
                  <a:cubicBezTo>
                    <a:pt x="3867" y="1342"/>
                    <a:pt x="3870" y="1342"/>
                    <a:pt x="3872" y="1339"/>
                  </a:cubicBezTo>
                  <a:cubicBezTo>
                    <a:pt x="3873" y="1335"/>
                    <a:pt x="3868" y="1334"/>
                    <a:pt x="3869" y="1331"/>
                  </a:cubicBezTo>
                  <a:cubicBezTo>
                    <a:pt x="3871" y="1332"/>
                    <a:pt x="3874" y="1334"/>
                    <a:pt x="3876" y="1333"/>
                  </a:cubicBezTo>
                  <a:cubicBezTo>
                    <a:pt x="3876" y="1330"/>
                    <a:pt x="3879" y="1330"/>
                    <a:pt x="3880" y="1327"/>
                  </a:cubicBezTo>
                  <a:cubicBezTo>
                    <a:pt x="3891" y="1331"/>
                    <a:pt x="3879" y="1318"/>
                    <a:pt x="3880" y="1317"/>
                  </a:cubicBezTo>
                  <a:cubicBezTo>
                    <a:pt x="3883" y="1315"/>
                    <a:pt x="3887" y="1320"/>
                    <a:pt x="3889" y="1320"/>
                  </a:cubicBezTo>
                  <a:cubicBezTo>
                    <a:pt x="3890" y="1318"/>
                    <a:pt x="3896" y="1317"/>
                    <a:pt x="3894" y="1313"/>
                  </a:cubicBezTo>
                  <a:cubicBezTo>
                    <a:pt x="3903" y="1314"/>
                    <a:pt x="3896" y="1308"/>
                    <a:pt x="3899" y="1303"/>
                  </a:cubicBezTo>
                  <a:cubicBezTo>
                    <a:pt x="3901" y="1300"/>
                    <a:pt x="3904" y="1304"/>
                    <a:pt x="3907" y="1304"/>
                  </a:cubicBezTo>
                  <a:cubicBezTo>
                    <a:pt x="3910" y="1305"/>
                    <a:pt x="3910" y="1303"/>
                    <a:pt x="3913" y="1300"/>
                  </a:cubicBezTo>
                  <a:cubicBezTo>
                    <a:pt x="3918" y="1295"/>
                    <a:pt x="3925" y="1298"/>
                    <a:pt x="3930" y="1295"/>
                  </a:cubicBezTo>
                  <a:cubicBezTo>
                    <a:pt x="3932" y="1293"/>
                    <a:pt x="3934" y="1290"/>
                    <a:pt x="3936" y="1289"/>
                  </a:cubicBezTo>
                  <a:cubicBezTo>
                    <a:pt x="3939" y="1288"/>
                    <a:pt x="3942" y="1287"/>
                    <a:pt x="3944" y="1286"/>
                  </a:cubicBezTo>
                  <a:cubicBezTo>
                    <a:pt x="3946" y="1285"/>
                    <a:pt x="3946" y="1283"/>
                    <a:pt x="3947" y="1282"/>
                  </a:cubicBezTo>
                  <a:cubicBezTo>
                    <a:pt x="3949" y="1281"/>
                    <a:pt x="3950" y="1281"/>
                    <a:pt x="3951" y="1280"/>
                  </a:cubicBezTo>
                  <a:cubicBezTo>
                    <a:pt x="3954" y="1279"/>
                    <a:pt x="3955" y="1276"/>
                    <a:pt x="3957" y="1275"/>
                  </a:cubicBezTo>
                  <a:cubicBezTo>
                    <a:pt x="3960" y="1273"/>
                    <a:pt x="3963" y="1273"/>
                    <a:pt x="3965" y="1271"/>
                  </a:cubicBezTo>
                  <a:cubicBezTo>
                    <a:pt x="3967" y="1271"/>
                    <a:pt x="3970" y="1271"/>
                    <a:pt x="3972" y="1270"/>
                  </a:cubicBezTo>
                  <a:cubicBezTo>
                    <a:pt x="3974" y="1269"/>
                    <a:pt x="3975" y="1267"/>
                    <a:pt x="3977" y="1265"/>
                  </a:cubicBezTo>
                  <a:cubicBezTo>
                    <a:pt x="3979" y="1263"/>
                    <a:pt x="3980" y="1262"/>
                    <a:pt x="3983" y="1260"/>
                  </a:cubicBezTo>
                  <a:cubicBezTo>
                    <a:pt x="3989" y="1258"/>
                    <a:pt x="3993" y="1255"/>
                    <a:pt x="3999" y="1254"/>
                  </a:cubicBezTo>
                  <a:cubicBezTo>
                    <a:pt x="4007" y="1253"/>
                    <a:pt x="4018" y="1254"/>
                    <a:pt x="4025" y="1258"/>
                  </a:cubicBezTo>
                  <a:cubicBezTo>
                    <a:pt x="4028" y="1259"/>
                    <a:pt x="4029" y="1261"/>
                    <a:pt x="4032" y="1262"/>
                  </a:cubicBezTo>
                  <a:cubicBezTo>
                    <a:pt x="4035" y="1263"/>
                    <a:pt x="4047" y="1267"/>
                    <a:pt x="4047" y="1270"/>
                  </a:cubicBezTo>
                  <a:cubicBezTo>
                    <a:pt x="4053" y="1271"/>
                    <a:pt x="4049" y="1261"/>
                    <a:pt x="4049" y="1258"/>
                  </a:cubicBezTo>
                  <a:cubicBezTo>
                    <a:pt x="4051" y="1259"/>
                    <a:pt x="4056" y="1260"/>
                    <a:pt x="4057" y="1257"/>
                  </a:cubicBezTo>
                  <a:cubicBezTo>
                    <a:pt x="4058" y="1255"/>
                    <a:pt x="4056" y="1252"/>
                    <a:pt x="4059" y="1252"/>
                  </a:cubicBezTo>
                  <a:cubicBezTo>
                    <a:pt x="4061" y="1249"/>
                    <a:pt x="4063" y="1247"/>
                    <a:pt x="4062" y="1243"/>
                  </a:cubicBezTo>
                  <a:cubicBezTo>
                    <a:pt x="4062" y="1243"/>
                    <a:pt x="4061" y="1239"/>
                    <a:pt x="4061" y="1239"/>
                  </a:cubicBezTo>
                  <a:cubicBezTo>
                    <a:pt x="4060" y="1237"/>
                    <a:pt x="4060" y="1238"/>
                    <a:pt x="4058" y="1236"/>
                  </a:cubicBezTo>
                  <a:cubicBezTo>
                    <a:pt x="4056" y="1234"/>
                    <a:pt x="4053" y="1234"/>
                    <a:pt x="4053" y="1230"/>
                  </a:cubicBezTo>
                  <a:cubicBezTo>
                    <a:pt x="4053" y="1227"/>
                    <a:pt x="4055" y="1225"/>
                    <a:pt x="4058" y="1226"/>
                  </a:cubicBezTo>
                  <a:cubicBezTo>
                    <a:pt x="4058" y="1221"/>
                    <a:pt x="4055" y="1217"/>
                    <a:pt x="4052" y="1214"/>
                  </a:cubicBezTo>
                  <a:cubicBezTo>
                    <a:pt x="4047" y="1210"/>
                    <a:pt x="4044" y="1207"/>
                    <a:pt x="4042" y="1201"/>
                  </a:cubicBezTo>
                  <a:cubicBezTo>
                    <a:pt x="4040" y="1196"/>
                    <a:pt x="4041" y="1192"/>
                    <a:pt x="4040" y="1186"/>
                  </a:cubicBezTo>
                  <a:cubicBezTo>
                    <a:pt x="4040" y="1181"/>
                    <a:pt x="4039" y="1175"/>
                    <a:pt x="4038" y="1171"/>
                  </a:cubicBezTo>
                  <a:cubicBezTo>
                    <a:pt x="4036" y="1165"/>
                    <a:pt x="4033" y="1161"/>
                    <a:pt x="4032" y="1156"/>
                  </a:cubicBezTo>
                  <a:cubicBezTo>
                    <a:pt x="4031" y="1152"/>
                    <a:pt x="4029" y="1145"/>
                    <a:pt x="4026" y="1143"/>
                  </a:cubicBezTo>
                  <a:cubicBezTo>
                    <a:pt x="4026" y="1144"/>
                    <a:pt x="4027" y="1148"/>
                    <a:pt x="4026" y="1150"/>
                  </a:cubicBezTo>
                  <a:cubicBezTo>
                    <a:pt x="4025" y="1153"/>
                    <a:pt x="4021" y="1152"/>
                    <a:pt x="4021" y="1156"/>
                  </a:cubicBezTo>
                  <a:cubicBezTo>
                    <a:pt x="4019" y="1156"/>
                    <a:pt x="4015" y="1152"/>
                    <a:pt x="4013" y="1151"/>
                  </a:cubicBezTo>
                  <a:cubicBezTo>
                    <a:pt x="4010" y="1149"/>
                    <a:pt x="4010" y="1148"/>
                    <a:pt x="4008" y="1145"/>
                  </a:cubicBezTo>
                  <a:cubicBezTo>
                    <a:pt x="4005" y="1140"/>
                    <a:pt x="4004" y="1138"/>
                    <a:pt x="4005" y="1132"/>
                  </a:cubicBezTo>
                  <a:cubicBezTo>
                    <a:pt x="4005" y="1130"/>
                    <a:pt x="4006" y="1126"/>
                    <a:pt x="4005" y="1125"/>
                  </a:cubicBezTo>
                  <a:cubicBezTo>
                    <a:pt x="4003" y="1121"/>
                    <a:pt x="4002" y="1122"/>
                    <a:pt x="3999" y="1124"/>
                  </a:cubicBezTo>
                  <a:cubicBezTo>
                    <a:pt x="3993" y="1126"/>
                    <a:pt x="3990" y="1128"/>
                    <a:pt x="3987" y="1134"/>
                  </a:cubicBezTo>
                  <a:cubicBezTo>
                    <a:pt x="3983" y="1132"/>
                    <a:pt x="3983" y="1126"/>
                    <a:pt x="3977" y="1126"/>
                  </a:cubicBezTo>
                  <a:cubicBezTo>
                    <a:pt x="3977" y="1122"/>
                    <a:pt x="3971" y="1121"/>
                    <a:pt x="3973" y="1116"/>
                  </a:cubicBezTo>
                  <a:cubicBezTo>
                    <a:pt x="3978" y="1115"/>
                    <a:pt x="3976" y="1120"/>
                    <a:pt x="3981" y="1118"/>
                  </a:cubicBezTo>
                  <a:cubicBezTo>
                    <a:pt x="3985" y="1117"/>
                    <a:pt x="3984" y="1116"/>
                    <a:pt x="3988" y="1118"/>
                  </a:cubicBezTo>
                  <a:cubicBezTo>
                    <a:pt x="3989" y="1118"/>
                    <a:pt x="3990" y="1118"/>
                    <a:pt x="3990" y="1118"/>
                  </a:cubicBezTo>
                  <a:cubicBezTo>
                    <a:pt x="3991" y="1118"/>
                    <a:pt x="3992" y="1120"/>
                    <a:pt x="3992" y="1120"/>
                  </a:cubicBezTo>
                  <a:cubicBezTo>
                    <a:pt x="3993" y="1120"/>
                    <a:pt x="3993" y="1121"/>
                    <a:pt x="3995" y="1121"/>
                  </a:cubicBezTo>
                  <a:cubicBezTo>
                    <a:pt x="3996" y="1122"/>
                    <a:pt x="4001" y="1120"/>
                    <a:pt x="4001" y="1119"/>
                  </a:cubicBezTo>
                  <a:cubicBezTo>
                    <a:pt x="4001" y="1118"/>
                    <a:pt x="3999" y="1113"/>
                    <a:pt x="3999" y="1112"/>
                  </a:cubicBezTo>
                  <a:cubicBezTo>
                    <a:pt x="3998" y="1110"/>
                    <a:pt x="3995" y="1109"/>
                    <a:pt x="3993" y="1108"/>
                  </a:cubicBezTo>
                  <a:cubicBezTo>
                    <a:pt x="3991" y="1106"/>
                    <a:pt x="3992" y="1106"/>
                    <a:pt x="3989" y="1105"/>
                  </a:cubicBezTo>
                  <a:cubicBezTo>
                    <a:pt x="3988" y="1105"/>
                    <a:pt x="3987" y="1106"/>
                    <a:pt x="3986" y="1106"/>
                  </a:cubicBezTo>
                  <a:cubicBezTo>
                    <a:pt x="3983" y="1107"/>
                    <a:pt x="3976" y="1107"/>
                    <a:pt x="3978" y="1103"/>
                  </a:cubicBezTo>
                  <a:cubicBezTo>
                    <a:pt x="3983" y="1106"/>
                    <a:pt x="3988" y="1102"/>
                    <a:pt x="3994" y="1104"/>
                  </a:cubicBezTo>
                  <a:cubicBezTo>
                    <a:pt x="4000" y="1106"/>
                    <a:pt x="3998" y="1111"/>
                    <a:pt x="4004" y="1113"/>
                  </a:cubicBezTo>
                  <a:cubicBezTo>
                    <a:pt x="4003" y="1117"/>
                    <a:pt x="4005" y="1119"/>
                    <a:pt x="4007" y="1122"/>
                  </a:cubicBezTo>
                  <a:cubicBezTo>
                    <a:pt x="4010" y="1126"/>
                    <a:pt x="4012" y="1125"/>
                    <a:pt x="4016" y="1126"/>
                  </a:cubicBezTo>
                  <a:cubicBezTo>
                    <a:pt x="4020" y="1127"/>
                    <a:pt x="4023" y="1128"/>
                    <a:pt x="4027" y="1128"/>
                  </a:cubicBezTo>
                  <a:cubicBezTo>
                    <a:pt x="4032" y="1128"/>
                    <a:pt x="4035" y="1125"/>
                    <a:pt x="4039" y="1127"/>
                  </a:cubicBezTo>
                  <a:cubicBezTo>
                    <a:pt x="4039" y="1130"/>
                    <a:pt x="4036" y="1130"/>
                    <a:pt x="4035" y="1133"/>
                  </a:cubicBezTo>
                  <a:cubicBezTo>
                    <a:pt x="4040" y="1131"/>
                    <a:pt x="4041" y="1126"/>
                    <a:pt x="4045" y="1124"/>
                  </a:cubicBezTo>
                  <a:cubicBezTo>
                    <a:pt x="4046" y="1123"/>
                    <a:pt x="4047" y="1123"/>
                    <a:pt x="4049" y="1122"/>
                  </a:cubicBezTo>
                  <a:cubicBezTo>
                    <a:pt x="4049" y="1122"/>
                    <a:pt x="4050" y="1120"/>
                    <a:pt x="4051" y="1120"/>
                  </a:cubicBezTo>
                  <a:cubicBezTo>
                    <a:pt x="4053" y="1119"/>
                    <a:pt x="4056" y="1120"/>
                    <a:pt x="4058" y="1119"/>
                  </a:cubicBezTo>
                  <a:cubicBezTo>
                    <a:pt x="4059" y="1118"/>
                    <a:pt x="4061" y="1117"/>
                    <a:pt x="4062" y="1115"/>
                  </a:cubicBezTo>
                  <a:cubicBezTo>
                    <a:pt x="4063" y="1114"/>
                    <a:pt x="4063" y="1112"/>
                    <a:pt x="4065" y="1110"/>
                  </a:cubicBezTo>
                  <a:cubicBezTo>
                    <a:pt x="4067" y="1107"/>
                    <a:pt x="4071" y="1104"/>
                    <a:pt x="4074" y="1101"/>
                  </a:cubicBezTo>
                  <a:cubicBezTo>
                    <a:pt x="4078" y="1099"/>
                    <a:pt x="4081" y="1097"/>
                    <a:pt x="4083" y="1093"/>
                  </a:cubicBezTo>
                  <a:cubicBezTo>
                    <a:pt x="4086" y="1090"/>
                    <a:pt x="4086" y="1086"/>
                    <a:pt x="4087" y="1082"/>
                  </a:cubicBezTo>
                  <a:cubicBezTo>
                    <a:pt x="4088" y="1079"/>
                    <a:pt x="4090" y="1077"/>
                    <a:pt x="4091" y="1074"/>
                  </a:cubicBezTo>
                  <a:cubicBezTo>
                    <a:pt x="4091" y="1072"/>
                    <a:pt x="4092" y="1068"/>
                    <a:pt x="4092" y="1066"/>
                  </a:cubicBezTo>
                  <a:cubicBezTo>
                    <a:pt x="4090" y="1066"/>
                    <a:pt x="4085" y="1062"/>
                    <a:pt x="4084" y="1061"/>
                  </a:cubicBezTo>
                  <a:cubicBezTo>
                    <a:pt x="4082" y="1059"/>
                    <a:pt x="4080" y="1054"/>
                    <a:pt x="4079" y="1052"/>
                  </a:cubicBezTo>
                  <a:cubicBezTo>
                    <a:pt x="4076" y="1046"/>
                    <a:pt x="4078" y="1039"/>
                    <a:pt x="4080" y="1034"/>
                  </a:cubicBezTo>
                  <a:cubicBezTo>
                    <a:pt x="4084" y="1033"/>
                    <a:pt x="4089" y="1037"/>
                    <a:pt x="4092" y="1034"/>
                  </a:cubicBezTo>
                  <a:cubicBezTo>
                    <a:pt x="4095" y="1030"/>
                    <a:pt x="4090" y="1026"/>
                    <a:pt x="4089" y="1022"/>
                  </a:cubicBezTo>
                  <a:cubicBezTo>
                    <a:pt x="4091" y="1024"/>
                    <a:pt x="4094" y="1025"/>
                    <a:pt x="4096" y="1022"/>
                  </a:cubicBezTo>
                  <a:cubicBezTo>
                    <a:pt x="4095" y="1027"/>
                    <a:pt x="4099" y="1034"/>
                    <a:pt x="4104" y="1031"/>
                  </a:cubicBezTo>
                  <a:cubicBezTo>
                    <a:pt x="4108" y="1029"/>
                    <a:pt x="4108" y="1020"/>
                    <a:pt x="4111" y="1018"/>
                  </a:cubicBezTo>
                  <a:cubicBezTo>
                    <a:pt x="4113" y="1023"/>
                    <a:pt x="4114" y="1028"/>
                    <a:pt x="4111" y="1033"/>
                  </a:cubicBezTo>
                  <a:cubicBezTo>
                    <a:pt x="4111" y="1034"/>
                    <a:pt x="4109" y="1034"/>
                    <a:pt x="4109" y="1035"/>
                  </a:cubicBezTo>
                  <a:cubicBezTo>
                    <a:pt x="4108" y="1036"/>
                    <a:pt x="4109" y="1037"/>
                    <a:pt x="4108" y="1038"/>
                  </a:cubicBezTo>
                  <a:cubicBezTo>
                    <a:pt x="4107" y="1040"/>
                    <a:pt x="4105" y="1042"/>
                    <a:pt x="4102" y="1041"/>
                  </a:cubicBezTo>
                  <a:cubicBezTo>
                    <a:pt x="4103" y="1043"/>
                    <a:pt x="4101" y="1045"/>
                    <a:pt x="4102" y="1046"/>
                  </a:cubicBezTo>
                  <a:cubicBezTo>
                    <a:pt x="4102" y="1049"/>
                    <a:pt x="4103" y="1049"/>
                    <a:pt x="4104" y="1050"/>
                  </a:cubicBezTo>
                  <a:cubicBezTo>
                    <a:pt x="4106" y="1053"/>
                    <a:pt x="4107" y="1057"/>
                    <a:pt x="4110" y="1059"/>
                  </a:cubicBezTo>
                  <a:cubicBezTo>
                    <a:pt x="4111" y="1061"/>
                    <a:pt x="4112" y="1059"/>
                    <a:pt x="4113" y="1062"/>
                  </a:cubicBezTo>
                  <a:cubicBezTo>
                    <a:pt x="4113" y="1063"/>
                    <a:pt x="4113" y="1066"/>
                    <a:pt x="4113" y="1066"/>
                  </a:cubicBezTo>
                  <a:cubicBezTo>
                    <a:pt x="4113" y="1067"/>
                    <a:pt x="4113" y="1068"/>
                    <a:pt x="4113" y="1069"/>
                  </a:cubicBezTo>
                  <a:cubicBezTo>
                    <a:pt x="4113" y="1070"/>
                    <a:pt x="4111" y="1070"/>
                    <a:pt x="4110" y="1071"/>
                  </a:cubicBezTo>
                  <a:cubicBezTo>
                    <a:pt x="4110" y="1073"/>
                    <a:pt x="4110" y="1075"/>
                    <a:pt x="4110" y="1077"/>
                  </a:cubicBezTo>
                  <a:cubicBezTo>
                    <a:pt x="4116" y="1079"/>
                    <a:pt x="4127" y="1078"/>
                    <a:pt x="4134" y="1078"/>
                  </a:cubicBezTo>
                  <a:cubicBezTo>
                    <a:pt x="4141" y="1077"/>
                    <a:pt x="4147" y="1076"/>
                    <a:pt x="4148" y="1069"/>
                  </a:cubicBezTo>
                  <a:cubicBezTo>
                    <a:pt x="4152" y="1068"/>
                    <a:pt x="4157" y="1070"/>
                    <a:pt x="4161" y="1072"/>
                  </a:cubicBezTo>
                  <a:cubicBezTo>
                    <a:pt x="4164" y="1073"/>
                    <a:pt x="4166" y="1074"/>
                    <a:pt x="4168" y="1075"/>
                  </a:cubicBezTo>
                  <a:cubicBezTo>
                    <a:pt x="4171" y="1076"/>
                    <a:pt x="4174" y="1077"/>
                    <a:pt x="4177" y="1079"/>
                  </a:cubicBezTo>
                  <a:cubicBezTo>
                    <a:pt x="4178" y="1079"/>
                    <a:pt x="4181" y="1079"/>
                    <a:pt x="4181" y="1081"/>
                  </a:cubicBezTo>
                  <a:cubicBezTo>
                    <a:pt x="4181" y="1081"/>
                    <a:pt x="4180" y="1083"/>
                    <a:pt x="4179" y="1083"/>
                  </a:cubicBezTo>
                  <a:cubicBezTo>
                    <a:pt x="4181" y="1086"/>
                    <a:pt x="4181" y="1090"/>
                    <a:pt x="4183" y="1093"/>
                  </a:cubicBezTo>
                  <a:cubicBezTo>
                    <a:pt x="4185" y="1096"/>
                    <a:pt x="4186" y="1094"/>
                    <a:pt x="4185" y="1098"/>
                  </a:cubicBezTo>
                  <a:cubicBezTo>
                    <a:pt x="4184" y="1100"/>
                    <a:pt x="4183" y="1102"/>
                    <a:pt x="4183" y="1104"/>
                  </a:cubicBezTo>
                  <a:cubicBezTo>
                    <a:pt x="4182" y="1110"/>
                    <a:pt x="4185" y="1109"/>
                    <a:pt x="4189" y="1113"/>
                  </a:cubicBezTo>
                  <a:cubicBezTo>
                    <a:pt x="4191" y="1114"/>
                    <a:pt x="4191" y="1115"/>
                    <a:pt x="4192" y="1117"/>
                  </a:cubicBezTo>
                  <a:cubicBezTo>
                    <a:pt x="4192" y="1118"/>
                    <a:pt x="4192" y="1118"/>
                    <a:pt x="4193" y="1119"/>
                  </a:cubicBezTo>
                  <a:cubicBezTo>
                    <a:pt x="4193" y="1120"/>
                    <a:pt x="4196" y="1120"/>
                    <a:pt x="4196" y="1120"/>
                  </a:cubicBezTo>
                  <a:cubicBezTo>
                    <a:pt x="4200" y="1121"/>
                    <a:pt x="4202" y="1121"/>
                    <a:pt x="4205" y="1121"/>
                  </a:cubicBezTo>
                  <a:cubicBezTo>
                    <a:pt x="4208" y="1121"/>
                    <a:pt x="4208" y="1121"/>
                    <a:pt x="4211" y="1123"/>
                  </a:cubicBezTo>
                  <a:cubicBezTo>
                    <a:pt x="4217" y="1125"/>
                    <a:pt x="4226" y="1129"/>
                    <a:pt x="4229" y="1134"/>
                  </a:cubicBezTo>
                  <a:cubicBezTo>
                    <a:pt x="4230" y="1136"/>
                    <a:pt x="4230" y="1139"/>
                    <a:pt x="4231" y="1141"/>
                  </a:cubicBezTo>
                  <a:cubicBezTo>
                    <a:pt x="4232" y="1144"/>
                    <a:pt x="4234" y="1145"/>
                    <a:pt x="4237" y="1146"/>
                  </a:cubicBezTo>
                  <a:cubicBezTo>
                    <a:pt x="4238" y="1147"/>
                    <a:pt x="4241" y="1148"/>
                    <a:pt x="4242" y="1148"/>
                  </a:cubicBezTo>
                  <a:cubicBezTo>
                    <a:pt x="4246" y="1148"/>
                    <a:pt x="4243" y="1148"/>
                    <a:pt x="4245" y="1147"/>
                  </a:cubicBezTo>
                  <a:cubicBezTo>
                    <a:pt x="4247" y="1145"/>
                    <a:pt x="4249" y="1142"/>
                    <a:pt x="4252" y="1142"/>
                  </a:cubicBezTo>
                  <a:cubicBezTo>
                    <a:pt x="4250" y="1145"/>
                    <a:pt x="4250" y="1148"/>
                    <a:pt x="4250" y="1151"/>
                  </a:cubicBezTo>
                  <a:cubicBezTo>
                    <a:pt x="4254" y="1153"/>
                    <a:pt x="4259" y="1156"/>
                    <a:pt x="4262" y="1151"/>
                  </a:cubicBezTo>
                  <a:cubicBezTo>
                    <a:pt x="4264" y="1149"/>
                    <a:pt x="4265" y="1139"/>
                    <a:pt x="4261" y="1139"/>
                  </a:cubicBezTo>
                  <a:cubicBezTo>
                    <a:pt x="4265" y="1135"/>
                    <a:pt x="4265" y="1144"/>
                    <a:pt x="4268" y="1145"/>
                  </a:cubicBezTo>
                  <a:cubicBezTo>
                    <a:pt x="4272" y="1147"/>
                    <a:pt x="4271" y="1145"/>
                    <a:pt x="4273" y="1144"/>
                  </a:cubicBezTo>
                  <a:cubicBezTo>
                    <a:pt x="4275" y="1143"/>
                    <a:pt x="4277" y="1143"/>
                    <a:pt x="4279" y="1143"/>
                  </a:cubicBezTo>
                  <a:cubicBezTo>
                    <a:pt x="4278" y="1142"/>
                    <a:pt x="4277" y="1137"/>
                    <a:pt x="4276" y="1136"/>
                  </a:cubicBezTo>
                  <a:cubicBezTo>
                    <a:pt x="4274" y="1134"/>
                    <a:pt x="4272" y="1134"/>
                    <a:pt x="4270" y="1133"/>
                  </a:cubicBezTo>
                  <a:cubicBezTo>
                    <a:pt x="4273" y="1133"/>
                    <a:pt x="4273" y="1131"/>
                    <a:pt x="4272" y="1128"/>
                  </a:cubicBezTo>
                  <a:cubicBezTo>
                    <a:pt x="4270" y="1128"/>
                    <a:pt x="4265" y="1127"/>
                    <a:pt x="4265" y="1130"/>
                  </a:cubicBezTo>
                  <a:cubicBezTo>
                    <a:pt x="4264" y="1129"/>
                    <a:pt x="4262" y="1128"/>
                    <a:pt x="4261" y="1127"/>
                  </a:cubicBezTo>
                  <a:cubicBezTo>
                    <a:pt x="4263" y="1125"/>
                    <a:pt x="4267" y="1124"/>
                    <a:pt x="4266" y="1121"/>
                  </a:cubicBezTo>
                  <a:cubicBezTo>
                    <a:pt x="4265" y="1118"/>
                    <a:pt x="4260" y="1118"/>
                    <a:pt x="4258" y="1118"/>
                  </a:cubicBezTo>
                  <a:cubicBezTo>
                    <a:pt x="4258" y="1115"/>
                    <a:pt x="4260" y="1116"/>
                    <a:pt x="4262" y="1116"/>
                  </a:cubicBezTo>
                  <a:cubicBezTo>
                    <a:pt x="4264" y="1116"/>
                    <a:pt x="4265" y="1117"/>
                    <a:pt x="4267" y="1115"/>
                  </a:cubicBezTo>
                  <a:cubicBezTo>
                    <a:pt x="4271" y="1113"/>
                    <a:pt x="4276" y="1112"/>
                    <a:pt x="4279" y="1108"/>
                  </a:cubicBezTo>
                  <a:cubicBezTo>
                    <a:pt x="4282" y="1105"/>
                    <a:pt x="4283" y="1102"/>
                    <a:pt x="4282" y="1099"/>
                  </a:cubicBezTo>
                  <a:cubicBezTo>
                    <a:pt x="4281" y="1094"/>
                    <a:pt x="4277" y="1081"/>
                    <a:pt x="4283" y="1078"/>
                  </a:cubicBezTo>
                  <a:cubicBezTo>
                    <a:pt x="4281" y="1078"/>
                    <a:pt x="4274" y="1081"/>
                    <a:pt x="4275" y="1076"/>
                  </a:cubicBezTo>
                  <a:cubicBezTo>
                    <a:pt x="4276" y="1076"/>
                    <a:pt x="4278" y="1076"/>
                    <a:pt x="4279" y="1076"/>
                  </a:cubicBezTo>
                  <a:cubicBezTo>
                    <a:pt x="4277" y="1074"/>
                    <a:pt x="4277" y="1073"/>
                    <a:pt x="4275" y="1070"/>
                  </a:cubicBezTo>
                  <a:cubicBezTo>
                    <a:pt x="4274" y="1068"/>
                    <a:pt x="4269" y="1066"/>
                    <a:pt x="4268" y="1064"/>
                  </a:cubicBezTo>
                  <a:cubicBezTo>
                    <a:pt x="4271" y="1064"/>
                    <a:pt x="4273" y="1064"/>
                    <a:pt x="4275" y="1064"/>
                  </a:cubicBezTo>
                  <a:cubicBezTo>
                    <a:pt x="4276" y="1065"/>
                    <a:pt x="4276" y="1065"/>
                    <a:pt x="4276" y="1066"/>
                  </a:cubicBezTo>
                  <a:cubicBezTo>
                    <a:pt x="4278" y="1068"/>
                    <a:pt x="4278" y="1071"/>
                    <a:pt x="4280" y="1072"/>
                  </a:cubicBezTo>
                  <a:cubicBezTo>
                    <a:pt x="4281" y="1073"/>
                    <a:pt x="4283" y="1071"/>
                    <a:pt x="4284" y="1072"/>
                  </a:cubicBezTo>
                  <a:cubicBezTo>
                    <a:pt x="4285" y="1072"/>
                    <a:pt x="4285" y="1074"/>
                    <a:pt x="4287" y="1074"/>
                  </a:cubicBezTo>
                  <a:cubicBezTo>
                    <a:pt x="4292" y="1076"/>
                    <a:pt x="4298" y="1073"/>
                    <a:pt x="4303" y="1074"/>
                  </a:cubicBezTo>
                  <a:cubicBezTo>
                    <a:pt x="4308" y="1075"/>
                    <a:pt x="4316" y="1079"/>
                    <a:pt x="4312" y="1070"/>
                  </a:cubicBezTo>
                  <a:cubicBezTo>
                    <a:pt x="4310" y="1065"/>
                    <a:pt x="4303" y="1062"/>
                    <a:pt x="4302" y="1056"/>
                  </a:cubicBezTo>
                  <a:cubicBezTo>
                    <a:pt x="4305" y="1058"/>
                    <a:pt x="4306" y="1061"/>
                    <a:pt x="4309" y="1062"/>
                  </a:cubicBezTo>
                  <a:cubicBezTo>
                    <a:pt x="4313" y="1065"/>
                    <a:pt x="4325" y="1073"/>
                    <a:pt x="4325" y="1063"/>
                  </a:cubicBezTo>
                  <a:cubicBezTo>
                    <a:pt x="4325" y="1059"/>
                    <a:pt x="4326" y="1058"/>
                    <a:pt x="4327" y="1054"/>
                  </a:cubicBezTo>
                  <a:cubicBezTo>
                    <a:pt x="4328" y="1052"/>
                    <a:pt x="4326" y="1050"/>
                    <a:pt x="4328" y="1047"/>
                  </a:cubicBezTo>
                  <a:cubicBezTo>
                    <a:pt x="4330" y="1045"/>
                    <a:pt x="4334" y="1044"/>
                    <a:pt x="4336" y="1042"/>
                  </a:cubicBezTo>
                  <a:cubicBezTo>
                    <a:pt x="4340" y="1040"/>
                    <a:pt x="4339" y="1040"/>
                    <a:pt x="4343" y="1041"/>
                  </a:cubicBezTo>
                  <a:cubicBezTo>
                    <a:pt x="4344" y="1042"/>
                    <a:pt x="4343" y="1043"/>
                    <a:pt x="4346" y="1042"/>
                  </a:cubicBezTo>
                  <a:cubicBezTo>
                    <a:pt x="4347" y="1042"/>
                    <a:pt x="4348" y="1039"/>
                    <a:pt x="4348" y="1038"/>
                  </a:cubicBezTo>
                  <a:cubicBezTo>
                    <a:pt x="4349" y="1030"/>
                    <a:pt x="4341" y="1032"/>
                    <a:pt x="4337" y="1029"/>
                  </a:cubicBezTo>
                  <a:close/>
                </a:path>
              </a:pathLst>
            </a:custGeom>
            <a:noFill/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949" name="Freeform 472">
              <a:extLst>
                <a:ext uri="{FF2B5EF4-FFF2-40B4-BE49-F238E27FC236}">
                  <a16:creationId xmlns:a16="http://schemas.microsoft.com/office/drawing/2014/main" id="{294B941D-70D1-4ACC-9711-AD46C7369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230" y="3449463"/>
              <a:ext cx="78684" cy="93282"/>
            </a:xfrm>
            <a:custGeom>
              <a:avLst/>
              <a:gdLst>
                <a:gd name="T0" fmla="*/ 83 w 102"/>
                <a:gd name="T1" fmla="*/ 58 h 116"/>
                <a:gd name="T2" fmla="*/ 81 w 102"/>
                <a:gd name="T3" fmla="*/ 37 h 116"/>
                <a:gd name="T4" fmla="*/ 81 w 102"/>
                <a:gd name="T5" fmla="*/ 15 h 116"/>
                <a:gd name="T6" fmla="*/ 83 w 102"/>
                <a:gd name="T7" fmla="*/ 1 h 116"/>
                <a:gd name="T8" fmla="*/ 65 w 102"/>
                <a:gd name="T9" fmla="*/ 1 h 116"/>
                <a:gd name="T10" fmla="*/ 43 w 102"/>
                <a:gd name="T11" fmla="*/ 3 h 116"/>
                <a:gd name="T12" fmla="*/ 33 w 102"/>
                <a:gd name="T13" fmla="*/ 7 h 116"/>
                <a:gd name="T14" fmla="*/ 32 w 102"/>
                <a:gd name="T15" fmla="*/ 18 h 116"/>
                <a:gd name="T16" fmla="*/ 22 w 102"/>
                <a:gd name="T17" fmla="*/ 19 h 116"/>
                <a:gd name="T18" fmla="*/ 37 w 102"/>
                <a:gd name="T19" fmla="*/ 31 h 116"/>
                <a:gd name="T20" fmla="*/ 48 w 102"/>
                <a:gd name="T21" fmla="*/ 43 h 116"/>
                <a:gd name="T22" fmla="*/ 33 w 102"/>
                <a:gd name="T23" fmla="*/ 52 h 116"/>
                <a:gd name="T24" fmla="*/ 9 w 102"/>
                <a:gd name="T25" fmla="*/ 59 h 116"/>
                <a:gd name="T26" fmla="*/ 2 w 102"/>
                <a:gd name="T27" fmla="*/ 69 h 116"/>
                <a:gd name="T28" fmla="*/ 4 w 102"/>
                <a:gd name="T29" fmla="*/ 79 h 116"/>
                <a:gd name="T30" fmla="*/ 1 w 102"/>
                <a:gd name="T31" fmla="*/ 90 h 116"/>
                <a:gd name="T32" fmla="*/ 0 w 102"/>
                <a:gd name="T33" fmla="*/ 94 h 116"/>
                <a:gd name="T34" fmla="*/ 0 w 102"/>
                <a:gd name="T35" fmla="*/ 94 h 116"/>
                <a:gd name="T36" fmla="*/ 23 w 102"/>
                <a:gd name="T37" fmla="*/ 111 h 116"/>
                <a:gd name="T38" fmla="*/ 43 w 102"/>
                <a:gd name="T39" fmla="*/ 111 h 116"/>
                <a:gd name="T40" fmla="*/ 56 w 102"/>
                <a:gd name="T41" fmla="*/ 116 h 116"/>
                <a:gd name="T42" fmla="*/ 57 w 102"/>
                <a:gd name="T43" fmla="*/ 113 h 116"/>
                <a:gd name="T44" fmla="*/ 68 w 102"/>
                <a:gd name="T45" fmla="*/ 107 h 116"/>
                <a:gd name="T46" fmla="*/ 75 w 102"/>
                <a:gd name="T47" fmla="*/ 97 h 116"/>
                <a:gd name="T48" fmla="*/ 82 w 102"/>
                <a:gd name="T49" fmla="*/ 90 h 116"/>
                <a:gd name="T50" fmla="*/ 84 w 102"/>
                <a:gd name="T51" fmla="*/ 79 h 116"/>
                <a:gd name="T52" fmla="*/ 96 w 102"/>
                <a:gd name="T53" fmla="*/ 72 h 116"/>
                <a:gd name="T54" fmla="*/ 102 w 102"/>
                <a:gd name="T55" fmla="*/ 63 h 116"/>
                <a:gd name="T56" fmla="*/ 83 w 102"/>
                <a:gd name="T57" fmla="*/ 5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16">
                  <a:moveTo>
                    <a:pt x="83" y="58"/>
                  </a:moveTo>
                  <a:cubicBezTo>
                    <a:pt x="81" y="52"/>
                    <a:pt x="81" y="43"/>
                    <a:pt x="81" y="37"/>
                  </a:cubicBezTo>
                  <a:cubicBezTo>
                    <a:pt x="81" y="30"/>
                    <a:pt x="80" y="22"/>
                    <a:pt x="81" y="15"/>
                  </a:cubicBezTo>
                  <a:cubicBezTo>
                    <a:pt x="81" y="11"/>
                    <a:pt x="83" y="5"/>
                    <a:pt x="83" y="1"/>
                  </a:cubicBezTo>
                  <a:cubicBezTo>
                    <a:pt x="77" y="2"/>
                    <a:pt x="72" y="0"/>
                    <a:pt x="65" y="1"/>
                  </a:cubicBezTo>
                  <a:cubicBezTo>
                    <a:pt x="57" y="3"/>
                    <a:pt x="51" y="4"/>
                    <a:pt x="43" y="3"/>
                  </a:cubicBezTo>
                  <a:cubicBezTo>
                    <a:pt x="36" y="3"/>
                    <a:pt x="34" y="1"/>
                    <a:pt x="33" y="7"/>
                  </a:cubicBezTo>
                  <a:cubicBezTo>
                    <a:pt x="32" y="10"/>
                    <a:pt x="33" y="15"/>
                    <a:pt x="32" y="18"/>
                  </a:cubicBezTo>
                  <a:cubicBezTo>
                    <a:pt x="29" y="19"/>
                    <a:pt x="25" y="19"/>
                    <a:pt x="22" y="19"/>
                  </a:cubicBezTo>
                  <a:cubicBezTo>
                    <a:pt x="26" y="25"/>
                    <a:pt x="32" y="27"/>
                    <a:pt x="37" y="31"/>
                  </a:cubicBezTo>
                  <a:cubicBezTo>
                    <a:pt x="40" y="33"/>
                    <a:pt x="47" y="40"/>
                    <a:pt x="48" y="43"/>
                  </a:cubicBezTo>
                  <a:cubicBezTo>
                    <a:pt x="51" y="52"/>
                    <a:pt x="39" y="52"/>
                    <a:pt x="33" y="52"/>
                  </a:cubicBezTo>
                  <a:cubicBezTo>
                    <a:pt x="22" y="52"/>
                    <a:pt x="16" y="50"/>
                    <a:pt x="9" y="59"/>
                  </a:cubicBezTo>
                  <a:cubicBezTo>
                    <a:pt x="7" y="62"/>
                    <a:pt x="3" y="65"/>
                    <a:pt x="2" y="69"/>
                  </a:cubicBezTo>
                  <a:cubicBezTo>
                    <a:pt x="2" y="73"/>
                    <a:pt x="4" y="76"/>
                    <a:pt x="4" y="79"/>
                  </a:cubicBezTo>
                  <a:cubicBezTo>
                    <a:pt x="3" y="82"/>
                    <a:pt x="2" y="87"/>
                    <a:pt x="1" y="90"/>
                  </a:cubicBezTo>
                  <a:cubicBezTo>
                    <a:pt x="1" y="92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7" y="100"/>
                    <a:pt x="14" y="108"/>
                    <a:pt x="23" y="111"/>
                  </a:cubicBezTo>
                  <a:cubicBezTo>
                    <a:pt x="29" y="113"/>
                    <a:pt x="36" y="110"/>
                    <a:pt x="43" y="111"/>
                  </a:cubicBezTo>
                  <a:cubicBezTo>
                    <a:pt x="48" y="112"/>
                    <a:pt x="52" y="114"/>
                    <a:pt x="56" y="116"/>
                  </a:cubicBezTo>
                  <a:cubicBezTo>
                    <a:pt x="56" y="115"/>
                    <a:pt x="57" y="114"/>
                    <a:pt x="57" y="113"/>
                  </a:cubicBezTo>
                  <a:cubicBezTo>
                    <a:pt x="61" y="109"/>
                    <a:pt x="64" y="109"/>
                    <a:pt x="68" y="107"/>
                  </a:cubicBezTo>
                  <a:cubicBezTo>
                    <a:pt x="71" y="104"/>
                    <a:pt x="72" y="100"/>
                    <a:pt x="75" y="97"/>
                  </a:cubicBezTo>
                  <a:cubicBezTo>
                    <a:pt x="78" y="94"/>
                    <a:pt x="80" y="95"/>
                    <a:pt x="82" y="90"/>
                  </a:cubicBezTo>
                  <a:cubicBezTo>
                    <a:pt x="83" y="86"/>
                    <a:pt x="81" y="82"/>
                    <a:pt x="84" y="79"/>
                  </a:cubicBezTo>
                  <a:cubicBezTo>
                    <a:pt x="87" y="76"/>
                    <a:pt x="92" y="75"/>
                    <a:pt x="96" y="72"/>
                  </a:cubicBezTo>
                  <a:cubicBezTo>
                    <a:pt x="99" y="69"/>
                    <a:pt x="100" y="67"/>
                    <a:pt x="102" y="63"/>
                  </a:cubicBezTo>
                  <a:cubicBezTo>
                    <a:pt x="95" y="63"/>
                    <a:pt x="88" y="67"/>
                    <a:pt x="83" y="58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0" name="Freeform 475">
              <a:extLst>
                <a:ext uri="{FF2B5EF4-FFF2-40B4-BE49-F238E27FC236}">
                  <a16:creationId xmlns:a16="http://schemas.microsoft.com/office/drawing/2014/main" id="{FAF28142-0EAC-4FA8-8799-D93D12009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651" y="3493040"/>
              <a:ext cx="124719" cy="73196"/>
            </a:xfrm>
            <a:custGeom>
              <a:avLst/>
              <a:gdLst>
                <a:gd name="T0" fmla="*/ 70 w 162"/>
                <a:gd name="T1" fmla="*/ 73 h 91"/>
                <a:gd name="T2" fmla="*/ 70 w 162"/>
                <a:gd name="T3" fmla="*/ 61 h 91"/>
                <a:gd name="T4" fmla="*/ 82 w 162"/>
                <a:gd name="T5" fmla="*/ 58 h 91"/>
                <a:gd name="T6" fmla="*/ 92 w 162"/>
                <a:gd name="T7" fmla="*/ 55 h 91"/>
                <a:gd name="T8" fmla="*/ 103 w 162"/>
                <a:gd name="T9" fmla="*/ 52 h 91"/>
                <a:gd name="T10" fmla="*/ 111 w 162"/>
                <a:gd name="T11" fmla="*/ 44 h 91"/>
                <a:gd name="T12" fmla="*/ 119 w 162"/>
                <a:gd name="T13" fmla="*/ 35 h 91"/>
                <a:gd name="T14" fmla="*/ 131 w 162"/>
                <a:gd name="T15" fmla="*/ 35 h 91"/>
                <a:gd name="T16" fmla="*/ 148 w 162"/>
                <a:gd name="T17" fmla="*/ 32 h 91"/>
                <a:gd name="T18" fmla="*/ 162 w 162"/>
                <a:gd name="T19" fmla="*/ 25 h 91"/>
                <a:gd name="T20" fmla="*/ 148 w 162"/>
                <a:gd name="T21" fmla="*/ 14 h 91"/>
                <a:gd name="T22" fmla="*/ 140 w 162"/>
                <a:gd name="T23" fmla="*/ 9 h 91"/>
                <a:gd name="T24" fmla="*/ 133 w 162"/>
                <a:gd name="T25" fmla="*/ 4 h 91"/>
                <a:gd name="T26" fmla="*/ 123 w 162"/>
                <a:gd name="T27" fmla="*/ 3 h 91"/>
                <a:gd name="T28" fmla="*/ 115 w 162"/>
                <a:gd name="T29" fmla="*/ 0 h 91"/>
                <a:gd name="T30" fmla="*/ 108 w 162"/>
                <a:gd name="T31" fmla="*/ 3 h 91"/>
                <a:gd name="T32" fmla="*/ 98 w 162"/>
                <a:gd name="T33" fmla="*/ 1 h 91"/>
                <a:gd name="T34" fmla="*/ 89 w 162"/>
                <a:gd name="T35" fmla="*/ 1 h 91"/>
                <a:gd name="T36" fmla="*/ 65 w 162"/>
                <a:gd name="T37" fmla="*/ 5 h 91"/>
                <a:gd name="T38" fmla="*/ 52 w 162"/>
                <a:gd name="T39" fmla="*/ 5 h 91"/>
                <a:gd name="T40" fmla="*/ 42 w 162"/>
                <a:gd name="T41" fmla="*/ 3 h 91"/>
                <a:gd name="T42" fmla="*/ 31 w 162"/>
                <a:gd name="T43" fmla="*/ 5 h 91"/>
                <a:gd name="T44" fmla="*/ 28 w 162"/>
                <a:gd name="T45" fmla="*/ 2 h 91"/>
                <a:gd name="T46" fmla="*/ 25 w 162"/>
                <a:gd name="T47" fmla="*/ 8 h 91"/>
                <a:gd name="T48" fmla="*/ 19 w 162"/>
                <a:gd name="T49" fmla="*/ 18 h 91"/>
                <a:gd name="T50" fmla="*/ 7 w 162"/>
                <a:gd name="T51" fmla="*/ 25 h 91"/>
                <a:gd name="T52" fmla="*/ 5 w 162"/>
                <a:gd name="T53" fmla="*/ 36 h 91"/>
                <a:gd name="T54" fmla="*/ 0 w 162"/>
                <a:gd name="T55" fmla="*/ 41 h 91"/>
                <a:gd name="T56" fmla="*/ 5 w 162"/>
                <a:gd name="T57" fmla="*/ 46 h 91"/>
                <a:gd name="T58" fmla="*/ 14 w 162"/>
                <a:gd name="T59" fmla="*/ 50 h 91"/>
                <a:gd name="T60" fmla="*/ 28 w 162"/>
                <a:gd name="T61" fmla="*/ 58 h 91"/>
                <a:gd name="T62" fmla="*/ 43 w 162"/>
                <a:gd name="T63" fmla="*/ 64 h 91"/>
                <a:gd name="T64" fmla="*/ 42 w 162"/>
                <a:gd name="T65" fmla="*/ 75 h 91"/>
                <a:gd name="T66" fmla="*/ 45 w 162"/>
                <a:gd name="T67" fmla="*/ 74 h 91"/>
                <a:gd name="T68" fmla="*/ 52 w 162"/>
                <a:gd name="T69" fmla="*/ 80 h 91"/>
                <a:gd name="T70" fmla="*/ 51 w 162"/>
                <a:gd name="T71" fmla="*/ 89 h 91"/>
                <a:gd name="T72" fmla="*/ 52 w 162"/>
                <a:gd name="T73" fmla="*/ 91 h 91"/>
                <a:gd name="T74" fmla="*/ 57 w 162"/>
                <a:gd name="T75" fmla="*/ 84 h 91"/>
                <a:gd name="T76" fmla="*/ 70 w 162"/>
                <a:gd name="T77" fmla="*/ 7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2" h="91">
                  <a:moveTo>
                    <a:pt x="70" y="73"/>
                  </a:moveTo>
                  <a:cubicBezTo>
                    <a:pt x="71" y="70"/>
                    <a:pt x="68" y="64"/>
                    <a:pt x="70" y="61"/>
                  </a:cubicBezTo>
                  <a:cubicBezTo>
                    <a:pt x="72" y="58"/>
                    <a:pt x="79" y="60"/>
                    <a:pt x="82" y="58"/>
                  </a:cubicBezTo>
                  <a:cubicBezTo>
                    <a:pt x="88" y="56"/>
                    <a:pt x="86" y="54"/>
                    <a:pt x="92" y="55"/>
                  </a:cubicBezTo>
                  <a:cubicBezTo>
                    <a:pt x="98" y="56"/>
                    <a:pt x="97" y="57"/>
                    <a:pt x="103" y="52"/>
                  </a:cubicBezTo>
                  <a:cubicBezTo>
                    <a:pt x="105" y="49"/>
                    <a:pt x="109" y="47"/>
                    <a:pt x="111" y="44"/>
                  </a:cubicBezTo>
                  <a:cubicBezTo>
                    <a:pt x="114" y="40"/>
                    <a:pt x="113" y="36"/>
                    <a:pt x="119" y="35"/>
                  </a:cubicBezTo>
                  <a:cubicBezTo>
                    <a:pt x="122" y="34"/>
                    <a:pt x="127" y="35"/>
                    <a:pt x="131" y="35"/>
                  </a:cubicBezTo>
                  <a:cubicBezTo>
                    <a:pt x="137" y="35"/>
                    <a:pt x="142" y="33"/>
                    <a:pt x="148" y="32"/>
                  </a:cubicBezTo>
                  <a:cubicBezTo>
                    <a:pt x="153" y="31"/>
                    <a:pt x="157" y="27"/>
                    <a:pt x="162" y="25"/>
                  </a:cubicBezTo>
                  <a:cubicBezTo>
                    <a:pt x="161" y="20"/>
                    <a:pt x="152" y="16"/>
                    <a:pt x="148" y="14"/>
                  </a:cubicBezTo>
                  <a:cubicBezTo>
                    <a:pt x="145" y="12"/>
                    <a:pt x="142" y="12"/>
                    <a:pt x="140" y="9"/>
                  </a:cubicBezTo>
                  <a:cubicBezTo>
                    <a:pt x="137" y="7"/>
                    <a:pt x="137" y="5"/>
                    <a:pt x="133" y="4"/>
                  </a:cubicBezTo>
                  <a:cubicBezTo>
                    <a:pt x="129" y="3"/>
                    <a:pt x="126" y="4"/>
                    <a:pt x="123" y="3"/>
                  </a:cubicBezTo>
                  <a:cubicBezTo>
                    <a:pt x="120" y="2"/>
                    <a:pt x="118" y="0"/>
                    <a:pt x="115" y="0"/>
                  </a:cubicBezTo>
                  <a:cubicBezTo>
                    <a:pt x="112" y="0"/>
                    <a:pt x="110" y="2"/>
                    <a:pt x="108" y="3"/>
                  </a:cubicBezTo>
                  <a:cubicBezTo>
                    <a:pt x="104" y="4"/>
                    <a:pt x="102" y="2"/>
                    <a:pt x="98" y="1"/>
                  </a:cubicBezTo>
                  <a:cubicBezTo>
                    <a:pt x="94" y="0"/>
                    <a:pt x="92" y="0"/>
                    <a:pt x="89" y="1"/>
                  </a:cubicBezTo>
                  <a:cubicBezTo>
                    <a:pt x="81" y="3"/>
                    <a:pt x="74" y="4"/>
                    <a:pt x="65" y="5"/>
                  </a:cubicBezTo>
                  <a:cubicBezTo>
                    <a:pt x="61" y="5"/>
                    <a:pt x="56" y="5"/>
                    <a:pt x="52" y="5"/>
                  </a:cubicBezTo>
                  <a:cubicBezTo>
                    <a:pt x="49" y="4"/>
                    <a:pt x="45" y="3"/>
                    <a:pt x="42" y="3"/>
                  </a:cubicBezTo>
                  <a:cubicBezTo>
                    <a:pt x="38" y="4"/>
                    <a:pt x="35" y="7"/>
                    <a:pt x="31" y="5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7" y="3"/>
                    <a:pt x="26" y="5"/>
                    <a:pt x="25" y="8"/>
                  </a:cubicBezTo>
                  <a:cubicBezTo>
                    <a:pt x="23" y="12"/>
                    <a:pt x="23" y="15"/>
                    <a:pt x="19" y="18"/>
                  </a:cubicBezTo>
                  <a:cubicBezTo>
                    <a:pt x="15" y="21"/>
                    <a:pt x="10" y="22"/>
                    <a:pt x="7" y="25"/>
                  </a:cubicBezTo>
                  <a:cubicBezTo>
                    <a:pt x="4" y="28"/>
                    <a:pt x="6" y="32"/>
                    <a:pt x="5" y="36"/>
                  </a:cubicBezTo>
                  <a:cubicBezTo>
                    <a:pt x="4" y="39"/>
                    <a:pt x="2" y="40"/>
                    <a:pt x="0" y="41"/>
                  </a:cubicBezTo>
                  <a:cubicBezTo>
                    <a:pt x="2" y="43"/>
                    <a:pt x="3" y="45"/>
                    <a:pt x="5" y="46"/>
                  </a:cubicBezTo>
                  <a:cubicBezTo>
                    <a:pt x="8" y="48"/>
                    <a:pt x="11" y="48"/>
                    <a:pt x="14" y="50"/>
                  </a:cubicBezTo>
                  <a:cubicBezTo>
                    <a:pt x="19" y="54"/>
                    <a:pt x="20" y="58"/>
                    <a:pt x="28" y="58"/>
                  </a:cubicBezTo>
                  <a:cubicBezTo>
                    <a:pt x="34" y="57"/>
                    <a:pt x="41" y="56"/>
                    <a:pt x="43" y="64"/>
                  </a:cubicBezTo>
                  <a:cubicBezTo>
                    <a:pt x="44" y="67"/>
                    <a:pt x="43" y="71"/>
                    <a:pt x="42" y="75"/>
                  </a:cubicBezTo>
                  <a:cubicBezTo>
                    <a:pt x="43" y="74"/>
                    <a:pt x="44" y="74"/>
                    <a:pt x="45" y="74"/>
                  </a:cubicBezTo>
                  <a:cubicBezTo>
                    <a:pt x="49" y="75"/>
                    <a:pt x="51" y="76"/>
                    <a:pt x="52" y="80"/>
                  </a:cubicBezTo>
                  <a:cubicBezTo>
                    <a:pt x="52" y="82"/>
                    <a:pt x="50" y="86"/>
                    <a:pt x="51" y="89"/>
                  </a:cubicBezTo>
                  <a:cubicBezTo>
                    <a:pt x="51" y="89"/>
                    <a:pt x="51" y="90"/>
                    <a:pt x="52" y="91"/>
                  </a:cubicBezTo>
                  <a:cubicBezTo>
                    <a:pt x="54" y="89"/>
                    <a:pt x="56" y="87"/>
                    <a:pt x="57" y="84"/>
                  </a:cubicBezTo>
                  <a:cubicBezTo>
                    <a:pt x="61" y="78"/>
                    <a:pt x="64" y="75"/>
                    <a:pt x="70" y="7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1" name="Freeform 629">
              <a:extLst>
                <a:ext uri="{FF2B5EF4-FFF2-40B4-BE49-F238E27FC236}">
                  <a16:creationId xmlns:a16="http://schemas.microsoft.com/office/drawing/2014/main" id="{E177CBB6-49C2-455A-811C-1322BAC50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2256" y="2428781"/>
              <a:ext cx="187549" cy="255358"/>
            </a:xfrm>
            <a:custGeom>
              <a:avLst/>
              <a:gdLst>
                <a:gd name="T0" fmla="*/ 122 w 245"/>
                <a:gd name="T1" fmla="*/ 451 h 460"/>
                <a:gd name="T2" fmla="*/ 158 w 245"/>
                <a:gd name="T3" fmla="*/ 449 h 460"/>
                <a:gd name="T4" fmla="*/ 186 w 245"/>
                <a:gd name="T5" fmla="*/ 444 h 460"/>
                <a:gd name="T6" fmla="*/ 189 w 245"/>
                <a:gd name="T7" fmla="*/ 424 h 460"/>
                <a:gd name="T8" fmla="*/ 204 w 245"/>
                <a:gd name="T9" fmla="*/ 412 h 460"/>
                <a:gd name="T10" fmla="*/ 196 w 245"/>
                <a:gd name="T11" fmla="*/ 392 h 460"/>
                <a:gd name="T12" fmla="*/ 178 w 245"/>
                <a:gd name="T13" fmla="*/ 370 h 460"/>
                <a:gd name="T14" fmla="*/ 166 w 245"/>
                <a:gd name="T15" fmla="*/ 345 h 460"/>
                <a:gd name="T16" fmla="*/ 197 w 245"/>
                <a:gd name="T17" fmla="*/ 327 h 460"/>
                <a:gd name="T18" fmla="*/ 235 w 245"/>
                <a:gd name="T19" fmla="*/ 282 h 460"/>
                <a:gd name="T20" fmla="*/ 221 w 245"/>
                <a:gd name="T21" fmla="*/ 231 h 460"/>
                <a:gd name="T22" fmla="*/ 223 w 245"/>
                <a:gd name="T23" fmla="*/ 181 h 460"/>
                <a:gd name="T24" fmla="*/ 208 w 245"/>
                <a:gd name="T25" fmla="*/ 153 h 460"/>
                <a:gd name="T26" fmla="*/ 181 w 245"/>
                <a:gd name="T27" fmla="*/ 158 h 460"/>
                <a:gd name="T28" fmla="*/ 160 w 245"/>
                <a:gd name="T29" fmla="*/ 168 h 460"/>
                <a:gd name="T30" fmla="*/ 134 w 245"/>
                <a:gd name="T31" fmla="*/ 178 h 460"/>
                <a:gd name="T32" fmla="*/ 140 w 245"/>
                <a:gd name="T33" fmla="*/ 153 h 460"/>
                <a:gd name="T34" fmla="*/ 110 w 245"/>
                <a:gd name="T35" fmla="*/ 148 h 460"/>
                <a:gd name="T36" fmla="*/ 108 w 245"/>
                <a:gd name="T37" fmla="*/ 122 h 460"/>
                <a:gd name="T38" fmla="*/ 126 w 245"/>
                <a:gd name="T39" fmla="*/ 140 h 460"/>
                <a:gd name="T40" fmla="*/ 103 w 245"/>
                <a:gd name="T41" fmla="*/ 105 h 460"/>
                <a:gd name="T42" fmla="*/ 126 w 245"/>
                <a:gd name="T43" fmla="*/ 81 h 460"/>
                <a:gd name="T44" fmla="*/ 119 w 245"/>
                <a:gd name="T45" fmla="*/ 44 h 460"/>
                <a:gd name="T46" fmla="*/ 129 w 245"/>
                <a:gd name="T47" fmla="*/ 0 h 460"/>
                <a:gd name="T48" fmla="*/ 92 w 245"/>
                <a:gd name="T49" fmla="*/ 28 h 460"/>
                <a:gd name="T50" fmla="*/ 65 w 245"/>
                <a:gd name="T51" fmla="*/ 54 h 460"/>
                <a:gd name="T52" fmla="*/ 63 w 245"/>
                <a:gd name="T53" fmla="*/ 83 h 460"/>
                <a:gd name="T54" fmla="*/ 74 w 245"/>
                <a:gd name="T55" fmla="*/ 111 h 460"/>
                <a:gd name="T56" fmla="*/ 77 w 245"/>
                <a:gd name="T57" fmla="*/ 148 h 460"/>
                <a:gd name="T58" fmla="*/ 81 w 245"/>
                <a:gd name="T59" fmla="*/ 169 h 460"/>
                <a:gd name="T60" fmla="*/ 72 w 245"/>
                <a:gd name="T61" fmla="*/ 184 h 460"/>
                <a:gd name="T62" fmla="*/ 62 w 245"/>
                <a:gd name="T63" fmla="*/ 196 h 460"/>
                <a:gd name="T64" fmla="*/ 35 w 245"/>
                <a:gd name="T65" fmla="*/ 196 h 460"/>
                <a:gd name="T66" fmla="*/ 35 w 245"/>
                <a:gd name="T67" fmla="*/ 214 h 460"/>
                <a:gd name="T68" fmla="*/ 30 w 245"/>
                <a:gd name="T69" fmla="*/ 248 h 460"/>
                <a:gd name="T70" fmla="*/ 17 w 245"/>
                <a:gd name="T71" fmla="*/ 272 h 460"/>
                <a:gd name="T72" fmla="*/ 1 w 245"/>
                <a:gd name="T73" fmla="*/ 309 h 460"/>
                <a:gd name="T74" fmla="*/ 9 w 245"/>
                <a:gd name="T75" fmla="*/ 334 h 460"/>
                <a:gd name="T76" fmla="*/ 15 w 245"/>
                <a:gd name="T77" fmla="*/ 367 h 460"/>
                <a:gd name="T78" fmla="*/ 13 w 245"/>
                <a:gd name="T79" fmla="*/ 376 h 460"/>
                <a:gd name="T80" fmla="*/ 55 w 245"/>
                <a:gd name="T81" fmla="*/ 402 h 460"/>
                <a:gd name="T82" fmla="*/ 45 w 245"/>
                <a:gd name="T83" fmla="*/ 448 h 460"/>
                <a:gd name="T84" fmla="*/ 109 w 245"/>
                <a:gd name="T85" fmla="*/ 455 h 460"/>
                <a:gd name="connsiteX0" fmla="*/ 8470 w 13984"/>
                <a:gd name="connsiteY0" fmla="*/ 9891 h 9971"/>
                <a:gd name="connsiteX1" fmla="*/ 8756 w 13984"/>
                <a:gd name="connsiteY1" fmla="*/ 9957 h 9971"/>
                <a:gd name="connsiteX2" fmla="*/ 9001 w 13984"/>
                <a:gd name="connsiteY2" fmla="*/ 9804 h 9971"/>
                <a:gd name="connsiteX3" fmla="*/ 9776 w 13984"/>
                <a:gd name="connsiteY3" fmla="*/ 9913 h 9971"/>
                <a:gd name="connsiteX4" fmla="*/ 10103 w 13984"/>
                <a:gd name="connsiteY4" fmla="*/ 9783 h 9971"/>
                <a:gd name="connsiteX5" fmla="*/ 10470 w 13984"/>
                <a:gd name="connsiteY5" fmla="*/ 9761 h 9971"/>
                <a:gd name="connsiteX6" fmla="*/ 11817 w 13984"/>
                <a:gd name="connsiteY6" fmla="*/ 9870 h 9971"/>
                <a:gd name="connsiteX7" fmla="*/ 11735 w 13984"/>
                <a:gd name="connsiteY7" fmla="*/ 9717 h 9971"/>
                <a:gd name="connsiteX8" fmla="*/ 11613 w 13984"/>
                <a:gd name="connsiteY8" fmla="*/ 9652 h 9971"/>
                <a:gd name="connsiteX9" fmla="*/ 11776 w 13984"/>
                <a:gd name="connsiteY9" fmla="*/ 9565 h 9971"/>
                <a:gd name="connsiteX10" fmla="*/ 11572 w 13984"/>
                <a:gd name="connsiteY10" fmla="*/ 9413 h 9971"/>
                <a:gd name="connsiteX11" fmla="*/ 11735 w 13984"/>
                <a:gd name="connsiteY11" fmla="*/ 9217 h 9971"/>
                <a:gd name="connsiteX12" fmla="*/ 12021 w 13984"/>
                <a:gd name="connsiteY12" fmla="*/ 9174 h 9971"/>
                <a:gd name="connsiteX13" fmla="*/ 12143 w 13984"/>
                <a:gd name="connsiteY13" fmla="*/ 9065 h 9971"/>
                <a:gd name="connsiteX14" fmla="*/ 12348 w 13984"/>
                <a:gd name="connsiteY14" fmla="*/ 8957 h 9971"/>
                <a:gd name="connsiteX15" fmla="*/ 12592 w 13984"/>
                <a:gd name="connsiteY15" fmla="*/ 8957 h 9971"/>
                <a:gd name="connsiteX16" fmla="*/ 12552 w 13984"/>
                <a:gd name="connsiteY16" fmla="*/ 8652 h 9971"/>
                <a:gd name="connsiteX17" fmla="*/ 12021 w 13984"/>
                <a:gd name="connsiteY17" fmla="*/ 8522 h 9971"/>
                <a:gd name="connsiteX18" fmla="*/ 11899 w 13984"/>
                <a:gd name="connsiteY18" fmla="*/ 8370 h 9971"/>
                <a:gd name="connsiteX19" fmla="*/ 11694 w 13984"/>
                <a:gd name="connsiteY19" fmla="*/ 8283 h 9971"/>
                <a:gd name="connsiteX20" fmla="*/ 11286 w 13984"/>
                <a:gd name="connsiteY20" fmla="*/ 8043 h 9971"/>
                <a:gd name="connsiteX21" fmla="*/ 11164 w 13984"/>
                <a:gd name="connsiteY21" fmla="*/ 7891 h 9971"/>
                <a:gd name="connsiteX22" fmla="*/ 11205 w 13984"/>
                <a:gd name="connsiteY22" fmla="*/ 7761 h 9971"/>
                <a:gd name="connsiteX23" fmla="*/ 10797 w 13984"/>
                <a:gd name="connsiteY23" fmla="*/ 7500 h 9971"/>
                <a:gd name="connsiteX24" fmla="*/ 11041 w 13984"/>
                <a:gd name="connsiteY24" fmla="*/ 7391 h 9971"/>
                <a:gd name="connsiteX25" fmla="*/ 11368 w 13984"/>
                <a:gd name="connsiteY25" fmla="*/ 7326 h 9971"/>
                <a:gd name="connsiteX26" fmla="*/ 12062 w 13984"/>
                <a:gd name="connsiteY26" fmla="*/ 7109 h 9971"/>
                <a:gd name="connsiteX27" fmla="*/ 13286 w 13984"/>
                <a:gd name="connsiteY27" fmla="*/ 6870 h 9971"/>
                <a:gd name="connsiteX28" fmla="*/ 13980 w 13984"/>
                <a:gd name="connsiteY28" fmla="*/ 6652 h 9971"/>
                <a:gd name="connsiteX29" fmla="*/ 13613 w 13984"/>
                <a:gd name="connsiteY29" fmla="*/ 6130 h 9971"/>
                <a:gd name="connsiteX30" fmla="*/ 13613 w 13984"/>
                <a:gd name="connsiteY30" fmla="*/ 5543 h 9971"/>
                <a:gd name="connsiteX31" fmla="*/ 13490 w 13984"/>
                <a:gd name="connsiteY31" fmla="*/ 5261 h 9971"/>
                <a:gd name="connsiteX32" fmla="*/ 13041 w 13984"/>
                <a:gd name="connsiteY32" fmla="*/ 5022 h 9971"/>
                <a:gd name="connsiteX33" fmla="*/ 13286 w 13984"/>
                <a:gd name="connsiteY33" fmla="*/ 4761 h 9971"/>
                <a:gd name="connsiteX34" fmla="*/ 13205 w 13984"/>
                <a:gd name="connsiteY34" fmla="*/ 4457 h 9971"/>
                <a:gd name="connsiteX35" fmla="*/ 13123 w 13984"/>
                <a:gd name="connsiteY35" fmla="*/ 3935 h 9971"/>
                <a:gd name="connsiteX36" fmla="*/ 12960 w 13984"/>
                <a:gd name="connsiteY36" fmla="*/ 3848 h 9971"/>
                <a:gd name="connsiteX37" fmla="*/ 12348 w 13984"/>
                <a:gd name="connsiteY37" fmla="*/ 3630 h 9971"/>
                <a:gd name="connsiteX38" fmla="*/ 12511 w 13984"/>
                <a:gd name="connsiteY38" fmla="*/ 3326 h 9971"/>
                <a:gd name="connsiteX39" fmla="*/ 12103 w 13984"/>
                <a:gd name="connsiteY39" fmla="*/ 3304 h 9971"/>
                <a:gd name="connsiteX40" fmla="*/ 11858 w 13984"/>
                <a:gd name="connsiteY40" fmla="*/ 3348 h 9971"/>
                <a:gd name="connsiteX41" fmla="*/ 11409 w 13984"/>
                <a:gd name="connsiteY41" fmla="*/ 3435 h 9971"/>
                <a:gd name="connsiteX42" fmla="*/ 11082 w 13984"/>
                <a:gd name="connsiteY42" fmla="*/ 3543 h 9971"/>
                <a:gd name="connsiteX43" fmla="*/ 10837 w 13984"/>
                <a:gd name="connsiteY43" fmla="*/ 3630 h 9971"/>
                <a:gd name="connsiteX44" fmla="*/ 10552 w 13984"/>
                <a:gd name="connsiteY44" fmla="*/ 3652 h 9971"/>
                <a:gd name="connsiteX45" fmla="*/ 10388 w 13984"/>
                <a:gd name="connsiteY45" fmla="*/ 3783 h 9971"/>
                <a:gd name="connsiteX46" fmla="*/ 10062 w 13984"/>
                <a:gd name="connsiteY46" fmla="*/ 3804 h 9971"/>
                <a:gd name="connsiteX47" fmla="*/ 9490 w 13984"/>
                <a:gd name="connsiteY47" fmla="*/ 3870 h 9971"/>
                <a:gd name="connsiteX48" fmla="*/ 9490 w 13984"/>
                <a:gd name="connsiteY48" fmla="*/ 3696 h 9971"/>
                <a:gd name="connsiteX49" fmla="*/ 9694 w 13984"/>
                <a:gd name="connsiteY49" fmla="*/ 3565 h 9971"/>
                <a:gd name="connsiteX50" fmla="*/ 9735 w 13984"/>
                <a:gd name="connsiteY50" fmla="*/ 3326 h 9971"/>
                <a:gd name="connsiteX51" fmla="*/ 9245 w 13984"/>
                <a:gd name="connsiteY51" fmla="*/ 3522 h 9971"/>
                <a:gd name="connsiteX52" fmla="*/ 8797 w 13984"/>
                <a:gd name="connsiteY52" fmla="*/ 3370 h 9971"/>
                <a:gd name="connsiteX53" fmla="*/ 8511 w 13984"/>
                <a:gd name="connsiteY53" fmla="*/ 3217 h 9971"/>
                <a:gd name="connsiteX54" fmla="*/ 8388 w 13984"/>
                <a:gd name="connsiteY54" fmla="*/ 2913 h 9971"/>
                <a:gd name="connsiteX55" fmla="*/ 8062 w 13984"/>
                <a:gd name="connsiteY55" fmla="*/ 2761 h 9971"/>
                <a:gd name="connsiteX56" fmla="*/ 8429 w 13984"/>
                <a:gd name="connsiteY56" fmla="*/ 2652 h 9971"/>
                <a:gd name="connsiteX57" fmla="*/ 8470 w 13984"/>
                <a:gd name="connsiteY57" fmla="*/ 2739 h 9971"/>
                <a:gd name="connsiteX58" fmla="*/ 8756 w 13984"/>
                <a:gd name="connsiteY58" fmla="*/ 2804 h 9971"/>
                <a:gd name="connsiteX59" fmla="*/ 9164 w 13984"/>
                <a:gd name="connsiteY59" fmla="*/ 3043 h 9971"/>
                <a:gd name="connsiteX60" fmla="*/ 9327 w 13984"/>
                <a:gd name="connsiteY60" fmla="*/ 2891 h 9971"/>
                <a:gd name="connsiteX61" fmla="*/ 9286 w 13984"/>
                <a:gd name="connsiteY61" fmla="*/ 2370 h 9971"/>
                <a:gd name="connsiteX62" fmla="*/ 8225 w 13984"/>
                <a:gd name="connsiteY62" fmla="*/ 2283 h 9971"/>
                <a:gd name="connsiteX63" fmla="*/ 8470 w 13984"/>
                <a:gd name="connsiteY63" fmla="*/ 2174 h 9971"/>
                <a:gd name="connsiteX64" fmla="*/ 8633 w 13984"/>
                <a:gd name="connsiteY64" fmla="*/ 2043 h 9971"/>
                <a:gd name="connsiteX65" fmla="*/ 9164 w 13984"/>
                <a:gd name="connsiteY65" fmla="*/ 1761 h 9971"/>
                <a:gd name="connsiteX66" fmla="*/ 9531 w 13984"/>
                <a:gd name="connsiteY66" fmla="*/ 1522 h 9971"/>
                <a:gd name="connsiteX67" fmla="*/ 8797 w 13984"/>
                <a:gd name="connsiteY67" fmla="*/ 1152 h 9971"/>
                <a:gd name="connsiteX68" fmla="*/ 8878 w 13984"/>
                <a:gd name="connsiteY68" fmla="*/ 957 h 9971"/>
                <a:gd name="connsiteX69" fmla="*/ 9123 w 13984"/>
                <a:gd name="connsiteY69" fmla="*/ 630 h 9971"/>
                <a:gd name="connsiteX70" fmla="*/ 9164 w 13984"/>
                <a:gd name="connsiteY70" fmla="*/ 283 h 9971"/>
                <a:gd name="connsiteX71" fmla="*/ 9286 w 13984"/>
                <a:gd name="connsiteY71" fmla="*/ 0 h 9971"/>
                <a:gd name="connsiteX72" fmla="*/ 8470 w 13984"/>
                <a:gd name="connsiteY72" fmla="*/ 130 h 9971"/>
                <a:gd name="connsiteX73" fmla="*/ 8103 w 13984"/>
                <a:gd name="connsiteY73" fmla="*/ 348 h 9971"/>
                <a:gd name="connsiteX74" fmla="*/ 7776 w 13984"/>
                <a:gd name="connsiteY74" fmla="*/ 609 h 9971"/>
                <a:gd name="connsiteX75" fmla="*/ 7164 w 13984"/>
                <a:gd name="connsiteY75" fmla="*/ 609 h 9971"/>
                <a:gd name="connsiteX76" fmla="*/ 6756 w 13984"/>
                <a:gd name="connsiteY76" fmla="*/ 870 h 9971"/>
                <a:gd name="connsiteX77" fmla="*/ 6674 w 13984"/>
                <a:gd name="connsiteY77" fmla="*/ 1174 h 9971"/>
                <a:gd name="connsiteX78" fmla="*/ 6552 w 13984"/>
                <a:gd name="connsiteY78" fmla="*/ 1565 h 9971"/>
                <a:gd name="connsiteX79" fmla="*/ 6511 w 13984"/>
                <a:gd name="connsiteY79" fmla="*/ 1739 h 9971"/>
                <a:gd name="connsiteX80" fmla="*/ 6592 w 13984"/>
                <a:gd name="connsiteY80" fmla="*/ 1804 h 9971"/>
                <a:gd name="connsiteX81" fmla="*/ 6592 w 13984"/>
                <a:gd name="connsiteY81" fmla="*/ 1913 h 9971"/>
                <a:gd name="connsiteX82" fmla="*/ 6552 w 13984"/>
                <a:gd name="connsiteY82" fmla="*/ 2283 h 9971"/>
                <a:gd name="connsiteX83" fmla="*/ 0 w 13984"/>
                <a:gd name="connsiteY83" fmla="*/ 1276 h 9971"/>
                <a:gd name="connsiteX84" fmla="*/ 6960 w 13984"/>
                <a:gd name="connsiteY84" fmla="*/ 2826 h 9971"/>
                <a:gd name="connsiteX85" fmla="*/ 6919 w 13984"/>
                <a:gd name="connsiteY85" fmla="*/ 3065 h 9971"/>
                <a:gd name="connsiteX86" fmla="*/ 7164 w 13984"/>
                <a:gd name="connsiteY86" fmla="*/ 3217 h 9971"/>
                <a:gd name="connsiteX87" fmla="*/ 7123 w 13984"/>
                <a:gd name="connsiteY87" fmla="*/ 3391 h 9971"/>
                <a:gd name="connsiteX88" fmla="*/ 7245 w 13984"/>
                <a:gd name="connsiteY88" fmla="*/ 3587 h 9971"/>
                <a:gd name="connsiteX89" fmla="*/ 7327 w 13984"/>
                <a:gd name="connsiteY89" fmla="*/ 3674 h 9971"/>
                <a:gd name="connsiteX90" fmla="*/ 7286 w 13984"/>
                <a:gd name="connsiteY90" fmla="*/ 3783 h 9971"/>
                <a:gd name="connsiteX91" fmla="*/ 7327 w 13984"/>
                <a:gd name="connsiteY91" fmla="*/ 4000 h 9971"/>
                <a:gd name="connsiteX92" fmla="*/ 6960 w 13984"/>
                <a:gd name="connsiteY92" fmla="*/ 4000 h 9971"/>
                <a:gd name="connsiteX93" fmla="*/ 6837 w 13984"/>
                <a:gd name="connsiteY93" fmla="*/ 4087 h 9971"/>
                <a:gd name="connsiteX94" fmla="*/ 6837 w 13984"/>
                <a:gd name="connsiteY94" fmla="*/ 4261 h 9971"/>
                <a:gd name="connsiteX95" fmla="*/ 6552 w 13984"/>
                <a:gd name="connsiteY95" fmla="*/ 4261 h 9971"/>
                <a:gd name="connsiteX96" fmla="*/ 6470 w 13984"/>
                <a:gd name="connsiteY96" fmla="*/ 4370 h 9971"/>
                <a:gd name="connsiteX97" fmla="*/ 6470 w 13984"/>
                <a:gd name="connsiteY97" fmla="*/ 4217 h 9971"/>
                <a:gd name="connsiteX98" fmla="*/ 5450 w 13984"/>
                <a:gd name="connsiteY98" fmla="*/ 4261 h 9971"/>
                <a:gd name="connsiteX99" fmla="*/ 5245 w 13984"/>
                <a:gd name="connsiteY99" fmla="*/ 4348 h 9971"/>
                <a:gd name="connsiteX100" fmla="*/ 5245 w 13984"/>
                <a:gd name="connsiteY100" fmla="*/ 4370 h 9971"/>
                <a:gd name="connsiteX101" fmla="*/ 5450 w 13984"/>
                <a:gd name="connsiteY101" fmla="*/ 4652 h 9971"/>
                <a:gd name="connsiteX102" fmla="*/ 5368 w 13984"/>
                <a:gd name="connsiteY102" fmla="*/ 4978 h 9971"/>
                <a:gd name="connsiteX103" fmla="*/ 4919 w 13984"/>
                <a:gd name="connsiteY103" fmla="*/ 5152 h 9971"/>
                <a:gd name="connsiteX104" fmla="*/ 5245 w 13984"/>
                <a:gd name="connsiteY104" fmla="*/ 5391 h 9971"/>
                <a:gd name="connsiteX105" fmla="*/ 5205 w 13984"/>
                <a:gd name="connsiteY105" fmla="*/ 5609 h 9971"/>
                <a:gd name="connsiteX106" fmla="*/ 4919 w 13984"/>
                <a:gd name="connsiteY106" fmla="*/ 5739 h 9971"/>
                <a:gd name="connsiteX107" fmla="*/ 4715 w 13984"/>
                <a:gd name="connsiteY107" fmla="*/ 5913 h 9971"/>
                <a:gd name="connsiteX108" fmla="*/ 4266 w 13984"/>
                <a:gd name="connsiteY108" fmla="*/ 5913 h 9971"/>
                <a:gd name="connsiteX109" fmla="*/ 4388 w 13984"/>
                <a:gd name="connsiteY109" fmla="*/ 6348 h 9971"/>
                <a:gd name="connsiteX110" fmla="*/ 4062 w 13984"/>
                <a:gd name="connsiteY110" fmla="*/ 6717 h 9971"/>
                <a:gd name="connsiteX111" fmla="*/ 4266 w 13984"/>
                <a:gd name="connsiteY111" fmla="*/ 7022 h 9971"/>
                <a:gd name="connsiteX112" fmla="*/ 4388 w 13984"/>
                <a:gd name="connsiteY112" fmla="*/ 7087 h 9971"/>
                <a:gd name="connsiteX113" fmla="*/ 4388 w 13984"/>
                <a:gd name="connsiteY113" fmla="*/ 7261 h 9971"/>
                <a:gd name="connsiteX114" fmla="*/ 4552 w 13984"/>
                <a:gd name="connsiteY114" fmla="*/ 7413 h 9971"/>
                <a:gd name="connsiteX115" fmla="*/ 4266 w 13984"/>
                <a:gd name="connsiteY115" fmla="*/ 7587 h 9971"/>
                <a:gd name="connsiteX116" fmla="*/ 4633 w 13984"/>
                <a:gd name="connsiteY116" fmla="*/ 7978 h 9971"/>
                <a:gd name="connsiteX117" fmla="*/ 4552 w 13984"/>
                <a:gd name="connsiteY117" fmla="*/ 8087 h 9971"/>
                <a:gd name="connsiteX118" fmla="*/ 4552 w 13984"/>
                <a:gd name="connsiteY118" fmla="*/ 8174 h 9971"/>
                <a:gd name="connsiteX119" fmla="*/ 4552 w 13984"/>
                <a:gd name="connsiteY119" fmla="*/ 8174 h 9971"/>
                <a:gd name="connsiteX120" fmla="*/ 4797 w 13984"/>
                <a:gd name="connsiteY120" fmla="*/ 8283 h 9971"/>
                <a:gd name="connsiteX121" fmla="*/ 6184 w 13984"/>
                <a:gd name="connsiteY121" fmla="*/ 8543 h 9971"/>
                <a:gd name="connsiteX122" fmla="*/ 6266 w 13984"/>
                <a:gd name="connsiteY122" fmla="*/ 8739 h 9971"/>
                <a:gd name="connsiteX123" fmla="*/ 6062 w 13984"/>
                <a:gd name="connsiteY123" fmla="*/ 9109 h 9971"/>
                <a:gd name="connsiteX124" fmla="*/ 5817 w 13984"/>
                <a:gd name="connsiteY124" fmla="*/ 9435 h 9971"/>
                <a:gd name="connsiteX125" fmla="*/ 5858 w 13984"/>
                <a:gd name="connsiteY125" fmla="*/ 9739 h 9971"/>
                <a:gd name="connsiteX126" fmla="*/ 7164 w 13984"/>
                <a:gd name="connsiteY126" fmla="*/ 9717 h 9971"/>
                <a:gd name="connsiteX127" fmla="*/ 7939 w 13984"/>
                <a:gd name="connsiteY127" fmla="*/ 9870 h 9971"/>
                <a:gd name="connsiteX128" fmla="*/ 8470 w 13984"/>
                <a:gd name="connsiteY128" fmla="*/ 9891 h 9971"/>
                <a:gd name="connsiteX0" fmla="*/ 6057 w 13361"/>
                <a:gd name="connsiteY0" fmla="*/ 11584 h 11664"/>
                <a:gd name="connsiteX1" fmla="*/ 6261 w 13361"/>
                <a:gd name="connsiteY1" fmla="*/ 11650 h 11664"/>
                <a:gd name="connsiteX2" fmla="*/ 6437 w 13361"/>
                <a:gd name="connsiteY2" fmla="*/ 11497 h 11664"/>
                <a:gd name="connsiteX3" fmla="*/ 6991 w 13361"/>
                <a:gd name="connsiteY3" fmla="*/ 11606 h 11664"/>
                <a:gd name="connsiteX4" fmla="*/ 7225 w 13361"/>
                <a:gd name="connsiteY4" fmla="*/ 11475 h 11664"/>
                <a:gd name="connsiteX5" fmla="*/ 7487 w 13361"/>
                <a:gd name="connsiteY5" fmla="*/ 11453 h 11664"/>
                <a:gd name="connsiteX6" fmla="*/ 8450 w 13361"/>
                <a:gd name="connsiteY6" fmla="*/ 11563 h 11664"/>
                <a:gd name="connsiteX7" fmla="*/ 8392 w 13361"/>
                <a:gd name="connsiteY7" fmla="*/ 11409 h 11664"/>
                <a:gd name="connsiteX8" fmla="*/ 8304 w 13361"/>
                <a:gd name="connsiteY8" fmla="*/ 11344 h 11664"/>
                <a:gd name="connsiteX9" fmla="*/ 8421 w 13361"/>
                <a:gd name="connsiteY9" fmla="*/ 11257 h 11664"/>
                <a:gd name="connsiteX10" fmla="*/ 8275 w 13361"/>
                <a:gd name="connsiteY10" fmla="*/ 11104 h 11664"/>
                <a:gd name="connsiteX11" fmla="*/ 8392 w 13361"/>
                <a:gd name="connsiteY11" fmla="*/ 10908 h 11664"/>
                <a:gd name="connsiteX12" fmla="*/ 8596 w 13361"/>
                <a:gd name="connsiteY12" fmla="*/ 10865 h 11664"/>
                <a:gd name="connsiteX13" fmla="*/ 8683 w 13361"/>
                <a:gd name="connsiteY13" fmla="*/ 10755 h 11664"/>
                <a:gd name="connsiteX14" fmla="*/ 8830 w 13361"/>
                <a:gd name="connsiteY14" fmla="*/ 10647 h 11664"/>
                <a:gd name="connsiteX15" fmla="*/ 9005 w 13361"/>
                <a:gd name="connsiteY15" fmla="*/ 10647 h 11664"/>
                <a:gd name="connsiteX16" fmla="*/ 8976 w 13361"/>
                <a:gd name="connsiteY16" fmla="*/ 10341 h 11664"/>
                <a:gd name="connsiteX17" fmla="*/ 8596 w 13361"/>
                <a:gd name="connsiteY17" fmla="*/ 10211 h 11664"/>
                <a:gd name="connsiteX18" fmla="*/ 8509 w 13361"/>
                <a:gd name="connsiteY18" fmla="*/ 10058 h 11664"/>
                <a:gd name="connsiteX19" fmla="*/ 8362 w 13361"/>
                <a:gd name="connsiteY19" fmla="*/ 9971 h 11664"/>
                <a:gd name="connsiteX20" fmla="*/ 8071 w 13361"/>
                <a:gd name="connsiteY20" fmla="*/ 9730 h 11664"/>
                <a:gd name="connsiteX21" fmla="*/ 7983 w 13361"/>
                <a:gd name="connsiteY21" fmla="*/ 9578 h 11664"/>
                <a:gd name="connsiteX22" fmla="*/ 8013 w 13361"/>
                <a:gd name="connsiteY22" fmla="*/ 9448 h 11664"/>
                <a:gd name="connsiteX23" fmla="*/ 7721 w 13361"/>
                <a:gd name="connsiteY23" fmla="*/ 9186 h 11664"/>
                <a:gd name="connsiteX24" fmla="*/ 7895 w 13361"/>
                <a:gd name="connsiteY24" fmla="*/ 9076 h 11664"/>
                <a:gd name="connsiteX25" fmla="*/ 8129 w 13361"/>
                <a:gd name="connsiteY25" fmla="*/ 9011 h 11664"/>
                <a:gd name="connsiteX26" fmla="*/ 8626 w 13361"/>
                <a:gd name="connsiteY26" fmla="*/ 8794 h 11664"/>
                <a:gd name="connsiteX27" fmla="*/ 9501 w 13361"/>
                <a:gd name="connsiteY27" fmla="*/ 8554 h 11664"/>
                <a:gd name="connsiteX28" fmla="*/ 9997 w 13361"/>
                <a:gd name="connsiteY28" fmla="*/ 8335 h 11664"/>
                <a:gd name="connsiteX29" fmla="*/ 9735 w 13361"/>
                <a:gd name="connsiteY29" fmla="*/ 7812 h 11664"/>
                <a:gd name="connsiteX30" fmla="*/ 9735 w 13361"/>
                <a:gd name="connsiteY30" fmla="*/ 7223 h 11664"/>
                <a:gd name="connsiteX31" fmla="*/ 9647 w 13361"/>
                <a:gd name="connsiteY31" fmla="*/ 6940 h 11664"/>
                <a:gd name="connsiteX32" fmla="*/ 9326 w 13361"/>
                <a:gd name="connsiteY32" fmla="*/ 6701 h 11664"/>
                <a:gd name="connsiteX33" fmla="*/ 9501 w 13361"/>
                <a:gd name="connsiteY33" fmla="*/ 6439 h 11664"/>
                <a:gd name="connsiteX34" fmla="*/ 9443 w 13361"/>
                <a:gd name="connsiteY34" fmla="*/ 6134 h 11664"/>
                <a:gd name="connsiteX35" fmla="*/ 9384 w 13361"/>
                <a:gd name="connsiteY35" fmla="*/ 5610 h 11664"/>
                <a:gd name="connsiteX36" fmla="*/ 9268 w 13361"/>
                <a:gd name="connsiteY36" fmla="*/ 5523 h 11664"/>
                <a:gd name="connsiteX37" fmla="*/ 8830 w 13361"/>
                <a:gd name="connsiteY37" fmla="*/ 5305 h 11664"/>
                <a:gd name="connsiteX38" fmla="*/ 8947 w 13361"/>
                <a:gd name="connsiteY38" fmla="*/ 5000 h 11664"/>
                <a:gd name="connsiteX39" fmla="*/ 8655 w 13361"/>
                <a:gd name="connsiteY39" fmla="*/ 4978 h 11664"/>
                <a:gd name="connsiteX40" fmla="*/ 8480 w 13361"/>
                <a:gd name="connsiteY40" fmla="*/ 5022 h 11664"/>
                <a:gd name="connsiteX41" fmla="*/ 8159 w 13361"/>
                <a:gd name="connsiteY41" fmla="*/ 5109 h 11664"/>
                <a:gd name="connsiteX42" fmla="*/ 7925 w 13361"/>
                <a:gd name="connsiteY42" fmla="*/ 5217 h 11664"/>
                <a:gd name="connsiteX43" fmla="*/ 7750 w 13361"/>
                <a:gd name="connsiteY43" fmla="*/ 5305 h 11664"/>
                <a:gd name="connsiteX44" fmla="*/ 7546 w 13361"/>
                <a:gd name="connsiteY44" fmla="*/ 5327 h 11664"/>
                <a:gd name="connsiteX45" fmla="*/ 7428 w 13361"/>
                <a:gd name="connsiteY45" fmla="*/ 5458 h 11664"/>
                <a:gd name="connsiteX46" fmla="*/ 7195 w 13361"/>
                <a:gd name="connsiteY46" fmla="*/ 5479 h 11664"/>
                <a:gd name="connsiteX47" fmla="*/ 6786 w 13361"/>
                <a:gd name="connsiteY47" fmla="*/ 5545 h 11664"/>
                <a:gd name="connsiteX48" fmla="*/ 6786 w 13361"/>
                <a:gd name="connsiteY48" fmla="*/ 5371 h 11664"/>
                <a:gd name="connsiteX49" fmla="*/ 6932 w 13361"/>
                <a:gd name="connsiteY49" fmla="*/ 5239 h 11664"/>
                <a:gd name="connsiteX50" fmla="*/ 6962 w 13361"/>
                <a:gd name="connsiteY50" fmla="*/ 5000 h 11664"/>
                <a:gd name="connsiteX51" fmla="*/ 6611 w 13361"/>
                <a:gd name="connsiteY51" fmla="*/ 5196 h 11664"/>
                <a:gd name="connsiteX52" fmla="*/ 6291 w 13361"/>
                <a:gd name="connsiteY52" fmla="*/ 5044 h 11664"/>
                <a:gd name="connsiteX53" fmla="*/ 6086 w 13361"/>
                <a:gd name="connsiteY53" fmla="*/ 4890 h 11664"/>
                <a:gd name="connsiteX54" fmla="*/ 5998 w 13361"/>
                <a:gd name="connsiteY54" fmla="*/ 4585 h 11664"/>
                <a:gd name="connsiteX55" fmla="*/ 5765 w 13361"/>
                <a:gd name="connsiteY55" fmla="*/ 4433 h 11664"/>
                <a:gd name="connsiteX56" fmla="*/ 6028 w 13361"/>
                <a:gd name="connsiteY56" fmla="*/ 4324 h 11664"/>
                <a:gd name="connsiteX57" fmla="*/ 6057 w 13361"/>
                <a:gd name="connsiteY57" fmla="*/ 4411 h 11664"/>
                <a:gd name="connsiteX58" fmla="*/ 6261 w 13361"/>
                <a:gd name="connsiteY58" fmla="*/ 4476 h 11664"/>
                <a:gd name="connsiteX59" fmla="*/ 6553 w 13361"/>
                <a:gd name="connsiteY59" fmla="*/ 4716 h 11664"/>
                <a:gd name="connsiteX60" fmla="*/ 6670 w 13361"/>
                <a:gd name="connsiteY60" fmla="*/ 4563 h 11664"/>
                <a:gd name="connsiteX61" fmla="*/ 6640 w 13361"/>
                <a:gd name="connsiteY61" fmla="*/ 4041 h 11664"/>
                <a:gd name="connsiteX62" fmla="*/ 5882 w 13361"/>
                <a:gd name="connsiteY62" fmla="*/ 3954 h 11664"/>
                <a:gd name="connsiteX63" fmla="*/ 13361 w 13361"/>
                <a:gd name="connsiteY63" fmla="*/ 0 h 11664"/>
                <a:gd name="connsiteX64" fmla="*/ 6173 w 13361"/>
                <a:gd name="connsiteY64" fmla="*/ 3713 h 11664"/>
                <a:gd name="connsiteX65" fmla="*/ 6553 w 13361"/>
                <a:gd name="connsiteY65" fmla="*/ 3430 h 11664"/>
                <a:gd name="connsiteX66" fmla="*/ 6816 w 13361"/>
                <a:gd name="connsiteY66" fmla="*/ 3190 h 11664"/>
                <a:gd name="connsiteX67" fmla="*/ 6291 w 13361"/>
                <a:gd name="connsiteY67" fmla="*/ 2819 h 11664"/>
                <a:gd name="connsiteX68" fmla="*/ 6349 w 13361"/>
                <a:gd name="connsiteY68" fmla="*/ 2624 h 11664"/>
                <a:gd name="connsiteX69" fmla="*/ 6524 w 13361"/>
                <a:gd name="connsiteY69" fmla="*/ 2296 h 11664"/>
                <a:gd name="connsiteX70" fmla="*/ 6553 w 13361"/>
                <a:gd name="connsiteY70" fmla="*/ 1948 h 11664"/>
                <a:gd name="connsiteX71" fmla="*/ 6640 w 13361"/>
                <a:gd name="connsiteY71" fmla="*/ 1664 h 11664"/>
                <a:gd name="connsiteX72" fmla="*/ 6057 w 13361"/>
                <a:gd name="connsiteY72" fmla="*/ 1794 h 11664"/>
                <a:gd name="connsiteX73" fmla="*/ 5794 w 13361"/>
                <a:gd name="connsiteY73" fmla="*/ 2013 h 11664"/>
                <a:gd name="connsiteX74" fmla="*/ 5561 w 13361"/>
                <a:gd name="connsiteY74" fmla="*/ 2275 h 11664"/>
                <a:gd name="connsiteX75" fmla="*/ 5123 w 13361"/>
                <a:gd name="connsiteY75" fmla="*/ 2275 h 11664"/>
                <a:gd name="connsiteX76" fmla="*/ 4831 w 13361"/>
                <a:gd name="connsiteY76" fmla="*/ 2537 h 11664"/>
                <a:gd name="connsiteX77" fmla="*/ 4773 w 13361"/>
                <a:gd name="connsiteY77" fmla="*/ 2841 h 11664"/>
                <a:gd name="connsiteX78" fmla="*/ 4685 w 13361"/>
                <a:gd name="connsiteY78" fmla="*/ 3234 h 11664"/>
                <a:gd name="connsiteX79" fmla="*/ 4656 w 13361"/>
                <a:gd name="connsiteY79" fmla="*/ 3408 h 11664"/>
                <a:gd name="connsiteX80" fmla="*/ 4714 w 13361"/>
                <a:gd name="connsiteY80" fmla="*/ 3473 h 11664"/>
                <a:gd name="connsiteX81" fmla="*/ 4714 w 13361"/>
                <a:gd name="connsiteY81" fmla="*/ 3583 h 11664"/>
                <a:gd name="connsiteX82" fmla="*/ 4685 w 13361"/>
                <a:gd name="connsiteY82" fmla="*/ 3954 h 11664"/>
                <a:gd name="connsiteX83" fmla="*/ 0 w 13361"/>
                <a:gd name="connsiteY83" fmla="*/ 2944 h 11664"/>
                <a:gd name="connsiteX84" fmla="*/ 4977 w 13361"/>
                <a:gd name="connsiteY84" fmla="*/ 4498 h 11664"/>
                <a:gd name="connsiteX85" fmla="*/ 4948 w 13361"/>
                <a:gd name="connsiteY85" fmla="*/ 4738 h 11664"/>
                <a:gd name="connsiteX86" fmla="*/ 5123 w 13361"/>
                <a:gd name="connsiteY86" fmla="*/ 4890 h 11664"/>
                <a:gd name="connsiteX87" fmla="*/ 5094 w 13361"/>
                <a:gd name="connsiteY87" fmla="*/ 5065 h 11664"/>
                <a:gd name="connsiteX88" fmla="*/ 5181 w 13361"/>
                <a:gd name="connsiteY88" fmla="*/ 5261 h 11664"/>
                <a:gd name="connsiteX89" fmla="*/ 5240 w 13361"/>
                <a:gd name="connsiteY89" fmla="*/ 5349 h 11664"/>
                <a:gd name="connsiteX90" fmla="*/ 5210 w 13361"/>
                <a:gd name="connsiteY90" fmla="*/ 5458 h 11664"/>
                <a:gd name="connsiteX91" fmla="*/ 5240 w 13361"/>
                <a:gd name="connsiteY91" fmla="*/ 5676 h 11664"/>
                <a:gd name="connsiteX92" fmla="*/ 4977 w 13361"/>
                <a:gd name="connsiteY92" fmla="*/ 5676 h 11664"/>
                <a:gd name="connsiteX93" fmla="*/ 4889 w 13361"/>
                <a:gd name="connsiteY93" fmla="*/ 5763 h 11664"/>
                <a:gd name="connsiteX94" fmla="*/ 4889 w 13361"/>
                <a:gd name="connsiteY94" fmla="*/ 5937 h 11664"/>
                <a:gd name="connsiteX95" fmla="*/ 4685 w 13361"/>
                <a:gd name="connsiteY95" fmla="*/ 5937 h 11664"/>
                <a:gd name="connsiteX96" fmla="*/ 4627 w 13361"/>
                <a:gd name="connsiteY96" fmla="*/ 6047 h 11664"/>
                <a:gd name="connsiteX97" fmla="*/ 4627 w 13361"/>
                <a:gd name="connsiteY97" fmla="*/ 5893 h 11664"/>
                <a:gd name="connsiteX98" fmla="*/ 3897 w 13361"/>
                <a:gd name="connsiteY98" fmla="*/ 5937 h 11664"/>
                <a:gd name="connsiteX99" fmla="*/ 3751 w 13361"/>
                <a:gd name="connsiteY99" fmla="*/ 6025 h 11664"/>
                <a:gd name="connsiteX100" fmla="*/ 3751 w 13361"/>
                <a:gd name="connsiteY100" fmla="*/ 6047 h 11664"/>
                <a:gd name="connsiteX101" fmla="*/ 3897 w 13361"/>
                <a:gd name="connsiteY101" fmla="*/ 6330 h 11664"/>
                <a:gd name="connsiteX102" fmla="*/ 3839 w 13361"/>
                <a:gd name="connsiteY102" fmla="*/ 6656 h 11664"/>
                <a:gd name="connsiteX103" fmla="*/ 3518 w 13361"/>
                <a:gd name="connsiteY103" fmla="*/ 6831 h 11664"/>
                <a:gd name="connsiteX104" fmla="*/ 3751 w 13361"/>
                <a:gd name="connsiteY104" fmla="*/ 7071 h 11664"/>
                <a:gd name="connsiteX105" fmla="*/ 3722 w 13361"/>
                <a:gd name="connsiteY105" fmla="*/ 7289 h 11664"/>
                <a:gd name="connsiteX106" fmla="*/ 3518 w 13361"/>
                <a:gd name="connsiteY106" fmla="*/ 7420 h 11664"/>
                <a:gd name="connsiteX107" fmla="*/ 3372 w 13361"/>
                <a:gd name="connsiteY107" fmla="*/ 7594 h 11664"/>
                <a:gd name="connsiteX108" fmla="*/ 3051 w 13361"/>
                <a:gd name="connsiteY108" fmla="*/ 7594 h 11664"/>
                <a:gd name="connsiteX109" fmla="*/ 3138 w 13361"/>
                <a:gd name="connsiteY109" fmla="*/ 8030 h 11664"/>
                <a:gd name="connsiteX110" fmla="*/ 2905 w 13361"/>
                <a:gd name="connsiteY110" fmla="*/ 8401 h 11664"/>
                <a:gd name="connsiteX111" fmla="*/ 3051 w 13361"/>
                <a:gd name="connsiteY111" fmla="*/ 8706 h 11664"/>
                <a:gd name="connsiteX112" fmla="*/ 3138 w 13361"/>
                <a:gd name="connsiteY112" fmla="*/ 8772 h 11664"/>
                <a:gd name="connsiteX113" fmla="*/ 3138 w 13361"/>
                <a:gd name="connsiteY113" fmla="*/ 8946 h 11664"/>
                <a:gd name="connsiteX114" fmla="*/ 3255 w 13361"/>
                <a:gd name="connsiteY114" fmla="*/ 9099 h 11664"/>
                <a:gd name="connsiteX115" fmla="*/ 3051 w 13361"/>
                <a:gd name="connsiteY115" fmla="*/ 9273 h 11664"/>
                <a:gd name="connsiteX116" fmla="*/ 3313 w 13361"/>
                <a:gd name="connsiteY116" fmla="*/ 9665 h 11664"/>
                <a:gd name="connsiteX117" fmla="*/ 3255 w 13361"/>
                <a:gd name="connsiteY117" fmla="*/ 9775 h 11664"/>
                <a:gd name="connsiteX118" fmla="*/ 3255 w 13361"/>
                <a:gd name="connsiteY118" fmla="*/ 9862 h 11664"/>
                <a:gd name="connsiteX119" fmla="*/ 3255 w 13361"/>
                <a:gd name="connsiteY119" fmla="*/ 9862 h 11664"/>
                <a:gd name="connsiteX120" fmla="*/ 3430 w 13361"/>
                <a:gd name="connsiteY120" fmla="*/ 9971 h 11664"/>
                <a:gd name="connsiteX121" fmla="*/ 4422 w 13361"/>
                <a:gd name="connsiteY121" fmla="*/ 10232 h 11664"/>
                <a:gd name="connsiteX122" fmla="*/ 4481 w 13361"/>
                <a:gd name="connsiteY122" fmla="*/ 10428 h 11664"/>
                <a:gd name="connsiteX123" fmla="*/ 4335 w 13361"/>
                <a:gd name="connsiteY123" fmla="*/ 10799 h 11664"/>
                <a:gd name="connsiteX124" fmla="*/ 4160 w 13361"/>
                <a:gd name="connsiteY124" fmla="*/ 11126 h 11664"/>
                <a:gd name="connsiteX125" fmla="*/ 4189 w 13361"/>
                <a:gd name="connsiteY125" fmla="*/ 11431 h 11664"/>
                <a:gd name="connsiteX126" fmla="*/ 5123 w 13361"/>
                <a:gd name="connsiteY126" fmla="*/ 11409 h 11664"/>
                <a:gd name="connsiteX127" fmla="*/ 5677 w 13361"/>
                <a:gd name="connsiteY127" fmla="*/ 11563 h 11664"/>
                <a:gd name="connsiteX128" fmla="*/ 6057 w 13361"/>
                <a:gd name="connsiteY128" fmla="*/ 11584 h 11664"/>
                <a:gd name="connsiteX0" fmla="*/ 6057 w 13361"/>
                <a:gd name="connsiteY0" fmla="*/ 11584 h 11664"/>
                <a:gd name="connsiteX1" fmla="*/ 6261 w 13361"/>
                <a:gd name="connsiteY1" fmla="*/ 11650 h 11664"/>
                <a:gd name="connsiteX2" fmla="*/ 6437 w 13361"/>
                <a:gd name="connsiteY2" fmla="*/ 11497 h 11664"/>
                <a:gd name="connsiteX3" fmla="*/ 6991 w 13361"/>
                <a:gd name="connsiteY3" fmla="*/ 11606 h 11664"/>
                <a:gd name="connsiteX4" fmla="*/ 7225 w 13361"/>
                <a:gd name="connsiteY4" fmla="*/ 11475 h 11664"/>
                <a:gd name="connsiteX5" fmla="*/ 7487 w 13361"/>
                <a:gd name="connsiteY5" fmla="*/ 11453 h 11664"/>
                <a:gd name="connsiteX6" fmla="*/ 8450 w 13361"/>
                <a:gd name="connsiteY6" fmla="*/ 11563 h 11664"/>
                <a:gd name="connsiteX7" fmla="*/ 8392 w 13361"/>
                <a:gd name="connsiteY7" fmla="*/ 11409 h 11664"/>
                <a:gd name="connsiteX8" fmla="*/ 8304 w 13361"/>
                <a:gd name="connsiteY8" fmla="*/ 11344 h 11664"/>
                <a:gd name="connsiteX9" fmla="*/ 8421 w 13361"/>
                <a:gd name="connsiteY9" fmla="*/ 11257 h 11664"/>
                <a:gd name="connsiteX10" fmla="*/ 8275 w 13361"/>
                <a:gd name="connsiteY10" fmla="*/ 11104 h 11664"/>
                <a:gd name="connsiteX11" fmla="*/ 8392 w 13361"/>
                <a:gd name="connsiteY11" fmla="*/ 10908 h 11664"/>
                <a:gd name="connsiteX12" fmla="*/ 8596 w 13361"/>
                <a:gd name="connsiteY12" fmla="*/ 10865 h 11664"/>
                <a:gd name="connsiteX13" fmla="*/ 8683 w 13361"/>
                <a:gd name="connsiteY13" fmla="*/ 10755 h 11664"/>
                <a:gd name="connsiteX14" fmla="*/ 8830 w 13361"/>
                <a:gd name="connsiteY14" fmla="*/ 10647 h 11664"/>
                <a:gd name="connsiteX15" fmla="*/ 9005 w 13361"/>
                <a:gd name="connsiteY15" fmla="*/ 10647 h 11664"/>
                <a:gd name="connsiteX16" fmla="*/ 8976 w 13361"/>
                <a:gd name="connsiteY16" fmla="*/ 10341 h 11664"/>
                <a:gd name="connsiteX17" fmla="*/ 8596 w 13361"/>
                <a:gd name="connsiteY17" fmla="*/ 10211 h 11664"/>
                <a:gd name="connsiteX18" fmla="*/ 8509 w 13361"/>
                <a:gd name="connsiteY18" fmla="*/ 10058 h 11664"/>
                <a:gd name="connsiteX19" fmla="*/ 8362 w 13361"/>
                <a:gd name="connsiteY19" fmla="*/ 9971 h 11664"/>
                <a:gd name="connsiteX20" fmla="*/ 8071 w 13361"/>
                <a:gd name="connsiteY20" fmla="*/ 9730 h 11664"/>
                <a:gd name="connsiteX21" fmla="*/ 7983 w 13361"/>
                <a:gd name="connsiteY21" fmla="*/ 9578 h 11664"/>
                <a:gd name="connsiteX22" fmla="*/ 8013 w 13361"/>
                <a:gd name="connsiteY22" fmla="*/ 9448 h 11664"/>
                <a:gd name="connsiteX23" fmla="*/ 7721 w 13361"/>
                <a:gd name="connsiteY23" fmla="*/ 9186 h 11664"/>
                <a:gd name="connsiteX24" fmla="*/ 7895 w 13361"/>
                <a:gd name="connsiteY24" fmla="*/ 9076 h 11664"/>
                <a:gd name="connsiteX25" fmla="*/ 8129 w 13361"/>
                <a:gd name="connsiteY25" fmla="*/ 9011 h 11664"/>
                <a:gd name="connsiteX26" fmla="*/ 8626 w 13361"/>
                <a:gd name="connsiteY26" fmla="*/ 8794 h 11664"/>
                <a:gd name="connsiteX27" fmla="*/ 9501 w 13361"/>
                <a:gd name="connsiteY27" fmla="*/ 8554 h 11664"/>
                <a:gd name="connsiteX28" fmla="*/ 9997 w 13361"/>
                <a:gd name="connsiteY28" fmla="*/ 8335 h 11664"/>
                <a:gd name="connsiteX29" fmla="*/ 9735 w 13361"/>
                <a:gd name="connsiteY29" fmla="*/ 7812 h 11664"/>
                <a:gd name="connsiteX30" fmla="*/ 9735 w 13361"/>
                <a:gd name="connsiteY30" fmla="*/ 7223 h 11664"/>
                <a:gd name="connsiteX31" fmla="*/ 9647 w 13361"/>
                <a:gd name="connsiteY31" fmla="*/ 6940 h 11664"/>
                <a:gd name="connsiteX32" fmla="*/ 9326 w 13361"/>
                <a:gd name="connsiteY32" fmla="*/ 6701 h 11664"/>
                <a:gd name="connsiteX33" fmla="*/ 9501 w 13361"/>
                <a:gd name="connsiteY33" fmla="*/ 6439 h 11664"/>
                <a:gd name="connsiteX34" fmla="*/ 9443 w 13361"/>
                <a:gd name="connsiteY34" fmla="*/ 6134 h 11664"/>
                <a:gd name="connsiteX35" fmla="*/ 9384 w 13361"/>
                <a:gd name="connsiteY35" fmla="*/ 5610 h 11664"/>
                <a:gd name="connsiteX36" fmla="*/ 9268 w 13361"/>
                <a:gd name="connsiteY36" fmla="*/ 5523 h 11664"/>
                <a:gd name="connsiteX37" fmla="*/ 8830 w 13361"/>
                <a:gd name="connsiteY37" fmla="*/ 5305 h 11664"/>
                <a:gd name="connsiteX38" fmla="*/ 8947 w 13361"/>
                <a:gd name="connsiteY38" fmla="*/ 5000 h 11664"/>
                <a:gd name="connsiteX39" fmla="*/ 8655 w 13361"/>
                <a:gd name="connsiteY39" fmla="*/ 4978 h 11664"/>
                <a:gd name="connsiteX40" fmla="*/ 8480 w 13361"/>
                <a:gd name="connsiteY40" fmla="*/ 5022 h 11664"/>
                <a:gd name="connsiteX41" fmla="*/ 8159 w 13361"/>
                <a:gd name="connsiteY41" fmla="*/ 5109 h 11664"/>
                <a:gd name="connsiteX42" fmla="*/ 7925 w 13361"/>
                <a:gd name="connsiteY42" fmla="*/ 5217 h 11664"/>
                <a:gd name="connsiteX43" fmla="*/ 7750 w 13361"/>
                <a:gd name="connsiteY43" fmla="*/ 5305 h 11664"/>
                <a:gd name="connsiteX44" fmla="*/ 7546 w 13361"/>
                <a:gd name="connsiteY44" fmla="*/ 5327 h 11664"/>
                <a:gd name="connsiteX45" fmla="*/ 7428 w 13361"/>
                <a:gd name="connsiteY45" fmla="*/ 5458 h 11664"/>
                <a:gd name="connsiteX46" fmla="*/ 7195 w 13361"/>
                <a:gd name="connsiteY46" fmla="*/ 5479 h 11664"/>
                <a:gd name="connsiteX47" fmla="*/ 6786 w 13361"/>
                <a:gd name="connsiteY47" fmla="*/ 5545 h 11664"/>
                <a:gd name="connsiteX48" fmla="*/ 6786 w 13361"/>
                <a:gd name="connsiteY48" fmla="*/ 5371 h 11664"/>
                <a:gd name="connsiteX49" fmla="*/ 6932 w 13361"/>
                <a:gd name="connsiteY49" fmla="*/ 5239 h 11664"/>
                <a:gd name="connsiteX50" fmla="*/ 6962 w 13361"/>
                <a:gd name="connsiteY50" fmla="*/ 5000 h 11664"/>
                <a:gd name="connsiteX51" fmla="*/ 6611 w 13361"/>
                <a:gd name="connsiteY51" fmla="*/ 5196 h 11664"/>
                <a:gd name="connsiteX52" fmla="*/ 6291 w 13361"/>
                <a:gd name="connsiteY52" fmla="*/ 5044 h 11664"/>
                <a:gd name="connsiteX53" fmla="*/ 6086 w 13361"/>
                <a:gd name="connsiteY53" fmla="*/ 4890 h 11664"/>
                <a:gd name="connsiteX54" fmla="*/ 5998 w 13361"/>
                <a:gd name="connsiteY54" fmla="*/ 4585 h 11664"/>
                <a:gd name="connsiteX55" fmla="*/ 5765 w 13361"/>
                <a:gd name="connsiteY55" fmla="*/ 4433 h 11664"/>
                <a:gd name="connsiteX56" fmla="*/ 6028 w 13361"/>
                <a:gd name="connsiteY56" fmla="*/ 4324 h 11664"/>
                <a:gd name="connsiteX57" fmla="*/ 6057 w 13361"/>
                <a:gd name="connsiteY57" fmla="*/ 4411 h 11664"/>
                <a:gd name="connsiteX58" fmla="*/ 6261 w 13361"/>
                <a:gd name="connsiteY58" fmla="*/ 4476 h 11664"/>
                <a:gd name="connsiteX59" fmla="*/ 6553 w 13361"/>
                <a:gd name="connsiteY59" fmla="*/ 4716 h 11664"/>
                <a:gd name="connsiteX60" fmla="*/ 6670 w 13361"/>
                <a:gd name="connsiteY60" fmla="*/ 4563 h 11664"/>
                <a:gd name="connsiteX61" fmla="*/ 6640 w 13361"/>
                <a:gd name="connsiteY61" fmla="*/ 4041 h 11664"/>
                <a:gd name="connsiteX62" fmla="*/ 5882 w 13361"/>
                <a:gd name="connsiteY62" fmla="*/ 3954 h 11664"/>
                <a:gd name="connsiteX63" fmla="*/ 13361 w 13361"/>
                <a:gd name="connsiteY63" fmla="*/ 0 h 11664"/>
                <a:gd name="connsiteX64" fmla="*/ 6173 w 13361"/>
                <a:gd name="connsiteY64" fmla="*/ 3713 h 11664"/>
                <a:gd name="connsiteX65" fmla="*/ 6553 w 13361"/>
                <a:gd name="connsiteY65" fmla="*/ 3430 h 11664"/>
                <a:gd name="connsiteX66" fmla="*/ 8589 w 13361"/>
                <a:gd name="connsiteY66" fmla="*/ 3217 h 11664"/>
                <a:gd name="connsiteX67" fmla="*/ 6291 w 13361"/>
                <a:gd name="connsiteY67" fmla="*/ 2819 h 11664"/>
                <a:gd name="connsiteX68" fmla="*/ 6349 w 13361"/>
                <a:gd name="connsiteY68" fmla="*/ 2624 h 11664"/>
                <a:gd name="connsiteX69" fmla="*/ 6524 w 13361"/>
                <a:gd name="connsiteY69" fmla="*/ 2296 h 11664"/>
                <a:gd name="connsiteX70" fmla="*/ 6553 w 13361"/>
                <a:gd name="connsiteY70" fmla="*/ 1948 h 11664"/>
                <a:gd name="connsiteX71" fmla="*/ 6640 w 13361"/>
                <a:gd name="connsiteY71" fmla="*/ 1664 h 11664"/>
                <a:gd name="connsiteX72" fmla="*/ 6057 w 13361"/>
                <a:gd name="connsiteY72" fmla="*/ 1794 h 11664"/>
                <a:gd name="connsiteX73" fmla="*/ 5794 w 13361"/>
                <a:gd name="connsiteY73" fmla="*/ 2013 h 11664"/>
                <a:gd name="connsiteX74" fmla="*/ 5561 w 13361"/>
                <a:gd name="connsiteY74" fmla="*/ 2275 h 11664"/>
                <a:gd name="connsiteX75" fmla="*/ 5123 w 13361"/>
                <a:gd name="connsiteY75" fmla="*/ 2275 h 11664"/>
                <a:gd name="connsiteX76" fmla="*/ 4831 w 13361"/>
                <a:gd name="connsiteY76" fmla="*/ 2537 h 11664"/>
                <a:gd name="connsiteX77" fmla="*/ 4773 w 13361"/>
                <a:gd name="connsiteY77" fmla="*/ 2841 h 11664"/>
                <a:gd name="connsiteX78" fmla="*/ 4685 w 13361"/>
                <a:gd name="connsiteY78" fmla="*/ 3234 h 11664"/>
                <a:gd name="connsiteX79" fmla="*/ 4656 w 13361"/>
                <a:gd name="connsiteY79" fmla="*/ 3408 h 11664"/>
                <a:gd name="connsiteX80" fmla="*/ 4714 w 13361"/>
                <a:gd name="connsiteY80" fmla="*/ 3473 h 11664"/>
                <a:gd name="connsiteX81" fmla="*/ 4714 w 13361"/>
                <a:gd name="connsiteY81" fmla="*/ 3583 h 11664"/>
                <a:gd name="connsiteX82" fmla="*/ 4685 w 13361"/>
                <a:gd name="connsiteY82" fmla="*/ 3954 h 11664"/>
                <a:gd name="connsiteX83" fmla="*/ 0 w 13361"/>
                <a:gd name="connsiteY83" fmla="*/ 2944 h 11664"/>
                <a:gd name="connsiteX84" fmla="*/ 4977 w 13361"/>
                <a:gd name="connsiteY84" fmla="*/ 4498 h 11664"/>
                <a:gd name="connsiteX85" fmla="*/ 4948 w 13361"/>
                <a:gd name="connsiteY85" fmla="*/ 4738 h 11664"/>
                <a:gd name="connsiteX86" fmla="*/ 5123 w 13361"/>
                <a:gd name="connsiteY86" fmla="*/ 4890 h 11664"/>
                <a:gd name="connsiteX87" fmla="*/ 5094 w 13361"/>
                <a:gd name="connsiteY87" fmla="*/ 5065 h 11664"/>
                <a:gd name="connsiteX88" fmla="*/ 5181 w 13361"/>
                <a:gd name="connsiteY88" fmla="*/ 5261 h 11664"/>
                <a:gd name="connsiteX89" fmla="*/ 5240 w 13361"/>
                <a:gd name="connsiteY89" fmla="*/ 5349 h 11664"/>
                <a:gd name="connsiteX90" fmla="*/ 5210 w 13361"/>
                <a:gd name="connsiteY90" fmla="*/ 5458 h 11664"/>
                <a:gd name="connsiteX91" fmla="*/ 5240 w 13361"/>
                <a:gd name="connsiteY91" fmla="*/ 5676 h 11664"/>
                <a:gd name="connsiteX92" fmla="*/ 4977 w 13361"/>
                <a:gd name="connsiteY92" fmla="*/ 5676 h 11664"/>
                <a:gd name="connsiteX93" fmla="*/ 4889 w 13361"/>
                <a:gd name="connsiteY93" fmla="*/ 5763 h 11664"/>
                <a:gd name="connsiteX94" fmla="*/ 4889 w 13361"/>
                <a:gd name="connsiteY94" fmla="*/ 5937 h 11664"/>
                <a:gd name="connsiteX95" fmla="*/ 4685 w 13361"/>
                <a:gd name="connsiteY95" fmla="*/ 5937 h 11664"/>
                <a:gd name="connsiteX96" fmla="*/ 4627 w 13361"/>
                <a:gd name="connsiteY96" fmla="*/ 6047 h 11664"/>
                <a:gd name="connsiteX97" fmla="*/ 4627 w 13361"/>
                <a:gd name="connsiteY97" fmla="*/ 5893 h 11664"/>
                <a:gd name="connsiteX98" fmla="*/ 3897 w 13361"/>
                <a:gd name="connsiteY98" fmla="*/ 5937 h 11664"/>
                <a:gd name="connsiteX99" fmla="*/ 3751 w 13361"/>
                <a:gd name="connsiteY99" fmla="*/ 6025 h 11664"/>
                <a:gd name="connsiteX100" fmla="*/ 3751 w 13361"/>
                <a:gd name="connsiteY100" fmla="*/ 6047 h 11664"/>
                <a:gd name="connsiteX101" fmla="*/ 3897 w 13361"/>
                <a:gd name="connsiteY101" fmla="*/ 6330 h 11664"/>
                <a:gd name="connsiteX102" fmla="*/ 3839 w 13361"/>
                <a:gd name="connsiteY102" fmla="*/ 6656 h 11664"/>
                <a:gd name="connsiteX103" fmla="*/ 3518 w 13361"/>
                <a:gd name="connsiteY103" fmla="*/ 6831 h 11664"/>
                <a:gd name="connsiteX104" fmla="*/ 3751 w 13361"/>
                <a:gd name="connsiteY104" fmla="*/ 7071 h 11664"/>
                <a:gd name="connsiteX105" fmla="*/ 3722 w 13361"/>
                <a:gd name="connsiteY105" fmla="*/ 7289 h 11664"/>
                <a:gd name="connsiteX106" fmla="*/ 3518 w 13361"/>
                <a:gd name="connsiteY106" fmla="*/ 7420 h 11664"/>
                <a:gd name="connsiteX107" fmla="*/ 3372 w 13361"/>
                <a:gd name="connsiteY107" fmla="*/ 7594 h 11664"/>
                <a:gd name="connsiteX108" fmla="*/ 3051 w 13361"/>
                <a:gd name="connsiteY108" fmla="*/ 7594 h 11664"/>
                <a:gd name="connsiteX109" fmla="*/ 3138 w 13361"/>
                <a:gd name="connsiteY109" fmla="*/ 8030 h 11664"/>
                <a:gd name="connsiteX110" fmla="*/ 2905 w 13361"/>
                <a:gd name="connsiteY110" fmla="*/ 8401 h 11664"/>
                <a:gd name="connsiteX111" fmla="*/ 3051 w 13361"/>
                <a:gd name="connsiteY111" fmla="*/ 8706 h 11664"/>
                <a:gd name="connsiteX112" fmla="*/ 3138 w 13361"/>
                <a:gd name="connsiteY112" fmla="*/ 8772 h 11664"/>
                <a:gd name="connsiteX113" fmla="*/ 3138 w 13361"/>
                <a:gd name="connsiteY113" fmla="*/ 8946 h 11664"/>
                <a:gd name="connsiteX114" fmla="*/ 3255 w 13361"/>
                <a:gd name="connsiteY114" fmla="*/ 9099 h 11664"/>
                <a:gd name="connsiteX115" fmla="*/ 3051 w 13361"/>
                <a:gd name="connsiteY115" fmla="*/ 9273 h 11664"/>
                <a:gd name="connsiteX116" fmla="*/ 3313 w 13361"/>
                <a:gd name="connsiteY116" fmla="*/ 9665 h 11664"/>
                <a:gd name="connsiteX117" fmla="*/ 3255 w 13361"/>
                <a:gd name="connsiteY117" fmla="*/ 9775 h 11664"/>
                <a:gd name="connsiteX118" fmla="*/ 3255 w 13361"/>
                <a:gd name="connsiteY118" fmla="*/ 9862 h 11664"/>
                <a:gd name="connsiteX119" fmla="*/ 3255 w 13361"/>
                <a:gd name="connsiteY119" fmla="*/ 9862 h 11664"/>
                <a:gd name="connsiteX120" fmla="*/ 3430 w 13361"/>
                <a:gd name="connsiteY120" fmla="*/ 9971 h 11664"/>
                <a:gd name="connsiteX121" fmla="*/ 4422 w 13361"/>
                <a:gd name="connsiteY121" fmla="*/ 10232 h 11664"/>
                <a:gd name="connsiteX122" fmla="*/ 4481 w 13361"/>
                <a:gd name="connsiteY122" fmla="*/ 10428 h 11664"/>
                <a:gd name="connsiteX123" fmla="*/ 4335 w 13361"/>
                <a:gd name="connsiteY123" fmla="*/ 10799 h 11664"/>
                <a:gd name="connsiteX124" fmla="*/ 4160 w 13361"/>
                <a:gd name="connsiteY124" fmla="*/ 11126 h 11664"/>
                <a:gd name="connsiteX125" fmla="*/ 4189 w 13361"/>
                <a:gd name="connsiteY125" fmla="*/ 11431 h 11664"/>
                <a:gd name="connsiteX126" fmla="*/ 5123 w 13361"/>
                <a:gd name="connsiteY126" fmla="*/ 11409 h 11664"/>
                <a:gd name="connsiteX127" fmla="*/ 5677 w 13361"/>
                <a:gd name="connsiteY127" fmla="*/ 11563 h 11664"/>
                <a:gd name="connsiteX128" fmla="*/ 6057 w 13361"/>
                <a:gd name="connsiteY128" fmla="*/ 11584 h 11664"/>
                <a:gd name="connsiteX0" fmla="*/ 6057 w 13361"/>
                <a:gd name="connsiteY0" fmla="*/ 11584 h 11664"/>
                <a:gd name="connsiteX1" fmla="*/ 6261 w 13361"/>
                <a:gd name="connsiteY1" fmla="*/ 11650 h 11664"/>
                <a:gd name="connsiteX2" fmla="*/ 6437 w 13361"/>
                <a:gd name="connsiteY2" fmla="*/ 11497 h 11664"/>
                <a:gd name="connsiteX3" fmla="*/ 6991 w 13361"/>
                <a:gd name="connsiteY3" fmla="*/ 11606 h 11664"/>
                <a:gd name="connsiteX4" fmla="*/ 7225 w 13361"/>
                <a:gd name="connsiteY4" fmla="*/ 11475 h 11664"/>
                <a:gd name="connsiteX5" fmla="*/ 7487 w 13361"/>
                <a:gd name="connsiteY5" fmla="*/ 11453 h 11664"/>
                <a:gd name="connsiteX6" fmla="*/ 8450 w 13361"/>
                <a:gd name="connsiteY6" fmla="*/ 11563 h 11664"/>
                <a:gd name="connsiteX7" fmla="*/ 8392 w 13361"/>
                <a:gd name="connsiteY7" fmla="*/ 11409 h 11664"/>
                <a:gd name="connsiteX8" fmla="*/ 8304 w 13361"/>
                <a:gd name="connsiteY8" fmla="*/ 11344 h 11664"/>
                <a:gd name="connsiteX9" fmla="*/ 8421 w 13361"/>
                <a:gd name="connsiteY9" fmla="*/ 11257 h 11664"/>
                <a:gd name="connsiteX10" fmla="*/ 8275 w 13361"/>
                <a:gd name="connsiteY10" fmla="*/ 11104 h 11664"/>
                <a:gd name="connsiteX11" fmla="*/ 8392 w 13361"/>
                <a:gd name="connsiteY11" fmla="*/ 10908 h 11664"/>
                <a:gd name="connsiteX12" fmla="*/ 8596 w 13361"/>
                <a:gd name="connsiteY12" fmla="*/ 10865 h 11664"/>
                <a:gd name="connsiteX13" fmla="*/ 8683 w 13361"/>
                <a:gd name="connsiteY13" fmla="*/ 10755 h 11664"/>
                <a:gd name="connsiteX14" fmla="*/ 8830 w 13361"/>
                <a:gd name="connsiteY14" fmla="*/ 10647 h 11664"/>
                <a:gd name="connsiteX15" fmla="*/ 9005 w 13361"/>
                <a:gd name="connsiteY15" fmla="*/ 10647 h 11664"/>
                <a:gd name="connsiteX16" fmla="*/ 8976 w 13361"/>
                <a:gd name="connsiteY16" fmla="*/ 10341 h 11664"/>
                <a:gd name="connsiteX17" fmla="*/ 8596 w 13361"/>
                <a:gd name="connsiteY17" fmla="*/ 10211 h 11664"/>
                <a:gd name="connsiteX18" fmla="*/ 8509 w 13361"/>
                <a:gd name="connsiteY18" fmla="*/ 10058 h 11664"/>
                <a:gd name="connsiteX19" fmla="*/ 8362 w 13361"/>
                <a:gd name="connsiteY19" fmla="*/ 9971 h 11664"/>
                <a:gd name="connsiteX20" fmla="*/ 8071 w 13361"/>
                <a:gd name="connsiteY20" fmla="*/ 9730 h 11664"/>
                <a:gd name="connsiteX21" fmla="*/ 7983 w 13361"/>
                <a:gd name="connsiteY21" fmla="*/ 9578 h 11664"/>
                <a:gd name="connsiteX22" fmla="*/ 8013 w 13361"/>
                <a:gd name="connsiteY22" fmla="*/ 9448 h 11664"/>
                <a:gd name="connsiteX23" fmla="*/ 7721 w 13361"/>
                <a:gd name="connsiteY23" fmla="*/ 9186 h 11664"/>
                <a:gd name="connsiteX24" fmla="*/ 7895 w 13361"/>
                <a:gd name="connsiteY24" fmla="*/ 9076 h 11664"/>
                <a:gd name="connsiteX25" fmla="*/ 8129 w 13361"/>
                <a:gd name="connsiteY25" fmla="*/ 9011 h 11664"/>
                <a:gd name="connsiteX26" fmla="*/ 8626 w 13361"/>
                <a:gd name="connsiteY26" fmla="*/ 8794 h 11664"/>
                <a:gd name="connsiteX27" fmla="*/ 9501 w 13361"/>
                <a:gd name="connsiteY27" fmla="*/ 8554 h 11664"/>
                <a:gd name="connsiteX28" fmla="*/ 9997 w 13361"/>
                <a:gd name="connsiteY28" fmla="*/ 8335 h 11664"/>
                <a:gd name="connsiteX29" fmla="*/ 9735 w 13361"/>
                <a:gd name="connsiteY29" fmla="*/ 7812 h 11664"/>
                <a:gd name="connsiteX30" fmla="*/ 9735 w 13361"/>
                <a:gd name="connsiteY30" fmla="*/ 7223 h 11664"/>
                <a:gd name="connsiteX31" fmla="*/ 9647 w 13361"/>
                <a:gd name="connsiteY31" fmla="*/ 6940 h 11664"/>
                <a:gd name="connsiteX32" fmla="*/ 9326 w 13361"/>
                <a:gd name="connsiteY32" fmla="*/ 6701 h 11664"/>
                <a:gd name="connsiteX33" fmla="*/ 9501 w 13361"/>
                <a:gd name="connsiteY33" fmla="*/ 6439 h 11664"/>
                <a:gd name="connsiteX34" fmla="*/ 9443 w 13361"/>
                <a:gd name="connsiteY34" fmla="*/ 6134 h 11664"/>
                <a:gd name="connsiteX35" fmla="*/ 9384 w 13361"/>
                <a:gd name="connsiteY35" fmla="*/ 5610 h 11664"/>
                <a:gd name="connsiteX36" fmla="*/ 9268 w 13361"/>
                <a:gd name="connsiteY36" fmla="*/ 5523 h 11664"/>
                <a:gd name="connsiteX37" fmla="*/ 8830 w 13361"/>
                <a:gd name="connsiteY37" fmla="*/ 5305 h 11664"/>
                <a:gd name="connsiteX38" fmla="*/ 8947 w 13361"/>
                <a:gd name="connsiteY38" fmla="*/ 5000 h 11664"/>
                <a:gd name="connsiteX39" fmla="*/ 8655 w 13361"/>
                <a:gd name="connsiteY39" fmla="*/ 4978 h 11664"/>
                <a:gd name="connsiteX40" fmla="*/ 8480 w 13361"/>
                <a:gd name="connsiteY40" fmla="*/ 5022 h 11664"/>
                <a:gd name="connsiteX41" fmla="*/ 8159 w 13361"/>
                <a:gd name="connsiteY41" fmla="*/ 5109 h 11664"/>
                <a:gd name="connsiteX42" fmla="*/ 7925 w 13361"/>
                <a:gd name="connsiteY42" fmla="*/ 5217 h 11664"/>
                <a:gd name="connsiteX43" fmla="*/ 7750 w 13361"/>
                <a:gd name="connsiteY43" fmla="*/ 5305 h 11664"/>
                <a:gd name="connsiteX44" fmla="*/ 7546 w 13361"/>
                <a:gd name="connsiteY44" fmla="*/ 5327 h 11664"/>
                <a:gd name="connsiteX45" fmla="*/ 7428 w 13361"/>
                <a:gd name="connsiteY45" fmla="*/ 5458 h 11664"/>
                <a:gd name="connsiteX46" fmla="*/ 7195 w 13361"/>
                <a:gd name="connsiteY46" fmla="*/ 5479 h 11664"/>
                <a:gd name="connsiteX47" fmla="*/ 6786 w 13361"/>
                <a:gd name="connsiteY47" fmla="*/ 5545 h 11664"/>
                <a:gd name="connsiteX48" fmla="*/ 6786 w 13361"/>
                <a:gd name="connsiteY48" fmla="*/ 5371 h 11664"/>
                <a:gd name="connsiteX49" fmla="*/ 6932 w 13361"/>
                <a:gd name="connsiteY49" fmla="*/ 5239 h 11664"/>
                <a:gd name="connsiteX50" fmla="*/ 6962 w 13361"/>
                <a:gd name="connsiteY50" fmla="*/ 5000 h 11664"/>
                <a:gd name="connsiteX51" fmla="*/ 6611 w 13361"/>
                <a:gd name="connsiteY51" fmla="*/ 5196 h 11664"/>
                <a:gd name="connsiteX52" fmla="*/ 6291 w 13361"/>
                <a:gd name="connsiteY52" fmla="*/ 5044 h 11664"/>
                <a:gd name="connsiteX53" fmla="*/ 6086 w 13361"/>
                <a:gd name="connsiteY53" fmla="*/ 4890 h 11664"/>
                <a:gd name="connsiteX54" fmla="*/ 5998 w 13361"/>
                <a:gd name="connsiteY54" fmla="*/ 4585 h 11664"/>
                <a:gd name="connsiteX55" fmla="*/ 5765 w 13361"/>
                <a:gd name="connsiteY55" fmla="*/ 4433 h 11664"/>
                <a:gd name="connsiteX56" fmla="*/ 6028 w 13361"/>
                <a:gd name="connsiteY56" fmla="*/ 4324 h 11664"/>
                <a:gd name="connsiteX57" fmla="*/ 6057 w 13361"/>
                <a:gd name="connsiteY57" fmla="*/ 4411 h 11664"/>
                <a:gd name="connsiteX58" fmla="*/ 6261 w 13361"/>
                <a:gd name="connsiteY58" fmla="*/ 4476 h 11664"/>
                <a:gd name="connsiteX59" fmla="*/ 6553 w 13361"/>
                <a:gd name="connsiteY59" fmla="*/ 4716 h 11664"/>
                <a:gd name="connsiteX60" fmla="*/ 6670 w 13361"/>
                <a:gd name="connsiteY60" fmla="*/ 4563 h 11664"/>
                <a:gd name="connsiteX61" fmla="*/ 7526 w 13361"/>
                <a:gd name="connsiteY61" fmla="*/ 4081 h 11664"/>
                <a:gd name="connsiteX62" fmla="*/ 5882 w 13361"/>
                <a:gd name="connsiteY62" fmla="*/ 3954 h 11664"/>
                <a:gd name="connsiteX63" fmla="*/ 13361 w 13361"/>
                <a:gd name="connsiteY63" fmla="*/ 0 h 11664"/>
                <a:gd name="connsiteX64" fmla="*/ 6173 w 13361"/>
                <a:gd name="connsiteY64" fmla="*/ 3713 h 11664"/>
                <a:gd name="connsiteX65" fmla="*/ 6553 w 13361"/>
                <a:gd name="connsiteY65" fmla="*/ 3430 h 11664"/>
                <a:gd name="connsiteX66" fmla="*/ 8589 w 13361"/>
                <a:gd name="connsiteY66" fmla="*/ 3217 h 11664"/>
                <a:gd name="connsiteX67" fmla="*/ 6291 w 13361"/>
                <a:gd name="connsiteY67" fmla="*/ 2819 h 11664"/>
                <a:gd name="connsiteX68" fmla="*/ 6349 w 13361"/>
                <a:gd name="connsiteY68" fmla="*/ 2624 h 11664"/>
                <a:gd name="connsiteX69" fmla="*/ 6524 w 13361"/>
                <a:gd name="connsiteY69" fmla="*/ 2296 h 11664"/>
                <a:gd name="connsiteX70" fmla="*/ 6553 w 13361"/>
                <a:gd name="connsiteY70" fmla="*/ 1948 h 11664"/>
                <a:gd name="connsiteX71" fmla="*/ 6640 w 13361"/>
                <a:gd name="connsiteY71" fmla="*/ 1664 h 11664"/>
                <a:gd name="connsiteX72" fmla="*/ 6057 w 13361"/>
                <a:gd name="connsiteY72" fmla="*/ 1794 h 11664"/>
                <a:gd name="connsiteX73" fmla="*/ 5794 w 13361"/>
                <a:gd name="connsiteY73" fmla="*/ 2013 h 11664"/>
                <a:gd name="connsiteX74" fmla="*/ 5561 w 13361"/>
                <a:gd name="connsiteY74" fmla="*/ 2275 h 11664"/>
                <a:gd name="connsiteX75" fmla="*/ 5123 w 13361"/>
                <a:gd name="connsiteY75" fmla="*/ 2275 h 11664"/>
                <a:gd name="connsiteX76" fmla="*/ 4831 w 13361"/>
                <a:gd name="connsiteY76" fmla="*/ 2537 h 11664"/>
                <a:gd name="connsiteX77" fmla="*/ 4773 w 13361"/>
                <a:gd name="connsiteY77" fmla="*/ 2841 h 11664"/>
                <a:gd name="connsiteX78" fmla="*/ 4685 w 13361"/>
                <a:gd name="connsiteY78" fmla="*/ 3234 h 11664"/>
                <a:gd name="connsiteX79" fmla="*/ 4656 w 13361"/>
                <a:gd name="connsiteY79" fmla="*/ 3408 h 11664"/>
                <a:gd name="connsiteX80" fmla="*/ 4714 w 13361"/>
                <a:gd name="connsiteY80" fmla="*/ 3473 h 11664"/>
                <a:gd name="connsiteX81" fmla="*/ 4714 w 13361"/>
                <a:gd name="connsiteY81" fmla="*/ 3583 h 11664"/>
                <a:gd name="connsiteX82" fmla="*/ 4685 w 13361"/>
                <a:gd name="connsiteY82" fmla="*/ 3954 h 11664"/>
                <a:gd name="connsiteX83" fmla="*/ 0 w 13361"/>
                <a:gd name="connsiteY83" fmla="*/ 2944 h 11664"/>
                <a:gd name="connsiteX84" fmla="*/ 4977 w 13361"/>
                <a:gd name="connsiteY84" fmla="*/ 4498 h 11664"/>
                <a:gd name="connsiteX85" fmla="*/ 4948 w 13361"/>
                <a:gd name="connsiteY85" fmla="*/ 4738 h 11664"/>
                <a:gd name="connsiteX86" fmla="*/ 5123 w 13361"/>
                <a:gd name="connsiteY86" fmla="*/ 4890 h 11664"/>
                <a:gd name="connsiteX87" fmla="*/ 5094 w 13361"/>
                <a:gd name="connsiteY87" fmla="*/ 5065 h 11664"/>
                <a:gd name="connsiteX88" fmla="*/ 5181 w 13361"/>
                <a:gd name="connsiteY88" fmla="*/ 5261 h 11664"/>
                <a:gd name="connsiteX89" fmla="*/ 5240 w 13361"/>
                <a:gd name="connsiteY89" fmla="*/ 5349 h 11664"/>
                <a:gd name="connsiteX90" fmla="*/ 5210 w 13361"/>
                <a:gd name="connsiteY90" fmla="*/ 5458 h 11664"/>
                <a:gd name="connsiteX91" fmla="*/ 5240 w 13361"/>
                <a:gd name="connsiteY91" fmla="*/ 5676 h 11664"/>
                <a:gd name="connsiteX92" fmla="*/ 4977 w 13361"/>
                <a:gd name="connsiteY92" fmla="*/ 5676 h 11664"/>
                <a:gd name="connsiteX93" fmla="*/ 4889 w 13361"/>
                <a:gd name="connsiteY93" fmla="*/ 5763 h 11664"/>
                <a:gd name="connsiteX94" fmla="*/ 4889 w 13361"/>
                <a:gd name="connsiteY94" fmla="*/ 5937 h 11664"/>
                <a:gd name="connsiteX95" fmla="*/ 4685 w 13361"/>
                <a:gd name="connsiteY95" fmla="*/ 5937 h 11664"/>
                <a:gd name="connsiteX96" fmla="*/ 4627 w 13361"/>
                <a:gd name="connsiteY96" fmla="*/ 6047 h 11664"/>
                <a:gd name="connsiteX97" fmla="*/ 4627 w 13361"/>
                <a:gd name="connsiteY97" fmla="*/ 5893 h 11664"/>
                <a:gd name="connsiteX98" fmla="*/ 3897 w 13361"/>
                <a:gd name="connsiteY98" fmla="*/ 5937 h 11664"/>
                <a:gd name="connsiteX99" fmla="*/ 3751 w 13361"/>
                <a:gd name="connsiteY99" fmla="*/ 6025 h 11664"/>
                <a:gd name="connsiteX100" fmla="*/ 3751 w 13361"/>
                <a:gd name="connsiteY100" fmla="*/ 6047 h 11664"/>
                <a:gd name="connsiteX101" fmla="*/ 3897 w 13361"/>
                <a:gd name="connsiteY101" fmla="*/ 6330 h 11664"/>
                <a:gd name="connsiteX102" fmla="*/ 3839 w 13361"/>
                <a:gd name="connsiteY102" fmla="*/ 6656 h 11664"/>
                <a:gd name="connsiteX103" fmla="*/ 3518 w 13361"/>
                <a:gd name="connsiteY103" fmla="*/ 6831 h 11664"/>
                <a:gd name="connsiteX104" fmla="*/ 3751 w 13361"/>
                <a:gd name="connsiteY104" fmla="*/ 7071 h 11664"/>
                <a:gd name="connsiteX105" fmla="*/ 3722 w 13361"/>
                <a:gd name="connsiteY105" fmla="*/ 7289 h 11664"/>
                <a:gd name="connsiteX106" fmla="*/ 3518 w 13361"/>
                <a:gd name="connsiteY106" fmla="*/ 7420 h 11664"/>
                <a:gd name="connsiteX107" fmla="*/ 3372 w 13361"/>
                <a:gd name="connsiteY107" fmla="*/ 7594 h 11664"/>
                <a:gd name="connsiteX108" fmla="*/ 3051 w 13361"/>
                <a:gd name="connsiteY108" fmla="*/ 7594 h 11664"/>
                <a:gd name="connsiteX109" fmla="*/ 3138 w 13361"/>
                <a:gd name="connsiteY109" fmla="*/ 8030 h 11664"/>
                <a:gd name="connsiteX110" fmla="*/ 2905 w 13361"/>
                <a:gd name="connsiteY110" fmla="*/ 8401 h 11664"/>
                <a:gd name="connsiteX111" fmla="*/ 3051 w 13361"/>
                <a:gd name="connsiteY111" fmla="*/ 8706 h 11664"/>
                <a:gd name="connsiteX112" fmla="*/ 3138 w 13361"/>
                <a:gd name="connsiteY112" fmla="*/ 8772 h 11664"/>
                <a:gd name="connsiteX113" fmla="*/ 3138 w 13361"/>
                <a:gd name="connsiteY113" fmla="*/ 8946 h 11664"/>
                <a:gd name="connsiteX114" fmla="*/ 3255 w 13361"/>
                <a:gd name="connsiteY114" fmla="*/ 9099 h 11664"/>
                <a:gd name="connsiteX115" fmla="*/ 3051 w 13361"/>
                <a:gd name="connsiteY115" fmla="*/ 9273 h 11664"/>
                <a:gd name="connsiteX116" fmla="*/ 3313 w 13361"/>
                <a:gd name="connsiteY116" fmla="*/ 9665 h 11664"/>
                <a:gd name="connsiteX117" fmla="*/ 3255 w 13361"/>
                <a:gd name="connsiteY117" fmla="*/ 9775 h 11664"/>
                <a:gd name="connsiteX118" fmla="*/ 3255 w 13361"/>
                <a:gd name="connsiteY118" fmla="*/ 9862 h 11664"/>
                <a:gd name="connsiteX119" fmla="*/ 3255 w 13361"/>
                <a:gd name="connsiteY119" fmla="*/ 9862 h 11664"/>
                <a:gd name="connsiteX120" fmla="*/ 3430 w 13361"/>
                <a:gd name="connsiteY120" fmla="*/ 9971 h 11664"/>
                <a:gd name="connsiteX121" fmla="*/ 4422 w 13361"/>
                <a:gd name="connsiteY121" fmla="*/ 10232 h 11664"/>
                <a:gd name="connsiteX122" fmla="*/ 4481 w 13361"/>
                <a:gd name="connsiteY122" fmla="*/ 10428 h 11664"/>
                <a:gd name="connsiteX123" fmla="*/ 4335 w 13361"/>
                <a:gd name="connsiteY123" fmla="*/ 10799 h 11664"/>
                <a:gd name="connsiteX124" fmla="*/ 4160 w 13361"/>
                <a:gd name="connsiteY124" fmla="*/ 11126 h 11664"/>
                <a:gd name="connsiteX125" fmla="*/ 4189 w 13361"/>
                <a:gd name="connsiteY125" fmla="*/ 11431 h 11664"/>
                <a:gd name="connsiteX126" fmla="*/ 5123 w 13361"/>
                <a:gd name="connsiteY126" fmla="*/ 11409 h 11664"/>
                <a:gd name="connsiteX127" fmla="*/ 5677 w 13361"/>
                <a:gd name="connsiteY127" fmla="*/ 11563 h 11664"/>
                <a:gd name="connsiteX128" fmla="*/ 6057 w 13361"/>
                <a:gd name="connsiteY128" fmla="*/ 11584 h 11664"/>
                <a:gd name="connsiteX0" fmla="*/ 6057 w 13361"/>
                <a:gd name="connsiteY0" fmla="*/ 11584 h 11664"/>
                <a:gd name="connsiteX1" fmla="*/ 6261 w 13361"/>
                <a:gd name="connsiteY1" fmla="*/ 11650 h 11664"/>
                <a:gd name="connsiteX2" fmla="*/ 6437 w 13361"/>
                <a:gd name="connsiteY2" fmla="*/ 11497 h 11664"/>
                <a:gd name="connsiteX3" fmla="*/ 6991 w 13361"/>
                <a:gd name="connsiteY3" fmla="*/ 11606 h 11664"/>
                <a:gd name="connsiteX4" fmla="*/ 7225 w 13361"/>
                <a:gd name="connsiteY4" fmla="*/ 11475 h 11664"/>
                <a:gd name="connsiteX5" fmla="*/ 7487 w 13361"/>
                <a:gd name="connsiteY5" fmla="*/ 11453 h 11664"/>
                <a:gd name="connsiteX6" fmla="*/ 8450 w 13361"/>
                <a:gd name="connsiteY6" fmla="*/ 11563 h 11664"/>
                <a:gd name="connsiteX7" fmla="*/ 8392 w 13361"/>
                <a:gd name="connsiteY7" fmla="*/ 11409 h 11664"/>
                <a:gd name="connsiteX8" fmla="*/ 8304 w 13361"/>
                <a:gd name="connsiteY8" fmla="*/ 11344 h 11664"/>
                <a:gd name="connsiteX9" fmla="*/ 8421 w 13361"/>
                <a:gd name="connsiteY9" fmla="*/ 11257 h 11664"/>
                <a:gd name="connsiteX10" fmla="*/ 8275 w 13361"/>
                <a:gd name="connsiteY10" fmla="*/ 11104 h 11664"/>
                <a:gd name="connsiteX11" fmla="*/ 8392 w 13361"/>
                <a:gd name="connsiteY11" fmla="*/ 10908 h 11664"/>
                <a:gd name="connsiteX12" fmla="*/ 8596 w 13361"/>
                <a:gd name="connsiteY12" fmla="*/ 10865 h 11664"/>
                <a:gd name="connsiteX13" fmla="*/ 8683 w 13361"/>
                <a:gd name="connsiteY13" fmla="*/ 10755 h 11664"/>
                <a:gd name="connsiteX14" fmla="*/ 8830 w 13361"/>
                <a:gd name="connsiteY14" fmla="*/ 10647 h 11664"/>
                <a:gd name="connsiteX15" fmla="*/ 9005 w 13361"/>
                <a:gd name="connsiteY15" fmla="*/ 10647 h 11664"/>
                <a:gd name="connsiteX16" fmla="*/ 8976 w 13361"/>
                <a:gd name="connsiteY16" fmla="*/ 10341 h 11664"/>
                <a:gd name="connsiteX17" fmla="*/ 8596 w 13361"/>
                <a:gd name="connsiteY17" fmla="*/ 10211 h 11664"/>
                <a:gd name="connsiteX18" fmla="*/ 8509 w 13361"/>
                <a:gd name="connsiteY18" fmla="*/ 10058 h 11664"/>
                <a:gd name="connsiteX19" fmla="*/ 8362 w 13361"/>
                <a:gd name="connsiteY19" fmla="*/ 9971 h 11664"/>
                <a:gd name="connsiteX20" fmla="*/ 8071 w 13361"/>
                <a:gd name="connsiteY20" fmla="*/ 9730 h 11664"/>
                <a:gd name="connsiteX21" fmla="*/ 7983 w 13361"/>
                <a:gd name="connsiteY21" fmla="*/ 9578 h 11664"/>
                <a:gd name="connsiteX22" fmla="*/ 8013 w 13361"/>
                <a:gd name="connsiteY22" fmla="*/ 9448 h 11664"/>
                <a:gd name="connsiteX23" fmla="*/ 7721 w 13361"/>
                <a:gd name="connsiteY23" fmla="*/ 9186 h 11664"/>
                <a:gd name="connsiteX24" fmla="*/ 7895 w 13361"/>
                <a:gd name="connsiteY24" fmla="*/ 9076 h 11664"/>
                <a:gd name="connsiteX25" fmla="*/ 8129 w 13361"/>
                <a:gd name="connsiteY25" fmla="*/ 9011 h 11664"/>
                <a:gd name="connsiteX26" fmla="*/ 8626 w 13361"/>
                <a:gd name="connsiteY26" fmla="*/ 8794 h 11664"/>
                <a:gd name="connsiteX27" fmla="*/ 9501 w 13361"/>
                <a:gd name="connsiteY27" fmla="*/ 8554 h 11664"/>
                <a:gd name="connsiteX28" fmla="*/ 9997 w 13361"/>
                <a:gd name="connsiteY28" fmla="*/ 8335 h 11664"/>
                <a:gd name="connsiteX29" fmla="*/ 9735 w 13361"/>
                <a:gd name="connsiteY29" fmla="*/ 7812 h 11664"/>
                <a:gd name="connsiteX30" fmla="*/ 9735 w 13361"/>
                <a:gd name="connsiteY30" fmla="*/ 7223 h 11664"/>
                <a:gd name="connsiteX31" fmla="*/ 9647 w 13361"/>
                <a:gd name="connsiteY31" fmla="*/ 6940 h 11664"/>
                <a:gd name="connsiteX32" fmla="*/ 9326 w 13361"/>
                <a:gd name="connsiteY32" fmla="*/ 6701 h 11664"/>
                <a:gd name="connsiteX33" fmla="*/ 9501 w 13361"/>
                <a:gd name="connsiteY33" fmla="*/ 6439 h 11664"/>
                <a:gd name="connsiteX34" fmla="*/ 9443 w 13361"/>
                <a:gd name="connsiteY34" fmla="*/ 6134 h 11664"/>
                <a:gd name="connsiteX35" fmla="*/ 9384 w 13361"/>
                <a:gd name="connsiteY35" fmla="*/ 5610 h 11664"/>
                <a:gd name="connsiteX36" fmla="*/ 9268 w 13361"/>
                <a:gd name="connsiteY36" fmla="*/ 5523 h 11664"/>
                <a:gd name="connsiteX37" fmla="*/ 8830 w 13361"/>
                <a:gd name="connsiteY37" fmla="*/ 5305 h 11664"/>
                <a:gd name="connsiteX38" fmla="*/ 8947 w 13361"/>
                <a:gd name="connsiteY38" fmla="*/ 5000 h 11664"/>
                <a:gd name="connsiteX39" fmla="*/ 8655 w 13361"/>
                <a:gd name="connsiteY39" fmla="*/ 4978 h 11664"/>
                <a:gd name="connsiteX40" fmla="*/ 8480 w 13361"/>
                <a:gd name="connsiteY40" fmla="*/ 5022 h 11664"/>
                <a:gd name="connsiteX41" fmla="*/ 8159 w 13361"/>
                <a:gd name="connsiteY41" fmla="*/ 5109 h 11664"/>
                <a:gd name="connsiteX42" fmla="*/ 7925 w 13361"/>
                <a:gd name="connsiteY42" fmla="*/ 5217 h 11664"/>
                <a:gd name="connsiteX43" fmla="*/ 7750 w 13361"/>
                <a:gd name="connsiteY43" fmla="*/ 5305 h 11664"/>
                <a:gd name="connsiteX44" fmla="*/ 7546 w 13361"/>
                <a:gd name="connsiteY44" fmla="*/ 5327 h 11664"/>
                <a:gd name="connsiteX45" fmla="*/ 7428 w 13361"/>
                <a:gd name="connsiteY45" fmla="*/ 5458 h 11664"/>
                <a:gd name="connsiteX46" fmla="*/ 7195 w 13361"/>
                <a:gd name="connsiteY46" fmla="*/ 5479 h 11664"/>
                <a:gd name="connsiteX47" fmla="*/ 6786 w 13361"/>
                <a:gd name="connsiteY47" fmla="*/ 5545 h 11664"/>
                <a:gd name="connsiteX48" fmla="*/ 6786 w 13361"/>
                <a:gd name="connsiteY48" fmla="*/ 5371 h 11664"/>
                <a:gd name="connsiteX49" fmla="*/ 6932 w 13361"/>
                <a:gd name="connsiteY49" fmla="*/ 5239 h 11664"/>
                <a:gd name="connsiteX50" fmla="*/ 6962 w 13361"/>
                <a:gd name="connsiteY50" fmla="*/ 5000 h 11664"/>
                <a:gd name="connsiteX51" fmla="*/ 6611 w 13361"/>
                <a:gd name="connsiteY51" fmla="*/ 5196 h 11664"/>
                <a:gd name="connsiteX52" fmla="*/ 6291 w 13361"/>
                <a:gd name="connsiteY52" fmla="*/ 5044 h 11664"/>
                <a:gd name="connsiteX53" fmla="*/ 6086 w 13361"/>
                <a:gd name="connsiteY53" fmla="*/ 4890 h 11664"/>
                <a:gd name="connsiteX54" fmla="*/ 5998 w 13361"/>
                <a:gd name="connsiteY54" fmla="*/ 4585 h 11664"/>
                <a:gd name="connsiteX55" fmla="*/ 5765 w 13361"/>
                <a:gd name="connsiteY55" fmla="*/ 4433 h 11664"/>
                <a:gd name="connsiteX56" fmla="*/ 6028 w 13361"/>
                <a:gd name="connsiteY56" fmla="*/ 4324 h 11664"/>
                <a:gd name="connsiteX57" fmla="*/ 6057 w 13361"/>
                <a:gd name="connsiteY57" fmla="*/ 4411 h 11664"/>
                <a:gd name="connsiteX58" fmla="*/ 6261 w 13361"/>
                <a:gd name="connsiteY58" fmla="*/ 4476 h 11664"/>
                <a:gd name="connsiteX59" fmla="*/ 6553 w 13361"/>
                <a:gd name="connsiteY59" fmla="*/ 4716 h 11664"/>
                <a:gd name="connsiteX60" fmla="*/ 6670 w 13361"/>
                <a:gd name="connsiteY60" fmla="*/ 4563 h 11664"/>
                <a:gd name="connsiteX61" fmla="*/ 5882 w 13361"/>
                <a:gd name="connsiteY61" fmla="*/ 3954 h 11664"/>
                <a:gd name="connsiteX62" fmla="*/ 13361 w 13361"/>
                <a:gd name="connsiteY62" fmla="*/ 0 h 11664"/>
                <a:gd name="connsiteX63" fmla="*/ 6173 w 13361"/>
                <a:gd name="connsiteY63" fmla="*/ 3713 h 11664"/>
                <a:gd name="connsiteX64" fmla="*/ 6553 w 13361"/>
                <a:gd name="connsiteY64" fmla="*/ 3430 h 11664"/>
                <a:gd name="connsiteX65" fmla="*/ 8589 w 13361"/>
                <a:gd name="connsiteY65" fmla="*/ 3217 h 11664"/>
                <a:gd name="connsiteX66" fmla="*/ 6291 w 13361"/>
                <a:gd name="connsiteY66" fmla="*/ 2819 h 11664"/>
                <a:gd name="connsiteX67" fmla="*/ 6349 w 13361"/>
                <a:gd name="connsiteY67" fmla="*/ 2624 h 11664"/>
                <a:gd name="connsiteX68" fmla="*/ 6524 w 13361"/>
                <a:gd name="connsiteY68" fmla="*/ 2296 h 11664"/>
                <a:gd name="connsiteX69" fmla="*/ 6553 w 13361"/>
                <a:gd name="connsiteY69" fmla="*/ 1948 h 11664"/>
                <a:gd name="connsiteX70" fmla="*/ 6640 w 13361"/>
                <a:gd name="connsiteY70" fmla="*/ 1664 h 11664"/>
                <a:gd name="connsiteX71" fmla="*/ 6057 w 13361"/>
                <a:gd name="connsiteY71" fmla="*/ 1794 h 11664"/>
                <a:gd name="connsiteX72" fmla="*/ 5794 w 13361"/>
                <a:gd name="connsiteY72" fmla="*/ 2013 h 11664"/>
                <a:gd name="connsiteX73" fmla="*/ 5561 w 13361"/>
                <a:gd name="connsiteY73" fmla="*/ 2275 h 11664"/>
                <a:gd name="connsiteX74" fmla="*/ 5123 w 13361"/>
                <a:gd name="connsiteY74" fmla="*/ 2275 h 11664"/>
                <a:gd name="connsiteX75" fmla="*/ 4831 w 13361"/>
                <a:gd name="connsiteY75" fmla="*/ 2537 h 11664"/>
                <a:gd name="connsiteX76" fmla="*/ 4773 w 13361"/>
                <a:gd name="connsiteY76" fmla="*/ 2841 h 11664"/>
                <a:gd name="connsiteX77" fmla="*/ 4685 w 13361"/>
                <a:gd name="connsiteY77" fmla="*/ 3234 h 11664"/>
                <a:gd name="connsiteX78" fmla="*/ 4656 w 13361"/>
                <a:gd name="connsiteY78" fmla="*/ 3408 h 11664"/>
                <a:gd name="connsiteX79" fmla="*/ 4714 w 13361"/>
                <a:gd name="connsiteY79" fmla="*/ 3473 h 11664"/>
                <a:gd name="connsiteX80" fmla="*/ 4714 w 13361"/>
                <a:gd name="connsiteY80" fmla="*/ 3583 h 11664"/>
                <a:gd name="connsiteX81" fmla="*/ 4685 w 13361"/>
                <a:gd name="connsiteY81" fmla="*/ 3954 h 11664"/>
                <a:gd name="connsiteX82" fmla="*/ 0 w 13361"/>
                <a:gd name="connsiteY82" fmla="*/ 2944 h 11664"/>
                <a:gd name="connsiteX83" fmla="*/ 4977 w 13361"/>
                <a:gd name="connsiteY83" fmla="*/ 4498 h 11664"/>
                <a:gd name="connsiteX84" fmla="*/ 4948 w 13361"/>
                <a:gd name="connsiteY84" fmla="*/ 4738 h 11664"/>
                <a:gd name="connsiteX85" fmla="*/ 5123 w 13361"/>
                <a:gd name="connsiteY85" fmla="*/ 4890 h 11664"/>
                <a:gd name="connsiteX86" fmla="*/ 5094 w 13361"/>
                <a:gd name="connsiteY86" fmla="*/ 5065 h 11664"/>
                <a:gd name="connsiteX87" fmla="*/ 5181 w 13361"/>
                <a:gd name="connsiteY87" fmla="*/ 5261 h 11664"/>
                <a:gd name="connsiteX88" fmla="*/ 5240 w 13361"/>
                <a:gd name="connsiteY88" fmla="*/ 5349 h 11664"/>
                <a:gd name="connsiteX89" fmla="*/ 5210 w 13361"/>
                <a:gd name="connsiteY89" fmla="*/ 5458 h 11664"/>
                <a:gd name="connsiteX90" fmla="*/ 5240 w 13361"/>
                <a:gd name="connsiteY90" fmla="*/ 5676 h 11664"/>
                <a:gd name="connsiteX91" fmla="*/ 4977 w 13361"/>
                <a:gd name="connsiteY91" fmla="*/ 5676 h 11664"/>
                <a:gd name="connsiteX92" fmla="*/ 4889 w 13361"/>
                <a:gd name="connsiteY92" fmla="*/ 5763 h 11664"/>
                <a:gd name="connsiteX93" fmla="*/ 4889 w 13361"/>
                <a:gd name="connsiteY93" fmla="*/ 5937 h 11664"/>
                <a:gd name="connsiteX94" fmla="*/ 4685 w 13361"/>
                <a:gd name="connsiteY94" fmla="*/ 5937 h 11664"/>
                <a:gd name="connsiteX95" fmla="*/ 4627 w 13361"/>
                <a:gd name="connsiteY95" fmla="*/ 6047 h 11664"/>
                <a:gd name="connsiteX96" fmla="*/ 4627 w 13361"/>
                <a:gd name="connsiteY96" fmla="*/ 5893 h 11664"/>
                <a:gd name="connsiteX97" fmla="*/ 3897 w 13361"/>
                <a:gd name="connsiteY97" fmla="*/ 5937 h 11664"/>
                <a:gd name="connsiteX98" fmla="*/ 3751 w 13361"/>
                <a:gd name="connsiteY98" fmla="*/ 6025 h 11664"/>
                <a:gd name="connsiteX99" fmla="*/ 3751 w 13361"/>
                <a:gd name="connsiteY99" fmla="*/ 6047 h 11664"/>
                <a:gd name="connsiteX100" fmla="*/ 3897 w 13361"/>
                <a:gd name="connsiteY100" fmla="*/ 6330 h 11664"/>
                <a:gd name="connsiteX101" fmla="*/ 3839 w 13361"/>
                <a:gd name="connsiteY101" fmla="*/ 6656 h 11664"/>
                <a:gd name="connsiteX102" fmla="*/ 3518 w 13361"/>
                <a:gd name="connsiteY102" fmla="*/ 6831 h 11664"/>
                <a:gd name="connsiteX103" fmla="*/ 3751 w 13361"/>
                <a:gd name="connsiteY103" fmla="*/ 7071 h 11664"/>
                <a:gd name="connsiteX104" fmla="*/ 3722 w 13361"/>
                <a:gd name="connsiteY104" fmla="*/ 7289 h 11664"/>
                <a:gd name="connsiteX105" fmla="*/ 3518 w 13361"/>
                <a:gd name="connsiteY105" fmla="*/ 7420 h 11664"/>
                <a:gd name="connsiteX106" fmla="*/ 3372 w 13361"/>
                <a:gd name="connsiteY106" fmla="*/ 7594 h 11664"/>
                <a:gd name="connsiteX107" fmla="*/ 3051 w 13361"/>
                <a:gd name="connsiteY107" fmla="*/ 7594 h 11664"/>
                <a:gd name="connsiteX108" fmla="*/ 3138 w 13361"/>
                <a:gd name="connsiteY108" fmla="*/ 8030 h 11664"/>
                <a:gd name="connsiteX109" fmla="*/ 2905 w 13361"/>
                <a:gd name="connsiteY109" fmla="*/ 8401 h 11664"/>
                <a:gd name="connsiteX110" fmla="*/ 3051 w 13361"/>
                <a:gd name="connsiteY110" fmla="*/ 8706 h 11664"/>
                <a:gd name="connsiteX111" fmla="*/ 3138 w 13361"/>
                <a:gd name="connsiteY111" fmla="*/ 8772 h 11664"/>
                <a:gd name="connsiteX112" fmla="*/ 3138 w 13361"/>
                <a:gd name="connsiteY112" fmla="*/ 8946 h 11664"/>
                <a:gd name="connsiteX113" fmla="*/ 3255 w 13361"/>
                <a:gd name="connsiteY113" fmla="*/ 9099 h 11664"/>
                <a:gd name="connsiteX114" fmla="*/ 3051 w 13361"/>
                <a:gd name="connsiteY114" fmla="*/ 9273 h 11664"/>
                <a:gd name="connsiteX115" fmla="*/ 3313 w 13361"/>
                <a:gd name="connsiteY115" fmla="*/ 9665 h 11664"/>
                <a:gd name="connsiteX116" fmla="*/ 3255 w 13361"/>
                <a:gd name="connsiteY116" fmla="*/ 9775 h 11664"/>
                <a:gd name="connsiteX117" fmla="*/ 3255 w 13361"/>
                <a:gd name="connsiteY117" fmla="*/ 9862 h 11664"/>
                <a:gd name="connsiteX118" fmla="*/ 3255 w 13361"/>
                <a:gd name="connsiteY118" fmla="*/ 9862 h 11664"/>
                <a:gd name="connsiteX119" fmla="*/ 3430 w 13361"/>
                <a:gd name="connsiteY119" fmla="*/ 9971 h 11664"/>
                <a:gd name="connsiteX120" fmla="*/ 4422 w 13361"/>
                <a:gd name="connsiteY120" fmla="*/ 10232 h 11664"/>
                <a:gd name="connsiteX121" fmla="*/ 4481 w 13361"/>
                <a:gd name="connsiteY121" fmla="*/ 10428 h 11664"/>
                <a:gd name="connsiteX122" fmla="*/ 4335 w 13361"/>
                <a:gd name="connsiteY122" fmla="*/ 10799 h 11664"/>
                <a:gd name="connsiteX123" fmla="*/ 4160 w 13361"/>
                <a:gd name="connsiteY123" fmla="*/ 11126 h 11664"/>
                <a:gd name="connsiteX124" fmla="*/ 4189 w 13361"/>
                <a:gd name="connsiteY124" fmla="*/ 11431 h 11664"/>
                <a:gd name="connsiteX125" fmla="*/ 5123 w 13361"/>
                <a:gd name="connsiteY125" fmla="*/ 11409 h 11664"/>
                <a:gd name="connsiteX126" fmla="*/ 5677 w 13361"/>
                <a:gd name="connsiteY126" fmla="*/ 11563 h 11664"/>
                <a:gd name="connsiteX127" fmla="*/ 6057 w 13361"/>
                <a:gd name="connsiteY127" fmla="*/ 11584 h 11664"/>
                <a:gd name="connsiteX0" fmla="*/ 6057 w 13362"/>
                <a:gd name="connsiteY0" fmla="*/ 11585 h 11665"/>
                <a:gd name="connsiteX1" fmla="*/ 6261 w 13362"/>
                <a:gd name="connsiteY1" fmla="*/ 11651 h 11665"/>
                <a:gd name="connsiteX2" fmla="*/ 6437 w 13362"/>
                <a:gd name="connsiteY2" fmla="*/ 11498 h 11665"/>
                <a:gd name="connsiteX3" fmla="*/ 6991 w 13362"/>
                <a:gd name="connsiteY3" fmla="*/ 11607 h 11665"/>
                <a:gd name="connsiteX4" fmla="*/ 7225 w 13362"/>
                <a:gd name="connsiteY4" fmla="*/ 11476 h 11665"/>
                <a:gd name="connsiteX5" fmla="*/ 7487 w 13362"/>
                <a:gd name="connsiteY5" fmla="*/ 11454 h 11665"/>
                <a:gd name="connsiteX6" fmla="*/ 8450 w 13362"/>
                <a:gd name="connsiteY6" fmla="*/ 11564 h 11665"/>
                <a:gd name="connsiteX7" fmla="*/ 8392 w 13362"/>
                <a:gd name="connsiteY7" fmla="*/ 11410 h 11665"/>
                <a:gd name="connsiteX8" fmla="*/ 8304 w 13362"/>
                <a:gd name="connsiteY8" fmla="*/ 11345 h 11665"/>
                <a:gd name="connsiteX9" fmla="*/ 8421 w 13362"/>
                <a:gd name="connsiteY9" fmla="*/ 11258 h 11665"/>
                <a:gd name="connsiteX10" fmla="*/ 8275 w 13362"/>
                <a:gd name="connsiteY10" fmla="*/ 11105 h 11665"/>
                <a:gd name="connsiteX11" fmla="*/ 8392 w 13362"/>
                <a:gd name="connsiteY11" fmla="*/ 10909 h 11665"/>
                <a:gd name="connsiteX12" fmla="*/ 8596 w 13362"/>
                <a:gd name="connsiteY12" fmla="*/ 10866 h 11665"/>
                <a:gd name="connsiteX13" fmla="*/ 8683 w 13362"/>
                <a:gd name="connsiteY13" fmla="*/ 10756 h 11665"/>
                <a:gd name="connsiteX14" fmla="*/ 8830 w 13362"/>
                <a:gd name="connsiteY14" fmla="*/ 10648 h 11665"/>
                <a:gd name="connsiteX15" fmla="*/ 9005 w 13362"/>
                <a:gd name="connsiteY15" fmla="*/ 10648 h 11665"/>
                <a:gd name="connsiteX16" fmla="*/ 8976 w 13362"/>
                <a:gd name="connsiteY16" fmla="*/ 10342 h 11665"/>
                <a:gd name="connsiteX17" fmla="*/ 8596 w 13362"/>
                <a:gd name="connsiteY17" fmla="*/ 10212 h 11665"/>
                <a:gd name="connsiteX18" fmla="*/ 8509 w 13362"/>
                <a:gd name="connsiteY18" fmla="*/ 10059 h 11665"/>
                <a:gd name="connsiteX19" fmla="*/ 8362 w 13362"/>
                <a:gd name="connsiteY19" fmla="*/ 9972 h 11665"/>
                <a:gd name="connsiteX20" fmla="*/ 8071 w 13362"/>
                <a:gd name="connsiteY20" fmla="*/ 9731 h 11665"/>
                <a:gd name="connsiteX21" fmla="*/ 7983 w 13362"/>
                <a:gd name="connsiteY21" fmla="*/ 9579 h 11665"/>
                <a:gd name="connsiteX22" fmla="*/ 8013 w 13362"/>
                <a:gd name="connsiteY22" fmla="*/ 9449 h 11665"/>
                <a:gd name="connsiteX23" fmla="*/ 7721 w 13362"/>
                <a:gd name="connsiteY23" fmla="*/ 9187 h 11665"/>
                <a:gd name="connsiteX24" fmla="*/ 7895 w 13362"/>
                <a:gd name="connsiteY24" fmla="*/ 9077 h 11665"/>
                <a:gd name="connsiteX25" fmla="*/ 8129 w 13362"/>
                <a:gd name="connsiteY25" fmla="*/ 9012 h 11665"/>
                <a:gd name="connsiteX26" fmla="*/ 8626 w 13362"/>
                <a:gd name="connsiteY26" fmla="*/ 8795 h 11665"/>
                <a:gd name="connsiteX27" fmla="*/ 9501 w 13362"/>
                <a:gd name="connsiteY27" fmla="*/ 8555 h 11665"/>
                <a:gd name="connsiteX28" fmla="*/ 9997 w 13362"/>
                <a:gd name="connsiteY28" fmla="*/ 8336 h 11665"/>
                <a:gd name="connsiteX29" fmla="*/ 9735 w 13362"/>
                <a:gd name="connsiteY29" fmla="*/ 7813 h 11665"/>
                <a:gd name="connsiteX30" fmla="*/ 9735 w 13362"/>
                <a:gd name="connsiteY30" fmla="*/ 7224 h 11665"/>
                <a:gd name="connsiteX31" fmla="*/ 9647 w 13362"/>
                <a:gd name="connsiteY31" fmla="*/ 6941 h 11665"/>
                <a:gd name="connsiteX32" fmla="*/ 9326 w 13362"/>
                <a:gd name="connsiteY32" fmla="*/ 6702 h 11665"/>
                <a:gd name="connsiteX33" fmla="*/ 9501 w 13362"/>
                <a:gd name="connsiteY33" fmla="*/ 6440 h 11665"/>
                <a:gd name="connsiteX34" fmla="*/ 9443 w 13362"/>
                <a:gd name="connsiteY34" fmla="*/ 6135 h 11665"/>
                <a:gd name="connsiteX35" fmla="*/ 9384 w 13362"/>
                <a:gd name="connsiteY35" fmla="*/ 5611 h 11665"/>
                <a:gd name="connsiteX36" fmla="*/ 9268 w 13362"/>
                <a:gd name="connsiteY36" fmla="*/ 5524 h 11665"/>
                <a:gd name="connsiteX37" fmla="*/ 8830 w 13362"/>
                <a:gd name="connsiteY37" fmla="*/ 5306 h 11665"/>
                <a:gd name="connsiteX38" fmla="*/ 8947 w 13362"/>
                <a:gd name="connsiteY38" fmla="*/ 5001 h 11665"/>
                <a:gd name="connsiteX39" fmla="*/ 8655 w 13362"/>
                <a:gd name="connsiteY39" fmla="*/ 4979 h 11665"/>
                <a:gd name="connsiteX40" fmla="*/ 8480 w 13362"/>
                <a:gd name="connsiteY40" fmla="*/ 5023 h 11665"/>
                <a:gd name="connsiteX41" fmla="*/ 8159 w 13362"/>
                <a:gd name="connsiteY41" fmla="*/ 5110 h 11665"/>
                <a:gd name="connsiteX42" fmla="*/ 7925 w 13362"/>
                <a:gd name="connsiteY42" fmla="*/ 5218 h 11665"/>
                <a:gd name="connsiteX43" fmla="*/ 7750 w 13362"/>
                <a:gd name="connsiteY43" fmla="*/ 5306 h 11665"/>
                <a:gd name="connsiteX44" fmla="*/ 7546 w 13362"/>
                <a:gd name="connsiteY44" fmla="*/ 5328 h 11665"/>
                <a:gd name="connsiteX45" fmla="*/ 7428 w 13362"/>
                <a:gd name="connsiteY45" fmla="*/ 5459 h 11665"/>
                <a:gd name="connsiteX46" fmla="*/ 7195 w 13362"/>
                <a:gd name="connsiteY46" fmla="*/ 5480 h 11665"/>
                <a:gd name="connsiteX47" fmla="*/ 6786 w 13362"/>
                <a:gd name="connsiteY47" fmla="*/ 5546 h 11665"/>
                <a:gd name="connsiteX48" fmla="*/ 6786 w 13362"/>
                <a:gd name="connsiteY48" fmla="*/ 5372 h 11665"/>
                <a:gd name="connsiteX49" fmla="*/ 6932 w 13362"/>
                <a:gd name="connsiteY49" fmla="*/ 5240 h 11665"/>
                <a:gd name="connsiteX50" fmla="*/ 6962 w 13362"/>
                <a:gd name="connsiteY50" fmla="*/ 5001 h 11665"/>
                <a:gd name="connsiteX51" fmla="*/ 6611 w 13362"/>
                <a:gd name="connsiteY51" fmla="*/ 5197 h 11665"/>
                <a:gd name="connsiteX52" fmla="*/ 6291 w 13362"/>
                <a:gd name="connsiteY52" fmla="*/ 5045 h 11665"/>
                <a:gd name="connsiteX53" fmla="*/ 6086 w 13362"/>
                <a:gd name="connsiteY53" fmla="*/ 4891 h 11665"/>
                <a:gd name="connsiteX54" fmla="*/ 5998 w 13362"/>
                <a:gd name="connsiteY54" fmla="*/ 4586 h 11665"/>
                <a:gd name="connsiteX55" fmla="*/ 5765 w 13362"/>
                <a:gd name="connsiteY55" fmla="*/ 4434 h 11665"/>
                <a:gd name="connsiteX56" fmla="*/ 6028 w 13362"/>
                <a:gd name="connsiteY56" fmla="*/ 4325 h 11665"/>
                <a:gd name="connsiteX57" fmla="*/ 6057 w 13362"/>
                <a:gd name="connsiteY57" fmla="*/ 4412 h 11665"/>
                <a:gd name="connsiteX58" fmla="*/ 6261 w 13362"/>
                <a:gd name="connsiteY58" fmla="*/ 4477 h 11665"/>
                <a:gd name="connsiteX59" fmla="*/ 6553 w 13362"/>
                <a:gd name="connsiteY59" fmla="*/ 4717 h 11665"/>
                <a:gd name="connsiteX60" fmla="*/ 6670 w 13362"/>
                <a:gd name="connsiteY60" fmla="*/ 4564 h 11665"/>
                <a:gd name="connsiteX61" fmla="*/ 5882 w 13362"/>
                <a:gd name="connsiteY61" fmla="*/ 3955 h 11665"/>
                <a:gd name="connsiteX62" fmla="*/ 13361 w 13362"/>
                <a:gd name="connsiteY62" fmla="*/ 1 h 11665"/>
                <a:gd name="connsiteX63" fmla="*/ 6553 w 13362"/>
                <a:gd name="connsiteY63" fmla="*/ 3431 h 11665"/>
                <a:gd name="connsiteX64" fmla="*/ 8589 w 13362"/>
                <a:gd name="connsiteY64" fmla="*/ 3218 h 11665"/>
                <a:gd name="connsiteX65" fmla="*/ 6291 w 13362"/>
                <a:gd name="connsiteY65" fmla="*/ 2820 h 11665"/>
                <a:gd name="connsiteX66" fmla="*/ 6349 w 13362"/>
                <a:gd name="connsiteY66" fmla="*/ 2625 h 11665"/>
                <a:gd name="connsiteX67" fmla="*/ 6524 w 13362"/>
                <a:gd name="connsiteY67" fmla="*/ 2297 h 11665"/>
                <a:gd name="connsiteX68" fmla="*/ 6553 w 13362"/>
                <a:gd name="connsiteY68" fmla="*/ 1949 h 11665"/>
                <a:gd name="connsiteX69" fmla="*/ 6640 w 13362"/>
                <a:gd name="connsiteY69" fmla="*/ 1665 h 11665"/>
                <a:gd name="connsiteX70" fmla="*/ 6057 w 13362"/>
                <a:gd name="connsiteY70" fmla="*/ 1795 h 11665"/>
                <a:gd name="connsiteX71" fmla="*/ 5794 w 13362"/>
                <a:gd name="connsiteY71" fmla="*/ 2014 h 11665"/>
                <a:gd name="connsiteX72" fmla="*/ 5561 w 13362"/>
                <a:gd name="connsiteY72" fmla="*/ 2276 h 11665"/>
                <a:gd name="connsiteX73" fmla="*/ 5123 w 13362"/>
                <a:gd name="connsiteY73" fmla="*/ 2276 h 11665"/>
                <a:gd name="connsiteX74" fmla="*/ 4831 w 13362"/>
                <a:gd name="connsiteY74" fmla="*/ 2538 h 11665"/>
                <a:gd name="connsiteX75" fmla="*/ 4773 w 13362"/>
                <a:gd name="connsiteY75" fmla="*/ 2842 h 11665"/>
                <a:gd name="connsiteX76" fmla="*/ 4685 w 13362"/>
                <a:gd name="connsiteY76" fmla="*/ 3235 h 11665"/>
                <a:gd name="connsiteX77" fmla="*/ 4656 w 13362"/>
                <a:gd name="connsiteY77" fmla="*/ 3409 h 11665"/>
                <a:gd name="connsiteX78" fmla="*/ 4714 w 13362"/>
                <a:gd name="connsiteY78" fmla="*/ 3474 h 11665"/>
                <a:gd name="connsiteX79" fmla="*/ 4714 w 13362"/>
                <a:gd name="connsiteY79" fmla="*/ 3584 h 11665"/>
                <a:gd name="connsiteX80" fmla="*/ 4685 w 13362"/>
                <a:gd name="connsiteY80" fmla="*/ 3955 h 11665"/>
                <a:gd name="connsiteX81" fmla="*/ 0 w 13362"/>
                <a:gd name="connsiteY81" fmla="*/ 2945 h 11665"/>
                <a:gd name="connsiteX82" fmla="*/ 4977 w 13362"/>
                <a:gd name="connsiteY82" fmla="*/ 4499 h 11665"/>
                <a:gd name="connsiteX83" fmla="*/ 4948 w 13362"/>
                <a:gd name="connsiteY83" fmla="*/ 4739 h 11665"/>
                <a:gd name="connsiteX84" fmla="*/ 5123 w 13362"/>
                <a:gd name="connsiteY84" fmla="*/ 4891 h 11665"/>
                <a:gd name="connsiteX85" fmla="*/ 5094 w 13362"/>
                <a:gd name="connsiteY85" fmla="*/ 5066 h 11665"/>
                <a:gd name="connsiteX86" fmla="*/ 5181 w 13362"/>
                <a:gd name="connsiteY86" fmla="*/ 5262 h 11665"/>
                <a:gd name="connsiteX87" fmla="*/ 5240 w 13362"/>
                <a:gd name="connsiteY87" fmla="*/ 5350 h 11665"/>
                <a:gd name="connsiteX88" fmla="*/ 5210 w 13362"/>
                <a:gd name="connsiteY88" fmla="*/ 5459 h 11665"/>
                <a:gd name="connsiteX89" fmla="*/ 5240 w 13362"/>
                <a:gd name="connsiteY89" fmla="*/ 5677 h 11665"/>
                <a:gd name="connsiteX90" fmla="*/ 4977 w 13362"/>
                <a:gd name="connsiteY90" fmla="*/ 5677 h 11665"/>
                <a:gd name="connsiteX91" fmla="*/ 4889 w 13362"/>
                <a:gd name="connsiteY91" fmla="*/ 5764 h 11665"/>
                <a:gd name="connsiteX92" fmla="*/ 4889 w 13362"/>
                <a:gd name="connsiteY92" fmla="*/ 5938 h 11665"/>
                <a:gd name="connsiteX93" fmla="*/ 4685 w 13362"/>
                <a:gd name="connsiteY93" fmla="*/ 5938 h 11665"/>
                <a:gd name="connsiteX94" fmla="*/ 4627 w 13362"/>
                <a:gd name="connsiteY94" fmla="*/ 6048 h 11665"/>
                <a:gd name="connsiteX95" fmla="*/ 4627 w 13362"/>
                <a:gd name="connsiteY95" fmla="*/ 5894 h 11665"/>
                <a:gd name="connsiteX96" fmla="*/ 3897 w 13362"/>
                <a:gd name="connsiteY96" fmla="*/ 5938 h 11665"/>
                <a:gd name="connsiteX97" fmla="*/ 3751 w 13362"/>
                <a:gd name="connsiteY97" fmla="*/ 6026 h 11665"/>
                <a:gd name="connsiteX98" fmla="*/ 3751 w 13362"/>
                <a:gd name="connsiteY98" fmla="*/ 6048 h 11665"/>
                <a:gd name="connsiteX99" fmla="*/ 3897 w 13362"/>
                <a:gd name="connsiteY99" fmla="*/ 6331 h 11665"/>
                <a:gd name="connsiteX100" fmla="*/ 3839 w 13362"/>
                <a:gd name="connsiteY100" fmla="*/ 6657 h 11665"/>
                <a:gd name="connsiteX101" fmla="*/ 3518 w 13362"/>
                <a:gd name="connsiteY101" fmla="*/ 6832 h 11665"/>
                <a:gd name="connsiteX102" fmla="*/ 3751 w 13362"/>
                <a:gd name="connsiteY102" fmla="*/ 7072 h 11665"/>
                <a:gd name="connsiteX103" fmla="*/ 3722 w 13362"/>
                <a:gd name="connsiteY103" fmla="*/ 7290 h 11665"/>
                <a:gd name="connsiteX104" fmla="*/ 3518 w 13362"/>
                <a:gd name="connsiteY104" fmla="*/ 7421 h 11665"/>
                <a:gd name="connsiteX105" fmla="*/ 3372 w 13362"/>
                <a:gd name="connsiteY105" fmla="*/ 7595 h 11665"/>
                <a:gd name="connsiteX106" fmla="*/ 3051 w 13362"/>
                <a:gd name="connsiteY106" fmla="*/ 7595 h 11665"/>
                <a:gd name="connsiteX107" fmla="*/ 3138 w 13362"/>
                <a:gd name="connsiteY107" fmla="*/ 8031 h 11665"/>
                <a:gd name="connsiteX108" fmla="*/ 2905 w 13362"/>
                <a:gd name="connsiteY108" fmla="*/ 8402 h 11665"/>
                <a:gd name="connsiteX109" fmla="*/ 3051 w 13362"/>
                <a:gd name="connsiteY109" fmla="*/ 8707 h 11665"/>
                <a:gd name="connsiteX110" fmla="*/ 3138 w 13362"/>
                <a:gd name="connsiteY110" fmla="*/ 8773 h 11665"/>
                <a:gd name="connsiteX111" fmla="*/ 3138 w 13362"/>
                <a:gd name="connsiteY111" fmla="*/ 8947 h 11665"/>
                <a:gd name="connsiteX112" fmla="*/ 3255 w 13362"/>
                <a:gd name="connsiteY112" fmla="*/ 9100 h 11665"/>
                <a:gd name="connsiteX113" fmla="*/ 3051 w 13362"/>
                <a:gd name="connsiteY113" fmla="*/ 9274 h 11665"/>
                <a:gd name="connsiteX114" fmla="*/ 3313 w 13362"/>
                <a:gd name="connsiteY114" fmla="*/ 9666 h 11665"/>
                <a:gd name="connsiteX115" fmla="*/ 3255 w 13362"/>
                <a:gd name="connsiteY115" fmla="*/ 9776 h 11665"/>
                <a:gd name="connsiteX116" fmla="*/ 3255 w 13362"/>
                <a:gd name="connsiteY116" fmla="*/ 9863 h 11665"/>
                <a:gd name="connsiteX117" fmla="*/ 3255 w 13362"/>
                <a:gd name="connsiteY117" fmla="*/ 9863 h 11665"/>
                <a:gd name="connsiteX118" fmla="*/ 3430 w 13362"/>
                <a:gd name="connsiteY118" fmla="*/ 9972 h 11665"/>
                <a:gd name="connsiteX119" fmla="*/ 4422 w 13362"/>
                <a:gd name="connsiteY119" fmla="*/ 10233 h 11665"/>
                <a:gd name="connsiteX120" fmla="*/ 4481 w 13362"/>
                <a:gd name="connsiteY120" fmla="*/ 10429 h 11665"/>
                <a:gd name="connsiteX121" fmla="*/ 4335 w 13362"/>
                <a:gd name="connsiteY121" fmla="*/ 10800 h 11665"/>
                <a:gd name="connsiteX122" fmla="*/ 4160 w 13362"/>
                <a:gd name="connsiteY122" fmla="*/ 11127 h 11665"/>
                <a:gd name="connsiteX123" fmla="*/ 4189 w 13362"/>
                <a:gd name="connsiteY123" fmla="*/ 11432 h 11665"/>
                <a:gd name="connsiteX124" fmla="*/ 5123 w 13362"/>
                <a:gd name="connsiteY124" fmla="*/ 11410 h 11665"/>
                <a:gd name="connsiteX125" fmla="*/ 5677 w 13362"/>
                <a:gd name="connsiteY125" fmla="*/ 11564 h 11665"/>
                <a:gd name="connsiteX126" fmla="*/ 6057 w 13362"/>
                <a:gd name="connsiteY126" fmla="*/ 11585 h 11665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6291 w 13395"/>
                <a:gd name="connsiteY64" fmla="*/ 2822 h 11667"/>
                <a:gd name="connsiteX65" fmla="*/ 6349 w 13395"/>
                <a:gd name="connsiteY65" fmla="*/ 2627 h 11667"/>
                <a:gd name="connsiteX66" fmla="*/ 6524 w 13395"/>
                <a:gd name="connsiteY66" fmla="*/ 2299 h 11667"/>
                <a:gd name="connsiteX67" fmla="*/ 6553 w 13395"/>
                <a:gd name="connsiteY67" fmla="*/ 1951 h 11667"/>
                <a:gd name="connsiteX68" fmla="*/ 6640 w 13395"/>
                <a:gd name="connsiteY68" fmla="*/ 1667 h 11667"/>
                <a:gd name="connsiteX69" fmla="*/ 6057 w 13395"/>
                <a:gd name="connsiteY69" fmla="*/ 1797 h 11667"/>
                <a:gd name="connsiteX70" fmla="*/ 5794 w 13395"/>
                <a:gd name="connsiteY70" fmla="*/ 2016 h 11667"/>
                <a:gd name="connsiteX71" fmla="*/ 5561 w 13395"/>
                <a:gd name="connsiteY71" fmla="*/ 2278 h 11667"/>
                <a:gd name="connsiteX72" fmla="*/ 5123 w 13395"/>
                <a:gd name="connsiteY72" fmla="*/ 2278 h 11667"/>
                <a:gd name="connsiteX73" fmla="*/ 4831 w 13395"/>
                <a:gd name="connsiteY73" fmla="*/ 2540 h 11667"/>
                <a:gd name="connsiteX74" fmla="*/ 4773 w 13395"/>
                <a:gd name="connsiteY74" fmla="*/ 2844 h 11667"/>
                <a:gd name="connsiteX75" fmla="*/ 4685 w 13395"/>
                <a:gd name="connsiteY75" fmla="*/ 3237 h 11667"/>
                <a:gd name="connsiteX76" fmla="*/ 4656 w 13395"/>
                <a:gd name="connsiteY76" fmla="*/ 3411 h 11667"/>
                <a:gd name="connsiteX77" fmla="*/ 4714 w 13395"/>
                <a:gd name="connsiteY77" fmla="*/ 3476 h 11667"/>
                <a:gd name="connsiteX78" fmla="*/ 4714 w 13395"/>
                <a:gd name="connsiteY78" fmla="*/ 3586 h 11667"/>
                <a:gd name="connsiteX79" fmla="*/ 4685 w 13395"/>
                <a:gd name="connsiteY79" fmla="*/ 3957 h 11667"/>
                <a:gd name="connsiteX80" fmla="*/ 0 w 13395"/>
                <a:gd name="connsiteY80" fmla="*/ 2947 h 11667"/>
                <a:gd name="connsiteX81" fmla="*/ 4977 w 13395"/>
                <a:gd name="connsiteY81" fmla="*/ 4501 h 11667"/>
                <a:gd name="connsiteX82" fmla="*/ 4948 w 13395"/>
                <a:gd name="connsiteY82" fmla="*/ 4741 h 11667"/>
                <a:gd name="connsiteX83" fmla="*/ 5123 w 13395"/>
                <a:gd name="connsiteY83" fmla="*/ 4893 h 11667"/>
                <a:gd name="connsiteX84" fmla="*/ 5094 w 13395"/>
                <a:gd name="connsiteY84" fmla="*/ 5068 h 11667"/>
                <a:gd name="connsiteX85" fmla="*/ 5181 w 13395"/>
                <a:gd name="connsiteY85" fmla="*/ 5264 h 11667"/>
                <a:gd name="connsiteX86" fmla="*/ 5240 w 13395"/>
                <a:gd name="connsiteY86" fmla="*/ 5352 h 11667"/>
                <a:gd name="connsiteX87" fmla="*/ 5210 w 13395"/>
                <a:gd name="connsiteY87" fmla="*/ 5461 h 11667"/>
                <a:gd name="connsiteX88" fmla="*/ 5240 w 13395"/>
                <a:gd name="connsiteY88" fmla="*/ 5679 h 11667"/>
                <a:gd name="connsiteX89" fmla="*/ 4977 w 13395"/>
                <a:gd name="connsiteY89" fmla="*/ 5679 h 11667"/>
                <a:gd name="connsiteX90" fmla="*/ 4889 w 13395"/>
                <a:gd name="connsiteY90" fmla="*/ 5766 h 11667"/>
                <a:gd name="connsiteX91" fmla="*/ 4889 w 13395"/>
                <a:gd name="connsiteY91" fmla="*/ 5940 h 11667"/>
                <a:gd name="connsiteX92" fmla="*/ 4685 w 13395"/>
                <a:gd name="connsiteY92" fmla="*/ 5940 h 11667"/>
                <a:gd name="connsiteX93" fmla="*/ 4627 w 13395"/>
                <a:gd name="connsiteY93" fmla="*/ 6050 h 11667"/>
                <a:gd name="connsiteX94" fmla="*/ 4627 w 13395"/>
                <a:gd name="connsiteY94" fmla="*/ 5896 h 11667"/>
                <a:gd name="connsiteX95" fmla="*/ 3897 w 13395"/>
                <a:gd name="connsiteY95" fmla="*/ 5940 h 11667"/>
                <a:gd name="connsiteX96" fmla="*/ 3751 w 13395"/>
                <a:gd name="connsiteY96" fmla="*/ 6028 h 11667"/>
                <a:gd name="connsiteX97" fmla="*/ 3751 w 13395"/>
                <a:gd name="connsiteY97" fmla="*/ 6050 h 11667"/>
                <a:gd name="connsiteX98" fmla="*/ 3897 w 13395"/>
                <a:gd name="connsiteY98" fmla="*/ 6333 h 11667"/>
                <a:gd name="connsiteX99" fmla="*/ 3839 w 13395"/>
                <a:gd name="connsiteY99" fmla="*/ 6659 h 11667"/>
                <a:gd name="connsiteX100" fmla="*/ 3518 w 13395"/>
                <a:gd name="connsiteY100" fmla="*/ 6834 h 11667"/>
                <a:gd name="connsiteX101" fmla="*/ 3751 w 13395"/>
                <a:gd name="connsiteY101" fmla="*/ 7074 h 11667"/>
                <a:gd name="connsiteX102" fmla="*/ 3722 w 13395"/>
                <a:gd name="connsiteY102" fmla="*/ 7292 h 11667"/>
                <a:gd name="connsiteX103" fmla="*/ 3518 w 13395"/>
                <a:gd name="connsiteY103" fmla="*/ 7423 h 11667"/>
                <a:gd name="connsiteX104" fmla="*/ 3372 w 13395"/>
                <a:gd name="connsiteY104" fmla="*/ 7597 h 11667"/>
                <a:gd name="connsiteX105" fmla="*/ 3051 w 13395"/>
                <a:gd name="connsiteY105" fmla="*/ 7597 h 11667"/>
                <a:gd name="connsiteX106" fmla="*/ 3138 w 13395"/>
                <a:gd name="connsiteY106" fmla="*/ 8033 h 11667"/>
                <a:gd name="connsiteX107" fmla="*/ 2905 w 13395"/>
                <a:gd name="connsiteY107" fmla="*/ 8404 h 11667"/>
                <a:gd name="connsiteX108" fmla="*/ 3051 w 13395"/>
                <a:gd name="connsiteY108" fmla="*/ 8709 h 11667"/>
                <a:gd name="connsiteX109" fmla="*/ 3138 w 13395"/>
                <a:gd name="connsiteY109" fmla="*/ 8775 h 11667"/>
                <a:gd name="connsiteX110" fmla="*/ 3138 w 13395"/>
                <a:gd name="connsiteY110" fmla="*/ 8949 h 11667"/>
                <a:gd name="connsiteX111" fmla="*/ 3255 w 13395"/>
                <a:gd name="connsiteY111" fmla="*/ 9102 h 11667"/>
                <a:gd name="connsiteX112" fmla="*/ 3051 w 13395"/>
                <a:gd name="connsiteY112" fmla="*/ 9276 h 11667"/>
                <a:gd name="connsiteX113" fmla="*/ 3313 w 13395"/>
                <a:gd name="connsiteY113" fmla="*/ 9668 h 11667"/>
                <a:gd name="connsiteX114" fmla="*/ 3255 w 13395"/>
                <a:gd name="connsiteY114" fmla="*/ 9778 h 11667"/>
                <a:gd name="connsiteX115" fmla="*/ 3255 w 13395"/>
                <a:gd name="connsiteY115" fmla="*/ 9865 h 11667"/>
                <a:gd name="connsiteX116" fmla="*/ 3255 w 13395"/>
                <a:gd name="connsiteY116" fmla="*/ 9865 h 11667"/>
                <a:gd name="connsiteX117" fmla="*/ 3430 w 13395"/>
                <a:gd name="connsiteY117" fmla="*/ 9974 h 11667"/>
                <a:gd name="connsiteX118" fmla="*/ 4422 w 13395"/>
                <a:gd name="connsiteY118" fmla="*/ 10235 h 11667"/>
                <a:gd name="connsiteX119" fmla="*/ 4481 w 13395"/>
                <a:gd name="connsiteY119" fmla="*/ 10431 h 11667"/>
                <a:gd name="connsiteX120" fmla="*/ 4335 w 13395"/>
                <a:gd name="connsiteY120" fmla="*/ 10802 h 11667"/>
                <a:gd name="connsiteX121" fmla="*/ 4160 w 13395"/>
                <a:gd name="connsiteY121" fmla="*/ 11129 h 11667"/>
                <a:gd name="connsiteX122" fmla="*/ 4189 w 13395"/>
                <a:gd name="connsiteY122" fmla="*/ 11434 h 11667"/>
                <a:gd name="connsiteX123" fmla="*/ 5123 w 13395"/>
                <a:gd name="connsiteY123" fmla="*/ 11412 h 11667"/>
                <a:gd name="connsiteX124" fmla="*/ 5677 w 13395"/>
                <a:gd name="connsiteY124" fmla="*/ 11566 h 11667"/>
                <a:gd name="connsiteX125" fmla="*/ 6057 w 13395"/>
                <a:gd name="connsiteY125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6349 w 13395"/>
                <a:gd name="connsiteY64" fmla="*/ 2627 h 11667"/>
                <a:gd name="connsiteX65" fmla="*/ 6524 w 13395"/>
                <a:gd name="connsiteY65" fmla="*/ 2299 h 11667"/>
                <a:gd name="connsiteX66" fmla="*/ 6553 w 13395"/>
                <a:gd name="connsiteY66" fmla="*/ 1951 h 11667"/>
                <a:gd name="connsiteX67" fmla="*/ 6640 w 13395"/>
                <a:gd name="connsiteY67" fmla="*/ 1667 h 11667"/>
                <a:gd name="connsiteX68" fmla="*/ 6057 w 13395"/>
                <a:gd name="connsiteY68" fmla="*/ 1797 h 11667"/>
                <a:gd name="connsiteX69" fmla="*/ 5794 w 13395"/>
                <a:gd name="connsiteY69" fmla="*/ 2016 h 11667"/>
                <a:gd name="connsiteX70" fmla="*/ 5561 w 13395"/>
                <a:gd name="connsiteY70" fmla="*/ 2278 h 11667"/>
                <a:gd name="connsiteX71" fmla="*/ 5123 w 13395"/>
                <a:gd name="connsiteY71" fmla="*/ 2278 h 11667"/>
                <a:gd name="connsiteX72" fmla="*/ 4831 w 13395"/>
                <a:gd name="connsiteY72" fmla="*/ 2540 h 11667"/>
                <a:gd name="connsiteX73" fmla="*/ 4773 w 13395"/>
                <a:gd name="connsiteY73" fmla="*/ 2844 h 11667"/>
                <a:gd name="connsiteX74" fmla="*/ 4685 w 13395"/>
                <a:gd name="connsiteY74" fmla="*/ 3237 h 11667"/>
                <a:gd name="connsiteX75" fmla="*/ 4656 w 13395"/>
                <a:gd name="connsiteY75" fmla="*/ 3411 h 11667"/>
                <a:gd name="connsiteX76" fmla="*/ 4714 w 13395"/>
                <a:gd name="connsiteY76" fmla="*/ 3476 h 11667"/>
                <a:gd name="connsiteX77" fmla="*/ 4714 w 13395"/>
                <a:gd name="connsiteY77" fmla="*/ 3586 h 11667"/>
                <a:gd name="connsiteX78" fmla="*/ 4685 w 13395"/>
                <a:gd name="connsiteY78" fmla="*/ 3957 h 11667"/>
                <a:gd name="connsiteX79" fmla="*/ 0 w 13395"/>
                <a:gd name="connsiteY79" fmla="*/ 2947 h 11667"/>
                <a:gd name="connsiteX80" fmla="*/ 4977 w 13395"/>
                <a:gd name="connsiteY80" fmla="*/ 4501 h 11667"/>
                <a:gd name="connsiteX81" fmla="*/ 4948 w 13395"/>
                <a:gd name="connsiteY81" fmla="*/ 4741 h 11667"/>
                <a:gd name="connsiteX82" fmla="*/ 5123 w 13395"/>
                <a:gd name="connsiteY82" fmla="*/ 4893 h 11667"/>
                <a:gd name="connsiteX83" fmla="*/ 5094 w 13395"/>
                <a:gd name="connsiteY83" fmla="*/ 5068 h 11667"/>
                <a:gd name="connsiteX84" fmla="*/ 5181 w 13395"/>
                <a:gd name="connsiteY84" fmla="*/ 5264 h 11667"/>
                <a:gd name="connsiteX85" fmla="*/ 5240 w 13395"/>
                <a:gd name="connsiteY85" fmla="*/ 5352 h 11667"/>
                <a:gd name="connsiteX86" fmla="*/ 5210 w 13395"/>
                <a:gd name="connsiteY86" fmla="*/ 5461 h 11667"/>
                <a:gd name="connsiteX87" fmla="*/ 5240 w 13395"/>
                <a:gd name="connsiteY87" fmla="*/ 5679 h 11667"/>
                <a:gd name="connsiteX88" fmla="*/ 4977 w 13395"/>
                <a:gd name="connsiteY88" fmla="*/ 5679 h 11667"/>
                <a:gd name="connsiteX89" fmla="*/ 4889 w 13395"/>
                <a:gd name="connsiteY89" fmla="*/ 5766 h 11667"/>
                <a:gd name="connsiteX90" fmla="*/ 4889 w 13395"/>
                <a:gd name="connsiteY90" fmla="*/ 5940 h 11667"/>
                <a:gd name="connsiteX91" fmla="*/ 4685 w 13395"/>
                <a:gd name="connsiteY91" fmla="*/ 5940 h 11667"/>
                <a:gd name="connsiteX92" fmla="*/ 4627 w 13395"/>
                <a:gd name="connsiteY92" fmla="*/ 6050 h 11667"/>
                <a:gd name="connsiteX93" fmla="*/ 4627 w 13395"/>
                <a:gd name="connsiteY93" fmla="*/ 5896 h 11667"/>
                <a:gd name="connsiteX94" fmla="*/ 3897 w 13395"/>
                <a:gd name="connsiteY94" fmla="*/ 5940 h 11667"/>
                <a:gd name="connsiteX95" fmla="*/ 3751 w 13395"/>
                <a:gd name="connsiteY95" fmla="*/ 6028 h 11667"/>
                <a:gd name="connsiteX96" fmla="*/ 3751 w 13395"/>
                <a:gd name="connsiteY96" fmla="*/ 6050 h 11667"/>
                <a:gd name="connsiteX97" fmla="*/ 3897 w 13395"/>
                <a:gd name="connsiteY97" fmla="*/ 6333 h 11667"/>
                <a:gd name="connsiteX98" fmla="*/ 3839 w 13395"/>
                <a:gd name="connsiteY98" fmla="*/ 6659 h 11667"/>
                <a:gd name="connsiteX99" fmla="*/ 3518 w 13395"/>
                <a:gd name="connsiteY99" fmla="*/ 6834 h 11667"/>
                <a:gd name="connsiteX100" fmla="*/ 3751 w 13395"/>
                <a:gd name="connsiteY100" fmla="*/ 7074 h 11667"/>
                <a:gd name="connsiteX101" fmla="*/ 3722 w 13395"/>
                <a:gd name="connsiteY101" fmla="*/ 7292 h 11667"/>
                <a:gd name="connsiteX102" fmla="*/ 3518 w 13395"/>
                <a:gd name="connsiteY102" fmla="*/ 7423 h 11667"/>
                <a:gd name="connsiteX103" fmla="*/ 3372 w 13395"/>
                <a:gd name="connsiteY103" fmla="*/ 7597 h 11667"/>
                <a:gd name="connsiteX104" fmla="*/ 3051 w 13395"/>
                <a:gd name="connsiteY104" fmla="*/ 7597 h 11667"/>
                <a:gd name="connsiteX105" fmla="*/ 3138 w 13395"/>
                <a:gd name="connsiteY105" fmla="*/ 8033 h 11667"/>
                <a:gd name="connsiteX106" fmla="*/ 2905 w 13395"/>
                <a:gd name="connsiteY106" fmla="*/ 8404 h 11667"/>
                <a:gd name="connsiteX107" fmla="*/ 3051 w 13395"/>
                <a:gd name="connsiteY107" fmla="*/ 8709 h 11667"/>
                <a:gd name="connsiteX108" fmla="*/ 3138 w 13395"/>
                <a:gd name="connsiteY108" fmla="*/ 8775 h 11667"/>
                <a:gd name="connsiteX109" fmla="*/ 3138 w 13395"/>
                <a:gd name="connsiteY109" fmla="*/ 8949 h 11667"/>
                <a:gd name="connsiteX110" fmla="*/ 3255 w 13395"/>
                <a:gd name="connsiteY110" fmla="*/ 9102 h 11667"/>
                <a:gd name="connsiteX111" fmla="*/ 3051 w 13395"/>
                <a:gd name="connsiteY111" fmla="*/ 9276 h 11667"/>
                <a:gd name="connsiteX112" fmla="*/ 3313 w 13395"/>
                <a:gd name="connsiteY112" fmla="*/ 9668 h 11667"/>
                <a:gd name="connsiteX113" fmla="*/ 3255 w 13395"/>
                <a:gd name="connsiteY113" fmla="*/ 9778 h 11667"/>
                <a:gd name="connsiteX114" fmla="*/ 3255 w 13395"/>
                <a:gd name="connsiteY114" fmla="*/ 9865 h 11667"/>
                <a:gd name="connsiteX115" fmla="*/ 3255 w 13395"/>
                <a:gd name="connsiteY115" fmla="*/ 9865 h 11667"/>
                <a:gd name="connsiteX116" fmla="*/ 3430 w 13395"/>
                <a:gd name="connsiteY116" fmla="*/ 9974 h 11667"/>
                <a:gd name="connsiteX117" fmla="*/ 4422 w 13395"/>
                <a:gd name="connsiteY117" fmla="*/ 10235 h 11667"/>
                <a:gd name="connsiteX118" fmla="*/ 4481 w 13395"/>
                <a:gd name="connsiteY118" fmla="*/ 10431 h 11667"/>
                <a:gd name="connsiteX119" fmla="*/ 4335 w 13395"/>
                <a:gd name="connsiteY119" fmla="*/ 10802 h 11667"/>
                <a:gd name="connsiteX120" fmla="*/ 4160 w 13395"/>
                <a:gd name="connsiteY120" fmla="*/ 11129 h 11667"/>
                <a:gd name="connsiteX121" fmla="*/ 4189 w 13395"/>
                <a:gd name="connsiteY121" fmla="*/ 11434 h 11667"/>
                <a:gd name="connsiteX122" fmla="*/ 5123 w 13395"/>
                <a:gd name="connsiteY122" fmla="*/ 11412 h 11667"/>
                <a:gd name="connsiteX123" fmla="*/ 5677 w 13395"/>
                <a:gd name="connsiteY123" fmla="*/ 11566 h 11667"/>
                <a:gd name="connsiteX124" fmla="*/ 6057 w 13395"/>
                <a:gd name="connsiteY124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6524 w 13395"/>
                <a:gd name="connsiteY64" fmla="*/ 2299 h 11667"/>
                <a:gd name="connsiteX65" fmla="*/ 6553 w 13395"/>
                <a:gd name="connsiteY65" fmla="*/ 1951 h 11667"/>
                <a:gd name="connsiteX66" fmla="*/ 6640 w 13395"/>
                <a:gd name="connsiteY66" fmla="*/ 1667 h 11667"/>
                <a:gd name="connsiteX67" fmla="*/ 6057 w 13395"/>
                <a:gd name="connsiteY67" fmla="*/ 1797 h 11667"/>
                <a:gd name="connsiteX68" fmla="*/ 5794 w 13395"/>
                <a:gd name="connsiteY68" fmla="*/ 2016 h 11667"/>
                <a:gd name="connsiteX69" fmla="*/ 5561 w 13395"/>
                <a:gd name="connsiteY69" fmla="*/ 2278 h 11667"/>
                <a:gd name="connsiteX70" fmla="*/ 5123 w 13395"/>
                <a:gd name="connsiteY70" fmla="*/ 2278 h 11667"/>
                <a:gd name="connsiteX71" fmla="*/ 4831 w 13395"/>
                <a:gd name="connsiteY71" fmla="*/ 2540 h 11667"/>
                <a:gd name="connsiteX72" fmla="*/ 4773 w 13395"/>
                <a:gd name="connsiteY72" fmla="*/ 2844 h 11667"/>
                <a:gd name="connsiteX73" fmla="*/ 4685 w 13395"/>
                <a:gd name="connsiteY73" fmla="*/ 3237 h 11667"/>
                <a:gd name="connsiteX74" fmla="*/ 4656 w 13395"/>
                <a:gd name="connsiteY74" fmla="*/ 3411 h 11667"/>
                <a:gd name="connsiteX75" fmla="*/ 4714 w 13395"/>
                <a:gd name="connsiteY75" fmla="*/ 3476 h 11667"/>
                <a:gd name="connsiteX76" fmla="*/ 4714 w 13395"/>
                <a:gd name="connsiteY76" fmla="*/ 3586 h 11667"/>
                <a:gd name="connsiteX77" fmla="*/ 4685 w 13395"/>
                <a:gd name="connsiteY77" fmla="*/ 3957 h 11667"/>
                <a:gd name="connsiteX78" fmla="*/ 0 w 13395"/>
                <a:gd name="connsiteY78" fmla="*/ 2947 h 11667"/>
                <a:gd name="connsiteX79" fmla="*/ 4977 w 13395"/>
                <a:gd name="connsiteY79" fmla="*/ 4501 h 11667"/>
                <a:gd name="connsiteX80" fmla="*/ 4948 w 13395"/>
                <a:gd name="connsiteY80" fmla="*/ 4741 h 11667"/>
                <a:gd name="connsiteX81" fmla="*/ 5123 w 13395"/>
                <a:gd name="connsiteY81" fmla="*/ 4893 h 11667"/>
                <a:gd name="connsiteX82" fmla="*/ 5094 w 13395"/>
                <a:gd name="connsiteY82" fmla="*/ 5068 h 11667"/>
                <a:gd name="connsiteX83" fmla="*/ 5181 w 13395"/>
                <a:gd name="connsiteY83" fmla="*/ 5264 h 11667"/>
                <a:gd name="connsiteX84" fmla="*/ 5240 w 13395"/>
                <a:gd name="connsiteY84" fmla="*/ 5352 h 11667"/>
                <a:gd name="connsiteX85" fmla="*/ 5210 w 13395"/>
                <a:gd name="connsiteY85" fmla="*/ 5461 h 11667"/>
                <a:gd name="connsiteX86" fmla="*/ 5240 w 13395"/>
                <a:gd name="connsiteY86" fmla="*/ 5679 h 11667"/>
                <a:gd name="connsiteX87" fmla="*/ 4977 w 13395"/>
                <a:gd name="connsiteY87" fmla="*/ 5679 h 11667"/>
                <a:gd name="connsiteX88" fmla="*/ 4889 w 13395"/>
                <a:gd name="connsiteY88" fmla="*/ 5766 h 11667"/>
                <a:gd name="connsiteX89" fmla="*/ 4889 w 13395"/>
                <a:gd name="connsiteY89" fmla="*/ 5940 h 11667"/>
                <a:gd name="connsiteX90" fmla="*/ 4685 w 13395"/>
                <a:gd name="connsiteY90" fmla="*/ 5940 h 11667"/>
                <a:gd name="connsiteX91" fmla="*/ 4627 w 13395"/>
                <a:gd name="connsiteY91" fmla="*/ 6050 h 11667"/>
                <a:gd name="connsiteX92" fmla="*/ 4627 w 13395"/>
                <a:gd name="connsiteY92" fmla="*/ 5896 h 11667"/>
                <a:gd name="connsiteX93" fmla="*/ 3897 w 13395"/>
                <a:gd name="connsiteY93" fmla="*/ 5940 h 11667"/>
                <a:gd name="connsiteX94" fmla="*/ 3751 w 13395"/>
                <a:gd name="connsiteY94" fmla="*/ 6028 h 11667"/>
                <a:gd name="connsiteX95" fmla="*/ 3751 w 13395"/>
                <a:gd name="connsiteY95" fmla="*/ 6050 h 11667"/>
                <a:gd name="connsiteX96" fmla="*/ 3897 w 13395"/>
                <a:gd name="connsiteY96" fmla="*/ 6333 h 11667"/>
                <a:gd name="connsiteX97" fmla="*/ 3839 w 13395"/>
                <a:gd name="connsiteY97" fmla="*/ 6659 h 11667"/>
                <a:gd name="connsiteX98" fmla="*/ 3518 w 13395"/>
                <a:gd name="connsiteY98" fmla="*/ 6834 h 11667"/>
                <a:gd name="connsiteX99" fmla="*/ 3751 w 13395"/>
                <a:gd name="connsiteY99" fmla="*/ 7074 h 11667"/>
                <a:gd name="connsiteX100" fmla="*/ 3722 w 13395"/>
                <a:gd name="connsiteY100" fmla="*/ 7292 h 11667"/>
                <a:gd name="connsiteX101" fmla="*/ 3518 w 13395"/>
                <a:gd name="connsiteY101" fmla="*/ 7423 h 11667"/>
                <a:gd name="connsiteX102" fmla="*/ 3372 w 13395"/>
                <a:gd name="connsiteY102" fmla="*/ 7597 h 11667"/>
                <a:gd name="connsiteX103" fmla="*/ 3051 w 13395"/>
                <a:gd name="connsiteY103" fmla="*/ 7597 h 11667"/>
                <a:gd name="connsiteX104" fmla="*/ 3138 w 13395"/>
                <a:gd name="connsiteY104" fmla="*/ 8033 h 11667"/>
                <a:gd name="connsiteX105" fmla="*/ 2905 w 13395"/>
                <a:gd name="connsiteY105" fmla="*/ 8404 h 11667"/>
                <a:gd name="connsiteX106" fmla="*/ 3051 w 13395"/>
                <a:gd name="connsiteY106" fmla="*/ 8709 h 11667"/>
                <a:gd name="connsiteX107" fmla="*/ 3138 w 13395"/>
                <a:gd name="connsiteY107" fmla="*/ 8775 h 11667"/>
                <a:gd name="connsiteX108" fmla="*/ 3138 w 13395"/>
                <a:gd name="connsiteY108" fmla="*/ 8949 h 11667"/>
                <a:gd name="connsiteX109" fmla="*/ 3255 w 13395"/>
                <a:gd name="connsiteY109" fmla="*/ 9102 h 11667"/>
                <a:gd name="connsiteX110" fmla="*/ 3051 w 13395"/>
                <a:gd name="connsiteY110" fmla="*/ 9276 h 11667"/>
                <a:gd name="connsiteX111" fmla="*/ 3313 w 13395"/>
                <a:gd name="connsiteY111" fmla="*/ 9668 h 11667"/>
                <a:gd name="connsiteX112" fmla="*/ 3255 w 13395"/>
                <a:gd name="connsiteY112" fmla="*/ 9778 h 11667"/>
                <a:gd name="connsiteX113" fmla="*/ 3255 w 13395"/>
                <a:gd name="connsiteY113" fmla="*/ 9865 h 11667"/>
                <a:gd name="connsiteX114" fmla="*/ 3255 w 13395"/>
                <a:gd name="connsiteY114" fmla="*/ 9865 h 11667"/>
                <a:gd name="connsiteX115" fmla="*/ 3430 w 13395"/>
                <a:gd name="connsiteY115" fmla="*/ 9974 h 11667"/>
                <a:gd name="connsiteX116" fmla="*/ 4422 w 13395"/>
                <a:gd name="connsiteY116" fmla="*/ 10235 h 11667"/>
                <a:gd name="connsiteX117" fmla="*/ 4481 w 13395"/>
                <a:gd name="connsiteY117" fmla="*/ 10431 h 11667"/>
                <a:gd name="connsiteX118" fmla="*/ 4335 w 13395"/>
                <a:gd name="connsiteY118" fmla="*/ 10802 h 11667"/>
                <a:gd name="connsiteX119" fmla="*/ 4160 w 13395"/>
                <a:gd name="connsiteY119" fmla="*/ 11129 h 11667"/>
                <a:gd name="connsiteX120" fmla="*/ 4189 w 13395"/>
                <a:gd name="connsiteY120" fmla="*/ 11434 h 11667"/>
                <a:gd name="connsiteX121" fmla="*/ 5123 w 13395"/>
                <a:gd name="connsiteY121" fmla="*/ 11412 h 11667"/>
                <a:gd name="connsiteX122" fmla="*/ 5677 w 13395"/>
                <a:gd name="connsiteY122" fmla="*/ 11566 h 11667"/>
                <a:gd name="connsiteX123" fmla="*/ 6057 w 13395"/>
                <a:gd name="connsiteY123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6553 w 13395"/>
                <a:gd name="connsiteY64" fmla="*/ 1951 h 11667"/>
                <a:gd name="connsiteX65" fmla="*/ 6640 w 13395"/>
                <a:gd name="connsiteY65" fmla="*/ 1667 h 11667"/>
                <a:gd name="connsiteX66" fmla="*/ 6057 w 13395"/>
                <a:gd name="connsiteY66" fmla="*/ 1797 h 11667"/>
                <a:gd name="connsiteX67" fmla="*/ 5794 w 13395"/>
                <a:gd name="connsiteY67" fmla="*/ 2016 h 11667"/>
                <a:gd name="connsiteX68" fmla="*/ 5561 w 13395"/>
                <a:gd name="connsiteY68" fmla="*/ 2278 h 11667"/>
                <a:gd name="connsiteX69" fmla="*/ 5123 w 13395"/>
                <a:gd name="connsiteY69" fmla="*/ 2278 h 11667"/>
                <a:gd name="connsiteX70" fmla="*/ 4831 w 13395"/>
                <a:gd name="connsiteY70" fmla="*/ 2540 h 11667"/>
                <a:gd name="connsiteX71" fmla="*/ 4773 w 13395"/>
                <a:gd name="connsiteY71" fmla="*/ 2844 h 11667"/>
                <a:gd name="connsiteX72" fmla="*/ 4685 w 13395"/>
                <a:gd name="connsiteY72" fmla="*/ 3237 h 11667"/>
                <a:gd name="connsiteX73" fmla="*/ 4656 w 13395"/>
                <a:gd name="connsiteY73" fmla="*/ 3411 h 11667"/>
                <a:gd name="connsiteX74" fmla="*/ 4714 w 13395"/>
                <a:gd name="connsiteY74" fmla="*/ 3476 h 11667"/>
                <a:gd name="connsiteX75" fmla="*/ 4714 w 13395"/>
                <a:gd name="connsiteY75" fmla="*/ 3586 h 11667"/>
                <a:gd name="connsiteX76" fmla="*/ 4685 w 13395"/>
                <a:gd name="connsiteY76" fmla="*/ 3957 h 11667"/>
                <a:gd name="connsiteX77" fmla="*/ 0 w 13395"/>
                <a:gd name="connsiteY77" fmla="*/ 2947 h 11667"/>
                <a:gd name="connsiteX78" fmla="*/ 4977 w 13395"/>
                <a:gd name="connsiteY78" fmla="*/ 4501 h 11667"/>
                <a:gd name="connsiteX79" fmla="*/ 4948 w 13395"/>
                <a:gd name="connsiteY79" fmla="*/ 4741 h 11667"/>
                <a:gd name="connsiteX80" fmla="*/ 5123 w 13395"/>
                <a:gd name="connsiteY80" fmla="*/ 4893 h 11667"/>
                <a:gd name="connsiteX81" fmla="*/ 5094 w 13395"/>
                <a:gd name="connsiteY81" fmla="*/ 5068 h 11667"/>
                <a:gd name="connsiteX82" fmla="*/ 5181 w 13395"/>
                <a:gd name="connsiteY82" fmla="*/ 5264 h 11667"/>
                <a:gd name="connsiteX83" fmla="*/ 5240 w 13395"/>
                <a:gd name="connsiteY83" fmla="*/ 5352 h 11667"/>
                <a:gd name="connsiteX84" fmla="*/ 5210 w 13395"/>
                <a:gd name="connsiteY84" fmla="*/ 5461 h 11667"/>
                <a:gd name="connsiteX85" fmla="*/ 5240 w 13395"/>
                <a:gd name="connsiteY85" fmla="*/ 5679 h 11667"/>
                <a:gd name="connsiteX86" fmla="*/ 4977 w 13395"/>
                <a:gd name="connsiteY86" fmla="*/ 5679 h 11667"/>
                <a:gd name="connsiteX87" fmla="*/ 4889 w 13395"/>
                <a:gd name="connsiteY87" fmla="*/ 5766 h 11667"/>
                <a:gd name="connsiteX88" fmla="*/ 4889 w 13395"/>
                <a:gd name="connsiteY88" fmla="*/ 5940 h 11667"/>
                <a:gd name="connsiteX89" fmla="*/ 4685 w 13395"/>
                <a:gd name="connsiteY89" fmla="*/ 5940 h 11667"/>
                <a:gd name="connsiteX90" fmla="*/ 4627 w 13395"/>
                <a:gd name="connsiteY90" fmla="*/ 6050 h 11667"/>
                <a:gd name="connsiteX91" fmla="*/ 4627 w 13395"/>
                <a:gd name="connsiteY91" fmla="*/ 5896 h 11667"/>
                <a:gd name="connsiteX92" fmla="*/ 3897 w 13395"/>
                <a:gd name="connsiteY92" fmla="*/ 5940 h 11667"/>
                <a:gd name="connsiteX93" fmla="*/ 3751 w 13395"/>
                <a:gd name="connsiteY93" fmla="*/ 6028 h 11667"/>
                <a:gd name="connsiteX94" fmla="*/ 3751 w 13395"/>
                <a:gd name="connsiteY94" fmla="*/ 6050 h 11667"/>
                <a:gd name="connsiteX95" fmla="*/ 3897 w 13395"/>
                <a:gd name="connsiteY95" fmla="*/ 6333 h 11667"/>
                <a:gd name="connsiteX96" fmla="*/ 3839 w 13395"/>
                <a:gd name="connsiteY96" fmla="*/ 6659 h 11667"/>
                <a:gd name="connsiteX97" fmla="*/ 3518 w 13395"/>
                <a:gd name="connsiteY97" fmla="*/ 6834 h 11667"/>
                <a:gd name="connsiteX98" fmla="*/ 3751 w 13395"/>
                <a:gd name="connsiteY98" fmla="*/ 7074 h 11667"/>
                <a:gd name="connsiteX99" fmla="*/ 3722 w 13395"/>
                <a:gd name="connsiteY99" fmla="*/ 7292 h 11667"/>
                <a:gd name="connsiteX100" fmla="*/ 3518 w 13395"/>
                <a:gd name="connsiteY100" fmla="*/ 7423 h 11667"/>
                <a:gd name="connsiteX101" fmla="*/ 3372 w 13395"/>
                <a:gd name="connsiteY101" fmla="*/ 7597 h 11667"/>
                <a:gd name="connsiteX102" fmla="*/ 3051 w 13395"/>
                <a:gd name="connsiteY102" fmla="*/ 7597 h 11667"/>
                <a:gd name="connsiteX103" fmla="*/ 3138 w 13395"/>
                <a:gd name="connsiteY103" fmla="*/ 8033 h 11667"/>
                <a:gd name="connsiteX104" fmla="*/ 2905 w 13395"/>
                <a:gd name="connsiteY104" fmla="*/ 8404 h 11667"/>
                <a:gd name="connsiteX105" fmla="*/ 3051 w 13395"/>
                <a:gd name="connsiteY105" fmla="*/ 8709 h 11667"/>
                <a:gd name="connsiteX106" fmla="*/ 3138 w 13395"/>
                <a:gd name="connsiteY106" fmla="*/ 8775 h 11667"/>
                <a:gd name="connsiteX107" fmla="*/ 3138 w 13395"/>
                <a:gd name="connsiteY107" fmla="*/ 8949 h 11667"/>
                <a:gd name="connsiteX108" fmla="*/ 3255 w 13395"/>
                <a:gd name="connsiteY108" fmla="*/ 9102 h 11667"/>
                <a:gd name="connsiteX109" fmla="*/ 3051 w 13395"/>
                <a:gd name="connsiteY109" fmla="*/ 9276 h 11667"/>
                <a:gd name="connsiteX110" fmla="*/ 3313 w 13395"/>
                <a:gd name="connsiteY110" fmla="*/ 9668 h 11667"/>
                <a:gd name="connsiteX111" fmla="*/ 3255 w 13395"/>
                <a:gd name="connsiteY111" fmla="*/ 9778 h 11667"/>
                <a:gd name="connsiteX112" fmla="*/ 3255 w 13395"/>
                <a:gd name="connsiteY112" fmla="*/ 9865 h 11667"/>
                <a:gd name="connsiteX113" fmla="*/ 3255 w 13395"/>
                <a:gd name="connsiteY113" fmla="*/ 9865 h 11667"/>
                <a:gd name="connsiteX114" fmla="*/ 3430 w 13395"/>
                <a:gd name="connsiteY114" fmla="*/ 9974 h 11667"/>
                <a:gd name="connsiteX115" fmla="*/ 4422 w 13395"/>
                <a:gd name="connsiteY115" fmla="*/ 10235 h 11667"/>
                <a:gd name="connsiteX116" fmla="*/ 4481 w 13395"/>
                <a:gd name="connsiteY116" fmla="*/ 10431 h 11667"/>
                <a:gd name="connsiteX117" fmla="*/ 4335 w 13395"/>
                <a:gd name="connsiteY117" fmla="*/ 10802 h 11667"/>
                <a:gd name="connsiteX118" fmla="*/ 4160 w 13395"/>
                <a:gd name="connsiteY118" fmla="*/ 11129 h 11667"/>
                <a:gd name="connsiteX119" fmla="*/ 4189 w 13395"/>
                <a:gd name="connsiteY119" fmla="*/ 11434 h 11667"/>
                <a:gd name="connsiteX120" fmla="*/ 5123 w 13395"/>
                <a:gd name="connsiteY120" fmla="*/ 11412 h 11667"/>
                <a:gd name="connsiteX121" fmla="*/ 5677 w 13395"/>
                <a:gd name="connsiteY121" fmla="*/ 11566 h 11667"/>
                <a:gd name="connsiteX122" fmla="*/ 6057 w 13395"/>
                <a:gd name="connsiteY122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6640 w 13395"/>
                <a:gd name="connsiteY64" fmla="*/ 1667 h 11667"/>
                <a:gd name="connsiteX65" fmla="*/ 6057 w 13395"/>
                <a:gd name="connsiteY65" fmla="*/ 1797 h 11667"/>
                <a:gd name="connsiteX66" fmla="*/ 5794 w 13395"/>
                <a:gd name="connsiteY66" fmla="*/ 2016 h 11667"/>
                <a:gd name="connsiteX67" fmla="*/ 5561 w 13395"/>
                <a:gd name="connsiteY67" fmla="*/ 2278 h 11667"/>
                <a:gd name="connsiteX68" fmla="*/ 5123 w 13395"/>
                <a:gd name="connsiteY68" fmla="*/ 2278 h 11667"/>
                <a:gd name="connsiteX69" fmla="*/ 4831 w 13395"/>
                <a:gd name="connsiteY69" fmla="*/ 2540 h 11667"/>
                <a:gd name="connsiteX70" fmla="*/ 4773 w 13395"/>
                <a:gd name="connsiteY70" fmla="*/ 2844 h 11667"/>
                <a:gd name="connsiteX71" fmla="*/ 4685 w 13395"/>
                <a:gd name="connsiteY71" fmla="*/ 3237 h 11667"/>
                <a:gd name="connsiteX72" fmla="*/ 4656 w 13395"/>
                <a:gd name="connsiteY72" fmla="*/ 3411 h 11667"/>
                <a:gd name="connsiteX73" fmla="*/ 4714 w 13395"/>
                <a:gd name="connsiteY73" fmla="*/ 3476 h 11667"/>
                <a:gd name="connsiteX74" fmla="*/ 4714 w 13395"/>
                <a:gd name="connsiteY74" fmla="*/ 3586 h 11667"/>
                <a:gd name="connsiteX75" fmla="*/ 4685 w 13395"/>
                <a:gd name="connsiteY75" fmla="*/ 3957 h 11667"/>
                <a:gd name="connsiteX76" fmla="*/ 0 w 13395"/>
                <a:gd name="connsiteY76" fmla="*/ 2947 h 11667"/>
                <a:gd name="connsiteX77" fmla="*/ 4977 w 13395"/>
                <a:gd name="connsiteY77" fmla="*/ 4501 h 11667"/>
                <a:gd name="connsiteX78" fmla="*/ 4948 w 13395"/>
                <a:gd name="connsiteY78" fmla="*/ 4741 h 11667"/>
                <a:gd name="connsiteX79" fmla="*/ 5123 w 13395"/>
                <a:gd name="connsiteY79" fmla="*/ 4893 h 11667"/>
                <a:gd name="connsiteX80" fmla="*/ 5094 w 13395"/>
                <a:gd name="connsiteY80" fmla="*/ 5068 h 11667"/>
                <a:gd name="connsiteX81" fmla="*/ 5181 w 13395"/>
                <a:gd name="connsiteY81" fmla="*/ 5264 h 11667"/>
                <a:gd name="connsiteX82" fmla="*/ 5240 w 13395"/>
                <a:gd name="connsiteY82" fmla="*/ 5352 h 11667"/>
                <a:gd name="connsiteX83" fmla="*/ 5210 w 13395"/>
                <a:gd name="connsiteY83" fmla="*/ 5461 h 11667"/>
                <a:gd name="connsiteX84" fmla="*/ 5240 w 13395"/>
                <a:gd name="connsiteY84" fmla="*/ 5679 h 11667"/>
                <a:gd name="connsiteX85" fmla="*/ 4977 w 13395"/>
                <a:gd name="connsiteY85" fmla="*/ 5679 h 11667"/>
                <a:gd name="connsiteX86" fmla="*/ 4889 w 13395"/>
                <a:gd name="connsiteY86" fmla="*/ 5766 h 11667"/>
                <a:gd name="connsiteX87" fmla="*/ 4889 w 13395"/>
                <a:gd name="connsiteY87" fmla="*/ 5940 h 11667"/>
                <a:gd name="connsiteX88" fmla="*/ 4685 w 13395"/>
                <a:gd name="connsiteY88" fmla="*/ 5940 h 11667"/>
                <a:gd name="connsiteX89" fmla="*/ 4627 w 13395"/>
                <a:gd name="connsiteY89" fmla="*/ 6050 h 11667"/>
                <a:gd name="connsiteX90" fmla="*/ 4627 w 13395"/>
                <a:gd name="connsiteY90" fmla="*/ 5896 h 11667"/>
                <a:gd name="connsiteX91" fmla="*/ 3897 w 13395"/>
                <a:gd name="connsiteY91" fmla="*/ 5940 h 11667"/>
                <a:gd name="connsiteX92" fmla="*/ 3751 w 13395"/>
                <a:gd name="connsiteY92" fmla="*/ 6028 h 11667"/>
                <a:gd name="connsiteX93" fmla="*/ 3751 w 13395"/>
                <a:gd name="connsiteY93" fmla="*/ 6050 h 11667"/>
                <a:gd name="connsiteX94" fmla="*/ 3897 w 13395"/>
                <a:gd name="connsiteY94" fmla="*/ 6333 h 11667"/>
                <a:gd name="connsiteX95" fmla="*/ 3839 w 13395"/>
                <a:gd name="connsiteY95" fmla="*/ 6659 h 11667"/>
                <a:gd name="connsiteX96" fmla="*/ 3518 w 13395"/>
                <a:gd name="connsiteY96" fmla="*/ 6834 h 11667"/>
                <a:gd name="connsiteX97" fmla="*/ 3751 w 13395"/>
                <a:gd name="connsiteY97" fmla="*/ 7074 h 11667"/>
                <a:gd name="connsiteX98" fmla="*/ 3722 w 13395"/>
                <a:gd name="connsiteY98" fmla="*/ 7292 h 11667"/>
                <a:gd name="connsiteX99" fmla="*/ 3518 w 13395"/>
                <a:gd name="connsiteY99" fmla="*/ 7423 h 11667"/>
                <a:gd name="connsiteX100" fmla="*/ 3372 w 13395"/>
                <a:gd name="connsiteY100" fmla="*/ 7597 h 11667"/>
                <a:gd name="connsiteX101" fmla="*/ 3051 w 13395"/>
                <a:gd name="connsiteY101" fmla="*/ 7597 h 11667"/>
                <a:gd name="connsiteX102" fmla="*/ 3138 w 13395"/>
                <a:gd name="connsiteY102" fmla="*/ 8033 h 11667"/>
                <a:gd name="connsiteX103" fmla="*/ 2905 w 13395"/>
                <a:gd name="connsiteY103" fmla="*/ 8404 h 11667"/>
                <a:gd name="connsiteX104" fmla="*/ 3051 w 13395"/>
                <a:gd name="connsiteY104" fmla="*/ 8709 h 11667"/>
                <a:gd name="connsiteX105" fmla="*/ 3138 w 13395"/>
                <a:gd name="connsiteY105" fmla="*/ 8775 h 11667"/>
                <a:gd name="connsiteX106" fmla="*/ 3138 w 13395"/>
                <a:gd name="connsiteY106" fmla="*/ 8949 h 11667"/>
                <a:gd name="connsiteX107" fmla="*/ 3255 w 13395"/>
                <a:gd name="connsiteY107" fmla="*/ 9102 h 11667"/>
                <a:gd name="connsiteX108" fmla="*/ 3051 w 13395"/>
                <a:gd name="connsiteY108" fmla="*/ 9276 h 11667"/>
                <a:gd name="connsiteX109" fmla="*/ 3313 w 13395"/>
                <a:gd name="connsiteY109" fmla="*/ 9668 h 11667"/>
                <a:gd name="connsiteX110" fmla="*/ 3255 w 13395"/>
                <a:gd name="connsiteY110" fmla="*/ 9778 h 11667"/>
                <a:gd name="connsiteX111" fmla="*/ 3255 w 13395"/>
                <a:gd name="connsiteY111" fmla="*/ 9865 h 11667"/>
                <a:gd name="connsiteX112" fmla="*/ 3255 w 13395"/>
                <a:gd name="connsiteY112" fmla="*/ 9865 h 11667"/>
                <a:gd name="connsiteX113" fmla="*/ 3430 w 13395"/>
                <a:gd name="connsiteY113" fmla="*/ 9974 h 11667"/>
                <a:gd name="connsiteX114" fmla="*/ 4422 w 13395"/>
                <a:gd name="connsiteY114" fmla="*/ 10235 h 11667"/>
                <a:gd name="connsiteX115" fmla="*/ 4481 w 13395"/>
                <a:gd name="connsiteY115" fmla="*/ 10431 h 11667"/>
                <a:gd name="connsiteX116" fmla="*/ 4335 w 13395"/>
                <a:gd name="connsiteY116" fmla="*/ 10802 h 11667"/>
                <a:gd name="connsiteX117" fmla="*/ 4160 w 13395"/>
                <a:gd name="connsiteY117" fmla="*/ 11129 h 11667"/>
                <a:gd name="connsiteX118" fmla="*/ 4189 w 13395"/>
                <a:gd name="connsiteY118" fmla="*/ 11434 h 11667"/>
                <a:gd name="connsiteX119" fmla="*/ 5123 w 13395"/>
                <a:gd name="connsiteY119" fmla="*/ 11412 h 11667"/>
                <a:gd name="connsiteX120" fmla="*/ 5677 w 13395"/>
                <a:gd name="connsiteY120" fmla="*/ 11566 h 11667"/>
                <a:gd name="connsiteX121" fmla="*/ 6057 w 13395"/>
                <a:gd name="connsiteY121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6057 w 13395"/>
                <a:gd name="connsiteY64" fmla="*/ 1797 h 11667"/>
                <a:gd name="connsiteX65" fmla="*/ 5794 w 13395"/>
                <a:gd name="connsiteY65" fmla="*/ 2016 h 11667"/>
                <a:gd name="connsiteX66" fmla="*/ 5561 w 13395"/>
                <a:gd name="connsiteY66" fmla="*/ 2278 h 11667"/>
                <a:gd name="connsiteX67" fmla="*/ 5123 w 13395"/>
                <a:gd name="connsiteY67" fmla="*/ 2278 h 11667"/>
                <a:gd name="connsiteX68" fmla="*/ 4831 w 13395"/>
                <a:gd name="connsiteY68" fmla="*/ 2540 h 11667"/>
                <a:gd name="connsiteX69" fmla="*/ 4773 w 13395"/>
                <a:gd name="connsiteY69" fmla="*/ 2844 h 11667"/>
                <a:gd name="connsiteX70" fmla="*/ 4685 w 13395"/>
                <a:gd name="connsiteY70" fmla="*/ 3237 h 11667"/>
                <a:gd name="connsiteX71" fmla="*/ 4656 w 13395"/>
                <a:gd name="connsiteY71" fmla="*/ 3411 h 11667"/>
                <a:gd name="connsiteX72" fmla="*/ 4714 w 13395"/>
                <a:gd name="connsiteY72" fmla="*/ 3476 h 11667"/>
                <a:gd name="connsiteX73" fmla="*/ 4714 w 13395"/>
                <a:gd name="connsiteY73" fmla="*/ 3586 h 11667"/>
                <a:gd name="connsiteX74" fmla="*/ 4685 w 13395"/>
                <a:gd name="connsiteY74" fmla="*/ 3957 h 11667"/>
                <a:gd name="connsiteX75" fmla="*/ 0 w 13395"/>
                <a:gd name="connsiteY75" fmla="*/ 2947 h 11667"/>
                <a:gd name="connsiteX76" fmla="*/ 4977 w 13395"/>
                <a:gd name="connsiteY76" fmla="*/ 4501 h 11667"/>
                <a:gd name="connsiteX77" fmla="*/ 4948 w 13395"/>
                <a:gd name="connsiteY77" fmla="*/ 4741 h 11667"/>
                <a:gd name="connsiteX78" fmla="*/ 5123 w 13395"/>
                <a:gd name="connsiteY78" fmla="*/ 4893 h 11667"/>
                <a:gd name="connsiteX79" fmla="*/ 5094 w 13395"/>
                <a:gd name="connsiteY79" fmla="*/ 5068 h 11667"/>
                <a:gd name="connsiteX80" fmla="*/ 5181 w 13395"/>
                <a:gd name="connsiteY80" fmla="*/ 5264 h 11667"/>
                <a:gd name="connsiteX81" fmla="*/ 5240 w 13395"/>
                <a:gd name="connsiteY81" fmla="*/ 5352 h 11667"/>
                <a:gd name="connsiteX82" fmla="*/ 5210 w 13395"/>
                <a:gd name="connsiteY82" fmla="*/ 5461 h 11667"/>
                <a:gd name="connsiteX83" fmla="*/ 5240 w 13395"/>
                <a:gd name="connsiteY83" fmla="*/ 5679 h 11667"/>
                <a:gd name="connsiteX84" fmla="*/ 4977 w 13395"/>
                <a:gd name="connsiteY84" fmla="*/ 5679 h 11667"/>
                <a:gd name="connsiteX85" fmla="*/ 4889 w 13395"/>
                <a:gd name="connsiteY85" fmla="*/ 5766 h 11667"/>
                <a:gd name="connsiteX86" fmla="*/ 4889 w 13395"/>
                <a:gd name="connsiteY86" fmla="*/ 5940 h 11667"/>
                <a:gd name="connsiteX87" fmla="*/ 4685 w 13395"/>
                <a:gd name="connsiteY87" fmla="*/ 5940 h 11667"/>
                <a:gd name="connsiteX88" fmla="*/ 4627 w 13395"/>
                <a:gd name="connsiteY88" fmla="*/ 6050 h 11667"/>
                <a:gd name="connsiteX89" fmla="*/ 4627 w 13395"/>
                <a:gd name="connsiteY89" fmla="*/ 5896 h 11667"/>
                <a:gd name="connsiteX90" fmla="*/ 3897 w 13395"/>
                <a:gd name="connsiteY90" fmla="*/ 5940 h 11667"/>
                <a:gd name="connsiteX91" fmla="*/ 3751 w 13395"/>
                <a:gd name="connsiteY91" fmla="*/ 6028 h 11667"/>
                <a:gd name="connsiteX92" fmla="*/ 3751 w 13395"/>
                <a:gd name="connsiteY92" fmla="*/ 6050 h 11667"/>
                <a:gd name="connsiteX93" fmla="*/ 3897 w 13395"/>
                <a:gd name="connsiteY93" fmla="*/ 6333 h 11667"/>
                <a:gd name="connsiteX94" fmla="*/ 3839 w 13395"/>
                <a:gd name="connsiteY94" fmla="*/ 6659 h 11667"/>
                <a:gd name="connsiteX95" fmla="*/ 3518 w 13395"/>
                <a:gd name="connsiteY95" fmla="*/ 6834 h 11667"/>
                <a:gd name="connsiteX96" fmla="*/ 3751 w 13395"/>
                <a:gd name="connsiteY96" fmla="*/ 7074 h 11667"/>
                <a:gd name="connsiteX97" fmla="*/ 3722 w 13395"/>
                <a:gd name="connsiteY97" fmla="*/ 7292 h 11667"/>
                <a:gd name="connsiteX98" fmla="*/ 3518 w 13395"/>
                <a:gd name="connsiteY98" fmla="*/ 7423 h 11667"/>
                <a:gd name="connsiteX99" fmla="*/ 3372 w 13395"/>
                <a:gd name="connsiteY99" fmla="*/ 7597 h 11667"/>
                <a:gd name="connsiteX100" fmla="*/ 3051 w 13395"/>
                <a:gd name="connsiteY100" fmla="*/ 7597 h 11667"/>
                <a:gd name="connsiteX101" fmla="*/ 3138 w 13395"/>
                <a:gd name="connsiteY101" fmla="*/ 8033 h 11667"/>
                <a:gd name="connsiteX102" fmla="*/ 2905 w 13395"/>
                <a:gd name="connsiteY102" fmla="*/ 8404 h 11667"/>
                <a:gd name="connsiteX103" fmla="*/ 3051 w 13395"/>
                <a:gd name="connsiteY103" fmla="*/ 8709 h 11667"/>
                <a:gd name="connsiteX104" fmla="*/ 3138 w 13395"/>
                <a:gd name="connsiteY104" fmla="*/ 8775 h 11667"/>
                <a:gd name="connsiteX105" fmla="*/ 3138 w 13395"/>
                <a:gd name="connsiteY105" fmla="*/ 8949 h 11667"/>
                <a:gd name="connsiteX106" fmla="*/ 3255 w 13395"/>
                <a:gd name="connsiteY106" fmla="*/ 9102 h 11667"/>
                <a:gd name="connsiteX107" fmla="*/ 3051 w 13395"/>
                <a:gd name="connsiteY107" fmla="*/ 9276 h 11667"/>
                <a:gd name="connsiteX108" fmla="*/ 3313 w 13395"/>
                <a:gd name="connsiteY108" fmla="*/ 9668 h 11667"/>
                <a:gd name="connsiteX109" fmla="*/ 3255 w 13395"/>
                <a:gd name="connsiteY109" fmla="*/ 9778 h 11667"/>
                <a:gd name="connsiteX110" fmla="*/ 3255 w 13395"/>
                <a:gd name="connsiteY110" fmla="*/ 9865 h 11667"/>
                <a:gd name="connsiteX111" fmla="*/ 3255 w 13395"/>
                <a:gd name="connsiteY111" fmla="*/ 9865 h 11667"/>
                <a:gd name="connsiteX112" fmla="*/ 3430 w 13395"/>
                <a:gd name="connsiteY112" fmla="*/ 9974 h 11667"/>
                <a:gd name="connsiteX113" fmla="*/ 4422 w 13395"/>
                <a:gd name="connsiteY113" fmla="*/ 10235 h 11667"/>
                <a:gd name="connsiteX114" fmla="*/ 4481 w 13395"/>
                <a:gd name="connsiteY114" fmla="*/ 10431 h 11667"/>
                <a:gd name="connsiteX115" fmla="*/ 4335 w 13395"/>
                <a:gd name="connsiteY115" fmla="*/ 10802 h 11667"/>
                <a:gd name="connsiteX116" fmla="*/ 4160 w 13395"/>
                <a:gd name="connsiteY116" fmla="*/ 11129 h 11667"/>
                <a:gd name="connsiteX117" fmla="*/ 4189 w 13395"/>
                <a:gd name="connsiteY117" fmla="*/ 11434 h 11667"/>
                <a:gd name="connsiteX118" fmla="*/ 5123 w 13395"/>
                <a:gd name="connsiteY118" fmla="*/ 11412 h 11667"/>
                <a:gd name="connsiteX119" fmla="*/ 5677 w 13395"/>
                <a:gd name="connsiteY119" fmla="*/ 11566 h 11667"/>
                <a:gd name="connsiteX120" fmla="*/ 6057 w 13395"/>
                <a:gd name="connsiteY120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5561 w 13395"/>
                <a:gd name="connsiteY65" fmla="*/ 2278 h 11667"/>
                <a:gd name="connsiteX66" fmla="*/ 5123 w 13395"/>
                <a:gd name="connsiteY66" fmla="*/ 2278 h 11667"/>
                <a:gd name="connsiteX67" fmla="*/ 4831 w 13395"/>
                <a:gd name="connsiteY67" fmla="*/ 2540 h 11667"/>
                <a:gd name="connsiteX68" fmla="*/ 4773 w 13395"/>
                <a:gd name="connsiteY68" fmla="*/ 2844 h 11667"/>
                <a:gd name="connsiteX69" fmla="*/ 4685 w 13395"/>
                <a:gd name="connsiteY69" fmla="*/ 3237 h 11667"/>
                <a:gd name="connsiteX70" fmla="*/ 4656 w 13395"/>
                <a:gd name="connsiteY70" fmla="*/ 3411 h 11667"/>
                <a:gd name="connsiteX71" fmla="*/ 4714 w 13395"/>
                <a:gd name="connsiteY71" fmla="*/ 3476 h 11667"/>
                <a:gd name="connsiteX72" fmla="*/ 4714 w 13395"/>
                <a:gd name="connsiteY72" fmla="*/ 3586 h 11667"/>
                <a:gd name="connsiteX73" fmla="*/ 4685 w 13395"/>
                <a:gd name="connsiteY73" fmla="*/ 3957 h 11667"/>
                <a:gd name="connsiteX74" fmla="*/ 0 w 13395"/>
                <a:gd name="connsiteY74" fmla="*/ 2947 h 11667"/>
                <a:gd name="connsiteX75" fmla="*/ 4977 w 13395"/>
                <a:gd name="connsiteY75" fmla="*/ 4501 h 11667"/>
                <a:gd name="connsiteX76" fmla="*/ 4948 w 13395"/>
                <a:gd name="connsiteY76" fmla="*/ 4741 h 11667"/>
                <a:gd name="connsiteX77" fmla="*/ 5123 w 13395"/>
                <a:gd name="connsiteY77" fmla="*/ 4893 h 11667"/>
                <a:gd name="connsiteX78" fmla="*/ 5094 w 13395"/>
                <a:gd name="connsiteY78" fmla="*/ 5068 h 11667"/>
                <a:gd name="connsiteX79" fmla="*/ 5181 w 13395"/>
                <a:gd name="connsiteY79" fmla="*/ 5264 h 11667"/>
                <a:gd name="connsiteX80" fmla="*/ 5240 w 13395"/>
                <a:gd name="connsiteY80" fmla="*/ 5352 h 11667"/>
                <a:gd name="connsiteX81" fmla="*/ 5210 w 13395"/>
                <a:gd name="connsiteY81" fmla="*/ 5461 h 11667"/>
                <a:gd name="connsiteX82" fmla="*/ 5240 w 13395"/>
                <a:gd name="connsiteY82" fmla="*/ 5679 h 11667"/>
                <a:gd name="connsiteX83" fmla="*/ 4977 w 13395"/>
                <a:gd name="connsiteY83" fmla="*/ 5679 h 11667"/>
                <a:gd name="connsiteX84" fmla="*/ 4889 w 13395"/>
                <a:gd name="connsiteY84" fmla="*/ 5766 h 11667"/>
                <a:gd name="connsiteX85" fmla="*/ 4889 w 13395"/>
                <a:gd name="connsiteY85" fmla="*/ 5940 h 11667"/>
                <a:gd name="connsiteX86" fmla="*/ 4685 w 13395"/>
                <a:gd name="connsiteY86" fmla="*/ 5940 h 11667"/>
                <a:gd name="connsiteX87" fmla="*/ 4627 w 13395"/>
                <a:gd name="connsiteY87" fmla="*/ 6050 h 11667"/>
                <a:gd name="connsiteX88" fmla="*/ 4627 w 13395"/>
                <a:gd name="connsiteY88" fmla="*/ 5896 h 11667"/>
                <a:gd name="connsiteX89" fmla="*/ 3897 w 13395"/>
                <a:gd name="connsiteY89" fmla="*/ 5940 h 11667"/>
                <a:gd name="connsiteX90" fmla="*/ 3751 w 13395"/>
                <a:gd name="connsiteY90" fmla="*/ 6028 h 11667"/>
                <a:gd name="connsiteX91" fmla="*/ 3751 w 13395"/>
                <a:gd name="connsiteY91" fmla="*/ 6050 h 11667"/>
                <a:gd name="connsiteX92" fmla="*/ 3897 w 13395"/>
                <a:gd name="connsiteY92" fmla="*/ 6333 h 11667"/>
                <a:gd name="connsiteX93" fmla="*/ 3839 w 13395"/>
                <a:gd name="connsiteY93" fmla="*/ 6659 h 11667"/>
                <a:gd name="connsiteX94" fmla="*/ 3518 w 13395"/>
                <a:gd name="connsiteY94" fmla="*/ 6834 h 11667"/>
                <a:gd name="connsiteX95" fmla="*/ 3751 w 13395"/>
                <a:gd name="connsiteY95" fmla="*/ 7074 h 11667"/>
                <a:gd name="connsiteX96" fmla="*/ 3722 w 13395"/>
                <a:gd name="connsiteY96" fmla="*/ 7292 h 11667"/>
                <a:gd name="connsiteX97" fmla="*/ 3518 w 13395"/>
                <a:gd name="connsiteY97" fmla="*/ 7423 h 11667"/>
                <a:gd name="connsiteX98" fmla="*/ 3372 w 13395"/>
                <a:gd name="connsiteY98" fmla="*/ 7597 h 11667"/>
                <a:gd name="connsiteX99" fmla="*/ 3051 w 13395"/>
                <a:gd name="connsiteY99" fmla="*/ 7597 h 11667"/>
                <a:gd name="connsiteX100" fmla="*/ 3138 w 13395"/>
                <a:gd name="connsiteY100" fmla="*/ 8033 h 11667"/>
                <a:gd name="connsiteX101" fmla="*/ 2905 w 13395"/>
                <a:gd name="connsiteY101" fmla="*/ 8404 h 11667"/>
                <a:gd name="connsiteX102" fmla="*/ 3051 w 13395"/>
                <a:gd name="connsiteY102" fmla="*/ 8709 h 11667"/>
                <a:gd name="connsiteX103" fmla="*/ 3138 w 13395"/>
                <a:gd name="connsiteY103" fmla="*/ 8775 h 11667"/>
                <a:gd name="connsiteX104" fmla="*/ 3138 w 13395"/>
                <a:gd name="connsiteY104" fmla="*/ 8949 h 11667"/>
                <a:gd name="connsiteX105" fmla="*/ 3255 w 13395"/>
                <a:gd name="connsiteY105" fmla="*/ 9102 h 11667"/>
                <a:gd name="connsiteX106" fmla="*/ 3051 w 13395"/>
                <a:gd name="connsiteY106" fmla="*/ 9276 h 11667"/>
                <a:gd name="connsiteX107" fmla="*/ 3313 w 13395"/>
                <a:gd name="connsiteY107" fmla="*/ 9668 h 11667"/>
                <a:gd name="connsiteX108" fmla="*/ 3255 w 13395"/>
                <a:gd name="connsiteY108" fmla="*/ 9778 h 11667"/>
                <a:gd name="connsiteX109" fmla="*/ 3255 w 13395"/>
                <a:gd name="connsiteY109" fmla="*/ 9865 h 11667"/>
                <a:gd name="connsiteX110" fmla="*/ 3255 w 13395"/>
                <a:gd name="connsiteY110" fmla="*/ 9865 h 11667"/>
                <a:gd name="connsiteX111" fmla="*/ 3430 w 13395"/>
                <a:gd name="connsiteY111" fmla="*/ 9974 h 11667"/>
                <a:gd name="connsiteX112" fmla="*/ 4422 w 13395"/>
                <a:gd name="connsiteY112" fmla="*/ 10235 h 11667"/>
                <a:gd name="connsiteX113" fmla="*/ 4481 w 13395"/>
                <a:gd name="connsiteY113" fmla="*/ 10431 h 11667"/>
                <a:gd name="connsiteX114" fmla="*/ 4335 w 13395"/>
                <a:gd name="connsiteY114" fmla="*/ 10802 h 11667"/>
                <a:gd name="connsiteX115" fmla="*/ 4160 w 13395"/>
                <a:gd name="connsiteY115" fmla="*/ 11129 h 11667"/>
                <a:gd name="connsiteX116" fmla="*/ 4189 w 13395"/>
                <a:gd name="connsiteY116" fmla="*/ 11434 h 11667"/>
                <a:gd name="connsiteX117" fmla="*/ 5123 w 13395"/>
                <a:gd name="connsiteY117" fmla="*/ 11412 h 11667"/>
                <a:gd name="connsiteX118" fmla="*/ 5677 w 13395"/>
                <a:gd name="connsiteY118" fmla="*/ 11566 h 11667"/>
                <a:gd name="connsiteX119" fmla="*/ 6057 w 13395"/>
                <a:gd name="connsiteY119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5123 w 13395"/>
                <a:gd name="connsiteY65" fmla="*/ 2278 h 11667"/>
                <a:gd name="connsiteX66" fmla="*/ 4831 w 13395"/>
                <a:gd name="connsiteY66" fmla="*/ 2540 h 11667"/>
                <a:gd name="connsiteX67" fmla="*/ 4773 w 13395"/>
                <a:gd name="connsiteY67" fmla="*/ 2844 h 11667"/>
                <a:gd name="connsiteX68" fmla="*/ 4685 w 13395"/>
                <a:gd name="connsiteY68" fmla="*/ 3237 h 11667"/>
                <a:gd name="connsiteX69" fmla="*/ 4656 w 13395"/>
                <a:gd name="connsiteY69" fmla="*/ 3411 h 11667"/>
                <a:gd name="connsiteX70" fmla="*/ 4714 w 13395"/>
                <a:gd name="connsiteY70" fmla="*/ 3476 h 11667"/>
                <a:gd name="connsiteX71" fmla="*/ 4714 w 13395"/>
                <a:gd name="connsiteY71" fmla="*/ 3586 h 11667"/>
                <a:gd name="connsiteX72" fmla="*/ 4685 w 13395"/>
                <a:gd name="connsiteY72" fmla="*/ 3957 h 11667"/>
                <a:gd name="connsiteX73" fmla="*/ 0 w 13395"/>
                <a:gd name="connsiteY73" fmla="*/ 2947 h 11667"/>
                <a:gd name="connsiteX74" fmla="*/ 4977 w 13395"/>
                <a:gd name="connsiteY74" fmla="*/ 4501 h 11667"/>
                <a:gd name="connsiteX75" fmla="*/ 4948 w 13395"/>
                <a:gd name="connsiteY75" fmla="*/ 4741 h 11667"/>
                <a:gd name="connsiteX76" fmla="*/ 5123 w 13395"/>
                <a:gd name="connsiteY76" fmla="*/ 4893 h 11667"/>
                <a:gd name="connsiteX77" fmla="*/ 5094 w 13395"/>
                <a:gd name="connsiteY77" fmla="*/ 5068 h 11667"/>
                <a:gd name="connsiteX78" fmla="*/ 5181 w 13395"/>
                <a:gd name="connsiteY78" fmla="*/ 5264 h 11667"/>
                <a:gd name="connsiteX79" fmla="*/ 5240 w 13395"/>
                <a:gd name="connsiteY79" fmla="*/ 5352 h 11667"/>
                <a:gd name="connsiteX80" fmla="*/ 5210 w 13395"/>
                <a:gd name="connsiteY80" fmla="*/ 5461 h 11667"/>
                <a:gd name="connsiteX81" fmla="*/ 5240 w 13395"/>
                <a:gd name="connsiteY81" fmla="*/ 5679 h 11667"/>
                <a:gd name="connsiteX82" fmla="*/ 4977 w 13395"/>
                <a:gd name="connsiteY82" fmla="*/ 5679 h 11667"/>
                <a:gd name="connsiteX83" fmla="*/ 4889 w 13395"/>
                <a:gd name="connsiteY83" fmla="*/ 5766 h 11667"/>
                <a:gd name="connsiteX84" fmla="*/ 4889 w 13395"/>
                <a:gd name="connsiteY84" fmla="*/ 5940 h 11667"/>
                <a:gd name="connsiteX85" fmla="*/ 4685 w 13395"/>
                <a:gd name="connsiteY85" fmla="*/ 5940 h 11667"/>
                <a:gd name="connsiteX86" fmla="*/ 4627 w 13395"/>
                <a:gd name="connsiteY86" fmla="*/ 6050 h 11667"/>
                <a:gd name="connsiteX87" fmla="*/ 4627 w 13395"/>
                <a:gd name="connsiteY87" fmla="*/ 5896 h 11667"/>
                <a:gd name="connsiteX88" fmla="*/ 3897 w 13395"/>
                <a:gd name="connsiteY88" fmla="*/ 5940 h 11667"/>
                <a:gd name="connsiteX89" fmla="*/ 3751 w 13395"/>
                <a:gd name="connsiteY89" fmla="*/ 6028 h 11667"/>
                <a:gd name="connsiteX90" fmla="*/ 3751 w 13395"/>
                <a:gd name="connsiteY90" fmla="*/ 6050 h 11667"/>
                <a:gd name="connsiteX91" fmla="*/ 3897 w 13395"/>
                <a:gd name="connsiteY91" fmla="*/ 6333 h 11667"/>
                <a:gd name="connsiteX92" fmla="*/ 3839 w 13395"/>
                <a:gd name="connsiteY92" fmla="*/ 6659 h 11667"/>
                <a:gd name="connsiteX93" fmla="*/ 3518 w 13395"/>
                <a:gd name="connsiteY93" fmla="*/ 6834 h 11667"/>
                <a:gd name="connsiteX94" fmla="*/ 3751 w 13395"/>
                <a:gd name="connsiteY94" fmla="*/ 7074 h 11667"/>
                <a:gd name="connsiteX95" fmla="*/ 3722 w 13395"/>
                <a:gd name="connsiteY95" fmla="*/ 7292 h 11667"/>
                <a:gd name="connsiteX96" fmla="*/ 3518 w 13395"/>
                <a:gd name="connsiteY96" fmla="*/ 7423 h 11667"/>
                <a:gd name="connsiteX97" fmla="*/ 3372 w 13395"/>
                <a:gd name="connsiteY97" fmla="*/ 7597 h 11667"/>
                <a:gd name="connsiteX98" fmla="*/ 3051 w 13395"/>
                <a:gd name="connsiteY98" fmla="*/ 7597 h 11667"/>
                <a:gd name="connsiteX99" fmla="*/ 3138 w 13395"/>
                <a:gd name="connsiteY99" fmla="*/ 8033 h 11667"/>
                <a:gd name="connsiteX100" fmla="*/ 2905 w 13395"/>
                <a:gd name="connsiteY100" fmla="*/ 8404 h 11667"/>
                <a:gd name="connsiteX101" fmla="*/ 3051 w 13395"/>
                <a:gd name="connsiteY101" fmla="*/ 8709 h 11667"/>
                <a:gd name="connsiteX102" fmla="*/ 3138 w 13395"/>
                <a:gd name="connsiteY102" fmla="*/ 8775 h 11667"/>
                <a:gd name="connsiteX103" fmla="*/ 3138 w 13395"/>
                <a:gd name="connsiteY103" fmla="*/ 8949 h 11667"/>
                <a:gd name="connsiteX104" fmla="*/ 3255 w 13395"/>
                <a:gd name="connsiteY104" fmla="*/ 9102 h 11667"/>
                <a:gd name="connsiteX105" fmla="*/ 3051 w 13395"/>
                <a:gd name="connsiteY105" fmla="*/ 9276 h 11667"/>
                <a:gd name="connsiteX106" fmla="*/ 3313 w 13395"/>
                <a:gd name="connsiteY106" fmla="*/ 9668 h 11667"/>
                <a:gd name="connsiteX107" fmla="*/ 3255 w 13395"/>
                <a:gd name="connsiteY107" fmla="*/ 9778 h 11667"/>
                <a:gd name="connsiteX108" fmla="*/ 3255 w 13395"/>
                <a:gd name="connsiteY108" fmla="*/ 9865 h 11667"/>
                <a:gd name="connsiteX109" fmla="*/ 3255 w 13395"/>
                <a:gd name="connsiteY109" fmla="*/ 9865 h 11667"/>
                <a:gd name="connsiteX110" fmla="*/ 3430 w 13395"/>
                <a:gd name="connsiteY110" fmla="*/ 9974 h 11667"/>
                <a:gd name="connsiteX111" fmla="*/ 4422 w 13395"/>
                <a:gd name="connsiteY111" fmla="*/ 10235 h 11667"/>
                <a:gd name="connsiteX112" fmla="*/ 4481 w 13395"/>
                <a:gd name="connsiteY112" fmla="*/ 10431 h 11667"/>
                <a:gd name="connsiteX113" fmla="*/ 4335 w 13395"/>
                <a:gd name="connsiteY113" fmla="*/ 10802 h 11667"/>
                <a:gd name="connsiteX114" fmla="*/ 4160 w 13395"/>
                <a:gd name="connsiteY114" fmla="*/ 11129 h 11667"/>
                <a:gd name="connsiteX115" fmla="*/ 4189 w 13395"/>
                <a:gd name="connsiteY115" fmla="*/ 11434 h 11667"/>
                <a:gd name="connsiteX116" fmla="*/ 5123 w 13395"/>
                <a:gd name="connsiteY116" fmla="*/ 11412 h 11667"/>
                <a:gd name="connsiteX117" fmla="*/ 5677 w 13395"/>
                <a:gd name="connsiteY117" fmla="*/ 11566 h 11667"/>
                <a:gd name="connsiteX118" fmla="*/ 6057 w 13395"/>
                <a:gd name="connsiteY118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4773 w 13395"/>
                <a:gd name="connsiteY66" fmla="*/ 2844 h 11667"/>
                <a:gd name="connsiteX67" fmla="*/ 4685 w 13395"/>
                <a:gd name="connsiteY67" fmla="*/ 3237 h 11667"/>
                <a:gd name="connsiteX68" fmla="*/ 4656 w 13395"/>
                <a:gd name="connsiteY68" fmla="*/ 3411 h 11667"/>
                <a:gd name="connsiteX69" fmla="*/ 4714 w 13395"/>
                <a:gd name="connsiteY69" fmla="*/ 3476 h 11667"/>
                <a:gd name="connsiteX70" fmla="*/ 4714 w 13395"/>
                <a:gd name="connsiteY70" fmla="*/ 3586 h 11667"/>
                <a:gd name="connsiteX71" fmla="*/ 4685 w 13395"/>
                <a:gd name="connsiteY71" fmla="*/ 3957 h 11667"/>
                <a:gd name="connsiteX72" fmla="*/ 0 w 13395"/>
                <a:gd name="connsiteY72" fmla="*/ 2947 h 11667"/>
                <a:gd name="connsiteX73" fmla="*/ 4977 w 13395"/>
                <a:gd name="connsiteY73" fmla="*/ 4501 h 11667"/>
                <a:gd name="connsiteX74" fmla="*/ 4948 w 13395"/>
                <a:gd name="connsiteY74" fmla="*/ 4741 h 11667"/>
                <a:gd name="connsiteX75" fmla="*/ 5123 w 13395"/>
                <a:gd name="connsiteY75" fmla="*/ 4893 h 11667"/>
                <a:gd name="connsiteX76" fmla="*/ 5094 w 13395"/>
                <a:gd name="connsiteY76" fmla="*/ 5068 h 11667"/>
                <a:gd name="connsiteX77" fmla="*/ 5181 w 13395"/>
                <a:gd name="connsiteY77" fmla="*/ 5264 h 11667"/>
                <a:gd name="connsiteX78" fmla="*/ 5240 w 13395"/>
                <a:gd name="connsiteY78" fmla="*/ 5352 h 11667"/>
                <a:gd name="connsiteX79" fmla="*/ 5210 w 13395"/>
                <a:gd name="connsiteY79" fmla="*/ 5461 h 11667"/>
                <a:gd name="connsiteX80" fmla="*/ 5240 w 13395"/>
                <a:gd name="connsiteY80" fmla="*/ 5679 h 11667"/>
                <a:gd name="connsiteX81" fmla="*/ 4977 w 13395"/>
                <a:gd name="connsiteY81" fmla="*/ 5679 h 11667"/>
                <a:gd name="connsiteX82" fmla="*/ 4889 w 13395"/>
                <a:gd name="connsiteY82" fmla="*/ 5766 h 11667"/>
                <a:gd name="connsiteX83" fmla="*/ 4889 w 13395"/>
                <a:gd name="connsiteY83" fmla="*/ 5940 h 11667"/>
                <a:gd name="connsiteX84" fmla="*/ 4685 w 13395"/>
                <a:gd name="connsiteY84" fmla="*/ 5940 h 11667"/>
                <a:gd name="connsiteX85" fmla="*/ 4627 w 13395"/>
                <a:gd name="connsiteY85" fmla="*/ 6050 h 11667"/>
                <a:gd name="connsiteX86" fmla="*/ 4627 w 13395"/>
                <a:gd name="connsiteY86" fmla="*/ 5896 h 11667"/>
                <a:gd name="connsiteX87" fmla="*/ 3897 w 13395"/>
                <a:gd name="connsiteY87" fmla="*/ 5940 h 11667"/>
                <a:gd name="connsiteX88" fmla="*/ 3751 w 13395"/>
                <a:gd name="connsiteY88" fmla="*/ 6028 h 11667"/>
                <a:gd name="connsiteX89" fmla="*/ 3751 w 13395"/>
                <a:gd name="connsiteY89" fmla="*/ 6050 h 11667"/>
                <a:gd name="connsiteX90" fmla="*/ 3897 w 13395"/>
                <a:gd name="connsiteY90" fmla="*/ 6333 h 11667"/>
                <a:gd name="connsiteX91" fmla="*/ 3839 w 13395"/>
                <a:gd name="connsiteY91" fmla="*/ 6659 h 11667"/>
                <a:gd name="connsiteX92" fmla="*/ 3518 w 13395"/>
                <a:gd name="connsiteY92" fmla="*/ 6834 h 11667"/>
                <a:gd name="connsiteX93" fmla="*/ 3751 w 13395"/>
                <a:gd name="connsiteY93" fmla="*/ 7074 h 11667"/>
                <a:gd name="connsiteX94" fmla="*/ 3722 w 13395"/>
                <a:gd name="connsiteY94" fmla="*/ 7292 h 11667"/>
                <a:gd name="connsiteX95" fmla="*/ 3518 w 13395"/>
                <a:gd name="connsiteY95" fmla="*/ 7423 h 11667"/>
                <a:gd name="connsiteX96" fmla="*/ 3372 w 13395"/>
                <a:gd name="connsiteY96" fmla="*/ 7597 h 11667"/>
                <a:gd name="connsiteX97" fmla="*/ 3051 w 13395"/>
                <a:gd name="connsiteY97" fmla="*/ 7597 h 11667"/>
                <a:gd name="connsiteX98" fmla="*/ 3138 w 13395"/>
                <a:gd name="connsiteY98" fmla="*/ 8033 h 11667"/>
                <a:gd name="connsiteX99" fmla="*/ 2905 w 13395"/>
                <a:gd name="connsiteY99" fmla="*/ 8404 h 11667"/>
                <a:gd name="connsiteX100" fmla="*/ 3051 w 13395"/>
                <a:gd name="connsiteY100" fmla="*/ 8709 h 11667"/>
                <a:gd name="connsiteX101" fmla="*/ 3138 w 13395"/>
                <a:gd name="connsiteY101" fmla="*/ 8775 h 11667"/>
                <a:gd name="connsiteX102" fmla="*/ 3138 w 13395"/>
                <a:gd name="connsiteY102" fmla="*/ 8949 h 11667"/>
                <a:gd name="connsiteX103" fmla="*/ 3255 w 13395"/>
                <a:gd name="connsiteY103" fmla="*/ 9102 h 11667"/>
                <a:gd name="connsiteX104" fmla="*/ 3051 w 13395"/>
                <a:gd name="connsiteY104" fmla="*/ 9276 h 11667"/>
                <a:gd name="connsiteX105" fmla="*/ 3313 w 13395"/>
                <a:gd name="connsiteY105" fmla="*/ 9668 h 11667"/>
                <a:gd name="connsiteX106" fmla="*/ 3255 w 13395"/>
                <a:gd name="connsiteY106" fmla="*/ 9778 h 11667"/>
                <a:gd name="connsiteX107" fmla="*/ 3255 w 13395"/>
                <a:gd name="connsiteY107" fmla="*/ 9865 h 11667"/>
                <a:gd name="connsiteX108" fmla="*/ 3255 w 13395"/>
                <a:gd name="connsiteY108" fmla="*/ 9865 h 11667"/>
                <a:gd name="connsiteX109" fmla="*/ 3430 w 13395"/>
                <a:gd name="connsiteY109" fmla="*/ 9974 h 11667"/>
                <a:gd name="connsiteX110" fmla="*/ 4422 w 13395"/>
                <a:gd name="connsiteY110" fmla="*/ 10235 h 11667"/>
                <a:gd name="connsiteX111" fmla="*/ 4481 w 13395"/>
                <a:gd name="connsiteY111" fmla="*/ 10431 h 11667"/>
                <a:gd name="connsiteX112" fmla="*/ 4335 w 13395"/>
                <a:gd name="connsiteY112" fmla="*/ 10802 h 11667"/>
                <a:gd name="connsiteX113" fmla="*/ 4160 w 13395"/>
                <a:gd name="connsiteY113" fmla="*/ 11129 h 11667"/>
                <a:gd name="connsiteX114" fmla="*/ 4189 w 13395"/>
                <a:gd name="connsiteY114" fmla="*/ 11434 h 11667"/>
                <a:gd name="connsiteX115" fmla="*/ 5123 w 13395"/>
                <a:gd name="connsiteY115" fmla="*/ 11412 h 11667"/>
                <a:gd name="connsiteX116" fmla="*/ 5677 w 13395"/>
                <a:gd name="connsiteY116" fmla="*/ 11566 h 11667"/>
                <a:gd name="connsiteX117" fmla="*/ 6057 w 13395"/>
                <a:gd name="connsiteY117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4685 w 13395"/>
                <a:gd name="connsiteY66" fmla="*/ 3237 h 11667"/>
                <a:gd name="connsiteX67" fmla="*/ 4656 w 13395"/>
                <a:gd name="connsiteY67" fmla="*/ 3411 h 11667"/>
                <a:gd name="connsiteX68" fmla="*/ 4714 w 13395"/>
                <a:gd name="connsiteY68" fmla="*/ 3476 h 11667"/>
                <a:gd name="connsiteX69" fmla="*/ 4714 w 13395"/>
                <a:gd name="connsiteY69" fmla="*/ 3586 h 11667"/>
                <a:gd name="connsiteX70" fmla="*/ 4685 w 13395"/>
                <a:gd name="connsiteY70" fmla="*/ 3957 h 11667"/>
                <a:gd name="connsiteX71" fmla="*/ 0 w 13395"/>
                <a:gd name="connsiteY71" fmla="*/ 2947 h 11667"/>
                <a:gd name="connsiteX72" fmla="*/ 4977 w 13395"/>
                <a:gd name="connsiteY72" fmla="*/ 4501 h 11667"/>
                <a:gd name="connsiteX73" fmla="*/ 4948 w 13395"/>
                <a:gd name="connsiteY73" fmla="*/ 4741 h 11667"/>
                <a:gd name="connsiteX74" fmla="*/ 5123 w 13395"/>
                <a:gd name="connsiteY74" fmla="*/ 4893 h 11667"/>
                <a:gd name="connsiteX75" fmla="*/ 5094 w 13395"/>
                <a:gd name="connsiteY75" fmla="*/ 5068 h 11667"/>
                <a:gd name="connsiteX76" fmla="*/ 5181 w 13395"/>
                <a:gd name="connsiteY76" fmla="*/ 5264 h 11667"/>
                <a:gd name="connsiteX77" fmla="*/ 5240 w 13395"/>
                <a:gd name="connsiteY77" fmla="*/ 5352 h 11667"/>
                <a:gd name="connsiteX78" fmla="*/ 5210 w 13395"/>
                <a:gd name="connsiteY78" fmla="*/ 5461 h 11667"/>
                <a:gd name="connsiteX79" fmla="*/ 5240 w 13395"/>
                <a:gd name="connsiteY79" fmla="*/ 5679 h 11667"/>
                <a:gd name="connsiteX80" fmla="*/ 4977 w 13395"/>
                <a:gd name="connsiteY80" fmla="*/ 5679 h 11667"/>
                <a:gd name="connsiteX81" fmla="*/ 4889 w 13395"/>
                <a:gd name="connsiteY81" fmla="*/ 5766 h 11667"/>
                <a:gd name="connsiteX82" fmla="*/ 4889 w 13395"/>
                <a:gd name="connsiteY82" fmla="*/ 5940 h 11667"/>
                <a:gd name="connsiteX83" fmla="*/ 4685 w 13395"/>
                <a:gd name="connsiteY83" fmla="*/ 5940 h 11667"/>
                <a:gd name="connsiteX84" fmla="*/ 4627 w 13395"/>
                <a:gd name="connsiteY84" fmla="*/ 6050 h 11667"/>
                <a:gd name="connsiteX85" fmla="*/ 4627 w 13395"/>
                <a:gd name="connsiteY85" fmla="*/ 5896 h 11667"/>
                <a:gd name="connsiteX86" fmla="*/ 3897 w 13395"/>
                <a:gd name="connsiteY86" fmla="*/ 5940 h 11667"/>
                <a:gd name="connsiteX87" fmla="*/ 3751 w 13395"/>
                <a:gd name="connsiteY87" fmla="*/ 6028 h 11667"/>
                <a:gd name="connsiteX88" fmla="*/ 3751 w 13395"/>
                <a:gd name="connsiteY88" fmla="*/ 6050 h 11667"/>
                <a:gd name="connsiteX89" fmla="*/ 3897 w 13395"/>
                <a:gd name="connsiteY89" fmla="*/ 6333 h 11667"/>
                <a:gd name="connsiteX90" fmla="*/ 3839 w 13395"/>
                <a:gd name="connsiteY90" fmla="*/ 6659 h 11667"/>
                <a:gd name="connsiteX91" fmla="*/ 3518 w 13395"/>
                <a:gd name="connsiteY91" fmla="*/ 6834 h 11667"/>
                <a:gd name="connsiteX92" fmla="*/ 3751 w 13395"/>
                <a:gd name="connsiteY92" fmla="*/ 7074 h 11667"/>
                <a:gd name="connsiteX93" fmla="*/ 3722 w 13395"/>
                <a:gd name="connsiteY93" fmla="*/ 7292 h 11667"/>
                <a:gd name="connsiteX94" fmla="*/ 3518 w 13395"/>
                <a:gd name="connsiteY94" fmla="*/ 7423 h 11667"/>
                <a:gd name="connsiteX95" fmla="*/ 3372 w 13395"/>
                <a:gd name="connsiteY95" fmla="*/ 7597 h 11667"/>
                <a:gd name="connsiteX96" fmla="*/ 3051 w 13395"/>
                <a:gd name="connsiteY96" fmla="*/ 7597 h 11667"/>
                <a:gd name="connsiteX97" fmla="*/ 3138 w 13395"/>
                <a:gd name="connsiteY97" fmla="*/ 8033 h 11667"/>
                <a:gd name="connsiteX98" fmla="*/ 2905 w 13395"/>
                <a:gd name="connsiteY98" fmla="*/ 8404 h 11667"/>
                <a:gd name="connsiteX99" fmla="*/ 3051 w 13395"/>
                <a:gd name="connsiteY99" fmla="*/ 8709 h 11667"/>
                <a:gd name="connsiteX100" fmla="*/ 3138 w 13395"/>
                <a:gd name="connsiteY100" fmla="*/ 8775 h 11667"/>
                <a:gd name="connsiteX101" fmla="*/ 3138 w 13395"/>
                <a:gd name="connsiteY101" fmla="*/ 8949 h 11667"/>
                <a:gd name="connsiteX102" fmla="*/ 3255 w 13395"/>
                <a:gd name="connsiteY102" fmla="*/ 9102 h 11667"/>
                <a:gd name="connsiteX103" fmla="*/ 3051 w 13395"/>
                <a:gd name="connsiteY103" fmla="*/ 9276 h 11667"/>
                <a:gd name="connsiteX104" fmla="*/ 3313 w 13395"/>
                <a:gd name="connsiteY104" fmla="*/ 9668 h 11667"/>
                <a:gd name="connsiteX105" fmla="*/ 3255 w 13395"/>
                <a:gd name="connsiteY105" fmla="*/ 9778 h 11667"/>
                <a:gd name="connsiteX106" fmla="*/ 3255 w 13395"/>
                <a:gd name="connsiteY106" fmla="*/ 9865 h 11667"/>
                <a:gd name="connsiteX107" fmla="*/ 3255 w 13395"/>
                <a:gd name="connsiteY107" fmla="*/ 9865 h 11667"/>
                <a:gd name="connsiteX108" fmla="*/ 3430 w 13395"/>
                <a:gd name="connsiteY108" fmla="*/ 9974 h 11667"/>
                <a:gd name="connsiteX109" fmla="*/ 4422 w 13395"/>
                <a:gd name="connsiteY109" fmla="*/ 10235 h 11667"/>
                <a:gd name="connsiteX110" fmla="*/ 4481 w 13395"/>
                <a:gd name="connsiteY110" fmla="*/ 10431 h 11667"/>
                <a:gd name="connsiteX111" fmla="*/ 4335 w 13395"/>
                <a:gd name="connsiteY111" fmla="*/ 10802 h 11667"/>
                <a:gd name="connsiteX112" fmla="*/ 4160 w 13395"/>
                <a:gd name="connsiteY112" fmla="*/ 11129 h 11667"/>
                <a:gd name="connsiteX113" fmla="*/ 4189 w 13395"/>
                <a:gd name="connsiteY113" fmla="*/ 11434 h 11667"/>
                <a:gd name="connsiteX114" fmla="*/ 5123 w 13395"/>
                <a:gd name="connsiteY114" fmla="*/ 11412 h 11667"/>
                <a:gd name="connsiteX115" fmla="*/ 5677 w 13395"/>
                <a:gd name="connsiteY115" fmla="*/ 11566 h 11667"/>
                <a:gd name="connsiteX116" fmla="*/ 6057 w 13395"/>
                <a:gd name="connsiteY116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4656 w 13395"/>
                <a:gd name="connsiteY66" fmla="*/ 3411 h 11667"/>
                <a:gd name="connsiteX67" fmla="*/ 4714 w 13395"/>
                <a:gd name="connsiteY67" fmla="*/ 3476 h 11667"/>
                <a:gd name="connsiteX68" fmla="*/ 4714 w 13395"/>
                <a:gd name="connsiteY68" fmla="*/ 3586 h 11667"/>
                <a:gd name="connsiteX69" fmla="*/ 4685 w 13395"/>
                <a:gd name="connsiteY69" fmla="*/ 3957 h 11667"/>
                <a:gd name="connsiteX70" fmla="*/ 0 w 13395"/>
                <a:gd name="connsiteY70" fmla="*/ 2947 h 11667"/>
                <a:gd name="connsiteX71" fmla="*/ 4977 w 13395"/>
                <a:gd name="connsiteY71" fmla="*/ 4501 h 11667"/>
                <a:gd name="connsiteX72" fmla="*/ 4948 w 13395"/>
                <a:gd name="connsiteY72" fmla="*/ 4741 h 11667"/>
                <a:gd name="connsiteX73" fmla="*/ 5123 w 13395"/>
                <a:gd name="connsiteY73" fmla="*/ 4893 h 11667"/>
                <a:gd name="connsiteX74" fmla="*/ 5094 w 13395"/>
                <a:gd name="connsiteY74" fmla="*/ 5068 h 11667"/>
                <a:gd name="connsiteX75" fmla="*/ 5181 w 13395"/>
                <a:gd name="connsiteY75" fmla="*/ 5264 h 11667"/>
                <a:gd name="connsiteX76" fmla="*/ 5240 w 13395"/>
                <a:gd name="connsiteY76" fmla="*/ 5352 h 11667"/>
                <a:gd name="connsiteX77" fmla="*/ 5210 w 13395"/>
                <a:gd name="connsiteY77" fmla="*/ 5461 h 11667"/>
                <a:gd name="connsiteX78" fmla="*/ 5240 w 13395"/>
                <a:gd name="connsiteY78" fmla="*/ 5679 h 11667"/>
                <a:gd name="connsiteX79" fmla="*/ 4977 w 13395"/>
                <a:gd name="connsiteY79" fmla="*/ 5679 h 11667"/>
                <a:gd name="connsiteX80" fmla="*/ 4889 w 13395"/>
                <a:gd name="connsiteY80" fmla="*/ 5766 h 11667"/>
                <a:gd name="connsiteX81" fmla="*/ 4889 w 13395"/>
                <a:gd name="connsiteY81" fmla="*/ 5940 h 11667"/>
                <a:gd name="connsiteX82" fmla="*/ 4685 w 13395"/>
                <a:gd name="connsiteY82" fmla="*/ 5940 h 11667"/>
                <a:gd name="connsiteX83" fmla="*/ 4627 w 13395"/>
                <a:gd name="connsiteY83" fmla="*/ 6050 h 11667"/>
                <a:gd name="connsiteX84" fmla="*/ 4627 w 13395"/>
                <a:gd name="connsiteY84" fmla="*/ 5896 h 11667"/>
                <a:gd name="connsiteX85" fmla="*/ 3897 w 13395"/>
                <a:gd name="connsiteY85" fmla="*/ 5940 h 11667"/>
                <a:gd name="connsiteX86" fmla="*/ 3751 w 13395"/>
                <a:gd name="connsiteY86" fmla="*/ 6028 h 11667"/>
                <a:gd name="connsiteX87" fmla="*/ 3751 w 13395"/>
                <a:gd name="connsiteY87" fmla="*/ 6050 h 11667"/>
                <a:gd name="connsiteX88" fmla="*/ 3897 w 13395"/>
                <a:gd name="connsiteY88" fmla="*/ 6333 h 11667"/>
                <a:gd name="connsiteX89" fmla="*/ 3839 w 13395"/>
                <a:gd name="connsiteY89" fmla="*/ 6659 h 11667"/>
                <a:gd name="connsiteX90" fmla="*/ 3518 w 13395"/>
                <a:gd name="connsiteY90" fmla="*/ 6834 h 11667"/>
                <a:gd name="connsiteX91" fmla="*/ 3751 w 13395"/>
                <a:gd name="connsiteY91" fmla="*/ 7074 h 11667"/>
                <a:gd name="connsiteX92" fmla="*/ 3722 w 13395"/>
                <a:gd name="connsiteY92" fmla="*/ 7292 h 11667"/>
                <a:gd name="connsiteX93" fmla="*/ 3518 w 13395"/>
                <a:gd name="connsiteY93" fmla="*/ 7423 h 11667"/>
                <a:gd name="connsiteX94" fmla="*/ 3372 w 13395"/>
                <a:gd name="connsiteY94" fmla="*/ 7597 h 11667"/>
                <a:gd name="connsiteX95" fmla="*/ 3051 w 13395"/>
                <a:gd name="connsiteY95" fmla="*/ 7597 h 11667"/>
                <a:gd name="connsiteX96" fmla="*/ 3138 w 13395"/>
                <a:gd name="connsiteY96" fmla="*/ 8033 h 11667"/>
                <a:gd name="connsiteX97" fmla="*/ 2905 w 13395"/>
                <a:gd name="connsiteY97" fmla="*/ 8404 h 11667"/>
                <a:gd name="connsiteX98" fmla="*/ 3051 w 13395"/>
                <a:gd name="connsiteY98" fmla="*/ 8709 h 11667"/>
                <a:gd name="connsiteX99" fmla="*/ 3138 w 13395"/>
                <a:gd name="connsiteY99" fmla="*/ 8775 h 11667"/>
                <a:gd name="connsiteX100" fmla="*/ 3138 w 13395"/>
                <a:gd name="connsiteY100" fmla="*/ 8949 h 11667"/>
                <a:gd name="connsiteX101" fmla="*/ 3255 w 13395"/>
                <a:gd name="connsiteY101" fmla="*/ 9102 h 11667"/>
                <a:gd name="connsiteX102" fmla="*/ 3051 w 13395"/>
                <a:gd name="connsiteY102" fmla="*/ 9276 h 11667"/>
                <a:gd name="connsiteX103" fmla="*/ 3313 w 13395"/>
                <a:gd name="connsiteY103" fmla="*/ 9668 h 11667"/>
                <a:gd name="connsiteX104" fmla="*/ 3255 w 13395"/>
                <a:gd name="connsiteY104" fmla="*/ 9778 h 11667"/>
                <a:gd name="connsiteX105" fmla="*/ 3255 w 13395"/>
                <a:gd name="connsiteY105" fmla="*/ 9865 h 11667"/>
                <a:gd name="connsiteX106" fmla="*/ 3255 w 13395"/>
                <a:gd name="connsiteY106" fmla="*/ 9865 h 11667"/>
                <a:gd name="connsiteX107" fmla="*/ 3430 w 13395"/>
                <a:gd name="connsiteY107" fmla="*/ 9974 h 11667"/>
                <a:gd name="connsiteX108" fmla="*/ 4422 w 13395"/>
                <a:gd name="connsiteY108" fmla="*/ 10235 h 11667"/>
                <a:gd name="connsiteX109" fmla="*/ 4481 w 13395"/>
                <a:gd name="connsiteY109" fmla="*/ 10431 h 11667"/>
                <a:gd name="connsiteX110" fmla="*/ 4335 w 13395"/>
                <a:gd name="connsiteY110" fmla="*/ 10802 h 11667"/>
                <a:gd name="connsiteX111" fmla="*/ 4160 w 13395"/>
                <a:gd name="connsiteY111" fmla="*/ 11129 h 11667"/>
                <a:gd name="connsiteX112" fmla="*/ 4189 w 13395"/>
                <a:gd name="connsiteY112" fmla="*/ 11434 h 11667"/>
                <a:gd name="connsiteX113" fmla="*/ 5123 w 13395"/>
                <a:gd name="connsiteY113" fmla="*/ 11412 h 11667"/>
                <a:gd name="connsiteX114" fmla="*/ 5677 w 13395"/>
                <a:gd name="connsiteY114" fmla="*/ 11566 h 11667"/>
                <a:gd name="connsiteX115" fmla="*/ 6057 w 13395"/>
                <a:gd name="connsiteY115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4656 w 13395"/>
                <a:gd name="connsiteY66" fmla="*/ 3411 h 11667"/>
                <a:gd name="connsiteX67" fmla="*/ 4714 w 13395"/>
                <a:gd name="connsiteY67" fmla="*/ 3476 h 11667"/>
                <a:gd name="connsiteX68" fmla="*/ 4685 w 13395"/>
                <a:gd name="connsiteY68" fmla="*/ 3957 h 11667"/>
                <a:gd name="connsiteX69" fmla="*/ 0 w 13395"/>
                <a:gd name="connsiteY69" fmla="*/ 2947 h 11667"/>
                <a:gd name="connsiteX70" fmla="*/ 4977 w 13395"/>
                <a:gd name="connsiteY70" fmla="*/ 4501 h 11667"/>
                <a:gd name="connsiteX71" fmla="*/ 4948 w 13395"/>
                <a:gd name="connsiteY71" fmla="*/ 4741 h 11667"/>
                <a:gd name="connsiteX72" fmla="*/ 5123 w 13395"/>
                <a:gd name="connsiteY72" fmla="*/ 4893 h 11667"/>
                <a:gd name="connsiteX73" fmla="*/ 5094 w 13395"/>
                <a:gd name="connsiteY73" fmla="*/ 5068 h 11667"/>
                <a:gd name="connsiteX74" fmla="*/ 5181 w 13395"/>
                <a:gd name="connsiteY74" fmla="*/ 5264 h 11667"/>
                <a:gd name="connsiteX75" fmla="*/ 5240 w 13395"/>
                <a:gd name="connsiteY75" fmla="*/ 5352 h 11667"/>
                <a:gd name="connsiteX76" fmla="*/ 5210 w 13395"/>
                <a:gd name="connsiteY76" fmla="*/ 5461 h 11667"/>
                <a:gd name="connsiteX77" fmla="*/ 5240 w 13395"/>
                <a:gd name="connsiteY77" fmla="*/ 5679 h 11667"/>
                <a:gd name="connsiteX78" fmla="*/ 4977 w 13395"/>
                <a:gd name="connsiteY78" fmla="*/ 5679 h 11667"/>
                <a:gd name="connsiteX79" fmla="*/ 4889 w 13395"/>
                <a:gd name="connsiteY79" fmla="*/ 5766 h 11667"/>
                <a:gd name="connsiteX80" fmla="*/ 4889 w 13395"/>
                <a:gd name="connsiteY80" fmla="*/ 5940 h 11667"/>
                <a:gd name="connsiteX81" fmla="*/ 4685 w 13395"/>
                <a:gd name="connsiteY81" fmla="*/ 5940 h 11667"/>
                <a:gd name="connsiteX82" fmla="*/ 4627 w 13395"/>
                <a:gd name="connsiteY82" fmla="*/ 6050 h 11667"/>
                <a:gd name="connsiteX83" fmla="*/ 4627 w 13395"/>
                <a:gd name="connsiteY83" fmla="*/ 5896 h 11667"/>
                <a:gd name="connsiteX84" fmla="*/ 3897 w 13395"/>
                <a:gd name="connsiteY84" fmla="*/ 5940 h 11667"/>
                <a:gd name="connsiteX85" fmla="*/ 3751 w 13395"/>
                <a:gd name="connsiteY85" fmla="*/ 6028 h 11667"/>
                <a:gd name="connsiteX86" fmla="*/ 3751 w 13395"/>
                <a:gd name="connsiteY86" fmla="*/ 6050 h 11667"/>
                <a:gd name="connsiteX87" fmla="*/ 3897 w 13395"/>
                <a:gd name="connsiteY87" fmla="*/ 6333 h 11667"/>
                <a:gd name="connsiteX88" fmla="*/ 3839 w 13395"/>
                <a:gd name="connsiteY88" fmla="*/ 6659 h 11667"/>
                <a:gd name="connsiteX89" fmla="*/ 3518 w 13395"/>
                <a:gd name="connsiteY89" fmla="*/ 6834 h 11667"/>
                <a:gd name="connsiteX90" fmla="*/ 3751 w 13395"/>
                <a:gd name="connsiteY90" fmla="*/ 7074 h 11667"/>
                <a:gd name="connsiteX91" fmla="*/ 3722 w 13395"/>
                <a:gd name="connsiteY91" fmla="*/ 7292 h 11667"/>
                <a:gd name="connsiteX92" fmla="*/ 3518 w 13395"/>
                <a:gd name="connsiteY92" fmla="*/ 7423 h 11667"/>
                <a:gd name="connsiteX93" fmla="*/ 3372 w 13395"/>
                <a:gd name="connsiteY93" fmla="*/ 7597 h 11667"/>
                <a:gd name="connsiteX94" fmla="*/ 3051 w 13395"/>
                <a:gd name="connsiteY94" fmla="*/ 7597 h 11667"/>
                <a:gd name="connsiteX95" fmla="*/ 3138 w 13395"/>
                <a:gd name="connsiteY95" fmla="*/ 8033 h 11667"/>
                <a:gd name="connsiteX96" fmla="*/ 2905 w 13395"/>
                <a:gd name="connsiteY96" fmla="*/ 8404 h 11667"/>
                <a:gd name="connsiteX97" fmla="*/ 3051 w 13395"/>
                <a:gd name="connsiteY97" fmla="*/ 8709 h 11667"/>
                <a:gd name="connsiteX98" fmla="*/ 3138 w 13395"/>
                <a:gd name="connsiteY98" fmla="*/ 8775 h 11667"/>
                <a:gd name="connsiteX99" fmla="*/ 3138 w 13395"/>
                <a:gd name="connsiteY99" fmla="*/ 8949 h 11667"/>
                <a:gd name="connsiteX100" fmla="*/ 3255 w 13395"/>
                <a:gd name="connsiteY100" fmla="*/ 9102 h 11667"/>
                <a:gd name="connsiteX101" fmla="*/ 3051 w 13395"/>
                <a:gd name="connsiteY101" fmla="*/ 9276 h 11667"/>
                <a:gd name="connsiteX102" fmla="*/ 3313 w 13395"/>
                <a:gd name="connsiteY102" fmla="*/ 9668 h 11667"/>
                <a:gd name="connsiteX103" fmla="*/ 3255 w 13395"/>
                <a:gd name="connsiteY103" fmla="*/ 9778 h 11667"/>
                <a:gd name="connsiteX104" fmla="*/ 3255 w 13395"/>
                <a:gd name="connsiteY104" fmla="*/ 9865 h 11667"/>
                <a:gd name="connsiteX105" fmla="*/ 3255 w 13395"/>
                <a:gd name="connsiteY105" fmla="*/ 9865 h 11667"/>
                <a:gd name="connsiteX106" fmla="*/ 3430 w 13395"/>
                <a:gd name="connsiteY106" fmla="*/ 9974 h 11667"/>
                <a:gd name="connsiteX107" fmla="*/ 4422 w 13395"/>
                <a:gd name="connsiteY107" fmla="*/ 10235 h 11667"/>
                <a:gd name="connsiteX108" fmla="*/ 4481 w 13395"/>
                <a:gd name="connsiteY108" fmla="*/ 10431 h 11667"/>
                <a:gd name="connsiteX109" fmla="*/ 4335 w 13395"/>
                <a:gd name="connsiteY109" fmla="*/ 10802 h 11667"/>
                <a:gd name="connsiteX110" fmla="*/ 4160 w 13395"/>
                <a:gd name="connsiteY110" fmla="*/ 11129 h 11667"/>
                <a:gd name="connsiteX111" fmla="*/ 4189 w 13395"/>
                <a:gd name="connsiteY111" fmla="*/ 11434 h 11667"/>
                <a:gd name="connsiteX112" fmla="*/ 5123 w 13395"/>
                <a:gd name="connsiteY112" fmla="*/ 11412 h 11667"/>
                <a:gd name="connsiteX113" fmla="*/ 5677 w 13395"/>
                <a:gd name="connsiteY113" fmla="*/ 11566 h 11667"/>
                <a:gd name="connsiteX114" fmla="*/ 6057 w 13395"/>
                <a:gd name="connsiteY114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4656 w 13395"/>
                <a:gd name="connsiteY66" fmla="*/ 3411 h 11667"/>
                <a:gd name="connsiteX67" fmla="*/ 4714 w 13395"/>
                <a:gd name="connsiteY67" fmla="*/ 3476 h 11667"/>
                <a:gd name="connsiteX68" fmla="*/ 0 w 13395"/>
                <a:gd name="connsiteY68" fmla="*/ 2947 h 11667"/>
                <a:gd name="connsiteX69" fmla="*/ 4977 w 13395"/>
                <a:gd name="connsiteY69" fmla="*/ 4501 h 11667"/>
                <a:gd name="connsiteX70" fmla="*/ 4948 w 13395"/>
                <a:gd name="connsiteY70" fmla="*/ 4741 h 11667"/>
                <a:gd name="connsiteX71" fmla="*/ 5123 w 13395"/>
                <a:gd name="connsiteY71" fmla="*/ 4893 h 11667"/>
                <a:gd name="connsiteX72" fmla="*/ 5094 w 13395"/>
                <a:gd name="connsiteY72" fmla="*/ 5068 h 11667"/>
                <a:gd name="connsiteX73" fmla="*/ 5181 w 13395"/>
                <a:gd name="connsiteY73" fmla="*/ 5264 h 11667"/>
                <a:gd name="connsiteX74" fmla="*/ 5240 w 13395"/>
                <a:gd name="connsiteY74" fmla="*/ 5352 h 11667"/>
                <a:gd name="connsiteX75" fmla="*/ 5210 w 13395"/>
                <a:gd name="connsiteY75" fmla="*/ 5461 h 11667"/>
                <a:gd name="connsiteX76" fmla="*/ 5240 w 13395"/>
                <a:gd name="connsiteY76" fmla="*/ 5679 h 11667"/>
                <a:gd name="connsiteX77" fmla="*/ 4977 w 13395"/>
                <a:gd name="connsiteY77" fmla="*/ 5679 h 11667"/>
                <a:gd name="connsiteX78" fmla="*/ 4889 w 13395"/>
                <a:gd name="connsiteY78" fmla="*/ 5766 h 11667"/>
                <a:gd name="connsiteX79" fmla="*/ 4889 w 13395"/>
                <a:gd name="connsiteY79" fmla="*/ 5940 h 11667"/>
                <a:gd name="connsiteX80" fmla="*/ 4685 w 13395"/>
                <a:gd name="connsiteY80" fmla="*/ 5940 h 11667"/>
                <a:gd name="connsiteX81" fmla="*/ 4627 w 13395"/>
                <a:gd name="connsiteY81" fmla="*/ 6050 h 11667"/>
                <a:gd name="connsiteX82" fmla="*/ 4627 w 13395"/>
                <a:gd name="connsiteY82" fmla="*/ 5896 h 11667"/>
                <a:gd name="connsiteX83" fmla="*/ 3897 w 13395"/>
                <a:gd name="connsiteY83" fmla="*/ 5940 h 11667"/>
                <a:gd name="connsiteX84" fmla="*/ 3751 w 13395"/>
                <a:gd name="connsiteY84" fmla="*/ 6028 h 11667"/>
                <a:gd name="connsiteX85" fmla="*/ 3751 w 13395"/>
                <a:gd name="connsiteY85" fmla="*/ 6050 h 11667"/>
                <a:gd name="connsiteX86" fmla="*/ 3897 w 13395"/>
                <a:gd name="connsiteY86" fmla="*/ 6333 h 11667"/>
                <a:gd name="connsiteX87" fmla="*/ 3839 w 13395"/>
                <a:gd name="connsiteY87" fmla="*/ 6659 h 11667"/>
                <a:gd name="connsiteX88" fmla="*/ 3518 w 13395"/>
                <a:gd name="connsiteY88" fmla="*/ 6834 h 11667"/>
                <a:gd name="connsiteX89" fmla="*/ 3751 w 13395"/>
                <a:gd name="connsiteY89" fmla="*/ 7074 h 11667"/>
                <a:gd name="connsiteX90" fmla="*/ 3722 w 13395"/>
                <a:gd name="connsiteY90" fmla="*/ 7292 h 11667"/>
                <a:gd name="connsiteX91" fmla="*/ 3518 w 13395"/>
                <a:gd name="connsiteY91" fmla="*/ 7423 h 11667"/>
                <a:gd name="connsiteX92" fmla="*/ 3372 w 13395"/>
                <a:gd name="connsiteY92" fmla="*/ 7597 h 11667"/>
                <a:gd name="connsiteX93" fmla="*/ 3051 w 13395"/>
                <a:gd name="connsiteY93" fmla="*/ 7597 h 11667"/>
                <a:gd name="connsiteX94" fmla="*/ 3138 w 13395"/>
                <a:gd name="connsiteY94" fmla="*/ 8033 h 11667"/>
                <a:gd name="connsiteX95" fmla="*/ 2905 w 13395"/>
                <a:gd name="connsiteY95" fmla="*/ 8404 h 11667"/>
                <a:gd name="connsiteX96" fmla="*/ 3051 w 13395"/>
                <a:gd name="connsiteY96" fmla="*/ 8709 h 11667"/>
                <a:gd name="connsiteX97" fmla="*/ 3138 w 13395"/>
                <a:gd name="connsiteY97" fmla="*/ 8775 h 11667"/>
                <a:gd name="connsiteX98" fmla="*/ 3138 w 13395"/>
                <a:gd name="connsiteY98" fmla="*/ 8949 h 11667"/>
                <a:gd name="connsiteX99" fmla="*/ 3255 w 13395"/>
                <a:gd name="connsiteY99" fmla="*/ 9102 h 11667"/>
                <a:gd name="connsiteX100" fmla="*/ 3051 w 13395"/>
                <a:gd name="connsiteY100" fmla="*/ 9276 h 11667"/>
                <a:gd name="connsiteX101" fmla="*/ 3313 w 13395"/>
                <a:gd name="connsiteY101" fmla="*/ 9668 h 11667"/>
                <a:gd name="connsiteX102" fmla="*/ 3255 w 13395"/>
                <a:gd name="connsiteY102" fmla="*/ 9778 h 11667"/>
                <a:gd name="connsiteX103" fmla="*/ 3255 w 13395"/>
                <a:gd name="connsiteY103" fmla="*/ 9865 h 11667"/>
                <a:gd name="connsiteX104" fmla="*/ 3255 w 13395"/>
                <a:gd name="connsiteY104" fmla="*/ 9865 h 11667"/>
                <a:gd name="connsiteX105" fmla="*/ 3430 w 13395"/>
                <a:gd name="connsiteY105" fmla="*/ 9974 h 11667"/>
                <a:gd name="connsiteX106" fmla="*/ 4422 w 13395"/>
                <a:gd name="connsiteY106" fmla="*/ 10235 h 11667"/>
                <a:gd name="connsiteX107" fmla="*/ 4481 w 13395"/>
                <a:gd name="connsiteY107" fmla="*/ 10431 h 11667"/>
                <a:gd name="connsiteX108" fmla="*/ 4335 w 13395"/>
                <a:gd name="connsiteY108" fmla="*/ 10802 h 11667"/>
                <a:gd name="connsiteX109" fmla="*/ 4160 w 13395"/>
                <a:gd name="connsiteY109" fmla="*/ 11129 h 11667"/>
                <a:gd name="connsiteX110" fmla="*/ 4189 w 13395"/>
                <a:gd name="connsiteY110" fmla="*/ 11434 h 11667"/>
                <a:gd name="connsiteX111" fmla="*/ 5123 w 13395"/>
                <a:gd name="connsiteY111" fmla="*/ 11412 h 11667"/>
                <a:gd name="connsiteX112" fmla="*/ 5677 w 13395"/>
                <a:gd name="connsiteY112" fmla="*/ 11566 h 11667"/>
                <a:gd name="connsiteX113" fmla="*/ 6057 w 13395"/>
                <a:gd name="connsiteY113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4656 w 13395"/>
                <a:gd name="connsiteY66" fmla="*/ 3411 h 11667"/>
                <a:gd name="connsiteX67" fmla="*/ 0 w 13395"/>
                <a:gd name="connsiteY67" fmla="*/ 2947 h 11667"/>
                <a:gd name="connsiteX68" fmla="*/ 4977 w 13395"/>
                <a:gd name="connsiteY68" fmla="*/ 4501 h 11667"/>
                <a:gd name="connsiteX69" fmla="*/ 4948 w 13395"/>
                <a:gd name="connsiteY69" fmla="*/ 4741 h 11667"/>
                <a:gd name="connsiteX70" fmla="*/ 5123 w 13395"/>
                <a:gd name="connsiteY70" fmla="*/ 4893 h 11667"/>
                <a:gd name="connsiteX71" fmla="*/ 5094 w 13395"/>
                <a:gd name="connsiteY71" fmla="*/ 5068 h 11667"/>
                <a:gd name="connsiteX72" fmla="*/ 5181 w 13395"/>
                <a:gd name="connsiteY72" fmla="*/ 5264 h 11667"/>
                <a:gd name="connsiteX73" fmla="*/ 5240 w 13395"/>
                <a:gd name="connsiteY73" fmla="*/ 5352 h 11667"/>
                <a:gd name="connsiteX74" fmla="*/ 5210 w 13395"/>
                <a:gd name="connsiteY74" fmla="*/ 5461 h 11667"/>
                <a:gd name="connsiteX75" fmla="*/ 5240 w 13395"/>
                <a:gd name="connsiteY75" fmla="*/ 5679 h 11667"/>
                <a:gd name="connsiteX76" fmla="*/ 4977 w 13395"/>
                <a:gd name="connsiteY76" fmla="*/ 5679 h 11667"/>
                <a:gd name="connsiteX77" fmla="*/ 4889 w 13395"/>
                <a:gd name="connsiteY77" fmla="*/ 5766 h 11667"/>
                <a:gd name="connsiteX78" fmla="*/ 4889 w 13395"/>
                <a:gd name="connsiteY78" fmla="*/ 5940 h 11667"/>
                <a:gd name="connsiteX79" fmla="*/ 4685 w 13395"/>
                <a:gd name="connsiteY79" fmla="*/ 5940 h 11667"/>
                <a:gd name="connsiteX80" fmla="*/ 4627 w 13395"/>
                <a:gd name="connsiteY80" fmla="*/ 6050 h 11667"/>
                <a:gd name="connsiteX81" fmla="*/ 4627 w 13395"/>
                <a:gd name="connsiteY81" fmla="*/ 5896 h 11667"/>
                <a:gd name="connsiteX82" fmla="*/ 3897 w 13395"/>
                <a:gd name="connsiteY82" fmla="*/ 5940 h 11667"/>
                <a:gd name="connsiteX83" fmla="*/ 3751 w 13395"/>
                <a:gd name="connsiteY83" fmla="*/ 6028 h 11667"/>
                <a:gd name="connsiteX84" fmla="*/ 3751 w 13395"/>
                <a:gd name="connsiteY84" fmla="*/ 6050 h 11667"/>
                <a:gd name="connsiteX85" fmla="*/ 3897 w 13395"/>
                <a:gd name="connsiteY85" fmla="*/ 6333 h 11667"/>
                <a:gd name="connsiteX86" fmla="*/ 3839 w 13395"/>
                <a:gd name="connsiteY86" fmla="*/ 6659 h 11667"/>
                <a:gd name="connsiteX87" fmla="*/ 3518 w 13395"/>
                <a:gd name="connsiteY87" fmla="*/ 6834 h 11667"/>
                <a:gd name="connsiteX88" fmla="*/ 3751 w 13395"/>
                <a:gd name="connsiteY88" fmla="*/ 7074 h 11667"/>
                <a:gd name="connsiteX89" fmla="*/ 3722 w 13395"/>
                <a:gd name="connsiteY89" fmla="*/ 7292 h 11667"/>
                <a:gd name="connsiteX90" fmla="*/ 3518 w 13395"/>
                <a:gd name="connsiteY90" fmla="*/ 7423 h 11667"/>
                <a:gd name="connsiteX91" fmla="*/ 3372 w 13395"/>
                <a:gd name="connsiteY91" fmla="*/ 7597 h 11667"/>
                <a:gd name="connsiteX92" fmla="*/ 3051 w 13395"/>
                <a:gd name="connsiteY92" fmla="*/ 7597 h 11667"/>
                <a:gd name="connsiteX93" fmla="*/ 3138 w 13395"/>
                <a:gd name="connsiteY93" fmla="*/ 8033 h 11667"/>
                <a:gd name="connsiteX94" fmla="*/ 2905 w 13395"/>
                <a:gd name="connsiteY94" fmla="*/ 8404 h 11667"/>
                <a:gd name="connsiteX95" fmla="*/ 3051 w 13395"/>
                <a:gd name="connsiteY95" fmla="*/ 8709 h 11667"/>
                <a:gd name="connsiteX96" fmla="*/ 3138 w 13395"/>
                <a:gd name="connsiteY96" fmla="*/ 8775 h 11667"/>
                <a:gd name="connsiteX97" fmla="*/ 3138 w 13395"/>
                <a:gd name="connsiteY97" fmla="*/ 8949 h 11667"/>
                <a:gd name="connsiteX98" fmla="*/ 3255 w 13395"/>
                <a:gd name="connsiteY98" fmla="*/ 9102 h 11667"/>
                <a:gd name="connsiteX99" fmla="*/ 3051 w 13395"/>
                <a:gd name="connsiteY99" fmla="*/ 9276 h 11667"/>
                <a:gd name="connsiteX100" fmla="*/ 3313 w 13395"/>
                <a:gd name="connsiteY100" fmla="*/ 9668 h 11667"/>
                <a:gd name="connsiteX101" fmla="*/ 3255 w 13395"/>
                <a:gd name="connsiteY101" fmla="*/ 9778 h 11667"/>
                <a:gd name="connsiteX102" fmla="*/ 3255 w 13395"/>
                <a:gd name="connsiteY102" fmla="*/ 9865 h 11667"/>
                <a:gd name="connsiteX103" fmla="*/ 3255 w 13395"/>
                <a:gd name="connsiteY103" fmla="*/ 9865 h 11667"/>
                <a:gd name="connsiteX104" fmla="*/ 3430 w 13395"/>
                <a:gd name="connsiteY104" fmla="*/ 9974 h 11667"/>
                <a:gd name="connsiteX105" fmla="*/ 4422 w 13395"/>
                <a:gd name="connsiteY105" fmla="*/ 10235 h 11667"/>
                <a:gd name="connsiteX106" fmla="*/ 4481 w 13395"/>
                <a:gd name="connsiteY106" fmla="*/ 10431 h 11667"/>
                <a:gd name="connsiteX107" fmla="*/ 4335 w 13395"/>
                <a:gd name="connsiteY107" fmla="*/ 10802 h 11667"/>
                <a:gd name="connsiteX108" fmla="*/ 4160 w 13395"/>
                <a:gd name="connsiteY108" fmla="*/ 11129 h 11667"/>
                <a:gd name="connsiteX109" fmla="*/ 4189 w 13395"/>
                <a:gd name="connsiteY109" fmla="*/ 11434 h 11667"/>
                <a:gd name="connsiteX110" fmla="*/ 5123 w 13395"/>
                <a:gd name="connsiteY110" fmla="*/ 11412 h 11667"/>
                <a:gd name="connsiteX111" fmla="*/ 5677 w 13395"/>
                <a:gd name="connsiteY111" fmla="*/ 11566 h 11667"/>
                <a:gd name="connsiteX112" fmla="*/ 6057 w 13395"/>
                <a:gd name="connsiteY112" fmla="*/ 11587 h 11667"/>
                <a:gd name="connsiteX0" fmla="*/ 6057 w 13395"/>
                <a:gd name="connsiteY0" fmla="*/ 11587 h 11667"/>
                <a:gd name="connsiteX1" fmla="*/ 6261 w 13395"/>
                <a:gd name="connsiteY1" fmla="*/ 11653 h 11667"/>
                <a:gd name="connsiteX2" fmla="*/ 6437 w 13395"/>
                <a:gd name="connsiteY2" fmla="*/ 11500 h 11667"/>
                <a:gd name="connsiteX3" fmla="*/ 6991 w 13395"/>
                <a:gd name="connsiteY3" fmla="*/ 11609 h 11667"/>
                <a:gd name="connsiteX4" fmla="*/ 7225 w 13395"/>
                <a:gd name="connsiteY4" fmla="*/ 11478 h 11667"/>
                <a:gd name="connsiteX5" fmla="*/ 7487 w 13395"/>
                <a:gd name="connsiteY5" fmla="*/ 11456 h 11667"/>
                <a:gd name="connsiteX6" fmla="*/ 8450 w 13395"/>
                <a:gd name="connsiteY6" fmla="*/ 11566 h 11667"/>
                <a:gd name="connsiteX7" fmla="*/ 8392 w 13395"/>
                <a:gd name="connsiteY7" fmla="*/ 11412 h 11667"/>
                <a:gd name="connsiteX8" fmla="*/ 8304 w 13395"/>
                <a:gd name="connsiteY8" fmla="*/ 11347 h 11667"/>
                <a:gd name="connsiteX9" fmla="*/ 8421 w 13395"/>
                <a:gd name="connsiteY9" fmla="*/ 11260 h 11667"/>
                <a:gd name="connsiteX10" fmla="*/ 8275 w 13395"/>
                <a:gd name="connsiteY10" fmla="*/ 11107 h 11667"/>
                <a:gd name="connsiteX11" fmla="*/ 8392 w 13395"/>
                <a:gd name="connsiteY11" fmla="*/ 10911 h 11667"/>
                <a:gd name="connsiteX12" fmla="*/ 8596 w 13395"/>
                <a:gd name="connsiteY12" fmla="*/ 10868 h 11667"/>
                <a:gd name="connsiteX13" fmla="*/ 8683 w 13395"/>
                <a:gd name="connsiteY13" fmla="*/ 10758 h 11667"/>
                <a:gd name="connsiteX14" fmla="*/ 8830 w 13395"/>
                <a:gd name="connsiteY14" fmla="*/ 10650 h 11667"/>
                <a:gd name="connsiteX15" fmla="*/ 9005 w 13395"/>
                <a:gd name="connsiteY15" fmla="*/ 10650 h 11667"/>
                <a:gd name="connsiteX16" fmla="*/ 8976 w 13395"/>
                <a:gd name="connsiteY16" fmla="*/ 10344 h 11667"/>
                <a:gd name="connsiteX17" fmla="*/ 8596 w 13395"/>
                <a:gd name="connsiteY17" fmla="*/ 10214 h 11667"/>
                <a:gd name="connsiteX18" fmla="*/ 8509 w 13395"/>
                <a:gd name="connsiteY18" fmla="*/ 10061 h 11667"/>
                <a:gd name="connsiteX19" fmla="*/ 8362 w 13395"/>
                <a:gd name="connsiteY19" fmla="*/ 9974 h 11667"/>
                <a:gd name="connsiteX20" fmla="*/ 8071 w 13395"/>
                <a:gd name="connsiteY20" fmla="*/ 9733 h 11667"/>
                <a:gd name="connsiteX21" fmla="*/ 7983 w 13395"/>
                <a:gd name="connsiteY21" fmla="*/ 9581 h 11667"/>
                <a:gd name="connsiteX22" fmla="*/ 8013 w 13395"/>
                <a:gd name="connsiteY22" fmla="*/ 9451 h 11667"/>
                <a:gd name="connsiteX23" fmla="*/ 7721 w 13395"/>
                <a:gd name="connsiteY23" fmla="*/ 9189 h 11667"/>
                <a:gd name="connsiteX24" fmla="*/ 7895 w 13395"/>
                <a:gd name="connsiteY24" fmla="*/ 9079 h 11667"/>
                <a:gd name="connsiteX25" fmla="*/ 8129 w 13395"/>
                <a:gd name="connsiteY25" fmla="*/ 9014 h 11667"/>
                <a:gd name="connsiteX26" fmla="*/ 8626 w 13395"/>
                <a:gd name="connsiteY26" fmla="*/ 8797 h 11667"/>
                <a:gd name="connsiteX27" fmla="*/ 9501 w 13395"/>
                <a:gd name="connsiteY27" fmla="*/ 8557 h 11667"/>
                <a:gd name="connsiteX28" fmla="*/ 9997 w 13395"/>
                <a:gd name="connsiteY28" fmla="*/ 8338 h 11667"/>
                <a:gd name="connsiteX29" fmla="*/ 9735 w 13395"/>
                <a:gd name="connsiteY29" fmla="*/ 7815 h 11667"/>
                <a:gd name="connsiteX30" fmla="*/ 9735 w 13395"/>
                <a:gd name="connsiteY30" fmla="*/ 7226 h 11667"/>
                <a:gd name="connsiteX31" fmla="*/ 9647 w 13395"/>
                <a:gd name="connsiteY31" fmla="*/ 6943 h 11667"/>
                <a:gd name="connsiteX32" fmla="*/ 9326 w 13395"/>
                <a:gd name="connsiteY32" fmla="*/ 6704 h 11667"/>
                <a:gd name="connsiteX33" fmla="*/ 9501 w 13395"/>
                <a:gd name="connsiteY33" fmla="*/ 6442 h 11667"/>
                <a:gd name="connsiteX34" fmla="*/ 9443 w 13395"/>
                <a:gd name="connsiteY34" fmla="*/ 6137 h 11667"/>
                <a:gd name="connsiteX35" fmla="*/ 9384 w 13395"/>
                <a:gd name="connsiteY35" fmla="*/ 5613 h 11667"/>
                <a:gd name="connsiteX36" fmla="*/ 9268 w 13395"/>
                <a:gd name="connsiteY36" fmla="*/ 5526 h 11667"/>
                <a:gd name="connsiteX37" fmla="*/ 8830 w 13395"/>
                <a:gd name="connsiteY37" fmla="*/ 5308 h 11667"/>
                <a:gd name="connsiteX38" fmla="*/ 8947 w 13395"/>
                <a:gd name="connsiteY38" fmla="*/ 5003 h 11667"/>
                <a:gd name="connsiteX39" fmla="*/ 8655 w 13395"/>
                <a:gd name="connsiteY39" fmla="*/ 4981 h 11667"/>
                <a:gd name="connsiteX40" fmla="*/ 8480 w 13395"/>
                <a:gd name="connsiteY40" fmla="*/ 5025 h 11667"/>
                <a:gd name="connsiteX41" fmla="*/ 8159 w 13395"/>
                <a:gd name="connsiteY41" fmla="*/ 5112 h 11667"/>
                <a:gd name="connsiteX42" fmla="*/ 7925 w 13395"/>
                <a:gd name="connsiteY42" fmla="*/ 5220 h 11667"/>
                <a:gd name="connsiteX43" fmla="*/ 7750 w 13395"/>
                <a:gd name="connsiteY43" fmla="*/ 5308 h 11667"/>
                <a:gd name="connsiteX44" fmla="*/ 7546 w 13395"/>
                <a:gd name="connsiteY44" fmla="*/ 5330 h 11667"/>
                <a:gd name="connsiteX45" fmla="*/ 7428 w 13395"/>
                <a:gd name="connsiteY45" fmla="*/ 5461 h 11667"/>
                <a:gd name="connsiteX46" fmla="*/ 7195 w 13395"/>
                <a:gd name="connsiteY46" fmla="*/ 5482 h 11667"/>
                <a:gd name="connsiteX47" fmla="*/ 6786 w 13395"/>
                <a:gd name="connsiteY47" fmla="*/ 5548 h 11667"/>
                <a:gd name="connsiteX48" fmla="*/ 6786 w 13395"/>
                <a:gd name="connsiteY48" fmla="*/ 5374 h 11667"/>
                <a:gd name="connsiteX49" fmla="*/ 6932 w 13395"/>
                <a:gd name="connsiteY49" fmla="*/ 5242 h 11667"/>
                <a:gd name="connsiteX50" fmla="*/ 6962 w 13395"/>
                <a:gd name="connsiteY50" fmla="*/ 5003 h 11667"/>
                <a:gd name="connsiteX51" fmla="*/ 6611 w 13395"/>
                <a:gd name="connsiteY51" fmla="*/ 5199 h 11667"/>
                <a:gd name="connsiteX52" fmla="*/ 6291 w 13395"/>
                <a:gd name="connsiteY52" fmla="*/ 5047 h 11667"/>
                <a:gd name="connsiteX53" fmla="*/ 6086 w 13395"/>
                <a:gd name="connsiteY53" fmla="*/ 4893 h 11667"/>
                <a:gd name="connsiteX54" fmla="*/ 5998 w 13395"/>
                <a:gd name="connsiteY54" fmla="*/ 4588 h 11667"/>
                <a:gd name="connsiteX55" fmla="*/ 5765 w 13395"/>
                <a:gd name="connsiteY55" fmla="*/ 4436 h 11667"/>
                <a:gd name="connsiteX56" fmla="*/ 6028 w 13395"/>
                <a:gd name="connsiteY56" fmla="*/ 4327 h 11667"/>
                <a:gd name="connsiteX57" fmla="*/ 6057 w 13395"/>
                <a:gd name="connsiteY57" fmla="*/ 4414 h 11667"/>
                <a:gd name="connsiteX58" fmla="*/ 6261 w 13395"/>
                <a:gd name="connsiteY58" fmla="*/ 4479 h 11667"/>
                <a:gd name="connsiteX59" fmla="*/ 6553 w 13395"/>
                <a:gd name="connsiteY59" fmla="*/ 4719 h 11667"/>
                <a:gd name="connsiteX60" fmla="*/ 6670 w 13395"/>
                <a:gd name="connsiteY60" fmla="*/ 4566 h 11667"/>
                <a:gd name="connsiteX61" fmla="*/ 5882 w 13395"/>
                <a:gd name="connsiteY61" fmla="*/ 3957 h 11667"/>
                <a:gd name="connsiteX62" fmla="*/ 13361 w 13395"/>
                <a:gd name="connsiteY62" fmla="*/ 3 h 11667"/>
                <a:gd name="connsiteX63" fmla="*/ 8589 w 13395"/>
                <a:gd name="connsiteY63" fmla="*/ 3220 h 11667"/>
                <a:gd name="connsiteX64" fmla="*/ 5794 w 13395"/>
                <a:gd name="connsiteY64" fmla="*/ 2016 h 11667"/>
                <a:gd name="connsiteX65" fmla="*/ 4831 w 13395"/>
                <a:gd name="connsiteY65" fmla="*/ 2540 h 11667"/>
                <a:gd name="connsiteX66" fmla="*/ 0 w 13395"/>
                <a:gd name="connsiteY66" fmla="*/ 2947 h 11667"/>
                <a:gd name="connsiteX67" fmla="*/ 4977 w 13395"/>
                <a:gd name="connsiteY67" fmla="*/ 4501 h 11667"/>
                <a:gd name="connsiteX68" fmla="*/ 4948 w 13395"/>
                <a:gd name="connsiteY68" fmla="*/ 4741 h 11667"/>
                <a:gd name="connsiteX69" fmla="*/ 5123 w 13395"/>
                <a:gd name="connsiteY69" fmla="*/ 4893 h 11667"/>
                <a:gd name="connsiteX70" fmla="*/ 5094 w 13395"/>
                <a:gd name="connsiteY70" fmla="*/ 5068 h 11667"/>
                <a:gd name="connsiteX71" fmla="*/ 5181 w 13395"/>
                <a:gd name="connsiteY71" fmla="*/ 5264 h 11667"/>
                <a:gd name="connsiteX72" fmla="*/ 5240 w 13395"/>
                <a:gd name="connsiteY72" fmla="*/ 5352 h 11667"/>
                <a:gd name="connsiteX73" fmla="*/ 5210 w 13395"/>
                <a:gd name="connsiteY73" fmla="*/ 5461 h 11667"/>
                <a:gd name="connsiteX74" fmla="*/ 5240 w 13395"/>
                <a:gd name="connsiteY74" fmla="*/ 5679 h 11667"/>
                <a:gd name="connsiteX75" fmla="*/ 4977 w 13395"/>
                <a:gd name="connsiteY75" fmla="*/ 5679 h 11667"/>
                <a:gd name="connsiteX76" fmla="*/ 4889 w 13395"/>
                <a:gd name="connsiteY76" fmla="*/ 5766 h 11667"/>
                <a:gd name="connsiteX77" fmla="*/ 4889 w 13395"/>
                <a:gd name="connsiteY77" fmla="*/ 5940 h 11667"/>
                <a:gd name="connsiteX78" fmla="*/ 4685 w 13395"/>
                <a:gd name="connsiteY78" fmla="*/ 5940 h 11667"/>
                <a:gd name="connsiteX79" fmla="*/ 4627 w 13395"/>
                <a:gd name="connsiteY79" fmla="*/ 6050 h 11667"/>
                <a:gd name="connsiteX80" fmla="*/ 4627 w 13395"/>
                <a:gd name="connsiteY80" fmla="*/ 5896 h 11667"/>
                <a:gd name="connsiteX81" fmla="*/ 3897 w 13395"/>
                <a:gd name="connsiteY81" fmla="*/ 5940 h 11667"/>
                <a:gd name="connsiteX82" fmla="*/ 3751 w 13395"/>
                <a:gd name="connsiteY82" fmla="*/ 6028 h 11667"/>
                <a:gd name="connsiteX83" fmla="*/ 3751 w 13395"/>
                <a:gd name="connsiteY83" fmla="*/ 6050 h 11667"/>
                <a:gd name="connsiteX84" fmla="*/ 3897 w 13395"/>
                <a:gd name="connsiteY84" fmla="*/ 6333 h 11667"/>
                <a:gd name="connsiteX85" fmla="*/ 3839 w 13395"/>
                <a:gd name="connsiteY85" fmla="*/ 6659 h 11667"/>
                <a:gd name="connsiteX86" fmla="*/ 3518 w 13395"/>
                <a:gd name="connsiteY86" fmla="*/ 6834 h 11667"/>
                <a:gd name="connsiteX87" fmla="*/ 3751 w 13395"/>
                <a:gd name="connsiteY87" fmla="*/ 7074 h 11667"/>
                <a:gd name="connsiteX88" fmla="*/ 3722 w 13395"/>
                <a:gd name="connsiteY88" fmla="*/ 7292 h 11667"/>
                <a:gd name="connsiteX89" fmla="*/ 3518 w 13395"/>
                <a:gd name="connsiteY89" fmla="*/ 7423 h 11667"/>
                <a:gd name="connsiteX90" fmla="*/ 3372 w 13395"/>
                <a:gd name="connsiteY90" fmla="*/ 7597 h 11667"/>
                <a:gd name="connsiteX91" fmla="*/ 3051 w 13395"/>
                <a:gd name="connsiteY91" fmla="*/ 7597 h 11667"/>
                <a:gd name="connsiteX92" fmla="*/ 3138 w 13395"/>
                <a:gd name="connsiteY92" fmla="*/ 8033 h 11667"/>
                <a:gd name="connsiteX93" fmla="*/ 2905 w 13395"/>
                <a:gd name="connsiteY93" fmla="*/ 8404 h 11667"/>
                <a:gd name="connsiteX94" fmla="*/ 3051 w 13395"/>
                <a:gd name="connsiteY94" fmla="*/ 8709 h 11667"/>
                <a:gd name="connsiteX95" fmla="*/ 3138 w 13395"/>
                <a:gd name="connsiteY95" fmla="*/ 8775 h 11667"/>
                <a:gd name="connsiteX96" fmla="*/ 3138 w 13395"/>
                <a:gd name="connsiteY96" fmla="*/ 8949 h 11667"/>
                <a:gd name="connsiteX97" fmla="*/ 3255 w 13395"/>
                <a:gd name="connsiteY97" fmla="*/ 9102 h 11667"/>
                <a:gd name="connsiteX98" fmla="*/ 3051 w 13395"/>
                <a:gd name="connsiteY98" fmla="*/ 9276 h 11667"/>
                <a:gd name="connsiteX99" fmla="*/ 3313 w 13395"/>
                <a:gd name="connsiteY99" fmla="*/ 9668 h 11667"/>
                <a:gd name="connsiteX100" fmla="*/ 3255 w 13395"/>
                <a:gd name="connsiteY100" fmla="*/ 9778 h 11667"/>
                <a:gd name="connsiteX101" fmla="*/ 3255 w 13395"/>
                <a:gd name="connsiteY101" fmla="*/ 9865 h 11667"/>
                <a:gd name="connsiteX102" fmla="*/ 3255 w 13395"/>
                <a:gd name="connsiteY102" fmla="*/ 9865 h 11667"/>
                <a:gd name="connsiteX103" fmla="*/ 3430 w 13395"/>
                <a:gd name="connsiteY103" fmla="*/ 9974 h 11667"/>
                <a:gd name="connsiteX104" fmla="*/ 4422 w 13395"/>
                <a:gd name="connsiteY104" fmla="*/ 10235 h 11667"/>
                <a:gd name="connsiteX105" fmla="*/ 4481 w 13395"/>
                <a:gd name="connsiteY105" fmla="*/ 10431 h 11667"/>
                <a:gd name="connsiteX106" fmla="*/ 4335 w 13395"/>
                <a:gd name="connsiteY106" fmla="*/ 10802 h 11667"/>
                <a:gd name="connsiteX107" fmla="*/ 4160 w 13395"/>
                <a:gd name="connsiteY107" fmla="*/ 11129 h 11667"/>
                <a:gd name="connsiteX108" fmla="*/ 4189 w 13395"/>
                <a:gd name="connsiteY108" fmla="*/ 11434 h 11667"/>
                <a:gd name="connsiteX109" fmla="*/ 5123 w 13395"/>
                <a:gd name="connsiteY109" fmla="*/ 11412 h 11667"/>
                <a:gd name="connsiteX110" fmla="*/ 5677 w 13395"/>
                <a:gd name="connsiteY110" fmla="*/ 11566 h 11667"/>
                <a:gd name="connsiteX111" fmla="*/ 6057 w 13395"/>
                <a:gd name="connsiteY111" fmla="*/ 11587 h 11667"/>
                <a:gd name="connsiteX0" fmla="*/ 6059 w 13397"/>
                <a:gd name="connsiteY0" fmla="*/ 11587 h 11667"/>
                <a:gd name="connsiteX1" fmla="*/ 6263 w 13397"/>
                <a:gd name="connsiteY1" fmla="*/ 11653 h 11667"/>
                <a:gd name="connsiteX2" fmla="*/ 6439 w 13397"/>
                <a:gd name="connsiteY2" fmla="*/ 11500 h 11667"/>
                <a:gd name="connsiteX3" fmla="*/ 6993 w 13397"/>
                <a:gd name="connsiteY3" fmla="*/ 11609 h 11667"/>
                <a:gd name="connsiteX4" fmla="*/ 7227 w 13397"/>
                <a:gd name="connsiteY4" fmla="*/ 11478 h 11667"/>
                <a:gd name="connsiteX5" fmla="*/ 7489 w 13397"/>
                <a:gd name="connsiteY5" fmla="*/ 11456 h 11667"/>
                <a:gd name="connsiteX6" fmla="*/ 8452 w 13397"/>
                <a:gd name="connsiteY6" fmla="*/ 11566 h 11667"/>
                <a:gd name="connsiteX7" fmla="*/ 8394 w 13397"/>
                <a:gd name="connsiteY7" fmla="*/ 11412 h 11667"/>
                <a:gd name="connsiteX8" fmla="*/ 8306 w 13397"/>
                <a:gd name="connsiteY8" fmla="*/ 11347 h 11667"/>
                <a:gd name="connsiteX9" fmla="*/ 8423 w 13397"/>
                <a:gd name="connsiteY9" fmla="*/ 11260 h 11667"/>
                <a:gd name="connsiteX10" fmla="*/ 8277 w 13397"/>
                <a:gd name="connsiteY10" fmla="*/ 11107 h 11667"/>
                <a:gd name="connsiteX11" fmla="*/ 8394 w 13397"/>
                <a:gd name="connsiteY11" fmla="*/ 10911 h 11667"/>
                <a:gd name="connsiteX12" fmla="*/ 8598 w 13397"/>
                <a:gd name="connsiteY12" fmla="*/ 10868 h 11667"/>
                <a:gd name="connsiteX13" fmla="*/ 8685 w 13397"/>
                <a:gd name="connsiteY13" fmla="*/ 10758 h 11667"/>
                <a:gd name="connsiteX14" fmla="*/ 8832 w 13397"/>
                <a:gd name="connsiteY14" fmla="*/ 10650 h 11667"/>
                <a:gd name="connsiteX15" fmla="*/ 9007 w 13397"/>
                <a:gd name="connsiteY15" fmla="*/ 10650 h 11667"/>
                <a:gd name="connsiteX16" fmla="*/ 8978 w 13397"/>
                <a:gd name="connsiteY16" fmla="*/ 10344 h 11667"/>
                <a:gd name="connsiteX17" fmla="*/ 8598 w 13397"/>
                <a:gd name="connsiteY17" fmla="*/ 10214 h 11667"/>
                <a:gd name="connsiteX18" fmla="*/ 8511 w 13397"/>
                <a:gd name="connsiteY18" fmla="*/ 10061 h 11667"/>
                <a:gd name="connsiteX19" fmla="*/ 8364 w 13397"/>
                <a:gd name="connsiteY19" fmla="*/ 9974 h 11667"/>
                <a:gd name="connsiteX20" fmla="*/ 8073 w 13397"/>
                <a:gd name="connsiteY20" fmla="*/ 9733 h 11667"/>
                <a:gd name="connsiteX21" fmla="*/ 7985 w 13397"/>
                <a:gd name="connsiteY21" fmla="*/ 9581 h 11667"/>
                <a:gd name="connsiteX22" fmla="*/ 8015 w 13397"/>
                <a:gd name="connsiteY22" fmla="*/ 9451 h 11667"/>
                <a:gd name="connsiteX23" fmla="*/ 7723 w 13397"/>
                <a:gd name="connsiteY23" fmla="*/ 9189 h 11667"/>
                <a:gd name="connsiteX24" fmla="*/ 7897 w 13397"/>
                <a:gd name="connsiteY24" fmla="*/ 9079 h 11667"/>
                <a:gd name="connsiteX25" fmla="*/ 8131 w 13397"/>
                <a:gd name="connsiteY25" fmla="*/ 9014 h 11667"/>
                <a:gd name="connsiteX26" fmla="*/ 8628 w 13397"/>
                <a:gd name="connsiteY26" fmla="*/ 8797 h 11667"/>
                <a:gd name="connsiteX27" fmla="*/ 9503 w 13397"/>
                <a:gd name="connsiteY27" fmla="*/ 8557 h 11667"/>
                <a:gd name="connsiteX28" fmla="*/ 9999 w 13397"/>
                <a:gd name="connsiteY28" fmla="*/ 8338 h 11667"/>
                <a:gd name="connsiteX29" fmla="*/ 9737 w 13397"/>
                <a:gd name="connsiteY29" fmla="*/ 7815 h 11667"/>
                <a:gd name="connsiteX30" fmla="*/ 9737 w 13397"/>
                <a:gd name="connsiteY30" fmla="*/ 7226 h 11667"/>
                <a:gd name="connsiteX31" fmla="*/ 9649 w 13397"/>
                <a:gd name="connsiteY31" fmla="*/ 6943 h 11667"/>
                <a:gd name="connsiteX32" fmla="*/ 9328 w 13397"/>
                <a:gd name="connsiteY32" fmla="*/ 6704 h 11667"/>
                <a:gd name="connsiteX33" fmla="*/ 9503 w 13397"/>
                <a:gd name="connsiteY33" fmla="*/ 6442 h 11667"/>
                <a:gd name="connsiteX34" fmla="*/ 9445 w 13397"/>
                <a:gd name="connsiteY34" fmla="*/ 6137 h 11667"/>
                <a:gd name="connsiteX35" fmla="*/ 9386 w 13397"/>
                <a:gd name="connsiteY35" fmla="*/ 5613 h 11667"/>
                <a:gd name="connsiteX36" fmla="*/ 9270 w 13397"/>
                <a:gd name="connsiteY36" fmla="*/ 5526 h 11667"/>
                <a:gd name="connsiteX37" fmla="*/ 8832 w 13397"/>
                <a:gd name="connsiteY37" fmla="*/ 5308 h 11667"/>
                <a:gd name="connsiteX38" fmla="*/ 8949 w 13397"/>
                <a:gd name="connsiteY38" fmla="*/ 5003 h 11667"/>
                <a:gd name="connsiteX39" fmla="*/ 8657 w 13397"/>
                <a:gd name="connsiteY39" fmla="*/ 4981 h 11667"/>
                <a:gd name="connsiteX40" fmla="*/ 8482 w 13397"/>
                <a:gd name="connsiteY40" fmla="*/ 5025 h 11667"/>
                <a:gd name="connsiteX41" fmla="*/ 8161 w 13397"/>
                <a:gd name="connsiteY41" fmla="*/ 5112 h 11667"/>
                <a:gd name="connsiteX42" fmla="*/ 7927 w 13397"/>
                <a:gd name="connsiteY42" fmla="*/ 5220 h 11667"/>
                <a:gd name="connsiteX43" fmla="*/ 7752 w 13397"/>
                <a:gd name="connsiteY43" fmla="*/ 5308 h 11667"/>
                <a:gd name="connsiteX44" fmla="*/ 7548 w 13397"/>
                <a:gd name="connsiteY44" fmla="*/ 5330 h 11667"/>
                <a:gd name="connsiteX45" fmla="*/ 7430 w 13397"/>
                <a:gd name="connsiteY45" fmla="*/ 5461 h 11667"/>
                <a:gd name="connsiteX46" fmla="*/ 7197 w 13397"/>
                <a:gd name="connsiteY46" fmla="*/ 5482 h 11667"/>
                <a:gd name="connsiteX47" fmla="*/ 6788 w 13397"/>
                <a:gd name="connsiteY47" fmla="*/ 5548 h 11667"/>
                <a:gd name="connsiteX48" fmla="*/ 6788 w 13397"/>
                <a:gd name="connsiteY48" fmla="*/ 5374 h 11667"/>
                <a:gd name="connsiteX49" fmla="*/ 6934 w 13397"/>
                <a:gd name="connsiteY49" fmla="*/ 5242 h 11667"/>
                <a:gd name="connsiteX50" fmla="*/ 6964 w 13397"/>
                <a:gd name="connsiteY50" fmla="*/ 5003 h 11667"/>
                <a:gd name="connsiteX51" fmla="*/ 6613 w 13397"/>
                <a:gd name="connsiteY51" fmla="*/ 5199 h 11667"/>
                <a:gd name="connsiteX52" fmla="*/ 6293 w 13397"/>
                <a:gd name="connsiteY52" fmla="*/ 5047 h 11667"/>
                <a:gd name="connsiteX53" fmla="*/ 6088 w 13397"/>
                <a:gd name="connsiteY53" fmla="*/ 4893 h 11667"/>
                <a:gd name="connsiteX54" fmla="*/ 6000 w 13397"/>
                <a:gd name="connsiteY54" fmla="*/ 4588 h 11667"/>
                <a:gd name="connsiteX55" fmla="*/ 5767 w 13397"/>
                <a:gd name="connsiteY55" fmla="*/ 4436 h 11667"/>
                <a:gd name="connsiteX56" fmla="*/ 6030 w 13397"/>
                <a:gd name="connsiteY56" fmla="*/ 4327 h 11667"/>
                <a:gd name="connsiteX57" fmla="*/ 6059 w 13397"/>
                <a:gd name="connsiteY57" fmla="*/ 4414 h 11667"/>
                <a:gd name="connsiteX58" fmla="*/ 6263 w 13397"/>
                <a:gd name="connsiteY58" fmla="*/ 4479 h 11667"/>
                <a:gd name="connsiteX59" fmla="*/ 6555 w 13397"/>
                <a:gd name="connsiteY59" fmla="*/ 4719 h 11667"/>
                <a:gd name="connsiteX60" fmla="*/ 6672 w 13397"/>
                <a:gd name="connsiteY60" fmla="*/ 4566 h 11667"/>
                <a:gd name="connsiteX61" fmla="*/ 5884 w 13397"/>
                <a:gd name="connsiteY61" fmla="*/ 3957 h 11667"/>
                <a:gd name="connsiteX62" fmla="*/ 13363 w 13397"/>
                <a:gd name="connsiteY62" fmla="*/ 3 h 11667"/>
                <a:gd name="connsiteX63" fmla="*/ 8591 w 13397"/>
                <a:gd name="connsiteY63" fmla="*/ 3220 h 11667"/>
                <a:gd name="connsiteX64" fmla="*/ 5796 w 13397"/>
                <a:gd name="connsiteY64" fmla="*/ 2016 h 11667"/>
                <a:gd name="connsiteX65" fmla="*/ 2 w 13397"/>
                <a:gd name="connsiteY65" fmla="*/ 2947 h 11667"/>
                <a:gd name="connsiteX66" fmla="*/ 4979 w 13397"/>
                <a:gd name="connsiteY66" fmla="*/ 4501 h 11667"/>
                <a:gd name="connsiteX67" fmla="*/ 4950 w 13397"/>
                <a:gd name="connsiteY67" fmla="*/ 4741 h 11667"/>
                <a:gd name="connsiteX68" fmla="*/ 5125 w 13397"/>
                <a:gd name="connsiteY68" fmla="*/ 4893 h 11667"/>
                <a:gd name="connsiteX69" fmla="*/ 5096 w 13397"/>
                <a:gd name="connsiteY69" fmla="*/ 5068 h 11667"/>
                <a:gd name="connsiteX70" fmla="*/ 5183 w 13397"/>
                <a:gd name="connsiteY70" fmla="*/ 5264 h 11667"/>
                <a:gd name="connsiteX71" fmla="*/ 5242 w 13397"/>
                <a:gd name="connsiteY71" fmla="*/ 5352 h 11667"/>
                <a:gd name="connsiteX72" fmla="*/ 5212 w 13397"/>
                <a:gd name="connsiteY72" fmla="*/ 5461 h 11667"/>
                <a:gd name="connsiteX73" fmla="*/ 5242 w 13397"/>
                <a:gd name="connsiteY73" fmla="*/ 5679 h 11667"/>
                <a:gd name="connsiteX74" fmla="*/ 4979 w 13397"/>
                <a:gd name="connsiteY74" fmla="*/ 5679 h 11667"/>
                <a:gd name="connsiteX75" fmla="*/ 4891 w 13397"/>
                <a:gd name="connsiteY75" fmla="*/ 5766 h 11667"/>
                <a:gd name="connsiteX76" fmla="*/ 4891 w 13397"/>
                <a:gd name="connsiteY76" fmla="*/ 5940 h 11667"/>
                <a:gd name="connsiteX77" fmla="*/ 4687 w 13397"/>
                <a:gd name="connsiteY77" fmla="*/ 5940 h 11667"/>
                <a:gd name="connsiteX78" fmla="*/ 4629 w 13397"/>
                <a:gd name="connsiteY78" fmla="*/ 6050 h 11667"/>
                <a:gd name="connsiteX79" fmla="*/ 4629 w 13397"/>
                <a:gd name="connsiteY79" fmla="*/ 5896 h 11667"/>
                <a:gd name="connsiteX80" fmla="*/ 3899 w 13397"/>
                <a:gd name="connsiteY80" fmla="*/ 5940 h 11667"/>
                <a:gd name="connsiteX81" fmla="*/ 3753 w 13397"/>
                <a:gd name="connsiteY81" fmla="*/ 6028 h 11667"/>
                <a:gd name="connsiteX82" fmla="*/ 3753 w 13397"/>
                <a:gd name="connsiteY82" fmla="*/ 6050 h 11667"/>
                <a:gd name="connsiteX83" fmla="*/ 3899 w 13397"/>
                <a:gd name="connsiteY83" fmla="*/ 6333 h 11667"/>
                <a:gd name="connsiteX84" fmla="*/ 3841 w 13397"/>
                <a:gd name="connsiteY84" fmla="*/ 6659 h 11667"/>
                <a:gd name="connsiteX85" fmla="*/ 3520 w 13397"/>
                <a:gd name="connsiteY85" fmla="*/ 6834 h 11667"/>
                <a:gd name="connsiteX86" fmla="*/ 3753 w 13397"/>
                <a:gd name="connsiteY86" fmla="*/ 7074 h 11667"/>
                <a:gd name="connsiteX87" fmla="*/ 3724 w 13397"/>
                <a:gd name="connsiteY87" fmla="*/ 7292 h 11667"/>
                <a:gd name="connsiteX88" fmla="*/ 3520 w 13397"/>
                <a:gd name="connsiteY88" fmla="*/ 7423 h 11667"/>
                <a:gd name="connsiteX89" fmla="*/ 3374 w 13397"/>
                <a:gd name="connsiteY89" fmla="*/ 7597 h 11667"/>
                <a:gd name="connsiteX90" fmla="*/ 3053 w 13397"/>
                <a:gd name="connsiteY90" fmla="*/ 7597 h 11667"/>
                <a:gd name="connsiteX91" fmla="*/ 3140 w 13397"/>
                <a:gd name="connsiteY91" fmla="*/ 8033 h 11667"/>
                <a:gd name="connsiteX92" fmla="*/ 2907 w 13397"/>
                <a:gd name="connsiteY92" fmla="*/ 8404 h 11667"/>
                <a:gd name="connsiteX93" fmla="*/ 3053 w 13397"/>
                <a:gd name="connsiteY93" fmla="*/ 8709 h 11667"/>
                <a:gd name="connsiteX94" fmla="*/ 3140 w 13397"/>
                <a:gd name="connsiteY94" fmla="*/ 8775 h 11667"/>
                <a:gd name="connsiteX95" fmla="*/ 3140 w 13397"/>
                <a:gd name="connsiteY95" fmla="*/ 8949 h 11667"/>
                <a:gd name="connsiteX96" fmla="*/ 3257 w 13397"/>
                <a:gd name="connsiteY96" fmla="*/ 9102 h 11667"/>
                <a:gd name="connsiteX97" fmla="*/ 3053 w 13397"/>
                <a:gd name="connsiteY97" fmla="*/ 9276 h 11667"/>
                <a:gd name="connsiteX98" fmla="*/ 3315 w 13397"/>
                <a:gd name="connsiteY98" fmla="*/ 9668 h 11667"/>
                <a:gd name="connsiteX99" fmla="*/ 3257 w 13397"/>
                <a:gd name="connsiteY99" fmla="*/ 9778 h 11667"/>
                <a:gd name="connsiteX100" fmla="*/ 3257 w 13397"/>
                <a:gd name="connsiteY100" fmla="*/ 9865 h 11667"/>
                <a:gd name="connsiteX101" fmla="*/ 3257 w 13397"/>
                <a:gd name="connsiteY101" fmla="*/ 9865 h 11667"/>
                <a:gd name="connsiteX102" fmla="*/ 3432 w 13397"/>
                <a:gd name="connsiteY102" fmla="*/ 9974 h 11667"/>
                <a:gd name="connsiteX103" fmla="*/ 4424 w 13397"/>
                <a:gd name="connsiteY103" fmla="*/ 10235 h 11667"/>
                <a:gd name="connsiteX104" fmla="*/ 4483 w 13397"/>
                <a:gd name="connsiteY104" fmla="*/ 10431 h 11667"/>
                <a:gd name="connsiteX105" fmla="*/ 4337 w 13397"/>
                <a:gd name="connsiteY105" fmla="*/ 10802 h 11667"/>
                <a:gd name="connsiteX106" fmla="*/ 4162 w 13397"/>
                <a:gd name="connsiteY106" fmla="*/ 11129 h 11667"/>
                <a:gd name="connsiteX107" fmla="*/ 4191 w 13397"/>
                <a:gd name="connsiteY107" fmla="*/ 11434 h 11667"/>
                <a:gd name="connsiteX108" fmla="*/ 5125 w 13397"/>
                <a:gd name="connsiteY108" fmla="*/ 11412 h 11667"/>
                <a:gd name="connsiteX109" fmla="*/ 5679 w 13397"/>
                <a:gd name="connsiteY109" fmla="*/ 11566 h 11667"/>
                <a:gd name="connsiteX110" fmla="*/ 6059 w 13397"/>
                <a:gd name="connsiteY110" fmla="*/ 11587 h 11667"/>
                <a:gd name="connsiteX0" fmla="*/ 6102 w 13440"/>
                <a:gd name="connsiteY0" fmla="*/ 11587 h 11667"/>
                <a:gd name="connsiteX1" fmla="*/ 6306 w 13440"/>
                <a:gd name="connsiteY1" fmla="*/ 11653 h 11667"/>
                <a:gd name="connsiteX2" fmla="*/ 6482 w 13440"/>
                <a:gd name="connsiteY2" fmla="*/ 11500 h 11667"/>
                <a:gd name="connsiteX3" fmla="*/ 7036 w 13440"/>
                <a:gd name="connsiteY3" fmla="*/ 11609 h 11667"/>
                <a:gd name="connsiteX4" fmla="*/ 7270 w 13440"/>
                <a:gd name="connsiteY4" fmla="*/ 11478 h 11667"/>
                <a:gd name="connsiteX5" fmla="*/ 7532 w 13440"/>
                <a:gd name="connsiteY5" fmla="*/ 11456 h 11667"/>
                <a:gd name="connsiteX6" fmla="*/ 8495 w 13440"/>
                <a:gd name="connsiteY6" fmla="*/ 11566 h 11667"/>
                <a:gd name="connsiteX7" fmla="*/ 8437 w 13440"/>
                <a:gd name="connsiteY7" fmla="*/ 11412 h 11667"/>
                <a:gd name="connsiteX8" fmla="*/ 8349 w 13440"/>
                <a:gd name="connsiteY8" fmla="*/ 11347 h 11667"/>
                <a:gd name="connsiteX9" fmla="*/ 8466 w 13440"/>
                <a:gd name="connsiteY9" fmla="*/ 11260 h 11667"/>
                <a:gd name="connsiteX10" fmla="*/ 8320 w 13440"/>
                <a:gd name="connsiteY10" fmla="*/ 11107 h 11667"/>
                <a:gd name="connsiteX11" fmla="*/ 8437 w 13440"/>
                <a:gd name="connsiteY11" fmla="*/ 10911 h 11667"/>
                <a:gd name="connsiteX12" fmla="*/ 8641 w 13440"/>
                <a:gd name="connsiteY12" fmla="*/ 10868 h 11667"/>
                <a:gd name="connsiteX13" fmla="*/ 8728 w 13440"/>
                <a:gd name="connsiteY13" fmla="*/ 10758 h 11667"/>
                <a:gd name="connsiteX14" fmla="*/ 8875 w 13440"/>
                <a:gd name="connsiteY14" fmla="*/ 10650 h 11667"/>
                <a:gd name="connsiteX15" fmla="*/ 9050 w 13440"/>
                <a:gd name="connsiteY15" fmla="*/ 10650 h 11667"/>
                <a:gd name="connsiteX16" fmla="*/ 9021 w 13440"/>
                <a:gd name="connsiteY16" fmla="*/ 10344 h 11667"/>
                <a:gd name="connsiteX17" fmla="*/ 8641 w 13440"/>
                <a:gd name="connsiteY17" fmla="*/ 10214 h 11667"/>
                <a:gd name="connsiteX18" fmla="*/ 8554 w 13440"/>
                <a:gd name="connsiteY18" fmla="*/ 10061 h 11667"/>
                <a:gd name="connsiteX19" fmla="*/ 8407 w 13440"/>
                <a:gd name="connsiteY19" fmla="*/ 9974 h 11667"/>
                <a:gd name="connsiteX20" fmla="*/ 8116 w 13440"/>
                <a:gd name="connsiteY20" fmla="*/ 9733 h 11667"/>
                <a:gd name="connsiteX21" fmla="*/ 8028 w 13440"/>
                <a:gd name="connsiteY21" fmla="*/ 9581 h 11667"/>
                <a:gd name="connsiteX22" fmla="*/ 8058 w 13440"/>
                <a:gd name="connsiteY22" fmla="*/ 9451 h 11667"/>
                <a:gd name="connsiteX23" fmla="*/ 7766 w 13440"/>
                <a:gd name="connsiteY23" fmla="*/ 9189 h 11667"/>
                <a:gd name="connsiteX24" fmla="*/ 7940 w 13440"/>
                <a:gd name="connsiteY24" fmla="*/ 9079 h 11667"/>
                <a:gd name="connsiteX25" fmla="*/ 8174 w 13440"/>
                <a:gd name="connsiteY25" fmla="*/ 9014 h 11667"/>
                <a:gd name="connsiteX26" fmla="*/ 8671 w 13440"/>
                <a:gd name="connsiteY26" fmla="*/ 8797 h 11667"/>
                <a:gd name="connsiteX27" fmla="*/ 9546 w 13440"/>
                <a:gd name="connsiteY27" fmla="*/ 8557 h 11667"/>
                <a:gd name="connsiteX28" fmla="*/ 10042 w 13440"/>
                <a:gd name="connsiteY28" fmla="*/ 8338 h 11667"/>
                <a:gd name="connsiteX29" fmla="*/ 9780 w 13440"/>
                <a:gd name="connsiteY29" fmla="*/ 7815 h 11667"/>
                <a:gd name="connsiteX30" fmla="*/ 9780 w 13440"/>
                <a:gd name="connsiteY30" fmla="*/ 7226 h 11667"/>
                <a:gd name="connsiteX31" fmla="*/ 9692 w 13440"/>
                <a:gd name="connsiteY31" fmla="*/ 6943 h 11667"/>
                <a:gd name="connsiteX32" fmla="*/ 9371 w 13440"/>
                <a:gd name="connsiteY32" fmla="*/ 6704 h 11667"/>
                <a:gd name="connsiteX33" fmla="*/ 9546 w 13440"/>
                <a:gd name="connsiteY33" fmla="*/ 6442 h 11667"/>
                <a:gd name="connsiteX34" fmla="*/ 9488 w 13440"/>
                <a:gd name="connsiteY34" fmla="*/ 6137 h 11667"/>
                <a:gd name="connsiteX35" fmla="*/ 9429 w 13440"/>
                <a:gd name="connsiteY35" fmla="*/ 5613 h 11667"/>
                <a:gd name="connsiteX36" fmla="*/ 9313 w 13440"/>
                <a:gd name="connsiteY36" fmla="*/ 5526 h 11667"/>
                <a:gd name="connsiteX37" fmla="*/ 8875 w 13440"/>
                <a:gd name="connsiteY37" fmla="*/ 5308 h 11667"/>
                <a:gd name="connsiteX38" fmla="*/ 8992 w 13440"/>
                <a:gd name="connsiteY38" fmla="*/ 5003 h 11667"/>
                <a:gd name="connsiteX39" fmla="*/ 8700 w 13440"/>
                <a:gd name="connsiteY39" fmla="*/ 4981 h 11667"/>
                <a:gd name="connsiteX40" fmla="*/ 8525 w 13440"/>
                <a:gd name="connsiteY40" fmla="*/ 5025 h 11667"/>
                <a:gd name="connsiteX41" fmla="*/ 8204 w 13440"/>
                <a:gd name="connsiteY41" fmla="*/ 5112 h 11667"/>
                <a:gd name="connsiteX42" fmla="*/ 7970 w 13440"/>
                <a:gd name="connsiteY42" fmla="*/ 5220 h 11667"/>
                <a:gd name="connsiteX43" fmla="*/ 7795 w 13440"/>
                <a:gd name="connsiteY43" fmla="*/ 5308 h 11667"/>
                <a:gd name="connsiteX44" fmla="*/ 7591 w 13440"/>
                <a:gd name="connsiteY44" fmla="*/ 5330 h 11667"/>
                <a:gd name="connsiteX45" fmla="*/ 7473 w 13440"/>
                <a:gd name="connsiteY45" fmla="*/ 5461 h 11667"/>
                <a:gd name="connsiteX46" fmla="*/ 7240 w 13440"/>
                <a:gd name="connsiteY46" fmla="*/ 5482 h 11667"/>
                <a:gd name="connsiteX47" fmla="*/ 6831 w 13440"/>
                <a:gd name="connsiteY47" fmla="*/ 5548 h 11667"/>
                <a:gd name="connsiteX48" fmla="*/ 6831 w 13440"/>
                <a:gd name="connsiteY48" fmla="*/ 5374 h 11667"/>
                <a:gd name="connsiteX49" fmla="*/ 6977 w 13440"/>
                <a:gd name="connsiteY49" fmla="*/ 5242 h 11667"/>
                <a:gd name="connsiteX50" fmla="*/ 7007 w 13440"/>
                <a:gd name="connsiteY50" fmla="*/ 5003 h 11667"/>
                <a:gd name="connsiteX51" fmla="*/ 6656 w 13440"/>
                <a:gd name="connsiteY51" fmla="*/ 5199 h 11667"/>
                <a:gd name="connsiteX52" fmla="*/ 6336 w 13440"/>
                <a:gd name="connsiteY52" fmla="*/ 5047 h 11667"/>
                <a:gd name="connsiteX53" fmla="*/ 6131 w 13440"/>
                <a:gd name="connsiteY53" fmla="*/ 4893 h 11667"/>
                <a:gd name="connsiteX54" fmla="*/ 6043 w 13440"/>
                <a:gd name="connsiteY54" fmla="*/ 4588 h 11667"/>
                <a:gd name="connsiteX55" fmla="*/ 5810 w 13440"/>
                <a:gd name="connsiteY55" fmla="*/ 4436 h 11667"/>
                <a:gd name="connsiteX56" fmla="*/ 6073 w 13440"/>
                <a:gd name="connsiteY56" fmla="*/ 4327 h 11667"/>
                <a:gd name="connsiteX57" fmla="*/ 6102 w 13440"/>
                <a:gd name="connsiteY57" fmla="*/ 4414 h 11667"/>
                <a:gd name="connsiteX58" fmla="*/ 6306 w 13440"/>
                <a:gd name="connsiteY58" fmla="*/ 4479 h 11667"/>
                <a:gd name="connsiteX59" fmla="*/ 6598 w 13440"/>
                <a:gd name="connsiteY59" fmla="*/ 4719 h 11667"/>
                <a:gd name="connsiteX60" fmla="*/ 6715 w 13440"/>
                <a:gd name="connsiteY60" fmla="*/ 4566 h 11667"/>
                <a:gd name="connsiteX61" fmla="*/ 5927 w 13440"/>
                <a:gd name="connsiteY61" fmla="*/ 3957 h 11667"/>
                <a:gd name="connsiteX62" fmla="*/ 13406 w 13440"/>
                <a:gd name="connsiteY62" fmla="*/ 3 h 11667"/>
                <a:gd name="connsiteX63" fmla="*/ 8634 w 13440"/>
                <a:gd name="connsiteY63" fmla="*/ 3220 h 11667"/>
                <a:gd name="connsiteX64" fmla="*/ 45 w 13440"/>
                <a:gd name="connsiteY64" fmla="*/ 2947 h 11667"/>
                <a:gd name="connsiteX65" fmla="*/ 5022 w 13440"/>
                <a:gd name="connsiteY65" fmla="*/ 4501 h 11667"/>
                <a:gd name="connsiteX66" fmla="*/ 4993 w 13440"/>
                <a:gd name="connsiteY66" fmla="*/ 4741 h 11667"/>
                <a:gd name="connsiteX67" fmla="*/ 5168 w 13440"/>
                <a:gd name="connsiteY67" fmla="*/ 4893 h 11667"/>
                <a:gd name="connsiteX68" fmla="*/ 5139 w 13440"/>
                <a:gd name="connsiteY68" fmla="*/ 5068 h 11667"/>
                <a:gd name="connsiteX69" fmla="*/ 5226 w 13440"/>
                <a:gd name="connsiteY69" fmla="*/ 5264 h 11667"/>
                <a:gd name="connsiteX70" fmla="*/ 5285 w 13440"/>
                <a:gd name="connsiteY70" fmla="*/ 5352 h 11667"/>
                <a:gd name="connsiteX71" fmla="*/ 5255 w 13440"/>
                <a:gd name="connsiteY71" fmla="*/ 5461 h 11667"/>
                <a:gd name="connsiteX72" fmla="*/ 5285 w 13440"/>
                <a:gd name="connsiteY72" fmla="*/ 5679 h 11667"/>
                <a:gd name="connsiteX73" fmla="*/ 5022 w 13440"/>
                <a:gd name="connsiteY73" fmla="*/ 5679 h 11667"/>
                <a:gd name="connsiteX74" fmla="*/ 4934 w 13440"/>
                <a:gd name="connsiteY74" fmla="*/ 5766 h 11667"/>
                <a:gd name="connsiteX75" fmla="*/ 4934 w 13440"/>
                <a:gd name="connsiteY75" fmla="*/ 5940 h 11667"/>
                <a:gd name="connsiteX76" fmla="*/ 4730 w 13440"/>
                <a:gd name="connsiteY76" fmla="*/ 5940 h 11667"/>
                <a:gd name="connsiteX77" fmla="*/ 4672 w 13440"/>
                <a:gd name="connsiteY77" fmla="*/ 6050 h 11667"/>
                <a:gd name="connsiteX78" fmla="*/ 4672 w 13440"/>
                <a:gd name="connsiteY78" fmla="*/ 5896 h 11667"/>
                <a:gd name="connsiteX79" fmla="*/ 3942 w 13440"/>
                <a:gd name="connsiteY79" fmla="*/ 5940 h 11667"/>
                <a:gd name="connsiteX80" fmla="*/ 3796 w 13440"/>
                <a:gd name="connsiteY80" fmla="*/ 6028 h 11667"/>
                <a:gd name="connsiteX81" fmla="*/ 3796 w 13440"/>
                <a:gd name="connsiteY81" fmla="*/ 6050 h 11667"/>
                <a:gd name="connsiteX82" fmla="*/ 3942 w 13440"/>
                <a:gd name="connsiteY82" fmla="*/ 6333 h 11667"/>
                <a:gd name="connsiteX83" fmla="*/ 3884 w 13440"/>
                <a:gd name="connsiteY83" fmla="*/ 6659 h 11667"/>
                <a:gd name="connsiteX84" fmla="*/ 3563 w 13440"/>
                <a:gd name="connsiteY84" fmla="*/ 6834 h 11667"/>
                <a:gd name="connsiteX85" fmla="*/ 3796 w 13440"/>
                <a:gd name="connsiteY85" fmla="*/ 7074 h 11667"/>
                <a:gd name="connsiteX86" fmla="*/ 3767 w 13440"/>
                <a:gd name="connsiteY86" fmla="*/ 7292 h 11667"/>
                <a:gd name="connsiteX87" fmla="*/ 3563 w 13440"/>
                <a:gd name="connsiteY87" fmla="*/ 7423 h 11667"/>
                <a:gd name="connsiteX88" fmla="*/ 3417 w 13440"/>
                <a:gd name="connsiteY88" fmla="*/ 7597 h 11667"/>
                <a:gd name="connsiteX89" fmla="*/ 3096 w 13440"/>
                <a:gd name="connsiteY89" fmla="*/ 7597 h 11667"/>
                <a:gd name="connsiteX90" fmla="*/ 3183 w 13440"/>
                <a:gd name="connsiteY90" fmla="*/ 8033 h 11667"/>
                <a:gd name="connsiteX91" fmla="*/ 2950 w 13440"/>
                <a:gd name="connsiteY91" fmla="*/ 8404 h 11667"/>
                <a:gd name="connsiteX92" fmla="*/ 3096 w 13440"/>
                <a:gd name="connsiteY92" fmla="*/ 8709 h 11667"/>
                <a:gd name="connsiteX93" fmla="*/ 3183 w 13440"/>
                <a:gd name="connsiteY93" fmla="*/ 8775 h 11667"/>
                <a:gd name="connsiteX94" fmla="*/ 3183 w 13440"/>
                <a:gd name="connsiteY94" fmla="*/ 8949 h 11667"/>
                <a:gd name="connsiteX95" fmla="*/ 3300 w 13440"/>
                <a:gd name="connsiteY95" fmla="*/ 9102 h 11667"/>
                <a:gd name="connsiteX96" fmla="*/ 3096 w 13440"/>
                <a:gd name="connsiteY96" fmla="*/ 9276 h 11667"/>
                <a:gd name="connsiteX97" fmla="*/ 3358 w 13440"/>
                <a:gd name="connsiteY97" fmla="*/ 9668 h 11667"/>
                <a:gd name="connsiteX98" fmla="*/ 3300 w 13440"/>
                <a:gd name="connsiteY98" fmla="*/ 9778 h 11667"/>
                <a:gd name="connsiteX99" fmla="*/ 3300 w 13440"/>
                <a:gd name="connsiteY99" fmla="*/ 9865 h 11667"/>
                <a:gd name="connsiteX100" fmla="*/ 3300 w 13440"/>
                <a:gd name="connsiteY100" fmla="*/ 9865 h 11667"/>
                <a:gd name="connsiteX101" fmla="*/ 3475 w 13440"/>
                <a:gd name="connsiteY101" fmla="*/ 9974 h 11667"/>
                <a:gd name="connsiteX102" fmla="*/ 4467 w 13440"/>
                <a:gd name="connsiteY102" fmla="*/ 10235 h 11667"/>
                <a:gd name="connsiteX103" fmla="*/ 4526 w 13440"/>
                <a:gd name="connsiteY103" fmla="*/ 10431 h 11667"/>
                <a:gd name="connsiteX104" fmla="*/ 4380 w 13440"/>
                <a:gd name="connsiteY104" fmla="*/ 10802 h 11667"/>
                <a:gd name="connsiteX105" fmla="*/ 4205 w 13440"/>
                <a:gd name="connsiteY105" fmla="*/ 11129 h 11667"/>
                <a:gd name="connsiteX106" fmla="*/ 4234 w 13440"/>
                <a:gd name="connsiteY106" fmla="*/ 11434 h 11667"/>
                <a:gd name="connsiteX107" fmla="*/ 5168 w 13440"/>
                <a:gd name="connsiteY107" fmla="*/ 11412 h 11667"/>
                <a:gd name="connsiteX108" fmla="*/ 5722 w 13440"/>
                <a:gd name="connsiteY108" fmla="*/ 11566 h 11667"/>
                <a:gd name="connsiteX109" fmla="*/ 6102 w 13440"/>
                <a:gd name="connsiteY109" fmla="*/ 11587 h 11667"/>
                <a:gd name="connsiteX0" fmla="*/ 6256 w 13560"/>
                <a:gd name="connsiteY0" fmla="*/ 11592 h 11672"/>
                <a:gd name="connsiteX1" fmla="*/ 6460 w 13560"/>
                <a:gd name="connsiteY1" fmla="*/ 11658 h 11672"/>
                <a:gd name="connsiteX2" fmla="*/ 6636 w 13560"/>
                <a:gd name="connsiteY2" fmla="*/ 11505 h 11672"/>
                <a:gd name="connsiteX3" fmla="*/ 7190 w 13560"/>
                <a:gd name="connsiteY3" fmla="*/ 11614 h 11672"/>
                <a:gd name="connsiteX4" fmla="*/ 7424 w 13560"/>
                <a:gd name="connsiteY4" fmla="*/ 11483 h 11672"/>
                <a:gd name="connsiteX5" fmla="*/ 7686 w 13560"/>
                <a:gd name="connsiteY5" fmla="*/ 11461 h 11672"/>
                <a:gd name="connsiteX6" fmla="*/ 8649 w 13560"/>
                <a:gd name="connsiteY6" fmla="*/ 11571 h 11672"/>
                <a:gd name="connsiteX7" fmla="*/ 8591 w 13560"/>
                <a:gd name="connsiteY7" fmla="*/ 11417 h 11672"/>
                <a:gd name="connsiteX8" fmla="*/ 8503 w 13560"/>
                <a:gd name="connsiteY8" fmla="*/ 11352 h 11672"/>
                <a:gd name="connsiteX9" fmla="*/ 8620 w 13560"/>
                <a:gd name="connsiteY9" fmla="*/ 11265 h 11672"/>
                <a:gd name="connsiteX10" fmla="*/ 8474 w 13560"/>
                <a:gd name="connsiteY10" fmla="*/ 11112 h 11672"/>
                <a:gd name="connsiteX11" fmla="*/ 8591 w 13560"/>
                <a:gd name="connsiteY11" fmla="*/ 10916 h 11672"/>
                <a:gd name="connsiteX12" fmla="*/ 8795 w 13560"/>
                <a:gd name="connsiteY12" fmla="*/ 10873 h 11672"/>
                <a:gd name="connsiteX13" fmla="*/ 8882 w 13560"/>
                <a:gd name="connsiteY13" fmla="*/ 10763 h 11672"/>
                <a:gd name="connsiteX14" fmla="*/ 9029 w 13560"/>
                <a:gd name="connsiteY14" fmla="*/ 10655 h 11672"/>
                <a:gd name="connsiteX15" fmla="*/ 9204 w 13560"/>
                <a:gd name="connsiteY15" fmla="*/ 10655 h 11672"/>
                <a:gd name="connsiteX16" fmla="*/ 9175 w 13560"/>
                <a:gd name="connsiteY16" fmla="*/ 10349 h 11672"/>
                <a:gd name="connsiteX17" fmla="*/ 8795 w 13560"/>
                <a:gd name="connsiteY17" fmla="*/ 10219 h 11672"/>
                <a:gd name="connsiteX18" fmla="*/ 8708 w 13560"/>
                <a:gd name="connsiteY18" fmla="*/ 10066 h 11672"/>
                <a:gd name="connsiteX19" fmla="*/ 8561 w 13560"/>
                <a:gd name="connsiteY19" fmla="*/ 9979 h 11672"/>
                <a:gd name="connsiteX20" fmla="*/ 8270 w 13560"/>
                <a:gd name="connsiteY20" fmla="*/ 9738 h 11672"/>
                <a:gd name="connsiteX21" fmla="*/ 8182 w 13560"/>
                <a:gd name="connsiteY21" fmla="*/ 9586 h 11672"/>
                <a:gd name="connsiteX22" fmla="*/ 8212 w 13560"/>
                <a:gd name="connsiteY22" fmla="*/ 9456 h 11672"/>
                <a:gd name="connsiteX23" fmla="*/ 7920 w 13560"/>
                <a:gd name="connsiteY23" fmla="*/ 9194 h 11672"/>
                <a:gd name="connsiteX24" fmla="*/ 8094 w 13560"/>
                <a:gd name="connsiteY24" fmla="*/ 9084 h 11672"/>
                <a:gd name="connsiteX25" fmla="*/ 8328 w 13560"/>
                <a:gd name="connsiteY25" fmla="*/ 9019 h 11672"/>
                <a:gd name="connsiteX26" fmla="*/ 8825 w 13560"/>
                <a:gd name="connsiteY26" fmla="*/ 8802 h 11672"/>
                <a:gd name="connsiteX27" fmla="*/ 9700 w 13560"/>
                <a:gd name="connsiteY27" fmla="*/ 8562 h 11672"/>
                <a:gd name="connsiteX28" fmla="*/ 10196 w 13560"/>
                <a:gd name="connsiteY28" fmla="*/ 8343 h 11672"/>
                <a:gd name="connsiteX29" fmla="*/ 9934 w 13560"/>
                <a:gd name="connsiteY29" fmla="*/ 7820 h 11672"/>
                <a:gd name="connsiteX30" fmla="*/ 9934 w 13560"/>
                <a:gd name="connsiteY30" fmla="*/ 7231 h 11672"/>
                <a:gd name="connsiteX31" fmla="*/ 9846 w 13560"/>
                <a:gd name="connsiteY31" fmla="*/ 6948 h 11672"/>
                <a:gd name="connsiteX32" fmla="*/ 9525 w 13560"/>
                <a:gd name="connsiteY32" fmla="*/ 6709 h 11672"/>
                <a:gd name="connsiteX33" fmla="*/ 9700 w 13560"/>
                <a:gd name="connsiteY33" fmla="*/ 6447 h 11672"/>
                <a:gd name="connsiteX34" fmla="*/ 9642 w 13560"/>
                <a:gd name="connsiteY34" fmla="*/ 6142 h 11672"/>
                <a:gd name="connsiteX35" fmla="*/ 9583 w 13560"/>
                <a:gd name="connsiteY35" fmla="*/ 5618 h 11672"/>
                <a:gd name="connsiteX36" fmla="*/ 9467 w 13560"/>
                <a:gd name="connsiteY36" fmla="*/ 5531 h 11672"/>
                <a:gd name="connsiteX37" fmla="*/ 9029 w 13560"/>
                <a:gd name="connsiteY37" fmla="*/ 5313 h 11672"/>
                <a:gd name="connsiteX38" fmla="*/ 9146 w 13560"/>
                <a:gd name="connsiteY38" fmla="*/ 5008 h 11672"/>
                <a:gd name="connsiteX39" fmla="*/ 8854 w 13560"/>
                <a:gd name="connsiteY39" fmla="*/ 4986 h 11672"/>
                <a:gd name="connsiteX40" fmla="*/ 8679 w 13560"/>
                <a:gd name="connsiteY40" fmla="*/ 5030 h 11672"/>
                <a:gd name="connsiteX41" fmla="*/ 8358 w 13560"/>
                <a:gd name="connsiteY41" fmla="*/ 5117 h 11672"/>
                <a:gd name="connsiteX42" fmla="*/ 8124 w 13560"/>
                <a:gd name="connsiteY42" fmla="*/ 5225 h 11672"/>
                <a:gd name="connsiteX43" fmla="*/ 7949 w 13560"/>
                <a:gd name="connsiteY43" fmla="*/ 5313 h 11672"/>
                <a:gd name="connsiteX44" fmla="*/ 7745 w 13560"/>
                <a:gd name="connsiteY44" fmla="*/ 5335 h 11672"/>
                <a:gd name="connsiteX45" fmla="*/ 7627 w 13560"/>
                <a:gd name="connsiteY45" fmla="*/ 5466 h 11672"/>
                <a:gd name="connsiteX46" fmla="*/ 7394 w 13560"/>
                <a:gd name="connsiteY46" fmla="*/ 5487 h 11672"/>
                <a:gd name="connsiteX47" fmla="*/ 6985 w 13560"/>
                <a:gd name="connsiteY47" fmla="*/ 5553 h 11672"/>
                <a:gd name="connsiteX48" fmla="*/ 6985 w 13560"/>
                <a:gd name="connsiteY48" fmla="*/ 5379 h 11672"/>
                <a:gd name="connsiteX49" fmla="*/ 7131 w 13560"/>
                <a:gd name="connsiteY49" fmla="*/ 5247 h 11672"/>
                <a:gd name="connsiteX50" fmla="*/ 7161 w 13560"/>
                <a:gd name="connsiteY50" fmla="*/ 5008 h 11672"/>
                <a:gd name="connsiteX51" fmla="*/ 6810 w 13560"/>
                <a:gd name="connsiteY51" fmla="*/ 5204 h 11672"/>
                <a:gd name="connsiteX52" fmla="*/ 6490 w 13560"/>
                <a:gd name="connsiteY52" fmla="*/ 5052 h 11672"/>
                <a:gd name="connsiteX53" fmla="*/ 6285 w 13560"/>
                <a:gd name="connsiteY53" fmla="*/ 4898 h 11672"/>
                <a:gd name="connsiteX54" fmla="*/ 6197 w 13560"/>
                <a:gd name="connsiteY54" fmla="*/ 4593 h 11672"/>
                <a:gd name="connsiteX55" fmla="*/ 5964 w 13560"/>
                <a:gd name="connsiteY55" fmla="*/ 4441 h 11672"/>
                <a:gd name="connsiteX56" fmla="*/ 6227 w 13560"/>
                <a:gd name="connsiteY56" fmla="*/ 4332 h 11672"/>
                <a:gd name="connsiteX57" fmla="*/ 6256 w 13560"/>
                <a:gd name="connsiteY57" fmla="*/ 4419 h 11672"/>
                <a:gd name="connsiteX58" fmla="*/ 6460 w 13560"/>
                <a:gd name="connsiteY58" fmla="*/ 4484 h 11672"/>
                <a:gd name="connsiteX59" fmla="*/ 6752 w 13560"/>
                <a:gd name="connsiteY59" fmla="*/ 4724 h 11672"/>
                <a:gd name="connsiteX60" fmla="*/ 6869 w 13560"/>
                <a:gd name="connsiteY60" fmla="*/ 4571 h 11672"/>
                <a:gd name="connsiteX61" fmla="*/ 6081 w 13560"/>
                <a:gd name="connsiteY61" fmla="*/ 3962 h 11672"/>
                <a:gd name="connsiteX62" fmla="*/ 13560 w 13560"/>
                <a:gd name="connsiteY62" fmla="*/ 8 h 11672"/>
                <a:gd name="connsiteX63" fmla="*/ 199 w 13560"/>
                <a:gd name="connsiteY63" fmla="*/ 2952 h 11672"/>
                <a:gd name="connsiteX64" fmla="*/ 5176 w 13560"/>
                <a:gd name="connsiteY64" fmla="*/ 4506 h 11672"/>
                <a:gd name="connsiteX65" fmla="*/ 5147 w 13560"/>
                <a:gd name="connsiteY65" fmla="*/ 4746 h 11672"/>
                <a:gd name="connsiteX66" fmla="*/ 5322 w 13560"/>
                <a:gd name="connsiteY66" fmla="*/ 4898 h 11672"/>
                <a:gd name="connsiteX67" fmla="*/ 5293 w 13560"/>
                <a:gd name="connsiteY67" fmla="*/ 5073 h 11672"/>
                <a:gd name="connsiteX68" fmla="*/ 5380 w 13560"/>
                <a:gd name="connsiteY68" fmla="*/ 5269 h 11672"/>
                <a:gd name="connsiteX69" fmla="*/ 5439 w 13560"/>
                <a:gd name="connsiteY69" fmla="*/ 5357 h 11672"/>
                <a:gd name="connsiteX70" fmla="*/ 5409 w 13560"/>
                <a:gd name="connsiteY70" fmla="*/ 5466 h 11672"/>
                <a:gd name="connsiteX71" fmla="*/ 5439 w 13560"/>
                <a:gd name="connsiteY71" fmla="*/ 5684 h 11672"/>
                <a:gd name="connsiteX72" fmla="*/ 5176 w 13560"/>
                <a:gd name="connsiteY72" fmla="*/ 5684 h 11672"/>
                <a:gd name="connsiteX73" fmla="*/ 5088 w 13560"/>
                <a:gd name="connsiteY73" fmla="*/ 5771 h 11672"/>
                <a:gd name="connsiteX74" fmla="*/ 5088 w 13560"/>
                <a:gd name="connsiteY74" fmla="*/ 5945 h 11672"/>
                <a:gd name="connsiteX75" fmla="*/ 4884 w 13560"/>
                <a:gd name="connsiteY75" fmla="*/ 5945 h 11672"/>
                <a:gd name="connsiteX76" fmla="*/ 4826 w 13560"/>
                <a:gd name="connsiteY76" fmla="*/ 6055 h 11672"/>
                <a:gd name="connsiteX77" fmla="*/ 4826 w 13560"/>
                <a:gd name="connsiteY77" fmla="*/ 5901 h 11672"/>
                <a:gd name="connsiteX78" fmla="*/ 4096 w 13560"/>
                <a:gd name="connsiteY78" fmla="*/ 5945 h 11672"/>
                <a:gd name="connsiteX79" fmla="*/ 3950 w 13560"/>
                <a:gd name="connsiteY79" fmla="*/ 6033 h 11672"/>
                <a:gd name="connsiteX80" fmla="*/ 3950 w 13560"/>
                <a:gd name="connsiteY80" fmla="*/ 6055 h 11672"/>
                <a:gd name="connsiteX81" fmla="*/ 4096 w 13560"/>
                <a:gd name="connsiteY81" fmla="*/ 6338 h 11672"/>
                <a:gd name="connsiteX82" fmla="*/ 4038 w 13560"/>
                <a:gd name="connsiteY82" fmla="*/ 6664 h 11672"/>
                <a:gd name="connsiteX83" fmla="*/ 3717 w 13560"/>
                <a:gd name="connsiteY83" fmla="*/ 6839 h 11672"/>
                <a:gd name="connsiteX84" fmla="*/ 3950 w 13560"/>
                <a:gd name="connsiteY84" fmla="*/ 7079 h 11672"/>
                <a:gd name="connsiteX85" fmla="*/ 3921 w 13560"/>
                <a:gd name="connsiteY85" fmla="*/ 7297 h 11672"/>
                <a:gd name="connsiteX86" fmla="*/ 3717 w 13560"/>
                <a:gd name="connsiteY86" fmla="*/ 7428 h 11672"/>
                <a:gd name="connsiteX87" fmla="*/ 3571 w 13560"/>
                <a:gd name="connsiteY87" fmla="*/ 7602 h 11672"/>
                <a:gd name="connsiteX88" fmla="*/ 3250 w 13560"/>
                <a:gd name="connsiteY88" fmla="*/ 7602 h 11672"/>
                <a:gd name="connsiteX89" fmla="*/ 3337 w 13560"/>
                <a:gd name="connsiteY89" fmla="*/ 8038 h 11672"/>
                <a:gd name="connsiteX90" fmla="*/ 3104 w 13560"/>
                <a:gd name="connsiteY90" fmla="*/ 8409 h 11672"/>
                <a:gd name="connsiteX91" fmla="*/ 3250 w 13560"/>
                <a:gd name="connsiteY91" fmla="*/ 8714 h 11672"/>
                <a:gd name="connsiteX92" fmla="*/ 3337 w 13560"/>
                <a:gd name="connsiteY92" fmla="*/ 8780 h 11672"/>
                <a:gd name="connsiteX93" fmla="*/ 3337 w 13560"/>
                <a:gd name="connsiteY93" fmla="*/ 8954 h 11672"/>
                <a:gd name="connsiteX94" fmla="*/ 3454 w 13560"/>
                <a:gd name="connsiteY94" fmla="*/ 9107 h 11672"/>
                <a:gd name="connsiteX95" fmla="*/ 3250 w 13560"/>
                <a:gd name="connsiteY95" fmla="*/ 9281 h 11672"/>
                <a:gd name="connsiteX96" fmla="*/ 3512 w 13560"/>
                <a:gd name="connsiteY96" fmla="*/ 9673 h 11672"/>
                <a:gd name="connsiteX97" fmla="*/ 3454 w 13560"/>
                <a:gd name="connsiteY97" fmla="*/ 9783 h 11672"/>
                <a:gd name="connsiteX98" fmla="*/ 3454 w 13560"/>
                <a:gd name="connsiteY98" fmla="*/ 9870 h 11672"/>
                <a:gd name="connsiteX99" fmla="*/ 3454 w 13560"/>
                <a:gd name="connsiteY99" fmla="*/ 9870 h 11672"/>
                <a:gd name="connsiteX100" fmla="*/ 3629 w 13560"/>
                <a:gd name="connsiteY100" fmla="*/ 9979 h 11672"/>
                <a:gd name="connsiteX101" fmla="*/ 4621 w 13560"/>
                <a:gd name="connsiteY101" fmla="*/ 10240 h 11672"/>
                <a:gd name="connsiteX102" fmla="*/ 4680 w 13560"/>
                <a:gd name="connsiteY102" fmla="*/ 10436 h 11672"/>
                <a:gd name="connsiteX103" fmla="*/ 4534 w 13560"/>
                <a:gd name="connsiteY103" fmla="*/ 10807 h 11672"/>
                <a:gd name="connsiteX104" fmla="*/ 4359 w 13560"/>
                <a:gd name="connsiteY104" fmla="*/ 11134 h 11672"/>
                <a:gd name="connsiteX105" fmla="*/ 4388 w 13560"/>
                <a:gd name="connsiteY105" fmla="*/ 11439 h 11672"/>
                <a:gd name="connsiteX106" fmla="*/ 5322 w 13560"/>
                <a:gd name="connsiteY106" fmla="*/ 11417 h 11672"/>
                <a:gd name="connsiteX107" fmla="*/ 5876 w 13560"/>
                <a:gd name="connsiteY107" fmla="*/ 11571 h 11672"/>
                <a:gd name="connsiteX108" fmla="*/ 6256 w 13560"/>
                <a:gd name="connsiteY108" fmla="*/ 11592 h 11672"/>
                <a:gd name="connsiteX0" fmla="*/ 6256 w 13560"/>
                <a:gd name="connsiteY0" fmla="*/ 11592 h 11672"/>
                <a:gd name="connsiteX1" fmla="*/ 6460 w 13560"/>
                <a:gd name="connsiteY1" fmla="*/ 11658 h 11672"/>
                <a:gd name="connsiteX2" fmla="*/ 6636 w 13560"/>
                <a:gd name="connsiteY2" fmla="*/ 11505 h 11672"/>
                <a:gd name="connsiteX3" fmla="*/ 7190 w 13560"/>
                <a:gd name="connsiteY3" fmla="*/ 11614 h 11672"/>
                <a:gd name="connsiteX4" fmla="*/ 7424 w 13560"/>
                <a:gd name="connsiteY4" fmla="*/ 11483 h 11672"/>
                <a:gd name="connsiteX5" fmla="*/ 7686 w 13560"/>
                <a:gd name="connsiteY5" fmla="*/ 11461 h 11672"/>
                <a:gd name="connsiteX6" fmla="*/ 8649 w 13560"/>
                <a:gd name="connsiteY6" fmla="*/ 11571 h 11672"/>
                <a:gd name="connsiteX7" fmla="*/ 8591 w 13560"/>
                <a:gd name="connsiteY7" fmla="*/ 11417 h 11672"/>
                <a:gd name="connsiteX8" fmla="*/ 8503 w 13560"/>
                <a:gd name="connsiteY8" fmla="*/ 11352 h 11672"/>
                <a:gd name="connsiteX9" fmla="*/ 8620 w 13560"/>
                <a:gd name="connsiteY9" fmla="*/ 11265 h 11672"/>
                <a:gd name="connsiteX10" fmla="*/ 8474 w 13560"/>
                <a:gd name="connsiteY10" fmla="*/ 11112 h 11672"/>
                <a:gd name="connsiteX11" fmla="*/ 8591 w 13560"/>
                <a:gd name="connsiteY11" fmla="*/ 10916 h 11672"/>
                <a:gd name="connsiteX12" fmla="*/ 8795 w 13560"/>
                <a:gd name="connsiteY12" fmla="*/ 10873 h 11672"/>
                <a:gd name="connsiteX13" fmla="*/ 8882 w 13560"/>
                <a:gd name="connsiteY13" fmla="*/ 10763 h 11672"/>
                <a:gd name="connsiteX14" fmla="*/ 9029 w 13560"/>
                <a:gd name="connsiteY14" fmla="*/ 10655 h 11672"/>
                <a:gd name="connsiteX15" fmla="*/ 9204 w 13560"/>
                <a:gd name="connsiteY15" fmla="*/ 10655 h 11672"/>
                <a:gd name="connsiteX16" fmla="*/ 9175 w 13560"/>
                <a:gd name="connsiteY16" fmla="*/ 10349 h 11672"/>
                <a:gd name="connsiteX17" fmla="*/ 8795 w 13560"/>
                <a:gd name="connsiteY17" fmla="*/ 10219 h 11672"/>
                <a:gd name="connsiteX18" fmla="*/ 8708 w 13560"/>
                <a:gd name="connsiteY18" fmla="*/ 10066 h 11672"/>
                <a:gd name="connsiteX19" fmla="*/ 8561 w 13560"/>
                <a:gd name="connsiteY19" fmla="*/ 9979 h 11672"/>
                <a:gd name="connsiteX20" fmla="*/ 8270 w 13560"/>
                <a:gd name="connsiteY20" fmla="*/ 9738 h 11672"/>
                <a:gd name="connsiteX21" fmla="*/ 8182 w 13560"/>
                <a:gd name="connsiteY21" fmla="*/ 9586 h 11672"/>
                <a:gd name="connsiteX22" fmla="*/ 8212 w 13560"/>
                <a:gd name="connsiteY22" fmla="*/ 9456 h 11672"/>
                <a:gd name="connsiteX23" fmla="*/ 7920 w 13560"/>
                <a:gd name="connsiteY23" fmla="*/ 9194 h 11672"/>
                <a:gd name="connsiteX24" fmla="*/ 8094 w 13560"/>
                <a:gd name="connsiteY24" fmla="*/ 9084 h 11672"/>
                <a:gd name="connsiteX25" fmla="*/ 8328 w 13560"/>
                <a:gd name="connsiteY25" fmla="*/ 9019 h 11672"/>
                <a:gd name="connsiteX26" fmla="*/ 8825 w 13560"/>
                <a:gd name="connsiteY26" fmla="*/ 8802 h 11672"/>
                <a:gd name="connsiteX27" fmla="*/ 9700 w 13560"/>
                <a:gd name="connsiteY27" fmla="*/ 8562 h 11672"/>
                <a:gd name="connsiteX28" fmla="*/ 10196 w 13560"/>
                <a:gd name="connsiteY28" fmla="*/ 8343 h 11672"/>
                <a:gd name="connsiteX29" fmla="*/ 9934 w 13560"/>
                <a:gd name="connsiteY29" fmla="*/ 7820 h 11672"/>
                <a:gd name="connsiteX30" fmla="*/ 9934 w 13560"/>
                <a:gd name="connsiteY30" fmla="*/ 7231 h 11672"/>
                <a:gd name="connsiteX31" fmla="*/ 9846 w 13560"/>
                <a:gd name="connsiteY31" fmla="*/ 6948 h 11672"/>
                <a:gd name="connsiteX32" fmla="*/ 9525 w 13560"/>
                <a:gd name="connsiteY32" fmla="*/ 6709 h 11672"/>
                <a:gd name="connsiteX33" fmla="*/ 9700 w 13560"/>
                <a:gd name="connsiteY33" fmla="*/ 6447 h 11672"/>
                <a:gd name="connsiteX34" fmla="*/ 9642 w 13560"/>
                <a:gd name="connsiteY34" fmla="*/ 6142 h 11672"/>
                <a:gd name="connsiteX35" fmla="*/ 9583 w 13560"/>
                <a:gd name="connsiteY35" fmla="*/ 5618 h 11672"/>
                <a:gd name="connsiteX36" fmla="*/ 9467 w 13560"/>
                <a:gd name="connsiteY36" fmla="*/ 5531 h 11672"/>
                <a:gd name="connsiteX37" fmla="*/ 9029 w 13560"/>
                <a:gd name="connsiteY37" fmla="*/ 5313 h 11672"/>
                <a:gd name="connsiteX38" fmla="*/ 9146 w 13560"/>
                <a:gd name="connsiteY38" fmla="*/ 5008 h 11672"/>
                <a:gd name="connsiteX39" fmla="*/ 8854 w 13560"/>
                <a:gd name="connsiteY39" fmla="*/ 4986 h 11672"/>
                <a:gd name="connsiteX40" fmla="*/ 8679 w 13560"/>
                <a:gd name="connsiteY40" fmla="*/ 5030 h 11672"/>
                <a:gd name="connsiteX41" fmla="*/ 8358 w 13560"/>
                <a:gd name="connsiteY41" fmla="*/ 5117 h 11672"/>
                <a:gd name="connsiteX42" fmla="*/ 8124 w 13560"/>
                <a:gd name="connsiteY42" fmla="*/ 5225 h 11672"/>
                <a:gd name="connsiteX43" fmla="*/ 7949 w 13560"/>
                <a:gd name="connsiteY43" fmla="*/ 5313 h 11672"/>
                <a:gd name="connsiteX44" fmla="*/ 7745 w 13560"/>
                <a:gd name="connsiteY44" fmla="*/ 5335 h 11672"/>
                <a:gd name="connsiteX45" fmla="*/ 7627 w 13560"/>
                <a:gd name="connsiteY45" fmla="*/ 5466 h 11672"/>
                <a:gd name="connsiteX46" fmla="*/ 7394 w 13560"/>
                <a:gd name="connsiteY46" fmla="*/ 5487 h 11672"/>
                <a:gd name="connsiteX47" fmla="*/ 6985 w 13560"/>
                <a:gd name="connsiteY47" fmla="*/ 5553 h 11672"/>
                <a:gd name="connsiteX48" fmla="*/ 6985 w 13560"/>
                <a:gd name="connsiteY48" fmla="*/ 5379 h 11672"/>
                <a:gd name="connsiteX49" fmla="*/ 7131 w 13560"/>
                <a:gd name="connsiteY49" fmla="*/ 5247 h 11672"/>
                <a:gd name="connsiteX50" fmla="*/ 7161 w 13560"/>
                <a:gd name="connsiteY50" fmla="*/ 5008 h 11672"/>
                <a:gd name="connsiteX51" fmla="*/ 6810 w 13560"/>
                <a:gd name="connsiteY51" fmla="*/ 5204 h 11672"/>
                <a:gd name="connsiteX52" fmla="*/ 6490 w 13560"/>
                <a:gd name="connsiteY52" fmla="*/ 5052 h 11672"/>
                <a:gd name="connsiteX53" fmla="*/ 6285 w 13560"/>
                <a:gd name="connsiteY53" fmla="*/ 4898 h 11672"/>
                <a:gd name="connsiteX54" fmla="*/ 6197 w 13560"/>
                <a:gd name="connsiteY54" fmla="*/ 4593 h 11672"/>
                <a:gd name="connsiteX55" fmla="*/ 5964 w 13560"/>
                <a:gd name="connsiteY55" fmla="*/ 4441 h 11672"/>
                <a:gd name="connsiteX56" fmla="*/ 6227 w 13560"/>
                <a:gd name="connsiteY56" fmla="*/ 4332 h 11672"/>
                <a:gd name="connsiteX57" fmla="*/ 6460 w 13560"/>
                <a:gd name="connsiteY57" fmla="*/ 4484 h 11672"/>
                <a:gd name="connsiteX58" fmla="*/ 6752 w 13560"/>
                <a:gd name="connsiteY58" fmla="*/ 4724 h 11672"/>
                <a:gd name="connsiteX59" fmla="*/ 6869 w 13560"/>
                <a:gd name="connsiteY59" fmla="*/ 4571 h 11672"/>
                <a:gd name="connsiteX60" fmla="*/ 6081 w 13560"/>
                <a:gd name="connsiteY60" fmla="*/ 3962 h 11672"/>
                <a:gd name="connsiteX61" fmla="*/ 13560 w 13560"/>
                <a:gd name="connsiteY61" fmla="*/ 8 h 11672"/>
                <a:gd name="connsiteX62" fmla="*/ 199 w 13560"/>
                <a:gd name="connsiteY62" fmla="*/ 2952 h 11672"/>
                <a:gd name="connsiteX63" fmla="*/ 5176 w 13560"/>
                <a:gd name="connsiteY63" fmla="*/ 4506 h 11672"/>
                <a:gd name="connsiteX64" fmla="*/ 5147 w 13560"/>
                <a:gd name="connsiteY64" fmla="*/ 4746 h 11672"/>
                <a:gd name="connsiteX65" fmla="*/ 5322 w 13560"/>
                <a:gd name="connsiteY65" fmla="*/ 4898 h 11672"/>
                <a:gd name="connsiteX66" fmla="*/ 5293 w 13560"/>
                <a:gd name="connsiteY66" fmla="*/ 5073 h 11672"/>
                <a:gd name="connsiteX67" fmla="*/ 5380 w 13560"/>
                <a:gd name="connsiteY67" fmla="*/ 5269 h 11672"/>
                <a:gd name="connsiteX68" fmla="*/ 5439 w 13560"/>
                <a:gd name="connsiteY68" fmla="*/ 5357 h 11672"/>
                <a:gd name="connsiteX69" fmla="*/ 5409 w 13560"/>
                <a:gd name="connsiteY69" fmla="*/ 5466 h 11672"/>
                <a:gd name="connsiteX70" fmla="*/ 5439 w 13560"/>
                <a:gd name="connsiteY70" fmla="*/ 5684 h 11672"/>
                <a:gd name="connsiteX71" fmla="*/ 5176 w 13560"/>
                <a:gd name="connsiteY71" fmla="*/ 5684 h 11672"/>
                <a:gd name="connsiteX72" fmla="*/ 5088 w 13560"/>
                <a:gd name="connsiteY72" fmla="*/ 5771 h 11672"/>
                <a:gd name="connsiteX73" fmla="*/ 5088 w 13560"/>
                <a:gd name="connsiteY73" fmla="*/ 5945 h 11672"/>
                <a:gd name="connsiteX74" fmla="*/ 4884 w 13560"/>
                <a:gd name="connsiteY74" fmla="*/ 5945 h 11672"/>
                <a:gd name="connsiteX75" fmla="*/ 4826 w 13560"/>
                <a:gd name="connsiteY75" fmla="*/ 6055 h 11672"/>
                <a:gd name="connsiteX76" fmla="*/ 4826 w 13560"/>
                <a:gd name="connsiteY76" fmla="*/ 5901 h 11672"/>
                <a:gd name="connsiteX77" fmla="*/ 4096 w 13560"/>
                <a:gd name="connsiteY77" fmla="*/ 5945 h 11672"/>
                <a:gd name="connsiteX78" fmla="*/ 3950 w 13560"/>
                <a:gd name="connsiteY78" fmla="*/ 6033 h 11672"/>
                <a:gd name="connsiteX79" fmla="*/ 3950 w 13560"/>
                <a:gd name="connsiteY79" fmla="*/ 6055 h 11672"/>
                <a:gd name="connsiteX80" fmla="*/ 4096 w 13560"/>
                <a:gd name="connsiteY80" fmla="*/ 6338 h 11672"/>
                <a:gd name="connsiteX81" fmla="*/ 4038 w 13560"/>
                <a:gd name="connsiteY81" fmla="*/ 6664 h 11672"/>
                <a:gd name="connsiteX82" fmla="*/ 3717 w 13560"/>
                <a:gd name="connsiteY82" fmla="*/ 6839 h 11672"/>
                <a:gd name="connsiteX83" fmla="*/ 3950 w 13560"/>
                <a:gd name="connsiteY83" fmla="*/ 7079 h 11672"/>
                <a:gd name="connsiteX84" fmla="*/ 3921 w 13560"/>
                <a:gd name="connsiteY84" fmla="*/ 7297 h 11672"/>
                <a:gd name="connsiteX85" fmla="*/ 3717 w 13560"/>
                <a:gd name="connsiteY85" fmla="*/ 7428 h 11672"/>
                <a:gd name="connsiteX86" fmla="*/ 3571 w 13560"/>
                <a:gd name="connsiteY86" fmla="*/ 7602 h 11672"/>
                <a:gd name="connsiteX87" fmla="*/ 3250 w 13560"/>
                <a:gd name="connsiteY87" fmla="*/ 7602 h 11672"/>
                <a:gd name="connsiteX88" fmla="*/ 3337 w 13560"/>
                <a:gd name="connsiteY88" fmla="*/ 8038 h 11672"/>
                <a:gd name="connsiteX89" fmla="*/ 3104 w 13560"/>
                <a:gd name="connsiteY89" fmla="*/ 8409 h 11672"/>
                <a:gd name="connsiteX90" fmla="*/ 3250 w 13560"/>
                <a:gd name="connsiteY90" fmla="*/ 8714 h 11672"/>
                <a:gd name="connsiteX91" fmla="*/ 3337 w 13560"/>
                <a:gd name="connsiteY91" fmla="*/ 8780 h 11672"/>
                <a:gd name="connsiteX92" fmla="*/ 3337 w 13560"/>
                <a:gd name="connsiteY92" fmla="*/ 8954 h 11672"/>
                <a:gd name="connsiteX93" fmla="*/ 3454 w 13560"/>
                <a:gd name="connsiteY93" fmla="*/ 9107 h 11672"/>
                <a:gd name="connsiteX94" fmla="*/ 3250 w 13560"/>
                <a:gd name="connsiteY94" fmla="*/ 9281 h 11672"/>
                <a:gd name="connsiteX95" fmla="*/ 3512 w 13560"/>
                <a:gd name="connsiteY95" fmla="*/ 9673 h 11672"/>
                <a:gd name="connsiteX96" fmla="*/ 3454 w 13560"/>
                <a:gd name="connsiteY96" fmla="*/ 9783 h 11672"/>
                <a:gd name="connsiteX97" fmla="*/ 3454 w 13560"/>
                <a:gd name="connsiteY97" fmla="*/ 9870 h 11672"/>
                <a:gd name="connsiteX98" fmla="*/ 3454 w 13560"/>
                <a:gd name="connsiteY98" fmla="*/ 9870 h 11672"/>
                <a:gd name="connsiteX99" fmla="*/ 3629 w 13560"/>
                <a:gd name="connsiteY99" fmla="*/ 9979 h 11672"/>
                <a:gd name="connsiteX100" fmla="*/ 4621 w 13560"/>
                <a:gd name="connsiteY100" fmla="*/ 10240 h 11672"/>
                <a:gd name="connsiteX101" fmla="*/ 4680 w 13560"/>
                <a:gd name="connsiteY101" fmla="*/ 10436 h 11672"/>
                <a:gd name="connsiteX102" fmla="*/ 4534 w 13560"/>
                <a:gd name="connsiteY102" fmla="*/ 10807 h 11672"/>
                <a:gd name="connsiteX103" fmla="*/ 4359 w 13560"/>
                <a:gd name="connsiteY103" fmla="*/ 11134 h 11672"/>
                <a:gd name="connsiteX104" fmla="*/ 4388 w 13560"/>
                <a:gd name="connsiteY104" fmla="*/ 11439 h 11672"/>
                <a:gd name="connsiteX105" fmla="*/ 5322 w 13560"/>
                <a:gd name="connsiteY105" fmla="*/ 11417 h 11672"/>
                <a:gd name="connsiteX106" fmla="*/ 5876 w 13560"/>
                <a:gd name="connsiteY106" fmla="*/ 11571 h 11672"/>
                <a:gd name="connsiteX107" fmla="*/ 6256 w 13560"/>
                <a:gd name="connsiteY107" fmla="*/ 11592 h 11672"/>
                <a:gd name="connsiteX0" fmla="*/ 6256 w 13560"/>
                <a:gd name="connsiteY0" fmla="*/ 11592 h 11672"/>
                <a:gd name="connsiteX1" fmla="*/ 6460 w 13560"/>
                <a:gd name="connsiteY1" fmla="*/ 11658 h 11672"/>
                <a:gd name="connsiteX2" fmla="*/ 6636 w 13560"/>
                <a:gd name="connsiteY2" fmla="*/ 11505 h 11672"/>
                <a:gd name="connsiteX3" fmla="*/ 7190 w 13560"/>
                <a:gd name="connsiteY3" fmla="*/ 11614 h 11672"/>
                <a:gd name="connsiteX4" fmla="*/ 7424 w 13560"/>
                <a:gd name="connsiteY4" fmla="*/ 11483 h 11672"/>
                <a:gd name="connsiteX5" fmla="*/ 7686 w 13560"/>
                <a:gd name="connsiteY5" fmla="*/ 11461 h 11672"/>
                <a:gd name="connsiteX6" fmla="*/ 8649 w 13560"/>
                <a:gd name="connsiteY6" fmla="*/ 11571 h 11672"/>
                <a:gd name="connsiteX7" fmla="*/ 8591 w 13560"/>
                <a:gd name="connsiteY7" fmla="*/ 11417 h 11672"/>
                <a:gd name="connsiteX8" fmla="*/ 8503 w 13560"/>
                <a:gd name="connsiteY8" fmla="*/ 11352 h 11672"/>
                <a:gd name="connsiteX9" fmla="*/ 8620 w 13560"/>
                <a:gd name="connsiteY9" fmla="*/ 11265 h 11672"/>
                <a:gd name="connsiteX10" fmla="*/ 8474 w 13560"/>
                <a:gd name="connsiteY10" fmla="*/ 11112 h 11672"/>
                <a:gd name="connsiteX11" fmla="*/ 8591 w 13560"/>
                <a:gd name="connsiteY11" fmla="*/ 10916 h 11672"/>
                <a:gd name="connsiteX12" fmla="*/ 8795 w 13560"/>
                <a:gd name="connsiteY12" fmla="*/ 10873 h 11672"/>
                <a:gd name="connsiteX13" fmla="*/ 8882 w 13560"/>
                <a:gd name="connsiteY13" fmla="*/ 10763 h 11672"/>
                <a:gd name="connsiteX14" fmla="*/ 9029 w 13560"/>
                <a:gd name="connsiteY14" fmla="*/ 10655 h 11672"/>
                <a:gd name="connsiteX15" fmla="*/ 9204 w 13560"/>
                <a:gd name="connsiteY15" fmla="*/ 10655 h 11672"/>
                <a:gd name="connsiteX16" fmla="*/ 9175 w 13560"/>
                <a:gd name="connsiteY16" fmla="*/ 10349 h 11672"/>
                <a:gd name="connsiteX17" fmla="*/ 8795 w 13560"/>
                <a:gd name="connsiteY17" fmla="*/ 10219 h 11672"/>
                <a:gd name="connsiteX18" fmla="*/ 8708 w 13560"/>
                <a:gd name="connsiteY18" fmla="*/ 10066 h 11672"/>
                <a:gd name="connsiteX19" fmla="*/ 8561 w 13560"/>
                <a:gd name="connsiteY19" fmla="*/ 9979 h 11672"/>
                <a:gd name="connsiteX20" fmla="*/ 8270 w 13560"/>
                <a:gd name="connsiteY20" fmla="*/ 9738 h 11672"/>
                <a:gd name="connsiteX21" fmla="*/ 8182 w 13560"/>
                <a:gd name="connsiteY21" fmla="*/ 9586 h 11672"/>
                <a:gd name="connsiteX22" fmla="*/ 8212 w 13560"/>
                <a:gd name="connsiteY22" fmla="*/ 9456 h 11672"/>
                <a:gd name="connsiteX23" fmla="*/ 7920 w 13560"/>
                <a:gd name="connsiteY23" fmla="*/ 9194 h 11672"/>
                <a:gd name="connsiteX24" fmla="*/ 8094 w 13560"/>
                <a:gd name="connsiteY24" fmla="*/ 9084 h 11672"/>
                <a:gd name="connsiteX25" fmla="*/ 8328 w 13560"/>
                <a:gd name="connsiteY25" fmla="*/ 9019 h 11672"/>
                <a:gd name="connsiteX26" fmla="*/ 8825 w 13560"/>
                <a:gd name="connsiteY26" fmla="*/ 8802 h 11672"/>
                <a:gd name="connsiteX27" fmla="*/ 9700 w 13560"/>
                <a:gd name="connsiteY27" fmla="*/ 8562 h 11672"/>
                <a:gd name="connsiteX28" fmla="*/ 10196 w 13560"/>
                <a:gd name="connsiteY28" fmla="*/ 8343 h 11672"/>
                <a:gd name="connsiteX29" fmla="*/ 9934 w 13560"/>
                <a:gd name="connsiteY29" fmla="*/ 7820 h 11672"/>
                <a:gd name="connsiteX30" fmla="*/ 9934 w 13560"/>
                <a:gd name="connsiteY30" fmla="*/ 7231 h 11672"/>
                <a:gd name="connsiteX31" fmla="*/ 9846 w 13560"/>
                <a:gd name="connsiteY31" fmla="*/ 6948 h 11672"/>
                <a:gd name="connsiteX32" fmla="*/ 9525 w 13560"/>
                <a:gd name="connsiteY32" fmla="*/ 6709 h 11672"/>
                <a:gd name="connsiteX33" fmla="*/ 9700 w 13560"/>
                <a:gd name="connsiteY33" fmla="*/ 6447 h 11672"/>
                <a:gd name="connsiteX34" fmla="*/ 9642 w 13560"/>
                <a:gd name="connsiteY34" fmla="*/ 6142 h 11672"/>
                <a:gd name="connsiteX35" fmla="*/ 9583 w 13560"/>
                <a:gd name="connsiteY35" fmla="*/ 5618 h 11672"/>
                <a:gd name="connsiteX36" fmla="*/ 9467 w 13560"/>
                <a:gd name="connsiteY36" fmla="*/ 5531 h 11672"/>
                <a:gd name="connsiteX37" fmla="*/ 9029 w 13560"/>
                <a:gd name="connsiteY37" fmla="*/ 5313 h 11672"/>
                <a:gd name="connsiteX38" fmla="*/ 9146 w 13560"/>
                <a:gd name="connsiteY38" fmla="*/ 5008 h 11672"/>
                <a:gd name="connsiteX39" fmla="*/ 8854 w 13560"/>
                <a:gd name="connsiteY39" fmla="*/ 4986 h 11672"/>
                <a:gd name="connsiteX40" fmla="*/ 8679 w 13560"/>
                <a:gd name="connsiteY40" fmla="*/ 5030 h 11672"/>
                <a:gd name="connsiteX41" fmla="*/ 8358 w 13560"/>
                <a:gd name="connsiteY41" fmla="*/ 5117 h 11672"/>
                <a:gd name="connsiteX42" fmla="*/ 8124 w 13560"/>
                <a:gd name="connsiteY42" fmla="*/ 5225 h 11672"/>
                <a:gd name="connsiteX43" fmla="*/ 7949 w 13560"/>
                <a:gd name="connsiteY43" fmla="*/ 5313 h 11672"/>
                <a:gd name="connsiteX44" fmla="*/ 7745 w 13560"/>
                <a:gd name="connsiteY44" fmla="*/ 5335 h 11672"/>
                <a:gd name="connsiteX45" fmla="*/ 7627 w 13560"/>
                <a:gd name="connsiteY45" fmla="*/ 5466 h 11672"/>
                <a:gd name="connsiteX46" fmla="*/ 7394 w 13560"/>
                <a:gd name="connsiteY46" fmla="*/ 5487 h 11672"/>
                <a:gd name="connsiteX47" fmla="*/ 6985 w 13560"/>
                <a:gd name="connsiteY47" fmla="*/ 5553 h 11672"/>
                <a:gd name="connsiteX48" fmla="*/ 6985 w 13560"/>
                <a:gd name="connsiteY48" fmla="*/ 5379 h 11672"/>
                <a:gd name="connsiteX49" fmla="*/ 7131 w 13560"/>
                <a:gd name="connsiteY49" fmla="*/ 5247 h 11672"/>
                <a:gd name="connsiteX50" fmla="*/ 7161 w 13560"/>
                <a:gd name="connsiteY50" fmla="*/ 5008 h 11672"/>
                <a:gd name="connsiteX51" fmla="*/ 6810 w 13560"/>
                <a:gd name="connsiteY51" fmla="*/ 5204 h 11672"/>
                <a:gd name="connsiteX52" fmla="*/ 6490 w 13560"/>
                <a:gd name="connsiteY52" fmla="*/ 5052 h 11672"/>
                <a:gd name="connsiteX53" fmla="*/ 6285 w 13560"/>
                <a:gd name="connsiteY53" fmla="*/ 4898 h 11672"/>
                <a:gd name="connsiteX54" fmla="*/ 6197 w 13560"/>
                <a:gd name="connsiteY54" fmla="*/ 4593 h 11672"/>
                <a:gd name="connsiteX55" fmla="*/ 5964 w 13560"/>
                <a:gd name="connsiteY55" fmla="*/ 4441 h 11672"/>
                <a:gd name="connsiteX56" fmla="*/ 6460 w 13560"/>
                <a:gd name="connsiteY56" fmla="*/ 4484 h 11672"/>
                <a:gd name="connsiteX57" fmla="*/ 6752 w 13560"/>
                <a:gd name="connsiteY57" fmla="*/ 4724 h 11672"/>
                <a:gd name="connsiteX58" fmla="*/ 6869 w 13560"/>
                <a:gd name="connsiteY58" fmla="*/ 4571 h 11672"/>
                <a:gd name="connsiteX59" fmla="*/ 6081 w 13560"/>
                <a:gd name="connsiteY59" fmla="*/ 3962 h 11672"/>
                <a:gd name="connsiteX60" fmla="*/ 13560 w 13560"/>
                <a:gd name="connsiteY60" fmla="*/ 8 h 11672"/>
                <a:gd name="connsiteX61" fmla="*/ 199 w 13560"/>
                <a:gd name="connsiteY61" fmla="*/ 2952 h 11672"/>
                <a:gd name="connsiteX62" fmla="*/ 5176 w 13560"/>
                <a:gd name="connsiteY62" fmla="*/ 4506 h 11672"/>
                <a:gd name="connsiteX63" fmla="*/ 5147 w 13560"/>
                <a:gd name="connsiteY63" fmla="*/ 4746 h 11672"/>
                <a:gd name="connsiteX64" fmla="*/ 5322 w 13560"/>
                <a:gd name="connsiteY64" fmla="*/ 4898 h 11672"/>
                <a:gd name="connsiteX65" fmla="*/ 5293 w 13560"/>
                <a:gd name="connsiteY65" fmla="*/ 5073 h 11672"/>
                <a:gd name="connsiteX66" fmla="*/ 5380 w 13560"/>
                <a:gd name="connsiteY66" fmla="*/ 5269 h 11672"/>
                <a:gd name="connsiteX67" fmla="*/ 5439 w 13560"/>
                <a:gd name="connsiteY67" fmla="*/ 5357 h 11672"/>
                <a:gd name="connsiteX68" fmla="*/ 5409 w 13560"/>
                <a:gd name="connsiteY68" fmla="*/ 5466 h 11672"/>
                <a:gd name="connsiteX69" fmla="*/ 5439 w 13560"/>
                <a:gd name="connsiteY69" fmla="*/ 5684 h 11672"/>
                <a:gd name="connsiteX70" fmla="*/ 5176 w 13560"/>
                <a:gd name="connsiteY70" fmla="*/ 5684 h 11672"/>
                <a:gd name="connsiteX71" fmla="*/ 5088 w 13560"/>
                <a:gd name="connsiteY71" fmla="*/ 5771 h 11672"/>
                <a:gd name="connsiteX72" fmla="*/ 5088 w 13560"/>
                <a:gd name="connsiteY72" fmla="*/ 5945 h 11672"/>
                <a:gd name="connsiteX73" fmla="*/ 4884 w 13560"/>
                <a:gd name="connsiteY73" fmla="*/ 5945 h 11672"/>
                <a:gd name="connsiteX74" fmla="*/ 4826 w 13560"/>
                <a:gd name="connsiteY74" fmla="*/ 6055 h 11672"/>
                <a:gd name="connsiteX75" fmla="*/ 4826 w 13560"/>
                <a:gd name="connsiteY75" fmla="*/ 5901 h 11672"/>
                <a:gd name="connsiteX76" fmla="*/ 4096 w 13560"/>
                <a:gd name="connsiteY76" fmla="*/ 5945 h 11672"/>
                <a:gd name="connsiteX77" fmla="*/ 3950 w 13560"/>
                <a:gd name="connsiteY77" fmla="*/ 6033 h 11672"/>
                <a:gd name="connsiteX78" fmla="*/ 3950 w 13560"/>
                <a:gd name="connsiteY78" fmla="*/ 6055 h 11672"/>
                <a:gd name="connsiteX79" fmla="*/ 4096 w 13560"/>
                <a:gd name="connsiteY79" fmla="*/ 6338 h 11672"/>
                <a:gd name="connsiteX80" fmla="*/ 4038 w 13560"/>
                <a:gd name="connsiteY80" fmla="*/ 6664 h 11672"/>
                <a:gd name="connsiteX81" fmla="*/ 3717 w 13560"/>
                <a:gd name="connsiteY81" fmla="*/ 6839 h 11672"/>
                <a:gd name="connsiteX82" fmla="*/ 3950 w 13560"/>
                <a:gd name="connsiteY82" fmla="*/ 7079 h 11672"/>
                <a:gd name="connsiteX83" fmla="*/ 3921 w 13560"/>
                <a:gd name="connsiteY83" fmla="*/ 7297 h 11672"/>
                <a:gd name="connsiteX84" fmla="*/ 3717 w 13560"/>
                <a:gd name="connsiteY84" fmla="*/ 7428 h 11672"/>
                <a:gd name="connsiteX85" fmla="*/ 3571 w 13560"/>
                <a:gd name="connsiteY85" fmla="*/ 7602 h 11672"/>
                <a:gd name="connsiteX86" fmla="*/ 3250 w 13560"/>
                <a:gd name="connsiteY86" fmla="*/ 7602 h 11672"/>
                <a:gd name="connsiteX87" fmla="*/ 3337 w 13560"/>
                <a:gd name="connsiteY87" fmla="*/ 8038 h 11672"/>
                <a:gd name="connsiteX88" fmla="*/ 3104 w 13560"/>
                <a:gd name="connsiteY88" fmla="*/ 8409 h 11672"/>
                <a:gd name="connsiteX89" fmla="*/ 3250 w 13560"/>
                <a:gd name="connsiteY89" fmla="*/ 8714 h 11672"/>
                <a:gd name="connsiteX90" fmla="*/ 3337 w 13560"/>
                <a:gd name="connsiteY90" fmla="*/ 8780 h 11672"/>
                <a:gd name="connsiteX91" fmla="*/ 3337 w 13560"/>
                <a:gd name="connsiteY91" fmla="*/ 8954 h 11672"/>
                <a:gd name="connsiteX92" fmla="*/ 3454 w 13560"/>
                <a:gd name="connsiteY92" fmla="*/ 9107 h 11672"/>
                <a:gd name="connsiteX93" fmla="*/ 3250 w 13560"/>
                <a:gd name="connsiteY93" fmla="*/ 9281 h 11672"/>
                <a:gd name="connsiteX94" fmla="*/ 3512 w 13560"/>
                <a:gd name="connsiteY94" fmla="*/ 9673 h 11672"/>
                <a:gd name="connsiteX95" fmla="*/ 3454 w 13560"/>
                <a:gd name="connsiteY95" fmla="*/ 9783 h 11672"/>
                <a:gd name="connsiteX96" fmla="*/ 3454 w 13560"/>
                <a:gd name="connsiteY96" fmla="*/ 9870 h 11672"/>
                <a:gd name="connsiteX97" fmla="*/ 3454 w 13560"/>
                <a:gd name="connsiteY97" fmla="*/ 9870 h 11672"/>
                <a:gd name="connsiteX98" fmla="*/ 3629 w 13560"/>
                <a:gd name="connsiteY98" fmla="*/ 9979 h 11672"/>
                <a:gd name="connsiteX99" fmla="*/ 4621 w 13560"/>
                <a:gd name="connsiteY99" fmla="*/ 10240 h 11672"/>
                <a:gd name="connsiteX100" fmla="*/ 4680 w 13560"/>
                <a:gd name="connsiteY100" fmla="*/ 10436 h 11672"/>
                <a:gd name="connsiteX101" fmla="*/ 4534 w 13560"/>
                <a:gd name="connsiteY101" fmla="*/ 10807 h 11672"/>
                <a:gd name="connsiteX102" fmla="*/ 4359 w 13560"/>
                <a:gd name="connsiteY102" fmla="*/ 11134 h 11672"/>
                <a:gd name="connsiteX103" fmla="*/ 4388 w 13560"/>
                <a:gd name="connsiteY103" fmla="*/ 11439 h 11672"/>
                <a:gd name="connsiteX104" fmla="*/ 5322 w 13560"/>
                <a:gd name="connsiteY104" fmla="*/ 11417 h 11672"/>
                <a:gd name="connsiteX105" fmla="*/ 5876 w 13560"/>
                <a:gd name="connsiteY105" fmla="*/ 11571 h 11672"/>
                <a:gd name="connsiteX106" fmla="*/ 6256 w 13560"/>
                <a:gd name="connsiteY106" fmla="*/ 11592 h 11672"/>
                <a:gd name="connsiteX0" fmla="*/ 6256 w 13684"/>
                <a:gd name="connsiteY0" fmla="*/ 11604 h 11684"/>
                <a:gd name="connsiteX1" fmla="*/ 6460 w 13684"/>
                <a:gd name="connsiteY1" fmla="*/ 11670 h 11684"/>
                <a:gd name="connsiteX2" fmla="*/ 6636 w 13684"/>
                <a:gd name="connsiteY2" fmla="*/ 11517 h 11684"/>
                <a:gd name="connsiteX3" fmla="*/ 7190 w 13684"/>
                <a:gd name="connsiteY3" fmla="*/ 11626 h 11684"/>
                <a:gd name="connsiteX4" fmla="*/ 7424 w 13684"/>
                <a:gd name="connsiteY4" fmla="*/ 11495 h 11684"/>
                <a:gd name="connsiteX5" fmla="*/ 7686 w 13684"/>
                <a:gd name="connsiteY5" fmla="*/ 11473 h 11684"/>
                <a:gd name="connsiteX6" fmla="*/ 8649 w 13684"/>
                <a:gd name="connsiteY6" fmla="*/ 11583 h 11684"/>
                <a:gd name="connsiteX7" fmla="*/ 8591 w 13684"/>
                <a:gd name="connsiteY7" fmla="*/ 11429 h 11684"/>
                <a:gd name="connsiteX8" fmla="*/ 8503 w 13684"/>
                <a:gd name="connsiteY8" fmla="*/ 11364 h 11684"/>
                <a:gd name="connsiteX9" fmla="*/ 8620 w 13684"/>
                <a:gd name="connsiteY9" fmla="*/ 11277 h 11684"/>
                <a:gd name="connsiteX10" fmla="*/ 8474 w 13684"/>
                <a:gd name="connsiteY10" fmla="*/ 11124 h 11684"/>
                <a:gd name="connsiteX11" fmla="*/ 8591 w 13684"/>
                <a:gd name="connsiteY11" fmla="*/ 10928 h 11684"/>
                <a:gd name="connsiteX12" fmla="*/ 8795 w 13684"/>
                <a:gd name="connsiteY12" fmla="*/ 10885 h 11684"/>
                <a:gd name="connsiteX13" fmla="*/ 8882 w 13684"/>
                <a:gd name="connsiteY13" fmla="*/ 10775 h 11684"/>
                <a:gd name="connsiteX14" fmla="*/ 9029 w 13684"/>
                <a:gd name="connsiteY14" fmla="*/ 10667 h 11684"/>
                <a:gd name="connsiteX15" fmla="*/ 9204 w 13684"/>
                <a:gd name="connsiteY15" fmla="*/ 10667 h 11684"/>
                <a:gd name="connsiteX16" fmla="*/ 9175 w 13684"/>
                <a:gd name="connsiteY16" fmla="*/ 10361 h 11684"/>
                <a:gd name="connsiteX17" fmla="*/ 8795 w 13684"/>
                <a:gd name="connsiteY17" fmla="*/ 10231 h 11684"/>
                <a:gd name="connsiteX18" fmla="*/ 8708 w 13684"/>
                <a:gd name="connsiteY18" fmla="*/ 10078 h 11684"/>
                <a:gd name="connsiteX19" fmla="*/ 8561 w 13684"/>
                <a:gd name="connsiteY19" fmla="*/ 9991 h 11684"/>
                <a:gd name="connsiteX20" fmla="*/ 8270 w 13684"/>
                <a:gd name="connsiteY20" fmla="*/ 9750 h 11684"/>
                <a:gd name="connsiteX21" fmla="*/ 8182 w 13684"/>
                <a:gd name="connsiteY21" fmla="*/ 9598 h 11684"/>
                <a:gd name="connsiteX22" fmla="*/ 8212 w 13684"/>
                <a:gd name="connsiteY22" fmla="*/ 9468 h 11684"/>
                <a:gd name="connsiteX23" fmla="*/ 7920 w 13684"/>
                <a:gd name="connsiteY23" fmla="*/ 9206 h 11684"/>
                <a:gd name="connsiteX24" fmla="*/ 8094 w 13684"/>
                <a:gd name="connsiteY24" fmla="*/ 9096 h 11684"/>
                <a:gd name="connsiteX25" fmla="*/ 8328 w 13684"/>
                <a:gd name="connsiteY25" fmla="*/ 9031 h 11684"/>
                <a:gd name="connsiteX26" fmla="*/ 8825 w 13684"/>
                <a:gd name="connsiteY26" fmla="*/ 8814 h 11684"/>
                <a:gd name="connsiteX27" fmla="*/ 9700 w 13684"/>
                <a:gd name="connsiteY27" fmla="*/ 8574 h 11684"/>
                <a:gd name="connsiteX28" fmla="*/ 10196 w 13684"/>
                <a:gd name="connsiteY28" fmla="*/ 8355 h 11684"/>
                <a:gd name="connsiteX29" fmla="*/ 9934 w 13684"/>
                <a:gd name="connsiteY29" fmla="*/ 7832 h 11684"/>
                <a:gd name="connsiteX30" fmla="*/ 9934 w 13684"/>
                <a:gd name="connsiteY30" fmla="*/ 7243 h 11684"/>
                <a:gd name="connsiteX31" fmla="*/ 9846 w 13684"/>
                <a:gd name="connsiteY31" fmla="*/ 6960 h 11684"/>
                <a:gd name="connsiteX32" fmla="*/ 9525 w 13684"/>
                <a:gd name="connsiteY32" fmla="*/ 6721 h 11684"/>
                <a:gd name="connsiteX33" fmla="*/ 9700 w 13684"/>
                <a:gd name="connsiteY33" fmla="*/ 6459 h 11684"/>
                <a:gd name="connsiteX34" fmla="*/ 9642 w 13684"/>
                <a:gd name="connsiteY34" fmla="*/ 6154 h 11684"/>
                <a:gd name="connsiteX35" fmla="*/ 9583 w 13684"/>
                <a:gd name="connsiteY35" fmla="*/ 5630 h 11684"/>
                <a:gd name="connsiteX36" fmla="*/ 9467 w 13684"/>
                <a:gd name="connsiteY36" fmla="*/ 5543 h 11684"/>
                <a:gd name="connsiteX37" fmla="*/ 9029 w 13684"/>
                <a:gd name="connsiteY37" fmla="*/ 5325 h 11684"/>
                <a:gd name="connsiteX38" fmla="*/ 9146 w 13684"/>
                <a:gd name="connsiteY38" fmla="*/ 5020 h 11684"/>
                <a:gd name="connsiteX39" fmla="*/ 8854 w 13684"/>
                <a:gd name="connsiteY39" fmla="*/ 4998 h 11684"/>
                <a:gd name="connsiteX40" fmla="*/ 8679 w 13684"/>
                <a:gd name="connsiteY40" fmla="*/ 5042 h 11684"/>
                <a:gd name="connsiteX41" fmla="*/ 8358 w 13684"/>
                <a:gd name="connsiteY41" fmla="*/ 5129 h 11684"/>
                <a:gd name="connsiteX42" fmla="*/ 8124 w 13684"/>
                <a:gd name="connsiteY42" fmla="*/ 5237 h 11684"/>
                <a:gd name="connsiteX43" fmla="*/ 7949 w 13684"/>
                <a:gd name="connsiteY43" fmla="*/ 5325 h 11684"/>
                <a:gd name="connsiteX44" fmla="*/ 7745 w 13684"/>
                <a:gd name="connsiteY44" fmla="*/ 5347 h 11684"/>
                <a:gd name="connsiteX45" fmla="*/ 7627 w 13684"/>
                <a:gd name="connsiteY45" fmla="*/ 5478 h 11684"/>
                <a:gd name="connsiteX46" fmla="*/ 7394 w 13684"/>
                <a:gd name="connsiteY46" fmla="*/ 5499 h 11684"/>
                <a:gd name="connsiteX47" fmla="*/ 6985 w 13684"/>
                <a:gd name="connsiteY47" fmla="*/ 5565 h 11684"/>
                <a:gd name="connsiteX48" fmla="*/ 6985 w 13684"/>
                <a:gd name="connsiteY48" fmla="*/ 5391 h 11684"/>
                <a:gd name="connsiteX49" fmla="*/ 7131 w 13684"/>
                <a:gd name="connsiteY49" fmla="*/ 5259 h 11684"/>
                <a:gd name="connsiteX50" fmla="*/ 7161 w 13684"/>
                <a:gd name="connsiteY50" fmla="*/ 5020 h 11684"/>
                <a:gd name="connsiteX51" fmla="*/ 6810 w 13684"/>
                <a:gd name="connsiteY51" fmla="*/ 5216 h 11684"/>
                <a:gd name="connsiteX52" fmla="*/ 6490 w 13684"/>
                <a:gd name="connsiteY52" fmla="*/ 5064 h 11684"/>
                <a:gd name="connsiteX53" fmla="*/ 6285 w 13684"/>
                <a:gd name="connsiteY53" fmla="*/ 4910 h 11684"/>
                <a:gd name="connsiteX54" fmla="*/ 6197 w 13684"/>
                <a:gd name="connsiteY54" fmla="*/ 4605 h 11684"/>
                <a:gd name="connsiteX55" fmla="*/ 5964 w 13684"/>
                <a:gd name="connsiteY55" fmla="*/ 4453 h 11684"/>
                <a:gd name="connsiteX56" fmla="*/ 6460 w 13684"/>
                <a:gd name="connsiteY56" fmla="*/ 4496 h 11684"/>
                <a:gd name="connsiteX57" fmla="*/ 6752 w 13684"/>
                <a:gd name="connsiteY57" fmla="*/ 4736 h 11684"/>
                <a:gd name="connsiteX58" fmla="*/ 6869 w 13684"/>
                <a:gd name="connsiteY58" fmla="*/ 4583 h 11684"/>
                <a:gd name="connsiteX59" fmla="*/ 13560 w 13684"/>
                <a:gd name="connsiteY59" fmla="*/ 20 h 11684"/>
                <a:gd name="connsiteX60" fmla="*/ 199 w 13684"/>
                <a:gd name="connsiteY60" fmla="*/ 2964 h 11684"/>
                <a:gd name="connsiteX61" fmla="*/ 5176 w 13684"/>
                <a:gd name="connsiteY61" fmla="*/ 4518 h 11684"/>
                <a:gd name="connsiteX62" fmla="*/ 5147 w 13684"/>
                <a:gd name="connsiteY62" fmla="*/ 4758 h 11684"/>
                <a:gd name="connsiteX63" fmla="*/ 5322 w 13684"/>
                <a:gd name="connsiteY63" fmla="*/ 4910 h 11684"/>
                <a:gd name="connsiteX64" fmla="*/ 5293 w 13684"/>
                <a:gd name="connsiteY64" fmla="*/ 5085 h 11684"/>
                <a:gd name="connsiteX65" fmla="*/ 5380 w 13684"/>
                <a:gd name="connsiteY65" fmla="*/ 5281 h 11684"/>
                <a:gd name="connsiteX66" fmla="*/ 5439 w 13684"/>
                <a:gd name="connsiteY66" fmla="*/ 5369 h 11684"/>
                <a:gd name="connsiteX67" fmla="*/ 5409 w 13684"/>
                <a:gd name="connsiteY67" fmla="*/ 5478 h 11684"/>
                <a:gd name="connsiteX68" fmla="*/ 5439 w 13684"/>
                <a:gd name="connsiteY68" fmla="*/ 5696 h 11684"/>
                <a:gd name="connsiteX69" fmla="*/ 5176 w 13684"/>
                <a:gd name="connsiteY69" fmla="*/ 5696 h 11684"/>
                <a:gd name="connsiteX70" fmla="*/ 5088 w 13684"/>
                <a:gd name="connsiteY70" fmla="*/ 5783 h 11684"/>
                <a:gd name="connsiteX71" fmla="*/ 5088 w 13684"/>
                <a:gd name="connsiteY71" fmla="*/ 5957 h 11684"/>
                <a:gd name="connsiteX72" fmla="*/ 4884 w 13684"/>
                <a:gd name="connsiteY72" fmla="*/ 5957 h 11684"/>
                <a:gd name="connsiteX73" fmla="*/ 4826 w 13684"/>
                <a:gd name="connsiteY73" fmla="*/ 6067 h 11684"/>
                <a:gd name="connsiteX74" fmla="*/ 4826 w 13684"/>
                <a:gd name="connsiteY74" fmla="*/ 5913 h 11684"/>
                <a:gd name="connsiteX75" fmla="*/ 4096 w 13684"/>
                <a:gd name="connsiteY75" fmla="*/ 5957 h 11684"/>
                <a:gd name="connsiteX76" fmla="*/ 3950 w 13684"/>
                <a:gd name="connsiteY76" fmla="*/ 6045 h 11684"/>
                <a:gd name="connsiteX77" fmla="*/ 3950 w 13684"/>
                <a:gd name="connsiteY77" fmla="*/ 6067 h 11684"/>
                <a:gd name="connsiteX78" fmla="*/ 4096 w 13684"/>
                <a:gd name="connsiteY78" fmla="*/ 6350 h 11684"/>
                <a:gd name="connsiteX79" fmla="*/ 4038 w 13684"/>
                <a:gd name="connsiteY79" fmla="*/ 6676 h 11684"/>
                <a:gd name="connsiteX80" fmla="*/ 3717 w 13684"/>
                <a:gd name="connsiteY80" fmla="*/ 6851 h 11684"/>
                <a:gd name="connsiteX81" fmla="*/ 3950 w 13684"/>
                <a:gd name="connsiteY81" fmla="*/ 7091 h 11684"/>
                <a:gd name="connsiteX82" fmla="*/ 3921 w 13684"/>
                <a:gd name="connsiteY82" fmla="*/ 7309 h 11684"/>
                <a:gd name="connsiteX83" fmla="*/ 3717 w 13684"/>
                <a:gd name="connsiteY83" fmla="*/ 7440 h 11684"/>
                <a:gd name="connsiteX84" fmla="*/ 3571 w 13684"/>
                <a:gd name="connsiteY84" fmla="*/ 7614 h 11684"/>
                <a:gd name="connsiteX85" fmla="*/ 3250 w 13684"/>
                <a:gd name="connsiteY85" fmla="*/ 7614 h 11684"/>
                <a:gd name="connsiteX86" fmla="*/ 3337 w 13684"/>
                <a:gd name="connsiteY86" fmla="*/ 8050 h 11684"/>
                <a:gd name="connsiteX87" fmla="*/ 3104 w 13684"/>
                <a:gd name="connsiteY87" fmla="*/ 8421 h 11684"/>
                <a:gd name="connsiteX88" fmla="*/ 3250 w 13684"/>
                <a:gd name="connsiteY88" fmla="*/ 8726 h 11684"/>
                <a:gd name="connsiteX89" fmla="*/ 3337 w 13684"/>
                <a:gd name="connsiteY89" fmla="*/ 8792 h 11684"/>
                <a:gd name="connsiteX90" fmla="*/ 3337 w 13684"/>
                <a:gd name="connsiteY90" fmla="*/ 8966 h 11684"/>
                <a:gd name="connsiteX91" fmla="*/ 3454 w 13684"/>
                <a:gd name="connsiteY91" fmla="*/ 9119 h 11684"/>
                <a:gd name="connsiteX92" fmla="*/ 3250 w 13684"/>
                <a:gd name="connsiteY92" fmla="*/ 9293 h 11684"/>
                <a:gd name="connsiteX93" fmla="*/ 3512 w 13684"/>
                <a:gd name="connsiteY93" fmla="*/ 9685 h 11684"/>
                <a:gd name="connsiteX94" fmla="*/ 3454 w 13684"/>
                <a:gd name="connsiteY94" fmla="*/ 9795 h 11684"/>
                <a:gd name="connsiteX95" fmla="*/ 3454 w 13684"/>
                <a:gd name="connsiteY95" fmla="*/ 9882 h 11684"/>
                <a:gd name="connsiteX96" fmla="*/ 3454 w 13684"/>
                <a:gd name="connsiteY96" fmla="*/ 9882 h 11684"/>
                <a:gd name="connsiteX97" fmla="*/ 3629 w 13684"/>
                <a:gd name="connsiteY97" fmla="*/ 9991 h 11684"/>
                <a:gd name="connsiteX98" fmla="*/ 4621 w 13684"/>
                <a:gd name="connsiteY98" fmla="*/ 10252 h 11684"/>
                <a:gd name="connsiteX99" fmla="*/ 4680 w 13684"/>
                <a:gd name="connsiteY99" fmla="*/ 10448 h 11684"/>
                <a:gd name="connsiteX100" fmla="*/ 4534 w 13684"/>
                <a:gd name="connsiteY100" fmla="*/ 10819 h 11684"/>
                <a:gd name="connsiteX101" fmla="*/ 4359 w 13684"/>
                <a:gd name="connsiteY101" fmla="*/ 11146 h 11684"/>
                <a:gd name="connsiteX102" fmla="*/ 4388 w 13684"/>
                <a:gd name="connsiteY102" fmla="*/ 11451 h 11684"/>
                <a:gd name="connsiteX103" fmla="*/ 5322 w 13684"/>
                <a:gd name="connsiteY103" fmla="*/ 11429 h 11684"/>
                <a:gd name="connsiteX104" fmla="*/ 5876 w 13684"/>
                <a:gd name="connsiteY104" fmla="*/ 11583 h 11684"/>
                <a:gd name="connsiteX105" fmla="*/ 6256 w 13684"/>
                <a:gd name="connsiteY105" fmla="*/ 11604 h 11684"/>
                <a:gd name="connsiteX0" fmla="*/ 6068 w 10011"/>
                <a:gd name="connsiteY0" fmla="*/ 8641 h 8721"/>
                <a:gd name="connsiteX1" fmla="*/ 6272 w 10011"/>
                <a:gd name="connsiteY1" fmla="*/ 8707 h 8721"/>
                <a:gd name="connsiteX2" fmla="*/ 6448 w 10011"/>
                <a:gd name="connsiteY2" fmla="*/ 8554 h 8721"/>
                <a:gd name="connsiteX3" fmla="*/ 7002 w 10011"/>
                <a:gd name="connsiteY3" fmla="*/ 8663 h 8721"/>
                <a:gd name="connsiteX4" fmla="*/ 7236 w 10011"/>
                <a:gd name="connsiteY4" fmla="*/ 8532 h 8721"/>
                <a:gd name="connsiteX5" fmla="*/ 7498 w 10011"/>
                <a:gd name="connsiteY5" fmla="*/ 8510 h 8721"/>
                <a:gd name="connsiteX6" fmla="*/ 8461 w 10011"/>
                <a:gd name="connsiteY6" fmla="*/ 8620 h 8721"/>
                <a:gd name="connsiteX7" fmla="*/ 8403 w 10011"/>
                <a:gd name="connsiteY7" fmla="*/ 8466 h 8721"/>
                <a:gd name="connsiteX8" fmla="*/ 8315 w 10011"/>
                <a:gd name="connsiteY8" fmla="*/ 8401 h 8721"/>
                <a:gd name="connsiteX9" fmla="*/ 8432 w 10011"/>
                <a:gd name="connsiteY9" fmla="*/ 8314 h 8721"/>
                <a:gd name="connsiteX10" fmla="*/ 8286 w 10011"/>
                <a:gd name="connsiteY10" fmla="*/ 8161 h 8721"/>
                <a:gd name="connsiteX11" fmla="*/ 8403 w 10011"/>
                <a:gd name="connsiteY11" fmla="*/ 7965 h 8721"/>
                <a:gd name="connsiteX12" fmla="*/ 8607 w 10011"/>
                <a:gd name="connsiteY12" fmla="*/ 7922 h 8721"/>
                <a:gd name="connsiteX13" fmla="*/ 8694 w 10011"/>
                <a:gd name="connsiteY13" fmla="*/ 7812 h 8721"/>
                <a:gd name="connsiteX14" fmla="*/ 8841 w 10011"/>
                <a:gd name="connsiteY14" fmla="*/ 7704 h 8721"/>
                <a:gd name="connsiteX15" fmla="*/ 9016 w 10011"/>
                <a:gd name="connsiteY15" fmla="*/ 7704 h 8721"/>
                <a:gd name="connsiteX16" fmla="*/ 8987 w 10011"/>
                <a:gd name="connsiteY16" fmla="*/ 7398 h 8721"/>
                <a:gd name="connsiteX17" fmla="*/ 8607 w 10011"/>
                <a:gd name="connsiteY17" fmla="*/ 7268 h 8721"/>
                <a:gd name="connsiteX18" fmla="*/ 8520 w 10011"/>
                <a:gd name="connsiteY18" fmla="*/ 7115 h 8721"/>
                <a:gd name="connsiteX19" fmla="*/ 8373 w 10011"/>
                <a:gd name="connsiteY19" fmla="*/ 7028 h 8721"/>
                <a:gd name="connsiteX20" fmla="*/ 8082 w 10011"/>
                <a:gd name="connsiteY20" fmla="*/ 6787 h 8721"/>
                <a:gd name="connsiteX21" fmla="*/ 7994 w 10011"/>
                <a:gd name="connsiteY21" fmla="*/ 6635 h 8721"/>
                <a:gd name="connsiteX22" fmla="*/ 8024 w 10011"/>
                <a:gd name="connsiteY22" fmla="*/ 6505 h 8721"/>
                <a:gd name="connsiteX23" fmla="*/ 7732 w 10011"/>
                <a:gd name="connsiteY23" fmla="*/ 6243 h 8721"/>
                <a:gd name="connsiteX24" fmla="*/ 7906 w 10011"/>
                <a:gd name="connsiteY24" fmla="*/ 6133 h 8721"/>
                <a:gd name="connsiteX25" fmla="*/ 8140 w 10011"/>
                <a:gd name="connsiteY25" fmla="*/ 6068 h 8721"/>
                <a:gd name="connsiteX26" fmla="*/ 8637 w 10011"/>
                <a:gd name="connsiteY26" fmla="*/ 5851 h 8721"/>
                <a:gd name="connsiteX27" fmla="*/ 9512 w 10011"/>
                <a:gd name="connsiteY27" fmla="*/ 5611 h 8721"/>
                <a:gd name="connsiteX28" fmla="*/ 10008 w 10011"/>
                <a:gd name="connsiteY28" fmla="*/ 5392 h 8721"/>
                <a:gd name="connsiteX29" fmla="*/ 9746 w 10011"/>
                <a:gd name="connsiteY29" fmla="*/ 4869 h 8721"/>
                <a:gd name="connsiteX30" fmla="*/ 9746 w 10011"/>
                <a:gd name="connsiteY30" fmla="*/ 4280 h 8721"/>
                <a:gd name="connsiteX31" fmla="*/ 9658 w 10011"/>
                <a:gd name="connsiteY31" fmla="*/ 3997 h 8721"/>
                <a:gd name="connsiteX32" fmla="*/ 9337 w 10011"/>
                <a:gd name="connsiteY32" fmla="*/ 3758 h 8721"/>
                <a:gd name="connsiteX33" fmla="*/ 9512 w 10011"/>
                <a:gd name="connsiteY33" fmla="*/ 3496 h 8721"/>
                <a:gd name="connsiteX34" fmla="*/ 9454 w 10011"/>
                <a:gd name="connsiteY34" fmla="*/ 3191 h 8721"/>
                <a:gd name="connsiteX35" fmla="*/ 9395 w 10011"/>
                <a:gd name="connsiteY35" fmla="*/ 2667 h 8721"/>
                <a:gd name="connsiteX36" fmla="*/ 9279 w 10011"/>
                <a:gd name="connsiteY36" fmla="*/ 2580 h 8721"/>
                <a:gd name="connsiteX37" fmla="*/ 8841 w 10011"/>
                <a:gd name="connsiteY37" fmla="*/ 2362 h 8721"/>
                <a:gd name="connsiteX38" fmla="*/ 8958 w 10011"/>
                <a:gd name="connsiteY38" fmla="*/ 2057 h 8721"/>
                <a:gd name="connsiteX39" fmla="*/ 8666 w 10011"/>
                <a:gd name="connsiteY39" fmla="*/ 2035 h 8721"/>
                <a:gd name="connsiteX40" fmla="*/ 8491 w 10011"/>
                <a:gd name="connsiteY40" fmla="*/ 2079 h 8721"/>
                <a:gd name="connsiteX41" fmla="*/ 8170 w 10011"/>
                <a:gd name="connsiteY41" fmla="*/ 2166 h 8721"/>
                <a:gd name="connsiteX42" fmla="*/ 7936 w 10011"/>
                <a:gd name="connsiteY42" fmla="*/ 2274 h 8721"/>
                <a:gd name="connsiteX43" fmla="*/ 7761 w 10011"/>
                <a:gd name="connsiteY43" fmla="*/ 2362 h 8721"/>
                <a:gd name="connsiteX44" fmla="*/ 7557 w 10011"/>
                <a:gd name="connsiteY44" fmla="*/ 2384 h 8721"/>
                <a:gd name="connsiteX45" fmla="*/ 7439 w 10011"/>
                <a:gd name="connsiteY45" fmla="*/ 2515 h 8721"/>
                <a:gd name="connsiteX46" fmla="*/ 7206 w 10011"/>
                <a:gd name="connsiteY46" fmla="*/ 2536 h 8721"/>
                <a:gd name="connsiteX47" fmla="*/ 6797 w 10011"/>
                <a:gd name="connsiteY47" fmla="*/ 2602 h 8721"/>
                <a:gd name="connsiteX48" fmla="*/ 6797 w 10011"/>
                <a:gd name="connsiteY48" fmla="*/ 2428 h 8721"/>
                <a:gd name="connsiteX49" fmla="*/ 6943 w 10011"/>
                <a:gd name="connsiteY49" fmla="*/ 2296 h 8721"/>
                <a:gd name="connsiteX50" fmla="*/ 6973 w 10011"/>
                <a:gd name="connsiteY50" fmla="*/ 2057 h 8721"/>
                <a:gd name="connsiteX51" fmla="*/ 6622 w 10011"/>
                <a:gd name="connsiteY51" fmla="*/ 2253 h 8721"/>
                <a:gd name="connsiteX52" fmla="*/ 6302 w 10011"/>
                <a:gd name="connsiteY52" fmla="*/ 2101 h 8721"/>
                <a:gd name="connsiteX53" fmla="*/ 6097 w 10011"/>
                <a:gd name="connsiteY53" fmla="*/ 1947 h 8721"/>
                <a:gd name="connsiteX54" fmla="*/ 6009 w 10011"/>
                <a:gd name="connsiteY54" fmla="*/ 1642 h 8721"/>
                <a:gd name="connsiteX55" fmla="*/ 5776 w 10011"/>
                <a:gd name="connsiteY55" fmla="*/ 1490 h 8721"/>
                <a:gd name="connsiteX56" fmla="*/ 6272 w 10011"/>
                <a:gd name="connsiteY56" fmla="*/ 1533 h 8721"/>
                <a:gd name="connsiteX57" fmla="*/ 6564 w 10011"/>
                <a:gd name="connsiteY57" fmla="*/ 1773 h 8721"/>
                <a:gd name="connsiteX58" fmla="*/ 6681 w 10011"/>
                <a:gd name="connsiteY58" fmla="*/ 1620 h 8721"/>
                <a:gd name="connsiteX59" fmla="*/ 11 w 10011"/>
                <a:gd name="connsiteY59" fmla="*/ 1 h 8721"/>
                <a:gd name="connsiteX60" fmla="*/ 4988 w 10011"/>
                <a:gd name="connsiteY60" fmla="*/ 1555 h 8721"/>
                <a:gd name="connsiteX61" fmla="*/ 4959 w 10011"/>
                <a:gd name="connsiteY61" fmla="*/ 1795 h 8721"/>
                <a:gd name="connsiteX62" fmla="*/ 5134 w 10011"/>
                <a:gd name="connsiteY62" fmla="*/ 1947 h 8721"/>
                <a:gd name="connsiteX63" fmla="*/ 5105 w 10011"/>
                <a:gd name="connsiteY63" fmla="*/ 2122 h 8721"/>
                <a:gd name="connsiteX64" fmla="*/ 5192 w 10011"/>
                <a:gd name="connsiteY64" fmla="*/ 2318 h 8721"/>
                <a:gd name="connsiteX65" fmla="*/ 5251 w 10011"/>
                <a:gd name="connsiteY65" fmla="*/ 2406 h 8721"/>
                <a:gd name="connsiteX66" fmla="*/ 5221 w 10011"/>
                <a:gd name="connsiteY66" fmla="*/ 2515 h 8721"/>
                <a:gd name="connsiteX67" fmla="*/ 5251 w 10011"/>
                <a:gd name="connsiteY67" fmla="*/ 2733 h 8721"/>
                <a:gd name="connsiteX68" fmla="*/ 4988 w 10011"/>
                <a:gd name="connsiteY68" fmla="*/ 2733 h 8721"/>
                <a:gd name="connsiteX69" fmla="*/ 4900 w 10011"/>
                <a:gd name="connsiteY69" fmla="*/ 2820 h 8721"/>
                <a:gd name="connsiteX70" fmla="*/ 4900 w 10011"/>
                <a:gd name="connsiteY70" fmla="*/ 2994 h 8721"/>
                <a:gd name="connsiteX71" fmla="*/ 4696 w 10011"/>
                <a:gd name="connsiteY71" fmla="*/ 2994 h 8721"/>
                <a:gd name="connsiteX72" fmla="*/ 4638 w 10011"/>
                <a:gd name="connsiteY72" fmla="*/ 3104 h 8721"/>
                <a:gd name="connsiteX73" fmla="*/ 4638 w 10011"/>
                <a:gd name="connsiteY73" fmla="*/ 2950 h 8721"/>
                <a:gd name="connsiteX74" fmla="*/ 3908 w 10011"/>
                <a:gd name="connsiteY74" fmla="*/ 2994 h 8721"/>
                <a:gd name="connsiteX75" fmla="*/ 3762 w 10011"/>
                <a:gd name="connsiteY75" fmla="*/ 3082 h 8721"/>
                <a:gd name="connsiteX76" fmla="*/ 3762 w 10011"/>
                <a:gd name="connsiteY76" fmla="*/ 3104 h 8721"/>
                <a:gd name="connsiteX77" fmla="*/ 3908 w 10011"/>
                <a:gd name="connsiteY77" fmla="*/ 3387 h 8721"/>
                <a:gd name="connsiteX78" fmla="*/ 3850 w 10011"/>
                <a:gd name="connsiteY78" fmla="*/ 3713 h 8721"/>
                <a:gd name="connsiteX79" fmla="*/ 3529 w 10011"/>
                <a:gd name="connsiteY79" fmla="*/ 3888 h 8721"/>
                <a:gd name="connsiteX80" fmla="*/ 3762 w 10011"/>
                <a:gd name="connsiteY80" fmla="*/ 4128 h 8721"/>
                <a:gd name="connsiteX81" fmla="*/ 3733 w 10011"/>
                <a:gd name="connsiteY81" fmla="*/ 4346 h 8721"/>
                <a:gd name="connsiteX82" fmla="*/ 3529 w 10011"/>
                <a:gd name="connsiteY82" fmla="*/ 4477 h 8721"/>
                <a:gd name="connsiteX83" fmla="*/ 3383 w 10011"/>
                <a:gd name="connsiteY83" fmla="*/ 4651 h 8721"/>
                <a:gd name="connsiteX84" fmla="*/ 3062 w 10011"/>
                <a:gd name="connsiteY84" fmla="*/ 4651 h 8721"/>
                <a:gd name="connsiteX85" fmla="*/ 3149 w 10011"/>
                <a:gd name="connsiteY85" fmla="*/ 5087 h 8721"/>
                <a:gd name="connsiteX86" fmla="*/ 2916 w 10011"/>
                <a:gd name="connsiteY86" fmla="*/ 5458 h 8721"/>
                <a:gd name="connsiteX87" fmla="*/ 3062 w 10011"/>
                <a:gd name="connsiteY87" fmla="*/ 5763 h 8721"/>
                <a:gd name="connsiteX88" fmla="*/ 3149 w 10011"/>
                <a:gd name="connsiteY88" fmla="*/ 5829 h 8721"/>
                <a:gd name="connsiteX89" fmla="*/ 3149 w 10011"/>
                <a:gd name="connsiteY89" fmla="*/ 6003 h 8721"/>
                <a:gd name="connsiteX90" fmla="*/ 3266 w 10011"/>
                <a:gd name="connsiteY90" fmla="*/ 6156 h 8721"/>
                <a:gd name="connsiteX91" fmla="*/ 3062 w 10011"/>
                <a:gd name="connsiteY91" fmla="*/ 6330 h 8721"/>
                <a:gd name="connsiteX92" fmla="*/ 3324 w 10011"/>
                <a:gd name="connsiteY92" fmla="*/ 6722 h 8721"/>
                <a:gd name="connsiteX93" fmla="*/ 3266 w 10011"/>
                <a:gd name="connsiteY93" fmla="*/ 6832 h 8721"/>
                <a:gd name="connsiteX94" fmla="*/ 3266 w 10011"/>
                <a:gd name="connsiteY94" fmla="*/ 6919 h 8721"/>
                <a:gd name="connsiteX95" fmla="*/ 3266 w 10011"/>
                <a:gd name="connsiteY95" fmla="*/ 6919 h 8721"/>
                <a:gd name="connsiteX96" fmla="*/ 3441 w 10011"/>
                <a:gd name="connsiteY96" fmla="*/ 7028 h 8721"/>
                <a:gd name="connsiteX97" fmla="*/ 4433 w 10011"/>
                <a:gd name="connsiteY97" fmla="*/ 7289 h 8721"/>
                <a:gd name="connsiteX98" fmla="*/ 4492 w 10011"/>
                <a:gd name="connsiteY98" fmla="*/ 7485 h 8721"/>
                <a:gd name="connsiteX99" fmla="*/ 4346 w 10011"/>
                <a:gd name="connsiteY99" fmla="*/ 7856 h 8721"/>
                <a:gd name="connsiteX100" fmla="*/ 4171 w 10011"/>
                <a:gd name="connsiteY100" fmla="*/ 8183 h 8721"/>
                <a:gd name="connsiteX101" fmla="*/ 4200 w 10011"/>
                <a:gd name="connsiteY101" fmla="*/ 8488 h 8721"/>
                <a:gd name="connsiteX102" fmla="*/ 5134 w 10011"/>
                <a:gd name="connsiteY102" fmla="*/ 8466 h 8721"/>
                <a:gd name="connsiteX103" fmla="*/ 5688 w 10011"/>
                <a:gd name="connsiteY103" fmla="*/ 8620 h 8721"/>
                <a:gd name="connsiteX104" fmla="*/ 6068 w 10011"/>
                <a:gd name="connsiteY104" fmla="*/ 8641 h 8721"/>
                <a:gd name="connsiteX0" fmla="*/ 3148 w 7087"/>
                <a:gd name="connsiteY0" fmla="*/ 8208 h 8300"/>
                <a:gd name="connsiteX1" fmla="*/ 3352 w 7087"/>
                <a:gd name="connsiteY1" fmla="*/ 8284 h 8300"/>
                <a:gd name="connsiteX2" fmla="*/ 3528 w 7087"/>
                <a:gd name="connsiteY2" fmla="*/ 8109 h 8300"/>
                <a:gd name="connsiteX3" fmla="*/ 4081 w 7087"/>
                <a:gd name="connsiteY3" fmla="*/ 8233 h 8300"/>
                <a:gd name="connsiteX4" fmla="*/ 4315 w 7087"/>
                <a:gd name="connsiteY4" fmla="*/ 8083 h 8300"/>
                <a:gd name="connsiteX5" fmla="*/ 4577 w 7087"/>
                <a:gd name="connsiteY5" fmla="*/ 8058 h 8300"/>
                <a:gd name="connsiteX6" fmla="*/ 5539 w 7087"/>
                <a:gd name="connsiteY6" fmla="*/ 8184 h 8300"/>
                <a:gd name="connsiteX7" fmla="*/ 5481 w 7087"/>
                <a:gd name="connsiteY7" fmla="*/ 8008 h 8300"/>
                <a:gd name="connsiteX8" fmla="*/ 5393 w 7087"/>
                <a:gd name="connsiteY8" fmla="*/ 7933 h 8300"/>
                <a:gd name="connsiteX9" fmla="*/ 5510 w 7087"/>
                <a:gd name="connsiteY9" fmla="*/ 7833 h 8300"/>
                <a:gd name="connsiteX10" fmla="*/ 5364 w 7087"/>
                <a:gd name="connsiteY10" fmla="*/ 7658 h 8300"/>
                <a:gd name="connsiteX11" fmla="*/ 5481 w 7087"/>
                <a:gd name="connsiteY11" fmla="*/ 7433 h 8300"/>
                <a:gd name="connsiteX12" fmla="*/ 5685 w 7087"/>
                <a:gd name="connsiteY12" fmla="*/ 7384 h 8300"/>
                <a:gd name="connsiteX13" fmla="*/ 5771 w 7087"/>
                <a:gd name="connsiteY13" fmla="*/ 7258 h 8300"/>
                <a:gd name="connsiteX14" fmla="*/ 5918 w 7087"/>
                <a:gd name="connsiteY14" fmla="*/ 7134 h 8300"/>
                <a:gd name="connsiteX15" fmla="*/ 6093 w 7087"/>
                <a:gd name="connsiteY15" fmla="*/ 7134 h 8300"/>
                <a:gd name="connsiteX16" fmla="*/ 6064 w 7087"/>
                <a:gd name="connsiteY16" fmla="*/ 6783 h 8300"/>
                <a:gd name="connsiteX17" fmla="*/ 5685 w 7087"/>
                <a:gd name="connsiteY17" fmla="*/ 6634 h 8300"/>
                <a:gd name="connsiteX18" fmla="*/ 5598 w 7087"/>
                <a:gd name="connsiteY18" fmla="*/ 6458 h 8300"/>
                <a:gd name="connsiteX19" fmla="*/ 5451 w 7087"/>
                <a:gd name="connsiteY19" fmla="*/ 6359 h 8300"/>
                <a:gd name="connsiteX20" fmla="*/ 5160 w 7087"/>
                <a:gd name="connsiteY20" fmla="*/ 6082 h 8300"/>
                <a:gd name="connsiteX21" fmla="*/ 5072 w 7087"/>
                <a:gd name="connsiteY21" fmla="*/ 5908 h 8300"/>
                <a:gd name="connsiteX22" fmla="*/ 5102 w 7087"/>
                <a:gd name="connsiteY22" fmla="*/ 5759 h 8300"/>
                <a:gd name="connsiteX23" fmla="*/ 4811 w 7087"/>
                <a:gd name="connsiteY23" fmla="*/ 5459 h 8300"/>
                <a:gd name="connsiteX24" fmla="*/ 4984 w 7087"/>
                <a:gd name="connsiteY24" fmla="*/ 5332 h 8300"/>
                <a:gd name="connsiteX25" fmla="*/ 5218 w 7087"/>
                <a:gd name="connsiteY25" fmla="*/ 5258 h 8300"/>
                <a:gd name="connsiteX26" fmla="*/ 5715 w 7087"/>
                <a:gd name="connsiteY26" fmla="*/ 5009 h 8300"/>
                <a:gd name="connsiteX27" fmla="*/ 6589 w 7087"/>
                <a:gd name="connsiteY27" fmla="*/ 4734 h 8300"/>
                <a:gd name="connsiteX28" fmla="*/ 7084 w 7087"/>
                <a:gd name="connsiteY28" fmla="*/ 4483 h 8300"/>
                <a:gd name="connsiteX29" fmla="*/ 6822 w 7087"/>
                <a:gd name="connsiteY29" fmla="*/ 3883 h 8300"/>
                <a:gd name="connsiteX30" fmla="*/ 6822 w 7087"/>
                <a:gd name="connsiteY30" fmla="*/ 3208 h 8300"/>
                <a:gd name="connsiteX31" fmla="*/ 6734 w 7087"/>
                <a:gd name="connsiteY31" fmla="*/ 2883 h 8300"/>
                <a:gd name="connsiteX32" fmla="*/ 6414 w 7087"/>
                <a:gd name="connsiteY32" fmla="*/ 2609 h 8300"/>
                <a:gd name="connsiteX33" fmla="*/ 6589 w 7087"/>
                <a:gd name="connsiteY33" fmla="*/ 2309 h 8300"/>
                <a:gd name="connsiteX34" fmla="*/ 6531 w 7087"/>
                <a:gd name="connsiteY34" fmla="*/ 1959 h 8300"/>
                <a:gd name="connsiteX35" fmla="*/ 6472 w 7087"/>
                <a:gd name="connsiteY35" fmla="*/ 1358 h 8300"/>
                <a:gd name="connsiteX36" fmla="*/ 6356 w 7087"/>
                <a:gd name="connsiteY36" fmla="*/ 1258 h 8300"/>
                <a:gd name="connsiteX37" fmla="*/ 5918 w 7087"/>
                <a:gd name="connsiteY37" fmla="*/ 1008 h 8300"/>
                <a:gd name="connsiteX38" fmla="*/ 6035 w 7087"/>
                <a:gd name="connsiteY38" fmla="*/ 659 h 8300"/>
                <a:gd name="connsiteX39" fmla="*/ 5743 w 7087"/>
                <a:gd name="connsiteY39" fmla="*/ 633 h 8300"/>
                <a:gd name="connsiteX40" fmla="*/ 5569 w 7087"/>
                <a:gd name="connsiteY40" fmla="*/ 684 h 8300"/>
                <a:gd name="connsiteX41" fmla="*/ 5248 w 7087"/>
                <a:gd name="connsiteY41" fmla="*/ 784 h 8300"/>
                <a:gd name="connsiteX42" fmla="*/ 5014 w 7087"/>
                <a:gd name="connsiteY42" fmla="*/ 907 h 8300"/>
                <a:gd name="connsiteX43" fmla="*/ 4839 w 7087"/>
                <a:gd name="connsiteY43" fmla="*/ 1008 h 8300"/>
                <a:gd name="connsiteX44" fmla="*/ 4636 w 7087"/>
                <a:gd name="connsiteY44" fmla="*/ 1034 h 8300"/>
                <a:gd name="connsiteX45" fmla="*/ 4518 w 7087"/>
                <a:gd name="connsiteY45" fmla="*/ 1184 h 8300"/>
                <a:gd name="connsiteX46" fmla="*/ 4285 w 7087"/>
                <a:gd name="connsiteY46" fmla="*/ 1208 h 8300"/>
                <a:gd name="connsiteX47" fmla="*/ 3877 w 7087"/>
                <a:gd name="connsiteY47" fmla="*/ 1284 h 8300"/>
                <a:gd name="connsiteX48" fmla="*/ 3877 w 7087"/>
                <a:gd name="connsiteY48" fmla="*/ 1084 h 8300"/>
                <a:gd name="connsiteX49" fmla="*/ 4022 w 7087"/>
                <a:gd name="connsiteY49" fmla="*/ 933 h 8300"/>
                <a:gd name="connsiteX50" fmla="*/ 4052 w 7087"/>
                <a:gd name="connsiteY50" fmla="*/ 659 h 8300"/>
                <a:gd name="connsiteX51" fmla="*/ 3702 w 7087"/>
                <a:gd name="connsiteY51" fmla="*/ 883 h 8300"/>
                <a:gd name="connsiteX52" fmla="*/ 3382 w 7087"/>
                <a:gd name="connsiteY52" fmla="*/ 709 h 8300"/>
                <a:gd name="connsiteX53" fmla="*/ 3177 w 7087"/>
                <a:gd name="connsiteY53" fmla="*/ 533 h 8300"/>
                <a:gd name="connsiteX54" fmla="*/ 3089 w 7087"/>
                <a:gd name="connsiteY54" fmla="*/ 183 h 8300"/>
                <a:gd name="connsiteX55" fmla="*/ 2857 w 7087"/>
                <a:gd name="connsiteY55" fmla="*/ 9 h 8300"/>
                <a:gd name="connsiteX56" fmla="*/ 3352 w 7087"/>
                <a:gd name="connsiteY56" fmla="*/ 58 h 8300"/>
                <a:gd name="connsiteX57" fmla="*/ 3644 w 7087"/>
                <a:gd name="connsiteY57" fmla="*/ 333 h 8300"/>
                <a:gd name="connsiteX58" fmla="*/ 3761 w 7087"/>
                <a:gd name="connsiteY58" fmla="*/ 158 h 8300"/>
                <a:gd name="connsiteX59" fmla="*/ 2070 w 7087"/>
                <a:gd name="connsiteY59" fmla="*/ 83 h 8300"/>
                <a:gd name="connsiteX60" fmla="*/ 2041 w 7087"/>
                <a:gd name="connsiteY60" fmla="*/ 358 h 8300"/>
                <a:gd name="connsiteX61" fmla="*/ 2215 w 7087"/>
                <a:gd name="connsiteY61" fmla="*/ 533 h 8300"/>
                <a:gd name="connsiteX62" fmla="*/ 2186 w 7087"/>
                <a:gd name="connsiteY62" fmla="*/ 733 h 8300"/>
                <a:gd name="connsiteX63" fmla="*/ 2273 w 7087"/>
                <a:gd name="connsiteY63" fmla="*/ 958 h 8300"/>
                <a:gd name="connsiteX64" fmla="*/ 2332 w 7087"/>
                <a:gd name="connsiteY64" fmla="*/ 1059 h 8300"/>
                <a:gd name="connsiteX65" fmla="*/ 2302 w 7087"/>
                <a:gd name="connsiteY65" fmla="*/ 1184 h 8300"/>
                <a:gd name="connsiteX66" fmla="*/ 2332 w 7087"/>
                <a:gd name="connsiteY66" fmla="*/ 1434 h 8300"/>
                <a:gd name="connsiteX67" fmla="*/ 2070 w 7087"/>
                <a:gd name="connsiteY67" fmla="*/ 1434 h 8300"/>
                <a:gd name="connsiteX68" fmla="*/ 1982 w 7087"/>
                <a:gd name="connsiteY68" fmla="*/ 1534 h 8300"/>
                <a:gd name="connsiteX69" fmla="*/ 1982 w 7087"/>
                <a:gd name="connsiteY69" fmla="*/ 1733 h 8300"/>
                <a:gd name="connsiteX70" fmla="*/ 1778 w 7087"/>
                <a:gd name="connsiteY70" fmla="*/ 1733 h 8300"/>
                <a:gd name="connsiteX71" fmla="*/ 1720 w 7087"/>
                <a:gd name="connsiteY71" fmla="*/ 1859 h 8300"/>
                <a:gd name="connsiteX72" fmla="*/ 1720 w 7087"/>
                <a:gd name="connsiteY72" fmla="*/ 1683 h 8300"/>
                <a:gd name="connsiteX73" fmla="*/ 991 w 7087"/>
                <a:gd name="connsiteY73" fmla="*/ 1733 h 8300"/>
                <a:gd name="connsiteX74" fmla="*/ 845 w 7087"/>
                <a:gd name="connsiteY74" fmla="*/ 1834 h 8300"/>
                <a:gd name="connsiteX75" fmla="*/ 845 w 7087"/>
                <a:gd name="connsiteY75" fmla="*/ 1859 h 8300"/>
                <a:gd name="connsiteX76" fmla="*/ 991 w 7087"/>
                <a:gd name="connsiteY76" fmla="*/ 2184 h 8300"/>
                <a:gd name="connsiteX77" fmla="*/ 933 w 7087"/>
                <a:gd name="connsiteY77" fmla="*/ 2558 h 8300"/>
                <a:gd name="connsiteX78" fmla="*/ 612 w 7087"/>
                <a:gd name="connsiteY78" fmla="*/ 2758 h 8300"/>
                <a:gd name="connsiteX79" fmla="*/ 845 w 7087"/>
                <a:gd name="connsiteY79" fmla="*/ 3033 h 8300"/>
                <a:gd name="connsiteX80" fmla="*/ 816 w 7087"/>
                <a:gd name="connsiteY80" fmla="*/ 3283 h 8300"/>
                <a:gd name="connsiteX81" fmla="*/ 612 w 7087"/>
                <a:gd name="connsiteY81" fmla="*/ 3434 h 8300"/>
                <a:gd name="connsiteX82" fmla="*/ 466 w 7087"/>
                <a:gd name="connsiteY82" fmla="*/ 3633 h 8300"/>
                <a:gd name="connsiteX83" fmla="*/ 146 w 7087"/>
                <a:gd name="connsiteY83" fmla="*/ 3633 h 8300"/>
                <a:gd name="connsiteX84" fmla="*/ 233 w 7087"/>
                <a:gd name="connsiteY84" fmla="*/ 4133 h 8300"/>
                <a:gd name="connsiteX85" fmla="*/ 0 w 7087"/>
                <a:gd name="connsiteY85" fmla="*/ 4558 h 8300"/>
                <a:gd name="connsiteX86" fmla="*/ 146 w 7087"/>
                <a:gd name="connsiteY86" fmla="*/ 4908 h 8300"/>
                <a:gd name="connsiteX87" fmla="*/ 233 w 7087"/>
                <a:gd name="connsiteY87" fmla="*/ 4984 h 8300"/>
                <a:gd name="connsiteX88" fmla="*/ 233 w 7087"/>
                <a:gd name="connsiteY88" fmla="*/ 5183 h 8300"/>
                <a:gd name="connsiteX89" fmla="*/ 349 w 7087"/>
                <a:gd name="connsiteY89" fmla="*/ 5359 h 8300"/>
                <a:gd name="connsiteX90" fmla="*/ 146 w 7087"/>
                <a:gd name="connsiteY90" fmla="*/ 5558 h 8300"/>
                <a:gd name="connsiteX91" fmla="*/ 407 w 7087"/>
                <a:gd name="connsiteY91" fmla="*/ 6008 h 8300"/>
                <a:gd name="connsiteX92" fmla="*/ 349 w 7087"/>
                <a:gd name="connsiteY92" fmla="*/ 6134 h 8300"/>
                <a:gd name="connsiteX93" fmla="*/ 349 w 7087"/>
                <a:gd name="connsiteY93" fmla="*/ 6234 h 8300"/>
                <a:gd name="connsiteX94" fmla="*/ 349 w 7087"/>
                <a:gd name="connsiteY94" fmla="*/ 6234 h 8300"/>
                <a:gd name="connsiteX95" fmla="*/ 524 w 7087"/>
                <a:gd name="connsiteY95" fmla="*/ 6359 h 8300"/>
                <a:gd name="connsiteX96" fmla="*/ 1515 w 7087"/>
                <a:gd name="connsiteY96" fmla="*/ 6658 h 8300"/>
                <a:gd name="connsiteX97" fmla="*/ 1574 w 7087"/>
                <a:gd name="connsiteY97" fmla="*/ 6883 h 8300"/>
                <a:gd name="connsiteX98" fmla="*/ 1428 w 7087"/>
                <a:gd name="connsiteY98" fmla="*/ 7308 h 8300"/>
                <a:gd name="connsiteX99" fmla="*/ 1253 w 7087"/>
                <a:gd name="connsiteY99" fmla="*/ 7683 h 8300"/>
                <a:gd name="connsiteX100" fmla="*/ 1282 w 7087"/>
                <a:gd name="connsiteY100" fmla="*/ 8033 h 8300"/>
                <a:gd name="connsiteX101" fmla="*/ 2215 w 7087"/>
                <a:gd name="connsiteY101" fmla="*/ 8008 h 8300"/>
                <a:gd name="connsiteX102" fmla="*/ 2769 w 7087"/>
                <a:gd name="connsiteY102" fmla="*/ 8184 h 8300"/>
                <a:gd name="connsiteX103" fmla="*/ 3148 w 7087"/>
                <a:gd name="connsiteY103" fmla="*/ 8208 h 8300"/>
                <a:gd name="connsiteX0" fmla="*/ 4442 w 10000"/>
                <a:gd name="connsiteY0" fmla="*/ 9889 h 10000"/>
                <a:gd name="connsiteX1" fmla="*/ 4730 w 10000"/>
                <a:gd name="connsiteY1" fmla="*/ 9981 h 10000"/>
                <a:gd name="connsiteX2" fmla="*/ 4978 w 10000"/>
                <a:gd name="connsiteY2" fmla="*/ 9770 h 10000"/>
                <a:gd name="connsiteX3" fmla="*/ 5758 w 10000"/>
                <a:gd name="connsiteY3" fmla="*/ 9919 h 10000"/>
                <a:gd name="connsiteX4" fmla="*/ 6089 w 10000"/>
                <a:gd name="connsiteY4" fmla="*/ 9739 h 10000"/>
                <a:gd name="connsiteX5" fmla="*/ 6458 w 10000"/>
                <a:gd name="connsiteY5" fmla="*/ 9708 h 10000"/>
                <a:gd name="connsiteX6" fmla="*/ 7816 w 10000"/>
                <a:gd name="connsiteY6" fmla="*/ 9860 h 10000"/>
                <a:gd name="connsiteX7" fmla="*/ 7734 w 10000"/>
                <a:gd name="connsiteY7" fmla="*/ 9648 h 10000"/>
                <a:gd name="connsiteX8" fmla="*/ 7610 w 10000"/>
                <a:gd name="connsiteY8" fmla="*/ 9558 h 10000"/>
                <a:gd name="connsiteX9" fmla="*/ 7775 w 10000"/>
                <a:gd name="connsiteY9" fmla="*/ 9437 h 10000"/>
                <a:gd name="connsiteX10" fmla="*/ 7569 w 10000"/>
                <a:gd name="connsiteY10" fmla="*/ 9227 h 10000"/>
                <a:gd name="connsiteX11" fmla="*/ 7734 w 10000"/>
                <a:gd name="connsiteY11" fmla="*/ 8955 h 10000"/>
                <a:gd name="connsiteX12" fmla="*/ 8022 w 10000"/>
                <a:gd name="connsiteY12" fmla="*/ 8896 h 10000"/>
                <a:gd name="connsiteX13" fmla="*/ 8143 w 10000"/>
                <a:gd name="connsiteY13" fmla="*/ 8745 h 10000"/>
                <a:gd name="connsiteX14" fmla="*/ 8351 w 10000"/>
                <a:gd name="connsiteY14" fmla="*/ 8595 h 10000"/>
                <a:gd name="connsiteX15" fmla="*/ 8597 w 10000"/>
                <a:gd name="connsiteY15" fmla="*/ 8595 h 10000"/>
                <a:gd name="connsiteX16" fmla="*/ 8557 w 10000"/>
                <a:gd name="connsiteY16" fmla="*/ 8172 h 10000"/>
                <a:gd name="connsiteX17" fmla="*/ 8022 w 10000"/>
                <a:gd name="connsiteY17" fmla="*/ 7993 h 10000"/>
                <a:gd name="connsiteX18" fmla="*/ 7899 w 10000"/>
                <a:gd name="connsiteY18" fmla="*/ 7781 h 10000"/>
                <a:gd name="connsiteX19" fmla="*/ 7692 w 10000"/>
                <a:gd name="connsiteY19" fmla="*/ 7661 h 10000"/>
                <a:gd name="connsiteX20" fmla="*/ 7281 w 10000"/>
                <a:gd name="connsiteY20" fmla="*/ 7328 h 10000"/>
                <a:gd name="connsiteX21" fmla="*/ 7157 w 10000"/>
                <a:gd name="connsiteY21" fmla="*/ 7118 h 10000"/>
                <a:gd name="connsiteX22" fmla="*/ 7199 w 10000"/>
                <a:gd name="connsiteY22" fmla="*/ 6939 h 10000"/>
                <a:gd name="connsiteX23" fmla="*/ 6788 w 10000"/>
                <a:gd name="connsiteY23" fmla="*/ 6577 h 10000"/>
                <a:gd name="connsiteX24" fmla="*/ 7033 w 10000"/>
                <a:gd name="connsiteY24" fmla="*/ 6424 h 10000"/>
                <a:gd name="connsiteX25" fmla="*/ 7363 w 10000"/>
                <a:gd name="connsiteY25" fmla="*/ 6335 h 10000"/>
                <a:gd name="connsiteX26" fmla="*/ 8064 w 10000"/>
                <a:gd name="connsiteY26" fmla="*/ 6035 h 10000"/>
                <a:gd name="connsiteX27" fmla="*/ 9297 w 10000"/>
                <a:gd name="connsiteY27" fmla="*/ 5704 h 10000"/>
                <a:gd name="connsiteX28" fmla="*/ 9996 w 10000"/>
                <a:gd name="connsiteY28" fmla="*/ 5401 h 10000"/>
                <a:gd name="connsiteX29" fmla="*/ 9626 w 10000"/>
                <a:gd name="connsiteY29" fmla="*/ 4678 h 10000"/>
                <a:gd name="connsiteX30" fmla="*/ 9626 w 10000"/>
                <a:gd name="connsiteY30" fmla="*/ 3865 h 10000"/>
                <a:gd name="connsiteX31" fmla="*/ 9502 w 10000"/>
                <a:gd name="connsiteY31" fmla="*/ 3473 h 10000"/>
                <a:gd name="connsiteX32" fmla="*/ 9050 w 10000"/>
                <a:gd name="connsiteY32" fmla="*/ 3143 h 10000"/>
                <a:gd name="connsiteX33" fmla="*/ 9297 w 10000"/>
                <a:gd name="connsiteY33" fmla="*/ 2782 h 10000"/>
                <a:gd name="connsiteX34" fmla="*/ 9215 w 10000"/>
                <a:gd name="connsiteY34" fmla="*/ 2360 h 10000"/>
                <a:gd name="connsiteX35" fmla="*/ 9132 w 10000"/>
                <a:gd name="connsiteY35" fmla="*/ 1636 h 10000"/>
                <a:gd name="connsiteX36" fmla="*/ 8969 w 10000"/>
                <a:gd name="connsiteY36" fmla="*/ 1516 h 10000"/>
                <a:gd name="connsiteX37" fmla="*/ 8351 w 10000"/>
                <a:gd name="connsiteY37" fmla="*/ 1214 h 10000"/>
                <a:gd name="connsiteX38" fmla="*/ 8516 w 10000"/>
                <a:gd name="connsiteY38" fmla="*/ 794 h 10000"/>
                <a:gd name="connsiteX39" fmla="*/ 8104 w 10000"/>
                <a:gd name="connsiteY39" fmla="*/ 763 h 10000"/>
                <a:gd name="connsiteX40" fmla="*/ 7858 w 10000"/>
                <a:gd name="connsiteY40" fmla="*/ 824 h 10000"/>
                <a:gd name="connsiteX41" fmla="*/ 7405 w 10000"/>
                <a:gd name="connsiteY41" fmla="*/ 945 h 10000"/>
                <a:gd name="connsiteX42" fmla="*/ 7075 w 10000"/>
                <a:gd name="connsiteY42" fmla="*/ 1093 h 10000"/>
                <a:gd name="connsiteX43" fmla="*/ 6828 w 10000"/>
                <a:gd name="connsiteY43" fmla="*/ 1214 h 10000"/>
                <a:gd name="connsiteX44" fmla="*/ 6542 w 10000"/>
                <a:gd name="connsiteY44" fmla="*/ 1246 h 10000"/>
                <a:gd name="connsiteX45" fmla="*/ 6375 w 10000"/>
                <a:gd name="connsiteY45" fmla="*/ 1427 h 10000"/>
                <a:gd name="connsiteX46" fmla="*/ 6046 w 10000"/>
                <a:gd name="connsiteY46" fmla="*/ 1455 h 10000"/>
                <a:gd name="connsiteX47" fmla="*/ 5471 w 10000"/>
                <a:gd name="connsiteY47" fmla="*/ 1547 h 10000"/>
                <a:gd name="connsiteX48" fmla="*/ 5471 w 10000"/>
                <a:gd name="connsiteY48" fmla="*/ 1306 h 10000"/>
                <a:gd name="connsiteX49" fmla="*/ 5675 w 10000"/>
                <a:gd name="connsiteY49" fmla="*/ 1124 h 10000"/>
                <a:gd name="connsiteX50" fmla="*/ 5718 w 10000"/>
                <a:gd name="connsiteY50" fmla="*/ 794 h 10000"/>
                <a:gd name="connsiteX51" fmla="*/ 5224 w 10000"/>
                <a:gd name="connsiteY51" fmla="*/ 1064 h 10000"/>
                <a:gd name="connsiteX52" fmla="*/ 4772 w 10000"/>
                <a:gd name="connsiteY52" fmla="*/ 854 h 10000"/>
                <a:gd name="connsiteX53" fmla="*/ 4483 w 10000"/>
                <a:gd name="connsiteY53" fmla="*/ 642 h 10000"/>
                <a:gd name="connsiteX54" fmla="*/ 4359 w 10000"/>
                <a:gd name="connsiteY54" fmla="*/ 220 h 10000"/>
                <a:gd name="connsiteX55" fmla="*/ 4031 w 10000"/>
                <a:gd name="connsiteY55" fmla="*/ 11 h 10000"/>
                <a:gd name="connsiteX56" fmla="*/ 4730 w 10000"/>
                <a:gd name="connsiteY56" fmla="*/ 70 h 10000"/>
                <a:gd name="connsiteX57" fmla="*/ 5142 w 10000"/>
                <a:gd name="connsiteY57" fmla="*/ 401 h 10000"/>
                <a:gd name="connsiteX58" fmla="*/ 2921 w 10000"/>
                <a:gd name="connsiteY58" fmla="*/ 100 h 10000"/>
                <a:gd name="connsiteX59" fmla="*/ 2880 w 10000"/>
                <a:gd name="connsiteY59" fmla="*/ 431 h 10000"/>
                <a:gd name="connsiteX60" fmla="*/ 3125 w 10000"/>
                <a:gd name="connsiteY60" fmla="*/ 642 h 10000"/>
                <a:gd name="connsiteX61" fmla="*/ 3085 w 10000"/>
                <a:gd name="connsiteY61" fmla="*/ 883 h 10000"/>
                <a:gd name="connsiteX62" fmla="*/ 3207 w 10000"/>
                <a:gd name="connsiteY62" fmla="*/ 1154 h 10000"/>
                <a:gd name="connsiteX63" fmla="*/ 3291 w 10000"/>
                <a:gd name="connsiteY63" fmla="*/ 1276 h 10000"/>
                <a:gd name="connsiteX64" fmla="*/ 3248 w 10000"/>
                <a:gd name="connsiteY64" fmla="*/ 1427 h 10000"/>
                <a:gd name="connsiteX65" fmla="*/ 3291 w 10000"/>
                <a:gd name="connsiteY65" fmla="*/ 1728 h 10000"/>
                <a:gd name="connsiteX66" fmla="*/ 2921 w 10000"/>
                <a:gd name="connsiteY66" fmla="*/ 1728 h 10000"/>
                <a:gd name="connsiteX67" fmla="*/ 2797 w 10000"/>
                <a:gd name="connsiteY67" fmla="*/ 1848 h 10000"/>
                <a:gd name="connsiteX68" fmla="*/ 2797 w 10000"/>
                <a:gd name="connsiteY68" fmla="*/ 2088 h 10000"/>
                <a:gd name="connsiteX69" fmla="*/ 2509 w 10000"/>
                <a:gd name="connsiteY69" fmla="*/ 2088 h 10000"/>
                <a:gd name="connsiteX70" fmla="*/ 2427 w 10000"/>
                <a:gd name="connsiteY70" fmla="*/ 2240 h 10000"/>
                <a:gd name="connsiteX71" fmla="*/ 2427 w 10000"/>
                <a:gd name="connsiteY71" fmla="*/ 2028 h 10000"/>
                <a:gd name="connsiteX72" fmla="*/ 1398 w 10000"/>
                <a:gd name="connsiteY72" fmla="*/ 2088 h 10000"/>
                <a:gd name="connsiteX73" fmla="*/ 1192 w 10000"/>
                <a:gd name="connsiteY73" fmla="*/ 2210 h 10000"/>
                <a:gd name="connsiteX74" fmla="*/ 1192 w 10000"/>
                <a:gd name="connsiteY74" fmla="*/ 2240 h 10000"/>
                <a:gd name="connsiteX75" fmla="*/ 1398 w 10000"/>
                <a:gd name="connsiteY75" fmla="*/ 2631 h 10000"/>
                <a:gd name="connsiteX76" fmla="*/ 1316 w 10000"/>
                <a:gd name="connsiteY76" fmla="*/ 3082 h 10000"/>
                <a:gd name="connsiteX77" fmla="*/ 864 w 10000"/>
                <a:gd name="connsiteY77" fmla="*/ 3323 h 10000"/>
                <a:gd name="connsiteX78" fmla="*/ 1192 w 10000"/>
                <a:gd name="connsiteY78" fmla="*/ 3654 h 10000"/>
                <a:gd name="connsiteX79" fmla="*/ 1151 w 10000"/>
                <a:gd name="connsiteY79" fmla="*/ 3955 h 10000"/>
                <a:gd name="connsiteX80" fmla="*/ 864 w 10000"/>
                <a:gd name="connsiteY80" fmla="*/ 4137 h 10000"/>
                <a:gd name="connsiteX81" fmla="*/ 658 w 10000"/>
                <a:gd name="connsiteY81" fmla="*/ 4377 h 10000"/>
                <a:gd name="connsiteX82" fmla="*/ 206 w 10000"/>
                <a:gd name="connsiteY82" fmla="*/ 4377 h 10000"/>
                <a:gd name="connsiteX83" fmla="*/ 329 w 10000"/>
                <a:gd name="connsiteY83" fmla="*/ 4980 h 10000"/>
                <a:gd name="connsiteX84" fmla="*/ 0 w 10000"/>
                <a:gd name="connsiteY84" fmla="*/ 5492 h 10000"/>
                <a:gd name="connsiteX85" fmla="*/ 206 w 10000"/>
                <a:gd name="connsiteY85" fmla="*/ 5913 h 10000"/>
                <a:gd name="connsiteX86" fmla="*/ 329 w 10000"/>
                <a:gd name="connsiteY86" fmla="*/ 6005 h 10000"/>
                <a:gd name="connsiteX87" fmla="*/ 329 w 10000"/>
                <a:gd name="connsiteY87" fmla="*/ 6245 h 10000"/>
                <a:gd name="connsiteX88" fmla="*/ 492 w 10000"/>
                <a:gd name="connsiteY88" fmla="*/ 6457 h 10000"/>
                <a:gd name="connsiteX89" fmla="*/ 206 w 10000"/>
                <a:gd name="connsiteY89" fmla="*/ 6696 h 10000"/>
                <a:gd name="connsiteX90" fmla="*/ 574 w 10000"/>
                <a:gd name="connsiteY90" fmla="*/ 7239 h 10000"/>
                <a:gd name="connsiteX91" fmla="*/ 492 w 10000"/>
                <a:gd name="connsiteY91" fmla="*/ 7390 h 10000"/>
                <a:gd name="connsiteX92" fmla="*/ 492 w 10000"/>
                <a:gd name="connsiteY92" fmla="*/ 7511 h 10000"/>
                <a:gd name="connsiteX93" fmla="*/ 492 w 10000"/>
                <a:gd name="connsiteY93" fmla="*/ 7511 h 10000"/>
                <a:gd name="connsiteX94" fmla="*/ 739 w 10000"/>
                <a:gd name="connsiteY94" fmla="*/ 7661 h 10000"/>
                <a:gd name="connsiteX95" fmla="*/ 2138 w 10000"/>
                <a:gd name="connsiteY95" fmla="*/ 8022 h 10000"/>
                <a:gd name="connsiteX96" fmla="*/ 2221 w 10000"/>
                <a:gd name="connsiteY96" fmla="*/ 8293 h 10000"/>
                <a:gd name="connsiteX97" fmla="*/ 2015 w 10000"/>
                <a:gd name="connsiteY97" fmla="*/ 8805 h 10000"/>
                <a:gd name="connsiteX98" fmla="*/ 1768 w 10000"/>
                <a:gd name="connsiteY98" fmla="*/ 9257 h 10000"/>
                <a:gd name="connsiteX99" fmla="*/ 1809 w 10000"/>
                <a:gd name="connsiteY99" fmla="*/ 9678 h 10000"/>
                <a:gd name="connsiteX100" fmla="*/ 3125 w 10000"/>
                <a:gd name="connsiteY100" fmla="*/ 9648 h 10000"/>
                <a:gd name="connsiteX101" fmla="*/ 3907 w 10000"/>
                <a:gd name="connsiteY101" fmla="*/ 9860 h 10000"/>
                <a:gd name="connsiteX102" fmla="*/ 4442 w 10000"/>
                <a:gd name="connsiteY102" fmla="*/ 9889 h 10000"/>
                <a:gd name="connsiteX0" fmla="*/ 4442 w 10000"/>
                <a:gd name="connsiteY0" fmla="*/ 9878 h 9989"/>
                <a:gd name="connsiteX1" fmla="*/ 4730 w 10000"/>
                <a:gd name="connsiteY1" fmla="*/ 9970 h 9989"/>
                <a:gd name="connsiteX2" fmla="*/ 4978 w 10000"/>
                <a:gd name="connsiteY2" fmla="*/ 9759 h 9989"/>
                <a:gd name="connsiteX3" fmla="*/ 5758 w 10000"/>
                <a:gd name="connsiteY3" fmla="*/ 9908 h 9989"/>
                <a:gd name="connsiteX4" fmla="*/ 6089 w 10000"/>
                <a:gd name="connsiteY4" fmla="*/ 9728 h 9989"/>
                <a:gd name="connsiteX5" fmla="*/ 6458 w 10000"/>
                <a:gd name="connsiteY5" fmla="*/ 9697 h 9989"/>
                <a:gd name="connsiteX6" fmla="*/ 7816 w 10000"/>
                <a:gd name="connsiteY6" fmla="*/ 9849 h 9989"/>
                <a:gd name="connsiteX7" fmla="*/ 7734 w 10000"/>
                <a:gd name="connsiteY7" fmla="*/ 9637 h 9989"/>
                <a:gd name="connsiteX8" fmla="*/ 7610 w 10000"/>
                <a:gd name="connsiteY8" fmla="*/ 9547 h 9989"/>
                <a:gd name="connsiteX9" fmla="*/ 7775 w 10000"/>
                <a:gd name="connsiteY9" fmla="*/ 9426 h 9989"/>
                <a:gd name="connsiteX10" fmla="*/ 7569 w 10000"/>
                <a:gd name="connsiteY10" fmla="*/ 9216 h 9989"/>
                <a:gd name="connsiteX11" fmla="*/ 7734 w 10000"/>
                <a:gd name="connsiteY11" fmla="*/ 8944 h 9989"/>
                <a:gd name="connsiteX12" fmla="*/ 8022 w 10000"/>
                <a:gd name="connsiteY12" fmla="*/ 8885 h 9989"/>
                <a:gd name="connsiteX13" fmla="*/ 8143 w 10000"/>
                <a:gd name="connsiteY13" fmla="*/ 8734 h 9989"/>
                <a:gd name="connsiteX14" fmla="*/ 8351 w 10000"/>
                <a:gd name="connsiteY14" fmla="*/ 8584 h 9989"/>
                <a:gd name="connsiteX15" fmla="*/ 8597 w 10000"/>
                <a:gd name="connsiteY15" fmla="*/ 8584 h 9989"/>
                <a:gd name="connsiteX16" fmla="*/ 8557 w 10000"/>
                <a:gd name="connsiteY16" fmla="*/ 8161 h 9989"/>
                <a:gd name="connsiteX17" fmla="*/ 8022 w 10000"/>
                <a:gd name="connsiteY17" fmla="*/ 7982 h 9989"/>
                <a:gd name="connsiteX18" fmla="*/ 7899 w 10000"/>
                <a:gd name="connsiteY18" fmla="*/ 7770 h 9989"/>
                <a:gd name="connsiteX19" fmla="*/ 7692 w 10000"/>
                <a:gd name="connsiteY19" fmla="*/ 7650 h 9989"/>
                <a:gd name="connsiteX20" fmla="*/ 7281 w 10000"/>
                <a:gd name="connsiteY20" fmla="*/ 7317 h 9989"/>
                <a:gd name="connsiteX21" fmla="*/ 7157 w 10000"/>
                <a:gd name="connsiteY21" fmla="*/ 7107 h 9989"/>
                <a:gd name="connsiteX22" fmla="*/ 7199 w 10000"/>
                <a:gd name="connsiteY22" fmla="*/ 6928 h 9989"/>
                <a:gd name="connsiteX23" fmla="*/ 6788 w 10000"/>
                <a:gd name="connsiteY23" fmla="*/ 6566 h 9989"/>
                <a:gd name="connsiteX24" fmla="*/ 7033 w 10000"/>
                <a:gd name="connsiteY24" fmla="*/ 6413 h 9989"/>
                <a:gd name="connsiteX25" fmla="*/ 7363 w 10000"/>
                <a:gd name="connsiteY25" fmla="*/ 6324 h 9989"/>
                <a:gd name="connsiteX26" fmla="*/ 8064 w 10000"/>
                <a:gd name="connsiteY26" fmla="*/ 6024 h 9989"/>
                <a:gd name="connsiteX27" fmla="*/ 9297 w 10000"/>
                <a:gd name="connsiteY27" fmla="*/ 5693 h 9989"/>
                <a:gd name="connsiteX28" fmla="*/ 9996 w 10000"/>
                <a:gd name="connsiteY28" fmla="*/ 5390 h 9989"/>
                <a:gd name="connsiteX29" fmla="*/ 9626 w 10000"/>
                <a:gd name="connsiteY29" fmla="*/ 4667 h 9989"/>
                <a:gd name="connsiteX30" fmla="*/ 9626 w 10000"/>
                <a:gd name="connsiteY30" fmla="*/ 3854 h 9989"/>
                <a:gd name="connsiteX31" fmla="*/ 9502 w 10000"/>
                <a:gd name="connsiteY31" fmla="*/ 3462 h 9989"/>
                <a:gd name="connsiteX32" fmla="*/ 9050 w 10000"/>
                <a:gd name="connsiteY32" fmla="*/ 3132 h 9989"/>
                <a:gd name="connsiteX33" fmla="*/ 9297 w 10000"/>
                <a:gd name="connsiteY33" fmla="*/ 2771 h 9989"/>
                <a:gd name="connsiteX34" fmla="*/ 9215 w 10000"/>
                <a:gd name="connsiteY34" fmla="*/ 2349 h 9989"/>
                <a:gd name="connsiteX35" fmla="*/ 9132 w 10000"/>
                <a:gd name="connsiteY35" fmla="*/ 1625 h 9989"/>
                <a:gd name="connsiteX36" fmla="*/ 8969 w 10000"/>
                <a:gd name="connsiteY36" fmla="*/ 1505 h 9989"/>
                <a:gd name="connsiteX37" fmla="*/ 8351 w 10000"/>
                <a:gd name="connsiteY37" fmla="*/ 1203 h 9989"/>
                <a:gd name="connsiteX38" fmla="*/ 8516 w 10000"/>
                <a:gd name="connsiteY38" fmla="*/ 783 h 9989"/>
                <a:gd name="connsiteX39" fmla="*/ 8104 w 10000"/>
                <a:gd name="connsiteY39" fmla="*/ 752 h 9989"/>
                <a:gd name="connsiteX40" fmla="*/ 7858 w 10000"/>
                <a:gd name="connsiteY40" fmla="*/ 813 h 9989"/>
                <a:gd name="connsiteX41" fmla="*/ 7405 w 10000"/>
                <a:gd name="connsiteY41" fmla="*/ 934 h 9989"/>
                <a:gd name="connsiteX42" fmla="*/ 7075 w 10000"/>
                <a:gd name="connsiteY42" fmla="*/ 1082 h 9989"/>
                <a:gd name="connsiteX43" fmla="*/ 6828 w 10000"/>
                <a:gd name="connsiteY43" fmla="*/ 1203 h 9989"/>
                <a:gd name="connsiteX44" fmla="*/ 6542 w 10000"/>
                <a:gd name="connsiteY44" fmla="*/ 1235 h 9989"/>
                <a:gd name="connsiteX45" fmla="*/ 6375 w 10000"/>
                <a:gd name="connsiteY45" fmla="*/ 1416 h 9989"/>
                <a:gd name="connsiteX46" fmla="*/ 6046 w 10000"/>
                <a:gd name="connsiteY46" fmla="*/ 1444 h 9989"/>
                <a:gd name="connsiteX47" fmla="*/ 5471 w 10000"/>
                <a:gd name="connsiteY47" fmla="*/ 1536 h 9989"/>
                <a:gd name="connsiteX48" fmla="*/ 5471 w 10000"/>
                <a:gd name="connsiteY48" fmla="*/ 1295 h 9989"/>
                <a:gd name="connsiteX49" fmla="*/ 5675 w 10000"/>
                <a:gd name="connsiteY49" fmla="*/ 1113 h 9989"/>
                <a:gd name="connsiteX50" fmla="*/ 5718 w 10000"/>
                <a:gd name="connsiteY50" fmla="*/ 783 h 9989"/>
                <a:gd name="connsiteX51" fmla="*/ 5224 w 10000"/>
                <a:gd name="connsiteY51" fmla="*/ 1053 h 9989"/>
                <a:gd name="connsiteX52" fmla="*/ 4772 w 10000"/>
                <a:gd name="connsiteY52" fmla="*/ 843 h 9989"/>
                <a:gd name="connsiteX53" fmla="*/ 4483 w 10000"/>
                <a:gd name="connsiteY53" fmla="*/ 631 h 9989"/>
                <a:gd name="connsiteX54" fmla="*/ 4359 w 10000"/>
                <a:gd name="connsiteY54" fmla="*/ 209 h 9989"/>
                <a:gd name="connsiteX55" fmla="*/ 4031 w 10000"/>
                <a:gd name="connsiteY55" fmla="*/ 0 h 9989"/>
                <a:gd name="connsiteX56" fmla="*/ 5142 w 10000"/>
                <a:gd name="connsiteY56" fmla="*/ 390 h 9989"/>
                <a:gd name="connsiteX57" fmla="*/ 2921 w 10000"/>
                <a:gd name="connsiteY57" fmla="*/ 89 h 9989"/>
                <a:gd name="connsiteX58" fmla="*/ 2880 w 10000"/>
                <a:gd name="connsiteY58" fmla="*/ 420 h 9989"/>
                <a:gd name="connsiteX59" fmla="*/ 3125 w 10000"/>
                <a:gd name="connsiteY59" fmla="*/ 631 h 9989"/>
                <a:gd name="connsiteX60" fmla="*/ 3085 w 10000"/>
                <a:gd name="connsiteY60" fmla="*/ 872 h 9989"/>
                <a:gd name="connsiteX61" fmla="*/ 3207 w 10000"/>
                <a:gd name="connsiteY61" fmla="*/ 1143 h 9989"/>
                <a:gd name="connsiteX62" fmla="*/ 3291 w 10000"/>
                <a:gd name="connsiteY62" fmla="*/ 1265 h 9989"/>
                <a:gd name="connsiteX63" fmla="*/ 3248 w 10000"/>
                <a:gd name="connsiteY63" fmla="*/ 1416 h 9989"/>
                <a:gd name="connsiteX64" fmla="*/ 3291 w 10000"/>
                <a:gd name="connsiteY64" fmla="*/ 1717 h 9989"/>
                <a:gd name="connsiteX65" fmla="*/ 2921 w 10000"/>
                <a:gd name="connsiteY65" fmla="*/ 1717 h 9989"/>
                <a:gd name="connsiteX66" fmla="*/ 2797 w 10000"/>
                <a:gd name="connsiteY66" fmla="*/ 1837 h 9989"/>
                <a:gd name="connsiteX67" fmla="*/ 2797 w 10000"/>
                <a:gd name="connsiteY67" fmla="*/ 2077 h 9989"/>
                <a:gd name="connsiteX68" fmla="*/ 2509 w 10000"/>
                <a:gd name="connsiteY68" fmla="*/ 2077 h 9989"/>
                <a:gd name="connsiteX69" fmla="*/ 2427 w 10000"/>
                <a:gd name="connsiteY69" fmla="*/ 2229 h 9989"/>
                <a:gd name="connsiteX70" fmla="*/ 2427 w 10000"/>
                <a:gd name="connsiteY70" fmla="*/ 2017 h 9989"/>
                <a:gd name="connsiteX71" fmla="*/ 1398 w 10000"/>
                <a:gd name="connsiteY71" fmla="*/ 2077 h 9989"/>
                <a:gd name="connsiteX72" fmla="*/ 1192 w 10000"/>
                <a:gd name="connsiteY72" fmla="*/ 2199 h 9989"/>
                <a:gd name="connsiteX73" fmla="*/ 1192 w 10000"/>
                <a:gd name="connsiteY73" fmla="*/ 2229 h 9989"/>
                <a:gd name="connsiteX74" fmla="*/ 1398 w 10000"/>
                <a:gd name="connsiteY74" fmla="*/ 2620 h 9989"/>
                <a:gd name="connsiteX75" fmla="*/ 1316 w 10000"/>
                <a:gd name="connsiteY75" fmla="*/ 3071 h 9989"/>
                <a:gd name="connsiteX76" fmla="*/ 864 w 10000"/>
                <a:gd name="connsiteY76" fmla="*/ 3312 h 9989"/>
                <a:gd name="connsiteX77" fmla="*/ 1192 w 10000"/>
                <a:gd name="connsiteY77" fmla="*/ 3643 h 9989"/>
                <a:gd name="connsiteX78" fmla="*/ 1151 w 10000"/>
                <a:gd name="connsiteY78" fmla="*/ 3944 h 9989"/>
                <a:gd name="connsiteX79" fmla="*/ 864 w 10000"/>
                <a:gd name="connsiteY79" fmla="*/ 4126 h 9989"/>
                <a:gd name="connsiteX80" fmla="*/ 658 w 10000"/>
                <a:gd name="connsiteY80" fmla="*/ 4366 h 9989"/>
                <a:gd name="connsiteX81" fmla="*/ 206 w 10000"/>
                <a:gd name="connsiteY81" fmla="*/ 4366 h 9989"/>
                <a:gd name="connsiteX82" fmla="*/ 329 w 10000"/>
                <a:gd name="connsiteY82" fmla="*/ 4969 h 9989"/>
                <a:gd name="connsiteX83" fmla="*/ 0 w 10000"/>
                <a:gd name="connsiteY83" fmla="*/ 5481 h 9989"/>
                <a:gd name="connsiteX84" fmla="*/ 206 w 10000"/>
                <a:gd name="connsiteY84" fmla="*/ 5902 h 9989"/>
                <a:gd name="connsiteX85" fmla="*/ 329 w 10000"/>
                <a:gd name="connsiteY85" fmla="*/ 5994 h 9989"/>
                <a:gd name="connsiteX86" fmla="*/ 329 w 10000"/>
                <a:gd name="connsiteY86" fmla="*/ 6234 h 9989"/>
                <a:gd name="connsiteX87" fmla="*/ 492 w 10000"/>
                <a:gd name="connsiteY87" fmla="*/ 6446 h 9989"/>
                <a:gd name="connsiteX88" fmla="*/ 206 w 10000"/>
                <a:gd name="connsiteY88" fmla="*/ 6685 h 9989"/>
                <a:gd name="connsiteX89" fmla="*/ 574 w 10000"/>
                <a:gd name="connsiteY89" fmla="*/ 7228 h 9989"/>
                <a:gd name="connsiteX90" fmla="*/ 492 w 10000"/>
                <a:gd name="connsiteY90" fmla="*/ 7379 h 9989"/>
                <a:gd name="connsiteX91" fmla="*/ 492 w 10000"/>
                <a:gd name="connsiteY91" fmla="*/ 7500 h 9989"/>
                <a:gd name="connsiteX92" fmla="*/ 492 w 10000"/>
                <a:gd name="connsiteY92" fmla="*/ 7500 h 9989"/>
                <a:gd name="connsiteX93" fmla="*/ 739 w 10000"/>
                <a:gd name="connsiteY93" fmla="*/ 7650 h 9989"/>
                <a:gd name="connsiteX94" fmla="*/ 2138 w 10000"/>
                <a:gd name="connsiteY94" fmla="*/ 8011 h 9989"/>
                <a:gd name="connsiteX95" fmla="*/ 2221 w 10000"/>
                <a:gd name="connsiteY95" fmla="*/ 8282 h 9989"/>
                <a:gd name="connsiteX96" fmla="*/ 2015 w 10000"/>
                <a:gd name="connsiteY96" fmla="*/ 8794 h 9989"/>
                <a:gd name="connsiteX97" fmla="*/ 1768 w 10000"/>
                <a:gd name="connsiteY97" fmla="*/ 9246 h 9989"/>
                <a:gd name="connsiteX98" fmla="*/ 1809 w 10000"/>
                <a:gd name="connsiteY98" fmla="*/ 9667 h 9989"/>
                <a:gd name="connsiteX99" fmla="*/ 3125 w 10000"/>
                <a:gd name="connsiteY99" fmla="*/ 9637 h 9989"/>
                <a:gd name="connsiteX100" fmla="*/ 3907 w 10000"/>
                <a:gd name="connsiteY100" fmla="*/ 9849 h 9989"/>
                <a:gd name="connsiteX101" fmla="*/ 4442 w 10000"/>
                <a:gd name="connsiteY101" fmla="*/ 9878 h 9989"/>
                <a:gd name="connsiteX0" fmla="*/ 4442 w 10000"/>
                <a:gd name="connsiteY0" fmla="*/ 9894 h 10005"/>
                <a:gd name="connsiteX1" fmla="*/ 4730 w 10000"/>
                <a:gd name="connsiteY1" fmla="*/ 9986 h 10005"/>
                <a:gd name="connsiteX2" fmla="*/ 4978 w 10000"/>
                <a:gd name="connsiteY2" fmla="*/ 9775 h 10005"/>
                <a:gd name="connsiteX3" fmla="*/ 5758 w 10000"/>
                <a:gd name="connsiteY3" fmla="*/ 9924 h 10005"/>
                <a:gd name="connsiteX4" fmla="*/ 6089 w 10000"/>
                <a:gd name="connsiteY4" fmla="*/ 9744 h 10005"/>
                <a:gd name="connsiteX5" fmla="*/ 6458 w 10000"/>
                <a:gd name="connsiteY5" fmla="*/ 9713 h 10005"/>
                <a:gd name="connsiteX6" fmla="*/ 7816 w 10000"/>
                <a:gd name="connsiteY6" fmla="*/ 9865 h 10005"/>
                <a:gd name="connsiteX7" fmla="*/ 7734 w 10000"/>
                <a:gd name="connsiteY7" fmla="*/ 9653 h 10005"/>
                <a:gd name="connsiteX8" fmla="*/ 7610 w 10000"/>
                <a:gd name="connsiteY8" fmla="*/ 9563 h 10005"/>
                <a:gd name="connsiteX9" fmla="*/ 7775 w 10000"/>
                <a:gd name="connsiteY9" fmla="*/ 9441 h 10005"/>
                <a:gd name="connsiteX10" fmla="*/ 7569 w 10000"/>
                <a:gd name="connsiteY10" fmla="*/ 9231 h 10005"/>
                <a:gd name="connsiteX11" fmla="*/ 7734 w 10000"/>
                <a:gd name="connsiteY11" fmla="*/ 8959 h 10005"/>
                <a:gd name="connsiteX12" fmla="*/ 8022 w 10000"/>
                <a:gd name="connsiteY12" fmla="*/ 8900 h 10005"/>
                <a:gd name="connsiteX13" fmla="*/ 8143 w 10000"/>
                <a:gd name="connsiteY13" fmla="*/ 8749 h 10005"/>
                <a:gd name="connsiteX14" fmla="*/ 8351 w 10000"/>
                <a:gd name="connsiteY14" fmla="*/ 8598 h 10005"/>
                <a:gd name="connsiteX15" fmla="*/ 8597 w 10000"/>
                <a:gd name="connsiteY15" fmla="*/ 8598 h 10005"/>
                <a:gd name="connsiteX16" fmla="*/ 8557 w 10000"/>
                <a:gd name="connsiteY16" fmla="*/ 8175 h 10005"/>
                <a:gd name="connsiteX17" fmla="*/ 8022 w 10000"/>
                <a:gd name="connsiteY17" fmla="*/ 7996 h 10005"/>
                <a:gd name="connsiteX18" fmla="*/ 7899 w 10000"/>
                <a:gd name="connsiteY18" fmla="*/ 7784 h 10005"/>
                <a:gd name="connsiteX19" fmla="*/ 7692 w 10000"/>
                <a:gd name="connsiteY19" fmla="*/ 7663 h 10005"/>
                <a:gd name="connsiteX20" fmla="*/ 7281 w 10000"/>
                <a:gd name="connsiteY20" fmla="*/ 7330 h 10005"/>
                <a:gd name="connsiteX21" fmla="*/ 7157 w 10000"/>
                <a:gd name="connsiteY21" fmla="*/ 7120 h 10005"/>
                <a:gd name="connsiteX22" fmla="*/ 7199 w 10000"/>
                <a:gd name="connsiteY22" fmla="*/ 6941 h 10005"/>
                <a:gd name="connsiteX23" fmla="*/ 6788 w 10000"/>
                <a:gd name="connsiteY23" fmla="*/ 6578 h 10005"/>
                <a:gd name="connsiteX24" fmla="*/ 7033 w 10000"/>
                <a:gd name="connsiteY24" fmla="*/ 6425 h 10005"/>
                <a:gd name="connsiteX25" fmla="*/ 7363 w 10000"/>
                <a:gd name="connsiteY25" fmla="*/ 6336 h 10005"/>
                <a:gd name="connsiteX26" fmla="*/ 8064 w 10000"/>
                <a:gd name="connsiteY26" fmla="*/ 6036 h 10005"/>
                <a:gd name="connsiteX27" fmla="*/ 9297 w 10000"/>
                <a:gd name="connsiteY27" fmla="*/ 5704 h 10005"/>
                <a:gd name="connsiteX28" fmla="*/ 9996 w 10000"/>
                <a:gd name="connsiteY28" fmla="*/ 5401 h 10005"/>
                <a:gd name="connsiteX29" fmla="*/ 9626 w 10000"/>
                <a:gd name="connsiteY29" fmla="*/ 4677 h 10005"/>
                <a:gd name="connsiteX30" fmla="*/ 9626 w 10000"/>
                <a:gd name="connsiteY30" fmla="*/ 3863 h 10005"/>
                <a:gd name="connsiteX31" fmla="*/ 9502 w 10000"/>
                <a:gd name="connsiteY31" fmla="*/ 3471 h 10005"/>
                <a:gd name="connsiteX32" fmla="*/ 9050 w 10000"/>
                <a:gd name="connsiteY32" fmla="*/ 3140 h 10005"/>
                <a:gd name="connsiteX33" fmla="*/ 9297 w 10000"/>
                <a:gd name="connsiteY33" fmla="*/ 2779 h 10005"/>
                <a:gd name="connsiteX34" fmla="*/ 9215 w 10000"/>
                <a:gd name="connsiteY34" fmla="*/ 2357 h 10005"/>
                <a:gd name="connsiteX35" fmla="*/ 9132 w 10000"/>
                <a:gd name="connsiteY35" fmla="*/ 1632 h 10005"/>
                <a:gd name="connsiteX36" fmla="*/ 8969 w 10000"/>
                <a:gd name="connsiteY36" fmla="*/ 1512 h 10005"/>
                <a:gd name="connsiteX37" fmla="*/ 8351 w 10000"/>
                <a:gd name="connsiteY37" fmla="*/ 1209 h 10005"/>
                <a:gd name="connsiteX38" fmla="*/ 8516 w 10000"/>
                <a:gd name="connsiteY38" fmla="*/ 789 h 10005"/>
                <a:gd name="connsiteX39" fmla="*/ 8104 w 10000"/>
                <a:gd name="connsiteY39" fmla="*/ 758 h 10005"/>
                <a:gd name="connsiteX40" fmla="*/ 7858 w 10000"/>
                <a:gd name="connsiteY40" fmla="*/ 819 h 10005"/>
                <a:gd name="connsiteX41" fmla="*/ 7405 w 10000"/>
                <a:gd name="connsiteY41" fmla="*/ 940 h 10005"/>
                <a:gd name="connsiteX42" fmla="*/ 7075 w 10000"/>
                <a:gd name="connsiteY42" fmla="*/ 1088 h 10005"/>
                <a:gd name="connsiteX43" fmla="*/ 6828 w 10000"/>
                <a:gd name="connsiteY43" fmla="*/ 1209 h 10005"/>
                <a:gd name="connsiteX44" fmla="*/ 6542 w 10000"/>
                <a:gd name="connsiteY44" fmla="*/ 1241 h 10005"/>
                <a:gd name="connsiteX45" fmla="*/ 6375 w 10000"/>
                <a:gd name="connsiteY45" fmla="*/ 1423 h 10005"/>
                <a:gd name="connsiteX46" fmla="*/ 6046 w 10000"/>
                <a:gd name="connsiteY46" fmla="*/ 1451 h 10005"/>
                <a:gd name="connsiteX47" fmla="*/ 5471 w 10000"/>
                <a:gd name="connsiteY47" fmla="*/ 1543 h 10005"/>
                <a:gd name="connsiteX48" fmla="*/ 5471 w 10000"/>
                <a:gd name="connsiteY48" fmla="*/ 1301 h 10005"/>
                <a:gd name="connsiteX49" fmla="*/ 5675 w 10000"/>
                <a:gd name="connsiteY49" fmla="*/ 1119 h 10005"/>
                <a:gd name="connsiteX50" fmla="*/ 5718 w 10000"/>
                <a:gd name="connsiteY50" fmla="*/ 789 h 10005"/>
                <a:gd name="connsiteX51" fmla="*/ 5224 w 10000"/>
                <a:gd name="connsiteY51" fmla="*/ 1059 h 10005"/>
                <a:gd name="connsiteX52" fmla="*/ 4772 w 10000"/>
                <a:gd name="connsiteY52" fmla="*/ 849 h 10005"/>
                <a:gd name="connsiteX53" fmla="*/ 4483 w 10000"/>
                <a:gd name="connsiteY53" fmla="*/ 637 h 10005"/>
                <a:gd name="connsiteX54" fmla="*/ 4359 w 10000"/>
                <a:gd name="connsiteY54" fmla="*/ 214 h 10005"/>
                <a:gd name="connsiteX55" fmla="*/ 4031 w 10000"/>
                <a:gd name="connsiteY55" fmla="*/ 5 h 10005"/>
                <a:gd name="connsiteX56" fmla="*/ 2921 w 10000"/>
                <a:gd name="connsiteY56" fmla="*/ 94 h 10005"/>
                <a:gd name="connsiteX57" fmla="*/ 2880 w 10000"/>
                <a:gd name="connsiteY57" fmla="*/ 425 h 10005"/>
                <a:gd name="connsiteX58" fmla="*/ 3125 w 10000"/>
                <a:gd name="connsiteY58" fmla="*/ 637 h 10005"/>
                <a:gd name="connsiteX59" fmla="*/ 3085 w 10000"/>
                <a:gd name="connsiteY59" fmla="*/ 878 h 10005"/>
                <a:gd name="connsiteX60" fmla="*/ 3207 w 10000"/>
                <a:gd name="connsiteY60" fmla="*/ 1149 h 10005"/>
                <a:gd name="connsiteX61" fmla="*/ 3291 w 10000"/>
                <a:gd name="connsiteY61" fmla="*/ 1271 h 10005"/>
                <a:gd name="connsiteX62" fmla="*/ 3248 w 10000"/>
                <a:gd name="connsiteY62" fmla="*/ 1423 h 10005"/>
                <a:gd name="connsiteX63" fmla="*/ 3291 w 10000"/>
                <a:gd name="connsiteY63" fmla="*/ 1724 h 10005"/>
                <a:gd name="connsiteX64" fmla="*/ 2921 w 10000"/>
                <a:gd name="connsiteY64" fmla="*/ 1724 h 10005"/>
                <a:gd name="connsiteX65" fmla="*/ 2797 w 10000"/>
                <a:gd name="connsiteY65" fmla="*/ 1844 h 10005"/>
                <a:gd name="connsiteX66" fmla="*/ 2797 w 10000"/>
                <a:gd name="connsiteY66" fmla="*/ 2084 h 10005"/>
                <a:gd name="connsiteX67" fmla="*/ 2509 w 10000"/>
                <a:gd name="connsiteY67" fmla="*/ 2084 h 10005"/>
                <a:gd name="connsiteX68" fmla="*/ 2427 w 10000"/>
                <a:gd name="connsiteY68" fmla="*/ 2236 h 10005"/>
                <a:gd name="connsiteX69" fmla="*/ 2427 w 10000"/>
                <a:gd name="connsiteY69" fmla="*/ 2024 h 10005"/>
                <a:gd name="connsiteX70" fmla="*/ 1398 w 10000"/>
                <a:gd name="connsiteY70" fmla="*/ 2084 h 10005"/>
                <a:gd name="connsiteX71" fmla="*/ 1192 w 10000"/>
                <a:gd name="connsiteY71" fmla="*/ 2206 h 10005"/>
                <a:gd name="connsiteX72" fmla="*/ 1192 w 10000"/>
                <a:gd name="connsiteY72" fmla="*/ 2236 h 10005"/>
                <a:gd name="connsiteX73" fmla="*/ 1398 w 10000"/>
                <a:gd name="connsiteY73" fmla="*/ 2628 h 10005"/>
                <a:gd name="connsiteX74" fmla="*/ 1316 w 10000"/>
                <a:gd name="connsiteY74" fmla="*/ 3079 h 10005"/>
                <a:gd name="connsiteX75" fmla="*/ 864 w 10000"/>
                <a:gd name="connsiteY75" fmla="*/ 3321 h 10005"/>
                <a:gd name="connsiteX76" fmla="*/ 1192 w 10000"/>
                <a:gd name="connsiteY76" fmla="*/ 3652 h 10005"/>
                <a:gd name="connsiteX77" fmla="*/ 1151 w 10000"/>
                <a:gd name="connsiteY77" fmla="*/ 3953 h 10005"/>
                <a:gd name="connsiteX78" fmla="*/ 864 w 10000"/>
                <a:gd name="connsiteY78" fmla="*/ 4136 h 10005"/>
                <a:gd name="connsiteX79" fmla="*/ 658 w 10000"/>
                <a:gd name="connsiteY79" fmla="*/ 4376 h 10005"/>
                <a:gd name="connsiteX80" fmla="*/ 206 w 10000"/>
                <a:gd name="connsiteY80" fmla="*/ 4376 h 10005"/>
                <a:gd name="connsiteX81" fmla="*/ 329 w 10000"/>
                <a:gd name="connsiteY81" fmla="*/ 4979 h 10005"/>
                <a:gd name="connsiteX82" fmla="*/ 0 w 10000"/>
                <a:gd name="connsiteY82" fmla="*/ 5492 h 10005"/>
                <a:gd name="connsiteX83" fmla="*/ 206 w 10000"/>
                <a:gd name="connsiteY83" fmla="*/ 5913 h 10005"/>
                <a:gd name="connsiteX84" fmla="*/ 329 w 10000"/>
                <a:gd name="connsiteY84" fmla="*/ 6006 h 10005"/>
                <a:gd name="connsiteX85" fmla="*/ 329 w 10000"/>
                <a:gd name="connsiteY85" fmla="*/ 6246 h 10005"/>
                <a:gd name="connsiteX86" fmla="*/ 492 w 10000"/>
                <a:gd name="connsiteY86" fmla="*/ 6458 h 10005"/>
                <a:gd name="connsiteX87" fmla="*/ 206 w 10000"/>
                <a:gd name="connsiteY87" fmla="*/ 6697 h 10005"/>
                <a:gd name="connsiteX88" fmla="*/ 574 w 10000"/>
                <a:gd name="connsiteY88" fmla="*/ 7241 h 10005"/>
                <a:gd name="connsiteX89" fmla="*/ 492 w 10000"/>
                <a:gd name="connsiteY89" fmla="*/ 7392 h 10005"/>
                <a:gd name="connsiteX90" fmla="*/ 492 w 10000"/>
                <a:gd name="connsiteY90" fmla="*/ 7513 h 10005"/>
                <a:gd name="connsiteX91" fmla="*/ 492 w 10000"/>
                <a:gd name="connsiteY91" fmla="*/ 7513 h 10005"/>
                <a:gd name="connsiteX92" fmla="*/ 739 w 10000"/>
                <a:gd name="connsiteY92" fmla="*/ 7663 h 10005"/>
                <a:gd name="connsiteX93" fmla="*/ 2138 w 10000"/>
                <a:gd name="connsiteY93" fmla="*/ 8025 h 10005"/>
                <a:gd name="connsiteX94" fmla="*/ 2221 w 10000"/>
                <a:gd name="connsiteY94" fmla="*/ 8296 h 10005"/>
                <a:gd name="connsiteX95" fmla="*/ 2015 w 10000"/>
                <a:gd name="connsiteY95" fmla="*/ 8809 h 10005"/>
                <a:gd name="connsiteX96" fmla="*/ 1768 w 10000"/>
                <a:gd name="connsiteY96" fmla="*/ 9261 h 10005"/>
                <a:gd name="connsiteX97" fmla="*/ 1809 w 10000"/>
                <a:gd name="connsiteY97" fmla="*/ 9683 h 10005"/>
                <a:gd name="connsiteX98" fmla="*/ 3125 w 10000"/>
                <a:gd name="connsiteY98" fmla="*/ 9653 h 10005"/>
                <a:gd name="connsiteX99" fmla="*/ 3907 w 10000"/>
                <a:gd name="connsiteY99" fmla="*/ 9865 h 10005"/>
                <a:gd name="connsiteX100" fmla="*/ 4442 w 10000"/>
                <a:gd name="connsiteY100" fmla="*/ 9894 h 10005"/>
                <a:gd name="connsiteX0" fmla="*/ 4442 w 10000"/>
                <a:gd name="connsiteY0" fmla="*/ 9810 h 9921"/>
                <a:gd name="connsiteX1" fmla="*/ 4730 w 10000"/>
                <a:gd name="connsiteY1" fmla="*/ 9902 h 9921"/>
                <a:gd name="connsiteX2" fmla="*/ 4978 w 10000"/>
                <a:gd name="connsiteY2" fmla="*/ 9691 h 9921"/>
                <a:gd name="connsiteX3" fmla="*/ 5758 w 10000"/>
                <a:gd name="connsiteY3" fmla="*/ 9840 h 9921"/>
                <a:gd name="connsiteX4" fmla="*/ 6089 w 10000"/>
                <a:gd name="connsiteY4" fmla="*/ 9660 h 9921"/>
                <a:gd name="connsiteX5" fmla="*/ 6458 w 10000"/>
                <a:gd name="connsiteY5" fmla="*/ 9629 h 9921"/>
                <a:gd name="connsiteX6" fmla="*/ 7816 w 10000"/>
                <a:gd name="connsiteY6" fmla="*/ 9781 h 9921"/>
                <a:gd name="connsiteX7" fmla="*/ 7734 w 10000"/>
                <a:gd name="connsiteY7" fmla="*/ 9569 h 9921"/>
                <a:gd name="connsiteX8" fmla="*/ 7610 w 10000"/>
                <a:gd name="connsiteY8" fmla="*/ 9479 h 9921"/>
                <a:gd name="connsiteX9" fmla="*/ 7775 w 10000"/>
                <a:gd name="connsiteY9" fmla="*/ 9357 h 9921"/>
                <a:gd name="connsiteX10" fmla="*/ 7569 w 10000"/>
                <a:gd name="connsiteY10" fmla="*/ 9147 h 9921"/>
                <a:gd name="connsiteX11" fmla="*/ 7734 w 10000"/>
                <a:gd name="connsiteY11" fmla="*/ 8875 h 9921"/>
                <a:gd name="connsiteX12" fmla="*/ 8022 w 10000"/>
                <a:gd name="connsiteY12" fmla="*/ 8816 h 9921"/>
                <a:gd name="connsiteX13" fmla="*/ 8143 w 10000"/>
                <a:gd name="connsiteY13" fmla="*/ 8665 h 9921"/>
                <a:gd name="connsiteX14" fmla="*/ 8351 w 10000"/>
                <a:gd name="connsiteY14" fmla="*/ 8514 h 9921"/>
                <a:gd name="connsiteX15" fmla="*/ 8597 w 10000"/>
                <a:gd name="connsiteY15" fmla="*/ 8514 h 9921"/>
                <a:gd name="connsiteX16" fmla="*/ 8557 w 10000"/>
                <a:gd name="connsiteY16" fmla="*/ 8091 h 9921"/>
                <a:gd name="connsiteX17" fmla="*/ 8022 w 10000"/>
                <a:gd name="connsiteY17" fmla="*/ 7912 h 9921"/>
                <a:gd name="connsiteX18" fmla="*/ 7899 w 10000"/>
                <a:gd name="connsiteY18" fmla="*/ 7700 h 9921"/>
                <a:gd name="connsiteX19" fmla="*/ 7692 w 10000"/>
                <a:gd name="connsiteY19" fmla="*/ 7579 h 9921"/>
                <a:gd name="connsiteX20" fmla="*/ 7281 w 10000"/>
                <a:gd name="connsiteY20" fmla="*/ 7246 h 9921"/>
                <a:gd name="connsiteX21" fmla="*/ 7157 w 10000"/>
                <a:gd name="connsiteY21" fmla="*/ 7036 h 9921"/>
                <a:gd name="connsiteX22" fmla="*/ 7199 w 10000"/>
                <a:gd name="connsiteY22" fmla="*/ 6857 h 9921"/>
                <a:gd name="connsiteX23" fmla="*/ 6788 w 10000"/>
                <a:gd name="connsiteY23" fmla="*/ 6494 h 9921"/>
                <a:gd name="connsiteX24" fmla="*/ 7033 w 10000"/>
                <a:gd name="connsiteY24" fmla="*/ 6341 h 9921"/>
                <a:gd name="connsiteX25" fmla="*/ 7363 w 10000"/>
                <a:gd name="connsiteY25" fmla="*/ 6252 h 9921"/>
                <a:gd name="connsiteX26" fmla="*/ 8064 w 10000"/>
                <a:gd name="connsiteY26" fmla="*/ 5952 h 9921"/>
                <a:gd name="connsiteX27" fmla="*/ 9297 w 10000"/>
                <a:gd name="connsiteY27" fmla="*/ 5620 h 9921"/>
                <a:gd name="connsiteX28" fmla="*/ 9996 w 10000"/>
                <a:gd name="connsiteY28" fmla="*/ 5317 h 9921"/>
                <a:gd name="connsiteX29" fmla="*/ 9626 w 10000"/>
                <a:gd name="connsiteY29" fmla="*/ 4593 h 9921"/>
                <a:gd name="connsiteX30" fmla="*/ 9626 w 10000"/>
                <a:gd name="connsiteY30" fmla="*/ 3779 h 9921"/>
                <a:gd name="connsiteX31" fmla="*/ 9502 w 10000"/>
                <a:gd name="connsiteY31" fmla="*/ 3387 h 9921"/>
                <a:gd name="connsiteX32" fmla="*/ 9050 w 10000"/>
                <a:gd name="connsiteY32" fmla="*/ 3056 h 9921"/>
                <a:gd name="connsiteX33" fmla="*/ 9297 w 10000"/>
                <a:gd name="connsiteY33" fmla="*/ 2695 h 9921"/>
                <a:gd name="connsiteX34" fmla="*/ 9215 w 10000"/>
                <a:gd name="connsiteY34" fmla="*/ 2273 h 9921"/>
                <a:gd name="connsiteX35" fmla="*/ 9132 w 10000"/>
                <a:gd name="connsiteY35" fmla="*/ 1548 h 9921"/>
                <a:gd name="connsiteX36" fmla="*/ 8969 w 10000"/>
                <a:gd name="connsiteY36" fmla="*/ 1428 h 9921"/>
                <a:gd name="connsiteX37" fmla="*/ 8351 w 10000"/>
                <a:gd name="connsiteY37" fmla="*/ 1125 h 9921"/>
                <a:gd name="connsiteX38" fmla="*/ 8516 w 10000"/>
                <a:gd name="connsiteY38" fmla="*/ 705 h 9921"/>
                <a:gd name="connsiteX39" fmla="*/ 8104 w 10000"/>
                <a:gd name="connsiteY39" fmla="*/ 674 h 9921"/>
                <a:gd name="connsiteX40" fmla="*/ 7858 w 10000"/>
                <a:gd name="connsiteY40" fmla="*/ 735 h 9921"/>
                <a:gd name="connsiteX41" fmla="*/ 7405 w 10000"/>
                <a:gd name="connsiteY41" fmla="*/ 856 h 9921"/>
                <a:gd name="connsiteX42" fmla="*/ 7075 w 10000"/>
                <a:gd name="connsiteY42" fmla="*/ 1004 h 9921"/>
                <a:gd name="connsiteX43" fmla="*/ 6828 w 10000"/>
                <a:gd name="connsiteY43" fmla="*/ 1125 h 9921"/>
                <a:gd name="connsiteX44" fmla="*/ 6542 w 10000"/>
                <a:gd name="connsiteY44" fmla="*/ 1157 h 9921"/>
                <a:gd name="connsiteX45" fmla="*/ 6375 w 10000"/>
                <a:gd name="connsiteY45" fmla="*/ 1339 h 9921"/>
                <a:gd name="connsiteX46" fmla="*/ 6046 w 10000"/>
                <a:gd name="connsiteY46" fmla="*/ 1367 h 9921"/>
                <a:gd name="connsiteX47" fmla="*/ 5471 w 10000"/>
                <a:gd name="connsiteY47" fmla="*/ 1459 h 9921"/>
                <a:gd name="connsiteX48" fmla="*/ 5471 w 10000"/>
                <a:gd name="connsiteY48" fmla="*/ 1217 h 9921"/>
                <a:gd name="connsiteX49" fmla="*/ 5675 w 10000"/>
                <a:gd name="connsiteY49" fmla="*/ 1035 h 9921"/>
                <a:gd name="connsiteX50" fmla="*/ 5718 w 10000"/>
                <a:gd name="connsiteY50" fmla="*/ 705 h 9921"/>
                <a:gd name="connsiteX51" fmla="*/ 5224 w 10000"/>
                <a:gd name="connsiteY51" fmla="*/ 975 h 9921"/>
                <a:gd name="connsiteX52" fmla="*/ 4772 w 10000"/>
                <a:gd name="connsiteY52" fmla="*/ 765 h 9921"/>
                <a:gd name="connsiteX53" fmla="*/ 4483 w 10000"/>
                <a:gd name="connsiteY53" fmla="*/ 553 h 9921"/>
                <a:gd name="connsiteX54" fmla="*/ 4359 w 10000"/>
                <a:gd name="connsiteY54" fmla="*/ 130 h 9921"/>
                <a:gd name="connsiteX55" fmla="*/ 2921 w 10000"/>
                <a:gd name="connsiteY55" fmla="*/ 10 h 9921"/>
                <a:gd name="connsiteX56" fmla="*/ 2880 w 10000"/>
                <a:gd name="connsiteY56" fmla="*/ 341 h 9921"/>
                <a:gd name="connsiteX57" fmla="*/ 3125 w 10000"/>
                <a:gd name="connsiteY57" fmla="*/ 553 h 9921"/>
                <a:gd name="connsiteX58" fmla="*/ 3085 w 10000"/>
                <a:gd name="connsiteY58" fmla="*/ 794 h 9921"/>
                <a:gd name="connsiteX59" fmla="*/ 3207 w 10000"/>
                <a:gd name="connsiteY59" fmla="*/ 1065 h 9921"/>
                <a:gd name="connsiteX60" fmla="*/ 3291 w 10000"/>
                <a:gd name="connsiteY60" fmla="*/ 1187 h 9921"/>
                <a:gd name="connsiteX61" fmla="*/ 3248 w 10000"/>
                <a:gd name="connsiteY61" fmla="*/ 1339 h 9921"/>
                <a:gd name="connsiteX62" fmla="*/ 3291 w 10000"/>
                <a:gd name="connsiteY62" fmla="*/ 1640 h 9921"/>
                <a:gd name="connsiteX63" fmla="*/ 2921 w 10000"/>
                <a:gd name="connsiteY63" fmla="*/ 1640 h 9921"/>
                <a:gd name="connsiteX64" fmla="*/ 2797 w 10000"/>
                <a:gd name="connsiteY64" fmla="*/ 1760 h 9921"/>
                <a:gd name="connsiteX65" fmla="*/ 2797 w 10000"/>
                <a:gd name="connsiteY65" fmla="*/ 2000 h 9921"/>
                <a:gd name="connsiteX66" fmla="*/ 2509 w 10000"/>
                <a:gd name="connsiteY66" fmla="*/ 2000 h 9921"/>
                <a:gd name="connsiteX67" fmla="*/ 2427 w 10000"/>
                <a:gd name="connsiteY67" fmla="*/ 2152 h 9921"/>
                <a:gd name="connsiteX68" fmla="*/ 2427 w 10000"/>
                <a:gd name="connsiteY68" fmla="*/ 1940 h 9921"/>
                <a:gd name="connsiteX69" fmla="*/ 1398 w 10000"/>
                <a:gd name="connsiteY69" fmla="*/ 2000 h 9921"/>
                <a:gd name="connsiteX70" fmla="*/ 1192 w 10000"/>
                <a:gd name="connsiteY70" fmla="*/ 2122 h 9921"/>
                <a:gd name="connsiteX71" fmla="*/ 1192 w 10000"/>
                <a:gd name="connsiteY71" fmla="*/ 2152 h 9921"/>
                <a:gd name="connsiteX72" fmla="*/ 1398 w 10000"/>
                <a:gd name="connsiteY72" fmla="*/ 2544 h 9921"/>
                <a:gd name="connsiteX73" fmla="*/ 1316 w 10000"/>
                <a:gd name="connsiteY73" fmla="*/ 2995 h 9921"/>
                <a:gd name="connsiteX74" fmla="*/ 864 w 10000"/>
                <a:gd name="connsiteY74" fmla="*/ 3237 h 9921"/>
                <a:gd name="connsiteX75" fmla="*/ 1192 w 10000"/>
                <a:gd name="connsiteY75" fmla="*/ 3568 h 9921"/>
                <a:gd name="connsiteX76" fmla="*/ 1151 w 10000"/>
                <a:gd name="connsiteY76" fmla="*/ 3869 h 9921"/>
                <a:gd name="connsiteX77" fmla="*/ 864 w 10000"/>
                <a:gd name="connsiteY77" fmla="*/ 4052 h 9921"/>
                <a:gd name="connsiteX78" fmla="*/ 658 w 10000"/>
                <a:gd name="connsiteY78" fmla="*/ 4292 h 9921"/>
                <a:gd name="connsiteX79" fmla="*/ 206 w 10000"/>
                <a:gd name="connsiteY79" fmla="*/ 4292 h 9921"/>
                <a:gd name="connsiteX80" fmla="*/ 329 w 10000"/>
                <a:gd name="connsiteY80" fmla="*/ 4895 h 9921"/>
                <a:gd name="connsiteX81" fmla="*/ 0 w 10000"/>
                <a:gd name="connsiteY81" fmla="*/ 5408 h 9921"/>
                <a:gd name="connsiteX82" fmla="*/ 206 w 10000"/>
                <a:gd name="connsiteY82" fmla="*/ 5829 h 9921"/>
                <a:gd name="connsiteX83" fmla="*/ 329 w 10000"/>
                <a:gd name="connsiteY83" fmla="*/ 5922 h 9921"/>
                <a:gd name="connsiteX84" fmla="*/ 329 w 10000"/>
                <a:gd name="connsiteY84" fmla="*/ 6162 h 9921"/>
                <a:gd name="connsiteX85" fmla="*/ 492 w 10000"/>
                <a:gd name="connsiteY85" fmla="*/ 6374 h 9921"/>
                <a:gd name="connsiteX86" fmla="*/ 206 w 10000"/>
                <a:gd name="connsiteY86" fmla="*/ 6613 h 9921"/>
                <a:gd name="connsiteX87" fmla="*/ 574 w 10000"/>
                <a:gd name="connsiteY87" fmla="*/ 7157 h 9921"/>
                <a:gd name="connsiteX88" fmla="*/ 492 w 10000"/>
                <a:gd name="connsiteY88" fmla="*/ 7308 h 9921"/>
                <a:gd name="connsiteX89" fmla="*/ 492 w 10000"/>
                <a:gd name="connsiteY89" fmla="*/ 7429 h 9921"/>
                <a:gd name="connsiteX90" fmla="*/ 492 w 10000"/>
                <a:gd name="connsiteY90" fmla="*/ 7429 h 9921"/>
                <a:gd name="connsiteX91" fmla="*/ 739 w 10000"/>
                <a:gd name="connsiteY91" fmla="*/ 7579 h 9921"/>
                <a:gd name="connsiteX92" fmla="*/ 2138 w 10000"/>
                <a:gd name="connsiteY92" fmla="*/ 7941 h 9921"/>
                <a:gd name="connsiteX93" fmla="*/ 2221 w 10000"/>
                <a:gd name="connsiteY93" fmla="*/ 8212 h 9921"/>
                <a:gd name="connsiteX94" fmla="*/ 2015 w 10000"/>
                <a:gd name="connsiteY94" fmla="*/ 8725 h 9921"/>
                <a:gd name="connsiteX95" fmla="*/ 1768 w 10000"/>
                <a:gd name="connsiteY95" fmla="*/ 9177 h 9921"/>
                <a:gd name="connsiteX96" fmla="*/ 1809 w 10000"/>
                <a:gd name="connsiteY96" fmla="*/ 9599 h 9921"/>
                <a:gd name="connsiteX97" fmla="*/ 3125 w 10000"/>
                <a:gd name="connsiteY97" fmla="*/ 9569 h 9921"/>
                <a:gd name="connsiteX98" fmla="*/ 3907 w 10000"/>
                <a:gd name="connsiteY98" fmla="*/ 9781 h 9921"/>
                <a:gd name="connsiteX99" fmla="*/ 4442 w 10000"/>
                <a:gd name="connsiteY99" fmla="*/ 9810 h 9921"/>
                <a:gd name="connsiteX0" fmla="*/ 4442 w 10000"/>
                <a:gd name="connsiteY0" fmla="*/ 9878 h 9990"/>
                <a:gd name="connsiteX1" fmla="*/ 4730 w 10000"/>
                <a:gd name="connsiteY1" fmla="*/ 9971 h 9990"/>
                <a:gd name="connsiteX2" fmla="*/ 4978 w 10000"/>
                <a:gd name="connsiteY2" fmla="*/ 9758 h 9990"/>
                <a:gd name="connsiteX3" fmla="*/ 5758 w 10000"/>
                <a:gd name="connsiteY3" fmla="*/ 9908 h 9990"/>
                <a:gd name="connsiteX4" fmla="*/ 6089 w 10000"/>
                <a:gd name="connsiteY4" fmla="*/ 9727 h 9990"/>
                <a:gd name="connsiteX5" fmla="*/ 6458 w 10000"/>
                <a:gd name="connsiteY5" fmla="*/ 9696 h 9990"/>
                <a:gd name="connsiteX6" fmla="*/ 7816 w 10000"/>
                <a:gd name="connsiteY6" fmla="*/ 9849 h 9990"/>
                <a:gd name="connsiteX7" fmla="*/ 7734 w 10000"/>
                <a:gd name="connsiteY7" fmla="*/ 9635 h 9990"/>
                <a:gd name="connsiteX8" fmla="*/ 7610 w 10000"/>
                <a:gd name="connsiteY8" fmla="*/ 9544 h 9990"/>
                <a:gd name="connsiteX9" fmla="*/ 7775 w 10000"/>
                <a:gd name="connsiteY9" fmla="*/ 9422 h 9990"/>
                <a:gd name="connsiteX10" fmla="*/ 7569 w 10000"/>
                <a:gd name="connsiteY10" fmla="*/ 9210 h 9990"/>
                <a:gd name="connsiteX11" fmla="*/ 7734 w 10000"/>
                <a:gd name="connsiteY11" fmla="*/ 8936 h 9990"/>
                <a:gd name="connsiteX12" fmla="*/ 8022 w 10000"/>
                <a:gd name="connsiteY12" fmla="*/ 8876 h 9990"/>
                <a:gd name="connsiteX13" fmla="*/ 8143 w 10000"/>
                <a:gd name="connsiteY13" fmla="*/ 8724 h 9990"/>
                <a:gd name="connsiteX14" fmla="*/ 8351 w 10000"/>
                <a:gd name="connsiteY14" fmla="*/ 8572 h 9990"/>
                <a:gd name="connsiteX15" fmla="*/ 8597 w 10000"/>
                <a:gd name="connsiteY15" fmla="*/ 8572 h 9990"/>
                <a:gd name="connsiteX16" fmla="*/ 8557 w 10000"/>
                <a:gd name="connsiteY16" fmla="*/ 8145 h 9990"/>
                <a:gd name="connsiteX17" fmla="*/ 8022 w 10000"/>
                <a:gd name="connsiteY17" fmla="*/ 7965 h 9990"/>
                <a:gd name="connsiteX18" fmla="*/ 7899 w 10000"/>
                <a:gd name="connsiteY18" fmla="*/ 7751 h 9990"/>
                <a:gd name="connsiteX19" fmla="*/ 7692 w 10000"/>
                <a:gd name="connsiteY19" fmla="*/ 7629 h 9990"/>
                <a:gd name="connsiteX20" fmla="*/ 7281 w 10000"/>
                <a:gd name="connsiteY20" fmla="*/ 7294 h 9990"/>
                <a:gd name="connsiteX21" fmla="*/ 7157 w 10000"/>
                <a:gd name="connsiteY21" fmla="*/ 7082 h 9990"/>
                <a:gd name="connsiteX22" fmla="*/ 7199 w 10000"/>
                <a:gd name="connsiteY22" fmla="*/ 6902 h 9990"/>
                <a:gd name="connsiteX23" fmla="*/ 6788 w 10000"/>
                <a:gd name="connsiteY23" fmla="*/ 6536 h 9990"/>
                <a:gd name="connsiteX24" fmla="*/ 7033 w 10000"/>
                <a:gd name="connsiteY24" fmla="*/ 6381 h 9990"/>
                <a:gd name="connsiteX25" fmla="*/ 7363 w 10000"/>
                <a:gd name="connsiteY25" fmla="*/ 6292 h 9990"/>
                <a:gd name="connsiteX26" fmla="*/ 8064 w 10000"/>
                <a:gd name="connsiteY26" fmla="*/ 5989 h 9990"/>
                <a:gd name="connsiteX27" fmla="*/ 9297 w 10000"/>
                <a:gd name="connsiteY27" fmla="*/ 5655 h 9990"/>
                <a:gd name="connsiteX28" fmla="*/ 9996 w 10000"/>
                <a:gd name="connsiteY28" fmla="*/ 5349 h 9990"/>
                <a:gd name="connsiteX29" fmla="*/ 9626 w 10000"/>
                <a:gd name="connsiteY29" fmla="*/ 4620 h 9990"/>
                <a:gd name="connsiteX30" fmla="*/ 9626 w 10000"/>
                <a:gd name="connsiteY30" fmla="*/ 3799 h 9990"/>
                <a:gd name="connsiteX31" fmla="*/ 9502 w 10000"/>
                <a:gd name="connsiteY31" fmla="*/ 3404 h 9990"/>
                <a:gd name="connsiteX32" fmla="*/ 9050 w 10000"/>
                <a:gd name="connsiteY32" fmla="*/ 3070 h 9990"/>
                <a:gd name="connsiteX33" fmla="*/ 9297 w 10000"/>
                <a:gd name="connsiteY33" fmla="*/ 2706 h 9990"/>
                <a:gd name="connsiteX34" fmla="*/ 9215 w 10000"/>
                <a:gd name="connsiteY34" fmla="*/ 2281 h 9990"/>
                <a:gd name="connsiteX35" fmla="*/ 9132 w 10000"/>
                <a:gd name="connsiteY35" fmla="*/ 1550 h 9990"/>
                <a:gd name="connsiteX36" fmla="*/ 8969 w 10000"/>
                <a:gd name="connsiteY36" fmla="*/ 1429 h 9990"/>
                <a:gd name="connsiteX37" fmla="*/ 8351 w 10000"/>
                <a:gd name="connsiteY37" fmla="*/ 1124 h 9990"/>
                <a:gd name="connsiteX38" fmla="*/ 8516 w 10000"/>
                <a:gd name="connsiteY38" fmla="*/ 701 h 9990"/>
                <a:gd name="connsiteX39" fmla="*/ 8104 w 10000"/>
                <a:gd name="connsiteY39" fmla="*/ 669 h 9990"/>
                <a:gd name="connsiteX40" fmla="*/ 7858 w 10000"/>
                <a:gd name="connsiteY40" fmla="*/ 731 h 9990"/>
                <a:gd name="connsiteX41" fmla="*/ 7405 w 10000"/>
                <a:gd name="connsiteY41" fmla="*/ 853 h 9990"/>
                <a:gd name="connsiteX42" fmla="*/ 7075 w 10000"/>
                <a:gd name="connsiteY42" fmla="*/ 1002 h 9990"/>
                <a:gd name="connsiteX43" fmla="*/ 6828 w 10000"/>
                <a:gd name="connsiteY43" fmla="*/ 1124 h 9990"/>
                <a:gd name="connsiteX44" fmla="*/ 6542 w 10000"/>
                <a:gd name="connsiteY44" fmla="*/ 1156 h 9990"/>
                <a:gd name="connsiteX45" fmla="*/ 6375 w 10000"/>
                <a:gd name="connsiteY45" fmla="*/ 1340 h 9990"/>
                <a:gd name="connsiteX46" fmla="*/ 6046 w 10000"/>
                <a:gd name="connsiteY46" fmla="*/ 1368 h 9990"/>
                <a:gd name="connsiteX47" fmla="*/ 5471 w 10000"/>
                <a:gd name="connsiteY47" fmla="*/ 1461 h 9990"/>
                <a:gd name="connsiteX48" fmla="*/ 5471 w 10000"/>
                <a:gd name="connsiteY48" fmla="*/ 1217 h 9990"/>
                <a:gd name="connsiteX49" fmla="*/ 5675 w 10000"/>
                <a:gd name="connsiteY49" fmla="*/ 1033 h 9990"/>
                <a:gd name="connsiteX50" fmla="*/ 5718 w 10000"/>
                <a:gd name="connsiteY50" fmla="*/ 701 h 9990"/>
                <a:gd name="connsiteX51" fmla="*/ 5224 w 10000"/>
                <a:gd name="connsiteY51" fmla="*/ 973 h 9990"/>
                <a:gd name="connsiteX52" fmla="*/ 4772 w 10000"/>
                <a:gd name="connsiteY52" fmla="*/ 761 h 9990"/>
                <a:gd name="connsiteX53" fmla="*/ 4483 w 10000"/>
                <a:gd name="connsiteY53" fmla="*/ 547 h 9990"/>
                <a:gd name="connsiteX54" fmla="*/ 2921 w 10000"/>
                <a:gd name="connsiteY54" fmla="*/ 0 h 9990"/>
                <a:gd name="connsiteX55" fmla="*/ 2880 w 10000"/>
                <a:gd name="connsiteY55" fmla="*/ 334 h 9990"/>
                <a:gd name="connsiteX56" fmla="*/ 3125 w 10000"/>
                <a:gd name="connsiteY56" fmla="*/ 547 h 9990"/>
                <a:gd name="connsiteX57" fmla="*/ 3085 w 10000"/>
                <a:gd name="connsiteY57" fmla="*/ 790 h 9990"/>
                <a:gd name="connsiteX58" fmla="*/ 3207 w 10000"/>
                <a:gd name="connsiteY58" fmla="*/ 1063 h 9990"/>
                <a:gd name="connsiteX59" fmla="*/ 3291 w 10000"/>
                <a:gd name="connsiteY59" fmla="*/ 1186 h 9990"/>
                <a:gd name="connsiteX60" fmla="*/ 3248 w 10000"/>
                <a:gd name="connsiteY60" fmla="*/ 1340 h 9990"/>
                <a:gd name="connsiteX61" fmla="*/ 3291 w 10000"/>
                <a:gd name="connsiteY61" fmla="*/ 1643 h 9990"/>
                <a:gd name="connsiteX62" fmla="*/ 2921 w 10000"/>
                <a:gd name="connsiteY62" fmla="*/ 1643 h 9990"/>
                <a:gd name="connsiteX63" fmla="*/ 2797 w 10000"/>
                <a:gd name="connsiteY63" fmla="*/ 1764 h 9990"/>
                <a:gd name="connsiteX64" fmla="*/ 2797 w 10000"/>
                <a:gd name="connsiteY64" fmla="*/ 2006 h 9990"/>
                <a:gd name="connsiteX65" fmla="*/ 2509 w 10000"/>
                <a:gd name="connsiteY65" fmla="*/ 2006 h 9990"/>
                <a:gd name="connsiteX66" fmla="*/ 2427 w 10000"/>
                <a:gd name="connsiteY66" fmla="*/ 2159 h 9990"/>
                <a:gd name="connsiteX67" fmla="*/ 2427 w 10000"/>
                <a:gd name="connsiteY67" fmla="*/ 1945 h 9990"/>
                <a:gd name="connsiteX68" fmla="*/ 1398 w 10000"/>
                <a:gd name="connsiteY68" fmla="*/ 2006 h 9990"/>
                <a:gd name="connsiteX69" fmla="*/ 1192 w 10000"/>
                <a:gd name="connsiteY69" fmla="*/ 2129 h 9990"/>
                <a:gd name="connsiteX70" fmla="*/ 1192 w 10000"/>
                <a:gd name="connsiteY70" fmla="*/ 2159 h 9990"/>
                <a:gd name="connsiteX71" fmla="*/ 1398 w 10000"/>
                <a:gd name="connsiteY71" fmla="*/ 2554 h 9990"/>
                <a:gd name="connsiteX72" fmla="*/ 1316 w 10000"/>
                <a:gd name="connsiteY72" fmla="*/ 3009 h 9990"/>
                <a:gd name="connsiteX73" fmla="*/ 864 w 10000"/>
                <a:gd name="connsiteY73" fmla="*/ 3253 h 9990"/>
                <a:gd name="connsiteX74" fmla="*/ 1192 w 10000"/>
                <a:gd name="connsiteY74" fmla="*/ 3586 h 9990"/>
                <a:gd name="connsiteX75" fmla="*/ 1151 w 10000"/>
                <a:gd name="connsiteY75" fmla="*/ 3890 h 9990"/>
                <a:gd name="connsiteX76" fmla="*/ 864 w 10000"/>
                <a:gd name="connsiteY76" fmla="*/ 4074 h 9990"/>
                <a:gd name="connsiteX77" fmla="*/ 658 w 10000"/>
                <a:gd name="connsiteY77" fmla="*/ 4316 h 9990"/>
                <a:gd name="connsiteX78" fmla="*/ 206 w 10000"/>
                <a:gd name="connsiteY78" fmla="*/ 4316 h 9990"/>
                <a:gd name="connsiteX79" fmla="*/ 329 w 10000"/>
                <a:gd name="connsiteY79" fmla="*/ 4924 h 9990"/>
                <a:gd name="connsiteX80" fmla="*/ 0 w 10000"/>
                <a:gd name="connsiteY80" fmla="*/ 5441 h 9990"/>
                <a:gd name="connsiteX81" fmla="*/ 206 w 10000"/>
                <a:gd name="connsiteY81" fmla="*/ 5865 h 9990"/>
                <a:gd name="connsiteX82" fmla="*/ 329 w 10000"/>
                <a:gd name="connsiteY82" fmla="*/ 5959 h 9990"/>
                <a:gd name="connsiteX83" fmla="*/ 329 w 10000"/>
                <a:gd name="connsiteY83" fmla="*/ 6201 h 9990"/>
                <a:gd name="connsiteX84" fmla="*/ 492 w 10000"/>
                <a:gd name="connsiteY84" fmla="*/ 6415 h 9990"/>
                <a:gd name="connsiteX85" fmla="*/ 206 w 10000"/>
                <a:gd name="connsiteY85" fmla="*/ 6656 h 9990"/>
                <a:gd name="connsiteX86" fmla="*/ 574 w 10000"/>
                <a:gd name="connsiteY86" fmla="*/ 7204 h 9990"/>
                <a:gd name="connsiteX87" fmla="*/ 492 w 10000"/>
                <a:gd name="connsiteY87" fmla="*/ 7356 h 9990"/>
                <a:gd name="connsiteX88" fmla="*/ 492 w 10000"/>
                <a:gd name="connsiteY88" fmla="*/ 7478 h 9990"/>
                <a:gd name="connsiteX89" fmla="*/ 492 w 10000"/>
                <a:gd name="connsiteY89" fmla="*/ 7478 h 9990"/>
                <a:gd name="connsiteX90" fmla="*/ 739 w 10000"/>
                <a:gd name="connsiteY90" fmla="*/ 7629 h 9990"/>
                <a:gd name="connsiteX91" fmla="*/ 2138 w 10000"/>
                <a:gd name="connsiteY91" fmla="*/ 7994 h 9990"/>
                <a:gd name="connsiteX92" fmla="*/ 2221 w 10000"/>
                <a:gd name="connsiteY92" fmla="*/ 8267 h 9990"/>
                <a:gd name="connsiteX93" fmla="*/ 2015 w 10000"/>
                <a:gd name="connsiteY93" fmla="*/ 8784 h 9990"/>
                <a:gd name="connsiteX94" fmla="*/ 1768 w 10000"/>
                <a:gd name="connsiteY94" fmla="*/ 9240 h 9990"/>
                <a:gd name="connsiteX95" fmla="*/ 1809 w 10000"/>
                <a:gd name="connsiteY95" fmla="*/ 9665 h 9990"/>
                <a:gd name="connsiteX96" fmla="*/ 3125 w 10000"/>
                <a:gd name="connsiteY96" fmla="*/ 9635 h 9990"/>
                <a:gd name="connsiteX97" fmla="*/ 3907 w 10000"/>
                <a:gd name="connsiteY97" fmla="*/ 9849 h 9990"/>
                <a:gd name="connsiteX98" fmla="*/ 4442 w 10000"/>
                <a:gd name="connsiteY98" fmla="*/ 9878 h 9990"/>
                <a:gd name="connsiteX0" fmla="*/ 4442 w 10000"/>
                <a:gd name="connsiteY0" fmla="*/ 9554 h 9666"/>
                <a:gd name="connsiteX1" fmla="*/ 4730 w 10000"/>
                <a:gd name="connsiteY1" fmla="*/ 9647 h 9666"/>
                <a:gd name="connsiteX2" fmla="*/ 4978 w 10000"/>
                <a:gd name="connsiteY2" fmla="*/ 9434 h 9666"/>
                <a:gd name="connsiteX3" fmla="*/ 5758 w 10000"/>
                <a:gd name="connsiteY3" fmla="*/ 9584 h 9666"/>
                <a:gd name="connsiteX4" fmla="*/ 6089 w 10000"/>
                <a:gd name="connsiteY4" fmla="*/ 9403 h 9666"/>
                <a:gd name="connsiteX5" fmla="*/ 6458 w 10000"/>
                <a:gd name="connsiteY5" fmla="*/ 9372 h 9666"/>
                <a:gd name="connsiteX6" fmla="*/ 7816 w 10000"/>
                <a:gd name="connsiteY6" fmla="*/ 9525 h 9666"/>
                <a:gd name="connsiteX7" fmla="*/ 7734 w 10000"/>
                <a:gd name="connsiteY7" fmla="*/ 9311 h 9666"/>
                <a:gd name="connsiteX8" fmla="*/ 7610 w 10000"/>
                <a:gd name="connsiteY8" fmla="*/ 9220 h 9666"/>
                <a:gd name="connsiteX9" fmla="*/ 7775 w 10000"/>
                <a:gd name="connsiteY9" fmla="*/ 9097 h 9666"/>
                <a:gd name="connsiteX10" fmla="*/ 7569 w 10000"/>
                <a:gd name="connsiteY10" fmla="*/ 8885 h 9666"/>
                <a:gd name="connsiteX11" fmla="*/ 7734 w 10000"/>
                <a:gd name="connsiteY11" fmla="*/ 8611 h 9666"/>
                <a:gd name="connsiteX12" fmla="*/ 8022 w 10000"/>
                <a:gd name="connsiteY12" fmla="*/ 8551 h 9666"/>
                <a:gd name="connsiteX13" fmla="*/ 8143 w 10000"/>
                <a:gd name="connsiteY13" fmla="*/ 8399 h 9666"/>
                <a:gd name="connsiteX14" fmla="*/ 8351 w 10000"/>
                <a:gd name="connsiteY14" fmla="*/ 8247 h 9666"/>
                <a:gd name="connsiteX15" fmla="*/ 8597 w 10000"/>
                <a:gd name="connsiteY15" fmla="*/ 8247 h 9666"/>
                <a:gd name="connsiteX16" fmla="*/ 8557 w 10000"/>
                <a:gd name="connsiteY16" fmla="*/ 7819 h 9666"/>
                <a:gd name="connsiteX17" fmla="*/ 8022 w 10000"/>
                <a:gd name="connsiteY17" fmla="*/ 7639 h 9666"/>
                <a:gd name="connsiteX18" fmla="*/ 7899 w 10000"/>
                <a:gd name="connsiteY18" fmla="*/ 7425 h 9666"/>
                <a:gd name="connsiteX19" fmla="*/ 7692 w 10000"/>
                <a:gd name="connsiteY19" fmla="*/ 7303 h 9666"/>
                <a:gd name="connsiteX20" fmla="*/ 7281 w 10000"/>
                <a:gd name="connsiteY20" fmla="*/ 6967 h 9666"/>
                <a:gd name="connsiteX21" fmla="*/ 7157 w 10000"/>
                <a:gd name="connsiteY21" fmla="*/ 6755 h 9666"/>
                <a:gd name="connsiteX22" fmla="*/ 7199 w 10000"/>
                <a:gd name="connsiteY22" fmla="*/ 6575 h 9666"/>
                <a:gd name="connsiteX23" fmla="*/ 6788 w 10000"/>
                <a:gd name="connsiteY23" fmla="*/ 6209 h 9666"/>
                <a:gd name="connsiteX24" fmla="*/ 7033 w 10000"/>
                <a:gd name="connsiteY24" fmla="*/ 6053 h 9666"/>
                <a:gd name="connsiteX25" fmla="*/ 7363 w 10000"/>
                <a:gd name="connsiteY25" fmla="*/ 5964 h 9666"/>
                <a:gd name="connsiteX26" fmla="*/ 8064 w 10000"/>
                <a:gd name="connsiteY26" fmla="*/ 5661 h 9666"/>
                <a:gd name="connsiteX27" fmla="*/ 9297 w 10000"/>
                <a:gd name="connsiteY27" fmla="*/ 5327 h 9666"/>
                <a:gd name="connsiteX28" fmla="*/ 9996 w 10000"/>
                <a:gd name="connsiteY28" fmla="*/ 5020 h 9666"/>
                <a:gd name="connsiteX29" fmla="*/ 9626 w 10000"/>
                <a:gd name="connsiteY29" fmla="*/ 4291 h 9666"/>
                <a:gd name="connsiteX30" fmla="*/ 9626 w 10000"/>
                <a:gd name="connsiteY30" fmla="*/ 3469 h 9666"/>
                <a:gd name="connsiteX31" fmla="*/ 9502 w 10000"/>
                <a:gd name="connsiteY31" fmla="*/ 3073 h 9666"/>
                <a:gd name="connsiteX32" fmla="*/ 9050 w 10000"/>
                <a:gd name="connsiteY32" fmla="*/ 2739 h 9666"/>
                <a:gd name="connsiteX33" fmla="*/ 9297 w 10000"/>
                <a:gd name="connsiteY33" fmla="*/ 2375 h 9666"/>
                <a:gd name="connsiteX34" fmla="*/ 9215 w 10000"/>
                <a:gd name="connsiteY34" fmla="*/ 1949 h 9666"/>
                <a:gd name="connsiteX35" fmla="*/ 9132 w 10000"/>
                <a:gd name="connsiteY35" fmla="*/ 1218 h 9666"/>
                <a:gd name="connsiteX36" fmla="*/ 8969 w 10000"/>
                <a:gd name="connsiteY36" fmla="*/ 1096 h 9666"/>
                <a:gd name="connsiteX37" fmla="*/ 8351 w 10000"/>
                <a:gd name="connsiteY37" fmla="*/ 791 h 9666"/>
                <a:gd name="connsiteX38" fmla="*/ 8516 w 10000"/>
                <a:gd name="connsiteY38" fmla="*/ 368 h 9666"/>
                <a:gd name="connsiteX39" fmla="*/ 8104 w 10000"/>
                <a:gd name="connsiteY39" fmla="*/ 336 h 9666"/>
                <a:gd name="connsiteX40" fmla="*/ 7858 w 10000"/>
                <a:gd name="connsiteY40" fmla="*/ 398 h 9666"/>
                <a:gd name="connsiteX41" fmla="*/ 7405 w 10000"/>
                <a:gd name="connsiteY41" fmla="*/ 520 h 9666"/>
                <a:gd name="connsiteX42" fmla="*/ 7075 w 10000"/>
                <a:gd name="connsiteY42" fmla="*/ 669 h 9666"/>
                <a:gd name="connsiteX43" fmla="*/ 6828 w 10000"/>
                <a:gd name="connsiteY43" fmla="*/ 791 h 9666"/>
                <a:gd name="connsiteX44" fmla="*/ 6542 w 10000"/>
                <a:gd name="connsiteY44" fmla="*/ 823 h 9666"/>
                <a:gd name="connsiteX45" fmla="*/ 6375 w 10000"/>
                <a:gd name="connsiteY45" fmla="*/ 1007 h 9666"/>
                <a:gd name="connsiteX46" fmla="*/ 6046 w 10000"/>
                <a:gd name="connsiteY46" fmla="*/ 1035 h 9666"/>
                <a:gd name="connsiteX47" fmla="*/ 5471 w 10000"/>
                <a:gd name="connsiteY47" fmla="*/ 1128 h 9666"/>
                <a:gd name="connsiteX48" fmla="*/ 5471 w 10000"/>
                <a:gd name="connsiteY48" fmla="*/ 884 h 9666"/>
                <a:gd name="connsiteX49" fmla="*/ 5675 w 10000"/>
                <a:gd name="connsiteY49" fmla="*/ 700 h 9666"/>
                <a:gd name="connsiteX50" fmla="*/ 5718 w 10000"/>
                <a:gd name="connsiteY50" fmla="*/ 368 h 9666"/>
                <a:gd name="connsiteX51" fmla="*/ 5224 w 10000"/>
                <a:gd name="connsiteY51" fmla="*/ 640 h 9666"/>
                <a:gd name="connsiteX52" fmla="*/ 4772 w 10000"/>
                <a:gd name="connsiteY52" fmla="*/ 428 h 9666"/>
                <a:gd name="connsiteX53" fmla="*/ 4483 w 10000"/>
                <a:gd name="connsiteY53" fmla="*/ 214 h 9666"/>
                <a:gd name="connsiteX54" fmla="*/ 2880 w 10000"/>
                <a:gd name="connsiteY54" fmla="*/ 0 h 9666"/>
                <a:gd name="connsiteX55" fmla="*/ 3125 w 10000"/>
                <a:gd name="connsiteY55" fmla="*/ 214 h 9666"/>
                <a:gd name="connsiteX56" fmla="*/ 3085 w 10000"/>
                <a:gd name="connsiteY56" fmla="*/ 457 h 9666"/>
                <a:gd name="connsiteX57" fmla="*/ 3207 w 10000"/>
                <a:gd name="connsiteY57" fmla="*/ 730 h 9666"/>
                <a:gd name="connsiteX58" fmla="*/ 3291 w 10000"/>
                <a:gd name="connsiteY58" fmla="*/ 853 h 9666"/>
                <a:gd name="connsiteX59" fmla="*/ 3248 w 10000"/>
                <a:gd name="connsiteY59" fmla="*/ 1007 h 9666"/>
                <a:gd name="connsiteX60" fmla="*/ 3291 w 10000"/>
                <a:gd name="connsiteY60" fmla="*/ 1311 h 9666"/>
                <a:gd name="connsiteX61" fmla="*/ 2921 w 10000"/>
                <a:gd name="connsiteY61" fmla="*/ 1311 h 9666"/>
                <a:gd name="connsiteX62" fmla="*/ 2797 w 10000"/>
                <a:gd name="connsiteY62" fmla="*/ 1432 h 9666"/>
                <a:gd name="connsiteX63" fmla="*/ 2797 w 10000"/>
                <a:gd name="connsiteY63" fmla="*/ 1674 h 9666"/>
                <a:gd name="connsiteX64" fmla="*/ 2509 w 10000"/>
                <a:gd name="connsiteY64" fmla="*/ 1674 h 9666"/>
                <a:gd name="connsiteX65" fmla="*/ 2427 w 10000"/>
                <a:gd name="connsiteY65" fmla="*/ 1827 h 9666"/>
                <a:gd name="connsiteX66" fmla="*/ 2427 w 10000"/>
                <a:gd name="connsiteY66" fmla="*/ 1613 h 9666"/>
                <a:gd name="connsiteX67" fmla="*/ 1398 w 10000"/>
                <a:gd name="connsiteY67" fmla="*/ 1674 h 9666"/>
                <a:gd name="connsiteX68" fmla="*/ 1192 w 10000"/>
                <a:gd name="connsiteY68" fmla="*/ 1797 h 9666"/>
                <a:gd name="connsiteX69" fmla="*/ 1192 w 10000"/>
                <a:gd name="connsiteY69" fmla="*/ 1827 h 9666"/>
                <a:gd name="connsiteX70" fmla="*/ 1398 w 10000"/>
                <a:gd name="connsiteY70" fmla="*/ 2223 h 9666"/>
                <a:gd name="connsiteX71" fmla="*/ 1316 w 10000"/>
                <a:gd name="connsiteY71" fmla="*/ 2678 h 9666"/>
                <a:gd name="connsiteX72" fmla="*/ 864 w 10000"/>
                <a:gd name="connsiteY72" fmla="*/ 2922 h 9666"/>
                <a:gd name="connsiteX73" fmla="*/ 1192 w 10000"/>
                <a:gd name="connsiteY73" fmla="*/ 3256 h 9666"/>
                <a:gd name="connsiteX74" fmla="*/ 1151 w 10000"/>
                <a:gd name="connsiteY74" fmla="*/ 3560 h 9666"/>
                <a:gd name="connsiteX75" fmla="*/ 864 w 10000"/>
                <a:gd name="connsiteY75" fmla="*/ 3744 h 9666"/>
                <a:gd name="connsiteX76" fmla="*/ 658 w 10000"/>
                <a:gd name="connsiteY76" fmla="*/ 3986 h 9666"/>
                <a:gd name="connsiteX77" fmla="*/ 206 w 10000"/>
                <a:gd name="connsiteY77" fmla="*/ 3986 h 9666"/>
                <a:gd name="connsiteX78" fmla="*/ 329 w 10000"/>
                <a:gd name="connsiteY78" fmla="*/ 4595 h 9666"/>
                <a:gd name="connsiteX79" fmla="*/ 0 w 10000"/>
                <a:gd name="connsiteY79" fmla="*/ 5112 h 9666"/>
                <a:gd name="connsiteX80" fmla="*/ 206 w 10000"/>
                <a:gd name="connsiteY80" fmla="*/ 5537 h 9666"/>
                <a:gd name="connsiteX81" fmla="*/ 329 w 10000"/>
                <a:gd name="connsiteY81" fmla="*/ 5631 h 9666"/>
                <a:gd name="connsiteX82" fmla="*/ 329 w 10000"/>
                <a:gd name="connsiteY82" fmla="*/ 5873 h 9666"/>
                <a:gd name="connsiteX83" fmla="*/ 492 w 10000"/>
                <a:gd name="connsiteY83" fmla="*/ 6087 h 9666"/>
                <a:gd name="connsiteX84" fmla="*/ 206 w 10000"/>
                <a:gd name="connsiteY84" fmla="*/ 6329 h 9666"/>
                <a:gd name="connsiteX85" fmla="*/ 574 w 10000"/>
                <a:gd name="connsiteY85" fmla="*/ 6877 h 9666"/>
                <a:gd name="connsiteX86" fmla="*/ 492 w 10000"/>
                <a:gd name="connsiteY86" fmla="*/ 7029 h 9666"/>
                <a:gd name="connsiteX87" fmla="*/ 492 w 10000"/>
                <a:gd name="connsiteY87" fmla="*/ 7151 h 9666"/>
                <a:gd name="connsiteX88" fmla="*/ 492 w 10000"/>
                <a:gd name="connsiteY88" fmla="*/ 7151 h 9666"/>
                <a:gd name="connsiteX89" fmla="*/ 739 w 10000"/>
                <a:gd name="connsiteY89" fmla="*/ 7303 h 9666"/>
                <a:gd name="connsiteX90" fmla="*/ 2138 w 10000"/>
                <a:gd name="connsiteY90" fmla="*/ 7668 h 9666"/>
                <a:gd name="connsiteX91" fmla="*/ 2221 w 10000"/>
                <a:gd name="connsiteY91" fmla="*/ 7941 h 9666"/>
                <a:gd name="connsiteX92" fmla="*/ 2015 w 10000"/>
                <a:gd name="connsiteY92" fmla="*/ 8459 h 9666"/>
                <a:gd name="connsiteX93" fmla="*/ 1768 w 10000"/>
                <a:gd name="connsiteY93" fmla="*/ 8915 h 9666"/>
                <a:gd name="connsiteX94" fmla="*/ 1809 w 10000"/>
                <a:gd name="connsiteY94" fmla="*/ 9341 h 9666"/>
                <a:gd name="connsiteX95" fmla="*/ 3125 w 10000"/>
                <a:gd name="connsiteY95" fmla="*/ 9311 h 9666"/>
                <a:gd name="connsiteX96" fmla="*/ 3907 w 10000"/>
                <a:gd name="connsiteY96" fmla="*/ 9525 h 9666"/>
                <a:gd name="connsiteX97" fmla="*/ 4442 w 10000"/>
                <a:gd name="connsiteY97" fmla="*/ 9554 h 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9666">
                  <a:moveTo>
                    <a:pt x="4442" y="9554"/>
                  </a:moveTo>
                  <a:cubicBezTo>
                    <a:pt x="4606" y="9617"/>
                    <a:pt x="4483" y="9706"/>
                    <a:pt x="4730" y="9647"/>
                  </a:cubicBezTo>
                  <a:cubicBezTo>
                    <a:pt x="4854" y="9617"/>
                    <a:pt x="4978" y="9554"/>
                    <a:pt x="4978" y="9434"/>
                  </a:cubicBezTo>
                  <a:cubicBezTo>
                    <a:pt x="5348" y="9403"/>
                    <a:pt x="5471" y="9647"/>
                    <a:pt x="5758" y="9584"/>
                  </a:cubicBezTo>
                  <a:cubicBezTo>
                    <a:pt x="5883" y="9584"/>
                    <a:pt x="5964" y="9434"/>
                    <a:pt x="6089" y="9403"/>
                  </a:cubicBezTo>
                  <a:cubicBezTo>
                    <a:pt x="6252" y="9341"/>
                    <a:pt x="6336" y="9372"/>
                    <a:pt x="6458" y="9372"/>
                  </a:cubicBezTo>
                  <a:cubicBezTo>
                    <a:pt x="7075" y="9341"/>
                    <a:pt x="7322" y="9189"/>
                    <a:pt x="7816" y="9525"/>
                  </a:cubicBezTo>
                  <a:cubicBezTo>
                    <a:pt x="7858" y="9434"/>
                    <a:pt x="7734" y="9372"/>
                    <a:pt x="7734" y="9311"/>
                  </a:cubicBezTo>
                  <a:cubicBezTo>
                    <a:pt x="7734" y="9282"/>
                    <a:pt x="7610" y="9282"/>
                    <a:pt x="7610" y="9220"/>
                  </a:cubicBezTo>
                  <a:cubicBezTo>
                    <a:pt x="7610" y="9129"/>
                    <a:pt x="7775" y="9159"/>
                    <a:pt x="7775" y="9097"/>
                  </a:cubicBezTo>
                  <a:cubicBezTo>
                    <a:pt x="7816" y="8885"/>
                    <a:pt x="7652" y="9037"/>
                    <a:pt x="7569" y="8885"/>
                  </a:cubicBezTo>
                  <a:cubicBezTo>
                    <a:pt x="7487" y="8793"/>
                    <a:pt x="7610" y="8673"/>
                    <a:pt x="7734" y="8611"/>
                  </a:cubicBezTo>
                  <a:cubicBezTo>
                    <a:pt x="7775" y="8582"/>
                    <a:pt x="7981" y="8551"/>
                    <a:pt x="8022" y="8551"/>
                  </a:cubicBezTo>
                  <a:cubicBezTo>
                    <a:pt x="8064" y="8490"/>
                    <a:pt x="8104" y="8429"/>
                    <a:pt x="8143" y="8399"/>
                  </a:cubicBezTo>
                  <a:cubicBezTo>
                    <a:pt x="8226" y="8367"/>
                    <a:pt x="8267" y="8307"/>
                    <a:pt x="8351" y="8247"/>
                  </a:cubicBezTo>
                  <a:cubicBezTo>
                    <a:pt x="8432" y="8217"/>
                    <a:pt x="8557" y="8307"/>
                    <a:pt x="8597" y="8247"/>
                  </a:cubicBezTo>
                  <a:cubicBezTo>
                    <a:pt x="8722" y="8154"/>
                    <a:pt x="8597" y="7881"/>
                    <a:pt x="8557" y="7819"/>
                  </a:cubicBezTo>
                  <a:cubicBezTo>
                    <a:pt x="8391" y="7668"/>
                    <a:pt x="8226" y="7729"/>
                    <a:pt x="8022" y="7639"/>
                  </a:cubicBezTo>
                  <a:cubicBezTo>
                    <a:pt x="7940" y="7577"/>
                    <a:pt x="7981" y="7456"/>
                    <a:pt x="7899" y="7425"/>
                  </a:cubicBezTo>
                  <a:cubicBezTo>
                    <a:pt x="7816" y="7363"/>
                    <a:pt x="7734" y="7363"/>
                    <a:pt x="7692" y="7303"/>
                  </a:cubicBezTo>
                  <a:cubicBezTo>
                    <a:pt x="7487" y="7212"/>
                    <a:pt x="7405" y="7151"/>
                    <a:pt x="7281" y="6967"/>
                  </a:cubicBezTo>
                  <a:cubicBezTo>
                    <a:pt x="7239" y="6877"/>
                    <a:pt x="7199" y="6848"/>
                    <a:pt x="7157" y="6755"/>
                  </a:cubicBezTo>
                  <a:cubicBezTo>
                    <a:pt x="7157" y="6696"/>
                    <a:pt x="7239" y="6665"/>
                    <a:pt x="7199" y="6575"/>
                  </a:cubicBezTo>
                  <a:cubicBezTo>
                    <a:pt x="7157" y="6390"/>
                    <a:pt x="6788" y="6390"/>
                    <a:pt x="6788" y="6209"/>
                  </a:cubicBezTo>
                  <a:cubicBezTo>
                    <a:pt x="7075" y="6239"/>
                    <a:pt x="6910" y="6087"/>
                    <a:pt x="7033" y="6053"/>
                  </a:cubicBezTo>
                  <a:cubicBezTo>
                    <a:pt x="7157" y="5994"/>
                    <a:pt x="7239" y="5994"/>
                    <a:pt x="7363" y="5964"/>
                  </a:cubicBezTo>
                  <a:cubicBezTo>
                    <a:pt x="7610" y="5873"/>
                    <a:pt x="7816" y="5752"/>
                    <a:pt x="8064" y="5661"/>
                  </a:cubicBezTo>
                  <a:cubicBezTo>
                    <a:pt x="8432" y="5537"/>
                    <a:pt x="8844" y="5327"/>
                    <a:pt x="9297" y="5327"/>
                  </a:cubicBezTo>
                  <a:cubicBezTo>
                    <a:pt x="9749" y="5327"/>
                    <a:pt x="9996" y="5416"/>
                    <a:pt x="9996" y="5020"/>
                  </a:cubicBezTo>
                  <a:cubicBezTo>
                    <a:pt x="10037" y="4656"/>
                    <a:pt x="9790" y="4564"/>
                    <a:pt x="9626" y="4291"/>
                  </a:cubicBezTo>
                  <a:cubicBezTo>
                    <a:pt x="9502" y="4049"/>
                    <a:pt x="9708" y="3775"/>
                    <a:pt x="9626" y="3469"/>
                  </a:cubicBezTo>
                  <a:cubicBezTo>
                    <a:pt x="9584" y="3349"/>
                    <a:pt x="9543" y="3197"/>
                    <a:pt x="9502" y="3073"/>
                  </a:cubicBezTo>
                  <a:cubicBezTo>
                    <a:pt x="9420" y="2862"/>
                    <a:pt x="9132" y="2892"/>
                    <a:pt x="9050" y="2739"/>
                  </a:cubicBezTo>
                  <a:cubicBezTo>
                    <a:pt x="8926" y="2556"/>
                    <a:pt x="9215" y="2528"/>
                    <a:pt x="9297" y="2375"/>
                  </a:cubicBezTo>
                  <a:cubicBezTo>
                    <a:pt x="9338" y="2223"/>
                    <a:pt x="9256" y="2070"/>
                    <a:pt x="9215" y="1949"/>
                  </a:cubicBezTo>
                  <a:cubicBezTo>
                    <a:pt x="9175" y="1674"/>
                    <a:pt x="9132" y="1462"/>
                    <a:pt x="9132" y="1218"/>
                  </a:cubicBezTo>
                  <a:cubicBezTo>
                    <a:pt x="9091" y="1157"/>
                    <a:pt x="9050" y="1128"/>
                    <a:pt x="8969" y="1096"/>
                  </a:cubicBezTo>
                  <a:cubicBezTo>
                    <a:pt x="8803" y="1007"/>
                    <a:pt x="8351" y="1007"/>
                    <a:pt x="8351" y="791"/>
                  </a:cubicBezTo>
                  <a:cubicBezTo>
                    <a:pt x="8310" y="669"/>
                    <a:pt x="8597" y="520"/>
                    <a:pt x="8516" y="368"/>
                  </a:cubicBezTo>
                  <a:cubicBezTo>
                    <a:pt x="8432" y="307"/>
                    <a:pt x="8185" y="336"/>
                    <a:pt x="8104" y="336"/>
                  </a:cubicBezTo>
                  <a:cubicBezTo>
                    <a:pt x="7940" y="336"/>
                    <a:pt x="7940" y="368"/>
                    <a:pt x="7858" y="398"/>
                  </a:cubicBezTo>
                  <a:cubicBezTo>
                    <a:pt x="7652" y="488"/>
                    <a:pt x="7652" y="488"/>
                    <a:pt x="7405" y="520"/>
                  </a:cubicBezTo>
                  <a:cubicBezTo>
                    <a:pt x="7157" y="550"/>
                    <a:pt x="7199" y="579"/>
                    <a:pt x="7075" y="669"/>
                  </a:cubicBezTo>
                  <a:cubicBezTo>
                    <a:pt x="6952" y="791"/>
                    <a:pt x="7075" y="761"/>
                    <a:pt x="6828" y="791"/>
                  </a:cubicBezTo>
                  <a:cubicBezTo>
                    <a:pt x="6664" y="823"/>
                    <a:pt x="6664" y="761"/>
                    <a:pt x="6542" y="823"/>
                  </a:cubicBezTo>
                  <a:cubicBezTo>
                    <a:pt x="6499" y="853"/>
                    <a:pt x="6458" y="943"/>
                    <a:pt x="6375" y="1007"/>
                  </a:cubicBezTo>
                  <a:cubicBezTo>
                    <a:pt x="6252" y="1035"/>
                    <a:pt x="6170" y="1035"/>
                    <a:pt x="6046" y="1035"/>
                  </a:cubicBezTo>
                  <a:cubicBezTo>
                    <a:pt x="6046" y="1188"/>
                    <a:pt x="5593" y="1218"/>
                    <a:pt x="5471" y="1128"/>
                  </a:cubicBezTo>
                  <a:lnTo>
                    <a:pt x="5471" y="884"/>
                  </a:lnTo>
                  <a:cubicBezTo>
                    <a:pt x="5511" y="791"/>
                    <a:pt x="5552" y="761"/>
                    <a:pt x="5675" y="700"/>
                  </a:cubicBezTo>
                  <a:cubicBezTo>
                    <a:pt x="5799" y="610"/>
                    <a:pt x="6089" y="398"/>
                    <a:pt x="5718" y="368"/>
                  </a:cubicBezTo>
                  <a:cubicBezTo>
                    <a:pt x="5389" y="336"/>
                    <a:pt x="5636" y="700"/>
                    <a:pt x="5224" y="640"/>
                  </a:cubicBezTo>
                  <a:cubicBezTo>
                    <a:pt x="4978" y="610"/>
                    <a:pt x="4978" y="520"/>
                    <a:pt x="4772" y="428"/>
                  </a:cubicBezTo>
                  <a:cubicBezTo>
                    <a:pt x="4565" y="336"/>
                    <a:pt x="4525" y="398"/>
                    <a:pt x="4483" y="214"/>
                  </a:cubicBezTo>
                  <a:cubicBezTo>
                    <a:pt x="4168" y="143"/>
                    <a:pt x="3106" y="0"/>
                    <a:pt x="2880" y="0"/>
                  </a:cubicBezTo>
                  <a:cubicBezTo>
                    <a:pt x="2654" y="0"/>
                    <a:pt x="3085" y="123"/>
                    <a:pt x="3125" y="214"/>
                  </a:cubicBezTo>
                  <a:cubicBezTo>
                    <a:pt x="3166" y="307"/>
                    <a:pt x="3125" y="336"/>
                    <a:pt x="3085" y="457"/>
                  </a:cubicBezTo>
                  <a:cubicBezTo>
                    <a:pt x="3085" y="579"/>
                    <a:pt x="3166" y="610"/>
                    <a:pt x="3207" y="730"/>
                  </a:cubicBezTo>
                  <a:cubicBezTo>
                    <a:pt x="3248" y="791"/>
                    <a:pt x="3248" y="761"/>
                    <a:pt x="3291" y="853"/>
                  </a:cubicBezTo>
                  <a:cubicBezTo>
                    <a:pt x="3291" y="913"/>
                    <a:pt x="3248" y="943"/>
                    <a:pt x="3248" y="1007"/>
                  </a:cubicBezTo>
                  <a:cubicBezTo>
                    <a:pt x="3248" y="1128"/>
                    <a:pt x="3331" y="1218"/>
                    <a:pt x="3291" y="1311"/>
                  </a:cubicBezTo>
                  <a:cubicBezTo>
                    <a:pt x="3207" y="1311"/>
                    <a:pt x="3042" y="1281"/>
                    <a:pt x="2921" y="1311"/>
                  </a:cubicBezTo>
                  <a:cubicBezTo>
                    <a:pt x="2960" y="1401"/>
                    <a:pt x="2838" y="1371"/>
                    <a:pt x="2797" y="1432"/>
                  </a:cubicBezTo>
                  <a:lnTo>
                    <a:pt x="2797" y="1674"/>
                  </a:lnTo>
                  <a:lnTo>
                    <a:pt x="2509" y="1674"/>
                  </a:lnTo>
                  <a:cubicBezTo>
                    <a:pt x="2509" y="1735"/>
                    <a:pt x="2550" y="1919"/>
                    <a:pt x="2427" y="1827"/>
                  </a:cubicBezTo>
                  <a:cubicBezTo>
                    <a:pt x="2344" y="1767"/>
                    <a:pt x="2468" y="1674"/>
                    <a:pt x="2427" y="1613"/>
                  </a:cubicBezTo>
                  <a:cubicBezTo>
                    <a:pt x="2262" y="1371"/>
                    <a:pt x="1563" y="1552"/>
                    <a:pt x="1398" y="1674"/>
                  </a:cubicBezTo>
                  <a:cubicBezTo>
                    <a:pt x="1357" y="1704"/>
                    <a:pt x="1233" y="1767"/>
                    <a:pt x="1192" y="1797"/>
                  </a:cubicBezTo>
                  <a:lnTo>
                    <a:pt x="1192" y="1827"/>
                  </a:lnTo>
                  <a:cubicBezTo>
                    <a:pt x="1274" y="1949"/>
                    <a:pt x="1439" y="2070"/>
                    <a:pt x="1398" y="2223"/>
                  </a:cubicBezTo>
                  <a:cubicBezTo>
                    <a:pt x="1398" y="2375"/>
                    <a:pt x="1357" y="2556"/>
                    <a:pt x="1316" y="2678"/>
                  </a:cubicBezTo>
                  <a:cubicBezTo>
                    <a:pt x="1274" y="2983"/>
                    <a:pt x="1110" y="2739"/>
                    <a:pt x="864" y="2922"/>
                  </a:cubicBezTo>
                  <a:cubicBezTo>
                    <a:pt x="698" y="3073"/>
                    <a:pt x="986" y="3256"/>
                    <a:pt x="1192" y="3256"/>
                  </a:cubicBezTo>
                  <a:cubicBezTo>
                    <a:pt x="1192" y="3349"/>
                    <a:pt x="1192" y="3469"/>
                    <a:pt x="1151" y="3560"/>
                  </a:cubicBezTo>
                  <a:cubicBezTo>
                    <a:pt x="1068" y="3713"/>
                    <a:pt x="1027" y="3653"/>
                    <a:pt x="864" y="3744"/>
                  </a:cubicBezTo>
                  <a:cubicBezTo>
                    <a:pt x="739" y="3806"/>
                    <a:pt x="780" y="3956"/>
                    <a:pt x="658" y="3986"/>
                  </a:cubicBezTo>
                  <a:cubicBezTo>
                    <a:pt x="533" y="4049"/>
                    <a:pt x="329" y="3927"/>
                    <a:pt x="206" y="3986"/>
                  </a:cubicBezTo>
                  <a:cubicBezTo>
                    <a:pt x="-42" y="4139"/>
                    <a:pt x="370" y="4413"/>
                    <a:pt x="329" y="4595"/>
                  </a:cubicBezTo>
                  <a:cubicBezTo>
                    <a:pt x="329" y="4718"/>
                    <a:pt x="164" y="5051"/>
                    <a:pt x="0" y="5112"/>
                  </a:cubicBezTo>
                  <a:cubicBezTo>
                    <a:pt x="82" y="5205"/>
                    <a:pt x="164" y="5386"/>
                    <a:pt x="206" y="5537"/>
                  </a:cubicBezTo>
                  <a:cubicBezTo>
                    <a:pt x="247" y="5568"/>
                    <a:pt x="288" y="5601"/>
                    <a:pt x="329" y="5631"/>
                  </a:cubicBezTo>
                  <a:cubicBezTo>
                    <a:pt x="370" y="5691"/>
                    <a:pt x="288" y="5782"/>
                    <a:pt x="329" y="5873"/>
                  </a:cubicBezTo>
                  <a:cubicBezTo>
                    <a:pt x="370" y="5934"/>
                    <a:pt x="574" y="5934"/>
                    <a:pt x="492" y="6087"/>
                  </a:cubicBezTo>
                  <a:cubicBezTo>
                    <a:pt x="370" y="6209"/>
                    <a:pt x="164" y="6117"/>
                    <a:pt x="206" y="6329"/>
                  </a:cubicBezTo>
                  <a:cubicBezTo>
                    <a:pt x="247" y="6543"/>
                    <a:pt x="615" y="6605"/>
                    <a:pt x="574" y="6877"/>
                  </a:cubicBezTo>
                  <a:cubicBezTo>
                    <a:pt x="574" y="6907"/>
                    <a:pt x="492" y="6967"/>
                    <a:pt x="492" y="7029"/>
                  </a:cubicBezTo>
                  <a:cubicBezTo>
                    <a:pt x="452" y="7059"/>
                    <a:pt x="492" y="7120"/>
                    <a:pt x="492" y="7151"/>
                  </a:cubicBezTo>
                  <a:lnTo>
                    <a:pt x="492" y="7151"/>
                  </a:lnTo>
                  <a:cubicBezTo>
                    <a:pt x="574" y="7182"/>
                    <a:pt x="615" y="7242"/>
                    <a:pt x="739" y="7303"/>
                  </a:cubicBezTo>
                  <a:cubicBezTo>
                    <a:pt x="1151" y="7547"/>
                    <a:pt x="1685" y="7547"/>
                    <a:pt x="2138" y="7668"/>
                  </a:cubicBezTo>
                  <a:cubicBezTo>
                    <a:pt x="2509" y="7789"/>
                    <a:pt x="2344" y="7729"/>
                    <a:pt x="2221" y="7941"/>
                  </a:cubicBezTo>
                  <a:cubicBezTo>
                    <a:pt x="2138" y="8125"/>
                    <a:pt x="2097" y="8276"/>
                    <a:pt x="2015" y="8459"/>
                  </a:cubicBezTo>
                  <a:cubicBezTo>
                    <a:pt x="1932" y="8582"/>
                    <a:pt x="1768" y="8763"/>
                    <a:pt x="1768" y="8915"/>
                  </a:cubicBezTo>
                  <a:cubicBezTo>
                    <a:pt x="1768" y="9007"/>
                    <a:pt x="1768" y="9311"/>
                    <a:pt x="1809" y="9341"/>
                  </a:cubicBezTo>
                  <a:cubicBezTo>
                    <a:pt x="2056" y="9617"/>
                    <a:pt x="2757" y="9311"/>
                    <a:pt x="3125" y="9311"/>
                  </a:cubicBezTo>
                  <a:cubicBezTo>
                    <a:pt x="3454" y="9311"/>
                    <a:pt x="3743" y="9372"/>
                    <a:pt x="3907" y="9525"/>
                  </a:cubicBezTo>
                  <a:cubicBezTo>
                    <a:pt x="4072" y="9434"/>
                    <a:pt x="4196" y="9434"/>
                    <a:pt x="4442" y="955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9525" cap="rnd">
              <a:solidFill>
                <a:srgbClr val="A5A5A5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dirty="0"/>
            </a:p>
          </p:txBody>
        </p:sp>
        <p:sp>
          <p:nvSpPr>
            <p:cNvPr id="952" name="正方形/長方形 951">
              <a:extLst>
                <a:ext uri="{FF2B5EF4-FFF2-40B4-BE49-F238E27FC236}">
                  <a16:creationId xmlns:a16="http://schemas.microsoft.com/office/drawing/2014/main" id="{7FEA2C05-5117-4037-B3E1-60B236D16D91}"/>
                </a:ext>
              </a:extLst>
            </p:cNvPr>
            <p:cNvSpPr/>
            <p:nvPr/>
          </p:nvSpPr>
          <p:spPr>
            <a:xfrm>
              <a:off x="2824455" y="3027382"/>
              <a:ext cx="851963" cy="239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中央</a:t>
              </a:r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アジア</a:t>
              </a:r>
            </a:p>
          </p:txBody>
        </p:sp>
        <p:sp>
          <p:nvSpPr>
            <p:cNvPr id="953" name="正方形/長方形 952">
              <a:extLst>
                <a:ext uri="{FF2B5EF4-FFF2-40B4-BE49-F238E27FC236}">
                  <a16:creationId xmlns:a16="http://schemas.microsoft.com/office/drawing/2014/main" id="{6BDA3DBD-C13C-42C2-A2EE-78D2BB96AA80}"/>
                </a:ext>
              </a:extLst>
            </p:cNvPr>
            <p:cNvSpPr/>
            <p:nvPr/>
          </p:nvSpPr>
          <p:spPr>
            <a:xfrm>
              <a:off x="7534120" y="3160949"/>
              <a:ext cx="606942" cy="239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中南米</a:t>
              </a:r>
            </a:p>
          </p:txBody>
        </p:sp>
        <p:sp>
          <p:nvSpPr>
            <p:cNvPr id="954" name="正方形/長方形 953">
              <a:extLst>
                <a:ext uri="{FF2B5EF4-FFF2-40B4-BE49-F238E27FC236}">
                  <a16:creationId xmlns:a16="http://schemas.microsoft.com/office/drawing/2014/main" id="{2A8FE15C-42D5-49A4-8ACA-230096AD925B}"/>
                </a:ext>
              </a:extLst>
            </p:cNvPr>
            <p:cNvSpPr/>
            <p:nvPr/>
          </p:nvSpPr>
          <p:spPr>
            <a:xfrm>
              <a:off x="764889" y="2797063"/>
              <a:ext cx="849991" cy="447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サブサハラ</a:t>
              </a:r>
              <a:endParaRPr lang="en-US" altLang="ja-JP" sz="1400" dirty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アフリカ</a:t>
              </a:r>
              <a:endParaRPr kumimoji="1" lang="ja-JP" alt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5" name="正方形/長方形 954">
              <a:extLst>
                <a:ext uri="{FF2B5EF4-FFF2-40B4-BE49-F238E27FC236}">
                  <a16:creationId xmlns:a16="http://schemas.microsoft.com/office/drawing/2014/main" id="{122C0F7A-8587-484F-ACE7-3F944512A582}"/>
                </a:ext>
              </a:extLst>
            </p:cNvPr>
            <p:cNvSpPr/>
            <p:nvPr/>
          </p:nvSpPr>
          <p:spPr>
            <a:xfrm>
              <a:off x="2559184" y="3540176"/>
              <a:ext cx="452176" cy="239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中東</a:t>
              </a:r>
              <a:endParaRPr kumimoji="1" lang="ja-JP" alt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6" name="正方形/長方形 955">
              <a:extLst>
                <a:ext uri="{FF2B5EF4-FFF2-40B4-BE49-F238E27FC236}">
                  <a16:creationId xmlns:a16="http://schemas.microsoft.com/office/drawing/2014/main" id="{E1467516-6468-427E-8082-2515915AED1B}"/>
                </a:ext>
              </a:extLst>
            </p:cNvPr>
            <p:cNvSpPr/>
            <p:nvPr/>
          </p:nvSpPr>
          <p:spPr>
            <a:xfrm>
              <a:off x="4646547" y="3557298"/>
              <a:ext cx="648571" cy="239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大洋州</a:t>
              </a:r>
            </a:p>
          </p:txBody>
        </p:sp>
        <p:sp>
          <p:nvSpPr>
            <p:cNvPr id="957" name="正方形/長方形 956">
              <a:extLst>
                <a:ext uri="{FF2B5EF4-FFF2-40B4-BE49-F238E27FC236}">
                  <a16:creationId xmlns:a16="http://schemas.microsoft.com/office/drawing/2014/main" id="{3CF219AE-9390-46FF-891D-5996784A8FBA}"/>
                </a:ext>
              </a:extLst>
            </p:cNvPr>
            <p:cNvSpPr/>
            <p:nvPr/>
          </p:nvSpPr>
          <p:spPr>
            <a:xfrm>
              <a:off x="2045109" y="2163831"/>
              <a:ext cx="452176" cy="239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欧州</a:t>
              </a:r>
              <a:endParaRPr kumimoji="1" lang="ja-JP" altLang="en-US" sz="1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58" name="テキスト ボックス 957">
            <a:extLst>
              <a:ext uri="{FF2B5EF4-FFF2-40B4-BE49-F238E27FC236}">
                <a16:creationId xmlns:a16="http://schemas.microsoft.com/office/drawing/2014/main" id="{AEC89033-C051-44D6-814D-656626B29BE5}"/>
              </a:ext>
            </a:extLst>
          </p:cNvPr>
          <p:cNvSpPr txBox="1"/>
          <p:nvPr/>
        </p:nvSpPr>
        <p:spPr>
          <a:xfrm>
            <a:off x="5241123" y="4171376"/>
            <a:ext cx="2336022" cy="10772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4472C4"/>
                </a:solidFill>
              </a:rPr>
              <a:t>■</a:t>
            </a:r>
            <a:r>
              <a:rPr kumimoji="1" lang="en-US" altLang="ja-JP" sz="1600" dirty="0"/>
              <a:t>18</a:t>
            </a:r>
            <a:r>
              <a:rPr kumimoji="1" lang="ja-JP" altLang="en-US" sz="1600" dirty="0"/>
              <a:t>歳以上の成人</a:t>
            </a:r>
            <a:endParaRPr kumimoji="1" lang="en-US" altLang="ja-JP" sz="1600" dirty="0"/>
          </a:p>
          <a:p>
            <a:r>
              <a:rPr kumimoji="1" lang="ja-JP" altLang="en-US" sz="1600" dirty="0"/>
              <a:t>　</a:t>
            </a:r>
            <a:r>
              <a:rPr lang="ja-JP" altLang="en-US" sz="1600" dirty="0"/>
              <a:t> </a:t>
            </a:r>
            <a:r>
              <a:rPr kumimoji="1" lang="ja-JP" altLang="en-US" sz="1600" dirty="0"/>
              <a:t>女性の過体重・肥満 </a:t>
            </a:r>
            <a:endParaRPr kumimoji="1" lang="en-US" altLang="ja-JP" sz="1600" dirty="0"/>
          </a:p>
          <a:p>
            <a:r>
              <a:rPr lang="en-US" altLang="ja-JP" sz="1600" dirty="0"/>
              <a:t>   </a:t>
            </a:r>
            <a:r>
              <a:rPr kumimoji="1" lang="ja-JP" altLang="en-US" sz="1600" dirty="0"/>
              <a:t>（</a:t>
            </a:r>
            <a:r>
              <a:rPr kumimoji="1" lang="en-US" altLang="ja-JP" sz="1600" dirty="0"/>
              <a:t>BMI25</a:t>
            </a:r>
            <a:r>
              <a:rPr kumimoji="1" lang="ja-JP" altLang="en-US" sz="1600" dirty="0"/>
              <a:t>以上）の</a:t>
            </a:r>
            <a:endParaRPr kumimoji="1" lang="en-US" altLang="ja-JP" sz="1600" dirty="0"/>
          </a:p>
          <a:p>
            <a:r>
              <a:rPr lang="ja-JP" altLang="en-US" sz="1600" dirty="0"/>
              <a:t>　 </a:t>
            </a:r>
            <a:r>
              <a:rPr kumimoji="1" lang="ja-JP" altLang="en-US" sz="1600" dirty="0"/>
              <a:t>割合が</a:t>
            </a:r>
            <a:r>
              <a:rPr kumimoji="1" lang="en-US" altLang="ja-JP" sz="1600" dirty="0"/>
              <a:t>35%</a:t>
            </a:r>
            <a:r>
              <a:rPr kumimoji="1" lang="ja-JP" altLang="en-US" sz="1600" dirty="0"/>
              <a:t>以上</a:t>
            </a:r>
            <a:endParaRPr kumimoji="1" lang="en-US" altLang="ja-JP" sz="1600" dirty="0"/>
          </a:p>
        </p:txBody>
      </p:sp>
      <p:sp>
        <p:nvSpPr>
          <p:cNvPr id="959" name="スライド番号プレースホルダー 1">
            <a:extLst>
              <a:ext uri="{FF2B5EF4-FFF2-40B4-BE49-F238E27FC236}">
                <a16:creationId xmlns:a16="http://schemas.microsoft.com/office/drawing/2014/main" id="{44F876FE-551B-42A4-BD8A-5F94E57B137F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3123E3-9665-4BE9-8AAD-D2678E556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259939"/>
            <a:ext cx="8788400" cy="1107996"/>
          </a:xfrm>
        </p:spPr>
        <p:txBody>
          <a:bodyPr/>
          <a:lstStyle/>
          <a:p>
            <a:pPr algn="ctr"/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やせすぎや太りすぎによって</a:t>
            </a:r>
            <a:br>
              <a:rPr kumimoji="1" lang="en-US" altLang="ja-JP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健康にどのような影響がある？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5CC2EA8E-BCA6-45EC-ABE5-8270FA60F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7624" y="1396521"/>
            <a:ext cx="2082055" cy="28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E873C3AB-9620-4BAE-ABB8-106527C79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013" y="1410969"/>
            <a:ext cx="1753437" cy="28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6BEC08B-0C32-4109-A2B3-15DD95107F67}"/>
              </a:ext>
            </a:extLst>
          </p:cNvPr>
          <p:cNvSpPr/>
          <p:nvPr/>
        </p:nvSpPr>
        <p:spPr>
          <a:xfrm>
            <a:off x="424070" y="4186804"/>
            <a:ext cx="3962400" cy="2411257"/>
          </a:xfrm>
          <a:prstGeom prst="roundRect">
            <a:avLst>
              <a:gd name="adj" fmla="val 842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免疫力が下がり、感染症にかかりやすくなる</a:t>
            </a:r>
            <a:endParaRPr kumimoji="1"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子どものときのやせすぎは、学習や将来の所得への影響も</a:t>
            </a:r>
            <a:endParaRPr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女性は、健康な出産ができにくくなることも</a:t>
            </a:r>
            <a:endParaRPr kumimoji="1" lang="ja-JP" altLang="en-US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52E0E92-2FB1-4AEA-ABC1-A2822A6F5F41}"/>
              </a:ext>
            </a:extLst>
          </p:cNvPr>
          <p:cNvSpPr/>
          <p:nvPr/>
        </p:nvSpPr>
        <p:spPr>
          <a:xfrm>
            <a:off x="4757532" y="4186804"/>
            <a:ext cx="3962400" cy="2411257"/>
          </a:xfrm>
          <a:prstGeom prst="roundRect">
            <a:avLst>
              <a:gd name="adj" fmla="val 8423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生活習慣病（糖尿病やがん）にかかりやすくなる</a:t>
            </a:r>
            <a:endParaRPr kumimoji="1"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健康的な睡眠が妨げられることがある</a:t>
            </a:r>
            <a:endParaRPr kumimoji="1"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こころの問題につながることも</a:t>
            </a:r>
            <a:endParaRPr lang="en-US" altLang="ja-JP" sz="21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79A2B56-ADAF-4847-B1F9-2D97273897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291" y="2217893"/>
            <a:ext cx="3023062" cy="3789040"/>
          </a:xfrm>
          <a:prstGeom prst="rect">
            <a:avLst/>
          </a:prstGeom>
        </p:spPr>
      </p:pic>
      <p:sp>
        <p:nvSpPr>
          <p:cNvPr id="4" name="楕円 3"/>
          <p:cNvSpPr/>
          <p:nvPr/>
        </p:nvSpPr>
        <p:spPr>
          <a:xfrm>
            <a:off x="1257556" y="1405272"/>
            <a:ext cx="2180202" cy="21802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ビタミン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免疫低下</a:t>
            </a:r>
          </a:p>
        </p:txBody>
      </p:sp>
      <p:sp>
        <p:nvSpPr>
          <p:cNvPr id="5" name="楕円 4"/>
          <p:cNvSpPr/>
          <p:nvPr/>
        </p:nvSpPr>
        <p:spPr>
          <a:xfrm>
            <a:off x="445692" y="4183283"/>
            <a:ext cx="2180202" cy="218020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カルシウム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骨の障害</a:t>
            </a:r>
          </a:p>
        </p:txBody>
      </p:sp>
      <p:sp>
        <p:nvSpPr>
          <p:cNvPr id="6" name="楕円 5"/>
          <p:cNvSpPr/>
          <p:nvPr/>
        </p:nvSpPr>
        <p:spPr>
          <a:xfrm>
            <a:off x="5706242" y="1287083"/>
            <a:ext cx="2180202" cy="218020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鉄分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貧血</a:t>
            </a:r>
          </a:p>
        </p:txBody>
      </p:sp>
      <p:sp>
        <p:nvSpPr>
          <p:cNvPr id="7" name="楕円 6"/>
          <p:cNvSpPr/>
          <p:nvPr/>
        </p:nvSpPr>
        <p:spPr>
          <a:xfrm>
            <a:off x="6437244" y="3897597"/>
            <a:ext cx="2180202" cy="218020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ビタミン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免疫低下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77402" y="260650"/>
            <a:ext cx="875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微量栄養素（ビタミン、ミネラル）も</a:t>
            </a:r>
            <a:endParaRPr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体に必要です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676381" y="6396335"/>
            <a:ext cx="2815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0000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 panose="020F0502020204030204" pitchFamily="34" charset="0"/>
              </a:rPr>
              <a:t>※</a:t>
            </a:r>
            <a:r>
              <a:rPr lang="ja-JP" altLang="en-US" sz="2400" dirty="0">
                <a:solidFill>
                  <a:srgbClr val="00009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 panose="020F0502020204030204" pitchFamily="34" charset="0"/>
              </a:rPr>
              <a:t>症状は一例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D4BF80-1409-477E-9628-700A5F739CF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04F12A6-ECAD-4837-9296-FE944BA2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12" y="329520"/>
            <a:ext cx="8788400" cy="553998"/>
          </a:xfrm>
        </p:spPr>
        <p:txBody>
          <a:bodyPr/>
          <a:lstStyle/>
          <a:p>
            <a:pPr algn="ctr"/>
            <a:r>
              <a: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貧血で苦しんでいる人はどこにいる？</a:t>
            </a:r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759D2B13-2E9A-42BF-BC22-293C8A58D0C3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1978FB-D4E0-4ACF-9805-C90B1046E6F6}"/>
              </a:ext>
            </a:extLst>
          </p:cNvPr>
          <p:cNvSpPr/>
          <p:nvPr/>
        </p:nvSpPr>
        <p:spPr>
          <a:xfrm>
            <a:off x="537772" y="1001683"/>
            <a:ext cx="7687160" cy="43640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2" name="テキスト ボックス 481">
            <a:extLst>
              <a:ext uri="{FF2B5EF4-FFF2-40B4-BE49-F238E27FC236}">
                <a16:creationId xmlns:a16="http://schemas.microsoft.com/office/drawing/2014/main" id="{2F8AA101-AB1B-426F-8643-07714C90C535}"/>
              </a:ext>
            </a:extLst>
          </p:cNvPr>
          <p:cNvSpPr txBox="1"/>
          <p:nvPr/>
        </p:nvSpPr>
        <p:spPr>
          <a:xfrm>
            <a:off x="737484" y="5342112"/>
            <a:ext cx="7569608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altLang="ja-JP" sz="1100" b="1" dirty="0">
                <a:latin typeface="Arial"/>
                <a:ea typeface="ＭＳ Ｐゴシック"/>
                <a:cs typeface="Arial"/>
              </a:rPr>
              <a:t>Global Nutrition Report 2020</a:t>
            </a:r>
            <a:r>
              <a:rPr lang="ja-JP" altLang="en-US" sz="1100" b="1" dirty="0">
                <a:latin typeface="Arial"/>
                <a:ea typeface="ＭＳ Ｐゴシック"/>
                <a:cs typeface="Arial"/>
              </a:rPr>
              <a:t>より作成。白にはデータ不足の国を含む。一部の地域を省略。</a:t>
            </a:r>
            <a:endParaRPr lang="en-US" dirty="0"/>
          </a:p>
        </p:txBody>
      </p:sp>
      <p:grpSp>
        <p:nvGrpSpPr>
          <p:cNvPr id="483" name="グループ化 482">
            <a:extLst>
              <a:ext uri="{FF2B5EF4-FFF2-40B4-BE49-F238E27FC236}">
                <a16:creationId xmlns:a16="http://schemas.microsoft.com/office/drawing/2014/main" id="{7AB2538E-F441-4F36-AB8A-6FEA46A63BBB}"/>
              </a:ext>
            </a:extLst>
          </p:cNvPr>
          <p:cNvGrpSpPr/>
          <p:nvPr/>
        </p:nvGrpSpPr>
        <p:grpSpPr>
          <a:xfrm>
            <a:off x="659704" y="1095983"/>
            <a:ext cx="7451073" cy="4145757"/>
            <a:chOff x="371389" y="1556792"/>
            <a:chExt cx="8149403" cy="4534306"/>
          </a:xfrm>
        </p:grpSpPr>
        <p:grpSp>
          <p:nvGrpSpPr>
            <p:cNvPr id="484" name="グループ化 483">
              <a:extLst>
                <a:ext uri="{FF2B5EF4-FFF2-40B4-BE49-F238E27FC236}">
                  <a16:creationId xmlns:a16="http://schemas.microsoft.com/office/drawing/2014/main" id="{A5E94438-A91F-41F5-8565-4176C16D96DA}"/>
                </a:ext>
              </a:extLst>
            </p:cNvPr>
            <p:cNvGrpSpPr/>
            <p:nvPr/>
          </p:nvGrpSpPr>
          <p:grpSpPr>
            <a:xfrm>
              <a:off x="395536" y="1556792"/>
              <a:ext cx="8125256" cy="4534306"/>
              <a:chOff x="239342" y="1603297"/>
              <a:chExt cx="8125256" cy="4534306"/>
            </a:xfrm>
          </p:grpSpPr>
          <p:sp>
            <p:nvSpPr>
              <p:cNvPr id="488" name="Freeform 10">
                <a:extLst>
                  <a:ext uri="{FF2B5EF4-FFF2-40B4-BE49-F238E27FC236}">
                    <a16:creationId xmlns:a16="http://schemas.microsoft.com/office/drawing/2014/main" id="{7F5EE54E-5B52-49CA-88F1-39BB2A684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546" y="3508442"/>
                <a:ext cx="294546" cy="304130"/>
              </a:xfrm>
              <a:custGeom>
                <a:avLst/>
                <a:gdLst>
                  <a:gd name="T0" fmla="*/ 107 w 338"/>
                  <a:gd name="T1" fmla="*/ 275 h 349"/>
                  <a:gd name="T2" fmla="*/ 87 w 338"/>
                  <a:gd name="T3" fmla="*/ 291 h 349"/>
                  <a:gd name="T4" fmla="*/ 86 w 338"/>
                  <a:gd name="T5" fmla="*/ 264 h 349"/>
                  <a:gd name="T6" fmla="*/ 103 w 338"/>
                  <a:gd name="T7" fmla="*/ 251 h 349"/>
                  <a:gd name="T8" fmla="*/ 97 w 338"/>
                  <a:gd name="T9" fmla="*/ 247 h 349"/>
                  <a:gd name="T10" fmla="*/ 66 w 338"/>
                  <a:gd name="T11" fmla="*/ 277 h 349"/>
                  <a:gd name="T12" fmla="*/ 54 w 338"/>
                  <a:gd name="T13" fmla="*/ 329 h 349"/>
                  <a:gd name="T14" fmla="*/ 34 w 338"/>
                  <a:gd name="T15" fmla="*/ 348 h 349"/>
                  <a:gd name="T16" fmla="*/ 23 w 338"/>
                  <a:gd name="T17" fmla="*/ 343 h 349"/>
                  <a:gd name="T18" fmla="*/ 20 w 338"/>
                  <a:gd name="T19" fmla="*/ 323 h 349"/>
                  <a:gd name="T20" fmla="*/ 23 w 338"/>
                  <a:gd name="T21" fmla="*/ 285 h 349"/>
                  <a:gd name="T22" fmla="*/ 9 w 338"/>
                  <a:gd name="T23" fmla="*/ 303 h 349"/>
                  <a:gd name="T24" fmla="*/ 6 w 338"/>
                  <a:gd name="T25" fmla="*/ 290 h 349"/>
                  <a:gd name="T26" fmla="*/ 15 w 338"/>
                  <a:gd name="T27" fmla="*/ 273 h 349"/>
                  <a:gd name="T28" fmla="*/ 27 w 338"/>
                  <a:gd name="T29" fmla="*/ 262 h 349"/>
                  <a:gd name="T30" fmla="*/ 78 w 338"/>
                  <a:gd name="T31" fmla="*/ 219 h 349"/>
                  <a:gd name="T32" fmla="*/ 104 w 338"/>
                  <a:gd name="T33" fmla="*/ 208 h 349"/>
                  <a:gd name="T34" fmla="*/ 133 w 338"/>
                  <a:gd name="T35" fmla="*/ 202 h 349"/>
                  <a:gd name="T36" fmla="*/ 155 w 338"/>
                  <a:gd name="T37" fmla="*/ 204 h 349"/>
                  <a:gd name="T38" fmla="*/ 189 w 338"/>
                  <a:gd name="T39" fmla="*/ 172 h 349"/>
                  <a:gd name="T40" fmla="*/ 204 w 338"/>
                  <a:gd name="T41" fmla="*/ 141 h 349"/>
                  <a:gd name="T42" fmla="*/ 208 w 338"/>
                  <a:gd name="T43" fmla="*/ 147 h 349"/>
                  <a:gd name="T44" fmla="*/ 212 w 338"/>
                  <a:gd name="T45" fmla="*/ 162 h 349"/>
                  <a:gd name="T46" fmla="*/ 228 w 338"/>
                  <a:gd name="T47" fmla="*/ 152 h 349"/>
                  <a:gd name="T48" fmla="*/ 249 w 338"/>
                  <a:gd name="T49" fmla="*/ 131 h 349"/>
                  <a:gd name="T50" fmla="*/ 273 w 338"/>
                  <a:gd name="T51" fmla="*/ 97 h 349"/>
                  <a:gd name="T52" fmla="*/ 284 w 338"/>
                  <a:gd name="T53" fmla="*/ 67 h 349"/>
                  <a:gd name="T54" fmla="*/ 279 w 338"/>
                  <a:gd name="T55" fmla="*/ 34 h 349"/>
                  <a:gd name="T56" fmla="*/ 289 w 338"/>
                  <a:gd name="T57" fmla="*/ 23 h 349"/>
                  <a:gd name="T58" fmla="*/ 290 w 338"/>
                  <a:gd name="T59" fmla="*/ 11 h 349"/>
                  <a:gd name="T60" fmla="*/ 303 w 338"/>
                  <a:gd name="T61" fmla="*/ 23 h 349"/>
                  <a:gd name="T62" fmla="*/ 304 w 338"/>
                  <a:gd name="T63" fmla="*/ 7 h 349"/>
                  <a:gd name="T64" fmla="*/ 321 w 338"/>
                  <a:gd name="T65" fmla="*/ 5 h 349"/>
                  <a:gd name="T66" fmla="*/ 321 w 338"/>
                  <a:gd name="T67" fmla="*/ 26 h 349"/>
                  <a:gd name="T68" fmla="*/ 337 w 338"/>
                  <a:gd name="T69" fmla="*/ 68 h 349"/>
                  <a:gd name="T70" fmla="*/ 313 w 338"/>
                  <a:gd name="T71" fmla="*/ 110 h 349"/>
                  <a:gd name="T72" fmla="*/ 311 w 338"/>
                  <a:gd name="T73" fmla="*/ 135 h 349"/>
                  <a:gd name="T74" fmla="*/ 301 w 338"/>
                  <a:gd name="T75" fmla="*/ 192 h 349"/>
                  <a:gd name="T76" fmla="*/ 282 w 338"/>
                  <a:gd name="T77" fmla="*/ 202 h 349"/>
                  <a:gd name="T78" fmla="*/ 260 w 338"/>
                  <a:gd name="T79" fmla="*/ 228 h 349"/>
                  <a:gd name="T80" fmla="*/ 239 w 338"/>
                  <a:gd name="T81" fmla="*/ 228 h 349"/>
                  <a:gd name="T82" fmla="*/ 221 w 338"/>
                  <a:gd name="T83" fmla="*/ 235 h 349"/>
                  <a:gd name="T84" fmla="*/ 186 w 338"/>
                  <a:gd name="T85" fmla="*/ 250 h 349"/>
                  <a:gd name="T86" fmla="*/ 152 w 338"/>
                  <a:gd name="T87" fmla="*/ 256 h 349"/>
                  <a:gd name="T88" fmla="*/ 145 w 338"/>
                  <a:gd name="T89" fmla="*/ 235 h 349"/>
                  <a:gd name="T90" fmla="*/ 131 w 338"/>
                  <a:gd name="T91" fmla="*/ 242 h 349"/>
                  <a:gd name="T92" fmla="*/ 151 w 338"/>
                  <a:gd name="T93" fmla="*/ 240 h 349"/>
                  <a:gd name="T94" fmla="*/ 127 w 338"/>
                  <a:gd name="T95" fmla="*/ 28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8" h="349">
                    <a:moveTo>
                      <a:pt x="127" y="280"/>
                    </a:moveTo>
                    <a:cubicBezTo>
                      <a:pt x="123" y="279"/>
                      <a:pt x="124" y="274"/>
                      <a:pt x="119" y="273"/>
                    </a:cubicBezTo>
                    <a:cubicBezTo>
                      <a:pt x="116" y="272"/>
                      <a:pt x="109" y="273"/>
                      <a:pt x="107" y="275"/>
                    </a:cubicBezTo>
                    <a:cubicBezTo>
                      <a:pt x="102" y="278"/>
                      <a:pt x="101" y="281"/>
                      <a:pt x="100" y="286"/>
                    </a:cubicBezTo>
                    <a:cubicBezTo>
                      <a:pt x="99" y="290"/>
                      <a:pt x="98" y="298"/>
                      <a:pt x="92" y="297"/>
                    </a:cubicBezTo>
                    <a:cubicBezTo>
                      <a:pt x="89" y="296"/>
                      <a:pt x="89" y="293"/>
                      <a:pt x="87" y="291"/>
                    </a:cubicBezTo>
                    <a:cubicBezTo>
                      <a:pt x="85" y="290"/>
                      <a:pt x="81" y="290"/>
                      <a:pt x="79" y="289"/>
                    </a:cubicBezTo>
                    <a:cubicBezTo>
                      <a:pt x="74" y="287"/>
                      <a:pt x="71" y="286"/>
                      <a:pt x="71" y="281"/>
                    </a:cubicBezTo>
                    <a:cubicBezTo>
                      <a:pt x="70" y="270"/>
                      <a:pt x="81" y="269"/>
                      <a:pt x="86" y="264"/>
                    </a:cubicBezTo>
                    <a:cubicBezTo>
                      <a:pt x="88" y="261"/>
                      <a:pt x="87" y="259"/>
                      <a:pt x="90" y="257"/>
                    </a:cubicBezTo>
                    <a:cubicBezTo>
                      <a:pt x="95" y="253"/>
                      <a:pt x="94" y="257"/>
                      <a:pt x="98" y="257"/>
                    </a:cubicBezTo>
                    <a:cubicBezTo>
                      <a:pt x="104" y="256"/>
                      <a:pt x="99" y="254"/>
                      <a:pt x="103" y="251"/>
                    </a:cubicBezTo>
                    <a:cubicBezTo>
                      <a:pt x="106" y="249"/>
                      <a:pt x="109" y="250"/>
                      <a:pt x="112" y="250"/>
                    </a:cubicBezTo>
                    <a:cubicBezTo>
                      <a:pt x="119" y="249"/>
                      <a:pt x="120" y="245"/>
                      <a:pt x="113" y="243"/>
                    </a:cubicBezTo>
                    <a:cubicBezTo>
                      <a:pt x="107" y="243"/>
                      <a:pt x="102" y="246"/>
                      <a:pt x="97" y="247"/>
                    </a:cubicBezTo>
                    <a:cubicBezTo>
                      <a:pt x="92" y="248"/>
                      <a:pt x="87" y="249"/>
                      <a:pt x="83" y="251"/>
                    </a:cubicBezTo>
                    <a:cubicBezTo>
                      <a:pt x="78" y="254"/>
                      <a:pt x="76" y="260"/>
                      <a:pt x="72" y="264"/>
                    </a:cubicBezTo>
                    <a:cubicBezTo>
                      <a:pt x="65" y="269"/>
                      <a:pt x="62" y="268"/>
                      <a:pt x="66" y="277"/>
                    </a:cubicBezTo>
                    <a:cubicBezTo>
                      <a:pt x="70" y="286"/>
                      <a:pt x="70" y="294"/>
                      <a:pt x="65" y="302"/>
                    </a:cubicBezTo>
                    <a:cubicBezTo>
                      <a:pt x="61" y="309"/>
                      <a:pt x="61" y="312"/>
                      <a:pt x="59" y="319"/>
                    </a:cubicBezTo>
                    <a:cubicBezTo>
                      <a:pt x="58" y="323"/>
                      <a:pt x="55" y="325"/>
                      <a:pt x="54" y="329"/>
                    </a:cubicBezTo>
                    <a:cubicBezTo>
                      <a:pt x="52" y="332"/>
                      <a:pt x="53" y="335"/>
                      <a:pt x="52" y="338"/>
                    </a:cubicBezTo>
                    <a:cubicBezTo>
                      <a:pt x="50" y="346"/>
                      <a:pt x="47" y="345"/>
                      <a:pt x="43" y="349"/>
                    </a:cubicBezTo>
                    <a:cubicBezTo>
                      <a:pt x="40" y="349"/>
                      <a:pt x="37" y="349"/>
                      <a:pt x="34" y="348"/>
                    </a:cubicBezTo>
                    <a:cubicBezTo>
                      <a:pt x="36" y="343"/>
                      <a:pt x="34" y="339"/>
                      <a:pt x="31" y="336"/>
                    </a:cubicBezTo>
                    <a:cubicBezTo>
                      <a:pt x="31" y="339"/>
                      <a:pt x="33" y="342"/>
                      <a:pt x="32" y="346"/>
                    </a:cubicBezTo>
                    <a:cubicBezTo>
                      <a:pt x="29" y="346"/>
                      <a:pt x="25" y="345"/>
                      <a:pt x="23" y="343"/>
                    </a:cubicBezTo>
                    <a:cubicBezTo>
                      <a:pt x="20" y="339"/>
                      <a:pt x="23" y="340"/>
                      <a:pt x="23" y="337"/>
                    </a:cubicBezTo>
                    <a:cubicBezTo>
                      <a:pt x="23" y="334"/>
                      <a:pt x="22" y="333"/>
                      <a:pt x="21" y="329"/>
                    </a:cubicBezTo>
                    <a:cubicBezTo>
                      <a:pt x="20" y="327"/>
                      <a:pt x="21" y="325"/>
                      <a:pt x="20" y="323"/>
                    </a:cubicBezTo>
                    <a:cubicBezTo>
                      <a:pt x="19" y="318"/>
                      <a:pt x="13" y="313"/>
                      <a:pt x="15" y="307"/>
                    </a:cubicBezTo>
                    <a:cubicBezTo>
                      <a:pt x="17" y="301"/>
                      <a:pt x="22" y="303"/>
                      <a:pt x="28" y="303"/>
                    </a:cubicBezTo>
                    <a:cubicBezTo>
                      <a:pt x="28" y="296"/>
                      <a:pt x="28" y="291"/>
                      <a:pt x="23" y="285"/>
                    </a:cubicBezTo>
                    <a:cubicBezTo>
                      <a:pt x="21" y="288"/>
                      <a:pt x="29" y="297"/>
                      <a:pt x="22" y="300"/>
                    </a:cubicBezTo>
                    <a:cubicBezTo>
                      <a:pt x="18" y="301"/>
                      <a:pt x="20" y="295"/>
                      <a:pt x="15" y="296"/>
                    </a:cubicBezTo>
                    <a:cubicBezTo>
                      <a:pt x="12" y="296"/>
                      <a:pt x="10" y="301"/>
                      <a:pt x="9" y="303"/>
                    </a:cubicBezTo>
                    <a:cubicBezTo>
                      <a:pt x="9" y="301"/>
                      <a:pt x="10" y="298"/>
                      <a:pt x="9" y="296"/>
                    </a:cubicBezTo>
                    <a:cubicBezTo>
                      <a:pt x="9" y="296"/>
                      <a:pt x="6" y="295"/>
                      <a:pt x="6" y="294"/>
                    </a:cubicBezTo>
                    <a:cubicBezTo>
                      <a:pt x="6" y="293"/>
                      <a:pt x="6" y="291"/>
                      <a:pt x="6" y="290"/>
                    </a:cubicBezTo>
                    <a:cubicBezTo>
                      <a:pt x="4" y="283"/>
                      <a:pt x="0" y="281"/>
                      <a:pt x="0" y="274"/>
                    </a:cubicBezTo>
                    <a:cubicBezTo>
                      <a:pt x="6" y="277"/>
                      <a:pt x="5" y="272"/>
                      <a:pt x="7" y="271"/>
                    </a:cubicBezTo>
                    <a:cubicBezTo>
                      <a:pt x="10" y="271"/>
                      <a:pt x="13" y="273"/>
                      <a:pt x="15" y="273"/>
                    </a:cubicBezTo>
                    <a:cubicBezTo>
                      <a:pt x="18" y="271"/>
                      <a:pt x="15" y="270"/>
                      <a:pt x="17" y="269"/>
                    </a:cubicBezTo>
                    <a:cubicBezTo>
                      <a:pt x="18" y="268"/>
                      <a:pt x="19" y="267"/>
                      <a:pt x="21" y="266"/>
                    </a:cubicBezTo>
                    <a:cubicBezTo>
                      <a:pt x="23" y="264"/>
                      <a:pt x="25" y="263"/>
                      <a:pt x="27" y="262"/>
                    </a:cubicBezTo>
                    <a:cubicBezTo>
                      <a:pt x="33" y="257"/>
                      <a:pt x="36" y="254"/>
                      <a:pt x="38" y="248"/>
                    </a:cubicBezTo>
                    <a:cubicBezTo>
                      <a:pt x="42" y="240"/>
                      <a:pt x="47" y="243"/>
                      <a:pt x="53" y="240"/>
                    </a:cubicBezTo>
                    <a:cubicBezTo>
                      <a:pt x="62" y="235"/>
                      <a:pt x="70" y="226"/>
                      <a:pt x="78" y="219"/>
                    </a:cubicBezTo>
                    <a:cubicBezTo>
                      <a:pt x="80" y="218"/>
                      <a:pt x="84" y="214"/>
                      <a:pt x="86" y="212"/>
                    </a:cubicBezTo>
                    <a:cubicBezTo>
                      <a:pt x="88" y="209"/>
                      <a:pt x="85" y="208"/>
                      <a:pt x="89" y="206"/>
                    </a:cubicBezTo>
                    <a:cubicBezTo>
                      <a:pt x="96" y="201"/>
                      <a:pt x="103" y="200"/>
                      <a:pt x="104" y="208"/>
                    </a:cubicBezTo>
                    <a:cubicBezTo>
                      <a:pt x="109" y="207"/>
                      <a:pt x="113" y="205"/>
                      <a:pt x="118" y="204"/>
                    </a:cubicBezTo>
                    <a:cubicBezTo>
                      <a:pt x="122" y="204"/>
                      <a:pt x="125" y="206"/>
                      <a:pt x="128" y="205"/>
                    </a:cubicBezTo>
                    <a:cubicBezTo>
                      <a:pt x="131" y="205"/>
                      <a:pt x="131" y="202"/>
                      <a:pt x="133" y="202"/>
                    </a:cubicBezTo>
                    <a:cubicBezTo>
                      <a:pt x="137" y="200"/>
                      <a:pt x="142" y="202"/>
                      <a:pt x="147" y="201"/>
                    </a:cubicBezTo>
                    <a:cubicBezTo>
                      <a:pt x="149" y="200"/>
                      <a:pt x="153" y="196"/>
                      <a:pt x="155" y="197"/>
                    </a:cubicBezTo>
                    <a:cubicBezTo>
                      <a:pt x="157" y="198"/>
                      <a:pt x="155" y="202"/>
                      <a:pt x="155" y="204"/>
                    </a:cubicBezTo>
                    <a:cubicBezTo>
                      <a:pt x="161" y="201"/>
                      <a:pt x="163" y="208"/>
                      <a:pt x="169" y="205"/>
                    </a:cubicBezTo>
                    <a:cubicBezTo>
                      <a:pt x="176" y="201"/>
                      <a:pt x="174" y="198"/>
                      <a:pt x="174" y="192"/>
                    </a:cubicBezTo>
                    <a:cubicBezTo>
                      <a:pt x="174" y="183"/>
                      <a:pt x="183" y="178"/>
                      <a:pt x="189" y="172"/>
                    </a:cubicBezTo>
                    <a:cubicBezTo>
                      <a:pt x="196" y="164"/>
                      <a:pt x="195" y="160"/>
                      <a:pt x="193" y="150"/>
                    </a:cubicBezTo>
                    <a:cubicBezTo>
                      <a:pt x="193" y="146"/>
                      <a:pt x="195" y="143"/>
                      <a:pt x="199" y="141"/>
                    </a:cubicBezTo>
                    <a:cubicBezTo>
                      <a:pt x="200" y="141"/>
                      <a:pt x="203" y="141"/>
                      <a:pt x="204" y="141"/>
                    </a:cubicBezTo>
                    <a:cubicBezTo>
                      <a:pt x="206" y="140"/>
                      <a:pt x="206" y="138"/>
                      <a:pt x="209" y="138"/>
                    </a:cubicBezTo>
                    <a:cubicBezTo>
                      <a:pt x="209" y="140"/>
                      <a:pt x="211" y="140"/>
                      <a:pt x="211" y="142"/>
                    </a:cubicBezTo>
                    <a:cubicBezTo>
                      <a:pt x="208" y="142"/>
                      <a:pt x="210" y="145"/>
                      <a:pt x="208" y="147"/>
                    </a:cubicBezTo>
                    <a:cubicBezTo>
                      <a:pt x="206" y="149"/>
                      <a:pt x="204" y="148"/>
                      <a:pt x="203" y="152"/>
                    </a:cubicBezTo>
                    <a:cubicBezTo>
                      <a:pt x="203" y="156"/>
                      <a:pt x="203" y="163"/>
                      <a:pt x="208" y="164"/>
                    </a:cubicBezTo>
                    <a:cubicBezTo>
                      <a:pt x="211" y="165"/>
                      <a:pt x="211" y="164"/>
                      <a:pt x="212" y="162"/>
                    </a:cubicBezTo>
                    <a:cubicBezTo>
                      <a:pt x="213" y="161"/>
                      <a:pt x="212" y="159"/>
                      <a:pt x="213" y="159"/>
                    </a:cubicBezTo>
                    <a:cubicBezTo>
                      <a:pt x="214" y="158"/>
                      <a:pt x="215" y="159"/>
                      <a:pt x="217" y="158"/>
                    </a:cubicBezTo>
                    <a:cubicBezTo>
                      <a:pt x="221" y="157"/>
                      <a:pt x="224" y="153"/>
                      <a:pt x="228" y="152"/>
                    </a:cubicBezTo>
                    <a:cubicBezTo>
                      <a:pt x="233" y="150"/>
                      <a:pt x="237" y="147"/>
                      <a:pt x="241" y="144"/>
                    </a:cubicBezTo>
                    <a:cubicBezTo>
                      <a:pt x="243" y="142"/>
                      <a:pt x="245" y="140"/>
                      <a:pt x="246" y="138"/>
                    </a:cubicBezTo>
                    <a:cubicBezTo>
                      <a:pt x="248" y="135"/>
                      <a:pt x="247" y="133"/>
                      <a:pt x="249" y="131"/>
                    </a:cubicBezTo>
                    <a:cubicBezTo>
                      <a:pt x="251" y="127"/>
                      <a:pt x="257" y="127"/>
                      <a:pt x="261" y="123"/>
                    </a:cubicBezTo>
                    <a:cubicBezTo>
                      <a:pt x="265" y="120"/>
                      <a:pt x="266" y="116"/>
                      <a:pt x="267" y="111"/>
                    </a:cubicBezTo>
                    <a:cubicBezTo>
                      <a:pt x="268" y="106"/>
                      <a:pt x="270" y="101"/>
                      <a:pt x="273" y="97"/>
                    </a:cubicBezTo>
                    <a:cubicBezTo>
                      <a:pt x="274" y="94"/>
                      <a:pt x="276" y="93"/>
                      <a:pt x="277" y="90"/>
                    </a:cubicBezTo>
                    <a:cubicBezTo>
                      <a:pt x="278" y="88"/>
                      <a:pt x="278" y="85"/>
                      <a:pt x="278" y="82"/>
                    </a:cubicBezTo>
                    <a:cubicBezTo>
                      <a:pt x="280" y="77"/>
                      <a:pt x="284" y="73"/>
                      <a:pt x="284" y="67"/>
                    </a:cubicBezTo>
                    <a:cubicBezTo>
                      <a:pt x="285" y="59"/>
                      <a:pt x="282" y="58"/>
                      <a:pt x="275" y="58"/>
                    </a:cubicBezTo>
                    <a:cubicBezTo>
                      <a:pt x="273" y="58"/>
                      <a:pt x="280" y="49"/>
                      <a:pt x="281" y="49"/>
                    </a:cubicBezTo>
                    <a:cubicBezTo>
                      <a:pt x="284" y="44"/>
                      <a:pt x="281" y="39"/>
                      <a:pt x="279" y="34"/>
                    </a:cubicBezTo>
                    <a:cubicBezTo>
                      <a:pt x="278" y="32"/>
                      <a:pt x="277" y="34"/>
                      <a:pt x="279" y="31"/>
                    </a:cubicBezTo>
                    <a:cubicBezTo>
                      <a:pt x="279" y="30"/>
                      <a:pt x="281" y="27"/>
                      <a:pt x="282" y="27"/>
                    </a:cubicBezTo>
                    <a:cubicBezTo>
                      <a:pt x="286" y="25"/>
                      <a:pt x="288" y="29"/>
                      <a:pt x="289" y="23"/>
                    </a:cubicBezTo>
                    <a:cubicBezTo>
                      <a:pt x="290" y="21"/>
                      <a:pt x="290" y="20"/>
                      <a:pt x="290" y="18"/>
                    </a:cubicBezTo>
                    <a:cubicBezTo>
                      <a:pt x="290" y="17"/>
                      <a:pt x="289" y="16"/>
                      <a:pt x="289" y="14"/>
                    </a:cubicBezTo>
                    <a:cubicBezTo>
                      <a:pt x="289" y="15"/>
                      <a:pt x="290" y="11"/>
                      <a:pt x="290" y="11"/>
                    </a:cubicBezTo>
                    <a:cubicBezTo>
                      <a:pt x="291" y="9"/>
                      <a:pt x="292" y="10"/>
                      <a:pt x="294" y="10"/>
                    </a:cubicBezTo>
                    <a:cubicBezTo>
                      <a:pt x="298" y="11"/>
                      <a:pt x="300" y="13"/>
                      <a:pt x="300" y="17"/>
                    </a:cubicBezTo>
                    <a:cubicBezTo>
                      <a:pt x="300" y="20"/>
                      <a:pt x="299" y="24"/>
                      <a:pt x="303" y="23"/>
                    </a:cubicBezTo>
                    <a:cubicBezTo>
                      <a:pt x="305" y="23"/>
                      <a:pt x="307" y="17"/>
                      <a:pt x="307" y="14"/>
                    </a:cubicBezTo>
                    <a:cubicBezTo>
                      <a:pt x="306" y="14"/>
                      <a:pt x="305" y="14"/>
                      <a:pt x="304" y="14"/>
                    </a:cubicBezTo>
                    <a:cubicBezTo>
                      <a:pt x="302" y="11"/>
                      <a:pt x="303" y="9"/>
                      <a:pt x="304" y="7"/>
                    </a:cubicBezTo>
                    <a:cubicBezTo>
                      <a:pt x="304" y="5"/>
                      <a:pt x="305" y="2"/>
                      <a:pt x="306" y="1"/>
                    </a:cubicBezTo>
                    <a:cubicBezTo>
                      <a:pt x="309" y="0"/>
                      <a:pt x="312" y="4"/>
                      <a:pt x="314" y="5"/>
                    </a:cubicBezTo>
                    <a:cubicBezTo>
                      <a:pt x="316" y="6"/>
                      <a:pt x="319" y="6"/>
                      <a:pt x="321" y="5"/>
                    </a:cubicBezTo>
                    <a:cubicBezTo>
                      <a:pt x="321" y="7"/>
                      <a:pt x="320" y="8"/>
                      <a:pt x="320" y="10"/>
                    </a:cubicBezTo>
                    <a:cubicBezTo>
                      <a:pt x="319" y="12"/>
                      <a:pt x="320" y="13"/>
                      <a:pt x="321" y="15"/>
                    </a:cubicBezTo>
                    <a:cubicBezTo>
                      <a:pt x="322" y="18"/>
                      <a:pt x="322" y="22"/>
                      <a:pt x="321" y="26"/>
                    </a:cubicBezTo>
                    <a:cubicBezTo>
                      <a:pt x="320" y="30"/>
                      <a:pt x="321" y="32"/>
                      <a:pt x="324" y="35"/>
                    </a:cubicBezTo>
                    <a:cubicBezTo>
                      <a:pt x="327" y="39"/>
                      <a:pt x="329" y="42"/>
                      <a:pt x="331" y="46"/>
                    </a:cubicBezTo>
                    <a:cubicBezTo>
                      <a:pt x="334" y="52"/>
                      <a:pt x="337" y="60"/>
                      <a:pt x="337" y="68"/>
                    </a:cubicBezTo>
                    <a:cubicBezTo>
                      <a:pt x="338" y="77"/>
                      <a:pt x="333" y="83"/>
                      <a:pt x="329" y="91"/>
                    </a:cubicBezTo>
                    <a:cubicBezTo>
                      <a:pt x="326" y="95"/>
                      <a:pt x="322" y="99"/>
                      <a:pt x="319" y="104"/>
                    </a:cubicBezTo>
                    <a:cubicBezTo>
                      <a:pt x="317" y="107"/>
                      <a:pt x="317" y="108"/>
                      <a:pt x="313" y="110"/>
                    </a:cubicBezTo>
                    <a:cubicBezTo>
                      <a:pt x="310" y="112"/>
                      <a:pt x="310" y="114"/>
                      <a:pt x="309" y="118"/>
                    </a:cubicBezTo>
                    <a:cubicBezTo>
                      <a:pt x="308" y="120"/>
                      <a:pt x="307" y="123"/>
                      <a:pt x="308" y="125"/>
                    </a:cubicBezTo>
                    <a:cubicBezTo>
                      <a:pt x="308" y="128"/>
                      <a:pt x="311" y="132"/>
                      <a:pt x="311" y="135"/>
                    </a:cubicBezTo>
                    <a:cubicBezTo>
                      <a:pt x="314" y="150"/>
                      <a:pt x="303" y="160"/>
                      <a:pt x="299" y="173"/>
                    </a:cubicBezTo>
                    <a:cubicBezTo>
                      <a:pt x="298" y="176"/>
                      <a:pt x="297" y="179"/>
                      <a:pt x="298" y="183"/>
                    </a:cubicBezTo>
                    <a:cubicBezTo>
                      <a:pt x="298" y="186"/>
                      <a:pt x="301" y="189"/>
                      <a:pt x="301" y="192"/>
                    </a:cubicBezTo>
                    <a:cubicBezTo>
                      <a:pt x="296" y="202"/>
                      <a:pt x="292" y="211"/>
                      <a:pt x="285" y="220"/>
                    </a:cubicBezTo>
                    <a:cubicBezTo>
                      <a:pt x="281" y="226"/>
                      <a:pt x="274" y="227"/>
                      <a:pt x="275" y="218"/>
                    </a:cubicBezTo>
                    <a:cubicBezTo>
                      <a:pt x="275" y="212"/>
                      <a:pt x="280" y="207"/>
                      <a:pt x="282" y="202"/>
                    </a:cubicBezTo>
                    <a:cubicBezTo>
                      <a:pt x="275" y="201"/>
                      <a:pt x="272" y="211"/>
                      <a:pt x="273" y="217"/>
                    </a:cubicBezTo>
                    <a:cubicBezTo>
                      <a:pt x="267" y="219"/>
                      <a:pt x="260" y="208"/>
                      <a:pt x="258" y="219"/>
                    </a:cubicBezTo>
                    <a:cubicBezTo>
                      <a:pt x="258" y="222"/>
                      <a:pt x="260" y="226"/>
                      <a:pt x="260" y="228"/>
                    </a:cubicBezTo>
                    <a:cubicBezTo>
                      <a:pt x="258" y="232"/>
                      <a:pt x="251" y="230"/>
                      <a:pt x="252" y="237"/>
                    </a:cubicBezTo>
                    <a:cubicBezTo>
                      <a:pt x="243" y="241"/>
                      <a:pt x="250" y="223"/>
                      <a:pt x="250" y="219"/>
                    </a:cubicBezTo>
                    <a:cubicBezTo>
                      <a:pt x="241" y="217"/>
                      <a:pt x="243" y="224"/>
                      <a:pt x="239" y="228"/>
                    </a:cubicBezTo>
                    <a:cubicBezTo>
                      <a:pt x="237" y="230"/>
                      <a:pt x="236" y="227"/>
                      <a:pt x="233" y="230"/>
                    </a:cubicBezTo>
                    <a:cubicBezTo>
                      <a:pt x="232" y="232"/>
                      <a:pt x="235" y="234"/>
                      <a:pt x="233" y="236"/>
                    </a:cubicBezTo>
                    <a:cubicBezTo>
                      <a:pt x="232" y="237"/>
                      <a:pt x="223" y="235"/>
                      <a:pt x="221" y="235"/>
                    </a:cubicBezTo>
                    <a:cubicBezTo>
                      <a:pt x="212" y="234"/>
                      <a:pt x="203" y="233"/>
                      <a:pt x="193" y="233"/>
                    </a:cubicBezTo>
                    <a:cubicBezTo>
                      <a:pt x="191" y="239"/>
                      <a:pt x="199" y="238"/>
                      <a:pt x="198" y="243"/>
                    </a:cubicBezTo>
                    <a:cubicBezTo>
                      <a:pt x="197" y="248"/>
                      <a:pt x="188" y="248"/>
                      <a:pt x="186" y="250"/>
                    </a:cubicBezTo>
                    <a:cubicBezTo>
                      <a:pt x="183" y="252"/>
                      <a:pt x="180" y="258"/>
                      <a:pt x="177" y="261"/>
                    </a:cubicBezTo>
                    <a:cubicBezTo>
                      <a:pt x="176" y="263"/>
                      <a:pt x="174" y="270"/>
                      <a:pt x="173" y="271"/>
                    </a:cubicBezTo>
                    <a:cubicBezTo>
                      <a:pt x="167" y="276"/>
                      <a:pt x="154" y="261"/>
                      <a:pt x="152" y="256"/>
                    </a:cubicBezTo>
                    <a:cubicBezTo>
                      <a:pt x="151" y="254"/>
                      <a:pt x="151" y="248"/>
                      <a:pt x="152" y="246"/>
                    </a:cubicBezTo>
                    <a:cubicBezTo>
                      <a:pt x="153" y="243"/>
                      <a:pt x="160" y="240"/>
                      <a:pt x="160" y="237"/>
                    </a:cubicBezTo>
                    <a:cubicBezTo>
                      <a:pt x="159" y="232"/>
                      <a:pt x="149" y="235"/>
                      <a:pt x="145" y="235"/>
                    </a:cubicBezTo>
                    <a:cubicBezTo>
                      <a:pt x="139" y="234"/>
                      <a:pt x="134" y="232"/>
                      <a:pt x="128" y="232"/>
                    </a:cubicBezTo>
                    <a:cubicBezTo>
                      <a:pt x="126" y="238"/>
                      <a:pt x="135" y="236"/>
                      <a:pt x="133" y="241"/>
                    </a:cubicBezTo>
                    <a:cubicBezTo>
                      <a:pt x="133" y="242"/>
                      <a:pt x="132" y="241"/>
                      <a:pt x="131" y="242"/>
                    </a:cubicBezTo>
                    <a:cubicBezTo>
                      <a:pt x="130" y="246"/>
                      <a:pt x="134" y="248"/>
                      <a:pt x="138" y="248"/>
                    </a:cubicBezTo>
                    <a:cubicBezTo>
                      <a:pt x="141" y="241"/>
                      <a:pt x="141" y="239"/>
                      <a:pt x="151" y="239"/>
                    </a:cubicBezTo>
                    <a:cubicBezTo>
                      <a:pt x="151" y="239"/>
                      <a:pt x="151" y="240"/>
                      <a:pt x="151" y="240"/>
                    </a:cubicBezTo>
                    <a:cubicBezTo>
                      <a:pt x="146" y="241"/>
                      <a:pt x="146" y="244"/>
                      <a:pt x="146" y="248"/>
                    </a:cubicBezTo>
                    <a:cubicBezTo>
                      <a:pt x="135" y="248"/>
                      <a:pt x="141" y="256"/>
                      <a:pt x="142" y="263"/>
                    </a:cubicBezTo>
                    <a:cubicBezTo>
                      <a:pt x="135" y="265"/>
                      <a:pt x="127" y="272"/>
                      <a:pt x="127" y="280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89" name="Freeform 11">
                <a:extLst>
                  <a:ext uri="{FF2B5EF4-FFF2-40B4-BE49-F238E27FC236}">
                    <a16:creationId xmlns:a16="http://schemas.microsoft.com/office/drawing/2014/main" id="{20C2DFFC-3F0C-42AD-B013-4D96E7F29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405" y="3605396"/>
                <a:ext cx="11428" cy="17326"/>
              </a:xfrm>
              <a:custGeom>
                <a:avLst/>
                <a:gdLst>
                  <a:gd name="T0" fmla="*/ 3 w 13"/>
                  <a:gd name="T1" fmla="*/ 19 h 20"/>
                  <a:gd name="T2" fmla="*/ 0 w 13"/>
                  <a:gd name="T3" fmla="*/ 17 h 20"/>
                  <a:gd name="T4" fmla="*/ 2 w 13"/>
                  <a:gd name="T5" fmla="*/ 13 h 20"/>
                  <a:gd name="T6" fmla="*/ 0 w 13"/>
                  <a:gd name="T7" fmla="*/ 12 h 20"/>
                  <a:gd name="T8" fmla="*/ 5 w 13"/>
                  <a:gd name="T9" fmla="*/ 4 h 20"/>
                  <a:gd name="T10" fmla="*/ 8 w 13"/>
                  <a:gd name="T11" fmla="*/ 8 h 20"/>
                  <a:gd name="T12" fmla="*/ 9 w 13"/>
                  <a:gd name="T13" fmla="*/ 14 h 20"/>
                  <a:gd name="T14" fmla="*/ 3 w 13"/>
                  <a:gd name="T15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0">
                    <a:moveTo>
                      <a:pt x="3" y="19"/>
                    </a:moveTo>
                    <a:cubicBezTo>
                      <a:pt x="2" y="20"/>
                      <a:pt x="0" y="19"/>
                      <a:pt x="0" y="17"/>
                    </a:cubicBezTo>
                    <a:cubicBezTo>
                      <a:pt x="0" y="15"/>
                      <a:pt x="2" y="14"/>
                      <a:pt x="2" y="13"/>
                    </a:cubicBezTo>
                    <a:cubicBezTo>
                      <a:pt x="2" y="13"/>
                      <a:pt x="1" y="12"/>
                      <a:pt x="0" y="12"/>
                    </a:cubicBezTo>
                    <a:cubicBezTo>
                      <a:pt x="0" y="9"/>
                      <a:pt x="2" y="5"/>
                      <a:pt x="5" y="4"/>
                    </a:cubicBezTo>
                    <a:cubicBezTo>
                      <a:pt x="9" y="0"/>
                      <a:pt x="8" y="5"/>
                      <a:pt x="8" y="8"/>
                    </a:cubicBezTo>
                    <a:cubicBezTo>
                      <a:pt x="13" y="7"/>
                      <a:pt x="11" y="12"/>
                      <a:pt x="9" y="14"/>
                    </a:cubicBezTo>
                    <a:cubicBezTo>
                      <a:pt x="7" y="16"/>
                      <a:pt x="6" y="18"/>
                      <a:pt x="3" y="19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0" name="Freeform 12">
                <a:extLst>
                  <a:ext uri="{FF2B5EF4-FFF2-40B4-BE49-F238E27FC236}">
                    <a16:creationId xmlns:a16="http://schemas.microsoft.com/office/drawing/2014/main" id="{12678E81-FDEA-430C-87BF-E227E6CAF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163" y="3381629"/>
                <a:ext cx="140084" cy="132343"/>
              </a:xfrm>
              <a:custGeom>
                <a:avLst/>
                <a:gdLst>
                  <a:gd name="T0" fmla="*/ 18 w 161"/>
                  <a:gd name="T1" fmla="*/ 80 h 152"/>
                  <a:gd name="T2" fmla="*/ 24 w 161"/>
                  <a:gd name="T3" fmla="*/ 84 h 152"/>
                  <a:gd name="T4" fmla="*/ 32 w 161"/>
                  <a:gd name="T5" fmla="*/ 85 h 152"/>
                  <a:gd name="T6" fmla="*/ 32 w 161"/>
                  <a:gd name="T7" fmla="*/ 84 h 152"/>
                  <a:gd name="T8" fmla="*/ 36 w 161"/>
                  <a:gd name="T9" fmla="*/ 86 h 152"/>
                  <a:gd name="T10" fmla="*/ 41 w 161"/>
                  <a:gd name="T11" fmla="*/ 85 h 152"/>
                  <a:gd name="T12" fmla="*/ 44 w 161"/>
                  <a:gd name="T13" fmla="*/ 76 h 152"/>
                  <a:gd name="T14" fmla="*/ 43 w 161"/>
                  <a:gd name="T15" fmla="*/ 69 h 152"/>
                  <a:gd name="T16" fmla="*/ 50 w 161"/>
                  <a:gd name="T17" fmla="*/ 57 h 152"/>
                  <a:gd name="T18" fmla="*/ 50 w 161"/>
                  <a:gd name="T19" fmla="*/ 47 h 152"/>
                  <a:gd name="T20" fmla="*/ 53 w 161"/>
                  <a:gd name="T21" fmla="*/ 38 h 152"/>
                  <a:gd name="T22" fmla="*/ 53 w 161"/>
                  <a:gd name="T23" fmla="*/ 21 h 152"/>
                  <a:gd name="T24" fmla="*/ 50 w 161"/>
                  <a:gd name="T25" fmla="*/ 6 h 152"/>
                  <a:gd name="T26" fmla="*/ 54 w 161"/>
                  <a:gd name="T27" fmla="*/ 3 h 152"/>
                  <a:gd name="T28" fmla="*/ 55 w 161"/>
                  <a:gd name="T29" fmla="*/ 3 h 152"/>
                  <a:gd name="T30" fmla="*/ 57 w 161"/>
                  <a:gd name="T31" fmla="*/ 2 h 152"/>
                  <a:gd name="T32" fmla="*/ 60 w 161"/>
                  <a:gd name="T33" fmla="*/ 1 h 152"/>
                  <a:gd name="T34" fmla="*/ 66 w 161"/>
                  <a:gd name="T35" fmla="*/ 9 h 152"/>
                  <a:gd name="T36" fmla="*/ 72 w 161"/>
                  <a:gd name="T37" fmla="*/ 16 h 152"/>
                  <a:gd name="T38" fmla="*/ 85 w 161"/>
                  <a:gd name="T39" fmla="*/ 32 h 152"/>
                  <a:gd name="T40" fmla="*/ 91 w 161"/>
                  <a:gd name="T41" fmla="*/ 40 h 152"/>
                  <a:gd name="T42" fmla="*/ 99 w 161"/>
                  <a:gd name="T43" fmla="*/ 45 h 152"/>
                  <a:gd name="T44" fmla="*/ 112 w 161"/>
                  <a:gd name="T45" fmla="*/ 51 h 152"/>
                  <a:gd name="T46" fmla="*/ 120 w 161"/>
                  <a:gd name="T47" fmla="*/ 53 h 152"/>
                  <a:gd name="T48" fmla="*/ 124 w 161"/>
                  <a:gd name="T49" fmla="*/ 58 h 152"/>
                  <a:gd name="T50" fmla="*/ 149 w 161"/>
                  <a:gd name="T51" fmla="*/ 45 h 152"/>
                  <a:gd name="T52" fmla="*/ 145 w 161"/>
                  <a:gd name="T53" fmla="*/ 60 h 152"/>
                  <a:gd name="T54" fmla="*/ 149 w 161"/>
                  <a:gd name="T55" fmla="*/ 71 h 152"/>
                  <a:gd name="T56" fmla="*/ 151 w 161"/>
                  <a:gd name="T57" fmla="*/ 82 h 152"/>
                  <a:gd name="T58" fmla="*/ 161 w 161"/>
                  <a:gd name="T59" fmla="*/ 79 h 152"/>
                  <a:gd name="T60" fmla="*/ 159 w 161"/>
                  <a:gd name="T61" fmla="*/ 83 h 152"/>
                  <a:gd name="T62" fmla="*/ 156 w 161"/>
                  <a:gd name="T63" fmla="*/ 86 h 152"/>
                  <a:gd name="T64" fmla="*/ 149 w 161"/>
                  <a:gd name="T65" fmla="*/ 88 h 152"/>
                  <a:gd name="T66" fmla="*/ 135 w 161"/>
                  <a:gd name="T67" fmla="*/ 93 h 152"/>
                  <a:gd name="T68" fmla="*/ 134 w 161"/>
                  <a:gd name="T69" fmla="*/ 93 h 152"/>
                  <a:gd name="T70" fmla="*/ 134 w 161"/>
                  <a:gd name="T71" fmla="*/ 96 h 152"/>
                  <a:gd name="T72" fmla="*/ 116 w 161"/>
                  <a:gd name="T73" fmla="*/ 97 h 152"/>
                  <a:gd name="T74" fmla="*/ 101 w 161"/>
                  <a:gd name="T75" fmla="*/ 109 h 152"/>
                  <a:gd name="T76" fmla="*/ 96 w 161"/>
                  <a:gd name="T77" fmla="*/ 124 h 152"/>
                  <a:gd name="T78" fmla="*/ 94 w 161"/>
                  <a:gd name="T79" fmla="*/ 131 h 152"/>
                  <a:gd name="T80" fmla="*/ 88 w 161"/>
                  <a:gd name="T81" fmla="*/ 128 h 152"/>
                  <a:gd name="T82" fmla="*/ 79 w 161"/>
                  <a:gd name="T83" fmla="*/ 123 h 152"/>
                  <a:gd name="T84" fmla="*/ 71 w 161"/>
                  <a:gd name="T85" fmla="*/ 119 h 152"/>
                  <a:gd name="T86" fmla="*/ 53 w 161"/>
                  <a:gd name="T87" fmla="*/ 108 h 152"/>
                  <a:gd name="T88" fmla="*/ 38 w 161"/>
                  <a:gd name="T89" fmla="*/ 114 h 152"/>
                  <a:gd name="T90" fmla="*/ 33 w 161"/>
                  <a:gd name="T91" fmla="*/ 119 h 152"/>
                  <a:gd name="T92" fmla="*/ 27 w 161"/>
                  <a:gd name="T93" fmla="*/ 112 h 152"/>
                  <a:gd name="T94" fmla="*/ 17 w 161"/>
                  <a:gd name="T95" fmla="*/ 113 h 152"/>
                  <a:gd name="T96" fmla="*/ 19 w 161"/>
                  <a:gd name="T97" fmla="*/ 124 h 152"/>
                  <a:gd name="T98" fmla="*/ 28 w 161"/>
                  <a:gd name="T99" fmla="*/ 126 h 152"/>
                  <a:gd name="T100" fmla="*/ 31 w 161"/>
                  <a:gd name="T101" fmla="*/ 131 h 152"/>
                  <a:gd name="T102" fmla="*/ 38 w 161"/>
                  <a:gd name="T103" fmla="*/ 139 h 152"/>
                  <a:gd name="T104" fmla="*/ 21 w 161"/>
                  <a:gd name="T105" fmla="*/ 140 h 152"/>
                  <a:gd name="T106" fmla="*/ 10 w 161"/>
                  <a:gd name="T107" fmla="*/ 151 h 152"/>
                  <a:gd name="T108" fmla="*/ 9 w 161"/>
                  <a:gd name="T109" fmla="*/ 135 h 152"/>
                  <a:gd name="T110" fmla="*/ 4 w 161"/>
                  <a:gd name="T111" fmla="*/ 125 h 152"/>
                  <a:gd name="T112" fmla="*/ 2 w 161"/>
                  <a:gd name="T113" fmla="*/ 114 h 152"/>
                  <a:gd name="T114" fmla="*/ 2 w 161"/>
                  <a:gd name="T115" fmla="*/ 109 h 152"/>
                  <a:gd name="T116" fmla="*/ 7 w 161"/>
                  <a:gd name="T117" fmla="*/ 103 h 152"/>
                  <a:gd name="T118" fmla="*/ 20 w 161"/>
                  <a:gd name="T119" fmla="*/ 92 h 152"/>
                  <a:gd name="T120" fmla="*/ 18 w 161"/>
                  <a:gd name="T121" fmla="*/ 8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1" h="152">
                    <a:moveTo>
                      <a:pt x="18" y="80"/>
                    </a:moveTo>
                    <a:cubicBezTo>
                      <a:pt x="23" y="77"/>
                      <a:pt x="22" y="82"/>
                      <a:pt x="24" y="84"/>
                    </a:cubicBezTo>
                    <a:cubicBezTo>
                      <a:pt x="26" y="85"/>
                      <a:pt x="30" y="86"/>
                      <a:pt x="32" y="85"/>
                    </a:cubicBezTo>
                    <a:cubicBezTo>
                      <a:pt x="32" y="85"/>
                      <a:pt x="32" y="85"/>
                      <a:pt x="32" y="84"/>
                    </a:cubicBezTo>
                    <a:cubicBezTo>
                      <a:pt x="34" y="84"/>
                      <a:pt x="35" y="85"/>
                      <a:pt x="36" y="86"/>
                    </a:cubicBezTo>
                    <a:cubicBezTo>
                      <a:pt x="39" y="87"/>
                      <a:pt x="38" y="86"/>
                      <a:pt x="41" y="85"/>
                    </a:cubicBezTo>
                    <a:cubicBezTo>
                      <a:pt x="45" y="82"/>
                      <a:pt x="43" y="80"/>
                      <a:pt x="44" y="76"/>
                    </a:cubicBezTo>
                    <a:cubicBezTo>
                      <a:pt x="42" y="73"/>
                      <a:pt x="45" y="71"/>
                      <a:pt x="43" y="69"/>
                    </a:cubicBezTo>
                    <a:cubicBezTo>
                      <a:pt x="43" y="62"/>
                      <a:pt x="48" y="63"/>
                      <a:pt x="50" y="57"/>
                    </a:cubicBezTo>
                    <a:cubicBezTo>
                      <a:pt x="52" y="53"/>
                      <a:pt x="50" y="51"/>
                      <a:pt x="50" y="47"/>
                    </a:cubicBezTo>
                    <a:cubicBezTo>
                      <a:pt x="50" y="44"/>
                      <a:pt x="52" y="40"/>
                      <a:pt x="53" y="38"/>
                    </a:cubicBezTo>
                    <a:cubicBezTo>
                      <a:pt x="55" y="32"/>
                      <a:pt x="55" y="27"/>
                      <a:pt x="53" y="21"/>
                    </a:cubicBezTo>
                    <a:cubicBezTo>
                      <a:pt x="50" y="16"/>
                      <a:pt x="47" y="12"/>
                      <a:pt x="50" y="6"/>
                    </a:cubicBezTo>
                    <a:cubicBezTo>
                      <a:pt x="52" y="2"/>
                      <a:pt x="50" y="4"/>
                      <a:pt x="54" y="3"/>
                    </a:cubicBezTo>
                    <a:cubicBezTo>
                      <a:pt x="54" y="3"/>
                      <a:pt x="55" y="4"/>
                      <a:pt x="55" y="3"/>
                    </a:cubicBezTo>
                    <a:cubicBezTo>
                      <a:pt x="56" y="3"/>
                      <a:pt x="56" y="2"/>
                      <a:pt x="57" y="2"/>
                    </a:cubicBezTo>
                    <a:cubicBezTo>
                      <a:pt x="59" y="1"/>
                      <a:pt x="57" y="0"/>
                      <a:pt x="60" y="1"/>
                    </a:cubicBezTo>
                    <a:cubicBezTo>
                      <a:pt x="62" y="1"/>
                      <a:pt x="64" y="7"/>
                      <a:pt x="66" y="9"/>
                    </a:cubicBezTo>
                    <a:cubicBezTo>
                      <a:pt x="68" y="11"/>
                      <a:pt x="70" y="13"/>
                      <a:pt x="72" y="16"/>
                    </a:cubicBezTo>
                    <a:cubicBezTo>
                      <a:pt x="76" y="22"/>
                      <a:pt x="80" y="27"/>
                      <a:pt x="85" y="32"/>
                    </a:cubicBezTo>
                    <a:cubicBezTo>
                      <a:pt x="87" y="34"/>
                      <a:pt x="88" y="38"/>
                      <a:pt x="91" y="40"/>
                    </a:cubicBezTo>
                    <a:cubicBezTo>
                      <a:pt x="94" y="42"/>
                      <a:pt x="97" y="43"/>
                      <a:pt x="99" y="45"/>
                    </a:cubicBezTo>
                    <a:cubicBezTo>
                      <a:pt x="104" y="48"/>
                      <a:pt x="107" y="50"/>
                      <a:pt x="112" y="51"/>
                    </a:cubicBezTo>
                    <a:cubicBezTo>
                      <a:pt x="115" y="51"/>
                      <a:pt x="118" y="51"/>
                      <a:pt x="120" y="53"/>
                    </a:cubicBezTo>
                    <a:cubicBezTo>
                      <a:pt x="122" y="54"/>
                      <a:pt x="122" y="57"/>
                      <a:pt x="124" y="58"/>
                    </a:cubicBezTo>
                    <a:cubicBezTo>
                      <a:pt x="135" y="64"/>
                      <a:pt x="141" y="48"/>
                      <a:pt x="149" y="45"/>
                    </a:cubicBezTo>
                    <a:cubicBezTo>
                      <a:pt x="152" y="51"/>
                      <a:pt x="147" y="54"/>
                      <a:pt x="145" y="60"/>
                    </a:cubicBezTo>
                    <a:cubicBezTo>
                      <a:pt x="143" y="64"/>
                      <a:pt x="143" y="71"/>
                      <a:pt x="149" y="71"/>
                    </a:cubicBezTo>
                    <a:cubicBezTo>
                      <a:pt x="149" y="75"/>
                      <a:pt x="147" y="80"/>
                      <a:pt x="151" y="82"/>
                    </a:cubicBezTo>
                    <a:cubicBezTo>
                      <a:pt x="155" y="84"/>
                      <a:pt x="156" y="78"/>
                      <a:pt x="161" y="79"/>
                    </a:cubicBezTo>
                    <a:cubicBezTo>
                      <a:pt x="161" y="82"/>
                      <a:pt x="160" y="82"/>
                      <a:pt x="159" y="83"/>
                    </a:cubicBezTo>
                    <a:cubicBezTo>
                      <a:pt x="159" y="83"/>
                      <a:pt x="156" y="86"/>
                      <a:pt x="156" y="86"/>
                    </a:cubicBezTo>
                    <a:cubicBezTo>
                      <a:pt x="154" y="87"/>
                      <a:pt x="151" y="87"/>
                      <a:pt x="149" y="88"/>
                    </a:cubicBezTo>
                    <a:cubicBezTo>
                      <a:pt x="147" y="89"/>
                      <a:pt x="136" y="101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4"/>
                      <a:pt x="134" y="95"/>
                      <a:pt x="134" y="96"/>
                    </a:cubicBezTo>
                    <a:cubicBezTo>
                      <a:pt x="127" y="97"/>
                      <a:pt x="122" y="93"/>
                      <a:pt x="116" y="97"/>
                    </a:cubicBezTo>
                    <a:cubicBezTo>
                      <a:pt x="111" y="100"/>
                      <a:pt x="104" y="104"/>
                      <a:pt x="101" y="109"/>
                    </a:cubicBezTo>
                    <a:cubicBezTo>
                      <a:pt x="98" y="114"/>
                      <a:pt x="97" y="119"/>
                      <a:pt x="96" y="124"/>
                    </a:cubicBezTo>
                    <a:cubicBezTo>
                      <a:pt x="96" y="126"/>
                      <a:pt x="96" y="130"/>
                      <a:pt x="94" y="131"/>
                    </a:cubicBezTo>
                    <a:cubicBezTo>
                      <a:pt x="91" y="134"/>
                      <a:pt x="90" y="129"/>
                      <a:pt x="88" y="128"/>
                    </a:cubicBezTo>
                    <a:cubicBezTo>
                      <a:pt x="86" y="126"/>
                      <a:pt x="81" y="125"/>
                      <a:pt x="79" y="123"/>
                    </a:cubicBezTo>
                    <a:cubicBezTo>
                      <a:pt x="76" y="122"/>
                      <a:pt x="73" y="120"/>
                      <a:pt x="71" y="119"/>
                    </a:cubicBezTo>
                    <a:cubicBezTo>
                      <a:pt x="64" y="116"/>
                      <a:pt x="60" y="111"/>
                      <a:pt x="53" y="108"/>
                    </a:cubicBezTo>
                    <a:cubicBezTo>
                      <a:pt x="48" y="106"/>
                      <a:pt x="42" y="110"/>
                      <a:pt x="38" y="114"/>
                    </a:cubicBezTo>
                    <a:cubicBezTo>
                      <a:pt x="36" y="115"/>
                      <a:pt x="34" y="120"/>
                      <a:pt x="33" y="119"/>
                    </a:cubicBezTo>
                    <a:cubicBezTo>
                      <a:pt x="31" y="119"/>
                      <a:pt x="29" y="113"/>
                      <a:pt x="27" y="112"/>
                    </a:cubicBezTo>
                    <a:cubicBezTo>
                      <a:pt x="24" y="109"/>
                      <a:pt x="19" y="109"/>
                      <a:pt x="17" y="113"/>
                    </a:cubicBezTo>
                    <a:cubicBezTo>
                      <a:pt x="16" y="117"/>
                      <a:pt x="15" y="121"/>
                      <a:pt x="19" y="124"/>
                    </a:cubicBezTo>
                    <a:cubicBezTo>
                      <a:pt x="22" y="125"/>
                      <a:pt x="26" y="124"/>
                      <a:pt x="28" y="126"/>
                    </a:cubicBezTo>
                    <a:cubicBezTo>
                      <a:pt x="30" y="128"/>
                      <a:pt x="30" y="129"/>
                      <a:pt x="31" y="131"/>
                    </a:cubicBezTo>
                    <a:cubicBezTo>
                      <a:pt x="33" y="133"/>
                      <a:pt x="42" y="135"/>
                      <a:pt x="38" y="139"/>
                    </a:cubicBezTo>
                    <a:cubicBezTo>
                      <a:pt x="33" y="143"/>
                      <a:pt x="26" y="135"/>
                      <a:pt x="21" y="140"/>
                    </a:cubicBezTo>
                    <a:cubicBezTo>
                      <a:pt x="18" y="143"/>
                      <a:pt x="17" y="152"/>
                      <a:pt x="10" y="151"/>
                    </a:cubicBezTo>
                    <a:cubicBezTo>
                      <a:pt x="4" y="149"/>
                      <a:pt x="8" y="139"/>
                      <a:pt x="9" y="135"/>
                    </a:cubicBezTo>
                    <a:cubicBezTo>
                      <a:pt x="10" y="129"/>
                      <a:pt x="9" y="128"/>
                      <a:pt x="4" y="125"/>
                    </a:cubicBezTo>
                    <a:cubicBezTo>
                      <a:pt x="0" y="122"/>
                      <a:pt x="0" y="119"/>
                      <a:pt x="2" y="114"/>
                    </a:cubicBezTo>
                    <a:cubicBezTo>
                      <a:pt x="2" y="112"/>
                      <a:pt x="2" y="111"/>
                      <a:pt x="2" y="109"/>
                    </a:cubicBezTo>
                    <a:cubicBezTo>
                      <a:pt x="2" y="105"/>
                      <a:pt x="4" y="105"/>
                      <a:pt x="7" y="103"/>
                    </a:cubicBezTo>
                    <a:cubicBezTo>
                      <a:pt x="12" y="101"/>
                      <a:pt x="21" y="98"/>
                      <a:pt x="20" y="92"/>
                    </a:cubicBezTo>
                    <a:cubicBezTo>
                      <a:pt x="19" y="87"/>
                      <a:pt x="11" y="84"/>
                      <a:pt x="18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1" name="Freeform 13">
                <a:extLst>
                  <a:ext uri="{FF2B5EF4-FFF2-40B4-BE49-F238E27FC236}">
                    <a16:creationId xmlns:a16="http://schemas.microsoft.com/office/drawing/2014/main" id="{D561D9B1-6EC7-4FA3-B977-4094E3561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143" y="3818471"/>
                <a:ext cx="8847" cy="12165"/>
              </a:xfrm>
              <a:custGeom>
                <a:avLst/>
                <a:gdLst>
                  <a:gd name="T0" fmla="*/ 6 w 10"/>
                  <a:gd name="T1" fmla="*/ 14 h 14"/>
                  <a:gd name="T2" fmla="*/ 5 w 10"/>
                  <a:gd name="T3" fmla="*/ 7 h 14"/>
                  <a:gd name="T4" fmla="*/ 8 w 10"/>
                  <a:gd name="T5" fmla="*/ 0 h 14"/>
                  <a:gd name="T6" fmla="*/ 6 w 10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6" y="14"/>
                    </a:moveTo>
                    <a:cubicBezTo>
                      <a:pt x="0" y="14"/>
                      <a:pt x="5" y="9"/>
                      <a:pt x="5" y="7"/>
                    </a:cubicBezTo>
                    <a:cubicBezTo>
                      <a:pt x="6" y="4"/>
                      <a:pt x="4" y="0"/>
                      <a:pt x="8" y="0"/>
                    </a:cubicBezTo>
                    <a:cubicBezTo>
                      <a:pt x="10" y="3"/>
                      <a:pt x="9" y="12"/>
                      <a:pt x="6" y="14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" name="Freeform 14">
                <a:extLst>
                  <a:ext uri="{FF2B5EF4-FFF2-40B4-BE49-F238E27FC236}">
                    <a16:creationId xmlns:a16="http://schemas.microsoft.com/office/drawing/2014/main" id="{40A077E8-D4B5-44CF-A811-051A69E2E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821" y="3827319"/>
                <a:ext cx="11059" cy="8847"/>
              </a:xfrm>
              <a:custGeom>
                <a:avLst/>
                <a:gdLst>
                  <a:gd name="T0" fmla="*/ 7 w 13"/>
                  <a:gd name="T1" fmla="*/ 1 h 10"/>
                  <a:gd name="T2" fmla="*/ 12 w 13"/>
                  <a:gd name="T3" fmla="*/ 6 h 10"/>
                  <a:gd name="T4" fmla="*/ 2 w 13"/>
                  <a:gd name="T5" fmla="*/ 6 h 10"/>
                  <a:gd name="T6" fmla="*/ 7 w 13"/>
                  <a:gd name="T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7" y="1"/>
                    </a:moveTo>
                    <a:cubicBezTo>
                      <a:pt x="10" y="1"/>
                      <a:pt x="13" y="3"/>
                      <a:pt x="12" y="6"/>
                    </a:cubicBezTo>
                    <a:cubicBezTo>
                      <a:pt x="10" y="10"/>
                      <a:pt x="4" y="9"/>
                      <a:pt x="2" y="6"/>
                    </a:cubicBezTo>
                    <a:cubicBezTo>
                      <a:pt x="0" y="2"/>
                      <a:pt x="4" y="0"/>
                      <a:pt x="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" name="Freeform 15">
                <a:extLst>
                  <a:ext uri="{FF2B5EF4-FFF2-40B4-BE49-F238E27FC236}">
                    <a16:creationId xmlns:a16="http://schemas.microsoft.com/office/drawing/2014/main" id="{760B58DA-30AF-487E-92A6-41F8FFA91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058" y="3754327"/>
                <a:ext cx="19169" cy="18064"/>
              </a:xfrm>
              <a:custGeom>
                <a:avLst/>
                <a:gdLst>
                  <a:gd name="T0" fmla="*/ 6 w 22"/>
                  <a:gd name="T1" fmla="*/ 12 h 21"/>
                  <a:gd name="T2" fmla="*/ 9 w 22"/>
                  <a:gd name="T3" fmla="*/ 12 h 21"/>
                  <a:gd name="T4" fmla="*/ 12 w 22"/>
                  <a:gd name="T5" fmla="*/ 8 h 21"/>
                  <a:gd name="T6" fmla="*/ 14 w 22"/>
                  <a:gd name="T7" fmla="*/ 5 h 21"/>
                  <a:gd name="T8" fmla="*/ 16 w 22"/>
                  <a:gd name="T9" fmla="*/ 3 h 21"/>
                  <a:gd name="T10" fmla="*/ 19 w 22"/>
                  <a:gd name="T11" fmla="*/ 4 h 21"/>
                  <a:gd name="T12" fmla="*/ 22 w 22"/>
                  <a:gd name="T13" fmla="*/ 5 h 21"/>
                  <a:gd name="T14" fmla="*/ 16 w 22"/>
                  <a:gd name="T15" fmla="*/ 9 h 21"/>
                  <a:gd name="T16" fmla="*/ 14 w 22"/>
                  <a:gd name="T17" fmla="*/ 14 h 21"/>
                  <a:gd name="T18" fmla="*/ 12 w 22"/>
                  <a:gd name="T19" fmla="*/ 14 h 21"/>
                  <a:gd name="T20" fmla="*/ 11 w 22"/>
                  <a:gd name="T21" fmla="*/ 17 h 21"/>
                  <a:gd name="T22" fmla="*/ 6 w 22"/>
                  <a:gd name="T23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1">
                    <a:moveTo>
                      <a:pt x="6" y="12"/>
                    </a:moveTo>
                    <a:cubicBezTo>
                      <a:pt x="7" y="12"/>
                      <a:pt x="8" y="12"/>
                      <a:pt x="9" y="12"/>
                    </a:cubicBezTo>
                    <a:cubicBezTo>
                      <a:pt x="10" y="11"/>
                      <a:pt x="11" y="10"/>
                      <a:pt x="12" y="8"/>
                    </a:cubicBezTo>
                    <a:cubicBezTo>
                      <a:pt x="12" y="8"/>
                      <a:pt x="14" y="6"/>
                      <a:pt x="14" y="5"/>
                    </a:cubicBezTo>
                    <a:cubicBezTo>
                      <a:pt x="14" y="5"/>
                      <a:pt x="16" y="3"/>
                      <a:pt x="16" y="3"/>
                    </a:cubicBezTo>
                    <a:cubicBezTo>
                      <a:pt x="17" y="1"/>
                      <a:pt x="20" y="0"/>
                      <a:pt x="19" y="4"/>
                    </a:cubicBezTo>
                    <a:cubicBezTo>
                      <a:pt x="20" y="4"/>
                      <a:pt x="21" y="5"/>
                      <a:pt x="22" y="5"/>
                    </a:cubicBezTo>
                    <a:cubicBezTo>
                      <a:pt x="21" y="7"/>
                      <a:pt x="18" y="8"/>
                      <a:pt x="16" y="9"/>
                    </a:cubicBezTo>
                    <a:cubicBezTo>
                      <a:pt x="15" y="11"/>
                      <a:pt x="15" y="12"/>
                      <a:pt x="14" y="14"/>
                    </a:cubicBezTo>
                    <a:cubicBezTo>
                      <a:pt x="14" y="14"/>
                      <a:pt x="12" y="14"/>
                      <a:pt x="12" y="14"/>
                    </a:cubicBezTo>
                    <a:cubicBezTo>
                      <a:pt x="11" y="15"/>
                      <a:pt x="12" y="16"/>
                      <a:pt x="11" y="17"/>
                    </a:cubicBezTo>
                    <a:cubicBezTo>
                      <a:pt x="7" y="21"/>
                      <a:pt x="0" y="17"/>
                      <a:pt x="6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4" name="Freeform 16">
                <a:extLst>
                  <a:ext uri="{FF2B5EF4-FFF2-40B4-BE49-F238E27FC236}">
                    <a16:creationId xmlns:a16="http://schemas.microsoft.com/office/drawing/2014/main" id="{68A68FD9-8406-4238-8630-B01377F04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9232" y="3788980"/>
                <a:ext cx="8479" cy="8847"/>
              </a:xfrm>
              <a:custGeom>
                <a:avLst/>
                <a:gdLst>
                  <a:gd name="T0" fmla="*/ 5 w 10"/>
                  <a:gd name="T1" fmla="*/ 3 h 10"/>
                  <a:gd name="T2" fmla="*/ 10 w 10"/>
                  <a:gd name="T3" fmla="*/ 1 h 10"/>
                  <a:gd name="T4" fmla="*/ 6 w 10"/>
                  <a:gd name="T5" fmla="*/ 5 h 10"/>
                  <a:gd name="T6" fmla="*/ 2 w 10"/>
                  <a:gd name="T7" fmla="*/ 8 h 10"/>
                  <a:gd name="T8" fmla="*/ 5 w 10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3"/>
                    </a:moveTo>
                    <a:cubicBezTo>
                      <a:pt x="7" y="1"/>
                      <a:pt x="7" y="0"/>
                      <a:pt x="10" y="1"/>
                    </a:cubicBezTo>
                    <a:cubicBezTo>
                      <a:pt x="10" y="3"/>
                      <a:pt x="7" y="4"/>
                      <a:pt x="6" y="5"/>
                    </a:cubicBezTo>
                    <a:cubicBezTo>
                      <a:pt x="6" y="6"/>
                      <a:pt x="5" y="10"/>
                      <a:pt x="2" y="8"/>
                    </a:cubicBezTo>
                    <a:cubicBezTo>
                      <a:pt x="0" y="7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5" name="Freeform 17">
                <a:extLst>
                  <a:ext uri="{FF2B5EF4-FFF2-40B4-BE49-F238E27FC236}">
                    <a16:creationId xmlns:a16="http://schemas.microsoft.com/office/drawing/2014/main" id="{C2F0D730-35DE-4612-9CE0-CB876B63D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4486" y="3709721"/>
                <a:ext cx="14746" cy="18432"/>
              </a:xfrm>
              <a:custGeom>
                <a:avLst/>
                <a:gdLst>
                  <a:gd name="T0" fmla="*/ 15 w 17"/>
                  <a:gd name="T1" fmla="*/ 3 h 21"/>
                  <a:gd name="T2" fmla="*/ 13 w 17"/>
                  <a:gd name="T3" fmla="*/ 9 h 21"/>
                  <a:gd name="T4" fmla="*/ 12 w 17"/>
                  <a:gd name="T5" fmla="*/ 16 h 21"/>
                  <a:gd name="T6" fmla="*/ 10 w 17"/>
                  <a:gd name="T7" fmla="*/ 21 h 21"/>
                  <a:gd name="T8" fmla="*/ 15 w 17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15" y="3"/>
                    </a:moveTo>
                    <a:cubicBezTo>
                      <a:pt x="17" y="6"/>
                      <a:pt x="13" y="7"/>
                      <a:pt x="13" y="9"/>
                    </a:cubicBezTo>
                    <a:cubicBezTo>
                      <a:pt x="12" y="11"/>
                      <a:pt x="13" y="13"/>
                      <a:pt x="12" y="16"/>
                    </a:cubicBezTo>
                    <a:cubicBezTo>
                      <a:pt x="11" y="18"/>
                      <a:pt x="9" y="18"/>
                      <a:pt x="10" y="21"/>
                    </a:cubicBezTo>
                    <a:cubicBezTo>
                      <a:pt x="0" y="18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6" name="Freeform 18">
                <a:extLst>
                  <a:ext uri="{FF2B5EF4-FFF2-40B4-BE49-F238E27FC236}">
                    <a16:creationId xmlns:a16="http://schemas.microsoft.com/office/drawing/2014/main" id="{7D1A076E-A832-4CE1-ACA6-A1A6C0EBB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131" y="3741056"/>
                <a:ext cx="21750" cy="11428"/>
              </a:xfrm>
              <a:custGeom>
                <a:avLst/>
                <a:gdLst>
                  <a:gd name="T0" fmla="*/ 5 w 25"/>
                  <a:gd name="T1" fmla="*/ 6 h 13"/>
                  <a:gd name="T2" fmla="*/ 11 w 25"/>
                  <a:gd name="T3" fmla="*/ 4 h 13"/>
                  <a:gd name="T4" fmla="*/ 18 w 25"/>
                  <a:gd name="T5" fmla="*/ 0 h 13"/>
                  <a:gd name="T6" fmla="*/ 21 w 25"/>
                  <a:gd name="T7" fmla="*/ 7 h 13"/>
                  <a:gd name="T8" fmla="*/ 9 w 25"/>
                  <a:gd name="T9" fmla="*/ 12 h 13"/>
                  <a:gd name="T10" fmla="*/ 5 w 25"/>
                  <a:gd name="T11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3">
                    <a:moveTo>
                      <a:pt x="5" y="6"/>
                    </a:moveTo>
                    <a:cubicBezTo>
                      <a:pt x="7" y="5"/>
                      <a:pt x="9" y="5"/>
                      <a:pt x="11" y="4"/>
                    </a:cubicBezTo>
                    <a:cubicBezTo>
                      <a:pt x="13" y="2"/>
                      <a:pt x="14" y="0"/>
                      <a:pt x="18" y="0"/>
                    </a:cubicBezTo>
                    <a:cubicBezTo>
                      <a:pt x="23" y="1"/>
                      <a:pt x="25" y="4"/>
                      <a:pt x="21" y="7"/>
                    </a:cubicBezTo>
                    <a:cubicBezTo>
                      <a:pt x="17" y="10"/>
                      <a:pt x="14" y="13"/>
                      <a:pt x="9" y="12"/>
                    </a:cubicBezTo>
                    <a:cubicBezTo>
                      <a:pt x="5" y="12"/>
                      <a:pt x="0" y="9"/>
                      <a:pt x="5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7" name="Freeform 19">
                <a:extLst>
                  <a:ext uri="{FF2B5EF4-FFF2-40B4-BE49-F238E27FC236}">
                    <a16:creationId xmlns:a16="http://schemas.microsoft.com/office/drawing/2014/main" id="{F40182EA-DA1F-49E9-88AE-08521CCE2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8910" y="3879666"/>
                <a:ext cx="13640" cy="14746"/>
              </a:xfrm>
              <a:custGeom>
                <a:avLst/>
                <a:gdLst>
                  <a:gd name="T0" fmla="*/ 2 w 16"/>
                  <a:gd name="T1" fmla="*/ 6 h 17"/>
                  <a:gd name="T2" fmla="*/ 15 w 16"/>
                  <a:gd name="T3" fmla="*/ 0 h 17"/>
                  <a:gd name="T4" fmla="*/ 9 w 16"/>
                  <a:gd name="T5" fmla="*/ 9 h 17"/>
                  <a:gd name="T6" fmla="*/ 2 w 16"/>
                  <a:gd name="T7" fmla="*/ 15 h 17"/>
                  <a:gd name="T8" fmla="*/ 2 w 16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2" y="6"/>
                    </a:moveTo>
                    <a:cubicBezTo>
                      <a:pt x="4" y="4"/>
                      <a:pt x="11" y="0"/>
                      <a:pt x="15" y="0"/>
                    </a:cubicBezTo>
                    <a:cubicBezTo>
                      <a:pt x="16" y="3"/>
                      <a:pt x="10" y="6"/>
                      <a:pt x="9" y="9"/>
                    </a:cubicBezTo>
                    <a:cubicBezTo>
                      <a:pt x="7" y="11"/>
                      <a:pt x="6" y="17"/>
                      <a:pt x="2" y="15"/>
                    </a:cubicBezTo>
                    <a:cubicBezTo>
                      <a:pt x="0" y="13"/>
                      <a:pt x="1" y="8"/>
                      <a:pt x="2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8" name="Freeform 20">
                <a:extLst>
                  <a:ext uri="{FF2B5EF4-FFF2-40B4-BE49-F238E27FC236}">
                    <a16:creationId xmlns:a16="http://schemas.microsoft.com/office/drawing/2014/main" id="{91B727C3-3967-4686-8CF2-AF2ED3137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906" y="3895149"/>
                <a:ext cx="7742" cy="10691"/>
              </a:xfrm>
              <a:custGeom>
                <a:avLst/>
                <a:gdLst>
                  <a:gd name="T0" fmla="*/ 2 w 9"/>
                  <a:gd name="T1" fmla="*/ 0 h 12"/>
                  <a:gd name="T2" fmla="*/ 5 w 9"/>
                  <a:gd name="T3" fmla="*/ 8 h 12"/>
                  <a:gd name="T4" fmla="*/ 2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2" y="0"/>
                    </a:moveTo>
                    <a:cubicBezTo>
                      <a:pt x="2" y="0"/>
                      <a:pt x="9" y="5"/>
                      <a:pt x="5" y="8"/>
                    </a:cubicBezTo>
                    <a:cubicBezTo>
                      <a:pt x="0" y="1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9" name="Freeform 21">
                <a:extLst>
                  <a:ext uri="{FF2B5EF4-FFF2-40B4-BE49-F238E27FC236}">
                    <a16:creationId xmlns:a16="http://schemas.microsoft.com/office/drawing/2014/main" id="{C2937619-1BEA-4DF5-8053-631E43390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796" y="3908420"/>
                <a:ext cx="4424" cy="5161"/>
              </a:xfrm>
              <a:custGeom>
                <a:avLst/>
                <a:gdLst>
                  <a:gd name="T0" fmla="*/ 5 w 5"/>
                  <a:gd name="T1" fmla="*/ 0 h 6"/>
                  <a:gd name="T2" fmla="*/ 1 w 5"/>
                  <a:gd name="T3" fmla="*/ 3 h 6"/>
                  <a:gd name="T4" fmla="*/ 5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5" y="0"/>
                      <a:pt x="4" y="6"/>
                      <a:pt x="1" y="3"/>
                    </a:cubicBezTo>
                    <a:cubicBezTo>
                      <a:pt x="0" y="1"/>
                      <a:pt x="3" y="0"/>
                      <a:pt x="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0" name="Freeform 22">
                <a:extLst>
                  <a:ext uri="{FF2B5EF4-FFF2-40B4-BE49-F238E27FC236}">
                    <a16:creationId xmlns:a16="http://schemas.microsoft.com/office/drawing/2014/main" id="{B26FB3C1-81DF-405F-BF4F-5BE3E5BE9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469" y="3923166"/>
                <a:ext cx="12165" cy="15483"/>
              </a:xfrm>
              <a:custGeom>
                <a:avLst/>
                <a:gdLst>
                  <a:gd name="T0" fmla="*/ 3 w 14"/>
                  <a:gd name="T1" fmla="*/ 9 h 18"/>
                  <a:gd name="T2" fmla="*/ 14 w 14"/>
                  <a:gd name="T3" fmla="*/ 0 h 18"/>
                  <a:gd name="T4" fmla="*/ 13 w 14"/>
                  <a:gd name="T5" fmla="*/ 8 h 18"/>
                  <a:gd name="T6" fmla="*/ 8 w 14"/>
                  <a:gd name="T7" fmla="*/ 15 h 18"/>
                  <a:gd name="T8" fmla="*/ 3 w 14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8">
                    <a:moveTo>
                      <a:pt x="3" y="9"/>
                    </a:moveTo>
                    <a:cubicBezTo>
                      <a:pt x="7" y="4"/>
                      <a:pt x="9" y="3"/>
                      <a:pt x="14" y="0"/>
                    </a:cubicBezTo>
                    <a:cubicBezTo>
                      <a:pt x="14" y="0"/>
                      <a:pt x="14" y="7"/>
                      <a:pt x="13" y="8"/>
                    </a:cubicBezTo>
                    <a:cubicBezTo>
                      <a:pt x="12" y="11"/>
                      <a:pt x="11" y="14"/>
                      <a:pt x="8" y="15"/>
                    </a:cubicBezTo>
                    <a:cubicBezTo>
                      <a:pt x="3" y="18"/>
                      <a:pt x="0" y="14"/>
                      <a:pt x="3" y="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1" name="Freeform 23">
                <a:extLst>
                  <a:ext uri="{FF2B5EF4-FFF2-40B4-BE49-F238E27FC236}">
                    <a16:creationId xmlns:a16="http://schemas.microsoft.com/office/drawing/2014/main" id="{2E93999B-0B02-4BD1-886D-13AC8E6F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622" y="3983992"/>
                <a:ext cx="10691" cy="9585"/>
              </a:xfrm>
              <a:custGeom>
                <a:avLst/>
                <a:gdLst>
                  <a:gd name="T0" fmla="*/ 0 w 12"/>
                  <a:gd name="T1" fmla="*/ 7 h 11"/>
                  <a:gd name="T2" fmla="*/ 4 w 12"/>
                  <a:gd name="T3" fmla="*/ 2 h 11"/>
                  <a:gd name="T4" fmla="*/ 0 w 12"/>
                  <a:gd name="T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1">
                    <a:moveTo>
                      <a:pt x="0" y="7"/>
                    </a:moveTo>
                    <a:cubicBezTo>
                      <a:pt x="0" y="4"/>
                      <a:pt x="2" y="2"/>
                      <a:pt x="4" y="2"/>
                    </a:cubicBezTo>
                    <a:cubicBezTo>
                      <a:pt x="11" y="0"/>
                      <a:pt x="12" y="11"/>
                      <a:pt x="0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2" name="Freeform 24">
                <a:extLst>
                  <a:ext uri="{FF2B5EF4-FFF2-40B4-BE49-F238E27FC236}">
                    <a16:creationId xmlns:a16="http://schemas.microsoft.com/office/drawing/2014/main" id="{71D5C94A-2B7C-4AE7-8A08-5B60CCCD1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8046" y="3962242"/>
                <a:ext cx="47924" cy="86262"/>
              </a:xfrm>
              <a:custGeom>
                <a:avLst/>
                <a:gdLst>
                  <a:gd name="T0" fmla="*/ 19 w 55"/>
                  <a:gd name="T1" fmla="*/ 99 h 99"/>
                  <a:gd name="T2" fmla="*/ 18 w 55"/>
                  <a:gd name="T3" fmla="*/ 99 h 99"/>
                  <a:gd name="T4" fmla="*/ 17 w 55"/>
                  <a:gd name="T5" fmla="*/ 88 h 99"/>
                  <a:gd name="T6" fmla="*/ 13 w 55"/>
                  <a:gd name="T7" fmla="*/ 87 h 99"/>
                  <a:gd name="T8" fmla="*/ 5 w 55"/>
                  <a:gd name="T9" fmla="*/ 73 h 99"/>
                  <a:gd name="T10" fmla="*/ 1 w 55"/>
                  <a:gd name="T11" fmla="*/ 56 h 99"/>
                  <a:gd name="T12" fmla="*/ 8 w 55"/>
                  <a:gd name="T13" fmla="*/ 39 h 99"/>
                  <a:gd name="T14" fmla="*/ 29 w 55"/>
                  <a:gd name="T15" fmla="*/ 6 h 99"/>
                  <a:gd name="T16" fmla="*/ 52 w 55"/>
                  <a:gd name="T17" fmla="*/ 15 h 99"/>
                  <a:gd name="T18" fmla="*/ 46 w 55"/>
                  <a:gd name="T19" fmla="*/ 26 h 99"/>
                  <a:gd name="T20" fmla="*/ 45 w 55"/>
                  <a:gd name="T21" fmla="*/ 36 h 99"/>
                  <a:gd name="T22" fmla="*/ 37 w 55"/>
                  <a:gd name="T23" fmla="*/ 60 h 99"/>
                  <a:gd name="T24" fmla="*/ 26 w 55"/>
                  <a:gd name="T25" fmla="*/ 80 h 99"/>
                  <a:gd name="T26" fmla="*/ 24 w 55"/>
                  <a:gd name="T27" fmla="*/ 92 h 99"/>
                  <a:gd name="T28" fmla="*/ 19 w 55"/>
                  <a:gd name="T29" fmla="*/ 9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5" h="99">
                    <a:moveTo>
                      <a:pt x="19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7" y="95"/>
                      <a:pt x="17" y="91"/>
                      <a:pt x="17" y="88"/>
                    </a:cubicBezTo>
                    <a:cubicBezTo>
                      <a:pt x="16" y="87"/>
                      <a:pt x="13" y="88"/>
                      <a:pt x="13" y="87"/>
                    </a:cubicBezTo>
                    <a:cubicBezTo>
                      <a:pt x="10" y="83"/>
                      <a:pt x="8" y="78"/>
                      <a:pt x="5" y="73"/>
                    </a:cubicBezTo>
                    <a:cubicBezTo>
                      <a:pt x="3" y="67"/>
                      <a:pt x="0" y="63"/>
                      <a:pt x="1" y="56"/>
                    </a:cubicBezTo>
                    <a:cubicBezTo>
                      <a:pt x="1" y="47"/>
                      <a:pt x="5" y="46"/>
                      <a:pt x="8" y="39"/>
                    </a:cubicBezTo>
                    <a:cubicBezTo>
                      <a:pt x="14" y="27"/>
                      <a:pt x="18" y="13"/>
                      <a:pt x="29" y="6"/>
                    </a:cubicBezTo>
                    <a:cubicBezTo>
                      <a:pt x="38" y="0"/>
                      <a:pt x="55" y="1"/>
                      <a:pt x="52" y="15"/>
                    </a:cubicBezTo>
                    <a:cubicBezTo>
                      <a:pt x="52" y="19"/>
                      <a:pt x="47" y="22"/>
                      <a:pt x="46" y="26"/>
                    </a:cubicBezTo>
                    <a:cubicBezTo>
                      <a:pt x="45" y="29"/>
                      <a:pt x="46" y="33"/>
                      <a:pt x="45" y="36"/>
                    </a:cubicBezTo>
                    <a:cubicBezTo>
                      <a:pt x="43" y="44"/>
                      <a:pt x="39" y="52"/>
                      <a:pt x="37" y="60"/>
                    </a:cubicBezTo>
                    <a:cubicBezTo>
                      <a:pt x="34" y="67"/>
                      <a:pt x="29" y="73"/>
                      <a:pt x="26" y="80"/>
                    </a:cubicBezTo>
                    <a:cubicBezTo>
                      <a:pt x="24" y="84"/>
                      <a:pt x="25" y="88"/>
                      <a:pt x="24" y="92"/>
                    </a:cubicBezTo>
                    <a:cubicBezTo>
                      <a:pt x="24" y="92"/>
                      <a:pt x="21" y="97"/>
                      <a:pt x="19" y="9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3" name="Freeform 25">
                <a:extLst>
                  <a:ext uri="{FF2B5EF4-FFF2-40B4-BE49-F238E27FC236}">
                    <a16:creationId xmlns:a16="http://schemas.microsoft.com/office/drawing/2014/main" id="{6B9D29CA-E89D-4B45-9FB2-8A976C9A6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7506" y="3414438"/>
                <a:ext cx="26174" cy="28754"/>
              </a:xfrm>
              <a:custGeom>
                <a:avLst/>
                <a:gdLst>
                  <a:gd name="T0" fmla="*/ 3 w 30"/>
                  <a:gd name="T1" fmla="*/ 32 h 33"/>
                  <a:gd name="T2" fmla="*/ 0 w 30"/>
                  <a:gd name="T3" fmla="*/ 29 h 33"/>
                  <a:gd name="T4" fmla="*/ 3 w 30"/>
                  <a:gd name="T5" fmla="*/ 20 h 33"/>
                  <a:gd name="T6" fmla="*/ 9 w 30"/>
                  <a:gd name="T7" fmla="*/ 13 h 33"/>
                  <a:gd name="T8" fmla="*/ 22 w 30"/>
                  <a:gd name="T9" fmla="*/ 0 h 33"/>
                  <a:gd name="T10" fmla="*/ 30 w 30"/>
                  <a:gd name="T11" fmla="*/ 4 h 33"/>
                  <a:gd name="T12" fmla="*/ 24 w 30"/>
                  <a:gd name="T13" fmla="*/ 10 h 33"/>
                  <a:gd name="T14" fmla="*/ 15 w 30"/>
                  <a:gd name="T15" fmla="*/ 13 h 33"/>
                  <a:gd name="T16" fmla="*/ 10 w 30"/>
                  <a:gd name="T17" fmla="*/ 20 h 33"/>
                  <a:gd name="T18" fmla="*/ 5 w 30"/>
                  <a:gd name="T19" fmla="*/ 25 h 33"/>
                  <a:gd name="T20" fmla="*/ 4 w 30"/>
                  <a:gd name="T21" fmla="*/ 33 h 33"/>
                  <a:gd name="T22" fmla="*/ 3 w 30"/>
                  <a:gd name="T23" fmla="*/ 32 h 33"/>
                  <a:gd name="T24" fmla="*/ 2 w 30"/>
                  <a:gd name="T25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3">
                    <a:moveTo>
                      <a:pt x="3" y="32"/>
                    </a:moveTo>
                    <a:cubicBezTo>
                      <a:pt x="3" y="30"/>
                      <a:pt x="2" y="28"/>
                      <a:pt x="0" y="29"/>
                    </a:cubicBezTo>
                    <a:cubicBezTo>
                      <a:pt x="0" y="24"/>
                      <a:pt x="0" y="23"/>
                      <a:pt x="3" y="20"/>
                    </a:cubicBezTo>
                    <a:cubicBezTo>
                      <a:pt x="6" y="18"/>
                      <a:pt x="7" y="15"/>
                      <a:pt x="9" y="13"/>
                    </a:cubicBezTo>
                    <a:cubicBezTo>
                      <a:pt x="12" y="9"/>
                      <a:pt x="16" y="0"/>
                      <a:pt x="22" y="0"/>
                    </a:cubicBezTo>
                    <a:cubicBezTo>
                      <a:pt x="23" y="5"/>
                      <a:pt x="30" y="1"/>
                      <a:pt x="30" y="4"/>
                    </a:cubicBezTo>
                    <a:cubicBezTo>
                      <a:pt x="28" y="6"/>
                      <a:pt x="23" y="5"/>
                      <a:pt x="24" y="10"/>
                    </a:cubicBezTo>
                    <a:cubicBezTo>
                      <a:pt x="19" y="10"/>
                      <a:pt x="18" y="11"/>
                      <a:pt x="15" y="13"/>
                    </a:cubicBezTo>
                    <a:cubicBezTo>
                      <a:pt x="13" y="16"/>
                      <a:pt x="12" y="18"/>
                      <a:pt x="10" y="20"/>
                    </a:cubicBezTo>
                    <a:cubicBezTo>
                      <a:pt x="9" y="22"/>
                      <a:pt x="6" y="23"/>
                      <a:pt x="5" y="25"/>
                    </a:cubicBezTo>
                    <a:cubicBezTo>
                      <a:pt x="3" y="27"/>
                      <a:pt x="4" y="30"/>
                      <a:pt x="4" y="33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2" y="32"/>
                      <a:pt x="2" y="31"/>
                      <a:pt x="2" y="30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4" name="Freeform 26">
                <a:extLst>
                  <a:ext uri="{FF2B5EF4-FFF2-40B4-BE49-F238E27FC236}">
                    <a16:creationId xmlns:a16="http://schemas.microsoft.com/office/drawing/2014/main" id="{DFB29379-0581-407F-AC0C-78A04C22A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8103" y="3379049"/>
                <a:ext cx="50504" cy="37970"/>
              </a:xfrm>
              <a:custGeom>
                <a:avLst/>
                <a:gdLst>
                  <a:gd name="T0" fmla="*/ 11 w 58"/>
                  <a:gd name="T1" fmla="*/ 34 h 44"/>
                  <a:gd name="T2" fmla="*/ 12 w 58"/>
                  <a:gd name="T3" fmla="*/ 28 h 44"/>
                  <a:gd name="T4" fmla="*/ 18 w 58"/>
                  <a:gd name="T5" fmla="*/ 23 h 44"/>
                  <a:gd name="T6" fmla="*/ 22 w 58"/>
                  <a:gd name="T7" fmla="*/ 18 h 44"/>
                  <a:gd name="T8" fmla="*/ 28 w 58"/>
                  <a:gd name="T9" fmla="*/ 14 h 44"/>
                  <a:gd name="T10" fmla="*/ 33 w 58"/>
                  <a:gd name="T11" fmla="*/ 8 h 44"/>
                  <a:gd name="T12" fmla="*/ 47 w 58"/>
                  <a:gd name="T13" fmla="*/ 5 h 44"/>
                  <a:gd name="T14" fmla="*/ 55 w 58"/>
                  <a:gd name="T15" fmla="*/ 2 h 44"/>
                  <a:gd name="T16" fmla="*/ 56 w 58"/>
                  <a:gd name="T17" fmla="*/ 9 h 44"/>
                  <a:gd name="T18" fmla="*/ 49 w 58"/>
                  <a:gd name="T19" fmla="*/ 11 h 44"/>
                  <a:gd name="T20" fmla="*/ 43 w 58"/>
                  <a:gd name="T21" fmla="*/ 15 h 44"/>
                  <a:gd name="T22" fmla="*/ 37 w 58"/>
                  <a:gd name="T23" fmla="*/ 19 h 44"/>
                  <a:gd name="T24" fmla="*/ 30 w 58"/>
                  <a:gd name="T25" fmla="*/ 25 h 44"/>
                  <a:gd name="T26" fmla="*/ 27 w 58"/>
                  <a:gd name="T27" fmla="*/ 25 h 44"/>
                  <a:gd name="T28" fmla="*/ 25 w 58"/>
                  <a:gd name="T29" fmla="*/ 23 h 44"/>
                  <a:gd name="T30" fmla="*/ 24 w 58"/>
                  <a:gd name="T31" fmla="*/ 28 h 44"/>
                  <a:gd name="T32" fmla="*/ 18 w 58"/>
                  <a:gd name="T33" fmla="*/ 32 h 44"/>
                  <a:gd name="T34" fmla="*/ 14 w 58"/>
                  <a:gd name="T35" fmla="*/ 38 h 44"/>
                  <a:gd name="T36" fmla="*/ 8 w 58"/>
                  <a:gd name="T37" fmla="*/ 40 h 44"/>
                  <a:gd name="T38" fmla="*/ 4 w 58"/>
                  <a:gd name="T39" fmla="*/ 44 h 44"/>
                  <a:gd name="T40" fmla="*/ 11 w 58"/>
                  <a:gd name="T41" fmla="*/ 3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44">
                    <a:moveTo>
                      <a:pt x="11" y="34"/>
                    </a:moveTo>
                    <a:cubicBezTo>
                      <a:pt x="12" y="31"/>
                      <a:pt x="10" y="30"/>
                      <a:pt x="12" y="28"/>
                    </a:cubicBezTo>
                    <a:cubicBezTo>
                      <a:pt x="15" y="26"/>
                      <a:pt x="16" y="26"/>
                      <a:pt x="18" y="23"/>
                    </a:cubicBezTo>
                    <a:cubicBezTo>
                      <a:pt x="19" y="21"/>
                      <a:pt x="20" y="19"/>
                      <a:pt x="22" y="18"/>
                    </a:cubicBezTo>
                    <a:cubicBezTo>
                      <a:pt x="24" y="16"/>
                      <a:pt x="26" y="16"/>
                      <a:pt x="28" y="14"/>
                    </a:cubicBezTo>
                    <a:cubicBezTo>
                      <a:pt x="30" y="11"/>
                      <a:pt x="29" y="1"/>
                      <a:pt x="33" y="8"/>
                    </a:cubicBezTo>
                    <a:cubicBezTo>
                      <a:pt x="38" y="16"/>
                      <a:pt x="41" y="9"/>
                      <a:pt x="47" y="5"/>
                    </a:cubicBezTo>
                    <a:cubicBezTo>
                      <a:pt x="49" y="4"/>
                      <a:pt x="52" y="0"/>
                      <a:pt x="55" y="2"/>
                    </a:cubicBezTo>
                    <a:cubicBezTo>
                      <a:pt x="58" y="4"/>
                      <a:pt x="56" y="7"/>
                      <a:pt x="56" y="9"/>
                    </a:cubicBezTo>
                    <a:cubicBezTo>
                      <a:pt x="54" y="11"/>
                      <a:pt x="51" y="11"/>
                      <a:pt x="49" y="11"/>
                    </a:cubicBezTo>
                    <a:cubicBezTo>
                      <a:pt x="47" y="12"/>
                      <a:pt x="45" y="14"/>
                      <a:pt x="43" y="15"/>
                    </a:cubicBezTo>
                    <a:cubicBezTo>
                      <a:pt x="40" y="16"/>
                      <a:pt x="39" y="17"/>
                      <a:pt x="37" y="19"/>
                    </a:cubicBezTo>
                    <a:cubicBezTo>
                      <a:pt x="35" y="21"/>
                      <a:pt x="32" y="24"/>
                      <a:pt x="30" y="25"/>
                    </a:cubicBezTo>
                    <a:cubicBezTo>
                      <a:pt x="30" y="25"/>
                      <a:pt x="28" y="25"/>
                      <a:pt x="27" y="25"/>
                    </a:cubicBezTo>
                    <a:cubicBezTo>
                      <a:pt x="26" y="25"/>
                      <a:pt x="26" y="23"/>
                      <a:pt x="25" y="23"/>
                    </a:cubicBezTo>
                    <a:cubicBezTo>
                      <a:pt x="22" y="23"/>
                      <a:pt x="24" y="27"/>
                      <a:pt x="24" y="28"/>
                    </a:cubicBezTo>
                    <a:cubicBezTo>
                      <a:pt x="23" y="31"/>
                      <a:pt x="20" y="31"/>
                      <a:pt x="18" y="32"/>
                    </a:cubicBezTo>
                    <a:cubicBezTo>
                      <a:pt x="16" y="34"/>
                      <a:pt x="15" y="36"/>
                      <a:pt x="14" y="38"/>
                    </a:cubicBezTo>
                    <a:cubicBezTo>
                      <a:pt x="11" y="40"/>
                      <a:pt x="11" y="38"/>
                      <a:pt x="8" y="40"/>
                    </a:cubicBezTo>
                    <a:cubicBezTo>
                      <a:pt x="6" y="41"/>
                      <a:pt x="6" y="43"/>
                      <a:pt x="4" y="44"/>
                    </a:cubicBezTo>
                    <a:cubicBezTo>
                      <a:pt x="0" y="40"/>
                      <a:pt x="9" y="36"/>
                      <a:pt x="11" y="3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5" name="Freeform 27">
                <a:extLst>
                  <a:ext uri="{FF2B5EF4-FFF2-40B4-BE49-F238E27FC236}">
                    <a16:creationId xmlns:a16="http://schemas.microsoft.com/office/drawing/2014/main" id="{D6C3D6F2-DDB8-4A86-90A9-C12B08182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942" y="3432871"/>
                <a:ext cx="9585" cy="9585"/>
              </a:xfrm>
              <a:custGeom>
                <a:avLst/>
                <a:gdLst>
                  <a:gd name="T0" fmla="*/ 2 w 11"/>
                  <a:gd name="T1" fmla="*/ 7 h 11"/>
                  <a:gd name="T2" fmla="*/ 5 w 11"/>
                  <a:gd name="T3" fmla="*/ 3 h 11"/>
                  <a:gd name="T4" fmla="*/ 10 w 11"/>
                  <a:gd name="T5" fmla="*/ 3 h 11"/>
                  <a:gd name="T6" fmla="*/ 2 w 11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1">
                    <a:moveTo>
                      <a:pt x="2" y="7"/>
                    </a:moveTo>
                    <a:cubicBezTo>
                      <a:pt x="0" y="4"/>
                      <a:pt x="3" y="4"/>
                      <a:pt x="5" y="3"/>
                    </a:cubicBezTo>
                    <a:cubicBezTo>
                      <a:pt x="7" y="3"/>
                      <a:pt x="9" y="0"/>
                      <a:pt x="10" y="3"/>
                    </a:cubicBezTo>
                    <a:cubicBezTo>
                      <a:pt x="11" y="7"/>
                      <a:pt x="3" y="11"/>
                      <a:pt x="2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6" name="Freeform 28">
                <a:extLst>
                  <a:ext uri="{FF2B5EF4-FFF2-40B4-BE49-F238E27FC236}">
                    <a16:creationId xmlns:a16="http://schemas.microsoft.com/office/drawing/2014/main" id="{424FA465-865C-41F0-9BCF-93A097503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930" y="3356193"/>
                <a:ext cx="26911" cy="26174"/>
              </a:xfrm>
              <a:custGeom>
                <a:avLst/>
                <a:gdLst>
                  <a:gd name="T0" fmla="*/ 10 w 31"/>
                  <a:gd name="T1" fmla="*/ 14 h 30"/>
                  <a:gd name="T2" fmla="*/ 25 w 31"/>
                  <a:gd name="T3" fmla="*/ 2 h 30"/>
                  <a:gd name="T4" fmla="*/ 30 w 31"/>
                  <a:gd name="T5" fmla="*/ 4 h 30"/>
                  <a:gd name="T6" fmla="*/ 27 w 31"/>
                  <a:gd name="T7" fmla="*/ 6 h 30"/>
                  <a:gd name="T8" fmla="*/ 23 w 31"/>
                  <a:gd name="T9" fmla="*/ 11 h 30"/>
                  <a:gd name="T10" fmla="*/ 9 w 31"/>
                  <a:gd name="T11" fmla="*/ 24 h 30"/>
                  <a:gd name="T12" fmla="*/ 3 w 31"/>
                  <a:gd name="T13" fmla="*/ 23 h 30"/>
                  <a:gd name="T14" fmla="*/ 10 w 31"/>
                  <a:gd name="T15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0">
                    <a:moveTo>
                      <a:pt x="10" y="14"/>
                    </a:moveTo>
                    <a:cubicBezTo>
                      <a:pt x="15" y="10"/>
                      <a:pt x="19" y="5"/>
                      <a:pt x="25" y="2"/>
                    </a:cubicBezTo>
                    <a:cubicBezTo>
                      <a:pt x="27" y="2"/>
                      <a:pt x="31" y="0"/>
                      <a:pt x="30" y="4"/>
                    </a:cubicBezTo>
                    <a:cubicBezTo>
                      <a:pt x="30" y="5"/>
                      <a:pt x="27" y="6"/>
                      <a:pt x="27" y="6"/>
                    </a:cubicBezTo>
                    <a:cubicBezTo>
                      <a:pt x="25" y="8"/>
                      <a:pt x="25" y="9"/>
                      <a:pt x="23" y="11"/>
                    </a:cubicBezTo>
                    <a:cubicBezTo>
                      <a:pt x="20" y="16"/>
                      <a:pt x="14" y="20"/>
                      <a:pt x="9" y="24"/>
                    </a:cubicBezTo>
                    <a:cubicBezTo>
                      <a:pt x="6" y="26"/>
                      <a:pt x="0" y="30"/>
                      <a:pt x="3" y="23"/>
                    </a:cubicBezTo>
                    <a:cubicBezTo>
                      <a:pt x="4" y="20"/>
                      <a:pt x="7" y="16"/>
                      <a:pt x="10" y="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7" name="Freeform 29">
                <a:extLst>
                  <a:ext uri="{FF2B5EF4-FFF2-40B4-BE49-F238E27FC236}">
                    <a16:creationId xmlns:a16="http://schemas.microsoft.com/office/drawing/2014/main" id="{92138D93-D457-413C-9504-A3DFA78688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2014" y="3324121"/>
                <a:ext cx="17326" cy="19907"/>
              </a:xfrm>
              <a:custGeom>
                <a:avLst/>
                <a:gdLst>
                  <a:gd name="T0" fmla="*/ 1 w 20"/>
                  <a:gd name="T1" fmla="*/ 16 h 23"/>
                  <a:gd name="T2" fmla="*/ 3 w 20"/>
                  <a:gd name="T3" fmla="*/ 14 h 23"/>
                  <a:gd name="T4" fmla="*/ 5 w 20"/>
                  <a:gd name="T5" fmla="*/ 11 h 23"/>
                  <a:gd name="T6" fmla="*/ 10 w 20"/>
                  <a:gd name="T7" fmla="*/ 7 h 23"/>
                  <a:gd name="T8" fmla="*/ 13 w 20"/>
                  <a:gd name="T9" fmla="*/ 2 h 23"/>
                  <a:gd name="T10" fmla="*/ 13 w 20"/>
                  <a:gd name="T11" fmla="*/ 9 h 23"/>
                  <a:gd name="T12" fmla="*/ 1 w 20"/>
                  <a:gd name="T13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3">
                    <a:moveTo>
                      <a:pt x="1" y="16"/>
                    </a:moveTo>
                    <a:cubicBezTo>
                      <a:pt x="1" y="14"/>
                      <a:pt x="3" y="15"/>
                      <a:pt x="3" y="14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6" y="10"/>
                      <a:pt x="9" y="9"/>
                      <a:pt x="10" y="7"/>
                    </a:cubicBezTo>
                    <a:cubicBezTo>
                      <a:pt x="11" y="6"/>
                      <a:pt x="10" y="3"/>
                      <a:pt x="13" y="2"/>
                    </a:cubicBezTo>
                    <a:cubicBezTo>
                      <a:pt x="20" y="0"/>
                      <a:pt x="14" y="7"/>
                      <a:pt x="13" y="9"/>
                    </a:cubicBezTo>
                    <a:cubicBezTo>
                      <a:pt x="12" y="10"/>
                      <a:pt x="0" y="23"/>
                      <a:pt x="1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8" name="Freeform 30">
                <a:extLst>
                  <a:ext uri="{FF2B5EF4-FFF2-40B4-BE49-F238E27FC236}">
                    <a16:creationId xmlns:a16="http://schemas.microsoft.com/office/drawing/2014/main" id="{8FFFE400-D199-43DD-B0F3-CE48C2361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789" y="3236015"/>
                <a:ext cx="12165" cy="31335"/>
              </a:xfrm>
              <a:custGeom>
                <a:avLst/>
                <a:gdLst>
                  <a:gd name="T0" fmla="*/ 13 w 14"/>
                  <a:gd name="T1" fmla="*/ 4 h 36"/>
                  <a:gd name="T2" fmla="*/ 12 w 14"/>
                  <a:gd name="T3" fmla="*/ 9 h 36"/>
                  <a:gd name="T4" fmla="*/ 12 w 14"/>
                  <a:gd name="T5" fmla="*/ 13 h 36"/>
                  <a:gd name="T6" fmla="*/ 13 w 14"/>
                  <a:gd name="T7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36">
                    <a:moveTo>
                      <a:pt x="13" y="4"/>
                    </a:moveTo>
                    <a:cubicBezTo>
                      <a:pt x="14" y="6"/>
                      <a:pt x="12" y="8"/>
                      <a:pt x="12" y="9"/>
                    </a:cubicBezTo>
                    <a:cubicBezTo>
                      <a:pt x="12" y="9"/>
                      <a:pt x="12" y="13"/>
                      <a:pt x="12" y="13"/>
                    </a:cubicBezTo>
                    <a:cubicBezTo>
                      <a:pt x="8" y="36"/>
                      <a:pt x="0" y="0"/>
                      <a:pt x="13" y="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09" name="Freeform 31">
                <a:extLst>
                  <a:ext uri="{FF2B5EF4-FFF2-40B4-BE49-F238E27FC236}">
                    <a16:creationId xmlns:a16="http://schemas.microsoft.com/office/drawing/2014/main" id="{86E90850-E95F-4107-B0D8-921E4A553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853" y="3193253"/>
                <a:ext cx="31335" cy="35021"/>
              </a:xfrm>
              <a:custGeom>
                <a:avLst/>
                <a:gdLst>
                  <a:gd name="T0" fmla="*/ 1 w 36"/>
                  <a:gd name="T1" fmla="*/ 35 h 40"/>
                  <a:gd name="T2" fmla="*/ 0 w 36"/>
                  <a:gd name="T3" fmla="*/ 27 h 40"/>
                  <a:gd name="T4" fmla="*/ 7 w 36"/>
                  <a:gd name="T5" fmla="*/ 24 h 40"/>
                  <a:gd name="T6" fmla="*/ 18 w 36"/>
                  <a:gd name="T7" fmla="*/ 9 h 40"/>
                  <a:gd name="T8" fmla="*/ 34 w 36"/>
                  <a:gd name="T9" fmla="*/ 2 h 40"/>
                  <a:gd name="T10" fmla="*/ 35 w 36"/>
                  <a:gd name="T11" fmla="*/ 9 h 40"/>
                  <a:gd name="T12" fmla="*/ 27 w 36"/>
                  <a:gd name="T13" fmla="*/ 12 h 40"/>
                  <a:gd name="T14" fmla="*/ 26 w 36"/>
                  <a:gd name="T15" fmla="*/ 16 h 40"/>
                  <a:gd name="T16" fmla="*/ 22 w 36"/>
                  <a:gd name="T17" fmla="*/ 19 h 40"/>
                  <a:gd name="T18" fmla="*/ 20 w 36"/>
                  <a:gd name="T19" fmla="*/ 26 h 40"/>
                  <a:gd name="T20" fmla="*/ 13 w 36"/>
                  <a:gd name="T21" fmla="*/ 30 h 40"/>
                  <a:gd name="T22" fmla="*/ 1 w 36"/>
                  <a:gd name="T23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1" y="35"/>
                    </a:moveTo>
                    <a:cubicBezTo>
                      <a:pt x="1" y="34"/>
                      <a:pt x="0" y="28"/>
                      <a:pt x="0" y="27"/>
                    </a:cubicBezTo>
                    <a:cubicBezTo>
                      <a:pt x="2" y="23"/>
                      <a:pt x="3" y="25"/>
                      <a:pt x="7" y="24"/>
                    </a:cubicBezTo>
                    <a:cubicBezTo>
                      <a:pt x="14" y="20"/>
                      <a:pt x="14" y="15"/>
                      <a:pt x="18" y="9"/>
                    </a:cubicBezTo>
                    <a:cubicBezTo>
                      <a:pt x="19" y="7"/>
                      <a:pt x="32" y="0"/>
                      <a:pt x="34" y="2"/>
                    </a:cubicBezTo>
                    <a:cubicBezTo>
                      <a:pt x="36" y="3"/>
                      <a:pt x="36" y="7"/>
                      <a:pt x="35" y="9"/>
                    </a:cubicBezTo>
                    <a:cubicBezTo>
                      <a:pt x="33" y="12"/>
                      <a:pt x="30" y="11"/>
                      <a:pt x="27" y="12"/>
                    </a:cubicBezTo>
                    <a:cubicBezTo>
                      <a:pt x="27" y="12"/>
                      <a:pt x="26" y="16"/>
                      <a:pt x="26" y="16"/>
                    </a:cubicBezTo>
                    <a:cubicBezTo>
                      <a:pt x="26" y="16"/>
                      <a:pt x="23" y="18"/>
                      <a:pt x="22" y="19"/>
                    </a:cubicBezTo>
                    <a:cubicBezTo>
                      <a:pt x="21" y="21"/>
                      <a:pt x="22" y="24"/>
                      <a:pt x="20" y="26"/>
                    </a:cubicBezTo>
                    <a:cubicBezTo>
                      <a:pt x="18" y="30"/>
                      <a:pt x="15" y="29"/>
                      <a:pt x="13" y="30"/>
                    </a:cubicBezTo>
                    <a:cubicBezTo>
                      <a:pt x="12" y="30"/>
                      <a:pt x="1" y="40"/>
                      <a:pt x="1" y="3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0" name="Freeform 32">
                <a:extLst>
                  <a:ext uri="{FF2B5EF4-FFF2-40B4-BE49-F238E27FC236}">
                    <a16:creationId xmlns:a16="http://schemas.microsoft.com/office/drawing/2014/main" id="{2B9B63DB-1432-4CAA-9716-FF6417834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083" y="3055012"/>
                <a:ext cx="75940" cy="313346"/>
              </a:xfrm>
              <a:custGeom>
                <a:avLst/>
                <a:gdLst>
                  <a:gd name="T0" fmla="*/ 26 w 87"/>
                  <a:gd name="T1" fmla="*/ 332 h 360"/>
                  <a:gd name="T2" fmla="*/ 17 w 87"/>
                  <a:gd name="T3" fmla="*/ 352 h 360"/>
                  <a:gd name="T4" fmla="*/ 11 w 87"/>
                  <a:gd name="T5" fmla="*/ 349 h 360"/>
                  <a:gd name="T6" fmla="*/ 13 w 87"/>
                  <a:gd name="T7" fmla="*/ 310 h 360"/>
                  <a:gd name="T8" fmla="*/ 15 w 87"/>
                  <a:gd name="T9" fmla="*/ 266 h 360"/>
                  <a:gd name="T10" fmla="*/ 14 w 87"/>
                  <a:gd name="T11" fmla="*/ 216 h 360"/>
                  <a:gd name="T12" fmla="*/ 18 w 87"/>
                  <a:gd name="T13" fmla="*/ 179 h 360"/>
                  <a:gd name="T14" fmla="*/ 20 w 87"/>
                  <a:gd name="T15" fmla="*/ 146 h 360"/>
                  <a:gd name="T16" fmla="*/ 9 w 87"/>
                  <a:gd name="T17" fmla="*/ 80 h 360"/>
                  <a:gd name="T18" fmla="*/ 7 w 87"/>
                  <a:gd name="T19" fmla="*/ 56 h 360"/>
                  <a:gd name="T20" fmla="*/ 23 w 87"/>
                  <a:gd name="T21" fmla="*/ 49 h 360"/>
                  <a:gd name="T22" fmla="*/ 25 w 87"/>
                  <a:gd name="T23" fmla="*/ 49 h 360"/>
                  <a:gd name="T24" fmla="*/ 31 w 87"/>
                  <a:gd name="T25" fmla="*/ 23 h 360"/>
                  <a:gd name="T26" fmla="*/ 28 w 87"/>
                  <a:gd name="T27" fmla="*/ 8 h 360"/>
                  <a:gd name="T28" fmla="*/ 41 w 87"/>
                  <a:gd name="T29" fmla="*/ 25 h 360"/>
                  <a:gd name="T30" fmla="*/ 43 w 87"/>
                  <a:gd name="T31" fmla="*/ 42 h 360"/>
                  <a:gd name="T32" fmla="*/ 46 w 87"/>
                  <a:gd name="T33" fmla="*/ 98 h 360"/>
                  <a:gd name="T34" fmla="*/ 57 w 87"/>
                  <a:gd name="T35" fmla="*/ 152 h 360"/>
                  <a:gd name="T36" fmla="*/ 66 w 87"/>
                  <a:gd name="T37" fmla="*/ 202 h 360"/>
                  <a:gd name="T38" fmla="*/ 75 w 87"/>
                  <a:gd name="T39" fmla="*/ 227 h 360"/>
                  <a:gd name="T40" fmla="*/ 86 w 87"/>
                  <a:gd name="T41" fmla="*/ 247 h 360"/>
                  <a:gd name="T42" fmla="*/ 86 w 87"/>
                  <a:gd name="T43" fmla="*/ 249 h 360"/>
                  <a:gd name="T44" fmla="*/ 51 w 87"/>
                  <a:gd name="T45" fmla="*/ 225 h 360"/>
                  <a:gd name="T46" fmla="*/ 39 w 87"/>
                  <a:gd name="T47" fmla="*/ 240 h 360"/>
                  <a:gd name="T48" fmla="*/ 29 w 87"/>
                  <a:gd name="T49" fmla="*/ 263 h 360"/>
                  <a:gd name="T50" fmla="*/ 46 w 87"/>
                  <a:gd name="T51" fmla="*/ 313 h 360"/>
                  <a:gd name="T52" fmla="*/ 49 w 87"/>
                  <a:gd name="T53" fmla="*/ 350 h 360"/>
                  <a:gd name="T54" fmla="*/ 29 w 87"/>
                  <a:gd name="T55" fmla="*/ 329 h 360"/>
                  <a:gd name="T56" fmla="*/ 26 w 87"/>
                  <a:gd name="T57" fmla="*/ 33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7" h="360">
                    <a:moveTo>
                      <a:pt x="26" y="332"/>
                    </a:moveTo>
                    <a:cubicBezTo>
                      <a:pt x="22" y="339"/>
                      <a:pt x="22" y="347"/>
                      <a:pt x="17" y="352"/>
                    </a:cubicBezTo>
                    <a:cubicBezTo>
                      <a:pt x="11" y="359"/>
                      <a:pt x="15" y="360"/>
                      <a:pt x="11" y="349"/>
                    </a:cubicBezTo>
                    <a:cubicBezTo>
                      <a:pt x="7" y="335"/>
                      <a:pt x="11" y="325"/>
                      <a:pt x="13" y="310"/>
                    </a:cubicBezTo>
                    <a:cubicBezTo>
                      <a:pt x="15" y="296"/>
                      <a:pt x="17" y="279"/>
                      <a:pt x="15" y="266"/>
                    </a:cubicBezTo>
                    <a:cubicBezTo>
                      <a:pt x="12" y="248"/>
                      <a:pt x="12" y="235"/>
                      <a:pt x="14" y="216"/>
                    </a:cubicBezTo>
                    <a:cubicBezTo>
                      <a:pt x="16" y="204"/>
                      <a:pt x="19" y="191"/>
                      <a:pt x="18" y="179"/>
                    </a:cubicBezTo>
                    <a:cubicBezTo>
                      <a:pt x="17" y="166"/>
                      <a:pt x="18" y="159"/>
                      <a:pt x="20" y="146"/>
                    </a:cubicBezTo>
                    <a:cubicBezTo>
                      <a:pt x="0" y="133"/>
                      <a:pt x="5" y="99"/>
                      <a:pt x="9" y="80"/>
                    </a:cubicBezTo>
                    <a:cubicBezTo>
                      <a:pt x="11" y="72"/>
                      <a:pt x="6" y="64"/>
                      <a:pt x="7" y="56"/>
                    </a:cubicBezTo>
                    <a:cubicBezTo>
                      <a:pt x="8" y="49"/>
                      <a:pt x="20" y="35"/>
                      <a:pt x="23" y="49"/>
                    </a:cubicBezTo>
                    <a:cubicBezTo>
                      <a:pt x="23" y="49"/>
                      <a:pt x="24" y="49"/>
                      <a:pt x="25" y="49"/>
                    </a:cubicBezTo>
                    <a:cubicBezTo>
                      <a:pt x="27" y="43"/>
                      <a:pt x="32" y="29"/>
                      <a:pt x="31" y="23"/>
                    </a:cubicBezTo>
                    <a:cubicBezTo>
                      <a:pt x="31" y="20"/>
                      <a:pt x="25" y="11"/>
                      <a:pt x="28" y="8"/>
                    </a:cubicBezTo>
                    <a:cubicBezTo>
                      <a:pt x="36" y="0"/>
                      <a:pt x="42" y="18"/>
                      <a:pt x="41" y="25"/>
                    </a:cubicBezTo>
                    <a:cubicBezTo>
                      <a:pt x="41" y="30"/>
                      <a:pt x="40" y="36"/>
                      <a:pt x="43" y="42"/>
                    </a:cubicBezTo>
                    <a:cubicBezTo>
                      <a:pt x="50" y="62"/>
                      <a:pt x="50" y="77"/>
                      <a:pt x="46" y="98"/>
                    </a:cubicBezTo>
                    <a:cubicBezTo>
                      <a:pt x="42" y="118"/>
                      <a:pt x="52" y="131"/>
                      <a:pt x="57" y="152"/>
                    </a:cubicBezTo>
                    <a:cubicBezTo>
                      <a:pt x="60" y="168"/>
                      <a:pt x="61" y="186"/>
                      <a:pt x="66" y="202"/>
                    </a:cubicBezTo>
                    <a:cubicBezTo>
                      <a:pt x="68" y="209"/>
                      <a:pt x="72" y="219"/>
                      <a:pt x="75" y="227"/>
                    </a:cubicBezTo>
                    <a:cubicBezTo>
                      <a:pt x="77" y="232"/>
                      <a:pt x="87" y="241"/>
                      <a:pt x="86" y="247"/>
                    </a:cubicBezTo>
                    <a:cubicBezTo>
                      <a:pt x="86" y="247"/>
                      <a:pt x="86" y="248"/>
                      <a:pt x="86" y="249"/>
                    </a:cubicBezTo>
                    <a:cubicBezTo>
                      <a:pt x="75" y="252"/>
                      <a:pt x="72" y="220"/>
                      <a:pt x="51" y="225"/>
                    </a:cubicBezTo>
                    <a:cubicBezTo>
                      <a:pt x="39" y="228"/>
                      <a:pt x="42" y="230"/>
                      <a:pt x="39" y="240"/>
                    </a:cubicBezTo>
                    <a:cubicBezTo>
                      <a:pt x="37" y="249"/>
                      <a:pt x="31" y="254"/>
                      <a:pt x="29" y="263"/>
                    </a:cubicBezTo>
                    <a:cubicBezTo>
                      <a:pt x="23" y="283"/>
                      <a:pt x="37" y="296"/>
                      <a:pt x="46" y="313"/>
                    </a:cubicBezTo>
                    <a:cubicBezTo>
                      <a:pt x="49" y="320"/>
                      <a:pt x="63" y="346"/>
                      <a:pt x="49" y="350"/>
                    </a:cubicBezTo>
                    <a:cubicBezTo>
                      <a:pt x="48" y="342"/>
                      <a:pt x="37" y="322"/>
                      <a:pt x="29" y="329"/>
                    </a:cubicBezTo>
                    <a:cubicBezTo>
                      <a:pt x="29" y="329"/>
                      <a:pt x="27" y="332"/>
                      <a:pt x="26" y="33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1" name="Freeform 33">
                <a:extLst>
                  <a:ext uri="{FF2B5EF4-FFF2-40B4-BE49-F238E27FC236}">
                    <a16:creationId xmlns:a16="http://schemas.microsoft.com/office/drawing/2014/main" id="{48AE4A78-44AB-4D40-B27F-BB19D032A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042" y="4130343"/>
                <a:ext cx="106169" cy="148194"/>
              </a:xfrm>
              <a:custGeom>
                <a:avLst/>
                <a:gdLst>
                  <a:gd name="T0" fmla="*/ 22 w 122"/>
                  <a:gd name="T1" fmla="*/ 108 h 170"/>
                  <a:gd name="T2" fmla="*/ 21 w 122"/>
                  <a:gd name="T3" fmla="*/ 119 h 170"/>
                  <a:gd name="T4" fmla="*/ 10 w 122"/>
                  <a:gd name="T5" fmla="*/ 109 h 170"/>
                  <a:gd name="T6" fmla="*/ 7 w 122"/>
                  <a:gd name="T7" fmla="*/ 94 h 170"/>
                  <a:gd name="T8" fmla="*/ 3 w 122"/>
                  <a:gd name="T9" fmla="*/ 78 h 170"/>
                  <a:gd name="T10" fmla="*/ 0 w 122"/>
                  <a:gd name="T11" fmla="*/ 72 h 170"/>
                  <a:gd name="T12" fmla="*/ 7 w 122"/>
                  <a:gd name="T13" fmla="*/ 65 h 170"/>
                  <a:gd name="T14" fmla="*/ 17 w 122"/>
                  <a:gd name="T15" fmla="*/ 69 h 170"/>
                  <a:gd name="T16" fmla="*/ 14 w 122"/>
                  <a:gd name="T17" fmla="*/ 55 h 170"/>
                  <a:gd name="T18" fmla="*/ 16 w 122"/>
                  <a:gd name="T19" fmla="*/ 30 h 170"/>
                  <a:gd name="T20" fmla="*/ 19 w 122"/>
                  <a:gd name="T21" fmla="*/ 14 h 170"/>
                  <a:gd name="T22" fmla="*/ 27 w 122"/>
                  <a:gd name="T23" fmla="*/ 2 h 170"/>
                  <a:gd name="T24" fmla="*/ 52 w 122"/>
                  <a:gd name="T25" fmla="*/ 8 h 170"/>
                  <a:gd name="T26" fmla="*/ 69 w 122"/>
                  <a:gd name="T27" fmla="*/ 7 h 170"/>
                  <a:gd name="T28" fmla="*/ 65 w 122"/>
                  <a:gd name="T29" fmla="*/ 22 h 170"/>
                  <a:gd name="T30" fmla="*/ 71 w 122"/>
                  <a:gd name="T31" fmla="*/ 39 h 170"/>
                  <a:gd name="T32" fmla="*/ 74 w 122"/>
                  <a:gd name="T33" fmla="*/ 45 h 170"/>
                  <a:gd name="T34" fmla="*/ 66 w 122"/>
                  <a:gd name="T35" fmla="*/ 63 h 170"/>
                  <a:gd name="T36" fmla="*/ 50 w 122"/>
                  <a:gd name="T37" fmla="*/ 75 h 170"/>
                  <a:gd name="T38" fmla="*/ 45 w 122"/>
                  <a:gd name="T39" fmla="*/ 91 h 170"/>
                  <a:gd name="T40" fmla="*/ 52 w 122"/>
                  <a:gd name="T41" fmla="*/ 103 h 170"/>
                  <a:gd name="T42" fmla="*/ 62 w 122"/>
                  <a:gd name="T43" fmla="*/ 101 h 170"/>
                  <a:gd name="T44" fmla="*/ 78 w 122"/>
                  <a:gd name="T45" fmla="*/ 109 h 170"/>
                  <a:gd name="T46" fmla="*/ 86 w 122"/>
                  <a:gd name="T47" fmla="*/ 117 h 170"/>
                  <a:gd name="T48" fmla="*/ 89 w 122"/>
                  <a:gd name="T49" fmla="*/ 134 h 170"/>
                  <a:gd name="T50" fmla="*/ 95 w 122"/>
                  <a:gd name="T51" fmla="*/ 127 h 170"/>
                  <a:gd name="T52" fmla="*/ 111 w 122"/>
                  <a:gd name="T53" fmla="*/ 134 h 170"/>
                  <a:gd name="T54" fmla="*/ 103 w 122"/>
                  <a:gd name="T55" fmla="*/ 142 h 170"/>
                  <a:gd name="T56" fmla="*/ 118 w 122"/>
                  <a:gd name="T57" fmla="*/ 151 h 170"/>
                  <a:gd name="T58" fmla="*/ 114 w 122"/>
                  <a:gd name="T59" fmla="*/ 170 h 170"/>
                  <a:gd name="T60" fmla="*/ 107 w 122"/>
                  <a:gd name="T61" fmla="*/ 162 h 170"/>
                  <a:gd name="T62" fmla="*/ 93 w 122"/>
                  <a:gd name="T63" fmla="*/ 150 h 170"/>
                  <a:gd name="T64" fmla="*/ 80 w 122"/>
                  <a:gd name="T65" fmla="*/ 135 h 170"/>
                  <a:gd name="T66" fmla="*/ 79 w 122"/>
                  <a:gd name="T67" fmla="*/ 147 h 170"/>
                  <a:gd name="T68" fmla="*/ 73 w 122"/>
                  <a:gd name="T69" fmla="*/ 145 h 170"/>
                  <a:gd name="T70" fmla="*/ 65 w 122"/>
                  <a:gd name="T71" fmla="*/ 139 h 170"/>
                  <a:gd name="T72" fmla="*/ 49 w 122"/>
                  <a:gd name="T73" fmla="*/ 132 h 170"/>
                  <a:gd name="T74" fmla="*/ 34 w 122"/>
                  <a:gd name="T75" fmla="*/ 138 h 170"/>
                  <a:gd name="T76" fmla="*/ 22 w 122"/>
                  <a:gd name="T77" fmla="*/ 134 h 170"/>
                  <a:gd name="T78" fmla="*/ 23 w 122"/>
                  <a:gd name="T79" fmla="*/ 122 h 170"/>
                  <a:gd name="T80" fmla="*/ 29 w 122"/>
                  <a:gd name="T81" fmla="*/ 10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2" h="170">
                    <a:moveTo>
                      <a:pt x="29" y="109"/>
                    </a:moveTo>
                    <a:cubicBezTo>
                      <a:pt x="27" y="107"/>
                      <a:pt x="23" y="106"/>
                      <a:pt x="22" y="108"/>
                    </a:cubicBezTo>
                    <a:cubicBezTo>
                      <a:pt x="21" y="110"/>
                      <a:pt x="24" y="113"/>
                      <a:pt x="24" y="114"/>
                    </a:cubicBezTo>
                    <a:cubicBezTo>
                      <a:pt x="24" y="116"/>
                      <a:pt x="23" y="119"/>
                      <a:pt x="21" y="119"/>
                    </a:cubicBezTo>
                    <a:cubicBezTo>
                      <a:pt x="19" y="119"/>
                      <a:pt x="19" y="114"/>
                      <a:pt x="16" y="114"/>
                    </a:cubicBezTo>
                    <a:cubicBezTo>
                      <a:pt x="15" y="110"/>
                      <a:pt x="13" y="111"/>
                      <a:pt x="10" y="109"/>
                    </a:cubicBezTo>
                    <a:cubicBezTo>
                      <a:pt x="7" y="107"/>
                      <a:pt x="9" y="106"/>
                      <a:pt x="9" y="102"/>
                    </a:cubicBezTo>
                    <a:cubicBezTo>
                      <a:pt x="9" y="100"/>
                      <a:pt x="8" y="96"/>
                      <a:pt x="7" y="94"/>
                    </a:cubicBezTo>
                    <a:cubicBezTo>
                      <a:pt x="6" y="91"/>
                      <a:pt x="4" y="89"/>
                      <a:pt x="3" y="86"/>
                    </a:cubicBezTo>
                    <a:cubicBezTo>
                      <a:pt x="2" y="84"/>
                      <a:pt x="4" y="81"/>
                      <a:pt x="3" y="78"/>
                    </a:cubicBezTo>
                    <a:cubicBezTo>
                      <a:pt x="3" y="77"/>
                      <a:pt x="1" y="77"/>
                      <a:pt x="0" y="76"/>
                    </a:cubicBezTo>
                    <a:cubicBezTo>
                      <a:pt x="0" y="75"/>
                      <a:pt x="0" y="74"/>
                      <a:pt x="0" y="72"/>
                    </a:cubicBezTo>
                    <a:cubicBezTo>
                      <a:pt x="0" y="70"/>
                      <a:pt x="0" y="66"/>
                      <a:pt x="1" y="64"/>
                    </a:cubicBezTo>
                    <a:cubicBezTo>
                      <a:pt x="4" y="61"/>
                      <a:pt x="6" y="63"/>
                      <a:pt x="7" y="65"/>
                    </a:cubicBezTo>
                    <a:cubicBezTo>
                      <a:pt x="9" y="68"/>
                      <a:pt x="8" y="71"/>
                      <a:pt x="11" y="72"/>
                    </a:cubicBezTo>
                    <a:cubicBezTo>
                      <a:pt x="13" y="73"/>
                      <a:pt x="17" y="72"/>
                      <a:pt x="17" y="69"/>
                    </a:cubicBezTo>
                    <a:cubicBezTo>
                      <a:pt x="17" y="68"/>
                      <a:pt x="15" y="65"/>
                      <a:pt x="15" y="63"/>
                    </a:cubicBezTo>
                    <a:cubicBezTo>
                      <a:pt x="14" y="60"/>
                      <a:pt x="14" y="57"/>
                      <a:pt x="14" y="55"/>
                    </a:cubicBezTo>
                    <a:cubicBezTo>
                      <a:pt x="15" y="49"/>
                      <a:pt x="18" y="44"/>
                      <a:pt x="18" y="37"/>
                    </a:cubicBezTo>
                    <a:cubicBezTo>
                      <a:pt x="18" y="34"/>
                      <a:pt x="16" y="33"/>
                      <a:pt x="16" y="30"/>
                    </a:cubicBezTo>
                    <a:cubicBezTo>
                      <a:pt x="15" y="27"/>
                      <a:pt x="17" y="25"/>
                      <a:pt x="18" y="22"/>
                    </a:cubicBezTo>
                    <a:cubicBezTo>
                      <a:pt x="19" y="19"/>
                      <a:pt x="18" y="17"/>
                      <a:pt x="19" y="14"/>
                    </a:cubicBezTo>
                    <a:cubicBezTo>
                      <a:pt x="20" y="12"/>
                      <a:pt x="21" y="9"/>
                      <a:pt x="22" y="6"/>
                    </a:cubicBezTo>
                    <a:cubicBezTo>
                      <a:pt x="23" y="3"/>
                      <a:pt x="23" y="3"/>
                      <a:pt x="27" y="2"/>
                    </a:cubicBezTo>
                    <a:cubicBezTo>
                      <a:pt x="30" y="2"/>
                      <a:pt x="33" y="1"/>
                      <a:pt x="36" y="1"/>
                    </a:cubicBezTo>
                    <a:cubicBezTo>
                      <a:pt x="44" y="0"/>
                      <a:pt x="46" y="6"/>
                      <a:pt x="52" y="8"/>
                    </a:cubicBezTo>
                    <a:cubicBezTo>
                      <a:pt x="58" y="9"/>
                      <a:pt x="63" y="9"/>
                      <a:pt x="62" y="2"/>
                    </a:cubicBezTo>
                    <a:cubicBezTo>
                      <a:pt x="64" y="2"/>
                      <a:pt x="68" y="6"/>
                      <a:pt x="69" y="7"/>
                    </a:cubicBezTo>
                    <a:cubicBezTo>
                      <a:pt x="71" y="9"/>
                      <a:pt x="72" y="9"/>
                      <a:pt x="72" y="13"/>
                    </a:cubicBezTo>
                    <a:cubicBezTo>
                      <a:pt x="72" y="18"/>
                      <a:pt x="71" y="23"/>
                      <a:pt x="65" y="22"/>
                    </a:cubicBezTo>
                    <a:cubicBezTo>
                      <a:pt x="65" y="27"/>
                      <a:pt x="64" y="33"/>
                      <a:pt x="68" y="37"/>
                    </a:cubicBezTo>
                    <a:cubicBezTo>
                      <a:pt x="69" y="38"/>
                      <a:pt x="70" y="37"/>
                      <a:pt x="71" y="39"/>
                    </a:cubicBezTo>
                    <a:cubicBezTo>
                      <a:pt x="72" y="39"/>
                      <a:pt x="72" y="41"/>
                      <a:pt x="72" y="42"/>
                    </a:cubicBezTo>
                    <a:cubicBezTo>
                      <a:pt x="73" y="43"/>
                      <a:pt x="73" y="43"/>
                      <a:pt x="74" y="45"/>
                    </a:cubicBezTo>
                    <a:cubicBezTo>
                      <a:pt x="74" y="46"/>
                      <a:pt x="73" y="47"/>
                      <a:pt x="73" y="48"/>
                    </a:cubicBezTo>
                    <a:cubicBezTo>
                      <a:pt x="71" y="54"/>
                      <a:pt x="70" y="58"/>
                      <a:pt x="66" y="63"/>
                    </a:cubicBezTo>
                    <a:cubicBezTo>
                      <a:pt x="64" y="66"/>
                      <a:pt x="62" y="67"/>
                      <a:pt x="59" y="69"/>
                    </a:cubicBezTo>
                    <a:cubicBezTo>
                      <a:pt x="56" y="71"/>
                      <a:pt x="51" y="73"/>
                      <a:pt x="50" y="75"/>
                    </a:cubicBezTo>
                    <a:cubicBezTo>
                      <a:pt x="46" y="79"/>
                      <a:pt x="50" y="78"/>
                      <a:pt x="50" y="82"/>
                    </a:cubicBezTo>
                    <a:cubicBezTo>
                      <a:pt x="50" y="85"/>
                      <a:pt x="45" y="88"/>
                      <a:pt x="45" y="91"/>
                    </a:cubicBezTo>
                    <a:cubicBezTo>
                      <a:pt x="43" y="96"/>
                      <a:pt x="49" y="103"/>
                      <a:pt x="52" y="105"/>
                    </a:cubicBezTo>
                    <a:cubicBezTo>
                      <a:pt x="52" y="105"/>
                      <a:pt x="52" y="104"/>
                      <a:pt x="52" y="103"/>
                    </a:cubicBezTo>
                    <a:cubicBezTo>
                      <a:pt x="53" y="103"/>
                      <a:pt x="55" y="104"/>
                      <a:pt x="56" y="105"/>
                    </a:cubicBezTo>
                    <a:cubicBezTo>
                      <a:pt x="56" y="102"/>
                      <a:pt x="59" y="101"/>
                      <a:pt x="62" y="101"/>
                    </a:cubicBezTo>
                    <a:cubicBezTo>
                      <a:pt x="65" y="102"/>
                      <a:pt x="66" y="107"/>
                      <a:pt x="68" y="109"/>
                    </a:cubicBezTo>
                    <a:cubicBezTo>
                      <a:pt x="71" y="110"/>
                      <a:pt x="75" y="109"/>
                      <a:pt x="78" y="109"/>
                    </a:cubicBezTo>
                    <a:cubicBezTo>
                      <a:pt x="81" y="110"/>
                      <a:pt x="84" y="110"/>
                      <a:pt x="87" y="111"/>
                    </a:cubicBezTo>
                    <a:cubicBezTo>
                      <a:pt x="89" y="115"/>
                      <a:pt x="87" y="114"/>
                      <a:pt x="86" y="117"/>
                    </a:cubicBezTo>
                    <a:cubicBezTo>
                      <a:pt x="83" y="121"/>
                      <a:pt x="86" y="122"/>
                      <a:pt x="88" y="125"/>
                    </a:cubicBezTo>
                    <a:cubicBezTo>
                      <a:pt x="89" y="128"/>
                      <a:pt x="88" y="131"/>
                      <a:pt x="89" y="134"/>
                    </a:cubicBezTo>
                    <a:cubicBezTo>
                      <a:pt x="91" y="136"/>
                      <a:pt x="95" y="137"/>
                      <a:pt x="96" y="133"/>
                    </a:cubicBezTo>
                    <a:cubicBezTo>
                      <a:pt x="96" y="131"/>
                      <a:pt x="90" y="128"/>
                      <a:pt x="95" y="127"/>
                    </a:cubicBezTo>
                    <a:cubicBezTo>
                      <a:pt x="99" y="125"/>
                      <a:pt x="100" y="130"/>
                      <a:pt x="102" y="131"/>
                    </a:cubicBezTo>
                    <a:cubicBezTo>
                      <a:pt x="105" y="133"/>
                      <a:pt x="109" y="130"/>
                      <a:pt x="111" y="134"/>
                    </a:cubicBezTo>
                    <a:cubicBezTo>
                      <a:pt x="113" y="136"/>
                      <a:pt x="111" y="137"/>
                      <a:pt x="108" y="138"/>
                    </a:cubicBezTo>
                    <a:cubicBezTo>
                      <a:pt x="105" y="139"/>
                      <a:pt x="103" y="138"/>
                      <a:pt x="103" y="142"/>
                    </a:cubicBezTo>
                    <a:cubicBezTo>
                      <a:pt x="103" y="146"/>
                      <a:pt x="107" y="147"/>
                      <a:pt x="110" y="148"/>
                    </a:cubicBezTo>
                    <a:cubicBezTo>
                      <a:pt x="113" y="148"/>
                      <a:pt x="115" y="149"/>
                      <a:pt x="118" y="151"/>
                    </a:cubicBezTo>
                    <a:cubicBezTo>
                      <a:pt x="122" y="154"/>
                      <a:pt x="120" y="155"/>
                      <a:pt x="119" y="160"/>
                    </a:cubicBezTo>
                    <a:cubicBezTo>
                      <a:pt x="118" y="163"/>
                      <a:pt x="118" y="169"/>
                      <a:pt x="114" y="170"/>
                    </a:cubicBezTo>
                    <a:cubicBezTo>
                      <a:pt x="112" y="170"/>
                      <a:pt x="109" y="167"/>
                      <a:pt x="108" y="166"/>
                    </a:cubicBezTo>
                    <a:cubicBezTo>
                      <a:pt x="107" y="165"/>
                      <a:pt x="108" y="163"/>
                      <a:pt x="107" y="162"/>
                    </a:cubicBezTo>
                    <a:cubicBezTo>
                      <a:pt x="105" y="160"/>
                      <a:pt x="100" y="160"/>
                      <a:pt x="97" y="158"/>
                    </a:cubicBezTo>
                    <a:cubicBezTo>
                      <a:pt x="94" y="155"/>
                      <a:pt x="94" y="153"/>
                      <a:pt x="93" y="150"/>
                    </a:cubicBezTo>
                    <a:cubicBezTo>
                      <a:pt x="92" y="143"/>
                      <a:pt x="86" y="146"/>
                      <a:pt x="82" y="142"/>
                    </a:cubicBezTo>
                    <a:cubicBezTo>
                      <a:pt x="81" y="139"/>
                      <a:pt x="82" y="136"/>
                      <a:pt x="80" y="135"/>
                    </a:cubicBezTo>
                    <a:cubicBezTo>
                      <a:pt x="79" y="133"/>
                      <a:pt x="75" y="133"/>
                      <a:pt x="74" y="132"/>
                    </a:cubicBezTo>
                    <a:cubicBezTo>
                      <a:pt x="69" y="137"/>
                      <a:pt x="78" y="143"/>
                      <a:pt x="79" y="147"/>
                    </a:cubicBezTo>
                    <a:cubicBezTo>
                      <a:pt x="79" y="150"/>
                      <a:pt x="76" y="154"/>
                      <a:pt x="73" y="151"/>
                    </a:cubicBezTo>
                    <a:cubicBezTo>
                      <a:pt x="72" y="150"/>
                      <a:pt x="74" y="146"/>
                      <a:pt x="73" y="145"/>
                    </a:cubicBezTo>
                    <a:cubicBezTo>
                      <a:pt x="71" y="143"/>
                      <a:pt x="69" y="144"/>
                      <a:pt x="68" y="142"/>
                    </a:cubicBezTo>
                    <a:cubicBezTo>
                      <a:pt x="67" y="142"/>
                      <a:pt x="66" y="140"/>
                      <a:pt x="65" y="139"/>
                    </a:cubicBezTo>
                    <a:cubicBezTo>
                      <a:pt x="63" y="137"/>
                      <a:pt x="61" y="136"/>
                      <a:pt x="59" y="135"/>
                    </a:cubicBezTo>
                    <a:cubicBezTo>
                      <a:pt x="56" y="134"/>
                      <a:pt x="51" y="131"/>
                      <a:pt x="49" y="132"/>
                    </a:cubicBezTo>
                    <a:cubicBezTo>
                      <a:pt x="46" y="134"/>
                      <a:pt x="47" y="138"/>
                      <a:pt x="44" y="140"/>
                    </a:cubicBezTo>
                    <a:cubicBezTo>
                      <a:pt x="42" y="141"/>
                      <a:pt x="36" y="140"/>
                      <a:pt x="34" y="138"/>
                    </a:cubicBezTo>
                    <a:cubicBezTo>
                      <a:pt x="31" y="136"/>
                      <a:pt x="31" y="132"/>
                      <a:pt x="26" y="133"/>
                    </a:cubicBezTo>
                    <a:cubicBezTo>
                      <a:pt x="24" y="133"/>
                      <a:pt x="24" y="135"/>
                      <a:pt x="22" y="134"/>
                    </a:cubicBezTo>
                    <a:cubicBezTo>
                      <a:pt x="20" y="133"/>
                      <a:pt x="22" y="129"/>
                      <a:pt x="22" y="127"/>
                    </a:cubicBezTo>
                    <a:cubicBezTo>
                      <a:pt x="22" y="126"/>
                      <a:pt x="23" y="123"/>
                      <a:pt x="23" y="122"/>
                    </a:cubicBezTo>
                    <a:cubicBezTo>
                      <a:pt x="25" y="120"/>
                      <a:pt x="27" y="120"/>
                      <a:pt x="29" y="118"/>
                    </a:cubicBezTo>
                    <a:cubicBezTo>
                      <a:pt x="31" y="115"/>
                      <a:pt x="33" y="111"/>
                      <a:pt x="29" y="108"/>
                    </a:cubicBezTo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2" name="Freeform 34">
                <a:extLst>
                  <a:ext uri="{FF2B5EF4-FFF2-40B4-BE49-F238E27FC236}">
                    <a16:creationId xmlns:a16="http://schemas.microsoft.com/office/drawing/2014/main" id="{FE8DD7E5-6F4E-4B42-AAF1-52E047E11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313" y="4240198"/>
                <a:ext cx="10322" cy="14746"/>
              </a:xfrm>
              <a:custGeom>
                <a:avLst/>
                <a:gdLst>
                  <a:gd name="T0" fmla="*/ 0 w 12"/>
                  <a:gd name="T1" fmla="*/ 10 h 17"/>
                  <a:gd name="T2" fmla="*/ 4 w 12"/>
                  <a:gd name="T3" fmla="*/ 1 h 17"/>
                  <a:gd name="T4" fmla="*/ 11 w 12"/>
                  <a:gd name="T5" fmla="*/ 8 h 17"/>
                  <a:gd name="T6" fmla="*/ 4 w 12"/>
                  <a:gd name="T7" fmla="*/ 16 h 17"/>
                  <a:gd name="T8" fmla="*/ 1 w 12"/>
                  <a:gd name="T9" fmla="*/ 15 h 17"/>
                  <a:gd name="T10" fmla="*/ 0 w 12"/>
                  <a:gd name="T1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7">
                    <a:moveTo>
                      <a:pt x="0" y="10"/>
                    </a:moveTo>
                    <a:cubicBezTo>
                      <a:pt x="2" y="7"/>
                      <a:pt x="0" y="1"/>
                      <a:pt x="4" y="1"/>
                    </a:cubicBezTo>
                    <a:cubicBezTo>
                      <a:pt x="8" y="0"/>
                      <a:pt x="7" y="7"/>
                      <a:pt x="11" y="8"/>
                    </a:cubicBezTo>
                    <a:cubicBezTo>
                      <a:pt x="12" y="11"/>
                      <a:pt x="7" y="16"/>
                      <a:pt x="4" y="16"/>
                    </a:cubicBezTo>
                    <a:cubicBezTo>
                      <a:pt x="1" y="16"/>
                      <a:pt x="2" y="17"/>
                      <a:pt x="1" y="15"/>
                    </a:cubicBezTo>
                    <a:cubicBezTo>
                      <a:pt x="1" y="14"/>
                      <a:pt x="0" y="10"/>
                      <a:pt x="0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3" name="Freeform 35">
                <a:extLst>
                  <a:ext uri="{FF2B5EF4-FFF2-40B4-BE49-F238E27FC236}">
                    <a16:creationId xmlns:a16="http://schemas.microsoft.com/office/drawing/2014/main" id="{27353D71-20C7-498D-9765-3A6771210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207" y="4251258"/>
                <a:ext cx="30597" cy="35758"/>
              </a:xfrm>
              <a:custGeom>
                <a:avLst/>
                <a:gdLst>
                  <a:gd name="T0" fmla="*/ 1 w 35"/>
                  <a:gd name="T1" fmla="*/ 8 h 41"/>
                  <a:gd name="T2" fmla="*/ 0 w 35"/>
                  <a:gd name="T3" fmla="*/ 5 h 41"/>
                  <a:gd name="T4" fmla="*/ 24 w 35"/>
                  <a:gd name="T5" fmla="*/ 6 h 41"/>
                  <a:gd name="T6" fmla="*/ 32 w 35"/>
                  <a:gd name="T7" fmla="*/ 22 h 41"/>
                  <a:gd name="T8" fmla="*/ 33 w 35"/>
                  <a:gd name="T9" fmla="*/ 32 h 41"/>
                  <a:gd name="T10" fmla="*/ 23 w 35"/>
                  <a:gd name="T11" fmla="*/ 40 h 41"/>
                  <a:gd name="T12" fmla="*/ 20 w 35"/>
                  <a:gd name="T13" fmla="*/ 34 h 41"/>
                  <a:gd name="T14" fmla="*/ 14 w 35"/>
                  <a:gd name="T15" fmla="*/ 23 h 41"/>
                  <a:gd name="T16" fmla="*/ 11 w 35"/>
                  <a:gd name="T17" fmla="*/ 13 h 41"/>
                  <a:gd name="T18" fmla="*/ 1 w 35"/>
                  <a:gd name="T1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41">
                    <a:moveTo>
                      <a:pt x="1" y="8"/>
                    </a:moveTo>
                    <a:cubicBezTo>
                      <a:pt x="1" y="7"/>
                      <a:pt x="0" y="6"/>
                      <a:pt x="0" y="5"/>
                    </a:cubicBezTo>
                    <a:cubicBezTo>
                      <a:pt x="1" y="0"/>
                      <a:pt x="21" y="4"/>
                      <a:pt x="24" y="6"/>
                    </a:cubicBezTo>
                    <a:cubicBezTo>
                      <a:pt x="33" y="10"/>
                      <a:pt x="31" y="14"/>
                      <a:pt x="32" y="22"/>
                    </a:cubicBezTo>
                    <a:cubicBezTo>
                      <a:pt x="34" y="27"/>
                      <a:pt x="35" y="27"/>
                      <a:pt x="33" y="32"/>
                    </a:cubicBezTo>
                    <a:cubicBezTo>
                      <a:pt x="31" y="35"/>
                      <a:pt x="27" y="40"/>
                      <a:pt x="23" y="40"/>
                    </a:cubicBezTo>
                    <a:cubicBezTo>
                      <a:pt x="17" y="41"/>
                      <a:pt x="21" y="38"/>
                      <a:pt x="20" y="34"/>
                    </a:cubicBezTo>
                    <a:cubicBezTo>
                      <a:pt x="19" y="30"/>
                      <a:pt x="16" y="26"/>
                      <a:pt x="14" y="23"/>
                    </a:cubicBezTo>
                    <a:cubicBezTo>
                      <a:pt x="13" y="20"/>
                      <a:pt x="13" y="16"/>
                      <a:pt x="11" y="13"/>
                    </a:cubicBezTo>
                    <a:cubicBezTo>
                      <a:pt x="10" y="11"/>
                      <a:pt x="4" y="10"/>
                      <a:pt x="1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4" name="Freeform 36">
                <a:extLst>
                  <a:ext uri="{FF2B5EF4-FFF2-40B4-BE49-F238E27FC236}">
                    <a16:creationId xmlns:a16="http://schemas.microsoft.com/office/drawing/2014/main" id="{C66F6562-9CD0-4B7D-83D9-60E9DE569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122" y="4253101"/>
                <a:ext cx="12165" cy="8847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9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14" y="0"/>
                      <a:pt x="13" y="9"/>
                      <a:pt x="7" y="9"/>
                    </a:cubicBezTo>
                    <a:cubicBezTo>
                      <a:pt x="1" y="10"/>
                      <a:pt x="0" y="0"/>
                      <a:pt x="7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5" name="Freeform 37">
                <a:extLst>
                  <a:ext uri="{FF2B5EF4-FFF2-40B4-BE49-F238E27FC236}">
                    <a16:creationId xmlns:a16="http://schemas.microsoft.com/office/drawing/2014/main" id="{67828E7C-0F66-4C29-96F5-1C13D5D64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385" y="4273008"/>
                <a:ext cx="36496" cy="57508"/>
              </a:xfrm>
              <a:custGeom>
                <a:avLst/>
                <a:gdLst>
                  <a:gd name="T0" fmla="*/ 9 w 42"/>
                  <a:gd name="T1" fmla="*/ 18 h 66"/>
                  <a:gd name="T2" fmla="*/ 13 w 42"/>
                  <a:gd name="T3" fmla="*/ 24 h 66"/>
                  <a:gd name="T4" fmla="*/ 23 w 42"/>
                  <a:gd name="T5" fmla="*/ 29 h 66"/>
                  <a:gd name="T6" fmla="*/ 32 w 42"/>
                  <a:gd name="T7" fmla="*/ 32 h 66"/>
                  <a:gd name="T8" fmla="*/ 40 w 42"/>
                  <a:gd name="T9" fmla="*/ 32 h 66"/>
                  <a:gd name="T10" fmla="*/ 39 w 42"/>
                  <a:gd name="T11" fmla="*/ 41 h 66"/>
                  <a:gd name="T12" fmla="*/ 32 w 42"/>
                  <a:gd name="T13" fmla="*/ 45 h 66"/>
                  <a:gd name="T14" fmla="*/ 28 w 42"/>
                  <a:gd name="T15" fmla="*/ 51 h 66"/>
                  <a:gd name="T16" fmla="*/ 27 w 42"/>
                  <a:gd name="T17" fmla="*/ 59 h 66"/>
                  <a:gd name="T18" fmla="*/ 20 w 42"/>
                  <a:gd name="T19" fmla="*/ 57 h 66"/>
                  <a:gd name="T20" fmla="*/ 13 w 42"/>
                  <a:gd name="T21" fmla="*/ 60 h 66"/>
                  <a:gd name="T22" fmla="*/ 6 w 42"/>
                  <a:gd name="T23" fmla="*/ 64 h 66"/>
                  <a:gd name="T24" fmla="*/ 7 w 42"/>
                  <a:gd name="T25" fmla="*/ 48 h 66"/>
                  <a:gd name="T26" fmla="*/ 10 w 42"/>
                  <a:gd name="T27" fmla="*/ 34 h 66"/>
                  <a:gd name="T28" fmla="*/ 10 w 42"/>
                  <a:gd name="T29" fmla="*/ 28 h 66"/>
                  <a:gd name="T30" fmla="*/ 4 w 42"/>
                  <a:gd name="T31" fmla="*/ 27 h 66"/>
                  <a:gd name="T32" fmla="*/ 12 w 42"/>
                  <a:gd name="T33" fmla="*/ 0 h 66"/>
                  <a:gd name="T34" fmla="*/ 9 w 42"/>
                  <a:gd name="T3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" h="66">
                    <a:moveTo>
                      <a:pt x="9" y="18"/>
                    </a:moveTo>
                    <a:cubicBezTo>
                      <a:pt x="9" y="23"/>
                      <a:pt x="8" y="21"/>
                      <a:pt x="13" y="24"/>
                    </a:cubicBezTo>
                    <a:cubicBezTo>
                      <a:pt x="17" y="27"/>
                      <a:pt x="18" y="28"/>
                      <a:pt x="23" y="29"/>
                    </a:cubicBezTo>
                    <a:cubicBezTo>
                      <a:pt x="25" y="30"/>
                      <a:pt x="29" y="32"/>
                      <a:pt x="32" y="32"/>
                    </a:cubicBezTo>
                    <a:cubicBezTo>
                      <a:pt x="33" y="32"/>
                      <a:pt x="39" y="32"/>
                      <a:pt x="40" y="32"/>
                    </a:cubicBezTo>
                    <a:cubicBezTo>
                      <a:pt x="42" y="34"/>
                      <a:pt x="40" y="39"/>
                      <a:pt x="39" y="41"/>
                    </a:cubicBezTo>
                    <a:cubicBezTo>
                      <a:pt x="37" y="45"/>
                      <a:pt x="37" y="45"/>
                      <a:pt x="32" y="45"/>
                    </a:cubicBezTo>
                    <a:cubicBezTo>
                      <a:pt x="32" y="48"/>
                      <a:pt x="29" y="49"/>
                      <a:pt x="28" y="51"/>
                    </a:cubicBezTo>
                    <a:cubicBezTo>
                      <a:pt x="27" y="54"/>
                      <a:pt x="28" y="57"/>
                      <a:pt x="27" y="59"/>
                    </a:cubicBezTo>
                    <a:cubicBezTo>
                      <a:pt x="24" y="66"/>
                      <a:pt x="19" y="64"/>
                      <a:pt x="20" y="57"/>
                    </a:cubicBezTo>
                    <a:cubicBezTo>
                      <a:pt x="17" y="56"/>
                      <a:pt x="15" y="58"/>
                      <a:pt x="13" y="60"/>
                    </a:cubicBezTo>
                    <a:cubicBezTo>
                      <a:pt x="11" y="60"/>
                      <a:pt x="7" y="64"/>
                      <a:pt x="6" y="64"/>
                    </a:cubicBezTo>
                    <a:cubicBezTo>
                      <a:pt x="1" y="64"/>
                      <a:pt x="8" y="52"/>
                      <a:pt x="7" y="48"/>
                    </a:cubicBezTo>
                    <a:cubicBezTo>
                      <a:pt x="11" y="45"/>
                      <a:pt x="10" y="38"/>
                      <a:pt x="10" y="34"/>
                    </a:cubicBezTo>
                    <a:cubicBezTo>
                      <a:pt x="11" y="32"/>
                      <a:pt x="12" y="30"/>
                      <a:pt x="10" y="28"/>
                    </a:cubicBezTo>
                    <a:cubicBezTo>
                      <a:pt x="8" y="26"/>
                      <a:pt x="6" y="28"/>
                      <a:pt x="4" y="27"/>
                    </a:cubicBezTo>
                    <a:cubicBezTo>
                      <a:pt x="0" y="23"/>
                      <a:pt x="8" y="2"/>
                      <a:pt x="12" y="0"/>
                    </a:cubicBezTo>
                    <a:cubicBezTo>
                      <a:pt x="12" y="6"/>
                      <a:pt x="10" y="12"/>
                      <a:pt x="9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6" name="Freeform 38">
                <a:extLst>
                  <a:ext uri="{FF2B5EF4-FFF2-40B4-BE49-F238E27FC236}">
                    <a16:creationId xmlns:a16="http://schemas.microsoft.com/office/drawing/2014/main" id="{395FB057-48CF-4A3B-8594-F2EE809E9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7720" y="4274114"/>
                <a:ext cx="24330" cy="24330"/>
              </a:xfrm>
              <a:custGeom>
                <a:avLst/>
                <a:gdLst>
                  <a:gd name="T0" fmla="*/ 4 w 28"/>
                  <a:gd name="T1" fmla="*/ 11 h 28"/>
                  <a:gd name="T2" fmla="*/ 12 w 28"/>
                  <a:gd name="T3" fmla="*/ 4 h 28"/>
                  <a:gd name="T4" fmla="*/ 27 w 28"/>
                  <a:gd name="T5" fmla="*/ 28 h 28"/>
                  <a:gd name="T6" fmla="*/ 20 w 28"/>
                  <a:gd name="T7" fmla="*/ 20 h 28"/>
                  <a:gd name="T8" fmla="*/ 15 w 28"/>
                  <a:gd name="T9" fmla="*/ 18 h 28"/>
                  <a:gd name="T10" fmla="*/ 11 w 28"/>
                  <a:gd name="T11" fmla="*/ 14 h 28"/>
                  <a:gd name="T12" fmla="*/ 2 w 28"/>
                  <a:gd name="T13" fmla="*/ 20 h 28"/>
                  <a:gd name="T14" fmla="*/ 4 w 28"/>
                  <a:gd name="T1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8">
                    <a:moveTo>
                      <a:pt x="4" y="11"/>
                    </a:moveTo>
                    <a:cubicBezTo>
                      <a:pt x="6" y="7"/>
                      <a:pt x="4" y="0"/>
                      <a:pt x="12" y="4"/>
                    </a:cubicBezTo>
                    <a:cubicBezTo>
                      <a:pt x="19" y="8"/>
                      <a:pt x="28" y="19"/>
                      <a:pt x="27" y="28"/>
                    </a:cubicBezTo>
                    <a:cubicBezTo>
                      <a:pt x="24" y="28"/>
                      <a:pt x="23" y="22"/>
                      <a:pt x="20" y="20"/>
                    </a:cubicBezTo>
                    <a:cubicBezTo>
                      <a:pt x="19" y="19"/>
                      <a:pt x="17" y="19"/>
                      <a:pt x="15" y="18"/>
                    </a:cubicBezTo>
                    <a:cubicBezTo>
                      <a:pt x="14" y="17"/>
                      <a:pt x="14" y="15"/>
                      <a:pt x="11" y="14"/>
                    </a:cubicBezTo>
                    <a:cubicBezTo>
                      <a:pt x="9" y="16"/>
                      <a:pt x="4" y="23"/>
                      <a:pt x="2" y="20"/>
                    </a:cubicBezTo>
                    <a:cubicBezTo>
                      <a:pt x="0" y="18"/>
                      <a:pt x="4" y="13"/>
                      <a:pt x="4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7" name="Freeform 39">
                <a:extLst>
                  <a:ext uri="{FF2B5EF4-FFF2-40B4-BE49-F238E27FC236}">
                    <a16:creationId xmlns:a16="http://schemas.microsoft.com/office/drawing/2014/main" id="{794621C9-FF10-4EC3-9156-8A9A73A50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474" y="4273008"/>
                <a:ext cx="35758" cy="64513"/>
              </a:xfrm>
              <a:custGeom>
                <a:avLst/>
                <a:gdLst>
                  <a:gd name="T0" fmla="*/ 0 w 41"/>
                  <a:gd name="T1" fmla="*/ 2 h 74"/>
                  <a:gd name="T2" fmla="*/ 9 w 41"/>
                  <a:gd name="T3" fmla="*/ 5 h 74"/>
                  <a:gd name="T4" fmla="*/ 17 w 41"/>
                  <a:gd name="T5" fmla="*/ 3 h 74"/>
                  <a:gd name="T6" fmla="*/ 25 w 41"/>
                  <a:gd name="T7" fmla="*/ 4 h 74"/>
                  <a:gd name="T8" fmla="*/ 27 w 41"/>
                  <a:gd name="T9" fmla="*/ 10 h 74"/>
                  <a:gd name="T10" fmla="*/ 31 w 41"/>
                  <a:gd name="T11" fmla="*/ 13 h 74"/>
                  <a:gd name="T12" fmla="*/ 34 w 41"/>
                  <a:gd name="T13" fmla="*/ 31 h 74"/>
                  <a:gd name="T14" fmla="*/ 36 w 41"/>
                  <a:gd name="T15" fmla="*/ 40 h 74"/>
                  <a:gd name="T16" fmla="*/ 41 w 41"/>
                  <a:gd name="T17" fmla="*/ 48 h 74"/>
                  <a:gd name="T18" fmla="*/ 31 w 41"/>
                  <a:gd name="T19" fmla="*/ 44 h 74"/>
                  <a:gd name="T20" fmla="*/ 22 w 41"/>
                  <a:gd name="T21" fmla="*/ 40 h 74"/>
                  <a:gd name="T22" fmla="*/ 28 w 41"/>
                  <a:gd name="T23" fmla="*/ 71 h 74"/>
                  <a:gd name="T24" fmla="*/ 18 w 41"/>
                  <a:gd name="T25" fmla="*/ 72 h 74"/>
                  <a:gd name="T26" fmla="*/ 15 w 41"/>
                  <a:gd name="T27" fmla="*/ 61 h 74"/>
                  <a:gd name="T28" fmla="*/ 10 w 41"/>
                  <a:gd name="T29" fmla="*/ 57 h 74"/>
                  <a:gd name="T30" fmla="*/ 11 w 41"/>
                  <a:gd name="T31" fmla="*/ 48 h 74"/>
                  <a:gd name="T32" fmla="*/ 2 w 41"/>
                  <a:gd name="T33" fmla="*/ 44 h 74"/>
                  <a:gd name="T34" fmla="*/ 4 w 41"/>
                  <a:gd name="T35" fmla="*/ 36 h 74"/>
                  <a:gd name="T36" fmla="*/ 3 w 41"/>
                  <a:gd name="T37" fmla="*/ 28 h 74"/>
                  <a:gd name="T38" fmla="*/ 12 w 41"/>
                  <a:gd name="T39" fmla="*/ 39 h 74"/>
                  <a:gd name="T40" fmla="*/ 16 w 41"/>
                  <a:gd name="T41" fmla="*/ 32 h 74"/>
                  <a:gd name="T42" fmla="*/ 16 w 41"/>
                  <a:gd name="T43" fmla="*/ 27 h 74"/>
                  <a:gd name="T44" fmla="*/ 14 w 41"/>
                  <a:gd name="T45" fmla="*/ 21 h 74"/>
                  <a:gd name="T46" fmla="*/ 6 w 41"/>
                  <a:gd name="T47" fmla="*/ 16 h 74"/>
                  <a:gd name="T48" fmla="*/ 0 w 41"/>
                  <a:gd name="T49" fmla="*/ 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74">
                    <a:moveTo>
                      <a:pt x="0" y="2"/>
                    </a:moveTo>
                    <a:cubicBezTo>
                      <a:pt x="5" y="1"/>
                      <a:pt x="5" y="4"/>
                      <a:pt x="9" y="5"/>
                    </a:cubicBezTo>
                    <a:cubicBezTo>
                      <a:pt x="12" y="6"/>
                      <a:pt x="15" y="4"/>
                      <a:pt x="17" y="3"/>
                    </a:cubicBezTo>
                    <a:cubicBezTo>
                      <a:pt x="22" y="1"/>
                      <a:pt x="22" y="0"/>
                      <a:pt x="25" y="4"/>
                    </a:cubicBezTo>
                    <a:cubicBezTo>
                      <a:pt x="26" y="6"/>
                      <a:pt x="25" y="8"/>
                      <a:pt x="27" y="10"/>
                    </a:cubicBezTo>
                    <a:cubicBezTo>
                      <a:pt x="28" y="11"/>
                      <a:pt x="30" y="11"/>
                      <a:pt x="31" y="13"/>
                    </a:cubicBezTo>
                    <a:cubicBezTo>
                      <a:pt x="35" y="17"/>
                      <a:pt x="33" y="26"/>
                      <a:pt x="34" y="31"/>
                    </a:cubicBezTo>
                    <a:cubicBezTo>
                      <a:pt x="35" y="34"/>
                      <a:pt x="35" y="38"/>
                      <a:pt x="36" y="40"/>
                    </a:cubicBezTo>
                    <a:cubicBezTo>
                      <a:pt x="37" y="44"/>
                      <a:pt x="41" y="44"/>
                      <a:pt x="41" y="48"/>
                    </a:cubicBezTo>
                    <a:cubicBezTo>
                      <a:pt x="37" y="49"/>
                      <a:pt x="34" y="45"/>
                      <a:pt x="31" y="44"/>
                    </a:cubicBezTo>
                    <a:cubicBezTo>
                      <a:pt x="27" y="44"/>
                      <a:pt x="24" y="45"/>
                      <a:pt x="22" y="40"/>
                    </a:cubicBezTo>
                    <a:cubicBezTo>
                      <a:pt x="11" y="50"/>
                      <a:pt x="34" y="62"/>
                      <a:pt x="28" y="71"/>
                    </a:cubicBezTo>
                    <a:cubicBezTo>
                      <a:pt x="27" y="73"/>
                      <a:pt x="20" y="74"/>
                      <a:pt x="18" y="72"/>
                    </a:cubicBezTo>
                    <a:cubicBezTo>
                      <a:pt x="15" y="69"/>
                      <a:pt x="17" y="64"/>
                      <a:pt x="15" y="61"/>
                    </a:cubicBezTo>
                    <a:cubicBezTo>
                      <a:pt x="12" y="58"/>
                      <a:pt x="11" y="63"/>
                      <a:pt x="10" y="57"/>
                    </a:cubicBezTo>
                    <a:cubicBezTo>
                      <a:pt x="10" y="54"/>
                      <a:pt x="12" y="52"/>
                      <a:pt x="11" y="48"/>
                    </a:cubicBezTo>
                    <a:cubicBezTo>
                      <a:pt x="6" y="47"/>
                      <a:pt x="1" y="54"/>
                      <a:pt x="2" y="44"/>
                    </a:cubicBezTo>
                    <a:cubicBezTo>
                      <a:pt x="2" y="41"/>
                      <a:pt x="4" y="38"/>
                      <a:pt x="4" y="36"/>
                    </a:cubicBezTo>
                    <a:cubicBezTo>
                      <a:pt x="4" y="33"/>
                      <a:pt x="0" y="30"/>
                      <a:pt x="3" y="28"/>
                    </a:cubicBezTo>
                    <a:cubicBezTo>
                      <a:pt x="9" y="22"/>
                      <a:pt x="9" y="38"/>
                      <a:pt x="12" y="39"/>
                    </a:cubicBezTo>
                    <a:cubicBezTo>
                      <a:pt x="14" y="39"/>
                      <a:pt x="16" y="33"/>
                      <a:pt x="16" y="32"/>
                    </a:cubicBezTo>
                    <a:cubicBezTo>
                      <a:pt x="16" y="30"/>
                      <a:pt x="11" y="27"/>
                      <a:pt x="16" y="27"/>
                    </a:cubicBezTo>
                    <a:cubicBezTo>
                      <a:pt x="18" y="27"/>
                      <a:pt x="14" y="21"/>
                      <a:pt x="14" y="21"/>
                    </a:cubicBezTo>
                    <a:cubicBezTo>
                      <a:pt x="12" y="19"/>
                      <a:pt x="9" y="18"/>
                      <a:pt x="6" y="16"/>
                    </a:cubicBezTo>
                    <a:cubicBezTo>
                      <a:pt x="1" y="13"/>
                      <a:pt x="0" y="9"/>
                      <a:pt x="0" y="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8" name="Freeform 40">
                <a:extLst>
                  <a:ext uri="{FF2B5EF4-FFF2-40B4-BE49-F238E27FC236}">
                    <a16:creationId xmlns:a16="http://schemas.microsoft.com/office/drawing/2014/main" id="{B18AC3F8-B15A-44EF-AF12-BE032D020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4309" y="4322037"/>
                <a:ext cx="19169" cy="27648"/>
              </a:xfrm>
              <a:custGeom>
                <a:avLst/>
                <a:gdLst>
                  <a:gd name="T0" fmla="*/ 11 w 22"/>
                  <a:gd name="T1" fmla="*/ 11 h 32"/>
                  <a:gd name="T2" fmla="*/ 19 w 22"/>
                  <a:gd name="T3" fmla="*/ 0 h 32"/>
                  <a:gd name="T4" fmla="*/ 17 w 22"/>
                  <a:gd name="T5" fmla="*/ 11 h 32"/>
                  <a:gd name="T6" fmla="*/ 22 w 22"/>
                  <a:gd name="T7" fmla="*/ 19 h 32"/>
                  <a:gd name="T8" fmla="*/ 8 w 22"/>
                  <a:gd name="T9" fmla="*/ 30 h 32"/>
                  <a:gd name="T10" fmla="*/ 1 w 22"/>
                  <a:gd name="T11" fmla="*/ 27 h 32"/>
                  <a:gd name="T12" fmla="*/ 4 w 22"/>
                  <a:gd name="T13" fmla="*/ 19 h 32"/>
                  <a:gd name="T14" fmla="*/ 12 w 22"/>
                  <a:gd name="T15" fmla="*/ 6 h 32"/>
                  <a:gd name="T16" fmla="*/ 11 w 22"/>
                  <a:gd name="T17" fmla="*/ 1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32">
                    <a:moveTo>
                      <a:pt x="11" y="11"/>
                    </a:moveTo>
                    <a:cubicBezTo>
                      <a:pt x="12" y="6"/>
                      <a:pt x="12" y="0"/>
                      <a:pt x="19" y="0"/>
                    </a:cubicBezTo>
                    <a:cubicBezTo>
                      <a:pt x="17" y="3"/>
                      <a:pt x="16" y="8"/>
                      <a:pt x="17" y="11"/>
                    </a:cubicBezTo>
                    <a:cubicBezTo>
                      <a:pt x="18" y="14"/>
                      <a:pt x="22" y="15"/>
                      <a:pt x="22" y="19"/>
                    </a:cubicBezTo>
                    <a:cubicBezTo>
                      <a:pt x="22" y="27"/>
                      <a:pt x="14" y="29"/>
                      <a:pt x="8" y="30"/>
                    </a:cubicBezTo>
                    <a:cubicBezTo>
                      <a:pt x="4" y="31"/>
                      <a:pt x="3" y="32"/>
                      <a:pt x="1" y="27"/>
                    </a:cubicBezTo>
                    <a:cubicBezTo>
                      <a:pt x="0" y="23"/>
                      <a:pt x="2" y="21"/>
                      <a:pt x="4" y="19"/>
                    </a:cubicBezTo>
                    <a:cubicBezTo>
                      <a:pt x="8" y="15"/>
                      <a:pt x="11" y="13"/>
                      <a:pt x="12" y="6"/>
                    </a:cubicBezTo>
                    <a:lnTo>
                      <a:pt x="11" y="11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19" name="Freeform 41">
                <a:extLst>
                  <a:ext uri="{FF2B5EF4-FFF2-40B4-BE49-F238E27FC236}">
                    <a16:creationId xmlns:a16="http://schemas.microsoft.com/office/drawing/2014/main" id="{D5D0195E-7F30-433E-9E5D-7582827FF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881" y="4308029"/>
                <a:ext cx="19169" cy="42763"/>
              </a:xfrm>
              <a:custGeom>
                <a:avLst/>
                <a:gdLst>
                  <a:gd name="T0" fmla="*/ 13 w 22"/>
                  <a:gd name="T1" fmla="*/ 18 h 49"/>
                  <a:gd name="T2" fmla="*/ 15 w 22"/>
                  <a:gd name="T3" fmla="*/ 7 h 49"/>
                  <a:gd name="T4" fmla="*/ 20 w 22"/>
                  <a:gd name="T5" fmla="*/ 1 h 49"/>
                  <a:gd name="T6" fmla="*/ 19 w 22"/>
                  <a:gd name="T7" fmla="*/ 19 h 49"/>
                  <a:gd name="T8" fmla="*/ 17 w 22"/>
                  <a:gd name="T9" fmla="*/ 30 h 49"/>
                  <a:gd name="T10" fmla="*/ 12 w 22"/>
                  <a:gd name="T11" fmla="*/ 32 h 49"/>
                  <a:gd name="T12" fmla="*/ 9 w 22"/>
                  <a:gd name="T13" fmla="*/ 38 h 49"/>
                  <a:gd name="T14" fmla="*/ 1 w 22"/>
                  <a:gd name="T15" fmla="*/ 49 h 49"/>
                  <a:gd name="T16" fmla="*/ 6 w 22"/>
                  <a:gd name="T17" fmla="*/ 28 h 49"/>
                  <a:gd name="T18" fmla="*/ 13 w 22"/>
                  <a:gd name="T19" fmla="*/ 19 h 49"/>
                  <a:gd name="T20" fmla="*/ 13 w 22"/>
                  <a:gd name="T21" fmla="*/ 1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49">
                    <a:moveTo>
                      <a:pt x="13" y="18"/>
                    </a:moveTo>
                    <a:cubicBezTo>
                      <a:pt x="15" y="15"/>
                      <a:pt x="14" y="11"/>
                      <a:pt x="15" y="7"/>
                    </a:cubicBezTo>
                    <a:cubicBezTo>
                      <a:pt x="15" y="6"/>
                      <a:pt x="20" y="0"/>
                      <a:pt x="20" y="1"/>
                    </a:cubicBezTo>
                    <a:cubicBezTo>
                      <a:pt x="22" y="6"/>
                      <a:pt x="19" y="13"/>
                      <a:pt x="19" y="19"/>
                    </a:cubicBezTo>
                    <a:cubicBezTo>
                      <a:pt x="19" y="24"/>
                      <a:pt x="20" y="27"/>
                      <a:pt x="17" y="30"/>
                    </a:cubicBezTo>
                    <a:cubicBezTo>
                      <a:pt x="16" y="31"/>
                      <a:pt x="13" y="31"/>
                      <a:pt x="12" y="32"/>
                    </a:cubicBezTo>
                    <a:cubicBezTo>
                      <a:pt x="11" y="33"/>
                      <a:pt x="10" y="37"/>
                      <a:pt x="9" y="38"/>
                    </a:cubicBezTo>
                    <a:cubicBezTo>
                      <a:pt x="8" y="41"/>
                      <a:pt x="5" y="49"/>
                      <a:pt x="1" y="49"/>
                    </a:cubicBezTo>
                    <a:cubicBezTo>
                      <a:pt x="0" y="42"/>
                      <a:pt x="3" y="33"/>
                      <a:pt x="6" y="28"/>
                    </a:cubicBezTo>
                    <a:cubicBezTo>
                      <a:pt x="8" y="24"/>
                      <a:pt x="12" y="22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0" name="Freeform 42">
                <a:extLst>
                  <a:ext uri="{FF2B5EF4-FFF2-40B4-BE49-F238E27FC236}">
                    <a16:creationId xmlns:a16="http://schemas.microsoft.com/office/drawing/2014/main" id="{20C23CED-A551-479D-B733-DC25C277A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1131" y="4315770"/>
                <a:ext cx="29491" cy="47924"/>
              </a:xfrm>
              <a:custGeom>
                <a:avLst/>
                <a:gdLst>
                  <a:gd name="T0" fmla="*/ 29 w 34"/>
                  <a:gd name="T1" fmla="*/ 0 h 55"/>
                  <a:gd name="T2" fmla="*/ 20 w 34"/>
                  <a:gd name="T3" fmla="*/ 1 h 55"/>
                  <a:gd name="T4" fmla="*/ 15 w 34"/>
                  <a:gd name="T5" fmla="*/ 11 h 55"/>
                  <a:gd name="T6" fmla="*/ 12 w 34"/>
                  <a:gd name="T7" fmla="*/ 15 h 55"/>
                  <a:gd name="T8" fmla="*/ 12 w 34"/>
                  <a:gd name="T9" fmla="*/ 20 h 55"/>
                  <a:gd name="T10" fmla="*/ 6 w 34"/>
                  <a:gd name="T11" fmla="*/ 25 h 55"/>
                  <a:gd name="T12" fmla="*/ 2 w 34"/>
                  <a:gd name="T13" fmla="*/ 35 h 55"/>
                  <a:gd name="T14" fmla="*/ 10 w 34"/>
                  <a:gd name="T15" fmla="*/ 41 h 55"/>
                  <a:gd name="T16" fmla="*/ 23 w 34"/>
                  <a:gd name="T17" fmla="*/ 51 h 55"/>
                  <a:gd name="T18" fmla="*/ 24 w 34"/>
                  <a:gd name="T19" fmla="*/ 39 h 55"/>
                  <a:gd name="T20" fmla="*/ 24 w 34"/>
                  <a:gd name="T21" fmla="*/ 26 h 55"/>
                  <a:gd name="T22" fmla="*/ 27 w 34"/>
                  <a:gd name="T23" fmla="*/ 14 h 55"/>
                  <a:gd name="T24" fmla="*/ 32 w 34"/>
                  <a:gd name="T25" fmla="*/ 1 h 55"/>
                  <a:gd name="T26" fmla="*/ 29 w 34"/>
                  <a:gd name="T2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55">
                    <a:moveTo>
                      <a:pt x="29" y="0"/>
                    </a:moveTo>
                    <a:cubicBezTo>
                      <a:pt x="26" y="0"/>
                      <a:pt x="21" y="0"/>
                      <a:pt x="20" y="1"/>
                    </a:cubicBezTo>
                    <a:cubicBezTo>
                      <a:pt x="17" y="3"/>
                      <a:pt x="16" y="8"/>
                      <a:pt x="15" y="11"/>
                    </a:cubicBezTo>
                    <a:cubicBezTo>
                      <a:pt x="14" y="12"/>
                      <a:pt x="13" y="13"/>
                      <a:pt x="12" y="15"/>
                    </a:cubicBezTo>
                    <a:cubicBezTo>
                      <a:pt x="12" y="16"/>
                      <a:pt x="13" y="18"/>
                      <a:pt x="12" y="20"/>
                    </a:cubicBezTo>
                    <a:cubicBezTo>
                      <a:pt x="11" y="24"/>
                      <a:pt x="9" y="23"/>
                      <a:pt x="6" y="25"/>
                    </a:cubicBezTo>
                    <a:cubicBezTo>
                      <a:pt x="2" y="28"/>
                      <a:pt x="0" y="30"/>
                      <a:pt x="2" y="35"/>
                    </a:cubicBezTo>
                    <a:cubicBezTo>
                      <a:pt x="4" y="39"/>
                      <a:pt x="7" y="39"/>
                      <a:pt x="10" y="41"/>
                    </a:cubicBezTo>
                    <a:cubicBezTo>
                      <a:pt x="14" y="44"/>
                      <a:pt x="16" y="55"/>
                      <a:pt x="23" y="51"/>
                    </a:cubicBezTo>
                    <a:cubicBezTo>
                      <a:pt x="28" y="47"/>
                      <a:pt x="25" y="43"/>
                      <a:pt x="24" y="39"/>
                    </a:cubicBezTo>
                    <a:cubicBezTo>
                      <a:pt x="22" y="34"/>
                      <a:pt x="22" y="30"/>
                      <a:pt x="24" y="26"/>
                    </a:cubicBezTo>
                    <a:cubicBezTo>
                      <a:pt x="25" y="22"/>
                      <a:pt x="26" y="17"/>
                      <a:pt x="27" y="14"/>
                    </a:cubicBezTo>
                    <a:cubicBezTo>
                      <a:pt x="29" y="11"/>
                      <a:pt x="34" y="5"/>
                      <a:pt x="32" y="1"/>
                    </a:cubicBezTo>
                    <a:cubicBezTo>
                      <a:pt x="32" y="1"/>
                      <a:pt x="30" y="0"/>
                      <a:pt x="29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1" name="Freeform 43">
                <a:extLst>
                  <a:ext uri="{FF2B5EF4-FFF2-40B4-BE49-F238E27FC236}">
                    <a16:creationId xmlns:a16="http://schemas.microsoft.com/office/drawing/2014/main" id="{D5283BE8-FE10-4FE0-B2CB-570079595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966" y="4413461"/>
                <a:ext cx="11428" cy="11059"/>
              </a:xfrm>
              <a:custGeom>
                <a:avLst/>
                <a:gdLst>
                  <a:gd name="T0" fmla="*/ 5 w 13"/>
                  <a:gd name="T1" fmla="*/ 12 h 13"/>
                  <a:gd name="T2" fmla="*/ 0 w 13"/>
                  <a:gd name="T3" fmla="*/ 3 h 13"/>
                  <a:gd name="T4" fmla="*/ 13 w 13"/>
                  <a:gd name="T5" fmla="*/ 5 h 13"/>
                  <a:gd name="T6" fmla="*/ 5 w 13"/>
                  <a:gd name="T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3">
                    <a:moveTo>
                      <a:pt x="5" y="12"/>
                    </a:moveTo>
                    <a:cubicBezTo>
                      <a:pt x="2" y="11"/>
                      <a:pt x="1" y="5"/>
                      <a:pt x="0" y="3"/>
                    </a:cubicBezTo>
                    <a:cubicBezTo>
                      <a:pt x="4" y="2"/>
                      <a:pt x="9" y="0"/>
                      <a:pt x="13" y="5"/>
                    </a:cubicBezTo>
                    <a:cubicBezTo>
                      <a:pt x="12" y="7"/>
                      <a:pt x="8" y="13"/>
                      <a:pt x="5" y="1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2" name="Freeform 44">
                <a:extLst>
                  <a:ext uri="{FF2B5EF4-FFF2-40B4-BE49-F238E27FC236}">
                    <a16:creationId xmlns:a16="http://schemas.microsoft.com/office/drawing/2014/main" id="{ADC7E98A-027F-4821-9266-26576508A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809" y="4338626"/>
                <a:ext cx="109487" cy="104326"/>
              </a:xfrm>
              <a:custGeom>
                <a:avLst/>
                <a:gdLst>
                  <a:gd name="T0" fmla="*/ 7 w 126"/>
                  <a:gd name="T1" fmla="*/ 60 h 120"/>
                  <a:gd name="T2" fmla="*/ 8 w 126"/>
                  <a:gd name="T3" fmla="*/ 56 h 120"/>
                  <a:gd name="T4" fmla="*/ 16 w 126"/>
                  <a:gd name="T5" fmla="*/ 52 h 120"/>
                  <a:gd name="T6" fmla="*/ 28 w 126"/>
                  <a:gd name="T7" fmla="*/ 46 h 120"/>
                  <a:gd name="T8" fmla="*/ 30 w 126"/>
                  <a:gd name="T9" fmla="*/ 41 h 120"/>
                  <a:gd name="T10" fmla="*/ 37 w 126"/>
                  <a:gd name="T11" fmla="*/ 37 h 120"/>
                  <a:gd name="T12" fmla="*/ 48 w 126"/>
                  <a:gd name="T13" fmla="*/ 35 h 120"/>
                  <a:gd name="T14" fmla="*/ 53 w 126"/>
                  <a:gd name="T15" fmla="*/ 46 h 120"/>
                  <a:gd name="T16" fmla="*/ 62 w 126"/>
                  <a:gd name="T17" fmla="*/ 44 h 120"/>
                  <a:gd name="T18" fmla="*/ 65 w 126"/>
                  <a:gd name="T19" fmla="*/ 38 h 120"/>
                  <a:gd name="T20" fmla="*/ 75 w 126"/>
                  <a:gd name="T21" fmla="*/ 39 h 120"/>
                  <a:gd name="T22" fmla="*/ 86 w 126"/>
                  <a:gd name="T23" fmla="*/ 31 h 120"/>
                  <a:gd name="T24" fmla="*/ 93 w 126"/>
                  <a:gd name="T25" fmla="*/ 27 h 120"/>
                  <a:gd name="T26" fmla="*/ 97 w 126"/>
                  <a:gd name="T27" fmla="*/ 19 h 120"/>
                  <a:gd name="T28" fmla="*/ 94 w 126"/>
                  <a:gd name="T29" fmla="*/ 7 h 120"/>
                  <a:gd name="T30" fmla="*/ 102 w 126"/>
                  <a:gd name="T31" fmla="*/ 8 h 120"/>
                  <a:gd name="T32" fmla="*/ 119 w 126"/>
                  <a:gd name="T33" fmla="*/ 33 h 120"/>
                  <a:gd name="T34" fmla="*/ 121 w 126"/>
                  <a:gd name="T35" fmla="*/ 57 h 120"/>
                  <a:gd name="T36" fmla="*/ 124 w 126"/>
                  <a:gd name="T37" fmla="*/ 79 h 120"/>
                  <a:gd name="T38" fmla="*/ 117 w 126"/>
                  <a:gd name="T39" fmla="*/ 89 h 120"/>
                  <a:gd name="T40" fmla="*/ 113 w 126"/>
                  <a:gd name="T41" fmla="*/ 101 h 120"/>
                  <a:gd name="T42" fmla="*/ 110 w 126"/>
                  <a:gd name="T43" fmla="*/ 85 h 120"/>
                  <a:gd name="T44" fmla="*/ 103 w 126"/>
                  <a:gd name="T45" fmla="*/ 73 h 120"/>
                  <a:gd name="T46" fmla="*/ 98 w 126"/>
                  <a:gd name="T47" fmla="*/ 84 h 120"/>
                  <a:gd name="T48" fmla="*/ 94 w 126"/>
                  <a:gd name="T49" fmla="*/ 87 h 120"/>
                  <a:gd name="T50" fmla="*/ 102 w 126"/>
                  <a:gd name="T51" fmla="*/ 110 h 120"/>
                  <a:gd name="T52" fmla="*/ 97 w 126"/>
                  <a:gd name="T53" fmla="*/ 113 h 120"/>
                  <a:gd name="T54" fmla="*/ 94 w 126"/>
                  <a:gd name="T55" fmla="*/ 119 h 120"/>
                  <a:gd name="T56" fmla="*/ 83 w 126"/>
                  <a:gd name="T57" fmla="*/ 111 h 120"/>
                  <a:gd name="T58" fmla="*/ 70 w 126"/>
                  <a:gd name="T59" fmla="*/ 107 h 120"/>
                  <a:gd name="T60" fmla="*/ 55 w 126"/>
                  <a:gd name="T61" fmla="*/ 84 h 120"/>
                  <a:gd name="T62" fmla="*/ 57 w 126"/>
                  <a:gd name="T63" fmla="*/ 76 h 120"/>
                  <a:gd name="T64" fmla="*/ 64 w 126"/>
                  <a:gd name="T65" fmla="*/ 72 h 120"/>
                  <a:gd name="T66" fmla="*/ 52 w 126"/>
                  <a:gd name="T67" fmla="*/ 67 h 120"/>
                  <a:gd name="T68" fmla="*/ 39 w 126"/>
                  <a:gd name="T69" fmla="*/ 65 h 120"/>
                  <a:gd name="T70" fmla="*/ 26 w 126"/>
                  <a:gd name="T71" fmla="*/ 69 h 120"/>
                  <a:gd name="T72" fmla="*/ 24 w 126"/>
                  <a:gd name="T73" fmla="*/ 73 h 120"/>
                  <a:gd name="T74" fmla="*/ 22 w 126"/>
                  <a:gd name="T75" fmla="*/ 60 h 120"/>
                  <a:gd name="T76" fmla="*/ 13 w 126"/>
                  <a:gd name="T77" fmla="*/ 73 h 120"/>
                  <a:gd name="T78" fmla="*/ 1 w 126"/>
                  <a:gd name="T79" fmla="*/ 78 h 120"/>
                  <a:gd name="T80" fmla="*/ 7 w 126"/>
                  <a:gd name="T81" fmla="*/ 6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6" h="120">
                    <a:moveTo>
                      <a:pt x="7" y="60"/>
                    </a:moveTo>
                    <a:cubicBezTo>
                      <a:pt x="8" y="59"/>
                      <a:pt x="7" y="57"/>
                      <a:pt x="8" y="56"/>
                    </a:cubicBezTo>
                    <a:cubicBezTo>
                      <a:pt x="10" y="53"/>
                      <a:pt x="13" y="53"/>
                      <a:pt x="16" y="52"/>
                    </a:cubicBezTo>
                    <a:cubicBezTo>
                      <a:pt x="20" y="51"/>
                      <a:pt x="26" y="49"/>
                      <a:pt x="28" y="46"/>
                    </a:cubicBezTo>
                    <a:cubicBezTo>
                      <a:pt x="30" y="45"/>
                      <a:pt x="29" y="42"/>
                      <a:pt x="30" y="41"/>
                    </a:cubicBezTo>
                    <a:cubicBezTo>
                      <a:pt x="32" y="38"/>
                      <a:pt x="34" y="39"/>
                      <a:pt x="37" y="37"/>
                    </a:cubicBezTo>
                    <a:cubicBezTo>
                      <a:pt x="41" y="35"/>
                      <a:pt x="44" y="33"/>
                      <a:pt x="48" y="35"/>
                    </a:cubicBezTo>
                    <a:cubicBezTo>
                      <a:pt x="53" y="38"/>
                      <a:pt x="52" y="41"/>
                      <a:pt x="53" y="46"/>
                    </a:cubicBezTo>
                    <a:cubicBezTo>
                      <a:pt x="56" y="52"/>
                      <a:pt x="60" y="49"/>
                      <a:pt x="62" y="44"/>
                    </a:cubicBezTo>
                    <a:cubicBezTo>
                      <a:pt x="64" y="42"/>
                      <a:pt x="62" y="40"/>
                      <a:pt x="65" y="38"/>
                    </a:cubicBezTo>
                    <a:cubicBezTo>
                      <a:pt x="70" y="35"/>
                      <a:pt x="72" y="40"/>
                      <a:pt x="75" y="39"/>
                    </a:cubicBezTo>
                    <a:cubicBezTo>
                      <a:pt x="78" y="37"/>
                      <a:pt x="78" y="18"/>
                      <a:pt x="86" y="31"/>
                    </a:cubicBezTo>
                    <a:cubicBezTo>
                      <a:pt x="89" y="24"/>
                      <a:pt x="88" y="29"/>
                      <a:pt x="93" y="27"/>
                    </a:cubicBezTo>
                    <a:cubicBezTo>
                      <a:pt x="97" y="26"/>
                      <a:pt x="98" y="22"/>
                      <a:pt x="97" y="19"/>
                    </a:cubicBezTo>
                    <a:cubicBezTo>
                      <a:pt x="97" y="15"/>
                      <a:pt x="93" y="11"/>
                      <a:pt x="94" y="7"/>
                    </a:cubicBezTo>
                    <a:cubicBezTo>
                      <a:pt x="95" y="0"/>
                      <a:pt x="99" y="6"/>
                      <a:pt x="102" y="8"/>
                    </a:cubicBezTo>
                    <a:cubicBezTo>
                      <a:pt x="109" y="13"/>
                      <a:pt x="119" y="22"/>
                      <a:pt x="119" y="33"/>
                    </a:cubicBezTo>
                    <a:cubicBezTo>
                      <a:pt x="120" y="41"/>
                      <a:pt x="119" y="48"/>
                      <a:pt x="121" y="57"/>
                    </a:cubicBezTo>
                    <a:cubicBezTo>
                      <a:pt x="122" y="63"/>
                      <a:pt x="126" y="73"/>
                      <a:pt x="124" y="79"/>
                    </a:cubicBezTo>
                    <a:cubicBezTo>
                      <a:pt x="122" y="83"/>
                      <a:pt x="118" y="84"/>
                      <a:pt x="117" y="89"/>
                    </a:cubicBezTo>
                    <a:cubicBezTo>
                      <a:pt x="116" y="94"/>
                      <a:pt x="117" y="97"/>
                      <a:pt x="113" y="101"/>
                    </a:cubicBezTo>
                    <a:cubicBezTo>
                      <a:pt x="110" y="96"/>
                      <a:pt x="112" y="90"/>
                      <a:pt x="110" y="85"/>
                    </a:cubicBezTo>
                    <a:cubicBezTo>
                      <a:pt x="109" y="83"/>
                      <a:pt x="104" y="74"/>
                      <a:pt x="103" y="73"/>
                    </a:cubicBezTo>
                    <a:cubicBezTo>
                      <a:pt x="100" y="73"/>
                      <a:pt x="99" y="82"/>
                      <a:pt x="98" y="84"/>
                    </a:cubicBezTo>
                    <a:cubicBezTo>
                      <a:pt x="96" y="86"/>
                      <a:pt x="95" y="83"/>
                      <a:pt x="94" y="87"/>
                    </a:cubicBezTo>
                    <a:cubicBezTo>
                      <a:pt x="93" y="95"/>
                      <a:pt x="106" y="101"/>
                      <a:pt x="102" y="110"/>
                    </a:cubicBezTo>
                    <a:cubicBezTo>
                      <a:pt x="101" y="111"/>
                      <a:pt x="98" y="112"/>
                      <a:pt x="97" y="113"/>
                    </a:cubicBezTo>
                    <a:cubicBezTo>
                      <a:pt x="96" y="116"/>
                      <a:pt x="98" y="118"/>
                      <a:pt x="94" y="119"/>
                    </a:cubicBezTo>
                    <a:cubicBezTo>
                      <a:pt x="90" y="120"/>
                      <a:pt x="86" y="113"/>
                      <a:pt x="83" y="111"/>
                    </a:cubicBezTo>
                    <a:cubicBezTo>
                      <a:pt x="79" y="108"/>
                      <a:pt x="74" y="109"/>
                      <a:pt x="70" y="107"/>
                    </a:cubicBezTo>
                    <a:cubicBezTo>
                      <a:pt x="62" y="102"/>
                      <a:pt x="55" y="94"/>
                      <a:pt x="55" y="84"/>
                    </a:cubicBezTo>
                    <a:cubicBezTo>
                      <a:pt x="55" y="83"/>
                      <a:pt x="56" y="77"/>
                      <a:pt x="57" y="76"/>
                    </a:cubicBezTo>
                    <a:cubicBezTo>
                      <a:pt x="58" y="74"/>
                      <a:pt x="63" y="75"/>
                      <a:pt x="64" y="72"/>
                    </a:cubicBezTo>
                    <a:cubicBezTo>
                      <a:pt x="66" y="67"/>
                      <a:pt x="55" y="68"/>
                      <a:pt x="52" y="67"/>
                    </a:cubicBezTo>
                    <a:cubicBezTo>
                      <a:pt x="48" y="66"/>
                      <a:pt x="44" y="64"/>
                      <a:pt x="39" y="65"/>
                    </a:cubicBezTo>
                    <a:cubicBezTo>
                      <a:pt x="34" y="67"/>
                      <a:pt x="34" y="70"/>
                      <a:pt x="26" y="69"/>
                    </a:cubicBezTo>
                    <a:cubicBezTo>
                      <a:pt x="26" y="71"/>
                      <a:pt x="25" y="71"/>
                      <a:pt x="24" y="73"/>
                    </a:cubicBezTo>
                    <a:cubicBezTo>
                      <a:pt x="21" y="69"/>
                      <a:pt x="22" y="64"/>
                      <a:pt x="22" y="60"/>
                    </a:cubicBezTo>
                    <a:cubicBezTo>
                      <a:pt x="13" y="59"/>
                      <a:pt x="15" y="69"/>
                      <a:pt x="13" y="73"/>
                    </a:cubicBezTo>
                    <a:cubicBezTo>
                      <a:pt x="11" y="78"/>
                      <a:pt x="2" y="87"/>
                      <a:pt x="1" y="78"/>
                    </a:cubicBezTo>
                    <a:cubicBezTo>
                      <a:pt x="0" y="72"/>
                      <a:pt x="5" y="65"/>
                      <a:pt x="7" y="6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3" name="Freeform 45">
                <a:extLst>
                  <a:ext uri="{FF2B5EF4-FFF2-40B4-BE49-F238E27FC236}">
                    <a16:creationId xmlns:a16="http://schemas.microsoft.com/office/drawing/2014/main" id="{5EE1454E-2B05-461B-97B5-6F86B6B74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3212" y="4301762"/>
                <a:ext cx="70411" cy="88106"/>
              </a:xfrm>
              <a:custGeom>
                <a:avLst/>
                <a:gdLst>
                  <a:gd name="T0" fmla="*/ 2 w 81"/>
                  <a:gd name="T1" fmla="*/ 98 h 101"/>
                  <a:gd name="T2" fmla="*/ 7 w 81"/>
                  <a:gd name="T3" fmla="*/ 85 h 101"/>
                  <a:gd name="T4" fmla="*/ 14 w 81"/>
                  <a:gd name="T5" fmla="*/ 72 h 101"/>
                  <a:gd name="T6" fmla="*/ 26 w 81"/>
                  <a:gd name="T7" fmla="*/ 64 h 101"/>
                  <a:gd name="T8" fmla="*/ 31 w 81"/>
                  <a:gd name="T9" fmla="*/ 56 h 101"/>
                  <a:gd name="T10" fmla="*/ 38 w 81"/>
                  <a:gd name="T11" fmla="*/ 50 h 101"/>
                  <a:gd name="T12" fmla="*/ 62 w 81"/>
                  <a:gd name="T13" fmla="*/ 25 h 101"/>
                  <a:gd name="T14" fmla="*/ 77 w 81"/>
                  <a:gd name="T15" fmla="*/ 1 h 101"/>
                  <a:gd name="T16" fmla="*/ 76 w 81"/>
                  <a:gd name="T17" fmla="*/ 16 h 101"/>
                  <a:gd name="T18" fmla="*/ 81 w 81"/>
                  <a:gd name="T19" fmla="*/ 29 h 101"/>
                  <a:gd name="T20" fmla="*/ 61 w 81"/>
                  <a:gd name="T21" fmla="*/ 40 h 101"/>
                  <a:gd name="T22" fmla="*/ 53 w 81"/>
                  <a:gd name="T23" fmla="*/ 44 h 101"/>
                  <a:gd name="T24" fmla="*/ 48 w 81"/>
                  <a:gd name="T25" fmla="*/ 55 h 101"/>
                  <a:gd name="T26" fmla="*/ 32 w 81"/>
                  <a:gd name="T27" fmla="*/ 69 h 101"/>
                  <a:gd name="T28" fmla="*/ 13 w 81"/>
                  <a:gd name="T29" fmla="*/ 85 h 101"/>
                  <a:gd name="T30" fmla="*/ 2 w 81"/>
                  <a:gd name="T3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1" h="101">
                    <a:moveTo>
                      <a:pt x="2" y="98"/>
                    </a:moveTo>
                    <a:cubicBezTo>
                      <a:pt x="0" y="91"/>
                      <a:pt x="4" y="89"/>
                      <a:pt x="7" y="85"/>
                    </a:cubicBezTo>
                    <a:cubicBezTo>
                      <a:pt x="11" y="81"/>
                      <a:pt x="12" y="75"/>
                      <a:pt x="14" y="72"/>
                    </a:cubicBezTo>
                    <a:cubicBezTo>
                      <a:pt x="18" y="67"/>
                      <a:pt x="22" y="68"/>
                      <a:pt x="26" y="64"/>
                    </a:cubicBezTo>
                    <a:cubicBezTo>
                      <a:pt x="27" y="63"/>
                      <a:pt x="29" y="58"/>
                      <a:pt x="31" y="56"/>
                    </a:cubicBezTo>
                    <a:cubicBezTo>
                      <a:pt x="33" y="54"/>
                      <a:pt x="36" y="52"/>
                      <a:pt x="38" y="50"/>
                    </a:cubicBezTo>
                    <a:cubicBezTo>
                      <a:pt x="46" y="41"/>
                      <a:pt x="54" y="35"/>
                      <a:pt x="62" y="25"/>
                    </a:cubicBezTo>
                    <a:cubicBezTo>
                      <a:pt x="67" y="18"/>
                      <a:pt x="65" y="0"/>
                      <a:pt x="77" y="1"/>
                    </a:cubicBezTo>
                    <a:cubicBezTo>
                      <a:pt x="77" y="6"/>
                      <a:pt x="75" y="11"/>
                      <a:pt x="76" y="16"/>
                    </a:cubicBezTo>
                    <a:cubicBezTo>
                      <a:pt x="76" y="22"/>
                      <a:pt x="80" y="24"/>
                      <a:pt x="81" y="29"/>
                    </a:cubicBezTo>
                    <a:cubicBezTo>
                      <a:pt x="71" y="30"/>
                      <a:pt x="70" y="36"/>
                      <a:pt x="61" y="40"/>
                    </a:cubicBezTo>
                    <a:cubicBezTo>
                      <a:pt x="58" y="42"/>
                      <a:pt x="55" y="41"/>
                      <a:pt x="53" y="44"/>
                    </a:cubicBezTo>
                    <a:cubicBezTo>
                      <a:pt x="51" y="46"/>
                      <a:pt x="50" y="52"/>
                      <a:pt x="48" y="55"/>
                    </a:cubicBezTo>
                    <a:cubicBezTo>
                      <a:pt x="44" y="62"/>
                      <a:pt x="37" y="64"/>
                      <a:pt x="32" y="69"/>
                    </a:cubicBezTo>
                    <a:cubicBezTo>
                      <a:pt x="26" y="74"/>
                      <a:pt x="18" y="80"/>
                      <a:pt x="13" y="85"/>
                    </a:cubicBezTo>
                    <a:cubicBezTo>
                      <a:pt x="13" y="85"/>
                      <a:pt x="2" y="101"/>
                      <a:pt x="2" y="9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4" name="Freeform 46">
                <a:extLst>
                  <a:ext uri="{FF2B5EF4-FFF2-40B4-BE49-F238E27FC236}">
                    <a16:creationId xmlns:a16="http://schemas.microsoft.com/office/drawing/2014/main" id="{6B8E41B9-8CC6-477E-84E3-77EF303A3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885" y="4281855"/>
                <a:ext cx="11059" cy="17326"/>
              </a:xfrm>
              <a:custGeom>
                <a:avLst/>
                <a:gdLst>
                  <a:gd name="T0" fmla="*/ 4 w 13"/>
                  <a:gd name="T1" fmla="*/ 20 h 20"/>
                  <a:gd name="T2" fmla="*/ 0 w 13"/>
                  <a:gd name="T3" fmla="*/ 10 h 20"/>
                  <a:gd name="T4" fmla="*/ 6 w 13"/>
                  <a:gd name="T5" fmla="*/ 1 h 20"/>
                  <a:gd name="T6" fmla="*/ 12 w 13"/>
                  <a:gd name="T7" fmla="*/ 11 h 20"/>
                  <a:gd name="T8" fmla="*/ 4 w 13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0">
                    <a:moveTo>
                      <a:pt x="4" y="20"/>
                    </a:moveTo>
                    <a:cubicBezTo>
                      <a:pt x="4" y="20"/>
                      <a:pt x="0" y="13"/>
                      <a:pt x="0" y="10"/>
                    </a:cubicBezTo>
                    <a:cubicBezTo>
                      <a:pt x="1" y="6"/>
                      <a:pt x="0" y="0"/>
                      <a:pt x="6" y="1"/>
                    </a:cubicBezTo>
                    <a:cubicBezTo>
                      <a:pt x="9" y="2"/>
                      <a:pt x="13" y="8"/>
                      <a:pt x="12" y="11"/>
                    </a:cubicBezTo>
                    <a:cubicBezTo>
                      <a:pt x="11" y="15"/>
                      <a:pt x="5" y="15"/>
                      <a:pt x="4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5" name="Freeform 47">
                <a:extLst>
                  <a:ext uri="{FF2B5EF4-FFF2-40B4-BE49-F238E27FC236}">
                    <a16:creationId xmlns:a16="http://schemas.microsoft.com/office/drawing/2014/main" id="{8F0FE951-B626-4820-8DEB-899C63AD2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606" y="4531058"/>
                <a:ext cx="158516" cy="176580"/>
              </a:xfrm>
              <a:custGeom>
                <a:avLst/>
                <a:gdLst>
                  <a:gd name="T0" fmla="*/ 16 w 182"/>
                  <a:gd name="T1" fmla="*/ 96 h 203"/>
                  <a:gd name="T2" fmla="*/ 35 w 182"/>
                  <a:gd name="T3" fmla="*/ 30 h 203"/>
                  <a:gd name="T4" fmla="*/ 59 w 182"/>
                  <a:gd name="T5" fmla="*/ 22 h 203"/>
                  <a:gd name="T6" fmla="*/ 117 w 182"/>
                  <a:gd name="T7" fmla="*/ 19 h 203"/>
                  <a:gd name="T8" fmla="*/ 146 w 182"/>
                  <a:gd name="T9" fmla="*/ 20 h 203"/>
                  <a:gd name="T10" fmla="*/ 174 w 182"/>
                  <a:gd name="T11" fmla="*/ 0 h 203"/>
                  <a:gd name="T12" fmla="*/ 161 w 182"/>
                  <a:gd name="T13" fmla="*/ 29 h 203"/>
                  <a:gd name="T14" fmla="*/ 146 w 182"/>
                  <a:gd name="T15" fmla="*/ 36 h 203"/>
                  <a:gd name="T16" fmla="*/ 124 w 182"/>
                  <a:gd name="T17" fmla="*/ 38 h 203"/>
                  <a:gd name="T18" fmla="*/ 42 w 182"/>
                  <a:gd name="T19" fmla="*/ 37 h 203"/>
                  <a:gd name="T20" fmla="*/ 41 w 182"/>
                  <a:gd name="T21" fmla="*/ 71 h 203"/>
                  <a:gd name="T22" fmla="*/ 57 w 182"/>
                  <a:gd name="T23" fmla="*/ 83 h 203"/>
                  <a:gd name="T24" fmla="*/ 70 w 182"/>
                  <a:gd name="T25" fmla="*/ 75 h 203"/>
                  <a:gd name="T26" fmla="*/ 101 w 182"/>
                  <a:gd name="T27" fmla="*/ 67 h 203"/>
                  <a:gd name="T28" fmla="*/ 127 w 182"/>
                  <a:gd name="T29" fmla="*/ 73 h 203"/>
                  <a:gd name="T30" fmla="*/ 93 w 182"/>
                  <a:gd name="T31" fmla="*/ 91 h 203"/>
                  <a:gd name="T32" fmla="*/ 89 w 182"/>
                  <a:gd name="T33" fmla="*/ 112 h 203"/>
                  <a:gd name="T34" fmla="*/ 99 w 182"/>
                  <a:gd name="T35" fmla="*/ 142 h 203"/>
                  <a:gd name="T36" fmla="*/ 115 w 182"/>
                  <a:gd name="T37" fmla="*/ 166 h 203"/>
                  <a:gd name="T38" fmla="*/ 90 w 182"/>
                  <a:gd name="T39" fmla="*/ 169 h 203"/>
                  <a:gd name="T40" fmla="*/ 89 w 182"/>
                  <a:gd name="T41" fmla="*/ 179 h 203"/>
                  <a:gd name="T42" fmla="*/ 75 w 182"/>
                  <a:gd name="T43" fmla="*/ 155 h 203"/>
                  <a:gd name="T44" fmla="*/ 61 w 182"/>
                  <a:gd name="T45" fmla="*/ 120 h 203"/>
                  <a:gd name="T46" fmla="*/ 46 w 182"/>
                  <a:gd name="T47" fmla="*/ 149 h 203"/>
                  <a:gd name="T48" fmla="*/ 47 w 182"/>
                  <a:gd name="T49" fmla="*/ 195 h 203"/>
                  <a:gd name="T50" fmla="*/ 17 w 182"/>
                  <a:gd name="T51" fmla="*/ 179 h 203"/>
                  <a:gd name="T52" fmla="*/ 21 w 182"/>
                  <a:gd name="T53" fmla="*/ 151 h 203"/>
                  <a:gd name="T54" fmla="*/ 7 w 182"/>
                  <a:gd name="T55" fmla="*/ 141 h 203"/>
                  <a:gd name="T56" fmla="*/ 3 w 182"/>
                  <a:gd name="T57" fmla="*/ 120 h 203"/>
                  <a:gd name="T58" fmla="*/ 15 w 182"/>
                  <a:gd name="T59" fmla="*/ 109 h 203"/>
                  <a:gd name="T60" fmla="*/ 16 w 182"/>
                  <a:gd name="T61" fmla="*/ 9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2" h="203">
                    <a:moveTo>
                      <a:pt x="16" y="96"/>
                    </a:moveTo>
                    <a:cubicBezTo>
                      <a:pt x="19" y="76"/>
                      <a:pt x="24" y="47"/>
                      <a:pt x="35" y="30"/>
                    </a:cubicBezTo>
                    <a:cubicBezTo>
                      <a:pt x="45" y="16"/>
                      <a:pt x="42" y="22"/>
                      <a:pt x="59" y="22"/>
                    </a:cubicBezTo>
                    <a:cubicBezTo>
                      <a:pt x="56" y="6"/>
                      <a:pt x="106" y="18"/>
                      <a:pt x="117" y="19"/>
                    </a:cubicBezTo>
                    <a:cubicBezTo>
                      <a:pt x="125" y="21"/>
                      <a:pt x="139" y="23"/>
                      <a:pt x="146" y="20"/>
                    </a:cubicBezTo>
                    <a:cubicBezTo>
                      <a:pt x="156" y="15"/>
                      <a:pt x="162" y="5"/>
                      <a:pt x="174" y="0"/>
                    </a:cubicBezTo>
                    <a:cubicBezTo>
                      <a:pt x="182" y="12"/>
                      <a:pt x="169" y="19"/>
                      <a:pt x="161" y="29"/>
                    </a:cubicBezTo>
                    <a:cubicBezTo>
                      <a:pt x="154" y="36"/>
                      <a:pt x="156" y="35"/>
                      <a:pt x="146" y="36"/>
                    </a:cubicBezTo>
                    <a:cubicBezTo>
                      <a:pt x="139" y="37"/>
                      <a:pt x="131" y="38"/>
                      <a:pt x="124" y="38"/>
                    </a:cubicBezTo>
                    <a:cubicBezTo>
                      <a:pt x="97" y="38"/>
                      <a:pt x="69" y="36"/>
                      <a:pt x="42" y="37"/>
                    </a:cubicBezTo>
                    <a:cubicBezTo>
                      <a:pt x="35" y="49"/>
                      <a:pt x="33" y="60"/>
                      <a:pt x="41" y="71"/>
                    </a:cubicBezTo>
                    <a:cubicBezTo>
                      <a:pt x="45" y="76"/>
                      <a:pt x="51" y="81"/>
                      <a:pt x="57" y="83"/>
                    </a:cubicBezTo>
                    <a:cubicBezTo>
                      <a:pt x="67" y="86"/>
                      <a:pt x="63" y="82"/>
                      <a:pt x="70" y="75"/>
                    </a:cubicBezTo>
                    <a:cubicBezTo>
                      <a:pt x="81" y="64"/>
                      <a:pt x="86" y="72"/>
                      <a:pt x="101" y="67"/>
                    </a:cubicBezTo>
                    <a:cubicBezTo>
                      <a:pt x="109" y="64"/>
                      <a:pt x="132" y="54"/>
                      <a:pt x="127" y="73"/>
                    </a:cubicBezTo>
                    <a:cubicBezTo>
                      <a:pt x="110" y="73"/>
                      <a:pt x="108" y="83"/>
                      <a:pt x="93" y="91"/>
                    </a:cubicBezTo>
                    <a:cubicBezTo>
                      <a:pt x="73" y="101"/>
                      <a:pt x="78" y="97"/>
                      <a:pt x="89" y="112"/>
                    </a:cubicBezTo>
                    <a:cubicBezTo>
                      <a:pt x="95" y="121"/>
                      <a:pt x="94" y="133"/>
                      <a:pt x="99" y="142"/>
                    </a:cubicBezTo>
                    <a:cubicBezTo>
                      <a:pt x="103" y="150"/>
                      <a:pt x="114" y="155"/>
                      <a:pt x="115" y="166"/>
                    </a:cubicBezTo>
                    <a:cubicBezTo>
                      <a:pt x="107" y="169"/>
                      <a:pt x="98" y="168"/>
                      <a:pt x="90" y="169"/>
                    </a:cubicBezTo>
                    <a:cubicBezTo>
                      <a:pt x="91" y="172"/>
                      <a:pt x="89" y="176"/>
                      <a:pt x="89" y="179"/>
                    </a:cubicBezTo>
                    <a:cubicBezTo>
                      <a:pt x="75" y="176"/>
                      <a:pt x="71" y="169"/>
                      <a:pt x="75" y="155"/>
                    </a:cubicBezTo>
                    <a:cubicBezTo>
                      <a:pt x="59" y="153"/>
                      <a:pt x="61" y="132"/>
                      <a:pt x="61" y="120"/>
                    </a:cubicBezTo>
                    <a:cubicBezTo>
                      <a:pt x="41" y="110"/>
                      <a:pt x="44" y="137"/>
                      <a:pt x="46" y="149"/>
                    </a:cubicBezTo>
                    <a:cubicBezTo>
                      <a:pt x="47" y="165"/>
                      <a:pt x="47" y="180"/>
                      <a:pt x="47" y="195"/>
                    </a:cubicBezTo>
                    <a:cubicBezTo>
                      <a:pt x="27" y="199"/>
                      <a:pt x="12" y="203"/>
                      <a:pt x="17" y="179"/>
                    </a:cubicBezTo>
                    <a:cubicBezTo>
                      <a:pt x="19" y="171"/>
                      <a:pt x="22" y="160"/>
                      <a:pt x="21" y="151"/>
                    </a:cubicBezTo>
                    <a:cubicBezTo>
                      <a:pt x="18" y="137"/>
                      <a:pt x="16" y="148"/>
                      <a:pt x="7" y="141"/>
                    </a:cubicBezTo>
                    <a:cubicBezTo>
                      <a:pt x="2" y="138"/>
                      <a:pt x="0" y="126"/>
                      <a:pt x="3" y="120"/>
                    </a:cubicBezTo>
                    <a:cubicBezTo>
                      <a:pt x="6" y="114"/>
                      <a:pt x="13" y="113"/>
                      <a:pt x="15" y="109"/>
                    </a:cubicBezTo>
                    <a:cubicBezTo>
                      <a:pt x="17" y="105"/>
                      <a:pt x="16" y="101"/>
                      <a:pt x="16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6" name="Freeform 48">
                <a:extLst>
                  <a:ext uri="{FF2B5EF4-FFF2-40B4-BE49-F238E27FC236}">
                    <a16:creationId xmlns:a16="http://schemas.microsoft.com/office/drawing/2014/main" id="{E496EBCB-B3FF-4179-A11D-F3125E6DB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207" y="4604786"/>
                <a:ext cx="53085" cy="13271"/>
              </a:xfrm>
              <a:custGeom>
                <a:avLst/>
                <a:gdLst>
                  <a:gd name="T0" fmla="*/ 61 w 61"/>
                  <a:gd name="T1" fmla="*/ 12 h 15"/>
                  <a:gd name="T2" fmla="*/ 22 w 61"/>
                  <a:gd name="T3" fmla="*/ 14 h 15"/>
                  <a:gd name="T4" fmla="*/ 12 w 61"/>
                  <a:gd name="T5" fmla="*/ 4 h 15"/>
                  <a:gd name="T6" fmla="*/ 31 w 61"/>
                  <a:gd name="T7" fmla="*/ 7 h 15"/>
                  <a:gd name="T8" fmla="*/ 61 w 61"/>
                  <a:gd name="T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15">
                    <a:moveTo>
                      <a:pt x="61" y="12"/>
                    </a:moveTo>
                    <a:cubicBezTo>
                      <a:pt x="49" y="12"/>
                      <a:pt x="34" y="15"/>
                      <a:pt x="22" y="14"/>
                    </a:cubicBezTo>
                    <a:cubicBezTo>
                      <a:pt x="16" y="14"/>
                      <a:pt x="0" y="11"/>
                      <a:pt x="12" y="4"/>
                    </a:cubicBezTo>
                    <a:cubicBezTo>
                      <a:pt x="16" y="0"/>
                      <a:pt x="26" y="6"/>
                      <a:pt x="31" y="7"/>
                    </a:cubicBezTo>
                    <a:cubicBezTo>
                      <a:pt x="39" y="8"/>
                      <a:pt x="58" y="0"/>
                      <a:pt x="61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7" name="Freeform 49">
                <a:extLst>
                  <a:ext uri="{FF2B5EF4-FFF2-40B4-BE49-F238E27FC236}">
                    <a16:creationId xmlns:a16="http://schemas.microsoft.com/office/drawing/2014/main" id="{D036420D-5D94-491C-809F-8D690489B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389" y="4637964"/>
                <a:ext cx="41657" cy="22856"/>
              </a:xfrm>
              <a:custGeom>
                <a:avLst/>
                <a:gdLst>
                  <a:gd name="T0" fmla="*/ 30 w 48"/>
                  <a:gd name="T1" fmla="*/ 24 h 26"/>
                  <a:gd name="T2" fmla="*/ 6 w 48"/>
                  <a:gd name="T3" fmla="*/ 15 h 26"/>
                  <a:gd name="T4" fmla="*/ 35 w 48"/>
                  <a:gd name="T5" fmla="*/ 4 h 26"/>
                  <a:gd name="T6" fmla="*/ 30 w 48"/>
                  <a:gd name="T7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6">
                    <a:moveTo>
                      <a:pt x="30" y="24"/>
                    </a:moveTo>
                    <a:cubicBezTo>
                      <a:pt x="25" y="26"/>
                      <a:pt x="8" y="21"/>
                      <a:pt x="6" y="15"/>
                    </a:cubicBezTo>
                    <a:cubicBezTo>
                      <a:pt x="0" y="0"/>
                      <a:pt x="27" y="3"/>
                      <a:pt x="35" y="4"/>
                    </a:cubicBezTo>
                    <a:cubicBezTo>
                      <a:pt x="35" y="15"/>
                      <a:pt x="48" y="20"/>
                      <a:pt x="30" y="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8" name="Freeform 50">
                <a:extLst>
                  <a:ext uri="{FF2B5EF4-FFF2-40B4-BE49-F238E27FC236}">
                    <a16:creationId xmlns:a16="http://schemas.microsoft.com/office/drawing/2014/main" id="{6114022A-CA76-4986-A905-6646361E5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304" y="4517049"/>
                <a:ext cx="35758" cy="75572"/>
              </a:xfrm>
              <a:custGeom>
                <a:avLst/>
                <a:gdLst>
                  <a:gd name="T0" fmla="*/ 16 w 41"/>
                  <a:gd name="T1" fmla="*/ 71 h 87"/>
                  <a:gd name="T2" fmla="*/ 9 w 41"/>
                  <a:gd name="T3" fmla="*/ 11 h 87"/>
                  <a:gd name="T4" fmla="*/ 24 w 41"/>
                  <a:gd name="T5" fmla="*/ 4 h 87"/>
                  <a:gd name="T6" fmla="*/ 18 w 41"/>
                  <a:gd name="T7" fmla="*/ 35 h 87"/>
                  <a:gd name="T8" fmla="*/ 39 w 41"/>
                  <a:gd name="T9" fmla="*/ 23 h 87"/>
                  <a:gd name="T10" fmla="*/ 30 w 41"/>
                  <a:gd name="T11" fmla="*/ 46 h 87"/>
                  <a:gd name="T12" fmla="*/ 41 w 41"/>
                  <a:gd name="T13" fmla="*/ 55 h 87"/>
                  <a:gd name="T14" fmla="*/ 21 w 41"/>
                  <a:gd name="T15" fmla="*/ 49 h 87"/>
                  <a:gd name="T16" fmla="*/ 28 w 41"/>
                  <a:gd name="T17" fmla="*/ 87 h 87"/>
                  <a:gd name="T18" fmla="*/ 16 w 41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87">
                    <a:moveTo>
                      <a:pt x="16" y="71"/>
                    </a:moveTo>
                    <a:cubicBezTo>
                      <a:pt x="6" y="52"/>
                      <a:pt x="0" y="25"/>
                      <a:pt x="9" y="11"/>
                    </a:cubicBezTo>
                    <a:cubicBezTo>
                      <a:pt x="11" y="9"/>
                      <a:pt x="25" y="0"/>
                      <a:pt x="24" y="4"/>
                    </a:cubicBezTo>
                    <a:cubicBezTo>
                      <a:pt x="24" y="13"/>
                      <a:pt x="23" y="27"/>
                      <a:pt x="18" y="35"/>
                    </a:cubicBezTo>
                    <a:cubicBezTo>
                      <a:pt x="28" y="32"/>
                      <a:pt x="26" y="19"/>
                      <a:pt x="39" y="23"/>
                    </a:cubicBezTo>
                    <a:cubicBezTo>
                      <a:pt x="40" y="32"/>
                      <a:pt x="29" y="37"/>
                      <a:pt x="30" y="46"/>
                    </a:cubicBezTo>
                    <a:cubicBezTo>
                      <a:pt x="36" y="47"/>
                      <a:pt x="40" y="50"/>
                      <a:pt x="41" y="55"/>
                    </a:cubicBezTo>
                    <a:cubicBezTo>
                      <a:pt x="35" y="54"/>
                      <a:pt x="28" y="51"/>
                      <a:pt x="21" y="49"/>
                    </a:cubicBezTo>
                    <a:cubicBezTo>
                      <a:pt x="20" y="49"/>
                      <a:pt x="28" y="84"/>
                      <a:pt x="28" y="87"/>
                    </a:cubicBezTo>
                    <a:cubicBezTo>
                      <a:pt x="24" y="84"/>
                      <a:pt x="20" y="78"/>
                      <a:pt x="16" y="7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9" name="Freeform 51">
                <a:extLst>
                  <a:ext uri="{FF2B5EF4-FFF2-40B4-BE49-F238E27FC236}">
                    <a16:creationId xmlns:a16="http://schemas.microsoft.com/office/drawing/2014/main" id="{2B23FE6C-7E22-447A-9815-7720C1B78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567" y="4598151"/>
                <a:ext cx="27648" cy="13640"/>
              </a:xfrm>
              <a:custGeom>
                <a:avLst/>
                <a:gdLst>
                  <a:gd name="T0" fmla="*/ 8 w 32"/>
                  <a:gd name="T1" fmla="*/ 4 h 16"/>
                  <a:gd name="T2" fmla="*/ 30 w 32"/>
                  <a:gd name="T3" fmla="*/ 9 h 16"/>
                  <a:gd name="T4" fmla="*/ 17 w 32"/>
                  <a:gd name="T5" fmla="*/ 16 h 16"/>
                  <a:gd name="T6" fmla="*/ 8 w 32"/>
                  <a:gd name="T7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16">
                    <a:moveTo>
                      <a:pt x="8" y="4"/>
                    </a:moveTo>
                    <a:cubicBezTo>
                      <a:pt x="13" y="0"/>
                      <a:pt x="25" y="8"/>
                      <a:pt x="30" y="9"/>
                    </a:cubicBezTo>
                    <a:cubicBezTo>
                      <a:pt x="32" y="10"/>
                      <a:pt x="20" y="16"/>
                      <a:pt x="17" y="16"/>
                    </a:cubicBezTo>
                    <a:cubicBezTo>
                      <a:pt x="11" y="15"/>
                      <a:pt x="0" y="10"/>
                      <a:pt x="8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0" name="Freeform 52">
                <a:extLst>
                  <a:ext uri="{FF2B5EF4-FFF2-40B4-BE49-F238E27FC236}">
                    <a16:creationId xmlns:a16="http://schemas.microsoft.com/office/drawing/2014/main" id="{E85C7907-E454-48E5-B6E1-BA8BA30A1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3656" y="4611790"/>
                <a:ext cx="18064" cy="14746"/>
              </a:xfrm>
              <a:custGeom>
                <a:avLst/>
                <a:gdLst>
                  <a:gd name="T0" fmla="*/ 0 w 21"/>
                  <a:gd name="T1" fmla="*/ 2 h 17"/>
                  <a:gd name="T2" fmla="*/ 9 w 21"/>
                  <a:gd name="T3" fmla="*/ 0 h 17"/>
                  <a:gd name="T4" fmla="*/ 0 w 21"/>
                  <a:gd name="T5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7">
                    <a:moveTo>
                      <a:pt x="0" y="2"/>
                    </a:moveTo>
                    <a:cubicBezTo>
                      <a:pt x="4" y="1"/>
                      <a:pt x="7" y="0"/>
                      <a:pt x="9" y="0"/>
                    </a:cubicBezTo>
                    <a:cubicBezTo>
                      <a:pt x="21" y="0"/>
                      <a:pt x="8" y="17"/>
                      <a:pt x="0" y="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1" name="Freeform 53">
                <a:extLst>
                  <a:ext uri="{FF2B5EF4-FFF2-40B4-BE49-F238E27FC236}">
                    <a16:creationId xmlns:a16="http://schemas.microsoft.com/office/drawing/2014/main" id="{00782A04-08E9-4176-9581-659B1BB9D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15" y="4569396"/>
                <a:ext cx="32441" cy="20644"/>
              </a:xfrm>
              <a:custGeom>
                <a:avLst/>
                <a:gdLst>
                  <a:gd name="T0" fmla="*/ 3 w 37"/>
                  <a:gd name="T1" fmla="*/ 8 h 24"/>
                  <a:gd name="T2" fmla="*/ 1 w 37"/>
                  <a:gd name="T3" fmla="*/ 5 h 24"/>
                  <a:gd name="T4" fmla="*/ 28 w 37"/>
                  <a:gd name="T5" fmla="*/ 5 h 24"/>
                  <a:gd name="T6" fmla="*/ 3 w 37"/>
                  <a:gd name="T7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24">
                    <a:moveTo>
                      <a:pt x="3" y="8"/>
                    </a:moveTo>
                    <a:cubicBezTo>
                      <a:pt x="1" y="7"/>
                      <a:pt x="1" y="8"/>
                      <a:pt x="1" y="5"/>
                    </a:cubicBezTo>
                    <a:cubicBezTo>
                      <a:pt x="6" y="4"/>
                      <a:pt x="23" y="0"/>
                      <a:pt x="28" y="5"/>
                    </a:cubicBezTo>
                    <a:cubicBezTo>
                      <a:pt x="37" y="14"/>
                      <a:pt x="0" y="24"/>
                      <a:pt x="3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2" name="Freeform 54">
                <a:extLst>
                  <a:ext uri="{FF2B5EF4-FFF2-40B4-BE49-F238E27FC236}">
                    <a16:creationId xmlns:a16="http://schemas.microsoft.com/office/drawing/2014/main" id="{3714C2A0-A24E-4B64-B355-59B2A70CE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469" y="4635384"/>
                <a:ext cx="77415" cy="26911"/>
              </a:xfrm>
              <a:custGeom>
                <a:avLst/>
                <a:gdLst>
                  <a:gd name="T0" fmla="*/ 36 w 89"/>
                  <a:gd name="T1" fmla="*/ 0 h 31"/>
                  <a:gd name="T2" fmla="*/ 82 w 89"/>
                  <a:gd name="T3" fmla="*/ 12 h 31"/>
                  <a:gd name="T4" fmla="*/ 85 w 89"/>
                  <a:gd name="T5" fmla="*/ 27 h 31"/>
                  <a:gd name="T6" fmla="*/ 72 w 89"/>
                  <a:gd name="T7" fmla="*/ 26 h 31"/>
                  <a:gd name="T8" fmla="*/ 41 w 89"/>
                  <a:gd name="T9" fmla="*/ 17 h 31"/>
                  <a:gd name="T10" fmla="*/ 9 w 89"/>
                  <a:gd name="T11" fmla="*/ 14 h 31"/>
                  <a:gd name="T12" fmla="*/ 36 w 89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31">
                    <a:moveTo>
                      <a:pt x="36" y="0"/>
                    </a:moveTo>
                    <a:cubicBezTo>
                      <a:pt x="50" y="0"/>
                      <a:pt x="74" y="3"/>
                      <a:pt x="82" y="12"/>
                    </a:cubicBezTo>
                    <a:cubicBezTo>
                      <a:pt x="85" y="16"/>
                      <a:pt x="89" y="22"/>
                      <a:pt x="85" y="27"/>
                    </a:cubicBezTo>
                    <a:cubicBezTo>
                      <a:pt x="81" y="31"/>
                      <a:pt x="77" y="27"/>
                      <a:pt x="72" y="26"/>
                    </a:cubicBezTo>
                    <a:cubicBezTo>
                      <a:pt x="62" y="22"/>
                      <a:pt x="52" y="17"/>
                      <a:pt x="41" y="17"/>
                    </a:cubicBezTo>
                    <a:cubicBezTo>
                      <a:pt x="32" y="16"/>
                      <a:pt x="14" y="23"/>
                      <a:pt x="9" y="14"/>
                    </a:cubicBezTo>
                    <a:cubicBezTo>
                      <a:pt x="0" y="1"/>
                      <a:pt x="30" y="0"/>
                      <a:pt x="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3" name="Freeform 55">
                <a:extLst>
                  <a:ext uri="{FF2B5EF4-FFF2-40B4-BE49-F238E27FC236}">
                    <a16:creationId xmlns:a16="http://schemas.microsoft.com/office/drawing/2014/main" id="{728ADA7A-E83D-4600-8C20-B5103CB40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558" y="4685888"/>
                <a:ext cx="19169" cy="54191"/>
              </a:xfrm>
              <a:custGeom>
                <a:avLst/>
                <a:gdLst>
                  <a:gd name="T0" fmla="*/ 2 w 22"/>
                  <a:gd name="T1" fmla="*/ 55 h 62"/>
                  <a:gd name="T2" fmla="*/ 18 w 22"/>
                  <a:gd name="T3" fmla="*/ 19 h 62"/>
                  <a:gd name="T4" fmla="*/ 20 w 22"/>
                  <a:gd name="T5" fmla="*/ 44 h 62"/>
                  <a:gd name="T6" fmla="*/ 2 w 22"/>
                  <a:gd name="T7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62">
                    <a:moveTo>
                      <a:pt x="2" y="55"/>
                    </a:moveTo>
                    <a:cubicBezTo>
                      <a:pt x="0" y="44"/>
                      <a:pt x="2" y="0"/>
                      <a:pt x="18" y="19"/>
                    </a:cubicBezTo>
                    <a:cubicBezTo>
                      <a:pt x="22" y="23"/>
                      <a:pt x="22" y="39"/>
                      <a:pt x="20" y="44"/>
                    </a:cubicBezTo>
                    <a:cubicBezTo>
                      <a:pt x="19" y="46"/>
                      <a:pt x="3" y="62"/>
                      <a:pt x="2" y="5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4" name="Freeform 56">
                <a:extLst>
                  <a:ext uri="{FF2B5EF4-FFF2-40B4-BE49-F238E27FC236}">
                    <a16:creationId xmlns:a16="http://schemas.microsoft.com/office/drawing/2014/main" id="{8DC896E7-B62A-4CF6-984F-41B6DCCE45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599" y="4668561"/>
                <a:ext cx="93267" cy="58983"/>
              </a:xfrm>
              <a:custGeom>
                <a:avLst/>
                <a:gdLst>
                  <a:gd name="T0" fmla="*/ 7 w 107"/>
                  <a:gd name="T1" fmla="*/ 34 h 68"/>
                  <a:gd name="T2" fmla="*/ 76 w 107"/>
                  <a:gd name="T3" fmla="*/ 19 h 68"/>
                  <a:gd name="T4" fmla="*/ 89 w 107"/>
                  <a:gd name="T5" fmla="*/ 11 h 68"/>
                  <a:gd name="T6" fmla="*/ 104 w 107"/>
                  <a:gd name="T7" fmla="*/ 4 h 68"/>
                  <a:gd name="T8" fmla="*/ 106 w 107"/>
                  <a:gd name="T9" fmla="*/ 19 h 68"/>
                  <a:gd name="T10" fmla="*/ 7 w 107"/>
                  <a:gd name="T11" fmla="*/ 3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" h="68">
                    <a:moveTo>
                      <a:pt x="7" y="34"/>
                    </a:moveTo>
                    <a:cubicBezTo>
                      <a:pt x="27" y="29"/>
                      <a:pt x="68" y="46"/>
                      <a:pt x="76" y="19"/>
                    </a:cubicBezTo>
                    <a:cubicBezTo>
                      <a:pt x="74" y="25"/>
                      <a:pt x="91" y="10"/>
                      <a:pt x="89" y="11"/>
                    </a:cubicBezTo>
                    <a:cubicBezTo>
                      <a:pt x="96" y="7"/>
                      <a:pt x="92" y="0"/>
                      <a:pt x="104" y="4"/>
                    </a:cubicBezTo>
                    <a:cubicBezTo>
                      <a:pt x="106" y="9"/>
                      <a:pt x="107" y="14"/>
                      <a:pt x="106" y="19"/>
                    </a:cubicBezTo>
                    <a:cubicBezTo>
                      <a:pt x="97" y="58"/>
                      <a:pt x="0" y="68"/>
                      <a:pt x="7" y="3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5" name="Freeform 57">
                <a:extLst>
                  <a:ext uri="{FF2B5EF4-FFF2-40B4-BE49-F238E27FC236}">
                    <a16:creationId xmlns:a16="http://schemas.microsoft.com/office/drawing/2014/main" id="{EFE69BAB-75BE-4A71-B175-D6AF12606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951" y="4633540"/>
                <a:ext cx="60089" cy="53085"/>
              </a:xfrm>
              <a:custGeom>
                <a:avLst/>
                <a:gdLst>
                  <a:gd name="T0" fmla="*/ 48 w 69"/>
                  <a:gd name="T1" fmla="*/ 25 h 61"/>
                  <a:gd name="T2" fmla="*/ 59 w 69"/>
                  <a:gd name="T3" fmla="*/ 56 h 61"/>
                  <a:gd name="T4" fmla="*/ 34 w 69"/>
                  <a:gd name="T5" fmla="*/ 23 h 61"/>
                  <a:gd name="T6" fmla="*/ 0 w 69"/>
                  <a:gd name="T7" fmla="*/ 2 h 61"/>
                  <a:gd name="T8" fmla="*/ 48 w 69"/>
                  <a:gd name="T9" fmla="*/ 2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1">
                    <a:moveTo>
                      <a:pt x="48" y="25"/>
                    </a:moveTo>
                    <a:cubicBezTo>
                      <a:pt x="53" y="30"/>
                      <a:pt x="69" y="50"/>
                      <a:pt x="59" y="56"/>
                    </a:cubicBezTo>
                    <a:cubicBezTo>
                      <a:pt x="51" y="61"/>
                      <a:pt x="41" y="29"/>
                      <a:pt x="34" y="23"/>
                    </a:cubicBezTo>
                    <a:cubicBezTo>
                      <a:pt x="29" y="20"/>
                      <a:pt x="6" y="1"/>
                      <a:pt x="0" y="2"/>
                    </a:cubicBezTo>
                    <a:cubicBezTo>
                      <a:pt x="13" y="0"/>
                      <a:pt x="39" y="18"/>
                      <a:pt x="48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6" name="Freeform 58">
                <a:extLst>
                  <a:ext uri="{FF2B5EF4-FFF2-40B4-BE49-F238E27FC236}">
                    <a16:creationId xmlns:a16="http://schemas.microsoft.com/office/drawing/2014/main" id="{8A3F4BE1-4112-476E-ADD8-55BA43268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7264" y="4691048"/>
                <a:ext cx="39445" cy="59352"/>
              </a:xfrm>
              <a:custGeom>
                <a:avLst/>
                <a:gdLst>
                  <a:gd name="T0" fmla="*/ 41 w 45"/>
                  <a:gd name="T1" fmla="*/ 45 h 68"/>
                  <a:gd name="T2" fmla="*/ 0 w 45"/>
                  <a:gd name="T3" fmla="*/ 0 h 68"/>
                  <a:gd name="T4" fmla="*/ 41 w 45"/>
                  <a:gd name="T5" fmla="*/ 4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68">
                    <a:moveTo>
                      <a:pt x="41" y="45"/>
                    </a:moveTo>
                    <a:cubicBezTo>
                      <a:pt x="32" y="68"/>
                      <a:pt x="2" y="1"/>
                      <a:pt x="0" y="0"/>
                    </a:cubicBezTo>
                    <a:cubicBezTo>
                      <a:pt x="8" y="7"/>
                      <a:pt x="45" y="31"/>
                      <a:pt x="41" y="4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7" name="Freeform 59">
                <a:extLst>
                  <a:ext uri="{FF2B5EF4-FFF2-40B4-BE49-F238E27FC236}">
                    <a16:creationId xmlns:a16="http://schemas.microsoft.com/office/drawing/2014/main" id="{AE72BADF-1578-4568-B781-325AE8CFD9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1870" y="4723489"/>
                <a:ext cx="33178" cy="38339"/>
              </a:xfrm>
              <a:custGeom>
                <a:avLst/>
                <a:gdLst>
                  <a:gd name="T0" fmla="*/ 38 w 38"/>
                  <a:gd name="T1" fmla="*/ 24 h 44"/>
                  <a:gd name="T2" fmla="*/ 0 w 38"/>
                  <a:gd name="T3" fmla="*/ 0 h 44"/>
                  <a:gd name="T4" fmla="*/ 38 w 38"/>
                  <a:gd name="T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44">
                    <a:moveTo>
                      <a:pt x="38" y="24"/>
                    </a:moveTo>
                    <a:cubicBezTo>
                      <a:pt x="24" y="44"/>
                      <a:pt x="3" y="1"/>
                      <a:pt x="0" y="0"/>
                    </a:cubicBezTo>
                    <a:cubicBezTo>
                      <a:pt x="13" y="5"/>
                      <a:pt x="23" y="23"/>
                      <a:pt x="38" y="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8" name="Freeform 60">
                <a:extLst>
                  <a:ext uri="{FF2B5EF4-FFF2-40B4-BE49-F238E27FC236}">
                    <a16:creationId xmlns:a16="http://schemas.microsoft.com/office/drawing/2014/main" id="{C841F04B-E66F-4B45-8ED1-54816A48F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522" y="4742658"/>
                <a:ext cx="47924" cy="30229"/>
              </a:xfrm>
              <a:custGeom>
                <a:avLst/>
                <a:gdLst>
                  <a:gd name="T0" fmla="*/ 52 w 55"/>
                  <a:gd name="T1" fmla="*/ 35 h 35"/>
                  <a:gd name="T2" fmla="*/ 25 w 55"/>
                  <a:gd name="T3" fmla="*/ 19 h 35"/>
                  <a:gd name="T4" fmla="*/ 6 w 55"/>
                  <a:gd name="T5" fmla="*/ 2 h 35"/>
                  <a:gd name="T6" fmla="*/ 52 w 55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35">
                    <a:moveTo>
                      <a:pt x="52" y="35"/>
                    </a:moveTo>
                    <a:cubicBezTo>
                      <a:pt x="42" y="34"/>
                      <a:pt x="32" y="24"/>
                      <a:pt x="25" y="19"/>
                    </a:cubicBezTo>
                    <a:cubicBezTo>
                      <a:pt x="24" y="19"/>
                      <a:pt x="0" y="2"/>
                      <a:pt x="6" y="2"/>
                    </a:cubicBezTo>
                    <a:cubicBezTo>
                      <a:pt x="20" y="0"/>
                      <a:pt x="55" y="17"/>
                      <a:pt x="52" y="3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39" name="Freeform 61">
                <a:extLst>
                  <a:ext uri="{FF2B5EF4-FFF2-40B4-BE49-F238E27FC236}">
                    <a16:creationId xmlns:a16="http://schemas.microsoft.com/office/drawing/2014/main" id="{2791D5FD-3E57-4BB1-93DF-E1FDEFEC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704" y="4765146"/>
                <a:ext cx="43500" cy="36496"/>
              </a:xfrm>
              <a:custGeom>
                <a:avLst/>
                <a:gdLst>
                  <a:gd name="T0" fmla="*/ 38 w 50"/>
                  <a:gd name="T1" fmla="*/ 36 h 42"/>
                  <a:gd name="T2" fmla="*/ 15 w 50"/>
                  <a:gd name="T3" fmla="*/ 42 h 42"/>
                  <a:gd name="T4" fmla="*/ 2 w 50"/>
                  <a:gd name="T5" fmla="*/ 35 h 42"/>
                  <a:gd name="T6" fmla="*/ 4 w 50"/>
                  <a:gd name="T7" fmla="*/ 26 h 42"/>
                  <a:gd name="T8" fmla="*/ 15 w 50"/>
                  <a:gd name="T9" fmla="*/ 27 h 42"/>
                  <a:gd name="T10" fmla="*/ 13 w 50"/>
                  <a:gd name="T11" fmla="*/ 20 h 42"/>
                  <a:gd name="T12" fmla="*/ 22 w 50"/>
                  <a:gd name="T13" fmla="*/ 22 h 42"/>
                  <a:gd name="T14" fmla="*/ 28 w 50"/>
                  <a:gd name="T15" fmla="*/ 26 h 42"/>
                  <a:gd name="T16" fmla="*/ 34 w 50"/>
                  <a:gd name="T17" fmla="*/ 24 h 42"/>
                  <a:gd name="T18" fmla="*/ 29 w 50"/>
                  <a:gd name="T19" fmla="*/ 14 h 42"/>
                  <a:gd name="T20" fmla="*/ 28 w 50"/>
                  <a:gd name="T21" fmla="*/ 1 h 42"/>
                  <a:gd name="T22" fmla="*/ 40 w 50"/>
                  <a:gd name="T23" fmla="*/ 13 h 42"/>
                  <a:gd name="T24" fmla="*/ 48 w 50"/>
                  <a:gd name="T25" fmla="*/ 23 h 42"/>
                  <a:gd name="T26" fmla="*/ 48 w 50"/>
                  <a:gd name="T27" fmla="*/ 34 h 42"/>
                  <a:gd name="T28" fmla="*/ 38 w 50"/>
                  <a:gd name="T2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42">
                    <a:moveTo>
                      <a:pt x="38" y="36"/>
                    </a:moveTo>
                    <a:cubicBezTo>
                      <a:pt x="31" y="38"/>
                      <a:pt x="23" y="42"/>
                      <a:pt x="15" y="42"/>
                    </a:cubicBezTo>
                    <a:cubicBezTo>
                      <a:pt x="11" y="41"/>
                      <a:pt x="4" y="39"/>
                      <a:pt x="2" y="35"/>
                    </a:cubicBezTo>
                    <a:cubicBezTo>
                      <a:pt x="0" y="32"/>
                      <a:pt x="0" y="26"/>
                      <a:pt x="4" y="26"/>
                    </a:cubicBezTo>
                    <a:cubicBezTo>
                      <a:pt x="8" y="26"/>
                      <a:pt x="12" y="28"/>
                      <a:pt x="15" y="27"/>
                    </a:cubicBezTo>
                    <a:cubicBezTo>
                      <a:pt x="16" y="25"/>
                      <a:pt x="13" y="22"/>
                      <a:pt x="13" y="20"/>
                    </a:cubicBezTo>
                    <a:cubicBezTo>
                      <a:pt x="15" y="16"/>
                      <a:pt x="20" y="20"/>
                      <a:pt x="22" y="22"/>
                    </a:cubicBezTo>
                    <a:cubicBezTo>
                      <a:pt x="24" y="24"/>
                      <a:pt x="25" y="26"/>
                      <a:pt x="28" y="26"/>
                    </a:cubicBezTo>
                    <a:cubicBezTo>
                      <a:pt x="32" y="27"/>
                      <a:pt x="35" y="28"/>
                      <a:pt x="34" y="24"/>
                    </a:cubicBezTo>
                    <a:cubicBezTo>
                      <a:pt x="34" y="21"/>
                      <a:pt x="31" y="17"/>
                      <a:pt x="29" y="14"/>
                    </a:cubicBezTo>
                    <a:cubicBezTo>
                      <a:pt x="28" y="11"/>
                      <a:pt x="27" y="4"/>
                      <a:pt x="28" y="1"/>
                    </a:cubicBezTo>
                    <a:cubicBezTo>
                      <a:pt x="35" y="0"/>
                      <a:pt x="38" y="7"/>
                      <a:pt x="40" y="13"/>
                    </a:cubicBezTo>
                    <a:cubicBezTo>
                      <a:pt x="42" y="18"/>
                      <a:pt x="46" y="19"/>
                      <a:pt x="48" y="23"/>
                    </a:cubicBezTo>
                    <a:cubicBezTo>
                      <a:pt x="49" y="26"/>
                      <a:pt x="50" y="31"/>
                      <a:pt x="48" y="34"/>
                    </a:cubicBezTo>
                    <a:cubicBezTo>
                      <a:pt x="46" y="36"/>
                      <a:pt x="42" y="36"/>
                      <a:pt x="38" y="3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0" name="Freeform 62">
                <a:extLst>
                  <a:ext uri="{FF2B5EF4-FFF2-40B4-BE49-F238E27FC236}">
                    <a16:creationId xmlns:a16="http://schemas.microsoft.com/office/drawing/2014/main" id="{182279FE-84A1-41CE-912A-26E945327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780" y="4810489"/>
                <a:ext cx="23593" cy="15483"/>
              </a:xfrm>
              <a:custGeom>
                <a:avLst/>
                <a:gdLst>
                  <a:gd name="T0" fmla="*/ 27 w 27"/>
                  <a:gd name="T1" fmla="*/ 16 h 18"/>
                  <a:gd name="T2" fmla="*/ 9 w 27"/>
                  <a:gd name="T3" fmla="*/ 12 h 18"/>
                  <a:gd name="T4" fmla="*/ 0 w 27"/>
                  <a:gd name="T5" fmla="*/ 0 h 18"/>
                  <a:gd name="T6" fmla="*/ 27 w 27"/>
                  <a:gd name="T7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8">
                    <a:moveTo>
                      <a:pt x="27" y="16"/>
                    </a:moveTo>
                    <a:cubicBezTo>
                      <a:pt x="22" y="18"/>
                      <a:pt x="13" y="15"/>
                      <a:pt x="9" y="12"/>
                    </a:cubicBezTo>
                    <a:cubicBezTo>
                      <a:pt x="7" y="11"/>
                      <a:pt x="0" y="0"/>
                      <a:pt x="0" y="0"/>
                    </a:cubicBezTo>
                    <a:cubicBezTo>
                      <a:pt x="12" y="0"/>
                      <a:pt x="26" y="3"/>
                      <a:pt x="27" y="1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1" name="Freeform 63">
                <a:extLst>
                  <a:ext uri="{FF2B5EF4-FFF2-40B4-BE49-F238E27FC236}">
                    <a16:creationId xmlns:a16="http://schemas.microsoft.com/office/drawing/2014/main" id="{D8FBA2E8-77F0-4BD4-AD58-9FDE3F315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801" y="4915921"/>
                <a:ext cx="17326" cy="25068"/>
              </a:xfrm>
              <a:custGeom>
                <a:avLst/>
                <a:gdLst>
                  <a:gd name="T0" fmla="*/ 0 w 20"/>
                  <a:gd name="T1" fmla="*/ 2 h 29"/>
                  <a:gd name="T2" fmla="*/ 9 w 20"/>
                  <a:gd name="T3" fmla="*/ 11 h 29"/>
                  <a:gd name="T4" fmla="*/ 20 w 20"/>
                  <a:gd name="T5" fmla="*/ 28 h 29"/>
                  <a:gd name="T6" fmla="*/ 5 w 20"/>
                  <a:gd name="T7" fmla="*/ 22 h 29"/>
                  <a:gd name="T8" fmla="*/ 0 w 20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9">
                    <a:moveTo>
                      <a:pt x="0" y="2"/>
                    </a:moveTo>
                    <a:cubicBezTo>
                      <a:pt x="4" y="2"/>
                      <a:pt x="6" y="8"/>
                      <a:pt x="9" y="11"/>
                    </a:cubicBezTo>
                    <a:cubicBezTo>
                      <a:pt x="14" y="0"/>
                      <a:pt x="20" y="24"/>
                      <a:pt x="20" y="28"/>
                    </a:cubicBezTo>
                    <a:cubicBezTo>
                      <a:pt x="20" y="29"/>
                      <a:pt x="6" y="24"/>
                      <a:pt x="5" y="22"/>
                    </a:cubicBezTo>
                    <a:cubicBezTo>
                      <a:pt x="0" y="18"/>
                      <a:pt x="1" y="8"/>
                      <a:pt x="0" y="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2" name="Freeform 64">
                <a:extLst>
                  <a:ext uri="{FF2B5EF4-FFF2-40B4-BE49-F238E27FC236}">
                    <a16:creationId xmlns:a16="http://schemas.microsoft.com/office/drawing/2014/main" id="{F8AAE500-E414-4FF1-A3C3-0EAFFB568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288" y="5044577"/>
                <a:ext cx="91423" cy="66356"/>
              </a:xfrm>
              <a:custGeom>
                <a:avLst/>
                <a:gdLst>
                  <a:gd name="T0" fmla="*/ 21 w 105"/>
                  <a:gd name="T1" fmla="*/ 26 h 76"/>
                  <a:gd name="T2" fmla="*/ 5 w 105"/>
                  <a:gd name="T3" fmla="*/ 2 h 76"/>
                  <a:gd name="T4" fmla="*/ 45 w 105"/>
                  <a:gd name="T5" fmla="*/ 25 h 76"/>
                  <a:gd name="T6" fmla="*/ 77 w 105"/>
                  <a:gd name="T7" fmla="*/ 54 h 76"/>
                  <a:gd name="T8" fmla="*/ 96 w 105"/>
                  <a:gd name="T9" fmla="*/ 65 h 76"/>
                  <a:gd name="T10" fmla="*/ 89 w 105"/>
                  <a:gd name="T11" fmla="*/ 74 h 76"/>
                  <a:gd name="T12" fmla="*/ 47 w 105"/>
                  <a:gd name="T13" fmla="*/ 51 h 76"/>
                  <a:gd name="T14" fmla="*/ 21 w 105"/>
                  <a:gd name="T15" fmla="*/ 2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76">
                    <a:moveTo>
                      <a:pt x="21" y="26"/>
                    </a:moveTo>
                    <a:cubicBezTo>
                      <a:pt x="20" y="25"/>
                      <a:pt x="0" y="3"/>
                      <a:pt x="5" y="2"/>
                    </a:cubicBezTo>
                    <a:cubicBezTo>
                      <a:pt x="19" y="0"/>
                      <a:pt x="34" y="18"/>
                      <a:pt x="45" y="25"/>
                    </a:cubicBezTo>
                    <a:cubicBezTo>
                      <a:pt x="58" y="34"/>
                      <a:pt x="66" y="44"/>
                      <a:pt x="77" y="54"/>
                    </a:cubicBezTo>
                    <a:cubicBezTo>
                      <a:pt x="82" y="60"/>
                      <a:pt x="91" y="60"/>
                      <a:pt x="96" y="65"/>
                    </a:cubicBezTo>
                    <a:cubicBezTo>
                      <a:pt x="105" y="74"/>
                      <a:pt x="97" y="76"/>
                      <a:pt x="89" y="74"/>
                    </a:cubicBezTo>
                    <a:cubicBezTo>
                      <a:pt x="73" y="71"/>
                      <a:pt x="60" y="60"/>
                      <a:pt x="47" y="51"/>
                    </a:cubicBezTo>
                    <a:cubicBezTo>
                      <a:pt x="35" y="44"/>
                      <a:pt x="28" y="39"/>
                      <a:pt x="21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3" name="Freeform 65">
                <a:extLst>
                  <a:ext uri="{FF2B5EF4-FFF2-40B4-BE49-F238E27FC236}">
                    <a16:creationId xmlns:a16="http://schemas.microsoft.com/office/drawing/2014/main" id="{3A1CF662-902F-4E28-B007-A6B466C4A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2454" y="4981908"/>
                <a:ext cx="15114" cy="10691"/>
              </a:xfrm>
              <a:custGeom>
                <a:avLst/>
                <a:gdLst>
                  <a:gd name="T0" fmla="*/ 11 w 17"/>
                  <a:gd name="T1" fmla="*/ 12 h 12"/>
                  <a:gd name="T2" fmla="*/ 4 w 17"/>
                  <a:gd name="T3" fmla="*/ 3 h 12"/>
                  <a:gd name="T4" fmla="*/ 15 w 17"/>
                  <a:gd name="T5" fmla="*/ 5 h 12"/>
                  <a:gd name="T6" fmla="*/ 11 w 1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2">
                    <a:moveTo>
                      <a:pt x="11" y="12"/>
                    </a:moveTo>
                    <a:cubicBezTo>
                      <a:pt x="8" y="12"/>
                      <a:pt x="0" y="7"/>
                      <a:pt x="4" y="3"/>
                    </a:cubicBezTo>
                    <a:cubicBezTo>
                      <a:pt x="7" y="0"/>
                      <a:pt x="13" y="3"/>
                      <a:pt x="15" y="5"/>
                    </a:cubicBezTo>
                    <a:cubicBezTo>
                      <a:pt x="17" y="9"/>
                      <a:pt x="16" y="12"/>
                      <a:pt x="11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4" name="Freeform 66">
                <a:extLst>
                  <a:ext uri="{FF2B5EF4-FFF2-40B4-BE49-F238E27FC236}">
                    <a16:creationId xmlns:a16="http://schemas.microsoft.com/office/drawing/2014/main" id="{891E10A6-BC49-41E9-A725-45FFA54D7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0703" y="4943569"/>
                <a:ext cx="19169" cy="20275"/>
              </a:xfrm>
              <a:custGeom>
                <a:avLst/>
                <a:gdLst>
                  <a:gd name="T0" fmla="*/ 8 w 22"/>
                  <a:gd name="T1" fmla="*/ 19 h 23"/>
                  <a:gd name="T2" fmla="*/ 6 w 22"/>
                  <a:gd name="T3" fmla="*/ 10 h 23"/>
                  <a:gd name="T4" fmla="*/ 1 w 22"/>
                  <a:gd name="T5" fmla="*/ 7 h 23"/>
                  <a:gd name="T6" fmla="*/ 8 w 22"/>
                  <a:gd name="T7" fmla="*/ 5 h 23"/>
                  <a:gd name="T8" fmla="*/ 12 w 22"/>
                  <a:gd name="T9" fmla="*/ 9 h 23"/>
                  <a:gd name="T10" fmla="*/ 16 w 22"/>
                  <a:gd name="T11" fmla="*/ 12 h 23"/>
                  <a:gd name="T12" fmla="*/ 21 w 22"/>
                  <a:gd name="T13" fmla="*/ 20 h 23"/>
                  <a:gd name="T14" fmla="*/ 14 w 22"/>
                  <a:gd name="T15" fmla="*/ 20 h 23"/>
                  <a:gd name="T16" fmla="*/ 8 w 22"/>
                  <a:gd name="T1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23">
                    <a:moveTo>
                      <a:pt x="8" y="19"/>
                    </a:moveTo>
                    <a:cubicBezTo>
                      <a:pt x="7" y="17"/>
                      <a:pt x="9" y="12"/>
                      <a:pt x="6" y="10"/>
                    </a:cubicBezTo>
                    <a:cubicBezTo>
                      <a:pt x="4" y="9"/>
                      <a:pt x="1" y="11"/>
                      <a:pt x="1" y="7"/>
                    </a:cubicBezTo>
                    <a:cubicBezTo>
                      <a:pt x="0" y="1"/>
                      <a:pt x="6" y="0"/>
                      <a:pt x="8" y="5"/>
                    </a:cubicBezTo>
                    <a:cubicBezTo>
                      <a:pt x="10" y="8"/>
                      <a:pt x="9" y="8"/>
                      <a:pt x="12" y="9"/>
                    </a:cubicBezTo>
                    <a:cubicBezTo>
                      <a:pt x="15" y="10"/>
                      <a:pt x="15" y="10"/>
                      <a:pt x="16" y="12"/>
                    </a:cubicBezTo>
                    <a:cubicBezTo>
                      <a:pt x="18" y="14"/>
                      <a:pt x="22" y="18"/>
                      <a:pt x="21" y="20"/>
                    </a:cubicBezTo>
                    <a:cubicBezTo>
                      <a:pt x="19" y="20"/>
                      <a:pt x="16" y="19"/>
                      <a:pt x="14" y="20"/>
                    </a:cubicBezTo>
                    <a:cubicBezTo>
                      <a:pt x="11" y="20"/>
                      <a:pt x="10" y="23"/>
                      <a:pt x="8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5" name="Freeform 67">
                <a:extLst>
                  <a:ext uri="{FF2B5EF4-FFF2-40B4-BE49-F238E27FC236}">
                    <a16:creationId xmlns:a16="http://schemas.microsoft.com/office/drawing/2014/main" id="{8EC82542-AEFB-48F9-8B0B-B037C334E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054" y="4978590"/>
                <a:ext cx="34284" cy="25068"/>
              </a:xfrm>
              <a:custGeom>
                <a:avLst/>
                <a:gdLst>
                  <a:gd name="T0" fmla="*/ 30 w 39"/>
                  <a:gd name="T1" fmla="*/ 27 h 29"/>
                  <a:gd name="T2" fmla="*/ 5 w 39"/>
                  <a:gd name="T3" fmla="*/ 21 h 29"/>
                  <a:gd name="T4" fmla="*/ 10 w 39"/>
                  <a:gd name="T5" fmla="*/ 5 h 29"/>
                  <a:gd name="T6" fmla="*/ 37 w 39"/>
                  <a:gd name="T7" fmla="*/ 15 h 29"/>
                  <a:gd name="T8" fmla="*/ 30 w 39"/>
                  <a:gd name="T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9">
                    <a:moveTo>
                      <a:pt x="30" y="27"/>
                    </a:moveTo>
                    <a:cubicBezTo>
                      <a:pt x="22" y="29"/>
                      <a:pt x="9" y="29"/>
                      <a:pt x="5" y="21"/>
                    </a:cubicBezTo>
                    <a:cubicBezTo>
                      <a:pt x="0" y="11"/>
                      <a:pt x="11" y="13"/>
                      <a:pt x="10" y="5"/>
                    </a:cubicBezTo>
                    <a:cubicBezTo>
                      <a:pt x="21" y="0"/>
                      <a:pt x="35" y="2"/>
                      <a:pt x="37" y="15"/>
                    </a:cubicBezTo>
                    <a:cubicBezTo>
                      <a:pt x="39" y="23"/>
                      <a:pt x="38" y="24"/>
                      <a:pt x="30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6" name="Freeform 68">
                <a:extLst>
                  <a:ext uri="{FF2B5EF4-FFF2-40B4-BE49-F238E27FC236}">
                    <a16:creationId xmlns:a16="http://schemas.microsoft.com/office/drawing/2014/main" id="{164F166E-CA31-4EF1-9BCA-31895FB3E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914" y="4949836"/>
                <a:ext cx="36496" cy="24330"/>
              </a:xfrm>
              <a:custGeom>
                <a:avLst/>
                <a:gdLst>
                  <a:gd name="T0" fmla="*/ 10 w 42"/>
                  <a:gd name="T1" fmla="*/ 25 h 28"/>
                  <a:gd name="T2" fmla="*/ 3 w 42"/>
                  <a:gd name="T3" fmla="*/ 15 h 28"/>
                  <a:gd name="T4" fmla="*/ 41 w 42"/>
                  <a:gd name="T5" fmla="*/ 2 h 28"/>
                  <a:gd name="T6" fmla="*/ 32 w 42"/>
                  <a:gd name="T7" fmla="*/ 9 h 28"/>
                  <a:gd name="T8" fmla="*/ 28 w 42"/>
                  <a:gd name="T9" fmla="*/ 20 h 28"/>
                  <a:gd name="T10" fmla="*/ 17 w 42"/>
                  <a:gd name="T11" fmla="*/ 20 h 28"/>
                  <a:gd name="T12" fmla="*/ 6 w 42"/>
                  <a:gd name="T13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8">
                    <a:moveTo>
                      <a:pt x="10" y="25"/>
                    </a:moveTo>
                    <a:cubicBezTo>
                      <a:pt x="4" y="25"/>
                      <a:pt x="0" y="15"/>
                      <a:pt x="3" y="15"/>
                    </a:cubicBezTo>
                    <a:cubicBezTo>
                      <a:pt x="15" y="12"/>
                      <a:pt x="29" y="0"/>
                      <a:pt x="41" y="2"/>
                    </a:cubicBezTo>
                    <a:cubicBezTo>
                      <a:pt x="42" y="9"/>
                      <a:pt x="36" y="6"/>
                      <a:pt x="32" y="9"/>
                    </a:cubicBezTo>
                    <a:cubicBezTo>
                      <a:pt x="29" y="12"/>
                      <a:pt x="31" y="17"/>
                      <a:pt x="28" y="20"/>
                    </a:cubicBezTo>
                    <a:cubicBezTo>
                      <a:pt x="25" y="21"/>
                      <a:pt x="20" y="20"/>
                      <a:pt x="17" y="20"/>
                    </a:cubicBezTo>
                    <a:cubicBezTo>
                      <a:pt x="13" y="21"/>
                      <a:pt x="11" y="28"/>
                      <a:pt x="6" y="23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7" name="Freeform 69">
                <a:extLst>
                  <a:ext uri="{FF2B5EF4-FFF2-40B4-BE49-F238E27FC236}">
                    <a16:creationId xmlns:a16="http://schemas.microsoft.com/office/drawing/2014/main" id="{9C6EB200-BD6D-427A-8DC3-4B3974F33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8511" y="4886061"/>
                <a:ext cx="14746" cy="8847"/>
              </a:xfrm>
              <a:custGeom>
                <a:avLst/>
                <a:gdLst>
                  <a:gd name="T0" fmla="*/ 10 w 17"/>
                  <a:gd name="T1" fmla="*/ 10 h 10"/>
                  <a:gd name="T2" fmla="*/ 0 w 17"/>
                  <a:gd name="T3" fmla="*/ 2 h 10"/>
                  <a:gd name="T4" fmla="*/ 14 w 17"/>
                  <a:gd name="T5" fmla="*/ 1 h 10"/>
                  <a:gd name="T6" fmla="*/ 16 w 17"/>
                  <a:gd name="T7" fmla="*/ 8 h 10"/>
                  <a:gd name="T8" fmla="*/ 7 w 17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0" y="10"/>
                    </a:moveTo>
                    <a:cubicBezTo>
                      <a:pt x="6" y="10"/>
                      <a:pt x="2" y="6"/>
                      <a:pt x="0" y="2"/>
                    </a:cubicBezTo>
                    <a:cubicBezTo>
                      <a:pt x="1" y="1"/>
                      <a:pt x="12" y="0"/>
                      <a:pt x="14" y="1"/>
                    </a:cubicBezTo>
                    <a:cubicBezTo>
                      <a:pt x="16" y="1"/>
                      <a:pt x="17" y="7"/>
                      <a:pt x="16" y="8"/>
                    </a:cubicBezTo>
                    <a:cubicBezTo>
                      <a:pt x="14" y="10"/>
                      <a:pt x="9" y="10"/>
                      <a:pt x="7" y="10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8" name="Freeform 70">
                <a:extLst>
                  <a:ext uri="{FF2B5EF4-FFF2-40B4-BE49-F238E27FC236}">
                    <a16:creationId xmlns:a16="http://schemas.microsoft.com/office/drawing/2014/main" id="{345DC241-772D-4D33-839C-79296F663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3994" y="4894171"/>
                <a:ext cx="17695" cy="7742"/>
              </a:xfrm>
              <a:custGeom>
                <a:avLst/>
                <a:gdLst>
                  <a:gd name="T0" fmla="*/ 20 w 20"/>
                  <a:gd name="T1" fmla="*/ 8 h 9"/>
                  <a:gd name="T2" fmla="*/ 3 w 20"/>
                  <a:gd name="T3" fmla="*/ 6 h 9"/>
                  <a:gd name="T4" fmla="*/ 9 w 20"/>
                  <a:gd name="T5" fmla="*/ 0 h 9"/>
                  <a:gd name="T6" fmla="*/ 16 w 20"/>
                  <a:gd name="T7" fmla="*/ 3 h 9"/>
                  <a:gd name="T8" fmla="*/ 20 w 20"/>
                  <a:gd name="T9" fmla="*/ 7 h 9"/>
                  <a:gd name="T10" fmla="*/ 20 w 20"/>
                  <a:gd name="T11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9">
                    <a:moveTo>
                      <a:pt x="20" y="8"/>
                    </a:moveTo>
                    <a:cubicBezTo>
                      <a:pt x="16" y="8"/>
                      <a:pt x="6" y="9"/>
                      <a:pt x="3" y="6"/>
                    </a:cubicBezTo>
                    <a:cubicBezTo>
                      <a:pt x="0" y="2"/>
                      <a:pt x="5" y="0"/>
                      <a:pt x="9" y="0"/>
                    </a:cubicBezTo>
                    <a:cubicBezTo>
                      <a:pt x="11" y="1"/>
                      <a:pt x="14" y="2"/>
                      <a:pt x="16" y="3"/>
                    </a:cubicBezTo>
                    <a:cubicBezTo>
                      <a:pt x="18" y="4"/>
                      <a:pt x="17" y="7"/>
                      <a:pt x="20" y="7"/>
                    </a:cubicBezTo>
                    <a:cubicBezTo>
                      <a:pt x="20" y="7"/>
                      <a:pt x="20" y="8"/>
                      <a:pt x="2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49" name="Freeform 71">
                <a:extLst>
                  <a:ext uri="{FF2B5EF4-FFF2-40B4-BE49-F238E27FC236}">
                    <a16:creationId xmlns:a16="http://schemas.microsoft.com/office/drawing/2014/main" id="{4A7C2406-FFF5-42E4-B9E1-88D8B5957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5305" y="5419118"/>
                <a:ext cx="143033" cy="216762"/>
              </a:xfrm>
              <a:custGeom>
                <a:avLst/>
                <a:gdLst>
                  <a:gd name="T0" fmla="*/ 39 w 164"/>
                  <a:gd name="T1" fmla="*/ 162 h 249"/>
                  <a:gd name="T2" fmla="*/ 49 w 164"/>
                  <a:gd name="T3" fmla="*/ 158 h 249"/>
                  <a:gd name="T4" fmla="*/ 54 w 164"/>
                  <a:gd name="T5" fmla="*/ 150 h 249"/>
                  <a:gd name="T6" fmla="*/ 59 w 164"/>
                  <a:gd name="T7" fmla="*/ 131 h 249"/>
                  <a:gd name="T8" fmla="*/ 62 w 164"/>
                  <a:gd name="T9" fmla="*/ 114 h 249"/>
                  <a:gd name="T10" fmla="*/ 55 w 164"/>
                  <a:gd name="T11" fmla="*/ 91 h 249"/>
                  <a:gd name="T12" fmla="*/ 43 w 164"/>
                  <a:gd name="T13" fmla="*/ 67 h 249"/>
                  <a:gd name="T14" fmla="*/ 27 w 164"/>
                  <a:gd name="T15" fmla="*/ 44 h 249"/>
                  <a:gd name="T16" fmla="*/ 19 w 164"/>
                  <a:gd name="T17" fmla="*/ 34 h 249"/>
                  <a:gd name="T18" fmla="*/ 16 w 164"/>
                  <a:gd name="T19" fmla="*/ 21 h 249"/>
                  <a:gd name="T20" fmla="*/ 13 w 164"/>
                  <a:gd name="T21" fmla="*/ 3 h 249"/>
                  <a:gd name="T22" fmla="*/ 22 w 164"/>
                  <a:gd name="T23" fmla="*/ 17 h 249"/>
                  <a:gd name="T24" fmla="*/ 37 w 164"/>
                  <a:gd name="T25" fmla="*/ 25 h 249"/>
                  <a:gd name="T26" fmla="*/ 55 w 164"/>
                  <a:gd name="T27" fmla="*/ 49 h 249"/>
                  <a:gd name="T28" fmla="*/ 64 w 164"/>
                  <a:gd name="T29" fmla="*/ 75 h 249"/>
                  <a:gd name="T30" fmla="*/ 71 w 164"/>
                  <a:gd name="T31" fmla="*/ 85 h 249"/>
                  <a:gd name="T32" fmla="*/ 82 w 164"/>
                  <a:gd name="T33" fmla="*/ 89 h 249"/>
                  <a:gd name="T34" fmla="*/ 80 w 164"/>
                  <a:gd name="T35" fmla="*/ 75 h 249"/>
                  <a:gd name="T36" fmla="*/ 94 w 164"/>
                  <a:gd name="T37" fmla="*/ 99 h 249"/>
                  <a:gd name="T38" fmla="*/ 113 w 164"/>
                  <a:gd name="T39" fmla="*/ 121 h 249"/>
                  <a:gd name="T40" fmla="*/ 139 w 164"/>
                  <a:gd name="T41" fmla="*/ 116 h 249"/>
                  <a:gd name="T42" fmla="*/ 149 w 164"/>
                  <a:gd name="T43" fmla="*/ 108 h 249"/>
                  <a:gd name="T44" fmla="*/ 160 w 164"/>
                  <a:gd name="T45" fmla="*/ 114 h 249"/>
                  <a:gd name="T46" fmla="*/ 163 w 164"/>
                  <a:gd name="T47" fmla="*/ 114 h 249"/>
                  <a:gd name="T48" fmla="*/ 160 w 164"/>
                  <a:gd name="T49" fmla="*/ 134 h 249"/>
                  <a:gd name="T50" fmla="*/ 151 w 164"/>
                  <a:gd name="T51" fmla="*/ 143 h 249"/>
                  <a:gd name="T52" fmla="*/ 145 w 164"/>
                  <a:gd name="T53" fmla="*/ 150 h 249"/>
                  <a:gd name="T54" fmla="*/ 148 w 164"/>
                  <a:gd name="T55" fmla="*/ 164 h 249"/>
                  <a:gd name="T56" fmla="*/ 119 w 164"/>
                  <a:gd name="T57" fmla="*/ 169 h 249"/>
                  <a:gd name="T58" fmla="*/ 119 w 164"/>
                  <a:gd name="T59" fmla="*/ 186 h 249"/>
                  <a:gd name="T60" fmla="*/ 113 w 164"/>
                  <a:gd name="T61" fmla="*/ 203 h 249"/>
                  <a:gd name="T62" fmla="*/ 102 w 164"/>
                  <a:gd name="T63" fmla="*/ 217 h 249"/>
                  <a:gd name="T64" fmla="*/ 93 w 164"/>
                  <a:gd name="T65" fmla="*/ 236 h 249"/>
                  <a:gd name="T66" fmla="*/ 79 w 164"/>
                  <a:gd name="T67" fmla="*/ 243 h 249"/>
                  <a:gd name="T68" fmla="*/ 71 w 164"/>
                  <a:gd name="T69" fmla="*/ 248 h 249"/>
                  <a:gd name="T70" fmla="*/ 64 w 164"/>
                  <a:gd name="T71" fmla="*/ 241 h 249"/>
                  <a:gd name="T72" fmla="*/ 59 w 164"/>
                  <a:gd name="T73" fmla="*/ 232 h 249"/>
                  <a:gd name="T74" fmla="*/ 65 w 164"/>
                  <a:gd name="T75" fmla="*/ 226 h 249"/>
                  <a:gd name="T76" fmla="*/ 68 w 164"/>
                  <a:gd name="T77" fmla="*/ 219 h 249"/>
                  <a:gd name="T78" fmla="*/ 67 w 164"/>
                  <a:gd name="T79" fmla="*/ 191 h 249"/>
                  <a:gd name="T80" fmla="*/ 39 w 164"/>
                  <a:gd name="T81" fmla="*/ 177 h 249"/>
                  <a:gd name="T82" fmla="*/ 47 w 164"/>
                  <a:gd name="T83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4" h="249">
                    <a:moveTo>
                      <a:pt x="39" y="162"/>
                    </a:moveTo>
                    <a:cubicBezTo>
                      <a:pt x="42" y="159"/>
                      <a:pt x="46" y="160"/>
                      <a:pt x="49" y="158"/>
                    </a:cubicBezTo>
                    <a:cubicBezTo>
                      <a:pt x="52" y="156"/>
                      <a:pt x="52" y="153"/>
                      <a:pt x="54" y="150"/>
                    </a:cubicBezTo>
                    <a:cubicBezTo>
                      <a:pt x="57" y="143"/>
                      <a:pt x="58" y="138"/>
                      <a:pt x="59" y="131"/>
                    </a:cubicBezTo>
                    <a:cubicBezTo>
                      <a:pt x="61" y="125"/>
                      <a:pt x="63" y="120"/>
                      <a:pt x="62" y="114"/>
                    </a:cubicBezTo>
                    <a:cubicBezTo>
                      <a:pt x="62" y="106"/>
                      <a:pt x="57" y="98"/>
                      <a:pt x="55" y="91"/>
                    </a:cubicBezTo>
                    <a:cubicBezTo>
                      <a:pt x="52" y="81"/>
                      <a:pt x="50" y="74"/>
                      <a:pt x="43" y="67"/>
                    </a:cubicBezTo>
                    <a:cubicBezTo>
                      <a:pt x="36" y="60"/>
                      <a:pt x="33" y="52"/>
                      <a:pt x="27" y="44"/>
                    </a:cubicBezTo>
                    <a:cubicBezTo>
                      <a:pt x="24" y="40"/>
                      <a:pt x="20" y="39"/>
                      <a:pt x="19" y="34"/>
                    </a:cubicBezTo>
                    <a:cubicBezTo>
                      <a:pt x="17" y="30"/>
                      <a:pt x="18" y="25"/>
                      <a:pt x="16" y="21"/>
                    </a:cubicBezTo>
                    <a:cubicBezTo>
                      <a:pt x="14" y="18"/>
                      <a:pt x="0" y="0"/>
                      <a:pt x="13" y="3"/>
                    </a:cubicBezTo>
                    <a:cubicBezTo>
                      <a:pt x="18" y="4"/>
                      <a:pt x="19" y="13"/>
                      <a:pt x="22" y="17"/>
                    </a:cubicBezTo>
                    <a:cubicBezTo>
                      <a:pt x="26" y="20"/>
                      <a:pt x="33" y="22"/>
                      <a:pt x="37" y="25"/>
                    </a:cubicBezTo>
                    <a:cubicBezTo>
                      <a:pt x="46" y="29"/>
                      <a:pt x="52" y="40"/>
                      <a:pt x="55" y="49"/>
                    </a:cubicBezTo>
                    <a:cubicBezTo>
                      <a:pt x="58" y="58"/>
                      <a:pt x="61" y="66"/>
                      <a:pt x="64" y="75"/>
                    </a:cubicBezTo>
                    <a:cubicBezTo>
                      <a:pt x="66" y="82"/>
                      <a:pt x="65" y="82"/>
                      <a:pt x="71" y="85"/>
                    </a:cubicBezTo>
                    <a:cubicBezTo>
                      <a:pt x="74" y="87"/>
                      <a:pt x="79" y="88"/>
                      <a:pt x="82" y="89"/>
                    </a:cubicBezTo>
                    <a:cubicBezTo>
                      <a:pt x="82" y="84"/>
                      <a:pt x="75" y="78"/>
                      <a:pt x="80" y="75"/>
                    </a:cubicBezTo>
                    <a:cubicBezTo>
                      <a:pt x="90" y="79"/>
                      <a:pt x="92" y="90"/>
                      <a:pt x="94" y="99"/>
                    </a:cubicBezTo>
                    <a:cubicBezTo>
                      <a:pt x="97" y="108"/>
                      <a:pt x="103" y="117"/>
                      <a:pt x="113" y="121"/>
                    </a:cubicBezTo>
                    <a:cubicBezTo>
                      <a:pt x="124" y="127"/>
                      <a:pt x="132" y="124"/>
                      <a:pt x="139" y="116"/>
                    </a:cubicBezTo>
                    <a:cubicBezTo>
                      <a:pt x="143" y="111"/>
                      <a:pt x="142" y="109"/>
                      <a:pt x="149" y="108"/>
                    </a:cubicBezTo>
                    <a:cubicBezTo>
                      <a:pt x="154" y="108"/>
                      <a:pt x="159" y="107"/>
                      <a:pt x="160" y="114"/>
                    </a:cubicBezTo>
                    <a:cubicBezTo>
                      <a:pt x="161" y="114"/>
                      <a:pt x="162" y="113"/>
                      <a:pt x="163" y="114"/>
                    </a:cubicBezTo>
                    <a:cubicBezTo>
                      <a:pt x="164" y="118"/>
                      <a:pt x="161" y="129"/>
                      <a:pt x="160" y="134"/>
                    </a:cubicBezTo>
                    <a:cubicBezTo>
                      <a:pt x="158" y="139"/>
                      <a:pt x="155" y="139"/>
                      <a:pt x="151" y="143"/>
                    </a:cubicBezTo>
                    <a:cubicBezTo>
                      <a:pt x="148" y="146"/>
                      <a:pt x="153" y="151"/>
                      <a:pt x="145" y="150"/>
                    </a:cubicBezTo>
                    <a:cubicBezTo>
                      <a:pt x="143" y="156"/>
                      <a:pt x="148" y="159"/>
                      <a:pt x="148" y="164"/>
                    </a:cubicBezTo>
                    <a:cubicBezTo>
                      <a:pt x="139" y="160"/>
                      <a:pt x="123" y="155"/>
                      <a:pt x="119" y="169"/>
                    </a:cubicBezTo>
                    <a:cubicBezTo>
                      <a:pt x="117" y="175"/>
                      <a:pt x="120" y="180"/>
                      <a:pt x="119" y="186"/>
                    </a:cubicBezTo>
                    <a:cubicBezTo>
                      <a:pt x="119" y="192"/>
                      <a:pt x="115" y="197"/>
                      <a:pt x="113" y="203"/>
                    </a:cubicBezTo>
                    <a:cubicBezTo>
                      <a:pt x="110" y="208"/>
                      <a:pt x="105" y="211"/>
                      <a:pt x="102" y="217"/>
                    </a:cubicBezTo>
                    <a:cubicBezTo>
                      <a:pt x="98" y="223"/>
                      <a:pt x="97" y="230"/>
                      <a:pt x="93" y="236"/>
                    </a:cubicBezTo>
                    <a:cubicBezTo>
                      <a:pt x="88" y="243"/>
                      <a:pt x="86" y="240"/>
                      <a:pt x="79" y="243"/>
                    </a:cubicBezTo>
                    <a:cubicBezTo>
                      <a:pt x="75" y="245"/>
                      <a:pt x="76" y="249"/>
                      <a:pt x="71" y="248"/>
                    </a:cubicBezTo>
                    <a:cubicBezTo>
                      <a:pt x="70" y="248"/>
                      <a:pt x="65" y="242"/>
                      <a:pt x="64" y="241"/>
                    </a:cubicBezTo>
                    <a:cubicBezTo>
                      <a:pt x="60" y="237"/>
                      <a:pt x="56" y="239"/>
                      <a:pt x="59" y="232"/>
                    </a:cubicBezTo>
                    <a:cubicBezTo>
                      <a:pt x="59" y="232"/>
                      <a:pt x="64" y="228"/>
                      <a:pt x="65" y="226"/>
                    </a:cubicBezTo>
                    <a:cubicBezTo>
                      <a:pt x="66" y="224"/>
                      <a:pt x="67" y="221"/>
                      <a:pt x="68" y="219"/>
                    </a:cubicBezTo>
                    <a:cubicBezTo>
                      <a:pt x="73" y="208"/>
                      <a:pt x="78" y="199"/>
                      <a:pt x="67" y="191"/>
                    </a:cubicBezTo>
                    <a:cubicBezTo>
                      <a:pt x="57" y="185"/>
                      <a:pt x="46" y="184"/>
                      <a:pt x="39" y="177"/>
                    </a:cubicBezTo>
                    <a:cubicBezTo>
                      <a:pt x="30" y="166"/>
                      <a:pt x="37" y="163"/>
                      <a:pt x="47" y="156"/>
                    </a:cubicBezTo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0" name="Freeform 72">
                <a:extLst>
                  <a:ext uri="{FF2B5EF4-FFF2-40B4-BE49-F238E27FC236}">
                    <a16:creationId xmlns:a16="http://schemas.microsoft.com/office/drawing/2014/main" id="{1D4F5C41-8E0A-4124-BB80-156980FF2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208" y="4817493"/>
                <a:ext cx="944832" cy="746133"/>
              </a:xfrm>
              <a:custGeom>
                <a:avLst/>
                <a:gdLst>
                  <a:gd name="T0" fmla="*/ 205 w 1085"/>
                  <a:gd name="T1" fmla="*/ 254 h 857"/>
                  <a:gd name="T2" fmla="*/ 261 w 1085"/>
                  <a:gd name="T3" fmla="*/ 161 h 857"/>
                  <a:gd name="T4" fmla="*/ 293 w 1085"/>
                  <a:gd name="T5" fmla="*/ 166 h 857"/>
                  <a:gd name="T6" fmla="*/ 315 w 1085"/>
                  <a:gd name="T7" fmla="*/ 127 h 857"/>
                  <a:gd name="T8" fmla="*/ 383 w 1085"/>
                  <a:gd name="T9" fmla="*/ 91 h 857"/>
                  <a:gd name="T10" fmla="*/ 405 w 1085"/>
                  <a:gd name="T11" fmla="*/ 107 h 857"/>
                  <a:gd name="T12" fmla="*/ 450 w 1085"/>
                  <a:gd name="T13" fmla="*/ 107 h 857"/>
                  <a:gd name="T14" fmla="*/ 472 w 1085"/>
                  <a:gd name="T15" fmla="*/ 66 h 857"/>
                  <a:gd name="T16" fmla="*/ 506 w 1085"/>
                  <a:gd name="T17" fmla="*/ 21 h 857"/>
                  <a:gd name="T18" fmla="*/ 565 w 1085"/>
                  <a:gd name="T19" fmla="*/ 34 h 857"/>
                  <a:gd name="T20" fmla="*/ 638 w 1085"/>
                  <a:gd name="T21" fmla="*/ 37 h 857"/>
                  <a:gd name="T22" fmla="*/ 623 w 1085"/>
                  <a:gd name="T23" fmla="*/ 131 h 857"/>
                  <a:gd name="T24" fmla="*/ 739 w 1085"/>
                  <a:gd name="T25" fmla="*/ 192 h 857"/>
                  <a:gd name="T26" fmla="*/ 769 w 1085"/>
                  <a:gd name="T27" fmla="*/ 65 h 857"/>
                  <a:gd name="T28" fmla="*/ 837 w 1085"/>
                  <a:gd name="T29" fmla="*/ 113 h 857"/>
                  <a:gd name="T30" fmla="*/ 868 w 1085"/>
                  <a:gd name="T31" fmla="*/ 126 h 857"/>
                  <a:gd name="T32" fmla="*/ 892 w 1085"/>
                  <a:gd name="T33" fmla="*/ 216 h 857"/>
                  <a:gd name="T34" fmla="*/ 987 w 1085"/>
                  <a:gd name="T35" fmla="*/ 329 h 857"/>
                  <a:gd name="T36" fmla="*/ 1015 w 1085"/>
                  <a:gd name="T37" fmla="*/ 355 h 857"/>
                  <a:gd name="T38" fmla="*/ 1080 w 1085"/>
                  <a:gd name="T39" fmla="*/ 410 h 857"/>
                  <a:gd name="T40" fmla="*/ 1081 w 1085"/>
                  <a:gd name="T41" fmla="*/ 501 h 857"/>
                  <a:gd name="T42" fmla="*/ 1040 w 1085"/>
                  <a:gd name="T43" fmla="*/ 657 h 857"/>
                  <a:gd name="T44" fmla="*/ 997 w 1085"/>
                  <a:gd name="T45" fmla="*/ 737 h 857"/>
                  <a:gd name="T46" fmla="*/ 950 w 1085"/>
                  <a:gd name="T47" fmla="*/ 809 h 857"/>
                  <a:gd name="T48" fmla="*/ 857 w 1085"/>
                  <a:gd name="T49" fmla="*/ 827 h 857"/>
                  <a:gd name="T50" fmla="*/ 815 w 1085"/>
                  <a:gd name="T51" fmla="*/ 844 h 857"/>
                  <a:gd name="T52" fmla="*/ 727 w 1085"/>
                  <a:gd name="T53" fmla="*/ 800 h 857"/>
                  <a:gd name="T54" fmla="*/ 676 w 1085"/>
                  <a:gd name="T55" fmla="*/ 733 h 857"/>
                  <a:gd name="T56" fmla="*/ 649 w 1085"/>
                  <a:gd name="T57" fmla="*/ 720 h 857"/>
                  <a:gd name="T58" fmla="*/ 632 w 1085"/>
                  <a:gd name="T59" fmla="*/ 684 h 857"/>
                  <a:gd name="T60" fmla="*/ 586 w 1085"/>
                  <a:gd name="T61" fmla="*/ 669 h 857"/>
                  <a:gd name="T62" fmla="*/ 464 w 1085"/>
                  <a:gd name="T63" fmla="*/ 602 h 857"/>
                  <a:gd name="T64" fmla="*/ 305 w 1085"/>
                  <a:gd name="T65" fmla="*/ 650 h 857"/>
                  <a:gd name="T66" fmla="*/ 150 w 1085"/>
                  <a:gd name="T67" fmla="*/ 707 h 857"/>
                  <a:gd name="T68" fmla="*/ 71 w 1085"/>
                  <a:gd name="T69" fmla="*/ 659 h 857"/>
                  <a:gd name="T70" fmla="*/ 51 w 1085"/>
                  <a:gd name="T71" fmla="*/ 521 h 857"/>
                  <a:gd name="T72" fmla="*/ 1 w 1085"/>
                  <a:gd name="T73" fmla="*/ 433 h 857"/>
                  <a:gd name="T74" fmla="*/ 31 w 1085"/>
                  <a:gd name="T75" fmla="*/ 413 h 857"/>
                  <a:gd name="T76" fmla="*/ 26 w 1085"/>
                  <a:gd name="T77" fmla="*/ 364 h 857"/>
                  <a:gd name="T78" fmla="*/ 35 w 1085"/>
                  <a:gd name="T79" fmla="*/ 316 h 857"/>
                  <a:gd name="T80" fmla="*/ 49 w 1085"/>
                  <a:gd name="T81" fmla="*/ 322 h 857"/>
                  <a:gd name="T82" fmla="*/ 61 w 1085"/>
                  <a:gd name="T83" fmla="*/ 306 h 857"/>
                  <a:gd name="T84" fmla="*/ 121 w 1085"/>
                  <a:gd name="T85" fmla="*/ 276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85" h="857">
                    <a:moveTo>
                      <a:pt x="121" y="276"/>
                    </a:moveTo>
                    <a:cubicBezTo>
                      <a:pt x="149" y="271"/>
                      <a:pt x="179" y="266"/>
                      <a:pt x="205" y="254"/>
                    </a:cubicBezTo>
                    <a:cubicBezTo>
                      <a:pt x="228" y="244"/>
                      <a:pt x="246" y="216"/>
                      <a:pt x="251" y="192"/>
                    </a:cubicBezTo>
                    <a:cubicBezTo>
                      <a:pt x="253" y="181"/>
                      <a:pt x="247" y="166"/>
                      <a:pt x="261" y="161"/>
                    </a:cubicBezTo>
                    <a:cubicBezTo>
                      <a:pt x="275" y="155"/>
                      <a:pt x="277" y="175"/>
                      <a:pt x="285" y="182"/>
                    </a:cubicBezTo>
                    <a:cubicBezTo>
                      <a:pt x="288" y="177"/>
                      <a:pt x="290" y="170"/>
                      <a:pt x="293" y="166"/>
                    </a:cubicBezTo>
                    <a:cubicBezTo>
                      <a:pt x="294" y="166"/>
                      <a:pt x="304" y="155"/>
                      <a:pt x="305" y="155"/>
                    </a:cubicBezTo>
                    <a:cubicBezTo>
                      <a:pt x="310" y="145"/>
                      <a:pt x="310" y="136"/>
                      <a:pt x="315" y="127"/>
                    </a:cubicBezTo>
                    <a:cubicBezTo>
                      <a:pt x="322" y="113"/>
                      <a:pt x="338" y="103"/>
                      <a:pt x="351" y="97"/>
                    </a:cubicBezTo>
                    <a:cubicBezTo>
                      <a:pt x="361" y="92"/>
                      <a:pt x="372" y="88"/>
                      <a:pt x="383" y="91"/>
                    </a:cubicBezTo>
                    <a:cubicBezTo>
                      <a:pt x="389" y="92"/>
                      <a:pt x="396" y="94"/>
                      <a:pt x="399" y="100"/>
                    </a:cubicBezTo>
                    <a:cubicBezTo>
                      <a:pt x="400" y="101"/>
                      <a:pt x="402" y="105"/>
                      <a:pt x="405" y="107"/>
                    </a:cubicBezTo>
                    <a:cubicBezTo>
                      <a:pt x="408" y="110"/>
                      <a:pt x="431" y="122"/>
                      <a:pt x="435" y="121"/>
                    </a:cubicBezTo>
                    <a:cubicBezTo>
                      <a:pt x="450" y="120"/>
                      <a:pt x="445" y="121"/>
                      <a:pt x="450" y="107"/>
                    </a:cubicBezTo>
                    <a:cubicBezTo>
                      <a:pt x="453" y="101"/>
                      <a:pt x="448" y="95"/>
                      <a:pt x="454" y="85"/>
                    </a:cubicBezTo>
                    <a:cubicBezTo>
                      <a:pt x="457" y="78"/>
                      <a:pt x="467" y="72"/>
                      <a:pt x="472" y="66"/>
                    </a:cubicBezTo>
                    <a:cubicBezTo>
                      <a:pt x="454" y="41"/>
                      <a:pt x="517" y="44"/>
                      <a:pt x="528" y="42"/>
                    </a:cubicBezTo>
                    <a:cubicBezTo>
                      <a:pt x="535" y="24"/>
                      <a:pt x="519" y="25"/>
                      <a:pt x="506" y="21"/>
                    </a:cubicBezTo>
                    <a:cubicBezTo>
                      <a:pt x="506" y="21"/>
                      <a:pt x="506" y="18"/>
                      <a:pt x="506" y="18"/>
                    </a:cubicBezTo>
                    <a:cubicBezTo>
                      <a:pt x="533" y="10"/>
                      <a:pt x="540" y="28"/>
                      <a:pt x="565" y="34"/>
                    </a:cubicBezTo>
                    <a:cubicBezTo>
                      <a:pt x="582" y="38"/>
                      <a:pt x="610" y="36"/>
                      <a:pt x="621" y="45"/>
                    </a:cubicBezTo>
                    <a:cubicBezTo>
                      <a:pt x="626" y="39"/>
                      <a:pt x="631" y="40"/>
                      <a:pt x="638" y="37"/>
                    </a:cubicBezTo>
                    <a:cubicBezTo>
                      <a:pt x="650" y="58"/>
                      <a:pt x="622" y="83"/>
                      <a:pt x="614" y="104"/>
                    </a:cubicBezTo>
                    <a:cubicBezTo>
                      <a:pt x="607" y="125"/>
                      <a:pt x="605" y="118"/>
                      <a:pt x="623" y="131"/>
                    </a:cubicBezTo>
                    <a:cubicBezTo>
                      <a:pt x="634" y="140"/>
                      <a:pt x="648" y="151"/>
                      <a:pt x="661" y="158"/>
                    </a:cubicBezTo>
                    <a:cubicBezTo>
                      <a:pt x="675" y="167"/>
                      <a:pt x="723" y="201"/>
                      <a:pt x="739" y="192"/>
                    </a:cubicBezTo>
                    <a:cubicBezTo>
                      <a:pt x="755" y="185"/>
                      <a:pt x="764" y="139"/>
                      <a:pt x="765" y="120"/>
                    </a:cubicBezTo>
                    <a:cubicBezTo>
                      <a:pt x="767" y="102"/>
                      <a:pt x="766" y="82"/>
                      <a:pt x="769" y="65"/>
                    </a:cubicBezTo>
                    <a:cubicBezTo>
                      <a:pt x="771" y="57"/>
                      <a:pt x="781" y="12"/>
                      <a:pt x="786" y="10"/>
                    </a:cubicBezTo>
                    <a:cubicBezTo>
                      <a:pt x="809" y="0"/>
                      <a:pt x="822" y="109"/>
                      <a:pt x="837" y="113"/>
                    </a:cubicBezTo>
                    <a:cubicBezTo>
                      <a:pt x="838" y="109"/>
                      <a:pt x="841" y="108"/>
                      <a:pt x="842" y="103"/>
                    </a:cubicBezTo>
                    <a:cubicBezTo>
                      <a:pt x="850" y="113"/>
                      <a:pt x="862" y="115"/>
                      <a:pt x="868" y="126"/>
                    </a:cubicBezTo>
                    <a:cubicBezTo>
                      <a:pt x="872" y="135"/>
                      <a:pt x="870" y="147"/>
                      <a:pt x="872" y="157"/>
                    </a:cubicBezTo>
                    <a:cubicBezTo>
                      <a:pt x="877" y="176"/>
                      <a:pt x="885" y="198"/>
                      <a:pt x="892" y="216"/>
                    </a:cubicBezTo>
                    <a:cubicBezTo>
                      <a:pt x="904" y="246"/>
                      <a:pt x="927" y="246"/>
                      <a:pt x="950" y="265"/>
                    </a:cubicBezTo>
                    <a:cubicBezTo>
                      <a:pt x="969" y="280"/>
                      <a:pt x="969" y="313"/>
                      <a:pt x="987" y="329"/>
                    </a:cubicBezTo>
                    <a:cubicBezTo>
                      <a:pt x="997" y="321"/>
                      <a:pt x="1008" y="327"/>
                      <a:pt x="1014" y="337"/>
                    </a:cubicBezTo>
                    <a:cubicBezTo>
                      <a:pt x="1018" y="343"/>
                      <a:pt x="1012" y="350"/>
                      <a:pt x="1015" y="355"/>
                    </a:cubicBezTo>
                    <a:cubicBezTo>
                      <a:pt x="1019" y="361"/>
                      <a:pt x="1025" y="363"/>
                      <a:pt x="1030" y="369"/>
                    </a:cubicBezTo>
                    <a:cubicBezTo>
                      <a:pt x="1044" y="385"/>
                      <a:pt x="1055" y="413"/>
                      <a:pt x="1080" y="410"/>
                    </a:cubicBezTo>
                    <a:cubicBezTo>
                      <a:pt x="1083" y="423"/>
                      <a:pt x="1075" y="436"/>
                      <a:pt x="1075" y="451"/>
                    </a:cubicBezTo>
                    <a:cubicBezTo>
                      <a:pt x="1075" y="467"/>
                      <a:pt x="1079" y="485"/>
                      <a:pt x="1081" y="501"/>
                    </a:cubicBezTo>
                    <a:cubicBezTo>
                      <a:pt x="1085" y="526"/>
                      <a:pt x="1081" y="554"/>
                      <a:pt x="1077" y="581"/>
                    </a:cubicBezTo>
                    <a:cubicBezTo>
                      <a:pt x="1074" y="608"/>
                      <a:pt x="1054" y="637"/>
                      <a:pt x="1040" y="657"/>
                    </a:cubicBezTo>
                    <a:cubicBezTo>
                      <a:pt x="1031" y="669"/>
                      <a:pt x="1024" y="677"/>
                      <a:pt x="1019" y="693"/>
                    </a:cubicBezTo>
                    <a:cubicBezTo>
                      <a:pt x="1013" y="710"/>
                      <a:pt x="1003" y="721"/>
                      <a:pt x="997" y="737"/>
                    </a:cubicBezTo>
                    <a:cubicBezTo>
                      <a:pt x="992" y="753"/>
                      <a:pt x="998" y="777"/>
                      <a:pt x="991" y="792"/>
                    </a:cubicBezTo>
                    <a:cubicBezTo>
                      <a:pt x="983" y="810"/>
                      <a:pt x="968" y="803"/>
                      <a:pt x="950" y="809"/>
                    </a:cubicBezTo>
                    <a:cubicBezTo>
                      <a:pt x="928" y="816"/>
                      <a:pt x="922" y="834"/>
                      <a:pt x="904" y="843"/>
                    </a:cubicBezTo>
                    <a:cubicBezTo>
                      <a:pt x="878" y="857"/>
                      <a:pt x="879" y="828"/>
                      <a:pt x="857" y="827"/>
                    </a:cubicBezTo>
                    <a:cubicBezTo>
                      <a:pt x="858" y="824"/>
                      <a:pt x="858" y="819"/>
                      <a:pt x="859" y="816"/>
                    </a:cubicBezTo>
                    <a:cubicBezTo>
                      <a:pt x="853" y="816"/>
                      <a:pt x="817" y="839"/>
                      <a:pt x="815" y="844"/>
                    </a:cubicBezTo>
                    <a:cubicBezTo>
                      <a:pt x="803" y="844"/>
                      <a:pt x="781" y="831"/>
                      <a:pt x="767" y="825"/>
                    </a:cubicBezTo>
                    <a:cubicBezTo>
                      <a:pt x="755" y="820"/>
                      <a:pt x="737" y="813"/>
                      <a:pt x="727" y="800"/>
                    </a:cubicBezTo>
                    <a:cubicBezTo>
                      <a:pt x="717" y="786"/>
                      <a:pt x="724" y="769"/>
                      <a:pt x="715" y="756"/>
                    </a:cubicBezTo>
                    <a:cubicBezTo>
                      <a:pt x="709" y="746"/>
                      <a:pt x="687" y="734"/>
                      <a:pt x="676" y="733"/>
                    </a:cubicBezTo>
                    <a:cubicBezTo>
                      <a:pt x="683" y="718"/>
                      <a:pt x="692" y="708"/>
                      <a:pt x="679" y="692"/>
                    </a:cubicBezTo>
                    <a:cubicBezTo>
                      <a:pt x="661" y="695"/>
                      <a:pt x="668" y="721"/>
                      <a:pt x="649" y="720"/>
                    </a:cubicBezTo>
                    <a:cubicBezTo>
                      <a:pt x="651" y="713"/>
                      <a:pt x="680" y="655"/>
                      <a:pt x="664" y="654"/>
                    </a:cubicBezTo>
                    <a:cubicBezTo>
                      <a:pt x="656" y="654"/>
                      <a:pt x="638" y="678"/>
                      <a:pt x="632" y="684"/>
                    </a:cubicBezTo>
                    <a:cubicBezTo>
                      <a:pt x="622" y="693"/>
                      <a:pt x="613" y="718"/>
                      <a:pt x="605" y="711"/>
                    </a:cubicBezTo>
                    <a:cubicBezTo>
                      <a:pt x="599" y="707"/>
                      <a:pt x="594" y="678"/>
                      <a:pt x="586" y="669"/>
                    </a:cubicBezTo>
                    <a:cubicBezTo>
                      <a:pt x="577" y="658"/>
                      <a:pt x="572" y="647"/>
                      <a:pt x="563" y="637"/>
                    </a:cubicBezTo>
                    <a:cubicBezTo>
                      <a:pt x="542" y="611"/>
                      <a:pt x="495" y="602"/>
                      <a:pt x="464" y="602"/>
                    </a:cubicBezTo>
                    <a:cubicBezTo>
                      <a:pt x="429" y="602"/>
                      <a:pt x="402" y="626"/>
                      <a:pt x="365" y="628"/>
                    </a:cubicBezTo>
                    <a:cubicBezTo>
                      <a:pt x="343" y="630"/>
                      <a:pt x="325" y="651"/>
                      <a:pt x="305" y="650"/>
                    </a:cubicBezTo>
                    <a:cubicBezTo>
                      <a:pt x="299" y="688"/>
                      <a:pt x="274" y="683"/>
                      <a:pt x="244" y="679"/>
                    </a:cubicBezTo>
                    <a:cubicBezTo>
                      <a:pt x="202" y="673"/>
                      <a:pt x="183" y="688"/>
                      <a:pt x="150" y="707"/>
                    </a:cubicBezTo>
                    <a:cubicBezTo>
                      <a:pt x="119" y="726"/>
                      <a:pt x="91" y="710"/>
                      <a:pt x="67" y="689"/>
                    </a:cubicBezTo>
                    <a:cubicBezTo>
                      <a:pt x="43" y="670"/>
                      <a:pt x="60" y="677"/>
                      <a:pt x="71" y="659"/>
                    </a:cubicBezTo>
                    <a:cubicBezTo>
                      <a:pt x="76" y="652"/>
                      <a:pt x="79" y="631"/>
                      <a:pt x="79" y="622"/>
                    </a:cubicBezTo>
                    <a:cubicBezTo>
                      <a:pt x="78" y="595"/>
                      <a:pt x="61" y="550"/>
                      <a:pt x="51" y="521"/>
                    </a:cubicBezTo>
                    <a:cubicBezTo>
                      <a:pt x="46" y="506"/>
                      <a:pt x="34" y="488"/>
                      <a:pt x="26" y="475"/>
                    </a:cubicBezTo>
                    <a:cubicBezTo>
                      <a:pt x="19" y="463"/>
                      <a:pt x="0" y="449"/>
                      <a:pt x="1" y="433"/>
                    </a:cubicBezTo>
                    <a:cubicBezTo>
                      <a:pt x="15" y="427"/>
                      <a:pt x="21" y="443"/>
                      <a:pt x="34" y="444"/>
                    </a:cubicBezTo>
                    <a:cubicBezTo>
                      <a:pt x="34" y="434"/>
                      <a:pt x="35" y="422"/>
                      <a:pt x="31" y="413"/>
                    </a:cubicBezTo>
                    <a:cubicBezTo>
                      <a:pt x="26" y="400"/>
                      <a:pt x="15" y="401"/>
                      <a:pt x="17" y="383"/>
                    </a:cubicBezTo>
                    <a:cubicBezTo>
                      <a:pt x="18" y="375"/>
                      <a:pt x="23" y="370"/>
                      <a:pt x="26" y="364"/>
                    </a:cubicBezTo>
                    <a:cubicBezTo>
                      <a:pt x="28" y="356"/>
                      <a:pt x="27" y="346"/>
                      <a:pt x="26" y="339"/>
                    </a:cubicBezTo>
                    <a:cubicBezTo>
                      <a:pt x="25" y="330"/>
                      <a:pt x="28" y="321"/>
                      <a:pt x="35" y="316"/>
                    </a:cubicBezTo>
                    <a:cubicBezTo>
                      <a:pt x="36" y="318"/>
                      <a:pt x="38" y="339"/>
                      <a:pt x="45" y="333"/>
                    </a:cubicBezTo>
                    <a:cubicBezTo>
                      <a:pt x="48" y="330"/>
                      <a:pt x="44" y="325"/>
                      <a:pt x="49" y="322"/>
                    </a:cubicBezTo>
                    <a:cubicBezTo>
                      <a:pt x="52" y="319"/>
                      <a:pt x="54" y="318"/>
                      <a:pt x="55" y="314"/>
                    </a:cubicBezTo>
                    <a:cubicBezTo>
                      <a:pt x="57" y="311"/>
                      <a:pt x="59" y="309"/>
                      <a:pt x="61" y="306"/>
                    </a:cubicBezTo>
                    <a:cubicBezTo>
                      <a:pt x="67" y="301"/>
                      <a:pt x="73" y="296"/>
                      <a:pt x="80" y="292"/>
                    </a:cubicBezTo>
                    <a:cubicBezTo>
                      <a:pt x="93" y="285"/>
                      <a:pt x="107" y="279"/>
                      <a:pt x="121" y="27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1" name="Freeform 73">
                <a:extLst>
                  <a:ext uri="{FF2B5EF4-FFF2-40B4-BE49-F238E27FC236}">
                    <a16:creationId xmlns:a16="http://schemas.microsoft.com/office/drawing/2014/main" id="{CA1BAC70-ADC4-410A-A349-1BCBCD0DD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2640" y="5599384"/>
                <a:ext cx="184690" cy="203860"/>
              </a:xfrm>
              <a:custGeom>
                <a:avLst/>
                <a:gdLst>
                  <a:gd name="T0" fmla="*/ 159 w 212"/>
                  <a:gd name="T1" fmla="*/ 9 h 234"/>
                  <a:gd name="T2" fmla="*/ 181 w 212"/>
                  <a:gd name="T3" fmla="*/ 30 h 234"/>
                  <a:gd name="T4" fmla="*/ 186 w 212"/>
                  <a:gd name="T5" fmla="*/ 30 h 234"/>
                  <a:gd name="T6" fmla="*/ 196 w 212"/>
                  <a:gd name="T7" fmla="*/ 15 h 234"/>
                  <a:gd name="T8" fmla="*/ 212 w 212"/>
                  <a:gd name="T9" fmla="*/ 24 h 234"/>
                  <a:gd name="T10" fmla="*/ 208 w 212"/>
                  <a:gd name="T11" fmla="*/ 35 h 234"/>
                  <a:gd name="T12" fmla="*/ 211 w 212"/>
                  <a:gd name="T13" fmla="*/ 51 h 234"/>
                  <a:gd name="T14" fmla="*/ 193 w 212"/>
                  <a:gd name="T15" fmla="*/ 76 h 234"/>
                  <a:gd name="T16" fmla="*/ 173 w 212"/>
                  <a:gd name="T17" fmla="*/ 100 h 234"/>
                  <a:gd name="T18" fmla="*/ 160 w 212"/>
                  <a:gd name="T19" fmla="*/ 124 h 234"/>
                  <a:gd name="T20" fmla="*/ 161 w 212"/>
                  <a:gd name="T21" fmla="*/ 125 h 234"/>
                  <a:gd name="T22" fmla="*/ 130 w 212"/>
                  <a:gd name="T23" fmla="*/ 151 h 234"/>
                  <a:gd name="T24" fmla="*/ 117 w 212"/>
                  <a:gd name="T25" fmla="*/ 191 h 234"/>
                  <a:gd name="T26" fmla="*/ 98 w 212"/>
                  <a:gd name="T27" fmla="*/ 209 h 234"/>
                  <a:gd name="T28" fmla="*/ 85 w 212"/>
                  <a:gd name="T29" fmla="*/ 226 h 234"/>
                  <a:gd name="T30" fmla="*/ 42 w 212"/>
                  <a:gd name="T31" fmla="*/ 216 h 234"/>
                  <a:gd name="T32" fmla="*/ 30 w 212"/>
                  <a:gd name="T33" fmla="*/ 214 h 234"/>
                  <a:gd name="T34" fmla="*/ 17 w 212"/>
                  <a:gd name="T35" fmla="*/ 213 h 234"/>
                  <a:gd name="T36" fmla="*/ 1 w 212"/>
                  <a:gd name="T37" fmla="*/ 195 h 234"/>
                  <a:gd name="T38" fmla="*/ 35 w 212"/>
                  <a:gd name="T39" fmla="*/ 149 h 234"/>
                  <a:gd name="T40" fmla="*/ 85 w 212"/>
                  <a:gd name="T41" fmla="*/ 111 h 234"/>
                  <a:gd name="T42" fmla="*/ 126 w 212"/>
                  <a:gd name="T43" fmla="*/ 70 h 234"/>
                  <a:gd name="T44" fmla="*/ 136 w 212"/>
                  <a:gd name="T45" fmla="*/ 52 h 234"/>
                  <a:gd name="T46" fmla="*/ 148 w 212"/>
                  <a:gd name="T47" fmla="*/ 43 h 234"/>
                  <a:gd name="T48" fmla="*/ 159 w 212"/>
                  <a:gd name="T49" fmla="*/ 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2" h="234">
                    <a:moveTo>
                      <a:pt x="159" y="9"/>
                    </a:moveTo>
                    <a:cubicBezTo>
                      <a:pt x="172" y="0"/>
                      <a:pt x="183" y="17"/>
                      <a:pt x="181" y="30"/>
                    </a:cubicBezTo>
                    <a:cubicBezTo>
                      <a:pt x="183" y="30"/>
                      <a:pt x="184" y="30"/>
                      <a:pt x="186" y="30"/>
                    </a:cubicBezTo>
                    <a:cubicBezTo>
                      <a:pt x="188" y="26"/>
                      <a:pt x="191" y="17"/>
                      <a:pt x="196" y="15"/>
                    </a:cubicBezTo>
                    <a:cubicBezTo>
                      <a:pt x="205" y="12"/>
                      <a:pt x="205" y="21"/>
                      <a:pt x="212" y="24"/>
                    </a:cubicBezTo>
                    <a:cubicBezTo>
                      <a:pt x="212" y="29"/>
                      <a:pt x="208" y="31"/>
                      <a:pt x="208" y="35"/>
                    </a:cubicBezTo>
                    <a:cubicBezTo>
                      <a:pt x="208" y="41"/>
                      <a:pt x="212" y="47"/>
                      <a:pt x="211" y="51"/>
                    </a:cubicBezTo>
                    <a:cubicBezTo>
                      <a:pt x="209" y="57"/>
                      <a:pt x="197" y="69"/>
                      <a:pt x="193" y="76"/>
                    </a:cubicBezTo>
                    <a:cubicBezTo>
                      <a:pt x="188" y="86"/>
                      <a:pt x="177" y="92"/>
                      <a:pt x="173" y="100"/>
                    </a:cubicBezTo>
                    <a:cubicBezTo>
                      <a:pt x="168" y="109"/>
                      <a:pt x="175" y="122"/>
                      <a:pt x="160" y="124"/>
                    </a:cubicBezTo>
                    <a:cubicBezTo>
                      <a:pt x="160" y="125"/>
                      <a:pt x="161" y="125"/>
                      <a:pt x="161" y="125"/>
                    </a:cubicBezTo>
                    <a:cubicBezTo>
                      <a:pt x="146" y="132"/>
                      <a:pt x="135" y="134"/>
                      <a:pt x="130" y="151"/>
                    </a:cubicBezTo>
                    <a:cubicBezTo>
                      <a:pt x="126" y="165"/>
                      <a:pt x="127" y="179"/>
                      <a:pt x="117" y="191"/>
                    </a:cubicBezTo>
                    <a:cubicBezTo>
                      <a:pt x="112" y="198"/>
                      <a:pt x="103" y="201"/>
                      <a:pt x="98" y="209"/>
                    </a:cubicBezTo>
                    <a:cubicBezTo>
                      <a:pt x="93" y="216"/>
                      <a:pt x="91" y="222"/>
                      <a:pt x="85" y="226"/>
                    </a:cubicBezTo>
                    <a:cubicBezTo>
                      <a:pt x="73" y="234"/>
                      <a:pt x="46" y="231"/>
                      <a:pt x="42" y="216"/>
                    </a:cubicBezTo>
                    <a:cubicBezTo>
                      <a:pt x="37" y="217"/>
                      <a:pt x="34" y="214"/>
                      <a:pt x="30" y="214"/>
                    </a:cubicBezTo>
                    <a:cubicBezTo>
                      <a:pt x="28" y="213"/>
                      <a:pt x="18" y="213"/>
                      <a:pt x="17" y="213"/>
                    </a:cubicBezTo>
                    <a:cubicBezTo>
                      <a:pt x="12" y="211"/>
                      <a:pt x="2" y="201"/>
                      <a:pt x="1" y="195"/>
                    </a:cubicBezTo>
                    <a:cubicBezTo>
                      <a:pt x="0" y="183"/>
                      <a:pt x="26" y="157"/>
                      <a:pt x="35" y="149"/>
                    </a:cubicBezTo>
                    <a:cubicBezTo>
                      <a:pt x="51" y="135"/>
                      <a:pt x="68" y="123"/>
                      <a:pt x="85" y="111"/>
                    </a:cubicBezTo>
                    <a:cubicBezTo>
                      <a:pt x="104" y="98"/>
                      <a:pt x="115" y="90"/>
                      <a:pt x="126" y="70"/>
                    </a:cubicBezTo>
                    <a:cubicBezTo>
                      <a:pt x="129" y="65"/>
                      <a:pt x="133" y="56"/>
                      <a:pt x="136" y="52"/>
                    </a:cubicBezTo>
                    <a:cubicBezTo>
                      <a:pt x="139" y="48"/>
                      <a:pt x="145" y="47"/>
                      <a:pt x="148" y="43"/>
                    </a:cubicBezTo>
                    <a:cubicBezTo>
                      <a:pt x="155" y="33"/>
                      <a:pt x="148" y="16"/>
                      <a:pt x="159" y="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2" name="Freeform 74">
                <a:extLst>
                  <a:ext uri="{FF2B5EF4-FFF2-40B4-BE49-F238E27FC236}">
                    <a16:creationId xmlns:a16="http://schemas.microsoft.com/office/drawing/2014/main" id="{82BCFC1D-C9FF-46E0-A23D-E14A633DA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176" y="5594223"/>
                <a:ext cx="92161" cy="115754"/>
              </a:xfrm>
              <a:custGeom>
                <a:avLst/>
                <a:gdLst>
                  <a:gd name="T0" fmla="*/ 56 w 106"/>
                  <a:gd name="T1" fmla="*/ 30 h 133"/>
                  <a:gd name="T2" fmla="*/ 4 w 106"/>
                  <a:gd name="T3" fmla="*/ 23 h 133"/>
                  <a:gd name="T4" fmla="*/ 24 w 106"/>
                  <a:gd name="T5" fmla="*/ 66 h 133"/>
                  <a:gd name="T6" fmla="*/ 51 w 106"/>
                  <a:gd name="T7" fmla="*/ 118 h 133"/>
                  <a:gd name="T8" fmla="*/ 106 w 106"/>
                  <a:gd name="T9" fmla="*/ 23 h 133"/>
                  <a:gd name="T10" fmla="*/ 56 w 106"/>
                  <a:gd name="T11" fmla="*/ 3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133">
                    <a:moveTo>
                      <a:pt x="56" y="30"/>
                    </a:moveTo>
                    <a:cubicBezTo>
                      <a:pt x="37" y="28"/>
                      <a:pt x="13" y="0"/>
                      <a:pt x="4" y="23"/>
                    </a:cubicBezTo>
                    <a:cubicBezTo>
                      <a:pt x="0" y="34"/>
                      <a:pt x="19" y="57"/>
                      <a:pt x="24" y="66"/>
                    </a:cubicBezTo>
                    <a:cubicBezTo>
                      <a:pt x="31" y="82"/>
                      <a:pt x="32" y="109"/>
                      <a:pt x="51" y="118"/>
                    </a:cubicBezTo>
                    <a:cubicBezTo>
                      <a:pt x="82" y="133"/>
                      <a:pt x="104" y="52"/>
                      <a:pt x="106" y="23"/>
                    </a:cubicBezTo>
                    <a:cubicBezTo>
                      <a:pt x="87" y="19"/>
                      <a:pt x="75" y="31"/>
                      <a:pt x="56" y="3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3" name="Freeform 75">
                <a:extLst>
                  <a:ext uri="{FF2B5EF4-FFF2-40B4-BE49-F238E27FC236}">
                    <a16:creationId xmlns:a16="http://schemas.microsoft.com/office/drawing/2014/main" id="{95FE176A-2748-4487-91C4-46DC227EB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486" y="5457457"/>
                <a:ext cx="37602" cy="12165"/>
              </a:xfrm>
              <a:custGeom>
                <a:avLst/>
                <a:gdLst>
                  <a:gd name="T0" fmla="*/ 30 w 43"/>
                  <a:gd name="T1" fmla="*/ 0 h 14"/>
                  <a:gd name="T2" fmla="*/ 42 w 43"/>
                  <a:gd name="T3" fmla="*/ 5 h 14"/>
                  <a:gd name="T4" fmla="*/ 42 w 43"/>
                  <a:gd name="T5" fmla="*/ 7 h 14"/>
                  <a:gd name="T6" fmla="*/ 21 w 43"/>
                  <a:gd name="T7" fmla="*/ 13 h 14"/>
                  <a:gd name="T8" fmla="*/ 2 w 43"/>
                  <a:gd name="T9" fmla="*/ 12 h 14"/>
                  <a:gd name="T10" fmla="*/ 5 w 43"/>
                  <a:gd name="T11" fmla="*/ 3 h 14"/>
                  <a:gd name="T12" fmla="*/ 17 w 43"/>
                  <a:gd name="T13" fmla="*/ 2 h 14"/>
                  <a:gd name="T14" fmla="*/ 30 w 43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4">
                    <a:moveTo>
                      <a:pt x="30" y="0"/>
                    </a:moveTo>
                    <a:cubicBezTo>
                      <a:pt x="34" y="1"/>
                      <a:pt x="36" y="6"/>
                      <a:pt x="42" y="5"/>
                    </a:cubicBezTo>
                    <a:cubicBezTo>
                      <a:pt x="42" y="5"/>
                      <a:pt x="43" y="7"/>
                      <a:pt x="42" y="7"/>
                    </a:cubicBezTo>
                    <a:cubicBezTo>
                      <a:pt x="34" y="8"/>
                      <a:pt x="30" y="12"/>
                      <a:pt x="21" y="13"/>
                    </a:cubicBezTo>
                    <a:cubicBezTo>
                      <a:pt x="17" y="14"/>
                      <a:pt x="7" y="12"/>
                      <a:pt x="2" y="12"/>
                    </a:cubicBezTo>
                    <a:cubicBezTo>
                      <a:pt x="0" y="11"/>
                      <a:pt x="4" y="4"/>
                      <a:pt x="5" y="3"/>
                    </a:cubicBezTo>
                    <a:cubicBezTo>
                      <a:pt x="9" y="1"/>
                      <a:pt x="14" y="3"/>
                      <a:pt x="17" y="2"/>
                    </a:cubicBezTo>
                    <a:cubicBezTo>
                      <a:pt x="21" y="1"/>
                      <a:pt x="25" y="0"/>
                      <a:pt x="30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4" name="Freeform 76">
                <a:extLst>
                  <a:ext uri="{FF2B5EF4-FFF2-40B4-BE49-F238E27FC236}">
                    <a16:creationId xmlns:a16="http://schemas.microsoft.com/office/drawing/2014/main" id="{7428A0EE-0C6C-4BF0-AE9D-54E5FC19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711" y="4831502"/>
                <a:ext cx="35758" cy="19907"/>
              </a:xfrm>
              <a:custGeom>
                <a:avLst/>
                <a:gdLst>
                  <a:gd name="T0" fmla="*/ 39 w 41"/>
                  <a:gd name="T1" fmla="*/ 4 h 23"/>
                  <a:gd name="T2" fmla="*/ 36 w 41"/>
                  <a:gd name="T3" fmla="*/ 15 h 23"/>
                  <a:gd name="T4" fmla="*/ 26 w 41"/>
                  <a:gd name="T5" fmla="*/ 21 h 23"/>
                  <a:gd name="T6" fmla="*/ 0 w 41"/>
                  <a:gd name="T7" fmla="*/ 16 h 23"/>
                  <a:gd name="T8" fmla="*/ 39 w 41"/>
                  <a:gd name="T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23">
                    <a:moveTo>
                      <a:pt x="39" y="4"/>
                    </a:moveTo>
                    <a:cubicBezTo>
                      <a:pt x="41" y="4"/>
                      <a:pt x="37" y="14"/>
                      <a:pt x="36" y="15"/>
                    </a:cubicBezTo>
                    <a:cubicBezTo>
                      <a:pt x="34" y="17"/>
                      <a:pt x="29" y="20"/>
                      <a:pt x="26" y="21"/>
                    </a:cubicBezTo>
                    <a:cubicBezTo>
                      <a:pt x="18" y="23"/>
                      <a:pt x="7" y="19"/>
                      <a:pt x="0" y="16"/>
                    </a:cubicBezTo>
                    <a:cubicBezTo>
                      <a:pt x="4" y="0"/>
                      <a:pt x="24" y="4"/>
                      <a:pt x="39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5" name="Freeform 77">
                <a:extLst>
                  <a:ext uri="{FF2B5EF4-FFF2-40B4-BE49-F238E27FC236}">
                    <a16:creationId xmlns:a16="http://schemas.microsoft.com/office/drawing/2014/main" id="{0A32F5F1-B47A-4CF5-9EF0-723BB0360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029" y="4785053"/>
                <a:ext cx="43500" cy="24699"/>
              </a:xfrm>
              <a:custGeom>
                <a:avLst/>
                <a:gdLst>
                  <a:gd name="T0" fmla="*/ 0 w 50"/>
                  <a:gd name="T1" fmla="*/ 13 h 28"/>
                  <a:gd name="T2" fmla="*/ 50 w 50"/>
                  <a:gd name="T3" fmla="*/ 19 h 28"/>
                  <a:gd name="T4" fmla="*/ 41 w 50"/>
                  <a:gd name="T5" fmla="*/ 28 h 28"/>
                  <a:gd name="T6" fmla="*/ 34 w 50"/>
                  <a:gd name="T7" fmla="*/ 27 h 28"/>
                  <a:gd name="T8" fmla="*/ 28 w 50"/>
                  <a:gd name="T9" fmla="*/ 21 h 28"/>
                  <a:gd name="T10" fmla="*/ 23 w 50"/>
                  <a:gd name="T11" fmla="*/ 18 h 28"/>
                  <a:gd name="T12" fmla="*/ 10 w 50"/>
                  <a:gd name="T13" fmla="*/ 16 h 28"/>
                  <a:gd name="T14" fmla="*/ 0 w 50"/>
                  <a:gd name="T15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8">
                    <a:moveTo>
                      <a:pt x="0" y="13"/>
                    </a:moveTo>
                    <a:cubicBezTo>
                      <a:pt x="7" y="0"/>
                      <a:pt x="49" y="2"/>
                      <a:pt x="50" y="19"/>
                    </a:cubicBezTo>
                    <a:cubicBezTo>
                      <a:pt x="50" y="24"/>
                      <a:pt x="47" y="28"/>
                      <a:pt x="41" y="28"/>
                    </a:cubicBezTo>
                    <a:cubicBezTo>
                      <a:pt x="39" y="28"/>
                      <a:pt x="36" y="28"/>
                      <a:pt x="34" y="27"/>
                    </a:cubicBezTo>
                    <a:cubicBezTo>
                      <a:pt x="30" y="25"/>
                      <a:pt x="31" y="23"/>
                      <a:pt x="28" y="21"/>
                    </a:cubicBezTo>
                    <a:cubicBezTo>
                      <a:pt x="27" y="20"/>
                      <a:pt x="25" y="19"/>
                      <a:pt x="23" y="18"/>
                    </a:cubicBezTo>
                    <a:cubicBezTo>
                      <a:pt x="19" y="17"/>
                      <a:pt x="14" y="18"/>
                      <a:pt x="10" y="16"/>
                    </a:cubicBezTo>
                    <a:cubicBezTo>
                      <a:pt x="9" y="16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6" name="Freeform 78">
                <a:extLst>
                  <a:ext uri="{FF2B5EF4-FFF2-40B4-BE49-F238E27FC236}">
                    <a16:creationId xmlns:a16="http://schemas.microsoft.com/office/drawing/2014/main" id="{B4B09D94-3605-4D68-8FFE-2BA0D0F49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716" y="4815650"/>
                <a:ext cx="16589" cy="12165"/>
              </a:xfrm>
              <a:custGeom>
                <a:avLst/>
                <a:gdLst>
                  <a:gd name="T0" fmla="*/ 16 w 19"/>
                  <a:gd name="T1" fmla="*/ 0 h 14"/>
                  <a:gd name="T2" fmla="*/ 17 w 19"/>
                  <a:gd name="T3" fmla="*/ 3 h 14"/>
                  <a:gd name="T4" fmla="*/ 0 w 19"/>
                  <a:gd name="T5" fmla="*/ 14 h 14"/>
                  <a:gd name="T6" fmla="*/ 16 w 19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6" y="0"/>
                    </a:moveTo>
                    <a:cubicBezTo>
                      <a:pt x="16" y="1"/>
                      <a:pt x="17" y="2"/>
                      <a:pt x="17" y="3"/>
                    </a:cubicBezTo>
                    <a:cubicBezTo>
                      <a:pt x="19" y="8"/>
                      <a:pt x="3" y="14"/>
                      <a:pt x="0" y="14"/>
                    </a:cubicBezTo>
                    <a:cubicBezTo>
                      <a:pt x="0" y="6"/>
                      <a:pt x="10" y="3"/>
                      <a:pt x="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7" name="Freeform 79">
                <a:extLst>
                  <a:ext uri="{FF2B5EF4-FFF2-40B4-BE49-F238E27FC236}">
                    <a16:creationId xmlns:a16="http://schemas.microsoft.com/office/drawing/2014/main" id="{66341556-F6D7-4ED5-A37A-C95ECC7EA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144" y="4764409"/>
                <a:ext cx="101008" cy="53822"/>
              </a:xfrm>
              <a:custGeom>
                <a:avLst/>
                <a:gdLst>
                  <a:gd name="T0" fmla="*/ 23 w 116"/>
                  <a:gd name="T1" fmla="*/ 56 h 62"/>
                  <a:gd name="T2" fmla="*/ 21 w 116"/>
                  <a:gd name="T3" fmla="*/ 29 h 62"/>
                  <a:gd name="T4" fmla="*/ 37 w 116"/>
                  <a:gd name="T5" fmla="*/ 21 h 62"/>
                  <a:gd name="T6" fmla="*/ 51 w 116"/>
                  <a:gd name="T7" fmla="*/ 10 h 62"/>
                  <a:gd name="T8" fmla="*/ 68 w 116"/>
                  <a:gd name="T9" fmla="*/ 6 h 62"/>
                  <a:gd name="T10" fmla="*/ 85 w 116"/>
                  <a:gd name="T11" fmla="*/ 1 h 62"/>
                  <a:gd name="T12" fmla="*/ 102 w 116"/>
                  <a:gd name="T13" fmla="*/ 10 h 62"/>
                  <a:gd name="T14" fmla="*/ 88 w 116"/>
                  <a:gd name="T15" fmla="*/ 16 h 62"/>
                  <a:gd name="T16" fmla="*/ 76 w 116"/>
                  <a:gd name="T17" fmla="*/ 21 h 62"/>
                  <a:gd name="T18" fmla="*/ 47 w 116"/>
                  <a:gd name="T19" fmla="*/ 36 h 62"/>
                  <a:gd name="T20" fmla="*/ 23 w 116"/>
                  <a:gd name="T21" fmla="*/ 5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62">
                    <a:moveTo>
                      <a:pt x="23" y="56"/>
                    </a:moveTo>
                    <a:cubicBezTo>
                      <a:pt x="0" y="62"/>
                      <a:pt x="8" y="37"/>
                      <a:pt x="21" y="29"/>
                    </a:cubicBezTo>
                    <a:cubicBezTo>
                      <a:pt x="26" y="26"/>
                      <a:pt x="32" y="24"/>
                      <a:pt x="37" y="21"/>
                    </a:cubicBezTo>
                    <a:cubicBezTo>
                      <a:pt x="42" y="18"/>
                      <a:pt x="46" y="13"/>
                      <a:pt x="51" y="10"/>
                    </a:cubicBezTo>
                    <a:cubicBezTo>
                      <a:pt x="55" y="8"/>
                      <a:pt x="63" y="8"/>
                      <a:pt x="68" y="6"/>
                    </a:cubicBezTo>
                    <a:cubicBezTo>
                      <a:pt x="74" y="5"/>
                      <a:pt x="79" y="2"/>
                      <a:pt x="85" y="1"/>
                    </a:cubicBezTo>
                    <a:cubicBezTo>
                      <a:pt x="92" y="0"/>
                      <a:pt x="116" y="1"/>
                      <a:pt x="102" y="10"/>
                    </a:cubicBezTo>
                    <a:cubicBezTo>
                      <a:pt x="99" y="12"/>
                      <a:pt x="92" y="14"/>
                      <a:pt x="88" y="16"/>
                    </a:cubicBezTo>
                    <a:cubicBezTo>
                      <a:pt x="84" y="18"/>
                      <a:pt x="81" y="19"/>
                      <a:pt x="76" y="21"/>
                    </a:cubicBezTo>
                    <a:cubicBezTo>
                      <a:pt x="66" y="24"/>
                      <a:pt x="55" y="29"/>
                      <a:pt x="47" y="36"/>
                    </a:cubicBezTo>
                    <a:cubicBezTo>
                      <a:pt x="39" y="43"/>
                      <a:pt x="33" y="54"/>
                      <a:pt x="23" y="5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8" name="Freeform 80">
                <a:extLst>
                  <a:ext uri="{FF2B5EF4-FFF2-40B4-BE49-F238E27FC236}">
                    <a16:creationId xmlns:a16="http://schemas.microsoft.com/office/drawing/2014/main" id="{6C67B31B-BB47-4431-AB2A-B39A5F42B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406" y="4735654"/>
                <a:ext cx="25068" cy="31335"/>
              </a:xfrm>
              <a:custGeom>
                <a:avLst/>
                <a:gdLst>
                  <a:gd name="T0" fmla="*/ 25 w 29"/>
                  <a:gd name="T1" fmla="*/ 12 h 36"/>
                  <a:gd name="T2" fmla="*/ 10 w 29"/>
                  <a:gd name="T3" fmla="*/ 33 h 36"/>
                  <a:gd name="T4" fmla="*/ 10 w 29"/>
                  <a:gd name="T5" fmla="*/ 22 h 36"/>
                  <a:gd name="T6" fmla="*/ 12 w 29"/>
                  <a:gd name="T7" fmla="*/ 11 h 36"/>
                  <a:gd name="T8" fmla="*/ 29 w 29"/>
                  <a:gd name="T9" fmla="*/ 1 h 36"/>
                  <a:gd name="T10" fmla="*/ 25 w 29"/>
                  <a:gd name="T1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36">
                    <a:moveTo>
                      <a:pt x="25" y="12"/>
                    </a:moveTo>
                    <a:cubicBezTo>
                      <a:pt x="24" y="18"/>
                      <a:pt x="15" y="31"/>
                      <a:pt x="10" y="33"/>
                    </a:cubicBezTo>
                    <a:cubicBezTo>
                      <a:pt x="0" y="36"/>
                      <a:pt x="8" y="27"/>
                      <a:pt x="10" y="22"/>
                    </a:cubicBezTo>
                    <a:cubicBezTo>
                      <a:pt x="11" y="18"/>
                      <a:pt x="10" y="15"/>
                      <a:pt x="12" y="11"/>
                    </a:cubicBezTo>
                    <a:cubicBezTo>
                      <a:pt x="15" y="6"/>
                      <a:pt x="22" y="0"/>
                      <a:pt x="29" y="1"/>
                    </a:cubicBezTo>
                    <a:cubicBezTo>
                      <a:pt x="25" y="5"/>
                      <a:pt x="27" y="8"/>
                      <a:pt x="25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59" name="Freeform 81">
                <a:extLst>
                  <a:ext uri="{FF2B5EF4-FFF2-40B4-BE49-F238E27FC236}">
                    <a16:creationId xmlns:a16="http://schemas.microsoft.com/office/drawing/2014/main" id="{97DA29FA-3062-4240-9685-60778CB1F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546" y="4745239"/>
                <a:ext cx="28754" cy="18064"/>
              </a:xfrm>
              <a:custGeom>
                <a:avLst/>
                <a:gdLst>
                  <a:gd name="T0" fmla="*/ 32 w 33"/>
                  <a:gd name="T1" fmla="*/ 5 h 21"/>
                  <a:gd name="T2" fmla="*/ 6 w 33"/>
                  <a:gd name="T3" fmla="*/ 8 h 21"/>
                  <a:gd name="T4" fmla="*/ 32 w 33"/>
                  <a:gd name="T5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1">
                    <a:moveTo>
                      <a:pt x="32" y="5"/>
                    </a:moveTo>
                    <a:cubicBezTo>
                      <a:pt x="33" y="7"/>
                      <a:pt x="0" y="21"/>
                      <a:pt x="6" y="8"/>
                    </a:cubicBezTo>
                    <a:cubicBezTo>
                      <a:pt x="8" y="2"/>
                      <a:pt x="28" y="0"/>
                      <a:pt x="32" y="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0" name="Freeform 82">
                <a:extLst>
                  <a:ext uri="{FF2B5EF4-FFF2-40B4-BE49-F238E27FC236}">
                    <a16:creationId xmlns:a16="http://schemas.microsoft.com/office/drawing/2014/main" id="{6BE8FBCA-F670-4601-8003-024FCE3FA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199" y="4759248"/>
                <a:ext cx="125339" cy="21750"/>
              </a:xfrm>
              <a:custGeom>
                <a:avLst/>
                <a:gdLst>
                  <a:gd name="T0" fmla="*/ 144 w 144"/>
                  <a:gd name="T1" fmla="*/ 4 h 25"/>
                  <a:gd name="T2" fmla="*/ 109 w 144"/>
                  <a:gd name="T3" fmla="*/ 3 h 25"/>
                  <a:gd name="T4" fmla="*/ 90 w 144"/>
                  <a:gd name="T5" fmla="*/ 3 h 25"/>
                  <a:gd name="T6" fmla="*/ 60 w 144"/>
                  <a:gd name="T7" fmla="*/ 12 h 25"/>
                  <a:gd name="T8" fmla="*/ 46 w 144"/>
                  <a:gd name="T9" fmla="*/ 12 h 25"/>
                  <a:gd name="T10" fmla="*/ 27 w 144"/>
                  <a:gd name="T11" fmla="*/ 7 h 25"/>
                  <a:gd name="T12" fmla="*/ 0 w 144"/>
                  <a:gd name="T13" fmla="*/ 20 h 25"/>
                  <a:gd name="T14" fmla="*/ 22 w 144"/>
                  <a:gd name="T15" fmla="*/ 22 h 25"/>
                  <a:gd name="T16" fmla="*/ 42 w 144"/>
                  <a:gd name="T17" fmla="*/ 25 h 25"/>
                  <a:gd name="T18" fmla="*/ 80 w 144"/>
                  <a:gd name="T19" fmla="*/ 16 h 25"/>
                  <a:gd name="T20" fmla="*/ 144 w 144"/>
                  <a:gd name="T2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4" h="25">
                    <a:moveTo>
                      <a:pt x="144" y="4"/>
                    </a:moveTo>
                    <a:cubicBezTo>
                      <a:pt x="144" y="0"/>
                      <a:pt x="112" y="2"/>
                      <a:pt x="109" y="3"/>
                    </a:cubicBezTo>
                    <a:cubicBezTo>
                      <a:pt x="103" y="4"/>
                      <a:pt x="96" y="3"/>
                      <a:pt x="90" y="3"/>
                    </a:cubicBezTo>
                    <a:cubicBezTo>
                      <a:pt x="77" y="4"/>
                      <a:pt x="72" y="13"/>
                      <a:pt x="60" y="12"/>
                    </a:cubicBezTo>
                    <a:cubicBezTo>
                      <a:pt x="55" y="11"/>
                      <a:pt x="51" y="12"/>
                      <a:pt x="46" y="12"/>
                    </a:cubicBezTo>
                    <a:cubicBezTo>
                      <a:pt x="39" y="12"/>
                      <a:pt x="34" y="8"/>
                      <a:pt x="27" y="7"/>
                    </a:cubicBezTo>
                    <a:cubicBezTo>
                      <a:pt x="13" y="5"/>
                      <a:pt x="7" y="9"/>
                      <a:pt x="0" y="20"/>
                    </a:cubicBezTo>
                    <a:cubicBezTo>
                      <a:pt x="7" y="23"/>
                      <a:pt x="15" y="21"/>
                      <a:pt x="22" y="22"/>
                    </a:cubicBezTo>
                    <a:cubicBezTo>
                      <a:pt x="29" y="22"/>
                      <a:pt x="35" y="25"/>
                      <a:pt x="42" y="25"/>
                    </a:cubicBezTo>
                    <a:cubicBezTo>
                      <a:pt x="55" y="24"/>
                      <a:pt x="68" y="20"/>
                      <a:pt x="80" y="16"/>
                    </a:cubicBezTo>
                    <a:cubicBezTo>
                      <a:pt x="88" y="13"/>
                      <a:pt x="144" y="11"/>
                      <a:pt x="144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1" name="Freeform 83">
                <a:extLst>
                  <a:ext uri="{FF2B5EF4-FFF2-40B4-BE49-F238E27FC236}">
                    <a16:creationId xmlns:a16="http://schemas.microsoft.com/office/drawing/2014/main" id="{7326EE26-CD70-489F-B20D-6DB4A3DEA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284" y="4757404"/>
                <a:ext cx="106906" cy="26174"/>
              </a:xfrm>
              <a:custGeom>
                <a:avLst/>
                <a:gdLst>
                  <a:gd name="T0" fmla="*/ 50 w 123"/>
                  <a:gd name="T1" fmla="*/ 25 h 30"/>
                  <a:gd name="T2" fmla="*/ 44 w 123"/>
                  <a:gd name="T3" fmla="*/ 24 h 30"/>
                  <a:gd name="T4" fmla="*/ 20 w 123"/>
                  <a:gd name="T5" fmla="*/ 17 h 30"/>
                  <a:gd name="T6" fmla="*/ 0 w 123"/>
                  <a:gd name="T7" fmla="*/ 8 h 30"/>
                  <a:gd name="T8" fmla="*/ 8 w 123"/>
                  <a:gd name="T9" fmla="*/ 4 h 30"/>
                  <a:gd name="T10" fmla="*/ 14 w 123"/>
                  <a:gd name="T11" fmla="*/ 5 h 30"/>
                  <a:gd name="T12" fmla="*/ 19 w 123"/>
                  <a:gd name="T13" fmla="*/ 3 h 30"/>
                  <a:gd name="T14" fmla="*/ 43 w 123"/>
                  <a:gd name="T15" fmla="*/ 11 h 30"/>
                  <a:gd name="T16" fmla="*/ 59 w 123"/>
                  <a:gd name="T17" fmla="*/ 13 h 30"/>
                  <a:gd name="T18" fmla="*/ 97 w 123"/>
                  <a:gd name="T19" fmla="*/ 5 h 30"/>
                  <a:gd name="T20" fmla="*/ 112 w 123"/>
                  <a:gd name="T21" fmla="*/ 10 h 30"/>
                  <a:gd name="T22" fmla="*/ 123 w 123"/>
                  <a:gd name="T23" fmla="*/ 19 h 30"/>
                  <a:gd name="T24" fmla="*/ 84 w 123"/>
                  <a:gd name="T25" fmla="*/ 27 h 30"/>
                  <a:gd name="T26" fmla="*/ 50 w 123"/>
                  <a:gd name="T27" fmla="*/ 2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3" h="30">
                    <a:moveTo>
                      <a:pt x="50" y="25"/>
                    </a:moveTo>
                    <a:cubicBezTo>
                      <a:pt x="48" y="25"/>
                      <a:pt x="46" y="24"/>
                      <a:pt x="44" y="24"/>
                    </a:cubicBezTo>
                    <a:cubicBezTo>
                      <a:pt x="39" y="24"/>
                      <a:pt x="20" y="26"/>
                      <a:pt x="20" y="17"/>
                    </a:cubicBezTo>
                    <a:cubicBezTo>
                      <a:pt x="17" y="19"/>
                      <a:pt x="1" y="12"/>
                      <a:pt x="0" y="8"/>
                    </a:cubicBezTo>
                    <a:cubicBezTo>
                      <a:pt x="0" y="3"/>
                      <a:pt x="5" y="5"/>
                      <a:pt x="8" y="4"/>
                    </a:cubicBezTo>
                    <a:cubicBezTo>
                      <a:pt x="9" y="4"/>
                      <a:pt x="12" y="5"/>
                      <a:pt x="14" y="5"/>
                    </a:cubicBezTo>
                    <a:cubicBezTo>
                      <a:pt x="15" y="5"/>
                      <a:pt x="17" y="3"/>
                      <a:pt x="19" y="3"/>
                    </a:cubicBezTo>
                    <a:cubicBezTo>
                      <a:pt x="30" y="3"/>
                      <a:pt x="32" y="13"/>
                      <a:pt x="43" y="11"/>
                    </a:cubicBezTo>
                    <a:cubicBezTo>
                      <a:pt x="46" y="10"/>
                      <a:pt x="62" y="0"/>
                      <a:pt x="59" y="13"/>
                    </a:cubicBezTo>
                    <a:cubicBezTo>
                      <a:pt x="74" y="16"/>
                      <a:pt x="82" y="2"/>
                      <a:pt x="97" y="5"/>
                    </a:cubicBezTo>
                    <a:cubicBezTo>
                      <a:pt x="102" y="6"/>
                      <a:pt x="106" y="9"/>
                      <a:pt x="112" y="10"/>
                    </a:cubicBezTo>
                    <a:cubicBezTo>
                      <a:pt x="122" y="11"/>
                      <a:pt x="120" y="10"/>
                      <a:pt x="123" y="19"/>
                    </a:cubicBezTo>
                    <a:cubicBezTo>
                      <a:pt x="110" y="22"/>
                      <a:pt x="97" y="24"/>
                      <a:pt x="84" y="27"/>
                    </a:cubicBezTo>
                    <a:cubicBezTo>
                      <a:pt x="72" y="30"/>
                      <a:pt x="61" y="26"/>
                      <a:pt x="50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2" name="Freeform 84">
                <a:extLst>
                  <a:ext uri="{FF2B5EF4-FFF2-40B4-BE49-F238E27FC236}">
                    <a16:creationId xmlns:a16="http://schemas.microsoft.com/office/drawing/2014/main" id="{707C5975-3BC0-4D6F-ACAA-F4E77D613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840" y="4707638"/>
                <a:ext cx="226347" cy="69674"/>
              </a:xfrm>
              <a:custGeom>
                <a:avLst/>
                <a:gdLst>
                  <a:gd name="T0" fmla="*/ 247 w 260"/>
                  <a:gd name="T1" fmla="*/ 80 h 80"/>
                  <a:gd name="T2" fmla="*/ 224 w 260"/>
                  <a:gd name="T3" fmla="*/ 69 h 80"/>
                  <a:gd name="T4" fmla="*/ 201 w 260"/>
                  <a:gd name="T5" fmla="*/ 67 h 80"/>
                  <a:gd name="T6" fmla="*/ 182 w 260"/>
                  <a:gd name="T7" fmla="*/ 67 h 80"/>
                  <a:gd name="T8" fmla="*/ 160 w 260"/>
                  <a:gd name="T9" fmla="*/ 66 h 80"/>
                  <a:gd name="T10" fmla="*/ 124 w 260"/>
                  <a:gd name="T11" fmla="*/ 57 h 80"/>
                  <a:gd name="T12" fmla="*/ 108 w 260"/>
                  <a:gd name="T13" fmla="*/ 55 h 80"/>
                  <a:gd name="T14" fmla="*/ 95 w 260"/>
                  <a:gd name="T15" fmla="*/ 52 h 80"/>
                  <a:gd name="T16" fmla="*/ 76 w 260"/>
                  <a:gd name="T17" fmla="*/ 52 h 80"/>
                  <a:gd name="T18" fmla="*/ 56 w 260"/>
                  <a:gd name="T19" fmla="*/ 46 h 80"/>
                  <a:gd name="T20" fmla="*/ 32 w 260"/>
                  <a:gd name="T21" fmla="*/ 31 h 80"/>
                  <a:gd name="T22" fmla="*/ 24 w 260"/>
                  <a:gd name="T23" fmla="*/ 30 h 80"/>
                  <a:gd name="T24" fmla="*/ 18 w 260"/>
                  <a:gd name="T25" fmla="*/ 24 h 80"/>
                  <a:gd name="T26" fmla="*/ 0 w 260"/>
                  <a:gd name="T27" fmla="*/ 24 h 80"/>
                  <a:gd name="T28" fmla="*/ 11 w 260"/>
                  <a:gd name="T29" fmla="*/ 16 h 80"/>
                  <a:gd name="T30" fmla="*/ 17 w 260"/>
                  <a:gd name="T31" fmla="*/ 6 h 80"/>
                  <a:gd name="T32" fmla="*/ 34 w 260"/>
                  <a:gd name="T33" fmla="*/ 4 h 80"/>
                  <a:gd name="T34" fmla="*/ 48 w 260"/>
                  <a:gd name="T35" fmla="*/ 2 h 80"/>
                  <a:gd name="T36" fmla="*/ 80 w 260"/>
                  <a:gd name="T37" fmla="*/ 7 h 80"/>
                  <a:gd name="T38" fmla="*/ 91 w 260"/>
                  <a:gd name="T39" fmla="*/ 24 h 80"/>
                  <a:gd name="T40" fmla="*/ 131 w 260"/>
                  <a:gd name="T41" fmla="*/ 28 h 80"/>
                  <a:gd name="T42" fmla="*/ 156 w 260"/>
                  <a:gd name="T43" fmla="*/ 15 h 80"/>
                  <a:gd name="T44" fmla="*/ 169 w 260"/>
                  <a:gd name="T45" fmla="*/ 21 h 80"/>
                  <a:gd name="T46" fmla="*/ 188 w 260"/>
                  <a:gd name="T47" fmla="*/ 27 h 80"/>
                  <a:gd name="T48" fmla="*/ 225 w 260"/>
                  <a:gd name="T49" fmla="*/ 29 h 80"/>
                  <a:gd name="T50" fmla="*/ 255 w 260"/>
                  <a:gd name="T51" fmla="*/ 35 h 80"/>
                  <a:gd name="T52" fmla="*/ 214 w 260"/>
                  <a:gd name="T53" fmla="*/ 37 h 80"/>
                  <a:gd name="T54" fmla="*/ 201 w 260"/>
                  <a:gd name="T55" fmla="*/ 39 h 80"/>
                  <a:gd name="T56" fmla="*/ 207 w 260"/>
                  <a:gd name="T57" fmla="*/ 47 h 80"/>
                  <a:gd name="T58" fmla="*/ 231 w 260"/>
                  <a:gd name="T59" fmla="*/ 48 h 80"/>
                  <a:gd name="T60" fmla="*/ 241 w 260"/>
                  <a:gd name="T61" fmla="*/ 51 h 80"/>
                  <a:gd name="T62" fmla="*/ 241 w 260"/>
                  <a:gd name="T63" fmla="*/ 60 h 80"/>
                  <a:gd name="T64" fmla="*/ 241 w 260"/>
                  <a:gd name="T65" fmla="*/ 71 h 80"/>
                  <a:gd name="T66" fmla="*/ 247 w 260"/>
                  <a:gd name="T6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0" h="80">
                    <a:moveTo>
                      <a:pt x="247" y="80"/>
                    </a:moveTo>
                    <a:cubicBezTo>
                      <a:pt x="237" y="79"/>
                      <a:pt x="233" y="72"/>
                      <a:pt x="224" y="69"/>
                    </a:cubicBezTo>
                    <a:cubicBezTo>
                      <a:pt x="217" y="67"/>
                      <a:pt x="208" y="67"/>
                      <a:pt x="201" y="67"/>
                    </a:cubicBezTo>
                    <a:cubicBezTo>
                      <a:pt x="194" y="68"/>
                      <a:pt x="188" y="68"/>
                      <a:pt x="182" y="67"/>
                    </a:cubicBezTo>
                    <a:cubicBezTo>
                      <a:pt x="174" y="65"/>
                      <a:pt x="167" y="67"/>
                      <a:pt x="160" y="66"/>
                    </a:cubicBezTo>
                    <a:cubicBezTo>
                      <a:pt x="147" y="64"/>
                      <a:pt x="137" y="59"/>
                      <a:pt x="124" y="57"/>
                    </a:cubicBezTo>
                    <a:cubicBezTo>
                      <a:pt x="119" y="57"/>
                      <a:pt x="113" y="56"/>
                      <a:pt x="108" y="55"/>
                    </a:cubicBezTo>
                    <a:cubicBezTo>
                      <a:pt x="103" y="54"/>
                      <a:pt x="101" y="52"/>
                      <a:pt x="95" y="52"/>
                    </a:cubicBezTo>
                    <a:cubicBezTo>
                      <a:pt x="88" y="52"/>
                      <a:pt x="83" y="53"/>
                      <a:pt x="76" y="52"/>
                    </a:cubicBezTo>
                    <a:cubicBezTo>
                      <a:pt x="68" y="51"/>
                      <a:pt x="63" y="48"/>
                      <a:pt x="56" y="46"/>
                    </a:cubicBezTo>
                    <a:cubicBezTo>
                      <a:pt x="47" y="43"/>
                      <a:pt x="23" y="45"/>
                      <a:pt x="32" y="31"/>
                    </a:cubicBezTo>
                    <a:cubicBezTo>
                      <a:pt x="30" y="30"/>
                      <a:pt x="26" y="31"/>
                      <a:pt x="24" y="30"/>
                    </a:cubicBezTo>
                    <a:cubicBezTo>
                      <a:pt x="22" y="29"/>
                      <a:pt x="20" y="25"/>
                      <a:pt x="18" y="24"/>
                    </a:cubicBezTo>
                    <a:cubicBezTo>
                      <a:pt x="13" y="22"/>
                      <a:pt x="5" y="24"/>
                      <a:pt x="0" y="24"/>
                    </a:cubicBezTo>
                    <a:cubicBezTo>
                      <a:pt x="6" y="21"/>
                      <a:pt x="7" y="21"/>
                      <a:pt x="11" y="16"/>
                    </a:cubicBezTo>
                    <a:cubicBezTo>
                      <a:pt x="13" y="13"/>
                      <a:pt x="15" y="9"/>
                      <a:pt x="17" y="6"/>
                    </a:cubicBezTo>
                    <a:cubicBezTo>
                      <a:pt x="23" y="0"/>
                      <a:pt x="27" y="4"/>
                      <a:pt x="34" y="4"/>
                    </a:cubicBezTo>
                    <a:cubicBezTo>
                      <a:pt x="39" y="5"/>
                      <a:pt x="43" y="3"/>
                      <a:pt x="48" y="2"/>
                    </a:cubicBezTo>
                    <a:cubicBezTo>
                      <a:pt x="58" y="1"/>
                      <a:pt x="70" y="5"/>
                      <a:pt x="80" y="7"/>
                    </a:cubicBezTo>
                    <a:cubicBezTo>
                      <a:pt x="90" y="9"/>
                      <a:pt x="90" y="13"/>
                      <a:pt x="91" y="24"/>
                    </a:cubicBezTo>
                    <a:cubicBezTo>
                      <a:pt x="104" y="26"/>
                      <a:pt x="118" y="27"/>
                      <a:pt x="131" y="28"/>
                    </a:cubicBezTo>
                    <a:cubicBezTo>
                      <a:pt x="146" y="29"/>
                      <a:pt x="142" y="14"/>
                      <a:pt x="156" y="15"/>
                    </a:cubicBezTo>
                    <a:cubicBezTo>
                      <a:pt x="155" y="23"/>
                      <a:pt x="164" y="20"/>
                      <a:pt x="169" y="21"/>
                    </a:cubicBezTo>
                    <a:cubicBezTo>
                      <a:pt x="175" y="22"/>
                      <a:pt x="182" y="26"/>
                      <a:pt x="188" y="27"/>
                    </a:cubicBezTo>
                    <a:cubicBezTo>
                      <a:pt x="200" y="30"/>
                      <a:pt x="212" y="28"/>
                      <a:pt x="225" y="29"/>
                    </a:cubicBezTo>
                    <a:cubicBezTo>
                      <a:pt x="229" y="30"/>
                      <a:pt x="253" y="32"/>
                      <a:pt x="255" y="35"/>
                    </a:cubicBezTo>
                    <a:cubicBezTo>
                      <a:pt x="260" y="42"/>
                      <a:pt x="219" y="38"/>
                      <a:pt x="214" y="37"/>
                    </a:cubicBezTo>
                    <a:cubicBezTo>
                      <a:pt x="210" y="37"/>
                      <a:pt x="203" y="35"/>
                      <a:pt x="201" y="39"/>
                    </a:cubicBezTo>
                    <a:cubicBezTo>
                      <a:pt x="199" y="44"/>
                      <a:pt x="204" y="46"/>
                      <a:pt x="207" y="47"/>
                    </a:cubicBezTo>
                    <a:cubicBezTo>
                      <a:pt x="215" y="51"/>
                      <a:pt x="223" y="48"/>
                      <a:pt x="231" y="48"/>
                    </a:cubicBezTo>
                    <a:cubicBezTo>
                      <a:pt x="235" y="48"/>
                      <a:pt x="239" y="48"/>
                      <a:pt x="241" y="51"/>
                    </a:cubicBezTo>
                    <a:cubicBezTo>
                      <a:pt x="246" y="56"/>
                      <a:pt x="242" y="55"/>
                      <a:pt x="241" y="60"/>
                    </a:cubicBezTo>
                    <a:cubicBezTo>
                      <a:pt x="241" y="63"/>
                      <a:pt x="240" y="68"/>
                      <a:pt x="241" y="71"/>
                    </a:cubicBezTo>
                    <a:cubicBezTo>
                      <a:pt x="243" y="75"/>
                      <a:pt x="247" y="76"/>
                      <a:pt x="24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3" name="Freeform 85">
                <a:extLst>
                  <a:ext uri="{FF2B5EF4-FFF2-40B4-BE49-F238E27FC236}">
                    <a16:creationId xmlns:a16="http://schemas.microsoft.com/office/drawing/2014/main" id="{1DFB260D-8AE9-4AC2-B013-C9884FCF2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340" y="4616951"/>
                <a:ext cx="31335" cy="37602"/>
              </a:xfrm>
              <a:custGeom>
                <a:avLst/>
                <a:gdLst>
                  <a:gd name="T0" fmla="*/ 29 w 36"/>
                  <a:gd name="T1" fmla="*/ 22 h 43"/>
                  <a:gd name="T2" fmla="*/ 17 w 36"/>
                  <a:gd name="T3" fmla="*/ 31 h 43"/>
                  <a:gd name="T4" fmla="*/ 29 w 36"/>
                  <a:gd name="T5" fmla="*/ 2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3">
                    <a:moveTo>
                      <a:pt x="29" y="22"/>
                    </a:moveTo>
                    <a:cubicBezTo>
                      <a:pt x="36" y="34"/>
                      <a:pt x="18" y="43"/>
                      <a:pt x="17" y="31"/>
                    </a:cubicBezTo>
                    <a:cubicBezTo>
                      <a:pt x="0" y="35"/>
                      <a:pt x="17" y="0"/>
                      <a:pt x="29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4" name="Freeform 86">
                <a:extLst>
                  <a:ext uri="{FF2B5EF4-FFF2-40B4-BE49-F238E27FC236}">
                    <a16:creationId xmlns:a16="http://schemas.microsoft.com/office/drawing/2014/main" id="{2B72FB48-D2F2-4370-8CFE-9F0C958F9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7836" y="4603312"/>
                <a:ext cx="43500" cy="41657"/>
              </a:xfrm>
              <a:custGeom>
                <a:avLst/>
                <a:gdLst>
                  <a:gd name="T0" fmla="*/ 38 w 50"/>
                  <a:gd name="T1" fmla="*/ 47 h 48"/>
                  <a:gd name="T2" fmla="*/ 24 w 50"/>
                  <a:gd name="T3" fmla="*/ 35 h 48"/>
                  <a:gd name="T4" fmla="*/ 21 w 50"/>
                  <a:gd name="T5" fmla="*/ 27 h 48"/>
                  <a:gd name="T6" fmla="*/ 20 w 50"/>
                  <a:gd name="T7" fmla="*/ 20 h 48"/>
                  <a:gd name="T8" fmla="*/ 14 w 50"/>
                  <a:gd name="T9" fmla="*/ 18 h 48"/>
                  <a:gd name="T10" fmla="*/ 3 w 50"/>
                  <a:gd name="T11" fmla="*/ 14 h 48"/>
                  <a:gd name="T12" fmla="*/ 11 w 50"/>
                  <a:gd name="T13" fmla="*/ 11 h 48"/>
                  <a:gd name="T14" fmla="*/ 29 w 50"/>
                  <a:gd name="T15" fmla="*/ 7 h 48"/>
                  <a:gd name="T16" fmla="*/ 29 w 50"/>
                  <a:gd name="T17" fmla="*/ 12 h 48"/>
                  <a:gd name="T18" fmla="*/ 34 w 50"/>
                  <a:gd name="T19" fmla="*/ 18 h 48"/>
                  <a:gd name="T20" fmla="*/ 37 w 50"/>
                  <a:gd name="T21" fmla="*/ 28 h 48"/>
                  <a:gd name="T22" fmla="*/ 49 w 50"/>
                  <a:gd name="T23" fmla="*/ 39 h 48"/>
                  <a:gd name="T24" fmla="*/ 38 w 50"/>
                  <a:gd name="T2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48">
                    <a:moveTo>
                      <a:pt x="38" y="47"/>
                    </a:moveTo>
                    <a:cubicBezTo>
                      <a:pt x="32" y="45"/>
                      <a:pt x="27" y="40"/>
                      <a:pt x="24" y="35"/>
                    </a:cubicBezTo>
                    <a:cubicBezTo>
                      <a:pt x="23" y="33"/>
                      <a:pt x="21" y="30"/>
                      <a:pt x="21" y="27"/>
                    </a:cubicBezTo>
                    <a:cubicBezTo>
                      <a:pt x="21" y="25"/>
                      <a:pt x="22" y="23"/>
                      <a:pt x="20" y="20"/>
                    </a:cubicBezTo>
                    <a:cubicBezTo>
                      <a:pt x="18" y="19"/>
                      <a:pt x="16" y="18"/>
                      <a:pt x="14" y="18"/>
                    </a:cubicBezTo>
                    <a:cubicBezTo>
                      <a:pt x="14" y="18"/>
                      <a:pt x="0" y="17"/>
                      <a:pt x="3" y="14"/>
                    </a:cubicBezTo>
                    <a:cubicBezTo>
                      <a:pt x="5" y="12"/>
                      <a:pt x="8" y="11"/>
                      <a:pt x="11" y="11"/>
                    </a:cubicBezTo>
                    <a:cubicBezTo>
                      <a:pt x="9" y="0"/>
                      <a:pt x="25" y="2"/>
                      <a:pt x="29" y="7"/>
                    </a:cubicBezTo>
                    <a:cubicBezTo>
                      <a:pt x="30" y="9"/>
                      <a:pt x="28" y="11"/>
                      <a:pt x="29" y="12"/>
                    </a:cubicBezTo>
                    <a:cubicBezTo>
                      <a:pt x="30" y="14"/>
                      <a:pt x="33" y="16"/>
                      <a:pt x="34" y="18"/>
                    </a:cubicBezTo>
                    <a:cubicBezTo>
                      <a:pt x="35" y="21"/>
                      <a:pt x="36" y="23"/>
                      <a:pt x="37" y="28"/>
                    </a:cubicBezTo>
                    <a:cubicBezTo>
                      <a:pt x="44" y="29"/>
                      <a:pt x="50" y="31"/>
                      <a:pt x="49" y="39"/>
                    </a:cubicBezTo>
                    <a:cubicBezTo>
                      <a:pt x="49" y="46"/>
                      <a:pt x="46" y="48"/>
                      <a:pt x="38" y="4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5" name="Freeform 87">
                <a:extLst>
                  <a:ext uri="{FF2B5EF4-FFF2-40B4-BE49-F238E27FC236}">
                    <a16:creationId xmlns:a16="http://schemas.microsoft.com/office/drawing/2014/main" id="{694FCF7F-2359-4273-80E7-F03E7E48B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9501" y="4629485"/>
                <a:ext cx="16589" cy="22487"/>
              </a:xfrm>
              <a:custGeom>
                <a:avLst/>
                <a:gdLst>
                  <a:gd name="T0" fmla="*/ 18 w 19"/>
                  <a:gd name="T1" fmla="*/ 24 h 26"/>
                  <a:gd name="T2" fmla="*/ 7 w 19"/>
                  <a:gd name="T3" fmla="*/ 16 h 26"/>
                  <a:gd name="T4" fmla="*/ 9 w 19"/>
                  <a:gd name="T5" fmla="*/ 10 h 26"/>
                  <a:gd name="T6" fmla="*/ 3 w 19"/>
                  <a:gd name="T7" fmla="*/ 0 h 26"/>
                  <a:gd name="T8" fmla="*/ 15 w 19"/>
                  <a:gd name="T9" fmla="*/ 10 h 26"/>
                  <a:gd name="T10" fmla="*/ 18 w 19"/>
                  <a:gd name="T1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6">
                    <a:moveTo>
                      <a:pt x="18" y="24"/>
                    </a:moveTo>
                    <a:cubicBezTo>
                      <a:pt x="19" y="26"/>
                      <a:pt x="8" y="19"/>
                      <a:pt x="7" y="16"/>
                    </a:cubicBezTo>
                    <a:cubicBezTo>
                      <a:pt x="7" y="14"/>
                      <a:pt x="9" y="12"/>
                      <a:pt x="9" y="10"/>
                    </a:cubicBezTo>
                    <a:cubicBezTo>
                      <a:pt x="6" y="7"/>
                      <a:pt x="0" y="5"/>
                      <a:pt x="3" y="0"/>
                    </a:cubicBezTo>
                    <a:cubicBezTo>
                      <a:pt x="8" y="2"/>
                      <a:pt x="10" y="8"/>
                      <a:pt x="15" y="10"/>
                    </a:cubicBezTo>
                    <a:cubicBezTo>
                      <a:pt x="16" y="15"/>
                      <a:pt x="18" y="19"/>
                      <a:pt x="18" y="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6" name="Freeform 88">
                <a:extLst>
                  <a:ext uri="{FF2B5EF4-FFF2-40B4-BE49-F238E27FC236}">
                    <a16:creationId xmlns:a16="http://schemas.microsoft.com/office/drawing/2014/main" id="{A507D82A-1A6C-4E2F-8D42-76C4EB65A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336" y="4616214"/>
                <a:ext cx="14008" cy="14008"/>
              </a:xfrm>
              <a:custGeom>
                <a:avLst/>
                <a:gdLst>
                  <a:gd name="T0" fmla="*/ 5 w 16"/>
                  <a:gd name="T1" fmla="*/ 1 h 16"/>
                  <a:gd name="T2" fmla="*/ 12 w 16"/>
                  <a:gd name="T3" fmla="*/ 13 h 16"/>
                  <a:gd name="T4" fmla="*/ 5 w 16"/>
                  <a:gd name="T5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5" y="1"/>
                    </a:moveTo>
                    <a:cubicBezTo>
                      <a:pt x="11" y="0"/>
                      <a:pt x="16" y="11"/>
                      <a:pt x="12" y="13"/>
                    </a:cubicBezTo>
                    <a:cubicBezTo>
                      <a:pt x="8" y="16"/>
                      <a:pt x="0" y="3"/>
                      <a:pt x="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7" name="Freeform 89">
                <a:extLst>
                  <a:ext uri="{FF2B5EF4-FFF2-40B4-BE49-F238E27FC236}">
                    <a16:creationId xmlns:a16="http://schemas.microsoft.com/office/drawing/2014/main" id="{EC5AC37F-FD17-4EE7-9F77-4CA3044E4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167" y="4592621"/>
                <a:ext cx="18432" cy="21750"/>
              </a:xfrm>
              <a:custGeom>
                <a:avLst/>
                <a:gdLst>
                  <a:gd name="T0" fmla="*/ 19 w 21"/>
                  <a:gd name="T1" fmla="*/ 18 h 25"/>
                  <a:gd name="T2" fmla="*/ 20 w 21"/>
                  <a:gd name="T3" fmla="*/ 25 h 25"/>
                  <a:gd name="T4" fmla="*/ 6 w 21"/>
                  <a:gd name="T5" fmla="*/ 18 h 25"/>
                  <a:gd name="T6" fmla="*/ 3 w 21"/>
                  <a:gd name="T7" fmla="*/ 2 h 25"/>
                  <a:gd name="T8" fmla="*/ 19 w 21"/>
                  <a:gd name="T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5">
                    <a:moveTo>
                      <a:pt x="19" y="18"/>
                    </a:moveTo>
                    <a:cubicBezTo>
                      <a:pt x="20" y="21"/>
                      <a:pt x="21" y="23"/>
                      <a:pt x="20" y="25"/>
                    </a:cubicBezTo>
                    <a:cubicBezTo>
                      <a:pt x="16" y="24"/>
                      <a:pt x="9" y="22"/>
                      <a:pt x="6" y="18"/>
                    </a:cubicBezTo>
                    <a:cubicBezTo>
                      <a:pt x="4" y="16"/>
                      <a:pt x="0" y="2"/>
                      <a:pt x="3" y="2"/>
                    </a:cubicBezTo>
                    <a:cubicBezTo>
                      <a:pt x="13" y="0"/>
                      <a:pt x="16" y="10"/>
                      <a:pt x="19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8" name="Freeform 90">
                <a:extLst>
                  <a:ext uri="{FF2B5EF4-FFF2-40B4-BE49-F238E27FC236}">
                    <a16:creationId xmlns:a16="http://schemas.microsoft.com/office/drawing/2014/main" id="{7A54AD62-EC7A-45DD-B3CE-5A86F4CFD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268" y="4571977"/>
                <a:ext cx="10322" cy="18064"/>
              </a:xfrm>
              <a:custGeom>
                <a:avLst/>
                <a:gdLst>
                  <a:gd name="T0" fmla="*/ 1 w 12"/>
                  <a:gd name="T1" fmla="*/ 0 h 21"/>
                  <a:gd name="T2" fmla="*/ 7 w 12"/>
                  <a:gd name="T3" fmla="*/ 15 h 21"/>
                  <a:gd name="T4" fmla="*/ 1 w 12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1">
                    <a:moveTo>
                      <a:pt x="1" y="0"/>
                    </a:moveTo>
                    <a:cubicBezTo>
                      <a:pt x="6" y="2"/>
                      <a:pt x="12" y="11"/>
                      <a:pt x="7" y="15"/>
                    </a:cubicBezTo>
                    <a:cubicBezTo>
                      <a:pt x="0" y="21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69" name="Freeform 91">
                <a:extLst>
                  <a:ext uri="{FF2B5EF4-FFF2-40B4-BE49-F238E27FC236}">
                    <a16:creationId xmlns:a16="http://schemas.microsoft.com/office/drawing/2014/main" id="{2151BD33-CDDF-42C3-B4C1-851E43294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252" y="4535113"/>
                <a:ext cx="21013" cy="24699"/>
              </a:xfrm>
              <a:custGeom>
                <a:avLst/>
                <a:gdLst>
                  <a:gd name="T0" fmla="*/ 17 w 24"/>
                  <a:gd name="T1" fmla="*/ 27 h 28"/>
                  <a:gd name="T2" fmla="*/ 14 w 24"/>
                  <a:gd name="T3" fmla="*/ 19 h 28"/>
                  <a:gd name="T4" fmla="*/ 9 w 24"/>
                  <a:gd name="T5" fmla="*/ 15 h 28"/>
                  <a:gd name="T6" fmla="*/ 7 w 24"/>
                  <a:gd name="T7" fmla="*/ 8 h 28"/>
                  <a:gd name="T8" fmla="*/ 0 w 24"/>
                  <a:gd name="T9" fmla="*/ 2 h 28"/>
                  <a:gd name="T10" fmla="*/ 12 w 24"/>
                  <a:gd name="T11" fmla="*/ 1 h 28"/>
                  <a:gd name="T12" fmla="*/ 20 w 24"/>
                  <a:gd name="T13" fmla="*/ 9 h 28"/>
                  <a:gd name="T14" fmla="*/ 23 w 24"/>
                  <a:gd name="T15" fmla="*/ 17 h 28"/>
                  <a:gd name="T16" fmla="*/ 21 w 24"/>
                  <a:gd name="T17" fmla="*/ 27 h 28"/>
                  <a:gd name="T18" fmla="*/ 16 w 24"/>
                  <a:gd name="T1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8">
                    <a:moveTo>
                      <a:pt x="17" y="27"/>
                    </a:moveTo>
                    <a:cubicBezTo>
                      <a:pt x="16" y="25"/>
                      <a:pt x="16" y="21"/>
                      <a:pt x="14" y="19"/>
                    </a:cubicBezTo>
                    <a:cubicBezTo>
                      <a:pt x="13" y="17"/>
                      <a:pt x="10" y="16"/>
                      <a:pt x="9" y="15"/>
                    </a:cubicBezTo>
                    <a:cubicBezTo>
                      <a:pt x="8" y="13"/>
                      <a:pt x="8" y="10"/>
                      <a:pt x="7" y="8"/>
                    </a:cubicBezTo>
                    <a:cubicBezTo>
                      <a:pt x="5" y="5"/>
                      <a:pt x="1" y="6"/>
                      <a:pt x="0" y="2"/>
                    </a:cubicBezTo>
                    <a:cubicBezTo>
                      <a:pt x="3" y="2"/>
                      <a:pt x="10" y="0"/>
                      <a:pt x="12" y="1"/>
                    </a:cubicBezTo>
                    <a:cubicBezTo>
                      <a:pt x="14" y="1"/>
                      <a:pt x="19" y="8"/>
                      <a:pt x="20" y="9"/>
                    </a:cubicBezTo>
                    <a:cubicBezTo>
                      <a:pt x="23" y="13"/>
                      <a:pt x="24" y="9"/>
                      <a:pt x="23" y="17"/>
                    </a:cubicBezTo>
                    <a:cubicBezTo>
                      <a:pt x="23" y="21"/>
                      <a:pt x="21" y="23"/>
                      <a:pt x="21" y="27"/>
                    </a:cubicBezTo>
                    <a:cubicBezTo>
                      <a:pt x="17" y="28"/>
                      <a:pt x="17" y="26"/>
                      <a:pt x="16" y="24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0" name="Freeform 92">
                <a:extLst>
                  <a:ext uri="{FF2B5EF4-FFF2-40B4-BE49-F238E27FC236}">
                    <a16:creationId xmlns:a16="http://schemas.microsoft.com/office/drawing/2014/main" id="{358823BC-75F0-4CE2-9D05-7173EED3D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493" y="4503778"/>
                <a:ext cx="23593" cy="15852"/>
              </a:xfrm>
              <a:custGeom>
                <a:avLst/>
                <a:gdLst>
                  <a:gd name="T0" fmla="*/ 15 w 27"/>
                  <a:gd name="T1" fmla="*/ 2 h 18"/>
                  <a:gd name="T2" fmla="*/ 26 w 27"/>
                  <a:gd name="T3" fmla="*/ 15 h 18"/>
                  <a:gd name="T4" fmla="*/ 4 w 27"/>
                  <a:gd name="T5" fmla="*/ 2 h 18"/>
                  <a:gd name="T6" fmla="*/ 15 w 27"/>
                  <a:gd name="T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18">
                    <a:moveTo>
                      <a:pt x="15" y="2"/>
                    </a:moveTo>
                    <a:cubicBezTo>
                      <a:pt x="20" y="5"/>
                      <a:pt x="26" y="10"/>
                      <a:pt x="26" y="15"/>
                    </a:cubicBezTo>
                    <a:cubicBezTo>
                      <a:pt x="27" y="18"/>
                      <a:pt x="0" y="5"/>
                      <a:pt x="4" y="2"/>
                    </a:cubicBezTo>
                    <a:cubicBezTo>
                      <a:pt x="7" y="0"/>
                      <a:pt x="11" y="1"/>
                      <a:pt x="15" y="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1" name="Freeform 93">
                <a:extLst>
                  <a:ext uri="{FF2B5EF4-FFF2-40B4-BE49-F238E27FC236}">
                    <a16:creationId xmlns:a16="http://schemas.microsoft.com/office/drawing/2014/main" id="{E8369327-0307-48B3-B408-3DD165599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646" y="4434105"/>
                <a:ext cx="251783" cy="276114"/>
              </a:xfrm>
              <a:custGeom>
                <a:avLst/>
                <a:gdLst>
                  <a:gd name="T0" fmla="*/ 230 w 289"/>
                  <a:gd name="T1" fmla="*/ 158 h 317"/>
                  <a:gd name="T2" fmla="*/ 222 w 289"/>
                  <a:gd name="T3" fmla="*/ 178 h 317"/>
                  <a:gd name="T4" fmla="*/ 247 w 289"/>
                  <a:gd name="T5" fmla="*/ 188 h 317"/>
                  <a:gd name="T6" fmla="*/ 259 w 289"/>
                  <a:gd name="T7" fmla="*/ 215 h 317"/>
                  <a:gd name="T8" fmla="*/ 289 w 289"/>
                  <a:gd name="T9" fmla="*/ 244 h 317"/>
                  <a:gd name="T10" fmla="*/ 287 w 289"/>
                  <a:gd name="T11" fmla="*/ 267 h 317"/>
                  <a:gd name="T12" fmla="*/ 284 w 289"/>
                  <a:gd name="T13" fmla="*/ 312 h 317"/>
                  <a:gd name="T14" fmla="*/ 277 w 289"/>
                  <a:gd name="T15" fmla="*/ 310 h 317"/>
                  <a:gd name="T16" fmla="*/ 268 w 289"/>
                  <a:gd name="T17" fmla="*/ 303 h 317"/>
                  <a:gd name="T18" fmla="*/ 265 w 289"/>
                  <a:gd name="T19" fmla="*/ 310 h 317"/>
                  <a:gd name="T20" fmla="*/ 255 w 289"/>
                  <a:gd name="T21" fmla="*/ 317 h 317"/>
                  <a:gd name="T22" fmla="*/ 235 w 289"/>
                  <a:gd name="T23" fmla="*/ 301 h 317"/>
                  <a:gd name="T24" fmla="*/ 217 w 289"/>
                  <a:gd name="T25" fmla="*/ 287 h 317"/>
                  <a:gd name="T26" fmla="*/ 190 w 289"/>
                  <a:gd name="T27" fmla="*/ 263 h 317"/>
                  <a:gd name="T28" fmla="*/ 175 w 289"/>
                  <a:gd name="T29" fmla="*/ 246 h 317"/>
                  <a:gd name="T30" fmla="*/ 159 w 289"/>
                  <a:gd name="T31" fmla="*/ 227 h 317"/>
                  <a:gd name="T32" fmla="*/ 125 w 289"/>
                  <a:gd name="T33" fmla="*/ 164 h 317"/>
                  <a:gd name="T34" fmla="*/ 99 w 289"/>
                  <a:gd name="T35" fmla="*/ 129 h 317"/>
                  <a:gd name="T36" fmla="*/ 72 w 289"/>
                  <a:gd name="T37" fmla="*/ 97 h 317"/>
                  <a:gd name="T38" fmla="*/ 64 w 289"/>
                  <a:gd name="T39" fmla="*/ 79 h 317"/>
                  <a:gd name="T40" fmla="*/ 41 w 289"/>
                  <a:gd name="T41" fmla="*/ 57 h 317"/>
                  <a:gd name="T42" fmla="*/ 16 w 289"/>
                  <a:gd name="T43" fmla="*/ 35 h 317"/>
                  <a:gd name="T44" fmla="*/ 1 w 289"/>
                  <a:gd name="T45" fmla="*/ 8 h 317"/>
                  <a:gd name="T46" fmla="*/ 31 w 289"/>
                  <a:gd name="T47" fmla="*/ 16 h 317"/>
                  <a:gd name="T48" fmla="*/ 70 w 289"/>
                  <a:gd name="T49" fmla="*/ 26 h 317"/>
                  <a:gd name="T50" fmla="*/ 85 w 289"/>
                  <a:gd name="T51" fmla="*/ 44 h 317"/>
                  <a:gd name="T52" fmla="*/ 95 w 289"/>
                  <a:gd name="T53" fmla="*/ 56 h 317"/>
                  <a:gd name="T54" fmla="*/ 117 w 289"/>
                  <a:gd name="T55" fmla="*/ 72 h 317"/>
                  <a:gd name="T56" fmla="*/ 135 w 289"/>
                  <a:gd name="T57" fmla="*/ 90 h 317"/>
                  <a:gd name="T58" fmla="*/ 166 w 289"/>
                  <a:gd name="T59" fmla="*/ 105 h 317"/>
                  <a:gd name="T60" fmla="*/ 182 w 289"/>
                  <a:gd name="T61" fmla="*/ 117 h 317"/>
                  <a:gd name="T62" fmla="*/ 200 w 289"/>
                  <a:gd name="T63" fmla="*/ 130 h 317"/>
                  <a:gd name="T64" fmla="*/ 213 w 289"/>
                  <a:gd name="T65" fmla="*/ 138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9" h="317">
                    <a:moveTo>
                      <a:pt x="213" y="138"/>
                    </a:moveTo>
                    <a:cubicBezTo>
                      <a:pt x="225" y="141"/>
                      <a:pt x="229" y="148"/>
                      <a:pt x="230" y="158"/>
                    </a:cubicBezTo>
                    <a:cubicBezTo>
                      <a:pt x="221" y="157"/>
                      <a:pt x="227" y="165"/>
                      <a:pt x="230" y="168"/>
                    </a:cubicBezTo>
                    <a:cubicBezTo>
                      <a:pt x="225" y="168"/>
                      <a:pt x="220" y="172"/>
                      <a:pt x="222" y="178"/>
                    </a:cubicBezTo>
                    <a:cubicBezTo>
                      <a:pt x="223" y="181"/>
                      <a:pt x="233" y="184"/>
                      <a:pt x="236" y="184"/>
                    </a:cubicBezTo>
                    <a:cubicBezTo>
                      <a:pt x="242" y="185"/>
                      <a:pt x="244" y="182"/>
                      <a:pt x="247" y="188"/>
                    </a:cubicBezTo>
                    <a:cubicBezTo>
                      <a:pt x="249" y="191"/>
                      <a:pt x="248" y="197"/>
                      <a:pt x="250" y="201"/>
                    </a:cubicBezTo>
                    <a:cubicBezTo>
                      <a:pt x="251" y="206"/>
                      <a:pt x="255" y="212"/>
                      <a:pt x="259" y="215"/>
                    </a:cubicBezTo>
                    <a:cubicBezTo>
                      <a:pt x="264" y="220"/>
                      <a:pt x="266" y="218"/>
                      <a:pt x="272" y="221"/>
                    </a:cubicBezTo>
                    <a:cubicBezTo>
                      <a:pt x="279" y="224"/>
                      <a:pt x="289" y="235"/>
                      <a:pt x="289" y="244"/>
                    </a:cubicBezTo>
                    <a:cubicBezTo>
                      <a:pt x="289" y="248"/>
                      <a:pt x="287" y="249"/>
                      <a:pt x="286" y="253"/>
                    </a:cubicBezTo>
                    <a:cubicBezTo>
                      <a:pt x="286" y="258"/>
                      <a:pt x="288" y="261"/>
                      <a:pt x="287" y="267"/>
                    </a:cubicBezTo>
                    <a:cubicBezTo>
                      <a:pt x="285" y="271"/>
                      <a:pt x="288" y="285"/>
                      <a:pt x="286" y="291"/>
                    </a:cubicBezTo>
                    <a:cubicBezTo>
                      <a:pt x="285" y="295"/>
                      <a:pt x="285" y="308"/>
                      <a:pt x="284" y="312"/>
                    </a:cubicBezTo>
                    <a:cubicBezTo>
                      <a:pt x="284" y="316"/>
                      <a:pt x="282" y="315"/>
                      <a:pt x="280" y="314"/>
                    </a:cubicBezTo>
                    <a:cubicBezTo>
                      <a:pt x="278" y="313"/>
                      <a:pt x="278" y="311"/>
                      <a:pt x="277" y="310"/>
                    </a:cubicBezTo>
                    <a:cubicBezTo>
                      <a:pt x="276" y="309"/>
                      <a:pt x="273" y="307"/>
                      <a:pt x="272" y="305"/>
                    </a:cubicBezTo>
                    <a:cubicBezTo>
                      <a:pt x="271" y="303"/>
                      <a:pt x="268" y="303"/>
                      <a:pt x="268" y="303"/>
                    </a:cubicBezTo>
                    <a:cubicBezTo>
                      <a:pt x="268" y="304"/>
                      <a:pt x="270" y="310"/>
                      <a:pt x="269" y="310"/>
                    </a:cubicBezTo>
                    <a:cubicBezTo>
                      <a:pt x="266" y="315"/>
                      <a:pt x="268" y="311"/>
                      <a:pt x="265" y="310"/>
                    </a:cubicBezTo>
                    <a:cubicBezTo>
                      <a:pt x="261" y="310"/>
                      <a:pt x="257" y="306"/>
                      <a:pt x="253" y="306"/>
                    </a:cubicBezTo>
                    <a:cubicBezTo>
                      <a:pt x="253" y="310"/>
                      <a:pt x="255" y="313"/>
                      <a:pt x="255" y="317"/>
                    </a:cubicBezTo>
                    <a:cubicBezTo>
                      <a:pt x="248" y="316"/>
                      <a:pt x="247" y="309"/>
                      <a:pt x="243" y="305"/>
                    </a:cubicBezTo>
                    <a:cubicBezTo>
                      <a:pt x="241" y="303"/>
                      <a:pt x="237" y="303"/>
                      <a:pt x="235" y="301"/>
                    </a:cubicBezTo>
                    <a:cubicBezTo>
                      <a:pt x="234" y="299"/>
                      <a:pt x="233" y="297"/>
                      <a:pt x="232" y="295"/>
                    </a:cubicBezTo>
                    <a:cubicBezTo>
                      <a:pt x="227" y="291"/>
                      <a:pt x="221" y="290"/>
                      <a:pt x="217" y="287"/>
                    </a:cubicBezTo>
                    <a:cubicBezTo>
                      <a:pt x="212" y="283"/>
                      <a:pt x="209" y="278"/>
                      <a:pt x="204" y="274"/>
                    </a:cubicBezTo>
                    <a:cubicBezTo>
                      <a:pt x="199" y="270"/>
                      <a:pt x="194" y="269"/>
                      <a:pt x="190" y="263"/>
                    </a:cubicBezTo>
                    <a:cubicBezTo>
                      <a:pt x="187" y="258"/>
                      <a:pt x="187" y="256"/>
                      <a:pt x="181" y="251"/>
                    </a:cubicBezTo>
                    <a:cubicBezTo>
                      <a:pt x="179" y="250"/>
                      <a:pt x="177" y="247"/>
                      <a:pt x="175" y="246"/>
                    </a:cubicBezTo>
                    <a:cubicBezTo>
                      <a:pt x="171" y="243"/>
                      <a:pt x="171" y="244"/>
                      <a:pt x="168" y="239"/>
                    </a:cubicBezTo>
                    <a:cubicBezTo>
                      <a:pt x="165" y="235"/>
                      <a:pt x="163" y="232"/>
                      <a:pt x="159" y="227"/>
                    </a:cubicBezTo>
                    <a:cubicBezTo>
                      <a:pt x="151" y="216"/>
                      <a:pt x="144" y="199"/>
                      <a:pt x="138" y="186"/>
                    </a:cubicBezTo>
                    <a:cubicBezTo>
                      <a:pt x="135" y="179"/>
                      <a:pt x="131" y="170"/>
                      <a:pt x="125" y="164"/>
                    </a:cubicBezTo>
                    <a:cubicBezTo>
                      <a:pt x="121" y="159"/>
                      <a:pt x="112" y="151"/>
                      <a:pt x="104" y="149"/>
                    </a:cubicBezTo>
                    <a:cubicBezTo>
                      <a:pt x="103" y="142"/>
                      <a:pt x="102" y="136"/>
                      <a:pt x="99" y="129"/>
                    </a:cubicBezTo>
                    <a:cubicBezTo>
                      <a:pt x="97" y="123"/>
                      <a:pt x="97" y="116"/>
                      <a:pt x="94" y="111"/>
                    </a:cubicBezTo>
                    <a:cubicBezTo>
                      <a:pt x="90" y="103"/>
                      <a:pt x="78" y="101"/>
                      <a:pt x="72" y="97"/>
                    </a:cubicBezTo>
                    <a:cubicBezTo>
                      <a:pt x="69" y="94"/>
                      <a:pt x="68" y="97"/>
                      <a:pt x="66" y="91"/>
                    </a:cubicBezTo>
                    <a:cubicBezTo>
                      <a:pt x="64" y="87"/>
                      <a:pt x="66" y="83"/>
                      <a:pt x="64" y="79"/>
                    </a:cubicBezTo>
                    <a:cubicBezTo>
                      <a:pt x="62" y="75"/>
                      <a:pt x="57" y="73"/>
                      <a:pt x="54" y="69"/>
                    </a:cubicBezTo>
                    <a:cubicBezTo>
                      <a:pt x="50" y="64"/>
                      <a:pt x="47" y="61"/>
                      <a:pt x="41" y="57"/>
                    </a:cubicBezTo>
                    <a:cubicBezTo>
                      <a:pt x="35" y="54"/>
                      <a:pt x="33" y="53"/>
                      <a:pt x="28" y="49"/>
                    </a:cubicBezTo>
                    <a:cubicBezTo>
                      <a:pt x="23" y="44"/>
                      <a:pt x="20" y="39"/>
                      <a:pt x="16" y="35"/>
                    </a:cubicBezTo>
                    <a:cubicBezTo>
                      <a:pt x="11" y="30"/>
                      <a:pt x="9" y="31"/>
                      <a:pt x="6" y="24"/>
                    </a:cubicBezTo>
                    <a:cubicBezTo>
                      <a:pt x="4" y="20"/>
                      <a:pt x="0" y="13"/>
                      <a:pt x="1" y="8"/>
                    </a:cubicBezTo>
                    <a:cubicBezTo>
                      <a:pt x="3" y="0"/>
                      <a:pt x="8" y="6"/>
                      <a:pt x="13" y="9"/>
                    </a:cubicBezTo>
                    <a:cubicBezTo>
                      <a:pt x="18" y="12"/>
                      <a:pt x="26" y="14"/>
                      <a:pt x="31" y="16"/>
                    </a:cubicBezTo>
                    <a:cubicBezTo>
                      <a:pt x="40" y="18"/>
                      <a:pt x="56" y="14"/>
                      <a:pt x="64" y="18"/>
                    </a:cubicBezTo>
                    <a:cubicBezTo>
                      <a:pt x="67" y="20"/>
                      <a:pt x="68" y="24"/>
                      <a:pt x="70" y="26"/>
                    </a:cubicBezTo>
                    <a:cubicBezTo>
                      <a:pt x="72" y="29"/>
                      <a:pt x="75" y="29"/>
                      <a:pt x="77" y="31"/>
                    </a:cubicBezTo>
                    <a:cubicBezTo>
                      <a:pt x="80" y="35"/>
                      <a:pt x="83" y="39"/>
                      <a:pt x="85" y="44"/>
                    </a:cubicBezTo>
                    <a:cubicBezTo>
                      <a:pt x="86" y="46"/>
                      <a:pt x="84" y="48"/>
                      <a:pt x="86" y="51"/>
                    </a:cubicBezTo>
                    <a:cubicBezTo>
                      <a:pt x="87" y="51"/>
                      <a:pt x="93" y="55"/>
                      <a:pt x="95" y="56"/>
                    </a:cubicBezTo>
                    <a:cubicBezTo>
                      <a:pt x="100" y="61"/>
                      <a:pt x="106" y="61"/>
                      <a:pt x="112" y="65"/>
                    </a:cubicBezTo>
                    <a:cubicBezTo>
                      <a:pt x="114" y="66"/>
                      <a:pt x="115" y="70"/>
                      <a:pt x="117" y="72"/>
                    </a:cubicBezTo>
                    <a:cubicBezTo>
                      <a:pt x="120" y="74"/>
                      <a:pt x="123" y="75"/>
                      <a:pt x="126" y="77"/>
                    </a:cubicBezTo>
                    <a:cubicBezTo>
                      <a:pt x="131" y="81"/>
                      <a:pt x="132" y="85"/>
                      <a:pt x="135" y="90"/>
                    </a:cubicBezTo>
                    <a:cubicBezTo>
                      <a:pt x="140" y="99"/>
                      <a:pt x="141" y="99"/>
                      <a:pt x="149" y="97"/>
                    </a:cubicBezTo>
                    <a:cubicBezTo>
                      <a:pt x="158" y="95"/>
                      <a:pt x="163" y="95"/>
                      <a:pt x="166" y="105"/>
                    </a:cubicBezTo>
                    <a:cubicBezTo>
                      <a:pt x="169" y="104"/>
                      <a:pt x="172" y="104"/>
                      <a:pt x="174" y="102"/>
                    </a:cubicBezTo>
                    <a:cubicBezTo>
                      <a:pt x="177" y="108"/>
                      <a:pt x="174" y="115"/>
                      <a:pt x="182" y="117"/>
                    </a:cubicBezTo>
                    <a:cubicBezTo>
                      <a:pt x="192" y="113"/>
                      <a:pt x="201" y="117"/>
                      <a:pt x="197" y="128"/>
                    </a:cubicBezTo>
                    <a:cubicBezTo>
                      <a:pt x="200" y="130"/>
                      <a:pt x="200" y="130"/>
                      <a:pt x="200" y="130"/>
                    </a:cubicBezTo>
                    <a:cubicBezTo>
                      <a:pt x="201" y="126"/>
                      <a:pt x="206" y="125"/>
                      <a:pt x="209" y="127"/>
                    </a:cubicBezTo>
                    <a:cubicBezTo>
                      <a:pt x="212" y="129"/>
                      <a:pt x="216" y="133"/>
                      <a:pt x="213" y="13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2" name="Freeform 94">
                <a:extLst>
                  <a:ext uri="{FF2B5EF4-FFF2-40B4-BE49-F238E27FC236}">
                    <a16:creationId xmlns:a16="http://schemas.microsoft.com/office/drawing/2014/main" id="{071C2D31-DD1C-4E7C-ABAE-EE1B29A63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288" y="4678883"/>
                <a:ext cx="11428" cy="17326"/>
              </a:xfrm>
              <a:custGeom>
                <a:avLst/>
                <a:gdLst>
                  <a:gd name="T0" fmla="*/ 3 w 13"/>
                  <a:gd name="T1" fmla="*/ 13 h 20"/>
                  <a:gd name="T2" fmla="*/ 2 w 13"/>
                  <a:gd name="T3" fmla="*/ 7 h 20"/>
                  <a:gd name="T4" fmla="*/ 12 w 13"/>
                  <a:gd name="T5" fmla="*/ 0 h 20"/>
                  <a:gd name="T6" fmla="*/ 12 w 13"/>
                  <a:gd name="T7" fmla="*/ 8 h 20"/>
                  <a:gd name="T8" fmla="*/ 10 w 13"/>
                  <a:gd name="T9" fmla="*/ 14 h 20"/>
                  <a:gd name="T10" fmla="*/ 9 w 13"/>
                  <a:gd name="T11" fmla="*/ 19 h 20"/>
                  <a:gd name="T12" fmla="*/ 2 w 13"/>
                  <a:gd name="T13" fmla="*/ 19 h 20"/>
                  <a:gd name="T14" fmla="*/ 3 w 13"/>
                  <a:gd name="T1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0">
                    <a:moveTo>
                      <a:pt x="3" y="13"/>
                    </a:moveTo>
                    <a:cubicBezTo>
                      <a:pt x="3" y="11"/>
                      <a:pt x="2" y="9"/>
                      <a:pt x="2" y="7"/>
                    </a:cubicBezTo>
                    <a:cubicBezTo>
                      <a:pt x="2" y="3"/>
                      <a:pt x="8" y="1"/>
                      <a:pt x="12" y="0"/>
                    </a:cubicBezTo>
                    <a:cubicBezTo>
                      <a:pt x="12" y="3"/>
                      <a:pt x="13" y="5"/>
                      <a:pt x="12" y="8"/>
                    </a:cubicBezTo>
                    <a:cubicBezTo>
                      <a:pt x="12" y="10"/>
                      <a:pt x="10" y="11"/>
                      <a:pt x="10" y="14"/>
                    </a:cubicBezTo>
                    <a:cubicBezTo>
                      <a:pt x="10" y="16"/>
                      <a:pt x="11" y="17"/>
                      <a:pt x="9" y="19"/>
                    </a:cubicBezTo>
                    <a:cubicBezTo>
                      <a:pt x="7" y="20"/>
                      <a:pt x="3" y="20"/>
                      <a:pt x="2" y="19"/>
                    </a:cubicBezTo>
                    <a:cubicBezTo>
                      <a:pt x="0" y="17"/>
                      <a:pt x="2" y="15"/>
                      <a:pt x="3" y="1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" name="Freeform 95">
                <a:extLst>
                  <a:ext uri="{FF2B5EF4-FFF2-40B4-BE49-F238E27FC236}">
                    <a16:creationId xmlns:a16="http://schemas.microsoft.com/office/drawing/2014/main" id="{422B5C77-B607-4141-9710-60BF5B6A8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703" y="4690311"/>
                <a:ext cx="6267" cy="9585"/>
              </a:xfrm>
              <a:custGeom>
                <a:avLst/>
                <a:gdLst>
                  <a:gd name="T0" fmla="*/ 7 w 7"/>
                  <a:gd name="T1" fmla="*/ 4 h 11"/>
                  <a:gd name="T2" fmla="*/ 5 w 7"/>
                  <a:gd name="T3" fmla="*/ 10 h 11"/>
                  <a:gd name="T4" fmla="*/ 1 w 7"/>
                  <a:gd name="T5" fmla="*/ 2 h 11"/>
                  <a:gd name="T6" fmla="*/ 7 w 7"/>
                  <a:gd name="T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1">
                    <a:moveTo>
                      <a:pt x="7" y="4"/>
                    </a:moveTo>
                    <a:cubicBezTo>
                      <a:pt x="7" y="5"/>
                      <a:pt x="7" y="10"/>
                      <a:pt x="5" y="10"/>
                    </a:cubicBezTo>
                    <a:cubicBezTo>
                      <a:pt x="2" y="11"/>
                      <a:pt x="0" y="5"/>
                      <a:pt x="1" y="2"/>
                    </a:cubicBezTo>
                    <a:cubicBezTo>
                      <a:pt x="3" y="0"/>
                      <a:pt x="6" y="0"/>
                      <a:pt x="7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" name="Freeform 96">
                <a:extLst>
                  <a:ext uri="{FF2B5EF4-FFF2-40B4-BE49-F238E27FC236}">
                    <a16:creationId xmlns:a16="http://schemas.microsoft.com/office/drawing/2014/main" id="{179E8083-6350-473C-9B75-C9747401F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292" y="4675566"/>
                <a:ext cx="15852" cy="27648"/>
              </a:xfrm>
              <a:custGeom>
                <a:avLst/>
                <a:gdLst>
                  <a:gd name="T0" fmla="*/ 11 w 18"/>
                  <a:gd name="T1" fmla="*/ 20 h 32"/>
                  <a:gd name="T2" fmla="*/ 4 w 18"/>
                  <a:gd name="T3" fmla="*/ 32 h 32"/>
                  <a:gd name="T4" fmla="*/ 1 w 18"/>
                  <a:gd name="T5" fmla="*/ 27 h 32"/>
                  <a:gd name="T6" fmla="*/ 4 w 18"/>
                  <a:gd name="T7" fmla="*/ 25 h 32"/>
                  <a:gd name="T8" fmla="*/ 4 w 18"/>
                  <a:gd name="T9" fmla="*/ 21 h 32"/>
                  <a:gd name="T10" fmla="*/ 5 w 18"/>
                  <a:gd name="T11" fmla="*/ 17 h 32"/>
                  <a:gd name="T12" fmla="*/ 9 w 18"/>
                  <a:gd name="T13" fmla="*/ 4 h 32"/>
                  <a:gd name="T14" fmla="*/ 15 w 18"/>
                  <a:gd name="T15" fmla="*/ 0 h 32"/>
                  <a:gd name="T16" fmla="*/ 17 w 18"/>
                  <a:gd name="T17" fmla="*/ 7 h 32"/>
                  <a:gd name="T18" fmla="*/ 13 w 18"/>
                  <a:gd name="T19" fmla="*/ 12 h 32"/>
                  <a:gd name="T20" fmla="*/ 11 w 18"/>
                  <a:gd name="T2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32">
                    <a:moveTo>
                      <a:pt x="11" y="20"/>
                    </a:moveTo>
                    <a:cubicBezTo>
                      <a:pt x="11" y="24"/>
                      <a:pt x="9" y="32"/>
                      <a:pt x="4" y="32"/>
                    </a:cubicBezTo>
                    <a:cubicBezTo>
                      <a:pt x="2" y="32"/>
                      <a:pt x="0" y="30"/>
                      <a:pt x="1" y="27"/>
                    </a:cubicBezTo>
                    <a:cubicBezTo>
                      <a:pt x="1" y="26"/>
                      <a:pt x="3" y="26"/>
                      <a:pt x="4" y="25"/>
                    </a:cubicBezTo>
                    <a:cubicBezTo>
                      <a:pt x="4" y="23"/>
                      <a:pt x="3" y="22"/>
                      <a:pt x="4" y="21"/>
                    </a:cubicBezTo>
                    <a:cubicBezTo>
                      <a:pt x="4" y="19"/>
                      <a:pt x="5" y="18"/>
                      <a:pt x="5" y="17"/>
                    </a:cubicBezTo>
                    <a:cubicBezTo>
                      <a:pt x="7" y="13"/>
                      <a:pt x="6" y="8"/>
                      <a:pt x="9" y="4"/>
                    </a:cubicBezTo>
                    <a:cubicBezTo>
                      <a:pt x="10" y="3"/>
                      <a:pt x="13" y="0"/>
                      <a:pt x="15" y="0"/>
                    </a:cubicBezTo>
                    <a:cubicBezTo>
                      <a:pt x="18" y="1"/>
                      <a:pt x="18" y="5"/>
                      <a:pt x="17" y="7"/>
                    </a:cubicBezTo>
                    <a:cubicBezTo>
                      <a:pt x="16" y="11"/>
                      <a:pt x="14" y="9"/>
                      <a:pt x="13" y="12"/>
                    </a:cubicBezTo>
                    <a:cubicBezTo>
                      <a:pt x="11" y="14"/>
                      <a:pt x="12" y="18"/>
                      <a:pt x="11" y="2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5" name="Freeform 97">
                <a:extLst>
                  <a:ext uri="{FF2B5EF4-FFF2-40B4-BE49-F238E27FC236}">
                    <a16:creationId xmlns:a16="http://schemas.microsoft.com/office/drawing/2014/main" id="{7D0CF0DF-F0D8-4DC3-9401-0FF884463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6035" y="4472443"/>
                <a:ext cx="18801" cy="21013"/>
              </a:xfrm>
              <a:custGeom>
                <a:avLst/>
                <a:gdLst>
                  <a:gd name="T0" fmla="*/ 4 w 22"/>
                  <a:gd name="T1" fmla="*/ 1 h 24"/>
                  <a:gd name="T2" fmla="*/ 11 w 22"/>
                  <a:gd name="T3" fmla="*/ 16 h 24"/>
                  <a:gd name="T4" fmla="*/ 4 w 22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24">
                    <a:moveTo>
                      <a:pt x="4" y="1"/>
                    </a:moveTo>
                    <a:cubicBezTo>
                      <a:pt x="5" y="0"/>
                      <a:pt x="22" y="8"/>
                      <a:pt x="11" y="16"/>
                    </a:cubicBezTo>
                    <a:cubicBezTo>
                      <a:pt x="0" y="24"/>
                      <a:pt x="0" y="8"/>
                      <a:pt x="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6" name="Freeform 98">
                <a:extLst>
                  <a:ext uri="{FF2B5EF4-FFF2-40B4-BE49-F238E27FC236}">
                    <a16:creationId xmlns:a16="http://schemas.microsoft.com/office/drawing/2014/main" id="{41CD1131-27AD-4814-ACE7-71E3622C8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3150" y="4396872"/>
                <a:ext cx="15852" cy="16589"/>
              </a:xfrm>
              <a:custGeom>
                <a:avLst/>
                <a:gdLst>
                  <a:gd name="T0" fmla="*/ 7 w 18"/>
                  <a:gd name="T1" fmla="*/ 19 h 19"/>
                  <a:gd name="T2" fmla="*/ 1 w 18"/>
                  <a:gd name="T3" fmla="*/ 0 h 19"/>
                  <a:gd name="T4" fmla="*/ 7 w 1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9">
                    <a:moveTo>
                      <a:pt x="7" y="19"/>
                    </a:moveTo>
                    <a:cubicBezTo>
                      <a:pt x="3" y="14"/>
                      <a:pt x="0" y="6"/>
                      <a:pt x="1" y="0"/>
                    </a:cubicBezTo>
                    <a:cubicBezTo>
                      <a:pt x="0" y="3"/>
                      <a:pt x="18" y="10"/>
                      <a:pt x="7" y="1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7" name="Freeform 99">
                <a:extLst>
                  <a:ext uri="{FF2B5EF4-FFF2-40B4-BE49-F238E27FC236}">
                    <a16:creationId xmlns:a16="http://schemas.microsoft.com/office/drawing/2014/main" id="{B69A8AD7-3D10-48CF-909F-BA704512A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816" y="4313927"/>
                <a:ext cx="9585" cy="14008"/>
              </a:xfrm>
              <a:custGeom>
                <a:avLst/>
                <a:gdLst>
                  <a:gd name="T0" fmla="*/ 1 w 11"/>
                  <a:gd name="T1" fmla="*/ 3 h 16"/>
                  <a:gd name="T2" fmla="*/ 11 w 11"/>
                  <a:gd name="T3" fmla="*/ 9 h 16"/>
                  <a:gd name="T4" fmla="*/ 1 w 11"/>
                  <a:gd name="T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6">
                    <a:moveTo>
                      <a:pt x="1" y="3"/>
                    </a:moveTo>
                    <a:cubicBezTo>
                      <a:pt x="2" y="0"/>
                      <a:pt x="11" y="5"/>
                      <a:pt x="11" y="9"/>
                    </a:cubicBezTo>
                    <a:cubicBezTo>
                      <a:pt x="11" y="16"/>
                      <a:pt x="0" y="11"/>
                      <a:pt x="1" y="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8" name="Freeform 100">
                <a:extLst>
                  <a:ext uri="{FF2B5EF4-FFF2-40B4-BE49-F238E27FC236}">
                    <a16:creationId xmlns:a16="http://schemas.microsoft.com/office/drawing/2014/main" id="{08072D78-D6B4-48FB-9D1D-941BBC324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239" y="4253838"/>
                <a:ext cx="12903" cy="56771"/>
              </a:xfrm>
              <a:custGeom>
                <a:avLst/>
                <a:gdLst>
                  <a:gd name="T0" fmla="*/ 7 w 15"/>
                  <a:gd name="T1" fmla="*/ 62 h 65"/>
                  <a:gd name="T2" fmla="*/ 4 w 15"/>
                  <a:gd name="T3" fmla="*/ 65 h 65"/>
                  <a:gd name="T4" fmla="*/ 2 w 15"/>
                  <a:gd name="T5" fmla="*/ 29 h 65"/>
                  <a:gd name="T6" fmla="*/ 13 w 15"/>
                  <a:gd name="T7" fmla="*/ 0 h 65"/>
                  <a:gd name="T8" fmla="*/ 14 w 15"/>
                  <a:gd name="T9" fmla="*/ 33 h 65"/>
                  <a:gd name="T10" fmla="*/ 7 w 15"/>
                  <a:gd name="T11" fmla="*/ 6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65">
                    <a:moveTo>
                      <a:pt x="7" y="62"/>
                    </a:moveTo>
                    <a:cubicBezTo>
                      <a:pt x="7" y="64"/>
                      <a:pt x="5" y="64"/>
                      <a:pt x="4" y="65"/>
                    </a:cubicBezTo>
                    <a:cubicBezTo>
                      <a:pt x="1" y="55"/>
                      <a:pt x="0" y="39"/>
                      <a:pt x="2" y="29"/>
                    </a:cubicBezTo>
                    <a:cubicBezTo>
                      <a:pt x="4" y="23"/>
                      <a:pt x="9" y="3"/>
                      <a:pt x="13" y="0"/>
                    </a:cubicBezTo>
                    <a:cubicBezTo>
                      <a:pt x="15" y="11"/>
                      <a:pt x="14" y="22"/>
                      <a:pt x="14" y="33"/>
                    </a:cubicBezTo>
                    <a:cubicBezTo>
                      <a:pt x="14" y="41"/>
                      <a:pt x="13" y="55"/>
                      <a:pt x="7" y="6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9" name="Freeform 101">
                <a:extLst>
                  <a:ext uri="{FF2B5EF4-FFF2-40B4-BE49-F238E27FC236}">
                    <a16:creationId xmlns:a16="http://schemas.microsoft.com/office/drawing/2014/main" id="{6E407286-3A2F-44AB-BC61-9A17F53E9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929" y="4561286"/>
                <a:ext cx="21013" cy="27280"/>
              </a:xfrm>
              <a:custGeom>
                <a:avLst/>
                <a:gdLst>
                  <a:gd name="T0" fmla="*/ 13 w 24"/>
                  <a:gd name="T1" fmla="*/ 27 h 31"/>
                  <a:gd name="T2" fmla="*/ 3 w 24"/>
                  <a:gd name="T3" fmla="*/ 23 h 31"/>
                  <a:gd name="T4" fmla="*/ 6 w 24"/>
                  <a:gd name="T5" fmla="*/ 19 h 31"/>
                  <a:gd name="T6" fmla="*/ 9 w 24"/>
                  <a:gd name="T7" fmla="*/ 11 h 31"/>
                  <a:gd name="T8" fmla="*/ 7 w 24"/>
                  <a:gd name="T9" fmla="*/ 5 h 31"/>
                  <a:gd name="T10" fmla="*/ 7 w 24"/>
                  <a:gd name="T11" fmla="*/ 1 h 31"/>
                  <a:gd name="T12" fmla="*/ 14 w 24"/>
                  <a:gd name="T13" fmla="*/ 7 h 31"/>
                  <a:gd name="T14" fmla="*/ 20 w 24"/>
                  <a:gd name="T15" fmla="*/ 12 h 31"/>
                  <a:gd name="T16" fmla="*/ 18 w 24"/>
                  <a:gd name="T17" fmla="*/ 14 h 31"/>
                  <a:gd name="T18" fmla="*/ 24 w 24"/>
                  <a:gd name="T19" fmla="*/ 19 h 31"/>
                  <a:gd name="T20" fmla="*/ 13 w 24"/>
                  <a:gd name="T21" fmla="*/ 18 h 31"/>
                  <a:gd name="T22" fmla="*/ 13 w 24"/>
                  <a:gd name="T23" fmla="*/ 2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31">
                    <a:moveTo>
                      <a:pt x="13" y="27"/>
                    </a:moveTo>
                    <a:cubicBezTo>
                      <a:pt x="11" y="31"/>
                      <a:pt x="3" y="27"/>
                      <a:pt x="3" y="23"/>
                    </a:cubicBezTo>
                    <a:cubicBezTo>
                      <a:pt x="2" y="20"/>
                      <a:pt x="6" y="20"/>
                      <a:pt x="6" y="19"/>
                    </a:cubicBezTo>
                    <a:cubicBezTo>
                      <a:pt x="7" y="16"/>
                      <a:pt x="10" y="14"/>
                      <a:pt x="9" y="11"/>
                    </a:cubicBezTo>
                    <a:cubicBezTo>
                      <a:pt x="9" y="10"/>
                      <a:pt x="0" y="6"/>
                      <a:pt x="7" y="5"/>
                    </a:cubicBezTo>
                    <a:cubicBezTo>
                      <a:pt x="7" y="4"/>
                      <a:pt x="8" y="2"/>
                      <a:pt x="7" y="1"/>
                    </a:cubicBezTo>
                    <a:cubicBezTo>
                      <a:pt x="13" y="0"/>
                      <a:pt x="11" y="4"/>
                      <a:pt x="14" y="7"/>
                    </a:cubicBezTo>
                    <a:cubicBezTo>
                      <a:pt x="16" y="9"/>
                      <a:pt x="19" y="10"/>
                      <a:pt x="20" y="12"/>
                    </a:cubicBezTo>
                    <a:cubicBezTo>
                      <a:pt x="19" y="12"/>
                      <a:pt x="19" y="13"/>
                      <a:pt x="18" y="14"/>
                    </a:cubicBezTo>
                    <a:cubicBezTo>
                      <a:pt x="21" y="15"/>
                      <a:pt x="23" y="16"/>
                      <a:pt x="24" y="19"/>
                    </a:cubicBezTo>
                    <a:cubicBezTo>
                      <a:pt x="20" y="20"/>
                      <a:pt x="16" y="19"/>
                      <a:pt x="13" y="18"/>
                    </a:cubicBezTo>
                    <a:cubicBezTo>
                      <a:pt x="12" y="20"/>
                      <a:pt x="14" y="25"/>
                      <a:pt x="13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0" name="Freeform 102">
                <a:extLst>
                  <a:ext uri="{FF2B5EF4-FFF2-40B4-BE49-F238E27FC236}">
                    <a16:creationId xmlns:a16="http://schemas.microsoft.com/office/drawing/2014/main" id="{2250B4E3-900E-46E4-B42D-2BAC23930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53" y="4855832"/>
                <a:ext cx="171788" cy="332516"/>
              </a:xfrm>
              <a:custGeom>
                <a:avLst/>
                <a:gdLst>
                  <a:gd name="T0" fmla="*/ 26 w 197"/>
                  <a:gd name="T1" fmla="*/ 132 h 382"/>
                  <a:gd name="T2" fmla="*/ 71 w 197"/>
                  <a:gd name="T3" fmla="*/ 95 h 382"/>
                  <a:gd name="T4" fmla="*/ 120 w 197"/>
                  <a:gd name="T5" fmla="*/ 54 h 382"/>
                  <a:gd name="T6" fmla="*/ 141 w 197"/>
                  <a:gd name="T7" fmla="*/ 31 h 382"/>
                  <a:gd name="T8" fmla="*/ 154 w 197"/>
                  <a:gd name="T9" fmla="*/ 0 h 382"/>
                  <a:gd name="T10" fmla="*/ 160 w 197"/>
                  <a:gd name="T11" fmla="*/ 0 h 382"/>
                  <a:gd name="T12" fmla="*/ 180 w 197"/>
                  <a:gd name="T13" fmla="*/ 46 h 382"/>
                  <a:gd name="T14" fmla="*/ 188 w 197"/>
                  <a:gd name="T15" fmla="*/ 104 h 382"/>
                  <a:gd name="T16" fmla="*/ 173 w 197"/>
                  <a:gd name="T17" fmla="*/ 93 h 382"/>
                  <a:gd name="T18" fmla="*/ 136 w 197"/>
                  <a:gd name="T19" fmla="*/ 242 h 382"/>
                  <a:gd name="T20" fmla="*/ 127 w 197"/>
                  <a:gd name="T21" fmla="*/ 278 h 382"/>
                  <a:gd name="T22" fmla="*/ 102 w 197"/>
                  <a:gd name="T23" fmla="*/ 350 h 382"/>
                  <a:gd name="T24" fmla="*/ 83 w 197"/>
                  <a:gd name="T25" fmla="*/ 370 h 382"/>
                  <a:gd name="T26" fmla="*/ 51 w 197"/>
                  <a:gd name="T27" fmla="*/ 382 h 382"/>
                  <a:gd name="T28" fmla="*/ 9 w 197"/>
                  <a:gd name="T29" fmla="*/ 329 h 382"/>
                  <a:gd name="T30" fmla="*/ 10 w 197"/>
                  <a:gd name="T31" fmla="*/ 311 h 382"/>
                  <a:gd name="T32" fmla="*/ 3 w 197"/>
                  <a:gd name="T33" fmla="*/ 293 h 382"/>
                  <a:gd name="T34" fmla="*/ 6 w 197"/>
                  <a:gd name="T35" fmla="*/ 259 h 382"/>
                  <a:gd name="T36" fmla="*/ 22 w 197"/>
                  <a:gd name="T37" fmla="*/ 244 h 382"/>
                  <a:gd name="T38" fmla="*/ 28 w 197"/>
                  <a:gd name="T39" fmla="*/ 222 h 382"/>
                  <a:gd name="T40" fmla="*/ 21 w 197"/>
                  <a:gd name="T41" fmla="*/ 186 h 382"/>
                  <a:gd name="T42" fmla="*/ 26 w 197"/>
                  <a:gd name="T43" fmla="*/ 13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7" h="382">
                    <a:moveTo>
                      <a:pt x="26" y="132"/>
                    </a:moveTo>
                    <a:cubicBezTo>
                      <a:pt x="38" y="111"/>
                      <a:pt x="48" y="104"/>
                      <a:pt x="71" y="95"/>
                    </a:cubicBezTo>
                    <a:cubicBezTo>
                      <a:pt x="99" y="86"/>
                      <a:pt x="107" y="79"/>
                      <a:pt x="120" y="54"/>
                    </a:cubicBezTo>
                    <a:cubicBezTo>
                      <a:pt x="126" y="43"/>
                      <a:pt x="133" y="40"/>
                      <a:pt x="141" y="31"/>
                    </a:cubicBezTo>
                    <a:cubicBezTo>
                      <a:pt x="146" y="26"/>
                      <a:pt x="150" y="2"/>
                      <a:pt x="154" y="0"/>
                    </a:cubicBezTo>
                    <a:cubicBezTo>
                      <a:pt x="156" y="0"/>
                      <a:pt x="158" y="0"/>
                      <a:pt x="160" y="0"/>
                    </a:cubicBezTo>
                    <a:cubicBezTo>
                      <a:pt x="163" y="1"/>
                      <a:pt x="178" y="42"/>
                      <a:pt x="180" y="46"/>
                    </a:cubicBezTo>
                    <a:cubicBezTo>
                      <a:pt x="188" y="64"/>
                      <a:pt x="197" y="86"/>
                      <a:pt x="188" y="104"/>
                    </a:cubicBezTo>
                    <a:cubicBezTo>
                      <a:pt x="183" y="100"/>
                      <a:pt x="179" y="95"/>
                      <a:pt x="173" y="93"/>
                    </a:cubicBezTo>
                    <a:cubicBezTo>
                      <a:pt x="185" y="96"/>
                      <a:pt x="140" y="229"/>
                      <a:pt x="136" y="242"/>
                    </a:cubicBezTo>
                    <a:cubicBezTo>
                      <a:pt x="133" y="254"/>
                      <a:pt x="132" y="266"/>
                      <a:pt x="127" y="278"/>
                    </a:cubicBezTo>
                    <a:cubicBezTo>
                      <a:pt x="118" y="300"/>
                      <a:pt x="110" y="326"/>
                      <a:pt x="102" y="350"/>
                    </a:cubicBezTo>
                    <a:cubicBezTo>
                      <a:pt x="95" y="366"/>
                      <a:pt x="97" y="364"/>
                      <a:pt x="83" y="370"/>
                    </a:cubicBezTo>
                    <a:cubicBezTo>
                      <a:pt x="75" y="373"/>
                      <a:pt x="59" y="382"/>
                      <a:pt x="51" y="382"/>
                    </a:cubicBezTo>
                    <a:cubicBezTo>
                      <a:pt x="26" y="381"/>
                      <a:pt x="11" y="351"/>
                      <a:pt x="9" y="329"/>
                    </a:cubicBezTo>
                    <a:cubicBezTo>
                      <a:pt x="8" y="323"/>
                      <a:pt x="10" y="317"/>
                      <a:pt x="10" y="311"/>
                    </a:cubicBezTo>
                    <a:cubicBezTo>
                      <a:pt x="9" y="303"/>
                      <a:pt x="5" y="301"/>
                      <a:pt x="3" y="293"/>
                    </a:cubicBezTo>
                    <a:cubicBezTo>
                      <a:pt x="0" y="283"/>
                      <a:pt x="0" y="268"/>
                      <a:pt x="6" y="259"/>
                    </a:cubicBezTo>
                    <a:cubicBezTo>
                      <a:pt x="10" y="253"/>
                      <a:pt x="18" y="251"/>
                      <a:pt x="22" y="244"/>
                    </a:cubicBezTo>
                    <a:cubicBezTo>
                      <a:pt x="25" y="237"/>
                      <a:pt x="26" y="229"/>
                      <a:pt x="28" y="222"/>
                    </a:cubicBezTo>
                    <a:cubicBezTo>
                      <a:pt x="32" y="206"/>
                      <a:pt x="27" y="200"/>
                      <a:pt x="21" y="186"/>
                    </a:cubicBezTo>
                    <a:cubicBezTo>
                      <a:pt x="15" y="167"/>
                      <a:pt x="16" y="150"/>
                      <a:pt x="26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1" name="Freeform 103">
                <a:extLst>
                  <a:ext uri="{FF2B5EF4-FFF2-40B4-BE49-F238E27FC236}">
                    <a16:creationId xmlns:a16="http://schemas.microsoft.com/office/drawing/2014/main" id="{89A594D6-9D67-4A93-B85C-DAD4693AD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113" y="4341207"/>
                <a:ext cx="54928" cy="97322"/>
              </a:xfrm>
              <a:custGeom>
                <a:avLst/>
                <a:gdLst>
                  <a:gd name="T0" fmla="*/ 5 w 63"/>
                  <a:gd name="T1" fmla="*/ 70 h 112"/>
                  <a:gd name="T2" fmla="*/ 0 w 63"/>
                  <a:gd name="T3" fmla="*/ 57 h 112"/>
                  <a:gd name="T4" fmla="*/ 8 w 63"/>
                  <a:gd name="T5" fmla="*/ 29 h 112"/>
                  <a:gd name="T6" fmla="*/ 11 w 63"/>
                  <a:gd name="T7" fmla="*/ 9 h 112"/>
                  <a:gd name="T8" fmla="*/ 4 w 63"/>
                  <a:gd name="T9" fmla="*/ 8 h 112"/>
                  <a:gd name="T10" fmla="*/ 15 w 63"/>
                  <a:gd name="T11" fmla="*/ 1 h 112"/>
                  <a:gd name="T12" fmla="*/ 26 w 63"/>
                  <a:gd name="T13" fmla="*/ 11 h 112"/>
                  <a:gd name="T14" fmla="*/ 47 w 63"/>
                  <a:gd name="T15" fmla="*/ 39 h 112"/>
                  <a:gd name="T16" fmla="*/ 57 w 63"/>
                  <a:gd name="T17" fmla="*/ 85 h 112"/>
                  <a:gd name="T18" fmla="*/ 51 w 63"/>
                  <a:gd name="T19" fmla="*/ 96 h 112"/>
                  <a:gd name="T20" fmla="*/ 43 w 63"/>
                  <a:gd name="T21" fmla="*/ 99 h 112"/>
                  <a:gd name="T22" fmla="*/ 40 w 63"/>
                  <a:gd name="T23" fmla="*/ 103 h 112"/>
                  <a:gd name="T24" fmla="*/ 15 w 63"/>
                  <a:gd name="T25" fmla="*/ 104 h 112"/>
                  <a:gd name="T26" fmla="*/ 5 w 63"/>
                  <a:gd name="T27" fmla="*/ 7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12">
                    <a:moveTo>
                      <a:pt x="5" y="70"/>
                    </a:moveTo>
                    <a:cubicBezTo>
                      <a:pt x="5" y="66"/>
                      <a:pt x="4" y="59"/>
                      <a:pt x="0" y="57"/>
                    </a:cubicBezTo>
                    <a:cubicBezTo>
                      <a:pt x="0" y="47"/>
                      <a:pt x="6" y="38"/>
                      <a:pt x="8" y="29"/>
                    </a:cubicBezTo>
                    <a:cubicBezTo>
                      <a:pt x="9" y="23"/>
                      <a:pt x="12" y="16"/>
                      <a:pt x="11" y="9"/>
                    </a:cubicBezTo>
                    <a:cubicBezTo>
                      <a:pt x="9" y="9"/>
                      <a:pt x="6" y="8"/>
                      <a:pt x="4" y="8"/>
                    </a:cubicBezTo>
                    <a:cubicBezTo>
                      <a:pt x="3" y="2"/>
                      <a:pt x="10" y="0"/>
                      <a:pt x="15" y="1"/>
                    </a:cubicBezTo>
                    <a:cubicBezTo>
                      <a:pt x="22" y="2"/>
                      <a:pt x="22" y="6"/>
                      <a:pt x="26" y="11"/>
                    </a:cubicBezTo>
                    <a:cubicBezTo>
                      <a:pt x="33" y="21"/>
                      <a:pt x="40" y="29"/>
                      <a:pt x="47" y="39"/>
                    </a:cubicBezTo>
                    <a:cubicBezTo>
                      <a:pt x="56" y="51"/>
                      <a:pt x="63" y="70"/>
                      <a:pt x="57" y="85"/>
                    </a:cubicBezTo>
                    <a:cubicBezTo>
                      <a:pt x="55" y="89"/>
                      <a:pt x="54" y="94"/>
                      <a:pt x="51" y="96"/>
                    </a:cubicBezTo>
                    <a:cubicBezTo>
                      <a:pt x="49" y="97"/>
                      <a:pt x="46" y="97"/>
                      <a:pt x="43" y="99"/>
                    </a:cubicBezTo>
                    <a:cubicBezTo>
                      <a:pt x="42" y="100"/>
                      <a:pt x="42" y="102"/>
                      <a:pt x="40" y="103"/>
                    </a:cubicBezTo>
                    <a:cubicBezTo>
                      <a:pt x="30" y="112"/>
                      <a:pt x="25" y="103"/>
                      <a:pt x="15" y="104"/>
                    </a:cubicBezTo>
                    <a:cubicBezTo>
                      <a:pt x="10" y="91"/>
                      <a:pt x="5" y="83"/>
                      <a:pt x="5" y="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2" name="Freeform 104">
                <a:extLst>
                  <a:ext uri="{FF2B5EF4-FFF2-40B4-BE49-F238E27FC236}">
                    <a16:creationId xmlns:a16="http://schemas.microsoft.com/office/drawing/2014/main" id="{D2CA6FFA-7524-4012-AC52-235EC79C5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7852" y="5043840"/>
                <a:ext cx="24330" cy="17326"/>
              </a:xfrm>
              <a:custGeom>
                <a:avLst/>
                <a:gdLst>
                  <a:gd name="T0" fmla="*/ 17 w 28"/>
                  <a:gd name="T1" fmla="*/ 0 h 20"/>
                  <a:gd name="T2" fmla="*/ 9 w 28"/>
                  <a:gd name="T3" fmla="*/ 17 h 20"/>
                  <a:gd name="T4" fmla="*/ 17 w 2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0">
                    <a:moveTo>
                      <a:pt x="17" y="0"/>
                    </a:moveTo>
                    <a:cubicBezTo>
                      <a:pt x="28" y="1"/>
                      <a:pt x="17" y="20"/>
                      <a:pt x="9" y="17"/>
                    </a:cubicBezTo>
                    <a:cubicBezTo>
                      <a:pt x="0" y="13"/>
                      <a:pt x="9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3" name="Freeform 105">
                <a:extLst>
                  <a:ext uri="{FF2B5EF4-FFF2-40B4-BE49-F238E27FC236}">
                    <a16:creationId xmlns:a16="http://schemas.microsoft.com/office/drawing/2014/main" id="{47F43189-D6B3-44F2-899B-9C3D969F9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2509" y="5064852"/>
                <a:ext cx="16589" cy="16220"/>
              </a:xfrm>
              <a:custGeom>
                <a:avLst/>
                <a:gdLst>
                  <a:gd name="T0" fmla="*/ 8 w 19"/>
                  <a:gd name="T1" fmla="*/ 17 h 19"/>
                  <a:gd name="T2" fmla="*/ 13 w 19"/>
                  <a:gd name="T3" fmla="*/ 6 h 19"/>
                  <a:gd name="T4" fmla="*/ 1 w 19"/>
                  <a:gd name="T5" fmla="*/ 8 h 19"/>
                  <a:gd name="T6" fmla="*/ 8 w 19"/>
                  <a:gd name="T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9">
                    <a:moveTo>
                      <a:pt x="8" y="17"/>
                    </a:moveTo>
                    <a:cubicBezTo>
                      <a:pt x="16" y="19"/>
                      <a:pt x="19" y="10"/>
                      <a:pt x="13" y="6"/>
                    </a:cubicBezTo>
                    <a:cubicBezTo>
                      <a:pt x="9" y="2"/>
                      <a:pt x="1" y="0"/>
                      <a:pt x="1" y="8"/>
                    </a:cubicBezTo>
                    <a:cubicBezTo>
                      <a:pt x="0" y="12"/>
                      <a:pt x="5" y="15"/>
                      <a:pt x="8" y="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4" name="Freeform 106">
                <a:extLst>
                  <a:ext uri="{FF2B5EF4-FFF2-40B4-BE49-F238E27FC236}">
                    <a16:creationId xmlns:a16="http://schemas.microsoft.com/office/drawing/2014/main" id="{2A100415-03E5-4A4F-A311-F3FE096D1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904" y="4272270"/>
                <a:ext cx="26174" cy="12165"/>
              </a:xfrm>
              <a:custGeom>
                <a:avLst/>
                <a:gdLst>
                  <a:gd name="T0" fmla="*/ 30 w 30"/>
                  <a:gd name="T1" fmla="*/ 6 h 14"/>
                  <a:gd name="T2" fmla="*/ 15 w 30"/>
                  <a:gd name="T3" fmla="*/ 13 h 14"/>
                  <a:gd name="T4" fmla="*/ 8 w 30"/>
                  <a:gd name="T5" fmla="*/ 13 h 14"/>
                  <a:gd name="T6" fmla="*/ 6 w 30"/>
                  <a:gd name="T7" fmla="*/ 9 h 14"/>
                  <a:gd name="T8" fmla="*/ 2 w 30"/>
                  <a:gd name="T9" fmla="*/ 9 h 14"/>
                  <a:gd name="T10" fmla="*/ 5 w 30"/>
                  <a:gd name="T11" fmla="*/ 2 h 14"/>
                  <a:gd name="T12" fmla="*/ 13 w 30"/>
                  <a:gd name="T13" fmla="*/ 4 h 14"/>
                  <a:gd name="T14" fmla="*/ 22 w 30"/>
                  <a:gd name="T15" fmla="*/ 3 h 14"/>
                  <a:gd name="T16" fmla="*/ 30 w 30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14">
                    <a:moveTo>
                      <a:pt x="30" y="6"/>
                    </a:moveTo>
                    <a:cubicBezTo>
                      <a:pt x="29" y="11"/>
                      <a:pt x="19" y="12"/>
                      <a:pt x="15" y="13"/>
                    </a:cubicBezTo>
                    <a:cubicBezTo>
                      <a:pt x="13" y="13"/>
                      <a:pt x="10" y="14"/>
                      <a:pt x="8" y="13"/>
                    </a:cubicBezTo>
                    <a:cubicBezTo>
                      <a:pt x="6" y="12"/>
                      <a:pt x="7" y="10"/>
                      <a:pt x="6" y="9"/>
                    </a:cubicBezTo>
                    <a:cubicBezTo>
                      <a:pt x="5" y="9"/>
                      <a:pt x="2" y="10"/>
                      <a:pt x="2" y="9"/>
                    </a:cubicBezTo>
                    <a:cubicBezTo>
                      <a:pt x="0" y="6"/>
                      <a:pt x="2" y="3"/>
                      <a:pt x="5" y="2"/>
                    </a:cubicBezTo>
                    <a:cubicBezTo>
                      <a:pt x="9" y="0"/>
                      <a:pt x="10" y="3"/>
                      <a:pt x="13" y="4"/>
                    </a:cubicBezTo>
                    <a:cubicBezTo>
                      <a:pt x="17" y="5"/>
                      <a:pt x="20" y="2"/>
                      <a:pt x="22" y="3"/>
                    </a:cubicBezTo>
                    <a:cubicBezTo>
                      <a:pt x="26" y="3"/>
                      <a:pt x="27" y="5"/>
                      <a:pt x="30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5" name="Freeform 107">
                <a:extLst>
                  <a:ext uri="{FF2B5EF4-FFF2-40B4-BE49-F238E27FC236}">
                    <a16:creationId xmlns:a16="http://schemas.microsoft.com/office/drawing/2014/main" id="{999C8979-B960-41C7-A68E-2C0CC1DAA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440" y="3659217"/>
                <a:ext cx="14746" cy="19907"/>
              </a:xfrm>
              <a:custGeom>
                <a:avLst/>
                <a:gdLst>
                  <a:gd name="T0" fmla="*/ 15 w 17"/>
                  <a:gd name="T1" fmla="*/ 7 h 23"/>
                  <a:gd name="T2" fmla="*/ 14 w 17"/>
                  <a:gd name="T3" fmla="*/ 11 h 23"/>
                  <a:gd name="T4" fmla="*/ 12 w 17"/>
                  <a:gd name="T5" fmla="*/ 15 h 23"/>
                  <a:gd name="T6" fmla="*/ 8 w 17"/>
                  <a:gd name="T7" fmla="*/ 15 h 23"/>
                  <a:gd name="T8" fmla="*/ 4 w 17"/>
                  <a:gd name="T9" fmla="*/ 23 h 23"/>
                  <a:gd name="T10" fmla="*/ 3 w 17"/>
                  <a:gd name="T11" fmla="*/ 15 h 23"/>
                  <a:gd name="T12" fmla="*/ 5 w 17"/>
                  <a:gd name="T13" fmla="*/ 8 h 23"/>
                  <a:gd name="T14" fmla="*/ 16 w 17"/>
                  <a:gd name="T15" fmla="*/ 3 h 23"/>
                  <a:gd name="T16" fmla="*/ 15 w 17"/>
                  <a:gd name="T17" fmla="*/ 7 h 23"/>
                  <a:gd name="T18" fmla="*/ 15 w 17"/>
                  <a:gd name="T19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23">
                    <a:moveTo>
                      <a:pt x="15" y="7"/>
                    </a:moveTo>
                    <a:cubicBezTo>
                      <a:pt x="15" y="9"/>
                      <a:pt x="15" y="10"/>
                      <a:pt x="14" y="11"/>
                    </a:cubicBezTo>
                    <a:cubicBezTo>
                      <a:pt x="14" y="13"/>
                      <a:pt x="12" y="14"/>
                      <a:pt x="12" y="15"/>
                    </a:cubicBezTo>
                    <a:cubicBezTo>
                      <a:pt x="11" y="15"/>
                      <a:pt x="9" y="15"/>
                      <a:pt x="8" y="15"/>
                    </a:cubicBezTo>
                    <a:cubicBezTo>
                      <a:pt x="8" y="17"/>
                      <a:pt x="6" y="22"/>
                      <a:pt x="4" y="23"/>
                    </a:cubicBezTo>
                    <a:cubicBezTo>
                      <a:pt x="0" y="23"/>
                      <a:pt x="3" y="17"/>
                      <a:pt x="3" y="15"/>
                    </a:cubicBezTo>
                    <a:cubicBezTo>
                      <a:pt x="3" y="12"/>
                      <a:pt x="2" y="10"/>
                      <a:pt x="5" y="8"/>
                    </a:cubicBezTo>
                    <a:cubicBezTo>
                      <a:pt x="6" y="6"/>
                      <a:pt x="14" y="0"/>
                      <a:pt x="16" y="3"/>
                    </a:cubicBezTo>
                    <a:cubicBezTo>
                      <a:pt x="17" y="5"/>
                      <a:pt x="15" y="5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6" name="Freeform 108">
                <a:extLst>
                  <a:ext uri="{FF2B5EF4-FFF2-40B4-BE49-F238E27FC236}">
                    <a16:creationId xmlns:a16="http://schemas.microsoft.com/office/drawing/2014/main" id="{9437D4CB-88CB-414C-8D7C-A53C0CBFE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4855" y="3685391"/>
                <a:ext cx="65250" cy="19907"/>
              </a:xfrm>
              <a:custGeom>
                <a:avLst/>
                <a:gdLst>
                  <a:gd name="T0" fmla="*/ 32 w 75"/>
                  <a:gd name="T1" fmla="*/ 19 h 23"/>
                  <a:gd name="T2" fmla="*/ 12 w 75"/>
                  <a:gd name="T3" fmla="*/ 13 h 23"/>
                  <a:gd name="T4" fmla="*/ 1 w 75"/>
                  <a:gd name="T5" fmla="*/ 9 h 23"/>
                  <a:gd name="T6" fmla="*/ 4 w 75"/>
                  <a:gd name="T7" fmla="*/ 4 h 23"/>
                  <a:gd name="T8" fmla="*/ 5 w 75"/>
                  <a:gd name="T9" fmla="*/ 1 h 23"/>
                  <a:gd name="T10" fmla="*/ 9 w 75"/>
                  <a:gd name="T11" fmla="*/ 1 h 23"/>
                  <a:gd name="T12" fmla="*/ 13 w 75"/>
                  <a:gd name="T13" fmla="*/ 2 h 23"/>
                  <a:gd name="T14" fmla="*/ 15 w 75"/>
                  <a:gd name="T15" fmla="*/ 1 h 23"/>
                  <a:gd name="T16" fmla="*/ 21 w 75"/>
                  <a:gd name="T17" fmla="*/ 3 h 23"/>
                  <a:gd name="T18" fmla="*/ 22 w 75"/>
                  <a:gd name="T19" fmla="*/ 6 h 23"/>
                  <a:gd name="T20" fmla="*/ 25 w 75"/>
                  <a:gd name="T21" fmla="*/ 7 h 23"/>
                  <a:gd name="T22" fmla="*/ 33 w 75"/>
                  <a:gd name="T23" fmla="*/ 6 h 23"/>
                  <a:gd name="T24" fmla="*/ 39 w 75"/>
                  <a:gd name="T25" fmla="*/ 7 h 23"/>
                  <a:gd name="T26" fmla="*/ 47 w 75"/>
                  <a:gd name="T27" fmla="*/ 6 h 23"/>
                  <a:gd name="T28" fmla="*/ 55 w 75"/>
                  <a:gd name="T29" fmla="*/ 9 h 23"/>
                  <a:gd name="T30" fmla="*/ 61 w 75"/>
                  <a:gd name="T31" fmla="*/ 6 h 23"/>
                  <a:gd name="T32" fmla="*/ 67 w 75"/>
                  <a:gd name="T33" fmla="*/ 13 h 23"/>
                  <a:gd name="T34" fmla="*/ 75 w 75"/>
                  <a:gd name="T35" fmla="*/ 12 h 23"/>
                  <a:gd name="T36" fmla="*/ 73 w 75"/>
                  <a:gd name="T37" fmla="*/ 18 h 23"/>
                  <a:gd name="T38" fmla="*/ 66 w 75"/>
                  <a:gd name="T39" fmla="*/ 20 h 23"/>
                  <a:gd name="T40" fmla="*/ 58 w 75"/>
                  <a:gd name="T41" fmla="*/ 19 h 23"/>
                  <a:gd name="T42" fmla="*/ 52 w 75"/>
                  <a:gd name="T43" fmla="*/ 21 h 23"/>
                  <a:gd name="T44" fmla="*/ 44 w 75"/>
                  <a:gd name="T45" fmla="*/ 23 h 23"/>
                  <a:gd name="T46" fmla="*/ 36 w 75"/>
                  <a:gd name="T47" fmla="*/ 22 h 23"/>
                  <a:gd name="T48" fmla="*/ 32 w 75"/>
                  <a:gd name="T49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5" h="23">
                    <a:moveTo>
                      <a:pt x="32" y="19"/>
                    </a:moveTo>
                    <a:cubicBezTo>
                      <a:pt x="28" y="12"/>
                      <a:pt x="19" y="14"/>
                      <a:pt x="12" y="13"/>
                    </a:cubicBezTo>
                    <a:cubicBezTo>
                      <a:pt x="8" y="12"/>
                      <a:pt x="2" y="14"/>
                      <a:pt x="1" y="9"/>
                    </a:cubicBezTo>
                    <a:cubicBezTo>
                      <a:pt x="0" y="6"/>
                      <a:pt x="2" y="5"/>
                      <a:pt x="4" y="4"/>
                    </a:cubicBezTo>
                    <a:cubicBezTo>
                      <a:pt x="4" y="3"/>
                      <a:pt x="3" y="2"/>
                      <a:pt x="5" y="1"/>
                    </a:cubicBezTo>
                    <a:cubicBezTo>
                      <a:pt x="6" y="1"/>
                      <a:pt x="8" y="1"/>
                      <a:pt x="9" y="1"/>
                    </a:cubicBezTo>
                    <a:cubicBezTo>
                      <a:pt x="10" y="2"/>
                      <a:pt x="12" y="2"/>
                      <a:pt x="13" y="2"/>
                    </a:cubicBezTo>
                    <a:cubicBezTo>
                      <a:pt x="14" y="2"/>
                      <a:pt x="14" y="1"/>
                      <a:pt x="15" y="1"/>
                    </a:cubicBezTo>
                    <a:cubicBezTo>
                      <a:pt x="18" y="0"/>
                      <a:pt x="19" y="0"/>
                      <a:pt x="21" y="3"/>
                    </a:cubicBezTo>
                    <a:cubicBezTo>
                      <a:pt x="21" y="4"/>
                      <a:pt x="21" y="5"/>
                      <a:pt x="22" y="6"/>
                    </a:cubicBezTo>
                    <a:cubicBezTo>
                      <a:pt x="22" y="6"/>
                      <a:pt x="25" y="7"/>
                      <a:pt x="25" y="7"/>
                    </a:cubicBezTo>
                    <a:cubicBezTo>
                      <a:pt x="28" y="8"/>
                      <a:pt x="31" y="6"/>
                      <a:pt x="33" y="6"/>
                    </a:cubicBezTo>
                    <a:cubicBezTo>
                      <a:pt x="35" y="6"/>
                      <a:pt x="37" y="7"/>
                      <a:pt x="39" y="7"/>
                    </a:cubicBezTo>
                    <a:cubicBezTo>
                      <a:pt x="42" y="7"/>
                      <a:pt x="45" y="5"/>
                      <a:pt x="47" y="6"/>
                    </a:cubicBezTo>
                    <a:cubicBezTo>
                      <a:pt x="50" y="7"/>
                      <a:pt x="52" y="9"/>
                      <a:pt x="55" y="9"/>
                    </a:cubicBezTo>
                    <a:cubicBezTo>
                      <a:pt x="57" y="9"/>
                      <a:pt x="58" y="6"/>
                      <a:pt x="61" y="6"/>
                    </a:cubicBezTo>
                    <a:cubicBezTo>
                      <a:pt x="68" y="7"/>
                      <a:pt x="57" y="15"/>
                      <a:pt x="67" y="13"/>
                    </a:cubicBezTo>
                    <a:cubicBezTo>
                      <a:pt x="69" y="13"/>
                      <a:pt x="72" y="11"/>
                      <a:pt x="75" y="12"/>
                    </a:cubicBezTo>
                    <a:cubicBezTo>
                      <a:pt x="74" y="14"/>
                      <a:pt x="74" y="16"/>
                      <a:pt x="73" y="18"/>
                    </a:cubicBezTo>
                    <a:cubicBezTo>
                      <a:pt x="72" y="21"/>
                      <a:pt x="70" y="20"/>
                      <a:pt x="66" y="20"/>
                    </a:cubicBezTo>
                    <a:cubicBezTo>
                      <a:pt x="64" y="19"/>
                      <a:pt x="61" y="19"/>
                      <a:pt x="58" y="19"/>
                    </a:cubicBezTo>
                    <a:cubicBezTo>
                      <a:pt x="56" y="20"/>
                      <a:pt x="54" y="21"/>
                      <a:pt x="52" y="21"/>
                    </a:cubicBezTo>
                    <a:cubicBezTo>
                      <a:pt x="49" y="21"/>
                      <a:pt x="47" y="22"/>
                      <a:pt x="44" y="23"/>
                    </a:cubicBezTo>
                    <a:cubicBezTo>
                      <a:pt x="42" y="23"/>
                      <a:pt x="39" y="22"/>
                      <a:pt x="36" y="22"/>
                    </a:cubicBezTo>
                    <a:cubicBezTo>
                      <a:pt x="33" y="22"/>
                      <a:pt x="34" y="22"/>
                      <a:pt x="32" y="1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7" name="Freeform 109">
                <a:extLst>
                  <a:ext uri="{FF2B5EF4-FFF2-40B4-BE49-F238E27FC236}">
                    <a16:creationId xmlns:a16="http://schemas.microsoft.com/office/drawing/2014/main" id="{E2E491D8-455E-4799-AE58-2B8E46892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8677" y="3597285"/>
                <a:ext cx="9585" cy="15852"/>
              </a:xfrm>
              <a:custGeom>
                <a:avLst/>
                <a:gdLst>
                  <a:gd name="T0" fmla="*/ 3 w 11"/>
                  <a:gd name="T1" fmla="*/ 10 h 18"/>
                  <a:gd name="T2" fmla="*/ 0 w 11"/>
                  <a:gd name="T3" fmla="*/ 3 h 18"/>
                  <a:gd name="T4" fmla="*/ 7 w 11"/>
                  <a:gd name="T5" fmla="*/ 0 h 18"/>
                  <a:gd name="T6" fmla="*/ 9 w 11"/>
                  <a:gd name="T7" fmla="*/ 7 h 18"/>
                  <a:gd name="T8" fmla="*/ 9 w 11"/>
                  <a:gd name="T9" fmla="*/ 15 h 18"/>
                  <a:gd name="T10" fmla="*/ 2 w 11"/>
                  <a:gd name="T11" fmla="*/ 15 h 18"/>
                  <a:gd name="T12" fmla="*/ 3 w 11"/>
                  <a:gd name="T1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8">
                    <a:moveTo>
                      <a:pt x="3" y="10"/>
                    </a:moveTo>
                    <a:cubicBezTo>
                      <a:pt x="4" y="7"/>
                      <a:pt x="0" y="5"/>
                      <a:pt x="0" y="3"/>
                    </a:cubicBezTo>
                    <a:cubicBezTo>
                      <a:pt x="0" y="1"/>
                      <a:pt x="5" y="0"/>
                      <a:pt x="7" y="0"/>
                    </a:cubicBezTo>
                    <a:cubicBezTo>
                      <a:pt x="11" y="2"/>
                      <a:pt x="9" y="3"/>
                      <a:pt x="9" y="7"/>
                    </a:cubicBezTo>
                    <a:cubicBezTo>
                      <a:pt x="9" y="10"/>
                      <a:pt x="11" y="12"/>
                      <a:pt x="9" y="15"/>
                    </a:cubicBezTo>
                    <a:cubicBezTo>
                      <a:pt x="8" y="17"/>
                      <a:pt x="4" y="18"/>
                      <a:pt x="2" y="15"/>
                    </a:cubicBezTo>
                    <a:cubicBezTo>
                      <a:pt x="0" y="13"/>
                      <a:pt x="3" y="12"/>
                      <a:pt x="3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8" name="Freeform 110">
                <a:extLst>
                  <a:ext uri="{FF2B5EF4-FFF2-40B4-BE49-F238E27FC236}">
                    <a16:creationId xmlns:a16="http://schemas.microsoft.com/office/drawing/2014/main" id="{B1A311FF-9CD6-42B7-9081-FA94B139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783" y="3574061"/>
                <a:ext cx="19169" cy="15483"/>
              </a:xfrm>
              <a:custGeom>
                <a:avLst/>
                <a:gdLst>
                  <a:gd name="T0" fmla="*/ 21 w 22"/>
                  <a:gd name="T1" fmla="*/ 12 h 18"/>
                  <a:gd name="T2" fmla="*/ 8 w 22"/>
                  <a:gd name="T3" fmla="*/ 14 h 18"/>
                  <a:gd name="T4" fmla="*/ 0 w 22"/>
                  <a:gd name="T5" fmla="*/ 7 h 18"/>
                  <a:gd name="T6" fmla="*/ 6 w 22"/>
                  <a:gd name="T7" fmla="*/ 4 h 18"/>
                  <a:gd name="T8" fmla="*/ 13 w 22"/>
                  <a:gd name="T9" fmla="*/ 0 h 18"/>
                  <a:gd name="T10" fmla="*/ 21 w 2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8">
                    <a:moveTo>
                      <a:pt x="21" y="12"/>
                    </a:moveTo>
                    <a:cubicBezTo>
                      <a:pt x="22" y="18"/>
                      <a:pt x="11" y="15"/>
                      <a:pt x="8" y="14"/>
                    </a:cubicBezTo>
                    <a:cubicBezTo>
                      <a:pt x="9" y="10"/>
                      <a:pt x="1" y="12"/>
                      <a:pt x="0" y="7"/>
                    </a:cubicBezTo>
                    <a:cubicBezTo>
                      <a:pt x="0" y="3"/>
                      <a:pt x="4" y="5"/>
                      <a:pt x="6" y="4"/>
                    </a:cubicBezTo>
                    <a:cubicBezTo>
                      <a:pt x="9" y="2"/>
                      <a:pt x="9" y="0"/>
                      <a:pt x="13" y="0"/>
                    </a:cubicBezTo>
                    <a:cubicBezTo>
                      <a:pt x="13" y="5"/>
                      <a:pt x="20" y="7"/>
                      <a:pt x="21" y="1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9" name="Freeform 111">
                <a:extLst>
                  <a:ext uri="{FF2B5EF4-FFF2-40B4-BE49-F238E27FC236}">
                    <a16:creationId xmlns:a16="http://schemas.microsoft.com/office/drawing/2014/main" id="{D27CDF60-BD39-4377-B756-FAC81692A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0613" y="3553786"/>
                <a:ext cx="11428" cy="9585"/>
              </a:xfrm>
              <a:custGeom>
                <a:avLst/>
                <a:gdLst>
                  <a:gd name="T0" fmla="*/ 10 w 13"/>
                  <a:gd name="T1" fmla="*/ 10 h 11"/>
                  <a:gd name="T2" fmla="*/ 1 w 13"/>
                  <a:gd name="T3" fmla="*/ 7 h 11"/>
                  <a:gd name="T4" fmla="*/ 4 w 13"/>
                  <a:gd name="T5" fmla="*/ 2 h 11"/>
                  <a:gd name="T6" fmla="*/ 8 w 13"/>
                  <a:gd name="T7" fmla="*/ 3 h 11"/>
                  <a:gd name="T8" fmla="*/ 13 w 13"/>
                  <a:gd name="T9" fmla="*/ 1 h 11"/>
                  <a:gd name="T10" fmla="*/ 10 w 13"/>
                  <a:gd name="T11" fmla="*/ 5 h 11"/>
                  <a:gd name="T12" fmla="*/ 10 w 13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1">
                    <a:moveTo>
                      <a:pt x="10" y="10"/>
                    </a:moveTo>
                    <a:cubicBezTo>
                      <a:pt x="7" y="10"/>
                      <a:pt x="3" y="11"/>
                      <a:pt x="1" y="7"/>
                    </a:cubicBezTo>
                    <a:cubicBezTo>
                      <a:pt x="0" y="5"/>
                      <a:pt x="1" y="3"/>
                      <a:pt x="4" y="2"/>
                    </a:cubicBezTo>
                    <a:cubicBezTo>
                      <a:pt x="5" y="2"/>
                      <a:pt x="6" y="3"/>
                      <a:pt x="8" y="3"/>
                    </a:cubicBezTo>
                    <a:cubicBezTo>
                      <a:pt x="10" y="2"/>
                      <a:pt x="10" y="0"/>
                      <a:pt x="13" y="1"/>
                    </a:cubicBezTo>
                    <a:cubicBezTo>
                      <a:pt x="13" y="3"/>
                      <a:pt x="11" y="3"/>
                      <a:pt x="10" y="5"/>
                    </a:cubicBezTo>
                    <a:cubicBezTo>
                      <a:pt x="10" y="6"/>
                      <a:pt x="10" y="8"/>
                      <a:pt x="10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0" name="Freeform 112">
                <a:extLst>
                  <a:ext uri="{FF2B5EF4-FFF2-40B4-BE49-F238E27FC236}">
                    <a16:creationId xmlns:a16="http://schemas.microsoft.com/office/drawing/2014/main" id="{E7F335A2-D1CD-4637-A5B0-01253DC61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364" y="3623459"/>
                <a:ext cx="12165" cy="10691"/>
              </a:xfrm>
              <a:custGeom>
                <a:avLst/>
                <a:gdLst>
                  <a:gd name="T0" fmla="*/ 11 w 14"/>
                  <a:gd name="T1" fmla="*/ 1 h 12"/>
                  <a:gd name="T2" fmla="*/ 0 w 14"/>
                  <a:gd name="T3" fmla="*/ 7 h 12"/>
                  <a:gd name="T4" fmla="*/ 0 w 14"/>
                  <a:gd name="T5" fmla="*/ 5 h 12"/>
                  <a:gd name="T6" fmla="*/ 11 w 14"/>
                  <a:gd name="T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2">
                    <a:moveTo>
                      <a:pt x="11" y="1"/>
                    </a:moveTo>
                    <a:cubicBezTo>
                      <a:pt x="14" y="2"/>
                      <a:pt x="1" y="12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3" y="4"/>
                      <a:pt x="9" y="0"/>
                      <a:pt x="11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1" name="Freeform 113">
                <a:extLst>
                  <a:ext uri="{FF2B5EF4-FFF2-40B4-BE49-F238E27FC236}">
                    <a16:creationId xmlns:a16="http://schemas.microsoft.com/office/drawing/2014/main" id="{628EE4B9-DDFC-4DD3-8C03-CE810095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427" y="3639311"/>
                <a:ext cx="8110" cy="8479"/>
              </a:xfrm>
              <a:custGeom>
                <a:avLst/>
                <a:gdLst>
                  <a:gd name="T0" fmla="*/ 9 w 9"/>
                  <a:gd name="T1" fmla="*/ 9 h 10"/>
                  <a:gd name="T2" fmla="*/ 1 w 9"/>
                  <a:gd name="T3" fmla="*/ 0 h 10"/>
                  <a:gd name="T4" fmla="*/ 9 w 9"/>
                  <a:gd name="T5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9" y="9"/>
                    </a:moveTo>
                    <a:cubicBezTo>
                      <a:pt x="6" y="10"/>
                      <a:pt x="0" y="3"/>
                      <a:pt x="1" y="0"/>
                    </a:cubicBezTo>
                    <a:cubicBezTo>
                      <a:pt x="5" y="1"/>
                      <a:pt x="9" y="5"/>
                      <a:pt x="9" y="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2" name="Freeform 114">
                <a:extLst>
                  <a:ext uri="{FF2B5EF4-FFF2-40B4-BE49-F238E27FC236}">
                    <a16:creationId xmlns:a16="http://schemas.microsoft.com/office/drawing/2014/main" id="{3BE436CE-7CFA-4B95-8921-EF14F5C5C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4113" y="3647789"/>
                <a:ext cx="12165" cy="6267"/>
              </a:xfrm>
              <a:custGeom>
                <a:avLst/>
                <a:gdLst>
                  <a:gd name="T0" fmla="*/ 9 w 14"/>
                  <a:gd name="T1" fmla="*/ 4 h 7"/>
                  <a:gd name="T2" fmla="*/ 2 w 14"/>
                  <a:gd name="T3" fmla="*/ 7 h 7"/>
                  <a:gd name="T4" fmla="*/ 0 w 14"/>
                  <a:gd name="T5" fmla="*/ 5 h 7"/>
                  <a:gd name="T6" fmla="*/ 6 w 14"/>
                  <a:gd name="T7" fmla="*/ 0 h 7"/>
                  <a:gd name="T8" fmla="*/ 14 w 14"/>
                  <a:gd name="T9" fmla="*/ 1 h 7"/>
                  <a:gd name="T10" fmla="*/ 9 w 14"/>
                  <a:gd name="T11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7">
                    <a:moveTo>
                      <a:pt x="9" y="4"/>
                    </a:moveTo>
                    <a:cubicBezTo>
                      <a:pt x="9" y="5"/>
                      <a:pt x="2" y="7"/>
                      <a:pt x="2" y="7"/>
                    </a:cubicBezTo>
                    <a:cubicBezTo>
                      <a:pt x="0" y="7"/>
                      <a:pt x="0" y="6"/>
                      <a:pt x="0" y="5"/>
                    </a:cubicBezTo>
                    <a:cubicBezTo>
                      <a:pt x="3" y="4"/>
                      <a:pt x="4" y="1"/>
                      <a:pt x="6" y="0"/>
                    </a:cubicBezTo>
                    <a:cubicBezTo>
                      <a:pt x="8" y="0"/>
                      <a:pt x="12" y="0"/>
                      <a:pt x="14" y="1"/>
                    </a:cubicBezTo>
                    <a:cubicBezTo>
                      <a:pt x="11" y="1"/>
                      <a:pt x="11" y="3"/>
                      <a:pt x="9" y="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3" name="Freeform 115">
                <a:extLst>
                  <a:ext uri="{FF2B5EF4-FFF2-40B4-BE49-F238E27FC236}">
                    <a16:creationId xmlns:a16="http://schemas.microsoft.com/office/drawing/2014/main" id="{0D18903E-2F93-4797-81B2-815EC06730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766" y="3614980"/>
                <a:ext cx="15852" cy="16589"/>
              </a:xfrm>
              <a:custGeom>
                <a:avLst/>
                <a:gdLst>
                  <a:gd name="T0" fmla="*/ 8 w 18"/>
                  <a:gd name="T1" fmla="*/ 11 h 19"/>
                  <a:gd name="T2" fmla="*/ 2 w 18"/>
                  <a:gd name="T3" fmla="*/ 5 h 19"/>
                  <a:gd name="T4" fmla="*/ 6 w 18"/>
                  <a:gd name="T5" fmla="*/ 2 h 19"/>
                  <a:gd name="T6" fmla="*/ 8 w 18"/>
                  <a:gd name="T7" fmla="*/ 5 h 19"/>
                  <a:gd name="T8" fmla="*/ 11 w 18"/>
                  <a:gd name="T9" fmla="*/ 7 h 19"/>
                  <a:gd name="T10" fmla="*/ 11 w 18"/>
                  <a:gd name="T11" fmla="*/ 12 h 19"/>
                  <a:gd name="T12" fmla="*/ 17 w 18"/>
                  <a:gd name="T13" fmla="*/ 14 h 19"/>
                  <a:gd name="T14" fmla="*/ 12 w 18"/>
                  <a:gd name="T15" fmla="*/ 17 h 19"/>
                  <a:gd name="T16" fmla="*/ 8 w 18"/>
                  <a:gd name="T17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9">
                    <a:moveTo>
                      <a:pt x="8" y="11"/>
                    </a:moveTo>
                    <a:cubicBezTo>
                      <a:pt x="7" y="9"/>
                      <a:pt x="4" y="5"/>
                      <a:pt x="2" y="5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7" y="2"/>
                      <a:pt x="7" y="4"/>
                      <a:pt x="8" y="5"/>
                    </a:cubicBezTo>
                    <a:cubicBezTo>
                      <a:pt x="8" y="5"/>
                      <a:pt x="10" y="6"/>
                      <a:pt x="11" y="7"/>
                    </a:cubicBezTo>
                    <a:cubicBezTo>
                      <a:pt x="12" y="8"/>
                      <a:pt x="10" y="11"/>
                      <a:pt x="11" y="12"/>
                    </a:cubicBezTo>
                    <a:cubicBezTo>
                      <a:pt x="12" y="14"/>
                      <a:pt x="15" y="14"/>
                      <a:pt x="17" y="14"/>
                    </a:cubicBezTo>
                    <a:cubicBezTo>
                      <a:pt x="18" y="18"/>
                      <a:pt x="15" y="19"/>
                      <a:pt x="12" y="17"/>
                    </a:cubicBezTo>
                    <a:cubicBezTo>
                      <a:pt x="12" y="14"/>
                      <a:pt x="11" y="14"/>
                      <a:pt x="8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4" name="Freeform 116">
                <a:extLst>
                  <a:ext uri="{FF2B5EF4-FFF2-40B4-BE49-F238E27FC236}">
                    <a16:creationId xmlns:a16="http://schemas.microsoft.com/office/drawing/2014/main" id="{BC78E159-1373-4432-A307-C984E0E95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037" y="3629726"/>
                <a:ext cx="9585" cy="5161"/>
              </a:xfrm>
              <a:custGeom>
                <a:avLst/>
                <a:gdLst>
                  <a:gd name="T0" fmla="*/ 2 w 11"/>
                  <a:gd name="T1" fmla="*/ 1 h 6"/>
                  <a:gd name="T2" fmla="*/ 0 w 11"/>
                  <a:gd name="T3" fmla="*/ 5 h 6"/>
                  <a:gd name="T4" fmla="*/ 2 w 11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2" y="1"/>
                    </a:moveTo>
                    <a:cubicBezTo>
                      <a:pt x="11" y="0"/>
                      <a:pt x="6" y="6"/>
                      <a:pt x="0" y="5"/>
                    </a:cubicBezTo>
                    <a:cubicBezTo>
                      <a:pt x="0" y="4"/>
                      <a:pt x="2" y="1"/>
                      <a:pt x="2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5" name="Freeform 117">
                <a:extLst>
                  <a:ext uri="{FF2B5EF4-FFF2-40B4-BE49-F238E27FC236}">
                    <a16:creationId xmlns:a16="http://schemas.microsoft.com/office/drawing/2014/main" id="{854C1CEF-F6DD-4AED-B41C-477F0357F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9092" y="3638205"/>
                <a:ext cx="6267" cy="10691"/>
              </a:xfrm>
              <a:custGeom>
                <a:avLst/>
                <a:gdLst>
                  <a:gd name="T0" fmla="*/ 4 w 7"/>
                  <a:gd name="T1" fmla="*/ 11 h 12"/>
                  <a:gd name="T2" fmla="*/ 0 w 7"/>
                  <a:gd name="T3" fmla="*/ 7 h 12"/>
                  <a:gd name="T4" fmla="*/ 4 w 7"/>
                  <a:gd name="T5" fmla="*/ 0 h 12"/>
                  <a:gd name="T6" fmla="*/ 4 w 7"/>
                  <a:gd name="T7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2">
                    <a:moveTo>
                      <a:pt x="4" y="11"/>
                    </a:moveTo>
                    <a:cubicBezTo>
                      <a:pt x="1" y="12"/>
                      <a:pt x="0" y="9"/>
                      <a:pt x="0" y="7"/>
                    </a:cubicBezTo>
                    <a:cubicBezTo>
                      <a:pt x="0" y="4"/>
                      <a:pt x="2" y="2"/>
                      <a:pt x="4" y="0"/>
                    </a:cubicBezTo>
                    <a:cubicBezTo>
                      <a:pt x="7" y="1"/>
                      <a:pt x="7" y="9"/>
                      <a:pt x="4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6" name="Freeform 118">
                <a:extLst>
                  <a:ext uri="{FF2B5EF4-FFF2-40B4-BE49-F238E27FC236}">
                    <a16:creationId xmlns:a16="http://schemas.microsoft.com/office/drawing/2014/main" id="{00490EA4-A74E-49BB-AB9D-79B4DACCC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8770" y="3640048"/>
                <a:ext cx="9585" cy="7004"/>
              </a:xfrm>
              <a:custGeom>
                <a:avLst/>
                <a:gdLst>
                  <a:gd name="T0" fmla="*/ 0 w 11"/>
                  <a:gd name="T1" fmla="*/ 8 h 8"/>
                  <a:gd name="T2" fmla="*/ 6 w 11"/>
                  <a:gd name="T3" fmla="*/ 1 h 8"/>
                  <a:gd name="T4" fmla="*/ 9 w 11"/>
                  <a:gd name="T5" fmla="*/ 5 h 8"/>
                  <a:gd name="T6" fmla="*/ 0 w 11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cubicBezTo>
                      <a:pt x="0" y="7"/>
                      <a:pt x="5" y="2"/>
                      <a:pt x="6" y="1"/>
                    </a:cubicBezTo>
                    <a:cubicBezTo>
                      <a:pt x="8" y="0"/>
                      <a:pt x="11" y="2"/>
                      <a:pt x="9" y="5"/>
                    </a:cubicBezTo>
                    <a:cubicBezTo>
                      <a:pt x="8" y="7"/>
                      <a:pt x="3" y="8"/>
                      <a:pt x="0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7" name="Freeform 119">
                <a:extLst>
                  <a:ext uri="{FF2B5EF4-FFF2-40B4-BE49-F238E27FC236}">
                    <a16:creationId xmlns:a16="http://schemas.microsoft.com/office/drawing/2014/main" id="{2681AEC6-5FB7-4475-991D-677D1C7E5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508" y="3652213"/>
                <a:ext cx="6267" cy="4424"/>
              </a:xfrm>
              <a:custGeom>
                <a:avLst/>
                <a:gdLst>
                  <a:gd name="T0" fmla="*/ 2 w 7"/>
                  <a:gd name="T1" fmla="*/ 5 h 5"/>
                  <a:gd name="T2" fmla="*/ 1 w 7"/>
                  <a:gd name="T3" fmla="*/ 4 h 5"/>
                  <a:gd name="T4" fmla="*/ 5 w 7"/>
                  <a:gd name="T5" fmla="*/ 0 h 5"/>
                  <a:gd name="T6" fmla="*/ 2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2" y="5"/>
                    </a:moveTo>
                    <a:cubicBezTo>
                      <a:pt x="2" y="5"/>
                      <a:pt x="1" y="5"/>
                      <a:pt x="1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7" y="2"/>
                      <a:pt x="5" y="5"/>
                      <a:pt x="2" y="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8" name="Freeform 120">
                <a:extLst>
                  <a:ext uri="{FF2B5EF4-FFF2-40B4-BE49-F238E27FC236}">
                    <a16:creationId xmlns:a16="http://schemas.microsoft.com/office/drawing/2014/main" id="{2BABAD9C-DE61-421F-8FC2-C7FBDF7F1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5037" y="3649633"/>
                <a:ext cx="5898" cy="7004"/>
              </a:xfrm>
              <a:custGeom>
                <a:avLst/>
                <a:gdLst>
                  <a:gd name="T0" fmla="*/ 1 w 7"/>
                  <a:gd name="T1" fmla="*/ 1 h 8"/>
                  <a:gd name="T2" fmla="*/ 4 w 7"/>
                  <a:gd name="T3" fmla="*/ 7 h 8"/>
                  <a:gd name="T4" fmla="*/ 1 w 7"/>
                  <a:gd name="T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5" y="0"/>
                      <a:pt x="7" y="6"/>
                      <a:pt x="4" y="7"/>
                    </a:cubicBezTo>
                    <a:cubicBezTo>
                      <a:pt x="2" y="8"/>
                      <a:pt x="0" y="2"/>
                      <a:pt x="1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9" name="Freeform 121">
                <a:extLst>
                  <a:ext uri="{FF2B5EF4-FFF2-40B4-BE49-F238E27FC236}">
                    <a16:creationId xmlns:a16="http://schemas.microsoft.com/office/drawing/2014/main" id="{CE16530F-8F05-4585-831B-E97E42E87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6512" y="3658480"/>
                <a:ext cx="8110" cy="7742"/>
              </a:xfrm>
              <a:custGeom>
                <a:avLst/>
                <a:gdLst>
                  <a:gd name="T0" fmla="*/ 5 w 9"/>
                  <a:gd name="T1" fmla="*/ 8 h 9"/>
                  <a:gd name="T2" fmla="*/ 1 w 9"/>
                  <a:gd name="T3" fmla="*/ 3 h 9"/>
                  <a:gd name="T4" fmla="*/ 5 w 9"/>
                  <a:gd name="T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5" y="8"/>
                    </a:moveTo>
                    <a:cubicBezTo>
                      <a:pt x="9" y="7"/>
                      <a:pt x="4" y="0"/>
                      <a:pt x="1" y="3"/>
                    </a:cubicBezTo>
                    <a:cubicBezTo>
                      <a:pt x="0" y="4"/>
                      <a:pt x="2" y="9"/>
                      <a:pt x="5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0" name="Freeform 122">
                <a:extLst>
                  <a:ext uri="{FF2B5EF4-FFF2-40B4-BE49-F238E27FC236}">
                    <a16:creationId xmlns:a16="http://schemas.microsoft.com/office/drawing/2014/main" id="{E36E531C-CFE7-4B17-A1AD-B606E58F7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5868" y="3582540"/>
                <a:ext cx="9585" cy="12165"/>
              </a:xfrm>
              <a:custGeom>
                <a:avLst/>
                <a:gdLst>
                  <a:gd name="T0" fmla="*/ 9 w 11"/>
                  <a:gd name="T1" fmla="*/ 10 h 14"/>
                  <a:gd name="T2" fmla="*/ 5 w 11"/>
                  <a:gd name="T3" fmla="*/ 14 h 14"/>
                  <a:gd name="T4" fmla="*/ 1 w 11"/>
                  <a:gd name="T5" fmla="*/ 8 h 14"/>
                  <a:gd name="T6" fmla="*/ 9 w 11"/>
                  <a:gd name="T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9" y="10"/>
                    </a:moveTo>
                    <a:cubicBezTo>
                      <a:pt x="11" y="11"/>
                      <a:pt x="7" y="14"/>
                      <a:pt x="5" y="14"/>
                    </a:cubicBezTo>
                    <a:cubicBezTo>
                      <a:pt x="3" y="13"/>
                      <a:pt x="1" y="10"/>
                      <a:pt x="1" y="8"/>
                    </a:cubicBezTo>
                    <a:cubicBezTo>
                      <a:pt x="0" y="0"/>
                      <a:pt x="9" y="10"/>
                      <a:pt x="9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1" name="Freeform 123">
                <a:extLst>
                  <a:ext uri="{FF2B5EF4-FFF2-40B4-BE49-F238E27FC236}">
                    <a16:creationId xmlns:a16="http://schemas.microsoft.com/office/drawing/2014/main" id="{5340C909-8832-4104-8B61-C9A2D672F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6" y="3583646"/>
                <a:ext cx="46080" cy="35390"/>
              </a:xfrm>
              <a:custGeom>
                <a:avLst/>
                <a:gdLst>
                  <a:gd name="T0" fmla="*/ 25 w 53"/>
                  <a:gd name="T1" fmla="*/ 20 h 41"/>
                  <a:gd name="T2" fmla="*/ 11 w 53"/>
                  <a:gd name="T3" fmla="*/ 0 h 41"/>
                  <a:gd name="T4" fmla="*/ 18 w 53"/>
                  <a:gd name="T5" fmla="*/ 2 h 41"/>
                  <a:gd name="T6" fmla="*/ 18 w 53"/>
                  <a:gd name="T7" fmla="*/ 6 h 41"/>
                  <a:gd name="T8" fmla="*/ 22 w 53"/>
                  <a:gd name="T9" fmla="*/ 9 h 41"/>
                  <a:gd name="T10" fmla="*/ 28 w 53"/>
                  <a:gd name="T11" fmla="*/ 12 h 41"/>
                  <a:gd name="T12" fmla="*/ 32 w 53"/>
                  <a:gd name="T13" fmla="*/ 14 h 41"/>
                  <a:gd name="T14" fmla="*/ 36 w 53"/>
                  <a:gd name="T15" fmla="*/ 14 h 41"/>
                  <a:gd name="T16" fmla="*/ 40 w 53"/>
                  <a:gd name="T17" fmla="*/ 28 h 41"/>
                  <a:gd name="T18" fmla="*/ 48 w 53"/>
                  <a:gd name="T19" fmla="*/ 38 h 41"/>
                  <a:gd name="T20" fmla="*/ 41 w 53"/>
                  <a:gd name="T21" fmla="*/ 37 h 41"/>
                  <a:gd name="T22" fmla="*/ 36 w 53"/>
                  <a:gd name="T23" fmla="*/ 29 h 41"/>
                  <a:gd name="T24" fmla="*/ 31 w 53"/>
                  <a:gd name="T25" fmla="*/ 24 h 41"/>
                  <a:gd name="T26" fmla="*/ 25 w 53"/>
                  <a:gd name="T27" fmla="*/ 2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" h="41">
                    <a:moveTo>
                      <a:pt x="25" y="20"/>
                    </a:moveTo>
                    <a:cubicBezTo>
                      <a:pt x="22" y="19"/>
                      <a:pt x="0" y="3"/>
                      <a:pt x="11" y="0"/>
                    </a:cubicBezTo>
                    <a:cubicBezTo>
                      <a:pt x="14" y="0"/>
                      <a:pt x="16" y="0"/>
                      <a:pt x="18" y="2"/>
                    </a:cubicBezTo>
                    <a:cubicBezTo>
                      <a:pt x="18" y="3"/>
                      <a:pt x="17" y="5"/>
                      <a:pt x="18" y="6"/>
                    </a:cubicBezTo>
                    <a:cubicBezTo>
                      <a:pt x="18" y="7"/>
                      <a:pt x="21" y="8"/>
                      <a:pt x="22" y="9"/>
                    </a:cubicBezTo>
                    <a:cubicBezTo>
                      <a:pt x="25" y="11"/>
                      <a:pt x="25" y="11"/>
                      <a:pt x="28" y="12"/>
                    </a:cubicBezTo>
                    <a:cubicBezTo>
                      <a:pt x="30" y="13"/>
                      <a:pt x="30" y="14"/>
                      <a:pt x="32" y="14"/>
                    </a:cubicBezTo>
                    <a:cubicBezTo>
                      <a:pt x="33" y="15"/>
                      <a:pt x="35" y="14"/>
                      <a:pt x="36" y="14"/>
                    </a:cubicBezTo>
                    <a:cubicBezTo>
                      <a:pt x="40" y="17"/>
                      <a:pt x="38" y="24"/>
                      <a:pt x="40" y="28"/>
                    </a:cubicBezTo>
                    <a:cubicBezTo>
                      <a:pt x="42" y="31"/>
                      <a:pt x="53" y="31"/>
                      <a:pt x="48" y="38"/>
                    </a:cubicBezTo>
                    <a:cubicBezTo>
                      <a:pt x="46" y="41"/>
                      <a:pt x="43" y="39"/>
                      <a:pt x="41" y="37"/>
                    </a:cubicBezTo>
                    <a:cubicBezTo>
                      <a:pt x="37" y="35"/>
                      <a:pt x="37" y="33"/>
                      <a:pt x="36" y="29"/>
                    </a:cubicBezTo>
                    <a:cubicBezTo>
                      <a:pt x="35" y="26"/>
                      <a:pt x="33" y="25"/>
                      <a:pt x="31" y="24"/>
                    </a:cubicBezTo>
                    <a:cubicBezTo>
                      <a:pt x="29" y="23"/>
                      <a:pt x="27" y="21"/>
                      <a:pt x="25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2" name="Freeform 124">
                <a:extLst>
                  <a:ext uri="{FF2B5EF4-FFF2-40B4-BE49-F238E27FC236}">
                    <a16:creationId xmlns:a16="http://schemas.microsoft.com/office/drawing/2014/main" id="{1B5E957E-4348-4DA9-8492-57587BFBE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266" y="3662904"/>
                <a:ext cx="11428" cy="9585"/>
              </a:xfrm>
              <a:custGeom>
                <a:avLst/>
                <a:gdLst>
                  <a:gd name="T0" fmla="*/ 3 w 13"/>
                  <a:gd name="T1" fmla="*/ 1 h 11"/>
                  <a:gd name="T2" fmla="*/ 9 w 13"/>
                  <a:gd name="T3" fmla="*/ 8 h 11"/>
                  <a:gd name="T4" fmla="*/ 3 w 13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1"/>
                    </a:moveTo>
                    <a:cubicBezTo>
                      <a:pt x="6" y="0"/>
                      <a:pt x="13" y="4"/>
                      <a:pt x="9" y="8"/>
                    </a:cubicBezTo>
                    <a:cubicBezTo>
                      <a:pt x="5" y="11"/>
                      <a:pt x="0" y="2"/>
                      <a:pt x="3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3" name="Freeform 125">
                <a:extLst>
                  <a:ext uri="{FF2B5EF4-FFF2-40B4-BE49-F238E27FC236}">
                    <a16:creationId xmlns:a16="http://schemas.microsoft.com/office/drawing/2014/main" id="{0D73E6A5-5C22-4658-9A50-30CB6AD8F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025" y="3616455"/>
                <a:ext cx="11059" cy="10691"/>
              </a:xfrm>
              <a:custGeom>
                <a:avLst/>
                <a:gdLst>
                  <a:gd name="T0" fmla="*/ 8 w 13"/>
                  <a:gd name="T1" fmla="*/ 12 h 12"/>
                  <a:gd name="T2" fmla="*/ 1 w 13"/>
                  <a:gd name="T3" fmla="*/ 3 h 12"/>
                  <a:gd name="T4" fmla="*/ 4 w 13"/>
                  <a:gd name="T5" fmla="*/ 1 h 12"/>
                  <a:gd name="T6" fmla="*/ 12 w 13"/>
                  <a:gd name="T7" fmla="*/ 10 h 12"/>
                  <a:gd name="T8" fmla="*/ 9 w 13"/>
                  <a:gd name="T9" fmla="*/ 9 h 12"/>
                  <a:gd name="T10" fmla="*/ 8 w 13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2">
                    <a:moveTo>
                      <a:pt x="8" y="12"/>
                    </a:moveTo>
                    <a:cubicBezTo>
                      <a:pt x="6" y="11"/>
                      <a:pt x="0" y="5"/>
                      <a:pt x="1" y="3"/>
                    </a:cubicBezTo>
                    <a:cubicBezTo>
                      <a:pt x="2" y="2"/>
                      <a:pt x="4" y="0"/>
                      <a:pt x="4" y="1"/>
                    </a:cubicBezTo>
                    <a:cubicBezTo>
                      <a:pt x="5" y="5"/>
                      <a:pt x="13" y="5"/>
                      <a:pt x="12" y="10"/>
                    </a:cubicBezTo>
                    <a:cubicBezTo>
                      <a:pt x="11" y="9"/>
                      <a:pt x="10" y="9"/>
                      <a:pt x="9" y="9"/>
                    </a:cubicBezTo>
                    <a:cubicBezTo>
                      <a:pt x="9" y="10"/>
                      <a:pt x="8" y="11"/>
                      <a:pt x="8" y="1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4" name="Freeform 126">
                <a:extLst>
                  <a:ext uri="{FF2B5EF4-FFF2-40B4-BE49-F238E27FC236}">
                    <a16:creationId xmlns:a16="http://schemas.microsoft.com/office/drawing/2014/main" id="{8C9D51A1-1592-4AD8-9ECA-9A2CF393D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8178" y="3600972"/>
                <a:ext cx="17326" cy="14008"/>
              </a:xfrm>
              <a:custGeom>
                <a:avLst/>
                <a:gdLst>
                  <a:gd name="T0" fmla="*/ 15 w 20"/>
                  <a:gd name="T1" fmla="*/ 7 h 16"/>
                  <a:gd name="T2" fmla="*/ 17 w 20"/>
                  <a:gd name="T3" fmla="*/ 15 h 16"/>
                  <a:gd name="T4" fmla="*/ 8 w 20"/>
                  <a:gd name="T5" fmla="*/ 12 h 16"/>
                  <a:gd name="T6" fmla="*/ 11 w 20"/>
                  <a:gd name="T7" fmla="*/ 2 h 16"/>
                  <a:gd name="T8" fmla="*/ 15 w 20"/>
                  <a:gd name="T9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5" y="7"/>
                    </a:moveTo>
                    <a:cubicBezTo>
                      <a:pt x="15" y="11"/>
                      <a:pt x="20" y="13"/>
                      <a:pt x="17" y="15"/>
                    </a:cubicBezTo>
                    <a:cubicBezTo>
                      <a:pt x="15" y="16"/>
                      <a:pt x="8" y="15"/>
                      <a:pt x="8" y="12"/>
                    </a:cubicBezTo>
                    <a:cubicBezTo>
                      <a:pt x="0" y="13"/>
                      <a:pt x="9" y="3"/>
                      <a:pt x="11" y="2"/>
                    </a:cubicBezTo>
                    <a:cubicBezTo>
                      <a:pt x="17" y="0"/>
                      <a:pt x="15" y="4"/>
                      <a:pt x="15" y="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5" name="Freeform 127">
                <a:extLst>
                  <a:ext uri="{FF2B5EF4-FFF2-40B4-BE49-F238E27FC236}">
                    <a16:creationId xmlns:a16="http://schemas.microsoft.com/office/drawing/2014/main" id="{7939EC8F-864C-4BC6-974D-3FBCA7117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6012" y="3558947"/>
                <a:ext cx="12165" cy="18432"/>
              </a:xfrm>
              <a:custGeom>
                <a:avLst/>
                <a:gdLst>
                  <a:gd name="T0" fmla="*/ 13 w 14"/>
                  <a:gd name="T1" fmla="*/ 20 h 21"/>
                  <a:gd name="T2" fmla="*/ 13 w 14"/>
                  <a:gd name="T3" fmla="*/ 21 h 21"/>
                  <a:gd name="T4" fmla="*/ 2 w 14"/>
                  <a:gd name="T5" fmla="*/ 8 h 21"/>
                  <a:gd name="T6" fmla="*/ 5 w 14"/>
                  <a:gd name="T7" fmla="*/ 3 h 21"/>
                  <a:gd name="T8" fmla="*/ 8 w 14"/>
                  <a:gd name="T9" fmla="*/ 11 h 21"/>
                  <a:gd name="T10" fmla="*/ 13 w 14"/>
                  <a:gd name="T1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1">
                    <a:moveTo>
                      <a:pt x="13" y="20"/>
                    </a:moveTo>
                    <a:cubicBezTo>
                      <a:pt x="13" y="20"/>
                      <a:pt x="13" y="21"/>
                      <a:pt x="13" y="21"/>
                    </a:cubicBezTo>
                    <a:cubicBezTo>
                      <a:pt x="9" y="19"/>
                      <a:pt x="3" y="11"/>
                      <a:pt x="2" y="8"/>
                    </a:cubicBezTo>
                    <a:cubicBezTo>
                      <a:pt x="1" y="5"/>
                      <a:pt x="0" y="0"/>
                      <a:pt x="5" y="3"/>
                    </a:cubicBezTo>
                    <a:cubicBezTo>
                      <a:pt x="6" y="3"/>
                      <a:pt x="7" y="9"/>
                      <a:pt x="8" y="11"/>
                    </a:cubicBezTo>
                    <a:cubicBezTo>
                      <a:pt x="9" y="14"/>
                      <a:pt x="14" y="17"/>
                      <a:pt x="13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6" name="Freeform 128">
                <a:extLst>
                  <a:ext uri="{FF2B5EF4-FFF2-40B4-BE49-F238E27FC236}">
                    <a16:creationId xmlns:a16="http://schemas.microsoft.com/office/drawing/2014/main" id="{9E403750-775A-4C17-87FC-2B912ACC7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903" y="3517290"/>
                <a:ext cx="40919" cy="79996"/>
              </a:xfrm>
              <a:custGeom>
                <a:avLst/>
                <a:gdLst>
                  <a:gd name="T0" fmla="*/ 10 w 47"/>
                  <a:gd name="T1" fmla="*/ 42 h 92"/>
                  <a:gd name="T2" fmla="*/ 9 w 47"/>
                  <a:gd name="T3" fmla="*/ 32 h 92"/>
                  <a:gd name="T4" fmla="*/ 1 w 47"/>
                  <a:gd name="T5" fmla="*/ 19 h 92"/>
                  <a:gd name="T6" fmla="*/ 4 w 47"/>
                  <a:gd name="T7" fmla="*/ 7 h 92"/>
                  <a:gd name="T8" fmla="*/ 29 w 47"/>
                  <a:gd name="T9" fmla="*/ 3 h 92"/>
                  <a:gd name="T10" fmla="*/ 37 w 47"/>
                  <a:gd name="T11" fmla="*/ 2 h 92"/>
                  <a:gd name="T12" fmla="*/ 40 w 47"/>
                  <a:gd name="T13" fmla="*/ 8 h 92"/>
                  <a:gd name="T14" fmla="*/ 46 w 47"/>
                  <a:gd name="T15" fmla="*/ 22 h 92"/>
                  <a:gd name="T16" fmla="*/ 42 w 47"/>
                  <a:gd name="T17" fmla="*/ 50 h 92"/>
                  <a:gd name="T18" fmla="*/ 36 w 47"/>
                  <a:gd name="T19" fmla="*/ 73 h 92"/>
                  <a:gd name="T20" fmla="*/ 28 w 47"/>
                  <a:gd name="T21" fmla="*/ 71 h 92"/>
                  <a:gd name="T22" fmla="*/ 8 w 47"/>
                  <a:gd name="T23" fmla="*/ 62 h 92"/>
                  <a:gd name="T24" fmla="*/ 10 w 47"/>
                  <a:gd name="T25" fmla="*/ 4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92">
                    <a:moveTo>
                      <a:pt x="10" y="42"/>
                    </a:moveTo>
                    <a:cubicBezTo>
                      <a:pt x="10" y="39"/>
                      <a:pt x="10" y="36"/>
                      <a:pt x="9" y="32"/>
                    </a:cubicBezTo>
                    <a:cubicBezTo>
                      <a:pt x="7" y="27"/>
                      <a:pt x="2" y="24"/>
                      <a:pt x="1" y="19"/>
                    </a:cubicBezTo>
                    <a:cubicBezTo>
                      <a:pt x="0" y="15"/>
                      <a:pt x="4" y="7"/>
                      <a:pt x="4" y="7"/>
                    </a:cubicBezTo>
                    <a:cubicBezTo>
                      <a:pt x="9" y="22"/>
                      <a:pt x="21" y="5"/>
                      <a:pt x="29" y="3"/>
                    </a:cubicBezTo>
                    <a:cubicBezTo>
                      <a:pt x="31" y="2"/>
                      <a:pt x="34" y="0"/>
                      <a:pt x="37" y="2"/>
                    </a:cubicBezTo>
                    <a:cubicBezTo>
                      <a:pt x="41" y="4"/>
                      <a:pt x="38" y="6"/>
                      <a:pt x="40" y="8"/>
                    </a:cubicBezTo>
                    <a:cubicBezTo>
                      <a:pt x="43" y="14"/>
                      <a:pt x="46" y="15"/>
                      <a:pt x="46" y="22"/>
                    </a:cubicBezTo>
                    <a:cubicBezTo>
                      <a:pt x="47" y="31"/>
                      <a:pt x="44" y="41"/>
                      <a:pt x="42" y="50"/>
                    </a:cubicBezTo>
                    <a:cubicBezTo>
                      <a:pt x="41" y="58"/>
                      <a:pt x="45" y="71"/>
                      <a:pt x="36" y="73"/>
                    </a:cubicBezTo>
                    <a:cubicBezTo>
                      <a:pt x="33" y="73"/>
                      <a:pt x="30" y="72"/>
                      <a:pt x="28" y="71"/>
                    </a:cubicBezTo>
                    <a:cubicBezTo>
                      <a:pt x="25" y="92"/>
                      <a:pt x="3" y="78"/>
                      <a:pt x="8" y="62"/>
                    </a:cubicBezTo>
                    <a:cubicBezTo>
                      <a:pt x="9" y="55"/>
                      <a:pt x="11" y="49"/>
                      <a:pt x="10" y="4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7" name="Freeform 129">
                <a:extLst>
                  <a:ext uri="{FF2B5EF4-FFF2-40B4-BE49-F238E27FC236}">
                    <a16:creationId xmlns:a16="http://schemas.microsoft.com/office/drawing/2014/main" id="{11371715-F350-476C-A74E-C372F3353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225" y="3462362"/>
                <a:ext cx="25436" cy="53085"/>
              </a:xfrm>
              <a:custGeom>
                <a:avLst/>
                <a:gdLst>
                  <a:gd name="T0" fmla="*/ 28 w 29"/>
                  <a:gd name="T1" fmla="*/ 34 h 61"/>
                  <a:gd name="T2" fmla="*/ 14 w 29"/>
                  <a:gd name="T3" fmla="*/ 59 h 61"/>
                  <a:gd name="T4" fmla="*/ 5 w 29"/>
                  <a:gd name="T5" fmla="*/ 41 h 61"/>
                  <a:gd name="T6" fmla="*/ 2 w 29"/>
                  <a:gd name="T7" fmla="*/ 24 h 61"/>
                  <a:gd name="T8" fmla="*/ 14 w 29"/>
                  <a:gd name="T9" fmla="*/ 11 h 61"/>
                  <a:gd name="T10" fmla="*/ 21 w 29"/>
                  <a:gd name="T11" fmla="*/ 4 h 61"/>
                  <a:gd name="T12" fmla="*/ 26 w 29"/>
                  <a:gd name="T13" fmla="*/ 0 h 61"/>
                  <a:gd name="T14" fmla="*/ 25 w 29"/>
                  <a:gd name="T15" fmla="*/ 15 h 61"/>
                  <a:gd name="T16" fmla="*/ 28 w 29"/>
                  <a:gd name="T17" fmla="*/ 3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61">
                    <a:moveTo>
                      <a:pt x="28" y="34"/>
                    </a:moveTo>
                    <a:cubicBezTo>
                      <a:pt x="28" y="40"/>
                      <a:pt x="21" y="61"/>
                      <a:pt x="14" y="59"/>
                    </a:cubicBezTo>
                    <a:cubicBezTo>
                      <a:pt x="10" y="57"/>
                      <a:pt x="6" y="45"/>
                      <a:pt x="5" y="41"/>
                    </a:cubicBezTo>
                    <a:cubicBezTo>
                      <a:pt x="5" y="36"/>
                      <a:pt x="0" y="30"/>
                      <a:pt x="2" y="24"/>
                    </a:cubicBezTo>
                    <a:cubicBezTo>
                      <a:pt x="3" y="19"/>
                      <a:pt x="10" y="14"/>
                      <a:pt x="14" y="11"/>
                    </a:cubicBezTo>
                    <a:cubicBezTo>
                      <a:pt x="17" y="8"/>
                      <a:pt x="18" y="7"/>
                      <a:pt x="21" y="4"/>
                    </a:cubicBezTo>
                    <a:cubicBezTo>
                      <a:pt x="23" y="2"/>
                      <a:pt x="22" y="0"/>
                      <a:pt x="26" y="0"/>
                    </a:cubicBezTo>
                    <a:cubicBezTo>
                      <a:pt x="28" y="5"/>
                      <a:pt x="25" y="9"/>
                      <a:pt x="25" y="15"/>
                    </a:cubicBezTo>
                    <a:cubicBezTo>
                      <a:pt x="25" y="21"/>
                      <a:pt x="29" y="27"/>
                      <a:pt x="28" y="3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8" name="Freeform 130">
                <a:extLst>
                  <a:ext uri="{FF2B5EF4-FFF2-40B4-BE49-F238E27FC236}">
                    <a16:creationId xmlns:a16="http://schemas.microsoft.com/office/drawing/2014/main" id="{076E0772-E306-4ECD-A591-A8BB43F0F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806" y="3577379"/>
                <a:ext cx="16589" cy="14008"/>
              </a:xfrm>
              <a:custGeom>
                <a:avLst/>
                <a:gdLst>
                  <a:gd name="T0" fmla="*/ 8 w 19"/>
                  <a:gd name="T1" fmla="*/ 4 h 16"/>
                  <a:gd name="T2" fmla="*/ 7 w 19"/>
                  <a:gd name="T3" fmla="*/ 15 h 16"/>
                  <a:gd name="T4" fmla="*/ 8 w 19"/>
                  <a:gd name="T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6">
                    <a:moveTo>
                      <a:pt x="8" y="4"/>
                    </a:moveTo>
                    <a:cubicBezTo>
                      <a:pt x="19" y="0"/>
                      <a:pt x="12" y="16"/>
                      <a:pt x="7" y="15"/>
                    </a:cubicBezTo>
                    <a:cubicBezTo>
                      <a:pt x="0" y="15"/>
                      <a:pt x="3" y="5"/>
                      <a:pt x="8" y="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9" name="Freeform 131">
                <a:extLst>
                  <a:ext uri="{FF2B5EF4-FFF2-40B4-BE49-F238E27FC236}">
                    <a16:creationId xmlns:a16="http://schemas.microsoft.com/office/drawing/2014/main" id="{6CC2CEAB-4134-4555-A6AE-8B676B383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560" y="3557472"/>
                <a:ext cx="25436" cy="22487"/>
              </a:xfrm>
              <a:custGeom>
                <a:avLst/>
                <a:gdLst>
                  <a:gd name="T0" fmla="*/ 28 w 29"/>
                  <a:gd name="T1" fmla="*/ 6 h 26"/>
                  <a:gd name="T2" fmla="*/ 25 w 29"/>
                  <a:gd name="T3" fmla="*/ 17 h 26"/>
                  <a:gd name="T4" fmla="*/ 12 w 29"/>
                  <a:gd name="T5" fmla="*/ 21 h 26"/>
                  <a:gd name="T6" fmla="*/ 9 w 29"/>
                  <a:gd name="T7" fmla="*/ 17 h 26"/>
                  <a:gd name="T8" fmla="*/ 1 w 29"/>
                  <a:gd name="T9" fmla="*/ 13 h 26"/>
                  <a:gd name="T10" fmla="*/ 5 w 29"/>
                  <a:gd name="T11" fmla="*/ 7 h 26"/>
                  <a:gd name="T12" fmla="*/ 23 w 29"/>
                  <a:gd name="T13" fmla="*/ 0 h 26"/>
                  <a:gd name="T14" fmla="*/ 22 w 29"/>
                  <a:gd name="T15" fmla="*/ 6 h 26"/>
                  <a:gd name="T16" fmla="*/ 28 w 29"/>
                  <a:gd name="T17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6">
                    <a:moveTo>
                      <a:pt x="28" y="6"/>
                    </a:moveTo>
                    <a:cubicBezTo>
                      <a:pt x="29" y="5"/>
                      <a:pt x="26" y="16"/>
                      <a:pt x="25" y="17"/>
                    </a:cubicBezTo>
                    <a:cubicBezTo>
                      <a:pt x="22" y="23"/>
                      <a:pt x="18" y="26"/>
                      <a:pt x="12" y="21"/>
                    </a:cubicBezTo>
                    <a:cubicBezTo>
                      <a:pt x="11" y="20"/>
                      <a:pt x="9" y="17"/>
                      <a:pt x="9" y="17"/>
                    </a:cubicBezTo>
                    <a:cubicBezTo>
                      <a:pt x="6" y="16"/>
                      <a:pt x="1" y="19"/>
                      <a:pt x="1" y="13"/>
                    </a:cubicBezTo>
                    <a:cubicBezTo>
                      <a:pt x="0" y="9"/>
                      <a:pt x="3" y="9"/>
                      <a:pt x="5" y="7"/>
                    </a:cubicBezTo>
                    <a:cubicBezTo>
                      <a:pt x="10" y="2"/>
                      <a:pt x="16" y="1"/>
                      <a:pt x="23" y="0"/>
                    </a:cubicBezTo>
                    <a:cubicBezTo>
                      <a:pt x="22" y="2"/>
                      <a:pt x="23" y="4"/>
                      <a:pt x="22" y="6"/>
                    </a:cubicBezTo>
                    <a:cubicBezTo>
                      <a:pt x="24" y="5"/>
                      <a:pt x="26" y="6"/>
                      <a:pt x="28" y="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0" name="Freeform 132">
                <a:extLst>
                  <a:ext uri="{FF2B5EF4-FFF2-40B4-BE49-F238E27FC236}">
                    <a16:creationId xmlns:a16="http://schemas.microsoft.com/office/drawing/2014/main" id="{84DF1E9C-2BFF-4B61-AFF4-60014AD2F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052" y="3553048"/>
                <a:ext cx="20275" cy="10322"/>
              </a:xfrm>
              <a:custGeom>
                <a:avLst/>
                <a:gdLst>
                  <a:gd name="T0" fmla="*/ 19 w 23"/>
                  <a:gd name="T1" fmla="*/ 9 h 12"/>
                  <a:gd name="T2" fmla="*/ 8 w 23"/>
                  <a:gd name="T3" fmla="*/ 1 h 12"/>
                  <a:gd name="T4" fmla="*/ 19 w 23"/>
                  <a:gd name="T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2">
                    <a:moveTo>
                      <a:pt x="19" y="9"/>
                    </a:moveTo>
                    <a:cubicBezTo>
                      <a:pt x="14" y="12"/>
                      <a:pt x="0" y="4"/>
                      <a:pt x="8" y="1"/>
                    </a:cubicBezTo>
                    <a:cubicBezTo>
                      <a:pt x="11" y="0"/>
                      <a:pt x="23" y="7"/>
                      <a:pt x="19" y="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1" name="Freeform 133">
                <a:extLst>
                  <a:ext uri="{FF2B5EF4-FFF2-40B4-BE49-F238E27FC236}">
                    <a16:creationId xmlns:a16="http://schemas.microsoft.com/office/drawing/2014/main" id="{7D37F3A1-43CE-4BB5-98A1-95CC3F39C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0780" y="4093847"/>
                <a:ext cx="60089" cy="48661"/>
              </a:xfrm>
              <a:custGeom>
                <a:avLst/>
                <a:gdLst>
                  <a:gd name="T0" fmla="*/ 5 w 69"/>
                  <a:gd name="T1" fmla="*/ 46 h 56"/>
                  <a:gd name="T2" fmla="*/ 5 w 69"/>
                  <a:gd name="T3" fmla="*/ 20 h 56"/>
                  <a:gd name="T4" fmla="*/ 18 w 69"/>
                  <a:gd name="T5" fmla="*/ 14 h 56"/>
                  <a:gd name="T6" fmla="*/ 25 w 69"/>
                  <a:gd name="T7" fmla="*/ 7 h 56"/>
                  <a:gd name="T8" fmla="*/ 40 w 69"/>
                  <a:gd name="T9" fmla="*/ 3 h 56"/>
                  <a:gd name="T10" fmla="*/ 55 w 69"/>
                  <a:gd name="T11" fmla="*/ 1 h 56"/>
                  <a:gd name="T12" fmla="*/ 62 w 69"/>
                  <a:gd name="T13" fmla="*/ 4 h 56"/>
                  <a:gd name="T14" fmla="*/ 69 w 69"/>
                  <a:gd name="T15" fmla="*/ 7 h 56"/>
                  <a:gd name="T16" fmla="*/ 67 w 69"/>
                  <a:gd name="T17" fmla="*/ 10 h 56"/>
                  <a:gd name="T18" fmla="*/ 62 w 69"/>
                  <a:gd name="T19" fmla="*/ 15 h 56"/>
                  <a:gd name="T20" fmla="*/ 58 w 69"/>
                  <a:gd name="T21" fmla="*/ 23 h 56"/>
                  <a:gd name="T22" fmla="*/ 54 w 69"/>
                  <a:gd name="T23" fmla="*/ 26 h 56"/>
                  <a:gd name="T24" fmla="*/ 52 w 69"/>
                  <a:gd name="T25" fmla="*/ 32 h 56"/>
                  <a:gd name="T26" fmla="*/ 51 w 69"/>
                  <a:gd name="T27" fmla="*/ 42 h 56"/>
                  <a:gd name="T28" fmla="*/ 40 w 69"/>
                  <a:gd name="T29" fmla="*/ 48 h 56"/>
                  <a:gd name="T30" fmla="*/ 40 w 69"/>
                  <a:gd name="T31" fmla="*/ 50 h 56"/>
                  <a:gd name="T32" fmla="*/ 34 w 69"/>
                  <a:gd name="T33" fmla="*/ 50 h 56"/>
                  <a:gd name="T34" fmla="*/ 28 w 69"/>
                  <a:gd name="T35" fmla="*/ 55 h 56"/>
                  <a:gd name="T36" fmla="*/ 22 w 69"/>
                  <a:gd name="T37" fmla="*/ 51 h 56"/>
                  <a:gd name="T38" fmla="*/ 5 w 69"/>
                  <a:gd name="T39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56">
                    <a:moveTo>
                      <a:pt x="5" y="46"/>
                    </a:moveTo>
                    <a:cubicBezTo>
                      <a:pt x="0" y="42"/>
                      <a:pt x="1" y="25"/>
                      <a:pt x="5" y="20"/>
                    </a:cubicBezTo>
                    <a:cubicBezTo>
                      <a:pt x="6" y="19"/>
                      <a:pt x="18" y="13"/>
                      <a:pt x="18" y="14"/>
                    </a:cubicBezTo>
                    <a:cubicBezTo>
                      <a:pt x="17" y="6"/>
                      <a:pt x="19" y="9"/>
                      <a:pt x="25" y="7"/>
                    </a:cubicBezTo>
                    <a:cubicBezTo>
                      <a:pt x="30" y="5"/>
                      <a:pt x="35" y="5"/>
                      <a:pt x="40" y="3"/>
                    </a:cubicBezTo>
                    <a:cubicBezTo>
                      <a:pt x="46" y="2"/>
                      <a:pt x="49" y="0"/>
                      <a:pt x="55" y="1"/>
                    </a:cubicBezTo>
                    <a:cubicBezTo>
                      <a:pt x="59" y="2"/>
                      <a:pt x="59" y="2"/>
                      <a:pt x="62" y="4"/>
                    </a:cubicBezTo>
                    <a:cubicBezTo>
                      <a:pt x="65" y="5"/>
                      <a:pt x="65" y="8"/>
                      <a:pt x="69" y="7"/>
                    </a:cubicBezTo>
                    <a:cubicBezTo>
                      <a:pt x="69" y="10"/>
                      <a:pt x="68" y="9"/>
                      <a:pt x="67" y="10"/>
                    </a:cubicBezTo>
                    <a:cubicBezTo>
                      <a:pt x="66" y="11"/>
                      <a:pt x="63" y="14"/>
                      <a:pt x="62" y="15"/>
                    </a:cubicBezTo>
                    <a:cubicBezTo>
                      <a:pt x="60" y="18"/>
                      <a:pt x="60" y="21"/>
                      <a:pt x="58" y="23"/>
                    </a:cubicBezTo>
                    <a:cubicBezTo>
                      <a:pt x="57" y="25"/>
                      <a:pt x="55" y="24"/>
                      <a:pt x="54" y="26"/>
                    </a:cubicBezTo>
                    <a:cubicBezTo>
                      <a:pt x="53" y="27"/>
                      <a:pt x="53" y="30"/>
                      <a:pt x="52" y="32"/>
                    </a:cubicBezTo>
                    <a:cubicBezTo>
                      <a:pt x="52" y="35"/>
                      <a:pt x="52" y="38"/>
                      <a:pt x="51" y="42"/>
                    </a:cubicBezTo>
                    <a:cubicBezTo>
                      <a:pt x="45" y="40"/>
                      <a:pt x="45" y="48"/>
                      <a:pt x="40" y="48"/>
                    </a:cubicBezTo>
                    <a:cubicBezTo>
                      <a:pt x="40" y="49"/>
                      <a:pt x="40" y="49"/>
                      <a:pt x="40" y="50"/>
                    </a:cubicBezTo>
                    <a:cubicBezTo>
                      <a:pt x="38" y="50"/>
                      <a:pt x="36" y="50"/>
                      <a:pt x="34" y="50"/>
                    </a:cubicBezTo>
                    <a:cubicBezTo>
                      <a:pt x="32" y="53"/>
                      <a:pt x="32" y="55"/>
                      <a:pt x="28" y="55"/>
                    </a:cubicBezTo>
                    <a:cubicBezTo>
                      <a:pt x="25" y="56"/>
                      <a:pt x="22" y="54"/>
                      <a:pt x="22" y="51"/>
                    </a:cubicBezTo>
                    <a:cubicBezTo>
                      <a:pt x="17" y="51"/>
                      <a:pt x="8" y="51"/>
                      <a:pt x="5" y="4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2" name="Freeform 134">
                <a:extLst>
                  <a:ext uri="{FF2B5EF4-FFF2-40B4-BE49-F238E27FC236}">
                    <a16:creationId xmlns:a16="http://schemas.microsoft.com/office/drawing/2014/main" id="{33A72456-C401-4B98-BAD3-92606241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645" y="4483871"/>
                <a:ext cx="15114" cy="16589"/>
              </a:xfrm>
              <a:custGeom>
                <a:avLst/>
                <a:gdLst>
                  <a:gd name="T0" fmla="*/ 6 w 17"/>
                  <a:gd name="T1" fmla="*/ 15 h 19"/>
                  <a:gd name="T2" fmla="*/ 0 w 17"/>
                  <a:gd name="T3" fmla="*/ 11 h 19"/>
                  <a:gd name="T4" fmla="*/ 3 w 17"/>
                  <a:gd name="T5" fmla="*/ 8 h 19"/>
                  <a:gd name="T6" fmla="*/ 11 w 17"/>
                  <a:gd name="T7" fmla="*/ 0 h 19"/>
                  <a:gd name="T8" fmla="*/ 12 w 17"/>
                  <a:gd name="T9" fmla="*/ 8 h 19"/>
                  <a:gd name="T10" fmla="*/ 5 w 17"/>
                  <a:gd name="T1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6" y="15"/>
                    </a:moveTo>
                    <a:cubicBezTo>
                      <a:pt x="5" y="15"/>
                      <a:pt x="1" y="12"/>
                      <a:pt x="0" y="11"/>
                    </a:cubicBezTo>
                    <a:cubicBezTo>
                      <a:pt x="0" y="9"/>
                      <a:pt x="2" y="9"/>
                      <a:pt x="3" y="8"/>
                    </a:cubicBezTo>
                    <a:cubicBezTo>
                      <a:pt x="5" y="5"/>
                      <a:pt x="7" y="1"/>
                      <a:pt x="11" y="0"/>
                    </a:cubicBezTo>
                    <a:cubicBezTo>
                      <a:pt x="17" y="0"/>
                      <a:pt x="13" y="5"/>
                      <a:pt x="12" y="8"/>
                    </a:cubicBezTo>
                    <a:cubicBezTo>
                      <a:pt x="11" y="10"/>
                      <a:pt x="9" y="19"/>
                      <a:pt x="5" y="15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3" name="Freeform 135">
                <a:extLst>
                  <a:ext uri="{FF2B5EF4-FFF2-40B4-BE49-F238E27FC236}">
                    <a16:creationId xmlns:a16="http://schemas.microsoft.com/office/drawing/2014/main" id="{306A4391-B1EE-4366-AA63-8C2F48416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471" y="4531058"/>
                <a:ext cx="4424" cy="5161"/>
              </a:xfrm>
              <a:custGeom>
                <a:avLst/>
                <a:gdLst>
                  <a:gd name="T0" fmla="*/ 2 w 5"/>
                  <a:gd name="T1" fmla="*/ 5 h 6"/>
                  <a:gd name="T2" fmla="*/ 3 w 5"/>
                  <a:gd name="T3" fmla="*/ 0 h 6"/>
                  <a:gd name="T4" fmla="*/ 5 w 5"/>
                  <a:gd name="T5" fmla="*/ 5 h 6"/>
                  <a:gd name="T6" fmla="*/ 2 w 5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2" y="5"/>
                    </a:moveTo>
                    <a:cubicBezTo>
                      <a:pt x="1" y="3"/>
                      <a:pt x="0" y="0"/>
                      <a:pt x="3" y="0"/>
                    </a:cubicBezTo>
                    <a:cubicBezTo>
                      <a:pt x="4" y="2"/>
                      <a:pt x="5" y="3"/>
                      <a:pt x="5" y="5"/>
                    </a:cubicBezTo>
                    <a:cubicBezTo>
                      <a:pt x="4" y="6"/>
                      <a:pt x="3" y="5"/>
                      <a:pt x="2" y="5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4" name="Freeform 136">
                <a:extLst>
                  <a:ext uri="{FF2B5EF4-FFF2-40B4-BE49-F238E27FC236}">
                    <a16:creationId xmlns:a16="http://schemas.microsoft.com/office/drawing/2014/main" id="{15C9B49E-B53E-4BE5-B0B7-983E5D9C3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9670" y="4558706"/>
                <a:ext cx="8479" cy="14008"/>
              </a:xfrm>
              <a:custGeom>
                <a:avLst/>
                <a:gdLst>
                  <a:gd name="T0" fmla="*/ 1 w 10"/>
                  <a:gd name="T1" fmla="*/ 16 h 16"/>
                  <a:gd name="T2" fmla="*/ 1 w 10"/>
                  <a:gd name="T3" fmla="*/ 5 h 16"/>
                  <a:gd name="T4" fmla="*/ 8 w 10"/>
                  <a:gd name="T5" fmla="*/ 8 h 16"/>
                  <a:gd name="T6" fmla="*/ 3 w 10"/>
                  <a:gd name="T7" fmla="*/ 15 h 16"/>
                  <a:gd name="T8" fmla="*/ 1 w 10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1" y="16"/>
                    </a:moveTo>
                    <a:cubicBezTo>
                      <a:pt x="0" y="15"/>
                      <a:pt x="0" y="6"/>
                      <a:pt x="1" y="5"/>
                    </a:cubicBezTo>
                    <a:cubicBezTo>
                      <a:pt x="4" y="0"/>
                      <a:pt x="10" y="3"/>
                      <a:pt x="8" y="8"/>
                    </a:cubicBezTo>
                    <a:cubicBezTo>
                      <a:pt x="7" y="9"/>
                      <a:pt x="4" y="15"/>
                      <a:pt x="3" y="15"/>
                    </a:cubicBezTo>
                    <a:cubicBezTo>
                      <a:pt x="2" y="16"/>
                      <a:pt x="2" y="16"/>
                      <a:pt x="1" y="1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5" name="Freeform 137">
                <a:extLst>
                  <a:ext uri="{FF2B5EF4-FFF2-40B4-BE49-F238E27FC236}">
                    <a16:creationId xmlns:a16="http://schemas.microsoft.com/office/drawing/2014/main" id="{E7CC2692-F4EF-4F6E-A357-D85DF02D0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116" y="3016673"/>
                <a:ext cx="120178" cy="156673"/>
              </a:xfrm>
              <a:custGeom>
                <a:avLst/>
                <a:gdLst>
                  <a:gd name="T0" fmla="*/ 42 w 138"/>
                  <a:gd name="T1" fmla="*/ 176 h 180"/>
                  <a:gd name="T2" fmla="*/ 27 w 138"/>
                  <a:gd name="T3" fmla="*/ 178 h 180"/>
                  <a:gd name="T4" fmla="*/ 22 w 138"/>
                  <a:gd name="T5" fmla="*/ 172 h 180"/>
                  <a:gd name="T6" fmla="*/ 15 w 138"/>
                  <a:gd name="T7" fmla="*/ 168 h 180"/>
                  <a:gd name="T8" fmla="*/ 3 w 138"/>
                  <a:gd name="T9" fmla="*/ 161 h 180"/>
                  <a:gd name="T10" fmla="*/ 16 w 138"/>
                  <a:gd name="T11" fmla="*/ 152 h 180"/>
                  <a:gd name="T12" fmla="*/ 11 w 138"/>
                  <a:gd name="T13" fmla="*/ 143 h 180"/>
                  <a:gd name="T14" fmla="*/ 17 w 138"/>
                  <a:gd name="T15" fmla="*/ 139 h 180"/>
                  <a:gd name="T16" fmla="*/ 24 w 138"/>
                  <a:gd name="T17" fmla="*/ 132 h 180"/>
                  <a:gd name="T18" fmla="*/ 22 w 138"/>
                  <a:gd name="T19" fmla="*/ 130 h 180"/>
                  <a:gd name="T20" fmla="*/ 26 w 138"/>
                  <a:gd name="T21" fmla="*/ 122 h 180"/>
                  <a:gd name="T22" fmla="*/ 32 w 138"/>
                  <a:gd name="T23" fmla="*/ 111 h 180"/>
                  <a:gd name="T24" fmla="*/ 40 w 138"/>
                  <a:gd name="T25" fmla="*/ 103 h 180"/>
                  <a:gd name="T26" fmla="*/ 17 w 138"/>
                  <a:gd name="T27" fmla="*/ 97 h 180"/>
                  <a:gd name="T28" fmla="*/ 12 w 138"/>
                  <a:gd name="T29" fmla="*/ 86 h 180"/>
                  <a:gd name="T30" fmla="*/ 25 w 138"/>
                  <a:gd name="T31" fmla="*/ 75 h 180"/>
                  <a:gd name="T32" fmla="*/ 9 w 138"/>
                  <a:gd name="T33" fmla="*/ 69 h 180"/>
                  <a:gd name="T34" fmla="*/ 10 w 138"/>
                  <a:gd name="T35" fmla="*/ 59 h 180"/>
                  <a:gd name="T36" fmla="*/ 38 w 138"/>
                  <a:gd name="T37" fmla="*/ 57 h 180"/>
                  <a:gd name="T38" fmla="*/ 51 w 138"/>
                  <a:gd name="T39" fmla="*/ 55 h 180"/>
                  <a:gd name="T40" fmla="*/ 57 w 138"/>
                  <a:gd name="T41" fmla="*/ 44 h 180"/>
                  <a:gd name="T42" fmla="*/ 49 w 138"/>
                  <a:gd name="T43" fmla="*/ 35 h 180"/>
                  <a:gd name="T44" fmla="*/ 57 w 138"/>
                  <a:gd name="T45" fmla="*/ 27 h 180"/>
                  <a:gd name="T46" fmla="*/ 60 w 138"/>
                  <a:gd name="T47" fmla="*/ 17 h 180"/>
                  <a:gd name="T48" fmla="*/ 80 w 138"/>
                  <a:gd name="T49" fmla="*/ 12 h 180"/>
                  <a:gd name="T50" fmla="*/ 97 w 138"/>
                  <a:gd name="T51" fmla="*/ 13 h 180"/>
                  <a:gd name="T52" fmla="*/ 116 w 138"/>
                  <a:gd name="T53" fmla="*/ 11 h 180"/>
                  <a:gd name="T54" fmla="*/ 126 w 138"/>
                  <a:gd name="T55" fmla="*/ 25 h 180"/>
                  <a:gd name="T56" fmla="*/ 129 w 138"/>
                  <a:gd name="T57" fmla="*/ 29 h 180"/>
                  <a:gd name="T58" fmla="*/ 133 w 138"/>
                  <a:gd name="T59" fmla="*/ 36 h 180"/>
                  <a:gd name="T60" fmla="*/ 137 w 138"/>
                  <a:gd name="T61" fmla="*/ 46 h 180"/>
                  <a:gd name="T62" fmla="*/ 133 w 138"/>
                  <a:gd name="T63" fmla="*/ 58 h 180"/>
                  <a:gd name="T64" fmla="*/ 118 w 138"/>
                  <a:gd name="T65" fmla="*/ 69 h 180"/>
                  <a:gd name="T66" fmla="*/ 116 w 138"/>
                  <a:gd name="T67" fmla="*/ 76 h 180"/>
                  <a:gd name="T68" fmla="*/ 120 w 138"/>
                  <a:gd name="T69" fmla="*/ 94 h 180"/>
                  <a:gd name="T70" fmla="*/ 121 w 138"/>
                  <a:gd name="T71" fmla="*/ 112 h 180"/>
                  <a:gd name="T72" fmla="*/ 116 w 138"/>
                  <a:gd name="T73" fmla="*/ 130 h 180"/>
                  <a:gd name="T74" fmla="*/ 111 w 138"/>
                  <a:gd name="T75" fmla="*/ 141 h 180"/>
                  <a:gd name="T76" fmla="*/ 109 w 138"/>
                  <a:gd name="T77" fmla="*/ 151 h 180"/>
                  <a:gd name="T78" fmla="*/ 97 w 138"/>
                  <a:gd name="T79" fmla="*/ 151 h 180"/>
                  <a:gd name="T80" fmla="*/ 78 w 138"/>
                  <a:gd name="T81" fmla="*/ 155 h 180"/>
                  <a:gd name="T82" fmla="*/ 62 w 138"/>
                  <a:gd name="T83" fmla="*/ 16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8" h="180">
                    <a:moveTo>
                      <a:pt x="50" y="173"/>
                    </a:moveTo>
                    <a:cubicBezTo>
                      <a:pt x="47" y="174"/>
                      <a:pt x="46" y="176"/>
                      <a:pt x="42" y="176"/>
                    </a:cubicBezTo>
                    <a:cubicBezTo>
                      <a:pt x="37" y="178"/>
                      <a:pt x="31" y="180"/>
                      <a:pt x="26" y="180"/>
                    </a:cubicBezTo>
                    <a:cubicBezTo>
                      <a:pt x="26" y="179"/>
                      <a:pt x="26" y="178"/>
                      <a:pt x="27" y="178"/>
                    </a:cubicBezTo>
                    <a:cubicBezTo>
                      <a:pt x="24" y="177"/>
                      <a:pt x="21" y="179"/>
                      <a:pt x="19" y="177"/>
                    </a:cubicBezTo>
                    <a:cubicBezTo>
                      <a:pt x="20" y="175"/>
                      <a:pt x="22" y="174"/>
                      <a:pt x="22" y="172"/>
                    </a:cubicBezTo>
                    <a:cubicBezTo>
                      <a:pt x="18" y="172"/>
                      <a:pt x="14" y="174"/>
                      <a:pt x="9" y="174"/>
                    </a:cubicBezTo>
                    <a:cubicBezTo>
                      <a:pt x="10" y="171"/>
                      <a:pt x="17" y="170"/>
                      <a:pt x="15" y="168"/>
                    </a:cubicBezTo>
                    <a:cubicBezTo>
                      <a:pt x="14" y="165"/>
                      <a:pt x="6" y="170"/>
                      <a:pt x="10" y="164"/>
                    </a:cubicBezTo>
                    <a:cubicBezTo>
                      <a:pt x="7" y="163"/>
                      <a:pt x="6" y="164"/>
                      <a:pt x="3" y="161"/>
                    </a:cubicBezTo>
                    <a:cubicBezTo>
                      <a:pt x="4" y="159"/>
                      <a:pt x="7" y="157"/>
                      <a:pt x="9" y="156"/>
                    </a:cubicBezTo>
                    <a:cubicBezTo>
                      <a:pt x="12" y="155"/>
                      <a:pt x="14" y="153"/>
                      <a:pt x="16" y="152"/>
                    </a:cubicBezTo>
                    <a:cubicBezTo>
                      <a:pt x="11" y="149"/>
                      <a:pt x="4" y="155"/>
                      <a:pt x="0" y="151"/>
                    </a:cubicBezTo>
                    <a:cubicBezTo>
                      <a:pt x="1" y="147"/>
                      <a:pt x="7" y="144"/>
                      <a:pt x="11" y="143"/>
                    </a:cubicBezTo>
                    <a:cubicBezTo>
                      <a:pt x="15" y="143"/>
                      <a:pt x="19" y="145"/>
                      <a:pt x="19" y="139"/>
                    </a:cubicBezTo>
                    <a:cubicBezTo>
                      <a:pt x="18" y="139"/>
                      <a:pt x="18" y="139"/>
                      <a:pt x="17" y="139"/>
                    </a:cubicBezTo>
                    <a:cubicBezTo>
                      <a:pt x="18" y="137"/>
                      <a:pt x="21" y="136"/>
                      <a:pt x="23" y="135"/>
                    </a:cubicBezTo>
                    <a:cubicBezTo>
                      <a:pt x="23" y="134"/>
                      <a:pt x="23" y="133"/>
                      <a:pt x="24" y="132"/>
                    </a:cubicBezTo>
                    <a:cubicBezTo>
                      <a:pt x="23" y="132"/>
                      <a:pt x="19" y="133"/>
                      <a:pt x="19" y="132"/>
                    </a:cubicBezTo>
                    <a:cubicBezTo>
                      <a:pt x="17" y="130"/>
                      <a:pt x="20" y="130"/>
                      <a:pt x="22" y="130"/>
                    </a:cubicBezTo>
                    <a:cubicBezTo>
                      <a:pt x="21" y="130"/>
                      <a:pt x="20" y="130"/>
                      <a:pt x="20" y="130"/>
                    </a:cubicBezTo>
                    <a:cubicBezTo>
                      <a:pt x="22" y="127"/>
                      <a:pt x="24" y="125"/>
                      <a:pt x="26" y="122"/>
                    </a:cubicBezTo>
                    <a:cubicBezTo>
                      <a:pt x="28" y="120"/>
                      <a:pt x="28" y="118"/>
                      <a:pt x="29" y="116"/>
                    </a:cubicBezTo>
                    <a:cubicBezTo>
                      <a:pt x="30" y="114"/>
                      <a:pt x="32" y="113"/>
                      <a:pt x="32" y="111"/>
                    </a:cubicBezTo>
                    <a:cubicBezTo>
                      <a:pt x="33" y="110"/>
                      <a:pt x="31" y="109"/>
                      <a:pt x="32" y="107"/>
                    </a:cubicBezTo>
                    <a:cubicBezTo>
                      <a:pt x="33" y="105"/>
                      <a:pt x="38" y="105"/>
                      <a:pt x="40" y="103"/>
                    </a:cubicBezTo>
                    <a:cubicBezTo>
                      <a:pt x="39" y="105"/>
                      <a:pt x="25" y="103"/>
                      <a:pt x="23" y="102"/>
                    </a:cubicBezTo>
                    <a:cubicBezTo>
                      <a:pt x="19" y="101"/>
                      <a:pt x="19" y="99"/>
                      <a:pt x="17" y="97"/>
                    </a:cubicBezTo>
                    <a:cubicBezTo>
                      <a:pt x="16" y="96"/>
                      <a:pt x="13" y="95"/>
                      <a:pt x="12" y="93"/>
                    </a:cubicBezTo>
                    <a:cubicBezTo>
                      <a:pt x="9" y="89"/>
                      <a:pt x="14" y="89"/>
                      <a:pt x="12" y="86"/>
                    </a:cubicBezTo>
                    <a:cubicBezTo>
                      <a:pt x="19" y="85"/>
                      <a:pt x="15" y="82"/>
                      <a:pt x="17" y="79"/>
                    </a:cubicBezTo>
                    <a:cubicBezTo>
                      <a:pt x="18" y="77"/>
                      <a:pt x="23" y="76"/>
                      <a:pt x="25" y="75"/>
                    </a:cubicBezTo>
                    <a:cubicBezTo>
                      <a:pt x="26" y="70"/>
                      <a:pt x="18" y="74"/>
                      <a:pt x="16" y="73"/>
                    </a:cubicBezTo>
                    <a:cubicBezTo>
                      <a:pt x="13" y="72"/>
                      <a:pt x="13" y="69"/>
                      <a:pt x="9" y="69"/>
                    </a:cubicBezTo>
                    <a:cubicBezTo>
                      <a:pt x="7" y="65"/>
                      <a:pt x="17" y="68"/>
                      <a:pt x="16" y="61"/>
                    </a:cubicBezTo>
                    <a:cubicBezTo>
                      <a:pt x="13" y="62"/>
                      <a:pt x="8" y="64"/>
                      <a:pt x="10" y="59"/>
                    </a:cubicBezTo>
                    <a:cubicBezTo>
                      <a:pt x="11" y="57"/>
                      <a:pt x="15" y="54"/>
                      <a:pt x="17" y="53"/>
                    </a:cubicBezTo>
                    <a:cubicBezTo>
                      <a:pt x="21" y="52"/>
                      <a:pt x="39" y="50"/>
                      <a:pt x="38" y="57"/>
                    </a:cubicBezTo>
                    <a:cubicBezTo>
                      <a:pt x="41" y="56"/>
                      <a:pt x="42" y="54"/>
                      <a:pt x="44" y="54"/>
                    </a:cubicBezTo>
                    <a:cubicBezTo>
                      <a:pt x="46" y="53"/>
                      <a:pt x="49" y="54"/>
                      <a:pt x="51" y="55"/>
                    </a:cubicBezTo>
                    <a:cubicBezTo>
                      <a:pt x="52" y="53"/>
                      <a:pt x="52" y="51"/>
                      <a:pt x="50" y="50"/>
                    </a:cubicBezTo>
                    <a:cubicBezTo>
                      <a:pt x="52" y="48"/>
                      <a:pt x="55" y="45"/>
                      <a:pt x="57" y="44"/>
                    </a:cubicBezTo>
                    <a:cubicBezTo>
                      <a:pt x="60" y="42"/>
                      <a:pt x="61" y="43"/>
                      <a:pt x="62" y="39"/>
                    </a:cubicBezTo>
                    <a:cubicBezTo>
                      <a:pt x="60" y="39"/>
                      <a:pt x="45" y="42"/>
                      <a:pt x="49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7" y="30"/>
                      <a:pt x="56" y="31"/>
                      <a:pt x="57" y="27"/>
                    </a:cubicBezTo>
                    <a:cubicBezTo>
                      <a:pt x="57" y="25"/>
                      <a:pt x="55" y="24"/>
                      <a:pt x="55" y="22"/>
                    </a:cubicBezTo>
                    <a:cubicBezTo>
                      <a:pt x="55" y="19"/>
                      <a:pt x="57" y="18"/>
                      <a:pt x="60" y="17"/>
                    </a:cubicBezTo>
                    <a:cubicBezTo>
                      <a:pt x="65" y="13"/>
                      <a:pt x="72" y="10"/>
                      <a:pt x="78" y="8"/>
                    </a:cubicBezTo>
                    <a:cubicBezTo>
                      <a:pt x="78" y="10"/>
                      <a:pt x="79" y="11"/>
                      <a:pt x="80" y="12"/>
                    </a:cubicBezTo>
                    <a:cubicBezTo>
                      <a:pt x="80" y="8"/>
                      <a:pt x="81" y="7"/>
                      <a:pt x="85" y="7"/>
                    </a:cubicBezTo>
                    <a:cubicBezTo>
                      <a:pt x="83" y="0"/>
                      <a:pt x="101" y="8"/>
                      <a:pt x="97" y="13"/>
                    </a:cubicBezTo>
                    <a:cubicBezTo>
                      <a:pt x="100" y="13"/>
                      <a:pt x="102" y="13"/>
                      <a:pt x="105" y="13"/>
                    </a:cubicBezTo>
                    <a:cubicBezTo>
                      <a:pt x="107" y="7"/>
                      <a:pt x="111" y="9"/>
                      <a:pt x="116" y="11"/>
                    </a:cubicBezTo>
                    <a:cubicBezTo>
                      <a:pt x="123" y="13"/>
                      <a:pt x="120" y="14"/>
                      <a:pt x="123" y="19"/>
                    </a:cubicBezTo>
                    <a:cubicBezTo>
                      <a:pt x="123" y="21"/>
                      <a:pt x="125" y="23"/>
                      <a:pt x="126" y="25"/>
                    </a:cubicBezTo>
                    <a:cubicBezTo>
                      <a:pt x="126" y="25"/>
                      <a:pt x="126" y="27"/>
                      <a:pt x="127" y="27"/>
                    </a:cubicBezTo>
                    <a:cubicBezTo>
                      <a:pt x="127" y="28"/>
                      <a:pt x="129" y="28"/>
                      <a:pt x="129" y="29"/>
                    </a:cubicBezTo>
                    <a:cubicBezTo>
                      <a:pt x="132" y="33"/>
                      <a:pt x="129" y="34"/>
                      <a:pt x="127" y="37"/>
                    </a:cubicBezTo>
                    <a:cubicBezTo>
                      <a:pt x="128" y="36"/>
                      <a:pt x="132" y="35"/>
                      <a:pt x="133" y="36"/>
                    </a:cubicBezTo>
                    <a:cubicBezTo>
                      <a:pt x="134" y="37"/>
                      <a:pt x="133" y="38"/>
                      <a:pt x="134" y="39"/>
                    </a:cubicBezTo>
                    <a:cubicBezTo>
                      <a:pt x="135" y="42"/>
                      <a:pt x="137" y="44"/>
                      <a:pt x="137" y="46"/>
                    </a:cubicBezTo>
                    <a:cubicBezTo>
                      <a:pt x="138" y="49"/>
                      <a:pt x="135" y="52"/>
                      <a:pt x="134" y="55"/>
                    </a:cubicBezTo>
                    <a:cubicBezTo>
                      <a:pt x="133" y="56"/>
                      <a:pt x="134" y="57"/>
                      <a:pt x="133" y="58"/>
                    </a:cubicBezTo>
                    <a:cubicBezTo>
                      <a:pt x="131" y="59"/>
                      <a:pt x="128" y="57"/>
                      <a:pt x="127" y="57"/>
                    </a:cubicBezTo>
                    <a:cubicBezTo>
                      <a:pt x="125" y="61"/>
                      <a:pt x="124" y="68"/>
                      <a:pt x="118" y="69"/>
                    </a:cubicBezTo>
                    <a:cubicBezTo>
                      <a:pt x="115" y="70"/>
                      <a:pt x="113" y="67"/>
                      <a:pt x="112" y="70"/>
                    </a:cubicBezTo>
                    <a:cubicBezTo>
                      <a:pt x="111" y="72"/>
                      <a:pt x="115" y="74"/>
                      <a:pt x="116" y="76"/>
                    </a:cubicBezTo>
                    <a:cubicBezTo>
                      <a:pt x="117" y="79"/>
                      <a:pt x="116" y="82"/>
                      <a:pt x="117" y="85"/>
                    </a:cubicBezTo>
                    <a:cubicBezTo>
                      <a:pt x="118" y="88"/>
                      <a:pt x="120" y="90"/>
                      <a:pt x="120" y="94"/>
                    </a:cubicBezTo>
                    <a:cubicBezTo>
                      <a:pt x="119" y="98"/>
                      <a:pt x="119" y="100"/>
                      <a:pt x="120" y="103"/>
                    </a:cubicBezTo>
                    <a:cubicBezTo>
                      <a:pt x="121" y="106"/>
                      <a:pt x="121" y="110"/>
                      <a:pt x="121" y="112"/>
                    </a:cubicBezTo>
                    <a:cubicBezTo>
                      <a:pt x="124" y="116"/>
                      <a:pt x="119" y="119"/>
                      <a:pt x="118" y="122"/>
                    </a:cubicBezTo>
                    <a:cubicBezTo>
                      <a:pt x="117" y="125"/>
                      <a:pt x="117" y="127"/>
                      <a:pt x="116" y="130"/>
                    </a:cubicBezTo>
                    <a:cubicBezTo>
                      <a:pt x="115" y="133"/>
                      <a:pt x="115" y="136"/>
                      <a:pt x="113" y="139"/>
                    </a:cubicBezTo>
                    <a:cubicBezTo>
                      <a:pt x="112" y="141"/>
                      <a:pt x="111" y="139"/>
                      <a:pt x="111" y="141"/>
                    </a:cubicBezTo>
                    <a:cubicBezTo>
                      <a:pt x="110" y="143"/>
                      <a:pt x="112" y="144"/>
                      <a:pt x="112" y="145"/>
                    </a:cubicBezTo>
                    <a:cubicBezTo>
                      <a:pt x="113" y="148"/>
                      <a:pt x="112" y="150"/>
                      <a:pt x="109" y="151"/>
                    </a:cubicBezTo>
                    <a:cubicBezTo>
                      <a:pt x="107" y="151"/>
                      <a:pt x="105" y="149"/>
                      <a:pt x="103" y="149"/>
                    </a:cubicBezTo>
                    <a:cubicBezTo>
                      <a:pt x="101" y="149"/>
                      <a:pt x="99" y="150"/>
                      <a:pt x="97" y="151"/>
                    </a:cubicBezTo>
                    <a:cubicBezTo>
                      <a:pt x="94" y="152"/>
                      <a:pt x="90" y="151"/>
                      <a:pt x="86" y="152"/>
                    </a:cubicBezTo>
                    <a:cubicBezTo>
                      <a:pt x="84" y="153"/>
                      <a:pt x="81" y="155"/>
                      <a:pt x="78" y="155"/>
                    </a:cubicBezTo>
                    <a:cubicBezTo>
                      <a:pt x="74" y="157"/>
                      <a:pt x="67" y="157"/>
                      <a:pt x="63" y="162"/>
                    </a:cubicBezTo>
                    <a:cubicBezTo>
                      <a:pt x="62" y="163"/>
                      <a:pt x="63" y="165"/>
                      <a:pt x="62" y="167"/>
                    </a:cubicBezTo>
                    <a:cubicBezTo>
                      <a:pt x="59" y="171"/>
                      <a:pt x="54" y="171"/>
                      <a:pt x="50" y="17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6" name="Freeform 138">
                <a:extLst>
                  <a:ext uri="{FF2B5EF4-FFF2-40B4-BE49-F238E27FC236}">
                    <a16:creationId xmlns:a16="http://schemas.microsoft.com/office/drawing/2014/main" id="{D1737D0E-E75E-4A83-9DF8-E7FAB1F0A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692" y="2879906"/>
                <a:ext cx="204965" cy="350211"/>
              </a:xfrm>
              <a:custGeom>
                <a:avLst/>
                <a:gdLst>
                  <a:gd name="T0" fmla="*/ 54 w 235"/>
                  <a:gd name="T1" fmla="*/ 144 h 402"/>
                  <a:gd name="T2" fmla="*/ 41 w 235"/>
                  <a:gd name="T3" fmla="*/ 155 h 402"/>
                  <a:gd name="T4" fmla="*/ 37 w 235"/>
                  <a:gd name="T5" fmla="*/ 141 h 402"/>
                  <a:gd name="T6" fmla="*/ 25 w 235"/>
                  <a:gd name="T7" fmla="*/ 146 h 402"/>
                  <a:gd name="T8" fmla="*/ 25 w 235"/>
                  <a:gd name="T9" fmla="*/ 130 h 402"/>
                  <a:gd name="T10" fmla="*/ 18 w 235"/>
                  <a:gd name="T11" fmla="*/ 112 h 402"/>
                  <a:gd name="T12" fmla="*/ 20 w 235"/>
                  <a:gd name="T13" fmla="*/ 95 h 402"/>
                  <a:gd name="T14" fmla="*/ 32 w 235"/>
                  <a:gd name="T15" fmla="*/ 77 h 402"/>
                  <a:gd name="T16" fmla="*/ 14 w 235"/>
                  <a:gd name="T17" fmla="*/ 69 h 402"/>
                  <a:gd name="T18" fmla="*/ 28 w 235"/>
                  <a:gd name="T19" fmla="*/ 59 h 402"/>
                  <a:gd name="T20" fmla="*/ 41 w 235"/>
                  <a:gd name="T21" fmla="*/ 38 h 402"/>
                  <a:gd name="T22" fmla="*/ 44 w 235"/>
                  <a:gd name="T23" fmla="*/ 23 h 402"/>
                  <a:gd name="T24" fmla="*/ 61 w 235"/>
                  <a:gd name="T25" fmla="*/ 4 h 402"/>
                  <a:gd name="T26" fmla="*/ 105 w 235"/>
                  <a:gd name="T27" fmla="*/ 8 h 402"/>
                  <a:gd name="T28" fmla="*/ 86 w 235"/>
                  <a:gd name="T29" fmla="*/ 32 h 402"/>
                  <a:gd name="T30" fmla="*/ 87 w 235"/>
                  <a:gd name="T31" fmla="*/ 50 h 402"/>
                  <a:gd name="T32" fmla="*/ 115 w 235"/>
                  <a:gd name="T33" fmla="*/ 49 h 402"/>
                  <a:gd name="T34" fmla="*/ 133 w 235"/>
                  <a:gd name="T35" fmla="*/ 78 h 402"/>
                  <a:gd name="T36" fmla="*/ 119 w 235"/>
                  <a:gd name="T37" fmla="*/ 106 h 402"/>
                  <a:gd name="T38" fmla="*/ 115 w 235"/>
                  <a:gd name="T39" fmla="*/ 123 h 402"/>
                  <a:gd name="T40" fmla="*/ 105 w 235"/>
                  <a:gd name="T41" fmla="*/ 132 h 402"/>
                  <a:gd name="T42" fmla="*/ 142 w 235"/>
                  <a:gd name="T43" fmla="*/ 151 h 402"/>
                  <a:gd name="T44" fmla="*/ 154 w 235"/>
                  <a:gd name="T45" fmla="*/ 189 h 402"/>
                  <a:gd name="T46" fmla="*/ 182 w 235"/>
                  <a:gd name="T47" fmla="*/ 222 h 402"/>
                  <a:gd name="T48" fmla="*/ 193 w 235"/>
                  <a:gd name="T49" fmla="*/ 246 h 402"/>
                  <a:gd name="T50" fmla="*/ 190 w 235"/>
                  <a:gd name="T51" fmla="*/ 273 h 402"/>
                  <a:gd name="T52" fmla="*/ 232 w 235"/>
                  <a:gd name="T53" fmla="*/ 281 h 402"/>
                  <a:gd name="T54" fmla="*/ 225 w 235"/>
                  <a:gd name="T55" fmla="*/ 314 h 402"/>
                  <a:gd name="T56" fmla="*/ 204 w 235"/>
                  <a:gd name="T57" fmla="*/ 335 h 402"/>
                  <a:gd name="T58" fmla="*/ 224 w 235"/>
                  <a:gd name="T59" fmla="*/ 347 h 402"/>
                  <a:gd name="T60" fmla="*/ 203 w 235"/>
                  <a:gd name="T61" fmla="*/ 362 h 402"/>
                  <a:gd name="T62" fmla="*/ 163 w 235"/>
                  <a:gd name="T63" fmla="*/ 367 h 402"/>
                  <a:gd name="T64" fmla="*/ 146 w 235"/>
                  <a:gd name="T65" fmla="*/ 368 h 402"/>
                  <a:gd name="T66" fmla="*/ 120 w 235"/>
                  <a:gd name="T67" fmla="*/ 376 h 402"/>
                  <a:gd name="T68" fmla="*/ 92 w 235"/>
                  <a:gd name="T69" fmla="*/ 374 h 402"/>
                  <a:gd name="T70" fmla="*/ 81 w 235"/>
                  <a:gd name="T71" fmla="*/ 384 h 402"/>
                  <a:gd name="T72" fmla="*/ 45 w 235"/>
                  <a:gd name="T73" fmla="*/ 397 h 402"/>
                  <a:gd name="T74" fmla="*/ 47 w 235"/>
                  <a:gd name="T75" fmla="*/ 384 h 402"/>
                  <a:gd name="T76" fmla="*/ 61 w 235"/>
                  <a:gd name="T77" fmla="*/ 369 h 402"/>
                  <a:gd name="T78" fmla="*/ 66 w 235"/>
                  <a:gd name="T79" fmla="*/ 358 h 402"/>
                  <a:gd name="T80" fmla="*/ 102 w 235"/>
                  <a:gd name="T81" fmla="*/ 347 h 402"/>
                  <a:gd name="T82" fmla="*/ 91 w 235"/>
                  <a:gd name="T83" fmla="*/ 338 h 402"/>
                  <a:gd name="T84" fmla="*/ 67 w 235"/>
                  <a:gd name="T85" fmla="*/ 324 h 402"/>
                  <a:gd name="T86" fmla="*/ 46 w 235"/>
                  <a:gd name="T87" fmla="*/ 326 h 402"/>
                  <a:gd name="T88" fmla="*/ 65 w 235"/>
                  <a:gd name="T89" fmla="*/ 306 h 402"/>
                  <a:gd name="T90" fmla="*/ 68 w 235"/>
                  <a:gd name="T91" fmla="*/ 277 h 402"/>
                  <a:gd name="T92" fmla="*/ 64 w 235"/>
                  <a:gd name="T93" fmla="*/ 271 h 402"/>
                  <a:gd name="T94" fmla="*/ 65 w 235"/>
                  <a:gd name="T95" fmla="*/ 252 h 402"/>
                  <a:gd name="T96" fmla="*/ 79 w 235"/>
                  <a:gd name="T97" fmla="*/ 258 h 402"/>
                  <a:gd name="T98" fmla="*/ 96 w 235"/>
                  <a:gd name="T99" fmla="*/ 253 h 402"/>
                  <a:gd name="T100" fmla="*/ 104 w 235"/>
                  <a:gd name="T101" fmla="*/ 249 h 402"/>
                  <a:gd name="T102" fmla="*/ 107 w 235"/>
                  <a:gd name="T103" fmla="*/ 235 h 402"/>
                  <a:gd name="T104" fmla="*/ 92 w 235"/>
                  <a:gd name="T105" fmla="*/ 209 h 402"/>
                  <a:gd name="T106" fmla="*/ 92 w 235"/>
                  <a:gd name="T107" fmla="*/ 182 h 402"/>
                  <a:gd name="T108" fmla="*/ 78 w 235"/>
                  <a:gd name="T109" fmla="*/ 189 h 402"/>
                  <a:gd name="T110" fmla="*/ 63 w 235"/>
                  <a:gd name="T111" fmla="*/ 190 h 402"/>
                  <a:gd name="T112" fmla="*/ 53 w 235"/>
                  <a:gd name="T113" fmla="*/ 187 h 402"/>
                  <a:gd name="T114" fmla="*/ 60 w 235"/>
                  <a:gd name="T115" fmla="*/ 15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5" h="402">
                    <a:moveTo>
                      <a:pt x="60" y="158"/>
                    </a:moveTo>
                    <a:cubicBezTo>
                      <a:pt x="61" y="156"/>
                      <a:pt x="65" y="153"/>
                      <a:pt x="62" y="150"/>
                    </a:cubicBezTo>
                    <a:cubicBezTo>
                      <a:pt x="60" y="148"/>
                      <a:pt x="58" y="149"/>
                      <a:pt x="56" y="148"/>
                    </a:cubicBezTo>
                    <a:cubicBezTo>
                      <a:pt x="54" y="146"/>
                      <a:pt x="55" y="145"/>
                      <a:pt x="54" y="144"/>
                    </a:cubicBezTo>
                    <a:cubicBezTo>
                      <a:pt x="53" y="142"/>
                      <a:pt x="51" y="143"/>
                      <a:pt x="50" y="142"/>
                    </a:cubicBezTo>
                    <a:cubicBezTo>
                      <a:pt x="48" y="141"/>
                      <a:pt x="48" y="140"/>
                      <a:pt x="46" y="139"/>
                    </a:cubicBezTo>
                    <a:cubicBezTo>
                      <a:pt x="46" y="143"/>
                      <a:pt x="43" y="143"/>
                      <a:pt x="42" y="145"/>
                    </a:cubicBezTo>
                    <a:cubicBezTo>
                      <a:pt x="41" y="148"/>
                      <a:pt x="42" y="152"/>
                      <a:pt x="41" y="155"/>
                    </a:cubicBezTo>
                    <a:cubicBezTo>
                      <a:pt x="40" y="157"/>
                      <a:pt x="40" y="162"/>
                      <a:pt x="39" y="163"/>
                    </a:cubicBezTo>
                    <a:cubicBezTo>
                      <a:pt x="37" y="167"/>
                      <a:pt x="34" y="163"/>
                      <a:pt x="31" y="163"/>
                    </a:cubicBezTo>
                    <a:cubicBezTo>
                      <a:pt x="35" y="158"/>
                      <a:pt x="34" y="149"/>
                      <a:pt x="36" y="144"/>
                    </a:cubicBezTo>
                    <a:cubicBezTo>
                      <a:pt x="36" y="142"/>
                      <a:pt x="37" y="143"/>
                      <a:pt x="37" y="141"/>
                    </a:cubicBezTo>
                    <a:cubicBezTo>
                      <a:pt x="37" y="140"/>
                      <a:pt x="35" y="137"/>
                      <a:pt x="35" y="136"/>
                    </a:cubicBezTo>
                    <a:cubicBezTo>
                      <a:pt x="34" y="133"/>
                      <a:pt x="35" y="129"/>
                      <a:pt x="37" y="127"/>
                    </a:cubicBezTo>
                    <a:cubicBezTo>
                      <a:pt x="33" y="127"/>
                      <a:pt x="32" y="133"/>
                      <a:pt x="31" y="135"/>
                    </a:cubicBezTo>
                    <a:cubicBezTo>
                      <a:pt x="29" y="140"/>
                      <a:pt x="27" y="142"/>
                      <a:pt x="25" y="146"/>
                    </a:cubicBezTo>
                    <a:cubicBezTo>
                      <a:pt x="23" y="149"/>
                      <a:pt x="25" y="152"/>
                      <a:pt x="20" y="152"/>
                    </a:cubicBezTo>
                    <a:cubicBezTo>
                      <a:pt x="15" y="151"/>
                      <a:pt x="18" y="148"/>
                      <a:pt x="18" y="144"/>
                    </a:cubicBezTo>
                    <a:cubicBezTo>
                      <a:pt x="16" y="145"/>
                      <a:pt x="14" y="145"/>
                      <a:pt x="13" y="145"/>
                    </a:cubicBezTo>
                    <a:cubicBezTo>
                      <a:pt x="12" y="138"/>
                      <a:pt x="21" y="134"/>
                      <a:pt x="25" y="130"/>
                    </a:cubicBezTo>
                    <a:cubicBezTo>
                      <a:pt x="28" y="127"/>
                      <a:pt x="31" y="126"/>
                      <a:pt x="32" y="122"/>
                    </a:cubicBezTo>
                    <a:cubicBezTo>
                      <a:pt x="33" y="120"/>
                      <a:pt x="33" y="117"/>
                      <a:pt x="35" y="114"/>
                    </a:cubicBezTo>
                    <a:cubicBezTo>
                      <a:pt x="29" y="115"/>
                      <a:pt x="22" y="119"/>
                      <a:pt x="16" y="118"/>
                    </a:cubicBezTo>
                    <a:cubicBezTo>
                      <a:pt x="9" y="115"/>
                      <a:pt x="16" y="114"/>
                      <a:pt x="18" y="112"/>
                    </a:cubicBezTo>
                    <a:cubicBezTo>
                      <a:pt x="21" y="108"/>
                      <a:pt x="18" y="107"/>
                      <a:pt x="17" y="104"/>
                    </a:cubicBezTo>
                    <a:cubicBezTo>
                      <a:pt x="19" y="103"/>
                      <a:pt x="19" y="101"/>
                      <a:pt x="21" y="100"/>
                    </a:cubicBezTo>
                    <a:cubicBezTo>
                      <a:pt x="22" y="99"/>
                      <a:pt x="23" y="98"/>
                      <a:pt x="25" y="98"/>
                    </a:cubicBezTo>
                    <a:cubicBezTo>
                      <a:pt x="23" y="97"/>
                      <a:pt x="21" y="97"/>
                      <a:pt x="20" y="95"/>
                    </a:cubicBezTo>
                    <a:cubicBezTo>
                      <a:pt x="22" y="94"/>
                      <a:pt x="23" y="94"/>
                      <a:pt x="25" y="93"/>
                    </a:cubicBezTo>
                    <a:cubicBezTo>
                      <a:pt x="27" y="92"/>
                      <a:pt x="29" y="91"/>
                      <a:pt x="31" y="91"/>
                    </a:cubicBezTo>
                    <a:cubicBezTo>
                      <a:pt x="29" y="89"/>
                      <a:pt x="28" y="87"/>
                      <a:pt x="27" y="86"/>
                    </a:cubicBezTo>
                    <a:cubicBezTo>
                      <a:pt x="31" y="84"/>
                      <a:pt x="30" y="79"/>
                      <a:pt x="32" y="77"/>
                    </a:cubicBezTo>
                    <a:cubicBezTo>
                      <a:pt x="30" y="76"/>
                      <a:pt x="28" y="78"/>
                      <a:pt x="27" y="79"/>
                    </a:cubicBezTo>
                    <a:cubicBezTo>
                      <a:pt x="25" y="78"/>
                      <a:pt x="24" y="76"/>
                      <a:pt x="25" y="75"/>
                    </a:cubicBezTo>
                    <a:cubicBezTo>
                      <a:pt x="22" y="75"/>
                      <a:pt x="20" y="76"/>
                      <a:pt x="17" y="74"/>
                    </a:cubicBezTo>
                    <a:cubicBezTo>
                      <a:pt x="14" y="73"/>
                      <a:pt x="15" y="71"/>
                      <a:pt x="14" y="69"/>
                    </a:cubicBezTo>
                    <a:cubicBezTo>
                      <a:pt x="11" y="66"/>
                      <a:pt x="0" y="61"/>
                      <a:pt x="8" y="56"/>
                    </a:cubicBezTo>
                    <a:cubicBezTo>
                      <a:pt x="10" y="55"/>
                      <a:pt x="13" y="55"/>
                      <a:pt x="14" y="53"/>
                    </a:cubicBezTo>
                    <a:cubicBezTo>
                      <a:pt x="17" y="51"/>
                      <a:pt x="17" y="46"/>
                      <a:pt x="21" y="51"/>
                    </a:cubicBezTo>
                    <a:cubicBezTo>
                      <a:pt x="23" y="53"/>
                      <a:pt x="28" y="56"/>
                      <a:pt x="28" y="59"/>
                    </a:cubicBezTo>
                    <a:cubicBezTo>
                      <a:pt x="29" y="63"/>
                      <a:pt x="26" y="65"/>
                      <a:pt x="32" y="68"/>
                    </a:cubicBezTo>
                    <a:cubicBezTo>
                      <a:pt x="29" y="64"/>
                      <a:pt x="30" y="59"/>
                      <a:pt x="31" y="54"/>
                    </a:cubicBezTo>
                    <a:cubicBezTo>
                      <a:pt x="32" y="49"/>
                      <a:pt x="30" y="41"/>
                      <a:pt x="36" y="39"/>
                    </a:cubicBezTo>
                    <a:cubicBezTo>
                      <a:pt x="38" y="38"/>
                      <a:pt x="40" y="38"/>
                      <a:pt x="41" y="38"/>
                    </a:cubicBezTo>
                    <a:cubicBezTo>
                      <a:pt x="44" y="36"/>
                      <a:pt x="44" y="34"/>
                      <a:pt x="47" y="35"/>
                    </a:cubicBezTo>
                    <a:cubicBezTo>
                      <a:pt x="46" y="32"/>
                      <a:pt x="44" y="31"/>
                      <a:pt x="44" y="28"/>
                    </a:cubicBezTo>
                    <a:cubicBezTo>
                      <a:pt x="44" y="27"/>
                      <a:pt x="45" y="26"/>
                      <a:pt x="45" y="25"/>
                    </a:cubicBezTo>
                    <a:cubicBezTo>
                      <a:pt x="45" y="25"/>
                      <a:pt x="44" y="23"/>
                      <a:pt x="44" y="23"/>
                    </a:cubicBezTo>
                    <a:cubicBezTo>
                      <a:pt x="46" y="18"/>
                      <a:pt x="50" y="20"/>
                      <a:pt x="48" y="14"/>
                    </a:cubicBezTo>
                    <a:cubicBezTo>
                      <a:pt x="52" y="13"/>
                      <a:pt x="49" y="10"/>
                      <a:pt x="50" y="7"/>
                    </a:cubicBezTo>
                    <a:cubicBezTo>
                      <a:pt x="50" y="7"/>
                      <a:pt x="53" y="2"/>
                      <a:pt x="53" y="2"/>
                    </a:cubicBezTo>
                    <a:cubicBezTo>
                      <a:pt x="55" y="1"/>
                      <a:pt x="59" y="3"/>
                      <a:pt x="61" y="4"/>
                    </a:cubicBezTo>
                    <a:cubicBezTo>
                      <a:pt x="64" y="4"/>
                      <a:pt x="68" y="4"/>
                      <a:pt x="72" y="4"/>
                    </a:cubicBezTo>
                    <a:cubicBezTo>
                      <a:pt x="78" y="5"/>
                      <a:pt x="84" y="3"/>
                      <a:pt x="91" y="2"/>
                    </a:cubicBezTo>
                    <a:cubicBezTo>
                      <a:pt x="96" y="2"/>
                      <a:pt x="101" y="0"/>
                      <a:pt x="106" y="0"/>
                    </a:cubicBezTo>
                    <a:cubicBezTo>
                      <a:pt x="106" y="3"/>
                      <a:pt x="104" y="5"/>
                      <a:pt x="105" y="8"/>
                    </a:cubicBezTo>
                    <a:cubicBezTo>
                      <a:pt x="105" y="10"/>
                      <a:pt x="107" y="11"/>
                      <a:pt x="106" y="13"/>
                    </a:cubicBezTo>
                    <a:cubicBezTo>
                      <a:pt x="105" y="17"/>
                      <a:pt x="100" y="20"/>
                      <a:pt x="97" y="23"/>
                    </a:cubicBezTo>
                    <a:cubicBezTo>
                      <a:pt x="95" y="24"/>
                      <a:pt x="93" y="25"/>
                      <a:pt x="91" y="27"/>
                    </a:cubicBezTo>
                    <a:cubicBezTo>
                      <a:pt x="89" y="29"/>
                      <a:pt x="88" y="31"/>
                      <a:pt x="86" y="32"/>
                    </a:cubicBezTo>
                    <a:cubicBezTo>
                      <a:pt x="82" y="36"/>
                      <a:pt x="77" y="39"/>
                      <a:pt x="85" y="41"/>
                    </a:cubicBezTo>
                    <a:cubicBezTo>
                      <a:pt x="84" y="43"/>
                      <a:pt x="83" y="47"/>
                      <a:pt x="82" y="49"/>
                    </a:cubicBezTo>
                    <a:cubicBezTo>
                      <a:pt x="81" y="51"/>
                      <a:pt x="78" y="52"/>
                      <a:pt x="78" y="55"/>
                    </a:cubicBezTo>
                    <a:cubicBezTo>
                      <a:pt x="81" y="54"/>
                      <a:pt x="84" y="52"/>
                      <a:pt x="87" y="50"/>
                    </a:cubicBezTo>
                    <a:cubicBezTo>
                      <a:pt x="88" y="50"/>
                      <a:pt x="88" y="48"/>
                      <a:pt x="90" y="48"/>
                    </a:cubicBezTo>
                    <a:cubicBezTo>
                      <a:pt x="92" y="47"/>
                      <a:pt x="93" y="49"/>
                      <a:pt x="95" y="49"/>
                    </a:cubicBezTo>
                    <a:cubicBezTo>
                      <a:pt x="98" y="49"/>
                      <a:pt x="101" y="48"/>
                      <a:pt x="105" y="49"/>
                    </a:cubicBezTo>
                    <a:cubicBezTo>
                      <a:pt x="109" y="50"/>
                      <a:pt x="111" y="50"/>
                      <a:pt x="115" y="49"/>
                    </a:cubicBezTo>
                    <a:cubicBezTo>
                      <a:pt x="118" y="49"/>
                      <a:pt x="121" y="50"/>
                      <a:pt x="124" y="50"/>
                    </a:cubicBezTo>
                    <a:cubicBezTo>
                      <a:pt x="127" y="50"/>
                      <a:pt x="130" y="48"/>
                      <a:pt x="133" y="49"/>
                    </a:cubicBezTo>
                    <a:cubicBezTo>
                      <a:pt x="139" y="52"/>
                      <a:pt x="137" y="59"/>
                      <a:pt x="140" y="63"/>
                    </a:cubicBezTo>
                    <a:cubicBezTo>
                      <a:pt x="133" y="65"/>
                      <a:pt x="134" y="73"/>
                      <a:pt x="133" y="78"/>
                    </a:cubicBezTo>
                    <a:cubicBezTo>
                      <a:pt x="131" y="81"/>
                      <a:pt x="128" y="84"/>
                      <a:pt x="128" y="87"/>
                    </a:cubicBezTo>
                    <a:cubicBezTo>
                      <a:pt x="126" y="91"/>
                      <a:pt x="126" y="91"/>
                      <a:pt x="124" y="95"/>
                    </a:cubicBezTo>
                    <a:cubicBezTo>
                      <a:pt x="123" y="97"/>
                      <a:pt x="121" y="99"/>
                      <a:pt x="120" y="102"/>
                    </a:cubicBezTo>
                    <a:cubicBezTo>
                      <a:pt x="120" y="102"/>
                      <a:pt x="119" y="106"/>
                      <a:pt x="119" y="106"/>
                    </a:cubicBezTo>
                    <a:cubicBezTo>
                      <a:pt x="118" y="107"/>
                      <a:pt x="116" y="107"/>
                      <a:pt x="115" y="108"/>
                    </a:cubicBezTo>
                    <a:cubicBezTo>
                      <a:pt x="114" y="109"/>
                      <a:pt x="113" y="112"/>
                      <a:pt x="113" y="112"/>
                    </a:cubicBezTo>
                    <a:cubicBezTo>
                      <a:pt x="113" y="116"/>
                      <a:pt x="114" y="113"/>
                      <a:pt x="116" y="115"/>
                    </a:cubicBezTo>
                    <a:cubicBezTo>
                      <a:pt x="117" y="117"/>
                      <a:pt x="117" y="121"/>
                      <a:pt x="115" y="123"/>
                    </a:cubicBezTo>
                    <a:cubicBezTo>
                      <a:pt x="113" y="124"/>
                      <a:pt x="111" y="124"/>
                      <a:pt x="109" y="125"/>
                    </a:cubicBezTo>
                    <a:cubicBezTo>
                      <a:pt x="107" y="125"/>
                      <a:pt x="107" y="125"/>
                      <a:pt x="105" y="127"/>
                    </a:cubicBezTo>
                    <a:cubicBezTo>
                      <a:pt x="102" y="128"/>
                      <a:pt x="99" y="131"/>
                      <a:pt x="95" y="131"/>
                    </a:cubicBezTo>
                    <a:cubicBezTo>
                      <a:pt x="98" y="132"/>
                      <a:pt x="102" y="133"/>
                      <a:pt x="105" y="132"/>
                    </a:cubicBezTo>
                    <a:cubicBezTo>
                      <a:pt x="110" y="132"/>
                      <a:pt x="115" y="125"/>
                      <a:pt x="121" y="129"/>
                    </a:cubicBezTo>
                    <a:cubicBezTo>
                      <a:pt x="122" y="130"/>
                      <a:pt x="122" y="132"/>
                      <a:pt x="123" y="133"/>
                    </a:cubicBezTo>
                    <a:cubicBezTo>
                      <a:pt x="125" y="134"/>
                      <a:pt x="126" y="133"/>
                      <a:pt x="128" y="134"/>
                    </a:cubicBezTo>
                    <a:cubicBezTo>
                      <a:pt x="135" y="138"/>
                      <a:pt x="140" y="143"/>
                      <a:pt x="142" y="151"/>
                    </a:cubicBezTo>
                    <a:cubicBezTo>
                      <a:pt x="143" y="154"/>
                      <a:pt x="145" y="156"/>
                      <a:pt x="145" y="159"/>
                    </a:cubicBezTo>
                    <a:cubicBezTo>
                      <a:pt x="146" y="162"/>
                      <a:pt x="145" y="164"/>
                      <a:pt x="146" y="168"/>
                    </a:cubicBezTo>
                    <a:cubicBezTo>
                      <a:pt x="148" y="171"/>
                      <a:pt x="148" y="174"/>
                      <a:pt x="149" y="178"/>
                    </a:cubicBezTo>
                    <a:cubicBezTo>
                      <a:pt x="150" y="181"/>
                      <a:pt x="153" y="185"/>
                      <a:pt x="154" y="189"/>
                    </a:cubicBezTo>
                    <a:cubicBezTo>
                      <a:pt x="156" y="194"/>
                      <a:pt x="159" y="196"/>
                      <a:pt x="164" y="198"/>
                    </a:cubicBezTo>
                    <a:cubicBezTo>
                      <a:pt x="166" y="200"/>
                      <a:pt x="169" y="201"/>
                      <a:pt x="172" y="202"/>
                    </a:cubicBezTo>
                    <a:cubicBezTo>
                      <a:pt x="176" y="205"/>
                      <a:pt x="181" y="211"/>
                      <a:pt x="182" y="215"/>
                    </a:cubicBezTo>
                    <a:cubicBezTo>
                      <a:pt x="183" y="218"/>
                      <a:pt x="182" y="220"/>
                      <a:pt x="182" y="222"/>
                    </a:cubicBezTo>
                    <a:cubicBezTo>
                      <a:pt x="182" y="225"/>
                      <a:pt x="183" y="225"/>
                      <a:pt x="184" y="228"/>
                    </a:cubicBezTo>
                    <a:cubicBezTo>
                      <a:pt x="186" y="233"/>
                      <a:pt x="187" y="238"/>
                      <a:pt x="190" y="242"/>
                    </a:cubicBezTo>
                    <a:cubicBezTo>
                      <a:pt x="187" y="241"/>
                      <a:pt x="185" y="240"/>
                      <a:pt x="183" y="240"/>
                    </a:cubicBezTo>
                    <a:cubicBezTo>
                      <a:pt x="184" y="242"/>
                      <a:pt x="191" y="246"/>
                      <a:pt x="193" y="246"/>
                    </a:cubicBezTo>
                    <a:cubicBezTo>
                      <a:pt x="194" y="248"/>
                      <a:pt x="194" y="251"/>
                      <a:pt x="194" y="253"/>
                    </a:cubicBezTo>
                    <a:cubicBezTo>
                      <a:pt x="195" y="256"/>
                      <a:pt x="196" y="259"/>
                      <a:pt x="197" y="262"/>
                    </a:cubicBezTo>
                    <a:cubicBezTo>
                      <a:pt x="197" y="267"/>
                      <a:pt x="195" y="264"/>
                      <a:pt x="193" y="267"/>
                    </a:cubicBezTo>
                    <a:cubicBezTo>
                      <a:pt x="193" y="267"/>
                      <a:pt x="190" y="273"/>
                      <a:pt x="190" y="273"/>
                    </a:cubicBezTo>
                    <a:cubicBezTo>
                      <a:pt x="190" y="274"/>
                      <a:pt x="194" y="277"/>
                      <a:pt x="195" y="277"/>
                    </a:cubicBezTo>
                    <a:cubicBezTo>
                      <a:pt x="199" y="277"/>
                      <a:pt x="197" y="275"/>
                      <a:pt x="199" y="272"/>
                    </a:cubicBezTo>
                    <a:cubicBezTo>
                      <a:pt x="203" y="266"/>
                      <a:pt x="223" y="271"/>
                      <a:pt x="227" y="274"/>
                    </a:cubicBezTo>
                    <a:cubicBezTo>
                      <a:pt x="230" y="276"/>
                      <a:pt x="230" y="279"/>
                      <a:pt x="232" y="281"/>
                    </a:cubicBezTo>
                    <a:cubicBezTo>
                      <a:pt x="234" y="284"/>
                      <a:pt x="235" y="284"/>
                      <a:pt x="235" y="287"/>
                    </a:cubicBezTo>
                    <a:cubicBezTo>
                      <a:pt x="234" y="291"/>
                      <a:pt x="232" y="295"/>
                      <a:pt x="231" y="298"/>
                    </a:cubicBezTo>
                    <a:cubicBezTo>
                      <a:pt x="230" y="301"/>
                      <a:pt x="231" y="304"/>
                      <a:pt x="231" y="307"/>
                    </a:cubicBezTo>
                    <a:cubicBezTo>
                      <a:pt x="230" y="311"/>
                      <a:pt x="228" y="311"/>
                      <a:pt x="225" y="314"/>
                    </a:cubicBezTo>
                    <a:cubicBezTo>
                      <a:pt x="222" y="316"/>
                      <a:pt x="223" y="319"/>
                      <a:pt x="221" y="321"/>
                    </a:cubicBezTo>
                    <a:cubicBezTo>
                      <a:pt x="219" y="322"/>
                      <a:pt x="213" y="322"/>
                      <a:pt x="212" y="324"/>
                    </a:cubicBezTo>
                    <a:cubicBezTo>
                      <a:pt x="212" y="328"/>
                      <a:pt x="215" y="329"/>
                      <a:pt x="212" y="332"/>
                    </a:cubicBezTo>
                    <a:cubicBezTo>
                      <a:pt x="210" y="334"/>
                      <a:pt x="206" y="335"/>
                      <a:pt x="204" y="335"/>
                    </a:cubicBezTo>
                    <a:cubicBezTo>
                      <a:pt x="208" y="338"/>
                      <a:pt x="216" y="339"/>
                      <a:pt x="221" y="339"/>
                    </a:cubicBezTo>
                    <a:cubicBezTo>
                      <a:pt x="222" y="339"/>
                      <a:pt x="223" y="338"/>
                      <a:pt x="224" y="339"/>
                    </a:cubicBezTo>
                    <a:cubicBezTo>
                      <a:pt x="227" y="341"/>
                      <a:pt x="223" y="340"/>
                      <a:pt x="224" y="341"/>
                    </a:cubicBezTo>
                    <a:cubicBezTo>
                      <a:pt x="224" y="342"/>
                      <a:pt x="224" y="346"/>
                      <a:pt x="224" y="347"/>
                    </a:cubicBezTo>
                    <a:cubicBezTo>
                      <a:pt x="225" y="352"/>
                      <a:pt x="220" y="350"/>
                      <a:pt x="218" y="352"/>
                    </a:cubicBezTo>
                    <a:cubicBezTo>
                      <a:pt x="216" y="353"/>
                      <a:pt x="217" y="354"/>
                      <a:pt x="216" y="355"/>
                    </a:cubicBezTo>
                    <a:cubicBezTo>
                      <a:pt x="215" y="355"/>
                      <a:pt x="213" y="356"/>
                      <a:pt x="213" y="356"/>
                    </a:cubicBezTo>
                    <a:cubicBezTo>
                      <a:pt x="210" y="359"/>
                      <a:pt x="206" y="361"/>
                      <a:pt x="203" y="362"/>
                    </a:cubicBezTo>
                    <a:cubicBezTo>
                      <a:pt x="200" y="364"/>
                      <a:pt x="198" y="365"/>
                      <a:pt x="195" y="366"/>
                    </a:cubicBezTo>
                    <a:cubicBezTo>
                      <a:pt x="191" y="368"/>
                      <a:pt x="192" y="368"/>
                      <a:pt x="188" y="366"/>
                    </a:cubicBezTo>
                    <a:cubicBezTo>
                      <a:pt x="185" y="365"/>
                      <a:pt x="181" y="365"/>
                      <a:pt x="177" y="365"/>
                    </a:cubicBezTo>
                    <a:cubicBezTo>
                      <a:pt x="173" y="365"/>
                      <a:pt x="168" y="367"/>
                      <a:pt x="163" y="367"/>
                    </a:cubicBezTo>
                    <a:cubicBezTo>
                      <a:pt x="162" y="367"/>
                      <a:pt x="160" y="365"/>
                      <a:pt x="158" y="365"/>
                    </a:cubicBezTo>
                    <a:cubicBezTo>
                      <a:pt x="156" y="365"/>
                      <a:pt x="155" y="366"/>
                      <a:pt x="153" y="365"/>
                    </a:cubicBezTo>
                    <a:cubicBezTo>
                      <a:pt x="158" y="364"/>
                      <a:pt x="159" y="370"/>
                      <a:pt x="155" y="372"/>
                    </a:cubicBezTo>
                    <a:cubicBezTo>
                      <a:pt x="152" y="374"/>
                      <a:pt x="147" y="371"/>
                      <a:pt x="146" y="368"/>
                    </a:cubicBezTo>
                    <a:cubicBezTo>
                      <a:pt x="143" y="368"/>
                      <a:pt x="139" y="368"/>
                      <a:pt x="137" y="369"/>
                    </a:cubicBezTo>
                    <a:cubicBezTo>
                      <a:pt x="133" y="371"/>
                      <a:pt x="135" y="373"/>
                      <a:pt x="132" y="375"/>
                    </a:cubicBezTo>
                    <a:cubicBezTo>
                      <a:pt x="130" y="376"/>
                      <a:pt x="126" y="373"/>
                      <a:pt x="123" y="374"/>
                    </a:cubicBezTo>
                    <a:cubicBezTo>
                      <a:pt x="122" y="374"/>
                      <a:pt x="122" y="376"/>
                      <a:pt x="120" y="376"/>
                    </a:cubicBezTo>
                    <a:cubicBezTo>
                      <a:pt x="119" y="376"/>
                      <a:pt x="118" y="372"/>
                      <a:pt x="117" y="372"/>
                    </a:cubicBezTo>
                    <a:cubicBezTo>
                      <a:pt x="115" y="370"/>
                      <a:pt x="108" y="368"/>
                      <a:pt x="106" y="368"/>
                    </a:cubicBezTo>
                    <a:cubicBezTo>
                      <a:pt x="102" y="369"/>
                      <a:pt x="100" y="371"/>
                      <a:pt x="97" y="373"/>
                    </a:cubicBezTo>
                    <a:cubicBezTo>
                      <a:pt x="95" y="373"/>
                      <a:pt x="94" y="372"/>
                      <a:pt x="92" y="374"/>
                    </a:cubicBezTo>
                    <a:cubicBezTo>
                      <a:pt x="91" y="375"/>
                      <a:pt x="89" y="377"/>
                      <a:pt x="88" y="378"/>
                    </a:cubicBezTo>
                    <a:cubicBezTo>
                      <a:pt x="87" y="378"/>
                      <a:pt x="86" y="378"/>
                      <a:pt x="85" y="379"/>
                    </a:cubicBezTo>
                    <a:cubicBezTo>
                      <a:pt x="85" y="379"/>
                      <a:pt x="85" y="380"/>
                      <a:pt x="85" y="381"/>
                    </a:cubicBezTo>
                    <a:cubicBezTo>
                      <a:pt x="83" y="383"/>
                      <a:pt x="83" y="383"/>
                      <a:pt x="81" y="384"/>
                    </a:cubicBezTo>
                    <a:cubicBezTo>
                      <a:pt x="75" y="385"/>
                      <a:pt x="69" y="383"/>
                      <a:pt x="64" y="384"/>
                    </a:cubicBezTo>
                    <a:cubicBezTo>
                      <a:pt x="58" y="386"/>
                      <a:pt x="56" y="393"/>
                      <a:pt x="50" y="393"/>
                    </a:cubicBezTo>
                    <a:cubicBezTo>
                      <a:pt x="50" y="395"/>
                      <a:pt x="53" y="398"/>
                      <a:pt x="51" y="400"/>
                    </a:cubicBezTo>
                    <a:cubicBezTo>
                      <a:pt x="49" y="402"/>
                      <a:pt x="46" y="399"/>
                      <a:pt x="45" y="397"/>
                    </a:cubicBezTo>
                    <a:cubicBezTo>
                      <a:pt x="44" y="396"/>
                      <a:pt x="45" y="394"/>
                      <a:pt x="41" y="394"/>
                    </a:cubicBezTo>
                    <a:cubicBezTo>
                      <a:pt x="39" y="394"/>
                      <a:pt x="37" y="396"/>
                      <a:pt x="35" y="396"/>
                    </a:cubicBezTo>
                    <a:cubicBezTo>
                      <a:pt x="34" y="392"/>
                      <a:pt x="35" y="390"/>
                      <a:pt x="38" y="389"/>
                    </a:cubicBezTo>
                    <a:cubicBezTo>
                      <a:pt x="43" y="387"/>
                      <a:pt x="43" y="388"/>
                      <a:pt x="47" y="384"/>
                    </a:cubicBezTo>
                    <a:cubicBezTo>
                      <a:pt x="49" y="381"/>
                      <a:pt x="52" y="381"/>
                      <a:pt x="53" y="378"/>
                    </a:cubicBezTo>
                    <a:cubicBezTo>
                      <a:pt x="53" y="377"/>
                      <a:pt x="53" y="375"/>
                      <a:pt x="53" y="374"/>
                    </a:cubicBezTo>
                    <a:cubicBezTo>
                      <a:pt x="55" y="372"/>
                      <a:pt x="57" y="373"/>
                      <a:pt x="59" y="371"/>
                    </a:cubicBezTo>
                    <a:cubicBezTo>
                      <a:pt x="60" y="370"/>
                      <a:pt x="60" y="370"/>
                      <a:pt x="61" y="369"/>
                    </a:cubicBezTo>
                    <a:cubicBezTo>
                      <a:pt x="62" y="368"/>
                      <a:pt x="61" y="367"/>
                      <a:pt x="61" y="367"/>
                    </a:cubicBezTo>
                    <a:cubicBezTo>
                      <a:pt x="62" y="366"/>
                      <a:pt x="63" y="366"/>
                      <a:pt x="64" y="366"/>
                    </a:cubicBezTo>
                    <a:cubicBezTo>
                      <a:pt x="65" y="364"/>
                      <a:pt x="65" y="365"/>
                      <a:pt x="66" y="363"/>
                    </a:cubicBezTo>
                    <a:cubicBezTo>
                      <a:pt x="66" y="362"/>
                      <a:pt x="66" y="360"/>
                      <a:pt x="66" y="358"/>
                    </a:cubicBezTo>
                    <a:cubicBezTo>
                      <a:pt x="67" y="354"/>
                      <a:pt x="67" y="355"/>
                      <a:pt x="71" y="354"/>
                    </a:cubicBezTo>
                    <a:cubicBezTo>
                      <a:pt x="73" y="354"/>
                      <a:pt x="75" y="354"/>
                      <a:pt x="76" y="352"/>
                    </a:cubicBezTo>
                    <a:cubicBezTo>
                      <a:pt x="77" y="350"/>
                      <a:pt x="74" y="348"/>
                      <a:pt x="76" y="346"/>
                    </a:cubicBezTo>
                    <a:cubicBezTo>
                      <a:pt x="80" y="341"/>
                      <a:pt x="97" y="347"/>
                      <a:pt x="102" y="347"/>
                    </a:cubicBezTo>
                    <a:cubicBezTo>
                      <a:pt x="104" y="347"/>
                      <a:pt x="105" y="347"/>
                      <a:pt x="107" y="345"/>
                    </a:cubicBezTo>
                    <a:cubicBezTo>
                      <a:pt x="109" y="343"/>
                      <a:pt x="107" y="342"/>
                      <a:pt x="108" y="340"/>
                    </a:cubicBezTo>
                    <a:cubicBezTo>
                      <a:pt x="110" y="337"/>
                      <a:pt x="114" y="335"/>
                      <a:pt x="115" y="331"/>
                    </a:cubicBezTo>
                    <a:cubicBezTo>
                      <a:pt x="106" y="330"/>
                      <a:pt x="101" y="344"/>
                      <a:pt x="91" y="338"/>
                    </a:cubicBezTo>
                    <a:cubicBezTo>
                      <a:pt x="87" y="336"/>
                      <a:pt x="88" y="330"/>
                      <a:pt x="81" y="331"/>
                    </a:cubicBezTo>
                    <a:cubicBezTo>
                      <a:pt x="78" y="331"/>
                      <a:pt x="72" y="335"/>
                      <a:pt x="71" y="330"/>
                    </a:cubicBezTo>
                    <a:cubicBezTo>
                      <a:pt x="72" y="329"/>
                      <a:pt x="74" y="329"/>
                      <a:pt x="74" y="328"/>
                    </a:cubicBezTo>
                    <a:cubicBezTo>
                      <a:pt x="72" y="326"/>
                      <a:pt x="69" y="325"/>
                      <a:pt x="67" y="324"/>
                    </a:cubicBezTo>
                    <a:cubicBezTo>
                      <a:pt x="62" y="323"/>
                      <a:pt x="62" y="325"/>
                      <a:pt x="60" y="328"/>
                    </a:cubicBezTo>
                    <a:cubicBezTo>
                      <a:pt x="59" y="330"/>
                      <a:pt x="55" y="332"/>
                      <a:pt x="52" y="330"/>
                    </a:cubicBezTo>
                    <a:cubicBezTo>
                      <a:pt x="50" y="329"/>
                      <a:pt x="51" y="328"/>
                      <a:pt x="50" y="327"/>
                    </a:cubicBezTo>
                    <a:cubicBezTo>
                      <a:pt x="49" y="326"/>
                      <a:pt x="47" y="326"/>
                      <a:pt x="46" y="326"/>
                    </a:cubicBezTo>
                    <a:cubicBezTo>
                      <a:pt x="45" y="326"/>
                      <a:pt x="45" y="324"/>
                      <a:pt x="45" y="324"/>
                    </a:cubicBezTo>
                    <a:cubicBezTo>
                      <a:pt x="47" y="323"/>
                      <a:pt x="51" y="323"/>
                      <a:pt x="50" y="320"/>
                    </a:cubicBezTo>
                    <a:cubicBezTo>
                      <a:pt x="50" y="318"/>
                      <a:pt x="46" y="318"/>
                      <a:pt x="45" y="318"/>
                    </a:cubicBezTo>
                    <a:cubicBezTo>
                      <a:pt x="43" y="313"/>
                      <a:pt x="62" y="307"/>
                      <a:pt x="65" y="306"/>
                    </a:cubicBezTo>
                    <a:cubicBezTo>
                      <a:pt x="70" y="304"/>
                      <a:pt x="74" y="304"/>
                      <a:pt x="76" y="299"/>
                    </a:cubicBezTo>
                    <a:cubicBezTo>
                      <a:pt x="78" y="293"/>
                      <a:pt x="79" y="285"/>
                      <a:pt x="78" y="279"/>
                    </a:cubicBezTo>
                    <a:cubicBezTo>
                      <a:pt x="77" y="274"/>
                      <a:pt x="73" y="272"/>
                      <a:pt x="68" y="274"/>
                    </a:cubicBezTo>
                    <a:cubicBezTo>
                      <a:pt x="68" y="275"/>
                      <a:pt x="68" y="276"/>
                      <a:pt x="68" y="277"/>
                    </a:cubicBezTo>
                    <a:cubicBezTo>
                      <a:pt x="66" y="277"/>
                      <a:pt x="65" y="277"/>
                      <a:pt x="64" y="277"/>
                    </a:cubicBezTo>
                    <a:cubicBezTo>
                      <a:pt x="62" y="278"/>
                      <a:pt x="61" y="278"/>
                      <a:pt x="59" y="280"/>
                    </a:cubicBezTo>
                    <a:cubicBezTo>
                      <a:pt x="58" y="279"/>
                      <a:pt x="58" y="277"/>
                      <a:pt x="58" y="276"/>
                    </a:cubicBezTo>
                    <a:cubicBezTo>
                      <a:pt x="61" y="276"/>
                      <a:pt x="62" y="274"/>
                      <a:pt x="64" y="271"/>
                    </a:cubicBezTo>
                    <a:cubicBezTo>
                      <a:pt x="66" y="269"/>
                      <a:pt x="68" y="268"/>
                      <a:pt x="69" y="267"/>
                    </a:cubicBezTo>
                    <a:cubicBezTo>
                      <a:pt x="73" y="263"/>
                      <a:pt x="65" y="257"/>
                      <a:pt x="62" y="256"/>
                    </a:cubicBezTo>
                    <a:cubicBezTo>
                      <a:pt x="63" y="255"/>
                      <a:pt x="63" y="255"/>
                      <a:pt x="63" y="254"/>
                    </a:cubicBezTo>
                    <a:cubicBezTo>
                      <a:pt x="63" y="256"/>
                      <a:pt x="66" y="251"/>
                      <a:pt x="65" y="252"/>
                    </a:cubicBezTo>
                    <a:cubicBezTo>
                      <a:pt x="69" y="249"/>
                      <a:pt x="72" y="249"/>
                      <a:pt x="76" y="251"/>
                    </a:cubicBezTo>
                    <a:cubicBezTo>
                      <a:pt x="76" y="252"/>
                      <a:pt x="76" y="254"/>
                      <a:pt x="76" y="255"/>
                    </a:cubicBezTo>
                    <a:cubicBezTo>
                      <a:pt x="77" y="255"/>
                      <a:pt x="78" y="255"/>
                      <a:pt x="79" y="255"/>
                    </a:cubicBezTo>
                    <a:cubicBezTo>
                      <a:pt x="79" y="256"/>
                      <a:pt x="79" y="257"/>
                      <a:pt x="79" y="258"/>
                    </a:cubicBezTo>
                    <a:cubicBezTo>
                      <a:pt x="80" y="258"/>
                      <a:pt x="81" y="258"/>
                      <a:pt x="81" y="258"/>
                    </a:cubicBezTo>
                    <a:cubicBezTo>
                      <a:pt x="82" y="257"/>
                      <a:pt x="83" y="255"/>
                      <a:pt x="83" y="254"/>
                    </a:cubicBezTo>
                    <a:cubicBezTo>
                      <a:pt x="85" y="253"/>
                      <a:pt x="85" y="255"/>
                      <a:pt x="87" y="255"/>
                    </a:cubicBezTo>
                    <a:cubicBezTo>
                      <a:pt x="90" y="255"/>
                      <a:pt x="95" y="256"/>
                      <a:pt x="96" y="253"/>
                    </a:cubicBezTo>
                    <a:cubicBezTo>
                      <a:pt x="101" y="252"/>
                      <a:pt x="100" y="256"/>
                      <a:pt x="104" y="256"/>
                    </a:cubicBezTo>
                    <a:cubicBezTo>
                      <a:pt x="103" y="255"/>
                      <a:pt x="102" y="253"/>
                      <a:pt x="102" y="252"/>
                    </a:cubicBezTo>
                    <a:cubicBezTo>
                      <a:pt x="103" y="252"/>
                      <a:pt x="103" y="251"/>
                      <a:pt x="104" y="251"/>
                    </a:cubicBezTo>
                    <a:cubicBezTo>
                      <a:pt x="104" y="250"/>
                      <a:pt x="104" y="250"/>
                      <a:pt x="104" y="249"/>
                    </a:cubicBezTo>
                    <a:cubicBezTo>
                      <a:pt x="105" y="249"/>
                      <a:pt x="106" y="249"/>
                      <a:pt x="106" y="249"/>
                    </a:cubicBezTo>
                    <a:cubicBezTo>
                      <a:pt x="107" y="246"/>
                      <a:pt x="104" y="245"/>
                      <a:pt x="105" y="242"/>
                    </a:cubicBezTo>
                    <a:cubicBezTo>
                      <a:pt x="105" y="240"/>
                      <a:pt x="108" y="240"/>
                      <a:pt x="108" y="238"/>
                    </a:cubicBezTo>
                    <a:cubicBezTo>
                      <a:pt x="108" y="236"/>
                      <a:pt x="107" y="236"/>
                      <a:pt x="107" y="235"/>
                    </a:cubicBezTo>
                    <a:cubicBezTo>
                      <a:pt x="106" y="229"/>
                      <a:pt x="109" y="224"/>
                      <a:pt x="111" y="219"/>
                    </a:cubicBezTo>
                    <a:cubicBezTo>
                      <a:pt x="109" y="219"/>
                      <a:pt x="105" y="219"/>
                      <a:pt x="103" y="218"/>
                    </a:cubicBezTo>
                    <a:cubicBezTo>
                      <a:pt x="100" y="217"/>
                      <a:pt x="100" y="215"/>
                      <a:pt x="98" y="214"/>
                    </a:cubicBezTo>
                    <a:cubicBezTo>
                      <a:pt x="96" y="212"/>
                      <a:pt x="93" y="213"/>
                      <a:pt x="92" y="209"/>
                    </a:cubicBezTo>
                    <a:cubicBezTo>
                      <a:pt x="91" y="208"/>
                      <a:pt x="91" y="204"/>
                      <a:pt x="91" y="203"/>
                    </a:cubicBezTo>
                    <a:cubicBezTo>
                      <a:pt x="91" y="198"/>
                      <a:pt x="92" y="194"/>
                      <a:pt x="94" y="191"/>
                    </a:cubicBezTo>
                    <a:cubicBezTo>
                      <a:pt x="96" y="187"/>
                      <a:pt x="97" y="184"/>
                      <a:pt x="100" y="181"/>
                    </a:cubicBezTo>
                    <a:cubicBezTo>
                      <a:pt x="98" y="181"/>
                      <a:pt x="94" y="181"/>
                      <a:pt x="92" y="182"/>
                    </a:cubicBezTo>
                    <a:cubicBezTo>
                      <a:pt x="91" y="182"/>
                      <a:pt x="91" y="184"/>
                      <a:pt x="90" y="184"/>
                    </a:cubicBezTo>
                    <a:cubicBezTo>
                      <a:pt x="88" y="185"/>
                      <a:pt x="86" y="184"/>
                      <a:pt x="85" y="185"/>
                    </a:cubicBezTo>
                    <a:cubicBezTo>
                      <a:pt x="83" y="186"/>
                      <a:pt x="84" y="187"/>
                      <a:pt x="83" y="188"/>
                    </a:cubicBezTo>
                    <a:cubicBezTo>
                      <a:pt x="82" y="189"/>
                      <a:pt x="79" y="189"/>
                      <a:pt x="78" y="189"/>
                    </a:cubicBezTo>
                    <a:cubicBezTo>
                      <a:pt x="74" y="188"/>
                      <a:pt x="74" y="185"/>
                      <a:pt x="69" y="186"/>
                    </a:cubicBezTo>
                    <a:cubicBezTo>
                      <a:pt x="74" y="188"/>
                      <a:pt x="70" y="191"/>
                      <a:pt x="70" y="194"/>
                    </a:cubicBezTo>
                    <a:cubicBezTo>
                      <a:pt x="69" y="193"/>
                      <a:pt x="68" y="192"/>
                      <a:pt x="67" y="191"/>
                    </a:cubicBezTo>
                    <a:cubicBezTo>
                      <a:pt x="66" y="190"/>
                      <a:pt x="64" y="190"/>
                      <a:pt x="63" y="190"/>
                    </a:cubicBezTo>
                    <a:cubicBezTo>
                      <a:pt x="60" y="188"/>
                      <a:pt x="60" y="186"/>
                      <a:pt x="56" y="186"/>
                    </a:cubicBezTo>
                    <a:cubicBezTo>
                      <a:pt x="56" y="190"/>
                      <a:pt x="58" y="193"/>
                      <a:pt x="58" y="197"/>
                    </a:cubicBezTo>
                    <a:cubicBezTo>
                      <a:pt x="57" y="195"/>
                      <a:pt x="54" y="194"/>
                      <a:pt x="54" y="192"/>
                    </a:cubicBezTo>
                    <a:cubicBezTo>
                      <a:pt x="53" y="190"/>
                      <a:pt x="54" y="189"/>
                      <a:pt x="53" y="187"/>
                    </a:cubicBezTo>
                    <a:cubicBezTo>
                      <a:pt x="52" y="186"/>
                      <a:pt x="50" y="185"/>
                      <a:pt x="50" y="183"/>
                    </a:cubicBezTo>
                    <a:cubicBezTo>
                      <a:pt x="48" y="180"/>
                      <a:pt x="49" y="182"/>
                      <a:pt x="49" y="179"/>
                    </a:cubicBezTo>
                    <a:cubicBezTo>
                      <a:pt x="50" y="176"/>
                      <a:pt x="52" y="173"/>
                      <a:pt x="54" y="170"/>
                    </a:cubicBezTo>
                    <a:cubicBezTo>
                      <a:pt x="57" y="166"/>
                      <a:pt x="57" y="162"/>
                      <a:pt x="60" y="15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7" name="Freeform 139">
                <a:extLst>
                  <a:ext uri="{FF2B5EF4-FFF2-40B4-BE49-F238E27FC236}">
                    <a16:creationId xmlns:a16="http://schemas.microsoft.com/office/drawing/2014/main" id="{45647F79-041E-41D3-A375-6DE5A47AC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294" y="3006351"/>
                <a:ext cx="8847" cy="12165"/>
              </a:xfrm>
              <a:custGeom>
                <a:avLst/>
                <a:gdLst>
                  <a:gd name="T0" fmla="*/ 2 w 10"/>
                  <a:gd name="T1" fmla="*/ 0 h 14"/>
                  <a:gd name="T2" fmla="*/ 8 w 10"/>
                  <a:gd name="T3" fmla="*/ 8 h 14"/>
                  <a:gd name="T4" fmla="*/ 5 w 10"/>
                  <a:gd name="T5" fmla="*/ 12 h 14"/>
                  <a:gd name="T6" fmla="*/ 2 w 1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2" y="0"/>
                    </a:moveTo>
                    <a:cubicBezTo>
                      <a:pt x="7" y="0"/>
                      <a:pt x="7" y="3"/>
                      <a:pt x="8" y="8"/>
                    </a:cubicBezTo>
                    <a:cubicBezTo>
                      <a:pt x="10" y="11"/>
                      <a:pt x="9" y="14"/>
                      <a:pt x="5" y="12"/>
                    </a:cubicBezTo>
                    <a:cubicBezTo>
                      <a:pt x="0" y="11"/>
                      <a:pt x="0" y="5"/>
                      <a:pt x="2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8" name="Freeform 140">
                <a:extLst>
                  <a:ext uri="{FF2B5EF4-FFF2-40B4-BE49-F238E27FC236}">
                    <a16:creationId xmlns:a16="http://schemas.microsoft.com/office/drawing/2014/main" id="{46AC2329-7C40-4B53-92C6-BEF2A6449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637" y="2886911"/>
                <a:ext cx="24330" cy="34652"/>
              </a:xfrm>
              <a:custGeom>
                <a:avLst/>
                <a:gdLst>
                  <a:gd name="T0" fmla="*/ 4 w 28"/>
                  <a:gd name="T1" fmla="*/ 39 h 40"/>
                  <a:gd name="T2" fmla="*/ 2 w 28"/>
                  <a:gd name="T3" fmla="*/ 36 h 40"/>
                  <a:gd name="T4" fmla="*/ 2 w 28"/>
                  <a:gd name="T5" fmla="*/ 29 h 40"/>
                  <a:gd name="T6" fmla="*/ 1 w 28"/>
                  <a:gd name="T7" fmla="*/ 19 h 40"/>
                  <a:gd name="T8" fmla="*/ 7 w 28"/>
                  <a:gd name="T9" fmla="*/ 11 h 40"/>
                  <a:gd name="T10" fmla="*/ 27 w 28"/>
                  <a:gd name="T11" fmla="*/ 0 h 40"/>
                  <a:gd name="T12" fmla="*/ 24 w 28"/>
                  <a:gd name="T13" fmla="*/ 13 h 40"/>
                  <a:gd name="T14" fmla="*/ 22 w 28"/>
                  <a:gd name="T15" fmla="*/ 23 h 40"/>
                  <a:gd name="T16" fmla="*/ 4 w 28"/>
                  <a:gd name="T17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40">
                    <a:moveTo>
                      <a:pt x="4" y="39"/>
                    </a:moveTo>
                    <a:cubicBezTo>
                      <a:pt x="3" y="38"/>
                      <a:pt x="2" y="37"/>
                      <a:pt x="2" y="36"/>
                    </a:cubicBezTo>
                    <a:cubicBezTo>
                      <a:pt x="1" y="33"/>
                      <a:pt x="7" y="29"/>
                      <a:pt x="2" y="29"/>
                    </a:cubicBezTo>
                    <a:cubicBezTo>
                      <a:pt x="2" y="26"/>
                      <a:pt x="0" y="22"/>
                      <a:pt x="1" y="19"/>
                    </a:cubicBezTo>
                    <a:cubicBezTo>
                      <a:pt x="1" y="16"/>
                      <a:pt x="4" y="14"/>
                      <a:pt x="7" y="11"/>
                    </a:cubicBezTo>
                    <a:cubicBezTo>
                      <a:pt x="12" y="7"/>
                      <a:pt x="21" y="3"/>
                      <a:pt x="27" y="0"/>
                    </a:cubicBezTo>
                    <a:cubicBezTo>
                      <a:pt x="28" y="6"/>
                      <a:pt x="25" y="8"/>
                      <a:pt x="24" y="13"/>
                    </a:cubicBezTo>
                    <a:cubicBezTo>
                      <a:pt x="23" y="16"/>
                      <a:pt x="24" y="20"/>
                      <a:pt x="22" y="23"/>
                    </a:cubicBezTo>
                    <a:cubicBezTo>
                      <a:pt x="21" y="27"/>
                      <a:pt x="9" y="40"/>
                      <a:pt x="4" y="3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9" name="Freeform 141">
                <a:extLst>
                  <a:ext uri="{FF2B5EF4-FFF2-40B4-BE49-F238E27FC236}">
                    <a16:creationId xmlns:a16="http://schemas.microsoft.com/office/drawing/2014/main" id="{DA2CBFFF-C40E-40DA-AF94-851D3D859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209" y="2922669"/>
                <a:ext cx="14008" cy="39076"/>
              </a:xfrm>
              <a:custGeom>
                <a:avLst/>
                <a:gdLst>
                  <a:gd name="T0" fmla="*/ 7 w 16"/>
                  <a:gd name="T1" fmla="*/ 7 h 45"/>
                  <a:gd name="T2" fmla="*/ 4 w 16"/>
                  <a:gd name="T3" fmla="*/ 2 h 45"/>
                  <a:gd name="T4" fmla="*/ 11 w 16"/>
                  <a:gd name="T5" fmla="*/ 0 h 45"/>
                  <a:gd name="T6" fmla="*/ 15 w 16"/>
                  <a:gd name="T7" fmla="*/ 5 h 45"/>
                  <a:gd name="T8" fmla="*/ 14 w 16"/>
                  <a:gd name="T9" fmla="*/ 20 h 45"/>
                  <a:gd name="T10" fmla="*/ 13 w 16"/>
                  <a:gd name="T11" fmla="*/ 27 h 45"/>
                  <a:gd name="T12" fmla="*/ 11 w 16"/>
                  <a:gd name="T13" fmla="*/ 33 h 45"/>
                  <a:gd name="T14" fmla="*/ 6 w 16"/>
                  <a:gd name="T15" fmla="*/ 39 h 45"/>
                  <a:gd name="T16" fmla="*/ 0 w 16"/>
                  <a:gd name="T17" fmla="*/ 45 h 45"/>
                  <a:gd name="T18" fmla="*/ 3 w 16"/>
                  <a:gd name="T19" fmla="*/ 37 h 45"/>
                  <a:gd name="T20" fmla="*/ 4 w 16"/>
                  <a:gd name="T21" fmla="*/ 34 h 45"/>
                  <a:gd name="T22" fmla="*/ 7 w 16"/>
                  <a:gd name="T23" fmla="*/ 31 h 45"/>
                  <a:gd name="T24" fmla="*/ 6 w 16"/>
                  <a:gd name="T25" fmla="*/ 18 h 45"/>
                  <a:gd name="T26" fmla="*/ 7 w 16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45">
                    <a:moveTo>
                      <a:pt x="7" y="7"/>
                    </a:moveTo>
                    <a:cubicBezTo>
                      <a:pt x="5" y="5"/>
                      <a:pt x="2" y="6"/>
                      <a:pt x="4" y="2"/>
                    </a:cubicBezTo>
                    <a:cubicBezTo>
                      <a:pt x="5" y="0"/>
                      <a:pt x="9" y="0"/>
                      <a:pt x="11" y="0"/>
                    </a:cubicBezTo>
                    <a:cubicBezTo>
                      <a:pt x="16" y="0"/>
                      <a:pt x="16" y="1"/>
                      <a:pt x="15" y="5"/>
                    </a:cubicBezTo>
                    <a:cubicBezTo>
                      <a:pt x="15" y="10"/>
                      <a:pt x="14" y="15"/>
                      <a:pt x="14" y="20"/>
                    </a:cubicBezTo>
                    <a:cubicBezTo>
                      <a:pt x="13" y="23"/>
                      <a:pt x="13" y="25"/>
                      <a:pt x="13" y="27"/>
                    </a:cubicBezTo>
                    <a:cubicBezTo>
                      <a:pt x="13" y="30"/>
                      <a:pt x="13" y="31"/>
                      <a:pt x="11" y="33"/>
                    </a:cubicBezTo>
                    <a:cubicBezTo>
                      <a:pt x="9" y="35"/>
                      <a:pt x="7" y="37"/>
                      <a:pt x="6" y="39"/>
                    </a:cubicBezTo>
                    <a:cubicBezTo>
                      <a:pt x="4" y="42"/>
                      <a:pt x="2" y="42"/>
                      <a:pt x="0" y="45"/>
                    </a:cubicBezTo>
                    <a:cubicBezTo>
                      <a:pt x="0" y="42"/>
                      <a:pt x="2" y="40"/>
                      <a:pt x="3" y="37"/>
                    </a:cubicBezTo>
                    <a:cubicBezTo>
                      <a:pt x="3" y="36"/>
                      <a:pt x="3" y="36"/>
                      <a:pt x="4" y="34"/>
                    </a:cubicBezTo>
                    <a:cubicBezTo>
                      <a:pt x="5" y="33"/>
                      <a:pt x="7" y="32"/>
                      <a:pt x="7" y="31"/>
                    </a:cubicBezTo>
                    <a:cubicBezTo>
                      <a:pt x="10" y="27"/>
                      <a:pt x="7" y="22"/>
                      <a:pt x="6" y="18"/>
                    </a:cubicBezTo>
                    <a:cubicBezTo>
                      <a:pt x="6" y="14"/>
                      <a:pt x="9" y="10"/>
                      <a:pt x="7" y="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0" name="Freeform 142">
                <a:extLst>
                  <a:ext uri="{FF2B5EF4-FFF2-40B4-BE49-F238E27FC236}">
                    <a16:creationId xmlns:a16="http://schemas.microsoft.com/office/drawing/2014/main" id="{85F4BC41-43AF-46FE-AE4B-831A3BBB2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692" y="2965432"/>
                <a:ext cx="15114" cy="12165"/>
              </a:xfrm>
              <a:custGeom>
                <a:avLst/>
                <a:gdLst>
                  <a:gd name="T0" fmla="*/ 15 w 17"/>
                  <a:gd name="T1" fmla="*/ 0 h 14"/>
                  <a:gd name="T2" fmla="*/ 0 w 17"/>
                  <a:gd name="T3" fmla="*/ 12 h 14"/>
                  <a:gd name="T4" fmla="*/ 1 w 17"/>
                  <a:gd name="T5" fmla="*/ 7 h 14"/>
                  <a:gd name="T6" fmla="*/ 8 w 17"/>
                  <a:gd name="T7" fmla="*/ 3 h 14"/>
                  <a:gd name="T8" fmla="*/ 15 w 17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5" y="0"/>
                    </a:moveTo>
                    <a:cubicBezTo>
                      <a:pt x="17" y="5"/>
                      <a:pt x="2" y="14"/>
                      <a:pt x="0" y="12"/>
                    </a:cubicBezTo>
                    <a:cubicBezTo>
                      <a:pt x="0" y="11"/>
                      <a:pt x="1" y="8"/>
                      <a:pt x="1" y="7"/>
                    </a:cubicBezTo>
                    <a:cubicBezTo>
                      <a:pt x="4" y="7"/>
                      <a:pt x="6" y="4"/>
                      <a:pt x="8" y="3"/>
                    </a:cubicBezTo>
                    <a:cubicBezTo>
                      <a:pt x="10" y="2"/>
                      <a:pt x="13" y="1"/>
                      <a:pt x="15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1" name="Freeform 143">
                <a:extLst>
                  <a:ext uri="{FF2B5EF4-FFF2-40B4-BE49-F238E27FC236}">
                    <a16:creationId xmlns:a16="http://schemas.microsoft.com/office/drawing/2014/main" id="{6D57B554-3D57-4A3A-BD7F-FE5A21C1D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540" y="2947737"/>
                <a:ext cx="10322" cy="8110"/>
              </a:xfrm>
              <a:custGeom>
                <a:avLst/>
                <a:gdLst>
                  <a:gd name="T0" fmla="*/ 11 w 12"/>
                  <a:gd name="T1" fmla="*/ 3 h 9"/>
                  <a:gd name="T2" fmla="*/ 8 w 12"/>
                  <a:gd name="T3" fmla="*/ 9 h 9"/>
                  <a:gd name="T4" fmla="*/ 4 w 12"/>
                  <a:gd name="T5" fmla="*/ 4 h 9"/>
                  <a:gd name="T6" fmla="*/ 0 w 12"/>
                  <a:gd name="T7" fmla="*/ 2 h 9"/>
                  <a:gd name="T8" fmla="*/ 11 w 12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1" y="3"/>
                    </a:moveTo>
                    <a:cubicBezTo>
                      <a:pt x="12" y="5"/>
                      <a:pt x="11" y="9"/>
                      <a:pt x="8" y="9"/>
                    </a:cubicBezTo>
                    <a:cubicBezTo>
                      <a:pt x="6" y="9"/>
                      <a:pt x="5" y="4"/>
                      <a:pt x="4" y="4"/>
                    </a:cubicBezTo>
                    <a:cubicBezTo>
                      <a:pt x="2" y="4"/>
                      <a:pt x="0" y="4"/>
                      <a:pt x="0" y="2"/>
                    </a:cubicBezTo>
                    <a:cubicBezTo>
                      <a:pt x="2" y="0"/>
                      <a:pt x="9" y="1"/>
                      <a:pt x="11" y="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2" name="Freeform 144">
                <a:extLst>
                  <a:ext uri="{FF2B5EF4-FFF2-40B4-BE49-F238E27FC236}">
                    <a16:creationId xmlns:a16="http://schemas.microsoft.com/office/drawing/2014/main" id="{5FA0A6E4-5697-41E6-85AF-BEDFA0CEF8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900" y="2855576"/>
                <a:ext cx="19169" cy="25068"/>
              </a:xfrm>
              <a:custGeom>
                <a:avLst/>
                <a:gdLst>
                  <a:gd name="T0" fmla="*/ 8 w 22"/>
                  <a:gd name="T1" fmla="*/ 15 h 29"/>
                  <a:gd name="T2" fmla="*/ 2 w 22"/>
                  <a:gd name="T3" fmla="*/ 14 h 29"/>
                  <a:gd name="T4" fmla="*/ 0 w 22"/>
                  <a:gd name="T5" fmla="*/ 13 h 29"/>
                  <a:gd name="T6" fmla="*/ 5 w 22"/>
                  <a:gd name="T7" fmla="*/ 3 h 29"/>
                  <a:gd name="T8" fmla="*/ 14 w 22"/>
                  <a:gd name="T9" fmla="*/ 0 h 29"/>
                  <a:gd name="T10" fmla="*/ 16 w 22"/>
                  <a:gd name="T11" fmla="*/ 5 h 29"/>
                  <a:gd name="T12" fmla="*/ 20 w 22"/>
                  <a:gd name="T13" fmla="*/ 10 h 29"/>
                  <a:gd name="T14" fmla="*/ 17 w 22"/>
                  <a:gd name="T15" fmla="*/ 10 h 29"/>
                  <a:gd name="T16" fmla="*/ 21 w 22"/>
                  <a:gd name="T17" fmla="*/ 17 h 29"/>
                  <a:gd name="T18" fmla="*/ 13 w 22"/>
                  <a:gd name="T19" fmla="*/ 25 h 29"/>
                  <a:gd name="T20" fmla="*/ 13 w 22"/>
                  <a:gd name="T21" fmla="*/ 15 h 29"/>
                  <a:gd name="T22" fmla="*/ 9 w 22"/>
                  <a:gd name="T23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9">
                    <a:moveTo>
                      <a:pt x="8" y="15"/>
                    </a:moveTo>
                    <a:cubicBezTo>
                      <a:pt x="16" y="18"/>
                      <a:pt x="1" y="29"/>
                      <a:pt x="2" y="14"/>
                    </a:cubicBezTo>
                    <a:cubicBezTo>
                      <a:pt x="1" y="14"/>
                      <a:pt x="1" y="14"/>
                      <a:pt x="0" y="13"/>
                    </a:cubicBezTo>
                    <a:cubicBezTo>
                      <a:pt x="3" y="10"/>
                      <a:pt x="2" y="6"/>
                      <a:pt x="5" y="3"/>
                    </a:cubicBezTo>
                    <a:cubicBezTo>
                      <a:pt x="6" y="3"/>
                      <a:pt x="13" y="0"/>
                      <a:pt x="14" y="0"/>
                    </a:cubicBezTo>
                    <a:cubicBezTo>
                      <a:pt x="18" y="1"/>
                      <a:pt x="19" y="3"/>
                      <a:pt x="16" y="5"/>
                    </a:cubicBezTo>
                    <a:cubicBezTo>
                      <a:pt x="19" y="6"/>
                      <a:pt x="20" y="7"/>
                      <a:pt x="20" y="10"/>
                    </a:cubicBezTo>
                    <a:cubicBezTo>
                      <a:pt x="19" y="9"/>
                      <a:pt x="18" y="10"/>
                      <a:pt x="17" y="10"/>
                    </a:cubicBezTo>
                    <a:cubicBezTo>
                      <a:pt x="19" y="11"/>
                      <a:pt x="22" y="13"/>
                      <a:pt x="21" y="17"/>
                    </a:cubicBezTo>
                    <a:cubicBezTo>
                      <a:pt x="16" y="16"/>
                      <a:pt x="18" y="24"/>
                      <a:pt x="13" y="25"/>
                    </a:cubicBezTo>
                    <a:cubicBezTo>
                      <a:pt x="12" y="22"/>
                      <a:pt x="12" y="18"/>
                      <a:pt x="13" y="15"/>
                    </a:cubicBezTo>
                    <a:cubicBezTo>
                      <a:pt x="12" y="14"/>
                      <a:pt x="10" y="15"/>
                      <a:pt x="9" y="16"/>
                    </a:cubicBezTo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3" name="Freeform 145">
                <a:extLst>
                  <a:ext uri="{FF2B5EF4-FFF2-40B4-BE49-F238E27FC236}">
                    <a16:creationId xmlns:a16="http://schemas.microsoft.com/office/drawing/2014/main" id="{F48AD1C8-1E08-40E0-B050-04AB29CE3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713" y="2781479"/>
                <a:ext cx="22856" cy="45343"/>
              </a:xfrm>
              <a:custGeom>
                <a:avLst/>
                <a:gdLst>
                  <a:gd name="T0" fmla="*/ 17 w 26"/>
                  <a:gd name="T1" fmla="*/ 40 h 52"/>
                  <a:gd name="T2" fmla="*/ 11 w 26"/>
                  <a:gd name="T3" fmla="*/ 52 h 52"/>
                  <a:gd name="T4" fmla="*/ 8 w 26"/>
                  <a:gd name="T5" fmla="*/ 41 h 52"/>
                  <a:gd name="T6" fmla="*/ 9 w 26"/>
                  <a:gd name="T7" fmla="*/ 32 h 52"/>
                  <a:gd name="T8" fmla="*/ 0 w 26"/>
                  <a:gd name="T9" fmla="*/ 26 h 52"/>
                  <a:gd name="T10" fmla="*/ 3 w 26"/>
                  <a:gd name="T11" fmla="*/ 15 h 52"/>
                  <a:gd name="T12" fmla="*/ 17 w 26"/>
                  <a:gd name="T13" fmla="*/ 9 h 52"/>
                  <a:gd name="T14" fmla="*/ 18 w 26"/>
                  <a:gd name="T15" fmla="*/ 2 h 52"/>
                  <a:gd name="T16" fmla="*/ 26 w 26"/>
                  <a:gd name="T17" fmla="*/ 1 h 52"/>
                  <a:gd name="T18" fmla="*/ 25 w 26"/>
                  <a:gd name="T19" fmla="*/ 9 h 52"/>
                  <a:gd name="T20" fmla="*/ 21 w 26"/>
                  <a:gd name="T21" fmla="*/ 15 h 52"/>
                  <a:gd name="T22" fmla="*/ 22 w 26"/>
                  <a:gd name="T23" fmla="*/ 18 h 52"/>
                  <a:gd name="T24" fmla="*/ 19 w 26"/>
                  <a:gd name="T25" fmla="*/ 21 h 52"/>
                  <a:gd name="T26" fmla="*/ 20 w 26"/>
                  <a:gd name="T27" fmla="*/ 28 h 52"/>
                  <a:gd name="T28" fmla="*/ 17 w 26"/>
                  <a:gd name="T29" fmla="*/ 4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52">
                    <a:moveTo>
                      <a:pt x="17" y="40"/>
                    </a:moveTo>
                    <a:cubicBezTo>
                      <a:pt x="17" y="44"/>
                      <a:pt x="15" y="50"/>
                      <a:pt x="11" y="52"/>
                    </a:cubicBezTo>
                    <a:cubicBezTo>
                      <a:pt x="10" y="48"/>
                      <a:pt x="9" y="44"/>
                      <a:pt x="8" y="41"/>
                    </a:cubicBezTo>
                    <a:cubicBezTo>
                      <a:pt x="8" y="38"/>
                      <a:pt x="9" y="35"/>
                      <a:pt x="9" y="32"/>
                    </a:cubicBezTo>
                    <a:cubicBezTo>
                      <a:pt x="3" y="38"/>
                      <a:pt x="3" y="27"/>
                      <a:pt x="0" y="26"/>
                    </a:cubicBezTo>
                    <a:cubicBezTo>
                      <a:pt x="5" y="25"/>
                      <a:pt x="7" y="18"/>
                      <a:pt x="3" y="15"/>
                    </a:cubicBezTo>
                    <a:cubicBezTo>
                      <a:pt x="5" y="7"/>
                      <a:pt x="14" y="12"/>
                      <a:pt x="17" y="9"/>
                    </a:cubicBezTo>
                    <a:cubicBezTo>
                      <a:pt x="19" y="6"/>
                      <a:pt x="16" y="4"/>
                      <a:pt x="18" y="2"/>
                    </a:cubicBezTo>
                    <a:cubicBezTo>
                      <a:pt x="20" y="0"/>
                      <a:pt x="24" y="0"/>
                      <a:pt x="26" y="1"/>
                    </a:cubicBezTo>
                    <a:cubicBezTo>
                      <a:pt x="25" y="3"/>
                      <a:pt x="26" y="6"/>
                      <a:pt x="25" y="9"/>
                    </a:cubicBezTo>
                    <a:cubicBezTo>
                      <a:pt x="24" y="11"/>
                      <a:pt x="23" y="12"/>
                      <a:pt x="21" y="15"/>
                    </a:cubicBezTo>
                    <a:cubicBezTo>
                      <a:pt x="21" y="15"/>
                      <a:pt x="22" y="17"/>
                      <a:pt x="22" y="18"/>
                    </a:cubicBezTo>
                    <a:cubicBezTo>
                      <a:pt x="21" y="19"/>
                      <a:pt x="19" y="20"/>
                      <a:pt x="19" y="21"/>
                    </a:cubicBezTo>
                    <a:cubicBezTo>
                      <a:pt x="18" y="23"/>
                      <a:pt x="20" y="25"/>
                      <a:pt x="20" y="28"/>
                    </a:cubicBezTo>
                    <a:cubicBezTo>
                      <a:pt x="19" y="31"/>
                      <a:pt x="18" y="35"/>
                      <a:pt x="17" y="4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4" name="Freeform 146">
                <a:extLst>
                  <a:ext uri="{FF2B5EF4-FFF2-40B4-BE49-F238E27FC236}">
                    <a16:creationId xmlns:a16="http://schemas.microsoft.com/office/drawing/2014/main" id="{ED786E18-9367-43A8-9CC8-3E14FD696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790" y="2696322"/>
                <a:ext cx="28754" cy="39076"/>
              </a:xfrm>
              <a:custGeom>
                <a:avLst/>
                <a:gdLst>
                  <a:gd name="T0" fmla="*/ 8 w 33"/>
                  <a:gd name="T1" fmla="*/ 16 h 45"/>
                  <a:gd name="T2" fmla="*/ 33 w 33"/>
                  <a:gd name="T3" fmla="*/ 12 h 45"/>
                  <a:gd name="T4" fmla="*/ 24 w 33"/>
                  <a:gd name="T5" fmla="*/ 26 h 45"/>
                  <a:gd name="T6" fmla="*/ 22 w 33"/>
                  <a:gd name="T7" fmla="*/ 45 h 45"/>
                  <a:gd name="T8" fmla="*/ 14 w 33"/>
                  <a:gd name="T9" fmla="*/ 33 h 45"/>
                  <a:gd name="T10" fmla="*/ 12 w 33"/>
                  <a:gd name="T11" fmla="*/ 27 h 45"/>
                  <a:gd name="T12" fmla="*/ 4 w 33"/>
                  <a:gd name="T13" fmla="*/ 26 h 45"/>
                  <a:gd name="T14" fmla="*/ 8 w 33"/>
                  <a:gd name="T15" fmla="*/ 1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5">
                    <a:moveTo>
                      <a:pt x="8" y="16"/>
                    </a:moveTo>
                    <a:cubicBezTo>
                      <a:pt x="11" y="13"/>
                      <a:pt x="31" y="0"/>
                      <a:pt x="33" y="12"/>
                    </a:cubicBezTo>
                    <a:cubicBezTo>
                      <a:pt x="33" y="13"/>
                      <a:pt x="25" y="23"/>
                      <a:pt x="24" y="26"/>
                    </a:cubicBezTo>
                    <a:cubicBezTo>
                      <a:pt x="22" y="32"/>
                      <a:pt x="22" y="39"/>
                      <a:pt x="22" y="45"/>
                    </a:cubicBezTo>
                    <a:cubicBezTo>
                      <a:pt x="17" y="43"/>
                      <a:pt x="20" y="35"/>
                      <a:pt x="14" y="33"/>
                    </a:cubicBezTo>
                    <a:cubicBezTo>
                      <a:pt x="15" y="33"/>
                      <a:pt x="13" y="28"/>
                      <a:pt x="12" y="27"/>
                    </a:cubicBezTo>
                    <a:cubicBezTo>
                      <a:pt x="10" y="26"/>
                      <a:pt x="6" y="28"/>
                      <a:pt x="4" y="26"/>
                    </a:cubicBezTo>
                    <a:cubicBezTo>
                      <a:pt x="0" y="22"/>
                      <a:pt x="4" y="19"/>
                      <a:pt x="8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5" name="Freeform 147">
                <a:extLst>
                  <a:ext uri="{FF2B5EF4-FFF2-40B4-BE49-F238E27FC236}">
                    <a16:creationId xmlns:a16="http://schemas.microsoft.com/office/drawing/2014/main" id="{96F5FD19-53C7-414D-88AB-0B31F8A19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692" y="2738716"/>
                <a:ext cx="9585" cy="17695"/>
              </a:xfrm>
              <a:custGeom>
                <a:avLst/>
                <a:gdLst>
                  <a:gd name="T0" fmla="*/ 10 w 11"/>
                  <a:gd name="T1" fmla="*/ 20 h 20"/>
                  <a:gd name="T2" fmla="*/ 0 w 11"/>
                  <a:gd name="T3" fmla="*/ 8 h 20"/>
                  <a:gd name="T4" fmla="*/ 3 w 11"/>
                  <a:gd name="T5" fmla="*/ 0 h 20"/>
                  <a:gd name="T6" fmla="*/ 10 w 11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0">
                    <a:moveTo>
                      <a:pt x="10" y="20"/>
                    </a:moveTo>
                    <a:cubicBezTo>
                      <a:pt x="5" y="20"/>
                      <a:pt x="1" y="11"/>
                      <a:pt x="0" y="8"/>
                    </a:cubicBezTo>
                    <a:cubicBezTo>
                      <a:pt x="0" y="5"/>
                      <a:pt x="0" y="2"/>
                      <a:pt x="3" y="0"/>
                    </a:cubicBezTo>
                    <a:cubicBezTo>
                      <a:pt x="8" y="4"/>
                      <a:pt x="11" y="13"/>
                      <a:pt x="10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6" name="Freeform 148">
                <a:extLst>
                  <a:ext uri="{FF2B5EF4-FFF2-40B4-BE49-F238E27FC236}">
                    <a16:creationId xmlns:a16="http://schemas.microsoft.com/office/drawing/2014/main" id="{608A377F-2292-4DDA-A8F0-23942087E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956" y="3870818"/>
                <a:ext cx="17326" cy="23593"/>
              </a:xfrm>
              <a:custGeom>
                <a:avLst/>
                <a:gdLst>
                  <a:gd name="T0" fmla="*/ 19 w 20"/>
                  <a:gd name="T1" fmla="*/ 16 h 27"/>
                  <a:gd name="T2" fmla="*/ 0 w 20"/>
                  <a:gd name="T3" fmla="*/ 24 h 27"/>
                  <a:gd name="T4" fmla="*/ 7 w 20"/>
                  <a:gd name="T5" fmla="*/ 19 h 27"/>
                  <a:gd name="T6" fmla="*/ 9 w 20"/>
                  <a:gd name="T7" fmla="*/ 12 h 27"/>
                  <a:gd name="T8" fmla="*/ 19 w 20"/>
                  <a:gd name="T9" fmla="*/ 2 h 27"/>
                  <a:gd name="T10" fmla="*/ 19 w 20"/>
                  <a:gd name="T1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7">
                    <a:moveTo>
                      <a:pt x="19" y="16"/>
                    </a:moveTo>
                    <a:cubicBezTo>
                      <a:pt x="17" y="22"/>
                      <a:pt x="4" y="27"/>
                      <a:pt x="0" y="24"/>
                    </a:cubicBezTo>
                    <a:cubicBezTo>
                      <a:pt x="1" y="21"/>
                      <a:pt x="4" y="22"/>
                      <a:pt x="7" y="19"/>
                    </a:cubicBezTo>
                    <a:cubicBezTo>
                      <a:pt x="9" y="17"/>
                      <a:pt x="8" y="14"/>
                      <a:pt x="9" y="12"/>
                    </a:cubicBezTo>
                    <a:cubicBezTo>
                      <a:pt x="11" y="8"/>
                      <a:pt x="14" y="0"/>
                      <a:pt x="19" y="2"/>
                    </a:cubicBezTo>
                    <a:cubicBezTo>
                      <a:pt x="20" y="7"/>
                      <a:pt x="20" y="12"/>
                      <a:pt x="19" y="1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7" name="Freeform 149">
                <a:extLst>
                  <a:ext uri="{FF2B5EF4-FFF2-40B4-BE49-F238E27FC236}">
                    <a16:creationId xmlns:a16="http://schemas.microsoft.com/office/drawing/2014/main" id="{31F67094-ADD9-4CD9-8E26-F2CBB3C54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21" y="3858653"/>
                <a:ext cx="14746" cy="14008"/>
              </a:xfrm>
              <a:custGeom>
                <a:avLst/>
                <a:gdLst>
                  <a:gd name="T0" fmla="*/ 11 w 17"/>
                  <a:gd name="T1" fmla="*/ 4 h 16"/>
                  <a:gd name="T2" fmla="*/ 15 w 17"/>
                  <a:gd name="T3" fmla="*/ 0 h 16"/>
                  <a:gd name="T4" fmla="*/ 15 w 17"/>
                  <a:gd name="T5" fmla="*/ 8 h 16"/>
                  <a:gd name="T6" fmla="*/ 5 w 17"/>
                  <a:gd name="T7" fmla="*/ 13 h 16"/>
                  <a:gd name="T8" fmla="*/ 11 w 17"/>
                  <a:gd name="T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1" y="4"/>
                    </a:moveTo>
                    <a:cubicBezTo>
                      <a:pt x="12" y="1"/>
                      <a:pt x="12" y="1"/>
                      <a:pt x="15" y="0"/>
                    </a:cubicBezTo>
                    <a:cubicBezTo>
                      <a:pt x="17" y="3"/>
                      <a:pt x="17" y="5"/>
                      <a:pt x="15" y="8"/>
                    </a:cubicBezTo>
                    <a:cubicBezTo>
                      <a:pt x="14" y="11"/>
                      <a:pt x="8" y="16"/>
                      <a:pt x="5" y="13"/>
                    </a:cubicBezTo>
                    <a:cubicBezTo>
                      <a:pt x="0" y="7"/>
                      <a:pt x="11" y="6"/>
                      <a:pt x="11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8" name="Freeform 150">
                <a:extLst>
                  <a:ext uri="{FF2B5EF4-FFF2-40B4-BE49-F238E27FC236}">
                    <a16:creationId xmlns:a16="http://schemas.microsoft.com/office/drawing/2014/main" id="{2D931BA6-9F6B-4B2C-B718-07073E58C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15" y="3884090"/>
                <a:ext cx="22856" cy="18064"/>
              </a:xfrm>
              <a:custGeom>
                <a:avLst/>
                <a:gdLst>
                  <a:gd name="T0" fmla="*/ 13 w 26"/>
                  <a:gd name="T1" fmla="*/ 18 h 21"/>
                  <a:gd name="T2" fmla="*/ 2 w 26"/>
                  <a:gd name="T3" fmla="*/ 14 h 21"/>
                  <a:gd name="T4" fmla="*/ 13 w 26"/>
                  <a:gd name="T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1">
                    <a:moveTo>
                      <a:pt x="13" y="18"/>
                    </a:moveTo>
                    <a:cubicBezTo>
                      <a:pt x="9" y="21"/>
                      <a:pt x="3" y="19"/>
                      <a:pt x="2" y="14"/>
                    </a:cubicBezTo>
                    <a:cubicBezTo>
                      <a:pt x="0" y="0"/>
                      <a:pt x="26" y="7"/>
                      <a:pt x="13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9" name="Freeform 151">
                <a:extLst>
                  <a:ext uri="{FF2B5EF4-FFF2-40B4-BE49-F238E27FC236}">
                    <a16:creationId xmlns:a16="http://schemas.microsoft.com/office/drawing/2014/main" id="{40C0C645-B6F5-4A1C-AE4B-F441097F7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028" y="3877823"/>
                <a:ext cx="19169" cy="14746"/>
              </a:xfrm>
              <a:custGeom>
                <a:avLst/>
                <a:gdLst>
                  <a:gd name="T0" fmla="*/ 16 w 22"/>
                  <a:gd name="T1" fmla="*/ 8 h 17"/>
                  <a:gd name="T2" fmla="*/ 8 w 22"/>
                  <a:gd name="T3" fmla="*/ 17 h 17"/>
                  <a:gd name="T4" fmla="*/ 0 w 22"/>
                  <a:gd name="T5" fmla="*/ 10 h 17"/>
                  <a:gd name="T6" fmla="*/ 8 w 22"/>
                  <a:gd name="T7" fmla="*/ 6 h 17"/>
                  <a:gd name="T8" fmla="*/ 14 w 22"/>
                  <a:gd name="T9" fmla="*/ 1 h 17"/>
                  <a:gd name="T10" fmla="*/ 20 w 22"/>
                  <a:gd name="T11" fmla="*/ 0 h 17"/>
                  <a:gd name="T12" fmla="*/ 16 w 22"/>
                  <a:gd name="T1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7">
                    <a:moveTo>
                      <a:pt x="16" y="8"/>
                    </a:moveTo>
                    <a:cubicBezTo>
                      <a:pt x="13" y="12"/>
                      <a:pt x="15" y="17"/>
                      <a:pt x="8" y="17"/>
                    </a:cubicBezTo>
                    <a:cubicBezTo>
                      <a:pt x="4" y="17"/>
                      <a:pt x="0" y="13"/>
                      <a:pt x="0" y="10"/>
                    </a:cubicBezTo>
                    <a:cubicBezTo>
                      <a:pt x="0" y="4"/>
                      <a:pt x="3" y="7"/>
                      <a:pt x="8" y="6"/>
                    </a:cubicBezTo>
                    <a:cubicBezTo>
                      <a:pt x="10" y="5"/>
                      <a:pt x="12" y="2"/>
                      <a:pt x="14" y="1"/>
                    </a:cubicBezTo>
                    <a:cubicBezTo>
                      <a:pt x="16" y="0"/>
                      <a:pt x="18" y="0"/>
                      <a:pt x="20" y="0"/>
                    </a:cubicBezTo>
                    <a:cubicBezTo>
                      <a:pt x="22" y="3"/>
                      <a:pt x="17" y="5"/>
                      <a:pt x="16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0" name="Freeform 152">
                <a:extLst>
                  <a:ext uri="{FF2B5EF4-FFF2-40B4-BE49-F238E27FC236}">
                    <a16:creationId xmlns:a16="http://schemas.microsoft.com/office/drawing/2014/main" id="{D1F48B72-DEB8-4D40-A236-9D54FA20E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00" y="3886670"/>
                <a:ext cx="9585" cy="9585"/>
              </a:xfrm>
              <a:custGeom>
                <a:avLst/>
                <a:gdLst>
                  <a:gd name="T0" fmla="*/ 6 w 11"/>
                  <a:gd name="T1" fmla="*/ 1 h 11"/>
                  <a:gd name="T2" fmla="*/ 2 w 11"/>
                  <a:gd name="T3" fmla="*/ 6 h 11"/>
                  <a:gd name="T4" fmla="*/ 6 w 11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6" y="1"/>
                    </a:moveTo>
                    <a:cubicBezTo>
                      <a:pt x="11" y="4"/>
                      <a:pt x="6" y="11"/>
                      <a:pt x="2" y="6"/>
                    </a:cubicBezTo>
                    <a:cubicBezTo>
                      <a:pt x="0" y="3"/>
                      <a:pt x="2" y="0"/>
                      <a:pt x="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1" name="Freeform 153">
                <a:extLst>
                  <a:ext uri="{FF2B5EF4-FFF2-40B4-BE49-F238E27FC236}">
                    <a16:creationId xmlns:a16="http://schemas.microsoft.com/office/drawing/2014/main" id="{9BB7E93F-18CE-4D6C-BB0B-9C295D0D0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32" y="3894412"/>
                <a:ext cx="13640" cy="9585"/>
              </a:xfrm>
              <a:custGeom>
                <a:avLst/>
                <a:gdLst>
                  <a:gd name="T0" fmla="*/ 12 w 16"/>
                  <a:gd name="T1" fmla="*/ 10 h 11"/>
                  <a:gd name="T2" fmla="*/ 16 w 16"/>
                  <a:gd name="T3" fmla="*/ 2 h 11"/>
                  <a:gd name="T4" fmla="*/ 12 w 16"/>
                  <a:gd name="T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1">
                    <a:moveTo>
                      <a:pt x="12" y="10"/>
                    </a:moveTo>
                    <a:cubicBezTo>
                      <a:pt x="0" y="11"/>
                      <a:pt x="15" y="0"/>
                      <a:pt x="16" y="2"/>
                    </a:cubicBezTo>
                    <a:cubicBezTo>
                      <a:pt x="16" y="6"/>
                      <a:pt x="16" y="9"/>
                      <a:pt x="12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2" name="Freeform 154">
                <a:extLst>
                  <a:ext uri="{FF2B5EF4-FFF2-40B4-BE49-F238E27FC236}">
                    <a16:creationId xmlns:a16="http://schemas.microsoft.com/office/drawing/2014/main" id="{BE16ACD5-CCED-4550-B040-14BEC1C7E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17" y="3870081"/>
                <a:ext cx="8479" cy="12165"/>
              </a:xfrm>
              <a:custGeom>
                <a:avLst/>
                <a:gdLst>
                  <a:gd name="T0" fmla="*/ 9 w 10"/>
                  <a:gd name="T1" fmla="*/ 4 h 14"/>
                  <a:gd name="T2" fmla="*/ 6 w 10"/>
                  <a:gd name="T3" fmla="*/ 14 h 14"/>
                  <a:gd name="T4" fmla="*/ 1 w 10"/>
                  <a:gd name="T5" fmla="*/ 1 h 14"/>
                  <a:gd name="T6" fmla="*/ 9 w 10"/>
                  <a:gd name="T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9" y="4"/>
                    </a:moveTo>
                    <a:cubicBezTo>
                      <a:pt x="10" y="8"/>
                      <a:pt x="9" y="12"/>
                      <a:pt x="6" y="14"/>
                    </a:cubicBezTo>
                    <a:cubicBezTo>
                      <a:pt x="6" y="13"/>
                      <a:pt x="0" y="2"/>
                      <a:pt x="1" y="1"/>
                    </a:cubicBezTo>
                    <a:cubicBezTo>
                      <a:pt x="5" y="0"/>
                      <a:pt x="8" y="0"/>
                      <a:pt x="9" y="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3" name="Freeform 155">
                <a:extLst>
                  <a:ext uri="{FF2B5EF4-FFF2-40B4-BE49-F238E27FC236}">
                    <a16:creationId xmlns:a16="http://schemas.microsoft.com/office/drawing/2014/main" id="{A465B6DC-290D-42B7-B568-B6CEF7A30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53" y="3022571"/>
                <a:ext cx="16589" cy="17695"/>
              </a:xfrm>
              <a:custGeom>
                <a:avLst/>
                <a:gdLst>
                  <a:gd name="T0" fmla="*/ 7 w 19"/>
                  <a:gd name="T1" fmla="*/ 14 h 20"/>
                  <a:gd name="T2" fmla="*/ 2 w 19"/>
                  <a:gd name="T3" fmla="*/ 10 h 20"/>
                  <a:gd name="T4" fmla="*/ 2 w 19"/>
                  <a:gd name="T5" fmla="*/ 2 h 20"/>
                  <a:gd name="T6" fmla="*/ 10 w 19"/>
                  <a:gd name="T7" fmla="*/ 5 h 20"/>
                  <a:gd name="T8" fmla="*/ 5 w 19"/>
                  <a:gd name="T9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0">
                    <a:moveTo>
                      <a:pt x="7" y="14"/>
                    </a:moveTo>
                    <a:cubicBezTo>
                      <a:pt x="5" y="14"/>
                      <a:pt x="3" y="12"/>
                      <a:pt x="2" y="10"/>
                    </a:cubicBezTo>
                    <a:cubicBezTo>
                      <a:pt x="1" y="8"/>
                      <a:pt x="0" y="4"/>
                      <a:pt x="2" y="2"/>
                    </a:cubicBezTo>
                    <a:cubicBezTo>
                      <a:pt x="5" y="0"/>
                      <a:pt x="9" y="2"/>
                      <a:pt x="10" y="5"/>
                    </a:cubicBezTo>
                    <a:cubicBezTo>
                      <a:pt x="19" y="5"/>
                      <a:pt x="16" y="20"/>
                      <a:pt x="5" y="13"/>
                    </a:cubicBezTo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4" name="Freeform 156">
                <a:extLst>
                  <a:ext uri="{FF2B5EF4-FFF2-40B4-BE49-F238E27FC236}">
                    <a16:creationId xmlns:a16="http://schemas.microsoft.com/office/drawing/2014/main" id="{7BEDA16E-8F8D-492F-B7E1-A59C68E8F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8597" y="2937415"/>
                <a:ext cx="20644" cy="48661"/>
              </a:xfrm>
              <a:custGeom>
                <a:avLst/>
                <a:gdLst>
                  <a:gd name="T0" fmla="*/ 12 w 24"/>
                  <a:gd name="T1" fmla="*/ 32 h 56"/>
                  <a:gd name="T2" fmla="*/ 5 w 24"/>
                  <a:gd name="T3" fmla="*/ 56 h 56"/>
                  <a:gd name="T4" fmla="*/ 3 w 24"/>
                  <a:gd name="T5" fmla="*/ 32 h 56"/>
                  <a:gd name="T6" fmla="*/ 14 w 24"/>
                  <a:gd name="T7" fmla="*/ 9 h 56"/>
                  <a:gd name="T8" fmla="*/ 19 w 24"/>
                  <a:gd name="T9" fmla="*/ 0 h 56"/>
                  <a:gd name="T10" fmla="*/ 20 w 24"/>
                  <a:gd name="T11" fmla="*/ 9 h 56"/>
                  <a:gd name="T12" fmla="*/ 12 w 24"/>
                  <a:gd name="T1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56">
                    <a:moveTo>
                      <a:pt x="12" y="32"/>
                    </a:moveTo>
                    <a:cubicBezTo>
                      <a:pt x="9" y="40"/>
                      <a:pt x="9" y="48"/>
                      <a:pt x="5" y="56"/>
                    </a:cubicBezTo>
                    <a:cubicBezTo>
                      <a:pt x="2" y="47"/>
                      <a:pt x="0" y="42"/>
                      <a:pt x="3" y="32"/>
                    </a:cubicBezTo>
                    <a:cubicBezTo>
                      <a:pt x="6" y="24"/>
                      <a:pt x="11" y="17"/>
                      <a:pt x="14" y="9"/>
                    </a:cubicBezTo>
                    <a:cubicBezTo>
                      <a:pt x="15" y="7"/>
                      <a:pt x="16" y="0"/>
                      <a:pt x="19" y="0"/>
                    </a:cubicBezTo>
                    <a:cubicBezTo>
                      <a:pt x="24" y="0"/>
                      <a:pt x="21" y="6"/>
                      <a:pt x="20" y="9"/>
                    </a:cubicBezTo>
                    <a:cubicBezTo>
                      <a:pt x="19" y="17"/>
                      <a:pt x="16" y="24"/>
                      <a:pt x="12" y="3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5" name="Freeform 157">
                <a:extLst>
                  <a:ext uri="{FF2B5EF4-FFF2-40B4-BE49-F238E27FC236}">
                    <a16:creationId xmlns:a16="http://schemas.microsoft.com/office/drawing/2014/main" id="{4A4179C0-58B7-435B-9C19-829FD1D2E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411" y="2908661"/>
                <a:ext cx="31335" cy="51241"/>
              </a:xfrm>
              <a:custGeom>
                <a:avLst/>
                <a:gdLst>
                  <a:gd name="T0" fmla="*/ 9 w 36"/>
                  <a:gd name="T1" fmla="*/ 48 h 59"/>
                  <a:gd name="T2" fmla="*/ 3 w 36"/>
                  <a:gd name="T3" fmla="*/ 54 h 59"/>
                  <a:gd name="T4" fmla="*/ 4 w 36"/>
                  <a:gd name="T5" fmla="*/ 45 h 59"/>
                  <a:gd name="T6" fmla="*/ 0 w 36"/>
                  <a:gd name="T7" fmla="*/ 35 h 59"/>
                  <a:gd name="T8" fmla="*/ 2 w 36"/>
                  <a:gd name="T9" fmla="*/ 23 h 59"/>
                  <a:gd name="T10" fmla="*/ 6 w 36"/>
                  <a:gd name="T11" fmla="*/ 18 h 59"/>
                  <a:gd name="T12" fmla="*/ 8 w 36"/>
                  <a:gd name="T13" fmla="*/ 12 h 59"/>
                  <a:gd name="T14" fmla="*/ 11 w 36"/>
                  <a:gd name="T15" fmla="*/ 9 h 59"/>
                  <a:gd name="T16" fmla="*/ 14 w 36"/>
                  <a:gd name="T17" fmla="*/ 6 h 59"/>
                  <a:gd name="T18" fmla="*/ 17 w 36"/>
                  <a:gd name="T19" fmla="*/ 5 h 59"/>
                  <a:gd name="T20" fmla="*/ 24 w 36"/>
                  <a:gd name="T21" fmla="*/ 4 h 59"/>
                  <a:gd name="T22" fmla="*/ 30 w 36"/>
                  <a:gd name="T23" fmla="*/ 1 h 59"/>
                  <a:gd name="T24" fmla="*/ 36 w 36"/>
                  <a:gd name="T25" fmla="*/ 3 h 59"/>
                  <a:gd name="T26" fmla="*/ 30 w 36"/>
                  <a:gd name="T27" fmla="*/ 8 h 59"/>
                  <a:gd name="T28" fmla="*/ 24 w 36"/>
                  <a:gd name="T29" fmla="*/ 13 h 59"/>
                  <a:gd name="T30" fmla="*/ 21 w 36"/>
                  <a:gd name="T31" fmla="*/ 27 h 59"/>
                  <a:gd name="T32" fmla="*/ 24 w 36"/>
                  <a:gd name="T33" fmla="*/ 31 h 59"/>
                  <a:gd name="T34" fmla="*/ 18 w 36"/>
                  <a:gd name="T35" fmla="*/ 34 h 59"/>
                  <a:gd name="T36" fmla="*/ 18 w 36"/>
                  <a:gd name="T37" fmla="*/ 41 h 59"/>
                  <a:gd name="T38" fmla="*/ 11 w 36"/>
                  <a:gd name="T39" fmla="*/ 43 h 59"/>
                  <a:gd name="T40" fmla="*/ 9 w 36"/>
                  <a:gd name="T41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59">
                    <a:moveTo>
                      <a:pt x="9" y="48"/>
                    </a:moveTo>
                    <a:cubicBezTo>
                      <a:pt x="8" y="51"/>
                      <a:pt x="6" y="59"/>
                      <a:pt x="3" y="54"/>
                    </a:cubicBezTo>
                    <a:cubicBezTo>
                      <a:pt x="1" y="51"/>
                      <a:pt x="4" y="47"/>
                      <a:pt x="4" y="45"/>
                    </a:cubicBezTo>
                    <a:cubicBezTo>
                      <a:pt x="4" y="41"/>
                      <a:pt x="1" y="38"/>
                      <a:pt x="0" y="35"/>
                    </a:cubicBezTo>
                    <a:cubicBezTo>
                      <a:pt x="5" y="34"/>
                      <a:pt x="1" y="26"/>
                      <a:pt x="2" y="23"/>
                    </a:cubicBezTo>
                    <a:cubicBezTo>
                      <a:pt x="3" y="21"/>
                      <a:pt x="5" y="20"/>
                      <a:pt x="6" y="18"/>
                    </a:cubicBezTo>
                    <a:cubicBezTo>
                      <a:pt x="7" y="16"/>
                      <a:pt x="7" y="14"/>
                      <a:pt x="8" y="12"/>
                    </a:cubicBezTo>
                    <a:cubicBezTo>
                      <a:pt x="9" y="10"/>
                      <a:pt x="10" y="10"/>
                      <a:pt x="11" y="9"/>
                    </a:cubicBezTo>
                    <a:cubicBezTo>
                      <a:pt x="12" y="8"/>
                      <a:pt x="12" y="7"/>
                      <a:pt x="14" y="6"/>
                    </a:cubicBezTo>
                    <a:cubicBezTo>
                      <a:pt x="14" y="6"/>
                      <a:pt x="16" y="5"/>
                      <a:pt x="17" y="5"/>
                    </a:cubicBezTo>
                    <a:cubicBezTo>
                      <a:pt x="21" y="4"/>
                      <a:pt x="21" y="4"/>
                      <a:pt x="24" y="4"/>
                    </a:cubicBezTo>
                    <a:cubicBezTo>
                      <a:pt x="27" y="4"/>
                      <a:pt x="28" y="1"/>
                      <a:pt x="30" y="1"/>
                    </a:cubicBezTo>
                    <a:cubicBezTo>
                      <a:pt x="32" y="0"/>
                      <a:pt x="35" y="2"/>
                      <a:pt x="36" y="3"/>
                    </a:cubicBezTo>
                    <a:cubicBezTo>
                      <a:pt x="33" y="4"/>
                      <a:pt x="32" y="5"/>
                      <a:pt x="30" y="8"/>
                    </a:cubicBezTo>
                    <a:cubicBezTo>
                      <a:pt x="28" y="12"/>
                      <a:pt x="28" y="12"/>
                      <a:pt x="24" y="13"/>
                    </a:cubicBezTo>
                    <a:cubicBezTo>
                      <a:pt x="19" y="15"/>
                      <a:pt x="20" y="22"/>
                      <a:pt x="21" y="27"/>
                    </a:cubicBezTo>
                    <a:cubicBezTo>
                      <a:pt x="23" y="28"/>
                      <a:pt x="25" y="28"/>
                      <a:pt x="24" y="31"/>
                    </a:cubicBezTo>
                    <a:cubicBezTo>
                      <a:pt x="23" y="31"/>
                      <a:pt x="19" y="33"/>
                      <a:pt x="18" y="34"/>
                    </a:cubicBezTo>
                    <a:cubicBezTo>
                      <a:pt x="16" y="36"/>
                      <a:pt x="19" y="38"/>
                      <a:pt x="18" y="41"/>
                    </a:cubicBezTo>
                    <a:cubicBezTo>
                      <a:pt x="14" y="41"/>
                      <a:pt x="14" y="41"/>
                      <a:pt x="11" y="43"/>
                    </a:cubicBezTo>
                    <a:cubicBezTo>
                      <a:pt x="10" y="45"/>
                      <a:pt x="9" y="46"/>
                      <a:pt x="9" y="4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6" name="Freeform 158">
                <a:extLst>
                  <a:ext uri="{FF2B5EF4-FFF2-40B4-BE49-F238E27FC236}">
                    <a16:creationId xmlns:a16="http://schemas.microsoft.com/office/drawing/2014/main" id="{11ACF0A4-45EC-44C9-BFAC-D6C7198A4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0940" y="2858894"/>
                <a:ext cx="26174" cy="21013"/>
              </a:xfrm>
              <a:custGeom>
                <a:avLst/>
                <a:gdLst>
                  <a:gd name="T0" fmla="*/ 13 w 30"/>
                  <a:gd name="T1" fmla="*/ 21 h 24"/>
                  <a:gd name="T2" fmla="*/ 11 w 30"/>
                  <a:gd name="T3" fmla="*/ 14 h 24"/>
                  <a:gd name="T4" fmla="*/ 2 w 30"/>
                  <a:gd name="T5" fmla="*/ 12 h 24"/>
                  <a:gd name="T6" fmla="*/ 4 w 30"/>
                  <a:gd name="T7" fmla="*/ 8 h 24"/>
                  <a:gd name="T8" fmla="*/ 10 w 30"/>
                  <a:gd name="T9" fmla="*/ 8 h 24"/>
                  <a:gd name="T10" fmla="*/ 14 w 30"/>
                  <a:gd name="T11" fmla="*/ 4 h 24"/>
                  <a:gd name="T12" fmla="*/ 20 w 30"/>
                  <a:gd name="T13" fmla="*/ 2 h 24"/>
                  <a:gd name="T14" fmla="*/ 20 w 30"/>
                  <a:gd name="T15" fmla="*/ 5 h 24"/>
                  <a:gd name="T16" fmla="*/ 27 w 30"/>
                  <a:gd name="T17" fmla="*/ 11 h 24"/>
                  <a:gd name="T18" fmla="*/ 29 w 30"/>
                  <a:gd name="T19" fmla="*/ 11 h 24"/>
                  <a:gd name="T20" fmla="*/ 28 w 30"/>
                  <a:gd name="T21" fmla="*/ 18 h 24"/>
                  <a:gd name="T22" fmla="*/ 20 w 30"/>
                  <a:gd name="T23" fmla="*/ 18 h 24"/>
                  <a:gd name="T24" fmla="*/ 17 w 30"/>
                  <a:gd name="T25" fmla="*/ 23 h 24"/>
                  <a:gd name="T26" fmla="*/ 13 w 30"/>
                  <a:gd name="T2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4">
                    <a:moveTo>
                      <a:pt x="13" y="21"/>
                    </a:moveTo>
                    <a:cubicBezTo>
                      <a:pt x="9" y="21"/>
                      <a:pt x="12" y="16"/>
                      <a:pt x="11" y="14"/>
                    </a:cubicBezTo>
                    <a:cubicBezTo>
                      <a:pt x="9" y="10"/>
                      <a:pt x="4" y="15"/>
                      <a:pt x="2" y="12"/>
                    </a:cubicBezTo>
                    <a:cubicBezTo>
                      <a:pt x="0" y="9"/>
                      <a:pt x="2" y="9"/>
                      <a:pt x="4" y="8"/>
                    </a:cubicBezTo>
                    <a:cubicBezTo>
                      <a:pt x="6" y="8"/>
                      <a:pt x="9" y="9"/>
                      <a:pt x="10" y="8"/>
                    </a:cubicBezTo>
                    <a:cubicBezTo>
                      <a:pt x="12" y="7"/>
                      <a:pt x="11" y="4"/>
                      <a:pt x="14" y="4"/>
                    </a:cubicBezTo>
                    <a:cubicBezTo>
                      <a:pt x="13" y="0"/>
                      <a:pt x="17" y="1"/>
                      <a:pt x="20" y="2"/>
                    </a:cubicBezTo>
                    <a:cubicBezTo>
                      <a:pt x="19" y="3"/>
                      <a:pt x="20" y="4"/>
                      <a:pt x="20" y="5"/>
                    </a:cubicBezTo>
                    <a:cubicBezTo>
                      <a:pt x="22" y="6"/>
                      <a:pt x="27" y="8"/>
                      <a:pt x="27" y="11"/>
                    </a:cubicBezTo>
                    <a:cubicBezTo>
                      <a:pt x="28" y="10"/>
                      <a:pt x="29" y="11"/>
                      <a:pt x="29" y="11"/>
                    </a:cubicBezTo>
                    <a:cubicBezTo>
                      <a:pt x="30" y="14"/>
                      <a:pt x="27" y="15"/>
                      <a:pt x="28" y="18"/>
                    </a:cubicBezTo>
                    <a:cubicBezTo>
                      <a:pt x="25" y="16"/>
                      <a:pt x="22" y="22"/>
                      <a:pt x="20" y="18"/>
                    </a:cubicBezTo>
                    <a:cubicBezTo>
                      <a:pt x="19" y="19"/>
                      <a:pt x="18" y="22"/>
                      <a:pt x="17" y="23"/>
                    </a:cubicBezTo>
                    <a:cubicBezTo>
                      <a:pt x="15" y="24"/>
                      <a:pt x="12" y="24"/>
                      <a:pt x="13" y="2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7" name="Freeform 159">
                <a:extLst>
                  <a:ext uri="{FF2B5EF4-FFF2-40B4-BE49-F238E27FC236}">
                    <a16:creationId xmlns:a16="http://schemas.microsoft.com/office/drawing/2014/main" id="{D97D8563-F8F4-4168-974B-5D0EFA29F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4673" y="2878063"/>
                <a:ext cx="39445" cy="38339"/>
              </a:xfrm>
              <a:custGeom>
                <a:avLst/>
                <a:gdLst>
                  <a:gd name="T0" fmla="*/ 5 w 45"/>
                  <a:gd name="T1" fmla="*/ 16 h 44"/>
                  <a:gd name="T2" fmla="*/ 0 w 45"/>
                  <a:gd name="T3" fmla="*/ 18 h 44"/>
                  <a:gd name="T4" fmla="*/ 3 w 45"/>
                  <a:gd name="T5" fmla="*/ 23 h 44"/>
                  <a:gd name="T6" fmla="*/ 11 w 45"/>
                  <a:gd name="T7" fmla="*/ 30 h 44"/>
                  <a:gd name="T8" fmla="*/ 7 w 45"/>
                  <a:gd name="T9" fmla="*/ 34 h 44"/>
                  <a:gd name="T10" fmla="*/ 6 w 45"/>
                  <a:gd name="T11" fmla="*/ 40 h 44"/>
                  <a:gd name="T12" fmla="*/ 13 w 45"/>
                  <a:gd name="T13" fmla="*/ 31 h 44"/>
                  <a:gd name="T14" fmla="*/ 15 w 45"/>
                  <a:gd name="T15" fmla="*/ 27 h 44"/>
                  <a:gd name="T16" fmla="*/ 17 w 45"/>
                  <a:gd name="T17" fmla="*/ 25 h 44"/>
                  <a:gd name="T18" fmla="*/ 24 w 45"/>
                  <a:gd name="T19" fmla="*/ 25 h 44"/>
                  <a:gd name="T20" fmla="*/ 29 w 45"/>
                  <a:gd name="T21" fmla="*/ 21 h 44"/>
                  <a:gd name="T22" fmla="*/ 35 w 45"/>
                  <a:gd name="T23" fmla="*/ 17 h 44"/>
                  <a:gd name="T24" fmla="*/ 38 w 45"/>
                  <a:gd name="T25" fmla="*/ 15 h 44"/>
                  <a:gd name="T26" fmla="*/ 41 w 45"/>
                  <a:gd name="T27" fmla="*/ 14 h 44"/>
                  <a:gd name="T28" fmla="*/ 41 w 45"/>
                  <a:gd name="T29" fmla="*/ 8 h 44"/>
                  <a:gd name="T30" fmla="*/ 43 w 45"/>
                  <a:gd name="T31" fmla="*/ 3 h 44"/>
                  <a:gd name="T32" fmla="*/ 34 w 45"/>
                  <a:gd name="T33" fmla="*/ 0 h 44"/>
                  <a:gd name="T34" fmla="*/ 29 w 45"/>
                  <a:gd name="T35" fmla="*/ 4 h 44"/>
                  <a:gd name="T36" fmla="*/ 22 w 45"/>
                  <a:gd name="T37" fmla="*/ 5 h 44"/>
                  <a:gd name="T38" fmla="*/ 19 w 45"/>
                  <a:gd name="T39" fmla="*/ 4 h 44"/>
                  <a:gd name="T40" fmla="*/ 14 w 45"/>
                  <a:gd name="T41" fmla="*/ 6 h 44"/>
                  <a:gd name="T42" fmla="*/ 13 w 45"/>
                  <a:gd name="T43" fmla="*/ 9 h 44"/>
                  <a:gd name="T44" fmla="*/ 7 w 45"/>
                  <a:gd name="T45" fmla="*/ 10 h 44"/>
                  <a:gd name="T46" fmla="*/ 5 w 45"/>
                  <a:gd name="T47" fmla="*/ 9 h 44"/>
                  <a:gd name="T48" fmla="*/ 5 w 45"/>
                  <a:gd name="T49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5" h="44">
                    <a:moveTo>
                      <a:pt x="5" y="16"/>
                    </a:moveTo>
                    <a:cubicBezTo>
                      <a:pt x="4" y="17"/>
                      <a:pt x="1" y="16"/>
                      <a:pt x="0" y="18"/>
                    </a:cubicBezTo>
                    <a:cubicBezTo>
                      <a:pt x="0" y="20"/>
                      <a:pt x="2" y="21"/>
                      <a:pt x="3" y="23"/>
                    </a:cubicBezTo>
                    <a:cubicBezTo>
                      <a:pt x="5" y="24"/>
                      <a:pt x="11" y="27"/>
                      <a:pt x="11" y="30"/>
                    </a:cubicBezTo>
                    <a:cubicBezTo>
                      <a:pt x="10" y="32"/>
                      <a:pt x="7" y="33"/>
                      <a:pt x="7" y="34"/>
                    </a:cubicBezTo>
                    <a:cubicBezTo>
                      <a:pt x="6" y="36"/>
                      <a:pt x="6" y="39"/>
                      <a:pt x="6" y="40"/>
                    </a:cubicBezTo>
                    <a:cubicBezTo>
                      <a:pt x="12" y="44"/>
                      <a:pt x="12" y="34"/>
                      <a:pt x="13" y="31"/>
                    </a:cubicBezTo>
                    <a:cubicBezTo>
                      <a:pt x="14" y="31"/>
                      <a:pt x="15" y="27"/>
                      <a:pt x="15" y="27"/>
                    </a:cubicBezTo>
                    <a:cubicBezTo>
                      <a:pt x="16" y="26"/>
                      <a:pt x="15" y="25"/>
                      <a:pt x="17" y="25"/>
                    </a:cubicBezTo>
                    <a:cubicBezTo>
                      <a:pt x="19" y="24"/>
                      <a:pt x="22" y="25"/>
                      <a:pt x="24" y="25"/>
                    </a:cubicBezTo>
                    <a:cubicBezTo>
                      <a:pt x="25" y="24"/>
                      <a:pt x="28" y="22"/>
                      <a:pt x="29" y="21"/>
                    </a:cubicBezTo>
                    <a:cubicBezTo>
                      <a:pt x="31" y="20"/>
                      <a:pt x="33" y="19"/>
                      <a:pt x="35" y="17"/>
                    </a:cubicBezTo>
                    <a:cubicBezTo>
                      <a:pt x="36" y="17"/>
                      <a:pt x="37" y="15"/>
                      <a:pt x="38" y="15"/>
                    </a:cubicBezTo>
                    <a:cubicBezTo>
                      <a:pt x="38" y="15"/>
                      <a:pt x="41" y="14"/>
                      <a:pt x="41" y="14"/>
                    </a:cubicBezTo>
                    <a:cubicBezTo>
                      <a:pt x="43" y="12"/>
                      <a:pt x="44" y="10"/>
                      <a:pt x="41" y="8"/>
                    </a:cubicBezTo>
                    <a:cubicBezTo>
                      <a:pt x="44" y="8"/>
                      <a:pt x="45" y="5"/>
                      <a:pt x="43" y="3"/>
                    </a:cubicBezTo>
                    <a:cubicBezTo>
                      <a:pt x="42" y="0"/>
                      <a:pt x="37" y="0"/>
                      <a:pt x="34" y="0"/>
                    </a:cubicBezTo>
                    <a:cubicBezTo>
                      <a:pt x="35" y="3"/>
                      <a:pt x="31" y="4"/>
                      <a:pt x="29" y="4"/>
                    </a:cubicBezTo>
                    <a:cubicBezTo>
                      <a:pt x="27" y="4"/>
                      <a:pt x="25" y="5"/>
                      <a:pt x="22" y="5"/>
                    </a:cubicBezTo>
                    <a:cubicBezTo>
                      <a:pt x="21" y="4"/>
                      <a:pt x="21" y="4"/>
                      <a:pt x="19" y="4"/>
                    </a:cubicBezTo>
                    <a:cubicBezTo>
                      <a:pt x="19" y="8"/>
                      <a:pt x="16" y="6"/>
                      <a:pt x="14" y="6"/>
                    </a:cubicBezTo>
                    <a:cubicBezTo>
                      <a:pt x="14" y="7"/>
                      <a:pt x="14" y="8"/>
                      <a:pt x="13" y="9"/>
                    </a:cubicBezTo>
                    <a:cubicBezTo>
                      <a:pt x="12" y="9"/>
                      <a:pt x="9" y="9"/>
                      <a:pt x="7" y="10"/>
                    </a:cubicBezTo>
                    <a:cubicBezTo>
                      <a:pt x="6" y="10"/>
                      <a:pt x="7" y="8"/>
                      <a:pt x="5" y="9"/>
                    </a:cubicBezTo>
                    <a:cubicBezTo>
                      <a:pt x="4" y="11"/>
                      <a:pt x="6" y="14"/>
                      <a:pt x="5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8" name="Freeform 160">
                <a:extLst>
                  <a:ext uri="{FF2B5EF4-FFF2-40B4-BE49-F238E27FC236}">
                    <a16:creationId xmlns:a16="http://schemas.microsoft.com/office/drawing/2014/main" id="{36FF9D5D-9364-4952-8211-7C58D082F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588" y="2796225"/>
                <a:ext cx="26174" cy="26174"/>
              </a:xfrm>
              <a:custGeom>
                <a:avLst/>
                <a:gdLst>
                  <a:gd name="T0" fmla="*/ 24 w 30"/>
                  <a:gd name="T1" fmla="*/ 2 h 30"/>
                  <a:gd name="T2" fmla="*/ 30 w 30"/>
                  <a:gd name="T3" fmla="*/ 23 h 30"/>
                  <a:gd name="T4" fmla="*/ 17 w 30"/>
                  <a:gd name="T5" fmla="*/ 25 h 30"/>
                  <a:gd name="T6" fmla="*/ 14 w 30"/>
                  <a:gd name="T7" fmla="*/ 23 h 30"/>
                  <a:gd name="T8" fmla="*/ 10 w 30"/>
                  <a:gd name="T9" fmla="*/ 22 h 30"/>
                  <a:gd name="T10" fmla="*/ 6 w 30"/>
                  <a:gd name="T11" fmla="*/ 18 h 30"/>
                  <a:gd name="T12" fmla="*/ 1 w 30"/>
                  <a:gd name="T13" fmla="*/ 17 h 30"/>
                  <a:gd name="T14" fmla="*/ 4 w 30"/>
                  <a:gd name="T15" fmla="*/ 8 h 30"/>
                  <a:gd name="T16" fmla="*/ 7 w 30"/>
                  <a:gd name="T17" fmla="*/ 4 h 30"/>
                  <a:gd name="T18" fmla="*/ 24 w 30"/>
                  <a:gd name="T1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0">
                    <a:moveTo>
                      <a:pt x="24" y="2"/>
                    </a:moveTo>
                    <a:cubicBezTo>
                      <a:pt x="24" y="2"/>
                      <a:pt x="30" y="21"/>
                      <a:pt x="30" y="23"/>
                    </a:cubicBezTo>
                    <a:cubicBezTo>
                      <a:pt x="30" y="30"/>
                      <a:pt x="21" y="27"/>
                      <a:pt x="17" y="25"/>
                    </a:cubicBezTo>
                    <a:cubicBezTo>
                      <a:pt x="16" y="25"/>
                      <a:pt x="15" y="23"/>
                      <a:pt x="14" y="23"/>
                    </a:cubicBezTo>
                    <a:cubicBezTo>
                      <a:pt x="13" y="22"/>
                      <a:pt x="11" y="22"/>
                      <a:pt x="10" y="22"/>
                    </a:cubicBezTo>
                    <a:cubicBezTo>
                      <a:pt x="8" y="21"/>
                      <a:pt x="8" y="19"/>
                      <a:pt x="6" y="18"/>
                    </a:cubicBezTo>
                    <a:cubicBezTo>
                      <a:pt x="5" y="18"/>
                      <a:pt x="1" y="17"/>
                      <a:pt x="1" y="17"/>
                    </a:cubicBezTo>
                    <a:cubicBezTo>
                      <a:pt x="0" y="13"/>
                      <a:pt x="3" y="10"/>
                      <a:pt x="4" y="8"/>
                    </a:cubicBezTo>
                    <a:cubicBezTo>
                      <a:pt x="5" y="6"/>
                      <a:pt x="6" y="5"/>
                      <a:pt x="7" y="4"/>
                    </a:cubicBezTo>
                    <a:cubicBezTo>
                      <a:pt x="12" y="0"/>
                      <a:pt x="18" y="1"/>
                      <a:pt x="24" y="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9" name="Freeform 161">
                <a:extLst>
                  <a:ext uri="{FF2B5EF4-FFF2-40B4-BE49-F238E27FC236}">
                    <a16:creationId xmlns:a16="http://schemas.microsoft.com/office/drawing/2014/main" id="{4A66142C-126C-4874-96CC-4716ACB25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7726" y="2294870"/>
                <a:ext cx="50504" cy="53085"/>
              </a:xfrm>
              <a:custGeom>
                <a:avLst/>
                <a:gdLst>
                  <a:gd name="T0" fmla="*/ 26 w 58"/>
                  <a:gd name="T1" fmla="*/ 59 h 61"/>
                  <a:gd name="T2" fmla="*/ 7 w 58"/>
                  <a:gd name="T3" fmla="*/ 55 h 61"/>
                  <a:gd name="T4" fmla="*/ 2 w 58"/>
                  <a:gd name="T5" fmla="*/ 48 h 61"/>
                  <a:gd name="T6" fmla="*/ 3 w 58"/>
                  <a:gd name="T7" fmla="*/ 26 h 61"/>
                  <a:gd name="T8" fmla="*/ 25 w 58"/>
                  <a:gd name="T9" fmla="*/ 0 h 61"/>
                  <a:gd name="T10" fmla="*/ 35 w 58"/>
                  <a:gd name="T11" fmla="*/ 3 h 61"/>
                  <a:gd name="T12" fmla="*/ 36 w 58"/>
                  <a:gd name="T13" fmla="*/ 6 h 61"/>
                  <a:gd name="T14" fmla="*/ 41 w 58"/>
                  <a:gd name="T15" fmla="*/ 8 h 61"/>
                  <a:gd name="T16" fmla="*/ 54 w 58"/>
                  <a:gd name="T17" fmla="*/ 21 h 61"/>
                  <a:gd name="T18" fmla="*/ 57 w 58"/>
                  <a:gd name="T19" fmla="*/ 29 h 61"/>
                  <a:gd name="T20" fmla="*/ 50 w 58"/>
                  <a:gd name="T21" fmla="*/ 34 h 61"/>
                  <a:gd name="T22" fmla="*/ 39 w 58"/>
                  <a:gd name="T23" fmla="*/ 51 h 61"/>
                  <a:gd name="T24" fmla="*/ 32 w 58"/>
                  <a:gd name="T25" fmla="*/ 55 h 61"/>
                  <a:gd name="T26" fmla="*/ 26 w 58"/>
                  <a:gd name="T27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61">
                    <a:moveTo>
                      <a:pt x="26" y="59"/>
                    </a:moveTo>
                    <a:cubicBezTo>
                      <a:pt x="18" y="61"/>
                      <a:pt x="13" y="59"/>
                      <a:pt x="7" y="55"/>
                    </a:cubicBezTo>
                    <a:cubicBezTo>
                      <a:pt x="3" y="53"/>
                      <a:pt x="3" y="53"/>
                      <a:pt x="2" y="48"/>
                    </a:cubicBezTo>
                    <a:cubicBezTo>
                      <a:pt x="0" y="40"/>
                      <a:pt x="2" y="33"/>
                      <a:pt x="3" y="26"/>
                    </a:cubicBezTo>
                    <a:cubicBezTo>
                      <a:pt x="4" y="14"/>
                      <a:pt x="12" y="1"/>
                      <a:pt x="25" y="0"/>
                    </a:cubicBezTo>
                    <a:cubicBezTo>
                      <a:pt x="29" y="0"/>
                      <a:pt x="32" y="0"/>
                      <a:pt x="35" y="3"/>
                    </a:cubicBezTo>
                    <a:cubicBezTo>
                      <a:pt x="36" y="4"/>
                      <a:pt x="35" y="6"/>
                      <a:pt x="36" y="6"/>
                    </a:cubicBezTo>
                    <a:cubicBezTo>
                      <a:pt x="37" y="7"/>
                      <a:pt x="40" y="7"/>
                      <a:pt x="41" y="8"/>
                    </a:cubicBezTo>
                    <a:cubicBezTo>
                      <a:pt x="45" y="11"/>
                      <a:pt x="52" y="16"/>
                      <a:pt x="54" y="21"/>
                    </a:cubicBezTo>
                    <a:cubicBezTo>
                      <a:pt x="56" y="22"/>
                      <a:pt x="58" y="27"/>
                      <a:pt x="57" y="29"/>
                    </a:cubicBezTo>
                    <a:cubicBezTo>
                      <a:pt x="56" y="33"/>
                      <a:pt x="53" y="31"/>
                      <a:pt x="50" y="34"/>
                    </a:cubicBezTo>
                    <a:cubicBezTo>
                      <a:pt x="45" y="39"/>
                      <a:pt x="45" y="47"/>
                      <a:pt x="39" y="51"/>
                    </a:cubicBezTo>
                    <a:cubicBezTo>
                      <a:pt x="37" y="53"/>
                      <a:pt x="34" y="53"/>
                      <a:pt x="32" y="55"/>
                    </a:cubicBezTo>
                    <a:cubicBezTo>
                      <a:pt x="29" y="56"/>
                      <a:pt x="29" y="58"/>
                      <a:pt x="26" y="5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0" name="Freeform 162">
                <a:extLst>
                  <a:ext uri="{FF2B5EF4-FFF2-40B4-BE49-F238E27FC236}">
                    <a16:creationId xmlns:a16="http://schemas.microsoft.com/office/drawing/2014/main" id="{D6A49408-8B89-4FD0-9138-07E81EFE9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3657" y="2229621"/>
                <a:ext cx="52347" cy="56402"/>
              </a:xfrm>
              <a:custGeom>
                <a:avLst/>
                <a:gdLst>
                  <a:gd name="T0" fmla="*/ 21 w 60"/>
                  <a:gd name="T1" fmla="*/ 47 h 65"/>
                  <a:gd name="T2" fmla="*/ 3 w 60"/>
                  <a:gd name="T3" fmla="*/ 18 h 65"/>
                  <a:gd name="T4" fmla="*/ 10 w 60"/>
                  <a:gd name="T5" fmla="*/ 18 h 65"/>
                  <a:gd name="T6" fmla="*/ 12 w 60"/>
                  <a:gd name="T7" fmla="*/ 4 h 65"/>
                  <a:gd name="T8" fmla="*/ 28 w 60"/>
                  <a:gd name="T9" fmla="*/ 4 h 65"/>
                  <a:gd name="T10" fmla="*/ 55 w 60"/>
                  <a:gd name="T11" fmla="*/ 41 h 65"/>
                  <a:gd name="T12" fmla="*/ 54 w 60"/>
                  <a:gd name="T13" fmla="*/ 59 h 65"/>
                  <a:gd name="T14" fmla="*/ 31 w 60"/>
                  <a:gd name="T15" fmla="*/ 58 h 65"/>
                  <a:gd name="T16" fmla="*/ 22 w 60"/>
                  <a:gd name="T17" fmla="*/ 45 h 65"/>
                  <a:gd name="T18" fmla="*/ 21 w 60"/>
                  <a:gd name="T19" fmla="*/ 47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5">
                    <a:moveTo>
                      <a:pt x="21" y="47"/>
                    </a:moveTo>
                    <a:cubicBezTo>
                      <a:pt x="18" y="53"/>
                      <a:pt x="0" y="18"/>
                      <a:pt x="3" y="18"/>
                    </a:cubicBezTo>
                    <a:cubicBezTo>
                      <a:pt x="5" y="18"/>
                      <a:pt x="8" y="17"/>
                      <a:pt x="10" y="18"/>
                    </a:cubicBezTo>
                    <a:cubicBezTo>
                      <a:pt x="7" y="14"/>
                      <a:pt x="10" y="6"/>
                      <a:pt x="12" y="4"/>
                    </a:cubicBezTo>
                    <a:cubicBezTo>
                      <a:pt x="18" y="0"/>
                      <a:pt x="22" y="3"/>
                      <a:pt x="28" y="4"/>
                    </a:cubicBezTo>
                    <a:cubicBezTo>
                      <a:pt x="27" y="20"/>
                      <a:pt x="47" y="28"/>
                      <a:pt x="55" y="41"/>
                    </a:cubicBezTo>
                    <a:cubicBezTo>
                      <a:pt x="60" y="48"/>
                      <a:pt x="60" y="54"/>
                      <a:pt x="54" y="59"/>
                    </a:cubicBezTo>
                    <a:cubicBezTo>
                      <a:pt x="46" y="65"/>
                      <a:pt x="39" y="62"/>
                      <a:pt x="31" y="58"/>
                    </a:cubicBezTo>
                    <a:cubicBezTo>
                      <a:pt x="39" y="51"/>
                      <a:pt x="29" y="44"/>
                      <a:pt x="22" y="45"/>
                    </a:cubicBezTo>
                    <a:cubicBezTo>
                      <a:pt x="21" y="46"/>
                      <a:pt x="22" y="46"/>
                      <a:pt x="21" y="4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1" name="Freeform 163">
                <a:extLst>
                  <a:ext uri="{FF2B5EF4-FFF2-40B4-BE49-F238E27FC236}">
                    <a16:creationId xmlns:a16="http://schemas.microsoft.com/office/drawing/2014/main" id="{C3376676-33C9-4751-A632-F8D873048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404" y="1678131"/>
                <a:ext cx="410300" cy="554807"/>
              </a:xfrm>
              <a:custGeom>
                <a:avLst/>
                <a:gdLst>
                  <a:gd name="T0" fmla="*/ 115 w 471"/>
                  <a:gd name="T1" fmla="*/ 623 h 637"/>
                  <a:gd name="T2" fmla="*/ 65 w 471"/>
                  <a:gd name="T3" fmla="*/ 609 h 637"/>
                  <a:gd name="T4" fmla="*/ 60 w 471"/>
                  <a:gd name="T5" fmla="*/ 593 h 637"/>
                  <a:gd name="T6" fmla="*/ 44 w 471"/>
                  <a:gd name="T7" fmla="*/ 597 h 637"/>
                  <a:gd name="T8" fmla="*/ 6 w 471"/>
                  <a:gd name="T9" fmla="*/ 547 h 637"/>
                  <a:gd name="T10" fmla="*/ 19 w 471"/>
                  <a:gd name="T11" fmla="*/ 498 h 637"/>
                  <a:gd name="T12" fmla="*/ 35 w 471"/>
                  <a:gd name="T13" fmla="*/ 457 h 637"/>
                  <a:gd name="T14" fmla="*/ 50 w 471"/>
                  <a:gd name="T15" fmla="*/ 411 h 637"/>
                  <a:gd name="T16" fmla="*/ 77 w 471"/>
                  <a:gd name="T17" fmla="*/ 388 h 637"/>
                  <a:gd name="T18" fmla="*/ 94 w 471"/>
                  <a:gd name="T19" fmla="*/ 354 h 637"/>
                  <a:gd name="T20" fmla="*/ 71 w 471"/>
                  <a:gd name="T21" fmla="*/ 336 h 637"/>
                  <a:gd name="T22" fmla="*/ 101 w 471"/>
                  <a:gd name="T23" fmla="*/ 295 h 637"/>
                  <a:gd name="T24" fmla="*/ 116 w 471"/>
                  <a:gd name="T25" fmla="*/ 274 h 637"/>
                  <a:gd name="T26" fmla="*/ 141 w 471"/>
                  <a:gd name="T27" fmla="*/ 256 h 637"/>
                  <a:gd name="T28" fmla="*/ 117 w 471"/>
                  <a:gd name="T29" fmla="*/ 227 h 637"/>
                  <a:gd name="T30" fmla="*/ 133 w 471"/>
                  <a:gd name="T31" fmla="*/ 218 h 637"/>
                  <a:gd name="T32" fmla="*/ 159 w 471"/>
                  <a:gd name="T33" fmla="*/ 185 h 637"/>
                  <a:gd name="T34" fmla="*/ 183 w 471"/>
                  <a:gd name="T35" fmla="*/ 161 h 637"/>
                  <a:gd name="T36" fmla="*/ 206 w 471"/>
                  <a:gd name="T37" fmla="*/ 133 h 637"/>
                  <a:gd name="T38" fmla="*/ 223 w 471"/>
                  <a:gd name="T39" fmla="*/ 124 h 637"/>
                  <a:gd name="T40" fmla="*/ 228 w 471"/>
                  <a:gd name="T41" fmla="*/ 105 h 637"/>
                  <a:gd name="T42" fmla="*/ 250 w 471"/>
                  <a:gd name="T43" fmla="*/ 107 h 637"/>
                  <a:gd name="T44" fmla="*/ 257 w 471"/>
                  <a:gd name="T45" fmla="*/ 92 h 637"/>
                  <a:gd name="T46" fmla="*/ 296 w 471"/>
                  <a:gd name="T47" fmla="*/ 94 h 637"/>
                  <a:gd name="T48" fmla="*/ 325 w 471"/>
                  <a:gd name="T49" fmla="*/ 82 h 637"/>
                  <a:gd name="T50" fmla="*/ 357 w 471"/>
                  <a:gd name="T51" fmla="*/ 77 h 637"/>
                  <a:gd name="T52" fmla="*/ 389 w 471"/>
                  <a:gd name="T53" fmla="*/ 60 h 637"/>
                  <a:gd name="T54" fmla="*/ 394 w 471"/>
                  <a:gd name="T55" fmla="*/ 29 h 637"/>
                  <a:gd name="T56" fmla="*/ 416 w 471"/>
                  <a:gd name="T57" fmla="*/ 10 h 637"/>
                  <a:gd name="T58" fmla="*/ 456 w 471"/>
                  <a:gd name="T59" fmla="*/ 12 h 637"/>
                  <a:gd name="T60" fmla="*/ 467 w 471"/>
                  <a:gd name="T61" fmla="*/ 57 h 637"/>
                  <a:gd name="T62" fmla="*/ 450 w 471"/>
                  <a:gd name="T63" fmla="*/ 81 h 637"/>
                  <a:gd name="T64" fmla="*/ 384 w 471"/>
                  <a:gd name="T65" fmla="*/ 127 h 637"/>
                  <a:gd name="T66" fmla="*/ 344 w 471"/>
                  <a:gd name="T67" fmla="*/ 148 h 637"/>
                  <a:gd name="T68" fmla="*/ 321 w 471"/>
                  <a:gd name="T69" fmla="*/ 161 h 637"/>
                  <a:gd name="T70" fmla="*/ 287 w 471"/>
                  <a:gd name="T71" fmla="*/ 179 h 637"/>
                  <a:gd name="T72" fmla="*/ 264 w 471"/>
                  <a:gd name="T73" fmla="*/ 202 h 637"/>
                  <a:gd name="T74" fmla="*/ 250 w 471"/>
                  <a:gd name="T75" fmla="*/ 214 h 637"/>
                  <a:gd name="T76" fmla="*/ 238 w 471"/>
                  <a:gd name="T77" fmla="*/ 224 h 637"/>
                  <a:gd name="T78" fmla="*/ 234 w 471"/>
                  <a:gd name="T79" fmla="*/ 240 h 637"/>
                  <a:gd name="T80" fmla="*/ 217 w 471"/>
                  <a:gd name="T81" fmla="*/ 267 h 637"/>
                  <a:gd name="T82" fmla="*/ 210 w 471"/>
                  <a:gd name="T83" fmla="*/ 277 h 637"/>
                  <a:gd name="T84" fmla="*/ 197 w 471"/>
                  <a:gd name="T85" fmla="*/ 280 h 637"/>
                  <a:gd name="T86" fmla="*/ 187 w 471"/>
                  <a:gd name="T87" fmla="*/ 309 h 637"/>
                  <a:gd name="T88" fmla="*/ 184 w 471"/>
                  <a:gd name="T89" fmla="*/ 318 h 637"/>
                  <a:gd name="T90" fmla="*/ 166 w 471"/>
                  <a:gd name="T91" fmla="*/ 315 h 637"/>
                  <a:gd name="T92" fmla="*/ 166 w 471"/>
                  <a:gd name="T93" fmla="*/ 351 h 637"/>
                  <a:gd name="T94" fmla="*/ 161 w 471"/>
                  <a:gd name="T95" fmla="*/ 364 h 637"/>
                  <a:gd name="T96" fmla="*/ 152 w 471"/>
                  <a:gd name="T97" fmla="*/ 381 h 637"/>
                  <a:gd name="T98" fmla="*/ 118 w 471"/>
                  <a:gd name="T99" fmla="*/ 390 h 637"/>
                  <a:gd name="T100" fmla="*/ 122 w 471"/>
                  <a:gd name="T101" fmla="*/ 421 h 637"/>
                  <a:gd name="T102" fmla="*/ 126 w 471"/>
                  <a:gd name="T103" fmla="*/ 435 h 637"/>
                  <a:gd name="T104" fmla="*/ 111 w 471"/>
                  <a:gd name="T105" fmla="*/ 461 h 637"/>
                  <a:gd name="T106" fmla="*/ 108 w 471"/>
                  <a:gd name="T107" fmla="*/ 495 h 637"/>
                  <a:gd name="T108" fmla="*/ 121 w 471"/>
                  <a:gd name="T109" fmla="*/ 559 h 637"/>
                  <a:gd name="T110" fmla="*/ 145 w 471"/>
                  <a:gd name="T111" fmla="*/ 597 h 6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71" h="637">
                    <a:moveTo>
                      <a:pt x="159" y="606"/>
                    </a:moveTo>
                    <a:cubicBezTo>
                      <a:pt x="166" y="611"/>
                      <a:pt x="162" y="629"/>
                      <a:pt x="155" y="627"/>
                    </a:cubicBezTo>
                    <a:cubicBezTo>
                      <a:pt x="154" y="637"/>
                      <a:pt x="133" y="627"/>
                      <a:pt x="128" y="626"/>
                    </a:cubicBezTo>
                    <a:cubicBezTo>
                      <a:pt x="126" y="626"/>
                      <a:pt x="124" y="626"/>
                      <a:pt x="122" y="626"/>
                    </a:cubicBezTo>
                    <a:cubicBezTo>
                      <a:pt x="119" y="625"/>
                      <a:pt x="118" y="624"/>
                      <a:pt x="115" y="623"/>
                    </a:cubicBezTo>
                    <a:cubicBezTo>
                      <a:pt x="111" y="620"/>
                      <a:pt x="107" y="621"/>
                      <a:pt x="102" y="620"/>
                    </a:cubicBezTo>
                    <a:cubicBezTo>
                      <a:pt x="105" y="629"/>
                      <a:pt x="95" y="624"/>
                      <a:pt x="92" y="622"/>
                    </a:cubicBezTo>
                    <a:cubicBezTo>
                      <a:pt x="88" y="620"/>
                      <a:pt x="83" y="616"/>
                      <a:pt x="78" y="614"/>
                    </a:cubicBezTo>
                    <a:cubicBezTo>
                      <a:pt x="76" y="613"/>
                      <a:pt x="73" y="614"/>
                      <a:pt x="71" y="614"/>
                    </a:cubicBezTo>
                    <a:cubicBezTo>
                      <a:pt x="69" y="613"/>
                      <a:pt x="68" y="611"/>
                      <a:pt x="65" y="609"/>
                    </a:cubicBezTo>
                    <a:cubicBezTo>
                      <a:pt x="63" y="608"/>
                      <a:pt x="59" y="608"/>
                      <a:pt x="56" y="607"/>
                    </a:cubicBezTo>
                    <a:cubicBezTo>
                      <a:pt x="54" y="606"/>
                      <a:pt x="54" y="604"/>
                      <a:pt x="51" y="603"/>
                    </a:cubicBezTo>
                    <a:cubicBezTo>
                      <a:pt x="51" y="603"/>
                      <a:pt x="51" y="602"/>
                      <a:pt x="51" y="602"/>
                    </a:cubicBezTo>
                    <a:cubicBezTo>
                      <a:pt x="53" y="601"/>
                      <a:pt x="57" y="600"/>
                      <a:pt x="59" y="599"/>
                    </a:cubicBezTo>
                    <a:cubicBezTo>
                      <a:pt x="65" y="596"/>
                      <a:pt x="64" y="598"/>
                      <a:pt x="60" y="593"/>
                    </a:cubicBezTo>
                    <a:cubicBezTo>
                      <a:pt x="58" y="591"/>
                      <a:pt x="49" y="580"/>
                      <a:pt x="58" y="580"/>
                    </a:cubicBezTo>
                    <a:cubicBezTo>
                      <a:pt x="60" y="575"/>
                      <a:pt x="53" y="572"/>
                      <a:pt x="48" y="573"/>
                    </a:cubicBezTo>
                    <a:cubicBezTo>
                      <a:pt x="46" y="577"/>
                      <a:pt x="48" y="578"/>
                      <a:pt x="47" y="582"/>
                    </a:cubicBezTo>
                    <a:cubicBezTo>
                      <a:pt x="46" y="585"/>
                      <a:pt x="44" y="585"/>
                      <a:pt x="44" y="589"/>
                    </a:cubicBezTo>
                    <a:cubicBezTo>
                      <a:pt x="44" y="591"/>
                      <a:pt x="47" y="596"/>
                      <a:pt x="44" y="597"/>
                    </a:cubicBezTo>
                    <a:cubicBezTo>
                      <a:pt x="43" y="597"/>
                      <a:pt x="39" y="590"/>
                      <a:pt x="38" y="588"/>
                    </a:cubicBezTo>
                    <a:cubicBezTo>
                      <a:pt x="36" y="583"/>
                      <a:pt x="36" y="576"/>
                      <a:pt x="30" y="573"/>
                    </a:cubicBezTo>
                    <a:cubicBezTo>
                      <a:pt x="25" y="570"/>
                      <a:pt x="19" y="572"/>
                      <a:pt x="21" y="563"/>
                    </a:cubicBezTo>
                    <a:cubicBezTo>
                      <a:pt x="30" y="562"/>
                      <a:pt x="26" y="556"/>
                      <a:pt x="29" y="550"/>
                    </a:cubicBezTo>
                    <a:cubicBezTo>
                      <a:pt x="22" y="550"/>
                      <a:pt x="11" y="554"/>
                      <a:pt x="6" y="547"/>
                    </a:cubicBezTo>
                    <a:cubicBezTo>
                      <a:pt x="5" y="547"/>
                      <a:pt x="4" y="547"/>
                      <a:pt x="3" y="547"/>
                    </a:cubicBezTo>
                    <a:cubicBezTo>
                      <a:pt x="1" y="542"/>
                      <a:pt x="1" y="536"/>
                      <a:pt x="0" y="531"/>
                    </a:cubicBezTo>
                    <a:cubicBezTo>
                      <a:pt x="0" y="524"/>
                      <a:pt x="2" y="515"/>
                      <a:pt x="0" y="509"/>
                    </a:cubicBezTo>
                    <a:cubicBezTo>
                      <a:pt x="6" y="506"/>
                      <a:pt x="1" y="497"/>
                      <a:pt x="10" y="495"/>
                    </a:cubicBezTo>
                    <a:cubicBezTo>
                      <a:pt x="15" y="494"/>
                      <a:pt x="14" y="498"/>
                      <a:pt x="19" y="498"/>
                    </a:cubicBezTo>
                    <a:cubicBezTo>
                      <a:pt x="23" y="498"/>
                      <a:pt x="23" y="495"/>
                      <a:pt x="25" y="493"/>
                    </a:cubicBezTo>
                    <a:cubicBezTo>
                      <a:pt x="27" y="491"/>
                      <a:pt x="32" y="486"/>
                      <a:pt x="32" y="482"/>
                    </a:cubicBezTo>
                    <a:cubicBezTo>
                      <a:pt x="32" y="478"/>
                      <a:pt x="30" y="479"/>
                      <a:pt x="30" y="475"/>
                    </a:cubicBezTo>
                    <a:cubicBezTo>
                      <a:pt x="31" y="473"/>
                      <a:pt x="35" y="468"/>
                      <a:pt x="35" y="464"/>
                    </a:cubicBezTo>
                    <a:cubicBezTo>
                      <a:pt x="36" y="462"/>
                      <a:pt x="36" y="460"/>
                      <a:pt x="35" y="457"/>
                    </a:cubicBezTo>
                    <a:cubicBezTo>
                      <a:pt x="35" y="456"/>
                      <a:pt x="36" y="456"/>
                      <a:pt x="36" y="456"/>
                    </a:cubicBezTo>
                    <a:cubicBezTo>
                      <a:pt x="35" y="452"/>
                      <a:pt x="31" y="453"/>
                      <a:pt x="32" y="447"/>
                    </a:cubicBezTo>
                    <a:cubicBezTo>
                      <a:pt x="17" y="445"/>
                      <a:pt x="34" y="424"/>
                      <a:pt x="45" y="427"/>
                    </a:cubicBezTo>
                    <a:cubicBezTo>
                      <a:pt x="44" y="425"/>
                      <a:pt x="44" y="424"/>
                      <a:pt x="42" y="422"/>
                    </a:cubicBezTo>
                    <a:cubicBezTo>
                      <a:pt x="45" y="420"/>
                      <a:pt x="50" y="415"/>
                      <a:pt x="50" y="411"/>
                    </a:cubicBezTo>
                    <a:cubicBezTo>
                      <a:pt x="44" y="411"/>
                      <a:pt x="45" y="406"/>
                      <a:pt x="47" y="402"/>
                    </a:cubicBezTo>
                    <a:cubicBezTo>
                      <a:pt x="48" y="400"/>
                      <a:pt x="49" y="399"/>
                      <a:pt x="51" y="397"/>
                    </a:cubicBezTo>
                    <a:cubicBezTo>
                      <a:pt x="54" y="394"/>
                      <a:pt x="54" y="396"/>
                      <a:pt x="57" y="394"/>
                    </a:cubicBezTo>
                    <a:cubicBezTo>
                      <a:pt x="62" y="391"/>
                      <a:pt x="63" y="389"/>
                      <a:pt x="69" y="390"/>
                    </a:cubicBezTo>
                    <a:cubicBezTo>
                      <a:pt x="72" y="391"/>
                      <a:pt x="78" y="395"/>
                      <a:pt x="77" y="388"/>
                    </a:cubicBezTo>
                    <a:cubicBezTo>
                      <a:pt x="73" y="388"/>
                      <a:pt x="71" y="385"/>
                      <a:pt x="70" y="382"/>
                    </a:cubicBezTo>
                    <a:cubicBezTo>
                      <a:pt x="75" y="381"/>
                      <a:pt x="76" y="380"/>
                      <a:pt x="77" y="377"/>
                    </a:cubicBezTo>
                    <a:cubicBezTo>
                      <a:pt x="77" y="374"/>
                      <a:pt x="74" y="374"/>
                      <a:pt x="74" y="371"/>
                    </a:cubicBezTo>
                    <a:cubicBezTo>
                      <a:pt x="75" y="371"/>
                      <a:pt x="77" y="368"/>
                      <a:pt x="77" y="368"/>
                    </a:cubicBezTo>
                    <a:cubicBezTo>
                      <a:pt x="82" y="361"/>
                      <a:pt x="87" y="358"/>
                      <a:pt x="94" y="354"/>
                    </a:cubicBezTo>
                    <a:cubicBezTo>
                      <a:pt x="86" y="353"/>
                      <a:pt x="78" y="361"/>
                      <a:pt x="71" y="359"/>
                    </a:cubicBezTo>
                    <a:cubicBezTo>
                      <a:pt x="69" y="359"/>
                      <a:pt x="64" y="355"/>
                      <a:pt x="64" y="352"/>
                    </a:cubicBezTo>
                    <a:cubicBezTo>
                      <a:pt x="59" y="353"/>
                      <a:pt x="59" y="347"/>
                      <a:pt x="58" y="344"/>
                    </a:cubicBezTo>
                    <a:cubicBezTo>
                      <a:pt x="60" y="344"/>
                      <a:pt x="66" y="345"/>
                      <a:pt x="68" y="344"/>
                    </a:cubicBezTo>
                    <a:cubicBezTo>
                      <a:pt x="69" y="343"/>
                      <a:pt x="69" y="338"/>
                      <a:pt x="71" y="336"/>
                    </a:cubicBezTo>
                    <a:cubicBezTo>
                      <a:pt x="75" y="329"/>
                      <a:pt x="83" y="330"/>
                      <a:pt x="89" y="327"/>
                    </a:cubicBezTo>
                    <a:cubicBezTo>
                      <a:pt x="80" y="322"/>
                      <a:pt x="87" y="316"/>
                      <a:pt x="93" y="311"/>
                    </a:cubicBezTo>
                    <a:cubicBezTo>
                      <a:pt x="99" y="305"/>
                      <a:pt x="105" y="313"/>
                      <a:pt x="112" y="311"/>
                    </a:cubicBezTo>
                    <a:cubicBezTo>
                      <a:pt x="111" y="302"/>
                      <a:pt x="100" y="306"/>
                      <a:pt x="96" y="301"/>
                    </a:cubicBezTo>
                    <a:cubicBezTo>
                      <a:pt x="94" y="298"/>
                      <a:pt x="97" y="296"/>
                      <a:pt x="101" y="295"/>
                    </a:cubicBezTo>
                    <a:cubicBezTo>
                      <a:pt x="105" y="295"/>
                      <a:pt x="107" y="298"/>
                      <a:pt x="111" y="298"/>
                    </a:cubicBezTo>
                    <a:cubicBezTo>
                      <a:pt x="115" y="297"/>
                      <a:pt x="118" y="294"/>
                      <a:pt x="113" y="291"/>
                    </a:cubicBezTo>
                    <a:cubicBezTo>
                      <a:pt x="109" y="288"/>
                      <a:pt x="99" y="292"/>
                      <a:pt x="105" y="284"/>
                    </a:cubicBezTo>
                    <a:cubicBezTo>
                      <a:pt x="109" y="278"/>
                      <a:pt x="121" y="282"/>
                      <a:pt x="123" y="275"/>
                    </a:cubicBezTo>
                    <a:cubicBezTo>
                      <a:pt x="121" y="272"/>
                      <a:pt x="118" y="272"/>
                      <a:pt x="116" y="274"/>
                    </a:cubicBezTo>
                    <a:cubicBezTo>
                      <a:pt x="115" y="273"/>
                      <a:pt x="110" y="269"/>
                      <a:pt x="109" y="267"/>
                    </a:cubicBezTo>
                    <a:cubicBezTo>
                      <a:pt x="109" y="267"/>
                      <a:pt x="113" y="259"/>
                      <a:pt x="113" y="259"/>
                    </a:cubicBezTo>
                    <a:cubicBezTo>
                      <a:pt x="117" y="256"/>
                      <a:pt x="119" y="259"/>
                      <a:pt x="123" y="259"/>
                    </a:cubicBezTo>
                    <a:cubicBezTo>
                      <a:pt x="126" y="259"/>
                      <a:pt x="131" y="256"/>
                      <a:pt x="133" y="255"/>
                    </a:cubicBezTo>
                    <a:cubicBezTo>
                      <a:pt x="135" y="258"/>
                      <a:pt x="139" y="258"/>
                      <a:pt x="141" y="256"/>
                    </a:cubicBezTo>
                    <a:cubicBezTo>
                      <a:pt x="138" y="254"/>
                      <a:pt x="134" y="251"/>
                      <a:pt x="131" y="250"/>
                    </a:cubicBezTo>
                    <a:cubicBezTo>
                      <a:pt x="127" y="248"/>
                      <a:pt x="121" y="250"/>
                      <a:pt x="118" y="248"/>
                    </a:cubicBezTo>
                    <a:cubicBezTo>
                      <a:pt x="108" y="242"/>
                      <a:pt x="129" y="237"/>
                      <a:pt x="132" y="235"/>
                    </a:cubicBezTo>
                    <a:cubicBezTo>
                      <a:pt x="127" y="233"/>
                      <a:pt x="130" y="228"/>
                      <a:pt x="129" y="224"/>
                    </a:cubicBezTo>
                    <a:cubicBezTo>
                      <a:pt x="126" y="226"/>
                      <a:pt x="119" y="230"/>
                      <a:pt x="117" y="227"/>
                    </a:cubicBezTo>
                    <a:cubicBezTo>
                      <a:pt x="115" y="223"/>
                      <a:pt x="124" y="216"/>
                      <a:pt x="115" y="218"/>
                    </a:cubicBezTo>
                    <a:cubicBezTo>
                      <a:pt x="113" y="212"/>
                      <a:pt x="117" y="202"/>
                      <a:pt x="125" y="204"/>
                    </a:cubicBezTo>
                    <a:cubicBezTo>
                      <a:pt x="125" y="206"/>
                      <a:pt x="126" y="207"/>
                      <a:pt x="126" y="209"/>
                    </a:cubicBezTo>
                    <a:cubicBezTo>
                      <a:pt x="126" y="208"/>
                      <a:pt x="128" y="208"/>
                      <a:pt x="129" y="207"/>
                    </a:cubicBezTo>
                    <a:cubicBezTo>
                      <a:pt x="131" y="210"/>
                      <a:pt x="132" y="214"/>
                      <a:pt x="133" y="218"/>
                    </a:cubicBezTo>
                    <a:cubicBezTo>
                      <a:pt x="133" y="218"/>
                      <a:pt x="135" y="218"/>
                      <a:pt x="135" y="218"/>
                    </a:cubicBezTo>
                    <a:cubicBezTo>
                      <a:pt x="137" y="214"/>
                      <a:pt x="136" y="211"/>
                      <a:pt x="138" y="207"/>
                    </a:cubicBezTo>
                    <a:cubicBezTo>
                      <a:pt x="140" y="204"/>
                      <a:pt x="146" y="202"/>
                      <a:pt x="147" y="198"/>
                    </a:cubicBezTo>
                    <a:cubicBezTo>
                      <a:pt x="140" y="196"/>
                      <a:pt x="140" y="193"/>
                      <a:pt x="144" y="188"/>
                    </a:cubicBezTo>
                    <a:cubicBezTo>
                      <a:pt x="150" y="182"/>
                      <a:pt x="153" y="187"/>
                      <a:pt x="159" y="185"/>
                    </a:cubicBezTo>
                    <a:cubicBezTo>
                      <a:pt x="162" y="191"/>
                      <a:pt x="166" y="190"/>
                      <a:pt x="172" y="192"/>
                    </a:cubicBezTo>
                    <a:cubicBezTo>
                      <a:pt x="172" y="189"/>
                      <a:pt x="171" y="188"/>
                      <a:pt x="168" y="188"/>
                    </a:cubicBezTo>
                    <a:cubicBezTo>
                      <a:pt x="168" y="186"/>
                      <a:pt x="167" y="185"/>
                      <a:pt x="166" y="184"/>
                    </a:cubicBezTo>
                    <a:cubicBezTo>
                      <a:pt x="168" y="182"/>
                      <a:pt x="167" y="178"/>
                      <a:pt x="164" y="177"/>
                    </a:cubicBezTo>
                    <a:cubicBezTo>
                      <a:pt x="158" y="166"/>
                      <a:pt x="180" y="167"/>
                      <a:pt x="183" y="161"/>
                    </a:cubicBezTo>
                    <a:cubicBezTo>
                      <a:pt x="184" y="158"/>
                      <a:pt x="178" y="159"/>
                      <a:pt x="176" y="159"/>
                    </a:cubicBezTo>
                    <a:cubicBezTo>
                      <a:pt x="175" y="157"/>
                      <a:pt x="175" y="157"/>
                      <a:pt x="173" y="156"/>
                    </a:cubicBezTo>
                    <a:cubicBezTo>
                      <a:pt x="176" y="151"/>
                      <a:pt x="188" y="150"/>
                      <a:pt x="193" y="147"/>
                    </a:cubicBezTo>
                    <a:cubicBezTo>
                      <a:pt x="199" y="143"/>
                      <a:pt x="193" y="143"/>
                      <a:pt x="194" y="139"/>
                    </a:cubicBezTo>
                    <a:cubicBezTo>
                      <a:pt x="195" y="134"/>
                      <a:pt x="202" y="133"/>
                      <a:pt x="206" y="133"/>
                    </a:cubicBezTo>
                    <a:cubicBezTo>
                      <a:pt x="206" y="133"/>
                      <a:pt x="206" y="132"/>
                      <a:pt x="206" y="131"/>
                    </a:cubicBezTo>
                    <a:cubicBezTo>
                      <a:pt x="205" y="131"/>
                      <a:pt x="204" y="131"/>
                      <a:pt x="203" y="130"/>
                    </a:cubicBezTo>
                    <a:cubicBezTo>
                      <a:pt x="203" y="126"/>
                      <a:pt x="209" y="126"/>
                      <a:pt x="212" y="125"/>
                    </a:cubicBezTo>
                    <a:cubicBezTo>
                      <a:pt x="217" y="125"/>
                      <a:pt x="219" y="128"/>
                      <a:pt x="223" y="128"/>
                    </a:cubicBezTo>
                    <a:cubicBezTo>
                      <a:pt x="223" y="127"/>
                      <a:pt x="224" y="126"/>
                      <a:pt x="223" y="124"/>
                    </a:cubicBezTo>
                    <a:cubicBezTo>
                      <a:pt x="228" y="124"/>
                      <a:pt x="229" y="120"/>
                      <a:pt x="235" y="121"/>
                    </a:cubicBezTo>
                    <a:cubicBezTo>
                      <a:pt x="236" y="119"/>
                      <a:pt x="237" y="117"/>
                      <a:pt x="237" y="115"/>
                    </a:cubicBezTo>
                    <a:cubicBezTo>
                      <a:pt x="234" y="115"/>
                      <a:pt x="231" y="114"/>
                      <a:pt x="229" y="113"/>
                    </a:cubicBezTo>
                    <a:cubicBezTo>
                      <a:pt x="230" y="112"/>
                      <a:pt x="231" y="110"/>
                      <a:pt x="232" y="109"/>
                    </a:cubicBezTo>
                    <a:cubicBezTo>
                      <a:pt x="230" y="109"/>
                      <a:pt x="229" y="107"/>
                      <a:pt x="228" y="105"/>
                    </a:cubicBezTo>
                    <a:cubicBezTo>
                      <a:pt x="221" y="104"/>
                      <a:pt x="228" y="101"/>
                      <a:pt x="231" y="100"/>
                    </a:cubicBezTo>
                    <a:cubicBezTo>
                      <a:pt x="235" y="100"/>
                      <a:pt x="238" y="99"/>
                      <a:pt x="242" y="99"/>
                    </a:cubicBezTo>
                    <a:cubicBezTo>
                      <a:pt x="241" y="101"/>
                      <a:pt x="233" y="104"/>
                      <a:pt x="238" y="106"/>
                    </a:cubicBezTo>
                    <a:cubicBezTo>
                      <a:pt x="240" y="107"/>
                      <a:pt x="241" y="104"/>
                      <a:pt x="243" y="104"/>
                    </a:cubicBezTo>
                    <a:cubicBezTo>
                      <a:pt x="245" y="105"/>
                      <a:pt x="247" y="106"/>
                      <a:pt x="250" y="107"/>
                    </a:cubicBezTo>
                    <a:cubicBezTo>
                      <a:pt x="248" y="108"/>
                      <a:pt x="246" y="108"/>
                      <a:pt x="244" y="108"/>
                    </a:cubicBezTo>
                    <a:cubicBezTo>
                      <a:pt x="244" y="112"/>
                      <a:pt x="244" y="115"/>
                      <a:pt x="242" y="117"/>
                    </a:cubicBezTo>
                    <a:cubicBezTo>
                      <a:pt x="244" y="117"/>
                      <a:pt x="252" y="114"/>
                      <a:pt x="253" y="113"/>
                    </a:cubicBezTo>
                    <a:cubicBezTo>
                      <a:pt x="255" y="111"/>
                      <a:pt x="259" y="106"/>
                      <a:pt x="260" y="102"/>
                    </a:cubicBezTo>
                    <a:cubicBezTo>
                      <a:pt x="251" y="101"/>
                      <a:pt x="254" y="98"/>
                      <a:pt x="257" y="92"/>
                    </a:cubicBezTo>
                    <a:cubicBezTo>
                      <a:pt x="259" y="88"/>
                      <a:pt x="256" y="88"/>
                      <a:pt x="261" y="85"/>
                    </a:cubicBezTo>
                    <a:cubicBezTo>
                      <a:pt x="264" y="84"/>
                      <a:pt x="267" y="84"/>
                      <a:pt x="270" y="84"/>
                    </a:cubicBezTo>
                    <a:cubicBezTo>
                      <a:pt x="276" y="85"/>
                      <a:pt x="281" y="88"/>
                      <a:pt x="288" y="89"/>
                    </a:cubicBezTo>
                    <a:cubicBezTo>
                      <a:pt x="296" y="90"/>
                      <a:pt x="292" y="90"/>
                      <a:pt x="292" y="98"/>
                    </a:cubicBezTo>
                    <a:cubicBezTo>
                      <a:pt x="299" y="101"/>
                      <a:pt x="296" y="94"/>
                      <a:pt x="296" y="94"/>
                    </a:cubicBezTo>
                    <a:cubicBezTo>
                      <a:pt x="298" y="91"/>
                      <a:pt x="302" y="89"/>
                      <a:pt x="305" y="88"/>
                    </a:cubicBezTo>
                    <a:cubicBezTo>
                      <a:pt x="306" y="91"/>
                      <a:pt x="306" y="95"/>
                      <a:pt x="309" y="95"/>
                    </a:cubicBezTo>
                    <a:cubicBezTo>
                      <a:pt x="313" y="96"/>
                      <a:pt x="311" y="93"/>
                      <a:pt x="313" y="91"/>
                    </a:cubicBezTo>
                    <a:cubicBezTo>
                      <a:pt x="315" y="90"/>
                      <a:pt x="319" y="89"/>
                      <a:pt x="321" y="87"/>
                    </a:cubicBezTo>
                    <a:cubicBezTo>
                      <a:pt x="324" y="85"/>
                      <a:pt x="323" y="83"/>
                      <a:pt x="325" y="82"/>
                    </a:cubicBezTo>
                    <a:cubicBezTo>
                      <a:pt x="329" y="80"/>
                      <a:pt x="336" y="80"/>
                      <a:pt x="337" y="85"/>
                    </a:cubicBezTo>
                    <a:cubicBezTo>
                      <a:pt x="340" y="85"/>
                      <a:pt x="342" y="83"/>
                      <a:pt x="341" y="80"/>
                    </a:cubicBezTo>
                    <a:cubicBezTo>
                      <a:pt x="343" y="79"/>
                      <a:pt x="345" y="78"/>
                      <a:pt x="348" y="78"/>
                    </a:cubicBezTo>
                    <a:cubicBezTo>
                      <a:pt x="347" y="77"/>
                      <a:pt x="348" y="76"/>
                      <a:pt x="348" y="75"/>
                    </a:cubicBezTo>
                    <a:cubicBezTo>
                      <a:pt x="352" y="74"/>
                      <a:pt x="354" y="77"/>
                      <a:pt x="357" y="77"/>
                    </a:cubicBezTo>
                    <a:cubicBezTo>
                      <a:pt x="356" y="76"/>
                      <a:pt x="356" y="74"/>
                      <a:pt x="355" y="73"/>
                    </a:cubicBezTo>
                    <a:cubicBezTo>
                      <a:pt x="357" y="69"/>
                      <a:pt x="356" y="65"/>
                      <a:pt x="361" y="64"/>
                    </a:cubicBezTo>
                    <a:cubicBezTo>
                      <a:pt x="366" y="62"/>
                      <a:pt x="367" y="65"/>
                      <a:pt x="371" y="61"/>
                    </a:cubicBezTo>
                    <a:cubicBezTo>
                      <a:pt x="374" y="57"/>
                      <a:pt x="373" y="55"/>
                      <a:pt x="379" y="55"/>
                    </a:cubicBezTo>
                    <a:cubicBezTo>
                      <a:pt x="383" y="55"/>
                      <a:pt x="386" y="58"/>
                      <a:pt x="389" y="60"/>
                    </a:cubicBezTo>
                    <a:cubicBezTo>
                      <a:pt x="393" y="53"/>
                      <a:pt x="380" y="45"/>
                      <a:pt x="385" y="38"/>
                    </a:cubicBezTo>
                    <a:cubicBezTo>
                      <a:pt x="385" y="38"/>
                      <a:pt x="384" y="39"/>
                      <a:pt x="384" y="38"/>
                    </a:cubicBezTo>
                    <a:cubicBezTo>
                      <a:pt x="385" y="37"/>
                      <a:pt x="387" y="34"/>
                      <a:pt x="389" y="34"/>
                    </a:cubicBezTo>
                    <a:cubicBezTo>
                      <a:pt x="392" y="33"/>
                      <a:pt x="391" y="36"/>
                      <a:pt x="393" y="37"/>
                    </a:cubicBezTo>
                    <a:cubicBezTo>
                      <a:pt x="402" y="38"/>
                      <a:pt x="395" y="33"/>
                      <a:pt x="394" y="29"/>
                    </a:cubicBezTo>
                    <a:cubicBezTo>
                      <a:pt x="393" y="30"/>
                      <a:pt x="398" y="28"/>
                      <a:pt x="397" y="28"/>
                    </a:cubicBezTo>
                    <a:cubicBezTo>
                      <a:pt x="397" y="29"/>
                      <a:pt x="400" y="25"/>
                      <a:pt x="399" y="26"/>
                    </a:cubicBezTo>
                    <a:cubicBezTo>
                      <a:pt x="401" y="24"/>
                      <a:pt x="402" y="22"/>
                      <a:pt x="405" y="23"/>
                    </a:cubicBezTo>
                    <a:cubicBezTo>
                      <a:pt x="405" y="21"/>
                      <a:pt x="406" y="20"/>
                      <a:pt x="406" y="18"/>
                    </a:cubicBezTo>
                    <a:cubicBezTo>
                      <a:pt x="410" y="16"/>
                      <a:pt x="417" y="16"/>
                      <a:pt x="416" y="10"/>
                    </a:cubicBezTo>
                    <a:cubicBezTo>
                      <a:pt x="419" y="9"/>
                      <a:pt x="421" y="9"/>
                      <a:pt x="424" y="8"/>
                    </a:cubicBezTo>
                    <a:cubicBezTo>
                      <a:pt x="426" y="7"/>
                      <a:pt x="428" y="5"/>
                      <a:pt x="431" y="5"/>
                    </a:cubicBezTo>
                    <a:cubicBezTo>
                      <a:pt x="435" y="4"/>
                      <a:pt x="447" y="0"/>
                      <a:pt x="447" y="7"/>
                    </a:cubicBezTo>
                    <a:cubicBezTo>
                      <a:pt x="451" y="7"/>
                      <a:pt x="456" y="6"/>
                      <a:pt x="458" y="9"/>
                    </a:cubicBezTo>
                    <a:cubicBezTo>
                      <a:pt x="457" y="10"/>
                      <a:pt x="456" y="11"/>
                      <a:pt x="456" y="12"/>
                    </a:cubicBezTo>
                    <a:cubicBezTo>
                      <a:pt x="458" y="13"/>
                      <a:pt x="460" y="14"/>
                      <a:pt x="461" y="16"/>
                    </a:cubicBezTo>
                    <a:cubicBezTo>
                      <a:pt x="463" y="18"/>
                      <a:pt x="461" y="19"/>
                      <a:pt x="462" y="21"/>
                    </a:cubicBezTo>
                    <a:cubicBezTo>
                      <a:pt x="464" y="25"/>
                      <a:pt x="465" y="28"/>
                      <a:pt x="469" y="28"/>
                    </a:cubicBezTo>
                    <a:cubicBezTo>
                      <a:pt x="466" y="34"/>
                      <a:pt x="469" y="34"/>
                      <a:pt x="471" y="39"/>
                    </a:cubicBezTo>
                    <a:cubicBezTo>
                      <a:pt x="467" y="41"/>
                      <a:pt x="459" y="56"/>
                      <a:pt x="467" y="57"/>
                    </a:cubicBezTo>
                    <a:cubicBezTo>
                      <a:pt x="467" y="58"/>
                      <a:pt x="467" y="59"/>
                      <a:pt x="467" y="59"/>
                    </a:cubicBezTo>
                    <a:cubicBezTo>
                      <a:pt x="460" y="60"/>
                      <a:pt x="463" y="67"/>
                      <a:pt x="460" y="71"/>
                    </a:cubicBezTo>
                    <a:cubicBezTo>
                      <a:pt x="459" y="72"/>
                      <a:pt x="456" y="72"/>
                      <a:pt x="456" y="73"/>
                    </a:cubicBezTo>
                    <a:cubicBezTo>
                      <a:pt x="456" y="73"/>
                      <a:pt x="454" y="75"/>
                      <a:pt x="454" y="76"/>
                    </a:cubicBezTo>
                    <a:cubicBezTo>
                      <a:pt x="452" y="78"/>
                      <a:pt x="455" y="80"/>
                      <a:pt x="450" y="81"/>
                    </a:cubicBezTo>
                    <a:cubicBezTo>
                      <a:pt x="450" y="83"/>
                      <a:pt x="450" y="84"/>
                      <a:pt x="448" y="84"/>
                    </a:cubicBezTo>
                    <a:cubicBezTo>
                      <a:pt x="450" y="86"/>
                      <a:pt x="451" y="88"/>
                      <a:pt x="451" y="90"/>
                    </a:cubicBezTo>
                    <a:cubicBezTo>
                      <a:pt x="440" y="90"/>
                      <a:pt x="430" y="100"/>
                      <a:pt x="423" y="106"/>
                    </a:cubicBezTo>
                    <a:cubicBezTo>
                      <a:pt x="413" y="114"/>
                      <a:pt x="398" y="119"/>
                      <a:pt x="387" y="121"/>
                    </a:cubicBezTo>
                    <a:cubicBezTo>
                      <a:pt x="388" y="125"/>
                      <a:pt x="386" y="125"/>
                      <a:pt x="384" y="127"/>
                    </a:cubicBezTo>
                    <a:cubicBezTo>
                      <a:pt x="383" y="127"/>
                      <a:pt x="381" y="126"/>
                      <a:pt x="380" y="127"/>
                    </a:cubicBezTo>
                    <a:cubicBezTo>
                      <a:pt x="379" y="127"/>
                      <a:pt x="379" y="129"/>
                      <a:pt x="378" y="129"/>
                    </a:cubicBezTo>
                    <a:cubicBezTo>
                      <a:pt x="374" y="132"/>
                      <a:pt x="371" y="134"/>
                      <a:pt x="368" y="137"/>
                    </a:cubicBezTo>
                    <a:cubicBezTo>
                      <a:pt x="364" y="139"/>
                      <a:pt x="363" y="139"/>
                      <a:pt x="359" y="141"/>
                    </a:cubicBezTo>
                    <a:cubicBezTo>
                      <a:pt x="353" y="143"/>
                      <a:pt x="349" y="146"/>
                      <a:pt x="344" y="148"/>
                    </a:cubicBezTo>
                    <a:cubicBezTo>
                      <a:pt x="342" y="149"/>
                      <a:pt x="341" y="148"/>
                      <a:pt x="339" y="150"/>
                    </a:cubicBezTo>
                    <a:cubicBezTo>
                      <a:pt x="337" y="151"/>
                      <a:pt x="333" y="153"/>
                      <a:pt x="331" y="155"/>
                    </a:cubicBezTo>
                    <a:cubicBezTo>
                      <a:pt x="330" y="157"/>
                      <a:pt x="330" y="161"/>
                      <a:pt x="327" y="160"/>
                    </a:cubicBezTo>
                    <a:cubicBezTo>
                      <a:pt x="328" y="158"/>
                      <a:pt x="328" y="154"/>
                      <a:pt x="328" y="151"/>
                    </a:cubicBezTo>
                    <a:cubicBezTo>
                      <a:pt x="325" y="154"/>
                      <a:pt x="324" y="159"/>
                      <a:pt x="321" y="161"/>
                    </a:cubicBezTo>
                    <a:cubicBezTo>
                      <a:pt x="319" y="163"/>
                      <a:pt x="317" y="164"/>
                      <a:pt x="314" y="164"/>
                    </a:cubicBezTo>
                    <a:cubicBezTo>
                      <a:pt x="313" y="165"/>
                      <a:pt x="309" y="165"/>
                      <a:pt x="308" y="165"/>
                    </a:cubicBezTo>
                    <a:cubicBezTo>
                      <a:pt x="306" y="166"/>
                      <a:pt x="306" y="168"/>
                      <a:pt x="305" y="170"/>
                    </a:cubicBezTo>
                    <a:cubicBezTo>
                      <a:pt x="302" y="173"/>
                      <a:pt x="298" y="173"/>
                      <a:pt x="295" y="176"/>
                    </a:cubicBezTo>
                    <a:cubicBezTo>
                      <a:pt x="293" y="177"/>
                      <a:pt x="289" y="184"/>
                      <a:pt x="287" y="179"/>
                    </a:cubicBezTo>
                    <a:cubicBezTo>
                      <a:pt x="285" y="179"/>
                      <a:pt x="279" y="177"/>
                      <a:pt x="280" y="181"/>
                    </a:cubicBezTo>
                    <a:cubicBezTo>
                      <a:pt x="283" y="183"/>
                      <a:pt x="277" y="189"/>
                      <a:pt x="275" y="188"/>
                    </a:cubicBezTo>
                    <a:cubicBezTo>
                      <a:pt x="274" y="190"/>
                      <a:pt x="274" y="191"/>
                      <a:pt x="274" y="192"/>
                    </a:cubicBezTo>
                    <a:cubicBezTo>
                      <a:pt x="274" y="192"/>
                      <a:pt x="275" y="193"/>
                      <a:pt x="275" y="193"/>
                    </a:cubicBezTo>
                    <a:cubicBezTo>
                      <a:pt x="272" y="196"/>
                      <a:pt x="270" y="204"/>
                      <a:pt x="264" y="202"/>
                    </a:cubicBezTo>
                    <a:cubicBezTo>
                      <a:pt x="263" y="202"/>
                      <a:pt x="266" y="197"/>
                      <a:pt x="266" y="197"/>
                    </a:cubicBezTo>
                    <a:cubicBezTo>
                      <a:pt x="266" y="195"/>
                      <a:pt x="264" y="193"/>
                      <a:pt x="262" y="193"/>
                    </a:cubicBezTo>
                    <a:cubicBezTo>
                      <a:pt x="264" y="193"/>
                      <a:pt x="257" y="207"/>
                      <a:pt x="256" y="208"/>
                    </a:cubicBezTo>
                    <a:cubicBezTo>
                      <a:pt x="255" y="209"/>
                      <a:pt x="252" y="208"/>
                      <a:pt x="251" y="210"/>
                    </a:cubicBezTo>
                    <a:cubicBezTo>
                      <a:pt x="250" y="211"/>
                      <a:pt x="250" y="212"/>
                      <a:pt x="250" y="214"/>
                    </a:cubicBezTo>
                    <a:cubicBezTo>
                      <a:pt x="250" y="216"/>
                      <a:pt x="251" y="222"/>
                      <a:pt x="248" y="223"/>
                    </a:cubicBezTo>
                    <a:cubicBezTo>
                      <a:pt x="247" y="224"/>
                      <a:pt x="244" y="222"/>
                      <a:pt x="244" y="220"/>
                    </a:cubicBezTo>
                    <a:cubicBezTo>
                      <a:pt x="243" y="219"/>
                      <a:pt x="244" y="217"/>
                      <a:pt x="245" y="216"/>
                    </a:cubicBezTo>
                    <a:cubicBezTo>
                      <a:pt x="242" y="215"/>
                      <a:pt x="242" y="217"/>
                      <a:pt x="241" y="219"/>
                    </a:cubicBezTo>
                    <a:cubicBezTo>
                      <a:pt x="240" y="222"/>
                      <a:pt x="240" y="223"/>
                      <a:pt x="238" y="224"/>
                    </a:cubicBezTo>
                    <a:cubicBezTo>
                      <a:pt x="235" y="227"/>
                      <a:pt x="232" y="225"/>
                      <a:pt x="228" y="225"/>
                    </a:cubicBezTo>
                    <a:cubicBezTo>
                      <a:pt x="228" y="225"/>
                      <a:pt x="232" y="228"/>
                      <a:pt x="233" y="229"/>
                    </a:cubicBezTo>
                    <a:cubicBezTo>
                      <a:pt x="235" y="230"/>
                      <a:pt x="237" y="229"/>
                      <a:pt x="240" y="229"/>
                    </a:cubicBezTo>
                    <a:cubicBezTo>
                      <a:pt x="245" y="230"/>
                      <a:pt x="246" y="231"/>
                      <a:pt x="245" y="236"/>
                    </a:cubicBezTo>
                    <a:cubicBezTo>
                      <a:pt x="244" y="240"/>
                      <a:pt x="239" y="243"/>
                      <a:pt x="234" y="240"/>
                    </a:cubicBezTo>
                    <a:cubicBezTo>
                      <a:pt x="233" y="241"/>
                      <a:pt x="234" y="243"/>
                      <a:pt x="235" y="244"/>
                    </a:cubicBezTo>
                    <a:cubicBezTo>
                      <a:pt x="241" y="244"/>
                      <a:pt x="235" y="253"/>
                      <a:pt x="232" y="254"/>
                    </a:cubicBezTo>
                    <a:cubicBezTo>
                      <a:pt x="227" y="255"/>
                      <a:pt x="222" y="252"/>
                      <a:pt x="217" y="252"/>
                    </a:cubicBezTo>
                    <a:cubicBezTo>
                      <a:pt x="221" y="252"/>
                      <a:pt x="225" y="259"/>
                      <a:pt x="225" y="263"/>
                    </a:cubicBezTo>
                    <a:cubicBezTo>
                      <a:pt x="225" y="266"/>
                      <a:pt x="220" y="268"/>
                      <a:pt x="217" y="267"/>
                    </a:cubicBezTo>
                    <a:cubicBezTo>
                      <a:pt x="215" y="266"/>
                      <a:pt x="213" y="262"/>
                      <a:pt x="211" y="260"/>
                    </a:cubicBezTo>
                    <a:cubicBezTo>
                      <a:pt x="210" y="258"/>
                      <a:pt x="207" y="254"/>
                      <a:pt x="204" y="253"/>
                    </a:cubicBezTo>
                    <a:cubicBezTo>
                      <a:pt x="206" y="259"/>
                      <a:pt x="208" y="261"/>
                      <a:pt x="207" y="268"/>
                    </a:cubicBezTo>
                    <a:cubicBezTo>
                      <a:pt x="206" y="269"/>
                      <a:pt x="204" y="271"/>
                      <a:pt x="205" y="273"/>
                    </a:cubicBezTo>
                    <a:cubicBezTo>
                      <a:pt x="206" y="275"/>
                      <a:pt x="210" y="273"/>
                      <a:pt x="210" y="277"/>
                    </a:cubicBezTo>
                    <a:cubicBezTo>
                      <a:pt x="208" y="277"/>
                      <a:pt x="206" y="277"/>
                      <a:pt x="205" y="276"/>
                    </a:cubicBezTo>
                    <a:cubicBezTo>
                      <a:pt x="204" y="278"/>
                      <a:pt x="205" y="281"/>
                      <a:pt x="205" y="284"/>
                    </a:cubicBezTo>
                    <a:cubicBezTo>
                      <a:pt x="205" y="287"/>
                      <a:pt x="203" y="290"/>
                      <a:pt x="203" y="293"/>
                    </a:cubicBezTo>
                    <a:cubicBezTo>
                      <a:pt x="199" y="295"/>
                      <a:pt x="203" y="285"/>
                      <a:pt x="203" y="282"/>
                    </a:cubicBezTo>
                    <a:cubicBezTo>
                      <a:pt x="200" y="281"/>
                      <a:pt x="200" y="281"/>
                      <a:pt x="197" y="280"/>
                    </a:cubicBezTo>
                    <a:cubicBezTo>
                      <a:pt x="195" y="279"/>
                      <a:pt x="194" y="276"/>
                      <a:pt x="192" y="275"/>
                    </a:cubicBezTo>
                    <a:cubicBezTo>
                      <a:pt x="190" y="274"/>
                      <a:pt x="182" y="269"/>
                      <a:pt x="182" y="272"/>
                    </a:cubicBezTo>
                    <a:cubicBezTo>
                      <a:pt x="192" y="276"/>
                      <a:pt x="199" y="295"/>
                      <a:pt x="192" y="304"/>
                    </a:cubicBezTo>
                    <a:cubicBezTo>
                      <a:pt x="192" y="304"/>
                      <a:pt x="191" y="306"/>
                      <a:pt x="191" y="306"/>
                    </a:cubicBezTo>
                    <a:cubicBezTo>
                      <a:pt x="189" y="307"/>
                      <a:pt x="186" y="306"/>
                      <a:pt x="187" y="309"/>
                    </a:cubicBezTo>
                    <a:cubicBezTo>
                      <a:pt x="186" y="309"/>
                      <a:pt x="185" y="309"/>
                      <a:pt x="185" y="309"/>
                    </a:cubicBezTo>
                    <a:cubicBezTo>
                      <a:pt x="185" y="309"/>
                      <a:pt x="185" y="310"/>
                      <a:pt x="185" y="310"/>
                    </a:cubicBezTo>
                    <a:cubicBezTo>
                      <a:pt x="187" y="310"/>
                      <a:pt x="188" y="311"/>
                      <a:pt x="188" y="313"/>
                    </a:cubicBezTo>
                    <a:cubicBezTo>
                      <a:pt x="187" y="313"/>
                      <a:pt x="186" y="313"/>
                      <a:pt x="185" y="313"/>
                    </a:cubicBezTo>
                    <a:cubicBezTo>
                      <a:pt x="185" y="314"/>
                      <a:pt x="184" y="316"/>
                      <a:pt x="184" y="318"/>
                    </a:cubicBezTo>
                    <a:cubicBezTo>
                      <a:pt x="181" y="317"/>
                      <a:pt x="182" y="315"/>
                      <a:pt x="181" y="314"/>
                    </a:cubicBezTo>
                    <a:cubicBezTo>
                      <a:pt x="179" y="317"/>
                      <a:pt x="182" y="321"/>
                      <a:pt x="181" y="324"/>
                    </a:cubicBezTo>
                    <a:cubicBezTo>
                      <a:pt x="181" y="324"/>
                      <a:pt x="177" y="327"/>
                      <a:pt x="177" y="327"/>
                    </a:cubicBezTo>
                    <a:cubicBezTo>
                      <a:pt x="175" y="327"/>
                      <a:pt x="173" y="324"/>
                      <a:pt x="172" y="323"/>
                    </a:cubicBezTo>
                    <a:cubicBezTo>
                      <a:pt x="168" y="320"/>
                      <a:pt x="168" y="319"/>
                      <a:pt x="166" y="315"/>
                    </a:cubicBezTo>
                    <a:cubicBezTo>
                      <a:pt x="165" y="311"/>
                      <a:pt x="163" y="307"/>
                      <a:pt x="159" y="305"/>
                    </a:cubicBezTo>
                    <a:cubicBezTo>
                      <a:pt x="160" y="308"/>
                      <a:pt x="162" y="310"/>
                      <a:pt x="163" y="313"/>
                    </a:cubicBezTo>
                    <a:cubicBezTo>
                      <a:pt x="164" y="316"/>
                      <a:pt x="163" y="317"/>
                      <a:pt x="165" y="320"/>
                    </a:cubicBezTo>
                    <a:cubicBezTo>
                      <a:pt x="166" y="322"/>
                      <a:pt x="173" y="333"/>
                      <a:pt x="171" y="335"/>
                    </a:cubicBezTo>
                    <a:cubicBezTo>
                      <a:pt x="171" y="342"/>
                      <a:pt x="174" y="348"/>
                      <a:pt x="166" y="351"/>
                    </a:cubicBezTo>
                    <a:cubicBezTo>
                      <a:pt x="165" y="348"/>
                      <a:pt x="162" y="341"/>
                      <a:pt x="160" y="340"/>
                    </a:cubicBezTo>
                    <a:cubicBezTo>
                      <a:pt x="157" y="338"/>
                      <a:pt x="149" y="338"/>
                      <a:pt x="145" y="338"/>
                    </a:cubicBezTo>
                    <a:cubicBezTo>
                      <a:pt x="153" y="338"/>
                      <a:pt x="160" y="344"/>
                      <a:pt x="162" y="350"/>
                    </a:cubicBezTo>
                    <a:cubicBezTo>
                      <a:pt x="163" y="352"/>
                      <a:pt x="165" y="355"/>
                      <a:pt x="165" y="357"/>
                    </a:cubicBezTo>
                    <a:cubicBezTo>
                      <a:pt x="165" y="362"/>
                      <a:pt x="163" y="361"/>
                      <a:pt x="161" y="364"/>
                    </a:cubicBezTo>
                    <a:cubicBezTo>
                      <a:pt x="157" y="363"/>
                      <a:pt x="157" y="368"/>
                      <a:pt x="152" y="366"/>
                    </a:cubicBezTo>
                    <a:cubicBezTo>
                      <a:pt x="149" y="364"/>
                      <a:pt x="147" y="361"/>
                      <a:pt x="144" y="360"/>
                    </a:cubicBezTo>
                    <a:cubicBezTo>
                      <a:pt x="144" y="363"/>
                      <a:pt x="147" y="365"/>
                      <a:pt x="149" y="367"/>
                    </a:cubicBezTo>
                    <a:cubicBezTo>
                      <a:pt x="151" y="369"/>
                      <a:pt x="155" y="372"/>
                      <a:pt x="155" y="374"/>
                    </a:cubicBezTo>
                    <a:cubicBezTo>
                      <a:pt x="155" y="377"/>
                      <a:pt x="153" y="379"/>
                      <a:pt x="152" y="381"/>
                    </a:cubicBezTo>
                    <a:cubicBezTo>
                      <a:pt x="151" y="384"/>
                      <a:pt x="147" y="393"/>
                      <a:pt x="143" y="388"/>
                    </a:cubicBezTo>
                    <a:cubicBezTo>
                      <a:pt x="143" y="390"/>
                      <a:pt x="142" y="394"/>
                      <a:pt x="141" y="395"/>
                    </a:cubicBezTo>
                    <a:cubicBezTo>
                      <a:pt x="139" y="397"/>
                      <a:pt x="138" y="395"/>
                      <a:pt x="135" y="394"/>
                    </a:cubicBezTo>
                    <a:cubicBezTo>
                      <a:pt x="129" y="393"/>
                      <a:pt x="124" y="395"/>
                      <a:pt x="122" y="389"/>
                    </a:cubicBezTo>
                    <a:cubicBezTo>
                      <a:pt x="121" y="392"/>
                      <a:pt x="119" y="391"/>
                      <a:pt x="118" y="390"/>
                    </a:cubicBezTo>
                    <a:cubicBezTo>
                      <a:pt x="120" y="392"/>
                      <a:pt x="122" y="394"/>
                      <a:pt x="125" y="395"/>
                    </a:cubicBezTo>
                    <a:cubicBezTo>
                      <a:pt x="128" y="396"/>
                      <a:pt x="132" y="396"/>
                      <a:pt x="134" y="399"/>
                    </a:cubicBezTo>
                    <a:cubicBezTo>
                      <a:pt x="144" y="408"/>
                      <a:pt x="126" y="409"/>
                      <a:pt x="122" y="412"/>
                    </a:cubicBezTo>
                    <a:cubicBezTo>
                      <a:pt x="127" y="413"/>
                      <a:pt x="138" y="414"/>
                      <a:pt x="129" y="419"/>
                    </a:cubicBezTo>
                    <a:cubicBezTo>
                      <a:pt x="127" y="420"/>
                      <a:pt x="124" y="420"/>
                      <a:pt x="122" y="421"/>
                    </a:cubicBezTo>
                    <a:cubicBezTo>
                      <a:pt x="121" y="421"/>
                      <a:pt x="115" y="422"/>
                      <a:pt x="115" y="423"/>
                    </a:cubicBezTo>
                    <a:cubicBezTo>
                      <a:pt x="120" y="424"/>
                      <a:pt x="124" y="422"/>
                      <a:pt x="129" y="422"/>
                    </a:cubicBezTo>
                    <a:cubicBezTo>
                      <a:pt x="129" y="422"/>
                      <a:pt x="129" y="423"/>
                      <a:pt x="129" y="423"/>
                    </a:cubicBezTo>
                    <a:cubicBezTo>
                      <a:pt x="127" y="424"/>
                      <a:pt x="127" y="428"/>
                      <a:pt x="127" y="430"/>
                    </a:cubicBezTo>
                    <a:cubicBezTo>
                      <a:pt x="127" y="433"/>
                      <a:pt x="127" y="434"/>
                      <a:pt x="126" y="435"/>
                    </a:cubicBezTo>
                    <a:cubicBezTo>
                      <a:pt x="125" y="437"/>
                      <a:pt x="123" y="436"/>
                      <a:pt x="123" y="439"/>
                    </a:cubicBezTo>
                    <a:cubicBezTo>
                      <a:pt x="120" y="439"/>
                      <a:pt x="113" y="440"/>
                      <a:pt x="110" y="438"/>
                    </a:cubicBezTo>
                    <a:cubicBezTo>
                      <a:pt x="116" y="440"/>
                      <a:pt x="121" y="443"/>
                      <a:pt x="121" y="450"/>
                    </a:cubicBezTo>
                    <a:cubicBezTo>
                      <a:pt x="118" y="451"/>
                      <a:pt x="116" y="450"/>
                      <a:pt x="114" y="450"/>
                    </a:cubicBezTo>
                    <a:cubicBezTo>
                      <a:pt x="116" y="450"/>
                      <a:pt x="113" y="461"/>
                      <a:pt x="111" y="461"/>
                    </a:cubicBezTo>
                    <a:cubicBezTo>
                      <a:pt x="111" y="465"/>
                      <a:pt x="111" y="467"/>
                      <a:pt x="107" y="469"/>
                    </a:cubicBezTo>
                    <a:cubicBezTo>
                      <a:pt x="109" y="471"/>
                      <a:pt x="107" y="477"/>
                      <a:pt x="107" y="480"/>
                    </a:cubicBezTo>
                    <a:cubicBezTo>
                      <a:pt x="106" y="480"/>
                      <a:pt x="106" y="481"/>
                      <a:pt x="105" y="481"/>
                    </a:cubicBezTo>
                    <a:cubicBezTo>
                      <a:pt x="108" y="483"/>
                      <a:pt x="109" y="484"/>
                      <a:pt x="110" y="488"/>
                    </a:cubicBezTo>
                    <a:cubicBezTo>
                      <a:pt x="111" y="492"/>
                      <a:pt x="109" y="492"/>
                      <a:pt x="108" y="495"/>
                    </a:cubicBezTo>
                    <a:cubicBezTo>
                      <a:pt x="107" y="498"/>
                      <a:pt x="107" y="501"/>
                      <a:pt x="106" y="505"/>
                    </a:cubicBezTo>
                    <a:cubicBezTo>
                      <a:pt x="106" y="509"/>
                      <a:pt x="106" y="510"/>
                      <a:pt x="108" y="514"/>
                    </a:cubicBezTo>
                    <a:cubicBezTo>
                      <a:pt x="111" y="520"/>
                      <a:pt x="110" y="526"/>
                      <a:pt x="111" y="532"/>
                    </a:cubicBezTo>
                    <a:cubicBezTo>
                      <a:pt x="112" y="537"/>
                      <a:pt x="116" y="542"/>
                      <a:pt x="116" y="547"/>
                    </a:cubicBezTo>
                    <a:cubicBezTo>
                      <a:pt x="119" y="549"/>
                      <a:pt x="120" y="555"/>
                      <a:pt x="121" y="559"/>
                    </a:cubicBezTo>
                    <a:cubicBezTo>
                      <a:pt x="122" y="564"/>
                      <a:pt x="124" y="567"/>
                      <a:pt x="126" y="571"/>
                    </a:cubicBezTo>
                    <a:cubicBezTo>
                      <a:pt x="127" y="572"/>
                      <a:pt x="128" y="573"/>
                      <a:pt x="128" y="573"/>
                    </a:cubicBezTo>
                    <a:cubicBezTo>
                      <a:pt x="129" y="574"/>
                      <a:pt x="128" y="576"/>
                      <a:pt x="129" y="577"/>
                    </a:cubicBezTo>
                    <a:cubicBezTo>
                      <a:pt x="130" y="579"/>
                      <a:pt x="131" y="580"/>
                      <a:pt x="133" y="581"/>
                    </a:cubicBezTo>
                    <a:cubicBezTo>
                      <a:pt x="139" y="585"/>
                      <a:pt x="139" y="592"/>
                      <a:pt x="145" y="597"/>
                    </a:cubicBezTo>
                    <a:cubicBezTo>
                      <a:pt x="149" y="601"/>
                      <a:pt x="154" y="603"/>
                      <a:pt x="159" y="60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2" name="Freeform 164">
                <a:extLst>
                  <a:ext uri="{FF2B5EF4-FFF2-40B4-BE49-F238E27FC236}">
                    <a16:creationId xmlns:a16="http://schemas.microsoft.com/office/drawing/2014/main" id="{BC81494C-23BF-4FFF-A9B6-2A8D949E8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767" y="2002905"/>
                <a:ext cx="42025" cy="40182"/>
              </a:xfrm>
              <a:custGeom>
                <a:avLst/>
                <a:gdLst>
                  <a:gd name="T0" fmla="*/ 15 w 48"/>
                  <a:gd name="T1" fmla="*/ 44 h 46"/>
                  <a:gd name="T2" fmla="*/ 1 w 48"/>
                  <a:gd name="T3" fmla="*/ 40 h 46"/>
                  <a:gd name="T4" fmla="*/ 4 w 48"/>
                  <a:gd name="T5" fmla="*/ 30 h 46"/>
                  <a:gd name="T6" fmla="*/ 4 w 48"/>
                  <a:gd name="T7" fmla="*/ 10 h 46"/>
                  <a:gd name="T8" fmla="*/ 25 w 48"/>
                  <a:gd name="T9" fmla="*/ 1 h 46"/>
                  <a:gd name="T10" fmla="*/ 40 w 48"/>
                  <a:gd name="T11" fmla="*/ 12 h 46"/>
                  <a:gd name="T12" fmla="*/ 48 w 48"/>
                  <a:gd name="T13" fmla="*/ 33 h 46"/>
                  <a:gd name="T14" fmla="*/ 37 w 48"/>
                  <a:gd name="T15" fmla="*/ 34 h 46"/>
                  <a:gd name="T16" fmla="*/ 25 w 48"/>
                  <a:gd name="T17" fmla="*/ 36 h 46"/>
                  <a:gd name="T18" fmla="*/ 15 w 48"/>
                  <a:gd name="T19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6">
                    <a:moveTo>
                      <a:pt x="15" y="44"/>
                    </a:moveTo>
                    <a:cubicBezTo>
                      <a:pt x="11" y="46"/>
                      <a:pt x="1" y="46"/>
                      <a:pt x="1" y="40"/>
                    </a:cubicBezTo>
                    <a:cubicBezTo>
                      <a:pt x="0" y="37"/>
                      <a:pt x="4" y="33"/>
                      <a:pt x="4" y="30"/>
                    </a:cubicBezTo>
                    <a:cubicBezTo>
                      <a:pt x="5" y="24"/>
                      <a:pt x="2" y="15"/>
                      <a:pt x="4" y="10"/>
                    </a:cubicBezTo>
                    <a:cubicBezTo>
                      <a:pt x="7" y="3"/>
                      <a:pt x="18" y="1"/>
                      <a:pt x="25" y="1"/>
                    </a:cubicBezTo>
                    <a:cubicBezTo>
                      <a:pt x="34" y="0"/>
                      <a:pt x="36" y="5"/>
                      <a:pt x="40" y="12"/>
                    </a:cubicBezTo>
                    <a:cubicBezTo>
                      <a:pt x="43" y="18"/>
                      <a:pt x="48" y="25"/>
                      <a:pt x="48" y="33"/>
                    </a:cubicBezTo>
                    <a:cubicBezTo>
                      <a:pt x="42" y="33"/>
                      <a:pt x="42" y="31"/>
                      <a:pt x="37" y="34"/>
                    </a:cubicBezTo>
                    <a:cubicBezTo>
                      <a:pt x="32" y="37"/>
                      <a:pt x="29" y="35"/>
                      <a:pt x="25" y="36"/>
                    </a:cubicBezTo>
                    <a:cubicBezTo>
                      <a:pt x="21" y="37"/>
                      <a:pt x="19" y="43"/>
                      <a:pt x="15" y="4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3" name="Freeform 165">
                <a:extLst>
                  <a:ext uri="{FF2B5EF4-FFF2-40B4-BE49-F238E27FC236}">
                    <a16:creationId xmlns:a16="http://schemas.microsoft.com/office/drawing/2014/main" id="{221C4BFD-7F54-4F76-88AB-C317D464F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7876" y="2031659"/>
                <a:ext cx="19169" cy="21750"/>
              </a:xfrm>
              <a:custGeom>
                <a:avLst/>
                <a:gdLst>
                  <a:gd name="T0" fmla="*/ 5 w 22"/>
                  <a:gd name="T1" fmla="*/ 15 h 25"/>
                  <a:gd name="T2" fmla="*/ 15 w 22"/>
                  <a:gd name="T3" fmla="*/ 1 h 25"/>
                  <a:gd name="T4" fmla="*/ 19 w 22"/>
                  <a:gd name="T5" fmla="*/ 8 h 25"/>
                  <a:gd name="T6" fmla="*/ 19 w 22"/>
                  <a:gd name="T7" fmla="*/ 19 h 25"/>
                  <a:gd name="T8" fmla="*/ 15 w 22"/>
                  <a:gd name="T9" fmla="*/ 25 h 25"/>
                  <a:gd name="T10" fmla="*/ 5 w 22"/>
                  <a:gd name="T11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5">
                    <a:moveTo>
                      <a:pt x="5" y="15"/>
                    </a:moveTo>
                    <a:cubicBezTo>
                      <a:pt x="0" y="8"/>
                      <a:pt x="8" y="0"/>
                      <a:pt x="15" y="1"/>
                    </a:cubicBezTo>
                    <a:cubicBezTo>
                      <a:pt x="21" y="2"/>
                      <a:pt x="20" y="4"/>
                      <a:pt x="19" y="8"/>
                    </a:cubicBezTo>
                    <a:cubicBezTo>
                      <a:pt x="19" y="12"/>
                      <a:pt x="18" y="16"/>
                      <a:pt x="19" y="19"/>
                    </a:cubicBezTo>
                    <a:cubicBezTo>
                      <a:pt x="21" y="25"/>
                      <a:pt x="22" y="25"/>
                      <a:pt x="15" y="25"/>
                    </a:cubicBezTo>
                    <a:cubicBezTo>
                      <a:pt x="13" y="21"/>
                      <a:pt x="7" y="19"/>
                      <a:pt x="5" y="1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4" name="Freeform 166">
                <a:extLst>
                  <a:ext uri="{FF2B5EF4-FFF2-40B4-BE49-F238E27FC236}">
                    <a16:creationId xmlns:a16="http://schemas.microsoft.com/office/drawing/2014/main" id="{8EDF879D-4B8B-42CF-8AEA-E7D673843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5109" y="1997744"/>
                <a:ext cx="8847" cy="11428"/>
              </a:xfrm>
              <a:custGeom>
                <a:avLst/>
                <a:gdLst>
                  <a:gd name="T0" fmla="*/ 5 w 10"/>
                  <a:gd name="T1" fmla="*/ 2 h 13"/>
                  <a:gd name="T2" fmla="*/ 9 w 10"/>
                  <a:gd name="T3" fmla="*/ 11 h 13"/>
                  <a:gd name="T4" fmla="*/ 0 w 10"/>
                  <a:gd name="T5" fmla="*/ 7 h 13"/>
                  <a:gd name="T6" fmla="*/ 5 w 10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3">
                    <a:moveTo>
                      <a:pt x="5" y="2"/>
                    </a:moveTo>
                    <a:cubicBezTo>
                      <a:pt x="8" y="3"/>
                      <a:pt x="10" y="9"/>
                      <a:pt x="9" y="11"/>
                    </a:cubicBezTo>
                    <a:cubicBezTo>
                      <a:pt x="5" y="11"/>
                      <a:pt x="1" y="13"/>
                      <a:pt x="0" y="7"/>
                    </a:cubicBezTo>
                    <a:cubicBezTo>
                      <a:pt x="0" y="4"/>
                      <a:pt x="1" y="0"/>
                      <a:pt x="5" y="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" name="Freeform 167">
                <a:extLst>
                  <a:ext uri="{FF2B5EF4-FFF2-40B4-BE49-F238E27FC236}">
                    <a16:creationId xmlns:a16="http://schemas.microsoft.com/office/drawing/2014/main" id="{B196F788-B667-4689-A34E-A886BAAE1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5800" y="2024655"/>
                <a:ext cx="19169" cy="9585"/>
              </a:xfrm>
              <a:custGeom>
                <a:avLst/>
                <a:gdLst>
                  <a:gd name="T0" fmla="*/ 6 w 22"/>
                  <a:gd name="T1" fmla="*/ 8 h 11"/>
                  <a:gd name="T2" fmla="*/ 4 w 22"/>
                  <a:gd name="T3" fmla="*/ 0 h 11"/>
                  <a:gd name="T4" fmla="*/ 11 w 22"/>
                  <a:gd name="T5" fmla="*/ 2 h 11"/>
                  <a:gd name="T6" fmla="*/ 18 w 22"/>
                  <a:gd name="T7" fmla="*/ 9 h 11"/>
                  <a:gd name="T8" fmla="*/ 6 w 22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6" y="8"/>
                    </a:moveTo>
                    <a:cubicBezTo>
                      <a:pt x="3" y="6"/>
                      <a:pt x="0" y="2"/>
                      <a:pt x="4" y="0"/>
                    </a:cubicBezTo>
                    <a:cubicBezTo>
                      <a:pt x="5" y="0"/>
                      <a:pt x="9" y="1"/>
                      <a:pt x="11" y="2"/>
                    </a:cubicBezTo>
                    <a:cubicBezTo>
                      <a:pt x="13" y="2"/>
                      <a:pt x="22" y="6"/>
                      <a:pt x="18" y="9"/>
                    </a:cubicBezTo>
                    <a:cubicBezTo>
                      <a:pt x="15" y="11"/>
                      <a:pt x="8" y="8"/>
                      <a:pt x="6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6" name="Freeform 168">
                <a:extLst>
                  <a:ext uri="{FF2B5EF4-FFF2-40B4-BE49-F238E27FC236}">
                    <a16:creationId xmlns:a16="http://schemas.microsoft.com/office/drawing/2014/main" id="{5FEFEB06-F90E-44DF-8C80-642CE7791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4046" y="2032765"/>
                <a:ext cx="25068" cy="37233"/>
              </a:xfrm>
              <a:custGeom>
                <a:avLst/>
                <a:gdLst>
                  <a:gd name="T0" fmla="*/ 27 w 29"/>
                  <a:gd name="T1" fmla="*/ 35 h 43"/>
                  <a:gd name="T2" fmla="*/ 2 w 29"/>
                  <a:gd name="T3" fmla="*/ 27 h 43"/>
                  <a:gd name="T4" fmla="*/ 10 w 29"/>
                  <a:gd name="T5" fmla="*/ 13 h 43"/>
                  <a:gd name="T6" fmla="*/ 19 w 29"/>
                  <a:gd name="T7" fmla="*/ 4 h 43"/>
                  <a:gd name="T8" fmla="*/ 26 w 29"/>
                  <a:gd name="T9" fmla="*/ 18 h 43"/>
                  <a:gd name="T10" fmla="*/ 27 w 29"/>
                  <a:gd name="T11" fmla="*/ 3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43">
                    <a:moveTo>
                      <a:pt x="27" y="35"/>
                    </a:moveTo>
                    <a:cubicBezTo>
                      <a:pt x="21" y="43"/>
                      <a:pt x="4" y="34"/>
                      <a:pt x="2" y="27"/>
                    </a:cubicBezTo>
                    <a:cubicBezTo>
                      <a:pt x="0" y="22"/>
                      <a:pt x="8" y="17"/>
                      <a:pt x="10" y="13"/>
                    </a:cubicBezTo>
                    <a:cubicBezTo>
                      <a:pt x="12" y="9"/>
                      <a:pt x="13" y="0"/>
                      <a:pt x="19" y="4"/>
                    </a:cubicBezTo>
                    <a:cubicBezTo>
                      <a:pt x="24" y="6"/>
                      <a:pt x="25" y="13"/>
                      <a:pt x="26" y="18"/>
                    </a:cubicBezTo>
                    <a:cubicBezTo>
                      <a:pt x="26" y="21"/>
                      <a:pt x="29" y="32"/>
                      <a:pt x="27" y="3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7" name="Freeform 169">
                <a:extLst>
                  <a:ext uri="{FF2B5EF4-FFF2-40B4-BE49-F238E27FC236}">
                    <a16:creationId xmlns:a16="http://schemas.microsoft.com/office/drawing/2014/main" id="{256899EE-F97D-4820-BB53-CAF44FFE6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546" y="2071841"/>
                <a:ext cx="40182" cy="28017"/>
              </a:xfrm>
              <a:custGeom>
                <a:avLst/>
                <a:gdLst>
                  <a:gd name="T0" fmla="*/ 11 w 46"/>
                  <a:gd name="T1" fmla="*/ 18 h 32"/>
                  <a:gd name="T2" fmla="*/ 32 w 46"/>
                  <a:gd name="T3" fmla="*/ 1 h 32"/>
                  <a:gd name="T4" fmla="*/ 43 w 46"/>
                  <a:gd name="T5" fmla="*/ 6 h 32"/>
                  <a:gd name="T6" fmla="*/ 45 w 46"/>
                  <a:gd name="T7" fmla="*/ 14 h 32"/>
                  <a:gd name="T8" fmla="*/ 39 w 46"/>
                  <a:gd name="T9" fmla="*/ 19 h 32"/>
                  <a:gd name="T10" fmla="*/ 26 w 46"/>
                  <a:gd name="T11" fmla="*/ 30 h 32"/>
                  <a:gd name="T12" fmla="*/ 8 w 46"/>
                  <a:gd name="T13" fmla="*/ 31 h 32"/>
                  <a:gd name="T14" fmla="*/ 11 w 46"/>
                  <a:gd name="T1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32">
                    <a:moveTo>
                      <a:pt x="11" y="18"/>
                    </a:moveTo>
                    <a:cubicBezTo>
                      <a:pt x="17" y="14"/>
                      <a:pt x="22" y="0"/>
                      <a:pt x="32" y="1"/>
                    </a:cubicBezTo>
                    <a:cubicBezTo>
                      <a:pt x="36" y="2"/>
                      <a:pt x="39" y="4"/>
                      <a:pt x="43" y="6"/>
                    </a:cubicBezTo>
                    <a:cubicBezTo>
                      <a:pt x="43" y="9"/>
                      <a:pt x="46" y="11"/>
                      <a:pt x="45" y="14"/>
                    </a:cubicBezTo>
                    <a:cubicBezTo>
                      <a:pt x="44" y="16"/>
                      <a:pt x="41" y="18"/>
                      <a:pt x="39" y="19"/>
                    </a:cubicBezTo>
                    <a:cubicBezTo>
                      <a:pt x="35" y="22"/>
                      <a:pt x="30" y="29"/>
                      <a:pt x="26" y="30"/>
                    </a:cubicBezTo>
                    <a:cubicBezTo>
                      <a:pt x="22" y="31"/>
                      <a:pt x="12" y="32"/>
                      <a:pt x="8" y="31"/>
                    </a:cubicBezTo>
                    <a:cubicBezTo>
                      <a:pt x="0" y="29"/>
                      <a:pt x="8" y="21"/>
                      <a:pt x="11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8" name="Freeform 170">
                <a:extLst>
                  <a:ext uri="{FF2B5EF4-FFF2-40B4-BE49-F238E27FC236}">
                    <a16:creationId xmlns:a16="http://schemas.microsoft.com/office/drawing/2014/main" id="{F28006C9-2BAA-4C92-8BE2-B381AE5B4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7232" y="2147782"/>
                <a:ext cx="92529" cy="62669"/>
              </a:xfrm>
              <a:custGeom>
                <a:avLst/>
                <a:gdLst>
                  <a:gd name="T0" fmla="*/ 16 w 106"/>
                  <a:gd name="T1" fmla="*/ 62 h 72"/>
                  <a:gd name="T2" fmla="*/ 5 w 106"/>
                  <a:gd name="T3" fmla="*/ 68 h 72"/>
                  <a:gd name="T4" fmla="*/ 4 w 106"/>
                  <a:gd name="T5" fmla="*/ 57 h 72"/>
                  <a:gd name="T6" fmla="*/ 1 w 106"/>
                  <a:gd name="T7" fmla="*/ 45 h 72"/>
                  <a:gd name="T8" fmla="*/ 4 w 106"/>
                  <a:gd name="T9" fmla="*/ 40 h 72"/>
                  <a:gd name="T10" fmla="*/ 7 w 106"/>
                  <a:gd name="T11" fmla="*/ 35 h 72"/>
                  <a:gd name="T12" fmla="*/ 18 w 106"/>
                  <a:gd name="T13" fmla="*/ 28 h 72"/>
                  <a:gd name="T14" fmla="*/ 27 w 106"/>
                  <a:gd name="T15" fmla="*/ 15 h 72"/>
                  <a:gd name="T16" fmla="*/ 45 w 106"/>
                  <a:gd name="T17" fmla="*/ 5 h 72"/>
                  <a:gd name="T18" fmla="*/ 84 w 106"/>
                  <a:gd name="T19" fmla="*/ 8 h 72"/>
                  <a:gd name="T20" fmla="*/ 96 w 106"/>
                  <a:gd name="T21" fmla="*/ 21 h 72"/>
                  <a:gd name="T22" fmla="*/ 105 w 106"/>
                  <a:gd name="T23" fmla="*/ 35 h 72"/>
                  <a:gd name="T24" fmla="*/ 76 w 106"/>
                  <a:gd name="T25" fmla="*/ 54 h 72"/>
                  <a:gd name="T26" fmla="*/ 67 w 106"/>
                  <a:gd name="T27" fmla="*/ 56 h 72"/>
                  <a:gd name="T28" fmla="*/ 57 w 106"/>
                  <a:gd name="T29" fmla="*/ 61 h 72"/>
                  <a:gd name="T30" fmla="*/ 40 w 106"/>
                  <a:gd name="T31" fmla="*/ 55 h 72"/>
                  <a:gd name="T32" fmla="*/ 25 w 106"/>
                  <a:gd name="T33" fmla="*/ 63 h 72"/>
                  <a:gd name="T34" fmla="*/ 16 w 106"/>
                  <a:gd name="T35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" h="72">
                    <a:moveTo>
                      <a:pt x="16" y="62"/>
                    </a:moveTo>
                    <a:cubicBezTo>
                      <a:pt x="12" y="63"/>
                      <a:pt x="9" y="72"/>
                      <a:pt x="5" y="68"/>
                    </a:cubicBezTo>
                    <a:cubicBezTo>
                      <a:pt x="3" y="66"/>
                      <a:pt x="5" y="60"/>
                      <a:pt x="4" y="57"/>
                    </a:cubicBezTo>
                    <a:cubicBezTo>
                      <a:pt x="2" y="53"/>
                      <a:pt x="0" y="49"/>
                      <a:pt x="1" y="45"/>
                    </a:cubicBezTo>
                    <a:cubicBezTo>
                      <a:pt x="2" y="43"/>
                      <a:pt x="3" y="42"/>
                      <a:pt x="4" y="40"/>
                    </a:cubicBezTo>
                    <a:cubicBezTo>
                      <a:pt x="6" y="38"/>
                      <a:pt x="6" y="37"/>
                      <a:pt x="7" y="35"/>
                    </a:cubicBezTo>
                    <a:cubicBezTo>
                      <a:pt x="9" y="32"/>
                      <a:pt x="13" y="28"/>
                      <a:pt x="18" y="28"/>
                    </a:cubicBezTo>
                    <a:cubicBezTo>
                      <a:pt x="18" y="23"/>
                      <a:pt x="22" y="18"/>
                      <a:pt x="27" y="15"/>
                    </a:cubicBezTo>
                    <a:cubicBezTo>
                      <a:pt x="33" y="12"/>
                      <a:pt x="38" y="8"/>
                      <a:pt x="45" y="5"/>
                    </a:cubicBezTo>
                    <a:cubicBezTo>
                      <a:pt x="57" y="0"/>
                      <a:pt x="73" y="1"/>
                      <a:pt x="84" y="8"/>
                    </a:cubicBezTo>
                    <a:cubicBezTo>
                      <a:pt x="90" y="12"/>
                      <a:pt x="92" y="15"/>
                      <a:pt x="96" y="21"/>
                    </a:cubicBezTo>
                    <a:cubicBezTo>
                      <a:pt x="99" y="26"/>
                      <a:pt x="105" y="28"/>
                      <a:pt x="105" y="35"/>
                    </a:cubicBezTo>
                    <a:cubicBezTo>
                      <a:pt x="106" y="49"/>
                      <a:pt x="85" y="50"/>
                      <a:pt x="76" y="54"/>
                    </a:cubicBezTo>
                    <a:cubicBezTo>
                      <a:pt x="73" y="55"/>
                      <a:pt x="70" y="56"/>
                      <a:pt x="67" y="56"/>
                    </a:cubicBezTo>
                    <a:cubicBezTo>
                      <a:pt x="63" y="57"/>
                      <a:pt x="61" y="61"/>
                      <a:pt x="57" y="61"/>
                    </a:cubicBezTo>
                    <a:cubicBezTo>
                      <a:pt x="49" y="63"/>
                      <a:pt x="47" y="55"/>
                      <a:pt x="40" y="55"/>
                    </a:cubicBezTo>
                    <a:cubicBezTo>
                      <a:pt x="33" y="55"/>
                      <a:pt x="31" y="61"/>
                      <a:pt x="25" y="63"/>
                    </a:cubicBezTo>
                    <a:cubicBezTo>
                      <a:pt x="22" y="63"/>
                      <a:pt x="19" y="61"/>
                      <a:pt x="16" y="6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9" name="Freeform 171">
                <a:extLst>
                  <a:ext uri="{FF2B5EF4-FFF2-40B4-BE49-F238E27FC236}">
                    <a16:creationId xmlns:a16="http://schemas.microsoft.com/office/drawing/2014/main" id="{6862D7AC-F850-4232-8D8A-A0C466AE5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011" y="1936181"/>
                <a:ext cx="24330" cy="32809"/>
              </a:xfrm>
              <a:custGeom>
                <a:avLst/>
                <a:gdLst>
                  <a:gd name="T0" fmla="*/ 22 w 28"/>
                  <a:gd name="T1" fmla="*/ 30 h 38"/>
                  <a:gd name="T2" fmla="*/ 15 w 28"/>
                  <a:gd name="T3" fmla="*/ 34 h 38"/>
                  <a:gd name="T4" fmla="*/ 13 w 28"/>
                  <a:gd name="T5" fmla="*/ 37 h 38"/>
                  <a:gd name="T6" fmla="*/ 6 w 28"/>
                  <a:gd name="T7" fmla="*/ 31 h 38"/>
                  <a:gd name="T8" fmla="*/ 1 w 28"/>
                  <a:gd name="T9" fmla="*/ 23 h 38"/>
                  <a:gd name="T10" fmla="*/ 4 w 28"/>
                  <a:gd name="T11" fmla="*/ 7 h 38"/>
                  <a:gd name="T12" fmla="*/ 21 w 28"/>
                  <a:gd name="T13" fmla="*/ 2 h 38"/>
                  <a:gd name="T14" fmla="*/ 25 w 28"/>
                  <a:gd name="T15" fmla="*/ 18 h 38"/>
                  <a:gd name="T16" fmla="*/ 22 w 28"/>
                  <a:gd name="T17" fmla="*/ 3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38">
                    <a:moveTo>
                      <a:pt x="22" y="30"/>
                    </a:moveTo>
                    <a:cubicBezTo>
                      <a:pt x="20" y="32"/>
                      <a:pt x="17" y="32"/>
                      <a:pt x="15" y="34"/>
                    </a:cubicBezTo>
                    <a:cubicBezTo>
                      <a:pt x="14" y="34"/>
                      <a:pt x="14" y="37"/>
                      <a:pt x="13" y="37"/>
                    </a:cubicBezTo>
                    <a:cubicBezTo>
                      <a:pt x="9" y="38"/>
                      <a:pt x="7" y="34"/>
                      <a:pt x="6" y="31"/>
                    </a:cubicBezTo>
                    <a:cubicBezTo>
                      <a:pt x="5" y="29"/>
                      <a:pt x="2" y="26"/>
                      <a:pt x="1" y="23"/>
                    </a:cubicBezTo>
                    <a:cubicBezTo>
                      <a:pt x="0" y="18"/>
                      <a:pt x="2" y="11"/>
                      <a:pt x="4" y="7"/>
                    </a:cubicBezTo>
                    <a:cubicBezTo>
                      <a:pt x="6" y="2"/>
                      <a:pt x="15" y="0"/>
                      <a:pt x="21" y="2"/>
                    </a:cubicBezTo>
                    <a:cubicBezTo>
                      <a:pt x="28" y="4"/>
                      <a:pt x="26" y="12"/>
                      <a:pt x="25" y="18"/>
                    </a:cubicBezTo>
                    <a:cubicBezTo>
                      <a:pt x="24" y="22"/>
                      <a:pt x="25" y="27"/>
                      <a:pt x="22" y="3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0" name="Freeform 172">
                <a:extLst>
                  <a:ext uri="{FF2B5EF4-FFF2-40B4-BE49-F238E27FC236}">
                    <a16:creationId xmlns:a16="http://schemas.microsoft.com/office/drawing/2014/main" id="{75CFFA60-0D58-43B8-846C-AA03A9050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901" y="1967516"/>
                <a:ext cx="89949" cy="62669"/>
              </a:xfrm>
              <a:custGeom>
                <a:avLst/>
                <a:gdLst>
                  <a:gd name="T0" fmla="*/ 41 w 103"/>
                  <a:gd name="T1" fmla="*/ 56 h 72"/>
                  <a:gd name="T2" fmla="*/ 17 w 103"/>
                  <a:gd name="T3" fmla="*/ 47 h 72"/>
                  <a:gd name="T4" fmla="*/ 11 w 103"/>
                  <a:gd name="T5" fmla="*/ 51 h 72"/>
                  <a:gd name="T6" fmla="*/ 3 w 103"/>
                  <a:gd name="T7" fmla="*/ 53 h 72"/>
                  <a:gd name="T8" fmla="*/ 2 w 103"/>
                  <a:gd name="T9" fmla="*/ 46 h 72"/>
                  <a:gd name="T10" fmla="*/ 10 w 103"/>
                  <a:gd name="T11" fmla="*/ 45 h 72"/>
                  <a:gd name="T12" fmla="*/ 17 w 103"/>
                  <a:gd name="T13" fmla="*/ 42 h 72"/>
                  <a:gd name="T14" fmla="*/ 26 w 103"/>
                  <a:gd name="T15" fmla="*/ 27 h 72"/>
                  <a:gd name="T16" fmla="*/ 42 w 103"/>
                  <a:gd name="T17" fmla="*/ 7 h 72"/>
                  <a:gd name="T18" fmla="*/ 60 w 103"/>
                  <a:gd name="T19" fmla="*/ 1 h 72"/>
                  <a:gd name="T20" fmla="*/ 67 w 103"/>
                  <a:gd name="T21" fmla="*/ 5 h 72"/>
                  <a:gd name="T22" fmla="*/ 75 w 103"/>
                  <a:gd name="T23" fmla="*/ 9 h 72"/>
                  <a:gd name="T24" fmla="*/ 88 w 103"/>
                  <a:gd name="T25" fmla="*/ 25 h 72"/>
                  <a:gd name="T26" fmla="*/ 98 w 103"/>
                  <a:gd name="T27" fmla="*/ 38 h 72"/>
                  <a:gd name="T28" fmla="*/ 99 w 103"/>
                  <a:gd name="T29" fmla="*/ 53 h 72"/>
                  <a:gd name="T30" fmla="*/ 99 w 103"/>
                  <a:gd name="T31" fmla="*/ 68 h 72"/>
                  <a:gd name="T32" fmla="*/ 82 w 103"/>
                  <a:gd name="T33" fmla="*/ 67 h 72"/>
                  <a:gd name="T34" fmla="*/ 74 w 103"/>
                  <a:gd name="T35" fmla="*/ 66 h 72"/>
                  <a:gd name="T36" fmla="*/ 64 w 103"/>
                  <a:gd name="T37" fmla="*/ 63 h 72"/>
                  <a:gd name="T38" fmla="*/ 41 w 103"/>
                  <a:gd name="T39" fmla="*/ 5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72">
                    <a:moveTo>
                      <a:pt x="41" y="56"/>
                    </a:moveTo>
                    <a:cubicBezTo>
                      <a:pt x="32" y="51"/>
                      <a:pt x="28" y="44"/>
                      <a:pt x="17" y="47"/>
                    </a:cubicBezTo>
                    <a:cubicBezTo>
                      <a:pt x="15" y="48"/>
                      <a:pt x="13" y="50"/>
                      <a:pt x="11" y="51"/>
                    </a:cubicBezTo>
                    <a:cubicBezTo>
                      <a:pt x="9" y="52"/>
                      <a:pt x="5" y="54"/>
                      <a:pt x="3" y="53"/>
                    </a:cubicBezTo>
                    <a:cubicBezTo>
                      <a:pt x="1" y="52"/>
                      <a:pt x="0" y="47"/>
                      <a:pt x="2" y="46"/>
                    </a:cubicBezTo>
                    <a:cubicBezTo>
                      <a:pt x="3" y="44"/>
                      <a:pt x="8" y="45"/>
                      <a:pt x="10" y="45"/>
                    </a:cubicBezTo>
                    <a:cubicBezTo>
                      <a:pt x="13" y="45"/>
                      <a:pt x="15" y="44"/>
                      <a:pt x="17" y="42"/>
                    </a:cubicBezTo>
                    <a:cubicBezTo>
                      <a:pt x="22" y="39"/>
                      <a:pt x="24" y="33"/>
                      <a:pt x="26" y="27"/>
                    </a:cubicBezTo>
                    <a:cubicBezTo>
                      <a:pt x="29" y="21"/>
                      <a:pt x="32" y="0"/>
                      <a:pt x="42" y="7"/>
                    </a:cubicBezTo>
                    <a:cubicBezTo>
                      <a:pt x="46" y="3"/>
                      <a:pt x="54" y="0"/>
                      <a:pt x="60" y="1"/>
                    </a:cubicBezTo>
                    <a:cubicBezTo>
                      <a:pt x="63" y="1"/>
                      <a:pt x="64" y="3"/>
                      <a:pt x="67" y="5"/>
                    </a:cubicBezTo>
                    <a:cubicBezTo>
                      <a:pt x="70" y="6"/>
                      <a:pt x="73" y="6"/>
                      <a:pt x="75" y="9"/>
                    </a:cubicBezTo>
                    <a:cubicBezTo>
                      <a:pt x="80" y="14"/>
                      <a:pt x="84" y="20"/>
                      <a:pt x="88" y="25"/>
                    </a:cubicBezTo>
                    <a:cubicBezTo>
                      <a:pt x="92" y="29"/>
                      <a:pt x="96" y="33"/>
                      <a:pt x="98" y="38"/>
                    </a:cubicBezTo>
                    <a:cubicBezTo>
                      <a:pt x="101" y="44"/>
                      <a:pt x="99" y="47"/>
                      <a:pt x="99" y="53"/>
                    </a:cubicBezTo>
                    <a:cubicBezTo>
                      <a:pt x="99" y="59"/>
                      <a:pt x="103" y="64"/>
                      <a:pt x="99" y="68"/>
                    </a:cubicBezTo>
                    <a:cubicBezTo>
                      <a:pt x="93" y="72"/>
                      <a:pt x="87" y="68"/>
                      <a:pt x="82" y="67"/>
                    </a:cubicBezTo>
                    <a:cubicBezTo>
                      <a:pt x="79" y="66"/>
                      <a:pt x="76" y="66"/>
                      <a:pt x="74" y="66"/>
                    </a:cubicBezTo>
                    <a:cubicBezTo>
                      <a:pt x="70" y="66"/>
                      <a:pt x="67" y="64"/>
                      <a:pt x="64" y="63"/>
                    </a:cubicBezTo>
                    <a:cubicBezTo>
                      <a:pt x="56" y="62"/>
                      <a:pt x="47" y="60"/>
                      <a:pt x="41" y="5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1" name="Freeform 173">
                <a:extLst>
                  <a:ext uri="{FF2B5EF4-FFF2-40B4-BE49-F238E27FC236}">
                    <a16:creationId xmlns:a16="http://schemas.microsoft.com/office/drawing/2014/main" id="{8D3EE026-935A-451F-9EA4-BE479923B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418" y="1931757"/>
                <a:ext cx="26174" cy="40919"/>
              </a:xfrm>
              <a:custGeom>
                <a:avLst/>
                <a:gdLst>
                  <a:gd name="T0" fmla="*/ 19 w 30"/>
                  <a:gd name="T1" fmla="*/ 24 h 47"/>
                  <a:gd name="T2" fmla="*/ 26 w 30"/>
                  <a:gd name="T3" fmla="*/ 43 h 47"/>
                  <a:gd name="T4" fmla="*/ 12 w 30"/>
                  <a:gd name="T5" fmla="*/ 31 h 47"/>
                  <a:gd name="T6" fmla="*/ 2 w 30"/>
                  <a:gd name="T7" fmla="*/ 19 h 47"/>
                  <a:gd name="T8" fmla="*/ 19 w 30"/>
                  <a:gd name="T9" fmla="*/ 2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7">
                    <a:moveTo>
                      <a:pt x="19" y="24"/>
                    </a:moveTo>
                    <a:cubicBezTo>
                      <a:pt x="21" y="28"/>
                      <a:pt x="30" y="38"/>
                      <a:pt x="26" y="43"/>
                    </a:cubicBezTo>
                    <a:cubicBezTo>
                      <a:pt x="21" y="47"/>
                      <a:pt x="14" y="34"/>
                      <a:pt x="12" y="31"/>
                    </a:cubicBezTo>
                    <a:cubicBezTo>
                      <a:pt x="8" y="25"/>
                      <a:pt x="10" y="22"/>
                      <a:pt x="2" y="19"/>
                    </a:cubicBezTo>
                    <a:cubicBezTo>
                      <a:pt x="0" y="0"/>
                      <a:pt x="15" y="17"/>
                      <a:pt x="19" y="2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2" name="Freeform 174">
                <a:extLst>
                  <a:ext uri="{FF2B5EF4-FFF2-40B4-BE49-F238E27FC236}">
                    <a16:creationId xmlns:a16="http://schemas.microsoft.com/office/drawing/2014/main" id="{8126392D-7BDD-46D0-A2DD-05E813476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93" y="1794254"/>
                <a:ext cx="19169" cy="46818"/>
              </a:xfrm>
              <a:custGeom>
                <a:avLst/>
                <a:gdLst>
                  <a:gd name="T0" fmla="*/ 4 w 22"/>
                  <a:gd name="T1" fmla="*/ 53 h 54"/>
                  <a:gd name="T2" fmla="*/ 17 w 22"/>
                  <a:gd name="T3" fmla="*/ 47 h 54"/>
                  <a:gd name="T4" fmla="*/ 16 w 22"/>
                  <a:gd name="T5" fmla="*/ 42 h 54"/>
                  <a:gd name="T6" fmla="*/ 16 w 22"/>
                  <a:gd name="T7" fmla="*/ 36 h 54"/>
                  <a:gd name="T8" fmla="*/ 18 w 22"/>
                  <a:gd name="T9" fmla="*/ 30 h 54"/>
                  <a:gd name="T10" fmla="*/ 22 w 22"/>
                  <a:gd name="T11" fmla="*/ 25 h 54"/>
                  <a:gd name="T12" fmla="*/ 16 w 22"/>
                  <a:gd name="T13" fmla="*/ 19 h 54"/>
                  <a:gd name="T14" fmla="*/ 10 w 22"/>
                  <a:gd name="T15" fmla="*/ 8 h 54"/>
                  <a:gd name="T16" fmla="*/ 7 w 22"/>
                  <a:gd name="T17" fmla="*/ 0 h 54"/>
                  <a:gd name="T18" fmla="*/ 6 w 22"/>
                  <a:gd name="T19" fmla="*/ 20 h 54"/>
                  <a:gd name="T20" fmla="*/ 3 w 22"/>
                  <a:gd name="T21" fmla="*/ 41 h 54"/>
                  <a:gd name="T22" fmla="*/ 4 w 22"/>
                  <a:gd name="T23" fmla="*/ 52 h 54"/>
                  <a:gd name="T24" fmla="*/ 4 w 22"/>
                  <a:gd name="T25" fmla="*/ 5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54">
                    <a:moveTo>
                      <a:pt x="4" y="53"/>
                    </a:moveTo>
                    <a:cubicBezTo>
                      <a:pt x="7" y="54"/>
                      <a:pt x="16" y="50"/>
                      <a:pt x="17" y="47"/>
                    </a:cubicBezTo>
                    <a:cubicBezTo>
                      <a:pt x="18" y="45"/>
                      <a:pt x="16" y="44"/>
                      <a:pt x="16" y="42"/>
                    </a:cubicBezTo>
                    <a:cubicBezTo>
                      <a:pt x="15" y="39"/>
                      <a:pt x="15" y="39"/>
                      <a:pt x="16" y="36"/>
                    </a:cubicBezTo>
                    <a:cubicBezTo>
                      <a:pt x="17" y="34"/>
                      <a:pt x="17" y="31"/>
                      <a:pt x="18" y="30"/>
                    </a:cubicBezTo>
                    <a:cubicBezTo>
                      <a:pt x="20" y="28"/>
                      <a:pt x="22" y="28"/>
                      <a:pt x="22" y="25"/>
                    </a:cubicBezTo>
                    <a:cubicBezTo>
                      <a:pt x="22" y="24"/>
                      <a:pt x="17" y="20"/>
                      <a:pt x="16" y="19"/>
                    </a:cubicBezTo>
                    <a:cubicBezTo>
                      <a:pt x="13" y="16"/>
                      <a:pt x="11" y="13"/>
                      <a:pt x="10" y="8"/>
                    </a:cubicBezTo>
                    <a:cubicBezTo>
                      <a:pt x="9" y="5"/>
                      <a:pt x="11" y="1"/>
                      <a:pt x="7" y="0"/>
                    </a:cubicBezTo>
                    <a:cubicBezTo>
                      <a:pt x="7" y="7"/>
                      <a:pt x="7" y="13"/>
                      <a:pt x="6" y="20"/>
                    </a:cubicBezTo>
                    <a:cubicBezTo>
                      <a:pt x="5" y="27"/>
                      <a:pt x="5" y="34"/>
                      <a:pt x="3" y="41"/>
                    </a:cubicBezTo>
                    <a:cubicBezTo>
                      <a:pt x="2" y="44"/>
                      <a:pt x="0" y="50"/>
                      <a:pt x="4" y="52"/>
                    </a:cubicBezTo>
                    <a:cubicBezTo>
                      <a:pt x="4" y="52"/>
                      <a:pt x="4" y="53"/>
                      <a:pt x="4" y="5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3" name="Freeform 175">
                <a:extLst>
                  <a:ext uri="{FF2B5EF4-FFF2-40B4-BE49-F238E27FC236}">
                    <a16:creationId xmlns:a16="http://schemas.microsoft.com/office/drawing/2014/main" id="{EE64EE2F-FE0D-47B2-A06F-1556D0332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172" y="1759232"/>
                <a:ext cx="205334" cy="147089"/>
              </a:xfrm>
              <a:custGeom>
                <a:avLst/>
                <a:gdLst>
                  <a:gd name="T0" fmla="*/ 23 w 236"/>
                  <a:gd name="T1" fmla="*/ 37 h 169"/>
                  <a:gd name="T2" fmla="*/ 41 w 236"/>
                  <a:gd name="T3" fmla="*/ 18 h 169"/>
                  <a:gd name="T4" fmla="*/ 68 w 236"/>
                  <a:gd name="T5" fmla="*/ 1 h 169"/>
                  <a:gd name="T6" fmla="*/ 77 w 236"/>
                  <a:gd name="T7" fmla="*/ 19 h 169"/>
                  <a:gd name="T8" fmla="*/ 91 w 236"/>
                  <a:gd name="T9" fmla="*/ 29 h 169"/>
                  <a:gd name="T10" fmla="*/ 90 w 236"/>
                  <a:gd name="T11" fmla="*/ 40 h 169"/>
                  <a:gd name="T12" fmla="*/ 103 w 236"/>
                  <a:gd name="T13" fmla="*/ 47 h 169"/>
                  <a:gd name="T14" fmla="*/ 110 w 236"/>
                  <a:gd name="T15" fmla="*/ 64 h 169"/>
                  <a:gd name="T16" fmla="*/ 119 w 236"/>
                  <a:gd name="T17" fmla="*/ 51 h 169"/>
                  <a:gd name="T18" fmla="*/ 118 w 236"/>
                  <a:gd name="T19" fmla="*/ 25 h 169"/>
                  <a:gd name="T20" fmla="*/ 133 w 236"/>
                  <a:gd name="T21" fmla="*/ 18 h 169"/>
                  <a:gd name="T22" fmla="*/ 135 w 236"/>
                  <a:gd name="T23" fmla="*/ 10 h 169"/>
                  <a:gd name="T24" fmla="*/ 171 w 236"/>
                  <a:gd name="T25" fmla="*/ 44 h 169"/>
                  <a:gd name="T26" fmla="*/ 203 w 236"/>
                  <a:gd name="T27" fmla="*/ 49 h 169"/>
                  <a:gd name="T28" fmla="*/ 220 w 236"/>
                  <a:gd name="T29" fmla="*/ 62 h 169"/>
                  <a:gd name="T30" fmla="*/ 236 w 236"/>
                  <a:gd name="T31" fmla="*/ 79 h 169"/>
                  <a:gd name="T32" fmla="*/ 224 w 236"/>
                  <a:gd name="T33" fmla="*/ 104 h 169"/>
                  <a:gd name="T34" fmla="*/ 209 w 236"/>
                  <a:gd name="T35" fmla="*/ 127 h 169"/>
                  <a:gd name="T36" fmla="*/ 199 w 236"/>
                  <a:gd name="T37" fmla="*/ 130 h 169"/>
                  <a:gd name="T38" fmla="*/ 187 w 236"/>
                  <a:gd name="T39" fmla="*/ 125 h 169"/>
                  <a:gd name="T40" fmla="*/ 174 w 236"/>
                  <a:gd name="T41" fmla="*/ 119 h 169"/>
                  <a:gd name="T42" fmla="*/ 160 w 236"/>
                  <a:gd name="T43" fmla="*/ 98 h 169"/>
                  <a:gd name="T44" fmla="*/ 168 w 236"/>
                  <a:gd name="T45" fmla="*/ 72 h 169"/>
                  <a:gd name="T46" fmla="*/ 155 w 236"/>
                  <a:gd name="T47" fmla="*/ 60 h 169"/>
                  <a:gd name="T48" fmla="*/ 154 w 236"/>
                  <a:gd name="T49" fmla="*/ 102 h 169"/>
                  <a:gd name="T50" fmla="*/ 183 w 236"/>
                  <a:gd name="T51" fmla="*/ 130 h 169"/>
                  <a:gd name="T52" fmla="*/ 188 w 236"/>
                  <a:gd name="T53" fmla="*/ 142 h 169"/>
                  <a:gd name="T54" fmla="*/ 163 w 236"/>
                  <a:gd name="T55" fmla="*/ 147 h 169"/>
                  <a:gd name="T56" fmla="*/ 145 w 236"/>
                  <a:gd name="T57" fmla="*/ 141 h 169"/>
                  <a:gd name="T58" fmla="*/ 150 w 236"/>
                  <a:gd name="T59" fmla="*/ 131 h 169"/>
                  <a:gd name="T60" fmla="*/ 130 w 236"/>
                  <a:gd name="T61" fmla="*/ 140 h 169"/>
                  <a:gd name="T62" fmla="*/ 105 w 236"/>
                  <a:gd name="T63" fmla="*/ 147 h 169"/>
                  <a:gd name="T64" fmla="*/ 89 w 236"/>
                  <a:gd name="T65" fmla="*/ 141 h 169"/>
                  <a:gd name="T66" fmla="*/ 78 w 236"/>
                  <a:gd name="T67" fmla="*/ 143 h 169"/>
                  <a:gd name="T68" fmla="*/ 79 w 236"/>
                  <a:gd name="T69" fmla="*/ 155 h 169"/>
                  <a:gd name="T70" fmla="*/ 63 w 236"/>
                  <a:gd name="T71" fmla="*/ 165 h 169"/>
                  <a:gd name="T72" fmla="*/ 39 w 236"/>
                  <a:gd name="T73" fmla="*/ 152 h 169"/>
                  <a:gd name="T74" fmla="*/ 20 w 236"/>
                  <a:gd name="T75" fmla="*/ 122 h 169"/>
                  <a:gd name="T76" fmla="*/ 25 w 236"/>
                  <a:gd name="T77" fmla="*/ 94 h 169"/>
                  <a:gd name="T78" fmla="*/ 18 w 236"/>
                  <a:gd name="T79" fmla="*/ 79 h 169"/>
                  <a:gd name="T80" fmla="*/ 17 w 236"/>
                  <a:gd name="T81" fmla="*/ 62 h 169"/>
                  <a:gd name="T82" fmla="*/ 27 w 236"/>
                  <a:gd name="T83" fmla="*/ 4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6" h="169">
                    <a:moveTo>
                      <a:pt x="26" y="44"/>
                    </a:moveTo>
                    <a:cubicBezTo>
                      <a:pt x="25" y="42"/>
                      <a:pt x="23" y="39"/>
                      <a:pt x="23" y="37"/>
                    </a:cubicBezTo>
                    <a:cubicBezTo>
                      <a:pt x="21" y="32"/>
                      <a:pt x="24" y="26"/>
                      <a:pt x="29" y="24"/>
                    </a:cubicBezTo>
                    <a:cubicBezTo>
                      <a:pt x="35" y="22"/>
                      <a:pt x="39" y="26"/>
                      <a:pt x="41" y="18"/>
                    </a:cubicBezTo>
                    <a:cubicBezTo>
                      <a:pt x="42" y="13"/>
                      <a:pt x="44" y="11"/>
                      <a:pt x="47" y="8"/>
                    </a:cubicBezTo>
                    <a:cubicBezTo>
                      <a:pt x="54" y="4"/>
                      <a:pt x="60" y="0"/>
                      <a:pt x="68" y="1"/>
                    </a:cubicBezTo>
                    <a:cubicBezTo>
                      <a:pt x="66" y="6"/>
                      <a:pt x="66" y="11"/>
                      <a:pt x="70" y="15"/>
                    </a:cubicBezTo>
                    <a:cubicBezTo>
                      <a:pt x="72" y="17"/>
                      <a:pt x="75" y="17"/>
                      <a:pt x="77" y="19"/>
                    </a:cubicBezTo>
                    <a:cubicBezTo>
                      <a:pt x="80" y="22"/>
                      <a:pt x="80" y="25"/>
                      <a:pt x="82" y="26"/>
                    </a:cubicBezTo>
                    <a:cubicBezTo>
                      <a:pt x="84" y="27"/>
                      <a:pt x="90" y="27"/>
                      <a:pt x="91" y="29"/>
                    </a:cubicBezTo>
                    <a:cubicBezTo>
                      <a:pt x="93" y="32"/>
                      <a:pt x="90" y="33"/>
                      <a:pt x="89" y="35"/>
                    </a:cubicBezTo>
                    <a:cubicBezTo>
                      <a:pt x="87" y="38"/>
                      <a:pt x="88" y="37"/>
                      <a:pt x="90" y="40"/>
                    </a:cubicBezTo>
                    <a:cubicBezTo>
                      <a:pt x="91" y="43"/>
                      <a:pt x="92" y="44"/>
                      <a:pt x="96" y="46"/>
                    </a:cubicBezTo>
                    <a:cubicBezTo>
                      <a:pt x="98" y="46"/>
                      <a:pt x="102" y="45"/>
                      <a:pt x="103" y="47"/>
                    </a:cubicBezTo>
                    <a:cubicBezTo>
                      <a:pt x="106" y="49"/>
                      <a:pt x="103" y="51"/>
                      <a:pt x="102" y="54"/>
                    </a:cubicBezTo>
                    <a:cubicBezTo>
                      <a:pt x="101" y="60"/>
                      <a:pt x="105" y="63"/>
                      <a:pt x="110" y="64"/>
                    </a:cubicBezTo>
                    <a:cubicBezTo>
                      <a:pt x="116" y="66"/>
                      <a:pt x="123" y="66"/>
                      <a:pt x="122" y="58"/>
                    </a:cubicBezTo>
                    <a:cubicBezTo>
                      <a:pt x="122" y="56"/>
                      <a:pt x="120" y="53"/>
                      <a:pt x="119" y="51"/>
                    </a:cubicBezTo>
                    <a:cubicBezTo>
                      <a:pt x="118" y="48"/>
                      <a:pt x="119" y="45"/>
                      <a:pt x="118" y="42"/>
                    </a:cubicBezTo>
                    <a:cubicBezTo>
                      <a:pt x="118" y="37"/>
                      <a:pt x="115" y="30"/>
                      <a:pt x="118" y="25"/>
                    </a:cubicBezTo>
                    <a:cubicBezTo>
                      <a:pt x="120" y="23"/>
                      <a:pt x="124" y="21"/>
                      <a:pt x="126" y="21"/>
                    </a:cubicBezTo>
                    <a:cubicBezTo>
                      <a:pt x="129" y="20"/>
                      <a:pt x="132" y="21"/>
                      <a:pt x="133" y="18"/>
                    </a:cubicBezTo>
                    <a:cubicBezTo>
                      <a:pt x="135" y="14"/>
                      <a:pt x="126" y="6"/>
                      <a:pt x="129" y="5"/>
                    </a:cubicBezTo>
                    <a:cubicBezTo>
                      <a:pt x="131" y="4"/>
                      <a:pt x="134" y="8"/>
                      <a:pt x="135" y="10"/>
                    </a:cubicBezTo>
                    <a:cubicBezTo>
                      <a:pt x="143" y="17"/>
                      <a:pt x="150" y="23"/>
                      <a:pt x="156" y="32"/>
                    </a:cubicBezTo>
                    <a:cubicBezTo>
                      <a:pt x="160" y="38"/>
                      <a:pt x="164" y="40"/>
                      <a:pt x="171" y="44"/>
                    </a:cubicBezTo>
                    <a:cubicBezTo>
                      <a:pt x="178" y="47"/>
                      <a:pt x="179" y="41"/>
                      <a:pt x="185" y="41"/>
                    </a:cubicBezTo>
                    <a:cubicBezTo>
                      <a:pt x="193" y="40"/>
                      <a:pt x="197" y="44"/>
                      <a:pt x="203" y="49"/>
                    </a:cubicBezTo>
                    <a:cubicBezTo>
                      <a:pt x="206" y="52"/>
                      <a:pt x="207" y="55"/>
                      <a:pt x="212" y="56"/>
                    </a:cubicBezTo>
                    <a:cubicBezTo>
                      <a:pt x="217" y="57"/>
                      <a:pt x="217" y="59"/>
                      <a:pt x="220" y="62"/>
                    </a:cubicBezTo>
                    <a:cubicBezTo>
                      <a:pt x="223" y="65"/>
                      <a:pt x="227" y="66"/>
                      <a:pt x="230" y="69"/>
                    </a:cubicBezTo>
                    <a:cubicBezTo>
                      <a:pt x="232" y="71"/>
                      <a:pt x="235" y="76"/>
                      <a:pt x="236" y="79"/>
                    </a:cubicBezTo>
                    <a:cubicBezTo>
                      <a:pt x="230" y="74"/>
                      <a:pt x="221" y="87"/>
                      <a:pt x="220" y="92"/>
                    </a:cubicBezTo>
                    <a:cubicBezTo>
                      <a:pt x="219" y="96"/>
                      <a:pt x="221" y="99"/>
                      <a:pt x="224" y="104"/>
                    </a:cubicBezTo>
                    <a:cubicBezTo>
                      <a:pt x="220" y="106"/>
                      <a:pt x="218" y="109"/>
                      <a:pt x="218" y="112"/>
                    </a:cubicBezTo>
                    <a:cubicBezTo>
                      <a:pt x="217" y="116"/>
                      <a:pt x="213" y="125"/>
                      <a:pt x="209" y="127"/>
                    </a:cubicBezTo>
                    <a:cubicBezTo>
                      <a:pt x="208" y="128"/>
                      <a:pt x="204" y="128"/>
                      <a:pt x="202" y="128"/>
                    </a:cubicBezTo>
                    <a:cubicBezTo>
                      <a:pt x="201" y="128"/>
                      <a:pt x="201" y="129"/>
                      <a:pt x="199" y="130"/>
                    </a:cubicBezTo>
                    <a:cubicBezTo>
                      <a:pt x="197" y="130"/>
                      <a:pt x="197" y="128"/>
                      <a:pt x="195" y="127"/>
                    </a:cubicBezTo>
                    <a:cubicBezTo>
                      <a:pt x="192" y="126"/>
                      <a:pt x="191" y="125"/>
                      <a:pt x="187" y="125"/>
                    </a:cubicBezTo>
                    <a:cubicBezTo>
                      <a:pt x="183" y="126"/>
                      <a:pt x="184" y="127"/>
                      <a:pt x="180" y="124"/>
                    </a:cubicBezTo>
                    <a:cubicBezTo>
                      <a:pt x="178" y="122"/>
                      <a:pt x="176" y="121"/>
                      <a:pt x="174" y="119"/>
                    </a:cubicBezTo>
                    <a:cubicBezTo>
                      <a:pt x="170" y="116"/>
                      <a:pt x="166" y="110"/>
                      <a:pt x="165" y="104"/>
                    </a:cubicBezTo>
                    <a:cubicBezTo>
                      <a:pt x="163" y="101"/>
                      <a:pt x="162" y="100"/>
                      <a:pt x="160" y="98"/>
                    </a:cubicBezTo>
                    <a:cubicBezTo>
                      <a:pt x="159" y="96"/>
                      <a:pt x="159" y="92"/>
                      <a:pt x="159" y="90"/>
                    </a:cubicBezTo>
                    <a:cubicBezTo>
                      <a:pt x="158" y="82"/>
                      <a:pt x="162" y="77"/>
                      <a:pt x="168" y="72"/>
                    </a:cubicBezTo>
                    <a:cubicBezTo>
                      <a:pt x="172" y="68"/>
                      <a:pt x="175" y="61"/>
                      <a:pt x="170" y="57"/>
                    </a:cubicBezTo>
                    <a:cubicBezTo>
                      <a:pt x="165" y="53"/>
                      <a:pt x="158" y="55"/>
                      <a:pt x="155" y="60"/>
                    </a:cubicBezTo>
                    <a:cubicBezTo>
                      <a:pt x="151" y="65"/>
                      <a:pt x="148" y="69"/>
                      <a:pt x="148" y="76"/>
                    </a:cubicBezTo>
                    <a:cubicBezTo>
                      <a:pt x="148" y="85"/>
                      <a:pt x="151" y="94"/>
                      <a:pt x="154" y="102"/>
                    </a:cubicBezTo>
                    <a:cubicBezTo>
                      <a:pt x="156" y="107"/>
                      <a:pt x="158" y="111"/>
                      <a:pt x="160" y="116"/>
                    </a:cubicBezTo>
                    <a:cubicBezTo>
                      <a:pt x="164" y="124"/>
                      <a:pt x="175" y="127"/>
                      <a:pt x="183" y="130"/>
                    </a:cubicBezTo>
                    <a:cubicBezTo>
                      <a:pt x="187" y="131"/>
                      <a:pt x="188" y="131"/>
                      <a:pt x="190" y="135"/>
                    </a:cubicBezTo>
                    <a:cubicBezTo>
                      <a:pt x="191" y="138"/>
                      <a:pt x="190" y="140"/>
                      <a:pt x="188" y="142"/>
                    </a:cubicBezTo>
                    <a:cubicBezTo>
                      <a:pt x="182" y="146"/>
                      <a:pt x="175" y="144"/>
                      <a:pt x="168" y="144"/>
                    </a:cubicBezTo>
                    <a:cubicBezTo>
                      <a:pt x="165" y="144"/>
                      <a:pt x="165" y="143"/>
                      <a:pt x="163" y="147"/>
                    </a:cubicBezTo>
                    <a:cubicBezTo>
                      <a:pt x="162" y="149"/>
                      <a:pt x="162" y="152"/>
                      <a:pt x="158" y="152"/>
                    </a:cubicBezTo>
                    <a:cubicBezTo>
                      <a:pt x="154" y="152"/>
                      <a:pt x="146" y="145"/>
                      <a:pt x="145" y="141"/>
                    </a:cubicBezTo>
                    <a:cubicBezTo>
                      <a:pt x="144" y="139"/>
                      <a:pt x="143" y="136"/>
                      <a:pt x="145" y="134"/>
                    </a:cubicBezTo>
                    <a:cubicBezTo>
                      <a:pt x="146" y="132"/>
                      <a:pt x="149" y="134"/>
                      <a:pt x="150" y="131"/>
                    </a:cubicBezTo>
                    <a:cubicBezTo>
                      <a:pt x="147" y="131"/>
                      <a:pt x="143" y="131"/>
                      <a:pt x="141" y="132"/>
                    </a:cubicBezTo>
                    <a:cubicBezTo>
                      <a:pt x="137" y="133"/>
                      <a:pt x="134" y="138"/>
                      <a:pt x="130" y="140"/>
                    </a:cubicBezTo>
                    <a:cubicBezTo>
                      <a:pt x="125" y="142"/>
                      <a:pt x="119" y="142"/>
                      <a:pt x="114" y="143"/>
                    </a:cubicBezTo>
                    <a:cubicBezTo>
                      <a:pt x="110" y="144"/>
                      <a:pt x="108" y="145"/>
                      <a:pt x="105" y="147"/>
                    </a:cubicBezTo>
                    <a:cubicBezTo>
                      <a:pt x="103" y="148"/>
                      <a:pt x="100" y="150"/>
                      <a:pt x="98" y="151"/>
                    </a:cubicBezTo>
                    <a:cubicBezTo>
                      <a:pt x="91" y="154"/>
                      <a:pt x="92" y="144"/>
                      <a:pt x="89" y="141"/>
                    </a:cubicBezTo>
                    <a:cubicBezTo>
                      <a:pt x="88" y="140"/>
                      <a:pt x="84" y="137"/>
                      <a:pt x="82" y="137"/>
                    </a:cubicBezTo>
                    <a:cubicBezTo>
                      <a:pt x="81" y="137"/>
                      <a:pt x="77" y="141"/>
                      <a:pt x="78" y="143"/>
                    </a:cubicBezTo>
                    <a:cubicBezTo>
                      <a:pt x="78" y="146"/>
                      <a:pt x="81" y="144"/>
                      <a:pt x="82" y="146"/>
                    </a:cubicBezTo>
                    <a:cubicBezTo>
                      <a:pt x="83" y="148"/>
                      <a:pt x="80" y="153"/>
                      <a:pt x="79" y="155"/>
                    </a:cubicBezTo>
                    <a:cubicBezTo>
                      <a:pt x="78" y="159"/>
                      <a:pt x="75" y="167"/>
                      <a:pt x="71" y="168"/>
                    </a:cubicBezTo>
                    <a:cubicBezTo>
                      <a:pt x="67" y="169"/>
                      <a:pt x="65" y="167"/>
                      <a:pt x="63" y="165"/>
                    </a:cubicBezTo>
                    <a:cubicBezTo>
                      <a:pt x="60" y="163"/>
                      <a:pt x="59" y="162"/>
                      <a:pt x="55" y="160"/>
                    </a:cubicBezTo>
                    <a:cubicBezTo>
                      <a:pt x="49" y="158"/>
                      <a:pt x="42" y="158"/>
                      <a:pt x="39" y="152"/>
                    </a:cubicBezTo>
                    <a:cubicBezTo>
                      <a:pt x="36" y="147"/>
                      <a:pt x="37" y="140"/>
                      <a:pt x="33" y="136"/>
                    </a:cubicBezTo>
                    <a:cubicBezTo>
                      <a:pt x="28" y="131"/>
                      <a:pt x="24" y="127"/>
                      <a:pt x="20" y="122"/>
                    </a:cubicBezTo>
                    <a:cubicBezTo>
                      <a:pt x="15" y="116"/>
                      <a:pt x="0" y="95"/>
                      <a:pt x="15" y="92"/>
                    </a:cubicBezTo>
                    <a:cubicBezTo>
                      <a:pt x="16" y="96"/>
                      <a:pt x="23" y="101"/>
                      <a:pt x="25" y="94"/>
                    </a:cubicBezTo>
                    <a:cubicBezTo>
                      <a:pt x="25" y="90"/>
                      <a:pt x="21" y="87"/>
                      <a:pt x="18" y="90"/>
                    </a:cubicBezTo>
                    <a:cubicBezTo>
                      <a:pt x="12" y="86"/>
                      <a:pt x="19" y="84"/>
                      <a:pt x="18" y="79"/>
                    </a:cubicBezTo>
                    <a:cubicBezTo>
                      <a:pt x="16" y="73"/>
                      <a:pt x="8" y="74"/>
                      <a:pt x="13" y="68"/>
                    </a:cubicBezTo>
                    <a:cubicBezTo>
                      <a:pt x="14" y="66"/>
                      <a:pt x="17" y="64"/>
                      <a:pt x="17" y="62"/>
                    </a:cubicBezTo>
                    <a:cubicBezTo>
                      <a:pt x="18" y="59"/>
                      <a:pt x="15" y="58"/>
                      <a:pt x="15" y="55"/>
                    </a:cubicBezTo>
                    <a:cubicBezTo>
                      <a:pt x="14" y="47"/>
                      <a:pt x="25" y="54"/>
                      <a:pt x="27" y="49"/>
                    </a:cubicBezTo>
                    <a:cubicBezTo>
                      <a:pt x="27" y="47"/>
                      <a:pt x="27" y="46"/>
                      <a:pt x="26" y="4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4" name="Freeform 176">
                <a:extLst>
                  <a:ext uri="{FF2B5EF4-FFF2-40B4-BE49-F238E27FC236}">
                    <a16:creationId xmlns:a16="http://schemas.microsoft.com/office/drawing/2014/main" id="{645FE523-2351-4CB3-A3E0-2761F03A5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095" y="1816003"/>
                <a:ext cx="113173" cy="82576"/>
              </a:xfrm>
              <a:custGeom>
                <a:avLst/>
                <a:gdLst>
                  <a:gd name="T0" fmla="*/ 122 w 130"/>
                  <a:gd name="T1" fmla="*/ 71 h 95"/>
                  <a:gd name="T2" fmla="*/ 108 w 130"/>
                  <a:gd name="T3" fmla="*/ 84 h 95"/>
                  <a:gd name="T4" fmla="*/ 100 w 130"/>
                  <a:gd name="T5" fmla="*/ 87 h 95"/>
                  <a:gd name="T6" fmla="*/ 93 w 130"/>
                  <a:gd name="T7" fmla="*/ 91 h 95"/>
                  <a:gd name="T8" fmla="*/ 62 w 130"/>
                  <a:gd name="T9" fmla="*/ 91 h 95"/>
                  <a:gd name="T10" fmla="*/ 48 w 130"/>
                  <a:gd name="T11" fmla="*/ 80 h 95"/>
                  <a:gd name="T12" fmla="*/ 43 w 130"/>
                  <a:gd name="T13" fmla="*/ 73 h 95"/>
                  <a:gd name="T14" fmla="*/ 36 w 130"/>
                  <a:gd name="T15" fmla="*/ 70 h 95"/>
                  <a:gd name="T16" fmla="*/ 22 w 130"/>
                  <a:gd name="T17" fmla="*/ 60 h 95"/>
                  <a:gd name="T18" fmla="*/ 11 w 130"/>
                  <a:gd name="T19" fmla="*/ 53 h 95"/>
                  <a:gd name="T20" fmla="*/ 1 w 130"/>
                  <a:gd name="T21" fmla="*/ 46 h 95"/>
                  <a:gd name="T22" fmla="*/ 2 w 130"/>
                  <a:gd name="T23" fmla="*/ 38 h 95"/>
                  <a:gd name="T24" fmla="*/ 4 w 130"/>
                  <a:gd name="T25" fmla="*/ 35 h 95"/>
                  <a:gd name="T26" fmla="*/ 2 w 130"/>
                  <a:gd name="T27" fmla="*/ 31 h 95"/>
                  <a:gd name="T28" fmla="*/ 3 w 130"/>
                  <a:gd name="T29" fmla="*/ 23 h 95"/>
                  <a:gd name="T30" fmla="*/ 6 w 130"/>
                  <a:gd name="T31" fmla="*/ 15 h 95"/>
                  <a:gd name="T32" fmla="*/ 6 w 130"/>
                  <a:gd name="T33" fmla="*/ 7 h 95"/>
                  <a:gd name="T34" fmla="*/ 15 w 130"/>
                  <a:gd name="T35" fmla="*/ 12 h 95"/>
                  <a:gd name="T36" fmla="*/ 13 w 130"/>
                  <a:gd name="T37" fmla="*/ 19 h 95"/>
                  <a:gd name="T38" fmla="*/ 24 w 130"/>
                  <a:gd name="T39" fmla="*/ 32 h 95"/>
                  <a:gd name="T40" fmla="*/ 27 w 130"/>
                  <a:gd name="T41" fmla="*/ 28 h 95"/>
                  <a:gd name="T42" fmla="*/ 29 w 130"/>
                  <a:gd name="T43" fmla="*/ 25 h 95"/>
                  <a:gd name="T44" fmla="*/ 31 w 130"/>
                  <a:gd name="T45" fmla="*/ 25 h 95"/>
                  <a:gd name="T46" fmla="*/ 31 w 130"/>
                  <a:gd name="T47" fmla="*/ 22 h 95"/>
                  <a:gd name="T48" fmla="*/ 34 w 130"/>
                  <a:gd name="T49" fmla="*/ 21 h 95"/>
                  <a:gd name="T50" fmla="*/ 39 w 130"/>
                  <a:gd name="T51" fmla="*/ 21 h 95"/>
                  <a:gd name="T52" fmla="*/ 47 w 130"/>
                  <a:gd name="T53" fmla="*/ 22 h 95"/>
                  <a:gd name="T54" fmla="*/ 65 w 130"/>
                  <a:gd name="T55" fmla="*/ 28 h 95"/>
                  <a:gd name="T56" fmla="*/ 64 w 130"/>
                  <a:gd name="T57" fmla="*/ 32 h 95"/>
                  <a:gd name="T58" fmla="*/ 65 w 130"/>
                  <a:gd name="T59" fmla="*/ 37 h 95"/>
                  <a:gd name="T60" fmla="*/ 59 w 130"/>
                  <a:gd name="T61" fmla="*/ 42 h 95"/>
                  <a:gd name="T62" fmla="*/ 73 w 130"/>
                  <a:gd name="T63" fmla="*/ 44 h 95"/>
                  <a:gd name="T64" fmla="*/ 90 w 130"/>
                  <a:gd name="T65" fmla="*/ 39 h 95"/>
                  <a:gd name="T66" fmla="*/ 99 w 130"/>
                  <a:gd name="T67" fmla="*/ 42 h 95"/>
                  <a:gd name="T68" fmla="*/ 106 w 130"/>
                  <a:gd name="T69" fmla="*/ 45 h 95"/>
                  <a:gd name="T70" fmla="*/ 113 w 130"/>
                  <a:gd name="T71" fmla="*/ 50 h 95"/>
                  <a:gd name="T72" fmla="*/ 119 w 130"/>
                  <a:gd name="T73" fmla="*/ 55 h 95"/>
                  <a:gd name="T74" fmla="*/ 128 w 130"/>
                  <a:gd name="T75" fmla="*/ 51 h 95"/>
                  <a:gd name="T76" fmla="*/ 125 w 130"/>
                  <a:gd name="T77" fmla="*/ 60 h 95"/>
                  <a:gd name="T78" fmla="*/ 122 w 130"/>
                  <a:gd name="T79" fmla="*/ 7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0" h="95">
                    <a:moveTo>
                      <a:pt x="122" y="71"/>
                    </a:moveTo>
                    <a:cubicBezTo>
                      <a:pt x="121" y="80"/>
                      <a:pt x="115" y="81"/>
                      <a:pt x="108" y="84"/>
                    </a:cubicBezTo>
                    <a:cubicBezTo>
                      <a:pt x="105" y="85"/>
                      <a:pt x="102" y="86"/>
                      <a:pt x="100" y="87"/>
                    </a:cubicBezTo>
                    <a:cubicBezTo>
                      <a:pt x="97" y="88"/>
                      <a:pt x="96" y="90"/>
                      <a:pt x="93" y="91"/>
                    </a:cubicBezTo>
                    <a:cubicBezTo>
                      <a:pt x="84" y="95"/>
                      <a:pt x="71" y="95"/>
                      <a:pt x="62" y="91"/>
                    </a:cubicBezTo>
                    <a:cubicBezTo>
                      <a:pt x="57" y="89"/>
                      <a:pt x="52" y="84"/>
                      <a:pt x="48" y="80"/>
                    </a:cubicBezTo>
                    <a:cubicBezTo>
                      <a:pt x="46" y="78"/>
                      <a:pt x="45" y="75"/>
                      <a:pt x="43" y="73"/>
                    </a:cubicBezTo>
                    <a:cubicBezTo>
                      <a:pt x="40" y="70"/>
                      <a:pt x="39" y="71"/>
                      <a:pt x="36" y="70"/>
                    </a:cubicBezTo>
                    <a:cubicBezTo>
                      <a:pt x="30" y="69"/>
                      <a:pt x="26" y="65"/>
                      <a:pt x="22" y="60"/>
                    </a:cubicBezTo>
                    <a:cubicBezTo>
                      <a:pt x="19" y="57"/>
                      <a:pt x="15" y="55"/>
                      <a:pt x="11" y="53"/>
                    </a:cubicBezTo>
                    <a:cubicBezTo>
                      <a:pt x="8" y="51"/>
                      <a:pt x="3" y="49"/>
                      <a:pt x="1" y="46"/>
                    </a:cubicBezTo>
                    <a:cubicBezTo>
                      <a:pt x="0" y="43"/>
                      <a:pt x="1" y="41"/>
                      <a:pt x="2" y="38"/>
                    </a:cubicBezTo>
                    <a:cubicBezTo>
                      <a:pt x="2" y="37"/>
                      <a:pt x="4" y="37"/>
                      <a:pt x="4" y="35"/>
                    </a:cubicBezTo>
                    <a:cubicBezTo>
                      <a:pt x="4" y="34"/>
                      <a:pt x="3" y="32"/>
                      <a:pt x="2" y="31"/>
                    </a:cubicBezTo>
                    <a:cubicBezTo>
                      <a:pt x="2" y="28"/>
                      <a:pt x="2" y="26"/>
                      <a:pt x="3" y="23"/>
                    </a:cubicBezTo>
                    <a:cubicBezTo>
                      <a:pt x="4" y="20"/>
                      <a:pt x="5" y="18"/>
                      <a:pt x="6" y="15"/>
                    </a:cubicBezTo>
                    <a:cubicBezTo>
                      <a:pt x="6" y="13"/>
                      <a:pt x="5" y="9"/>
                      <a:pt x="6" y="7"/>
                    </a:cubicBezTo>
                    <a:cubicBezTo>
                      <a:pt x="10" y="0"/>
                      <a:pt x="15" y="8"/>
                      <a:pt x="15" y="12"/>
                    </a:cubicBezTo>
                    <a:cubicBezTo>
                      <a:pt x="15" y="15"/>
                      <a:pt x="14" y="16"/>
                      <a:pt x="13" y="19"/>
                    </a:cubicBezTo>
                    <a:cubicBezTo>
                      <a:pt x="12" y="24"/>
                      <a:pt x="19" y="32"/>
                      <a:pt x="24" y="32"/>
                    </a:cubicBezTo>
                    <a:cubicBezTo>
                      <a:pt x="28" y="33"/>
                      <a:pt x="26" y="32"/>
                      <a:pt x="27" y="28"/>
                    </a:cubicBezTo>
                    <a:cubicBezTo>
                      <a:pt x="28" y="27"/>
                      <a:pt x="28" y="27"/>
                      <a:pt x="29" y="25"/>
                    </a:cubicBezTo>
                    <a:cubicBezTo>
                      <a:pt x="29" y="25"/>
                      <a:pt x="30" y="25"/>
                      <a:pt x="31" y="25"/>
                    </a:cubicBezTo>
                    <a:cubicBezTo>
                      <a:pt x="31" y="24"/>
                      <a:pt x="30" y="23"/>
                      <a:pt x="31" y="22"/>
                    </a:cubicBezTo>
                    <a:cubicBezTo>
                      <a:pt x="32" y="21"/>
                      <a:pt x="31" y="21"/>
                      <a:pt x="34" y="21"/>
                    </a:cubicBezTo>
                    <a:cubicBezTo>
                      <a:pt x="35" y="20"/>
                      <a:pt x="38" y="21"/>
                      <a:pt x="39" y="21"/>
                    </a:cubicBezTo>
                    <a:cubicBezTo>
                      <a:pt x="42" y="21"/>
                      <a:pt x="44" y="21"/>
                      <a:pt x="47" y="22"/>
                    </a:cubicBezTo>
                    <a:cubicBezTo>
                      <a:pt x="52" y="24"/>
                      <a:pt x="64" y="21"/>
                      <a:pt x="65" y="28"/>
                    </a:cubicBezTo>
                    <a:cubicBezTo>
                      <a:pt x="65" y="29"/>
                      <a:pt x="64" y="31"/>
                      <a:pt x="64" y="32"/>
                    </a:cubicBezTo>
                    <a:cubicBezTo>
                      <a:pt x="64" y="34"/>
                      <a:pt x="65" y="36"/>
                      <a:pt x="65" y="37"/>
                    </a:cubicBezTo>
                    <a:cubicBezTo>
                      <a:pt x="65" y="42"/>
                      <a:pt x="62" y="40"/>
                      <a:pt x="59" y="42"/>
                    </a:cubicBezTo>
                    <a:cubicBezTo>
                      <a:pt x="62" y="44"/>
                      <a:pt x="70" y="45"/>
                      <a:pt x="73" y="44"/>
                    </a:cubicBezTo>
                    <a:cubicBezTo>
                      <a:pt x="79" y="43"/>
                      <a:pt x="84" y="38"/>
                      <a:pt x="90" y="39"/>
                    </a:cubicBezTo>
                    <a:cubicBezTo>
                      <a:pt x="93" y="40"/>
                      <a:pt x="96" y="42"/>
                      <a:pt x="99" y="42"/>
                    </a:cubicBezTo>
                    <a:cubicBezTo>
                      <a:pt x="102" y="43"/>
                      <a:pt x="104" y="44"/>
                      <a:pt x="106" y="45"/>
                    </a:cubicBezTo>
                    <a:cubicBezTo>
                      <a:pt x="110" y="46"/>
                      <a:pt x="111" y="47"/>
                      <a:pt x="113" y="50"/>
                    </a:cubicBezTo>
                    <a:cubicBezTo>
                      <a:pt x="114" y="52"/>
                      <a:pt x="116" y="56"/>
                      <a:pt x="119" y="55"/>
                    </a:cubicBezTo>
                    <a:cubicBezTo>
                      <a:pt x="122" y="55"/>
                      <a:pt x="123" y="48"/>
                      <a:pt x="128" y="51"/>
                    </a:cubicBezTo>
                    <a:cubicBezTo>
                      <a:pt x="130" y="53"/>
                      <a:pt x="126" y="58"/>
                      <a:pt x="125" y="60"/>
                    </a:cubicBezTo>
                    <a:cubicBezTo>
                      <a:pt x="123" y="64"/>
                      <a:pt x="122" y="66"/>
                      <a:pt x="122" y="7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5" name="Freeform 177">
                <a:extLst>
                  <a:ext uri="{FF2B5EF4-FFF2-40B4-BE49-F238E27FC236}">
                    <a16:creationId xmlns:a16="http://schemas.microsoft.com/office/drawing/2014/main" id="{468FB0DD-7676-43BF-9DA6-3C5A44E67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7180" y="1705411"/>
                <a:ext cx="23593" cy="14746"/>
              </a:xfrm>
              <a:custGeom>
                <a:avLst/>
                <a:gdLst>
                  <a:gd name="T0" fmla="*/ 23 w 27"/>
                  <a:gd name="T1" fmla="*/ 13 h 17"/>
                  <a:gd name="T2" fmla="*/ 10 w 27"/>
                  <a:gd name="T3" fmla="*/ 14 h 17"/>
                  <a:gd name="T4" fmla="*/ 1 w 27"/>
                  <a:gd name="T5" fmla="*/ 13 h 17"/>
                  <a:gd name="T6" fmla="*/ 8 w 27"/>
                  <a:gd name="T7" fmla="*/ 7 h 17"/>
                  <a:gd name="T8" fmla="*/ 17 w 27"/>
                  <a:gd name="T9" fmla="*/ 2 h 17"/>
                  <a:gd name="T10" fmla="*/ 27 w 27"/>
                  <a:gd name="T11" fmla="*/ 0 h 17"/>
                  <a:gd name="T12" fmla="*/ 23 w 27"/>
                  <a:gd name="T13" fmla="*/ 7 h 17"/>
                  <a:gd name="T14" fmla="*/ 23 w 27"/>
                  <a:gd name="T15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7">
                    <a:moveTo>
                      <a:pt x="23" y="13"/>
                    </a:moveTo>
                    <a:cubicBezTo>
                      <a:pt x="21" y="16"/>
                      <a:pt x="13" y="13"/>
                      <a:pt x="10" y="14"/>
                    </a:cubicBezTo>
                    <a:cubicBezTo>
                      <a:pt x="8" y="14"/>
                      <a:pt x="1" y="17"/>
                      <a:pt x="1" y="13"/>
                    </a:cubicBezTo>
                    <a:cubicBezTo>
                      <a:pt x="0" y="12"/>
                      <a:pt x="7" y="8"/>
                      <a:pt x="8" y="7"/>
                    </a:cubicBezTo>
                    <a:cubicBezTo>
                      <a:pt x="11" y="4"/>
                      <a:pt x="13" y="2"/>
                      <a:pt x="17" y="2"/>
                    </a:cubicBezTo>
                    <a:cubicBezTo>
                      <a:pt x="20" y="1"/>
                      <a:pt x="23" y="2"/>
                      <a:pt x="27" y="0"/>
                    </a:cubicBezTo>
                    <a:cubicBezTo>
                      <a:pt x="26" y="2"/>
                      <a:pt x="23" y="3"/>
                      <a:pt x="23" y="7"/>
                    </a:cubicBezTo>
                    <a:cubicBezTo>
                      <a:pt x="22" y="9"/>
                      <a:pt x="24" y="11"/>
                      <a:pt x="23" y="1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6" name="Freeform 178">
                <a:extLst>
                  <a:ext uri="{FF2B5EF4-FFF2-40B4-BE49-F238E27FC236}">
                    <a16:creationId xmlns:a16="http://schemas.microsoft.com/office/drawing/2014/main" id="{23151841-D267-4AC4-AB4A-D310AC81B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3027" y="1761076"/>
                <a:ext cx="7004" cy="11059"/>
              </a:xfrm>
              <a:custGeom>
                <a:avLst/>
                <a:gdLst>
                  <a:gd name="T0" fmla="*/ 7 w 8"/>
                  <a:gd name="T1" fmla="*/ 9 h 13"/>
                  <a:gd name="T2" fmla="*/ 4 w 8"/>
                  <a:gd name="T3" fmla="*/ 11 h 13"/>
                  <a:gd name="T4" fmla="*/ 0 w 8"/>
                  <a:gd name="T5" fmla="*/ 5 h 13"/>
                  <a:gd name="T6" fmla="*/ 8 w 8"/>
                  <a:gd name="T7" fmla="*/ 1 h 13"/>
                  <a:gd name="T8" fmla="*/ 7 w 8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7" y="9"/>
                    </a:moveTo>
                    <a:cubicBezTo>
                      <a:pt x="6" y="13"/>
                      <a:pt x="7" y="13"/>
                      <a:pt x="4" y="11"/>
                    </a:cubicBezTo>
                    <a:cubicBezTo>
                      <a:pt x="3" y="10"/>
                      <a:pt x="0" y="6"/>
                      <a:pt x="0" y="5"/>
                    </a:cubicBezTo>
                    <a:cubicBezTo>
                      <a:pt x="0" y="0"/>
                      <a:pt x="4" y="1"/>
                      <a:pt x="8" y="1"/>
                    </a:cubicBezTo>
                    <a:cubicBezTo>
                      <a:pt x="7" y="4"/>
                      <a:pt x="8" y="7"/>
                      <a:pt x="7" y="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7" name="Freeform 179">
                <a:extLst>
                  <a:ext uri="{FF2B5EF4-FFF2-40B4-BE49-F238E27FC236}">
                    <a16:creationId xmlns:a16="http://schemas.microsoft.com/office/drawing/2014/main" id="{100839C2-40C6-4D06-93C3-DC629CE6B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4187" y="1911482"/>
                <a:ext cx="50504" cy="43869"/>
              </a:xfrm>
              <a:custGeom>
                <a:avLst/>
                <a:gdLst>
                  <a:gd name="T0" fmla="*/ 17 w 58"/>
                  <a:gd name="T1" fmla="*/ 35 h 50"/>
                  <a:gd name="T2" fmla="*/ 8 w 58"/>
                  <a:gd name="T3" fmla="*/ 21 h 50"/>
                  <a:gd name="T4" fmla="*/ 21 w 58"/>
                  <a:gd name="T5" fmla="*/ 16 h 50"/>
                  <a:gd name="T6" fmla="*/ 22 w 58"/>
                  <a:gd name="T7" fmla="*/ 2 h 50"/>
                  <a:gd name="T8" fmla="*/ 31 w 58"/>
                  <a:gd name="T9" fmla="*/ 3 h 50"/>
                  <a:gd name="T10" fmla="*/ 41 w 58"/>
                  <a:gd name="T11" fmla="*/ 5 h 50"/>
                  <a:gd name="T12" fmla="*/ 57 w 58"/>
                  <a:gd name="T13" fmla="*/ 14 h 50"/>
                  <a:gd name="T14" fmla="*/ 58 w 58"/>
                  <a:gd name="T15" fmla="*/ 22 h 50"/>
                  <a:gd name="T16" fmla="*/ 55 w 58"/>
                  <a:gd name="T17" fmla="*/ 30 h 50"/>
                  <a:gd name="T18" fmla="*/ 51 w 58"/>
                  <a:gd name="T19" fmla="*/ 37 h 50"/>
                  <a:gd name="T20" fmla="*/ 44 w 58"/>
                  <a:gd name="T21" fmla="*/ 41 h 50"/>
                  <a:gd name="T22" fmla="*/ 41 w 58"/>
                  <a:gd name="T23" fmla="*/ 48 h 50"/>
                  <a:gd name="T24" fmla="*/ 30 w 58"/>
                  <a:gd name="T25" fmla="*/ 45 h 50"/>
                  <a:gd name="T26" fmla="*/ 21 w 58"/>
                  <a:gd name="T27" fmla="*/ 39 h 50"/>
                  <a:gd name="T28" fmla="*/ 17 w 58"/>
                  <a:gd name="T29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50">
                    <a:moveTo>
                      <a:pt x="17" y="35"/>
                    </a:moveTo>
                    <a:cubicBezTo>
                      <a:pt x="14" y="33"/>
                      <a:pt x="0" y="27"/>
                      <a:pt x="8" y="21"/>
                    </a:cubicBezTo>
                    <a:cubicBezTo>
                      <a:pt x="13" y="17"/>
                      <a:pt x="18" y="26"/>
                      <a:pt x="21" y="16"/>
                    </a:cubicBezTo>
                    <a:cubicBezTo>
                      <a:pt x="22" y="12"/>
                      <a:pt x="17" y="6"/>
                      <a:pt x="22" y="2"/>
                    </a:cubicBezTo>
                    <a:cubicBezTo>
                      <a:pt x="25" y="0"/>
                      <a:pt x="28" y="2"/>
                      <a:pt x="31" y="3"/>
                    </a:cubicBezTo>
                    <a:cubicBezTo>
                      <a:pt x="35" y="4"/>
                      <a:pt x="38" y="4"/>
                      <a:pt x="41" y="5"/>
                    </a:cubicBezTo>
                    <a:cubicBezTo>
                      <a:pt x="48" y="5"/>
                      <a:pt x="56" y="7"/>
                      <a:pt x="57" y="14"/>
                    </a:cubicBezTo>
                    <a:cubicBezTo>
                      <a:pt x="58" y="16"/>
                      <a:pt x="58" y="20"/>
                      <a:pt x="58" y="22"/>
                    </a:cubicBezTo>
                    <a:cubicBezTo>
                      <a:pt x="58" y="26"/>
                      <a:pt x="56" y="27"/>
                      <a:pt x="55" y="30"/>
                    </a:cubicBezTo>
                    <a:cubicBezTo>
                      <a:pt x="53" y="32"/>
                      <a:pt x="54" y="35"/>
                      <a:pt x="51" y="37"/>
                    </a:cubicBezTo>
                    <a:cubicBezTo>
                      <a:pt x="48" y="39"/>
                      <a:pt x="47" y="37"/>
                      <a:pt x="44" y="41"/>
                    </a:cubicBezTo>
                    <a:cubicBezTo>
                      <a:pt x="43" y="43"/>
                      <a:pt x="43" y="47"/>
                      <a:pt x="41" y="48"/>
                    </a:cubicBezTo>
                    <a:cubicBezTo>
                      <a:pt x="38" y="50"/>
                      <a:pt x="32" y="46"/>
                      <a:pt x="30" y="45"/>
                    </a:cubicBezTo>
                    <a:cubicBezTo>
                      <a:pt x="26" y="43"/>
                      <a:pt x="23" y="42"/>
                      <a:pt x="21" y="39"/>
                    </a:cubicBezTo>
                    <a:cubicBezTo>
                      <a:pt x="19" y="37"/>
                      <a:pt x="20" y="36"/>
                      <a:pt x="17" y="3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8" name="Freeform 180">
                <a:extLst>
                  <a:ext uri="{FF2B5EF4-FFF2-40B4-BE49-F238E27FC236}">
                    <a16:creationId xmlns:a16="http://schemas.microsoft.com/office/drawing/2014/main" id="{513CEC0B-3DED-4DB9-8414-D3DF32E3A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513" y="1718313"/>
                <a:ext cx="18432" cy="23593"/>
              </a:xfrm>
              <a:custGeom>
                <a:avLst/>
                <a:gdLst>
                  <a:gd name="T0" fmla="*/ 19 w 21"/>
                  <a:gd name="T1" fmla="*/ 23 h 27"/>
                  <a:gd name="T2" fmla="*/ 11 w 21"/>
                  <a:gd name="T3" fmla="*/ 18 h 27"/>
                  <a:gd name="T4" fmla="*/ 7 w 21"/>
                  <a:gd name="T5" fmla="*/ 13 h 27"/>
                  <a:gd name="T6" fmla="*/ 2 w 21"/>
                  <a:gd name="T7" fmla="*/ 11 h 27"/>
                  <a:gd name="T8" fmla="*/ 0 w 21"/>
                  <a:gd name="T9" fmla="*/ 3 h 27"/>
                  <a:gd name="T10" fmla="*/ 6 w 21"/>
                  <a:gd name="T11" fmla="*/ 1 h 27"/>
                  <a:gd name="T12" fmla="*/ 11 w 21"/>
                  <a:gd name="T13" fmla="*/ 5 h 27"/>
                  <a:gd name="T14" fmla="*/ 19 w 21"/>
                  <a:gd name="T15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7">
                    <a:moveTo>
                      <a:pt x="19" y="23"/>
                    </a:moveTo>
                    <a:cubicBezTo>
                      <a:pt x="17" y="27"/>
                      <a:pt x="12" y="20"/>
                      <a:pt x="11" y="18"/>
                    </a:cubicBezTo>
                    <a:cubicBezTo>
                      <a:pt x="9" y="16"/>
                      <a:pt x="9" y="14"/>
                      <a:pt x="7" y="13"/>
                    </a:cubicBezTo>
                    <a:cubicBezTo>
                      <a:pt x="5" y="12"/>
                      <a:pt x="3" y="12"/>
                      <a:pt x="2" y="11"/>
                    </a:cubicBezTo>
                    <a:cubicBezTo>
                      <a:pt x="1" y="10"/>
                      <a:pt x="0" y="4"/>
                      <a:pt x="0" y="3"/>
                    </a:cubicBezTo>
                    <a:cubicBezTo>
                      <a:pt x="0" y="0"/>
                      <a:pt x="3" y="1"/>
                      <a:pt x="6" y="1"/>
                    </a:cubicBezTo>
                    <a:cubicBezTo>
                      <a:pt x="10" y="2"/>
                      <a:pt x="10" y="2"/>
                      <a:pt x="11" y="5"/>
                    </a:cubicBezTo>
                    <a:cubicBezTo>
                      <a:pt x="13" y="9"/>
                      <a:pt x="21" y="18"/>
                      <a:pt x="19" y="2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9" name="Freeform 181">
                <a:extLst>
                  <a:ext uri="{FF2B5EF4-FFF2-40B4-BE49-F238E27FC236}">
                    <a16:creationId xmlns:a16="http://schemas.microsoft.com/office/drawing/2014/main" id="{AC54A549-C468-4305-BAE1-515FD1D98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0920" y="1645322"/>
                <a:ext cx="12165" cy="17326"/>
              </a:xfrm>
              <a:custGeom>
                <a:avLst/>
                <a:gdLst>
                  <a:gd name="T0" fmla="*/ 10 w 14"/>
                  <a:gd name="T1" fmla="*/ 13 h 20"/>
                  <a:gd name="T2" fmla="*/ 2 w 14"/>
                  <a:gd name="T3" fmla="*/ 16 h 20"/>
                  <a:gd name="T4" fmla="*/ 6 w 14"/>
                  <a:gd name="T5" fmla="*/ 11 h 20"/>
                  <a:gd name="T6" fmla="*/ 2 w 14"/>
                  <a:gd name="T7" fmla="*/ 7 h 20"/>
                  <a:gd name="T8" fmla="*/ 10 w 14"/>
                  <a:gd name="T9" fmla="*/ 2 h 20"/>
                  <a:gd name="T10" fmla="*/ 10 w 14"/>
                  <a:gd name="T11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0">
                    <a:moveTo>
                      <a:pt x="10" y="13"/>
                    </a:moveTo>
                    <a:cubicBezTo>
                      <a:pt x="9" y="15"/>
                      <a:pt x="2" y="20"/>
                      <a:pt x="2" y="16"/>
                    </a:cubicBezTo>
                    <a:cubicBezTo>
                      <a:pt x="1" y="14"/>
                      <a:pt x="6" y="13"/>
                      <a:pt x="6" y="11"/>
                    </a:cubicBezTo>
                    <a:cubicBezTo>
                      <a:pt x="6" y="9"/>
                      <a:pt x="3" y="8"/>
                      <a:pt x="2" y="7"/>
                    </a:cubicBezTo>
                    <a:cubicBezTo>
                      <a:pt x="0" y="2"/>
                      <a:pt x="5" y="0"/>
                      <a:pt x="10" y="2"/>
                    </a:cubicBezTo>
                    <a:cubicBezTo>
                      <a:pt x="14" y="5"/>
                      <a:pt x="12" y="9"/>
                      <a:pt x="10" y="1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0" name="Freeform 190">
                <a:extLst>
                  <a:ext uri="{FF2B5EF4-FFF2-40B4-BE49-F238E27FC236}">
                    <a16:creationId xmlns:a16="http://schemas.microsoft.com/office/drawing/2014/main" id="{88796512-01A8-4C3F-A289-71C8F15E1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175" y="1661542"/>
                <a:ext cx="27648" cy="35021"/>
              </a:xfrm>
              <a:custGeom>
                <a:avLst/>
                <a:gdLst>
                  <a:gd name="T0" fmla="*/ 13 w 32"/>
                  <a:gd name="T1" fmla="*/ 24 h 40"/>
                  <a:gd name="T2" fmla="*/ 2 w 32"/>
                  <a:gd name="T3" fmla="*/ 23 h 40"/>
                  <a:gd name="T4" fmla="*/ 9 w 32"/>
                  <a:gd name="T5" fmla="*/ 15 h 40"/>
                  <a:gd name="T6" fmla="*/ 22 w 32"/>
                  <a:gd name="T7" fmla="*/ 7 h 40"/>
                  <a:gd name="T8" fmla="*/ 32 w 32"/>
                  <a:gd name="T9" fmla="*/ 2 h 40"/>
                  <a:gd name="T10" fmla="*/ 28 w 32"/>
                  <a:gd name="T11" fmla="*/ 18 h 40"/>
                  <a:gd name="T12" fmla="*/ 16 w 32"/>
                  <a:gd name="T13" fmla="*/ 31 h 40"/>
                  <a:gd name="T14" fmla="*/ 23 w 32"/>
                  <a:gd name="T15" fmla="*/ 30 h 40"/>
                  <a:gd name="T16" fmla="*/ 24 w 32"/>
                  <a:gd name="T17" fmla="*/ 39 h 40"/>
                  <a:gd name="T18" fmla="*/ 11 w 32"/>
                  <a:gd name="T19" fmla="*/ 34 h 40"/>
                  <a:gd name="T20" fmla="*/ 13 w 32"/>
                  <a:gd name="T21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40">
                    <a:moveTo>
                      <a:pt x="13" y="24"/>
                    </a:moveTo>
                    <a:cubicBezTo>
                      <a:pt x="11" y="24"/>
                      <a:pt x="3" y="27"/>
                      <a:pt x="2" y="23"/>
                    </a:cubicBezTo>
                    <a:cubicBezTo>
                      <a:pt x="0" y="20"/>
                      <a:pt x="7" y="17"/>
                      <a:pt x="9" y="15"/>
                    </a:cubicBezTo>
                    <a:cubicBezTo>
                      <a:pt x="14" y="13"/>
                      <a:pt x="18" y="11"/>
                      <a:pt x="22" y="7"/>
                    </a:cubicBezTo>
                    <a:cubicBezTo>
                      <a:pt x="25" y="5"/>
                      <a:pt x="27" y="0"/>
                      <a:pt x="32" y="2"/>
                    </a:cubicBezTo>
                    <a:cubicBezTo>
                      <a:pt x="32" y="7"/>
                      <a:pt x="31" y="13"/>
                      <a:pt x="28" y="18"/>
                    </a:cubicBezTo>
                    <a:cubicBezTo>
                      <a:pt x="25" y="24"/>
                      <a:pt x="17" y="23"/>
                      <a:pt x="16" y="31"/>
                    </a:cubicBezTo>
                    <a:cubicBezTo>
                      <a:pt x="19" y="31"/>
                      <a:pt x="21" y="30"/>
                      <a:pt x="23" y="30"/>
                    </a:cubicBezTo>
                    <a:cubicBezTo>
                      <a:pt x="24" y="33"/>
                      <a:pt x="25" y="35"/>
                      <a:pt x="24" y="39"/>
                    </a:cubicBezTo>
                    <a:cubicBezTo>
                      <a:pt x="20" y="40"/>
                      <a:pt x="13" y="38"/>
                      <a:pt x="11" y="34"/>
                    </a:cubicBezTo>
                    <a:cubicBezTo>
                      <a:pt x="10" y="31"/>
                      <a:pt x="9" y="24"/>
                      <a:pt x="13" y="2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1" name="Freeform 194">
                <a:extLst>
                  <a:ext uri="{FF2B5EF4-FFF2-40B4-BE49-F238E27FC236}">
                    <a16:creationId xmlns:a16="http://schemas.microsoft.com/office/drawing/2014/main" id="{56ED8284-1330-45CB-94FF-5E100F225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300" y="1781720"/>
                <a:ext cx="19169" cy="14008"/>
              </a:xfrm>
              <a:custGeom>
                <a:avLst/>
                <a:gdLst>
                  <a:gd name="T0" fmla="*/ 15 w 22"/>
                  <a:gd name="T1" fmla="*/ 16 h 16"/>
                  <a:gd name="T2" fmla="*/ 1 w 22"/>
                  <a:gd name="T3" fmla="*/ 8 h 16"/>
                  <a:gd name="T4" fmla="*/ 9 w 22"/>
                  <a:gd name="T5" fmla="*/ 2 h 16"/>
                  <a:gd name="T6" fmla="*/ 11 w 22"/>
                  <a:gd name="T7" fmla="*/ 7 h 16"/>
                  <a:gd name="T8" fmla="*/ 17 w 22"/>
                  <a:gd name="T9" fmla="*/ 10 h 16"/>
                  <a:gd name="T10" fmla="*/ 15 w 22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16">
                    <a:moveTo>
                      <a:pt x="15" y="16"/>
                    </a:moveTo>
                    <a:cubicBezTo>
                      <a:pt x="11" y="16"/>
                      <a:pt x="2" y="13"/>
                      <a:pt x="1" y="8"/>
                    </a:cubicBezTo>
                    <a:cubicBezTo>
                      <a:pt x="0" y="3"/>
                      <a:pt x="6" y="0"/>
                      <a:pt x="9" y="2"/>
                    </a:cubicBezTo>
                    <a:cubicBezTo>
                      <a:pt x="12" y="4"/>
                      <a:pt x="10" y="5"/>
                      <a:pt x="11" y="7"/>
                    </a:cubicBezTo>
                    <a:cubicBezTo>
                      <a:pt x="13" y="9"/>
                      <a:pt x="13" y="8"/>
                      <a:pt x="17" y="10"/>
                    </a:cubicBezTo>
                    <a:cubicBezTo>
                      <a:pt x="22" y="13"/>
                      <a:pt x="22" y="16"/>
                      <a:pt x="15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2" name="Freeform 195">
                <a:extLst>
                  <a:ext uri="{FF2B5EF4-FFF2-40B4-BE49-F238E27FC236}">
                    <a16:creationId xmlns:a16="http://schemas.microsoft.com/office/drawing/2014/main" id="{245B6740-8FC6-4AB2-8723-1EA68A292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308" y="1780245"/>
                <a:ext cx="26174" cy="9585"/>
              </a:xfrm>
              <a:custGeom>
                <a:avLst/>
                <a:gdLst>
                  <a:gd name="T0" fmla="*/ 25 w 30"/>
                  <a:gd name="T1" fmla="*/ 5 h 11"/>
                  <a:gd name="T2" fmla="*/ 22 w 30"/>
                  <a:gd name="T3" fmla="*/ 10 h 11"/>
                  <a:gd name="T4" fmla="*/ 1 w 30"/>
                  <a:gd name="T5" fmla="*/ 8 h 11"/>
                  <a:gd name="T6" fmla="*/ 16 w 30"/>
                  <a:gd name="T7" fmla="*/ 1 h 11"/>
                  <a:gd name="T8" fmla="*/ 25 w 30"/>
                  <a:gd name="T9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25" y="5"/>
                    </a:moveTo>
                    <a:cubicBezTo>
                      <a:pt x="29" y="7"/>
                      <a:pt x="30" y="10"/>
                      <a:pt x="22" y="10"/>
                    </a:cubicBezTo>
                    <a:cubicBezTo>
                      <a:pt x="21" y="11"/>
                      <a:pt x="1" y="10"/>
                      <a:pt x="1" y="8"/>
                    </a:cubicBezTo>
                    <a:cubicBezTo>
                      <a:pt x="0" y="0"/>
                      <a:pt x="11" y="1"/>
                      <a:pt x="16" y="1"/>
                    </a:cubicBezTo>
                    <a:cubicBezTo>
                      <a:pt x="18" y="2"/>
                      <a:pt x="22" y="3"/>
                      <a:pt x="25" y="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3" name="Freeform 196">
                <a:extLst>
                  <a:ext uri="{FF2B5EF4-FFF2-40B4-BE49-F238E27FC236}">
                    <a16:creationId xmlns:a16="http://schemas.microsoft.com/office/drawing/2014/main" id="{DD153E1F-33CE-4C94-A5FB-02383D7FC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558" y="1822639"/>
                <a:ext cx="26174" cy="46449"/>
              </a:xfrm>
              <a:custGeom>
                <a:avLst/>
                <a:gdLst>
                  <a:gd name="T0" fmla="*/ 16 w 30"/>
                  <a:gd name="T1" fmla="*/ 46 h 53"/>
                  <a:gd name="T2" fmla="*/ 12 w 30"/>
                  <a:gd name="T3" fmla="*/ 9 h 53"/>
                  <a:gd name="T4" fmla="*/ 28 w 30"/>
                  <a:gd name="T5" fmla="*/ 3 h 53"/>
                  <a:gd name="T6" fmla="*/ 26 w 30"/>
                  <a:gd name="T7" fmla="*/ 6 h 53"/>
                  <a:gd name="T8" fmla="*/ 24 w 30"/>
                  <a:gd name="T9" fmla="*/ 7 h 53"/>
                  <a:gd name="T10" fmla="*/ 25 w 30"/>
                  <a:gd name="T11" fmla="*/ 10 h 53"/>
                  <a:gd name="T12" fmla="*/ 29 w 30"/>
                  <a:gd name="T13" fmla="*/ 20 h 53"/>
                  <a:gd name="T14" fmla="*/ 29 w 30"/>
                  <a:gd name="T15" fmla="*/ 25 h 53"/>
                  <a:gd name="T16" fmla="*/ 25 w 30"/>
                  <a:gd name="T17" fmla="*/ 28 h 53"/>
                  <a:gd name="T18" fmla="*/ 26 w 30"/>
                  <a:gd name="T19" fmla="*/ 38 h 53"/>
                  <a:gd name="T20" fmla="*/ 23 w 30"/>
                  <a:gd name="T21" fmla="*/ 48 h 53"/>
                  <a:gd name="T22" fmla="*/ 16 w 30"/>
                  <a:gd name="T23" fmla="*/ 4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53">
                    <a:moveTo>
                      <a:pt x="16" y="46"/>
                    </a:moveTo>
                    <a:cubicBezTo>
                      <a:pt x="9" y="34"/>
                      <a:pt x="0" y="22"/>
                      <a:pt x="12" y="9"/>
                    </a:cubicBezTo>
                    <a:cubicBezTo>
                      <a:pt x="13" y="8"/>
                      <a:pt x="28" y="0"/>
                      <a:pt x="28" y="3"/>
                    </a:cubicBezTo>
                    <a:cubicBezTo>
                      <a:pt x="29" y="6"/>
                      <a:pt x="26" y="5"/>
                      <a:pt x="26" y="6"/>
                    </a:cubicBezTo>
                    <a:cubicBezTo>
                      <a:pt x="26" y="6"/>
                      <a:pt x="24" y="6"/>
                      <a:pt x="24" y="7"/>
                    </a:cubicBezTo>
                    <a:cubicBezTo>
                      <a:pt x="23" y="9"/>
                      <a:pt x="25" y="9"/>
                      <a:pt x="25" y="10"/>
                    </a:cubicBezTo>
                    <a:cubicBezTo>
                      <a:pt x="25" y="13"/>
                      <a:pt x="28" y="16"/>
                      <a:pt x="29" y="20"/>
                    </a:cubicBezTo>
                    <a:cubicBezTo>
                      <a:pt x="29" y="21"/>
                      <a:pt x="30" y="23"/>
                      <a:pt x="29" y="25"/>
                    </a:cubicBezTo>
                    <a:cubicBezTo>
                      <a:pt x="29" y="27"/>
                      <a:pt x="26" y="26"/>
                      <a:pt x="25" y="28"/>
                    </a:cubicBezTo>
                    <a:cubicBezTo>
                      <a:pt x="23" y="32"/>
                      <a:pt x="26" y="34"/>
                      <a:pt x="26" y="38"/>
                    </a:cubicBezTo>
                    <a:cubicBezTo>
                      <a:pt x="26" y="40"/>
                      <a:pt x="24" y="45"/>
                      <a:pt x="23" y="48"/>
                    </a:cubicBezTo>
                    <a:cubicBezTo>
                      <a:pt x="21" y="53"/>
                      <a:pt x="20" y="53"/>
                      <a:pt x="16" y="4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4" name="Freeform 261">
                <a:extLst>
                  <a:ext uri="{FF2B5EF4-FFF2-40B4-BE49-F238E27FC236}">
                    <a16:creationId xmlns:a16="http://schemas.microsoft.com/office/drawing/2014/main" id="{0B4C31AB-4B2F-482C-B4EE-9C6E06243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549" y="2556975"/>
                <a:ext cx="14746" cy="12165"/>
              </a:xfrm>
              <a:custGeom>
                <a:avLst/>
                <a:gdLst>
                  <a:gd name="T0" fmla="*/ 12 w 17"/>
                  <a:gd name="T1" fmla="*/ 12 h 14"/>
                  <a:gd name="T2" fmla="*/ 8 w 17"/>
                  <a:gd name="T3" fmla="*/ 14 h 14"/>
                  <a:gd name="T4" fmla="*/ 5 w 17"/>
                  <a:gd name="T5" fmla="*/ 10 h 14"/>
                  <a:gd name="T6" fmla="*/ 2 w 17"/>
                  <a:gd name="T7" fmla="*/ 6 h 14"/>
                  <a:gd name="T8" fmla="*/ 10 w 17"/>
                  <a:gd name="T9" fmla="*/ 0 h 14"/>
                  <a:gd name="T10" fmla="*/ 10 w 17"/>
                  <a:gd name="T11" fmla="*/ 6 h 14"/>
                  <a:gd name="T12" fmla="*/ 14 w 17"/>
                  <a:gd name="T13" fmla="*/ 11 h 14"/>
                  <a:gd name="T14" fmla="*/ 12 w 17"/>
                  <a:gd name="T1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4">
                    <a:moveTo>
                      <a:pt x="12" y="12"/>
                    </a:moveTo>
                    <a:cubicBezTo>
                      <a:pt x="11" y="12"/>
                      <a:pt x="9" y="14"/>
                      <a:pt x="8" y="14"/>
                    </a:cubicBezTo>
                    <a:cubicBezTo>
                      <a:pt x="6" y="14"/>
                      <a:pt x="6" y="11"/>
                      <a:pt x="5" y="10"/>
                    </a:cubicBezTo>
                    <a:cubicBezTo>
                      <a:pt x="4" y="8"/>
                      <a:pt x="2" y="8"/>
                      <a:pt x="2" y="6"/>
                    </a:cubicBezTo>
                    <a:cubicBezTo>
                      <a:pt x="0" y="1"/>
                      <a:pt x="6" y="0"/>
                      <a:pt x="10" y="0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7" y="8"/>
                      <a:pt x="14" y="11"/>
                    </a:cubicBezTo>
                    <a:cubicBezTo>
                      <a:pt x="13" y="12"/>
                      <a:pt x="13" y="12"/>
                      <a:pt x="12" y="1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5" name="Freeform 262">
                <a:extLst>
                  <a:ext uri="{FF2B5EF4-FFF2-40B4-BE49-F238E27FC236}">
                    <a16:creationId xmlns:a16="http://schemas.microsoft.com/office/drawing/2014/main" id="{3ADD27DC-6B01-47E2-A469-244A15D3E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440" y="2183172"/>
                <a:ext cx="7742" cy="16589"/>
              </a:xfrm>
              <a:custGeom>
                <a:avLst/>
                <a:gdLst>
                  <a:gd name="T0" fmla="*/ 9 w 9"/>
                  <a:gd name="T1" fmla="*/ 14 h 19"/>
                  <a:gd name="T2" fmla="*/ 5 w 9"/>
                  <a:gd name="T3" fmla="*/ 18 h 19"/>
                  <a:gd name="T4" fmla="*/ 1 w 9"/>
                  <a:gd name="T5" fmla="*/ 16 h 19"/>
                  <a:gd name="T6" fmla="*/ 1 w 9"/>
                  <a:gd name="T7" fmla="*/ 6 h 19"/>
                  <a:gd name="T8" fmla="*/ 7 w 9"/>
                  <a:gd name="T9" fmla="*/ 3 h 19"/>
                  <a:gd name="T10" fmla="*/ 6 w 9"/>
                  <a:gd name="T11" fmla="*/ 9 h 19"/>
                  <a:gd name="T12" fmla="*/ 7 w 9"/>
                  <a:gd name="T13" fmla="*/ 10 h 19"/>
                  <a:gd name="T14" fmla="*/ 7 w 9"/>
                  <a:gd name="T15" fmla="*/ 11 h 19"/>
                  <a:gd name="T16" fmla="*/ 6 w 9"/>
                  <a:gd name="T17" fmla="*/ 11 h 19"/>
                  <a:gd name="T18" fmla="*/ 9 w 9"/>
                  <a:gd name="T1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9">
                    <a:moveTo>
                      <a:pt x="9" y="14"/>
                    </a:moveTo>
                    <a:cubicBezTo>
                      <a:pt x="9" y="15"/>
                      <a:pt x="6" y="17"/>
                      <a:pt x="5" y="18"/>
                    </a:cubicBezTo>
                    <a:cubicBezTo>
                      <a:pt x="3" y="18"/>
                      <a:pt x="3" y="19"/>
                      <a:pt x="1" y="16"/>
                    </a:cubicBezTo>
                    <a:cubicBezTo>
                      <a:pt x="0" y="14"/>
                      <a:pt x="0" y="8"/>
                      <a:pt x="1" y="6"/>
                    </a:cubicBezTo>
                    <a:cubicBezTo>
                      <a:pt x="2" y="5"/>
                      <a:pt x="5" y="0"/>
                      <a:pt x="7" y="3"/>
                    </a:cubicBezTo>
                    <a:cubicBezTo>
                      <a:pt x="8" y="5"/>
                      <a:pt x="5" y="7"/>
                      <a:pt x="6" y="9"/>
                    </a:cubicBezTo>
                    <a:cubicBezTo>
                      <a:pt x="6" y="9"/>
                      <a:pt x="7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6" y="11"/>
                      <a:pt x="6" y="11"/>
                    </a:cubicBezTo>
                    <a:cubicBezTo>
                      <a:pt x="7" y="13"/>
                      <a:pt x="9" y="12"/>
                      <a:pt x="9" y="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6" name="Freeform 263">
                <a:extLst>
                  <a:ext uri="{FF2B5EF4-FFF2-40B4-BE49-F238E27FC236}">
                    <a16:creationId xmlns:a16="http://schemas.microsoft.com/office/drawing/2014/main" id="{199ED870-F6F9-4749-94A4-6BD4E069B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923" y="2181697"/>
                <a:ext cx="8110" cy="10322"/>
              </a:xfrm>
              <a:custGeom>
                <a:avLst/>
                <a:gdLst>
                  <a:gd name="T0" fmla="*/ 9 w 9"/>
                  <a:gd name="T1" fmla="*/ 5 h 12"/>
                  <a:gd name="T2" fmla="*/ 1 w 9"/>
                  <a:gd name="T3" fmla="*/ 7 h 12"/>
                  <a:gd name="T4" fmla="*/ 9 w 9"/>
                  <a:gd name="T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9" y="5"/>
                    </a:moveTo>
                    <a:cubicBezTo>
                      <a:pt x="9" y="5"/>
                      <a:pt x="3" y="12"/>
                      <a:pt x="1" y="7"/>
                    </a:cubicBezTo>
                    <a:cubicBezTo>
                      <a:pt x="0" y="4"/>
                      <a:pt x="7" y="0"/>
                      <a:pt x="9" y="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7" name="Freeform 264">
                <a:extLst>
                  <a:ext uri="{FF2B5EF4-FFF2-40B4-BE49-F238E27FC236}">
                    <a16:creationId xmlns:a16="http://schemas.microsoft.com/office/drawing/2014/main" id="{000E0028-79BA-4C28-9A5C-9044A4A83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359" y="2199761"/>
                <a:ext cx="38339" cy="32441"/>
              </a:xfrm>
              <a:custGeom>
                <a:avLst/>
                <a:gdLst>
                  <a:gd name="T0" fmla="*/ 21 w 44"/>
                  <a:gd name="T1" fmla="*/ 31 h 37"/>
                  <a:gd name="T2" fmla="*/ 4 w 44"/>
                  <a:gd name="T3" fmla="*/ 33 h 37"/>
                  <a:gd name="T4" fmla="*/ 7 w 44"/>
                  <a:gd name="T5" fmla="*/ 29 h 37"/>
                  <a:gd name="T6" fmla="*/ 8 w 44"/>
                  <a:gd name="T7" fmla="*/ 24 h 37"/>
                  <a:gd name="T8" fmla="*/ 3 w 44"/>
                  <a:gd name="T9" fmla="*/ 25 h 37"/>
                  <a:gd name="T10" fmla="*/ 1 w 44"/>
                  <a:gd name="T11" fmla="*/ 20 h 37"/>
                  <a:gd name="T12" fmla="*/ 8 w 44"/>
                  <a:gd name="T13" fmla="*/ 20 h 37"/>
                  <a:gd name="T14" fmla="*/ 12 w 44"/>
                  <a:gd name="T15" fmla="*/ 19 h 37"/>
                  <a:gd name="T16" fmla="*/ 15 w 44"/>
                  <a:gd name="T17" fmla="*/ 14 h 37"/>
                  <a:gd name="T18" fmla="*/ 19 w 44"/>
                  <a:gd name="T19" fmla="*/ 15 h 37"/>
                  <a:gd name="T20" fmla="*/ 20 w 44"/>
                  <a:gd name="T21" fmla="*/ 18 h 37"/>
                  <a:gd name="T22" fmla="*/ 24 w 44"/>
                  <a:gd name="T23" fmla="*/ 18 h 37"/>
                  <a:gd name="T24" fmla="*/ 21 w 44"/>
                  <a:gd name="T25" fmla="*/ 12 h 37"/>
                  <a:gd name="T26" fmla="*/ 26 w 44"/>
                  <a:gd name="T27" fmla="*/ 13 h 37"/>
                  <a:gd name="T28" fmla="*/ 29 w 44"/>
                  <a:gd name="T29" fmla="*/ 13 h 37"/>
                  <a:gd name="T30" fmla="*/ 29 w 44"/>
                  <a:gd name="T31" fmla="*/ 15 h 37"/>
                  <a:gd name="T32" fmla="*/ 30 w 44"/>
                  <a:gd name="T33" fmla="*/ 9 h 37"/>
                  <a:gd name="T34" fmla="*/ 37 w 44"/>
                  <a:gd name="T35" fmla="*/ 6 h 37"/>
                  <a:gd name="T36" fmla="*/ 44 w 44"/>
                  <a:gd name="T37" fmla="*/ 8 h 37"/>
                  <a:gd name="T38" fmla="*/ 36 w 44"/>
                  <a:gd name="T39" fmla="*/ 17 h 37"/>
                  <a:gd name="T40" fmla="*/ 33 w 44"/>
                  <a:gd name="T41" fmla="*/ 20 h 37"/>
                  <a:gd name="T42" fmla="*/ 31 w 44"/>
                  <a:gd name="T43" fmla="*/ 25 h 37"/>
                  <a:gd name="T44" fmla="*/ 27 w 44"/>
                  <a:gd name="T45" fmla="*/ 29 h 37"/>
                  <a:gd name="T46" fmla="*/ 22 w 44"/>
                  <a:gd name="T47" fmla="*/ 32 h 37"/>
                  <a:gd name="T48" fmla="*/ 21 w 44"/>
                  <a:gd name="T49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37">
                    <a:moveTo>
                      <a:pt x="21" y="31"/>
                    </a:moveTo>
                    <a:cubicBezTo>
                      <a:pt x="20" y="30"/>
                      <a:pt x="7" y="37"/>
                      <a:pt x="4" y="33"/>
                    </a:cubicBezTo>
                    <a:cubicBezTo>
                      <a:pt x="3" y="30"/>
                      <a:pt x="6" y="30"/>
                      <a:pt x="7" y="29"/>
                    </a:cubicBezTo>
                    <a:cubicBezTo>
                      <a:pt x="8" y="27"/>
                      <a:pt x="8" y="26"/>
                      <a:pt x="8" y="24"/>
                    </a:cubicBezTo>
                    <a:cubicBezTo>
                      <a:pt x="6" y="24"/>
                      <a:pt x="5" y="25"/>
                      <a:pt x="3" y="25"/>
                    </a:cubicBezTo>
                    <a:cubicBezTo>
                      <a:pt x="3" y="22"/>
                      <a:pt x="0" y="23"/>
                      <a:pt x="1" y="20"/>
                    </a:cubicBezTo>
                    <a:cubicBezTo>
                      <a:pt x="4" y="18"/>
                      <a:pt x="6" y="20"/>
                      <a:pt x="8" y="20"/>
                    </a:cubicBezTo>
                    <a:cubicBezTo>
                      <a:pt x="9" y="18"/>
                      <a:pt x="10" y="18"/>
                      <a:pt x="12" y="19"/>
                    </a:cubicBezTo>
                    <a:cubicBezTo>
                      <a:pt x="13" y="15"/>
                      <a:pt x="11" y="14"/>
                      <a:pt x="15" y="14"/>
                    </a:cubicBezTo>
                    <a:cubicBezTo>
                      <a:pt x="15" y="14"/>
                      <a:pt x="19" y="15"/>
                      <a:pt x="19" y="15"/>
                    </a:cubicBezTo>
                    <a:cubicBezTo>
                      <a:pt x="20" y="16"/>
                      <a:pt x="21" y="17"/>
                      <a:pt x="20" y="18"/>
                    </a:cubicBezTo>
                    <a:cubicBezTo>
                      <a:pt x="21" y="19"/>
                      <a:pt x="23" y="19"/>
                      <a:pt x="24" y="18"/>
                    </a:cubicBezTo>
                    <a:cubicBezTo>
                      <a:pt x="24" y="15"/>
                      <a:pt x="19" y="15"/>
                      <a:pt x="21" y="12"/>
                    </a:cubicBezTo>
                    <a:cubicBezTo>
                      <a:pt x="22" y="10"/>
                      <a:pt x="26" y="10"/>
                      <a:pt x="26" y="13"/>
                    </a:cubicBezTo>
                    <a:cubicBezTo>
                      <a:pt x="27" y="13"/>
                      <a:pt x="28" y="13"/>
                      <a:pt x="29" y="13"/>
                    </a:cubicBezTo>
                    <a:cubicBezTo>
                      <a:pt x="29" y="14"/>
                      <a:pt x="29" y="14"/>
                      <a:pt x="29" y="15"/>
                    </a:cubicBezTo>
                    <a:cubicBezTo>
                      <a:pt x="37" y="15"/>
                      <a:pt x="30" y="10"/>
                      <a:pt x="30" y="9"/>
                    </a:cubicBezTo>
                    <a:cubicBezTo>
                      <a:pt x="30" y="6"/>
                      <a:pt x="35" y="5"/>
                      <a:pt x="37" y="6"/>
                    </a:cubicBezTo>
                    <a:cubicBezTo>
                      <a:pt x="36" y="0"/>
                      <a:pt x="43" y="4"/>
                      <a:pt x="44" y="8"/>
                    </a:cubicBezTo>
                    <a:cubicBezTo>
                      <a:pt x="44" y="11"/>
                      <a:pt x="39" y="15"/>
                      <a:pt x="36" y="17"/>
                    </a:cubicBezTo>
                    <a:cubicBezTo>
                      <a:pt x="35" y="18"/>
                      <a:pt x="34" y="18"/>
                      <a:pt x="33" y="20"/>
                    </a:cubicBezTo>
                    <a:cubicBezTo>
                      <a:pt x="32" y="22"/>
                      <a:pt x="32" y="24"/>
                      <a:pt x="31" y="25"/>
                    </a:cubicBezTo>
                    <a:cubicBezTo>
                      <a:pt x="29" y="27"/>
                      <a:pt x="29" y="28"/>
                      <a:pt x="27" y="29"/>
                    </a:cubicBezTo>
                    <a:cubicBezTo>
                      <a:pt x="25" y="30"/>
                      <a:pt x="23" y="31"/>
                      <a:pt x="22" y="32"/>
                    </a:cubicBezTo>
                    <a:cubicBezTo>
                      <a:pt x="22" y="32"/>
                      <a:pt x="21" y="31"/>
                      <a:pt x="21" y="3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8" name="Freeform 265">
                <a:extLst>
                  <a:ext uri="{FF2B5EF4-FFF2-40B4-BE49-F238E27FC236}">
                    <a16:creationId xmlns:a16="http://schemas.microsoft.com/office/drawing/2014/main" id="{C9533305-9BEA-4D60-B686-8E8254CDE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364" y="2233676"/>
                <a:ext cx="19907" cy="12165"/>
              </a:xfrm>
              <a:custGeom>
                <a:avLst/>
                <a:gdLst>
                  <a:gd name="T0" fmla="*/ 9 w 23"/>
                  <a:gd name="T1" fmla="*/ 11 h 14"/>
                  <a:gd name="T2" fmla="*/ 11 w 23"/>
                  <a:gd name="T3" fmla="*/ 1 h 14"/>
                  <a:gd name="T4" fmla="*/ 19 w 23"/>
                  <a:gd name="T5" fmla="*/ 5 h 14"/>
                  <a:gd name="T6" fmla="*/ 23 w 23"/>
                  <a:gd name="T7" fmla="*/ 12 h 14"/>
                  <a:gd name="T8" fmla="*/ 17 w 23"/>
                  <a:gd name="T9" fmla="*/ 13 h 14"/>
                  <a:gd name="T10" fmla="*/ 9 w 23"/>
                  <a:gd name="T11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4">
                    <a:moveTo>
                      <a:pt x="9" y="11"/>
                    </a:moveTo>
                    <a:cubicBezTo>
                      <a:pt x="0" y="8"/>
                      <a:pt x="3" y="2"/>
                      <a:pt x="11" y="1"/>
                    </a:cubicBezTo>
                    <a:cubicBezTo>
                      <a:pt x="17" y="0"/>
                      <a:pt x="15" y="6"/>
                      <a:pt x="19" y="5"/>
                    </a:cubicBezTo>
                    <a:cubicBezTo>
                      <a:pt x="20" y="8"/>
                      <a:pt x="23" y="9"/>
                      <a:pt x="23" y="12"/>
                    </a:cubicBezTo>
                    <a:cubicBezTo>
                      <a:pt x="22" y="14"/>
                      <a:pt x="20" y="14"/>
                      <a:pt x="17" y="13"/>
                    </a:cubicBezTo>
                    <a:cubicBezTo>
                      <a:pt x="15" y="12"/>
                      <a:pt x="12" y="12"/>
                      <a:pt x="9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9" name="Freeform 266">
                <a:extLst>
                  <a:ext uri="{FF2B5EF4-FFF2-40B4-BE49-F238E27FC236}">
                    <a16:creationId xmlns:a16="http://schemas.microsoft.com/office/drawing/2014/main" id="{6F6E9F64-EC78-4020-ACF8-093F96164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003" y="2218193"/>
                <a:ext cx="20275" cy="25068"/>
              </a:xfrm>
              <a:custGeom>
                <a:avLst/>
                <a:gdLst>
                  <a:gd name="T0" fmla="*/ 5 w 23"/>
                  <a:gd name="T1" fmla="*/ 24 h 29"/>
                  <a:gd name="T2" fmla="*/ 5 w 23"/>
                  <a:gd name="T3" fmla="*/ 13 h 29"/>
                  <a:gd name="T4" fmla="*/ 11 w 23"/>
                  <a:gd name="T5" fmla="*/ 7 h 29"/>
                  <a:gd name="T6" fmla="*/ 15 w 23"/>
                  <a:gd name="T7" fmla="*/ 5 h 29"/>
                  <a:gd name="T8" fmla="*/ 16 w 23"/>
                  <a:gd name="T9" fmla="*/ 1 h 29"/>
                  <a:gd name="T10" fmla="*/ 21 w 23"/>
                  <a:gd name="T11" fmla="*/ 5 h 29"/>
                  <a:gd name="T12" fmla="*/ 18 w 23"/>
                  <a:gd name="T13" fmla="*/ 18 h 29"/>
                  <a:gd name="T14" fmla="*/ 8 w 23"/>
                  <a:gd name="T15" fmla="*/ 27 h 29"/>
                  <a:gd name="T16" fmla="*/ 5 w 23"/>
                  <a:gd name="T1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9">
                    <a:moveTo>
                      <a:pt x="5" y="24"/>
                    </a:moveTo>
                    <a:cubicBezTo>
                      <a:pt x="2" y="19"/>
                      <a:pt x="0" y="18"/>
                      <a:pt x="5" y="13"/>
                    </a:cubicBezTo>
                    <a:cubicBezTo>
                      <a:pt x="7" y="10"/>
                      <a:pt x="8" y="8"/>
                      <a:pt x="11" y="7"/>
                    </a:cubicBezTo>
                    <a:cubicBezTo>
                      <a:pt x="13" y="6"/>
                      <a:pt x="13" y="7"/>
                      <a:pt x="15" y="5"/>
                    </a:cubicBezTo>
                    <a:cubicBezTo>
                      <a:pt x="16" y="4"/>
                      <a:pt x="15" y="2"/>
                      <a:pt x="16" y="1"/>
                    </a:cubicBezTo>
                    <a:cubicBezTo>
                      <a:pt x="19" y="0"/>
                      <a:pt x="21" y="4"/>
                      <a:pt x="21" y="5"/>
                    </a:cubicBezTo>
                    <a:cubicBezTo>
                      <a:pt x="23" y="11"/>
                      <a:pt x="21" y="13"/>
                      <a:pt x="18" y="18"/>
                    </a:cubicBezTo>
                    <a:cubicBezTo>
                      <a:pt x="17" y="20"/>
                      <a:pt x="13" y="29"/>
                      <a:pt x="8" y="27"/>
                    </a:cubicBezTo>
                    <a:cubicBezTo>
                      <a:pt x="8" y="27"/>
                      <a:pt x="6" y="24"/>
                      <a:pt x="5" y="2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0" name="Freeform 267">
                <a:extLst>
                  <a:ext uri="{FF2B5EF4-FFF2-40B4-BE49-F238E27FC236}">
                    <a16:creationId xmlns:a16="http://schemas.microsoft.com/office/drawing/2014/main" id="{34413C2A-9B0C-4315-8743-5FD82B76E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8915" y="2245104"/>
                <a:ext cx="16589" cy="15852"/>
              </a:xfrm>
              <a:custGeom>
                <a:avLst/>
                <a:gdLst>
                  <a:gd name="T0" fmla="*/ 18 w 19"/>
                  <a:gd name="T1" fmla="*/ 10 h 18"/>
                  <a:gd name="T2" fmla="*/ 7 w 19"/>
                  <a:gd name="T3" fmla="*/ 16 h 18"/>
                  <a:gd name="T4" fmla="*/ 13 w 19"/>
                  <a:gd name="T5" fmla="*/ 0 h 18"/>
                  <a:gd name="T6" fmla="*/ 16 w 19"/>
                  <a:gd name="T7" fmla="*/ 5 h 18"/>
                  <a:gd name="T8" fmla="*/ 18 w 19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8" y="10"/>
                    </a:moveTo>
                    <a:cubicBezTo>
                      <a:pt x="19" y="16"/>
                      <a:pt x="10" y="18"/>
                      <a:pt x="7" y="16"/>
                    </a:cubicBezTo>
                    <a:cubicBezTo>
                      <a:pt x="0" y="12"/>
                      <a:pt x="6" y="0"/>
                      <a:pt x="13" y="0"/>
                    </a:cubicBezTo>
                    <a:cubicBezTo>
                      <a:pt x="17" y="1"/>
                      <a:pt x="16" y="2"/>
                      <a:pt x="16" y="5"/>
                    </a:cubicBezTo>
                    <a:cubicBezTo>
                      <a:pt x="17" y="6"/>
                      <a:pt x="18" y="8"/>
                      <a:pt x="18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1" name="Freeform 268">
                <a:extLst>
                  <a:ext uri="{FF2B5EF4-FFF2-40B4-BE49-F238E27FC236}">
                    <a16:creationId xmlns:a16="http://schemas.microsoft.com/office/drawing/2014/main" id="{0FE5FCA9-991E-4007-B247-5B7DB2CF8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860" y="2240680"/>
                <a:ext cx="7004" cy="11428"/>
              </a:xfrm>
              <a:custGeom>
                <a:avLst/>
                <a:gdLst>
                  <a:gd name="T0" fmla="*/ 8 w 8"/>
                  <a:gd name="T1" fmla="*/ 4 h 13"/>
                  <a:gd name="T2" fmla="*/ 5 w 8"/>
                  <a:gd name="T3" fmla="*/ 0 h 13"/>
                  <a:gd name="T4" fmla="*/ 8 w 8"/>
                  <a:gd name="T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3">
                    <a:moveTo>
                      <a:pt x="8" y="4"/>
                    </a:moveTo>
                    <a:cubicBezTo>
                      <a:pt x="8" y="13"/>
                      <a:pt x="0" y="1"/>
                      <a:pt x="5" y="0"/>
                    </a:cubicBezTo>
                    <a:cubicBezTo>
                      <a:pt x="7" y="0"/>
                      <a:pt x="8" y="3"/>
                      <a:pt x="8" y="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2" name="Freeform 269">
                <a:extLst>
                  <a:ext uri="{FF2B5EF4-FFF2-40B4-BE49-F238E27FC236}">
                    <a16:creationId xmlns:a16="http://schemas.microsoft.com/office/drawing/2014/main" id="{2E28A4FB-5D13-45EF-8551-73FBA16FF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6427" y="2249527"/>
                <a:ext cx="9585" cy="8847"/>
              </a:xfrm>
              <a:custGeom>
                <a:avLst/>
                <a:gdLst>
                  <a:gd name="T0" fmla="*/ 10 w 11"/>
                  <a:gd name="T1" fmla="*/ 5 h 10"/>
                  <a:gd name="T2" fmla="*/ 3 w 11"/>
                  <a:gd name="T3" fmla="*/ 2 h 10"/>
                  <a:gd name="T4" fmla="*/ 10 w 11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10" y="5"/>
                    </a:moveTo>
                    <a:cubicBezTo>
                      <a:pt x="11" y="10"/>
                      <a:pt x="0" y="6"/>
                      <a:pt x="3" y="2"/>
                    </a:cubicBezTo>
                    <a:cubicBezTo>
                      <a:pt x="6" y="0"/>
                      <a:pt x="7" y="4"/>
                      <a:pt x="10" y="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3" name="Freeform 270">
                <a:extLst>
                  <a:ext uri="{FF2B5EF4-FFF2-40B4-BE49-F238E27FC236}">
                    <a16:creationId xmlns:a16="http://schemas.microsoft.com/office/drawing/2014/main" id="{EB972906-9D7A-4321-936A-716968C0D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588" y="2241786"/>
                <a:ext cx="16589" cy="17326"/>
              </a:xfrm>
              <a:custGeom>
                <a:avLst/>
                <a:gdLst>
                  <a:gd name="T0" fmla="*/ 6 w 19"/>
                  <a:gd name="T1" fmla="*/ 16 h 20"/>
                  <a:gd name="T2" fmla="*/ 3 w 19"/>
                  <a:gd name="T3" fmla="*/ 8 h 20"/>
                  <a:gd name="T4" fmla="*/ 2 w 19"/>
                  <a:gd name="T5" fmla="*/ 3 h 20"/>
                  <a:gd name="T6" fmla="*/ 8 w 19"/>
                  <a:gd name="T7" fmla="*/ 2 h 20"/>
                  <a:gd name="T8" fmla="*/ 8 w 19"/>
                  <a:gd name="T9" fmla="*/ 5 h 20"/>
                  <a:gd name="T10" fmla="*/ 10 w 19"/>
                  <a:gd name="T11" fmla="*/ 7 h 20"/>
                  <a:gd name="T12" fmla="*/ 16 w 19"/>
                  <a:gd name="T13" fmla="*/ 11 h 20"/>
                  <a:gd name="T14" fmla="*/ 11 w 19"/>
                  <a:gd name="T15" fmla="*/ 20 h 20"/>
                  <a:gd name="T16" fmla="*/ 6 w 19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0">
                    <a:moveTo>
                      <a:pt x="6" y="16"/>
                    </a:moveTo>
                    <a:cubicBezTo>
                      <a:pt x="6" y="13"/>
                      <a:pt x="5" y="11"/>
                      <a:pt x="3" y="8"/>
                    </a:cubicBezTo>
                    <a:cubicBezTo>
                      <a:pt x="2" y="6"/>
                      <a:pt x="0" y="6"/>
                      <a:pt x="2" y="3"/>
                    </a:cubicBezTo>
                    <a:cubicBezTo>
                      <a:pt x="3" y="1"/>
                      <a:pt x="6" y="0"/>
                      <a:pt x="8" y="2"/>
                    </a:cubicBezTo>
                    <a:cubicBezTo>
                      <a:pt x="9" y="3"/>
                      <a:pt x="8" y="5"/>
                      <a:pt x="8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12" y="8"/>
                      <a:pt x="15" y="9"/>
                      <a:pt x="16" y="11"/>
                    </a:cubicBezTo>
                    <a:cubicBezTo>
                      <a:pt x="19" y="15"/>
                      <a:pt x="16" y="20"/>
                      <a:pt x="11" y="20"/>
                    </a:cubicBezTo>
                    <a:cubicBezTo>
                      <a:pt x="7" y="20"/>
                      <a:pt x="7" y="18"/>
                      <a:pt x="6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4" name="Freeform 271">
                <a:extLst>
                  <a:ext uri="{FF2B5EF4-FFF2-40B4-BE49-F238E27FC236}">
                    <a16:creationId xmlns:a16="http://schemas.microsoft.com/office/drawing/2014/main" id="{14443D85-D2BF-47A4-9A49-80239EA88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646" y="2463709"/>
                <a:ext cx="7004" cy="8847"/>
              </a:xfrm>
              <a:custGeom>
                <a:avLst/>
                <a:gdLst>
                  <a:gd name="T0" fmla="*/ 7 w 8"/>
                  <a:gd name="T1" fmla="*/ 10 h 10"/>
                  <a:gd name="T2" fmla="*/ 1 w 8"/>
                  <a:gd name="T3" fmla="*/ 5 h 10"/>
                  <a:gd name="T4" fmla="*/ 5 w 8"/>
                  <a:gd name="T5" fmla="*/ 2 h 10"/>
                  <a:gd name="T6" fmla="*/ 7 w 8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7" y="10"/>
                    </a:moveTo>
                    <a:cubicBezTo>
                      <a:pt x="5" y="9"/>
                      <a:pt x="2" y="8"/>
                      <a:pt x="1" y="5"/>
                    </a:cubicBezTo>
                    <a:cubicBezTo>
                      <a:pt x="0" y="2"/>
                      <a:pt x="2" y="0"/>
                      <a:pt x="5" y="2"/>
                    </a:cubicBezTo>
                    <a:cubicBezTo>
                      <a:pt x="7" y="3"/>
                      <a:pt x="8" y="8"/>
                      <a:pt x="7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5" name="Freeform 272">
                <a:extLst>
                  <a:ext uri="{FF2B5EF4-FFF2-40B4-BE49-F238E27FC236}">
                    <a16:creationId xmlns:a16="http://schemas.microsoft.com/office/drawing/2014/main" id="{833D6D20-D6C4-4BE9-BB05-5A6D8D208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153" y="2989762"/>
                <a:ext cx="47186" cy="64144"/>
              </a:xfrm>
              <a:custGeom>
                <a:avLst/>
                <a:gdLst>
                  <a:gd name="T0" fmla="*/ 27 w 54"/>
                  <a:gd name="T1" fmla="*/ 52 h 74"/>
                  <a:gd name="T2" fmla="*/ 24 w 54"/>
                  <a:gd name="T3" fmla="*/ 48 h 74"/>
                  <a:gd name="T4" fmla="*/ 19 w 54"/>
                  <a:gd name="T5" fmla="*/ 45 h 74"/>
                  <a:gd name="T6" fmla="*/ 8 w 54"/>
                  <a:gd name="T7" fmla="*/ 44 h 74"/>
                  <a:gd name="T8" fmla="*/ 8 w 54"/>
                  <a:gd name="T9" fmla="*/ 30 h 74"/>
                  <a:gd name="T10" fmla="*/ 2 w 54"/>
                  <a:gd name="T11" fmla="*/ 18 h 74"/>
                  <a:gd name="T12" fmla="*/ 14 w 54"/>
                  <a:gd name="T13" fmla="*/ 13 h 74"/>
                  <a:gd name="T14" fmla="*/ 12 w 54"/>
                  <a:gd name="T15" fmla="*/ 6 h 74"/>
                  <a:gd name="T16" fmla="*/ 18 w 54"/>
                  <a:gd name="T17" fmla="*/ 6 h 74"/>
                  <a:gd name="T18" fmla="*/ 24 w 54"/>
                  <a:gd name="T19" fmla="*/ 6 h 74"/>
                  <a:gd name="T20" fmla="*/ 40 w 54"/>
                  <a:gd name="T21" fmla="*/ 0 h 74"/>
                  <a:gd name="T22" fmla="*/ 46 w 54"/>
                  <a:gd name="T23" fmla="*/ 13 h 74"/>
                  <a:gd name="T24" fmla="*/ 46 w 54"/>
                  <a:gd name="T25" fmla="*/ 26 h 74"/>
                  <a:gd name="T26" fmla="*/ 36 w 54"/>
                  <a:gd name="T27" fmla="*/ 31 h 74"/>
                  <a:gd name="T28" fmla="*/ 43 w 54"/>
                  <a:gd name="T29" fmla="*/ 38 h 74"/>
                  <a:gd name="T30" fmla="*/ 36 w 54"/>
                  <a:gd name="T31" fmla="*/ 43 h 74"/>
                  <a:gd name="T32" fmla="*/ 38 w 54"/>
                  <a:gd name="T33" fmla="*/ 49 h 74"/>
                  <a:gd name="T34" fmla="*/ 39 w 54"/>
                  <a:gd name="T35" fmla="*/ 52 h 74"/>
                  <a:gd name="T36" fmla="*/ 43 w 54"/>
                  <a:gd name="T37" fmla="*/ 52 h 74"/>
                  <a:gd name="T38" fmla="*/ 45 w 54"/>
                  <a:gd name="T39" fmla="*/ 56 h 74"/>
                  <a:gd name="T40" fmla="*/ 35 w 54"/>
                  <a:gd name="T41" fmla="*/ 59 h 74"/>
                  <a:gd name="T42" fmla="*/ 30 w 54"/>
                  <a:gd name="T43" fmla="*/ 68 h 74"/>
                  <a:gd name="T44" fmla="*/ 26 w 54"/>
                  <a:gd name="T45" fmla="*/ 71 h 74"/>
                  <a:gd name="T46" fmla="*/ 17 w 54"/>
                  <a:gd name="T47" fmla="*/ 70 h 74"/>
                  <a:gd name="T48" fmla="*/ 9 w 54"/>
                  <a:gd name="T49" fmla="*/ 67 h 74"/>
                  <a:gd name="T50" fmla="*/ 2 w 54"/>
                  <a:gd name="T51" fmla="*/ 62 h 74"/>
                  <a:gd name="T52" fmla="*/ 17 w 54"/>
                  <a:gd name="T53" fmla="*/ 54 h 74"/>
                  <a:gd name="T54" fmla="*/ 16 w 54"/>
                  <a:gd name="T55" fmla="*/ 57 h 74"/>
                  <a:gd name="T56" fmla="*/ 23 w 54"/>
                  <a:gd name="T57" fmla="*/ 55 h 74"/>
                  <a:gd name="T58" fmla="*/ 27 w 54"/>
                  <a:gd name="T59" fmla="*/ 5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4" h="74">
                    <a:moveTo>
                      <a:pt x="27" y="52"/>
                    </a:moveTo>
                    <a:cubicBezTo>
                      <a:pt x="28" y="52"/>
                      <a:pt x="24" y="48"/>
                      <a:pt x="24" y="48"/>
                    </a:cubicBezTo>
                    <a:cubicBezTo>
                      <a:pt x="22" y="47"/>
                      <a:pt x="20" y="46"/>
                      <a:pt x="19" y="45"/>
                    </a:cubicBezTo>
                    <a:cubicBezTo>
                      <a:pt x="17" y="44"/>
                      <a:pt x="8" y="45"/>
                      <a:pt x="8" y="44"/>
                    </a:cubicBezTo>
                    <a:cubicBezTo>
                      <a:pt x="6" y="39"/>
                      <a:pt x="8" y="34"/>
                      <a:pt x="8" y="30"/>
                    </a:cubicBezTo>
                    <a:cubicBezTo>
                      <a:pt x="7" y="25"/>
                      <a:pt x="1" y="22"/>
                      <a:pt x="2" y="18"/>
                    </a:cubicBezTo>
                    <a:cubicBezTo>
                      <a:pt x="6" y="16"/>
                      <a:pt x="11" y="16"/>
                      <a:pt x="14" y="13"/>
                    </a:cubicBezTo>
                    <a:cubicBezTo>
                      <a:pt x="21" y="8"/>
                      <a:pt x="14" y="9"/>
                      <a:pt x="12" y="6"/>
                    </a:cubicBezTo>
                    <a:cubicBezTo>
                      <a:pt x="15" y="5"/>
                      <a:pt x="16" y="5"/>
                      <a:pt x="18" y="6"/>
                    </a:cubicBezTo>
                    <a:cubicBezTo>
                      <a:pt x="21" y="6"/>
                      <a:pt x="22" y="8"/>
                      <a:pt x="24" y="6"/>
                    </a:cubicBezTo>
                    <a:cubicBezTo>
                      <a:pt x="30" y="7"/>
                      <a:pt x="34" y="0"/>
                      <a:pt x="40" y="0"/>
                    </a:cubicBezTo>
                    <a:cubicBezTo>
                      <a:pt x="47" y="1"/>
                      <a:pt x="44" y="9"/>
                      <a:pt x="46" y="13"/>
                    </a:cubicBezTo>
                    <a:cubicBezTo>
                      <a:pt x="48" y="17"/>
                      <a:pt x="54" y="25"/>
                      <a:pt x="46" y="26"/>
                    </a:cubicBezTo>
                    <a:cubicBezTo>
                      <a:pt x="42" y="26"/>
                      <a:pt x="34" y="24"/>
                      <a:pt x="36" y="31"/>
                    </a:cubicBezTo>
                    <a:cubicBezTo>
                      <a:pt x="36" y="34"/>
                      <a:pt x="42" y="35"/>
                      <a:pt x="43" y="38"/>
                    </a:cubicBezTo>
                    <a:cubicBezTo>
                      <a:pt x="44" y="43"/>
                      <a:pt x="38" y="41"/>
                      <a:pt x="36" y="43"/>
                    </a:cubicBezTo>
                    <a:cubicBezTo>
                      <a:pt x="32" y="46"/>
                      <a:pt x="36" y="47"/>
                      <a:pt x="38" y="49"/>
                    </a:cubicBezTo>
                    <a:cubicBezTo>
                      <a:pt x="39" y="49"/>
                      <a:pt x="38" y="51"/>
                      <a:pt x="39" y="52"/>
                    </a:cubicBezTo>
                    <a:cubicBezTo>
                      <a:pt x="40" y="52"/>
                      <a:pt x="42" y="51"/>
                      <a:pt x="43" y="52"/>
                    </a:cubicBezTo>
                    <a:cubicBezTo>
                      <a:pt x="44" y="53"/>
                      <a:pt x="45" y="54"/>
                      <a:pt x="45" y="56"/>
                    </a:cubicBezTo>
                    <a:cubicBezTo>
                      <a:pt x="40" y="57"/>
                      <a:pt x="38" y="56"/>
                      <a:pt x="35" y="59"/>
                    </a:cubicBezTo>
                    <a:cubicBezTo>
                      <a:pt x="33" y="62"/>
                      <a:pt x="31" y="65"/>
                      <a:pt x="30" y="68"/>
                    </a:cubicBezTo>
                    <a:cubicBezTo>
                      <a:pt x="29" y="73"/>
                      <a:pt x="31" y="74"/>
                      <a:pt x="26" y="71"/>
                    </a:cubicBezTo>
                    <a:cubicBezTo>
                      <a:pt x="22" y="68"/>
                      <a:pt x="21" y="70"/>
                      <a:pt x="17" y="70"/>
                    </a:cubicBezTo>
                    <a:cubicBezTo>
                      <a:pt x="15" y="73"/>
                      <a:pt x="11" y="68"/>
                      <a:pt x="9" y="67"/>
                    </a:cubicBezTo>
                    <a:cubicBezTo>
                      <a:pt x="6" y="66"/>
                      <a:pt x="2" y="66"/>
                      <a:pt x="2" y="62"/>
                    </a:cubicBezTo>
                    <a:cubicBezTo>
                      <a:pt x="0" y="55"/>
                      <a:pt x="12" y="53"/>
                      <a:pt x="17" y="54"/>
                    </a:cubicBezTo>
                    <a:cubicBezTo>
                      <a:pt x="17" y="55"/>
                      <a:pt x="17" y="56"/>
                      <a:pt x="16" y="57"/>
                    </a:cubicBezTo>
                    <a:cubicBezTo>
                      <a:pt x="19" y="60"/>
                      <a:pt x="21" y="57"/>
                      <a:pt x="23" y="55"/>
                    </a:cubicBezTo>
                    <a:cubicBezTo>
                      <a:pt x="24" y="53"/>
                      <a:pt x="23" y="51"/>
                      <a:pt x="27" y="5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6" name="Freeform 273">
                <a:extLst>
                  <a:ext uri="{FF2B5EF4-FFF2-40B4-BE49-F238E27FC236}">
                    <a16:creationId xmlns:a16="http://schemas.microsoft.com/office/drawing/2014/main" id="{32E485E5-4DC2-4D91-9D3F-BE42E39DD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42" y="2478455"/>
                <a:ext cx="257681" cy="175105"/>
              </a:xfrm>
              <a:custGeom>
                <a:avLst/>
                <a:gdLst>
                  <a:gd name="T0" fmla="*/ 28 w 296"/>
                  <a:gd name="T1" fmla="*/ 60 h 201"/>
                  <a:gd name="T2" fmla="*/ 12 w 296"/>
                  <a:gd name="T3" fmla="*/ 60 h 201"/>
                  <a:gd name="T4" fmla="*/ 4 w 296"/>
                  <a:gd name="T5" fmla="*/ 66 h 201"/>
                  <a:gd name="T6" fmla="*/ 22 w 296"/>
                  <a:gd name="T7" fmla="*/ 76 h 201"/>
                  <a:gd name="T8" fmla="*/ 52 w 296"/>
                  <a:gd name="T9" fmla="*/ 68 h 201"/>
                  <a:gd name="T10" fmla="*/ 65 w 296"/>
                  <a:gd name="T11" fmla="*/ 72 h 201"/>
                  <a:gd name="T12" fmla="*/ 51 w 296"/>
                  <a:gd name="T13" fmla="*/ 96 h 201"/>
                  <a:gd name="T14" fmla="*/ 73 w 296"/>
                  <a:gd name="T15" fmla="*/ 100 h 201"/>
                  <a:gd name="T16" fmla="*/ 35 w 296"/>
                  <a:gd name="T17" fmla="*/ 103 h 201"/>
                  <a:gd name="T18" fmla="*/ 17 w 296"/>
                  <a:gd name="T19" fmla="*/ 118 h 201"/>
                  <a:gd name="T20" fmla="*/ 57 w 296"/>
                  <a:gd name="T21" fmla="*/ 117 h 201"/>
                  <a:gd name="T22" fmla="*/ 69 w 296"/>
                  <a:gd name="T23" fmla="*/ 132 h 201"/>
                  <a:gd name="T24" fmla="*/ 72 w 296"/>
                  <a:gd name="T25" fmla="*/ 157 h 201"/>
                  <a:gd name="T26" fmla="*/ 50 w 296"/>
                  <a:gd name="T27" fmla="*/ 163 h 201"/>
                  <a:gd name="T28" fmla="*/ 73 w 296"/>
                  <a:gd name="T29" fmla="*/ 172 h 201"/>
                  <a:gd name="T30" fmla="*/ 94 w 296"/>
                  <a:gd name="T31" fmla="*/ 175 h 201"/>
                  <a:gd name="T32" fmla="*/ 127 w 296"/>
                  <a:gd name="T33" fmla="*/ 192 h 201"/>
                  <a:gd name="T34" fmla="*/ 170 w 296"/>
                  <a:gd name="T35" fmla="*/ 196 h 201"/>
                  <a:gd name="T36" fmla="*/ 213 w 296"/>
                  <a:gd name="T37" fmla="*/ 175 h 201"/>
                  <a:gd name="T38" fmla="*/ 242 w 296"/>
                  <a:gd name="T39" fmla="*/ 149 h 201"/>
                  <a:gd name="T40" fmla="*/ 269 w 296"/>
                  <a:gd name="T41" fmla="*/ 129 h 201"/>
                  <a:gd name="T42" fmla="*/ 275 w 296"/>
                  <a:gd name="T43" fmla="*/ 122 h 201"/>
                  <a:gd name="T44" fmla="*/ 281 w 296"/>
                  <a:gd name="T45" fmla="*/ 114 h 201"/>
                  <a:gd name="T46" fmla="*/ 286 w 296"/>
                  <a:gd name="T47" fmla="*/ 101 h 201"/>
                  <a:gd name="T48" fmla="*/ 295 w 296"/>
                  <a:gd name="T49" fmla="*/ 91 h 201"/>
                  <a:gd name="T50" fmla="*/ 286 w 296"/>
                  <a:gd name="T51" fmla="*/ 82 h 201"/>
                  <a:gd name="T52" fmla="*/ 286 w 296"/>
                  <a:gd name="T53" fmla="*/ 62 h 201"/>
                  <a:gd name="T54" fmla="*/ 261 w 296"/>
                  <a:gd name="T55" fmla="*/ 54 h 201"/>
                  <a:gd name="T56" fmla="*/ 251 w 296"/>
                  <a:gd name="T57" fmla="*/ 28 h 201"/>
                  <a:gd name="T58" fmla="*/ 262 w 296"/>
                  <a:gd name="T59" fmla="*/ 11 h 201"/>
                  <a:gd name="T60" fmla="*/ 241 w 296"/>
                  <a:gd name="T61" fmla="*/ 23 h 201"/>
                  <a:gd name="T62" fmla="*/ 229 w 296"/>
                  <a:gd name="T63" fmla="*/ 3 h 201"/>
                  <a:gd name="T64" fmla="*/ 210 w 296"/>
                  <a:gd name="T65" fmla="*/ 26 h 201"/>
                  <a:gd name="T66" fmla="*/ 192 w 296"/>
                  <a:gd name="T67" fmla="*/ 36 h 201"/>
                  <a:gd name="T68" fmla="*/ 172 w 296"/>
                  <a:gd name="T69" fmla="*/ 53 h 201"/>
                  <a:gd name="T70" fmla="*/ 149 w 296"/>
                  <a:gd name="T71" fmla="*/ 24 h 201"/>
                  <a:gd name="T72" fmla="*/ 135 w 296"/>
                  <a:gd name="T73" fmla="*/ 39 h 201"/>
                  <a:gd name="T74" fmla="*/ 125 w 296"/>
                  <a:gd name="T75" fmla="*/ 41 h 201"/>
                  <a:gd name="T76" fmla="*/ 114 w 296"/>
                  <a:gd name="T77" fmla="*/ 55 h 201"/>
                  <a:gd name="T78" fmla="*/ 93 w 296"/>
                  <a:gd name="T79" fmla="*/ 72 h 201"/>
                  <a:gd name="T80" fmla="*/ 86 w 296"/>
                  <a:gd name="T81" fmla="*/ 62 h 201"/>
                  <a:gd name="T82" fmla="*/ 88 w 296"/>
                  <a:gd name="T83" fmla="*/ 41 h 201"/>
                  <a:gd name="T84" fmla="*/ 75 w 296"/>
                  <a:gd name="T85" fmla="*/ 24 h 201"/>
                  <a:gd name="T86" fmla="*/ 61 w 296"/>
                  <a:gd name="T87" fmla="*/ 12 h 201"/>
                  <a:gd name="T88" fmla="*/ 51 w 296"/>
                  <a:gd name="T89" fmla="*/ 8 h 201"/>
                  <a:gd name="T90" fmla="*/ 38 w 296"/>
                  <a:gd name="T91" fmla="*/ 10 h 201"/>
                  <a:gd name="T92" fmla="*/ 43 w 296"/>
                  <a:gd name="T93" fmla="*/ 20 h 201"/>
                  <a:gd name="T94" fmla="*/ 58 w 296"/>
                  <a:gd name="T95" fmla="*/ 41 h 201"/>
                  <a:gd name="T96" fmla="*/ 39 w 296"/>
                  <a:gd name="T97" fmla="*/ 30 h 201"/>
                  <a:gd name="T98" fmla="*/ 27 w 296"/>
                  <a:gd name="T99" fmla="*/ 4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96" h="201">
                    <a:moveTo>
                      <a:pt x="31" y="54"/>
                    </a:moveTo>
                    <a:cubicBezTo>
                      <a:pt x="31" y="56"/>
                      <a:pt x="28" y="55"/>
                      <a:pt x="27" y="54"/>
                    </a:cubicBezTo>
                    <a:cubicBezTo>
                      <a:pt x="27" y="57"/>
                      <a:pt x="30" y="58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7" y="59"/>
                      <a:pt x="26" y="56"/>
                      <a:pt x="25" y="55"/>
                    </a:cubicBezTo>
                    <a:cubicBezTo>
                      <a:pt x="23" y="54"/>
                      <a:pt x="21" y="53"/>
                      <a:pt x="20" y="53"/>
                    </a:cubicBezTo>
                    <a:cubicBezTo>
                      <a:pt x="17" y="51"/>
                      <a:pt x="14" y="47"/>
                      <a:pt x="12" y="52"/>
                    </a:cubicBezTo>
                    <a:cubicBezTo>
                      <a:pt x="11" y="55"/>
                      <a:pt x="16" y="59"/>
                      <a:pt x="12" y="60"/>
                    </a:cubicBezTo>
                    <a:cubicBezTo>
                      <a:pt x="13" y="60"/>
                      <a:pt x="13" y="61"/>
                      <a:pt x="12" y="61"/>
                    </a:cubicBezTo>
                    <a:cubicBezTo>
                      <a:pt x="14" y="61"/>
                      <a:pt x="15" y="63"/>
                      <a:pt x="15" y="64"/>
                    </a:cubicBezTo>
                    <a:cubicBezTo>
                      <a:pt x="11" y="63"/>
                      <a:pt x="9" y="57"/>
                      <a:pt x="5" y="61"/>
                    </a:cubicBezTo>
                    <a:cubicBezTo>
                      <a:pt x="3" y="63"/>
                      <a:pt x="4" y="64"/>
                      <a:pt x="4" y="66"/>
                    </a:cubicBezTo>
                    <a:cubicBezTo>
                      <a:pt x="3" y="67"/>
                      <a:pt x="1" y="67"/>
                      <a:pt x="0" y="69"/>
                    </a:cubicBezTo>
                    <a:cubicBezTo>
                      <a:pt x="2" y="71"/>
                      <a:pt x="6" y="69"/>
                      <a:pt x="9" y="69"/>
                    </a:cubicBezTo>
                    <a:cubicBezTo>
                      <a:pt x="12" y="70"/>
                      <a:pt x="16" y="71"/>
                      <a:pt x="15" y="75"/>
                    </a:cubicBezTo>
                    <a:cubicBezTo>
                      <a:pt x="17" y="75"/>
                      <a:pt x="20" y="76"/>
                      <a:pt x="22" y="76"/>
                    </a:cubicBezTo>
                    <a:cubicBezTo>
                      <a:pt x="24" y="69"/>
                      <a:pt x="32" y="70"/>
                      <a:pt x="37" y="70"/>
                    </a:cubicBezTo>
                    <a:cubicBezTo>
                      <a:pt x="35" y="63"/>
                      <a:pt x="43" y="69"/>
                      <a:pt x="46" y="66"/>
                    </a:cubicBezTo>
                    <a:cubicBezTo>
                      <a:pt x="45" y="66"/>
                      <a:pt x="46" y="67"/>
                      <a:pt x="46" y="68"/>
                    </a:cubicBezTo>
                    <a:cubicBezTo>
                      <a:pt x="48" y="68"/>
                      <a:pt x="51" y="67"/>
                      <a:pt x="52" y="68"/>
                    </a:cubicBezTo>
                    <a:cubicBezTo>
                      <a:pt x="54" y="68"/>
                      <a:pt x="54" y="68"/>
                      <a:pt x="56" y="68"/>
                    </a:cubicBezTo>
                    <a:cubicBezTo>
                      <a:pt x="57" y="69"/>
                      <a:pt x="56" y="70"/>
                      <a:pt x="58" y="70"/>
                    </a:cubicBezTo>
                    <a:cubicBezTo>
                      <a:pt x="58" y="73"/>
                      <a:pt x="59" y="73"/>
                      <a:pt x="61" y="73"/>
                    </a:cubicBezTo>
                    <a:cubicBezTo>
                      <a:pt x="64" y="74"/>
                      <a:pt x="63" y="73"/>
                      <a:pt x="65" y="72"/>
                    </a:cubicBezTo>
                    <a:cubicBezTo>
                      <a:pt x="69" y="70"/>
                      <a:pt x="72" y="72"/>
                      <a:pt x="69" y="76"/>
                    </a:cubicBezTo>
                    <a:cubicBezTo>
                      <a:pt x="66" y="80"/>
                      <a:pt x="49" y="87"/>
                      <a:pt x="50" y="91"/>
                    </a:cubicBezTo>
                    <a:cubicBezTo>
                      <a:pt x="51" y="91"/>
                      <a:pt x="52" y="91"/>
                      <a:pt x="53" y="91"/>
                    </a:cubicBezTo>
                    <a:cubicBezTo>
                      <a:pt x="53" y="93"/>
                      <a:pt x="51" y="94"/>
                      <a:pt x="51" y="96"/>
                    </a:cubicBezTo>
                    <a:cubicBezTo>
                      <a:pt x="54" y="96"/>
                      <a:pt x="55" y="93"/>
                      <a:pt x="58" y="93"/>
                    </a:cubicBezTo>
                    <a:cubicBezTo>
                      <a:pt x="60" y="92"/>
                      <a:pt x="62" y="93"/>
                      <a:pt x="64" y="93"/>
                    </a:cubicBezTo>
                    <a:cubicBezTo>
                      <a:pt x="69" y="94"/>
                      <a:pt x="71" y="90"/>
                      <a:pt x="75" y="89"/>
                    </a:cubicBezTo>
                    <a:cubicBezTo>
                      <a:pt x="76" y="94"/>
                      <a:pt x="72" y="95"/>
                      <a:pt x="73" y="100"/>
                    </a:cubicBezTo>
                    <a:cubicBezTo>
                      <a:pt x="69" y="100"/>
                      <a:pt x="64" y="99"/>
                      <a:pt x="60" y="98"/>
                    </a:cubicBezTo>
                    <a:cubicBezTo>
                      <a:pt x="56" y="96"/>
                      <a:pt x="54" y="98"/>
                      <a:pt x="50" y="101"/>
                    </a:cubicBezTo>
                    <a:cubicBezTo>
                      <a:pt x="48" y="94"/>
                      <a:pt x="49" y="96"/>
                      <a:pt x="44" y="99"/>
                    </a:cubicBezTo>
                    <a:cubicBezTo>
                      <a:pt x="42" y="101"/>
                      <a:pt x="35" y="99"/>
                      <a:pt x="35" y="103"/>
                    </a:cubicBezTo>
                    <a:cubicBezTo>
                      <a:pt x="33" y="103"/>
                      <a:pt x="31" y="104"/>
                      <a:pt x="29" y="103"/>
                    </a:cubicBezTo>
                    <a:cubicBezTo>
                      <a:pt x="29" y="106"/>
                      <a:pt x="24" y="108"/>
                      <a:pt x="22" y="108"/>
                    </a:cubicBezTo>
                    <a:cubicBezTo>
                      <a:pt x="20" y="107"/>
                      <a:pt x="20" y="105"/>
                      <a:pt x="17" y="106"/>
                    </a:cubicBezTo>
                    <a:cubicBezTo>
                      <a:pt x="11" y="107"/>
                      <a:pt x="14" y="115"/>
                      <a:pt x="17" y="118"/>
                    </a:cubicBezTo>
                    <a:cubicBezTo>
                      <a:pt x="20" y="119"/>
                      <a:pt x="27" y="119"/>
                      <a:pt x="26" y="115"/>
                    </a:cubicBezTo>
                    <a:cubicBezTo>
                      <a:pt x="29" y="114"/>
                      <a:pt x="31" y="113"/>
                      <a:pt x="34" y="113"/>
                    </a:cubicBezTo>
                    <a:cubicBezTo>
                      <a:pt x="36" y="113"/>
                      <a:pt x="39" y="113"/>
                      <a:pt x="41" y="114"/>
                    </a:cubicBezTo>
                    <a:cubicBezTo>
                      <a:pt x="45" y="114"/>
                      <a:pt x="55" y="114"/>
                      <a:pt x="57" y="117"/>
                    </a:cubicBezTo>
                    <a:cubicBezTo>
                      <a:pt x="59" y="119"/>
                      <a:pt x="57" y="121"/>
                      <a:pt x="57" y="123"/>
                    </a:cubicBezTo>
                    <a:cubicBezTo>
                      <a:pt x="57" y="125"/>
                      <a:pt x="58" y="127"/>
                      <a:pt x="59" y="129"/>
                    </a:cubicBezTo>
                    <a:cubicBezTo>
                      <a:pt x="60" y="131"/>
                      <a:pt x="61" y="134"/>
                      <a:pt x="63" y="134"/>
                    </a:cubicBezTo>
                    <a:cubicBezTo>
                      <a:pt x="66" y="135"/>
                      <a:pt x="67" y="133"/>
                      <a:pt x="69" y="132"/>
                    </a:cubicBezTo>
                    <a:cubicBezTo>
                      <a:pt x="69" y="134"/>
                      <a:pt x="67" y="136"/>
                      <a:pt x="66" y="139"/>
                    </a:cubicBezTo>
                    <a:cubicBezTo>
                      <a:pt x="66" y="141"/>
                      <a:pt x="67" y="143"/>
                      <a:pt x="66" y="144"/>
                    </a:cubicBezTo>
                    <a:cubicBezTo>
                      <a:pt x="68" y="145"/>
                      <a:pt x="70" y="145"/>
                      <a:pt x="72" y="145"/>
                    </a:cubicBezTo>
                    <a:cubicBezTo>
                      <a:pt x="69" y="149"/>
                      <a:pt x="76" y="152"/>
                      <a:pt x="72" y="157"/>
                    </a:cubicBezTo>
                    <a:cubicBezTo>
                      <a:pt x="70" y="160"/>
                      <a:pt x="61" y="163"/>
                      <a:pt x="57" y="163"/>
                    </a:cubicBezTo>
                    <a:cubicBezTo>
                      <a:pt x="56" y="167"/>
                      <a:pt x="53" y="162"/>
                      <a:pt x="53" y="159"/>
                    </a:cubicBezTo>
                    <a:cubicBezTo>
                      <a:pt x="52" y="159"/>
                      <a:pt x="50" y="159"/>
                      <a:pt x="49" y="158"/>
                    </a:cubicBezTo>
                    <a:cubicBezTo>
                      <a:pt x="47" y="160"/>
                      <a:pt x="50" y="161"/>
                      <a:pt x="50" y="163"/>
                    </a:cubicBezTo>
                    <a:cubicBezTo>
                      <a:pt x="50" y="164"/>
                      <a:pt x="49" y="166"/>
                      <a:pt x="49" y="167"/>
                    </a:cubicBezTo>
                    <a:cubicBezTo>
                      <a:pt x="47" y="177"/>
                      <a:pt x="51" y="174"/>
                      <a:pt x="58" y="174"/>
                    </a:cubicBezTo>
                    <a:cubicBezTo>
                      <a:pt x="59" y="172"/>
                      <a:pt x="71" y="173"/>
                      <a:pt x="73" y="173"/>
                    </a:cubicBezTo>
                    <a:cubicBezTo>
                      <a:pt x="74" y="173"/>
                      <a:pt x="73" y="172"/>
                      <a:pt x="73" y="172"/>
                    </a:cubicBezTo>
                    <a:cubicBezTo>
                      <a:pt x="76" y="173"/>
                      <a:pt x="78" y="174"/>
                      <a:pt x="81" y="173"/>
                    </a:cubicBezTo>
                    <a:cubicBezTo>
                      <a:pt x="82" y="173"/>
                      <a:pt x="83" y="173"/>
                      <a:pt x="84" y="173"/>
                    </a:cubicBezTo>
                    <a:cubicBezTo>
                      <a:pt x="86" y="172"/>
                      <a:pt x="85" y="171"/>
                      <a:pt x="88" y="171"/>
                    </a:cubicBezTo>
                    <a:cubicBezTo>
                      <a:pt x="91" y="171"/>
                      <a:pt x="92" y="174"/>
                      <a:pt x="94" y="175"/>
                    </a:cubicBezTo>
                    <a:cubicBezTo>
                      <a:pt x="97" y="176"/>
                      <a:pt x="99" y="176"/>
                      <a:pt x="101" y="177"/>
                    </a:cubicBezTo>
                    <a:cubicBezTo>
                      <a:pt x="104" y="179"/>
                      <a:pt x="106" y="181"/>
                      <a:pt x="108" y="183"/>
                    </a:cubicBezTo>
                    <a:cubicBezTo>
                      <a:pt x="111" y="185"/>
                      <a:pt x="111" y="187"/>
                      <a:pt x="114" y="189"/>
                    </a:cubicBezTo>
                    <a:cubicBezTo>
                      <a:pt x="118" y="193"/>
                      <a:pt x="122" y="190"/>
                      <a:pt x="127" y="192"/>
                    </a:cubicBezTo>
                    <a:cubicBezTo>
                      <a:pt x="130" y="192"/>
                      <a:pt x="132" y="195"/>
                      <a:pt x="135" y="196"/>
                    </a:cubicBezTo>
                    <a:cubicBezTo>
                      <a:pt x="139" y="197"/>
                      <a:pt x="143" y="197"/>
                      <a:pt x="147" y="198"/>
                    </a:cubicBezTo>
                    <a:cubicBezTo>
                      <a:pt x="152" y="199"/>
                      <a:pt x="158" y="201"/>
                      <a:pt x="163" y="199"/>
                    </a:cubicBezTo>
                    <a:cubicBezTo>
                      <a:pt x="166" y="198"/>
                      <a:pt x="168" y="196"/>
                      <a:pt x="170" y="196"/>
                    </a:cubicBezTo>
                    <a:cubicBezTo>
                      <a:pt x="173" y="195"/>
                      <a:pt x="176" y="194"/>
                      <a:pt x="178" y="192"/>
                    </a:cubicBezTo>
                    <a:cubicBezTo>
                      <a:pt x="180" y="190"/>
                      <a:pt x="179" y="188"/>
                      <a:pt x="180" y="185"/>
                    </a:cubicBezTo>
                    <a:cubicBezTo>
                      <a:pt x="185" y="176"/>
                      <a:pt x="196" y="176"/>
                      <a:pt x="204" y="176"/>
                    </a:cubicBezTo>
                    <a:cubicBezTo>
                      <a:pt x="207" y="176"/>
                      <a:pt x="210" y="177"/>
                      <a:pt x="213" y="175"/>
                    </a:cubicBezTo>
                    <a:cubicBezTo>
                      <a:pt x="214" y="173"/>
                      <a:pt x="214" y="170"/>
                      <a:pt x="216" y="168"/>
                    </a:cubicBezTo>
                    <a:cubicBezTo>
                      <a:pt x="218" y="167"/>
                      <a:pt x="221" y="165"/>
                      <a:pt x="222" y="163"/>
                    </a:cubicBezTo>
                    <a:cubicBezTo>
                      <a:pt x="225" y="160"/>
                      <a:pt x="228" y="157"/>
                      <a:pt x="231" y="155"/>
                    </a:cubicBezTo>
                    <a:cubicBezTo>
                      <a:pt x="234" y="153"/>
                      <a:pt x="238" y="150"/>
                      <a:pt x="242" y="149"/>
                    </a:cubicBezTo>
                    <a:cubicBezTo>
                      <a:pt x="246" y="148"/>
                      <a:pt x="251" y="151"/>
                      <a:pt x="255" y="149"/>
                    </a:cubicBezTo>
                    <a:cubicBezTo>
                      <a:pt x="259" y="147"/>
                      <a:pt x="256" y="145"/>
                      <a:pt x="258" y="142"/>
                    </a:cubicBezTo>
                    <a:cubicBezTo>
                      <a:pt x="260" y="140"/>
                      <a:pt x="264" y="140"/>
                      <a:pt x="266" y="139"/>
                    </a:cubicBezTo>
                    <a:cubicBezTo>
                      <a:pt x="269" y="136"/>
                      <a:pt x="269" y="133"/>
                      <a:pt x="269" y="129"/>
                    </a:cubicBezTo>
                    <a:cubicBezTo>
                      <a:pt x="268" y="129"/>
                      <a:pt x="268" y="129"/>
                      <a:pt x="268" y="127"/>
                    </a:cubicBezTo>
                    <a:cubicBezTo>
                      <a:pt x="269" y="127"/>
                      <a:pt x="270" y="126"/>
                      <a:pt x="271" y="125"/>
                    </a:cubicBezTo>
                    <a:cubicBezTo>
                      <a:pt x="271" y="125"/>
                      <a:pt x="273" y="124"/>
                      <a:pt x="273" y="124"/>
                    </a:cubicBezTo>
                    <a:cubicBezTo>
                      <a:pt x="274" y="123"/>
                      <a:pt x="274" y="124"/>
                      <a:pt x="275" y="122"/>
                    </a:cubicBezTo>
                    <a:cubicBezTo>
                      <a:pt x="275" y="122"/>
                      <a:pt x="274" y="120"/>
                      <a:pt x="274" y="120"/>
                    </a:cubicBezTo>
                    <a:cubicBezTo>
                      <a:pt x="277" y="120"/>
                      <a:pt x="284" y="122"/>
                      <a:pt x="283" y="117"/>
                    </a:cubicBezTo>
                    <a:cubicBezTo>
                      <a:pt x="282" y="117"/>
                      <a:pt x="282" y="116"/>
                      <a:pt x="281" y="116"/>
                    </a:cubicBezTo>
                    <a:cubicBezTo>
                      <a:pt x="281" y="116"/>
                      <a:pt x="281" y="115"/>
                      <a:pt x="281" y="114"/>
                    </a:cubicBezTo>
                    <a:cubicBezTo>
                      <a:pt x="282" y="114"/>
                      <a:pt x="286" y="114"/>
                      <a:pt x="287" y="113"/>
                    </a:cubicBezTo>
                    <a:cubicBezTo>
                      <a:pt x="289" y="111"/>
                      <a:pt x="287" y="108"/>
                      <a:pt x="287" y="107"/>
                    </a:cubicBezTo>
                    <a:cubicBezTo>
                      <a:pt x="288" y="107"/>
                      <a:pt x="292" y="107"/>
                      <a:pt x="291" y="104"/>
                    </a:cubicBezTo>
                    <a:cubicBezTo>
                      <a:pt x="288" y="104"/>
                      <a:pt x="288" y="103"/>
                      <a:pt x="286" y="101"/>
                    </a:cubicBezTo>
                    <a:cubicBezTo>
                      <a:pt x="284" y="100"/>
                      <a:pt x="282" y="101"/>
                      <a:pt x="280" y="99"/>
                    </a:cubicBezTo>
                    <a:cubicBezTo>
                      <a:pt x="284" y="98"/>
                      <a:pt x="289" y="103"/>
                      <a:pt x="292" y="102"/>
                    </a:cubicBezTo>
                    <a:cubicBezTo>
                      <a:pt x="293" y="102"/>
                      <a:pt x="296" y="97"/>
                      <a:pt x="296" y="96"/>
                    </a:cubicBezTo>
                    <a:cubicBezTo>
                      <a:pt x="296" y="95"/>
                      <a:pt x="295" y="93"/>
                      <a:pt x="295" y="91"/>
                    </a:cubicBezTo>
                    <a:cubicBezTo>
                      <a:pt x="295" y="91"/>
                      <a:pt x="293" y="92"/>
                      <a:pt x="293" y="92"/>
                    </a:cubicBezTo>
                    <a:cubicBezTo>
                      <a:pt x="292" y="91"/>
                      <a:pt x="292" y="89"/>
                      <a:pt x="291" y="88"/>
                    </a:cubicBezTo>
                    <a:cubicBezTo>
                      <a:pt x="293" y="87"/>
                      <a:pt x="294" y="85"/>
                      <a:pt x="293" y="83"/>
                    </a:cubicBezTo>
                    <a:cubicBezTo>
                      <a:pt x="291" y="82"/>
                      <a:pt x="289" y="83"/>
                      <a:pt x="286" y="82"/>
                    </a:cubicBezTo>
                    <a:cubicBezTo>
                      <a:pt x="289" y="83"/>
                      <a:pt x="293" y="71"/>
                      <a:pt x="293" y="69"/>
                    </a:cubicBezTo>
                    <a:cubicBezTo>
                      <a:pt x="292" y="67"/>
                      <a:pt x="290" y="66"/>
                      <a:pt x="289" y="66"/>
                    </a:cubicBezTo>
                    <a:cubicBezTo>
                      <a:pt x="289" y="65"/>
                      <a:pt x="287" y="65"/>
                      <a:pt x="287" y="64"/>
                    </a:cubicBezTo>
                    <a:cubicBezTo>
                      <a:pt x="286" y="64"/>
                      <a:pt x="287" y="62"/>
                      <a:pt x="286" y="62"/>
                    </a:cubicBezTo>
                    <a:cubicBezTo>
                      <a:pt x="284" y="61"/>
                      <a:pt x="282" y="62"/>
                      <a:pt x="280" y="62"/>
                    </a:cubicBezTo>
                    <a:cubicBezTo>
                      <a:pt x="280" y="62"/>
                      <a:pt x="277" y="60"/>
                      <a:pt x="276" y="59"/>
                    </a:cubicBezTo>
                    <a:cubicBezTo>
                      <a:pt x="273" y="57"/>
                      <a:pt x="272" y="55"/>
                      <a:pt x="273" y="51"/>
                    </a:cubicBezTo>
                    <a:cubicBezTo>
                      <a:pt x="270" y="51"/>
                      <a:pt x="262" y="51"/>
                      <a:pt x="261" y="54"/>
                    </a:cubicBezTo>
                    <a:cubicBezTo>
                      <a:pt x="259" y="48"/>
                      <a:pt x="271" y="38"/>
                      <a:pt x="264" y="33"/>
                    </a:cubicBezTo>
                    <a:cubicBezTo>
                      <a:pt x="261" y="32"/>
                      <a:pt x="253" y="36"/>
                      <a:pt x="254" y="30"/>
                    </a:cubicBezTo>
                    <a:cubicBezTo>
                      <a:pt x="253" y="30"/>
                      <a:pt x="252" y="30"/>
                      <a:pt x="251" y="30"/>
                    </a:cubicBezTo>
                    <a:cubicBezTo>
                      <a:pt x="251" y="29"/>
                      <a:pt x="251" y="29"/>
                      <a:pt x="251" y="28"/>
                    </a:cubicBezTo>
                    <a:cubicBezTo>
                      <a:pt x="254" y="28"/>
                      <a:pt x="257" y="26"/>
                      <a:pt x="258" y="23"/>
                    </a:cubicBezTo>
                    <a:cubicBezTo>
                      <a:pt x="258" y="20"/>
                      <a:pt x="255" y="21"/>
                      <a:pt x="258" y="18"/>
                    </a:cubicBezTo>
                    <a:cubicBezTo>
                      <a:pt x="260" y="16"/>
                      <a:pt x="271" y="14"/>
                      <a:pt x="269" y="11"/>
                    </a:cubicBezTo>
                    <a:cubicBezTo>
                      <a:pt x="268" y="10"/>
                      <a:pt x="263" y="11"/>
                      <a:pt x="262" y="11"/>
                    </a:cubicBezTo>
                    <a:cubicBezTo>
                      <a:pt x="258" y="10"/>
                      <a:pt x="257" y="12"/>
                      <a:pt x="255" y="15"/>
                    </a:cubicBezTo>
                    <a:cubicBezTo>
                      <a:pt x="252" y="18"/>
                      <a:pt x="252" y="18"/>
                      <a:pt x="248" y="19"/>
                    </a:cubicBezTo>
                    <a:cubicBezTo>
                      <a:pt x="247" y="20"/>
                      <a:pt x="242" y="22"/>
                      <a:pt x="246" y="23"/>
                    </a:cubicBezTo>
                    <a:cubicBezTo>
                      <a:pt x="245" y="27"/>
                      <a:pt x="243" y="24"/>
                      <a:pt x="241" y="23"/>
                    </a:cubicBezTo>
                    <a:cubicBezTo>
                      <a:pt x="240" y="21"/>
                      <a:pt x="236" y="21"/>
                      <a:pt x="235" y="19"/>
                    </a:cubicBezTo>
                    <a:cubicBezTo>
                      <a:pt x="235" y="17"/>
                      <a:pt x="238" y="15"/>
                      <a:pt x="237" y="13"/>
                    </a:cubicBezTo>
                    <a:cubicBezTo>
                      <a:pt x="236" y="10"/>
                      <a:pt x="234" y="9"/>
                      <a:pt x="231" y="9"/>
                    </a:cubicBezTo>
                    <a:cubicBezTo>
                      <a:pt x="232" y="7"/>
                      <a:pt x="231" y="4"/>
                      <a:pt x="229" y="3"/>
                    </a:cubicBezTo>
                    <a:cubicBezTo>
                      <a:pt x="226" y="0"/>
                      <a:pt x="225" y="2"/>
                      <a:pt x="222" y="3"/>
                    </a:cubicBezTo>
                    <a:cubicBezTo>
                      <a:pt x="220" y="3"/>
                      <a:pt x="216" y="2"/>
                      <a:pt x="215" y="3"/>
                    </a:cubicBezTo>
                    <a:cubicBezTo>
                      <a:pt x="212" y="5"/>
                      <a:pt x="216" y="11"/>
                      <a:pt x="216" y="15"/>
                    </a:cubicBezTo>
                    <a:cubicBezTo>
                      <a:pt x="217" y="21"/>
                      <a:pt x="216" y="23"/>
                      <a:pt x="210" y="26"/>
                    </a:cubicBezTo>
                    <a:cubicBezTo>
                      <a:pt x="209" y="27"/>
                      <a:pt x="205" y="29"/>
                      <a:pt x="203" y="27"/>
                    </a:cubicBezTo>
                    <a:cubicBezTo>
                      <a:pt x="200" y="25"/>
                      <a:pt x="203" y="21"/>
                      <a:pt x="198" y="23"/>
                    </a:cubicBezTo>
                    <a:cubicBezTo>
                      <a:pt x="196" y="23"/>
                      <a:pt x="193" y="29"/>
                      <a:pt x="194" y="29"/>
                    </a:cubicBezTo>
                    <a:cubicBezTo>
                      <a:pt x="191" y="29"/>
                      <a:pt x="192" y="33"/>
                      <a:pt x="192" y="36"/>
                    </a:cubicBezTo>
                    <a:cubicBezTo>
                      <a:pt x="189" y="36"/>
                      <a:pt x="187" y="36"/>
                      <a:pt x="185" y="36"/>
                    </a:cubicBezTo>
                    <a:cubicBezTo>
                      <a:pt x="185" y="32"/>
                      <a:pt x="179" y="29"/>
                      <a:pt x="176" y="27"/>
                    </a:cubicBezTo>
                    <a:cubicBezTo>
                      <a:pt x="173" y="26"/>
                      <a:pt x="168" y="23"/>
                      <a:pt x="167" y="28"/>
                    </a:cubicBezTo>
                    <a:cubicBezTo>
                      <a:pt x="165" y="37"/>
                      <a:pt x="176" y="44"/>
                      <a:pt x="172" y="53"/>
                    </a:cubicBezTo>
                    <a:cubicBezTo>
                      <a:pt x="172" y="48"/>
                      <a:pt x="168" y="39"/>
                      <a:pt x="163" y="39"/>
                    </a:cubicBezTo>
                    <a:cubicBezTo>
                      <a:pt x="162" y="37"/>
                      <a:pt x="162" y="35"/>
                      <a:pt x="161" y="32"/>
                    </a:cubicBezTo>
                    <a:cubicBezTo>
                      <a:pt x="160" y="29"/>
                      <a:pt x="159" y="29"/>
                      <a:pt x="157" y="27"/>
                    </a:cubicBezTo>
                    <a:cubicBezTo>
                      <a:pt x="155" y="25"/>
                      <a:pt x="153" y="23"/>
                      <a:pt x="149" y="24"/>
                    </a:cubicBezTo>
                    <a:cubicBezTo>
                      <a:pt x="146" y="26"/>
                      <a:pt x="146" y="28"/>
                      <a:pt x="144" y="30"/>
                    </a:cubicBezTo>
                    <a:cubicBezTo>
                      <a:pt x="142" y="32"/>
                      <a:pt x="139" y="31"/>
                      <a:pt x="137" y="33"/>
                    </a:cubicBezTo>
                    <a:cubicBezTo>
                      <a:pt x="137" y="34"/>
                      <a:pt x="137" y="36"/>
                      <a:pt x="137" y="37"/>
                    </a:cubicBezTo>
                    <a:cubicBezTo>
                      <a:pt x="137" y="38"/>
                      <a:pt x="135" y="38"/>
                      <a:pt x="135" y="39"/>
                    </a:cubicBezTo>
                    <a:cubicBezTo>
                      <a:pt x="135" y="45"/>
                      <a:pt x="142" y="47"/>
                      <a:pt x="136" y="52"/>
                    </a:cubicBezTo>
                    <a:cubicBezTo>
                      <a:pt x="135" y="51"/>
                      <a:pt x="133" y="51"/>
                      <a:pt x="132" y="53"/>
                    </a:cubicBezTo>
                    <a:cubicBezTo>
                      <a:pt x="131" y="51"/>
                      <a:pt x="131" y="48"/>
                      <a:pt x="130" y="46"/>
                    </a:cubicBezTo>
                    <a:cubicBezTo>
                      <a:pt x="128" y="43"/>
                      <a:pt x="127" y="43"/>
                      <a:pt x="125" y="41"/>
                    </a:cubicBezTo>
                    <a:cubicBezTo>
                      <a:pt x="122" y="37"/>
                      <a:pt x="121" y="32"/>
                      <a:pt x="118" y="28"/>
                    </a:cubicBezTo>
                    <a:cubicBezTo>
                      <a:pt x="115" y="29"/>
                      <a:pt x="111" y="29"/>
                      <a:pt x="110" y="33"/>
                    </a:cubicBezTo>
                    <a:cubicBezTo>
                      <a:pt x="110" y="36"/>
                      <a:pt x="112" y="41"/>
                      <a:pt x="112" y="44"/>
                    </a:cubicBezTo>
                    <a:cubicBezTo>
                      <a:pt x="113" y="48"/>
                      <a:pt x="115" y="51"/>
                      <a:pt x="114" y="55"/>
                    </a:cubicBezTo>
                    <a:cubicBezTo>
                      <a:pt x="113" y="60"/>
                      <a:pt x="110" y="62"/>
                      <a:pt x="105" y="62"/>
                    </a:cubicBezTo>
                    <a:cubicBezTo>
                      <a:pt x="106" y="59"/>
                      <a:pt x="106" y="57"/>
                      <a:pt x="103" y="57"/>
                    </a:cubicBezTo>
                    <a:cubicBezTo>
                      <a:pt x="101" y="59"/>
                      <a:pt x="97" y="60"/>
                      <a:pt x="96" y="63"/>
                    </a:cubicBezTo>
                    <a:cubicBezTo>
                      <a:pt x="95" y="66"/>
                      <a:pt x="95" y="69"/>
                      <a:pt x="93" y="72"/>
                    </a:cubicBezTo>
                    <a:cubicBezTo>
                      <a:pt x="93" y="72"/>
                      <a:pt x="93" y="72"/>
                      <a:pt x="92" y="72"/>
                    </a:cubicBezTo>
                    <a:cubicBezTo>
                      <a:pt x="92" y="75"/>
                      <a:pt x="93" y="79"/>
                      <a:pt x="92" y="83"/>
                    </a:cubicBezTo>
                    <a:cubicBezTo>
                      <a:pt x="89" y="79"/>
                      <a:pt x="91" y="72"/>
                      <a:pt x="87" y="71"/>
                    </a:cubicBezTo>
                    <a:cubicBezTo>
                      <a:pt x="88" y="67"/>
                      <a:pt x="89" y="66"/>
                      <a:pt x="86" y="62"/>
                    </a:cubicBezTo>
                    <a:cubicBezTo>
                      <a:pt x="85" y="60"/>
                      <a:pt x="81" y="59"/>
                      <a:pt x="78" y="59"/>
                    </a:cubicBezTo>
                    <a:cubicBezTo>
                      <a:pt x="78" y="58"/>
                      <a:pt x="78" y="58"/>
                      <a:pt x="78" y="57"/>
                    </a:cubicBezTo>
                    <a:cubicBezTo>
                      <a:pt x="81" y="57"/>
                      <a:pt x="89" y="58"/>
                      <a:pt x="85" y="52"/>
                    </a:cubicBezTo>
                    <a:cubicBezTo>
                      <a:pt x="88" y="50"/>
                      <a:pt x="89" y="44"/>
                      <a:pt x="88" y="41"/>
                    </a:cubicBezTo>
                    <a:cubicBezTo>
                      <a:pt x="87" y="40"/>
                      <a:pt x="85" y="40"/>
                      <a:pt x="84" y="38"/>
                    </a:cubicBezTo>
                    <a:cubicBezTo>
                      <a:pt x="89" y="38"/>
                      <a:pt x="84" y="34"/>
                      <a:pt x="82" y="33"/>
                    </a:cubicBezTo>
                    <a:cubicBezTo>
                      <a:pt x="80" y="32"/>
                      <a:pt x="79" y="29"/>
                      <a:pt x="77" y="33"/>
                    </a:cubicBezTo>
                    <a:cubicBezTo>
                      <a:pt x="76" y="31"/>
                      <a:pt x="76" y="26"/>
                      <a:pt x="75" y="24"/>
                    </a:cubicBezTo>
                    <a:cubicBezTo>
                      <a:pt x="74" y="23"/>
                      <a:pt x="72" y="24"/>
                      <a:pt x="71" y="23"/>
                    </a:cubicBezTo>
                    <a:cubicBezTo>
                      <a:pt x="70" y="22"/>
                      <a:pt x="70" y="20"/>
                      <a:pt x="70" y="19"/>
                    </a:cubicBezTo>
                    <a:cubicBezTo>
                      <a:pt x="68" y="18"/>
                      <a:pt x="64" y="18"/>
                      <a:pt x="63" y="17"/>
                    </a:cubicBezTo>
                    <a:cubicBezTo>
                      <a:pt x="62" y="16"/>
                      <a:pt x="62" y="13"/>
                      <a:pt x="61" y="12"/>
                    </a:cubicBezTo>
                    <a:cubicBezTo>
                      <a:pt x="61" y="11"/>
                      <a:pt x="59" y="11"/>
                      <a:pt x="58" y="10"/>
                    </a:cubicBezTo>
                    <a:cubicBezTo>
                      <a:pt x="58" y="9"/>
                      <a:pt x="59" y="8"/>
                      <a:pt x="59" y="7"/>
                    </a:cubicBezTo>
                    <a:cubicBezTo>
                      <a:pt x="58" y="6"/>
                      <a:pt x="56" y="3"/>
                      <a:pt x="54" y="7"/>
                    </a:cubicBezTo>
                    <a:cubicBezTo>
                      <a:pt x="53" y="4"/>
                      <a:pt x="51" y="5"/>
                      <a:pt x="51" y="8"/>
                    </a:cubicBezTo>
                    <a:cubicBezTo>
                      <a:pt x="48" y="8"/>
                      <a:pt x="48" y="6"/>
                      <a:pt x="46" y="5"/>
                    </a:cubicBezTo>
                    <a:cubicBezTo>
                      <a:pt x="43" y="4"/>
                      <a:pt x="43" y="6"/>
                      <a:pt x="41" y="7"/>
                    </a:cubicBezTo>
                    <a:cubicBezTo>
                      <a:pt x="41" y="8"/>
                      <a:pt x="39" y="7"/>
                      <a:pt x="38" y="8"/>
                    </a:cubicBezTo>
                    <a:cubicBezTo>
                      <a:pt x="38" y="8"/>
                      <a:pt x="38" y="10"/>
                      <a:pt x="38" y="10"/>
                    </a:cubicBezTo>
                    <a:cubicBezTo>
                      <a:pt x="38" y="11"/>
                      <a:pt x="39" y="13"/>
                      <a:pt x="35" y="13"/>
                    </a:cubicBezTo>
                    <a:cubicBezTo>
                      <a:pt x="37" y="17"/>
                      <a:pt x="41" y="17"/>
                      <a:pt x="45" y="17"/>
                    </a:cubicBezTo>
                    <a:cubicBezTo>
                      <a:pt x="48" y="17"/>
                      <a:pt x="51" y="20"/>
                      <a:pt x="54" y="20"/>
                    </a:cubicBezTo>
                    <a:cubicBezTo>
                      <a:pt x="51" y="20"/>
                      <a:pt x="46" y="18"/>
                      <a:pt x="43" y="20"/>
                    </a:cubicBezTo>
                    <a:cubicBezTo>
                      <a:pt x="40" y="23"/>
                      <a:pt x="44" y="26"/>
                      <a:pt x="46" y="27"/>
                    </a:cubicBezTo>
                    <a:cubicBezTo>
                      <a:pt x="49" y="29"/>
                      <a:pt x="53" y="30"/>
                      <a:pt x="55" y="33"/>
                    </a:cubicBezTo>
                    <a:cubicBezTo>
                      <a:pt x="55" y="34"/>
                      <a:pt x="56" y="36"/>
                      <a:pt x="56" y="37"/>
                    </a:cubicBezTo>
                    <a:cubicBezTo>
                      <a:pt x="57" y="38"/>
                      <a:pt x="58" y="40"/>
                      <a:pt x="58" y="41"/>
                    </a:cubicBezTo>
                    <a:cubicBezTo>
                      <a:pt x="56" y="39"/>
                      <a:pt x="54" y="39"/>
                      <a:pt x="54" y="37"/>
                    </a:cubicBezTo>
                    <a:cubicBezTo>
                      <a:pt x="51" y="37"/>
                      <a:pt x="52" y="34"/>
                      <a:pt x="50" y="33"/>
                    </a:cubicBezTo>
                    <a:cubicBezTo>
                      <a:pt x="48" y="33"/>
                      <a:pt x="46" y="35"/>
                      <a:pt x="46" y="37"/>
                    </a:cubicBezTo>
                    <a:cubicBezTo>
                      <a:pt x="45" y="35"/>
                      <a:pt x="41" y="29"/>
                      <a:pt x="39" y="30"/>
                    </a:cubicBezTo>
                    <a:cubicBezTo>
                      <a:pt x="39" y="24"/>
                      <a:pt x="25" y="20"/>
                      <a:pt x="26" y="28"/>
                    </a:cubicBezTo>
                    <a:cubicBezTo>
                      <a:pt x="19" y="27"/>
                      <a:pt x="28" y="33"/>
                      <a:pt x="29" y="34"/>
                    </a:cubicBezTo>
                    <a:cubicBezTo>
                      <a:pt x="25" y="33"/>
                      <a:pt x="19" y="30"/>
                      <a:pt x="19" y="35"/>
                    </a:cubicBezTo>
                    <a:cubicBezTo>
                      <a:pt x="19" y="39"/>
                      <a:pt x="25" y="40"/>
                      <a:pt x="27" y="43"/>
                    </a:cubicBezTo>
                    <a:cubicBezTo>
                      <a:pt x="25" y="43"/>
                      <a:pt x="17" y="39"/>
                      <a:pt x="18" y="45"/>
                    </a:cubicBezTo>
                    <a:cubicBezTo>
                      <a:pt x="19" y="47"/>
                      <a:pt x="19" y="49"/>
                      <a:pt x="21" y="50"/>
                    </a:cubicBezTo>
                    <a:cubicBezTo>
                      <a:pt x="24" y="52"/>
                      <a:pt x="27" y="53"/>
                      <a:pt x="31" y="5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7" name="Freeform 274">
                <a:extLst>
                  <a:ext uri="{FF2B5EF4-FFF2-40B4-BE49-F238E27FC236}">
                    <a16:creationId xmlns:a16="http://schemas.microsoft.com/office/drawing/2014/main" id="{04DBEAF6-5663-4E85-9400-411F1C23C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118" y="5868494"/>
                <a:ext cx="43500" cy="39076"/>
              </a:xfrm>
              <a:custGeom>
                <a:avLst/>
                <a:gdLst>
                  <a:gd name="T0" fmla="*/ 0 w 50"/>
                  <a:gd name="T1" fmla="*/ 28 h 45"/>
                  <a:gd name="T2" fmla="*/ 4 w 50"/>
                  <a:gd name="T3" fmla="*/ 7 h 45"/>
                  <a:gd name="T4" fmla="*/ 6 w 50"/>
                  <a:gd name="T5" fmla="*/ 1 h 45"/>
                  <a:gd name="T6" fmla="*/ 15 w 50"/>
                  <a:gd name="T7" fmla="*/ 6 h 45"/>
                  <a:gd name="T8" fmla="*/ 15 w 50"/>
                  <a:gd name="T9" fmla="*/ 8 h 45"/>
                  <a:gd name="T10" fmla="*/ 22 w 50"/>
                  <a:gd name="T11" fmla="*/ 8 h 45"/>
                  <a:gd name="T12" fmla="*/ 20 w 50"/>
                  <a:gd name="T13" fmla="*/ 13 h 45"/>
                  <a:gd name="T14" fmla="*/ 26 w 50"/>
                  <a:gd name="T15" fmla="*/ 14 h 45"/>
                  <a:gd name="T16" fmla="*/ 27 w 50"/>
                  <a:gd name="T17" fmla="*/ 21 h 45"/>
                  <a:gd name="T18" fmla="*/ 33 w 50"/>
                  <a:gd name="T19" fmla="*/ 23 h 45"/>
                  <a:gd name="T20" fmla="*/ 39 w 50"/>
                  <a:gd name="T21" fmla="*/ 19 h 45"/>
                  <a:gd name="T22" fmla="*/ 46 w 50"/>
                  <a:gd name="T23" fmla="*/ 17 h 45"/>
                  <a:gd name="T24" fmla="*/ 49 w 50"/>
                  <a:gd name="T25" fmla="*/ 22 h 45"/>
                  <a:gd name="T26" fmla="*/ 49 w 50"/>
                  <a:gd name="T27" fmla="*/ 28 h 45"/>
                  <a:gd name="T28" fmla="*/ 46 w 50"/>
                  <a:gd name="T29" fmla="*/ 32 h 45"/>
                  <a:gd name="T30" fmla="*/ 39 w 50"/>
                  <a:gd name="T31" fmla="*/ 28 h 45"/>
                  <a:gd name="T32" fmla="*/ 42 w 50"/>
                  <a:gd name="T33" fmla="*/ 37 h 45"/>
                  <a:gd name="T34" fmla="*/ 37 w 50"/>
                  <a:gd name="T35" fmla="*/ 45 h 45"/>
                  <a:gd name="T36" fmla="*/ 29 w 50"/>
                  <a:gd name="T37" fmla="*/ 42 h 45"/>
                  <a:gd name="T38" fmla="*/ 22 w 50"/>
                  <a:gd name="T39" fmla="*/ 41 h 45"/>
                  <a:gd name="T40" fmla="*/ 15 w 50"/>
                  <a:gd name="T41" fmla="*/ 39 h 45"/>
                  <a:gd name="T42" fmla="*/ 9 w 50"/>
                  <a:gd name="T43" fmla="*/ 44 h 45"/>
                  <a:gd name="T44" fmla="*/ 2 w 50"/>
                  <a:gd name="T45" fmla="*/ 44 h 45"/>
                  <a:gd name="T46" fmla="*/ 2 w 50"/>
                  <a:gd name="T47" fmla="*/ 35 h 45"/>
                  <a:gd name="T48" fmla="*/ 2 w 50"/>
                  <a:gd name="T49" fmla="*/ 29 h 45"/>
                  <a:gd name="T50" fmla="*/ 0 w 50"/>
                  <a:gd name="T51" fmla="*/ 2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45">
                    <a:moveTo>
                      <a:pt x="0" y="28"/>
                    </a:moveTo>
                    <a:cubicBezTo>
                      <a:pt x="3" y="22"/>
                      <a:pt x="1" y="13"/>
                      <a:pt x="4" y="7"/>
                    </a:cubicBezTo>
                    <a:cubicBezTo>
                      <a:pt x="4" y="5"/>
                      <a:pt x="6" y="3"/>
                      <a:pt x="6" y="1"/>
                    </a:cubicBezTo>
                    <a:cubicBezTo>
                      <a:pt x="13" y="0"/>
                      <a:pt x="11" y="5"/>
                      <a:pt x="15" y="6"/>
                    </a:cubicBezTo>
                    <a:cubicBezTo>
                      <a:pt x="15" y="7"/>
                      <a:pt x="15" y="7"/>
                      <a:pt x="15" y="8"/>
                    </a:cubicBezTo>
                    <a:cubicBezTo>
                      <a:pt x="16" y="8"/>
                      <a:pt x="21" y="7"/>
                      <a:pt x="22" y="8"/>
                    </a:cubicBezTo>
                    <a:cubicBezTo>
                      <a:pt x="23" y="9"/>
                      <a:pt x="20" y="12"/>
                      <a:pt x="20" y="13"/>
                    </a:cubicBezTo>
                    <a:cubicBezTo>
                      <a:pt x="23" y="12"/>
                      <a:pt x="23" y="9"/>
                      <a:pt x="26" y="14"/>
                    </a:cubicBezTo>
                    <a:cubicBezTo>
                      <a:pt x="27" y="16"/>
                      <a:pt x="26" y="19"/>
                      <a:pt x="27" y="21"/>
                    </a:cubicBezTo>
                    <a:cubicBezTo>
                      <a:pt x="27" y="23"/>
                      <a:pt x="30" y="25"/>
                      <a:pt x="33" y="23"/>
                    </a:cubicBezTo>
                    <a:cubicBezTo>
                      <a:pt x="36" y="21"/>
                      <a:pt x="34" y="17"/>
                      <a:pt x="39" y="19"/>
                    </a:cubicBezTo>
                    <a:cubicBezTo>
                      <a:pt x="41" y="17"/>
                      <a:pt x="43" y="16"/>
                      <a:pt x="46" y="17"/>
                    </a:cubicBezTo>
                    <a:cubicBezTo>
                      <a:pt x="50" y="18"/>
                      <a:pt x="49" y="18"/>
                      <a:pt x="49" y="22"/>
                    </a:cubicBezTo>
                    <a:cubicBezTo>
                      <a:pt x="49" y="24"/>
                      <a:pt x="50" y="25"/>
                      <a:pt x="49" y="28"/>
                    </a:cubicBezTo>
                    <a:cubicBezTo>
                      <a:pt x="48" y="29"/>
                      <a:pt x="46" y="29"/>
                      <a:pt x="46" y="32"/>
                    </a:cubicBezTo>
                    <a:cubicBezTo>
                      <a:pt x="44" y="33"/>
                      <a:pt x="39" y="31"/>
                      <a:pt x="39" y="28"/>
                    </a:cubicBezTo>
                    <a:cubicBezTo>
                      <a:pt x="31" y="27"/>
                      <a:pt x="42" y="35"/>
                      <a:pt x="42" y="37"/>
                    </a:cubicBezTo>
                    <a:cubicBezTo>
                      <a:pt x="42" y="40"/>
                      <a:pt x="39" y="44"/>
                      <a:pt x="37" y="45"/>
                    </a:cubicBezTo>
                    <a:cubicBezTo>
                      <a:pt x="33" y="45"/>
                      <a:pt x="31" y="43"/>
                      <a:pt x="29" y="42"/>
                    </a:cubicBezTo>
                    <a:cubicBezTo>
                      <a:pt x="26" y="41"/>
                      <a:pt x="24" y="41"/>
                      <a:pt x="22" y="41"/>
                    </a:cubicBezTo>
                    <a:cubicBezTo>
                      <a:pt x="20" y="40"/>
                      <a:pt x="17" y="39"/>
                      <a:pt x="15" y="39"/>
                    </a:cubicBezTo>
                    <a:cubicBezTo>
                      <a:pt x="12" y="40"/>
                      <a:pt x="11" y="43"/>
                      <a:pt x="9" y="44"/>
                    </a:cubicBezTo>
                    <a:cubicBezTo>
                      <a:pt x="7" y="45"/>
                      <a:pt x="4" y="44"/>
                      <a:pt x="2" y="44"/>
                    </a:cubicBezTo>
                    <a:cubicBezTo>
                      <a:pt x="1" y="41"/>
                      <a:pt x="2" y="38"/>
                      <a:pt x="2" y="35"/>
                    </a:cubicBezTo>
                    <a:cubicBezTo>
                      <a:pt x="3" y="32"/>
                      <a:pt x="2" y="32"/>
                      <a:pt x="2" y="29"/>
                    </a:cubicBezTo>
                    <a:cubicBezTo>
                      <a:pt x="2" y="29"/>
                      <a:pt x="1" y="28"/>
                      <a:pt x="0" y="2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8" name="Freeform 275">
                <a:extLst>
                  <a:ext uri="{FF2B5EF4-FFF2-40B4-BE49-F238E27FC236}">
                    <a16:creationId xmlns:a16="http://schemas.microsoft.com/office/drawing/2014/main" id="{CC1DFE26-7CCD-4F3E-B927-F6114C4D1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354" y="2571721"/>
                <a:ext cx="15483" cy="11428"/>
              </a:xfrm>
              <a:custGeom>
                <a:avLst/>
                <a:gdLst>
                  <a:gd name="T0" fmla="*/ 16 w 18"/>
                  <a:gd name="T1" fmla="*/ 10 h 13"/>
                  <a:gd name="T2" fmla="*/ 9 w 18"/>
                  <a:gd name="T3" fmla="*/ 12 h 13"/>
                  <a:gd name="T4" fmla="*/ 2 w 18"/>
                  <a:gd name="T5" fmla="*/ 13 h 13"/>
                  <a:gd name="T6" fmla="*/ 16 w 18"/>
                  <a:gd name="T7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3">
                    <a:moveTo>
                      <a:pt x="16" y="10"/>
                    </a:moveTo>
                    <a:cubicBezTo>
                      <a:pt x="15" y="11"/>
                      <a:pt x="10" y="12"/>
                      <a:pt x="9" y="12"/>
                    </a:cubicBezTo>
                    <a:cubicBezTo>
                      <a:pt x="7" y="13"/>
                      <a:pt x="5" y="13"/>
                      <a:pt x="2" y="13"/>
                    </a:cubicBezTo>
                    <a:cubicBezTo>
                      <a:pt x="0" y="0"/>
                      <a:pt x="18" y="7"/>
                      <a:pt x="16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9" name="Freeform 276">
                <a:extLst>
                  <a:ext uri="{FF2B5EF4-FFF2-40B4-BE49-F238E27FC236}">
                    <a16:creationId xmlns:a16="http://schemas.microsoft.com/office/drawing/2014/main" id="{7D4C83DF-DCAF-48DE-8B5D-C6DF4905C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8418" y="2629967"/>
                <a:ext cx="77415" cy="49767"/>
              </a:xfrm>
              <a:custGeom>
                <a:avLst/>
                <a:gdLst>
                  <a:gd name="T0" fmla="*/ 13 w 89"/>
                  <a:gd name="T1" fmla="*/ 30 h 57"/>
                  <a:gd name="T2" fmla="*/ 2 w 89"/>
                  <a:gd name="T3" fmla="*/ 23 h 57"/>
                  <a:gd name="T4" fmla="*/ 3 w 89"/>
                  <a:gd name="T5" fmla="*/ 7 h 57"/>
                  <a:gd name="T6" fmla="*/ 8 w 89"/>
                  <a:gd name="T7" fmla="*/ 4 h 57"/>
                  <a:gd name="T8" fmla="*/ 9 w 89"/>
                  <a:gd name="T9" fmla="*/ 9 h 57"/>
                  <a:gd name="T10" fmla="*/ 14 w 89"/>
                  <a:gd name="T11" fmla="*/ 11 h 57"/>
                  <a:gd name="T12" fmla="*/ 25 w 89"/>
                  <a:gd name="T13" fmla="*/ 13 h 57"/>
                  <a:gd name="T14" fmla="*/ 36 w 89"/>
                  <a:gd name="T15" fmla="*/ 9 h 57"/>
                  <a:gd name="T16" fmla="*/ 51 w 89"/>
                  <a:gd name="T17" fmla="*/ 19 h 57"/>
                  <a:gd name="T18" fmla="*/ 74 w 89"/>
                  <a:gd name="T19" fmla="*/ 28 h 57"/>
                  <a:gd name="T20" fmla="*/ 83 w 89"/>
                  <a:gd name="T21" fmla="*/ 39 h 57"/>
                  <a:gd name="T22" fmla="*/ 66 w 89"/>
                  <a:gd name="T23" fmla="*/ 41 h 57"/>
                  <a:gd name="T24" fmla="*/ 55 w 89"/>
                  <a:gd name="T25" fmla="*/ 51 h 57"/>
                  <a:gd name="T26" fmla="*/ 55 w 89"/>
                  <a:gd name="T27" fmla="*/ 46 h 57"/>
                  <a:gd name="T28" fmla="*/ 51 w 89"/>
                  <a:gd name="T29" fmla="*/ 42 h 57"/>
                  <a:gd name="T30" fmla="*/ 43 w 89"/>
                  <a:gd name="T31" fmla="*/ 38 h 57"/>
                  <a:gd name="T32" fmla="*/ 30 w 89"/>
                  <a:gd name="T33" fmla="*/ 27 h 57"/>
                  <a:gd name="T34" fmla="*/ 20 w 89"/>
                  <a:gd name="T35" fmla="*/ 25 h 57"/>
                  <a:gd name="T36" fmla="*/ 13 w 89"/>
                  <a:gd name="T37" fmla="*/ 3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57">
                    <a:moveTo>
                      <a:pt x="13" y="30"/>
                    </a:moveTo>
                    <a:cubicBezTo>
                      <a:pt x="8" y="32"/>
                      <a:pt x="4" y="28"/>
                      <a:pt x="2" y="23"/>
                    </a:cubicBezTo>
                    <a:cubicBezTo>
                      <a:pt x="0" y="18"/>
                      <a:pt x="3" y="13"/>
                      <a:pt x="3" y="7"/>
                    </a:cubicBezTo>
                    <a:cubicBezTo>
                      <a:pt x="3" y="4"/>
                      <a:pt x="4" y="0"/>
                      <a:pt x="8" y="4"/>
                    </a:cubicBezTo>
                    <a:cubicBezTo>
                      <a:pt x="9" y="5"/>
                      <a:pt x="8" y="7"/>
                      <a:pt x="9" y="9"/>
                    </a:cubicBezTo>
                    <a:cubicBezTo>
                      <a:pt x="11" y="10"/>
                      <a:pt x="12" y="10"/>
                      <a:pt x="14" y="11"/>
                    </a:cubicBezTo>
                    <a:cubicBezTo>
                      <a:pt x="17" y="12"/>
                      <a:pt x="22" y="14"/>
                      <a:pt x="25" y="13"/>
                    </a:cubicBezTo>
                    <a:cubicBezTo>
                      <a:pt x="31" y="13"/>
                      <a:pt x="31" y="10"/>
                      <a:pt x="36" y="9"/>
                    </a:cubicBezTo>
                    <a:cubicBezTo>
                      <a:pt x="47" y="5"/>
                      <a:pt x="46" y="13"/>
                      <a:pt x="51" y="19"/>
                    </a:cubicBezTo>
                    <a:cubicBezTo>
                      <a:pt x="57" y="25"/>
                      <a:pt x="66" y="27"/>
                      <a:pt x="74" y="28"/>
                    </a:cubicBezTo>
                    <a:cubicBezTo>
                      <a:pt x="80" y="29"/>
                      <a:pt x="89" y="32"/>
                      <a:pt x="83" y="39"/>
                    </a:cubicBezTo>
                    <a:cubicBezTo>
                      <a:pt x="78" y="44"/>
                      <a:pt x="72" y="36"/>
                      <a:pt x="66" y="41"/>
                    </a:cubicBezTo>
                    <a:cubicBezTo>
                      <a:pt x="63" y="44"/>
                      <a:pt x="62" y="57"/>
                      <a:pt x="55" y="51"/>
                    </a:cubicBezTo>
                    <a:cubicBezTo>
                      <a:pt x="54" y="50"/>
                      <a:pt x="56" y="48"/>
                      <a:pt x="55" y="46"/>
                    </a:cubicBezTo>
                    <a:cubicBezTo>
                      <a:pt x="54" y="44"/>
                      <a:pt x="52" y="43"/>
                      <a:pt x="51" y="42"/>
                    </a:cubicBezTo>
                    <a:cubicBezTo>
                      <a:pt x="48" y="40"/>
                      <a:pt x="47" y="38"/>
                      <a:pt x="43" y="38"/>
                    </a:cubicBezTo>
                    <a:cubicBezTo>
                      <a:pt x="39" y="32"/>
                      <a:pt x="37" y="29"/>
                      <a:pt x="30" y="27"/>
                    </a:cubicBezTo>
                    <a:cubicBezTo>
                      <a:pt x="27" y="26"/>
                      <a:pt x="23" y="24"/>
                      <a:pt x="20" y="25"/>
                    </a:cubicBezTo>
                    <a:cubicBezTo>
                      <a:pt x="16" y="25"/>
                      <a:pt x="16" y="29"/>
                      <a:pt x="13" y="3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0" name="Freeform 277">
                <a:extLst>
                  <a:ext uri="{FF2B5EF4-FFF2-40B4-BE49-F238E27FC236}">
                    <a16:creationId xmlns:a16="http://schemas.microsoft.com/office/drawing/2014/main" id="{2B2D3C29-2201-4CC2-AFF5-12B8FA2CD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0770" y="2791064"/>
                <a:ext cx="20644" cy="14746"/>
              </a:xfrm>
              <a:custGeom>
                <a:avLst/>
                <a:gdLst>
                  <a:gd name="T0" fmla="*/ 8 w 24"/>
                  <a:gd name="T1" fmla="*/ 1 h 17"/>
                  <a:gd name="T2" fmla="*/ 10 w 24"/>
                  <a:gd name="T3" fmla="*/ 7 h 17"/>
                  <a:gd name="T4" fmla="*/ 15 w 24"/>
                  <a:gd name="T5" fmla="*/ 9 h 17"/>
                  <a:gd name="T6" fmla="*/ 24 w 24"/>
                  <a:gd name="T7" fmla="*/ 17 h 17"/>
                  <a:gd name="T8" fmla="*/ 13 w 24"/>
                  <a:gd name="T9" fmla="*/ 14 h 17"/>
                  <a:gd name="T10" fmla="*/ 4 w 24"/>
                  <a:gd name="T11" fmla="*/ 7 h 17"/>
                  <a:gd name="T12" fmla="*/ 1 w 24"/>
                  <a:gd name="T13" fmla="*/ 3 h 17"/>
                  <a:gd name="T14" fmla="*/ 8 w 24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7">
                    <a:moveTo>
                      <a:pt x="8" y="1"/>
                    </a:moveTo>
                    <a:cubicBezTo>
                      <a:pt x="8" y="1"/>
                      <a:pt x="9" y="6"/>
                      <a:pt x="10" y="7"/>
                    </a:cubicBezTo>
                    <a:cubicBezTo>
                      <a:pt x="11" y="8"/>
                      <a:pt x="14" y="8"/>
                      <a:pt x="15" y="9"/>
                    </a:cubicBezTo>
                    <a:cubicBezTo>
                      <a:pt x="19" y="11"/>
                      <a:pt x="22" y="13"/>
                      <a:pt x="24" y="17"/>
                    </a:cubicBezTo>
                    <a:cubicBezTo>
                      <a:pt x="24" y="17"/>
                      <a:pt x="14" y="14"/>
                      <a:pt x="13" y="14"/>
                    </a:cubicBezTo>
                    <a:cubicBezTo>
                      <a:pt x="10" y="13"/>
                      <a:pt x="4" y="11"/>
                      <a:pt x="4" y="7"/>
                    </a:cubicBezTo>
                    <a:cubicBezTo>
                      <a:pt x="4" y="6"/>
                      <a:pt x="0" y="5"/>
                      <a:pt x="1" y="3"/>
                    </a:cubicBezTo>
                    <a:cubicBezTo>
                      <a:pt x="2" y="0"/>
                      <a:pt x="6" y="0"/>
                      <a:pt x="8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1" name="Freeform 278">
                <a:extLst>
                  <a:ext uri="{FF2B5EF4-FFF2-40B4-BE49-F238E27FC236}">
                    <a16:creationId xmlns:a16="http://schemas.microsoft.com/office/drawing/2014/main" id="{BB9E7906-6795-42CB-BD89-7095969D2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704" y="2851152"/>
                <a:ext cx="31335" cy="41657"/>
              </a:xfrm>
              <a:custGeom>
                <a:avLst/>
                <a:gdLst>
                  <a:gd name="T0" fmla="*/ 36 w 36"/>
                  <a:gd name="T1" fmla="*/ 16 h 48"/>
                  <a:gd name="T2" fmla="*/ 10 w 36"/>
                  <a:gd name="T3" fmla="*/ 35 h 48"/>
                  <a:gd name="T4" fmla="*/ 1 w 36"/>
                  <a:gd name="T5" fmla="*/ 41 h 48"/>
                  <a:gd name="T6" fmla="*/ 8 w 36"/>
                  <a:gd name="T7" fmla="*/ 30 h 48"/>
                  <a:gd name="T8" fmla="*/ 14 w 36"/>
                  <a:gd name="T9" fmla="*/ 15 h 48"/>
                  <a:gd name="T10" fmla="*/ 10 w 36"/>
                  <a:gd name="T11" fmla="*/ 16 h 48"/>
                  <a:gd name="T12" fmla="*/ 10 w 36"/>
                  <a:gd name="T13" fmla="*/ 14 h 48"/>
                  <a:gd name="T14" fmla="*/ 20 w 36"/>
                  <a:gd name="T15" fmla="*/ 11 h 48"/>
                  <a:gd name="T16" fmla="*/ 28 w 36"/>
                  <a:gd name="T17" fmla="*/ 5 h 48"/>
                  <a:gd name="T18" fmla="*/ 36 w 36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48">
                    <a:moveTo>
                      <a:pt x="36" y="16"/>
                    </a:moveTo>
                    <a:cubicBezTo>
                      <a:pt x="35" y="26"/>
                      <a:pt x="16" y="29"/>
                      <a:pt x="10" y="35"/>
                    </a:cubicBezTo>
                    <a:cubicBezTo>
                      <a:pt x="9" y="37"/>
                      <a:pt x="2" y="48"/>
                      <a:pt x="1" y="41"/>
                    </a:cubicBezTo>
                    <a:cubicBezTo>
                      <a:pt x="0" y="37"/>
                      <a:pt x="7" y="33"/>
                      <a:pt x="8" y="30"/>
                    </a:cubicBezTo>
                    <a:cubicBezTo>
                      <a:pt x="11" y="25"/>
                      <a:pt x="12" y="20"/>
                      <a:pt x="14" y="15"/>
                    </a:cubicBezTo>
                    <a:cubicBezTo>
                      <a:pt x="13" y="16"/>
                      <a:pt x="12" y="15"/>
                      <a:pt x="10" y="16"/>
                    </a:cubicBezTo>
                    <a:cubicBezTo>
                      <a:pt x="10" y="16"/>
                      <a:pt x="10" y="14"/>
                      <a:pt x="10" y="14"/>
                    </a:cubicBezTo>
                    <a:cubicBezTo>
                      <a:pt x="13" y="13"/>
                      <a:pt x="16" y="13"/>
                      <a:pt x="20" y="11"/>
                    </a:cubicBezTo>
                    <a:cubicBezTo>
                      <a:pt x="24" y="10"/>
                      <a:pt x="25" y="7"/>
                      <a:pt x="28" y="5"/>
                    </a:cubicBezTo>
                    <a:cubicBezTo>
                      <a:pt x="35" y="0"/>
                      <a:pt x="36" y="10"/>
                      <a:pt x="36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2" name="Freeform 279">
                <a:extLst>
                  <a:ext uri="{FF2B5EF4-FFF2-40B4-BE49-F238E27FC236}">
                    <a16:creationId xmlns:a16="http://schemas.microsoft.com/office/drawing/2014/main" id="{C68460EA-2562-429C-A511-ABEDBFCCC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0475" y="3019991"/>
                <a:ext cx="26174" cy="28754"/>
              </a:xfrm>
              <a:custGeom>
                <a:avLst/>
                <a:gdLst>
                  <a:gd name="T0" fmla="*/ 12 w 30"/>
                  <a:gd name="T1" fmla="*/ 22 h 33"/>
                  <a:gd name="T2" fmla="*/ 0 w 30"/>
                  <a:gd name="T3" fmla="*/ 3 h 33"/>
                  <a:gd name="T4" fmla="*/ 14 w 30"/>
                  <a:gd name="T5" fmla="*/ 2 h 33"/>
                  <a:gd name="T6" fmla="*/ 18 w 30"/>
                  <a:gd name="T7" fmla="*/ 17 h 33"/>
                  <a:gd name="T8" fmla="*/ 25 w 30"/>
                  <a:gd name="T9" fmla="*/ 32 h 33"/>
                  <a:gd name="T10" fmla="*/ 12 w 30"/>
                  <a:gd name="T11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3">
                    <a:moveTo>
                      <a:pt x="12" y="22"/>
                    </a:moveTo>
                    <a:cubicBezTo>
                      <a:pt x="12" y="22"/>
                      <a:pt x="1" y="2"/>
                      <a:pt x="0" y="3"/>
                    </a:cubicBezTo>
                    <a:cubicBezTo>
                      <a:pt x="4" y="0"/>
                      <a:pt x="9" y="0"/>
                      <a:pt x="14" y="2"/>
                    </a:cubicBezTo>
                    <a:cubicBezTo>
                      <a:pt x="14" y="10"/>
                      <a:pt x="13" y="11"/>
                      <a:pt x="18" y="17"/>
                    </a:cubicBezTo>
                    <a:cubicBezTo>
                      <a:pt x="20" y="19"/>
                      <a:pt x="30" y="29"/>
                      <a:pt x="25" y="32"/>
                    </a:cubicBezTo>
                    <a:cubicBezTo>
                      <a:pt x="24" y="33"/>
                      <a:pt x="14" y="24"/>
                      <a:pt x="12" y="2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3" name="Freeform 280">
                <a:extLst>
                  <a:ext uri="{FF2B5EF4-FFF2-40B4-BE49-F238E27FC236}">
                    <a16:creationId xmlns:a16="http://schemas.microsoft.com/office/drawing/2014/main" id="{C1446DC7-825F-4AE7-8B1A-1778C8840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5305" y="3110677"/>
                <a:ext cx="22856" cy="12165"/>
              </a:xfrm>
              <a:custGeom>
                <a:avLst/>
                <a:gdLst>
                  <a:gd name="T0" fmla="*/ 25 w 26"/>
                  <a:gd name="T1" fmla="*/ 10 h 14"/>
                  <a:gd name="T2" fmla="*/ 10 w 26"/>
                  <a:gd name="T3" fmla="*/ 13 h 14"/>
                  <a:gd name="T4" fmla="*/ 0 w 26"/>
                  <a:gd name="T5" fmla="*/ 7 h 14"/>
                  <a:gd name="T6" fmla="*/ 0 w 26"/>
                  <a:gd name="T7" fmla="*/ 5 h 14"/>
                  <a:gd name="T8" fmla="*/ 25 w 26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25" y="10"/>
                    </a:moveTo>
                    <a:cubicBezTo>
                      <a:pt x="26" y="11"/>
                      <a:pt x="12" y="14"/>
                      <a:pt x="10" y="13"/>
                    </a:cubicBezTo>
                    <a:cubicBezTo>
                      <a:pt x="10" y="13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5"/>
                    </a:cubicBezTo>
                    <a:cubicBezTo>
                      <a:pt x="8" y="0"/>
                      <a:pt x="20" y="2"/>
                      <a:pt x="25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4" name="Freeform 281">
                <a:extLst>
                  <a:ext uri="{FF2B5EF4-FFF2-40B4-BE49-F238E27FC236}">
                    <a16:creationId xmlns:a16="http://schemas.microsoft.com/office/drawing/2014/main" id="{2DC24303-1853-4848-87D4-9B38B01CA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1156" y="3132427"/>
                <a:ext cx="17326" cy="8847"/>
              </a:xfrm>
              <a:custGeom>
                <a:avLst/>
                <a:gdLst>
                  <a:gd name="T0" fmla="*/ 15 w 20"/>
                  <a:gd name="T1" fmla="*/ 3 h 10"/>
                  <a:gd name="T2" fmla="*/ 11 w 20"/>
                  <a:gd name="T3" fmla="*/ 2 h 10"/>
                  <a:gd name="T4" fmla="*/ 15 w 20"/>
                  <a:gd name="T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0">
                    <a:moveTo>
                      <a:pt x="15" y="3"/>
                    </a:moveTo>
                    <a:cubicBezTo>
                      <a:pt x="20" y="10"/>
                      <a:pt x="0" y="6"/>
                      <a:pt x="11" y="2"/>
                    </a:cubicBezTo>
                    <a:cubicBezTo>
                      <a:pt x="14" y="1"/>
                      <a:pt x="14" y="0"/>
                      <a:pt x="15" y="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5" name="Freeform 282">
                <a:extLst>
                  <a:ext uri="{FF2B5EF4-FFF2-40B4-BE49-F238E27FC236}">
                    <a16:creationId xmlns:a16="http://schemas.microsoft.com/office/drawing/2014/main" id="{9F5165AD-95FB-4FEC-9E26-3BA293DD6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5898" y="3147173"/>
                <a:ext cx="10691" cy="12165"/>
              </a:xfrm>
              <a:custGeom>
                <a:avLst/>
                <a:gdLst>
                  <a:gd name="T0" fmla="*/ 5 w 12"/>
                  <a:gd name="T1" fmla="*/ 10 h 14"/>
                  <a:gd name="T2" fmla="*/ 1 w 12"/>
                  <a:gd name="T3" fmla="*/ 13 h 14"/>
                  <a:gd name="T4" fmla="*/ 0 w 12"/>
                  <a:gd name="T5" fmla="*/ 8 h 14"/>
                  <a:gd name="T6" fmla="*/ 4 w 12"/>
                  <a:gd name="T7" fmla="*/ 8 h 14"/>
                  <a:gd name="T8" fmla="*/ 12 w 12"/>
                  <a:gd name="T9" fmla="*/ 1 h 14"/>
                  <a:gd name="T10" fmla="*/ 10 w 12"/>
                  <a:gd name="T11" fmla="*/ 7 h 14"/>
                  <a:gd name="T12" fmla="*/ 5 w 12"/>
                  <a:gd name="T1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4">
                    <a:moveTo>
                      <a:pt x="5" y="10"/>
                    </a:moveTo>
                    <a:cubicBezTo>
                      <a:pt x="4" y="11"/>
                      <a:pt x="3" y="14"/>
                      <a:pt x="1" y="13"/>
                    </a:cubicBezTo>
                    <a:cubicBezTo>
                      <a:pt x="0" y="12"/>
                      <a:pt x="0" y="8"/>
                      <a:pt x="0" y="8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5" y="5"/>
                      <a:pt x="8" y="0"/>
                      <a:pt x="12" y="1"/>
                    </a:cubicBezTo>
                    <a:cubicBezTo>
                      <a:pt x="12" y="3"/>
                      <a:pt x="10" y="4"/>
                      <a:pt x="10" y="7"/>
                    </a:cubicBezTo>
                    <a:cubicBezTo>
                      <a:pt x="12" y="9"/>
                      <a:pt x="7" y="9"/>
                      <a:pt x="5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6" name="Freeform 283">
                <a:extLst>
                  <a:ext uri="{FF2B5EF4-FFF2-40B4-BE49-F238E27FC236}">
                    <a16:creationId xmlns:a16="http://schemas.microsoft.com/office/drawing/2014/main" id="{AFF1D2B5-FA8B-4E0A-AA78-6D7B3583F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8982" y="3149753"/>
                <a:ext cx="8110" cy="9585"/>
              </a:xfrm>
              <a:custGeom>
                <a:avLst/>
                <a:gdLst>
                  <a:gd name="T0" fmla="*/ 6 w 9"/>
                  <a:gd name="T1" fmla="*/ 3 h 11"/>
                  <a:gd name="T2" fmla="*/ 0 w 9"/>
                  <a:gd name="T3" fmla="*/ 5 h 11"/>
                  <a:gd name="T4" fmla="*/ 6 w 9"/>
                  <a:gd name="T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6" y="3"/>
                    </a:moveTo>
                    <a:cubicBezTo>
                      <a:pt x="9" y="8"/>
                      <a:pt x="0" y="11"/>
                      <a:pt x="0" y="5"/>
                    </a:cubicBezTo>
                    <a:cubicBezTo>
                      <a:pt x="0" y="2"/>
                      <a:pt x="5" y="0"/>
                      <a:pt x="6" y="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7" name="Freeform 284">
                <a:extLst>
                  <a:ext uri="{FF2B5EF4-FFF2-40B4-BE49-F238E27FC236}">
                    <a16:creationId xmlns:a16="http://schemas.microsoft.com/office/drawing/2014/main" id="{A9325634-B862-4375-BE0D-BD22157B0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9075" y="3164499"/>
                <a:ext cx="21013" cy="12534"/>
              </a:xfrm>
              <a:custGeom>
                <a:avLst/>
                <a:gdLst>
                  <a:gd name="T0" fmla="*/ 5 w 24"/>
                  <a:gd name="T1" fmla="*/ 5 h 14"/>
                  <a:gd name="T2" fmla="*/ 0 w 24"/>
                  <a:gd name="T3" fmla="*/ 3 h 14"/>
                  <a:gd name="T4" fmla="*/ 3 w 24"/>
                  <a:gd name="T5" fmla="*/ 1 h 14"/>
                  <a:gd name="T6" fmla="*/ 9 w 24"/>
                  <a:gd name="T7" fmla="*/ 4 h 14"/>
                  <a:gd name="T8" fmla="*/ 14 w 24"/>
                  <a:gd name="T9" fmla="*/ 9 h 14"/>
                  <a:gd name="T10" fmla="*/ 22 w 24"/>
                  <a:gd name="T11" fmla="*/ 12 h 14"/>
                  <a:gd name="T12" fmla="*/ 18 w 24"/>
                  <a:gd name="T13" fmla="*/ 14 h 14"/>
                  <a:gd name="T14" fmla="*/ 11 w 24"/>
                  <a:gd name="T15" fmla="*/ 10 h 14"/>
                  <a:gd name="T16" fmla="*/ 5 w 24"/>
                  <a:gd name="T1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4">
                    <a:moveTo>
                      <a:pt x="5" y="5"/>
                    </a:moveTo>
                    <a:cubicBezTo>
                      <a:pt x="4" y="4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1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11" y="6"/>
                      <a:pt x="12" y="8"/>
                      <a:pt x="14" y="9"/>
                    </a:cubicBezTo>
                    <a:cubicBezTo>
                      <a:pt x="16" y="10"/>
                      <a:pt x="21" y="10"/>
                      <a:pt x="22" y="12"/>
                    </a:cubicBezTo>
                    <a:cubicBezTo>
                      <a:pt x="24" y="14"/>
                      <a:pt x="20" y="14"/>
                      <a:pt x="18" y="14"/>
                    </a:cubicBezTo>
                    <a:cubicBezTo>
                      <a:pt x="14" y="14"/>
                      <a:pt x="13" y="13"/>
                      <a:pt x="11" y="10"/>
                    </a:cubicBezTo>
                    <a:cubicBezTo>
                      <a:pt x="9" y="9"/>
                      <a:pt x="8" y="6"/>
                      <a:pt x="5" y="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8" name="Freeform 285">
                <a:extLst>
                  <a:ext uri="{FF2B5EF4-FFF2-40B4-BE49-F238E27FC236}">
                    <a16:creationId xmlns:a16="http://schemas.microsoft.com/office/drawing/2014/main" id="{3B078BF2-6346-4B25-B85C-3F92BA3E3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8011" y="3153439"/>
                <a:ext cx="17326" cy="16589"/>
              </a:xfrm>
              <a:custGeom>
                <a:avLst/>
                <a:gdLst>
                  <a:gd name="T0" fmla="*/ 11 w 20"/>
                  <a:gd name="T1" fmla="*/ 10 h 19"/>
                  <a:gd name="T2" fmla="*/ 11 w 20"/>
                  <a:gd name="T3" fmla="*/ 8 h 19"/>
                  <a:gd name="T4" fmla="*/ 5 w 20"/>
                  <a:gd name="T5" fmla="*/ 7 h 19"/>
                  <a:gd name="T6" fmla="*/ 19 w 20"/>
                  <a:gd name="T7" fmla="*/ 5 h 19"/>
                  <a:gd name="T8" fmla="*/ 16 w 20"/>
                  <a:gd name="T9" fmla="*/ 12 h 19"/>
                  <a:gd name="T10" fmla="*/ 11 w 20"/>
                  <a:gd name="T1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11" y="10"/>
                    </a:moveTo>
                    <a:cubicBezTo>
                      <a:pt x="11" y="9"/>
                      <a:pt x="11" y="9"/>
                      <a:pt x="11" y="8"/>
                    </a:cubicBezTo>
                    <a:cubicBezTo>
                      <a:pt x="9" y="8"/>
                      <a:pt x="7" y="8"/>
                      <a:pt x="5" y="7"/>
                    </a:cubicBezTo>
                    <a:cubicBezTo>
                      <a:pt x="0" y="0"/>
                      <a:pt x="17" y="5"/>
                      <a:pt x="19" y="5"/>
                    </a:cubicBezTo>
                    <a:cubicBezTo>
                      <a:pt x="20" y="7"/>
                      <a:pt x="17" y="11"/>
                      <a:pt x="16" y="12"/>
                    </a:cubicBezTo>
                    <a:cubicBezTo>
                      <a:pt x="11" y="19"/>
                      <a:pt x="5" y="10"/>
                      <a:pt x="11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9" name="Freeform 286">
                <a:extLst>
                  <a:ext uri="{FF2B5EF4-FFF2-40B4-BE49-F238E27FC236}">
                    <a16:creationId xmlns:a16="http://schemas.microsoft.com/office/drawing/2014/main" id="{6B61DCB7-4045-42F6-AB25-92E7D40DB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338" y="3153439"/>
                <a:ext cx="14746" cy="10322"/>
              </a:xfrm>
              <a:custGeom>
                <a:avLst/>
                <a:gdLst>
                  <a:gd name="T0" fmla="*/ 13 w 17"/>
                  <a:gd name="T1" fmla="*/ 11 h 12"/>
                  <a:gd name="T2" fmla="*/ 10 w 17"/>
                  <a:gd name="T3" fmla="*/ 12 h 12"/>
                  <a:gd name="T4" fmla="*/ 6 w 17"/>
                  <a:gd name="T5" fmla="*/ 9 h 12"/>
                  <a:gd name="T6" fmla="*/ 10 w 17"/>
                  <a:gd name="T7" fmla="*/ 3 h 12"/>
                  <a:gd name="T8" fmla="*/ 16 w 17"/>
                  <a:gd name="T9" fmla="*/ 1 h 12"/>
                  <a:gd name="T10" fmla="*/ 15 w 17"/>
                  <a:gd name="T11" fmla="*/ 9 h 12"/>
                  <a:gd name="T12" fmla="*/ 13 w 17"/>
                  <a:gd name="T1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13" y="11"/>
                    </a:moveTo>
                    <a:cubicBezTo>
                      <a:pt x="13" y="12"/>
                      <a:pt x="12" y="12"/>
                      <a:pt x="10" y="12"/>
                    </a:cubicBezTo>
                    <a:cubicBezTo>
                      <a:pt x="6" y="12"/>
                      <a:pt x="0" y="11"/>
                      <a:pt x="6" y="9"/>
                    </a:cubicBezTo>
                    <a:cubicBezTo>
                      <a:pt x="12" y="7"/>
                      <a:pt x="9" y="8"/>
                      <a:pt x="10" y="3"/>
                    </a:cubicBezTo>
                    <a:cubicBezTo>
                      <a:pt x="11" y="2"/>
                      <a:pt x="15" y="0"/>
                      <a:pt x="16" y="1"/>
                    </a:cubicBezTo>
                    <a:cubicBezTo>
                      <a:pt x="17" y="2"/>
                      <a:pt x="15" y="8"/>
                      <a:pt x="15" y="9"/>
                    </a:cubicBezTo>
                    <a:cubicBezTo>
                      <a:pt x="14" y="10"/>
                      <a:pt x="14" y="11"/>
                      <a:pt x="13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0" name="Freeform 287">
                <a:extLst>
                  <a:ext uri="{FF2B5EF4-FFF2-40B4-BE49-F238E27FC236}">
                    <a16:creationId xmlns:a16="http://schemas.microsoft.com/office/drawing/2014/main" id="{ADB77C07-2317-4991-B2C7-861334B2E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923" y="3136851"/>
                <a:ext cx="97322" cy="32072"/>
              </a:xfrm>
              <a:custGeom>
                <a:avLst/>
                <a:gdLst>
                  <a:gd name="T0" fmla="*/ 26 w 112"/>
                  <a:gd name="T1" fmla="*/ 29 h 37"/>
                  <a:gd name="T2" fmla="*/ 16 w 112"/>
                  <a:gd name="T3" fmla="*/ 32 h 37"/>
                  <a:gd name="T4" fmla="*/ 8 w 112"/>
                  <a:gd name="T5" fmla="*/ 35 h 37"/>
                  <a:gd name="T6" fmla="*/ 12 w 112"/>
                  <a:gd name="T7" fmla="*/ 24 h 37"/>
                  <a:gd name="T8" fmla="*/ 18 w 112"/>
                  <a:gd name="T9" fmla="*/ 18 h 37"/>
                  <a:gd name="T10" fmla="*/ 20 w 112"/>
                  <a:gd name="T11" fmla="*/ 23 h 37"/>
                  <a:gd name="T12" fmla="*/ 24 w 112"/>
                  <a:gd name="T13" fmla="*/ 17 h 37"/>
                  <a:gd name="T14" fmla="*/ 28 w 112"/>
                  <a:gd name="T15" fmla="*/ 16 h 37"/>
                  <a:gd name="T16" fmla="*/ 30 w 112"/>
                  <a:gd name="T17" fmla="*/ 13 h 37"/>
                  <a:gd name="T18" fmla="*/ 36 w 112"/>
                  <a:gd name="T19" fmla="*/ 18 h 37"/>
                  <a:gd name="T20" fmla="*/ 40 w 112"/>
                  <a:gd name="T21" fmla="*/ 17 h 37"/>
                  <a:gd name="T22" fmla="*/ 45 w 112"/>
                  <a:gd name="T23" fmla="*/ 19 h 37"/>
                  <a:gd name="T24" fmla="*/ 52 w 112"/>
                  <a:gd name="T25" fmla="*/ 15 h 37"/>
                  <a:gd name="T26" fmla="*/ 73 w 112"/>
                  <a:gd name="T27" fmla="*/ 11 h 37"/>
                  <a:gd name="T28" fmla="*/ 79 w 112"/>
                  <a:gd name="T29" fmla="*/ 7 h 37"/>
                  <a:gd name="T30" fmla="*/ 75 w 112"/>
                  <a:gd name="T31" fmla="*/ 2 h 37"/>
                  <a:gd name="T32" fmla="*/ 82 w 112"/>
                  <a:gd name="T33" fmla="*/ 0 h 37"/>
                  <a:gd name="T34" fmla="*/ 83 w 112"/>
                  <a:gd name="T35" fmla="*/ 10 h 37"/>
                  <a:gd name="T36" fmla="*/ 91 w 112"/>
                  <a:gd name="T37" fmla="*/ 12 h 37"/>
                  <a:gd name="T38" fmla="*/ 99 w 112"/>
                  <a:gd name="T39" fmla="*/ 11 h 37"/>
                  <a:gd name="T40" fmla="*/ 112 w 112"/>
                  <a:gd name="T41" fmla="*/ 14 h 37"/>
                  <a:gd name="T42" fmla="*/ 102 w 112"/>
                  <a:gd name="T43" fmla="*/ 17 h 37"/>
                  <a:gd name="T44" fmla="*/ 91 w 112"/>
                  <a:gd name="T45" fmla="*/ 18 h 37"/>
                  <a:gd name="T46" fmla="*/ 79 w 112"/>
                  <a:gd name="T47" fmla="*/ 15 h 37"/>
                  <a:gd name="T48" fmla="*/ 71 w 112"/>
                  <a:gd name="T49" fmla="*/ 18 h 37"/>
                  <a:gd name="T50" fmla="*/ 53 w 112"/>
                  <a:gd name="T51" fmla="*/ 19 h 37"/>
                  <a:gd name="T52" fmla="*/ 44 w 112"/>
                  <a:gd name="T53" fmla="*/ 23 h 37"/>
                  <a:gd name="T54" fmla="*/ 34 w 112"/>
                  <a:gd name="T55" fmla="*/ 26 h 37"/>
                  <a:gd name="T56" fmla="*/ 26 w 112"/>
                  <a:gd name="T57" fmla="*/ 2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2" h="37">
                    <a:moveTo>
                      <a:pt x="26" y="29"/>
                    </a:moveTo>
                    <a:cubicBezTo>
                      <a:pt x="22" y="30"/>
                      <a:pt x="19" y="30"/>
                      <a:pt x="16" y="32"/>
                    </a:cubicBezTo>
                    <a:cubicBezTo>
                      <a:pt x="13" y="34"/>
                      <a:pt x="12" y="37"/>
                      <a:pt x="8" y="35"/>
                    </a:cubicBezTo>
                    <a:cubicBezTo>
                      <a:pt x="0" y="31"/>
                      <a:pt x="11" y="27"/>
                      <a:pt x="12" y="24"/>
                    </a:cubicBezTo>
                    <a:cubicBezTo>
                      <a:pt x="14" y="21"/>
                      <a:pt x="11" y="17"/>
                      <a:pt x="18" y="18"/>
                    </a:cubicBezTo>
                    <a:cubicBezTo>
                      <a:pt x="18" y="21"/>
                      <a:pt x="17" y="24"/>
                      <a:pt x="20" y="23"/>
                    </a:cubicBezTo>
                    <a:cubicBezTo>
                      <a:pt x="24" y="23"/>
                      <a:pt x="23" y="19"/>
                      <a:pt x="24" y="17"/>
                    </a:cubicBezTo>
                    <a:cubicBezTo>
                      <a:pt x="25" y="16"/>
                      <a:pt x="27" y="17"/>
                      <a:pt x="28" y="16"/>
                    </a:cubicBezTo>
                    <a:cubicBezTo>
                      <a:pt x="29" y="15"/>
                      <a:pt x="28" y="13"/>
                      <a:pt x="30" y="13"/>
                    </a:cubicBezTo>
                    <a:cubicBezTo>
                      <a:pt x="33" y="13"/>
                      <a:pt x="32" y="17"/>
                      <a:pt x="36" y="18"/>
                    </a:cubicBezTo>
                    <a:cubicBezTo>
                      <a:pt x="38" y="19"/>
                      <a:pt x="38" y="17"/>
                      <a:pt x="40" y="17"/>
                    </a:cubicBezTo>
                    <a:cubicBezTo>
                      <a:pt x="42" y="18"/>
                      <a:pt x="43" y="19"/>
                      <a:pt x="45" y="19"/>
                    </a:cubicBezTo>
                    <a:cubicBezTo>
                      <a:pt x="48" y="19"/>
                      <a:pt x="49" y="17"/>
                      <a:pt x="52" y="15"/>
                    </a:cubicBezTo>
                    <a:cubicBezTo>
                      <a:pt x="58" y="13"/>
                      <a:pt x="66" y="15"/>
                      <a:pt x="73" y="11"/>
                    </a:cubicBezTo>
                    <a:cubicBezTo>
                      <a:pt x="75" y="10"/>
                      <a:pt x="76" y="8"/>
                      <a:pt x="79" y="7"/>
                    </a:cubicBezTo>
                    <a:cubicBezTo>
                      <a:pt x="77" y="5"/>
                      <a:pt x="73" y="5"/>
                      <a:pt x="75" y="2"/>
                    </a:cubicBezTo>
                    <a:cubicBezTo>
                      <a:pt x="76" y="1"/>
                      <a:pt x="81" y="0"/>
                      <a:pt x="82" y="0"/>
                    </a:cubicBezTo>
                    <a:cubicBezTo>
                      <a:pt x="90" y="2"/>
                      <a:pt x="82" y="7"/>
                      <a:pt x="83" y="10"/>
                    </a:cubicBezTo>
                    <a:cubicBezTo>
                      <a:pt x="84" y="11"/>
                      <a:pt x="90" y="12"/>
                      <a:pt x="91" y="12"/>
                    </a:cubicBezTo>
                    <a:cubicBezTo>
                      <a:pt x="94" y="12"/>
                      <a:pt x="96" y="11"/>
                      <a:pt x="99" y="11"/>
                    </a:cubicBezTo>
                    <a:cubicBezTo>
                      <a:pt x="104" y="10"/>
                      <a:pt x="107" y="14"/>
                      <a:pt x="112" y="14"/>
                    </a:cubicBezTo>
                    <a:cubicBezTo>
                      <a:pt x="110" y="17"/>
                      <a:pt x="105" y="16"/>
                      <a:pt x="102" y="17"/>
                    </a:cubicBezTo>
                    <a:cubicBezTo>
                      <a:pt x="98" y="18"/>
                      <a:pt x="95" y="19"/>
                      <a:pt x="91" y="18"/>
                    </a:cubicBezTo>
                    <a:cubicBezTo>
                      <a:pt x="87" y="17"/>
                      <a:pt x="84" y="15"/>
                      <a:pt x="79" y="15"/>
                    </a:cubicBezTo>
                    <a:cubicBezTo>
                      <a:pt x="76" y="15"/>
                      <a:pt x="74" y="17"/>
                      <a:pt x="71" y="18"/>
                    </a:cubicBezTo>
                    <a:cubicBezTo>
                      <a:pt x="65" y="19"/>
                      <a:pt x="59" y="18"/>
                      <a:pt x="53" y="19"/>
                    </a:cubicBezTo>
                    <a:cubicBezTo>
                      <a:pt x="49" y="20"/>
                      <a:pt x="47" y="22"/>
                      <a:pt x="44" y="23"/>
                    </a:cubicBezTo>
                    <a:cubicBezTo>
                      <a:pt x="41" y="24"/>
                      <a:pt x="37" y="25"/>
                      <a:pt x="34" y="26"/>
                    </a:cubicBezTo>
                    <a:cubicBezTo>
                      <a:pt x="32" y="27"/>
                      <a:pt x="29" y="28"/>
                      <a:pt x="26" y="2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1" name="Freeform 288">
                <a:extLst>
                  <a:ext uri="{FF2B5EF4-FFF2-40B4-BE49-F238E27FC236}">
                    <a16:creationId xmlns:a16="http://schemas.microsoft.com/office/drawing/2014/main" id="{0291742E-25B5-48C9-A456-A6BD20215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1092" y="3136851"/>
                <a:ext cx="12165" cy="10322"/>
              </a:xfrm>
              <a:custGeom>
                <a:avLst/>
                <a:gdLst>
                  <a:gd name="T0" fmla="*/ 9 w 14"/>
                  <a:gd name="T1" fmla="*/ 1 h 12"/>
                  <a:gd name="T2" fmla="*/ 0 w 14"/>
                  <a:gd name="T3" fmla="*/ 7 h 12"/>
                  <a:gd name="T4" fmla="*/ 9 w 14"/>
                  <a:gd name="T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9" y="1"/>
                    </a:moveTo>
                    <a:cubicBezTo>
                      <a:pt x="14" y="2"/>
                      <a:pt x="0" y="12"/>
                      <a:pt x="0" y="7"/>
                    </a:cubicBezTo>
                    <a:cubicBezTo>
                      <a:pt x="0" y="2"/>
                      <a:pt x="5" y="0"/>
                      <a:pt x="9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2" name="Freeform 289">
                <a:extLst>
                  <a:ext uri="{FF2B5EF4-FFF2-40B4-BE49-F238E27FC236}">
                    <a16:creationId xmlns:a16="http://schemas.microsoft.com/office/drawing/2014/main" id="{9AFF7E78-0D18-4A6C-ADB3-CD92A68F3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2748" y="3124685"/>
                <a:ext cx="9585" cy="9585"/>
              </a:xfrm>
              <a:custGeom>
                <a:avLst/>
                <a:gdLst>
                  <a:gd name="T0" fmla="*/ 6 w 11"/>
                  <a:gd name="T1" fmla="*/ 1 h 11"/>
                  <a:gd name="T2" fmla="*/ 0 w 11"/>
                  <a:gd name="T3" fmla="*/ 6 h 11"/>
                  <a:gd name="T4" fmla="*/ 6 w 11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6" y="1"/>
                    </a:moveTo>
                    <a:cubicBezTo>
                      <a:pt x="11" y="5"/>
                      <a:pt x="0" y="11"/>
                      <a:pt x="0" y="6"/>
                    </a:cubicBezTo>
                    <a:cubicBezTo>
                      <a:pt x="0" y="3"/>
                      <a:pt x="4" y="0"/>
                      <a:pt x="6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3" name="Freeform 290">
                <a:extLst>
                  <a:ext uri="{FF2B5EF4-FFF2-40B4-BE49-F238E27FC236}">
                    <a16:creationId xmlns:a16="http://schemas.microsoft.com/office/drawing/2014/main" id="{492305AD-624C-416F-8F19-4FAD85B55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6019" y="3115838"/>
                <a:ext cx="14746" cy="11428"/>
              </a:xfrm>
              <a:custGeom>
                <a:avLst/>
                <a:gdLst>
                  <a:gd name="T0" fmla="*/ 7 w 17"/>
                  <a:gd name="T1" fmla="*/ 8 h 13"/>
                  <a:gd name="T2" fmla="*/ 2 w 17"/>
                  <a:gd name="T3" fmla="*/ 8 h 13"/>
                  <a:gd name="T4" fmla="*/ 5 w 17"/>
                  <a:gd name="T5" fmla="*/ 7 h 13"/>
                  <a:gd name="T6" fmla="*/ 5 w 17"/>
                  <a:gd name="T7" fmla="*/ 3 h 13"/>
                  <a:gd name="T8" fmla="*/ 5 w 17"/>
                  <a:gd name="T9" fmla="*/ 2 h 13"/>
                  <a:gd name="T10" fmla="*/ 10 w 17"/>
                  <a:gd name="T11" fmla="*/ 3 h 13"/>
                  <a:gd name="T12" fmla="*/ 16 w 17"/>
                  <a:gd name="T13" fmla="*/ 3 h 13"/>
                  <a:gd name="T14" fmla="*/ 11 w 17"/>
                  <a:gd name="T15" fmla="*/ 6 h 13"/>
                  <a:gd name="T16" fmla="*/ 7 w 17"/>
                  <a:gd name="T1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3">
                    <a:moveTo>
                      <a:pt x="7" y="8"/>
                    </a:moveTo>
                    <a:cubicBezTo>
                      <a:pt x="6" y="11"/>
                      <a:pt x="0" y="13"/>
                      <a:pt x="2" y="8"/>
                    </a:cubicBezTo>
                    <a:cubicBezTo>
                      <a:pt x="3" y="7"/>
                      <a:pt x="4" y="8"/>
                      <a:pt x="5" y="7"/>
                    </a:cubicBezTo>
                    <a:cubicBezTo>
                      <a:pt x="7" y="6"/>
                      <a:pt x="10" y="2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8" y="0"/>
                      <a:pt x="8" y="3"/>
                      <a:pt x="10" y="3"/>
                    </a:cubicBezTo>
                    <a:cubicBezTo>
                      <a:pt x="12" y="4"/>
                      <a:pt x="14" y="4"/>
                      <a:pt x="16" y="3"/>
                    </a:cubicBezTo>
                    <a:cubicBezTo>
                      <a:pt x="17" y="7"/>
                      <a:pt x="13" y="10"/>
                      <a:pt x="11" y="6"/>
                    </a:cubicBezTo>
                    <a:cubicBezTo>
                      <a:pt x="9" y="7"/>
                      <a:pt x="9" y="7"/>
                      <a:pt x="7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4" name="Freeform 291">
                <a:extLst>
                  <a:ext uri="{FF2B5EF4-FFF2-40B4-BE49-F238E27FC236}">
                    <a16:creationId xmlns:a16="http://schemas.microsoft.com/office/drawing/2014/main" id="{7B8D431F-D7B5-4054-A49F-CC3CD5F6B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4773" y="3093351"/>
                <a:ext cx="33178" cy="28754"/>
              </a:xfrm>
              <a:custGeom>
                <a:avLst/>
                <a:gdLst>
                  <a:gd name="T0" fmla="*/ 4 w 38"/>
                  <a:gd name="T1" fmla="*/ 25 h 33"/>
                  <a:gd name="T2" fmla="*/ 6 w 38"/>
                  <a:gd name="T3" fmla="*/ 18 h 33"/>
                  <a:gd name="T4" fmla="*/ 18 w 38"/>
                  <a:gd name="T5" fmla="*/ 8 h 33"/>
                  <a:gd name="T6" fmla="*/ 22 w 38"/>
                  <a:gd name="T7" fmla="*/ 1 h 33"/>
                  <a:gd name="T8" fmla="*/ 32 w 38"/>
                  <a:gd name="T9" fmla="*/ 8 h 33"/>
                  <a:gd name="T10" fmla="*/ 20 w 38"/>
                  <a:gd name="T11" fmla="*/ 17 h 33"/>
                  <a:gd name="T12" fmla="*/ 8 w 38"/>
                  <a:gd name="T13" fmla="*/ 28 h 33"/>
                  <a:gd name="T14" fmla="*/ 5 w 38"/>
                  <a:gd name="T15" fmla="*/ 31 h 33"/>
                  <a:gd name="T16" fmla="*/ 1 w 38"/>
                  <a:gd name="T17" fmla="*/ 33 h 33"/>
                  <a:gd name="T18" fmla="*/ 4 w 38"/>
                  <a:gd name="T19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3">
                    <a:moveTo>
                      <a:pt x="4" y="25"/>
                    </a:moveTo>
                    <a:cubicBezTo>
                      <a:pt x="5" y="23"/>
                      <a:pt x="5" y="21"/>
                      <a:pt x="6" y="18"/>
                    </a:cubicBezTo>
                    <a:cubicBezTo>
                      <a:pt x="8" y="11"/>
                      <a:pt x="16" y="15"/>
                      <a:pt x="18" y="8"/>
                    </a:cubicBezTo>
                    <a:cubicBezTo>
                      <a:pt x="18" y="4"/>
                      <a:pt x="17" y="2"/>
                      <a:pt x="22" y="1"/>
                    </a:cubicBezTo>
                    <a:cubicBezTo>
                      <a:pt x="28" y="0"/>
                      <a:pt x="38" y="0"/>
                      <a:pt x="32" y="8"/>
                    </a:cubicBezTo>
                    <a:cubicBezTo>
                      <a:pt x="28" y="12"/>
                      <a:pt x="23" y="12"/>
                      <a:pt x="20" y="17"/>
                    </a:cubicBezTo>
                    <a:cubicBezTo>
                      <a:pt x="17" y="21"/>
                      <a:pt x="12" y="24"/>
                      <a:pt x="8" y="28"/>
                    </a:cubicBezTo>
                    <a:cubicBezTo>
                      <a:pt x="6" y="29"/>
                      <a:pt x="6" y="30"/>
                      <a:pt x="5" y="31"/>
                    </a:cubicBezTo>
                    <a:cubicBezTo>
                      <a:pt x="4" y="32"/>
                      <a:pt x="2" y="32"/>
                      <a:pt x="1" y="33"/>
                    </a:cubicBezTo>
                    <a:cubicBezTo>
                      <a:pt x="0" y="29"/>
                      <a:pt x="3" y="28"/>
                      <a:pt x="4" y="2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5" name="Freeform 292">
                <a:extLst>
                  <a:ext uri="{FF2B5EF4-FFF2-40B4-BE49-F238E27FC236}">
                    <a16:creationId xmlns:a16="http://schemas.microsoft.com/office/drawing/2014/main" id="{82F092C8-C4D9-4FD5-B890-4606073B5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422" y="3062016"/>
                <a:ext cx="72254" cy="43500"/>
              </a:xfrm>
              <a:custGeom>
                <a:avLst/>
                <a:gdLst>
                  <a:gd name="T0" fmla="*/ 33 w 83"/>
                  <a:gd name="T1" fmla="*/ 37 h 50"/>
                  <a:gd name="T2" fmla="*/ 18 w 83"/>
                  <a:gd name="T3" fmla="*/ 43 h 50"/>
                  <a:gd name="T4" fmla="*/ 5 w 83"/>
                  <a:gd name="T5" fmla="*/ 49 h 50"/>
                  <a:gd name="T6" fmla="*/ 4 w 83"/>
                  <a:gd name="T7" fmla="*/ 43 h 50"/>
                  <a:gd name="T8" fmla="*/ 18 w 83"/>
                  <a:gd name="T9" fmla="*/ 37 h 50"/>
                  <a:gd name="T10" fmla="*/ 20 w 83"/>
                  <a:gd name="T11" fmla="*/ 30 h 50"/>
                  <a:gd name="T12" fmla="*/ 25 w 83"/>
                  <a:gd name="T13" fmla="*/ 28 h 50"/>
                  <a:gd name="T14" fmla="*/ 22 w 83"/>
                  <a:gd name="T15" fmla="*/ 25 h 50"/>
                  <a:gd name="T16" fmla="*/ 17 w 83"/>
                  <a:gd name="T17" fmla="*/ 21 h 50"/>
                  <a:gd name="T18" fmla="*/ 35 w 83"/>
                  <a:gd name="T19" fmla="*/ 20 h 50"/>
                  <a:gd name="T20" fmla="*/ 41 w 83"/>
                  <a:gd name="T21" fmla="*/ 15 h 50"/>
                  <a:gd name="T22" fmla="*/ 48 w 83"/>
                  <a:gd name="T23" fmla="*/ 15 h 50"/>
                  <a:gd name="T24" fmla="*/ 48 w 83"/>
                  <a:gd name="T25" fmla="*/ 6 h 50"/>
                  <a:gd name="T26" fmla="*/ 54 w 83"/>
                  <a:gd name="T27" fmla="*/ 6 h 50"/>
                  <a:gd name="T28" fmla="*/ 58 w 83"/>
                  <a:gd name="T29" fmla="*/ 9 h 50"/>
                  <a:gd name="T30" fmla="*/ 61 w 83"/>
                  <a:gd name="T31" fmla="*/ 1 h 50"/>
                  <a:gd name="T32" fmla="*/ 67 w 83"/>
                  <a:gd name="T33" fmla="*/ 7 h 50"/>
                  <a:gd name="T34" fmla="*/ 61 w 83"/>
                  <a:gd name="T35" fmla="*/ 12 h 50"/>
                  <a:gd name="T36" fmla="*/ 52 w 83"/>
                  <a:gd name="T37" fmla="*/ 14 h 50"/>
                  <a:gd name="T38" fmla="*/ 64 w 83"/>
                  <a:gd name="T39" fmla="*/ 15 h 50"/>
                  <a:gd name="T40" fmla="*/ 68 w 83"/>
                  <a:gd name="T41" fmla="*/ 15 h 50"/>
                  <a:gd name="T42" fmla="*/ 67 w 83"/>
                  <a:gd name="T43" fmla="*/ 12 h 50"/>
                  <a:gd name="T44" fmla="*/ 76 w 83"/>
                  <a:gd name="T45" fmla="*/ 9 h 50"/>
                  <a:gd name="T46" fmla="*/ 83 w 83"/>
                  <a:gd name="T47" fmla="*/ 6 h 50"/>
                  <a:gd name="T48" fmla="*/ 83 w 83"/>
                  <a:gd name="T49" fmla="*/ 7 h 50"/>
                  <a:gd name="T50" fmla="*/ 73 w 83"/>
                  <a:gd name="T51" fmla="*/ 12 h 50"/>
                  <a:gd name="T52" fmla="*/ 71 w 83"/>
                  <a:gd name="T53" fmla="*/ 15 h 50"/>
                  <a:gd name="T54" fmla="*/ 64 w 83"/>
                  <a:gd name="T55" fmla="*/ 25 h 50"/>
                  <a:gd name="T56" fmla="*/ 45 w 83"/>
                  <a:gd name="T57" fmla="*/ 28 h 50"/>
                  <a:gd name="T58" fmla="*/ 41 w 83"/>
                  <a:gd name="T59" fmla="*/ 30 h 50"/>
                  <a:gd name="T60" fmla="*/ 38 w 83"/>
                  <a:gd name="T61" fmla="*/ 31 h 50"/>
                  <a:gd name="T62" fmla="*/ 33 w 83"/>
                  <a:gd name="T63" fmla="*/ 3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" h="50">
                    <a:moveTo>
                      <a:pt x="33" y="37"/>
                    </a:moveTo>
                    <a:cubicBezTo>
                      <a:pt x="29" y="42"/>
                      <a:pt x="23" y="41"/>
                      <a:pt x="18" y="43"/>
                    </a:cubicBezTo>
                    <a:cubicBezTo>
                      <a:pt x="13" y="44"/>
                      <a:pt x="10" y="50"/>
                      <a:pt x="5" y="49"/>
                    </a:cubicBezTo>
                    <a:cubicBezTo>
                      <a:pt x="1" y="49"/>
                      <a:pt x="0" y="46"/>
                      <a:pt x="4" y="43"/>
                    </a:cubicBezTo>
                    <a:cubicBezTo>
                      <a:pt x="8" y="41"/>
                      <a:pt x="14" y="41"/>
                      <a:pt x="18" y="37"/>
                    </a:cubicBezTo>
                    <a:cubicBezTo>
                      <a:pt x="19" y="35"/>
                      <a:pt x="18" y="32"/>
                      <a:pt x="20" y="30"/>
                    </a:cubicBezTo>
                    <a:cubicBezTo>
                      <a:pt x="21" y="29"/>
                      <a:pt x="24" y="29"/>
                      <a:pt x="25" y="28"/>
                    </a:cubicBezTo>
                    <a:cubicBezTo>
                      <a:pt x="29" y="25"/>
                      <a:pt x="24" y="26"/>
                      <a:pt x="22" y="25"/>
                    </a:cubicBezTo>
                    <a:cubicBezTo>
                      <a:pt x="20" y="25"/>
                      <a:pt x="17" y="23"/>
                      <a:pt x="17" y="21"/>
                    </a:cubicBezTo>
                    <a:cubicBezTo>
                      <a:pt x="21" y="19"/>
                      <a:pt x="35" y="9"/>
                      <a:pt x="35" y="20"/>
                    </a:cubicBezTo>
                    <a:cubicBezTo>
                      <a:pt x="40" y="19"/>
                      <a:pt x="38" y="17"/>
                      <a:pt x="41" y="15"/>
                    </a:cubicBezTo>
                    <a:cubicBezTo>
                      <a:pt x="43" y="13"/>
                      <a:pt x="46" y="14"/>
                      <a:pt x="48" y="15"/>
                    </a:cubicBezTo>
                    <a:cubicBezTo>
                      <a:pt x="49" y="11"/>
                      <a:pt x="43" y="8"/>
                      <a:pt x="48" y="6"/>
                    </a:cubicBezTo>
                    <a:cubicBezTo>
                      <a:pt x="50" y="5"/>
                      <a:pt x="53" y="5"/>
                      <a:pt x="54" y="6"/>
                    </a:cubicBezTo>
                    <a:cubicBezTo>
                      <a:pt x="56" y="6"/>
                      <a:pt x="57" y="9"/>
                      <a:pt x="58" y="9"/>
                    </a:cubicBezTo>
                    <a:cubicBezTo>
                      <a:pt x="62" y="8"/>
                      <a:pt x="57" y="2"/>
                      <a:pt x="61" y="1"/>
                    </a:cubicBezTo>
                    <a:cubicBezTo>
                      <a:pt x="65" y="0"/>
                      <a:pt x="60" y="8"/>
                      <a:pt x="67" y="7"/>
                    </a:cubicBezTo>
                    <a:cubicBezTo>
                      <a:pt x="67" y="8"/>
                      <a:pt x="63" y="11"/>
                      <a:pt x="61" y="12"/>
                    </a:cubicBezTo>
                    <a:cubicBezTo>
                      <a:pt x="60" y="12"/>
                      <a:pt x="53" y="12"/>
                      <a:pt x="52" y="14"/>
                    </a:cubicBezTo>
                    <a:cubicBezTo>
                      <a:pt x="50" y="18"/>
                      <a:pt x="65" y="20"/>
                      <a:pt x="64" y="15"/>
                    </a:cubicBezTo>
                    <a:cubicBezTo>
                      <a:pt x="66" y="16"/>
                      <a:pt x="67" y="15"/>
                      <a:pt x="68" y="15"/>
                    </a:cubicBezTo>
                    <a:cubicBezTo>
                      <a:pt x="68" y="14"/>
                      <a:pt x="69" y="13"/>
                      <a:pt x="67" y="12"/>
                    </a:cubicBezTo>
                    <a:cubicBezTo>
                      <a:pt x="70" y="11"/>
                      <a:pt x="73" y="11"/>
                      <a:pt x="76" y="9"/>
                    </a:cubicBezTo>
                    <a:cubicBezTo>
                      <a:pt x="78" y="8"/>
                      <a:pt x="79" y="5"/>
                      <a:pt x="83" y="6"/>
                    </a:cubicBezTo>
                    <a:cubicBezTo>
                      <a:pt x="83" y="6"/>
                      <a:pt x="83" y="7"/>
                      <a:pt x="83" y="7"/>
                    </a:cubicBezTo>
                    <a:cubicBezTo>
                      <a:pt x="77" y="7"/>
                      <a:pt x="80" y="14"/>
                      <a:pt x="73" y="12"/>
                    </a:cubicBezTo>
                    <a:cubicBezTo>
                      <a:pt x="72" y="13"/>
                      <a:pt x="71" y="14"/>
                      <a:pt x="71" y="15"/>
                    </a:cubicBezTo>
                    <a:cubicBezTo>
                      <a:pt x="78" y="18"/>
                      <a:pt x="68" y="24"/>
                      <a:pt x="64" y="25"/>
                    </a:cubicBezTo>
                    <a:cubicBezTo>
                      <a:pt x="58" y="26"/>
                      <a:pt x="51" y="26"/>
                      <a:pt x="45" y="28"/>
                    </a:cubicBezTo>
                    <a:cubicBezTo>
                      <a:pt x="43" y="29"/>
                      <a:pt x="42" y="30"/>
                      <a:pt x="41" y="30"/>
                    </a:cubicBezTo>
                    <a:cubicBezTo>
                      <a:pt x="40" y="31"/>
                      <a:pt x="38" y="30"/>
                      <a:pt x="38" y="31"/>
                    </a:cubicBezTo>
                    <a:cubicBezTo>
                      <a:pt x="35" y="32"/>
                      <a:pt x="35" y="35"/>
                      <a:pt x="33" y="3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6" name="Freeform 293">
                <a:extLst>
                  <a:ext uri="{FF2B5EF4-FFF2-40B4-BE49-F238E27FC236}">
                    <a16:creationId xmlns:a16="http://schemas.microsoft.com/office/drawing/2014/main" id="{31D18080-3576-445D-BEB2-7358DF7FD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5777" y="2872165"/>
                <a:ext cx="14008" cy="16589"/>
              </a:xfrm>
              <a:custGeom>
                <a:avLst/>
                <a:gdLst>
                  <a:gd name="T0" fmla="*/ 12 w 16"/>
                  <a:gd name="T1" fmla="*/ 11 h 19"/>
                  <a:gd name="T2" fmla="*/ 6 w 16"/>
                  <a:gd name="T3" fmla="*/ 6 h 19"/>
                  <a:gd name="T4" fmla="*/ 15 w 16"/>
                  <a:gd name="T5" fmla="*/ 0 h 19"/>
                  <a:gd name="T6" fmla="*/ 13 w 16"/>
                  <a:gd name="T7" fmla="*/ 5 h 19"/>
                  <a:gd name="T8" fmla="*/ 12 w 16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2" y="11"/>
                    </a:moveTo>
                    <a:cubicBezTo>
                      <a:pt x="8" y="19"/>
                      <a:pt x="0" y="13"/>
                      <a:pt x="6" y="6"/>
                    </a:cubicBezTo>
                    <a:cubicBezTo>
                      <a:pt x="7" y="4"/>
                      <a:pt x="13" y="2"/>
                      <a:pt x="15" y="0"/>
                    </a:cubicBezTo>
                    <a:cubicBezTo>
                      <a:pt x="16" y="3"/>
                      <a:pt x="14" y="3"/>
                      <a:pt x="13" y="5"/>
                    </a:cubicBezTo>
                    <a:cubicBezTo>
                      <a:pt x="12" y="7"/>
                      <a:pt x="13" y="9"/>
                      <a:pt x="12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7" name="Freeform 294">
                <a:extLst>
                  <a:ext uri="{FF2B5EF4-FFF2-40B4-BE49-F238E27FC236}">
                    <a16:creationId xmlns:a16="http://schemas.microsoft.com/office/drawing/2014/main" id="{E4D1BF26-EA8A-4A89-8D53-93409C1AE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269" y="2799911"/>
                <a:ext cx="47186" cy="31335"/>
              </a:xfrm>
              <a:custGeom>
                <a:avLst/>
                <a:gdLst>
                  <a:gd name="T0" fmla="*/ 14 w 54"/>
                  <a:gd name="T1" fmla="*/ 24 h 36"/>
                  <a:gd name="T2" fmla="*/ 6 w 54"/>
                  <a:gd name="T3" fmla="*/ 19 h 36"/>
                  <a:gd name="T4" fmla="*/ 0 w 54"/>
                  <a:gd name="T5" fmla="*/ 11 h 36"/>
                  <a:gd name="T6" fmla="*/ 16 w 54"/>
                  <a:gd name="T7" fmla="*/ 9 h 36"/>
                  <a:gd name="T8" fmla="*/ 18 w 54"/>
                  <a:gd name="T9" fmla="*/ 7 h 36"/>
                  <a:gd name="T10" fmla="*/ 23 w 54"/>
                  <a:gd name="T11" fmla="*/ 4 h 36"/>
                  <a:gd name="T12" fmla="*/ 30 w 54"/>
                  <a:gd name="T13" fmla="*/ 1 h 36"/>
                  <a:gd name="T14" fmla="*/ 36 w 54"/>
                  <a:gd name="T15" fmla="*/ 2 h 36"/>
                  <a:gd name="T16" fmla="*/ 39 w 54"/>
                  <a:gd name="T17" fmla="*/ 4 h 36"/>
                  <a:gd name="T18" fmla="*/ 44 w 54"/>
                  <a:gd name="T19" fmla="*/ 3 h 36"/>
                  <a:gd name="T20" fmla="*/ 48 w 54"/>
                  <a:gd name="T21" fmla="*/ 17 h 36"/>
                  <a:gd name="T22" fmla="*/ 46 w 54"/>
                  <a:gd name="T23" fmla="*/ 28 h 36"/>
                  <a:gd name="T24" fmla="*/ 39 w 54"/>
                  <a:gd name="T25" fmla="*/ 30 h 36"/>
                  <a:gd name="T26" fmla="*/ 37 w 54"/>
                  <a:gd name="T27" fmla="*/ 32 h 36"/>
                  <a:gd name="T28" fmla="*/ 35 w 54"/>
                  <a:gd name="T29" fmla="*/ 35 h 36"/>
                  <a:gd name="T30" fmla="*/ 29 w 54"/>
                  <a:gd name="T31" fmla="*/ 31 h 36"/>
                  <a:gd name="T32" fmla="*/ 21 w 54"/>
                  <a:gd name="T33" fmla="*/ 29 h 36"/>
                  <a:gd name="T34" fmla="*/ 14 w 54"/>
                  <a:gd name="T3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36">
                    <a:moveTo>
                      <a:pt x="14" y="24"/>
                    </a:moveTo>
                    <a:cubicBezTo>
                      <a:pt x="11" y="23"/>
                      <a:pt x="8" y="22"/>
                      <a:pt x="6" y="19"/>
                    </a:cubicBezTo>
                    <a:cubicBezTo>
                      <a:pt x="4" y="17"/>
                      <a:pt x="3" y="13"/>
                      <a:pt x="0" y="11"/>
                    </a:cubicBezTo>
                    <a:cubicBezTo>
                      <a:pt x="1" y="7"/>
                      <a:pt x="13" y="11"/>
                      <a:pt x="16" y="9"/>
                    </a:cubicBezTo>
                    <a:cubicBezTo>
                      <a:pt x="17" y="8"/>
                      <a:pt x="17" y="8"/>
                      <a:pt x="18" y="7"/>
                    </a:cubicBezTo>
                    <a:cubicBezTo>
                      <a:pt x="20" y="5"/>
                      <a:pt x="20" y="5"/>
                      <a:pt x="23" y="4"/>
                    </a:cubicBezTo>
                    <a:cubicBezTo>
                      <a:pt x="25" y="3"/>
                      <a:pt x="28" y="1"/>
                      <a:pt x="30" y="1"/>
                    </a:cubicBezTo>
                    <a:cubicBezTo>
                      <a:pt x="33" y="0"/>
                      <a:pt x="35" y="1"/>
                      <a:pt x="36" y="2"/>
                    </a:cubicBezTo>
                    <a:cubicBezTo>
                      <a:pt x="38" y="2"/>
                      <a:pt x="37" y="3"/>
                      <a:pt x="39" y="4"/>
                    </a:cubicBezTo>
                    <a:cubicBezTo>
                      <a:pt x="41" y="4"/>
                      <a:pt x="42" y="3"/>
                      <a:pt x="44" y="3"/>
                    </a:cubicBezTo>
                    <a:cubicBezTo>
                      <a:pt x="50" y="5"/>
                      <a:pt x="47" y="13"/>
                      <a:pt x="48" y="17"/>
                    </a:cubicBezTo>
                    <a:cubicBezTo>
                      <a:pt x="49" y="22"/>
                      <a:pt x="54" y="27"/>
                      <a:pt x="46" y="28"/>
                    </a:cubicBezTo>
                    <a:cubicBezTo>
                      <a:pt x="43" y="29"/>
                      <a:pt x="41" y="28"/>
                      <a:pt x="39" y="30"/>
                    </a:cubicBezTo>
                    <a:cubicBezTo>
                      <a:pt x="38" y="31"/>
                      <a:pt x="37" y="31"/>
                      <a:pt x="37" y="32"/>
                    </a:cubicBezTo>
                    <a:cubicBezTo>
                      <a:pt x="36" y="33"/>
                      <a:pt x="37" y="34"/>
                      <a:pt x="35" y="35"/>
                    </a:cubicBezTo>
                    <a:cubicBezTo>
                      <a:pt x="33" y="36"/>
                      <a:pt x="31" y="32"/>
                      <a:pt x="29" y="31"/>
                    </a:cubicBezTo>
                    <a:cubicBezTo>
                      <a:pt x="26" y="30"/>
                      <a:pt x="23" y="31"/>
                      <a:pt x="21" y="29"/>
                    </a:cubicBezTo>
                    <a:cubicBezTo>
                      <a:pt x="18" y="28"/>
                      <a:pt x="17" y="25"/>
                      <a:pt x="14" y="2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8" name="Freeform 295">
                <a:extLst>
                  <a:ext uri="{FF2B5EF4-FFF2-40B4-BE49-F238E27FC236}">
                    <a16:creationId xmlns:a16="http://schemas.microsoft.com/office/drawing/2014/main" id="{43BF2784-B75F-4895-ACEF-1D055AD1D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5979" y="2284180"/>
                <a:ext cx="14008" cy="11428"/>
              </a:xfrm>
              <a:custGeom>
                <a:avLst/>
                <a:gdLst>
                  <a:gd name="T0" fmla="*/ 4 w 16"/>
                  <a:gd name="T1" fmla="*/ 2 h 13"/>
                  <a:gd name="T2" fmla="*/ 7 w 16"/>
                  <a:gd name="T3" fmla="*/ 8 h 13"/>
                  <a:gd name="T4" fmla="*/ 2 w 16"/>
                  <a:gd name="T5" fmla="*/ 10 h 13"/>
                  <a:gd name="T6" fmla="*/ 4 w 16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3">
                    <a:moveTo>
                      <a:pt x="4" y="2"/>
                    </a:moveTo>
                    <a:cubicBezTo>
                      <a:pt x="9" y="0"/>
                      <a:pt x="16" y="10"/>
                      <a:pt x="7" y="8"/>
                    </a:cubicBezTo>
                    <a:cubicBezTo>
                      <a:pt x="6" y="8"/>
                      <a:pt x="6" y="13"/>
                      <a:pt x="2" y="10"/>
                    </a:cubicBezTo>
                    <a:cubicBezTo>
                      <a:pt x="0" y="7"/>
                      <a:pt x="1" y="3"/>
                      <a:pt x="4" y="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9" name="Freeform 296">
                <a:extLst>
                  <a:ext uri="{FF2B5EF4-FFF2-40B4-BE49-F238E27FC236}">
                    <a16:creationId xmlns:a16="http://schemas.microsoft.com/office/drawing/2014/main" id="{F5A5F489-871B-475E-A3F3-9DC8027C1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7438" y="3053906"/>
                <a:ext cx="14008" cy="8110"/>
              </a:xfrm>
              <a:custGeom>
                <a:avLst/>
                <a:gdLst>
                  <a:gd name="T0" fmla="*/ 15 w 16"/>
                  <a:gd name="T1" fmla="*/ 7 h 9"/>
                  <a:gd name="T2" fmla="*/ 1 w 16"/>
                  <a:gd name="T3" fmla="*/ 5 h 9"/>
                  <a:gd name="T4" fmla="*/ 10 w 16"/>
                  <a:gd name="T5" fmla="*/ 4 h 9"/>
                  <a:gd name="T6" fmla="*/ 10 w 16"/>
                  <a:gd name="T7" fmla="*/ 5 h 9"/>
                  <a:gd name="T8" fmla="*/ 15 w 16"/>
                  <a:gd name="T9" fmla="*/ 7 h 9"/>
                  <a:gd name="T10" fmla="*/ 15 w 16"/>
                  <a:gd name="T1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9">
                    <a:moveTo>
                      <a:pt x="15" y="7"/>
                    </a:moveTo>
                    <a:cubicBezTo>
                      <a:pt x="12" y="9"/>
                      <a:pt x="2" y="9"/>
                      <a:pt x="1" y="5"/>
                    </a:cubicBezTo>
                    <a:cubicBezTo>
                      <a:pt x="0" y="0"/>
                      <a:pt x="9" y="1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2" y="6"/>
                      <a:pt x="14" y="6"/>
                      <a:pt x="15" y="7"/>
                    </a:cubicBezTo>
                    <a:cubicBezTo>
                      <a:pt x="15" y="6"/>
                      <a:pt x="16" y="8"/>
                      <a:pt x="15" y="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0" name="Freeform 297">
                <a:extLst>
                  <a:ext uri="{FF2B5EF4-FFF2-40B4-BE49-F238E27FC236}">
                    <a16:creationId xmlns:a16="http://schemas.microsoft.com/office/drawing/2014/main" id="{1D3C4D7B-8A82-402D-8AC3-6AA3D79A0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7023" y="3032156"/>
                <a:ext cx="8847" cy="10691"/>
              </a:xfrm>
              <a:custGeom>
                <a:avLst/>
                <a:gdLst>
                  <a:gd name="T0" fmla="*/ 7 w 10"/>
                  <a:gd name="T1" fmla="*/ 6 h 12"/>
                  <a:gd name="T2" fmla="*/ 2 w 10"/>
                  <a:gd name="T3" fmla="*/ 12 h 12"/>
                  <a:gd name="T4" fmla="*/ 7 w 10"/>
                  <a:gd name="T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7" y="6"/>
                    </a:moveTo>
                    <a:cubicBezTo>
                      <a:pt x="10" y="9"/>
                      <a:pt x="5" y="12"/>
                      <a:pt x="2" y="12"/>
                    </a:cubicBezTo>
                    <a:cubicBezTo>
                      <a:pt x="0" y="11"/>
                      <a:pt x="2" y="0"/>
                      <a:pt x="7" y="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1" name="Freeform 298">
                <a:extLst>
                  <a:ext uri="{FF2B5EF4-FFF2-40B4-BE49-F238E27FC236}">
                    <a16:creationId xmlns:a16="http://schemas.microsoft.com/office/drawing/2014/main" id="{5D0F3C6D-36CE-454E-8C57-65DFE0A34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519" y="3016673"/>
                <a:ext cx="18432" cy="16589"/>
              </a:xfrm>
              <a:custGeom>
                <a:avLst/>
                <a:gdLst>
                  <a:gd name="T0" fmla="*/ 12 w 21"/>
                  <a:gd name="T1" fmla="*/ 15 h 19"/>
                  <a:gd name="T2" fmla="*/ 5 w 21"/>
                  <a:gd name="T3" fmla="*/ 14 h 19"/>
                  <a:gd name="T4" fmla="*/ 1 w 21"/>
                  <a:gd name="T5" fmla="*/ 10 h 19"/>
                  <a:gd name="T6" fmla="*/ 7 w 21"/>
                  <a:gd name="T7" fmla="*/ 2 h 19"/>
                  <a:gd name="T8" fmla="*/ 14 w 21"/>
                  <a:gd name="T9" fmla="*/ 2 h 19"/>
                  <a:gd name="T10" fmla="*/ 17 w 21"/>
                  <a:gd name="T11" fmla="*/ 0 h 19"/>
                  <a:gd name="T12" fmla="*/ 21 w 21"/>
                  <a:gd name="T13" fmla="*/ 1 h 19"/>
                  <a:gd name="T14" fmla="*/ 16 w 21"/>
                  <a:gd name="T15" fmla="*/ 4 h 19"/>
                  <a:gd name="T16" fmla="*/ 17 w 21"/>
                  <a:gd name="T17" fmla="*/ 8 h 19"/>
                  <a:gd name="T18" fmla="*/ 11 w 21"/>
                  <a:gd name="T19" fmla="*/ 8 h 19"/>
                  <a:gd name="T20" fmla="*/ 12 w 21"/>
                  <a:gd name="T2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9">
                    <a:moveTo>
                      <a:pt x="12" y="15"/>
                    </a:moveTo>
                    <a:cubicBezTo>
                      <a:pt x="11" y="17"/>
                      <a:pt x="7" y="15"/>
                      <a:pt x="5" y="14"/>
                    </a:cubicBezTo>
                    <a:cubicBezTo>
                      <a:pt x="3" y="19"/>
                      <a:pt x="0" y="12"/>
                      <a:pt x="1" y="10"/>
                    </a:cubicBezTo>
                    <a:cubicBezTo>
                      <a:pt x="1" y="7"/>
                      <a:pt x="4" y="2"/>
                      <a:pt x="7" y="2"/>
                    </a:cubicBezTo>
                    <a:cubicBezTo>
                      <a:pt x="10" y="2"/>
                      <a:pt x="12" y="3"/>
                      <a:pt x="14" y="2"/>
                    </a:cubicBezTo>
                    <a:cubicBezTo>
                      <a:pt x="16" y="1"/>
                      <a:pt x="14" y="0"/>
                      <a:pt x="17" y="0"/>
                    </a:cubicBezTo>
                    <a:cubicBezTo>
                      <a:pt x="19" y="0"/>
                      <a:pt x="20" y="1"/>
                      <a:pt x="21" y="1"/>
                    </a:cubicBezTo>
                    <a:cubicBezTo>
                      <a:pt x="20" y="2"/>
                      <a:pt x="17" y="3"/>
                      <a:pt x="16" y="4"/>
                    </a:cubicBezTo>
                    <a:cubicBezTo>
                      <a:pt x="16" y="5"/>
                      <a:pt x="17" y="7"/>
                      <a:pt x="17" y="8"/>
                    </a:cubicBezTo>
                    <a:cubicBezTo>
                      <a:pt x="15" y="10"/>
                      <a:pt x="13" y="11"/>
                      <a:pt x="11" y="8"/>
                    </a:cubicBezTo>
                    <a:cubicBezTo>
                      <a:pt x="11" y="9"/>
                      <a:pt x="13" y="13"/>
                      <a:pt x="12" y="1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2" name="Freeform 299">
                <a:extLst>
                  <a:ext uri="{FF2B5EF4-FFF2-40B4-BE49-F238E27FC236}">
                    <a16:creationId xmlns:a16="http://schemas.microsoft.com/office/drawing/2014/main" id="{87AAC311-10ED-44F3-BF05-9B4428822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7527" y="3022571"/>
                <a:ext cx="11428" cy="18432"/>
              </a:xfrm>
              <a:custGeom>
                <a:avLst/>
                <a:gdLst>
                  <a:gd name="T0" fmla="*/ 3 w 13"/>
                  <a:gd name="T1" fmla="*/ 14 h 21"/>
                  <a:gd name="T2" fmla="*/ 9 w 13"/>
                  <a:gd name="T3" fmla="*/ 3 h 21"/>
                  <a:gd name="T4" fmla="*/ 12 w 13"/>
                  <a:gd name="T5" fmla="*/ 0 h 21"/>
                  <a:gd name="T6" fmla="*/ 9 w 13"/>
                  <a:gd name="T7" fmla="*/ 12 h 21"/>
                  <a:gd name="T8" fmla="*/ 1 w 13"/>
                  <a:gd name="T9" fmla="*/ 21 h 21"/>
                  <a:gd name="T10" fmla="*/ 3 w 13"/>
                  <a:gd name="T11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1">
                    <a:moveTo>
                      <a:pt x="3" y="14"/>
                    </a:moveTo>
                    <a:cubicBezTo>
                      <a:pt x="5" y="9"/>
                      <a:pt x="5" y="6"/>
                      <a:pt x="9" y="3"/>
                    </a:cubicBezTo>
                    <a:cubicBezTo>
                      <a:pt x="10" y="2"/>
                      <a:pt x="10" y="1"/>
                      <a:pt x="12" y="0"/>
                    </a:cubicBezTo>
                    <a:cubicBezTo>
                      <a:pt x="13" y="5"/>
                      <a:pt x="11" y="8"/>
                      <a:pt x="9" y="12"/>
                    </a:cubicBezTo>
                    <a:cubicBezTo>
                      <a:pt x="7" y="16"/>
                      <a:pt x="4" y="18"/>
                      <a:pt x="1" y="21"/>
                    </a:cubicBezTo>
                    <a:cubicBezTo>
                      <a:pt x="0" y="18"/>
                      <a:pt x="2" y="16"/>
                      <a:pt x="3" y="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3" name="Freeform 300">
                <a:extLst>
                  <a:ext uri="{FF2B5EF4-FFF2-40B4-BE49-F238E27FC236}">
                    <a16:creationId xmlns:a16="http://schemas.microsoft.com/office/drawing/2014/main" id="{68AD6A21-8E76-4669-9966-20226D0E2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221" y="2996766"/>
                <a:ext cx="9585" cy="10322"/>
              </a:xfrm>
              <a:custGeom>
                <a:avLst/>
                <a:gdLst>
                  <a:gd name="T0" fmla="*/ 6 w 11"/>
                  <a:gd name="T1" fmla="*/ 1 h 12"/>
                  <a:gd name="T2" fmla="*/ 2 w 11"/>
                  <a:gd name="T3" fmla="*/ 8 h 12"/>
                  <a:gd name="T4" fmla="*/ 6 w 11"/>
                  <a:gd name="T5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6" y="1"/>
                    </a:moveTo>
                    <a:cubicBezTo>
                      <a:pt x="11" y="3"/>
                      <a:pt x="5" y="12"/>
                      <a:pt x="2" y="8"/>
                    </a:cubicBezTo>
                    <a:cubicBezTo>
                      <a:pt x="0" y="5"/>
                      <a:pt x="3" y="0"/>
                      <a:pt x="6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4" name="Freeform 301">
                <a:extLst>
                  <a:ext uri="{FF2B5EF4-FFF2-40B4-BE49-F238E27FC236}">
                    <a16:creationId xmlns:a16="http://schemas.microsoft.com/office/drawing/2014/main" id="{22297677-F226-4D0E-A8D8-624101FA4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709" y="2968012"/>
                <a:ext cx="23593" cy="9585"/>
              </a:xfrm>
              <a:custGeom>
                <a:avLst/>
                <a:gdLst>
                  <a:gd name="T0" fmla="*/ 13 w 27"/>
                  <a:gd name="T1" fmla="*/ 1 h 11"/>
                  <a:gd name="T2" fmla="*/ 26 w 27"/>
                  <a:gd name="T3" fmla="*/ 2 h 11"/>
                  <a:gd name="T4" fmla="*/ 16 w 27"/>
                  <a:gd name="T5" fmla="*/ 6 h 11"/>
                  <a:gd name="T6" fmla="*/ 1 w 27"/>
                  <a:gd name="T7" fmla="*/ 11 h 11"/>
                  <a:gd name="T8" fmla="*/ 5 w 27"/>
                  <a:gd name="T9" fmla="*/ 3 h 11"/>
                  <a:gd name="T10" fmla="*/ 13 w 27"/>
                  <a:gd name="T11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11">
                    <a:moveTo>
                      <a:pt x="13" y="1"/>
                    </a:moveTo>
                    <a:cubicBezTo>
                      <a:pt x="18" y="1"/>
                      <a:pt x="22" y="1"/>
                      <a:pt x="26" y="2"/>
                    </a:cubicBezTo>
                    <a:cubicBezTo>
                      <a:pt x="27" y="8"/>
                      <a:pt x="20" y="6"/>
                      <a:pt x="16" y="6"/>
                    </a:cubicBezTo>
                    <a:cubicBezTo>
                      <a:pt x="11" y="6"/>
                      <a:pt x="7" y="10"/>
                      <a:pt x="1" y="11"/>
                    </a:cubicBezTo>
                    <a:cubicBezTo>
                      <a:pt x="0" y="7"/>
                      <a:pt x="3" y="5"/>
                      <a:pt x="5" y="3"/>
                    </a:cubicBezTo>
                    <a:cubicBezTo>
                      <a:pt x="9" y="0"/>
                      <a:pt x="10" y="2"/>
                      <a:pt x="13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5" name="Freeform 302">
                <a:extLst>
                  <a:ext uri="{FF2B5EF4-FFF2-40B4-BE49-F238E27FC236}">
                    <a16:creationId xmlns:a16="http://schemas.microsoft.com/office/drawing/2014/main" id="{ED025ACB-7D20-4B0A-93BB-719E512E8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4709" y="2876589"/>
                <a:ext cx="67093" cy="92161"/>
              </a:xfrm>
              <a:custGeom>
                <a:avLst/>
                <a:gdLst>
                  <a:gd name="T0" fmla="*/ 23 w 77"/>
                  <a:gd name="T1" fmla="*/ 90 h 106"/>
                  <a:gd name="T2" fmla="*/ 8 w 77"/>
                  <a:gd name="T3" fmla="*/ 87 h 106"/>
                  <a:gd name="T4" fmla="*/ 6 w 77"/>
                  <a:gd name="T5" fmla="*/ 76 h 106"/>
                  <a:gd name="T6" fmla="*/ 3 w 77"/>
                  <a:gd name="T7" fmla="*/ 65 h 106"/>
                  <a:gd name="T8" fmla="*/ 24 w 77"/>
                  <a:gd name="T9" fmla="*/ 58 h 106"/>
                  <a:gd name="T10" fmla="*/ 32 w 77"/>
                  <a:gd name="T11" fmla="*/ 42 h 106"/>
                  <a:gd name="T12" fmla="*/ 37 w 77"/>
                  <a:gd name="T13" fmla="*/ 46 h 106"/>
                  <a:gd name="T14" fmla="*/ 36 w 77"/>
                  <a:gd name="T15" fmla="*/ 41 h 106"/>
                  <a:gd name="T16" fmla="*/ 39 w 77"/>
                  <a:gd name="T17" fmla="*/ 39 h 106"/>
                  <a:gd name="T18" fmla="*/ 41 w 77"/>
                  <a:gd name="T19" fmla="*/ 37 h 106"/>
                  <a:gd name="T20" fmla="*/ 38 w 77"/>
                  <a:gd name="T21" fmla="*/ 33 h 106"/>
                  <a:gd name="T22" fmla="*/ 54 w 77"/>
                  <a:gd name="T23" fmla="*/ 19 h 106"/>
                  <a:gd name="T24" fmla="*/ 66 w 77"/>
                  <a:gd name="T25" fmla="*/ 5 h 106"/>
                  <a:gd name="T26" fmla="*/ 69 w 77"/>
                  <a:gd name="T27" fmla="*/ 16 h 106"/>
                  <a:gd name="T28" fmla="*/ 77 w 77"/>
                  <a:gd name="T29" fmla="*/ 24 h 106"/>
                  <a:gd name="T30" fmla="*/ 69 w 77"/>
                  <a:gd name="T31" fmla="*/ 31 h 106"/>
                  <a:gd name="T32" fmla="*/ 55 w 77"/>
                  <a:gd name="T33" fmla="*/ 38 h 106"/>
                  <a:gd name="T34" fmla="*/ 66 w 77"/>
                  <a:gd name="T35" fmla="*/ 40 h 106"/>
                  <a:gd name="T36" fmla="*/ 67 w 77"/>
                  <a:gd name="T37" fmla="*/ 50 h 106"/>
                  <a:gd name="T38" fmla="*/ 65 w 77"/>
                  <a:gd name="T39" fmla="*/ 51 h 106"/>
                  <a:gd name="T40" fmla="*/ 72 w 77"/>
                  <a:gd name="T41" fmla="*/ 58 h 106"/>
                  <a:gd name="T42" fmla="*/ 66 w 77"/>
                  <a:gd name="T43" fmla="*/ 68 h 106"/>
                  <a:gd name="T44" fmla="*/ 58 w 77"/>
                  <a:gd name="T45" fmla="*/ 66 h 106"/>
                  <a:gd name="T46" fmla="*/ 51 w 77"/>
                  <a:gd name="T47" fmla="*/ 74 h 106"/>
                  <a:gd name="T48" fmla="*/ 52 w 77"/>
                  <a:gd name="T49" fmla="*/ 79 h 106"/>
                  <a:gd name="T50" fmla="*/ 46 w 77"/>
                  <a:gd name="T51" fmla="*/ 82 h 106"/>
                  <a:gd name="T52" fmla="*/ 43 w 77"/>
                  <a:gd name="T53" fmla="*/ 87 h 106"/>
                  <a:gd name="T54" fmla="*/ 37 w 77"/>
                  <a:gd name="T55" fmla="*/ 84 h 106"/>
                  <a:gd name="T56" fmla="*/ 33 w 77"/>
                  <a:gd name="T57" fmla="*/ 91 h 106"/>
                  <a:gd name="T58" fmla="*/ 26 w 77"/>
                  <a:gd name="T59" fmla="*/ 99 h 106"/>
                  <a:gd name="T60" fmla="*/ 18 w 77"/>
                  <a:gd name="T61" fmla="*/ 99 h 106"/>
                  <a:gd name="T62" fmla="*/ 23 w 77"/>
                  <a:gd name="T63" fmla="*/ 9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7" h="106">
                    <a:moveTo>
                      <a:pt x="23" y="90"/>
                    </a:moveTo>
                    <a:cubicBezTo>
                      <a:pt x="21" y="95"/>
                      <a:pt x="9" y="93"/>
                      <a:pt x="8" y="87"/>
                    </a:cubicBezTo>
                    <a:cubicBezTo>
                      <a:pt x="7" y="83"/>
                      <a:pt x="8" y="79"/>
                      <a:pt x="6" y="76"/>
                    </a:cubicBezTo>
                    <a:cubicBezTo>
                      <a:pt x="4" y="71"/>
                      <a:pt x="0" y="71"/>
                      <a:pt x="3" y="65"/>
                    </a:cubicBezTo>
                    <a:cubicBezTo>
                      <a:pt x="5" y="61"/>
                      <a:pt x="23" y="46"/>
                      <a:pt x="24" y="58"/>
                    </a:cubicBezTo>
                    <a:cubicBezTo>
                      <a:pt x="29" y="54"/>
                      <a:pt x="19" y="40"/>
                      <a:pt x="32" y="42"/>
                    </a:cubicBezTo>
                    <a:cubicBezTo>
                      <a:pt x="32" y="45"/>
                      <a:pt x="34" y="46"/>
                      <a:pt x="37" y="46"/>
                    </a:cubicBezTo>
                    <a:cubicBezTo>
                      <a:pt x="37" y="45"/>
                      <a:pt x="35" y="42"/>
                      <a:pt x="36" y="41"/>
                    </a:cubicBezTo>
                    <a:cubicBezTo>
                      <a:pt x="36" y="40"/>
                      <a:pt x="39" y="39"/>
                      <a:pt x="39" y="39"/>
                    </a:cubicBezTo>
                    <a:cubicBezTo>
                      <a:pt x="39" y="38"/>
                      <a:pt x="41" y="39"/>
                      <a:pt x="41" y="37"/>
                    </a:cubicBezTo>
                    <a:cubicBezTo>
                      <a:pt x="42" y="34"/>
                      <a:pt x="38" y="34"/>
                      <a:pt x="38" y="33"/>
                    </a:cubicBezTo>
                    <a:cubicBezTo>
                      <a:pt x="38" y="28"/>
                      <a:pt x="51" y="23"/>
                      <a:pt x="54" y="19"/>
                    </a:cubicBezTo>
                    <a:cubicBezTo>
                      <a:pt x="56" y="17"/>
                      <a:pt x="60" y="0"/>
                      <a:pt x="66" y="5"/>
                    </a:cubicBezTo>
                    <a:cubicBezTo>
                      <a:pt x="68" y="6"/>
                      <a:pt x="58" y="23"/>
                      <a:pt x="69" y="16"/>
                    </a:cubicBezTo>
                    <a:cubicBezTo>
                      <a:pt x="69" y="21"/>
                      <a:pt x="76" y="17"/>
                      <a:pt x="77" y="24"/>
                    </a:cubicBezTo>
                    <a:cubicBezTo>
                      <a:pt x="77" y="30"/>
                      <a:pt x="73" y="30"/>
                      <a:pt x="69" y="31"/>
                    </a:cubicBezTo>
                    <a:cubicBezTo>
                      <a:pt x="64" y="33"/>
                      <a:pt x="55" y="33"/>
                      <a:pt x="55" y="38"/>
                    </a:cubicBezTo>
                    <a:cubicBezTo>
                      <a:pt x="53" y="46"/>
                      <a:pt x="62" y="39"/>
                      <a:pt x="66" y="40"/>
                    </a:cubicBezTo>
                    <a:cubicBezTo>
                      <a:pt x="64" y="44"/>
                      <a:pt x="66" y="46"/>
                      <a:pt x="67" y="50"/>
                    </a:cubicBezTo>
                    <a:cubicBezTo>
                      <a:pt x="66" y="51"/>
                      <a:pt x="66" y="51"/>
                      <a:pt x="65" y="51"/>
                    </a:cubicBezTo>
                    <a:cubicBezTo>
                      <a:pt x="64" y="56"/>
                      <a:pt x="72" y="53"/>
                      <a:pt x="72" y="58"/>
                    </a:cubicBezTo>
                    <a:cubicBezTo>
                      <a:pt x="72" y="60"/>
                      <a:pt x="67" y="66"/>
                      <a:pt x="66" y="68"/>
                    </a:cubicBezTo>
                    <a:cubicBezTo>
                      <a:pt x="63" y="67"/>
                      <a:pt x="61" y="66"/>
                      <a:pt x="58" y="66"/>
                    </a:cubicBezTo>
                    <a:cubicBezTo>
                      <a:pt x="58" y="70"/>
                      <a:pt x="57" y="77"/>
                      <a:pt x="51" y="74"/>
                    </a:cubicBezTo>
                    <a:cubicBezTo>
                      <a:pt x="50" y="76"/>
                      <a:pt x="52" y="79"/>
                      <a:pt x="52" y="79"/>
                    </a:cubicBezTo>
                    <a:cubicBezTo>
                      <a:pt x="51" y="83"/>
                      <a:pt x="50" y="80"/>
                      <a:pt x="46" y="82"/>
                    </a:cubicBezTo>
                    <a:cubicBezTo>
                      <a:pt x="45" y="83"/>
                      <a:pt x="45" y="87"/>
                      <a:pt x="43" y="87"/>
                    </a:cubicBezTo>
                    <a:cubicBezTo>
                      <a:pt x="40" y="89"/>
                      <a:pt x="37" y="88"/>
                      <a:pt x="37" y="84"/>
                    </a:cubicBezTo>
                    <a:cubicBezTo>
                      <a:pt x="32" y="83"/>
                      <a:pt x="34" y="88"/>
                      <a:pt x="33" y="91"/>
                    </a:cubicBezTo>
                    <a:cubicBezTo>
                      <a:pt x="32" y="93"/>
                      <a:pt x="28" y="97"/>
                      <a:pt x="26" y="99"/>
                    </a:cubicBezTo>
                    <a:cubicBezTo>
                      <a:pt x="23" y="102"/>
                      <a:pt x="19" y="106"/>
                      <a:pt x="18" y="99"/>
                    </a:cubicBezTo>
                    <a:cubicBezTo>
                      <a:pt x="18" y="95"/>
                      <a:pt x="22" y="93"/>
                      <a:pt x="23" y="9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6" name="Freeform 303">
                <a:extLst>
                  <a:ext uri="{FF2B5EF4-FFF2-40B4-BE49-F238E27FC236}">
                    <a16:creationId xmlns:a16="http://schemas.microsoft.com/office/drawing/2014/main" id="{F1D6F999-F7C7-491D-92B6-C78F13D6A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3962" y="2800648"/>
                <a:ext cx="24330" cy="33178"/>
              </a:xfrm>
              <a:custGeom>
                <a:avLst/>
                <a:gdLst>
                  <a:gd name="T0" fmla="*/ 2 w 28"/>
                  <a:gd name="T1" fmla="*/ 29 h 38"/>
                  <a:gd name="T2" fmla="*/ 8 w 28"/>
                  <a:gd name="T3" fmla="*/ 21 h 38"/>
                  <a:gd name="T4" fmla="*/ 10 w 28"/>
                  <a:gd name="T5" fmla="*/ 16 h 38"/>
                  <a:gd name="T6" fmla="*/ 18 w 28"/>
                  <a:gd name="T7" fmla="*/ 7 h 38"/>
                  <a:gd name="T8" fmla="*/ 26 w 28"/>
                  <a:gd name="T9" fmla="*/ 1 h 38"/>
                  <a:gd name="T10" fmla="*/ 28 w 28"/>
                  <a:gd name="T11" fmla="*/ 5 h 38"/>
                  <a:gd name="T12" fmla="*/ 13 w 28"/>
                  <a:gd name="T13" fmla="*/ 30 h 38"/>
                  <a:gd name="T14" fmla="*/ 2 w 28"/>
                  <a:gd name="T15" fmla="*/ 2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38">
                    <a:moveTo>
                      <a:pt x="2" y="29"/>
                    </a:moveTo>
                    <a:cubicBezTo>
                      <a:pt x="3" y="26"/>
                      <a:pt x="6" y="23"/>
                      <a:pt x="8" y="21"/>
                    </a:cubicBezTo>
                    <a:cubicBezTo>
                      <a:pt x="9" y="20"/>
                      <a:pt x="9" y="17"/>
                      <a:pt x="10" y="16"/>
                    </a:cubicBezTo>
                    <a:cubicBezTo>
                      <a:pt x="13" y="12"/>
                      <a:pt x="16" y="12"/>
                      <a:pt x="18" y="7"/>
                    </a:cubicBezTo>
                    <a:cubicBezTo>
                      <a:pt x="20" y="2"/>
                      <a:pt x="19" y="0"/>
                      <a:pt x="26" y="1"/>
                    </a:cubicBezTo>
                    <a:cubicBezTo>
                      <a:pt x="26" y="3"/>
                      <a:pt x="27" y="4"/>
                      <a:pt x="28" y="5"/>
                    </a:cubicBezTo>
                    <a:cubicBezTo>
                      <a:pt x="23" y="14"/>
                      <a:pt x="14" y="20"/>
                      <a:pt x="13" y="30"/>
                    </a:cubicBezTo>
                    <a:cubicBezTo>
                      <a:pt x="10" y="30"/>
                      <a:pt x="0" y="38"/>
                      <a:pt x="2" y="2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7" name="Freeform 304">
                <a:extLst>
                  <a:ext uri="{FF2B5EF4-FFF2-40B4-BE49-F238E27FC236}">
                    <a16:creationId xmlns:a16="http://schemas.microsoft.com/office/drawing/2014/main" id="{F635871F-993E-4EB3-8AAD-0C707E259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749" y="3066440"/>
                <a:ext cx="50504" cy="87737"/>
              </a:xfrm>
              <a:custGeom>
                <a:avLst/>
                <a:gdLst>
                  <a:gd name="T0" fmla="*/ 10 w 58"/>
                  <a:gd name="T1" fmla="*/ 36 h 101"/>
                  <a:gd name="T2" fmla="*/ 0 w 58"/>
                  <a:gd name="T3" fmla="*/ 0 h 101"/>
                  <a:gd name="T4" fmla="*/ 38 w 58"/>
                  <a:gd name="T5" fmla="*/ 7 h 101"/>
                  <a:gd name="T6" fmla="*/ 39 w 58"/>
                  <a:gd name="T7" fmla="*/ 53 h 101"/>
                  <a:gd name="T8" fmla="*/ 57 w 58"/>
                  <a:gd name="T9" fmla="*/ 99 h 101"/>
                  <a:gd name="T10" fmla="*/ 10 w 58"/>
                  <a:gd name="T11" fmla="*/ 3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101">
                    <a:moveTo>
                      <a:pt x="10" y="36"/>
                    </a:moveTo>
                    <a:cubicBezTo>
                      <a:pt x="6" y="41"/>
                      <a:pt x="0" y="4"/>
                      <a:pt x="0" y="0"/>
                    </a:cubicBezTo>
                    <a:cubicBezTo>
                      <a:pt x="12" y="7"/>
                      <a:pt x="24" y="7"/>
                      <a:pt x="38" y="7"/>
                    </a:cubicBezTo>
                    <a:cubicBezTo>
                      <a:pt x="31" y="25"/>
                      <a:pt x="31" y="37"/>
                      <a:pt x="39" y="53"/>
                    </a:cubicBezTo>
                    <a:cubicBezTo>
                      <a:pt x="45" y="65"/>
                      <a:pt x="58" y="84"/>
                      <a:pt x="57" y="99"/>
                    </a:cubicBezTo>
                    <a:cubicBezTo>
                      <a:pt x="47" y="101"/>
                      <a:pt x="3" y="45"/>
                      <a:pt x="10" y="3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8" name="Freeform 305">
                <a:extLst>
                  <a:ext uri="{FF2B5EF4-FFF2-40B4-BE49-F238E27FC236}">
                    <a16:creationId xmlns:a16="http://schemas.microsoft.com/office/drawing/2014/main" id="{8F08C93D-1A17-49F8-95CD-7875E689B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5068" y="2789220"/>
                <a:ext cx="11059" cy="21750"/>
              </a:xfrm>
              <a:custGeom>
                <a:avLst/>
                <a:gdLst>
                  <a:gd name="T0" fmla="*/ 13 w 13"/>
                  <a:gd name="T1" fmla="*/ 0 h 25"/>
                  <a:gd name="T2" fmla="*/ 5 w 13"/>
                  <a:gd name="T3" fmla="*/ 25 h 25"/>
                  <a:gd name="T4" fmla="*/ 3 w 13"/>
                  <a:gd name="T5" fmla="*/ 10 h 25"/>
                  <a:gd name="T6" fmla="*/ 13 w 13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5">
                    <a:moveTo>
                      <a:pt x="13" y="0"/>
                    </a:moveTo>
                    <a:cubicBezTo>
                      <a:pt x="10" y="8"/>
                      <a:pt x="9" y="19"/>
                      <a:pt x="5" y="25"/>
                    </a:cubicBezTo>
                    <a:cubicBezTo>
                      <a:pt x="0" y="22"/>
                      <a:pt x="1" y="14"/>
                      <a:pt x="3" y="10"/>
                    </a:cubicBezTo>
                    <a:cubicBezTo>
                      <a:pt x="4" y="7"/>
                      <a:pt x="13" y="0"/>
                      <a:pt x="13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9" name="Freeform 306">
                <a:extLst>
                  <a:ext uri="{FF2B5EF4-FFF2-40B4-BE49-F238E27FC236}">
                    <a16:creationId xmlns:a16="http://schemas.microsoft.com/office/drawing/2014/main" id="{ED2BCD80-DED6-40D0-890F-26FCCD02D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6746" y="4567553"/>
                <a:ext cx="26174" cy="29491"/>
              </a:xfrm>
              <a:custGeom>
                <a:avLst/>
                <a:gdLst>
                  <a:gd name="T0" fmla="*/ 8 w 30"/>
                  <a:gd name="T1" fmla="*/ 11 h 34"/>
                  <a:gd name="T2" fmla="*/ 12 w 30"/>
                  <a:gd name="T3" fmla="*/ 6 h 34"/>
                  <a:gd name="T4" fmla="*/ 9 w 30"/>
                  <a:gd name="T5" fmla="*/ 6 h 34"/>
                  <a:gd name="T6" fmla="*/ 15 w 30"/>
                  <a:gd name="T7" fmla="*/ 0 h 34"/>
                  <a:gd name="T8" fmla="*/ 19 w 30"/>
                  <a:gd name="T9" fmla="*/ 4 h 34"/>
                  <a:gd name="T10" fmla="*/ 21 w 30"/>
                  <a:gd name="T11" fmla="*/ 10 h 34"/>
                  <a:gd name="T12" fmla="*/ 25 w 30"/>
                  <a:gd name="T13" fmla="*/ 15 h 34"/>
                  <a:gd name="T14" fmla="*/ 25 w 30"/>
                  <a:gd name="T15" fmla="*/ 18 h 34"/>
                  <a:gd name="T16" fmla="*/ 28 w 30"/>
                  <a:gd name="T17" fmla="*/ 21 h 34"/>
                  <a:gd name="T18" fmla="*/ 29 w 30"/>
                  <a:gd name="T19" fmla="*/ 26 h 34"/>
                  <a:gd name="T20" fmla="*/ 9 w 30"/>
                  <a:gd name="T21" fmla="*/ 26 h 34"/>
                  <a:gd name="T22" fmla="*/ 21 w 30"/>
                  <a:gd name="T23" fmla="*/ 21 h 34"/>
                  <a:gd name="T24" fmla="*/ 17 w 30"/>
                  <a:gd name="T25" fmla="*/ 14 h 34"/>
                  <a:gd name="T26" fmla="*/ 15 w 30"/>
                  <a:gd name="T27" fmla="*/ 14 h 34"/>
                  <a:gd name="T28" fmla="*/ 8 w 30"/>
                  <a:gd name="T2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4">
                    <a:moveTo>
                      <a:pt x="8" y="11"/>
                    </a:moveTo>
                    <a:cubicBezTo>
                      <a:pt x="11" y="9"/>
                      <a:pt x="13" y="10"/>
                      <a:pt x="12" y="6"/>
                    </a:cubicBezTo>
                    <a:cubicBezTo>
                      <a:pt x="11" y="6"/>
                      <a:pt x="10" y="6"/>
                      <a:pt x="9" y="6"/>
                    </a:cubicBezTo>
                    <a:cubicBezTo>
                      <a:pt x="8" y="1"/>
                      <a:pt x="12" y="1"/>
                      <a:pt x="15" y="0"/>
                    </a:cubicBezTo>
                    <a:cubicBezTo>
                      <a:pt x="16" y="2"/>
                      <a:pt x="17" y="4"/>
                      <a:pt x="19" y="4"/>
                    </a:cubicBezTo>
                    <a:cubicBezTo>
                      <a:pt x="19" y="7"/>
                      <a:pt x="19" y="9"/>
                      <a:pt x="21" y="10"/>
                    </a:cubicBezTo>
                    <a:cubicBezTo>
                      <a:pt x="22" y="13"/>
                      <a:pt x="24" y="13"/>
                      <a:pt x="25" y="15"/>
                    </a:cubicBezTo>
                    <a:cubicBezTo>
                      <a:pt x="25" y="16"/>
                      <a:pt x="25" y="17"/>
                      <a:pt x="25" y="18"/>
                    </a:cubicBezTo>
                    <a:cubicBezTo>
                      <a:pt x="26" y="19"/>
                      <a:pt x="27" y="20"/>
                      <a:pt x="28" y="21"/>
                    </a:cubicBezTo>
                    <a:cubicBezTo>
                      <a:pt x="29" y="23"/>
                      <a:pt x="30" y="24"/>
                      <a:pt x="29" y="26"/>
                    </a:cubicBezTo>
                    <a:cubicBezTo>
                      <a:pt x="26" y="34"/>
                      <a:pt x="11" y="34"/>
                      <a:pt x="9" y="26"/>
                    </a:cubicBezTo>
                    <a:cubicBezTo>
                      <a:pt x="12" y="24"/>
                      <a:pt x="18" y="20"/>
                      <a:pt x="21" y="21"/>
                    </a:cubicBezTo>
                    <a:cubicBezTo>
                      <a:pt x="21" y="17"/>
                      <a:pt x="15" y="18"/>
                      <a:pt x="17" y="14"/>
                    </a:cubicBezTo>
                    <a:cubicBezTo>
                      <a:pt x="17" y="14"/>
                      <a:pt x="15" y="14"/>
                      <a:pt x="15" y="14"/>
                    </a:cubicBezTo>
                    <a:cubicBezTo>
                      <a:pt x="14" y="23"/>
                      <a:pt x="0" y="16"/>
                      <a:pt x="8" y="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0" name="Freeform 307">
                <a:extLst>
                  <a:ext uri="{FF2B5EF4-FFF2-40B4-BE49-F238E27FC236}">
                    <a16:creationId xmlns:a16="http://schemas.microsoft.com/office/drawing/2014/main" id="{EF206468-DD92-49CA-8D6D-F8366B9ED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5500" y="4581562"/>
                <a:ext cx="11428" cy="8479"/>
              </a:xfrm>
              <a:custGeom>
                <a:avLst/>
                <a:gdLst>
                  <a:gd name="T0" fmla="*/ 9 w 13"/>
                  <a:gd name="T1" fmla="*/ 10 h 10"/>
                  <a:gd name="T2" fmla="*/ 11 w 13"/>
                  <a:gd name="T3" fmla="*/ 1 h 10"/>
                  <a:gd name="T4" fmla="*/ 7 w 13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9" y="10"/>
                    </a:moveTo>
                    <a:cubicBezTo>
                      <a:pt x="0" y="8"/>
                      <a:pt x="1" y="0"/>
                      <a:pt x="11" y="1"/>
                    </a:cubicBezTo>
                    <a:cubicBezTo>
                      <a:pt x="13" y="7"/>
                      <a:pt x="11" y="8"/>
                      <a:pt x="7" y="10"/>
                    </a:cubicBezTo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1" name="Freeform 308">
                <a:extLst>
                  <a:ext uri="{FF2B5EF4-FFF2-40B4-BE49-F238E27FC236}">
                    <a16:creationId xmlns:a16="http://schemas.microsoft.com/office/drawing/2014/main" id="{9E3D1EC2-F0E8-4DC1-8F08-C2B828CB0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653" y="4570134"/>
                <a:ext cx="11428" cy="11428"/>
              </a:xfrm>
              <a:custGeom>
                <a:avLst/>
                <a:gdLst>
                  <a:gd name="T0" fmla="*/ 10 w 13"/>
                  <a:gd name="T1" fmla="*/ 4 h 13"/>
                  <a:gd name="T2" fmla="*/ 7 w 13"/>
                  <a:gd name="T3" fmla="*/ 12 h 13"/>
                  <a:gd name="T4" fmla="*/ 10 w 13"/>
                  <a:gd name="T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3">
                    <a:moveTo>
                      <a:pt x="10" y="4"/>
                    </a:moveTo>
                    <a:cubicBezTo>
                      <a:pt x="13" y="7"/>
                      <a:pt x="13" y="13"/>
                      <a:pt x="7" y="12"/>
                    </a:cubicBezTo>
                    <a:cubicBezTo>
                      <a:pt x="0" y="12"/>
                      <a:pt x="6" y="0"/>
                      <a:pt x="10" y="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2" name="Freeform 309">
                <a:extLst>
                  <a:ext uri="{FF2B5EF4-FFF2-40B4-BE49-F238E27FC236}">
                    <a16:creationId xmlns:a16="http://schemas.microsoft.com/office/drawing/2014/main" id="{12BB37F9-D28B-416F-8C48-213ED83AC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9355" y="4130343"/>
                <a:ext cx="60089" cy="25436"/>
              </a:xfrm>
              <a:custGeom>
                <a:avLst/>
                <a:gdLst>
                  <a:gd name="T0" fmla="*/ 34 w 69"/>
                  <a:gd name="T1" fmla="*/ 21 h 29"/>
                  <a:gd name="T2" fmla="*/ 2 w 69"/>
                  <a:gd name="T3" fmla="*/ 7 h 29"/>
                  <a:gd name="T4" fmla="*/ 33 w 69"/>
                  <a:gd name="T5" fmla="*/ 5 h 29"/>
                  <a:gd name="T6" fmla="*/ 68 w 69"/>
                  <a:gd name="T7" fmla="*/ 17 h 29"/>
                  <a:gd name="T8" fmla="*/ 68 w 69"/>
                  <a:gd name="T9" fmla="*/ 24 h 29"/>
                  <a:gd name="T10" fmla="*/ 49 w 69"/>
                  <a:gd name="T11" fmla="*/ 20 h 29"/>
                  <a:gd name="T12" fmla="*/ 34 w 69"/>
                  <a:gd name="T13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29">
                    <a:moveTo>
                      <a:pt x="34" y="21"/>
                    </a:moveTo>
                    <a:cubicBezTo>
                      <a:pt x="32" y="29"/>
                      <a:pt x="0" y="13"/>
                      <a:pt x="2" y="7"/>
                    </a:cubicBezTo>
                    <a:cubicBezTo>
                      <a:pt x="5" y="0"/>
                      <a:pt x="28" y="4"/>
                      <a:pt x="33" y="5"/>
                    </a:cubicBezTo>
                    <a:cubicBezTo>
                      <a:pt x="46" y="9"/>
                      <a:pt x="56" y="12"/>
                      <a:pt x="68" y="17"/>
                    </a:cubicBezTo>
                    <a:cubicBezTo>
                      <a:pt x="69" y="19"/>
                      <a:pt x="69" y="22"/>
                      <a:pt x="68" y="24"/>
                    </a:cubicBezTo>
                    <a:cubicBezTo>
                      <a:pt x="61" y="24"/>
                      <a:pt x="55" y="20"/>
                      <a:pt x="49" y="20"/>
                    </a:cubicBezTo>
                    <a:cubicBezTo>
                      <a:pt x="43" y="20"/>
                      <a:pt x="41" y="23"/>
                      <a:pt x="34" y="2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3" name="Freeform 310">
                <a:extLst>
                  <a:ext uri="{FF2B5EF4-FFF2-40B4-BE49-F238E27FC236}">
                    <a16:creationId xmlns:a16="http://schemas.microsoft.com/office/drawing/2014/main" id="{A9E08A5A-B382-4E8F-B245-C5586C0E7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4339" y="4044081"/>
                <a:ext cx="19169" cy="20275"/>
              </a:xfrm>
              <a:custGeom>
                <a:avLst/>
                <a:gdLst>
                  <a:gd name="T0" fmla="*/ 21 w 22"/>
                  <a:gd name="T1" fmla="*/ 18 h 23"/>
                  <a:gd name="T2" fmla="*/ 6 w 22"/>
                  <a:gd name="T3" fmla="*/ 15 h 23"/>
                  <a:gd name="T4" fmla="*/ 4 w 22"/>
                  <a:gd name="T5" fmla="*/ 3 h 23"/>
                  <a:gd name="T6" fmla="*/ 21 w 22"/>
                  <a:gd name="T7" fmla="*/ 10 h 23"/>
                  <a:gd name="T8" fmla="*/ 21 w 22"/>
                  <a:gd name="T9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3">
                    <a:moveTo>
                      <a:pt x="21" y="18"/>
                    </a:moveTo>
                    <a:cubicBezTo>
                      <a:pt x="21" y="23"/>
                      <a:pt x="8" y="17"/>
                      <a:pt x="6" y="15"/>
                    </a:cubicBezTo>
                    <a:cubicBezTo>
                      <a:pt x="5" y="13"/>
                      <a:pt x="0" y="5"/>
                      <a:pt x="4" y="3"/>
                    </a:cubicBezTo>
                    <a:cubicBezTo>
                      <a:pt x="11" y="0"/>
                      <a:pt x="16" y="6"/>
                      <a:pt x="21" y="10"/>
                    </a:cubicBezTo>
                    <a:cubicBezTo>
                      <a:pt x="21" y="13"/>
                      <a:pt x="22" y="16"/>
                      <a:pt x="21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4" name="Freeform 311">
                <a:extLst>
                  <a:ext uri="{FF2B5EF4-FFF2-40B4-BE49-F238E27FC236}">
                    <a16:creationId xmlns:a16="http://schemas.microsoft.com/office/drawing/2014/main" id="{FE559F57-400A-433F-9DE5-6F282E3521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4847" y="4017907"/>
                <a:ext cx="249203" cy="91423"/>
              </a:xfrm>
              <a:custGeom>
                <a:avLst/>
                <a:gdLst>
                  <a:gd name="T0" fmla="*/ 25 w 286"/>
                  <a:gd name="T1" fmla="*/ 27 h 105"/>
                  <a:gd name="T2" fmla="*/ 16 w 286"/>
                  <a:gd name="T3" fmla="*/ 35 h 105"/>
                  <a:gd name="T4" fmla="*/ 4 w 286"/>
                  <a:gd name="T5" fmla="*/ 36 h 105"/>
                  <a:gd name="T6" fmla="*/ 29 w 286"/>
                  <a:gd name="T7" fmla="*/ 10 h 105"/>
                  <a:gd name="T8" fmla="*/ 53 w 286"/>
                  <a:gd name="T9" fmla="*/ 3 h 105"/>
                  <a:gd name="T10" fmla="*/ 76 w 286"/>
                  <a:gd name="T11" fmla="*/ 2 h 105"/>
                  <a:gd name="T12" fmla="*/ 102 w 286"/>
                  <a:gd name="T13" fmla="*/ 1 h 105"/>
                  <a:gd name="T14" fmla="*/ 121 w 286"/>
                  <a:gd name="T15" fmla="*/ 8 h 105"/>
                  <a:gd name="T16" fmla="*/ 158 w 286"/>
                  <a:gd name="T17" fmla="*/ 22 h 105"/>
                  <a:gd name="T18" fmla="*/ 177 w 286"/>
                  <a:gd name="T19" fmla="*/ 27 h 105"/>
                  <a:gd name="T20" fmla="*/ 187 w 286"/>
                  <a:gd name="T21" fmla="*/ 39 h 105"/>
                  <a:gd name="T22" fmla="*/ 196 w 286"/>
                  <a:gd name="T23" fmla="*/ 45 h 105"/>
                  <a:gd name="T24" fmla="*/ 216 w 286"/>
                  <a:gd name="T25" fmla="*/ 53 h 105"/>
                  <a:gd name="T26" fmla="*/ 232 w 286"/>
                  <a:gd name="T27" fmla="*/ 59 h 105"/>
                  <a:gd name="T28" fmla="*/ 241 w 286"/>
                  <a:gd name="T29" fmla="*/ 60 h 105"/>
                  <a:gd name="T30" fmla="*/ 242 w 286"/>
                  <a:gd name="T31" fmla="*/ 67 h 105"/>
                  <a:gd name="T32" fmla="*/ 264 w 286"/>
                  <a:gd name="T33" fmla="*/ 73 h 105"/>
                  <a:gd name="T34" fmla="*/ 281 w 286"/>
                  <a:gd name="T35" fmla="*/ 82 h 105"/>
                  <a:gd name="T36" fmla="*/ 269 w 286"/>
                  <a:gd name="T37" fmla="*/ 90 h 105"/>
                  <a:gd name="T38" fmla="*/ 247 w 286"/>
                  <a:gd name="T39" fmla="*/ 95 h 105"/>
                  <a:gd name="T40" fmla="*/ 225 w 286"/>
                  <a:gd name="T41" fmla="*/ 89 h 105"/>
                  <a:gd name="T42" fmla="*/ 183 w 286"/>
                  <a:gd name="T43" fmla="*/ 94 h 105"/>
                  <a:gd name="T44" fmla="*/ 193 w 286"/>
                  <a:gd name="T45" fmla="*/ 75 h 105"/>
                  <a:gd name="T46" fmla="*/ 156 w 286"/>
                  <a:gd name="T47" fmla="*/ 57 h 105"/>
                  <a:gd name="T48" fmla="*/ 149 w 286"/>
                  <a:gd name="T49" fmla="*/ 49 h 105"/>
                  <a:gd name="T50" fmla="*/ 136 w 286"/>
                  <a:gd name="T51" fmla="*/ 42 h 105"/>
                  <a:gd name="T52" fmla="*/ 109 w 286"/>
                  <a:gd name="T53" fmla="*/ 33 h 105"/>
                  <a:gd name="T54" fmla="*/ 70 w 286"/>
                  <a:gd name="T55" fmla="*/ 17 h 105"/>
                  <a:gd name="T56" fmla="*/ 46 w 286"/>
                  <a:gd name="T57" fmla="*/ 19 h 105"/>
                  <a:gd name="T58" fmla="*/ 25 w 286"/>
                  <a:gd name="T59" fmla="*/ 2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6" h="105">
                    <a:moveTo>
                      <a:pt x="25" y="27"/>
                    </a:moveTo>
                    <a:cubicBezTo>
                      <a:pt x="22" y="28"/>
                      <a:pt x="17" y="34"/>
                      <a:pt x="16" y="35"/>
                    </a:cubicBezTo>
                    <a:cubicBezTo>
                      <a:pt x="12" y="36"/>
                      <a:pt x="9" y="36"/>
                      <a:pt x="4" y="36"/>
                    </a:cubicBezTo>
                    <a:cubicBezTo>
                      <a:pt x="0" y="21"/>
                      <a:pt x="17" y="12"/>
                      <a:pt x="29" y="10"/>
                    </a:cubicBezTo>
                    <a:cubicBezTo>
                      <a:pt x="38" y="8"/>
                      <a:pt x="44" y="5"/>
                      <a:pt x="53" y="3"/>
                    </a:cubicBezTo>
                    <a:cubicBezTo>
                      <a:pt x="61" y="2"/>
                      <a:pt x="68" y="3"/>
                      <a:pt x="76" y="2"/>
                    </a:cubicBezTo>
                    <a:cubicBezTo>
                      <a:pt x="85" y="2"/>
                      <a:pt x="93" y="0"/>
                      <a:pt x="102" y="1"/>
                    </a:cubicBezTo>
                    <a:cubicBezTo>
                      <a:pt x="110" y="1"/>
                      <a:pt x="114" y="5"/>
                      <a:pt x="121" y="8"/>
                    </a:cubicBezTo>
                    <a:cubicBezTo>
                      <a:pt x="132" y="14"/>
                      <a:pt x="146" y="19"/>
                      <a:pt x="158" y="22"/>
                    </a:cubicBezTo>
                    <a:cubicBezTo>
                      <a:pt x="164" y="23"/>
                      <a:pt x="172" y="23"/>
                      <a:pt x="177" y="27"/>
                    </a:cubicBezTo>
                    <a:cubicBezTo>
                      <a:pt x="180" y="30"/>
                      <a:pt x="182" y="35"/>
                      <a:pt x="187" y="39"/>
                    </a:cubicBezTo>
                    <a:cubicBezTo>
                      <a:pt x="190" y="41"/>
                      <a:pt x="193" y="43"/>
                      <a:pt x="196" y="45"/>
                    </a:cubicBezTo>
                    <a:cubicBezTo>
                      <a:pt x="202" y="48"/>
                      <a:pt x="209" y="51"/>
                      <a:pt x="216" y="53"/>
                    </a:cubicBezTo>
                    <a:cubicBezTo>
                      <a:pt x="221" y="54"/>
                      <a:pt x="227" y="57"/>
                      <a:pt x="232" y="59"/>
                    </a:cubicBezTo>
                    <a:cubicBezTo>
                      <a:pt x="234" y="59"/>
                      <a:pt x="239" y="59"/>
                      <a:pt x="241" y="60"/>
                    </a:cubicBezTo>
                    <a:cubicBezTo>
                      <a:pt x="243" y="62"/>
                      <a:pt x="240" y="65"/>
                      <a:pt x="242" y="67"/>
                    </a:cubicBezTo>
                    <a:cubicBezTo>
                      <a:pt x="247" y="71"/>
                      <a:pt x="258" y="70"/>
                      <a:pt x="264" y="73"/>
                    </a:cubicBezTo>
                    <a:cubicBezTo>
                      <a:pt x="267" y="75"/>
                      <a:pt x="281" y="81"/>
                      <a:pt x="281" y="82"/>
                    </a:cubicBezTo>
                    <a:cubicBezTo>
                      <a:pt x="286" y="90"/>
                      <a:pt x="274" y="90"/>
                      <a:pt x="269" y="90"/>
                    </a:cubicBezTo>
                    <a:cubicBezTo>
                      <a:pt x="261" y="91"/>
                      <a:pt x="255" y="95"/>
                      <a:pt x="247" y="95"/>
                    </a:cubicBezTo>
                    <a:cubicBezTo>
                      <a:pt x="239" y="95"/>
                      <a:pt x="233" y="90"/>
                      <a:pt x="225" y="89"/>
                    </a:cubicBezTo>
                    <a:cubicBezTo>
                      <a:pt x="219" y="88"/>
                      <a:pt x="186" y="105"/>
                      <a:pt x="183" y="94"/>
                    </a:cubicBezTo>
                    <a:cubicBezTo>
                      <a:pt x="180" y="80"/>
                      <a:pt x="220" y="85"/>
                      <a:pt x="193" y="75"/>
                    </a:cubicBezTo>
                    <a:cubicBezTo>
                      <a:pt x="180" y="69"/>
                      <a:pt x="168" y="67"/>
                      <a:pt x="156" y="57"/>
                    </a:cubicBezTo>
                    <a:cubicBezTo>
                      <a:pt x="153" y="55"/>
                      <a:pt x="151" y="51"/>
                      <a:pt x="149" y="49"/>
                    </a:cubicBezTo>
                    <a:cubicBezTo>
                      <a:pt x="146" y="46"/>
                      <a:pt x="140" y="44"/>
                      <a:pt x="136" y="42"/>
                    </a:cubicBezTo>
                    <a:cubicBezTo>
                      <a:pt x="128" y="37"/>
                      <a:pt x="118" y="35"/>
                      <a:pt x="109" y="33"/>
                    </a:cubicBezTo>
                    <a:cubicBezTo>
                      <a:pt x="103" y="32"/>
                      <a:pt x="60" y="29"/>
                      <a:pt x="70" y="17"/>
                    </a:cubicBezTo>
                    <a:cubicBezTo>
                      <a:pt x="64" y="12"/>
                      <a:pt x="52" y="15"/>
                      <a:pt x="46" y="19"/>
                    </a:cubicBezTo>
                    <a:cubicBezTo>
                      <a:pt x="38" y="23"/>
                      <a:pt x="34" y="25"/>
                      <a:pt x="25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5" name="Freeform 312">
                <a:extLst>
                  <a:ext uri="{FF2B5EF4-FFF2-40B4-BE49-F238E27FC236}">
                    <a16:creationId xmlns:a16="http://schemas.microsoft.com/office/drawing/2014/main" id="{D63DA933-889D-4FF0-BC74-9EA4BEB97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5562" y="4129606"/>
                <a:ext cx="44974" cy="19907"/>
              </a:xfrm>
              <a:custGeom>
                <a:avLst/>
                <a:gdLst>
                  <a:gd name="T0" fmla="*/ 48 w 52"/>
                  <a:gd name="T1" fmla="*/ 14 h 23"/>
                  <a:gd name="T2" fmla="*/ 43 w 52"/>
                  <a:gd name="T3" fmla="*/ 7 h 23"/>
                  <a:gd name="T4" fmla="*/ 28 w 52"/>
                  <a:gd name="T5" fmla="*/ 5 h 23"/>
                  <a:gd name="T6" fmla="*/ 1 w 52"/>
                  <a:gd name="T7" fmla="*/ 8 h 23"/>
                  <a:gd name="T8" fmla="*/ 3 w 52"/>
                  <a:gd name="T9" fmla="*/ 14 h 23"/>
                  <a:gd name="T10" fmla="*/ 6 w 52"/>
                  <a:gd name="T11" fmla="*/ 21 h 23"/>
                  <a:gd name="T12" fmla="*/ 29 w 52"/>
                  <a:gd name="T13" fmla="*/ 22 h 23"/>
                  <a:gd name="T14" fmla="*/ 48 w 52"/>
                  <a:gd name="T15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23">
                    <a:moveTo>
                      <a:pt x="48" y="14"/>
                    </a:moveTo>
                    <a:cubicBezTo>
                      <a:pt x="52" y="13"/>
                      <a:pt x="43" y="7"/>
                      <a:pt x="43" y="7"/>
                    </a:cubicBezTo>
                    <a:cubicBezTo>
                      <a:pt x="38" y="5"/>
                      <a:pt x="32" y="5"/>
                      <a:pt x="28" y="5"/>
                    </a:cubicBezTo>
                    <a:cubicBezTo>
                      <a:pt x="21" y="4"/>
                      <a:pt x="5" y="0"/>
                      <a:pt x="1" y="8"/>
                    </a:cubicBezTo>
                    <a:cubicBezTo>
                      <a:pt x="2" y="7"/>
                      <a:pt x="3" y="15"/>
                      <a:pt x="3" y="14"/>
                    </a:cubicBezTo>
                    <a:cubicBezTo>
                      <a:pt x="4" y="18"/>
                      <a:pt x="0" y="18"/>
                      <a:pt x="6" y="21"/>
                    </a:cubicBezTo>
                    <a:cubicBezTo>
                      <a:pt x="10" y="23"/>
                      <a:pt x="24" y="22"/>
                      <a:pt x="29" y="22"/>
                    </a:cubicBezTo>
                    <a:cubicBezTo>
                      <a:pt x="38" y="22"/>
                      <a:pt x="41" y="16"/>
                      <a:pt x="48" y="1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6" name="Freeform 313">
                <a:extLst>
                  <a:ext uri="{FF2B5EF4-FFF2-40B4-BE49-F238E27FC236}">
                    <a16:creationId xmlns:a16="http://schemas.microsoft.com/office/drawing/2014/main" id="{A48283D7-E8C2-49AC-B4D9-D74802791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4218" y="4317613"/>
                <a:ext cx="26174" cy="19169"/>
              </a:xfrm>
              <a:custGeom>
                <a:avLst/>
                <a:gdLst>
                  <a:gd name="T0" fmla="*/ 28 w 30"/>
                  <a:gd name="T1" fmla="*/ 1 h 22"/>
                  <a:gd name="T2" fmla="*/ 23 w 30"/>
                  <a:gd name="T3" fmla="*/ 18 h 22"/>
                  <a:gd name="T4" fmla="*/ 0 w 30"/>
                  <a:gd name="T5" fmla="*/ 20 h 22"/>
                  <a:gd name="T6" fmla="*/ 9 w 30"/>
                  <a:gd name="T7" fmla="*/ 12 h 22"/>
                  <a:gd name="T8" fmla="*/ 4 w 30"/>
                  <a:gd name="T9" fmla="*/ 6 h 22"/>
                  <a:gd name="T10" fmla="*/ 11 w 30"/>
                  <a:gd name="T11" fmla="*/ 1 h 22"/>
                  <a:gd name="T12" fmla="*/ 28 w 30"/>
                  <a:gd name="T13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2">
                    <a:moveTo>
                      <a:pt x="28" y="1"/>
                    </a:moveTo>
                    <a:cubicBezTo>
                      <a:pt x="20" y="7"/>
                      <a:pt x="30" y="13"/>
                      <a:pt x="23" y="18"/>
                    </a:cubicBezTo>
                    <a:cubicBezTo>
                      <a:pt x="17" y="22"/>
                      <a:pt x="6" y="20"/>
                      <a:pt x="0" y="20"/>
                    </a:cubicBezTo>
                    <a:cubicBezTo>
                      <a:pt x="1" y="16"/>
                      <a:pt x="5" y="13"/>
                      <a:pt x="9" y="12"/>
                    </a:cubicBezTo>
                    <a:cubicBezTo>
                      <a:pt x="10" y="8"/>
                      <a:pt x="8" y="6"/>
                      <a:pt x="4" y="6"/>
                    </a:cubicBezTo>
                    <a:cubicBezTo>
                      <a:pt x="2" y="6"/>
                      <a:pt x="10" y="1"/>
                      <a:pt x="11" y="1"/>
                    </a:cubicBezTo>
                    <a:cubicBezTo>
                      <a:pt x="16" y="0"/>
                      <a:pt x="23" y="1"/>
                      <a:pt x="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7" name="Freeform 314">
                <a:extLst>
                  <a:ext uri="{FF2B5EF4-FFF2-40B4-BE49-F238E27FC236}">
                    <a16:creationId xmlns:a16="http://schemas.microsoft.com/office/drawing/2014/main" id="{6BA1F94E-D571-41FB-8751-F764F13AE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4218" y="4180110"/>
                <a:ext cx="14008" cy="19169"/>
              </a:xfrm>
              <a:custGeom>
                <a:avLst/>
                <a:gdLst>
                  <a:gd name="T0" fmla="*/ 9 w 16"/>
                  <a:gd name="T1" fmla="*/ 12 h 22"/>
                  <a:gd name="T2" fmla="*/ 1 w 16"/>
                  <a:gd name="T3" fmla="*/ 14 h 22"/>
                  <a:gd name="T4" fmla="*/ 7 w 16"/>
                  <a:gd name="T5" fmla="*/ 7 h 22"/>
                  <a:gd name="T6" fmla="*/ 14 w 16"/>
                  <a:gd name="T7" fmla="*/ 3 h 22"/>
                  <a:gd name="T8" fmla="*/ 16 w 16"/>
                  <a:gd name="T9" fmla="*/ 12 h 22"/>
                  <a:gd name="T10" fmla="*/ 9 w 16"/>
                  <a:gd name="T11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22">
                    <a:moveTo>
                      <a:pt x="9" y="12"/>
                    </a:moveTo>
                    <a:cubicBezTo>
                      <a:pt x="9" y="19"/>
                      <a:pt x="2" y="22"/>
                      <a:pt x="1" y="14"/>
                    </a:cubicBezTo>
                    <a:cubicBezTo>
                      <a:pt x="0" y="9"/>
                      <a:pt x="7" y="5"/>
                      <a:pt x="7" y="7"/>
                    </a:cubicBezTo>
                    <a:cubicBezTo>
                      <a:pt x="7" y="3"/>
                      <a:pt x="10" y="0"/>
                      <a:pt x="14" y="3"/>
                    </a:cubicBezTo>
                    <a:cubicBezTo>
                      <a:pt x="15" y="4"/>
                      <a:pt x="16" y="10"/>
                      <a:pt x="16" y="12"/>
                    </a:cubicBezTo>
                    <a:cubicBezTo>
                      <a:pt x="14" y="12"/>
                      <a:pt x="12" y="12"/>
                      <a:pt x="9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8" name="Freeform 315">
                <a:extLst>
                  <a:ext uri="{FF2B5EF4-FFF2-40B4-BE49-F238E27FC236}">
                    <a16:creationId xmlns:a16="http://schemas.microsoft.com/office/drawing/2014/main" id="{661620E0-9A1B-4026-9F4C-A3C4BF2EB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0485" y="4198173"/>
                <a:ext cx="9585" cy="18432"/>
              </a:xfrm>
              <a:custGeom>
                <a:avLst/>
                <a:gdLst>
                  <a:gd name="T0" fmla="*/ 10 w 11"/>
                  <a:gd name="T1" fmla="*/ 18 h 21"/>
                  <a:gd name="T2" fmla="*/ 8 w 11"/>
                  <a:gd name="T3" fmla="*/ 7 h 21"/>
                  <a:gd name="T4" fmla="*/ 10 w 11"/>
                  <a:gd name="T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1">
                    <a:moveTo>
                      <a:pt x="10" y="18"/>
                    </a:moveTo>
                    <a:cubicBezTo>
                      <a:pt x="0" y="21"/>
                      <a:pt x="1" y="0"/>
                      <a:pt x="8" y="7"/>
                    </a:cubicBezTo>
                    <a:cubicBezTo>
                      <a:pt x="10" y="9"/>
                      <a:pt x="11" y="15"/>
                      <a:pt x="10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9" name="Freeform 316">
                <a:extLst>
                  <a:ext uri="{FF2B5EF4-FFF2-40B4-BE49-F238E27FC236}">
                    <a16:creationId xmlns:a16="http://schemas.microsoft.com/office/drawing/2014/main" id="{87C76C7D-843F-449D-8C0E-6E878A0A5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7489" y="4219923"/>
                <a:ext cx="18064" cy="16589"/>
              </a:xfrm>
              <a:custGeom>
                <a:avLst/>
                <a:gdLst>
                  <a:gd name="T0" fmla="*/ 8 w 21"/>
                  <a:gd name="T1" fmla="*/ 13 h 19"/>
                  <a:gd name="T2" fmla="*/ 8 w 21"/>
                  <a:gd name="T3" fmla="*/ 11 h 19"/>
                  <a:gd name="T4" fmla="*/ 2 w 21"/>
                  <a:gd name="T5" fmla="*/ 3 h 19"/>
                  <a:gd name="T6" fmla="*/ 12 w 21"/>
                  <a:gd name="T7" fmla="*/ 3 h 19"/>
                  <a:gd name="T8" fmla="*/ 8 w 21"/>
                  <a:gd name="T9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9">
                    <a:moveTo>
                      <a:pt x="8" y="13"/>
                    </a:moveTo>
                    <a:cubicBezTo>
                      <a:pt x="8" y="13"/>
                      <a:pt x="8" y="12"/>
                      <a:pt x="8" y="11"/>
                    </a:cubicBezTo>
                    <a:cubicBezTo>
                      <a:pt x="5" y="11"/>
                      <a:pt x="0" y="7"/>
                      <a:pt x="2" y="3"/>
                    </a:cubicBezTo>
                    <a:cubicBezTo>
                      <a:pt x="4" y="0"/>
                      <a:pt x="9" y="2"/>
                      <a:pt x="12" y="3"/>
                    </a:cubicBezTo>
                    <a:cubicBezTo>
                      <a:pt x="21" y="7"/>
                      <a:pt x="17" y="19"/>
                      <a:pt x="8" y="1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0" name="Freeform 317">
                <a:extLst>
                  <a:ext uri="{FF2B5EF4-FFF2-40B4-BE49-F238E27FC236}">
                    <a16:creationId xmlns:a16="http://schemas.microsoft.com/office/drawing/2014/main" id="{A393ECEF-E3CC-4221-A0D2-8750E9077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0807" y="4239092"/>
                <a:ext cx="8847" cy="12165"/>
              </a:xfrm>
              <a:custGeom>
                <a:avLst/>
                <a:gdLst>
                  <a:gd name="T0" fmla="*/ 7 w 10"/>
                  <a:gd name="T1" fmla="*/ 12 h 14"/>
                  <a:gd name="T2" fmla="*/ 6 w 10"/>
                  <a:gd name="T3" fmla="*/ 0 h 14"/>
                  <a:gd name="T4" fmla="*/ 7 w 10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7" y="12"/>
                    </a:moveTo>
                    <a:cubicBezTo>
                      <a:pt x="0" y="14"/>
                      <a:pt x="1" y="3"/>
                      <a:pt x="6" y="0"/>
                    </a:cubicBezTo>
                    <a:cubicBezTo>
                      <a:pt x="6" y="2"/>
                      <a:pt x="10" y="11"/>
                      <a:pt x="7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1" name="Freeform 318">
                <a:extLst>
                  <a:ext uri="{FF2B5EF4-FFF2-40B4-BE49-F238E27FC236}">
                    <a16:creationId xmlns:a16="http://schemas.microsoft.com/office/drawing/2014/main" id="{FBE94B8D-D9CA-43B4-BD58-C4D764199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6630" y="4062513"/>
                <a:ext cx="19907" cy="14008"/>
              </a:xfrm>
              <a:custGeom>
                <a:avLst/>
                <a:gdLst>
                  <a:gd name="T0" fmla="*/ 9 w 23"/>
                  <a:gd name="T1" fmla="*/ 14 h 16"/>
                  <a:gd name="T2" fmla="*/ 12 w 23"/>
                  <a:gd name="T3" fmla="*/ 3 h 16"/>
                  <a:gd name="T4" fmla="*/ 17 w 23"/>
                  <a:gd name="T5" fmla="*/ 6 h 16"/>
                  <a:gd name="T6" fmla="*/ 23 w 23"/>
                  <a:gd name="T7" fmla="*/ 1 h 16"/>
                  <a:gd name="T8" fmla="*/ 9 w 23"/>
                  <a:gd name="T9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6">
                    <a:moveTo>
                      <a:pt x="9" y="14"/>
                    </a:moveTo>
                    <a:cubicBezTo>
                      <a:pt x="0" y="16"/>
                      <a:pt x="5" y="3"/>
                      <a:pt x="12" y="3"/>
                    </a:cubicBezTo>
                    <a:cubicBezTo>
                      <a:pt x="13" y="6"/>
                      <a:pt x="14" y="6"/>
                      <a:pt x="17" y="6"/>
                    </a:cubicBezTo>
                    <a:cubicBezTo>
                      <a:pt x="18" y="3"/>
                      <a:pt x="20" y="0"/>
                      <a:pt x="23" y="1"/>
                    </a:cubicBezTo>
                    <a:cubicBezTo>
                      <a:pt x="22" y="10"/>
                      <a:pt x="18" y="14"/>
                      <a:pt x="9" y="14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2" name="Freeform 319">
                <a:extLst>
                  <a:ext uri="{FF2B5EF4-FFF2-40B4-BE49-F238E27FC236}">
                    <a16:creationId xmlns:a16="http://schemas.microsoft.com/office/drawing/2014/main" id="{3908F216-F2BD-4F27-8EE3-93FC08AD6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774" y="3964822"/>
                <a:ext cx="25436" cy="42763"/>
              </a:xfrm>
              <a:custGeom>
                <a:avLst/>
                <a:gdLst>
                  <a:gd name="T0" fmla="*/ 29 w 29"/>
                  <a:gd name="T1" fmla="*/ 40 h 49"/>
                  <a:gd name="T2" fmla="*/ 21 w 29"/>
                  <a:gd name="T3" fmla="*/ 45 h 49"/>
                  <a:gd name="T4" fmla="*/ 17 w 29"/>
                  <a:gd name="T5" fmla="*/ 34 h 49"/>
                  <a:gd name="T6" fmla="*/ 8 w 29"/>
                  <a:gd name="T7" fmla="*/ 23 h 49"/>
                  <a:gd name="T8" fmla="*/ 2 w 29"/>
                  <a:gd name="T9" fmla="*/ 20 h 49"/>
                  <a:gd name="T10" fmla="*/ 5 w 29"/>
                  <a:gd name="T11" fmla="*/ 15 h 49"/>
                  <a:gd name="T12" fmla="*/ 9 w 29"/>
                  <a:gd name="T13" fmla="*/ 1 h 49"/>
                  <a:gd name="T14" fmla="*/ 14 w 29"/>
                  <a:gd name="T15" fmla="*/ 0 h 49"/>
                  <a:gd name="T16" fmla="*/ 14 w 29"/>
                  <a:gd name="T17" fmla="*/ 6 h 49"/>
                  <a:gd name="T18" fmla="*/ 19 w 29"/>
                  <a:gd name="T19" fmla="*/ 13 h 49"/>
                  <a:gd name="T20" fmla="*/ 24 w 29"/>
                  <a:gd name="T21" fmla="*/ 26 h 49"/>
                  <a:gd name="T22" fmla="*/ 29 w 29"/>
                  <a:gd name="T23" fmla="*/ 4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49">
                    <a:moveTo>
                      <a:pt x="29" y="40"/>
                    </a:moveTo>
                    <a:cubicBezTo>
                      <a:pt x="28" y="45"/>
                      <a:pt x="25" y="49"/>
                      <a:pt x="21" y="45"/>
                    </a:cubicBezTo>
                    <a:cubicBezTo>
                      <a:pt x="18" y="43"/>
                      <a:pt x="19" y="37"/>
                      <a:pt x="17" y="34"/>
                    </a:cubicBezTo>
                    <a:cubicBezTo>
                      <a:pt x="15" y="30"/>
                      <a:pt x="12" y="26"/>
                      <a:pt x="8" y="23"/>
                    </a:cubicBezTo>
                    <a:cubicBezTo>
                      <a:pt x="7" y="22"/>
                      <a:pt x="3" y="22"/>
                      <a:pt x="2" y="20"/>
                    </a:cubicBezTo>
                    <a:cubicBezTo>
                      <a:pt x="0" y="16"/>
                      <a:pt x="3" y="17"/>
                      <a:pt x="5" y="15"/>
                    </a:cubicBezTo>
                    <a:cubicBezTo>
                      <a:pt x="9" y="10"/>
                      <a:pt x="11" y="7"/>
                      <a:pt x="9" y="1"/>
                    </a:cubicBezTo>
                    <a:cubicBezTo>
                      <a:pt x="10" y="0"/>
                      <a:pt x="13" y="0"/>
                      <a:pt x="14" y="0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5" y="9"/>
                      <a:pt x="18" y="11"/>
                      <a:pt x="19" y="13"/>
                    </a:cubicBezTo>
                    <a:cubicBezTo>
                      <a:pt x="21" y="17"/>
                      <a:pt x="22" y="22"/>
                      <a:pt x="24" y="26"/>
                    </a:cubicBezTo>
                    <a:cubicBezTo>
                      <a:pt x="26" y="30"/>
                      <a:pt x="29" y="35"/>
                      <a:pt x="29" y="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3" name="Freeform 320">
                <a:extLst>
                  <a:ext uri="{FF2B5EF4-FFF2-40B4-BE49-F238E27FC236}">
                    <a16:creationId xmlns:a16="http://schemas.microsoft.com/office/drawing/2014/main" id="{858A0C61-DE89-45C6-A25D-920456405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1549" y="3331125"/>
                <a:ext cx="61195" cy="38339"/>
              </a:xfrm>
              <a:custGeom>
                <a:avLst/>
                <a:gdLst>
                  <a:gd name="T0" fmla="*/ 16 w 70"/>
                  <a:gd name="T1" fmla="*/ 0 h 44"/>
                  <a:gd name="T2" fmla="*/ 21 w 70"/>
                  <a:gd name="T3" fmla="*/ 14 h 44"/>
                  <a:gd name="T4" fmla="*/ 37 w 70"/>
                  <a:gd name="T5" fmla="*/ 20 h 44"/>
                  <a:gd name="T6" fmla="*/ 70 w 70"/>
                  <a:gd name="T7" fmla="*/ 24 h 44"/>
                  <a:gd name="T8" fmla="*/ 59 w 70"/>
                  <a:gd name="T9" fmla="*/ 27 h 44"/>
                  <a:gd name="T10" fmla="*/ 55 w 70"/>
                  <a:gd name="T11" fmla="*/ 36 h 44"/>
                  <a:gd name="T12" fmla="*/ 38 w 70"/>
                  <a:gd name="T13" fmla="*/ 34 h 44"/>
                  <a:gd name="T14" fmla="*/ 14 w 70"/>
                  <a:gd name="T15" fmla="*/ 18 h 44"/>
                  <a:gd name="T16" fmla="*/ 16 w 70"/>
                  <a:gd name="T1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44">
                    <a:moveTo>
                      <a:pt x="16" y="0"/>
                    </a:moveTo>
                    <a:cubicBezTo>
                      <a:pt x="16" y="8"/>
                      <a:pt x="15" y="9"/>
                      <a:pt x="21" y="14"/>
                    </a:cubicBezTo>
                    <a:cubicBezTo>
                      <a:pt x="26" y="18"/>
                      <a:pt x="32" y="19"/>
                      <a:pt x="37" y="20"/>
                    </a:cubicBezTo>
                    <a:cubicBezTo>
                      <a:pt x="44" y="21"/>
                      <a:pt x="67" y="18"/>
                      <a:pt x="70" y="24"/>
                    </a:cubicBezTo>
                    <a:cubicBezTo>
                      <a:pt x="66" y="23"/>
                      <a:pt x="62" y="25"/>
                      <a:pt x="59" y="27"/>
                    </a:cubicBezTo>
                    <a:cubicBezTo>
                      <a:pt x="56" y="30"/>
                      <a:pt x="58" y="32"/>
                      <a:pt x="55" y="36"/>
                    </a:cubicBezTo>
                    <a:cubicBezTo>
                      <a:pt x="50" y="44"/>
                      <a:pt x="44" y="40"/>
                      <a:pt x="38" y="34"/>
                    </a:cubicBezTo>
                    <a:cubicBezTo>
                      <a:pt x="31" y="38"/>
                      <a:pt x="14" y="26"/>
                      <a:pt x="14" y="18"/>
                    </a:cubicBezTo>
                    <a:cubicBezTo>
                      <a:pt x="0" y="21"/>
                      <a:pt x="7" y="0"/>
                      <a:pt x="16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4" name="Freeform 321">
                <a:extLst>
                  <a:ext uri="{FF2B5EF4-FFF2-40B4-BE49-F238E27FC236}">
                    <a16:creationId xmlns:a16="http://schemas.microsoft.com/office/drawing/2014/main" id="{15259F0A-BD33-4AA7-A18A-F899D9DB95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1227" y="3226431"/>
                <a:ext cx="83682" cy="35758"/>
              </a:xfrm>
              <a:custGeom>
                <a:avLst/>
                <a:gdLst>
                  <a:gd name="T0" fmla="*/ 33 w 96"/>
                  <a:gd name="T1" fmla="*/ 18 h 41"/>
                  <a:gd name="T2" fmla="*/ 20 w 96"/>
                  <a:gd name="T3" fmla="*/ 1 h 41"/>
                  <a:gd name="T4" fmla="*/ 39 w 96"/>
                  <a:gd name="T5" fmla="*/ 5 h 41"/>
                  <a:gd name="T6" fmla="*/ 71 w 96"/>
                  <a:gd name="T7" fmla="*/ 18 h 41"/>
                  <a:gd name="T8" fmla="*/ 70 w 96"/>
                  <a:gd name="T9" fmla="*/ 20 h 41"/>
                  <a:gd name="T10" fmla="*/ 83 w 96"/>
                  <a:gd name="T11" fmla="*/ 38 h 41"/>
                  <a:gd name="T12" fmla="*/ 56 w 96"/>
                  <a:gd name="T13" fmla="*/ 33 h 41"/>
                  <a:gd name="T14" fmla="*/ 33 w 96"/>
                  <a:gd name="T15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41">
                    <a:moveTo>
                      <a:pt x="33" y="18"/>
                    </a:moveTo>
                    <a:cubicBezTo>
                      <a:pt x="29" y="14"/>
                      <a:pt x="0" y="6"/>
                      <a:pt x="20" y="1"/>
                    </a:cubicBezTo>
                    <a:cubicBezTo>
                      <a:pt x="26" y="0"/>
                      <a:pt x="34" y="3"/>
                      <a:pt x="39" y="5"/>
                    </a:cubicBezTo>
                    <a:cubicBezTo>
                      <a:pt x="51" y="8"/>
                      <a:pt x="61" y="13"/>
                      <a:pt x="71" y="18"/>
                    </a:cubicBezTo>
                    <a:cubicBezTo>
                      <a:pt x="71" y="19"/>
                      <a:pt x="71" y="19"/>
                      <a:pt x="70" y="20"/>
                    </a:cubicBezTo>
                    <a:cubicBezTo>
                      <a:pt x="75" y="24"/>
                      <a:pt x="96" y="33"/>
                      <a:pt x="83" y="38"/>
                    </a:cubicBezTo>
                    <a:cubicBezTo>
                      <a:pt x="77" y="41"/>
                      <a:pt x="62" y="35"/>
                      <a:pt x="56" y="33"/>
                    </a:cubicBezTo>
                    <a:cubicBezTo>
                      <a:pt x="44" y="30"/>
                      <a:pt x="40" y="27"/>
                      <a:pt x="33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5" name="Freeform 322">
                <a:extLst>
                  <a:ext uri="{FF2B5EF4-FFF2-40B4-BE49-F238E27FC236}">
                    <a16:creationId xmlns:a16="http://schemas.microsoft.com/office/drawing/2014/main" id="{B2015065-5367-4E68-A14E-BE37D62C6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0989" y="3165605"/>
                <a:ext cx="155936" cy="180266"/>
              </a:xfrm>
              <a:custGeom>
                <a:avLst/>
                <a:gdLst>
                  <a:gd name="T0" fmla="*/ 52 w 179"/>
                  <a:gd name="T1" fmla="*/ 51 h 207"/>
                  <a:gd name="T2" fmla="*/ 65 w 179"/>
                  <a:gd name="T3" fmla="*/ 32 h 207"/>
                  <a:gd name="T4" fmla="*/ 74 w 179"/>
                  <a:gd name="T5" fmla="*/ 13 h 207"/>
                  <a:gd name="T6" fmla="*/ 96 w 179"/>
                  <a:gd name="T7" fmla="*/ 0 h 207"/>
                  <a:gd name="T8" fmla="*/ 96 w 179"/>
                  <a:gd name="T9" fmla="*/ 3 h 207"/>
                  <a:gd name="T10" fmla="*/ 106 w 179"/>
                  <a:gd name="T11" fmla="*/ 1 h 207"/>
                  <a:gd name="T12" fmla="*/ 105 w 179"/>
                  <a:gd name="T13" fmla="*/ 14 h 207"/>
                  <a:gd name="T14" fmla="*/ 93 w 179"/>
                  <a:gd name="T15" fmla="*/ 15 h 207"/>
                  <a:gd name="T16" fmla="*/ 88 w 179"/>
                  <a:gd name="T17" fmla="*/ 46 h 207"/>
                  <a:gd name="T18" fmla="*/ 76 w 179"/>
                  <a:gd name="T19" fmla="*/ 65 h 207"/>
                  <a:gd name="T20" fmla="*/ 70 w 179"/>
                  <a:gd name="T21" fmla="*/ 82 h 207"/>
                  <a:gd name="T22" fmla="*/ 90 w 179"/>
                  <a:gd name="T23" fmla="*/ 66 h 207"/>
                  <a:gd name="T24" fmla="*/ 94 w 179"/>
                  <a:gd name="T25" fmla="*/ 67 h 207"/>
                  <a:gd name="T26" fmla="*/ 104 w 179"/>
                  <a:gd name="T27" fmla="*/ 70 h 207"/>
                  <a:gd name="T28" fmla="*/ 104 w 179"/>
                  <a:gd name="T29" fmla="*/ 86 h 207"/>
                  <a:gd name="T30" fmla="*/ 118 w 179"/>
                  <a:gd name="T31" fmla="*/ 87 h 207"/>
                  <a:gd name="T32" fmla="*/ 132 w 179"/>
                  <a:gd name="T33" fmla="*/ 83 h 207"/>
                  <a:gd name="T34" fmla="*/ 133 w 179"/>
                  <a:gd name="T35" fmla="*/ 85 h 207"/>
                  <a:gd name="T36" fmla="*/ 144 w 179"/>
                  <a:gd name="T37" fmla="*/ 82 h 207"/>
                  <a:gd name="T38" fmla="*/ 133 w 179"/>
                  <a:gd name="T39" fmla="*/ 93 h 207"/>
                  <a:gd name="T40" fmla="*/ 149 w 179"/>
                  <a:gd name="T41" fmla="*/ 95 h 207"/>
                  <a:gd name="T42" fmla="*/ 157 w 179"/>
                  <a:gd name="T43" fmla="*/ 99 h 207"/>
                  <a:gd name="T44" fmla="*/ 155 w 179"/>
                  <a:gd name="T45" fmla="*/ 106 h 207"/>
                  <a:gd name="T46" fmla="*/ 159 w 179"/>
                  <a:gd name="T47" fmla="*/ 129 h 207"/>
                  <a:gd name="T48" fmla="*/ 170 w 179"/>
                  <a:gd name="T49" fmla="*/ 126 h 207"/>
                  <a:gd name="T50" fmla="*/ 172 w 179"/>
                  <a:gd name="T51" fmla="*/ 126 h 207"/>
                  <a:gd name="T52" fmla="*/ 156 w 179"/>
                  <a:gd name="T53" fmla="*/ 167 h 207"/>
                  <a:gd name="T54" fmla="*/ 176 w 179"/>
                  <a:gd name="T55" fmla="*/ 145 h 207"/>
                  <a:gd name="T56" fmla="*/ 169 w 179"/>
                  <a:gd name="T57" fmla="*/ 172 h 207"/>
                  <a:gd name="T58" fmla="*/ 178 w 179"/>
                  <a:gd name="T59" fmla="*/ 160 h 207"/>
                  <a:gd name="T60" fmla="*/ 175 w 179"/>
                  <a:gd name="T61" fmla="*/ 189 h 207"/>
                  <a:gd name="T62" fmla="*/ 168 w 179"/>
                  <a:gd name="T63" fmla="*/ 204 h 207"/>
                  <a:gd name="T64" fmla="*/ 161 w 179"/>
                  <a:gd name="T65" fmla="*/ 204 h 207"/>
                  <a:gd name="T66" fmla="*/ 154 w 179"/>
                  <a:gd name="T67" fmla="*/ 207 h 207"/>
                  <a:gd name="T68" fmla="*/ 154 w 179"/>
                  <a:gd name="T69" fmla="*/ 189 h 207"/>
                  <a:gd name="T70" fmla="*/ 143 w 179"/>
                  <a:gd name="T71" fmla="*/ 199 h 207"/>
                  <a:gd name="T72" fmla="*/ 141 w 179"/>
                  <a:gd name="T73" fmla="*/ 188 h 207"/>
                  <a:gd name="T74" fmla="*/ 146 w 179"/>
                  <a:gd name="T75" fmla="*/ 173 h 207"/>
                  <a:gd name="T76" fmla="*/ 142 w 179"/>
                  <a:gd name="T77" fmla="*/ 159 h 207"/>
                  <a:gd name="T78" fmla="*/ 120 w 179"/>
                  <a:gd name="T79" fmla="*/ 179 h 207"/>
                  <a:gd name="T80" fmla="*/ 107 w 179"/>
                  <a:gd name="T81" fmla="*/ 195 h 207"/>
                  <a:gd name="T82" fmla="*/ 88 w 179"/>
                  <a:gd name="T83" fmla="*/ 193 h 207"/>
                  <a:gd name="T84" fmla="*/ 101 w 179"/>
                  <a:gd name="T85" fmla="*/ 182 h 207"/>
                  <a:gd name="T86" fmla="*/ 118 w 179"/>
                  <a:gd name="T87" fmla="*/ 169 h 207"/>
                  <a:gd name="T88" fmla="*/ 112 w 179"/>
                  <a:gd name="T89" fmla="*/ 167 h 207"/>
                  <a:gd name="T90" fmla="*/ 107 w 179"/>
                  <a:gd name="T91" fmla="*/ 171 h 207"/>
                  <a:gd name="T92" fmla="*/ 89 w 179"/>
                  <a:gd name="T93" fmla="*/ 170 h 207"/>
                  <a:gd name="T94" fmla="*/ 89 w 179"/>
                  <a:gd name="T95" fmla="*/ 167 h 207"/>
                  <a:gd name="T96" fmla="*/ 74 w 179"/>
                  <a:gd name="T97" fmla="*/ 168 h 207"/>
                  <a:gd name="T98" fmla="*/ 58 w 179"/>
                  <a:gd name="T99" fmla="*/ 167 h 207"/>
                  <a:gd name="T100" fmla="*/ 24 w 179"/>
                  <a:gd name="T101" fmla="*/ 165 h 207"/>
                  <a:gd name="T102" fmla="*/ 7 w 179"/>
                  <a:gd name="T103" fmla="*/ 168 h 207"/>
                  <a:gd name="T104" fmla="*/ 2 w 179"/>
                  <a:gd name="T105" fmla="*/ 162 h 207"/>
                  <a:gd name="T106" fmla="*/ 0 w 179"/>
                  <a:gd name="T107" fmla="*/ 154 h 207"/>
                  <a:gd name="T108" fmla="*/ 13 w 179"/>
                  <a:gd name="T109" fmla="*/ 142 h 207"/>
                  <a:gd name="T110" fmla="*/ 20 w 179"/>
                  <a:gd name="T111" fmla="*/ 135 h 207"/>
                  <a:gd name="T112" fmla="*/ 20 w 179"/>
                  <a:gd name="T113" fmla="*/ 128 h 207"/>
                  <a:gd name="T114" fmla="*/ 41 w 179"/>
                  <a:gd name="T115" fmla="*/ 77 h 207"/>
                  <a:gd name="T116" fmla="*/ 52 w 179"/>
                  <a:gd name="T117" fmla="*/ 51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9" h="207">
                    <a:moveTo>
                      <a:pt x="52" y="51"/>
                    </a:moveTo>
                    <a:cubicBezTo>
                      <a:pt x="55" y="44"/>
                      <a:pt x="61" y="39"/>
                      <a:pt x="65" y="32"/>
                    </a:cubicBezTo>
                    <a:cubicBezTo>
                      <a:pt x="68" y="25"/>
                      <a:pt x="68" y="19"/>
                      <a:pt x="74" y="13"/>
                    </a:cubicBezTo>
                    <a:cubicBezTo>
                      <a:pt x="76" y="11"/>
                      <a:pt x="96" y="1"/>
                      <a:pt x="96" y="0"/>
                    </a:cubicBezTo>
                    <a:cubicBezTo>
                      <a:pt x="96" y="1"/>
                      <a:pt x="96" y="2"/>
                      <a:pt x="96" y="3"/>
                    </a:cubicBezTo>
                    <a:cubicBezTo>
                      <a:pt x="99" y="3"/>
                      <a:pt x="103" y="1"/>
                      <a:pt x="106" y="1"/>
                    </a:cubicBezTo>
                    <a:cubicBezTo>
                      <a:pt x="106" y="5"/>
                      <a:pt x="105" y="9"/>
                      <a:pt x="105" y="14"/>
                    </a:cubicBezTo>
                    <a:cubicBezTo>
                      <a:pt x="101" y="15"/>
                      <a:pt x="97" y="16"/>
                      <a:pt x="93" y="15"/>
                    </a:cubicBezTo>
                    <a:cubicBezTo>
                      <a:pt x="102" y="23"/>
                      <a:pt x="92" y="38"/>
                      <a:pt x="88" y="46"/>
                    </a:cubicBezTo>
                    <a:cubicBezTo>
                      <a:pt x="84" y="53"/>
                      <a:pt x="80" y="59"/>
                      <a:pt x="76" y="65"/>
                    </a:cubicBezTo>
                    <a:cubicBezTo>
                      <a:pt x="72" y="71"/>
                      <a:pt x="73" y="75"/>
                      <a:pt x="70" y="82"/>
                    </a:cubicBezTo>
                    <a:cubicBezTo>
                      <a:pt x="75" y="80"/>
                      <a:pt x="85" y="60"/>
                      <a:pt x="90" y="66"/>
                    </a:cubicBezTo>
                    <a:cubicBezTo>
                      <a:pt x="91" y="66"/>
                      <a:pt x="93" y="67"/>
                      <a:pt x="94" y="67"/>
                    </a:cubicBezTo>
                    <a:cubicBezTo>
                      <a:pt x="93" y="73"/>
                      <a:pt x="99" y="73"/>
                      <a:pt x="104" y="70"/>
                    </a:cubicBezTo>
                    <a:cubicBezTo>
                      <a:pt x="108" y="78"/>
                      <a:pt x="84" y="79"/>
                      <a:pt x="104" y="86"/>
                    </a:cubicBezTo>
                    <a:cubicBezTo>
                      <a:pt x="110" y="88"/>
                      <a:pt x="112" y="89"/>
                      <a:pt x="118" y="87"/>
                    </a:cubicBezTo>
                    <a:cubicBezTo>
                      <a:pt x="123" y="85"/>
                      <a:pt x="126" y="82"/>
                      <a:pt x="132" y="83"/>
                    </a:cubicBezTo>
                    <a:cubicBezTo>
                      <a:pt x="132" y="84"/>
                      <a:pt x="132" y="85"/>
                      <a:pt x="133" y="85"/>
                    </a:cubicBezTo>
                    <a:cubicBezTo>
                      <a:pt x="136" y="83"/>
                      <a:pt x="140" y="81"/>
                      <a:pt x="144" y="82"/>
                    </a:cubicBezTo>
                    <a:cubicBezTo>
                      <a:pt x="144" y="88"/>
                      <a:pt x="136" y="88"/>
                      <a:pt x="133" y="93"/>
                    </a:cubicBezTo>
                    <a:cubicBezTo>
                      <a:pt x="139" y="94"/>
                      <a:pt x="143" y="93"/>
                      <a:pt x="149" y="95"/>
                    </a:cubicBezTo>
                    <a:cubicBezTo>
                      <a:pt x="150" y="95"/>
                      <a:pt x="156" y="98"/>
                      <a:pt x="157" y="99"/>
                    </a:cubicBezTo>
                    <a:cubicBezTo>
                      <a:pt x="159" y="103"/>
                      <a:pt x="156" y="102"/>
                      <a:pt x="155" y="106"/>
                    </a:cubicBezTo>
                    <a:cubicBezTo>
                      <a:pt x="155" y="110"/>
                      <a:pt x="149" y="131"/>
                      <a:pt x="159" y="129"/>
                    </a:cubicBezTo>
                    <a:cubicBezTo>
                      <a:pt x="163" y="123"/>
                      <a:pt x="166" y="131"/>
                      <a:pt x="170" y="126"/>
                    </a:cubicBezTo>
                    <a:cubicBezTo>
                      <a:pt x="170" y="126"/>
                      <a:pt x="172" y="126"/>
                      <a:pt x="172" y="126"/>
                    </a:cubicBezTo>
                    <a:cubicBezTo>
                      <a:pt x="170" y="130"/>
                      <a:pt x="142" y="165"/>
                      <a:pt x="156" y="167"/>
                    </a:cubicBezTo>
                    <a:cubicBezTo>
                      <a:pt x="159" y="156"/>
                      <a:pt x="163" y="147"/>
                      <a:pt x="176" y="145"/>
                    </a:cubicBezTo>
                    <a:cubicBezTo>
                      <a:pt x="175" y="155"/>
                      <a:pt x="159" y="161"/>
                      <a:pt x="169" y="172"/>
                    </a:cubicBezTo>
                    <a:cubicBezTo>
                      <a:pt x="171" y="167"/>
                      <a:pt x="178" y="164"/>
                      <a:pt x="178" y="160"/>
                    </a:cubicBezTo>
                    <a:cubicBezTo>
                      <a:pt x="179" y="172"/>
                      <a:pt x="179" y="177"/>
                      <a:pt x="175" y="189"/>
                    </a:cubicBezTo>
                    <a:cubicBezTo>
                      <a:pt x="173" y="194"/>
                      <a:pt x="172" y="201"/>
                      <a:pt x="168" y="204"/>
                    </a:cubicBezTo>
                    <a:cubicBezTo>
                      <a:pt x="168" y="204"/>
                      <a:pt x="162" y="204"/>
                      <a:pt x="161" y="204"/>
                    </a:cubicBezTo>
                    <a:cubicBezTo>
                      <a:pt x="159" y="205"/>
                      <a:pt x="156" y="206"/>
                      <a:pt x="154" y="207"/>
                    </a:cubicBezTo>
                    <a:cubicBezTo>
                      <a:pt x="154" y="201"/>
                      <a:pt x="155" y="195"/>
                      <a:pt x="154" y="189"/>
                    </a:cubicBezTo>
                    <a:cubicBezTo>
                      <a:pt x="149" y="191"/>
                      <a:pt x="148" y="199"/>
                      <a:pt x="143" y="199"/>
                    </a:cubicBezTo>
                    <a:cubicBezTo>
                      <a:pt x="138" y="199"/>
                      <a:pt x="140" y="193"/>
                      <a:pt x="141" y="188"/>
                    </a:cubicBezTo>
                    <a:cubicBezTo>
                      <a:pt x="142" y="184"/>
                      <a:pt x="146" y="179"/>
                      <a:pt x="146" y="173"/>
                    </a:cubicBezTo>
                    <a:cubicBezTo>
                      <a:pt x="147" y="167"/>
                      <a:pt x="143" y="164"/>
                      <a:pt x="142" y="159"/>
                    </a:cubicBezTo>
                    <a:cubicBezTo>
                      <a:pt x="139" y="166"/>
                      <a:pt x="128" y="185"/>
                      <a:pt x="120" y="179"/>
                    </a:cubicBezTo>
                    <a:cubicBezTo>
                      <a:pt x="118" y="187"/>
                      <a:pt x="115" y="192"/>
                      <a:pt x="107" y="195"/>
                    </a:cubicBezTo>
                    <a:cubicBezTo>
                      <a:pt x="99" y="198"/>
                      <a:pt x="96" y="192"/>
                      <a:pt x="88" y="193"/>
                    </a:cubicBezTo>
                    <a:cubicBezTo>
                      <a:pt x="89" y="189"/>
                      <a:pt x="98" y="184"/>
                      <a:pt x="101" y="182"/>
                    </a:cubicBezTo>
                    <a:cubicBezTo>
                      <a:pt x="106" y="179"/>
                      <a:pt x="113" y="169"/>
                      <a:pt x="118" y="169"/>
                    </a:cubicBezTo>
                    <a:cubicBezTo>
                      <a:pt x="117" y="168"/>
                      <a:pt x="112" y="167"/>
                      <a:pt x="112" y="167"/>
                    </a:cubicBezTo>
                    <a:cubicBezTo>
                      <a:pt x="108" y="168"/>
                      <a:pt x="109" y="170"/>
                      <a:pt x="107" y="171"/>
                    </a:cubicBezTo>
                    <a:cubicBezTo>
                      <a:pt x="99" y="174"/>
                      <a:pt x="96" y="174"/>
                      <a:pt x="89" y="170"/>
                    </a:cubicBezTo>
                    <a:cubicBezTo>
                      <a:pt x="89" y="169"/>
                      <a:pt x="89" y="168"/>
                      <a:pt x="89" y="167"/>
                    </a:cubicBezTo>
                    <a:cubicBezTo>
                      <a:pt x="85" y="166"/>
                      <a:pt x="78" y="167"/>
                      <a:pt x="74" y="168"/>
                    </a:cubicBezTo>
                    <a:cubicBezTo>
                      <a:pt x="66" y="169"/>
                      <a:pt x="66" y="169"/>
                      <a:pt x="58" y="167"/>
                    </a:cubicBezTo>
                    <a:cubicBezTo>
                      <a:pt x="47" y="164"/>
                      <a:pt x="34" y="162"/>
                      <a:pt x="24" y="165"/>
                    </a:cubicBezTo>
                    <a:cubicBezTo>
                      <a:pt x="19" y="166"/>
                      <a:pt x="12" y="170"/>
                      <a:pt x="7" y="168"/>
                    </a:cubicBezTo>
                    <a:cubicBezTo>
                      <a:pt x="3" y="166"/>
                      <a:pt x="4" y="166"/>
                      <a:pt x="2" y="162"/>
                    </a:cubicBezTo>
                    <a:cubicBezTo>
                      <a:pt x="2" y="163"/>
                      <a:pt x="0" y="154"/>
                      <a:pt x="0" y="154"/>
                    </a:cubicBezTo>
                    <a:cubicBezTo>
                      <a:pt x="1" y="149"/>
                      <a:pt x="8" y="146"/>
                      <a:pt x="13" y="142"/>
                    </a:cubicBezTo>
                    <a:cubicBezTo>
                      <a:pt x="15" y="140"/>
                      <a:pt x="18" y="139"/>
                      <a:pt x="20" y="135"/>
                    </a:cubicBezTo>
                    <a:cubicBezTo>
                      <a:pt x="22" y="131"/>
                      <a:pt x="20" y="132"/>
                      <a:pt x="20" y="128"/>
                    </a:cubicBezTo>
                    <a:cubicBezTo>
                      <a:pt x="22" y="109"/>
                      <a:pt x="33" y="95"/>
                      <a:pt x="41" y="77"/>
                    </a:cubicBezTo>
                    <a:cubicBezTo>
                      <a:pt x="44" y="68"/>
                      <a:pt x="49" y="60"/>
                      <a:pt x="52" y="5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6" name="Freeform 323">
                <a:extLst>
                  <a:ext uri="{FF2B5EF4-FFF2-40B4-BE49-F238E27FC236}">
                    <a16:creationId xmlns:a16="http://schemas.microsoft.com/office/drawing/2014/main" id="{F0443B1F-12C0-4FE5-A295-DE23442D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0863" y="2790326"/>
                <a:ext cx="16589" cy="21750"/>
              </a:xfrm>
              <a:custGeom>
                <a:avLst/>
                <a:gdLst>
                  <a:gd name="T0" fmla="*/ 0 w 19"/>
                  <a:gd name="T1" fmla="*/ 18 h 25"/>
                  <a:gd name="T2" fmla="*/ 9 w 19"/>
                  <a:gd name="T3" fmla="*/ 0 h 25"/>
                  <a:gd name="T4" fmla="*/ 16 w 19"/>
                  <a:gd name="T5" fmla="*/ 5 h 25"/>
                  <a:gd name="T6" fmla="*/ 11 w 19"/>
                  <a:gd name="T7" fmla="*/ 19 h 25"/>
                  <a:gd name="T8" fmla="*/ 0 w 19"/>
                  <a:gd name="T9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5">
                    <a:moveTo>
                      <a:pt x="0" y="18"/>
                    </a:moveTo>
                    <a:cubicBezTo>
                      <a:pt x="0" y="14"/>
                      <a:pt x="4" y="0"/>
                      <a:pt x="9" y="0"/>
                    </a:cubicBezTo>
                    <a:cubicBezTo>
                      <a:pt x="12" y="0"/>
                      <a:pt x="15" y="3"/>
                      <a:pt x="16" y="5"/>
                    </a:cubicBezTo>
                    <a:cubicBezTo>
                      <a:pt x="19" y="9"/>
                      <a:pt x="14" y="16"/>
                      <a:pt x="11" y="19"/>
                    </a:cubicBezTo>
                    <a:cubicBezTo>
                      <a:pt x="8" y="21"/>
                      <a:pt x="1" y="25"/>
                      <a:pt x="0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7" name="Freeform 324">
                <a:extLst>
                  <a:ext uri="{FF2B5EF4-FFF2-40B4-BE49-F238E27FC236}">
                    <a16:creationId xmlns:a16="http://schemas.microsoft.com/office/drawing/2014/main" id="{AAC7067D-6E10-447B-81FB-1ECB812F4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4936" y="3104410"/>
                <a:ext cx="32072" cy="22856"/>
              </a:xfrm>
              <a:custGeom>
                <a:avLst/>
                <a:gdLst>
                  <a:gd name="T0" fmla="*/ 37 w 37"/>
                  <a:gd name="T1" fmla="*/ 25 h 26"/>
                  <a:gd name="T2" fmla="*/ 17 w 37"/>
                  <a:gd name="T3" fmla="*/ 17 h 26"/>
                  <a:gd name="T4" fmla="*/ 1 w 37"/>
                  <a:gd name="T5" fmla="*/ 9 h 26"/>
                  <a:gd name="T6" fmla="*/ 15 w 37"/>
                  <a:gd name="T7" fmla="*/ 1 h 26"/>
                  <a:gd name="T8" fmla="*/ 37 w 37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6">
                    <a:moveTo>
                      <a:pt x="37" y="25"/>
                    </a:moveTo>
                    <a:cubicBezTo>
                      <a:pt x="37" y="26"/>
                      <a:pt x="19" y="18"/>
                      <a:pt x="17" y="17"/>
                    </a:cubicBezTo>
                    <a:cubicBezTo>
                      <a:pt x="12" y="16"/>
                      <a:pt x="3" y="17"/>
                      <a:pt x="1" y="9"/>
                    </a:cubicBezTo>
                    <a:cubicBezTo>
                      <a:pt x="0" y="2"/>
                      <a:pt x="9" y="1"/>
                      <a:pt x="15" y="1"/>
                    </a:cubicBezTo>
                    <a:cubicBezTo>
                      <a:pt x="29" y="0"/>
                      <a:pt x="37" y="12"/>
                      <a:pt x="37" y="2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8" name="Freeform 325">
                <a:extLst>
                  <a:ext uri="{FF2B5EF4-FFF2-40B4-BE49-F238E27FC236}">
                    <a16:creationId xmlns:a16="http://schemas.microsoft.com/office/drawing/2014/main" id="{24E015A1-47F3-46C2-869C-0EC69AB7C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2537" y="2698903"/>
                <a:ext cx="27648" cy="46080"/>
              </a:xfrm>
              <a:custGeom>
                <a:avLst/>
                <a:gdLst>
                  <a:gd name="T0" fmla="*/ 6 w 32"/>
                  <a:gd name="T1" fmla="*/ 40 h 53"/>
                  <a:gd name="T2" fmla="*/ 22 w 32"/>
                  <a:gd name="T3" fmla="*/ 4 h 53"/>
                  <a:gd name="T4" fmla="*/ 29 w 32"/>
                  <a:gd name="T5" fmla="*/ 28 h 53"/>
                  <a:gd name="T6" fmla="*/ 16 w 32"/>
                  <a:gd name="T7" fmla="*/ 51 h 53"/>
                  <a:gd name="T8" fmla="*/ 6 w 32"/>
                  <a:gd name="T9" fmla="*/ 4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3">
                    <a:moveTo>
                      <a:pt x="6" y="40"/>
                    </a:moveTo>
                    <a:cubicBezTo>
                      <a:pt x="0" y="29"/>
                      <a:pt x="6" y="0"/>
                      <a:pt x="22" y="4"/>
                    </a:cubicBezTo>
                    <a:cubicBezTo>
                      <a:pt x="32" y="7"/>
                      <a:pt x="31" y="20"/>
                      <a:pt x="29" y="28"/>
                    </a:cubicBezTo>
                    <a:cubicBezTo>
                      <a:pt x="28" y="34"/>
                      <a:pt x="21" y="53"/>
                      <a:pt x="16" y="51"/>
                    </a:cubicBezTo>
                    <a:cubicBezTo>
                      <a:pt x="15" y="51"/>
                      <a:pt x="7" y="41"/>
                      <a:pt x="6" y="4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9" name="Freeform 326">
                <a:extLst>
                  <a:ext uri="{FF2B5EF4-FFF2-40B4-BE49-F238E27FC236}">
                    <a16:creationId xmlns:a16="http://schemas.microsoft.com/office/drawing/2014/main" id="{A6A6BAC8-B482-4DA0-85BF-9A86130DB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9593" y="2671623"/>
                <a:ext cx="51610" cy="45343"/>
              </a:xfrm>
              <a:custGeom>
                <a:avLst/>
                <a:gdLst>
                  <a:gd name="T0" fmla="*/ 11 w 59"/>
                  <a:gd name="T1" fmla="*/ 21 h 52"/>
                  <a:gd name="T2" fmla="*/ 21 w 59"/>
                  <a:gd name="T3" fmla="*/ 4 h 52"/>
                  <a:gd name="T4" fmla="*/ 24 w 59"/>
                  <a:gd name="T5" fmla="*/ 8 h 52"/>
                  <a:gd name="T6" fmla="*/ 30 w 59"/>
                  <a:gd name="T7" fmla="*/ 6 h 52"/>
                  <a:gd name="T8" fmla="*/ 35 w 59"/>
                  <a:gd name="T9" fmla="*/ 3 h 52"/>
                  <a:gd name="T10" fmla="*/ 40 w 59"/>
                  <a:gd name="T11" fmla="*/ 5 h 52"/>
                  <a:gd name="T12" fmla="*/ 50 w 59"/>
                  <a:gd name="T13" fmla="*/ 1 h 52"/>
                  <a:gd name="T14" fmla="*/ 56 w 59"/>
                  <a:gd name="T15" fmla="*/ 16 h 52"/>
                  <a:gd name="T16" fmla="*/ 41 w 59"/>
                  <a:gd name="T17" fmla="*/ 32 h 52"/>
                  <a:gd name="T18" fmla="*/ 33 w 59"/>
                  <a:gd name="T19" fmla="*/ 40 h 52"/>
                  <a:gd name="T20" fmla="*/ 25 w 59"/>
                  <a:gd name="T21" fmla="*/ 50 h 52"/>
                  <a:gd name="T22" fmla="*/ 15 w 59"/>
                  <a:gd name="T23" fmla="*/ 46 h 52"/>
                  <a:gd name="T24" fmla="*/ 6 w 59"/>
                  <a:gd name="T25" fmla="*/ 50 h 52"/>
                  <a:gd name="T26" fmla="*/ 4 w 59"/>
                  <a:gd name="T27" fmla="*/ 38 h 52"/>
                  <a:gd name="T28" fmla="*/ 0 w 59"/>
                  <a:gd name="T29" fmla="*/ 33 h 52"/>
                  <a:gd name="T30" fmla="*/ 3 w 59"/>
                  <a:gd name="T31" fmla="*/ 27 h 52"/>
                  <a:gd name="T32" fmla="*/ 11 w 59"/>
                  <a:gd name="T33" fmla="*/ 2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52">
                    <a:moveTo>
                      <a:pt x="11" y="21"/>
                    </a:moveTo>
                    <a:cubicBezTo>
                      <a:pt x="14" y="16"/>
                      <a:pt x="11" y="2"/>
                      <a:pt x="21" y="4"/>
                    </a:cubicBezTo>
                    <a:cubicBezTo>
                      <a:pt x="22" y="4"/>
                      <a:pt x="22" y="8"/>
                      <a:pt x="24" y="8"/>
                    </a:cubicBezTo>
                    <a:cubicBezTo>
                      <a:pt x="27" y="9"/>
                      <a:pt x="27" y="7"/>
                      <a:pt x="30" y="6"/>
                    </a:cubicBezTo>
                    <a:cubicBezTo>
                      <a:pt x="32" y="5"/>
                      <a:pt x="32" y="4"/>
                      <a:pt x="35" y="3"/>
                    </a:cubicBezTo>
                    <a:cubicBezTo>
                      <a:pt x="37" y="3"/>
                      <a:pt x="39" y="5"/>
                      <a:pt x="40" y="5"/>
                    </a:cubicBezTo>
                    <a:cubicBezTo>
                      <a:pt x="44" y="4"/>
                      <a:pt x="44" y="0"/>
                      <a:pt x="50" y="1"/>
                    </a:cubicBezTo>
                    <a:cubicBezTo>
                      <a:pt x="59" y="3"/>
                      <a:pt x="58" y="8"/>
                      <a:pt x="56" y="16"/>
                    </a:cubicBezTo>
                    <a:cubicBezTo>
                      <a:pt x="53" y="24"/>
                      <a:pt x="45" y="26"/>
                      <a:pt x="41" y="32"/>
                    </a:cubicBezTo>
                    <a:cubicBezTo>
                      <a:pt x="39" y="35"/>
                      <a:pt x="35" y="37"/>
                      <a:pt x="33" y="40"/>
                    </a:cubicBezTo>
                    <a:cubicBezTo>
                      <a:pt x="31" y="43"/>
                      <a:pt x="29" y="49"/>
                      <a:pt x="25" y="50"/>
                    </a:cubicBezTo>
                    <a:cubicBezTo>
                      <a:pt x="19" y="50"/>
                      <a:pt x="21" y="43"/>
                      <a:pt x="15" y="46"/>
                    </a:cubicBezTo>
                    <a:cubicBezTo>
                      <a:pt x="11" y="47"/>
                      <a:pt x="11" y="52"/>
                      <a:pt x="6" y="50"/>
                    </a:cubicBezTo>
                    <a:cubicBezTo>
                      <a:pt x="6" y="45"/>
                      <a:pt x="7" y="42"/>
                      <a:pt x="4" y="38"/>
                    </a:cubicBezTo>
                    <a:cubicBezTo>
                      <a:pt x="2" y="35"/>
                      <a:pt x="0" y="37"/>
                      <a:pt x="0" y="33"/>
                    </a:cubicBezTo>
                    <a:cubicBezTo>
                      <a:pt x="0" y="29"/>
                      <a:pt x="2" y="29"/>
                      <a:pt x="3" y="27"/>
                    </a:cubicBezTo>
                    <a:cubicBezTo>
                      <a:pt x="6" y="25"/>
                      <a:pt x="10" y="24"/>
                      <a:pt x="11" y="2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0" name="Freeform 327">
                <a:extLst>
                  <a:ext uri="{FF2B5EF4-FFF2-40B4-BE49-F238E27FC236}">
                    <a16:creationId xmlns:a16="http://schemas.microsoft.com/office/drawing/2014/main" id="{3974648E-461F-422B-94D7-BF32FD3162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335" y="2511632"/>
                <a:ext cx="169944" cy="158516"/>
              </a:xfrm>
              <a:custGeom>
                <a:avLst/>
                <a:gdLst>
                  <a:gd name="T0" fmla="*/ 23 w 195"/>
                  <a:gd name="T1" fmla="*/ 146 h 182"/>
                  <a:gd name="T2" fmla="*/ 12 w 195"/>
                  <a:gd name="T3" fmla="*/ 153 h 182"/>
                  <a:gd name="T4" fmla="*/ 10 w 195"/>
                  <a:gd name="T5" fmla="*/ 135 h 182"/>
                  <a:gd name="T6" fmla="*/ 19 w 195"/>
                  <a:gd name="T7" fmla="*/ 126 h 182"/>
                  <a:gd name="T8" fmla="*/ 31 w 195"/>
                  <a:gd name="T9" fmla="*/ 119 h 182"/>
                  <a:gd name="T10" fmla="*/ 29 w 195"/>
                  <a:gd name="T11" fmla="*/ 109 h 182"/>
                  <a:gd name="T12" fmla="*/ 27 w 195"/>
                  <a:gd name="T13" fmla="*/ 96 h 182"/>
                  <a:gd name="T14" fmla="*/ 33 w 195"/>
                  <a:gd name="T15" fmla="*/ 71 h 182"/>
                  <a:gd name="T16" fmla="*/ 35 w 195"/>
                  <a:gd name="T17" fmla="*/ 39 h 182"/>
                  <a:gd name="T18" fmla="*/ 53 w 195"/>
                  <a:gd name="T19" fmla="*/ 4 h 182"/>
                  <a:gd name="T20" fmla="*/ 52 w 195"/>
                  <a:gd name="T21" fmla="*/ 9 h 182"/>
                  <a:gd name="T22" fmla="*/ 60 w 195"/>
                  <a:gd name="T23" fmla="*/ 9 h 182"/>
                  <a:gd name="T24" fmla="*/ 63 w 195"/>
                  <a:gd name="T25" fmla="*/ 21 h 182"/>
                  <a:gd name="T26" fmla="*/ 60 w 195"/>
                  <a:gd name="T27" fmla="*/ 29 h 182"/>
                  <a:gd name="T28" fmla="*/ 65 w 195"/>
                  <a:gd name="T29" fmla="*/ 40 h 182"/>
                  <a:gd name="T30" fmla="*/ 70 w 195"/>
                  <a:gd name="T31" fmla="*/ 50 h 182"/>
                  <a:gd name="T32" fmla="*/ 80 w 195"/>
                  <a:gd name="T33" fmla="*/ 35 h 182"/>
                  <a:gd name="T34" fmla="*/ 84 w 195"/>
                  <a:gd name="T35" fmla="*/ 39 h 182"/>
                  <a:gd name="T36" fmla="*/ 89 w 195"/>
                  <a:gd name="T37" fmla="*/ 41 h 182"/>
                  <a:gd name="T38" fmla="*/ 87 w 195"/>
                  <a:gd name="T39" fmla="*/ 50 h 182"/>
                  <a:gd name="T40" fmla="*/ 108 w 195"/>
                  <a:gd name="T41" fmla="*/ 56 h 182"/>
                  <a:gd name="T42" fmla="*/ 112 w 195"/>
                  <a:gd name="T43" fmla="*/ 64 h 182"/>
                  <a:gd name="T44" fmla="*/ 120 w 195"/>
                  <a:gd name="T45" fmla="*/ 71 h 182"/>
                  <a:gd name="T46" fmla="*/ 129 w 195"/>
                  <a:gd name="T47" fmla="*/ 78 h 182"/>
                  <a:gd name="T48" fmla="*/ 141 w 195"/>
                  <a:gd name="T49" fmla="*/ 82 h 182"/>
                  <a:gd name="T50" fmla="*/ 155 w 195"/>
                  <a:gd name="T51" fmla="*/ 113 h 182"/>
                  <a:gd name="T52" fmla="*/ 153 w 195"/>
                  <a:gd name="T53" fmla="*/ 120 h 182"/>
                  <a:gd name="T54" fmla="*/ 146 w 195"/>
                  <a:gd name="T55" fmla="*/ 125 h 182"/>
                  <a:gd name="T56" fmla="*/ 160 w 195"/>
                  <a:gd name="T57" fmla="*/ 120 h 182"/>
                  <a:gd name="T58" fmla="*/ 172 w 195"/>
                  <a:gd name="T59" fmla="*/ 125 h 182"/>
                  <a:gd name="T60" fmla="*/ 179 w 195"/>
                  <a:gd name="T61" fmla="*/ 119 h 182"/>
                  <a:gd name="T62" fmla="*/ 181 w 195"/>
                  <a:gd name="T63" fmla="*/ 124 h 182"/>
                  <a:gd name="T64" fmla="*/ 186 w 195"/>
                  <a:gd name="T65" fmla="*/ 129 h 182"/>
                  <a:gd name="T66" fmla="*/ 187 w 195"/>
                  <a:gd name="T67" fmla="*/ 133 h 182"/>
                  <a:gd name="T68" fmla="*/ 194 w 195"/>
                  <a:gd name="T69" fmla="*/ 138 h 182"/>
                  <a:gd name="T70" fmla="*/ 185 w 195"/>
                  <a:gd name="T71" fmla="*/ 143 h 182"/>
                  <a:gd name="T72" fmla="*/ 178 w 195"/>
                  <a:gd name="T73" fmla="*/ 150 h 182"/>
                  <a:gd name="T74" fmla="*/ 171 w 195"/>
                  <a:gd name="T75" fmla="*/ 159 h 182"/>
                  <a:gd name="T76" fmla="*/ 160 w 195"/>
                  <a:gd name="T77" fmla="*/ 153 h 182"/>
                  <a:gd name="T78" fmla="*/ 153 w 195"/>
                  <a:gd name="T79" fmla="*/ 151 h 182"/>
                  <a:gd name="T80" fmla="*/ 147 w 195"/>
                  <a:gd name="T81" fmla="*/ 147 h 182"/>
                  <a:gd name="T82" fmla="*/ 130 w 195"/>
                  <a:gd name="T83" fmla="*/ 138 h 182"/>
                  <a:gd name="T84" fmla="*/ 133 w 195"/>
                  <a:gd name="T85" fmla="*/ 129 h 182"/>
                  <a:gd name="T86" fmla="*/ 119 w 195"/>
                  <a:gd name="T87" fmla="*/ 127 h 182"/>
                  <a:gd name="T88" fmla="*/ 119 w 195"/>
                  <a:gd name="T89" fmla="*/ 114 h 182"/>
                  <a:gd name="T90" fmla="*/ 107 w 195"/>
                  <a:gd name="T91" fmla="*/ 120 h 182"/>
                  <a:gd name="T92" fmla="*/ 101 w 195"/>
                  <a:gd name="T93" fmla="*/ 127 h 182"/>
                  <a:gd name="T94" fmla="*/ 102 w 195"/>
                  <a:gd name="T95" fmla="*/ 138 h 182"/>
                  <a:gd name="T96" fmla="*/ 97 w 195"/>
                  <a:gd name="T97" fmla="*/ 142 h 182"/>
                  <a:gd name="T98" fmla="*/ 93 w 195"/>
                  <a:gd name="T99" fmla="*/ 147 h 182"/>
                  <a:gd name="T100" fmla="*/ 83 w 195"/>
                  <a:gd name="T101" fmla="*/ 152 h 182"/>
                  <a:gd name="T102" fmla="*/ 79 w 195"/>
                  <a:gd name="T103" fmla="*/ 162 h 182"/>
                  <a:gd name="T104" fmla="*/ 71 w 195"/>
                  <a:gd name="T105" fmla="*/ 172 h 182"/>
                  <a:gd name="T106" fmla="*/ 60 w 195"/>
                  <a:gd name="T107" fmla="*/ 179 h 182"/>
                  <a:gd name="T108" fmla="*/ 46 w 195"/>
                  <a:gd name="T109" fmla="*/ 158 h 182"/>
                  <a:gd name="T110" fmla="*/ 47 w 195"/>
                  <a:gd name="T111" fmla="*/ 146 h 182"/>
                  <a:gd name="T112" fmla="*/ 37 w 195"/>
                  <a:gd name="T113" fmla="*/ 145 h 182"/>
                  <a:gd name="T114" fmla="*/ 30 w 195"/>
                  <a:gd name="T115" fmla="*/ 147 h 182"/>
                  <a:gd name="T116" fmla="*/ 23 w 195"/>
                  <a:gd name="T117" fmla="*/ 146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5" h="182">
                    <a:moveTo>
                      <a:pt x="23" y="146"/>
                    </a:moveTo>
                    <a:cubicBezTo>
                      <a:pt x="19" y="148"/>
                      <a:pt x="18" y="153"/>
                      <a:pt x="12" y="153"/>
                    </a:cubicBezTo>
                    <a:cubicBezTo>
                      <a:pt x="0" y="153"/>
                      <a:pt x="6" y="140"/>
                      <a:pt x="10" y="135"/>
                    </a:cubicBezTo>
                    <a:cubicBezTo>
                      <a:pt x="12" y="131"/>
                      <a:pt x="15" y="128"/>
                      <a:pt x="19" y="126"/>
                    </a:cubicBezTo>
                    <a:cubicBezTo>
                      <a:pt x="22" y="124"/>
                      <a:pt x="30" y="122"/>
                      <a:pt x="31" y="119"/>
                    </a:cubicBezTo>
                    <a:cubicBezTo>
                      <a:pt x="33" y="116"/>
                      <a:pt x="30" y="112"/>
                      <a:pt x="29" y="109"/>
                    </a:cubicBezTo>
                    <a:cubicBezTo>
                      <a:pt x="28" y="105"/>
                      <a:pt x="27" y="100"/>
                      <a:pt x="27" y="96"/>
                    </a:cubicBezTo>
                    <a:cubicBezTo>
                      <a:pt x="26" y="86"/>
                      <a:pt x="31" y="80"/>
                      <a:pt x="33" y="71"/>
                    </a:cubicBezTo>
                    <a:cubicBezTo>
                      <a:pt x="35" y="61"/>
                      <a:pt x="33" y="50"/>
                      <a:pt x="35" y="39"/>
                    </a:cubicBezTo>
                    <a:cubicBezTo>
                      <a:pt x="37" y="31"/>
                      <a:pt x="37" y="0"/>
                      <a:pt x="53" y="4"/>
                    </a:cubicBezTo>
                    <a:cubicBezTo>
                      <a:pt x="52" y="5"/>
                      <a:pt x="53" y="8"/>
                      <a:pt x="52" y="9"/>
                    </a:cubicBezTo>
                    <a:cubicBezTo>
                      <a:pt x="55" y="9"/>
                      <a:pt x="57" y="9"/>
                      <a:pt x="60" y="9"/>
                    </a:cubicBezTo>
                    <a:cubicBezTo>
                      <a:pt x="60" y="14"/>
                      <a:pt x="63" y="17"/>
                      <a:pt x="63" y="21"/>
                    </a:cubicBezTo>
                    <a:cubicBezTo>
                      <a:pt x="65" y="27"/>
                      <a:pt x="61" y="25"/>
                      <a:pt x="60" y="29"/>
                    </a:cubicBezTo>
                    <a:cubicBezTo>
                      <a:pt x="59" y="32"/>
                      <a:pt x="64" y="37"/>
                      <a:pt x="65" y="40"/>
                    </a:cubicBezTo>
                    <a:cubicBezTo>
                      <a:pt x="67" y="44"/>
                      <a:pt x="67" y="47"/>
                      <a:pt x="70" y="50"/>
                    </a:cubicBezTo>
                    <a:cubicBezTo>
                      <a:pt x="74" y="45"/>
                      <a:pt x="71" y="31"/>
                      <a:pt x="80" y="35"/>
                    </a:cubicBezTo>
                    <a:cubicBezTo>
                      <a:pt x="82" y="36"/>
                      <a:pt x="83" y="38"/>
                      <a:pt x="84" y="39"/>
                    </a:cubicBezTo>
                    <a:cubicBezTo>
                      <a:pt x="86" y="40"/>
                      <a:pt x="88" y="39"/>
                      <a:pt x="89" y="41"/>
                    </a:cubicBezTo>
                    <a:cubicBezTo>
                      <a:pt x="92" y="44"/>
                      <a:pt x="87" y="46"/>
                      <a:pt x="87" y="50"/>
                    </a:cubicBezTo>
                    <a:cubicBezTo>
                      <a:pt x="93" y="52"/>
                      <a:pt x="104" y="52"/>
                      <a:pt x="108" y="56"/>
                    </a:cubicBezTo>
                    <a:cubicBezTo>
                      <a:pt x="110" y="59"/>
                      <a:pt x="110" y="62"/>
                      <a:pt x="112" y="64"/>
                    </a:cubicBezTo>
                    <a:cubicBezTo>
                      <a:pt x="114" y="67"/>
                      <a:pt x="118" y="69"/>
                      <a:pt x="120" y="71"/>
                    </a:cubicBezTo>
                    <a:cubicBezTo>
                      <a:pt x="123" y="74"/>
                      <a:pt x="125" y="77"/>
                      <a:pt x="129" y="78"/>
                    </a:cubicBezTo>
                    <a:cubicBezTo>
                      <a:pt x="134" y="80"/>
                      <a:pt x="136" y="79"/>
                      <a:pt x="141" y="82"/>
                    </a:cubicBezTo>
                    <a:cubicBezTo>
                      <a:pt x="153" y="89"/>
                      <a:pt x="152" y="100"/>
                      <a:pt x="155" y="113"/>
                    </a:cubicBezTo>
                    <a:cubicBezTo>
                      <a:pt x="156" y="116"/>
                      <a:pt x="157" y="117"/>
                      <a:pt x="153" y="120"/>
                    </a:cubicBezTo>
                    <a:cubicBezTo>
                      <a:pt x="150" y="122"/>
                      <a:pt x="146" y="120"/>
                      <a:pt x="146" y="125"/>
                    </a:cubicBezTo>
                    <a:cubicBezTo>
                      <a:pt x="151" y="126"/>
                      <a:pt x="159" y="127"/>
                      <a:pt x="160" y="120"/>
                    </a:cubicBezTo>
                    <a:cubicBezTo>
                      <a:pt x="165" y="119"/>
                      <a:pt x="167" y="125"/>
                      <a:pt x="172" y="125"/>
                    </a:cubicBezTo>
                    <a:cubicBezTo>
                      <a:pt x="170" y="119"/>
                      <a:pt x="174" y="116"/>
                      <a:pt x="179" y="119"/>
                    </a:cubicBezTo>
                    <a:cubicBezTo>
                      <a:pt x="179" y="119"/>
                      <a:pt x="180" y="124"/>
                      <a:pt x="181" y="124"/>
                    </a:cubicBezTo>
                    <a:cubicBezTo>
                      <a:pt x="182" y="126"/>
                      <a:pt x="184" y="127"/>
                      <a:pt x="186" y="129"/>
                    </a:cubicBezTo>
                    <a:cubicBezTo>
                      <a:pt x="187" y="131"/>
                      <a:pt x="184" y="131"/>
                      <a:pt x="187" y="133"/>
                    </a:cubicBezTo>
                    <a:cubicBezTo>
                      <a:pt x="188" y="135"/>
                      <a:pt x="193" y="136"/>
                      <a:pt x="194" y="138"/>
                    </a:cubicBezTo>
                    <a:cubicBezTo>
                      <a:pt x="195" y="143"/>
                      <a:pt x="188" y="140"/>
                      <a:pt x="185" y="143"/>
                    </a:cubicBezTo>
                    <a:cubicBezTo>
                      <a:pt x="186" y="147"/>
                      <a:pt x="180" y="148"/>
                      <a:pt x="178" y="150"/>
                    </a:cubicBezTo>
                    <a:cubicBezTo>
                      <a:pt x="175" y="153"/>
                      <a:pt x="175" y="159"/>
                      <a:pt x="171" y="159"/>
                    </a:cubicBezTo>
                    <a:cubicBezTo>
                      <a:pt x="168" y="160"/>
                      <a:pt x="163" y="155"/>
                      <a:pt x="160" y="153"/>
                    </a:cubicBezTo>
                    <a:cubicBezTo>
                      <a:pt x="158" y="152"/>
                      <a:pt x="155" y="152"/>
                      <a:pt x="153" y="151"/>
                    </a:cubicBezTo>
                    <a:cubicBezTo>
                      <a:pt x="150" y="150"/>
                      <a:pt x="149" y="148"/>
                      <a:pt x="147" y="147"/>
                    </a:cubicBezTo>
                    <a:cubicBezTo>
                      <a:pt x="140" y="144"/>
                      <a:pt x="129" y="150"/>
                      <a:pt x="130" y="138"/>
                    </a:cubicBezTo>
                    <a:cubicBezTo>
                      <a:pt x="131" y="134"/>
                      <a:pt x="136" y="132"/>
                      <a:pt x="133" y="129"/>
                    </a:cubicBezTo>
                    <a:cubicBezTo>
                      <a:pt x="130" y="126"/>
                      <a:pt x="122" y="128"/>
                      <a:pt x="119" y="127"/>
                    </a:cubicBezTo>
                    <a:cubicBezTo>
                      <a:pt x="108" y="125"/>
                      <a:pt x="119" y="121"/>
                      <a:pt x="119" y="114"/>
                    </a:cubicBezTo>
                    <a:cubicBezTo>
                      <a:pt x="115" y="115"/>
                      <a:pt x="110" y="118"/>
                      <a:pt x="107" y="120"/>
                    </a:cubicBezTo>
                    <a:cubicBezTo>
                      <a:pt x="102" y="122"/>
                      <a:pt x="101" y="121"/>
                      <a:pt x="101" y="127"/>
                    </a:cubicBezTo>
                    <a:cubicBezTo>
                      <a:pt x="101" y="131"/>
                      <a:pt x="104" y="135"/>
                      <a:pt x="102" y="138"/>
                    </a:cubicBezTo>
                    <a:cubicBezTo>
                      <a:pt x="101" y="141"/>
                      <a:pt x="99" y="140"/>
                      <a:pt x="97" y="142"/>
                    </a:cubicBezTo>
                    <a:cubicBezTo>
                      <a:pt x="95" y="143"/>
                      <a:pt x="95" y="145"/>
                      <a:pt x="93" y="147"/>
                    </a:cubicBezTo>
                    <a:cubicBezTo>
                      <a:pt x="90" y="150"/>
                      <a:pt x="86" y="149"/>
                      <a:pt x="83" y="152"/>
                    </a:cubicBezTo>
                    <a:cubicBezTo>
                      <a:pt x="79" y="155"/>
                      <a:pt x="81" y="159"/>
                      <a:pt x="79" y="162"/>
                    </a:cubicBezTo>
                    <a:cubicBezTo>
                      <a:pt x="78" y="166"/>
                      <a:pt x="74" y="170"/>
                      <a:pt x="71" y="172"/>
                    </a:cubicBezTo>
                    <a:cubicBezTo>
                      <a:pt x="68" y="175"/>
                      <a:pt x="64" y="178"/>
                      <a:pt x="60" y="179"/>
                    </a:cubicBezTo>
                    <a:cubicBezTo>
                      <a:pt x="46" y="182"/>
                      <a:pt x="46" y="169"/>
                      <a:pt x="46" y="158"/>
                    </a:cubicBezTo>
                    <a:cubicBezTo>
                      <a:pt x="47" y="156"/>
                      <a:pt x="48" y="149"/>
                      <a:pt x="47" y="146"/>
                    </a:cubicBezTo>
                    <a:cubicBezTo>
                      <a:pt x="45" y="142"/>
                      <a:pt x="40" y="144"/>
                      <a:pt x="37" y="145"/>
                    </a:cubicBezTo>
                    <a:cubicBezTo>
                      <a:pt x="34" y="146"/>
                      <a:pt x="33" y="147"/>
                      <a:pt x="30" y="147"/>
                    </a:cubicBezTo>
                    <a:cubicBezTo>
                      <a:pt x="28" y="147"/>
                      <a:pt x="26" y="146"/>
                      <a:pt x="23" y="14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1" name="Freeform 328">
                <a:extLst>
                  <a:ext uri="{FF2B5EF4-FFF2-40B4-BE49-F238E27FC236}">
                    <a16:creationId xmlns:a16="http://schemas.microsoft.com/office/drawing/2014/main" id="{A7B9311E-DE83-433D-AACC-975A77230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4194" y="2644712"/>
                <a:ext cx="26911" cy="25436"/>
              </a:xfrm>
              <a:custGeom>
                <a:avLst/>
                <a:gdLst>
                  <a:gd name="T0" fmla="*/ 10 w 31"/>
                  <a:gd name="T1" fmla="*/ 17 h 29"/>
                  <a:gd name="T2" fmla="*/ 3 w 31"/>
                  <a:gd name="T3" fmla="*/ 3 h 29"/>
                  <a:gd name="T4" fmla="*/ 14 w 31"/>
                  <a:gd name="T5" fmla="*/ 3 h 29"/>
                  <a:gd name="T6" fmla="*/ 29 w 31"/>
                  <a:gd name="T7" fmla="*/ 14 h 29"/>
                  <a:gd name="T8" fmla="*/ 18 w 31"/>
                  <a:gd name="T9" fmla="*/ 28 h 29"/>
                  <a:gd name="T10" fmla="*/ 10 w 31"/>
                  <a:gd name="T11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9">
                    <a:moveTo>
                      <a:pt x="10" y="17"/>
                    </a:moveTo>
                    <a:cubicBezTo>
                      <a:pt x="8" y="13"/>
                      <a:pt x="0" y="8"/>
                      <a:pt x="3" y="3"/>
                    </a:cubicBezTo>
                    <a:cubicBezTo>
                      <a:pt x="6" y="0"/>
                      <a:pt x="10" y="3"/>
                      <a:pt x="14" y="3"/>
                    </a:cubicBezTo>
                    <a:cubicBezTo>
                      <a:pt x="23" y="5"/>
                      <a:pt x="26" y="5"/>
                      <a:pt x="29" y="14"/>
                    </a:cubicBezTo>
                    <a:cubicBezTo>
                      <a:pt x="31" y="20"/>
                      <a:pt x="26" y="29"/>
                      <a:pt x="18" y="28"/>
                    </a:cubicBezTo>
                    <a:cubicBezTo>
                      <a:pt x="15" y="27"/>
                      <a:pt x="12" y="20"/>
                      <a:pt x="10" y="1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2" name="Freeform 329">
                <a:extLst>
                  <a:ext uri="{FF2B5EF4-FFF2-40B4-BE49-F238E27FC236}">
                    <a16:creationId xmlns:a16="http://schemas.microsoft.com/office/drawing/2014/main" id="{F30CC650-2AD9-49AE-AC77-7CE7F9FFA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935" y="2628124"/>
                <a:ext cx="42025" cy="37602"/>
              </a:xfrm>
              <a:custGeom>
                <a:avLst/>
                <a:gdLst>
                  <a:gd name="T0" fmla="*/ 48 w 48"/>
                  <a:gd name="T1" fmla="*/ 23 h 43"/>
                  <a:gd name="T2" fmla="*/ 36 w 48"/>
                  <a:gd name="T3" fmla="*/ 10 h 43"/>
                  <a:gd name="T4" fmla="*/ 48 w 48"/>
                  <a:gd name="T5" fmla="*/ 2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43">
                    <a:moveTo>
                      <a:pt x="48" y="23"/>
                    </a:moveTo>
                    <a:cubicBezTo>
                      <a:pt x="48" y="43"/>
                      <a:pt x="0" y="0"/>
                      <a:pt x="36" y="10"/>
                    </a:cubicBezTo>
                    <a:cubicBezTo>
                      <a:pt x="41" y="12"/>
                      <a:pt x="48" y="18"/>
                      <a:pt x="48" y="2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3" name="Freeform 330">
                <a:extLst>
                  <a:ext uri="{FF2B5EF4-FFF2-40B4-BE49-F238E27FC236}">
                    <a16:creationId xmlns:a16="http://schemas.microsoft.com/office/drawing/2014/main" id="{CCDBDD4B-F848-4784-ACC5-37A41E82E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516" y="2617064"/>
                <a:ext cx="20275" cy="7742"/>
              </a:xfrm>
              <a:custGeom>
                <a:avLst/>
                <a:gdLst>
                  <a:gd name="T0" fmla="*/ 16 w 23"/>
                  <a:gd name="T1" fmla="*/ 1 h 9"/>
                  <a:gd name="T2" fmla="*/ 13 w 23"/>
                  <a:gd name="T3" fmla="*/ 9 h 9"/>
                  <a:gd name="T4" fmla="*/ 5 w 23"/>
                  <a:gd name="T5" fmla="*/ 2 h 9"/>
                  <a:gd name="T6" fmla="*/ 16 w 23"/>
                  <a:gd name="T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9">
                    <a:moveTo>
                      <a:pt x="16" y="1"/>
                    </a:moveTo>
                    <a:cubicBezTo>
                      <a:pt x="23" y="3"/>
                      <a:pt x="18" y="8"/>
                      <a:pt x="13" y="9"/>
                    </a:cubicBezTo>
                    <a:cubicBezTo>
                      <a:pt x="10" y="9"/>
                      <a:pt x="0" y="6"/>
                      <a:pt x="5" y="2"/>
                    </a:cubicBezTo>
                    <a:cubicBezTo>
                      <a:pt x="6" y="1"/>
                      <a:pt x="15" y="0"/>
                      <a:pt x="16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4" name="Freeform 331">
                <a:extLst>
                  <a:ext uri="{FF2B5EF4-FFF2-40B4-BE49-F238E27FC236}">
                    <a16:creationId xmlns:a16="http://schemas.microsoft.com/office/drawing/2014/main" id="{97FFE322-DE21-4854-BA15-8BDF316BB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9799" y="2733555"/>
                <a:ext cx="19907" cy="29860"/>
              </a:xfrm>
              <a:custGeom>
                <a:avLst/>
                <a:gdLst>
                  <a:gd name="T0" fmla="*/ 22 w 23"/>
                  <a:gd name="T1" fmla="*/ 21 h 34"/>
                  <a:gd name="T2" fmla="*/ 7 w 23"/>
                  <a:gd name="T3" fmla="*/ 14 h 34"/>
                  <a:gd name="T4" fmla="*/ 1 w 23"/>
                  <a:gd name="T5" fmla="*/ 7 h 34"/>
                  <a:gd name="T6" fmla="*/ 8 w 23"/>
                  <a:gd name="T7" fmla="*/ 1 h 34"/>
                  <a:gd name="T8" fmla="*/ 16 w 23"/>
                  <a:gd name="T9" fmla="*/ 6 h 34"/>
                  <a:gd name="T10" fmla="*/ 22 w 23"/>
                  <a:gd name="T11" fmla="*/ 10 h 34"/>
                  <a:gd name="T12" fmla="*/ 22 w 23"/>
                  <a:gd name="T13" fmla="*/ 2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4">
                    <a:moveTo>
                      <a:pt x="22" y="21"/>
                    </a:moveTo>
                    <a:cubicBezTo>
                      <a:pt x="18" y="34"/>
                      <a:pt x="10" y="18"/>
                      <a:pt x="7" y="14"/>
                    </a:cubicBezTo>
                    <a:cubicBezTo>
                      <a:pt x="5" y="11"/>
                      <a:pt x="0" y="13"/>
                      <a:pt x="1" y="7"/>
                    </a:cubicBezTo>
                    <a:cubicBezTo>
                      <a:pt x="2" y="6"/>
                      <a:pt x="7" y="1"/>
                      <a:pt x="8" y="1"/>
                    </a:cubicBezTo>
                    <a:cubicBezTo>
                      <a:pt x="10" y="0"/>
                      <a:pt x="14" y="5"/>
                      <a:pt x="16" y="6"/>
                    </a:cubicBezTo>
                    <a:cubicBezTo>
                      <a:pt x="20" y="7"/>
                      <a:pt x="21" y="5"/>
                      <a:pt x="22" y="10"/>
                    </a:cubicBezTo>
                    <a:cubicBezTo>
                      <a:pt x="23" y="12"/>
                      <a:pt x="22" y="19"/>
                      <a:pt x="22" y="2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5" name="Freeform 332">
                <a:extLst>
                  <a:ext uri="{FF2B5EF4-FFF2-40B4-BE49-F238E27FC236}">
                    <a16:creationId xmlns:a16="http://schemas.microsoft.com/office/drawing/2014/main" id="{7F0C9870-30FA-484F-A524-33693467B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665" y="1970833"/>
                <a:ext cx="671299" cy="760879"/>
              </a:xfrm>
              <a:custGeom>
                <a:avLst/>
                <a:gdLst>
                  <a:gd name="T0" fmla="*/ 400 w 771"/>
                  <a:gd name="T1" fmla="*/ 658 h 874"/>
                  <a:gd name="T2" fmla="*/ 419 w 771"/>
                  <a:gd name="T3" fmla="*/ 614 h 874"/>
                  <a:gd name="T4" fmla="*/ 470 w 771"/>
                  <a:gd name="T5" fmla="*/ 511 h 874"/>
                  <a:gd name="T6" fmla="*/ 421 w 771"/>
                  <a:gd name="T7" fmla="*/ 444 h 874"/>
                  <a:gd name="T8" fmla="*/ 358 w 771"/>
                  <a:gd name="T9" fmla="*/ 433 h 874"/>
                  <a:gd name="T10" fmla="*/ 368 w 771"/>
                  <a:gd name="T11" fmla="*/ 379 h 874"/>
                  <a:gd name="T12" fmla="*/ 312 w 771"/>
                  <a:gd name="T13" fmla="*/ 315 h 874"/>
                  <a:gd name="T14" fmla="*/ 264 w 771"/>
                  <a:gd name="T15" fmla="*/ 336 h 874"/>
                  <a:gd name="T16" fmla="*/ 222 w 771"/>
                  <a:gd name="T17" fmla="*/ 345 h 874"/>
                  <a:gd name="T18" fmla="*/ 148 w 771"/>
                  <a:gd name="T19" fmla="*/ 333 h 874"/>
                  <a:gd name="T20" fmla="*/ 63 w 771"/>
                  <a:gd name="T21" fmla="*/ 308 h 874"/>
                  <a:gd name="T22" fmla="*/ 19 w 771"/>
                  <a:gd name="T23" fmla="*/ 263 h 874"/>
                  <a:gd name="T24" fmla="*/ 64 w 771"/>
                  <a:gd name="T25" fmla="*/ 244 h 874"/>
                  <a:gd name="T26" fmla="*/ 5 w 771"/>
                  <a:gd name="T27" fmla="*/ 185 h 874"/>
                  <a:gd name="T28" fmla="*/ 10 w 771"/>
                  <a:gd name="T29" fmla="*/ 116 h 874"/>
                  <a:gd name="T30" fmla="*/ 78 w 771"/>
                  <a:gd name="T31" fmla="*/ 6 h 874"/>
                  <a:gd name="T32" fmla="*/ 96 w 771"/>
                  <a:gd name="T33" fmla="*/ 118 h 874"/>
                  <a:gd name="T34" fmla="*/ 145 w 771"/>
                  <a:gd name="T35" fmla="*/ 199 h 874"/>
                  <a:gd name="T36" fmla="*/ 122 w 771"/>
                  <a:gd name="T37" fmla="*/ 161 h 874"/>
                  <a:gd name="T38" fmla="*/ 140 w 771"/>
                  <a:gd name="T39" fmla="*/ 146 h 874"/>
                  <a:gd name="T40" fmla="*/ 133 w 771"/>
                  <a:gd name="T41" fmla="*/ 86 h 874"/>
                  <a:gd name="T42" fmla="*/ 138 w 771"/>
                  <a:gd name="T43" fmla="*/ 71 h 874"/>
                  <a:gd name="T44" fmla="*/ 154 w 771"/>
                  <a:gd name="T45" fmla="*/ 59 h 874"/>
                  <a:gd name="T46" fmla="*/ 176 w 771"/>
                  <a:gd name="T47" fmla="*/ 25 h 874"/>
                  <a:gd name="T48" fmla="*/ 239 w 771"/>
                  <a:gd name="T49" fmla="*/ 47 h 874"/>
                  <a:gd name="T50" fmla="*/ 259 w 771"/>
                  <a:gd name="T51" fmla="*/ 112 h 874"/>
                  <a:gd name="T52" fmla="*/ 249 w 771"/>
                  <a:gd name="T53" fmla="*/ 157 h 874"/>
                  <a:gd name="T54" fmla="*/ 268 w 771"/>
                  <a:gd name="T55" fmla="*/ 137 h 874"/>
                  <a:gd name="T56" fmla="*/ 295 w 771"/>
                  <a:gd name="T57" fmla="*/ 132 h 874"/>
                  <a:gd name="T58" fmla="*/ 363 w 771"/>
                  <a:gd name="T59" fmla="*/ 110 h 874"/>
                  <a:gd name="T60" fmla="*/ 419 w 771"/>
                  <a:gd name="T61" fmla="*/ 197 h 874"/>
                  <a:gd name="T62" fmla="*/ 490 w 771"/>
                  <a:gd name="T63" fmla="*/ 209 h 874"/>
                  <a:gd name="T64" fmla="*/ 506 w 771"/>
                  <a:gd name="T65" fmla="*/ 283 h 874"/>
                  <a:gd name="T66" fmla="*/ 584 w 771"/>
                  <a:gd name="T67" fmla="*/ 290 h 874"/>
                  <a:gd name="T68" fmla="*/ 600 w 771"/>
                  <a:gd name="T69" fmla="*/ 319 h 874"/>
                  <a:gd name="T70" fmla="*/ 615 w 771"/>
                  <a:gd name="T71" fmla="*/ 396 h 874"/>
                  <a:gd name="T72" fmla="*/ 592 w 771"/>
                  <a:gd name="T73" fmla="*/ 425 h 874"/>
                  <a:gd name="T74" fmla="*/ 675 w 771"/>
                  <a:gd name="T75" fmla="*/ 482 h 874"/>
                  <a:gd name="T76" fmla="*/ 723 w 771"/>
                  <a:gd name="T77" fmla="*/ 531 h 874"/>
                  <a:gd name="T78" fmla="*/ 765 w 771"/>
                  <a:gd name="T79" fmla="*/ 585 h 874"/>
                  <a:gd name="T80" fmla="*/ 719 w 771"/>
                  <a:gd name="T81" fmla="*/ 650 h 874"/>
                  <a:gd name="T82" fmla="*/ 659 w 771"/>
                  <a:gd name="T83" fmla="*/ 647 h 874"/>
                  <a:gd name="T84" fmla="*/ 612 w 771"/>
                  <a:gd name="T85" fmla="*/ 637 h 874"/>
                  <a:gd name="T86" fmla="*/ 670 w 771"/>
                  <a:gd name="T87" fmla="*/ 727 h 874"/>
                  <a:gd name="T88" fmla="*/ 696 w 771"/>
                  <a:gd name="T89" fmla="*/ 768 h 874"/>
                  <a:gd name="T90" fmla="*/ 679 w 771"/>
                  <a:gd name="T91" fmla="*/ 813 h 874"/>
                  <a:gd name="T92" fmla="*/ 631 w 771"/>
                  <a:gd name="T93" fmla="*/ 808 h 874"/>
                  <a:gd name="T94" fmla="*/ 581 w 771"/>
                  <a:gd name="T95" fmla="*/ 782 h 874"/>
                  <a:gd name="T96" fmla="*/ 631 w 771"/>
                  <a:gd name="T97" fmla="*/ 833 h 874"/>
                  <a:gd name="T98" fmla="*/ 625 w 771"/>
                  <a:gd name="T99" fmla="*/ 864 h 874"/>
                  <a:gd name="T100" fmla="*/ 526 w 771"/>
                  <a:gd name="T101" fmla="*/ 816 h 874"/>
                  <a:gd name="T102" fmla="*/ 514 w 771"/>
                  <a:gd name="T103" fmla="*/ 822 h 874"/>
                  <a:gd name="T104" fmla="*/ 488 w 771"/>
                  <a:gd name="T105" fmla="*/ 789 h 874"/>
                  <a:gd name="T106" fmla="*/ 473 w 771"/>
                  <a:gd name="T107" fmla="*/ 763 h 874"/>
                  <a:gd name="T108" fmla="*/ 432 w 771"/>
                  <a:gd name="T109" fmla="*/ 732 h 874"/>
                  <a:gd name="T110" fmla="*/ 397 w 771"/>
                  <a:gd name="T111" fmla="*/ 720 h 874"/>
                  <a:gd name="T112" fmla="*/ 364 w 771"/>
                  <a:gd name="T113" fmla="*/ 731 h 874"/>
                  <a:gd name="T114" fmla="*/ 320 w 771"/>
                  <a:gd name="T115" fmla="*/ 711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71" h="874">
                    <a:moveTo>
                      <a:pt x="331" y="676"/>
                    </a:moveTo>
                    <a:cubicBezTo>
                      <a:pt x="333" y="675"/>
                      <a:pt x="338" y="675"/>
                      <a:pt x="340" y="673"/>
                    </a:cubicBezTo>
                    <a:cubicBezTo>
                      <a:pt x="342" y="669"/>
                      <a:pt x="331" y="660"/>
                      <a:pt x="340" y="660"/>
                    </a:cubicBezTo>
                    <a:cubicBezTo>
                      <a:pt x="340" y="658"/>
                      <a:pt x="340" y="656"/>
                      <a:pt x="339" y="655"/>
                    </a:cubicBezTo>
                    <a:cubicBezTo>
                      <a:pt x="344" y="652"/>
                      <a:pt x="346" y="655"/>
                      <a:pt x="349" y="656"/>
                    </a:cubicBezTo>
                    <a:cubicBezTo>
                      <a:pt x="352" y="657"/>
                      <a:pt x="356" y="657"/>
                      <a:pt x="360" y="659"/>
                    </a:cubicBezTo>
                    <a:cubicBezTo>
                      <a:pt x="366" y="661"/>
                      <a:pt x="372" y="667"/>
                      <a:pt x="379" y="666"/>
                    </a:cubicBezTo>
                    <a:cubicBezTo>
                      <a:pt x="375" y="656"/>
                      <a:pt x="393" y="667"/>
                      <a:pt x="399" y="668"/>
                    </a:cubicBezTo>
                    <a:cubicBezTo>
                      <a:pt x="401" y="664"/>
                      <a:pt x="401" y="662"/>
                      <a:pt x="400" y="658"/>
                    </a:cubicBezTo>
                    <a:cubicBezTo>
                      <a:pt x="403" y="658"/>
                      <a:pt x="409" y="657"/>
                      <a:pt x="412" y="658"/>
                    </a:cubicBezTo>
                    <a:cubicBezTo>
                      <a:pt x="415" y="659"/>
                      <a:pt x="412" y="663"/>
                      <a:pt x="417" y="660"/>
                    </a:cubicBezTo>
                    <a:cubicBezTo>
                      <a:pt x="421" y="658"/>
                      <a:pt x="419" y="654"/>
                      <a:pt x="421" y="652"/>
                    </a:cubicBezTo>
                    <a:cubicBezTo>
                      <a:pt x="424" y="650"/>
                      <a:pt x="430" y="650"/>
                      <a:pt x="433" y="651"/>
                    </a:cubicBezTo>
                    <a:cubicBezTo>
                      <a:pt x="436" y="651"/>
                      <a:pt x="439" y="656"/>
                      <a:pt x="442" y="652"/>
                    </a:cubicBezTo>
                    <a:cubicBezTo>
                      <a:pt x="444" y="649"/>
                      <a:pt x="440" y="647"/>
                      <a:pt x="439" y="644"/>
                    </a:cubicBezTo>
                    <a:cubicBezTo>
                      <a:pt x="438" y="640"/>
                      <a:pt x="440" y="639"/>
                      <a:pt x="439" y="636"/>
                    </a:cubicBezTo>
                    <a:cubicBezTo>
                      <a:pt x="436" y="631"/>
                      <a:pt x="430" y="631"/>
                      <a:pt x="427" y="628"/>
                    </a:cubicBezTo>
                    <a:cubicBezTo>
                      <a:pt x="424" y="625"/>
                      <a:pt x="421" y="619"/>
                      <a:pt x="419" y="614"/>
                    </a:cubicBezTo>
                    <a:cubicBezTo>
                      <a:pt x="417" y="607"/>
                      <a:pt x="421" y="608"/>
                      <a:pt x="425" y="603"/>
                    </a:cubicBezTo>
                    <a:cubicBezTo>
                      <a:pt x="428" y="601"/>
                      <a:pt x="429" y="598"/>
                      <a:pt x="431" y="596"/>
                    </a:cubicBezTo>
                    <a:cubicBezTo>
                      <a:pt x="434" y="593"/>
                      <a:pt x="438" y="592"/>
                      <a:pt x="441" y="589"/>
                    </a:cubicBezTo>
                    <a:cubicBezTo>
                      <a:pt x="444" y="586"/>
                      <a:pt x="445" y="582"/>
                      <a:pt x="448" y="579"/>
                    </a:cubicBezTo>
                    <a:cubicBezTo>
                      <a:pt x="451" y="575"/>
                      <a:pt x="455" y="573"/>
                      <a:pt x="457" y="569"/>
                    </a:cubicBezTo>
                    <a:cubicBezTo>
                      <a:pt x="460" y="563"/>
                      <a:pt x="459" y="553"/>
                      <a:pt x="464" y="548"/>
                    </a:cubicBezTo>
                    <a:cubicBezTo>
                      <a:pt x="467" y="545"/>
                      <a:pt x="472" y="545"/>
                      <a:pt x="474" y="541"/>
                    </a:cubicBezTo>
                    <a:cubicBezTo>
                      <a:pt x="478" y="534"/>
                      <a:pt x="473" y="527"/>
                      <a:pt x="472" y="520"/>
                    </a:cubicBezTo>
                    <a:cubicBezTo>
                      <a:pt x="471" y="517"/>
                      <a:pt x="472" y="514"/>
                      <a:pt x="470" y="511"/>
                    </a:cubicBezTo>
                    <a:cubicBezTo>
                      <a:pt x="469" y="508"/>
                      <a:pt x="466" y="507"/>
                      <a:pt x="465" y="504"/>
                    </a:cubicBezTo>
                    <a:cubicBezTo>
                      <a:pt x="466" y="504"/>
                      <a:pt x="467" y="504"/>
                      <a:pt x="468" y="504"/>
                    </a:cubicBezTo>
                    <a:cubicBezTo>
                      <a:pt x="468" y="496"/>
                      <a:pt x="461" y="495"/>
                      <a:pt x="459" y="489"/>
                    </a:cubicBezTo>
                    <a:cubicBezTo>
                      <a:pt x="458" y="484"/>
                      <a:pt x="459" y="474"/>
                      <a:pt x="456" y="470"/>
                    </a:cubicBezTo>
                    <a:cubicBezTo>
                      <a:pt x="452" y="465"/>
                      <a:pt x="442" y="466"/>
                      <a:pt x="438" y="462"/>
                    </a:cubicBezTo>
                    <a:cubicBezTo>
                      <a:pt x="437" y="461"/>
                      <a:pt x="438" y="459"/>
                      <a:pt x="437" y="458"/>
                    </a:cubicBezTo>
                    <a:cubicBezTo>
                      <a:pt x="436" y="457"/>
                      <a:pt x="433" y="456"/>
                      <a:pt x="432" y="455"/>
                    </a:cubicBezTo>
                    <a:cubicBezTo>
                      <a:pt x="431" y="452"/>
                      <a:pt x="431" y="449"/>
                      <a:pt x="431" y="446"/>
                    </a:cubicBezTo>
                    <a:cubicBezTo>
                      <a:pt x="429" y="446"/>
                      <a:pt x="423" y="446"/>
                      <a:pt x="421" y="444"/>
                    </a:cubicBezTo>
                    <a:cubicBezTo>
                      <a:pt x="416" y="442"/>
                      <a:pt x="417" y="436"/>
                      <a:pt x="413" y="432"/>
                    </a:cubicBezTo>
                    <a:cubicBezTo>
                      <a:pt x="411" y="430"/>
                      <a:pt x="405" y="430"/>
                      <a:pt x="405" y="425"/>
                    </a:cubicBezTo>
                    <a:cubicBezTo>
                      <a:pt x="404" y="420"/>
                      <a:pt x="410" y="421"/>
                      <a:pt x="411" y="417"/>
                    </a:cubicBezTo>
                    <a:cubicBezTo>
                      <a:pt x="411" y="417"/>
                      <a:pt x="401" y="418"/>
                      <a:pt x="399" y="418"/>
                    </a:cubicBezTo>
                    <a:cubicBezTo>
                      <a:pt x="396" y="417"/>
                      <a:pt x="394" y="412"/>
                      <a:pt x="390" y="411"/>
                    </a:cubicBezTo>
                    <a:cubicBezTo>
                      <a:pt x="390" y="417"/>
                      <a:pt x="390" y="419"/>
                      <a:pt x="384" y="422"/>
                    </a:cubicBezTo>
                    <a:cubicBezTo>
                      <a:pt x="382" y="424"/>
                      <a:pt x="381" y="423"/>
                      <a:pt x="378" y="425"/>
                    </a:cubicBezTo>
                    <a:cubicBezTo>
                      <a:pt x="376" y="427"/>
                      <a:pt x="375" y="430"/>
                      <a:pt x="372" y="431"/>
                    </a:cubicBezTo>
                    <a:cubicBezTo>
                      <a:pt x="369" y="433"/>
                      <a:pt x="360" y="436"/>
                      <a:pt x="358" y="433"/>
                    </a:cubicBezTo>
                    <a:cubicBezTo>
                      <a:pt x="356" y="429"/>
                      <a:pt x="360" y="427"/>
                      <a:pt x="361" y="423"/>
                    </a:cubicBezTo>
                    <a:cubicBezTo>
                      <a:pt x="362" y="419"/>
                      <a:pt x="360" y="418"/>
                      <a:pt x="360" y="414"/>
                    </a:cubicBezTo>
                    <a:cubicBezTo>
                      <a:pt x="359" y="408"/>
                      <a:pt x="363" y="404"/>
                      <a:pt x="369" y="405"/>
                    </a:cubicBezTo>
                    <a:cubicBezTo>
                      <a:pt x="372" y="406"/>
                      <a:pt x="375" y="409"/>
                      <a:pt x="378" y="408"/>
                    </a:cubicBezTo>
                    <a:cubicBezTo>
                      <a:pt x="382" y="407"/>
                      <a:pt x="383" y="403"/>
                      <a:pt x="387" y="402"/>
                    </a:cubicBezTo>
                    <a:cubicBezTo>
                      <a:pt x="387" y="399"/>
                      <a:pt x="388" y="395"/>
                      <a:pt x="387" y="392"/>
                    </a:cubicBezTo>
                    <a:cubicBezTo>
                      <a:pt x="385" y="389"/>
                      <a:pt x="380" y="386"/>
                      <a:pt x="378" y="384"/>
                    </a:cubicBezTo>
                    <a:cubicBezTo>
                      <a:pt x="377" y="383"/>
                      <a:pt x="375" y="381"/>
                      <a:pt x="373" y="380"/>
                    </a:cubicBezTo>
                    <a:cubicBezTo>
                      <a:pt x="372" y="379"/>
                      <a:pt x="369" y="379"/>
                      <a:pt x="368" y="379"/>
                    </a:cubicBezTo>
                    <a:cubicBezTo>
                      <a:pt x="363" y="375"/>
                      <a:pt x="361" y="371"/>
                      <a:pt x="355" y="368"/>
                    </a:cubicBezTo>
                    <a:cubicBezTo>
                      <a:pt x="351" y="367"/>
                      <a:pt x="343" y="365"/>
                      <a:pt x="345" y="358"/>
                    </a:cubicBezTo>
                    <a:cubicBezTo>
                      <a:pt x="348" y="359"/>
                      <a:pt x="353" y="354"/>
                      <a:pt x="352" y="351"/>
                    </a:cubicBezTo>
                    <a:cubicBezTo>
                      <a:pt x="350" y="348"/>
                      <a:pt x="343" y="348"/>
                      <a:pt x="340" y="349"/>
                    </a:cubicBezTo>
                    <a:cubicBezTo>
                      <a:pt x="339" y="347"/>
                      <a:pt x="339" y="347"/>
                      <a:pt x="338" y="347"/>
                    </a:cubicBezTo>
                    <a:cubicBezTo>
                      <a:pt x="338" y="350"/>
                      <a:pt x="337" y="352"/>
                      <a:pt x="335" y="355"/>
                    </a:cubicBezTo>
                    <a:cubicBezTo>
                      <a:pt x="335" y="355"/>
                      <a:pt x="335" y="355"/>
                      <a:pt x="335" y="355"/>
                    </a:cubicBezTo>
                    <a:cubicBezTo>
                      <a:pt x="328" y="346"/>
                      <a:pt x="338" y="318"/>
                      <a:pt x="326" y="316"/>
                    </a:cubicBezTo>
                    <a:cubicBezTo>
                      <a:pt x="321" y="316"/>
                      <a:pt x="317" y="320"/>
                      <a:pt x="312" y="315"/>
                    </a:cubicBezTo>
                    <a:cubicBezTo>
                      <a:pt x="305" y="309"/>
                      <a:pt x="304" y="297"/>
                      <a:pt x="293" y="298"/>
                    </a:cubicBezTo>
                    <a:cubicBezTo>
                      <a:pt x="293" y="299"/>
                      <a:pt x="292" y="300"/>
                      <a:pt x="292" y="301"/>
                    </a:cubicBezTo>
                    <a:cubicBezTo>
                      <a:pt x="288" y="302"/>
                      <a:pt x="285" y="300"/>
                      <a:pt x="281" y="301"/>
                    </a:cubicBezTo>
                    <a:cubicBezTo>
                      <a:pt x="285" y="304"/>
                      <a:pt x="289" y="307"/>
                      <a:pt x="293" y="308"/>
                    </a:cubicBezTo>
                    <a:cubicBezTo>
                      <a:pt x="298" y="302"/>
                      <a:pt x="304" y="319"/>
                      <a:pt x="305" y="324"/>
                    </a:cubicBezTo>
                    <a:cubicBezTo>
                      <a:pt x="306" y="329"/>
                      <a:pt x="307" y="338"/>
                      <a:pt x="302" y="342"/>
                    </a:cubicBezTo>
                    <a:cubicBezTo>
                      <a:pt x="298" y="346"/>
                      <a:pt x="288" y="343"/>
                      <a:pt x="282" y="344"/>
                    </a:cubicBezTo>
                    <a:cubicBezTo>
                      <a:pt x="275" y="345"/>
                      <a:pt x="280" y="343"/>
                      <a:pt x="275" y="340"/>
                    </a:cubicBezTo>
                    <a:cubicBezTo>
                      <a:pt x="272" y="338"/>
                      <a:pt x="265" y="340"/>
                      <a:pt x="264" y="336"/>
                    </a:cubicBezTo>
                    <a:cubicBezTo>
                      <a:pt x="261" y="336"/>
                      <a:pt x="258" y="333"/>
                      <a:pt x="254" y="331"/>
                    </a:cubicBezTo>
                    <a:cubicBezTo>
                      <a:pt x="251" y="330"/>
                      <a:pt x="247" y="331"/>
                      <a:pt x="244" y="330"/>
                    </a:cubicBezTo>
                    <a:cubicBezTo>
                      <a:pt x="238" y="329"/>
                      <a:pt x="230" y="327"/>
                      <a:pt x="224" y="324"/>
                    </a:cubicBezTo>
                    <a:cubicBezTo>
                      <a:pt x="224" y="326"/>
                      <a:pt x="232" y="333"/>
                      <a:pt x="234" y="333"/>
                    </a:cubicBezTo>
                    <a:cubicBezTo>
                      <a:pt x="235" y="325"/>
                      <a:pt x="242" y="338"/>
                      <a:pt x="243" y="340"/>
                    </a:cubicBezTo>
                    <a:cubicBezTo>
                      <a:pt x="245" y="343"/>
                      <a:pt x="255" y="353"/>
                      <a:pt x="248" y="356"/>
                    </a:cubicBezTo>
                    <a:cubicBezTo>
                      <a:pt x="243" y="358"/>
                      <a:pt x="234" y="345"/>
                      <a:pt x="231" y="343"/>
                    </a:cubicBezTo>
                    <a:cubicBezTo>
                      <a:pt x="227" y="339"/>
                      <a:pt x="221" y="335"/>
                      <a:pt x="217" y="330"/>
                    </a:cubicBezTo>
                    <a:cubicBezTo>
                      <a:pt x="218" y="336"/>
                      <a:pt x="227" y="339"/>
                      <a:pt x="222" y="345"/>
                    </a:cubicBezTo>
                    <a:cubicBezTo>
                      <a:pt x="221" y="345"/>
                      <a:pt x="218" y="345"/>
                      <a:pt x="217" y="345"/>
                    </a:cubicBezTo>
                    <a:cubicBezTo>
                      <a:pt x="216" y="346"/>
                      <a:pt x="215" y="348"/>
                      <a:pt x="215" y="349"/>
                    </a:cubicBezTo>
                    <a:cubicBezTo>
                      <a:pt x="212" y="350"/>
                      <a:pt x="209" y="352"/>
                      <a:pt x="207" y="348"/>
                    </a:cubicBezTo>
                    <a:cubicBezTo>
                      <a:pt x="207" y="353"/>
                      <a:pt x="207" y="356"/>
                      <a:pt x="202" y="356"/>
                    </a:cubicBezTo>
                    <a:cubicBezTo>
                      <a:pt x="198" y="356"/>
                      <a:pt x="194" y="352"/>
                      <a:pt x="193" y="349"/>
                    </a:cubicBezTo>
                    <a:cubicBezTo>
                      <a:pt x="205" y="347"/>
                      <a:pt x="193" y="341"/>
                      <a:pt x="192" y="337"/>
                    </a:cubicBezTo>
                    <a:cubicBezTo>
                      <a:pt x="192" y="337"/>
                      <a:pt x="184" y="334"/>
                      <a:pt x="184" y="334"/>
                    </a:cubicBezTo>
                    <a:cubicBezTo>
                      <a:pt x="180" y="334"/>
                      <a:pt x="178" y="336"/>
                      <a:pt x="174" y="337"/>
                    </a:cubicBezTo>
                    <a:cubicBezTo>
                      <a:pt x="166" y="340"/>
                      <a:pt x="155" y="336"/>
                      <a:pt x="148" y="333"/>
                    </a:cubicBezTo>
                    <a:cubicBezTo>
                      <a:pt x="138" y="331"/>
                      <a:pt x="130" y="327"/>
                      <a:pt x="120" y="326"/>
                    </a:cubicBezTo>
                    <a:cubicBezTo>
                      <a:pt x="120" y="326"/>
                      <a:pt x="120" y="328"/>
                      <a:pt x="120" y="328"/>
                    </a:cubicBezTo>
                    <a:cubicBezTo>
                      <a:pt x="125" y="328"/>
                      <a:pt x="136" y="335"/>
                      <a:pt x="125" y="336"/>
                    </a:cubicBezTo>
                    <a:cubicBezTo>
                      <a:pt x="120" y="336"/>
                      <a:pt x="115" y="335"/>
                      <a:pt x="111" y="331"/>
                    </a:cubicBezTo>
                    <a:cubicBezTo>
                      <a:pt x="103" y="326"/>
                      <a:pt x="92" y="318"/>
                      <a:pt x="95" y="306"/>
                    </a:cubicBezTo>
                    <a:cubicBezTo>
                      <a:pt x="94" y="307"/>
                      <a:pt x="93" y="306"/>
                      <a:pt x="92" y="306"/>
                    </a:cubicBezTo>
                    <a:cubicBezTo>
                      <a:pt x="90" y="314"/>
                      <a:pt x="86" y="304"/>
                      <a:pt x="83" y="304"/>
                    </a:cubicBezTo>
                    <a:cubicBezTo>
                      <a:pt x="83" y="307"/>
                      <a:pt x="83" y="310"/>
                      <a:pt x="83" y="313"/>
                    </a:cubicBezTo>
                    <a:cubicBezTo>
                      <a:pt x="77" y="312"/>
                      <a:pt x="70" y="309"/>
                      <a:pt x="63" y="308"/>
                    </a:cubicBezTo>
                    <a:cubicBezTo>
                      <a:pt x="65" y="309"/>
                      <a:pt x="66" y="311"/>
                      <a:pt x="67" y="313"/>
                    </a:cubicBezTo>
                    <a:cubicBezTo>
                      <a:pt x="65" y="313"/>
                      <a:pt x="64" y="314"/>
                      <a:pt x="63" y="314"/>
                    </a:cubicBezTo>
                    <a:cubicBezTo>
                      <a:pt x="63" y="315"/>
                      <a:pt x="62" y="315"/>
                      <a:pt x="62" y="316"/>
                    </a:cubicBezTo>
                    <a:cubicBezTo>
                      <a:pt x="60" y="316"/>
                      <a:pt x="58" y="314"/>
                      <a:pt x="56" y="313"/>
                    </a:cubicBezTo>
                    <a:cubicBezTo>
                      <a:pt x="56" y="313"/>
                      <a:pt x="50" y="310"/>
                      <a:pt x="50" y="310"/>
                    </a:cubicBezTo>
                    <a:cubicBezTo>
                      <a:pt x="46" y="304"/>
                      <a:pt x="52" y="306"/>
                      <a:pt x="56" y="306"/>
                    </a:cubicBezTo>
                    <a:cubicBezTo>
                      <a:pt x="53" y="300"/>
                      <a:pt x="41" y="301"/>
                      <a:pt x="36" y="296"/>
                    </a:cubicBezTo>
                    <a:cubicBezTo>
                      <a:pt x="30" y="290"/>
                      <a:pt x="31" y="280"/>
                      <a:pt x="25" y="274"/>
                    </a:cubicBezTo>
                    <a:cubicBezTo>
                      <a:pt x="22" y="271"/>
                      <a:pt x="17" y="270"/>
                      <a:pt x="19" y="263"/>
                    </a:cubicBezTo>
                    <a:cubicBezTo>
                      <a:pt x="20" y="259"/>
                      <a:pt x="25" y="259"/>
                      <a:pt x="25" y="254"/>
                    </a:cubicBezTo>
                    <a:cubicBezTo>
                      <a:pt x="23" y="254"/>
                      <a:pt x="21" y="253"/>
                      <a:pt x="19" y="253"/>
                    </a:cubicBezTo>
                    <a:cubicBezTo>
                      <a:pt x="18" y="249"/>
                      <a:pt x="13" y="246"/>
                      <a:pt x="18" y="245"/>
                    </a:cubicBezTo>
                    <a:cubicBezTo>
                      <a:pt x="21" y="245"/>
                      <a:pt x="27" y="250"/>
                      <a:pt x="29" y="251"/>
                    </a:cubicBezTo>
                    <a:cubicBezTo>
                      <a:pt x="33" y="252"/>
                      <a:pt x="53" y="248"/>
                      <a:pt x="48" y="257"/>
                    </a:cubicBezTo>
                    <a:cubicBezTo>
                      <a:pt x="48" y="258"/>
                      <a:pt x="55" y="258"/>
                      <a:pt x="55" y="258"/>
                    </a:cubicBezTo>
                    <a:cubicBezTo>
                      <a:pt x="58" y="258"/>
                      <a:pt x="60" y="257"/>
                      <a:pt x="63" y="257"/>
                    </a:cubicBezTo>
                    <a:cubicBezTo>
                      <a:pt x="68" y="256"/>
                      <a:pt x="75" y="259"/>
                      <a:pt x="75" y="251"/>
                    </a:cubicBezTo>
                    <a:cubicBezTo>
                      <a:pt x="72" y="249"/>
                      <a:pt x="67" y="246"/>
                      <a:pt x="64" y="244"/>
                    </a:cubicBezTo>
                    <a:cubicBezTo>
                      <a:pt x="60" y="241"/>
                      <a:pt x="61" y="238"/>
                      <a:pt x="61" y="234"/>
                    </a:cubicBezTo>
                    <a:cubicBezTo>
                      <a:pt x="58" y="233"/>
                      <a:pt x="54" y="234"/>
                      <a:pt x="55" y="237"/>
                    </a:cubicBezTo>
                    <a:cubicBezTo>
                      <a:pt x="55" y="239"/>
                      <a:pt x="51" y="236"/>
                      <a:pt x="51" y="236"/>
                    </a:cubicBezTo>
                    <a:cubicBezTo>
                      <a:pt x="49" y="235"/>
                      <a:pt x="48" y="235"/>
                      <a:pt x="46" y="234"/>
                    </a:cubicBezTo>
                    <a:cubicBezTo>
                      <a:pt x="43" y="234"/>
                      <a:pt x="39" y="235"/>
                      <a:pt x="36" y="234"/>
                    </a:cubicBezTo>
                    <a:cubicBezTo>
                      <a:pt x="28" y="232"/>
                      <a:pt x="17" y="232"/>
                      <a:pt x="10" y="228"/>
                    </a:cubicBezTo>
                    <a:cubicBezTo>
                      <a:pt x="5" y="225"/>
                      <a:pt x="4" y="217"/>
                      <a:pt x="3" y="211"/>
                    </a:cubicBezTo>
                    <a:cubicBezTo>
                      <a:pt x="2" y="206"/>
                      <a:pt x="2" y="203"/>
                      <a:pt x="5" y="198"/>
                    </a:cubicBezTo>
                    <a:cubicBezTo>
                      <a:pt x="8" y="192"/>
                      <a:pt x="7" y="191"/>
                      <a:pt x="5" y="185"/>
                    </a:cubicBezTo>
                    <a:cubicBezTo>
                      <a:pt x="4" y="182"/>
                      <a:pt x="2" y="181"/>
                      <a:pt x="1" y="179"/>
                    </a:cubicBezTo>
                    <a:cubicBezTo>
                      <a:pt x="2" y="180"/>
                      <a:pt x="0" y="174"/>
                      <a:pt x="0" y="175"/>
                    </a:cubicBezTo>
                    <a:cubicBezTo>
                      <a:pt x="0" y="173"/>
                      <a:pt x="2" y="174"/>
                      <a:pt x="2" y="172"/>
                    </a:cubicBezTo>
                    <a:cubicBezTo>
                      <a:pt x="4" y="168"/>
                      <a:pt x="1" y="165"/>
                      <a:pt x="4" y="162"/>
                    </a:cubicBezTo>
                    <a:cubicBezTo>
                      <a:pt x="6" y="159"/>
                      <a:pt x="11" y="158"/>
                      <a:pt x="13" y="156"/>
                    </a:cubicBezTo>
                    <a:cubicBezTo>
                      <a:pt x="8" y="154"/>
                      <a:pt x="9" y="155"/>
                      <a:pt x="7" y="151"/>
                    </a:cubicBezTo>
                    <a:cubicBezTo>
                      <a:pt x="6" y="149"/>
                      <a:pt x="5" y="148"/>
                      <a:pt x="5" y="144"/>
                    </a:cubicBezTo>
                    <a:cubicBezTo>
                      <a:pt x="5" y="140"/>
                      <a:pt x="6" y="138"/>
                      <a:pt x="7" y="134"/>
                    </a:cubicBezTo>
                    <a:cubicBezTo>
                      <a:pt x="8" y="128"/>
                      <a:pt x="7" y="122"/>
                      <a:pt x="10" y="116"/>
                    </a:cubicBezTo>
                    <a:cubicBezTo>
                      <a:pt x="11" y="115"/>
                      <a:pt x="14" y="113"/>
                      <a:pt x="14" y="112"/>
                    </a:cubicBezTo>
                    <a:cubicBezTo>
                      <a:pt x="15" y="110"/>
                      <a:pt x="14" y="109"/>
                      <a:pt x="14" y="107"/>
                    </a:cubicBezTo>
                    <a:cubicBezTo>
                      <a:pt x="15" y="102"/>
                      <a:pt x="18" y="100"/>
                      <a:pt x="19" y="96"/>
                    </a:cubicBezTo>
                    <a:cubicBezTo>
                      <a:pt x="22" y="89"/>
                      <a:pt x="20" y="84"/>
                      <a:pt x="21" y="77"/>
                    </a:cubicBezTo>
                    <a:cubicBezTo>
                      <a:pt x="23" y="69"/>
                      <a:pt x="28" y="62"/>
                      <a:pt x="31" y="55"/>
                    </a:cubicBezTo>
                    <a:cubicBezTo>
                      <a:pt x="33" y="50"/>
                      <a:pt x="36" y="46"/>
                      <a:pt x="39" y="42"/>
                    </a:cubicBezTo>
                    <a:cubicBezTo>
                      <a:pt x="43" y="37"/>
                      <a:pt x="46" y="32"/>
                      <a:pt x="49" y="28"/>
                    </a:cubicBezTo>
                    <a:cubicBezTo>
                      <a:pt x="53" y="23"/>
                      <a:pt x="58" y="21"/>
                      <a:pt x="62" y="17"/>
                    </a:cubicBezTo>
                    <a:cubicBezTo>
                      <a:pt x="67" y="13"/>
                      <a:pt x="72" y="9"/>
                      <a:pt x="78" y="6"/>
                    </a:cubicBezTo>
                    <a:cubicBezTo>
                      <a:pt x="90" y="0"/>
                      <a:pt x="103" y="1"/>
                      <a:pt x="115" y="3"/>
                    </a:cubicBezTo>
                    <a:cubicBezTo>
                      <a:pt x="121" y="4"/>
                      <a:pt x="129" y="3"/>
                      <a:pt x="134" y="6"/>
                    </a:cubicBezTo>
                    <a:cubicBezTo>
                      <a:pt x="139" y="8"/>
                      <a:pt x="144" y="14"/>
                      <a:pt x="140" y="19"/>
                    </a:cubicBezTo>
                    <a:cubicBezTo>
                      <a:pt x="139" y="21"/>
                      <a:pt x="136" y="22"/>
                      <a:pt x="134" y="24"/>
                    </a:cubicBezTo>
                    <a:cubicBezTo>
                      <a:pt x="131" y="26"/>
                      <a:pt x="129" y="27"/>
                      <a:pt x="126" y="29"/>
                    </a:cubicBezTo>
                    <a:cubicBezTo>
                      <a:pt x="117" y="36"/>
                      <a:pt x="113" y="49"/>
                      <a:pt x="108" y="58"/>
                    </a:cubicBezTo>
                    <a:cubicBezTo>
                      <a:pt x="105" y="63"/>
                      <a:pt x="104" y="69"/>
                      <a:pt x="102" y="74"/>
                    </a:cubicBezTo>
                    <a:cubicBezTo>
                      <a:pt x="100" y="81"/>
                      <a:pt x="96" y="88"/>
                      <a:pt x="93" y="96"/>
                    </a:cubicBezTo>
                    <a:cubicBezTo>
                      <a:pt x="90" y="104"/>
                      <a:pt x="91" y="110"/>
                      <a:pt x="96" y="118"/>
                    </a:cubicBezTo>
                    <a:cubicBezTo>
                      <a:pt x="99" y="124"/>
                      <a:pt x="102" y="126"/>
                      <a:pt x="103" y="133"/>
                    </a:cubicBezTo>
                    <a:cubicBezTo>
                      <a:pt x="104" y="139"/>
                      <a:pt x="99" y="144"/>
                      <a:pt x="99" y="150"/>
                    </a:cubicBezTo>
                    <a:cubicBezTo>
                      <a:pt x="98" y="171"/>
                      <a:pt x="105" y="189"/>
                      <a:pt x="119" y="204"/>
                    </a:cubicBezTo>
                    <a:cubicBezTo>
                      <a:pt x="123" y="208"/>
                      <a:pt x="126" y="212"/>
                      <a:pt x="130" y="215"/>
                    </a:cubicBezTo>
                    <a:cubicBezTo>
                      <a:pt x="134" y="217"/>
                      <a:pt x="140" y="220"/>
                      <a:pt x="144" y="220"/>
                    </a:cubicBezTo>
                    <a:cubicBezTo>
                      <a:pt x="144" y="216"/>
                      <a:pt x="147" y="218"/>
                      <a:pt x="149" y="215"/>
                    </a:cubicBezTo>
                    <a:cubicBezTo>
                      <a:pt x="150" y="213"/>
                      <a:pt x="148" y="209"/>
                      <a:pt x="147" y="207"/>
                    </a:cubicBezTo>
                    <a:cubicBezTo>
                      <a:pt x="146" y="205"/>
                      <a:pt x="145" y="206"/>
                      <a:pt x="145" y="204"/>
                    </a:cubicBezTo>
                    <a:cubicBezTo>
                      <a:pt x="144" y="203"/>
                      <a:pt x="145" y="200"/>
                      <a:pt x="145" y="199"/>
                    </a:cubicBezTo>
                    <a:cubicBezTo>
                      <a:pt x="143" y="196"/>
                      <a:pt x="140" y="199"/>
                      <a:pt x="141" y="202"/>
                    </a:cubicBezTo>
                    <a:cubicBezTo>
                      <a:pt x="139" y="203"/>
                      <a:pt x="133" y="200"/>
                      <a:pt x="131" y="199"/>
                    </a:cubicBezTo>
                    <a:cubicBezTo>
                      <a:pt x="127" y="198"/>
                      <a:pt x="127" y="195"/>
                      <a:pt x="124" y="192"/>
                    </a:cubicBezTo>
                    <a:cubicBezTo>
                      <a:pt x="123" y="191"/>
                      <a:pt x="121" y="189"/>
                      <a:pt x="121" y="189"/>
                    </a:cubicBezTo>
                    <a:cubicBezTo>
                      <a:pt x="120" y="186"/>
                      <a:pt x="122" y="188"/>
                      <a:pt x="123" y="186"/>
                    </a:cubicBezTo>
                    <a:cubicBezTo>
                      <a:pt x="125" y="182"/>
                      <a:pt x="118" y="175"/>
                      <a:pt x="114" y="173"/>
                    </a:cubicBezTo>
                    <a:cubicBezTo>
                      <a:pt x="112" y="172"/>
                      <a:pt x="108" y="173"/>
                      <a:pt x="108" y="169"/>
                    </a:cubicBezTo>
                    <a:cubicBezTo>
                      <a:pt x="109" y="165"/>
                      <a:pt x="113" y="167"/>
                      <a:pt x="116" y="166"/>
                    </a:cubicBezTo>
                    <a:cubicBezTo>
                      <a:pt x="119" y="165"/>
                      <a:pt x="118" y="161"/>
                      <a:pt x="122" y="161"/>
                    </a:cubicBezTo>
                    <a:cubicBezTo>
                      <a:pt x="122" y="161"/>
                      <a:pt x="122" y="159"/>
                      <a:pt x="123" y="159"/>
                    </a:cubicBezTo>
                    <a:cubicBezTo>
                      <a:pt x="123" y="158"/>
                      <a:pt x="125" y="156"/>
                      <a:pt x="125" y="157"/>
                    </a:cubicBezTo>
                    <a:cubicBezTo>
                      <a:pt x="127" y="154"/>
                      <a:pt x="125" y="156"/>
                      <a:pt x="124" y="153"/>
                    </a:cubicBezTo>
                    <a:cubicBezTo>
                      <a:pt x="121" y="147"/>
                      <a:pt x="126" y="146"/>
                      <a:pt x="131" y="146"/>
                    </a:cubicBezTo>
                    <a:cubicBezTo>
                      <a:pt x="137" y="147"/>
                      <a:pt x="142" y="151"/>
                      <a:pt x="146" y="156"/>
                    </a:cubicBezTo>
                    <a:cubicBezTo>
                      <a:pt x="147" y="158"/>
                      <a:pt x="150" y="160"/>
                      <a:pt x="152" y="162"/>
                    </a:cubicBezTo>
                    <a:cubicBezTo>
                      <a:pt x="155" y="164"/>
                      <a:pt x="155" y="166"/>
                      <a:pt x="157" y="168"/>
                    </a:cubicBezTo>
                    <a:cubicBezTo>
                      <a:pt x="159" y="162"/>
                      <a:pt x="147" y="158"/>
                      <a:pt x="145" y="154"/>
                    </a:cubicBezTo>
                    <a:cubicBezTo>
                      <a:pt x="143" y="151"/>
                      <a:pt x="142" y="148"/>
                      <a:pt x="140" y="146"/>
                    </a:cubicBezTo>
                    <a:cubicBezTo>
                      <a:pt x="138" y="144"/>
                      <a:pt x="136" y="141"/>
                      <a:pt x="134" y="139"/>
                    </a:cubicBezTo>
                    <a:cubicBezTo>
                      <a:pt x="132" y="136"/>
                      <a:pt x="128" y="135"/>
                      <a:pt x="126" y="132"/>
                    </a:cubicBezTo>
                    <a:cubicBezTo>
                      <a:pt x="123" y="129"/>
                      <a:pt x="120" y="125"/>
                      <a:pt x="120" y="120"/>
                    </a:cubicBezTo>
                    <a:cubicBezTo>
                      <a:pt x="125" y="120"/>
                      <a:pt x="120" y="116"/>
                      <a:pt x="119" y="114"/>
                    </a:cubicBezTo>
                    <a:cubicBezTo>
                      <a:pt x="118" y="112"/>
                      <a:pt x="119" y="109"/>
                      <a:pt x="118" y="105"/>
                    </a:cubicBezTo>
                    <a:cubicBezTo>
                      <a:pt x="118" y="102"/>
                      <a:pt x="119" y="99"/>
                      <a:pt x="119" y="96"/>
                    </a:cubicBezTo>
                    <a:cubicBezTo>
                      <a:pt x="119" y="93"/>
                      <a:pt x="117" y="90"/>
                      <a:pt x="119" y="87"/>
                    </a:cubicBezTo>
                    <a:cubicBezTo>
                      <a:pt x="120" y="85"/>
                      <a:pt x="123" y="83"/>
                      <a:pt x="125" y="83"/>
                    </a:cubicBezTo>
                    <a:cubicBezTo>
                      <a:pt x="129" y="82"/>
                      <a:pt x="130" y="84"/>
                      <a:pt x="133" y="86"/>
                    </a:cubicBezTo>
                    <a:cubicBezTo>
                      <a:pt x="138" y="90"/>
                      <a:pt x="146" y="92"/>
                      <a:pt x="152" y="95"/>
                    </a:cubicBezTo>
                    <a:cubicBezTo>
                      <a:pt x="150" y="92"/>
                      <a:pt x="147" y="90"/>
                      <a:pt x="144" y="88"/>
                    </a:cubicBezTo>
                    <a:cubicBezTo>
                      <a:pt x="142" y="86"/>
                      <a:pt x="140" y="86"/>
                      <a:pt x="139" y="84"/>
                    </a:cubicBezTo>
                    <a:cubicBezTo>
                      <a:pt x="136" y="81"/>
                      <a:pt x="136" y="80"/>
                      <a:pt x="132" y="79"/>
                    </a:cubicBezTo>
                    <a:cubicBezTo>
                      <a:pt x="129" y="79"/>
                      <a:pt x="124" y="82"/>
                      <a:pt x="122" y="78"/>
                    </a:cubicBezTo>
                    <a:cubicBezTo>
                      <a:pt x="120" y="75"/>
                      <a:pt x="124" y="68"/>
                      <a:pt x="127" y="67"/>
                    </a:cubicBezTo>
                    <a:cubicBezTo>
                      <a:pt x="128" y="70"/>
                      <a:pt x="130" y="72"/>
                      <a:pt x="131" y="74"/>
                    </a:cubicBezTo>
                    <a:cubicBezTo>
                      <a:pt x="131" y="72"/>
                      <a:pt x="130" y="67"/>
                      <a:pt x="134" y="67"/>
                    </a:cubicBezTo>
                    <a:cubicBezTo>
                      <a:pt x="136" y="68"/>
                      <a:pt x="137" y="70"/>
                      <a:pt x="138" y="71"/>
                    </a:cubicBezTo>
                    <a:cubicBezTo>
                      <a:pt x="140" y="72"/>
                      <a:pt x="142" y="72"/>
                      <a:pt x="144" y="73"/>
                    </a:cubicBezTo>
                    <a:cubicBezTo>
                      <a:pt x="150" y="74"/>
                      <a:pt x="157" y="78"/>
                      <a:pt x="163" y="77"/>
                    </a:cubicBezTo>
                    <a:cubicBezTo>
                      <a:pt x="160" y="75"/>
                      <a:pt x="157" y="74"/>
                      <a:pt x="154" y="72"/>
                    </a:cubicBezTo>
                    <a:cubicBezTo>
                      <a:pt x="151" y="71"/>
                      <a:pt x="147" y="71"/>
                      <a:pt x="144" y="70"/>
                    </a:cubicBezTo>
                    <a:cubicBezTo>
                      <a:pt x="142" y="68"/>
                      <a:pt x="140" y="66"/>
                      <a:pt x="137" y="64"/>
                    </a:cubicBezTo>
                    <a:cubicBezTo>
                      <a:pt x="136" y="63"/>
                      <a:pt x="132" y="62"/>
                      <a:pt x="131" y="60"/>
                    </a:cubicBezTo>
                    <a:cubicBezTo>
                      <a:pt x="134" y="58"/>
                      <a:pt x="132" y="53"/>
                      <a:pt x="135" y="51"/>
                    </a:cubicBezTo>
                    <a:cubicBezTo>
                      <a:pt x="137" y="48"/>
                      <a:pt x="141" y="47"/>
                      <a:pt x="144" y="45"/>
                    </a:cubicBezTo>
                    <a:cubicBezTo>
                      <a:pt x="145" y="52"/>
                      <a:pt x="149" y="55"/>
                      <a:pt x="154" y="59"/>
                    </a:cubicBezTo>
                    <a:cubicBezTo>
                      <a:pt x="154" y="55"/>
                      <a:pt x="150" y="54"/>
                      <a:pt x="148" y="51"/>
                    </a:cubicBezTo>
                    <a:cubicBezTo>
                      <a:pt x="147" y="49"/>
                      <a:pt x="148" y="45"/>
                      <a:pt x="146" y="44"/>
                    </a:cubicBezTo>
                    <a:cubicBezTo>
                      <a:pt x="149" y="41"/>
                      <a:pt x="157" y="37"/>
                      <a:pt x="162" y="37"/>
                    </a:cubicBezTo>
                    <a:cubicBezTo>
                      <a:pt x="163" y="39"/>
                      <a:pt x="168" y="41"/>
                      <a:pt x="170" y="41"/>
                    </a:cubicBezTo>
                    <a:cubicBezTo>
                      <a:pt x="170" y="44"/>
                      <a:pt x="171" y="49"/>
                      <a:pt x="174" y="50"/>
                    </a:cubicBezTo>
                    <a:cubicBezTo>
                      <a:pt x="174" y="48"/>
                      <a:pt x="174" y="45"/>
                      <a:pt x="173" y="43"/>
                    </a:cubicBezTo>
                    <a:cubicBezTo>
                      <a:pt x="172" y="40"/>
                      <a:pt x="171" y="40"/>
                      <a:pt x="168" y="38"/>
                    </a:cubicBezTo>
                    <a:cubicBezTo>
                      <a:pt x="167" y="37"/>
                      <a:pt x="163" y="35"/>
                      <a:pt x="164" y="33"/>
                    </a:cubicBezTo>
                    <a:cubicBezTo>
                      <a:pt x="164" y="32"/>
                      <a:pt x="174" y="26"/>
                      <a:pt x="176" y="25"/>
                    </a:cubicBezTo>
                    <a:cubicBezTo>
                      <a:pt x="178" y="23"/>
                      <a:pt x="181" y="22"/>
                      <a:pt x="184" y="21"/>
                    </a:cubicBezTo>
                    <a:cubicBezTo>
                      <a:pt x="186" y="20"/>
                      <a:pt x="188" y="19"/>
                      <a:pt x="190" y="18"/>
                    </a:cubicBezTo>
                    <a:cubicBezTo>
                      <a:pt x="192" y="16"/>
                      <a:pt x="192" y="13"/>
                      <a:pt x="196" y="13"/>
                    </a:cubicBezTo>
                    <a:cubicBezTo>
                      <a:pt x="198" y="12"/>
                      <a:pt x="201" y="14"/>
                      <a:pt x="203" y="14"/>
                    </a:cubicBezTo>
                    <a:cubicBezTo>
                      <a:pt x="207" y="14"/>
                      <a:pt x="210" y="14"/>
                      <a:pt x="213" y="13"/>
                    </a:cubicBezTo>
                    <a:cubicBezTo>
                      <a:pt x="218" y="13"/>
                      <a:pt x="227" y="11"/>
                      <a:pt x="230" y="15"/>
                    </a:cubicBezTo>
                    <a:cubicBezTo>
                      <a:pt x="233" y="19"/>
                      <a:pt x="236" y="26"/>
                      <a:pt x="238" y="30"/>
                    </a:cubicBezTo>
                    <a:cubicBezTo>
                      <a:pt x="239" y="32"/>
                      <a:pt x="238" y="34"/>
                      <a:pt x="238" y="36"/>
                    </a:cubicBezTo>
                    <a:cubicBezTo>
                      <a:pt x="239" y="40"/>
                      <a:pt x="240" y="43"/>
                      <a:pt x="239" y="47"/>
                    </a:cubicBezTo>
                    <a:cubicBezTo>
                      <a:pt x="239" y="52"/>
                      <a:pt x="238" y="55"/>
                      <a:pt x="241" y="58"/>
                    </a:cubicBezTo>
                    <a:cubicBezTo>
                      <a:pt x="244" y="63"/>
                      <a:pt x="250" y="63"/>
                      <a:pt x="254" y="67"/>
                    </a:cubicBezTo>
                    <a:cubicBezTo>
                      <a:pt x="258" y="71"/>
                      <a:pt x="256" y="76"/>
                      <a:pt x="255" y="80"/>
                    </a:cubicBezTo>
                    <a:cubicBezTo>
                      <a:pt x="254" y="83"/>
                      <a:pt x="254" y="86"/>
                      <a:pt x="255" y="88"/>
                    </a:cubicBezTo>
                    <a:cubicBezTo>
                      <a:pt x="255" y="90"/>
                      <a:pt x="257" y="90"/>
                      <a:pt x="257" y="92"/>
                    </a:cubicBezTo>
                    <a:cubicBezTo>
                      <a:pt x="257" y="94"/>
                      <a:pt x="256" y="95"/>
                      <a:pt x="257" y="96"/>
                    </a:cubicBezTo>
                    <a:cubicBezTo>
                      <a:pt x="258" y="97"/>
                      <a:pt x="260" y="97"/>
                      <a:pt x="261" y="98"/>
                    </a:cubicBezTo>
                    <a:cubicBezTo>
                      <a:pt x="263" y="100"/>
                      <a:pt x="264" y="103"/>
                      <a:pt x="263" y="106"/>
                    </a:cubicBezTo>
                    <a:cubicBezTo>
                      <a:pt x="262" y="109"/>
                      <a:pt x="260" y="109"/>
                      <a:pt x="259" y="112"/>
                    </a:cubicBezTo>
                    <a:cubicBezTo>
                      <a:pt x="257" y="114"/>
                      <a:pt x="257" y="115"/>
                      <a:pt x="257" y="118"/>
                    </a:cubicBezTo>
                    <a:cubicBezTo>
                      <a:pt x="255" y="122"/>
                      <a:pt x="249" y="125"/>
                      <a:pt x="246" y="129"/>
                    </a:cubicBezTo>
                    <a:cubicBezTo>
                      <a:pt x="245" y="131"/>
                      <a:pt x="244" y="134"/>
                      <a:pt x="243" y="136"/>
                    </a:cubicBezTo>
                    <a:cubicBezTo>
                      <a:pt x="242" y="138"/>
                      <a:pt x="240" y="139"/>
                      <a:pt x="239" y="141"/>
                    </a:cubicBezTo>
                    <a:cubicBezTo>
                      <a:pt x="241" y="139"/>
                      <a:pt x="243" y="138"/>
                      <a:pt x="245" y="136"/>
                    </a:cubicBezTo>
                    <a:cubicBezTo>
                      <a:pt x="247" y="133"/>
                      <a:pt x="249" y="128"/>
                      <a:pt x="253" y="126"/>
                    </a:cubicBezTo>
                    <a:cubicBezTo>
                      <a:pt x="258" y="123"/>
                      <a:pt x="258" y="128"/>
                      <a:pt x="258" y="132"/>
                    </a:cubicBezTo>
                    <a:cubicBezTo>
                      <a:pt x="257" y="138"/>
                      <a:pt x="255" y="138"/>
                      <a:pt x="251" y="143"/>
                    </a:cubicBezTo>
                    <a:cubicBezTo>
                      <a:pt x="249" y="146"/>
                      <a:pt x="247" y="153"/>
                      <a:pt x="249" y="157"/>
                    </a:cubicBezTo>
                    <a:cubicBezTo>
                      <a:pt x="251" y="160"/>
                      <a:pt x="257" y="160"/>
                      <a:pt x="256" y="165"/>
                    </a:cubicBezTo>
                    <a:cubicBezTo>
                      <a:pt x="252" y="163"/>
                      <a:pt x="249" y="162"/>
                      <a:pt x="245" y="163"/>
                    </a:cubicBezTo>
                    <a:cubicBezTo>
                      <a:pt x="245" y="165"/>
                      <a:pt x="248" y="165"/>
                      <a:pt x="250" y="165"/>
                    </a:cubicBezTo>
                    <a:cubicBezTo>
                      <a:pt x="249" y="173"/>
                      <a:pt x="261" y="168"/>
                      <a:pt x="260" y="162"/>
                    </a:cubicBezTo>
                    <a:cubicBezTo>
                      <a:pt x="260" y="160"/>
                      <a:pt x="256" y="158"/>
                      <a:pt x="257" y="155"/>
                    </a:cubicBezTo>
                    <a:cubicBezTo>
                      <a:pt x="258" y="153"/>
                      <a:pt x="259" y="155"/>
                      <a:pt x="261" y="154"/>
                    </a:cubicBezTo>
                    <a:cubicBezTo>
                      <a:pt x="262" y="152"/>
                      <a:pt x="261" y="152"/>
                      <a:pt x="262" y="150"/>
                    </a:cubicBezTo>
                    <a:cubicBezTo>
                      <a:pt x="263" y="148"/>
                      <a:pt x="263" y="145"/>
                      <a:pt x="263" y="143"/>
                    </a:cubicBezTo>
                    <a:cubicBezTo>
                      <a:pt x="265" y="140"/>
                      <a:pt x="267" y="139"/>
                      <a:pt x="268" y="137"/>
                    </a:cubicBezTo>
                    <a:cubicBezTo>
                      <a:pt x="269" y="133"/>
                      <a:pt x="269" y="131"/>
                      <a:pt x="269" y="128"/>
                    </a:cubicBezTo>
                    <a:cubicBezTo>
                      <a:pt x="270" y="124"/>
                      <a:pt x="273" y="124"/>
                      <a:pt x="277" y="125"/>
                    </a:cubicBezTo>
                    <a:cubicBezTo>
                      <a:pt x="275" y="124"/>
                      <a:pt x="280" y="128"/>
                      <a:pt x="280" y="128"/>
                    </a:cubicBezTo>
                    <a:cubicBezTo>
                      <a:pt x="282" y="130"/>
                      <a:pt x="283" y="130"/>
                      <a:pt x="285" y="132"/>
                    </a:cubicBezTo>
                    <a:cubicBezTo>
                      <a:pt x="286" y="132"/>
                      <a:pt x="287" y="133"/>
                      <a:pt x="288" y="134"/>
                    </a:cubicBezTo>
                    <a:cubicBezTo>
                      <a:pt x="289" y="134"/>
                      <a:pt x="290" y="134"/>
                      <a:pt x="291" y="134"/>
                    </a:cubicBezTo>
                    <a:cubicBezTo>
                      <a:pt x="291" y="135"/>
                      <a:pt x="291" y="136"/>
                      <a:pt x="292" y="136"/>
                    </a:cubicBezTo>
                    <a:cubicBezTo>
                      <a:pt x="293" y="137"/>
                      <a:pt x="293" y="138"/>
                      <a:pt x="294" y="139"/>
                    </a:cubicBezTo>
                    <a:cubicBezTo>
                      <a:pt x="294" y="137"/>
                      <a:pt x="293" y="133"/>
                      <a:pt x="295" y="132"/>
                    </a:cubicBezTo>
                    <a:cubicBezTo>
                      <a:pt x="298" y="128"/>
                      <a:pt x="299" y="133"/>
                      <a:pt x="301" y="135"/>
                    </a:cubicBezTo>
                    <a:cubicBezTo>
                      <a:pt x="302" y="135"/>
                      <a:pt x="304" y="134"/>
                      <a:pt x="304" y="136"/>
                    </a:cubicBezTo>
                    <a:cubicBezTo>
                      <a:pt x="304" y="138"/>
                      <a:pt x="303" y="137"/>
                      <a:pt x="302" y="137"/>
                    </a:cubicBezTo>
                    <a:cubicBezTo>
                      <a:pt x="301" y="139"/>
                      <a:pt x="298" y="139"/>
                      <a:pt x="299" y="143"/>
                    </a:cubicBezTo>
                    <a:cubicBezTo>
                      <a:pt x="307" y="138"/>
                      <a:pt x="310" y="140"/>
                      <a:pt x="318" y="142"/>
                    </a:cubicBezTo>
                    <a:cubicBezTo>
                      <a:pt x="318" y="139"/>
                      <a:pt x="311" y="135"/>
                      <a:pt x="309" y="133"/>
                    </a:cubicBezTo>
                    <a:cubicBezTo>
                      <a:pt x="307" y="118"/>
                      <a:pt x="319" y="114"/>
                      <a:pt x="330" y="108"/>
                    </a:cubicBezTo>
                    <a:cubicBezTo>
                      <a:pt x="336" y="104"/>
                      <a:pt x="340" y="104"/>
                      <a:pt x="347" y="106"/>
                    </a:cubicBezTo>
                    <a:cubicBezTo>
                      <a:pt x="352" y="107"/>
                      <a:pt x="358" y="107"/>
                      <a:pt x="363" y="110"/>
                    </a:cubicBezTo>
                    <a:cubicBezTo>
                      <a:pt x="368" y="112"/>
                      <a:pt x="371" y="115"/>
                      <a:pt x="376" y="117"/>
                    </a:cubicBezTo>
                    <a:cubicBezTo>
                      <a:pt x="381" y="119"/>
                      <a:pt x="385" y="119"/>
                      <a:pt x="390" y="121"/>
                    </a:cubicBezTo>
                    <a:cubicBezTo>
                      <a:pt x="401" y="124"/>
                      <a:pt x="399" y="131"/>
                      <a:pt x="403" y="141"/>
                    </a:cubicBezTo>
                    <a:cubicBezTo>
                      <a:pt x="406" y="150"/>
                      <a:pt x="404" y="154"/>
                      <a:pt x="397" y="161"/>
                    </a:cubicBezTo>
                    <a:cubicBezTo>
                      <a:pt x="402" y="157"/>
                      <a:pt x="415" y="159"/>
                      <a:pt x="420" y="162"/>
                    </a:cubicBezTo>
                    <a:cubicBezTo>
                      <a:pt x="429" y="166"/>
                      <a:pt x="430" y="179"/>
                      <a:pt x="423" y="186"/>
                    </a:cubicBezTo>
                    <a:cubicBezTo>
                      <a:pt x="418" y="189"/>
                      <a:pt x="412" y="191"/>
                      <a:pt x="408" y="194"/>
                    </a:cubicBezTo>
                    <a:cubicBezTo>
                      <a:pt x="411" y="194"/>
                      <a:pt x="413" y="196"/>
                      <a:pt x="413" y="199"/>
                    </a:cubicBezTo>
                    <a:cubicBezTo>
                      <a:pt x="418" y="201"/>
                      <a:pt x="417" y="198"/>
                      <a:pt x="419" y="197"/>
                    </a:cubicBezTo>
                    <a:cubicBezTo>
                      <a:pt x="422" y="195"/>
                      <a:pt x="424" y="193"/>
                      <a:pt x="427" y="192"/>
                    </a:cubicBezTo>
                    <a:cubicBezTo>
                      <a:pt x="432" y="190"/>
                      <a:pt x="437" y="189"/>
                      <a:pt x="443" y="190"/>
                    </a:cubicBezTo>
                    <a:cubicBezTo>
                      <a:pt x="441" y="196"/>
                      <a:pt x="434" y="199"/>
                      <a:pt x="435" y="205"/>
                    </a:cubicBezTo>
                    <a:cubicBezTo>
                      <a:pt x="436" y="205"/>
                      <a:pt x="439" y="205"/>
                      <a:pt x="441" y="205"/>
                    </a:cubicBezTo>
                    <a:cubicBezTo>
                      <a:pt x="440" y="210"/>
                      <a:pt x="445" y="209"/>
                      <a:pt x="444" y="214"/>
                    </a:cubicBezTo>
                    <a:cubicBezTo>
                      <a:pt x="445" y="212"/>
                      <a:pt x="446" y="209"/>
                      <a:pt x="448" y="208"/>
                    </a:cubicBezTo>
                    <a:cubicBezTo>
                      <a:pt x="450" y="207"/>
                      <a:pt x="451" y="210"/>
                      <a:pt x="453" y="209"/>
                    </a:cubicBezTo>
                    <a:cubicBezTo>
                      <a:pt x="456" y="207"/>
                      <a:pt x="455" y="202"/>
                      <a:pt x="457" y="200"/>
                    </a:cubicBezTo>
                    <a:cubicBezTo>
                      <a:pt x="466" y="194"/>
                      <a:pt x="483" y="205"/>
                      <a:pt x="490" y="209"/>
                    </a:cubicBezTo>
                    <a:cubicBezTo>
                      <a:pt x="497" y="215"/>
                      <a:pt x="511" y="226"/>
                      <a:pt x="504" y="236"/>
                    </a:cubicBezTo>
                    <a:cubicBezTo>
                      <a:pt x="502" y="238"/>
                      <a:pt x="500" y="243"/>
                      <a:pt x="498" y="245"/>
                    </a:cubicBezTo>
                    <a:cubicBezTo>
                      <a:pt x="495" y="249"/>
                      <a:pt x="487" y="249"/>
                      <a:pt x="483" y="249"/>
                    </a:cubicBezTo>
                    <a:cubicBezTo>
                      <a:pt x="489" y="248"/>
                      <a:pt x="495" y="252"/>
                      <a:pt x="501" y="252"/>
                    </a:cubicBezTo>
                    <a:cubicBezTo>
                      <a:pt x="502" y="255"/>
                      <a:pt x="501" y="257"/>
                      <a:pt x="500" y="260"/>
                    </a:cubicBezTo>
                    <a:cubicBezTo>
                      <a:pt x="501" y="257"/>
                      <a:pt x="504" y="253"/>
                      <a:pt x="506" y="251"/>
                    </a:cubicBezTo>
                    <a:cubicBezTo>
                      <a:pt x="509" y="249"/>
                      <a:pt x="515" y="245"/>
                      <a:pt x="519" y="247"/>
                    </a:cubicBezTo>
                    <a:cubicBezTo>
                      <a:pt x="523" y="249"/>
                      <a:pt x="523" y="257"/>
                      <a:pt x="522" y="261"/>
                    </a:cubicBezTo>
                    <a:cubicBezTo>
                      <a:pt x="519" y="271"/>
                      <a:pt x="512" y="277"/>
                      <a:pt x="506" y="283"/>
                    </a:cubicBezTo>
                    <a:cubicBezTo>
                      <a:pt x="512" y="283"/>
                      <a:pt x="513" y="282"/>
                      <a:pt x="516" y="279"/>
                    </a:cubicBezTo>
                    <a:cubicBezTo>
                      <a:pt x="519" y="275"/>
                      <a:pt x="520" y="275"/>
                      <a:pt x="525" y="272"/>
                    </a:cubicBezTo>
                    <a:cubicBezTo>
                      <a:pt x="529" y="270"/>
                      <a:pt x="531" y="266"/>
                      <a:pt x="534" y="264"/>
                    </a:cubicBezTo>
                    <a:cubicBezTo>
                      <a:pt x="537" y="264"/>
                      <a:pt x="541" y="264"/>
                      <a:pt x="543" y="264"/>
                    </a:cubicBezTo>
                    <a:cubicBezTo>
                      <a:pt x="541" y="267"/>
                      <a:pt x="541" y="271"/>
                      <a:pt x="539" y="275"/>
                    </a:cubicBezTo>
                    <a:cubicBezTo>
                      <a:pt x="537" y="279"/>
                      <a:pt x="534" y="281"/>
                      <a:pt x="532" y="284"/>
                    </a:cubicBezTo>
                    <a:cubicBezTo>
                      <a:pt x="537" y="283"/>
                      <a:pt x="541" y="279"/>
                      <a:pt x="546" y="275"/>
                    </a:cubicBezTo>
                    <a:cubicBezTo>
                      <a:pt x="557" y="266"/>
                      <a:pt x="561" y="278"/>
                      <a:pt x="570" y="282"/>
                    </a:cubicBezTo>
                    <a:cubicBezTo>
                      <a:pt x="574" y="285"/>
                      <a:pt x="579" y="289"/>
                      <a:pt x="584" y="290"/>
                    </a:cubicBezTo>
                    <a:cubicBezTo>
                      <a:pt x="584" y="295"/>
                      <a:pt x="590" y="299"/>
                      <a:pt x="588" y="302"/>
                    </a:cubicBezTo>
                    <a:cubicBezTo>
                      <a:pt x="585" y="305"/>
                      <a:pt x="580" y="302"/>
                      <a:pt x="578" y="304"/>
                    </a:cubicBezTo>
                    <a:cubicBezTo>
                      <a:pt x="575" y="305"/>
                      <a:pt x="575" y="309"/>
                      <a:pt x="572" y="310"/>
                    </a:cubicBezTo>
                    <a:cubicBezTo>
                      <a:pt x="568" y="313"/>
                      <a:pt x="559" y="312"/>
                      <a:pt x="554" y="314"/>
                    </a:cubicBezTo>
                    <a:cubicBezTo>
                      <a:pt x="550" y="316"/>
                      <a:pt x="545" y="320"/>
                      <a:pt x="543" y="323"/>
                    </a:cubicBezTo>
                    <a:cubicBezTo>
                      <a:pt x="549" y="324"/>
                      <a:pt x="556" y="319"/>
                      <a:pt x="562" y="318"/>
                    </a:cubicBezTo>
                    <a:cubicBezTo>
                      <a:pt x="568" y="316"/>
                      <a:pt x="575" y="320"/>
                      <a:pt x="580" y="318"/>
                    </a:cubicBezTo>
                    <a:cubicBezTo>
                      <a:pt x="586" y="315"/>
                      <a:pt x="584" y="304"/>
                      <a:pt x="592" y="308"/>
                    </a:cubicBezTo>
                    <a:cubicBezTo>
                      <a:pt x="595" y="310"/>
                      <a:pt x="597" y="317"/>
                      <a:pt x="600" y="319"/>
                    </a:cubicBezTo>
                    <a:cubicBezTo>
                      <a:pt x="603" y="323"/>
                      <a:pt x="608" y="327"/>
                      <a:pt x="610" y="332"/>
                    </a:cubicBezTo>
                    <a:cubicBezTo>
                      <a:pt x="612" y="339"/>
                      <a:pt x="612" y="349"/>
                      <a:pt x="614" y="356"/>
                    </a:cubicBezTo>
                    <a:cubicBezTo>
                      <a:pt x="607" y="357"/>
                      <a:pt x="596" y="350"/>
                      <a:pt x="590" y="353"/>
                    </a:cubicBezTo>
                    <a:cubicBezTo>
                      <a:pt x="587" y="354"/>
                      <a:pt x="584" y="359"/>
                      <a:pt x="581" y="361"/>
                    </a:cubicBezTo>
                    <a:cubicBezTo>
                      <a:pt x="577" y="363"/>
                      <a:pt x="575" y="363"/>
                      <a:pt x="571" y="363"/>
                    </a:cubicBezTo>
                    <a:cubicBezTo>
                      <a:pt x="579" y="366"/>
                      <a:pt x="587" y="374"/>
                      <a:pt x="596" y="373"/>
                    </a:cubicBezTo>
                    <a:cubicBezTo>
                      <a:pt x="605" y="373"/>
                      <a:pt x="617" y="375"/>
                      <a:pt x="621" y="383"/>
                    </a:cubicBezTo>
                    <a:cubicBezTo>
                      <a:pt x="623" y="385"/>
                      <a:pt x="627" y="393"/>
                      <a:pt x="626" y="396"/>
                    </a:cubicBezTo>
                    <a:cubicBezTo>
                      <a:pt x="624" y="404"/>
                      <a:pt x="619" y="396"/>
                      <a:pt x="615" y="396"/>
                    </a:cubicBezTo>
                    <a:cubicBezTo>
                      <a:pt x="613" y="396"/>
                      <a:pt x="611" y="398"/>
                      <a:pt x="609" y="398"/>
                    </a:cubicBezTo>
                    <a:cubicBezTo>
                      <a:pt x="606" y="399"/>
                      <a:pt x="604" y="398"/>
                      <a:pt x="601" y="397"/>
                    </a:cubicBezTo>
                    <a:cubicBezTo>
                      <a:pt x="597" y="396"/>
                      <a:pt x="591" y="391"/>
                      <a:pt x="587" y="392"/>
                    </a:cubicBezTo>
                    <a:cubicBezTo>
                      <a:pt x="587" y="393"/>
                      <a:pt x="586" y="394"/>
                      <a:pt x="587" y="395"/>
                    </a:cubicBezTo>
                    <a:cubicBezTo>
                      <a:pt x="584" y="395"/>
                      <a:pt x="582" y="395"/>
                      <a:pt x="579" y="395"/>
                    </a:cubicBezTo>
                    <a:cubicBezTo>
                      <a:pt x="579" y="396"/>
                      <a:pt x="579" y="397"/>
                      <a:pt x="579" y="397"/>
                    </a:cubicBezTo>
                    <a:cubicBezTo>
                      <a:pt x="583" y="399"/>
                      <a:pt x="599" y="403"/>
                      <a:pt x="598" y="409"/>
                    </a:cubicBezTo>
                    <a:cubicBezTo>
                      <a:pt x="595" y="411"/>
                      <a:pt x="592" y="410"/>
                      <a:pt x="590" y="412"/>
                    </a:cubicBezTo>
                    <a:cubicBezTo>
                      <a:pt x="596" y="418"/>
                      <a:pt x="594" y="418"/>
                      <a:pt x="592" y="425"/>
                    </a:cubicBezTo>
                    <a:cubicBezTo>
                      <a:pt x="591" y="428"/>
                      <a:pt x="592" y="434"/>
                      <a:pt x="590" y="437"/>
                    </a:cubicBezTo>
                    <a:cubicBezTo>
                      <a:pt x="597" y="439"/>
                      <a:pt x="603" y="440"/>
                      <a:pt x="610" y="441"/>
                    </a:cubicBezTo>
                    <a:cubicBezTo>
                      <a:pt x="615" y="442"/>
                      <a:pt x="614" y="444"/>
                      <a:pt x="617" y="446"/>
                    </a:cubicBezTo>
                    <a:cubicBezTo>
                      <a:pt x="620" y="447"/>
                      <a:pt x="623" y="448"/>
                      <a:pt x="626" y="449"/>
                    </a:cubicBezTo>
                    <a:cubicBezTo>
                      <a:pt x="628" y="451"/>
                      <a:pt x="630" y="455"/>
                      <a:pt x="631" y="457"/>
                    </a:cubicBezTo>
                    <a:cubicBezTo>
                      <a:pt x="633" y="459"/>
                      <a:pt x="635" y="460"/>
                      <a:pt x="637" y="462"/>
                    </a:cubicBezTo>
                    <a:cubicBezTo>
                      <a:pt x="639" y="467"/>
                      <a:pt x="638" y="474"/>
                      <a:pt x="639" y="479"/>
                    </a:cubicBezTo>
                    <a:cubicBezTo>
                      <a:pt x="645" y="466"/>
                      <a:pt x="651" y="475"/>
                      <a:pt x="660" y="477"/>
                    </a:cubicBezTo>
                    <a:cubicBezTo>
                      <a:pt x="665" y="478"/>
                      <a:pt x="671" y="479"/>
                      <a:pt x="675" y="482"/>
                    </a:cubicBezTo>
                    <a:cubicBezTo>
                      <a:pt x="680" y="485"/>
                      <a:pt x="679" y="491"/>
                      <a:pt x="682" y="496"/>
                    </a:cubicBezTo>
                    <a:cubicBezTo>
                      <a:pt x="683" y="497"/>
                      <a:pt x="685" y="497"/>
                      <a:pt x="685" y="498"/>
                    </a:cubicBezTo>
                    <a:cubicBezTo>
                      <a:pt x="686" y="499"/>
                      <a:pt x="686" y="501"/>
                      <a:pt x="687" y="502"/>
                    </a:cubicBezTo>
                    <a:cubicBezTo>
                      <a:pt x="689" y="505"/>
                      <a:pt x="688" y="505"/>
                      <a:pt x="691" y="507"/>
                    </a:cubicBezTo>
                    <a:cubicBezTo>
                      <a:pt x="693" y="509"/>
                      <a:pt x="695" y="507"/>
                      <a:pt x="696" y="511"/>
                    </a:cubicBezTo>
                    <a:cubicBezTo>
                      <a:pt x="703" y="508"/>
                      <a:pt x="703" y="516"/>
                      <a:pt x="701" y="521"/>
                    </a:cubicBezTo>
                    <a:cubicBezTo>
                      <a:pt x="700" y="525"/>
                      <a:pt x="697" y="522"/>
                      <a:pt x="701" y="526"/>
                    </a:cubicBezTo>
                    <a:cubicBezTo>
                      <a:pt x="703" y="528"/>
                      <a:pt x="707" y="529"/>
                      <a:pt x="709" y="529"/>
                    </a:cubicBezTo>
                    <a:cubicBezTo>
                      <a:pt x="713" y="530"/>
                      <a:pt x="720" y="529"/>
                      <a:pt x="723" y="531"/>
                    </a:cubicBezTo>
                    <a:cubicBezTo>
                      <a:pt x="726" y="533"/>
                      <a:pt x="727" y="542"/>
                      <a:pt x="726" y="545"/>
                    </a:cubicBezTo>
                    <a:cubicBezTo>
                      <a:pt x="733" y="546"/>
                      <a:pt x="731" y="539"/>
                      <a:pt x="735" y="538"/>
                    </a:cubicBezTo>
                    <a:cubicBezTo>
                      <a:pt x="737" y="537"/>
                      <a:pt x="739" y="539"/>
                      <a:pt x="740" y="541"/>
                    </a:cubicBezTo>
                    <a:cubicBezTo>
                      <a:pt x="741" y="545"/>
                      <a:pt x="738" y="545"/>
                      <a:pt x="737" y="549"/>
                    </a:cubicBezTo>
                    <a:cubicBezTo>
                      <a:pt x="735" y="556"/>
                      <a:pt x="743" y="550"/>
                      <a:pt x="746" y="550"/>
                    </a:cubicBezTo>
                    <a:cubicBezTo>
                      <a:pt x="750" y="550"/>
                      <a:pt x="749" y="551"/>
                      <a:pt x="752" y="554"/>
                    </a:cubicBezTo>
                    <a:cubicBezTo>
                      <a:pt x="758" y="558"/>
                      <a:pt x="759" y="562"/>
                      <a:pt x="764" y="568"/>
                    </a:cubicBezTo>
                    <a:cubicBezTo>
                      <a:pt x="766" y="571"/>
                      <a:pt x="771" y="574"/>
                      <a:pt x="771" y="578"/>
                    </a:cubicBezTo>
                    <a:cubicBezTo>
                      <a:pt x="770" y="582"/>
                      <a:pt x="767" y="582"/>
                      <a:pt x="765" y="585"/>
                    </a:cubicBezTo>
                    <a:cubicBezTo>
                      <a:pt x="764" y="587"/>
                      <a:pt x="764" y="592"/>
                      <a:pt x="762" y="595"/>
                    </a:cubicBezTo>
                    <a:cubicBezTo>
                      <a:pt x="760" y="600"/>
                      <a:pt x="761" y="600"/>
                      <a:pt x="756" y="602"/>
                    </a:cubicBezTo>
                    <a:cubicBezTo>
                      <a:pt x="754" y="602"/>
                      <a:pt x="747" y="603"/>
                      <a:pt x="746" y="604"/>
                    </a:cubicBezTo>
                    <a:cubicBezTo>
                      <a:pt x="744" y="607"/>
                      <a:pt x="751" y="613"/>
                      <a:pt x="751" y="617"/>
                    </a:cubicBezTo>
                    <a:cubicBezTo>
                      <a:pt x="750" y="622"/>
                      <a:pt x="745" y="627"/>
                      <a:pt x="744" y="632"/>
                    </a:cubicBezTo>
                    <a:cubicBezTo>
                      <a:pt x="744" y="632"/>
                      <a:pt x="742" y="638"/>
                      <a:pt x="742" y="637"/>
                    </a:cubicBezTo>
                    <a:cubicBezTo>
                      <a:pt x="743" y="640"/>
                      <a:pt x="748" y="640"/>
                      <a:pt x="747" y="644"/>
                    </a:cubicBezTo>
                    <a:cubicBezTo>
                      <a:pt x="747" y="648"/>
                      <a:pt x="737" y="649"/>
                      <a:pt x="734" y="650"/>
                    </a:cubicBezTo>
                    <a:cubicBezTo>
                      <a:pt x="729" y="651"/>
                      <a:pt x="724" y="650"/>
                      <a:pt x="719" y="650"/>
                    </a:cubicBezTo>
                    <a:cubicBezTo>
                      <a:pt x="718" y="654"/>
                      <a:pt x="717" y="657"/>
                      <a:pt x="718" y="661"/>
                    </a:cubicBezTo>
                    <a:cubicBezTo>
                      <a:pt x="718" y="664"/>
                      <a:pt x="721" y="665"/>
                      <a:pt x="718" y="669"/>
                    </a:cubicBezTo>
                    <a:cubicBezTo>
                      <a:pt x="716" y="674"/>
                      <a:pt x="715" y="672"/>
                      <a:pt x="714" y="678"/>
                    </a:cubicBezTo>
                    <a:cubicBezTo>
                      <a:pt x="714" y="681"/>
                      <a:pt x="714" y="685"/>
                      <a:pt x="714" y="688"/>
                    </a:cubicBezTo>
                    <a:cubicBezTo>
                      <a:pt x="707" y="688"/>
                      <a:pt x="703" y="686"/>
                      <a:pt x="698" y="683"/>
                    </a:cubicBezTo>
                    <a:cubicBezTo>
                      <a:pt x="694" y="681"/>
                      <a:pt x="685" y="679"/>
                      <a:pt x="685" y="675"/>
                    </a:cubicBezTo>
                    <a:cubicBezTo>
                      <a:pt x="683" y="681"/>
                      <a:pt x="674" y="669"/>
                      <a:pt x="672" y="666"/>
                    </a:cubicBezTo>
                    <a:cubicBezTo>
                      <a:pt x="669" y="663"/>
                      <a:pt x="669" y="659"/>
                      <a:pt x="666" y="656"/>
                    </a:cubicBezTo>
                    <a:cubicBezTo>
                      <a:pt x="663" y="653"/>
                      <a:pt x="661" y="652"/>
                      <a:pt x="659" y="647"/>
                    </a:cubicBezTo>
                    <a:cubicBezTo>
                      <a:pt x="656" y="641"/>
                      <a:pt x="656" y="636"/>
                      <a:pt x="657" y="630"/>
                    </a:cubicBezTo>
                    <a:cubicBezTo>
                      <a:pt x="658" y="622"/>
                      <a:pt x="660" y="624"/>
                      <a:pt x="666" y="620"/>
                    </a:cubicBezTo>
                    <a:cubicBezTo>
                      <a:pt x="659" y="619"/>
                      <a:pt x="651" y="623"/>
                      <a:pt x="644" y="622"/>
                    </a:cubicBezTo>
                    <a:cubicBezTo>
                      <a:pt x="643" y="618"/>
                      <a:pt x="645" y="615"/>
                      <a:pt x="645" y="611"/>
                    </a:cubicBezTo>
                    <a:cubicBezTo>
                      <a:pt x="635" y="613"/>
                      <a:pt x="634" y="609"/>
                      <a:pt x="628" y="604"/>
                    </a:cubicBezTo>
                    <a:cubicBezTo>
                      <a:pt x="624" y="602"/>
                      <a:pt x="617" y="600"/>
                      <a:pt x="613" y="597"/>
                    </a:cubicBezTo>
                    <a:cubicBezTo>
                      <a:pt x="614" y="606"/>
                      <a:pt x="607" y="602"/>
                      <a:pt x="602" y="601"/>
                    </a:cubicBezTo>
                    <a:cubicBezTo>
                      <a:pt x="605" y="609"/>
                      <a:pt x="618" y="616"/>
                      <a:pt x="618" y="624"/>
                    </a:cubicBezTo>
                    <a:cubicBezTo>
                      <a:pt x="610" y="623"/>
                      <a:pt x="612" y="632"/>
                      <a:pt x="612" y="637"/>
                    </a:cubicBezTo>
                    <a:cubicBezTo>
                      <a:pt x="612" y="645"/>
                      <a:pt x="617" y="649"/>
                      <a:pt x="620" y="656"/>
                    </a:cubicBezTo>
                    <a:cubicBezTo>
                      <a:pt x="623" y="662"/>
                      <a:pt x="622" y="669"/>
                      <a:pt x="625" y="675"/>
                    </a:cubicBezTo>
                    <a:cubicBezTo>
                      <a:pt x="625" y="677"/>
                      <a:pt x="627" y="677"/>
                      <a:pt x="628" y="679"/>
                    </a:cubicBezTo>
                    <a:cubicBezTo>
                      <a:pt x="629" y="682"/>
                      <a:pt x="628" y="684"/>
                      <a:pt x="631" y="687"/>
                    </a:cubicBezTo>
                    <a:cubicBezTo>
                      <a:pt x="634" y="689"/>
                      <a:pt x="642" y="689"/>
                      <a:pt x="646" y="691"/>
                    </a:cubicBezTo>
                    <a:cubicBezTo>
                      <a:pt x="654" y="694"/>
                      <a:pt x="664" y="698"/>
                      <a:pt x="667" y="705"/>
                    </a:cubicBezTo>
                    <a:cubicBezTo>
                      <a:pt x="668" y="707"/>
                      <a:pt x="667" y="710"/>
                      <a:pt x="668" y="712"/>
                    </a:cubicBezTo>
                    <a:cubicBezTo>
                      <a:pt x="669" y="714"/>
                      <a:pt x="671" y="715"/>
                      <a:pt x="672" y="717"/>
                    </a:cubicBezTo>
                    <a:cubicBezTo>
                      <a:pt x="672" y="721"/>
                      <a:pt x="669" y="723"/>
                      <a:pt x="670" y="727"/>
                    </a:cubicBezTo>
                    <a:cubicBezTo>
                      <a:pt x="671" y="728"/>
                      <a:pt x="674" y="730"/>
                      <a:pt x="674" y="732"/>
                    </a:cubicBezTo>
                    <a:cubicBezTo>
                      <a:pt x="675" y="739"/>
                      <a:pt x="669" y="737"/>
                      <a:pt x="676" y="742"/>
                    </a:cubicBezTo>
                    <a:cubicBezTo>
                      <a:pt x="677" y="742"/>
                      <a:pt x="676" y="744"/>
                      <a:pt x="678" y="745"/>
                    </a:cubicBezTo>
                    <a:cubicBezTo>
                      <a:pt x="679" y="746"/>
                      <a:pt x="681" y="745"/>
                      <a:pt x="682" y="746"/>
                    </a:cubicBezTo>
                    <a:cubicBezTo>
                      <a:pt x="684" y="749"/>
                      <a:pt x="680" y="757"/>
                      <a:pt x="686" y="758"/>
                    </a:cubicBezTo>
                    <a:cubicBezTo>
                      <a:pt x="689" y="758"/>
                      <a:pt x="689" y="752"/>
                      <a:pt x="693" y="754"/>
                    </a:cubicBezTo>
                    <a:cubicBezTo>
                      <a:pt x="693" y="755"/>
                      <a:pt x="694" y="762"/>
                      <a:pt x="695" y="762"/>
                    </a:cubicBezTo>
                    <a:cubicBezTo>
                      <a:pt x="695" y="763"/>
                      <a:pt x="697" y="764"/>
                      <a:pt x="697" y="765"/>
                    </a:cubicBezTo>
                    <a:cubicBezTo>
                      <a:pt x="697" y="767"/>
                      <a:pt x="695" y="767"/>
                      <a:pt x="696" y="768"/>
                    </a:cubicBezTo>
                    <a:cubicBezTo>
                      <a:pt x="696" y="771"/>
                      <a:pt x="697" y="773"/>
                      <a:pt x="698" y="776"/>
                    </a:cubicBezTo>
                    <a:cubicBezTo>
                      <a:pt x="686" y="773"/>
                      <a:pt x="699" y="790"/>
                      <a:pt x="698" y="793"/>
                    </a:cubicBezTo>
                    <a:cubicBezTo>
                      <a:pt x="693" y="791"/>
                      <a:pt x="692" y="784"/>
                      <a:pt x="686" y="783"/>
                    </a:cubicBezTo>
                    <a:cubicBezTo>
                      <a:pt x="685" y="786"/>
                      <a:pt x="684" y="791"/>
                      <a:pt x="681" y="792"/>
                    </a:cubicBezTo>
                    <a:cubicBezTo>
                      <a:pt x="677" y="794"/>
                      <a:pt x="677" y="789"/>
                      <a:pt x="674" y="786"/>
                    </a:cubicBezTo>
                    <a:cubicBezTo>
                      <a:pt x="674" y="788"/>
                      <a:pt x="674" y="792"/>
                      <a:pt x="674" y="794"/>
                    </a:cubicBezTo>
                    <a:cubicBezTo>
                      <a:pt x="675" y="796"/>
                      <a:pt x="677" y="798"/>
                      <a:pt x="678" y="799"/>
                    </a:cubicBezTo>
                    <a:cubicBezTo>
                      <a:pt x="678" y="801"/>
                      <a:pt x="677" y="804"/>
                      <a:pt x="677" y="806"/>
                    </a:cubicBezTo>
                    <a:cubicBezTo>
                      <a:pt x="677" y="808"/>
                      <a:pt x="679" y="811"/>
                      <a:pt x="679" y="813"/>
                    </a:cubicBezTo>
                    <a:cubicBezTo>
                      <a:pt x="676" y="815"/>
                      <a:pt x="672" y="815"/>
                      <a:pt x="668" y="812"/>
                    </a:cubicBezTo>
                    <a:cubicBezTo>
                      <a:pt x="668" y="817"/>
                      <a:pt x="674" y="827"/>
                      <a:pt x="677" y="830"/>
                    </a:cubicBezTo>
                    <a:cubicBezTo>
                      <a:pt x="681" y="834"/>
                      <a:pt x="690" y="832"/>
                      <a:pt x="692" y="836"/>
                    </a:cubicBezTo>
                    <a:cubicBezTo>
                      <a:pt x="688" y="838"/>
                      <a:pt x="682" y="835"/>
                      <a:pt x="682" y="842"/>
                    </a:cubicBezTo>
                    <a:cubicBezTo>
                      <a:pt x="673" y="844"/>
                      <a:pt x="672" y="837"/>
                      <a:pt x="667" y="831"/>
                    </a:cubicBezTo>
                    <a:cubicBezTo>
                      <a:pt x="663" y="825"/>
                      <a:pt x="660" y="825"/>
                      <a:pt x="661" y="817"/>
                    </a:cubicBezTo>
                    <a:cubicBezTo>
                      <a:pt x="655" y="816"/>
                      <a:pt x="652" y="813"/>
                      <a:pt x="647" y="810"/>
                    </a:cubicBezTo>
                    <a:cubicBezTo>
                      <a:pt x="642" y="807"/>
                      <a:pt x="636" y="808"/>
                      <a:pt x="631" y="805"/>
                    </a:cubicBezTo>
                    <a:cubicBezTo>
                      <a:pt x="631" y="806"/>
                      <a:pt x="631" y="807"/>
                      <a:pt x="631" y="808"/>
                    </a:cubicBezTo>
                    <a:cubicBezTo>
                      <a:pt x="625" y="803"/>
                      <a:pt x="620" y="798"/>
                      <a:pt x="616" y="792"/>
                    </a:cubicBezTo>
                    <a:cubicBezTo>
                      <a:pt x="612" y="787"/>
                      <a:pt x="607" y="780"/>
                      <a:pt x="600" y="778"/>
                    </a:cubicBezTo>
                    <a:cubicBezTo>
                      <a:pt x="599" y="777"/>
                      <a:pt x="598" y="779"/>
                      <a:pt x="597" y="778"/>
                    </a:cubicBezTo>
                    <a:cubicBezTo>
                      <a:pt x="595" y="778"/>
                      <a:pt x="594" y="776"/>
                      <a:pt x="592" y="776"/>
                    </a:cubicBezTo>
                    <a:cubicBezTo>
                      <a:pt x="588" y="774"/>
                      <a:pt x="587" y="773"/>
                      <a:pt x="584" y="770"/>
                    </a:cubicBezTo>
                    <a:cubicBezTo>
                      <a:pt x="580" y="767"/>
                      <a:pt x="573" y="763"/>
                      <a:pt x="568" y="764"/>
                    </a:cubicBezTo>
                    <a:cubicBezTo>
                      <a:pt x="566" y="769"/>
                      <a:pt x="570" y="771"/>
                      <a:pt x="573" y="774"/>
                    </a:cubicBezTo>
                    <a:cubicBezTo>
                      <a:pt x="575" y="775"/>
                      <a:pt x="575" y="775"/>
                      <a:pt x="577" y="777"/>
                    </a:cubicBezTo>
                    <a:cubicBezTo>
                      <a:pt x="579" y="779"/>
                      <a:pt x="578" y="781"/>
                      <a:pt x="581" y="782"/>
                    </a:cubicBezTo>
                    <a:cubicBezTo>
                      <a:pt x="583" y="784"/>
                      <a:pt x="587" y="783"/>
                      <a:pt x="590" y="785"/>
                    </a:cubicBezTo>
                    <a:cubicBezTo>
                      <a:pt x="592" y="786"/>
                      <a:pt x="590" y="789"/>
                      <a:pt x="591" y="790"/>
                    </a:cubicBezTo>
                    <a:cubicBezTo>
                      <a:pt x="592" y="791"/>
                      <a:pt x="595" y="790"/>
                      <a:pt x="597" y="791"/>
                    </a:cubicBezTo>
                    <a:cubicBezTo>
                      <a:pt x="599" y="794"/>
                      <a:pt x="598" y="797"/>
                      <a:pt x="600" y="799"/>
                    </a:cubicBezTo>
                    <a:cubicBezTo>
                      <a:pt x="601" y="803"/>
                      <a:pt x="603" y="803"/>
                      <a:pt x="606" y="806"/>
                    </a:cubicBezTo>
                    <a:cubicBezTo>
                      <a:pt x="610" y="809"/>
                      <a:pt x="614" y="814"/>
                      <a:pt x="617" y="818"/>
                    </a:cubicBezTo>
                    <a:cubicBezTo>
                      <a:pt x="619" y="820"/>
                      <a:pt x="619" y="822"/>
                      <a:pt x="620" y="824"/>
                    </a:cubicBezTo>
                    <a:cubicBezTo>
                      <a:pt x="622" y="826"/>
                      <a:pt x="626" y="826"/>
                      <a:pt x="628" y="827"/>
                    </a:cubicBezTo>
                    <a:cubicBezTo>
                      <a:pt x="630" y="829"/>
                      <a:pt x="630" y="831"/>
                      <a:pt x="631" y="833"/>
                    </a:cubicBezTo>
                    <a:cubicBezTo>
                      <a:pt x="632" y="834"/>
                      <a:pt x="630" y="835"/>
                      <a:pt x="631" y="836"/>
                    </a:cubicBezTo>
                    <a:cubicBezTo>
                      <a:pt x="632" y="837"/>
                      <a:pt x="635" y="838"/>
                      <a:pt x="636" y="839"/>
                    </a:cubicBezTo>
                    <a:cubicBezTo>
                      <a:pt x="638" y="841"/>
                      <a:pt x="638" y="843"/>
                      <a:pt x="640" y="845"/>
                    </a:cubicBezTo>
                    <a:cubicBezTo>
                      <a:pt x="642" y="847"/>
                      <a:pt x="645" y="847"/>
                      <a:pt x="646" y="851"/>
                    </a:cubicBezTo>
                    <a:cubicBezTo>
                      <a:pt x="647" y="853"/>
                      <a:pt x="645" y="854"/>
                      <a:pt x="646" y="856"/>
                    </a:cubicBezTo>
                    <a:cubicBezTo>
                      <a:pt x="646" y="859"/>
                      <a:pt x="647" y="861"/>
                      <a:pt x="648" y="863"/>
                    </a:cubicBezTo>
                    <a:cubicBezTo>
                      <a:pt x="647" y="863"/>
                      <a:pt x="645" y="863"/>
                      <a:pt x="644" y="863"/>
                    </a:cubicBezTo>
                    <a:cubicBezTo>
                      <a:pt x="644" y="868"/>
                      <a:pt x="645" y="869"/>
                      <a:pt x="641" y="871"/>
                    </a:cubicBezTo>
                    <a:cubicBezTo>
                      <a:pt x="634" y="874"/>
                      <a:pt x="630" y="866"/>
                      <a:pt x="625" y="864"/>
                    </a:cubicBezTo>
                    <a:cubicBezTo>
                      <a:pt x="620" y="862"/>
                      <a:pt x="597" y="861"/>
                      <a:pt x="596" y="855"/>
                    </a:cubicBezTo>
                    <a:cubicBezTo>
                      <a:pt x="590" y="853"/>
                      <a:pt x="584" y="852"/>
                      <a:pt x="579" y="850"/>
                    </a:cubicBezTo>
                    <a:cubicBezTo>
                      <a:pt x="576" y="849"/>
                      <a:pt x="574" y="847"/>
                      <a:pt x="573" y="846"/>
                    </a:cubicBezTo>
                    <a:cubicBezTo>
                      <a:pt x="567" y="844"/>
                      <a:pt x="554" y="841"/>
                      <a:pt x="554" y="833"/>
                    </a:cubicBezTo>
                    <a:cubicBezTo>
                      <a:pt x="550" y="832"/>
                      <a:pt x="549" y="828"/>
                      <a:pt x="548" y="825"/>
                    </a:cubicBezTo>
                    <a:cubicBezTo>
                      <a:pt x="547" y="823"/>
                      <a:pt x="547" y="822"/>
                      <a:pt x="544" y="821"/>
                    </a:cubicBezTo>
                    <a:cubicBezTo>
                      <a:pt x="542" y="821"/>
                      <a:pt x="539" y="821"/>
                      <a:pt x="537" y="821"/>
                    </a:cubicBezTo>
                    <a:cubicBezTo>
                      <a:pt x="534" y="821"/>
                      <a:pt x="533" y="821"/>
                      <a:pt x="531" y="820"/>
                    </a:cubicBezTo>
                    <a:cubicBezTo>
                      <a:pt x="528" y="819"/>
                      <a:pt x="528" y="818"/>
                      <a:pt x="526" y="816"/>
                    </a:cubicBezTo>
                    <a:cubicBezTo>
                      <a:pt x="524" y="814"/>
                      <a:pt x="523" y="815"/>
                      <a:pt x="520" y="815"/>
                    </a:cubicBezTo>
                    <a:cubicBezTo>
                      <a:pt x="517" y="815"/>
                      <a:pt x="516" y="813"/>
                      <a:pt x="513" y="812"/>
                    </a:cubicBezTo>
                    <a:cubicBezTo>
                      <a:pt x="515" y="814"/>
                      <a:pt x="519" y="817"/>
                      <a:pt x="522" y="818"/>
                    </a:cubicBezTo>
                    <a:cubicBezTo>
                      <a:pt x="523" y="819"/>
                      <a:pt x="524" y="819"/>
                      <a:pt x="525" y="820"/>
                    </a:cubicBezTo>
                    <a:cubicBezTo>
                      <a:pt x="526" y="820"/>
                      <a:pt x="527" y="822"/>
                      <a:pt x="528" y="823"/>
                    </a:cubicBezTo>
                    <a:cubicBezTo>
                      <a:pt x="530" y="825"/>
                      <a:pt x="533" y="827"/>
                      <a:pt x="533" y="829"/>
                    </a:cubicBezTo>
                    <a:cubicBezTo>
                      <a:pt x="533" y="832"/>
                      <a:pt x="531" y="832"/>
                      <a:pt x="528" y="833"/>
                    </a:cubicBezTo>
                    <a:cubicBezTo>
                      <a:pt x="523" y="833"/>
                      <a:pt x="520" y="835"/>
                      <a:pt x="517" y="830"/>
                    </a:cubicBezTo>
                    <a:cubicBezTo>
                      <a:pt x="516" y="827"/>
                      <a:pt x="516" y="825"/>
                      <a:pt x="514" y="822"/>
                    </a:cubicBezTo>
                    <a:cubicBezTo>
                      <a:pt x="514" y="822"/>
                      <a:pt x="512" y="820"/>
                      <a:pt x="512" y="819"/>
                    </a:cubicBezTo>
                    <a:cubicBezTo>
                      <a:pt x="510" y="818"/>
                      <a:pt x="510" y="820"/>
                      <a:pt x="509" y="819"/>
                    </a:cubicBezTo>
                    <a:cubicBezTo>
                      <a:pt x="509" y="819"/>
                      <a:pt x="509" y="819"/>
                      <a:pt x="509" y="819"/>
                    </a:cubicBezTo>
                    <a:cubicBezTo>
                      <a:pt x="507" y="818"/>
                      <a:pt x="505" y="816"/>
                      <a:pt x="505" y="813"/>
                    </a:cubicBezTo>
                    <a:cubicBezTo>
                      <a:pt x="505" y="812"/>
                      <a:pt x="507" y="809"/>
                      <a:pt x="506" y="807"/>
                    </a:cubicBezTo>
                    <a:cubicBezTo>
                      <a:pt x="505" y="804"/>
                      <a:pt x="501" y="806"/>
                      <a:pt x="499" y="806"/>
                    </a:cubicBezTo>
                    <a:cubicBezTo>
                      <a:pt x="496" y="805"/>
                      <a:pt x="496" y="802"/>
                      <a:pt x="495" y="799"/>
                    </a:cubicBezTo>
                    <a:cubicBezTo>
                      <a:pt x="493" y="796"/>
                      <a:pt x="491" y="794"/>
                      <a:pt x="490" y="791"/>
                    </a:cubicBezTo>
                    <a:cubicBezTo>
                      <a:pt x="489" y="790"/>
                      <a:pt x="488" y="790"/>
                      <a:pt x="488" y="789"/>
                    </a:cubicBezTo>
                    <a:cubicBezTo>
                      <a:pt x="488" y="788"/>
                      <a:pt x="488" y="786"/>
                      <a:pt x="487" y="786"/>
                    </a:cubicBezTo>
                    <a:cubicBezTo>
                      <a:pt x="486" y="785"/>
                      <a:pt x="485" y="786"/>
                      <a:pt x="484" y="785"/>
                    </a:cubicBezTo>
                    <a:cubicBezTo>
                      <a:pt x="484" y="785"/>
                      <a:pt x="483" y="782"/>
                      <a:pt x="482" y="782"/>
                    </a:cubicBezTo>
                    <a:cubicBezTo>
                      <a:pt x="481" y="780"/>
                      <a:pt x="478" y="777"/>
                      <a:pt x="483" y="777"/>
                    </a:cubicBezTo>
                    <a:cubicBezTo>
                      <a:pt x="484" y="777"/>
                      <a:pt x="499" y="783"/>
                      <a:pt x="495" y="776"/>
                    </a:cubicBezTo>
                    <a:cubicBezTo>
                      <a:pt x="495" y="776"/>
                      <a:pt x="493" y="775"/>
                      <a:pt x="492" y="775"/>
                    </a:cubicBezTo>
                    <a:cubicBezTo>
                      <a:pt x="491" y="774"/>
                      <a:pt x="491" y="772"/>
                      <a:pt x="490" y="771"/>
                    </a:cubicBezTo>
                    <a:cubicBezTo>
                      <a:pt x="489" y="770"/>
                      <a:pt x="483" y="769"/>
                      <a:pt x="480" y="768"/>
                    </a:cubicBezTo>
                    <a:cubicBezTo>
                      <a:pt x="477" y="767"/>
                      <a:pt x="475" y="765"/>
                      <a:pt x="473" y="763"/>
                    </a:cubicBezTo>
                    <a:cubicBezTo>
                      <a:pt x="471" y="762"/>
                      <a:pt x="471" y="762"/>
                      <a:pt x="469" y="761"/>
                    </a:cubicBezTo>
                    <a:cubicBezTo>
                      <a:pt x="467" y="761"/>
                      <a:pt x="467" y="760"/>
                      <a:pt x="465" y="759"/>
                    </a:cubicBezTo>
                    <a:cubicBezTo>
                      <a:pt x="463" y="758"/>
                      <a:pt x="461" y="756"/>
                      <a:pt x="460" y="754"/>
                    </a:cubicBezTo>
                    <a:cubicBezTo>
                      <a:pt x="460" y="751"/>
                      <a:pt x="461" y="749"/>
                      <a:pt x="462" y="747"/>
                    </a:cubicBezTo>
                    <a:cubicBezTo>
                      <a:pt x="459" y="746"/>
                      <a:pt x="457" y="746"/>
                      <a:pt x="455" y="745"/>
                    </a:cubicBezTo>
                    <a:cubicBezTo>
                      <a:pt x="452" y="744"/>
                      <a:pt x="451" y="742"/>
                      <a:pt x="448" y="742"/>
                    </a:cubicBezTo>
                    <a:cubicBezTo>
                      <a:pt x="445" y="742"/>
                      <a:pt x="442" y="743"/>
                      <a:pt x="440" y="742"/>
                    </a:cubicBezTo>
                    <a:cubicBezTo>
                      <a:pt x="436" y="741"/>
                      <a:pt x="435" y="738"/>
                      <a:pt x="433" y="734"/>
                    </a:cubicBezTo>
                    <a:cubicBezTo>
                      <a:pt x="433" y="733"/>
                      <a:pt x="432" y="734"/>
                      <a:pt x="432" y="732"/>
                    </a:cubicBezTo>
                    <a:cubicBezTo>
                      <a:pt x="432" y="731"/>
                      <a:pt x="433" y="729"/>
                      <a:pt x="433" y="728"/>
                    </a:cubicBezTo>
                    <a:cubicBezTo>
                      <a:pt x="432" y="728"/>
                      <a:pt x="427" y="724"/>
                      <a:pt x="426" y="724"/>
                    </a:cubicBezTo>
                    <a:cubicBezTo>
                      <a:pt x="424" y="723"/>
                      <a:pt x="421" y="723"/>
                      <a:pt x="422" y="719"/>
                    </a:cubicBezTo>
                    <a:cubicBezTo>
                      <a:pt x="419" y="719"/>
                      <a:pt x="418" y="721"/>
                      <a:pt x="417" y="722"/>
                    </a:cubicBezTo>
                    <a:cubicBezTo>
                      <a:pt x="415" y="724"/>
                      <a:pt x="414" y="725"/>
                      <a:pt x="412" y="725"/>
                    </a:cubicBezTo>
                    <a:cubicBezTo>
                      <a:pt x="408" y="725"/>
                      <a:pt x="407" y="723"/>
                      <a:pt x="405" y="722"/>
                    </a:cubicBezTo>
                    <a:cubicBezTo>
                      <a:pt x="403" y="721"/>
                      <a:pt x="401" y="721"/>
                      <a:pt x="400" y="721"/>
                    </a:cubicBezTo>
                    <a:cubicBezTo>
                      <a:pt x="399" y="721"/>
                      <a:pt x="399" y="722"/>
                      <a:pt x="399" y="722"/>
                    </a:cubicBezTo>
                    <a:cubicBezTo>
                      <a:pt x="398" y="722"/>
                      <a:pt x="398" y="721"/>
                      <a:pt x="397" y="720"/>
                    </a:cubicBezTo>
                    <a:cubicBezTo>
                      <a:pt x="396" y="719"/>
                      <a:pt x="395" y="718"/>
                      <a:pt x="394" y="718"/>
                    </a:cubicBezTo>
                    <a:cubicBezTo>
                      <a:pt x="393" y="716"/>
                      <a:pt x="391" y="713"/>
                      <a:pt x="389" y="714"/>
                    </a:cubicBezTo>
                    <a:cubicBezTo>
                      <a:pt x="385" y="715"/>
                      <a:pt x="388" y="718"/>
                      <a:pt x="389" y="720"/>
                    </a:cubicBezTo>
                    <a:cubicBezTo>
                      <a:pt x="390" y="723"/>
                      <a:pt x="389" y="724"/>
                      <a:pt x="386" y="722"/>
                    </a:cubicBezTo>
                    <a:cubicBezTo>
                      <a:pt x="384" y="724"/>
                      <a:pt x="389" y="726"/>
                      <a:pt x="387" y="727"/>
                    </a:cubicBezTo>
                    <a:cubicBezTo>
                      <a:pt x="386" y="730"/>
                      <a:pt x="382" y="725"/>
                      <a:pt x="381" y="725"/>
                    </a:cubicBezTo>
                    <a:cubicBezTo>
                      <a:pt x="380" y="724"/>
                      <a:pt x="376" y="724"/>
                      <a:pt x="375" y="724"/>
                    </a:cubicBezTo>
                    <a:cubicBezTo>
                      <a:pt x="372" y="725"/>
                      <a:pt x="372" y="727"/>
                      <a:pt x="370" y="729"/>
                    </a:cubicBezTo>
                    <a:cubicBezTo>
                      <a:pt x="368" y="732"/>
                      <a:pt x="366" y="729"/>
                      <a:pt x="364" y="731"/>
                    </a:cubicBezTo>
                    <a:cubicBezTo>
                      <a:pt x="363" y="732"/>
                      <a:pt x="364" y="735"/>
                      <a:pt x="363" y="737"/>
                    </a:cubicBezTo>
                    <a:cubicBezTo>
                      <a:pt x="361" y="740"/>
                      <a:pt x="361" y="738"/>
                      <a:pt x="359" y="736"/>
                    </a:cubicBezTo>
                    <a:cubicBezTo>
                      <a:pt x="355" y="731"/>
                      <a:pt x="350" y="732"/>
                      <a:pt x="344" y="732"/>
                    </a:cubicBezTo>
                    <a:cubicBezTo>
                      <a:pt x="340" y="731"/>
                      <a:pt x="339" y="732"/>
                      <a:pt x="337" y="728"/>
                    </a:cubicBezTo>
                    <a:cubicBezTo>
                      <a:pt x="335" y="724"/>
                      <a:pt x="333" y="727"/>
                      <a:pt x="330" y="726"/>
                    </a:cubicBezTo>
                    <a:cubicBezTo>
                      <a:pt x="328" y="725"/>
                      <a:pt x="328" y="723"/>
                      <a:pt x="327" y="723"/>
                    </a:cubicBezTo>
                    <a:cubicBezTo>
                      <a:pt x="326" y="722"/>
                      <a:pt x="324" y="722"/>
                      <a:pt x="323" y="721"/>
                    </a:cubicBezTo>
                    <a:cubicBezTo>
                      <a:pt x="320" y="718"/>
                      <a:pt x="323" y="717"/>
                      <a:pt x="322" y="714"/>
                    </a:cubicBezTo>
                    <a:cubicBezTo>
                      <a:pt x="321" y="713"/>
                      <a:pt x="320" y="712"/>
                      <a:pt x="320" y="711"/>
                    </a:cubicBezTo>
                    <a:cubicBezTo>
                      <a:pt x="319" y="710"/>
                      <a:pt x="319" y="709"/>
                      <a:pt x="319" y="708"/>
                    </a:cubicBezTo>
                    <a:cubicBezTo>
                      <a:pt x="319" y="706"/>
                      <a:pt x="318" y="704"/>
                      <a:pt x="319" y="701"/>
                    </a:cubicBezTo>
                    <a:cubicBezTo>
                      <a:pt x="320" y="699"/>
                      <a:pt x="322" y="698"/>
                      <a:pt x="322" y="696"/>
                    </a:cubicBezTo>
                    <a:cubicBezTo>
                      <a:pt x="323" y="693"/>
                      <a:pt x="320" y="691"/>
                      <a:pt x="320" y="688"/>
                    </a:cubicBezTo>
                    <a:cubicBezTo>
                      <a:pt x="319" y="685"/>
                      <a:pt x="322" y="684"/>
                      <a:pt x="324" y="682"/>
                    </a:cubicBezTo>
                    <a:cubicBezTo>
                      <a:pt x="326" y="680"/>
                      <a:pt x="328" y="677"/>
                      <a:pt x="331" y="67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6" name="Freeform 333">
                <a:extLst>
                  <a:ext uri="{FF2B5EF4-FFF2-40B4-BE49-F238E27FC236}">
                    <a16:creationId xmlns:a16="http://schemas.microsoft.com/office/drawing/2014/main" id="{6AF14EF8-61CD-4A07-B706-A0E8218B8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4791" y="2369705"/>
                <a:ext cx="54559" cy="71517"/>
              </a:xfrm>
              <a:custGeom>
                <a:avLst/>
                <a:gdLst>
                  <a:gd name="T0" fmla="*/ 48 w 63"/>
                  <a:gd name="T1" fmla="*/ 4 h 82"/>
                  <a:gd name="T2" fmla="*/ 63 w 63"/>
                  <a:gd name="T3" fmla="*/ 17 h 82"/>
                  <a:gd name="T4" fmla="*/ 60 w 63"/>
                  <a:gd name="T5" fmla="*/ 27 h 82"/>
                  <a:gd name="T6" fmla="*/ 61 w 63"/>
                  <a:gd name="T7" fmla="*/ 37 h 82"/>
                  <a:gd name="T8" fmla="*/ 59 w 63"/>
                  <a:gd name="T9" fmla="*/ 59 h 82"/>
                  <a:gd name="T10" fmla="*/ 55 w 63"/>
                  <a:gd name="T11" fmla="*/ 69 h 82"/>
                  <a:gd name="T12" fmla="*/ 49 w 63"/>
                  <a:gd name="T13" fmla="*/ 71 h 82"/>
                  <a:gd name="T14" fmla="*/ 46 w 63"/>
                  <a:gd name="T15" fmla="*/ 75 h 82"/>
                  <a:gd name="T16" fmla="*/ 19 w 63"/>
                  <a:gd name="T17" fmla="*/ 80 h 82"/>
                  <a:gd name="T18" fmla="*/ 4 w 63"/>
                  <a:gd name="T19" fmla="*/ 68 h 82"/>
                  <a:gd name="T20" fmla="*/ 1 w 63"/>
                  <a:gd name="T21" fmla="*/ 44 h 82"/>
                  <a:gd name="T22" fmla="*/ 6 w 63"/>
                  <a:gd name="T23" fmla="*/ 32 h 82"/>
                  <a:gd name="T24" fmla="*/ 8 w 63"/>
                  <a:gd name="T25" fmla="*/ 20 h 82"/>
                  <a:gd name="T26" fmla="*/ 28 w 63"/>
                  <a:gd name="T27" fmla="*/ 0 h 82"/>
                  <a:gd name="T28" fmla="*/ 30 w 63"/>
                  <a:gd name="T29" fmla="*/ 3 h 82"/>
                  <a:gd name="T30" fmla="*/ 35 w 63"/>
                  <a:gd name="T31" fmla="*/ 2 h 82"/>
                  <a:gd name="T32" fmla="*/ 48 w 63"/>
                  <a:gd name="T33" fmla="*/ 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82">
                    <a:moveTo>
                      <a:pt x="48" y="4"/>
                    </a:moveTo>
                    <a:cubicBezTo>
                      <a:pt x="55" y="6"/>
                      <a:pt x="62" y="7"/>
                      <a:pt x="63" y="17"/>
                    </a:cubicBezTo>
                    <a:cubicBezTo>
                      <a:pt x="63" y="21"/>
                      <a:pt x="61" y="23"/>
                      <a:pt x="60" y="27"/>
                    </a:cubicBezTo>
                    <a:cubicBezTo>
                      <a:pt x="59" y="31"/>
                      <a:pt x="61" y="34"/>
                      <a:pt x="61" y="37"/>
                    </a:cubicBezTo>
                    <a:cubicBezTo>
                      <a:pt x="62" y="44"/>
                      <a:pt x="60" y="52"/>
                      <a:pt x="59" y="59"/>
                    </a:cubicBezTo>
                    <a:cubicBezTo>
                      <a:pt x="58" y="64"/>
                      <a:pt x="59" y="66"/>
                      <a:pt x="55" y="69"/>
                    </a:cubicBezTo>
                    <a:cubicBezTo>
                      <a:pt x="54" y="70"/>
                      <a:pt x="51" y="71"/>
                      <a:pt x="49" y="71"/>
                    </a:cubicBezTo>
                    <a:cubicBezTo>
                      <a:pt x="49" y="72"/>
                      <a:pt x="47" y="74"/>
                      <a:pt x="46" y="75"/>
                    </a:cubicBezTo>
                    <a:cubicBezTo>
                      <a:pt x="38" y="80"/>
                      <a:pt x="27" y="79"/>
                      <a:pt x="19" y="80"/>
                    </a:cubicBezTo>
                    <a:cubicBezTo>
                      <a:pt x="9" y="82"/>
                      <a:pt x="5" y="78"/>
                      <a:pt x="4" y="68"/>
                    </a:cubicBezTo>
                    <a:cubicBezTo>
                      <a:pt x="2" y="61"/>
                      <a:pt x="0" y="52"/>
                      <a:pt x="1" y="44"/>
                    </a:cubicBezTo>
                    <a:cubicBezTo>
                      <a:pt x="2" y="40"/>
                      <a:pt x="5" y="36"/>
                      <a:pt x="6" y="32"/>
                    </a:cubicBezTo>
                    <a:cubicBezTo>
                      <a:pt x="7" y="28"/>
                      <a:pt x="7" y="24"/>
                      <a:pt x="8" y="20"/>
                    </a:cubicBezTo>
                    <a:cubicBezTo>
                      <a:pt x="10" y="14"/>
                      <a:pt x="20" y="2"/>
                      <a:pt x="28" y="0"/>
                    </a:cubicBezTo>
                    <a:cubicBezTo>
                      <a:pt x="27" y="0"/>
                      <a:pt x="29" y="3"/>
                      <a:pt x="30" y="3"/>
                    </a:cubicBezTo>
                    <a:cubicBezTo>
                      <a:pt x="31" y="4"/>
                      <a:pt x="33" y="2"/>
                      <a:pt x="35" y="2"/>
                    </a:cubicBezTo>
                    <a:cubicBezTo>
                      <a:pt x="40" y="1"/>
                      <a:pt x="42" y="1"/>
                      <a:pt x="48" y="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7" name="Freeform 334">
                <a:extLst>
                  <a:ext uri="{FF2B5EF4-FFF2-40B4-BE49-F238E27FC236}">
                    <a16:creationId xmlns:a16="http://schemas.microsoft.com/office/drawing/2014/main" id="{7CF9AFFB-1D48-4D3D-B67C-8362C15F9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3037" y="2379290"/>
                <a:ext cx="37602" cy="31335"/>
              </a:xfrm>
              <a:custGeom>
                <a:avLst/>
                <a:gdLst>
                  <a:gd name="T0" fmla="*/ 17 w 43"/>
                  <a:gd name="T1" fmla="*/ 2 h 36"/>
                  <a:gd name="T2" fmla="*/ 16 w 43"/>
                  <a:gd name="T3" fmla="*/ 7 h 36"/>
                  <a:gd name="T4" fmla="*/ 27 w 43"/>
                  <a:gd name="T5" fmla="*/ 12 h 36"/>
                  <a:gd name="T6" fmla="*/ 37 w 43"/>
                  <a:gd name="T7" fmla="*/ 12 h 36"/>
                  <a:gd name="T8" fmla="*/ 40 w 43"/>
                  <a:gd name="T9" fmla="*/ 30 h 36"/>
                  <a:gd name="T10" fmla="*/ 17 w 43"/>
                  <a:gd name="T11" fmla="*/ 29 h 36"/>
                  <a:gd name="T12" fmla="*/ 9 w 43"/>
                  <a:gd name="T13" fmla="*/ 31 h 36"/>
                  <a:gd name="T14" fmla="*/ 3 w 43"/>
                  <a:gd name="T15" fmla="*/ 22 h 36"/>
                  <a:gd name="T16" fmla="*/ 5 w 43"/>
                  <a:gd name="T17" fmla="*/ 8 h 36"/>
                  <a:gd name="T18" fmla="*/ 10 w 43"/>
                  <a:gd name="T19" fmla="*/ 8 h 36"/>
                  <a:gd name="T20" fmla="*/ 11 w 43"/>
                  <a:gd name="T21" fmla="*/ 5 h 36"/>
                  <a:gd name="T22" fmla="*/ 17 w 43"/>
                  <a:gd name="T23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36">
                    <a:moveTo>
                      <a:pt x="17" y="2"/>
                    </a:moveTo>
                    <a:cubicBezTo>
                      <a:pt x="16" y="4"/>
                      <a:pt x="17" y="6"/>
                      <a:pt x="16" y="7"/>
                    </a:cubicBezTo>
                    <a:cubicBezTo>
                      <a:pt x="20" y="7"/>
                      <a:pt x="23" y="10"/>
                      <a:pt x="27" y="12"/>
                    </a:cubicBezTo>
                    <a:cubicBezTo>
                      <a:pt x="30" y="13"/>
                      <a:pt x="33" y="12"/>
                      <a:pt x="37" y="12"/>
                    </a:cubicBezTo>
                    <a:cubicBezTo>
                      <a:pt x="37" y="17"/>
                      <a:pt x="43" y="25"/>
                      <a:pt x="40" y="30"/>
                    </a:cubicBezTo>
                    <a:cubicBezTo>
                      <a:pt x="35" y="36"/>
                      <a:pt x="23" y="28"/>
                      <a:pt x="17" y="29"/>
                    </a:cubicBezTo>
                    <a:cubicBezTo>
                      <a:pt x="13" y="30"/>
                      <a:pt x="12" y="32"/>
                      <a:pt x="9" y="31"/>
                    </a:cubicBezTo>
                    <a:cubicBezTo>
                      <a:pt x="6" y="29"/>
                      <a:pt x="4" y="25"/>
                      <a:pt x="3" y="22"/>
                    </a:cubicBezTo>
                    <a:cubicBezTo>
                      <a:pt x="0" y="16"/>
                      <a:pt x="0" y="12"/>
                      <a:pt x="5" y="8"/>
                    </a:cubicBezTo>
                    <a:cubicBezTo>
                      <a:pt x="7" y="7"/>
                      <a:pt x="8" y="9"/>
                      <a:pt x="10" y="8"/>
                    </a:cubicBezTo>
                    <a:cubicBezTo>
                      <a:pt x="11" y="7"/>
                      <a:pt x="11" y="5"/>
                      <a:pt x="11" y="5"/>
                    </a:cubicBezTo>
                    <a:cubicBezTo>
                      <a:pt x="14" y="3"/>
                      <a:pt x="12" y="0"/>
                      <a:pt x="17" y="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8" name="Freeform 335">
                <a:extLst>
                  <a:ext uri="{FF2B5EF4-FFF2-40B4-BE49-F238E27FC236}">
                    <a16:creationId xmlns:a16="http://schemas.microsoft.com/office/drawing/2014/main" id="{C31A9513-6D88-4D2A-8512-433D7DED5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7185" y="2342794"/>
                <a:ext cx="19169" cy="31335"/>
              </a:xfrm>
              <a:custGeom>
                <a:avLst/>
                <a:gdLst>
                  <a:gd name="T0" fmla="*/ 13 w 22"/>
                  <a:gd name="T1" fmla="*/ 30 h 36"/>
                  <a:gd name="T2" fmla="*/ 5 w 22"/>
                  <a:gd name="T3" fmla="*/ 7 h 36"/>
                  <a:gd name="T4" fmla="*/ 13 w 22"/>
                  <a:gd name="T5" fmla="*/ 4 h 36"/>
                  <a:gd name="T6" fmla="*/ 15 w 22"/>
                  <a:gd name="T7" fmla="*/ 13 h 36"/>
                  <a:gd name="T8" fmla="*/ 22 w 22"/>
                  <a:gd name="T9" fmla="*/ 21 h 36"/>
                  <a:gd name="T10" fmla="*/ 19 w 22"/>
                  <a:gd name="T11" fmla="*/ 26 h 36"/>
                  <a:gd name="T12" fmla="*/ 20 w 22"/>
                  <a:gd name="T13" fmla="*/ 30 h 36"/>
                  <a:gd name="T14" fmla="*/ 13 w 22"/>
                  <a:gd name="T15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6">
                    <a:moveTo>
                      <a:pt x="13" y="30"/>
                    </a:moveTo>
                    <a:cubicBezTo>
                      <a:pt x="6" y="25"/>
                      <a:pt x="0" y="16"/>
                      <a:pt x="5" y="7"/>
                    </a:cubicBezTo>
                    <a:cubicBezTo>
                      <a:pt x="7" y="3"/>
                      <a:pt x="10" y="0"/>
                      <a:pt x="13" y="4"/>
                    </a:cubicBezTo>
                    <a:cubicBezTo>
                      <a:pt x="16" y="6"/>
                      <a:pt x="14" y="10"/>
                      <a:pt x="15" y="13"/>
                    </a:cubicBezTo>
                    <a:cubicBezTo>
                      <a:pt x="17" y="16"/>
                      <a:pt x="21" y="17"/>
                      <a:pt x="22" y="21"/>
                    </a:cubicBezTo>
                    <a:cubicBezTo>
                      <a:pt x="22" y="22"/>
                      <a:pt x="19" y="25"/>
                      <a:pt x="19" y="26"/>
                    </a:cubicBezTo>
                    <a:cubicBezTo>
                      <a:pt x="19" y="27"/>
                      <a:pt x="21" y="29"/>
                      <a:pt x="20" y="30"/>
                    </a:cubicBezTo>
                    <a:cubicBezTo>
                      <a:pt x="18" y="36"/>
                      <a:pt x="15" y="33"/>
                      <a:pt x="13" y="3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9" name="Freeform 336">
                <a:extLst>
                  <a:ext uri="{FF2B5EF4-FFF2-40B4-BE49-F238E27FC236}">
                    <a16:creationId xmlns:a16="http://schemas.microsoft.com/office/drawing/2014/main" id="{EED1C3FC-2074-4A56-AE72-905FFF715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2211" y="2296345"/>
                <a:ext cx="19169" cy="23593"/>
              </a:xfrm>
              <a:custGeom>
                <a:avLst/>
                <a:gdLst>
                  <a:gd name="T0" fmla="*/ 3 w 22"/>
                  <a:gd name="T1" fmla="*/ 8 h 27"/>
                  <a:gd name="T2" fmla="*/ 21 w 22"/>
                  <a:gd name="T3" fmla="*/ 4 h 27"/>
                  <a:gd name="T4" fmla="*/ 21 w 22"/>
                  <a:gd name="T5" fmla="*/ 13 h 27"/>
                  <a:gd name="T6" fmla="*/ 8 w 22"/>
                  <a:gd name="T7" fmla="*/ 26 h 27"/>
                  <a:gd name="T8" fmla="*/ 3 w 22"/>
                  <a:gd name="T9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3" y="8"/>
                    </a:moveTo>
                    <a:cubicBezTo>
                      <a:pt x="6" y="0"/>
                      <a:pt x="14" y="4"/>
                      <a:pt x="21" y="4"/>
                    </a:cubicBezTo>
                    <a:cubicBezTo>
                      <a:pt x="21" y="6"/>
                      <a:pt x="22" y="11"/>
                      <a:pt x="21" y="13"/>
                    </a:cubicBezTo>
                    <a:cubicBezTo>
                      <a:pt x="21" y="16"/>
                      <a:pt x="12" y="27"/>
                      <a:pt x="8" y="26"/>
                    </a:cubicBezTo>
                    <a:cubicBezTo>
                      <a:pt x="2" y="25"/>
                      <a:pt x="0" y="12"/>
                      <a:pt x="3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0" name="Freeform 337">
                <a:extLst>
                  <a:ext uri="{FF2B5EF4-FFF2-40B4-BE49-F238E27FC236}">
                    <a16:creationId xmlns:a16="http://schemas.microsoft.com/office/drawing/2014/main" id="{8E13FBAB-52CB-44E7-B4BC-FEEA02551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6452" y="2277544"/>
                <a:ext cx="25068" cy="22487"/>
              </a:xfrm>
              <a:custGeom>
                <a:avLst/>
                <a:gdLst>
                  <a:gd name="T0" fmla="*/ 26 w 29"/>
                  <a:gd name="T1" fmla="*/ 13 h 26"/>
                  <a:gd name="T2" fmla="*/ 4 w 29"/>
                  <a:gd name="T3" fmla="*/ 22 h 26"/>
                  <a:gd name="T4" fmla="*/ 8 w 29"/>
                  <a:gd name="T5" fmla="*/ 16 h 26"/>
                  <a:gd name="T6" fmla="*/ 20 w 29"/>
                  <a:gd name="T7" fmla="*/ 3 h 26"/>
                  <a:gd name="T8" fmla="*/ 26 w 29"/>
                  <a:gd name="T9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6" y="13"/>
                    </a:moveTo>
                    <a:cubicBezTo>
                      <a:pt x="24" y="17"/>
                      <a:pt x="9" y="26"/>
                      <a:pt x="4" y="22"/>
                    </a:cubicBezTo>
                    <a:cubicBezTo>
                      <a:pt x="0" y="19"/>
                      <a:pt x="7" y="17"/>
                      <a:pt x="8" y="16"/>
                    </a:cubicBezTo>
                    <a:cubicBezTo>
                      <a:pt x="11" y="11"/>
                      <a:pt x="15" y="6"/>
                      <a:pt x="20" y="3"/>
                    </a:cubicBezTo>
                    <a:cubicBezTo>
                      <a:pt x="27" y="0"/>
                      <a:pt x="29" y="8"/>
                      <a:pt x="26" y="1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1" name="Freeform 338">
                <a:extLst>
                  <a:ext uri="{FF2B5EF4-FFF2-40B4-BE49-F238E27FC236}">
                    <a16:creationId xmlns:a16="http://schemas.microsoft.com/office/drawing/2014/main" id="{8EE64B0C-7BF2-409D-B7B3-A5F6DE578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5025" y="2293764"/>
                <a:ext cx="30597" cy="51610"/>
              </a:xfrm>
              <a:custGeom>
                <a:avLst/>
                <a:gdLst>
                  <a:gd name="T0" fmla="*/ 12 w 35"/>
                  <a:gd name="T1" fmla="*/ 30 h 59"/>
                  <a:gd name="T2" fmla="*/ 32 w 35"/>
                  <a:gd name="T3" fmla="*/ 12 h 59"/>
                  <a:gd name="T4" fmla="*/ 29 w 35"/>
                  <a:gd name="T5" fmla="*/ 23 h 59"/>
                  <a:gd name="T6" fmla="*/ 18 w 35"/>
                  <a:gd name="T7" fmla="*/ 42 h 59"/>
                  <a:gd name="T8" fmla="*/ 1 w 35"/>
                  <a:gd name="T9" fmla="*/ 48 h 59"/>
                  <a:gd name="T10" fmla="*/ 6 w 35"/>
                  <a:gd name="T11" fmla="*/ 38 h 59"/>
                  <a:gd name="T12" fmla="*/ 7 w 35"/>
                  <a:gd name="T13" fmla="*/ 33 h 59"/>
                  <a:gd name="T14" fmla="*/ 12 w 35"/>
                  <a:gd name="T15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59">
                    <a:moveTo>
                      <a:pt x="12" y="30"/>
                    </a:moveTo>
                    <a:cubicBezTo>
                      <a:pt x="16" y="27"/>
                      <a:pt x="23" y="0"/>
                      <a:pt x="32" y="12"/>
                    </a:cubicBezTo>
                    <a:cubicBezTo>
                      <a:pt x="35" y="15"/>
                      <a:pt x="34" y="23"/>
                      <a:pt x="29" y="23"/>
                    </a:cubicBezTo>
                    <a:cubicBezTo>
                      <a:pt x="26" y="30"/>
                      <a:pt x="22" y="36"/>
                      <a:pt x="18" y="42"/>
                    </a:cubicBezTo>
                    <a:cubicBezTo>
                      <a:pt x="16" y="45"/>
                      <a:pt x="4" y="59"/>
                      <a:pt x="1" y="48"/>
                    </a:cubicBezTo>
                    <a:cubicBezTo>
                      <a:pt x="0" y="44"/>
                      <a:pt x="4" y="42"/>
                      <a:pt x="6" y="38"/>
                    </a:cubicBezTo>
                    <a:cubicBezTo>
                      <a:pt x="7" y="37"/>
                      <a:pt x="6" y="35"/>
                      <a:pt x="7" y="33"/>
                    </a:cubicBezTo>
                    <a:cubicBezTo>
                      <a:pt x="9" y="31"/>
                      <a:pt x="11" y="32"/>
                      <a:pt x="12" y="3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2" name="Freeform 339">
                <a:extLst>
                  <a:ext uri="{FF2B5EF4-FFF2-40B4-BE49-F238E27FC236}">
                    <a16:creationId xmlns:a16="http://schemas.microsoft.com/office/drawing/2014/main" id="{5EF58912-BECB-4247-8D95-C286BF758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8342" y="2360120"/>
                <a:ext cx="14008" cy="31335"/>
              </a:xfrm>
              <a:custGeom>
                <a:avLst/>
                <a:gdLst>
                  <a:gd name="T0" fmla="*/ 11 w 16"/>
                  <a:gd name="T1" fmla="*/ 19 h 36"/>
                  <a:gd name="T2" fmla="*/ 12 w 16"/>
                  <a:gd name="T3" fmla="*/ 12 h 36"/>
                  <a:gd name="T4" fmla="*/ 11 w 16"/>
                  <a:gd name="T5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36">
                    <a:moveTo>
                      <a:pt x="11" y="19"/>
                    </a:moveTo>
                    <a:cubicBezTo>
                      <a:pt x="1" y="36"/>
                      <a:pt x="0" y="0"/>
                      <a:pt x="12" y="12"/>
                    </a:cubicBezTo>
                    <a:cubicBezTo>
                      <a:pt x="16" y="15"/>
                      <a:pt x="13" y="16"/>
                      <a:pt x="11" y="1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3" name="Freeform 340">
                <a:extLst>
                  <a:ext uri="{FF2B5EF4-FFF2-40B4-BE49-F238E27FC236}">
                    <a16:creationId xmlns:a16="http://schemas.microsoft.com/office/drawing/2014/main" id="{30D12B7B-E81D-452D-8E20-D44F9D89E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4609" y="2348692"/>
                <a:ext cx="16589" cy="17326"/>
              </a:xfrm>
              <a:custGeom>
                <a:avLst/>
                <a:gdLst>
                  <a:gd name="T0" fmla="*/ 11 w 19"/>
                  <a:gd name="T1" fmla="*/ 10 h 20"/>
                  <a:gd name="T2" fmla="*/ 4 w 19"/>
                  <a:gd name="T3" fmla="*/ 10 h 20"/>
                  <a:gd name="T4" fmla="*/ 8 w 19"/>
                  <a:gd name="T5" fmla="*/ 7 h 20"/>
                  <a:gd name="T6" fmla="*/ 5 w 19"/>
                  <a:gd name="T7" fmla="*/ 1 h 20"/>
                  <a:gd name="T8" fmla="*/ 17 w 19"/>
                  <a:gd name="T9" fmla="*/ 10 h 20"/>
                  <a:gd name="T10" fmla="*/ 11 w 19"/>
                  <a:gd name="T1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">
                    <a:moveTo>
                      <a:pt x="11" y="10"/>
                    </a:moveTo>
                    <a:cubicBezTo>
                      <a:pt x="13" y="20"/>
                      <a:pt x="0" y="20"/>
                      <a:pt x="4" y="10"/>
                    </a:cubicBezTo>
                    <a:cubicBezTo>
                      <a:pt x="5" y="8"/>
                      <a:pt x="7" y="9"/>
                      <a:pt x="8" y="7"/>
                    </a:cubicBezTo>
                    <a:cubicBezTo>
                      <a:pt x="8" y="5"/>
                      <a:pt x="6" y="2"/>
                      <a:pt x="5" y="1"/>
                    </a:cubicBezTo>
                    <a:cubicBezTo>
                      <a:pt x="10" y="0"/>
                      <a:pt x="19" y="3"/>
                      <a:pt x="17" y="10"/>
                    </a:cubicBezTo>
                    <a:cubicBezTo>
                      <a:pt x="15" y="9"/>
                      <a:pt x="13" y="10"/>
                      <a:pt x="11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4" name="Freeform 341">
                <a:extLst>
                  <a:ext uri="{FF2B5EF4-FFF2-40B4-BE49-F238E27FC236}">
                    <a16:creationId xmlns:a16="http://schemas.microsoft.com/office/drawing/2014/main" id="{BA3937BB-6702-455F-A6B0-1DEA43C03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4936" y="2288603"/>
                <a:ext cx="17326" cy="19169"/>
              </a:xfrm>
              <a:custGeom>
                <a:avLst/>
                <a:gdLst>
                  <a:gd name="T0" fmla="*/ 17 w 20"/>
                  <a:gd name="T1" fmla="*/ 21 h 22"/>
                  <a:gd name="T2" fmla="*/ 4 w 20"/>
                  <a:gd name="T3" fmla="*/ 15 h 22"/>
                  <a:gd name="T4" fmla="*/ 13 w 20"/>
                  <a:gd name="T5" fmla="*/ 14 h 22"/>
                  <a:gd name="T6" fmla="*/ 14 w 20"/>
                  <a:gd name="T7" fmla="*/ 7 h 22"/>
                  <a:gd name="T8" fmla="*/ 17 w 20"/>
                  <a:gd name="T9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2">
                    <a:moveTo>
                      <a:pt x="17" y="21"/>
                    </a:moveTo>
                    <a:cubicBezTo>
                      <a:pt x="13" y="22"/>
                      <a:pt x="0" y="20"/>
                      <a:pt x="4" y="15"/>
                    </a:cubicBezTo>
                    <a:cubicBezTo>
                      <a:pt x="7" y="12"/>
                      <a:pt x="10" y="14"/>
                      <a:pt x="13" y="14"/>
                    </a:cubicBezTo>
                    <a:cubicBezTo>
                      <a:pt x="14" y="12"/>
                      <a:pt x="4" y="0"/>
                      <a:pt x="14" y="7"/>
                    </a:cubicBezTo>
                    <a:cubicBezTo>
                      <a:pt x="20" y="11"/>
                      <a:pt x="17" y="15"/>
                      <a:pt x="17" y="2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5" name="Freeform 342">
                <a:extLst>
                  <a:ext uri="{FF2B5EF4-FFF2-40B4-BE49-F238E27FC236}">
                    <a16:creationId xmlns:a16="http://schemas.microsoft.com/office/drawing/2014/main" id="{F706B1BC-937F-4903-A107-FF8576598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427" y="2267959"/>
                <a:ext cx="33915" cy="32072"/>
              </a:xfrm>
              <a:custGeom>
                <a:avLst/>
                <a:gdLst>
                  <a:gd name="T0" fmla="*/ 1 w 39"/>
                  <a:gd name="T1" fmla="*/ 18 h 37"/>
                  <a:gd name="T2" fmla="*/ 18 w 39"/>
                  <a:gd name="T3" fmla="*/ 11 h 37"/>
                  <a:gd name="T4" fmla="*/ 38 w 39"/>
                  <a:gd name="T5" fmla="*/ 13 h 37"/>
                  <a:gd name="T6" fmla="*/ 22 w 39"/>
                  <a:gd name="T7" fmla="*/ 23 h 37"/>
                  <a:gd name="T8" fmla="*/ 15 w 39"/>
                  <a:gd name="T9" fmla="*/ 31 h 37"/>
                  <a:gd name="T10" fmla="*/ 8 w 39"/>
                  <a:gd name="T11" fmla="*/ 20 h 37"/>
                  <a:gd name="T12" fmla="*/ 1 w 39"/>
                  <a:gd name="T13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7">
                    <a:moveTo>
                      <a:pt x="1" y="18"/>
                    </a:moveTo>
                    <a:cubicBezTo>
                      <a:pt x="0" y="15"/>
                      <a:pt x="17" y="3"/>
                      <a:pt x="18" y="11"/>
                    </a:cubicBezTo>
                    <a:cubicBezTo>
                      <a:pt x="25" y="12"/>
                      <a:pt x="38" y="0"/>
                      <a:pt x="38" y="13"/>
                    </a:cubicBezTo>
                    <a:cubicBezTo>
                      <a:pt x="39" y="21"/>
                      <a:pt x="31" y="25"/>
                      <a:pt x="22" y="23"/>
                    </a:cubicBezTo>
                    <a:cubicBezTo>
                      <a:pt x="21" y="29"/>
                      <a:pt x="25" y="37"/>
                      <a:pt x="15" y="31"/>
                    </a:cubicBezTo>
                    <a:cubicBezTo>
                      <a:pt x="10" y="37"/>
                      <a:pt x="11" y="22"/>
                      <a:pt x="8" y="20"/>
                    </a:cubicBezTo>
                    <a:cubicBezTo>
                      <a:pt x="6" y="18"/>
                      <a:pt x="2" y="22"/>
                      <a:pt x="1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6" name="Freeform 343">
                <a:extLst>
                  <a:ext uri="{FF2B5EF4-FFF2-40B4-BE49-F238E27FC236}">
                    <a16:creationId xmlns:a16="http://schemas.microsoft.com/office/drawing/2014/main" id="{38CF77D6-4CDC-4A11-8256-E8E76924D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3037" y="2349798"/>
                <a:ext cx="19169" cy="29491"/>
              </a:xfrm>
              <a:custGeom>
                <a:avLst/>
                <a:gdLst>
                  <a:gd name="T0" fmla="*/ 11 w 22"/>
                  <a:gd name="T1" fmla="*/ 20 h 34"/>
                  <a:gd name="T2" fmla="*/ 7 w 22"/>
                  <a:gd name="T3" fmla="*/ 11 h 34"/>
                  <a:gd name="T4" fmla="*/ 0 w 22"/>
                  <a:gd name="T5" fmla="*/ 4 h 34"/>
                  <a:gd name="T6" fmla="*/ 4 w 22"/>
                  <a:gd name="T7" fmla="*/ 0 h 34"/>
                  <a:gd name="T8" fmla="*/ 7 w 22"/>
                  <a:gd name="T9" fmla="*/ 7 h 34"/>
                  <a:gd name="T10" fmla="*/ 14 w 22"/>
                  <a:gd name="T11" fmla="*/ 11 h 34"/>
                  <a:gd name="T12" fmla="*/ 21 w 22"/>
                  <a:gd name="T13" fmla="*/ 34 h 34"/>
                  <a:gd name="T14" fmla="*/ 11 w 22"/>
                  <a:gd name="T15" fmla="*/ 2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4">
                    <a:moveTo>
                      <a:pt x="11" y="20"/>
                    </a:moveTo>
                    <a:cubicBezTo>
                      <a:pt x="9" y="16"/>
                      <a:pt x="9" y="14"/>
                      <a:pt x="7" y="11"/>
                    </a:cubicBezTo>
                    <a:cubicBezTo>
                      <a:pt x="5" y="9"/>
                      <a:pt x="1" y="8"/>
                      <a:pt x="0" y="4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4" y="0"/>
                      <a:pt x="6" y="6"/>
                      <a:pt x="7" y="7"/>
                    </a:cubicBezTo>
                    <a:cubicBezTo>
                      <a:pt x="9" y="9"/>
                      <a:pt x="12" y="9"/>
                      <a:pt x="14" y="11"/>
                    </a:cubicBezTo>
                    <a:cubicBezTo>
                      <a:pt x="18" y="15"/>
                      <a:pt x="22" y="28"/>
                      <a:pt x="21" y="34"/>
                    </a:cubicBezTo>
                    <a:cubicBezTo>
                      <a:pt x="19" y="34"/>
                      <a:pt x="12" y="23"/>
                      <a:pt x="11" y="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7" name="Freeform 344">
                <a:extLst>
                  <a:ext uri="{FF2B5EF4-FFF2-40B4-BE49-F238E27FC236}">
                    <a16:creationId xmlns:a16="http://schemas.microsoft.com/office/drawing/2014/main" id="{59014336-8D35-48D1-8BFF-8395357AA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1847" y="1979681"/>
                <a:ext cx="119440" cy="92161"/>
              </a:xfrm>
              <a:custGeom>
                <a:avLst/>
                <a:gdLst>
                  <a:gd name="T0" fmla="*/ 0 w 137"/>
                  <a:gd name="T1" fmla="*/ 38 h 106"/>
                  <a:gd name="T2" fmla="*/ 3 w 137"/>
                  <a:gd name="T3" fmla="*/ 0 h 106"/>
                  <a:gd name="T4" fmla="*/ 48 w 137"/>
                  <a:gd name="T5" fmla="*/ 11 h 106"/>
                  <a:gd name="T6" fmla="*/ 96 w 137"/>
                  <a:gd name="T7" fmla="*/ 22 h 106"/>
                  <a:gd name="T8" fmla="*/ 106 w 137"/>
                  <a:gd name="T9" fmla="*/ 40 h 106"/>
                  <a:gd name="T10" fmla="*/ 117 w 137"/>
                  <a:gd name="T11" fmla="*/ 58 h 106"/>
                  <a:gd name="T12" fmla="*/ 117 w 137"/>
                  <a:gd name="T13" fmla="*/ 88 h 106"/>
                  <a:gd name="T14" fmla="*/ 93 w 137"/>
                  <a:gd name="T15" fmla="*/ 81 h 106"/>
                  <a:gd name="T16" fmla="*/ 69 w 137"/>
                  <a:gd name="T17" fmla="*/ 80 h 106"/>
                  <a:gd name="T18" fmla="*/ 28 w 137"/>
                  <a:gd name="T19" fmla="*/ 91 h 106"/>
                  <a:gd name="T20" fmla="*/ 19 w 137"/>
                  <a:gd name="T21" fmla="*/ 70 h 106"/>
                  <a:gd name="T22" fmla="*/ 18 w 137"/>
                  <a:gd name="T23" fmla="*/ 50 h 106"/>
                  <a:gd name="T24" fmla="*/ 0 w 137"/>
                  <a:gd name="T25" fmla="*/ 3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106">
                    <a:moveTo>
                      <a:pt x="0" y="38"/>
                    </a:moveTo>
                    <a:cubicBezTo>
                      <a:pt x="0" y="35"/>
                      <a:pt x="3" y="0"/>
                      <a:pt x="3" y="0"/>
                    </a:cubicBezTo>
                    <a:cubicBezTo>
                      <a:pt x="20" y="0"/>
                      <a:pt x="32" y="10"/>
                      <a:pt x="48" y="11"/>
                    </a:cubicBezTo>
                    <a:cubicBezTo>
                      <a:pt x="67" y="12"/>
                      <a:pt x="80" y="9"/>
                      <a:pt x="96" y="22"/>
                    </a:cubicBezTo>
                    <a:cubicBezTo>
                      <a:pt x="102" y="27"/>
                      <a:pt x="102" y="35"/>
                      <a:pt x="106" y="40"/>
                    </a:cubicBezTo>
                    <a:cubicBezTo>
                      <a:pt x="110" y="47"/>
                      <a:pt x="114" y="51"/>
                      <a:pt x="117" y="58"/>
                    </a:cubicBezTo>
                    <a:cubicBezTo>
                      <a:pt x="121" y="67"/>
                      <a:pt x="137" y="87"/>
                      <a:pt x="117" y="88"/>
                    </a:cubicBezTo>
                    <a:cubicBezTo>
                      <a:pt x="108" y="88"/>
                      <a:pt x="102" y="82"/>
                      <a:pt x="93" y="81"/>
                    </a:cubicBezTo>
                    <a:cubicBezTo>
                      <a:pt x="86" y="80"/>
                      <a:pt x="75" y="79"/>
                      <a:pt x="69" y="80"/>
                    </a:cubicBezTo>
                    <a:cubicBezTo>
                      <a:pt x="52" y="84"/>
                      <a:pt x="47" y="106"/>
                      <a:pt x="28" y="91"/>
                    </a:cubicBezTo>
                    <a:cubicBezTo>
                      <a:pt x="22" y="86"/>
                      <a:pt x="20" y="78"/>
                      <a:pt x="19" y="70"/>
                    </a:cubicBezTo>
                    <a:cubicBezTo>
                      <a:pt x="18" y="65"/>
                      <a:pt x="20" y="54"/>
                      <a:pt x="18" y="50"/>
                    </a:cubicBezTo>
                    <a:cubicBezTo>
                      <a:pt x="14" y="44"/>
                      <a:pt x="2" y="47"/>
                      <a:pt x="0" y="3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8" name="Freeform 345">
                <a:extLst>
                  <a:ext uri="{FF2B5EF4-FFF2-40B4-BE49-F238E27FC236}">
                    <a16:creationId xmlns:a16="http://schemas.microsoft.com/office/drawing/2014/main" id="{89898C56-40EE-4408-AB27-BFA8A00F1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9597" y="2251371"/>
                <a:ext cx="25068" cy="12903"/>
              </a:xfrm>
              <a:custGeom>
                <a:avLst/>
                <a:gdLst>
                  <a:gd name="T0" fmla="*/ 27 w 29"/>
                  <a:gd name="T1" fmla="*/ 14 h 15"/>
                  <a:gd name="T2" fmla="*/ 4 w 29"/>
                  <a:gd name="T3" fmla="*/ 8 h 15"/>
                  <a:gd name="T4" fmla="*/ 13 w 29"/>
                  <a:gd name="T5" fmla="*/ 2 h 15"/>
                  <a:gd name="T6" fmla="*/ 23 w 29"/>
                  <a:gd name="T7" fmla="*/ 4 h 15"/>
                  <a:gd name="T8" fmla="*/ 27 w 29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5">
                    <a:moveTo>
                      <a:pt x="27" y="14"/>
                    </a:moveTo>
                    <a:cubicBezTo>
                      <a:pt x="19" y="15"/>
                      <a:pt x="8" y="14"/>
                      <a:pt x="4" y="8"/>
                    </a:cubicBezTo>
                    <a:cubicBezTo>
                      <a:pt x="0" y="0"/>
                      <a:pt x="8" y="1"/>
                      <a:pt x="13" y="2"/>
                    </a:cubicBezTo>
                    <a:cubicBezTo>
                      <a:pt x="16" y="2"/>
                      <a:pt x="21" y="3"/>
                      <a:pt x="23" y="4"/>
                    </a:cubicBezTo>
                    <a:cubicBezTo>
                      <a:pt x="24" y="5"/>
                      <a:pt x="29" y="13"/>
                      <a:pt x="27" y="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9" name="Freeform 346">
                <a:extLst>
                  <a:ext uri="{FF2B5EF4-FFF2-40B4-BE49-F238E27FC236}">
                    <a16:creationId xmlns:a16="http://schemas.microsoft.com/office/drawing/2014/main" id="{C430B578-F9F8-4208-A206-FE1A887FD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6746" y="2268697"/>
                <a:ext cx="14008" cy="14008"/>
              </a:xfrm>
              <a:custGeom>
                <a:avLst/>
                <a:gdLst>
                  <a:gd name="T0" fmla="*/ 12 w 16"/>
                  <a:gd name="T1" fmla="*/ 14 h 16"/>
                  <a:gd name="T2" fmla="*/ 7 w 16"/>
                  <a:gd name="T3" fmla="*/ 13 h 16"/>
                  <a:gd name="T4" fmla="*/ 3 w 16"/>
                  <a:gd name="T5" fmla="*/ 8 h 16"/>
                  <a:gd name="T6" fmla="*/ 2 w 16"/>
                  <a:gd name="T7" fmla="*/ 2 h 16"/>
                  <a:gd name="T8" fmla="*/ 8 w 16"/>
                  <a:gd name="T9" fmla="*/ 3 h 16"/>
                  <a:gd name="T10" fmla="*/ 16 w 16"/>
                  <a:gd name="T11" fmla="*/ 5 h 16"/>
                  <a:gd name="T12" fmla="*/ 12 w 16"/>
                  <a:gd name="T1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6">
                    <a:moveTo>
                      <a:pt x="12" y="14"/>
                    </a:moveTo>
                    <a:cubicBezTo>
                      <a:pt x="12" y="16"/>
                      <a:pt x="7" y="14"/>
                      <a:pt x="7" y="13"/>
                    </a:cubicBezTo>
                    <a:cubicBezTo>
                      <a:pt x="5" y="12"/>
                      <a:pt x="5" y="9"/>
                      <a:pt x="3" y="8"/>
                    </a:cubicBezTo>
                    <a:cubicBezTo>
                      <a:pt x="3" y="8"/>
                      <a:pt x="0" y="2"/>
                      <a:pt x="2" y="2"/>
                    </a:cubicBezTo>
                    <a:cubicBezTo>
                      <a:pt x="4" y="3"/>
                      <a:pt x="6" y="2"/>
                      <a:pt x="8" y="3"/>
                    </a:cubicBezTo>
                    <a:cubicBezTo>
                      <a:pt x="11" y="0"/>
                      <a:pt x="15" y="1"/>
                      <a:pt x="16" y="5"/>
                    </a:cubicBezTo>
                    <a:cubicBezTo>
                      <a:pt x="16" y="8"/>
                      <a:pt x="12" y="11"/>
                      <a:pt x="12" y="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0" name="Freeform 347">
                <a:extLst>
                  <a:ext uri="{FF2B5EF4-FFF2-40B4-BE49-F238E27FC236}">
                    <a16:creationId xmlns:a16="http://schemas.microsoft.com/office/drawing/2014/main" id="{A62880E6-FBC2-4DF4-8719-94150BD15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025" y="2367124"/>
                <a:ext cx="13640" cy="46818"/>
              </a:xfrm>
              <a:custGeom>
                <a:avLst/>
                <a:gdLst>
                  <a:gd name="T0" fmla="*/ 1 w 16"/>
                  <a:gd name="T1" fmla="*/ 32 h 54"/>
                  <a:gd name="T2" fmla="*/ 12 w 16"/>
                  <a:gd name="T3" fmla="*/ 9 h 54"/>
                  <a:gd name="T4" fmla="*/ 14 w 16"/>
                  <a:gd name="T5" fmla="*/ 18 h 54"/>
                  <a:gd name="T6" fmla="*/ 11 w 16"/>
                  <a:gd name="T7" fmla="*/ 41 h 54"/>
                  <a:gd name="T8" fmla="*/ 1 w 16"/>
                  <a:gd name="T9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4">
                    <a:moveTo>
                      <a:pt x="1" y="32"/>
                    </a:moveTo>
                    <a:cubicBezTo>
                      <a:pt x="1" y="29"/>
                      <a:pt x="1" y="0"/>
                      <a:pt x="12" y="9"/>
                    </a:cubicBezTo>
                    <a:cubicBezTo>
                      <a:pt x="14" y="11"/>
                      <a:pt x="14" y="15"/>
                      <a:pt x="14" y="18"/>
                    </a:cubicBezTo>
                    <a:cubicBezTo>
                      <a:pt x="16" y="27"/>
                      <a:pt x="15" y="32"/>
                      <a:pt x="11" y="41"/>
                    </a:cubicBezTo>
                    <a:cubicBezTo>
                      <a:pt x="6" y="54"/>
                      <a:pt x="0" y="41"/>
                      <a:pt x="1" y="3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1" name="Freeform 348">
                <a:extLst>
                  <a:ext uri="{FF2B5EF4-FFF2-40B4-BE49-F238E27FC236}">
                    <a16:creationId xmlns:a16="http://schemas.microsoft.com/office/drawing/2014/main" id="{CC8B36D0-F8A1-4D50-A944-84BE9661E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5742" y="2268697"/>
                <a:ext cx="106169" cy="98428"/>
              </a:xfrm>
              <a:custGeom>
                <a:avLst/>
                <a:gdLst>
                  <a:gd name="T0" fmla="*/ 6 w 122"/>
                  <a:gd name="T1" fmla="*/ 57 h 113"/>
                  <a:gd name="T2" fmla="*/ 27 w 122"/>
                  <a:gd name="T3" fmla="*/ 49 h 113"/>
                  <a:gd name="T4" fmla="*/ 30 w 122"/>
                  <a:gd name="T5" fmla="*/ 30 h 113"/>
                  <a:gd name="T6" fmla="*/ 38 w 122"/>
                  <a:gd name="T7" fmla="*/ 26 h 113"/>
                  <a:gd name="T8" fmla="*/ 44 w 122"/>
                  <a:gd name="T9" fmla="*/ 3 h 113"/>
                  <a:gd name="T10" fmla="*/ 54 w 122"/>
                  <a:gd name="T11" fmla="*/ 5 h 113"/>
                  <a:gd name="T12" fmla="*/ 59 w 122"/>
                  <a:gd name="T13" fmla="*/ 10 h 113"/>
                  <a:gd name="T14" fmla="*/ 65 w 122"/>
                  <a:gd name="T15" fmla="*/ 13 h 113"/>
                  <a:gd name="T16" fmla="*/ 71 w 122"/>
                  <a:gd name="T17" fmla="*/ 24 h 113"/>
                  <a:gd name="T18" fmla="*/ 83 w 122"/>
                  <a:gd name="T19" fmla="*/ 33 h 113"/>
                  <a:gd name="T20" fmla="*/ 90 w 122"/>
                  <a:gd name="T21" fmla="*/ 43 h 113"/>
                  <a:gd name="T22" fmla="*/ 95 w 122"/>
                  <a:gd name="T23" fmla="*/ 48 h 113"/>
                  <a:gd name="T24" fmla="*/ 96 w 122"/>
                  <a:gd name="T25" fmla="*/ 51 h 113"/>
                  <a:gd name="T26" fmla="*/ 99 w 122"/>
                  <a:gd name="T27" fmla="*/ 52 h 113"/>
                  <a:gd name="T28" fmla="*/ 102 w 122"/>
                  <a:gd name="T29" fmla="*/ 65 h 113"/>
                  <a:gd name="T30" fmla="*/ 105 w 122"/>
                  <a:gd name="T31" fmla="*/ 77 h 113"/>
                  <a:gd name="T32" fmla="*/ 112 w 122"/>
                  <a:gd name="T33" fmla="*/ 79 h 113"/>
                  <a:gd name="T34" fmla="*/ 121 w 122"/>
                  <a:gd name="T35" fmla="*/ 77 h 113"/>
                  <a:gd name="T36" fmla="*/ 115 w 122"/>
                  <a:gd name="T37" fmla="*/ 88 h 113"/>
                  <a:gd name="T38" fmla="*/ 109 w 122"/>
                  <a:gd name="T39" fmla="*/ 87 h 113"/>
                  <a:gd name="T40" fmla="*/ 105 w 122"/>
                  <a:gd name="T41" fmla="*/ 91 h 113"/>
                  <a:gd name="T42" fmla="*/ 102 w 122"/>
                  <a:gd name="T43" fmla="*/ 95 h 113"/>
                  <a:gd name="T44" fmla="*/ 94 w 122"/>
                  <a:gd name="T45" fmla="*/ 103 h 113"/>
                  <a:gd name="T46" fmla="*/ 78 w 122"/>
                  <a:gd name="T47" fmla="*/ 106 h 113"/>
                  <a:gd name="T48" fmla="*/ 70 w 122"/>
                  <a:gd name="T49" fmla="*/ 101 h 113"/>
                  <a:gd name="T50" fmla="*/ 62 w 122"/>
                  <a:gd name="T51" fmla="*/ 102 h 113"/>
                  <a:gd name="T52" fmla="*/ 47 w 122"/>
                  <a:gd name="T53" fmla="*/ 93 h 113"/>
                  <a:gd name="T54" fmla="*/ 37 w 122"/>
                  <a:gd name="T55" fmla="*/ 82 h 113"/>
                  <a:gd name="T56" fmla="*/ 33 w 122"/>
                  <a:gd name="T57" fmla="*/ 87 h 113"/>
                  <a:gd name="T58" fmla="*/ 21 w 122"/>
                  <a:gd name="T59" fmla="*/ 74 h 113"/>
                  <a:gd name="T60" fmla="*/ 8 w 122"/>
                  <a:gd name="T61" fmla="*/ 75 h 113"/>
                  <a:gd name="T62" fmla="*/ 6 w 122"/>
                  <a:gd name="T63" fmla="*/ 5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2" h="113">
                    <a:moveTo>
                      <a:pt x="6" y="57"/>
                    </a:moveTo>
                    <a:cubicBezTo>
                      <a:pt x="13" y="53"/>
                      <a:pt x="21" y="57"/>
                      <a:pt x="27" y="49"/>
                    </a:cubicBezTo>
                    <a:cubicBezTo>
                      <a:pt x="32" y="43"/>
                      <a:pt x="30" y="38"/>
                      <a:pt x="30" y="30"/>
                    </a:cubicBezTo>
                    <a:cubicBezTo>
                      <a:pt x="30" y="21"/>
                      <a:pt x="33" y="25"/>
                      <a:pt x="38" y="26"/>
                    </a:cubicBezTo>
                    <a:cubicBezTo>
                      <a:pt x="37" y="18"/>
                      <a:pt x="36" y="9"/>
                      <a:pt x="44" y="3"/>
                    </a:cubicBezTo>
                    <a:cubicBezTo>
                      <a:pt x="48" y="0"/>
                      <a:pt x="49" y="1"/>
                      <a:pt x="54" y="5"/>
                    </a:cubicBezTo>
                    <a:cubicBezTo>
                      <a:pt x="56" y="6"/>
                      <a:pt x="57" y="8"/>
                      <a:pt x="59" y="10"/>
                    </a:cubicBezTo>
                    <a:cubicBezTo>
                      <a:pt x="61" y="11"/>
                      <a:pt x="63" y="12"/>
                      <a:pt x="65" y="13"/>
                    </a:cubicBezTo>
                    <a:cubicBezTo>
                      <a:pt x="70" y="17"/>
                      <a:pt x="68" y="20"/>
                      <a:pt x="71" y="24"/>
                    </a:cubicBezTo>
                    <a:cubicBezTo>
                      <a:pt x="73" y="29"/>
                      <a:pt x="79" y="30"/>
                      <a:pt x="83" y="33"/>
                    </a:cubicBezTo>
                    <a:cubicBezTo>
                      <a:pt x="87" y="36"/>
                      <a:pt x="87" y="40"/>
                      <a:pt x="90" y="43"/>
                    </a:cubicBezTo>
                    <a:cubicBezTo>
                      <a:pt x="91" y="45"/>
                      <a:pt x="94" y="47"/>
                      <a:pt x="95" y="48"/>
                    </a:cubicBezTo>
                    <a:cubicBezTo>
                      <a:pt x="96" y="49"/>
                      <a:pt x="95" y="51"/>
                      <a:pt x="96" y="51"/>
                    </a:cubicBezTo>
                    <a:cubicBezTo>
                      <a:pt x="96" y="52"/>
                      <a:pt x="99" y="52"/>
                      <a:pt x="99" y="52"/>
                    </a:cubicBezTo>
                    <a:cubicBezTo>
                      <a:pt x="101" y="56"/>
                      <a:pt x="101" y="61"/>
                      <a:pt x="102" y="65"/>
                    </a:cubicBezTo>
                    <a:cubicBezTo>
                      <a:pt x="103" y="69"/>
                      <a:pt x="105" y="73"/>
                      <a:pt x="105" y="77"/>
                    </a:cubicBezTo>
                    <a:cubicBezTo>
                      <a:pt x="108" y="77"/>
                      <a:pt x="110" y="79"/>
                      <a:pt x="112" y="79"/>
                    </a:cubicBezTo>
                    <a:cubicBezTo>
                      <a:pt x="116" y="78"/>
                      <a:pt x="115" y="74"/>
                      <a:pt x="121" y="77"/>
                    </a:cubicBezTo>
                    <a:cubicBezTo>
                      <a:pt x="122" y="81"/>
                      <a:pt x="117" y="85"/>
                      <a:pt x="115" y="88"/>
                    </a:cubicBezTo>
                    <a:cubicBezTo>
                      <a:pt x="113" y="92"/>
                      <a:pt x="108" y="95"/>
                      <a:pt x="109" y="87"/>
                    </a:cubicBezTo>
                    <a:cubicBezTo>
                      <a:pt x="106" y="87"/>
                      <a:pt x="107" y="90"/>
                      <a:pt x="105" y="91"/>
                    </a:cubicBezTo>
                    <a:cubicBezTo>
                      <a:pt x="105" y="92"/>
                      <a:pt x="103" y="94"/>
                      <a:pt x="102" y="95"/>
                    </a:cubicBezTo>
                    <a:cubicBezTo>
                      <a:pt x="100" y="97"/>
                      <a:pt x="97" y="102"/>
                      <a:pt x="94" y="103"/>
                    </a:cubicBezTo>
                    <a:cubicBezTo>
                      <a:pt x="92" y="113"/>
                      <a:pt x="84" y="109"/>
                      <a:pt x="78" y="106"/>
                    </a:cubicBezTo>
                    <a:cubicBezTo>
                      <a:pt x="75" y="104"/>
                      <a:pt x="73" y="102"/>
                      <a:pt x="70" y="101"/>
                    </a:cubicBezTo>
                    <a:cubicBezTo>
                      <a:pt x="67" y="101"/>
                      <a:pt x="65" y="103"/>
                      <a:pt x="62" y="102"/>
                    </a:cubicBezTo>
                    <a:cubicBezTo>
                      <a:pt x="57" y="101"/>
                      <a:pt x="52" y="95"/>
                      <a:pt x="47" y="93"/>
                    </a:cubicBezTo>
                    <a:cubicBezTo>
                      <a:pt x="42" y="91"/>
                      <a:pt x="36" y="90"/>
                      <a:pt x="37" y="82"/>
                    </a:cubicBezTo>
                    <a:cubicBezTo>
                      <a:pt x="35" y="83"/>
                      <a:pt x="34" y="84"/>
                      <a:pt x="33" y="87"/>
                    </a:cubicBezTo>
                    <a:cubicBezTo>
                      <a:pt x="28" y="86"/>
                      <a:pt x="20" y="80"/>
                      <a:pt x="21" y="74"/>
                    </a:cubicBezTo>
                    <a:cubicBezTo>
                      <a:pt x="16" y="78"/>
                      <a:pt x="12" y="82"/>
                      <a:pt x="8" y="75"/>
                    </a:cubicBezTo>
                    <a:cubicBezTo>
                      <a:pt x="5" y="70"/>
                      <a:pt x="0" y="61"/>
                      <a:pt x="6" y="5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2" name="Freeform 349">
                <a:extLst>
                  <a:ext uri="{FF2B5EF4-FFF2-40B4-BE49-F238E27FC236}">
                    <a16:creationId xmlns:a16="http://schemas.microsoft.com/office/drawing/2014/main" id="{1EB65C3E-91AF-4B7B-989D-BD4054F09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2149" y="2318464"/>
                <a:ext cx="19169" cy="31335"/>
              </a:xfrm>
              <a:custGeom>
                <a:avLst/>
                <a:gdLst>
                  <a:gd name="T0" fmla="*/ 1 w 22"/>
                  <a:gd name="T1" fmla="*/ 24 h 36"/>
                  <a:gd name="T2" fmla="*/ 3 w 22"/>
                  <a:gd name="T3" fmla="*/ 18 h 36"/>
                  <a:gd name="T4" fmla="*/ 2 w 22"/>
                  <a:gd name="T5" fmla="*/ 13 h 36"/>
                  <a:gd name="T6" fmla="*/ 10 w 22"/>
                  <a:gd name="T7" fmla="*/ 5 h 36"/>
                  <a:gd name="T8" fmla="*/ 18 w 22"/>
                  <a:gd name="T9" fmla="*/ 2 h 36"/>
                  <a:gd name="T10" fmla="*/ 22 w 22"/>
                  <a:gd name="T11" fmla="*/ 13 h 36"/>
                  <a:gd name="T12" fmla="*/ 18 w 22"/>
                  <a:gd name="T13" fmla="*/ 16 h 36"/>
                  <a:gd name="T14" fmla="*/ 17 w 22"/>
                  <a:gd name="T15" fmla="*/ 20 h 36"/>
                  <a:gd name="T16" fmla="*/ 12 w 22"/>
                  <a:gd name="T17" fmla="*/ 33 h 36"/>
                  <a:gd name="T18" fmla="*/ 1 w 22"/>
                  <a:gd name="T1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36">
                    <a:moveTo>
                      <a:pt x="1" y="24"/>
                    </a:moveTo>
                    <a:cubicBezTo>
                      <a:pt x="0" y="22"/>
                      <a:pt x="3" y="20"/>
                      <a:pt x="3" y="18"/>
                    </a:cubicBezTo>
                    <a:cubicBezTo>
                      <a:pt x="3" y="16"/>
                      <a:pt x="1" y="14"/>
                      <a:pt x="2" y="13"/>
                    </a:cubicBezTo>
                    <a:cubicBezTo>
                      <a:pt x="3" y="8"/>
                      <a:pt x="7" y="7"/>
                      <a:pt x="10" y="5"/>
                    </a:cubicBezTo>
                    <a:cubicBezTo>
                      <a:pt x="12" y="3"/>
                      <a:pt x="14" y="0"/>
                      <a:pt x="18" y="2"/>
                    </a:cubicBezTo>
                    <a:cubicBezTo>
                      <a:pt x="20" y="3"/>
                      <a:pt x="22" y="11"/>
                      <a:pt x="22" y="13"/>
                    </a:cubicBezTo>
                    <a:cubicBezTo>
                      <a:pt x="22" y="13"/>
                      <a:pt x="19" y="15"/>
                      <a:pt x="18" y="16"/>
                    </a:cubicBezTo>
                    <a:cubicBezTo>
                      <a:pt x="18" y="16"/>
                      <a:pt x="17" y="20"/>
                      <a:pt x="17" y="20"/>
                    </a:cubicBezTo>
                    <a:cubicBezTo>
                      <a:pt x="16" y="24"/>
                      <a:pt x="15" y="30"/>
                      <a:pt x="12" y="33"/>
                    </a:cubicBezTo>
                    <a:cubicBezTo>
                      <a:pt x="7" y="36"/>
                      <a:pt x="1" y="29"/>
                      <a:pt x="1" y="2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3" name="Freeform 350">
                <a:extLst>
                  <a:ext uri="{FF2B5EF4-FFF2-40B4-BE49-F238E27FC236}">
                    <a16:creationId xmlns:a16="http://schemas.microsoft.com/office/drawing/2014/main" id="{22A8AB65-B837-4748-96B0-FD037C4C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3810" y="2338370"/>
                <a:ext cx="15852" cy="16589"/>
              </a:xfrm>
              <a:custGeom>
                <a:avLst/>
                <a:gdLst>
                  <a:gd name="T0" fmla="*/ 18 w 18"/>
                  <a:gd name="T1" fmla="*/ 10 h 19"/>
                  <a:gd name="T2" fmla="*/ 10 w 18"/>
                  <a:gd name="T3" fmla="*/ 19 h 19"/>
                  <a:gd name="T4" fmla="*/ 1 w 18"/>
                  <a:gd name="T5" fmla="*/ 12 h 19"/>
                  <a:gd name="T6" fmla="*/ 6 w 18"/>
                  <a:gd name="T7" fmla="*/ 7 h 19"/>
                  <a:gd name="T8" fmla="*/ 15 w 18"/>
                  <a:gd name="T9" fmla="*/ 2 h 19"/>
                  <a:gd name="T10" fmla="*/ 18 w 18"/>
                  <a:gd name="T11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9">
                    <a:moveTo>
                      <a:pt x="18" y="10"/>
                    </a:moveTo>
                    <a:cubicBezTo>
                      <a:pt x="18" y="15"/>
                      <a:pt x="16" y="19"/>
                      <a:pt x="10" y="19"/>
                    </a:cubicBezTo>
                    <a:cubicBezTo>
                      <a:pt x="8" y="18"/>
                      <a:pt x="1" y="14"/>
                      <a:pt x="1" y="12"/>
                    </a:cubicBezTo>
                    <a:cubicBezTo>
                      <a:pt x="0" y="8"/>
                      <a:pt x="6" y="7"/>
                      <a:pt x="6" y="7"/>
                    </a:cubicBezTo>
                    <a:cubicBezTo>
                      <a:pt x="5" y="1"/>
                      <a:pt x="11" y="0"/>
                      <a:pt x="15" y="2"/>
                    </a:cubicBezTo>
                    <a:cubicBezTo>
                      <a:pt x="18" y="4"/>
                      <a:pt x="18" y="6"/>
                      <a:pt x="18" y="1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4" name="Freeform 351">
                <a:extLst>
                  <a:ext uri="{FF2B5EF4-FFF2-40B4-BE49-F238E27FC236}">
                    <a16:creationId xmlns:a16="http://schemas.microsoft.com/office/drawing/2014/main" id="{F6144089-37D4-46B2-97ED-D01D721EA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7823" y="2353116"/>
                <a:ext cx="23225" cy="17326"/>
              </a:xfrm>
              <a:custGeom>
                <a:avLst/>
                <a:gdLst>
                  <a:gd name="T0" fmla="*/ 23 w 27"/>
                  <a:gd name="T1" fmla="*/ 8 h 20"/>
                  <a:gd name="T2" fmla="*/ 4 w 27"/>
                  <a:gd name="T3" fmla="*/ 9 h 20"/>
                  <a:gd name="T4" fmla="*/ 9 w 27"/>
                  <a:gd name="T5" fmla="*/ 1 h 20"/>
                  <a:gd name="T6" fmla="*/ 23 w 27"/>
                  <a:gd name="T7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0">
                    <a:moveTo>
                      <a:pt x="23" y="8"/>
                    </a:moveTo>
                    <a:cubicBezTo>
                      <a:pt x="27" y="20"/>
                      <a:pt x="7" y="12"/>
                      <a:pt x="4" y="9"/>
                    </a:cubicBezTo>
                    <a:cubicBezTo>
                      <a:pt x="0" y="4"/>
                      <a:pt x="3" y="0"/>
                      <a:pt x="9" y="1"/>
                    </a:cubicBezTo>
                    <a:cubicBezTo>
                      <a:pt x="13" y="1"/>
                      <a:pt x="21" y="5"/>
                      <a:pt x="23" y="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5" name="Freeform 352">
                <a:extLst>
                  <a:ext uri="{FF2B5EF4-FFF2-40B4-BE49-F238E27FC236}">
                    <a16:creationId xmlns:a16="http://schemas.microsoft.com/office/drawing/2014/main" id="{36099DF3-6B0B-4E2C-B0DC-E333A8F8E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8625" y="1978575"/>
                <a:ext cx="432787" cy="384863"/>
              </a:xfrm>
              <a:custGeom>
                <a:avLst/>
                <a:gdLst>
                  <a:gd name="T0" fmla="*/ 153 w 497"/>
                  <a:gd name="T1" fmla="*/ 417 h 442"/>
                  <a:gd name="T2" fmla="*/ 72 w 497"/>
                  <a:gd name="T3" fmla="*/ 363 h 442"/>
                  <a:gd name="T4" fmla="*/ 73 w 497"/>
                  <a:gd name="T5" fmla="*/ 312 h 442"/>
                  <a:gd name="T6" fmla="*/ 192 w 497"/>
                  <a:gd name="T7" fmla="*/ 299 h 442"/>
                  <a:gd name="T8" fmla="*/ 182 w 497"/>
                  <a:gd name="T9" fmla="*/ 283 h 442"/>
                  <a:gd name="T10" fmla="*/ 132 w 497"/>
                  <a:gd name="T11" fmla="*/ 272 h 442"/>
                  <a:gd name="T12" fmla="*/ 61 w 497"/>
                  <a:gd name="T13" fmla="*/ 277 h 442"/>
                  <a:gd name="T14" fmla="*/ 64 w 497"/>
                  <a:gd name="T15" fmla="*/ 225 h 442"/>
                  <a:gd name="T16" fmla="*/ 94 w 497"/>
                  <a:gd name="T17" fmla="*/ 198 h 442"/>
                  <a:gd name="T18" fmla="*/ 37 w 497"/>
                  <a:gd name="T19" fmla="*/ 194 h 442"/>
                  <a:gd name="T20" fmla="*/ 13 w 497"/>
                  <a:gd name="T21" fmla="*/ 196 h 442"/>
                  <a:gd name="T22" fmla="*/ 23 w 497"/>
                  <a:gd name="T23" fmla="*/ 127 h 442"/>
                  <a:gd name="T24" fmla="*/ 101 w 497"/>
                  <a:gd name="T25" fmla="*/ 54 h 442"/>
                  <a:gd name="T26" fmla="*/ 144 w 497"/>
                  <a:gd name="T27" fmla="*/ 71 h 442"/>
                  <a:gd name="T28" fmla="*/ 128 w 497"/>
                  <a:gd name="T29" fmla="*/ 107 h 442"/>
                  <a:gd name="T30" fmla="*/ 145 w 497"/>
                  <a:gd name="T31" fmla="*/ 102 h 442"/>
                  <a:gd name="T32" fmla="*/ 160 w 497"/>
                  <a:gd name="T33" fmla="*/ 80 h 442"/>
                  <a:gd name="T34" fmla="*/ 213 w 497"/>
                  <a:gd name="T35" fmla="*/ 93 h 442"/>
                  <a:gd name="T36" fmla="*/ 217 w 497"/>
                  <a:gd name="T37" fmla="*/ 130 h 442"/>
                  <a:gd name="T38" fmla="*/ 244 w 497"/>
                  <a:gd name="T39" fmla="*/ 102 h 442"/>
                  <a:gd name="T40" fmla="*/ 255 w 497"/>
                  <a:gd name="T41" fmla="*/ 79 h 442"/>
                  <a:gd name="T42" fmla="*/ 280 w 497"/>
                  <a:gd name="T43" fmla="*/ 110 h 442"/>
                  <a:gd name="T44" fmla="*/ 290 w 497"/>
                  <a:gd name="T45" fmla="*/ 139 h 442"/>
                  <a:gd name="T46" fmla="*/ 297 w 497"/>
                  <a:gd name="T47" fmla="*/ 163 h 442"/>
                  <a:gd name="T48" fmla="*/ 309 w 497"/>
                  <a:gd name="T49" fmla="*/ 192 h 442"/>
                  <a:gd name="T50" fmla="*/ 313 w 497"/>
                  <a:gd name="T51" fmla="*/ 184 h 442"/>
                  <a:gd name="T52" fmla="*/ 316 w 497"/>
                  <a:gd name="T53" fmla="*/ 161 h 442"/>
                  <a:gd name="T54" fmla="*/ 306 w 497"/>
                  <a:gd name="T55" fmla="*/ 108 h 442"/>
                  <a:gd name="T56" fmla="*/ 297 w 497"/>
                  <a:gd name="T57" fmla="*/ 53 h 442"/>
                  <a:gd name="T58" fmla="*/ 324 w 497"/>
                  <a:gd name="T59" fmla="*/ 50 h 442"/>
                  <a:gd name="T60" fmla="*/ 343 w 497"/>
                  <a:gd name="T61" fmla="*/ 53 h 442"/>
                  <a:gd name="T62" fmla="*/ 371 w 497"/>
                  <a:gd name="T63" fmla="*/ 82 h 442"/>
                  <a:gd name="T64" fmla="*/ 330 w 497"/>
                  <a:gd name="T65" fmla="*/ 27 h 442"/>
                  <a:gd name="T66" fmla="*/ 374 w 497"/>
                  <a:gd name="T67" fmla="*/ 1 h 442"/>
                  <a:gd name="T68" fmla="*/ 390 w 497"/>
                  <a:gd name="T69" fmla="*/ 60 h 442"/>
                  <a:gd name="T70" fmla="*/ 394 w 497"/>
                  <a:gd name="T71" fmla="*/ 178 h 442"/>
                  <a:gd name="T72" fmla="*/ 399 w 497"/>
                  <a:gd name="T73" fmla="*/ 229 h 442"/>
                  <a:gd name="T74" fmla="*/ 413 w 497"/>
                  <a:gd name="T75" fmla="*/ 264 h 442"/>
                  <a:gd name="T76" fmla="*/ 441 w 497"/>
                  <a:gd name="T77" fmla="*/ 272 h 442"/>
                  <a:gd name="T78" fmla="*/ 477 w 497"/>
                  <a:gd name="T79" fmla="*/ 307 h 442"/>
                  <a:gd name="T80" fmla="*/ 494 w 497"/>
                  <a:gd name="T81" fmla="*/ 347 h 442"/>
                  <a:gd name="T82" fmla="*/ 464 w 497"/>
                  <a:gd name="T83" fmla="*/ 344 h 442"/>
                  <a:gd name="T84" fmla="*/ 426 w 497"/>
                  <a:gd name="T85" fmla="*/ 351 h 442"/>
                  <a:gd name="T86" fmla="*/ 450 w 497"/>
                  <a:gd name="T87" fmla="*/ 369 h 442"/>
                  <a:gd name="T88" fmla="*/ 465 w 497"/>
                  <a:gd name="T89" fmla="*/ 379 h 442"/>
                  <a:gd name="T90" fmla="*/ 471 w 497"/>
                  <a:gd name="T91" fmla="*/ 395 h 442"/>
                  <a:gd name="T92" fmla="*/ 441 w 497"/>
                  <a:gd name="T93" fmla="*/ 414 h 442"/>
                  <a:gd name="T94" fmla="*/ 397 w 497"/>
                  <a:gd name="T95" fmla="*/ 410 h 442"/>
                  <a:gd name="T96" fmla="*/ 354 w 497"/>
                  <a:gd name="T97" fmla="*/ 392 h 442"/>
                  <a:gd name="T98" fmla="*/ 331 w 497"/>
                  <a:gd name="T99" fmla="*/ 375 h 442"/>
                  <a:gd name="T100" fmla="*/ 279 w 497"/>
                  <a:gd name="T101" fmla="*/ 420 h 442"/>
                  <a:gd name="T102" fmla="*/ 241 w 497"/>
                  <a:gd name="T103" fmla="*/ 432 h 442"/>
                  <a:gd name="T104" fmla="*/ 211 w 497"/>
                  <a:gd name="T105" fmla="*/ 435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97" h="442">
                    <a:moveTo>
                      <a:pt x="163" y="437"/>
                    </a:moveTo>
                    <a:cubicBezTo>
                      <a:pt x="164" y="437"/>
                      <a:pt x="165" y="436"/>
                      <a:pt x="166" y="435"/>
                    </a:cubicBezTo>
                    <a:cubicBezTo>
                      <a:pt x="165" y="430"/>
                      <a:pt x="160" y="432"/>
                      <a:pt x="158" y="429"/>
                    </a:cubicBezTo>
                    <a:cubicBezTo>
                      <a:pt x="156" y="427"/>
                      <a:pt x="154" y="420"/>
                      <a:pt x="153" y="417"/>
                    </a:cubicBezTo>
                    <a:cubicBezTo>
                      <a:pt x="150" y="408"/>
                      <a:pt x="154" y="400"/>
                      <a:pt x="152" y="391"/>
                    </a:cubicBezTo>
                    <a:cubicBezTo>
                      <a:pt x="148" y="379"/>
                      <a:pt x="130" y="380"/>
                      <a:pt x="120" y="380"/>
                    </a:cubicBezTo>
                    <a:cubicBezTo>
                      <a:pt x="104" y="380"/>
                      <a:pt x="89" y="383"/>
                      <a:pt x="77" y="371"/>
                    </a:cubicBezTo>
                    <a:cubicBezTo>
                      <a:pt x="74" y="368"/>
                      <a:pt x="74" y="367"/>
                      <a:pt x="72" y="363"/>
                    </a:cubicBezTo>
                    <a:cubicBezTo>
                      <a:pt x="71" y="362"/>
                      <a:pt x="75" y="362"/>
                      <a:pt x="74" y="360"/>
                    </a:cubicBezTo>
                    <a:cubicBezTo>
                      <a:pt x="73" y="358"/>
                      <a:pt x="70" y="359"/>
                      <a:pt x="70" y="358"/>
                    </a:cubicBezTo>
                    <a:cubicBezTo>
                      <a:pt x="67" y="353"/>
                      <a:pt x="63" y="350"/>
                      <a:pt x="58" y="345"/>
                    </a:cubicBezTo>
                    <a:cubicBezTo>
                      <a:pt x="46" y="330"/>
                      <a:pt x="56" y="314"/>
                      <a:pt x="73" y="312"/>
                    </a:cubicBezTo>
                    <a:cubicBezTo>
                      <a:pt x="85" y="310"/>
                      <a:pt x="97" y="306"/>
                      <a:pt x="110" y="304"/>
                    </a:cubicBezTo>
                    <a:cubicBezTo>
                      <a:pt x="120" y="302"/>
                      <a:pt x="130" y="298"/>
                      <a:pt x="140" y="300"/>
                    </a:cubicBezTo>
                    <a:cubicBezTo>
                      <a:pt x="151" y="302"/>
                      <a:pt x="162" y="303"/>
                      <a:pt x="174" y="305"/>
                    </a:cubicBezTo>
                    <a:cubicBezTo>
                      <a:pt x="181" y="306"/>
                      <a:pt x="188" y="306"/>
                      <a:pt x="192" y="299"/>
                    </a:cubicBezTo>
                    <a:cubicBezTo>
                      <a:pt x="191" y="298"/>
                      <a:pt x="190" y="297"/>
                      <a:pt x="190" y="297"/>
                    </a:cubicBezTo>
                    <a:cubicBezTo>
                      <a:pt x="192" y="297"/>
                      <a:pt x="195" y="297"/>
                      <a:pt x="197" y="297"/>
                    </a:cubicBezTo>
                    <a:cubicBezTo>
                      <a:pt x="195" y="291"/>
                      <a:pt x="194" y="286"/>
                      <a:pt x="190" y="284"/>
                    </a:cubicBezTo>
                    <a:cubicBezTo>
                      <a:pt x="188" y="283"/>
                      <a:pt x="184" y="283"/>
                      <a:pt x="182" y="283"/>
                    </a:cubicBezTo>
                    <a:cubicBezTo>
                      <a:pt x="179" y="282"/>
                      <a:pt x="175" y="279"/>
                      <a:pt x="172" y="278"/>
                    </a:cubicBezTo>
                    <a:cubicBezTo>
                      <a:pt x="167" y="275"/>
                      <a:pt x="162" y="273"/>
                      <a:pt x="156" y="272"/>
                    </a:cubicBezTo>
                    <a:cubicBezTo>
                      <a:pt x="151" y="271"/>
                      <a:pt x="145" y="267"/>
                      <a:pt x="141" y="268"/>
                    </a:cubicBezTo>
                    <a:cubicBezTo>
                      <a:pt x="137" y="268"/>
                      <a:pt x="135" y="271"/>
                      <a:pt x="132" y="272"/>
                    </a:cubicBezTo>
                    <a:cubicBezTo>
                      <a:pt x="129" y="274"/>
                      <a:pt x="125" y="274"/>
                      <a:pt x="121" y="275"/>
                    </a:cubicBezTo>
                    <a:cubicBezTo>
                      <a:pt x="113" y="276"/>
                      <a:pt x="111" y="279"/>
                      <a:pt x="104" y="281"/>
                    </a:cubicBezTo>
                    <a:cubicBezTo>
                      <a:pt x="91" y="286"/>
                      <a:pt x="78" y="270"/>
                      <a:pt x="65" y="277"/>
                    </a:cubicBezTo>
                    <a:cubicBezTo>
                      <a:pt x="64" y="277"/>
                      <a:pt x="62" y="277"/>
                      <a:pt x="61" y="277"/>
                    </a:cubicBezTo>
                    <a:cubicBezTo>
                      <a:pt x="63" y="279"/>
                      <a:pt x="64" y="281"/>
                      <a:pt x="66" y="282"/>
                    </a:cubicBezTo>
                    <a:cubicBezTo>
                      <a:pt x="57" y="291"/>
                      <a:pt x="42" y="274"/>
                      <a:pt x="41" y="266"/>
                    </a:cubicBezTo>
                    <a:cubicBezTo>
                      <a:pt x="34" y="265"/>
                      <a:pt x="31" y="258"/>
                      <a:pt x="28" y="253"/>
                    </a:cubicBezTo>
                    <a:cubicBezTo>
                      <a:pt x="17" y="232"/>
                      <a:pt x="51" y="230"/>
                      <a:pt x="64" y="225"/>
                    </a:cubicBezTo>
                    <a:cubicBezTo>
                      <a:pt x="75" y="221"/>
                      <a:pt x="81" y="214"/>
                      <a:pt x="94" y="214"/>
                    </a:cubicBezTo>
                    <a:cubicBezTo>
                      <a:pt x="91" y="211"/>
                      <a:pt x="87" y="210"/>
                      <a:pt x="84" y="210"/>
                    </a:cubicBezTo>
                    <a:cubicBezTo>
                      <a:pt x="88" y="208"/>
                      <a:pt x="100" y="208"/>
                      <a:pt x="102" y="204"/>
                    </a:cubicBezTo>
                    <a:cubicBezTo>
                      <a:pt x="106" y="198"/>
                      <a:pt x="99" y="198"/>
                      <a:pt x="94" y="198"/>
                    </a:cubicBezTo>
                    <a:cubicBezTo>
                      <a:pt x="84" y="199"/>
                      <a:pt x="71" y="206"/>
                      <a:pt x="62" y="210"/>
                    </a:cubicBezTo>
                    <a:cubicBezTo>
                      <a:pt x="55" y="213"/>
                      <a:pt x="38" y="218"/>
                      <a:pt x="31" y="214"/>
                    </a:cubicBezTo>
                    <a:cubicBezTo>
                      <a:pt x="17" y="205"/>
                      <a:pt x="40" y="199"/>
                      <a:pt x="41" y="196"/>
                    </a:cubicBezTo>
                    <a:cubicBezTo>
                      <a:pt x="40" y="196"/>
                      <a:pt x="39" y="194"/>
                      <a:pt x="37" y="194"/>
                    </a:cubicBezTo>
                    <a:cubicBezTo>
                      <a:pt x="38" y="193"/>
                      <a:pt x="37" y="192"/>
                      <a:pt x="38" y="190"/>
                    </a:cubicBezTo>
                    <a:cubicBezTo>
                      <a:pt x="34" y="190"/>
                      <a:pt x="23" y="203"/>
                      <a:pt x="24" y="191"/>
                    </a:cubicBezTo>
                    <a:cubicBezTo>
                      <a:pt x="20" y="190"/>
                      <a:pt x="16" y="191"/>
                      <a:pt x="12" y="191"/>
                    </a:cubicBezTo>
                    <a:cubicBezTo>
                      <a:pt x="12" y="193"/>
                      <a:pt x="12" y="195"/>
                      <a:pt x="13" y="196"/>
                    </a:cubicBezTo>
                    <a:cubicBezTo>
                      <a:pt x="0" y="195"/>
                      <a:pt x="10" y="163"/>
                      <a:pt x="13" y="158"/>
                    </a:cubicBezTo>
                    <a:cubicBezTo>
                      <a:pt x="14" y="156"/>
                      <a:pt x="15" y="151"/>
                      <a:pt x="16" y="149"/>
                    </a:cubicBezTo>
                    <a:cubicBezTo>
                      <a:pt x="21" y="143"/>
                      <a:pt x="30" y="145"/>
                      <a:pt x="33" y="140"/>
                    </a:cubicBezTo>
                    <a:cubicBezTo>
                      <a:pt x="39" y="131"/>
                      <a:pt x="26" y="131"/>
                      <a:pt x="23" y="127"/>
                    </a:cubicBezTo>
                    <a:cubicBezTo>
                      <a:pt x="13" y="116"/>
                      <a:pt x="39" y="100"/>
                      <a:pt x="45" y="94"/>
                    </a:cubicBezTo>
                    <a:cubicBezTo>
                      <a:pt x="49" y="89"/>
                      <a:pt x="51" y="81"/>
                      <a:pt x="57" y="77"/>
                    </a:cubicBezTo>
                    <a:cubicBezTo>
                      <a:pt x="64" y="73"/>
                      <a:pt x="72" y="72"/>
                      <a:pt x="78" y="67"/>
                    </a:cubicBezTo>
                    <a:cubicBezTo>
                      <a:pt x="85" y="62"/>
                      <a:pt x="93" y="58"/>
                      <a:pt x="101" y="54"/>
                    </a:cubicBezTo>
                    <a:cubicBezTo>
                      <a:pt x="105" y="52"/>
                      <a:pt x="108" y="49"/>
                      <a:pt x="112" y="46"/>
                    </a:cubicBezTo>
                    <a:cubicBezTo>
                      <a:pt x="114" y="45"/>
                      <a:pt x="117" y="44"/>
                      <a:pt x="118" y="43"/>
                    </a:cubicBezTo>
                    <a:cubicBezTo>
                      <a:pt x="120" y="42"/>
                      <a:pt x="120" y="40"/>
                      <a:pt x="122" y="39"/>
                    </a:cubicBezTo>
                    <a:cubicBezTo>
                      <a:pt x="141" y="29"/>
                      <a:pt x="146" y="59"/>
                      <a:pt x="144" y="71"/>
                    </a:cubicBezTo>
                    <a:cubicBezTo>
                      <a:pt x="143" y="78"/>
                      <a:pt x="145" y="84"/>
                      <a:pt x="146" y="90"/>
                    </a:cubicBezTo>
                    <a:cubicBezTo>
                      <a:pt x="144" y="90"/>
                      <a:pt x="140" y="91"/>
                      <a:pt x="138" y="92"/>
                    </a:cubicBezTo>
                    <a:cubicBezTo>
                      <a:pt x="135" y="94"/>
                      <a:pt x="136" y="96"/>
                      <a:pt x="134" y="99"/>
                    </a:cubicBezTo>
                    <a:cubicBezTo>
                      <a:pt x="138" y="102"/>
                      <a:pt x="131" y="105"/>
                      <a:pt x="128" y="107"/>
                    </a:cubicBezTo>
                    <a:cubicBezTo>
                      <a:pt x="127" y="109"/>
                      <a:pt x="122" y="109"/>
                      <a:pt x="127" y="111"/>
                    </a:cubicBezTo>
                    <a:cubicBezTo>
                      <a:pt x="130" y="113"/>
                      <a:pt x="131" y="111"/>
                      <a:pt x="133" y="110"/>
                    </a:cubicBezTo>
                    <a:cubicBezTo>
                      <a:pt x="134" y="109"/>
                      <a:pt x="136" y="106"/>
                      <a:pt x="138" y="105"/>
                    </a:cubicBezTo>
                    <a:cubicBezTo>
                      <a:pt x="140" y="104"/>
                      <a:pt x="142" y="103"/>
                      <a:pt x="145" y="102"/>
                    </a:cubicBezTo>
                    <a:cubicBezTo>
                      <a:pt x="149" y="101"/>
                      <a:pt x="155" y="100"/>
                      <a:pt x="157" y="96"/>
                    </a:cubicBezTo>
                    <a:cubicBezTo>
                      <a:pt x="156" y="96"/>
                      <a:pt x="155" y="95"/>
                      <a:pt x="154" y="95"/>
                    </a:cubicBezTo>
                    <a:cubicBezTo>
                      <a:pt x="153" y="91"/>
                      <a:pt x="156" y="90"/>
                      <a:pt x="157" y="87"/>
                    </a:cubicBezTo>
                    <a:cubicBezTo>
                      <a:pt x="159" y="85"/>
                      <a:pt x="159" y="82"/>
                      <a:pt x="160" y="80"/>
                    </a:cubicBezTo>
                    <a:cubicBezTo>
                      <a:pt x="163" y="72"/>
                      <a:pt x="166" y="70"/>
                      <a:pt x="173" y="73"/>
                    </a:cubicBezTo>
                    <a:cubicBezTo>
                      <a:pt x="179" y="74"/>
                      <a:pt x="183" y="77"/>
                      <a:pt x="187" y="80"/>
                    </a:cubicBezTo>
                    <a:cubicBezTo>
                      <a:pt x="192" y="82"/>
                      <a:pt x="197" y="82"/>
                      <a:pt x="201" y="85"/>
                    </a:cubicBezTo>
                    <a:cubicBezTo>
                      <a:pt x="205" y="87"/>
                      <a:pt x="209" y="91"/>
                      <a:pt x="213" y="93"/>
                    </a:cubicBezTo>
                    <a:cubicBezTo>
                      <a:pt x="216" y="96"/>
                      <a:pt x="219" y="96"/>
                      <a:pt x="219" y="102"/>
                    </a:cubicBezTo>
                    <a:cubicBezTo>
                      <a:pt x="220" y="108"/>
                      <a:pt x="214" y="117"/>
                      <a:pt x="211" y="123"/>
                    </a:cubicBezTo>
                    <a:cubicBezTo>
                      <a:pt x="214" y="123"/>
                      <a:pt x="215" y="119"/>
                      <a:pt x="218" y="120"/>
                    </a:cubicBezTo>
                    <a:cubicBezTo>
                      <a:pt x="219" y="123"/>
                      <a:pt x="217" y="127"/>
                      <a:pt x="217" y="130"/>
                    </a:cubicBezTo>
                    <a:cubicBezTo>
                      <a:pt x="218" y="131"/>
                      <a:pt x="220" y="131"/>
                      <a:pt x="221" y="131"/>
                    </a:cubicBezTo>
                    <a:cubicBezTo>
                      <a:pt x="224" y="122"/>
                      <a:pt x="229" y="116"/>
                      <a:pt x="235" y="108"/>
                    </a:cubicBezTo>
                    <a:cubicBezTo>
                      <a:pt x="236" y="108"/>
                      <a:pt x="237" y="109"/>
                      <a:pt x="237" y="109"/>
                    </a:cubicBezTo>
                    <a:cubicBezTo>
                      <a:pt x="239" y="106"/>
                      <a:pt x="243" y="104"/>
                      <a:pt x="244" y="102"/>
                    </a:cubicBezTo>
                    <a:cubicBezTo>
                      <a:pt x="245" y="100"/>
                      <a:pt x="245" y="96"/>
                      <a:pt x="245" y="93"/>
                    </a:cubicBezTo>
                    <a:cubicBezTo>
                      <a:pt x="244" y="87"/>
                      <a:pt x="244" y="91"/>
                      <a:pt x="239" y="88"/>
                    </a:cubicBezTo>
                    <a:cubicBezTo>
                      <a:pt x="237" y="87"/>
                      <a:pt x="234" y="85"/>
                      <a:pt x="232" y="82"/>
                    </a:cubicBezTo>
                    <a:cubicBezTo>
                      <a:pt x="224" y="66"/>
                      <a:pt x="256" y="70"/>
                      <a:pt x="255" y="79"/>
                    </a:cubicBezTo>
                    <a:cubicBezTo>
                      <a:pt x="263" y="78"/>
                      <a:pt x="262" y="90"/>
                      <a:pt x="270" y="93"/>
                    </a:cubicBezTo>
                    <a:cubicBezTo>
                      <a:pt x="271" y="94"/>
                      <a:pt x="277" y="92"/>
                      <a:pt x="278" y="94"/>
                    </a:cubicBezTo>
                    <a:cubicBezTo>
                      <a:pt x="279" y="96"/>
                      <a:pt x="275" y="99"/>
                      <a:pt x="275" y="102"/>
                    </a:cubicBezTo>
                    <a:cubicBezTo>
                      <a:pt x="281" y="103"/>
                      <a:pt x="273" y="110"/>
                      <a:pt x="280" y="110"/>
                    </a:cubicBezTo>
                    <a:cubicBezTo>
                      <a:pt x="282" y="110"/>
                      <a:pt x="285" y="105"/>
                      <a:pt x="288" y="109"/>
                    </a:cubicBezTo>
                    <a:cubicBezTo>
                      <a:pt x="288" y="111"/>
                      <a:pt x="287" y="116"/>
                      <a:pt x="287" y="117"/>
                    </a:cubicBezTo>
                    <a:cubicBezTo>
                      <a:pt x="287" y="122"/>
                      <a:pt x="286" y="129"/>
                      <a:pt x="287" y="133"/>
                    </a:cubicBezTo>
                    <a:cubicBezTo>
                      <a:pt x="288" y="136"/>
                      <a:pt x="290" y="137"/>
                      <a:pt x="290" y="139"/>
                    </a:cubicBezTo>
                    <a:cubicBezTo>
                      <a:pt x="291" y="142"/>
                      <a:pt x="290" y="145"/>
                      <a:pt x="291" y="148"/>
                    </a:cubicBezTo>
                    <a:cubicBezTo>
                      <a:pt x="291" y="148"/>
                      <a:pt x="292" y="148"/>
                      <a:pt x="293" y="148"/>
                    </a:cubicBezTo>
                    <a:cubicBezTo>
                      <a:pt x="293" y="153"/>
                      <a:pt x="293" y="158"/>
                      <a:pt x="294" y="163"/>
                    </a:cubicBezTo>
                    <a:cubicBezTo>
                      <a:pt x="295" y="163"/>
                      <a:pt x="296" y="163"/>
                      <a:pt x="297" y="163"/>
                    </a:cubicBezTo>
                    <a:cubicBezTo>
                      <a:pt x="297" y="159"/>
                      <a:pt x="297" y="154"/>
                      <a:pt x="303" y="155"/>
                    </a:cubicBezTo>
                    <a:cubicBezTo>
                      <a:pt x="304" y="163"/>
                      <a:pt x="298" y="165"/>
                      <a:pt x="297" y="172"/>
                    </a:cubicBezTo>
                    <a:cubicBezTo>
                      <a:pt x="295" y="179"/>
                      <a:pt x="301" y="181"/>
                      <a:pt x="301" y="187"/>
                    </a:cubicBezTo>
                    <a:cubicBezTo>
                      <a:pt x="306" y="187"/>
                      <a:pt x="305" y="192"/>
                      <a:pt x="309" y="192"/>
                    </a:cubicBezTo>
                    <a:cubicBezTo>
                      <a:pt x="309" y="191"/>
                      <a:pt x="309" y="189"/>
                      <a:pt x="309" y="188"/>
                    </a:cubicBezTo>
                    <a:cubicBezTo>
                      <a:pt x="309" y="187"/>
                      <a:pt x="308" y="186"/>
                      <a:pt x="309" y="185"/>
                    </a:cubicBezTo>
                    <a:cubicBezTo>
                      <a:pt x="309" y="184"/>
                      <a:pt x="311" y="184"/>
                      <a:pt x="311" y="184"/>
                    </a:cubicBezTo>
                    <a:cubicBezTo>
                      <a:pt x="311" y="183"/>
                      <a:pt x="313" y="184"/>
                      <a:pt x="313" y="184"/>
                    </a:cubicBezTo>
                    <a:cubicBezTo>
                      <a:pt x="314" y="183"/>
                      <a:pt x="314" y="182"/>
                      <a:pt x="315" y="181"/>
                    </a:cubicBezTo>
                    <a:cubicBezTo>
                      <a:pt x="315" y="180"/>
                      <a:pt x="315" y="177"/>
                      <a:pt x="315" y="176"/>
                    </a:cubicBezTo>
                    <a:cubicBezTo>
                      <a:pt x="327" y="177"/>
                      <a:pt x="316" y="169"/>
                      <a:pt x="322" y="168"/>
                    </a:cubicBezTo>
                    <a:cubicBezTo>
                      <a:pt x="322" y="164"/>
                      <a:pt x="320" y="161"/>
                      <a:pt x="316" y="161"/>
                    </a:cubicBezTo>
                    <a:cubicBezTo>
                      <a:pt x="317" y="157"/>
                      <a:pt x="312" y="153"/>
                      <a:pt x="311" y="149"/>
                    </a:cubicBezTo>
                    <a:cubicBezTo>
                      <a:pt x="310" y="145"/>
                      <a:pt x="310" y="141"/>
                      <a:pt x="309" y="137"/>
                    </a:cubicBezTo>
                    <a:cubicBezTo>
                      <a:pt x="309" y="132"/>
                      <a:pt x="307" y="127"/>
                      <a:pt x="306" y="122"/>
                    </a:cubicBezTo>
                    <a:cubicBezTo>
                      <a:pt x="305" y="117"/>
                      <a:pt x="307" y="112"/>
                      <a:pt x="306" y="108"/>
                    </a:cubicBezTo>
                    <a:cubicBezTo>
                      <a:pt x="306" y="105"/>
                      <a:pt x="302" y="102"/>
                      <a:pt x="302" y="99"/>
                    </a:cubicBezTo>
                    <a:cubicBezTo>
                      <a:pt x="301" y="93"/>
                      <a:pt x="301" y="88"/>
                      <a:pt x="300" y="82"/>
                    </a:cubicBezTo>
                    <a:cubicBezTo>
                      <a:pt x="300" y="78"/>
                      <a:pt x="299" y="72"/>
                      <a:pt x="299" y="68"/>
                    </a:cubicBezTo>
                    <a:cubicBezTo>
                      <a:pt x="298" y="64"/>
                      <a:pt x="297" y="58"/>
                      <a:pt x="297" y="53"/>
                    </a:cubicBezTo>
                    <a:cubicBezTo>
                      <a:pt x="299" y="53"/>
                      <a:pt x="301" y="53"/>
                      <a:pt x="303" y="52"/>
                    </a:cubicBezTo>
                    <a:cubicBezTo>
                      <a:pt x="301" y="50"/>
                      <a:pt x="300" y="47"/>
                      <a:pt x="299" y="45"/>
                    </a:cubicBezTo>
                    <a:cubicBezTo>
                      <a:pt x="305" y="39"/>
                      <a:pt x="309" y="40"/>
                      <a:pt x="316" y="44"/>
                    </a:cubicBezTo>
                    <a:cubicBezTo>
                      <a:pt x="320" y="46"/>
                      <a:pt x="321" y="46"/>
                      <a:pt x="324" y="50"/>
                    </a:cubicBezTo>
                    <a:cubicBezTo>
                      <a:pt x="326" y="53"/>
                      <a:pt x="326" y="56"/>
                      <a:pt x="330" y="57"/>
                    </a:cubicBezTo>
                    <a:cubicBezTo>
                      <a:pt x="331" y="52"/>
                      <a:pt x="324" y="43"/>
                      <a:pt x="334" y="44"/>
                    </a:cubicBezTo>
                    <a:cubicBezTo>
                      <a:pt x="338" y="44"/>
                      <a:pt x="340" y="47"/>
                      <a:pt x="342" y="50"/>
                    </a:cubicBezTo>
                    <a:cubicBezTo>
                      <a:pt x="343" y="51"/>
                      <a:pt x="342" y="52"/>
                      <a:pt x="343" y="53"/>
                    </a:cubicBezTo>
                    <a:cubicBezTo>
                      <a:pt x="345" y="54"/>
                      <a:pt x="348" y="53"/>
                      <a:pt x="349" y="54"/>
                    </a:cubicBezTo>
                    <a:cubicBezTo>
                      <a:pt x="351" y="56"/>
                      <a:pt x="353" y="60"/>
                      <a:pt x="355" y="62"/>
                    </a:cubicBezTo>
                    <a:cubicBezTo>
                      <a:pt x="358" y="64"/>
                      <a:pt x="361" y="64"/>
                      <a:pt x="363" y="66"/>
                    </a:cubicBezTo>
                    <a:cubicBezTo>
                      <a:pt x="367" y="70"/>
                      <a:pt x="366" y="81"/>
                      <a:pt x="371" y="82"/>
                    </a:cubicBezTo>
                    <a:cubicBezTo>
                      <a:pt x="371" y="77"/>
                      <a:pt x="368" y="69"/>
                      <a:pt x="364" y="65"/>
                    </a:cubicBezTo>
                    <a:cubicBezTo>
                      <a:pt x="362" y="62"/>
                      <a:pt x="359" y="61"/>
                      <a:pt x="357" y="58"/>
                    </a:cubicBezTo>
                    <a:cubicBezTo>
                      <a:pt x="355" y="55"/>
                      <a:pt x="354" y="51"/>
                      <a:pt x="353" y="48"/>
                    </a:cubicBezTo>
                    <a:cubicBezTo>
                      <a:pt x="349" y="41"/>
                      <a:pt x="339" y="29"/>
                      <a:pt x="330" y="27"/>
                    </a:cubicBezTo>
                    <a:cubicBezTo>
                      <a:pt x="332" y="22"/>
                      <a:pt x="335" y="19"/>
                      <a:pt x="337" y="15"/>
                    </a:cubicBezTo>
                    <a:cubicBezTo>
                      <a:pt x="340" y="11"/>
                      <a:pt x="339" y="7"/>
                      <a:pt x="345" y="5"/>
                    </a:cubicBezTo>
                    <a:cubicBezTo>
                      <a:pt x="349" y="3"/>
                      <a:pt x="355" y="3"/>
                      <a:pt x="360" y="3"/>
                    </a:cubicBezTo>
                    <a:cubicBezTo>
                      <a:pt x="364" y="3"/>
                      <a:pt x="370" y="0"/>
                      <a:pt x="374" y="1"/>
                    </a:cubicBezTo>
                    <a:cubicBezTo>
                      <a:pt x="378" y="2"/>
                      <a:pt x="384" y="6"/>
                      <a:pt x="387" y="8"/>
                    </a:cubicBezTo>
                    <a:cubicBezTo>
                      <a:pt x="391" y="10"/>
                      <a:pt x="396" y="14"/>
                      <a:pt x="398" y="18"/>
                    </a:cubicBezTo>
                    <a:cubicBezTo>
                      <a:pt x="401" y="25"/>
                      <a:pt x="396" y="37"/>
                      <a:pt x="395" y="45"/>
                    </a:cubicBezTo>
                    <a:cubicBezTo>
                      <a:pt x="395" y="51"/>
                      <a:pt x="392" y="55"/>
                      <a:pt x="390" y="60"/>
                    </a:cubicBezTo>
                    <a:cubicBezTo>
                      <a:pt x="386" y="67"/>
                      <a:pt x="381" y="74"/>
                      <a:pt x="379" y="81"/>
                    </a:cubicBezTo>
                    <a:cubicBezTo>
                      <a:pt x="377" y="91"/>
                      <a:pt x="376" y="102"/>
                      <a:pt x="376" y="112"/>
                    </a:cubicBezTo>
                    <a:cubicBezTo>
                      <a:pt x="377" y="123"/>
                      <a:pt x="381" y="134"/>
                      <a:pt x="383" y="145"/>
                    </a:cubicBezTo>
                    <a:cubicBezTo>
                      <a:pt x="386" y="156"/>
                      <a:pt x="387" y="168"/>
                      <a:pt x="394" y="178"/>
                    </a:cubicBezTo>
                    <a:cubicBezTo>
                      <a:pt x="397" y="184"/>
                      <a:pt x="403" y="191"/>
                      <a:pt x="403" y="198"/>
                    </a:cubicBezTo>
                    <a:cubicBezTo>
                      <a:pt x="404" y="204"/>
                      <a:pt x="403" y="210"/>
                      <a:pt x="404" y="216"/>
                    </a:cubicBezTo>
                    <a:cubicBezTo>
                      <a:pt x="402" y="216"/>
                      <a:pt x="401" y="217"/>
                      <a:pt x="399" y="217"/>
                    </a:cubicBezTo>
                    <a:cubicBezTo>
                      <a:pt x="398" y="221"/>
                      <a:pt x="400" y="224"/>
                      <a:pt x="399" y="229"/>
                    </a:cubicBezTo>
                    <a:cubicBezTo>
                      <a:pt x="396" y="239"/>
                      <a:pt x="397" y="239"/>
                      <a:pt x="404" y="245"/>
                    </a:cubicBezTo>
                    <a:cubicBezTo>
                      <a:pt x="406" y="247"/>
                      <a:pt x="407" y="248"/>
                      <a:pt x="408" y="251"/>
                    </a:cubicBezTo>
                    <a:cubicBezTo>
                      <a:pt x="410" y="253"/>
                      <a:pt x="412" y="256"/>
                      <a:pt x="412" y="258"/>
                    </a:cubicBezTo>
                    <a:cubicBezTo>
                      <a:pt x="413" y="260"/>
                      <a:pt x="412" y="263"/>
                      <a:pt x="413" y="264"/>
                    </a:cubicBezTo>
                    <a:cubicBezTo>
                      <a:pt x="414" y="267"/>
                      <a:pt x="417" y="267"/>
                      <a:pt x="419" y="270"/>
                    </a:cubicBezTo>
                    <a:cubicBezTo>
                      <a:pt x="422" y="275"/>
                      <a:pt x="420" y="279"/>
                      <a:pt x="428" y="279"/>
                    </a:cubicBezTo>
                    <a:cubicBezTo>
                      <a:pt x="429" y="277"/>
                      <a:pt x="428" y="273"/>
                      <a:pt x="429" y="271"/>
                    </a:cubicBezTo>
                    <a:cubicBezTo>
                      <a:pt x="431" y="269"/>
                      <a:pt x="440" y="270"/>
                      <a:pt x="441" y="272"/>
                    </a:cubicBezTo>
                    <a:cubicBezTo>
                      <a:pt x="445" y="276"/>
                      <a:pt x="442" y="283"/>
                      <a:pt x="448" y="288"/>
                    </a:cubicBezTo>
                    <a:cubicBezTo>
                      <a:pt x="450" y="290"/>
                      <a:pt x="454" y="291"/>
                      <a:pt x="456" y="293"/>
                    </a:cubicBezTo>
                    <a:cubicBezTo>
                      <a:pt x="459" y="295"/>
                      <a:pt x="462" y="299"/>
                      <a:pt x="464" y="300"/>
                    </a:cubicBezTo>
                    <a:cubicBezTo>
                      <a:pt x="469" y="302"/>
                      <a:pt x="477" y="297"/>
                      <a:pt x="477" y="307"/>
                    </a:cubicBezTo>
                    <a:cubicBezTo>
                      <a:pt x="470" y="309"/>
                      <a:pt x="476" y="312"/>
                      <a:pt x="480" y="314"/>
                    </a:cubicBezTo>
                    <a:cubicBezTo>
                      <a:pt x="479" y="309"/>
                      <a:pt x="483" y="309"/>
                      <a:pt x="486" y="311"/>
                    </a:cubicBezTo>
                    <a:cubicBezTo>
                      <a:pt x="486" y="304"/>
                      <a:pt x="490" y="309"/>
                      <a:pt x="491" y="313"/>
                    </a:cubicBezTo>
                    <a:cubicBezTo>
                      <a:pt x="494" y="323"/>
                      <a:pt x="497" y="336"/>
                      <a:pt x="494" y="347"/>
                    </a:cubicBezTo>
                    <a:cubicBezTo>
                      <a:pt x="492" y="351"/>
                      <a:pt x="491" y="353"/>
                      <a:pt x="487" y="352"/>
                    </a:cubicBezTo>
                    <a:cubicBezTo>
                      <a:pt x="481" y="351"/>
                      <a:pt x="481" y="345"/>
                      <a:pt x="479" y="341"/>
                    </a:cubicBezTo>
                    <a:cubicBezTo>
                      <a:pt x="476" y="344"/>
                      <a:pt x="475" y="348"/>
                      <a:pt x="473" y="351"/>
                    </a:cubicBezTo>
                    <a:cubicBezTo>
                      <a:pt x="470" y="349"/>
                      <a:pt x="467" y="346"/>
                      <a:pt x="464" y="344"/>
                    </a:cubicBezTo>
                    <a:cubicBezTo>
                      <a:pt x="463" y="342"/>
                      <a:pt x="460" y="338"/>
                      <a:pt x="458" y="337"/>
                    </a:cubicBezTo>
                    <a:cubicBezTo>
                      <a:pt x="458" y="345"/>
                      <a:pt x="450" y="341"/>
                      <a:pt x="448" y="344"/>
                    </a:cubicBezTo>
                    <a:cubicBezTo>
                      <a:pt x="446" y="347"/>
                      <a:pt x="452" y="353"/>
                      <a:pt x="450" y="357"/>
                    </a:cubicBezTo>
                    <a:cubicBezTo>
                      <a:pt x="446" y="370"/>
                      <a:pt x="432" y="350"/>
                      <a:pt x="426" y="351"/>
                    </a:cubicBezTo>
                    <a:cubicBezTo>
                      <a:pt x="426" y="355"/>
                      <a:pt x="435" y="363"/>
                      <a:pt x="439" y="364"/>
                    </a:cubicBezTo>
                    <a:cubicBezTo>
                      <a:pt x="439" y="369"/>
                      <a:pt x="437" y="374"/>
                      <a:pt x="438" y="379"/>
                    </a:cubicBezTo>
                    <a:cubicBezTo>
                      <a:pt x="440" y="375"/>
                      <a:pt x="441" y="372"/>
                      <a:pt x="446" y="369"/>
                    </a:cubicBezTo>
                    <a:cubicBezTo>
                      <a:pt x="447" y="368"/>
                      <a:pt x="449" y="369"/>
                      <a:pt x="450" y="369"/>
                    </a:cubicBezTo>
                    <a:cubicBezTo>
                      <a:pt x="451" y="368"/>
                      <a:pt x="451" y="365"/>
                      <a:pt x="452" y="364"/>
                    </a:cubicBezTo>
                    <a:cubicBezTo>
                      <a:pt x="458" y="361"/>
                      <a:pt x="466" y="366"/>
                      <a:pt x="466" y="372"/>
                    </a:cubicBezTo>
                    <a:cubicBezTo>
                      <a:pt x="465" y="373"/>
                      <a:pt x="463" y="374"/>
                      <a:pt x="463" y="375"/>
                    </a:cubicBezTo>
                    <a:cubicBezTo>
                      <a:pt x="463" y="378"/>
                      <a:pt x="464" y="377"/>
                      <a:pt x="465" y="379"/>
                    </a:cubicBezTo>
                    <a:cubicBezTo>
                      <a:pt x="467" y="383"/>
                      <a:pt x="470" y="384"/>
                      <a:pt x="473" y="385"/>
                    </a:cubicBezTo>
                    <a:cubicBezTo>
                      <a:pt x="476" y="387"/>
                      <a:pt x="476" y="383"/>
                      <a:pt x="477" y="388"/>
                    </a:cubicBezTo>
                    <a:cubicBezTo>
                      <a:pt x="478" y="392"/>
                      <a:pt x="476" y="395"/>
                      <a:pt x="474" y="398"/>
                    </a:cubicBezTo>
                    <a:cubicBezTo>
                      <a:pt x="474" y="396"/>
                      <a:pt x="472" y="396"/>
                      <a:pt x="471" y="395"/>
                    </a:cubicBezTo>
                    <a:cubicBezTo>
                      <a:pt x="469" y="403"/>
                      <a:pt x="464" y="402"/>
                      <a:pt x="457" y="406"/>
                    </a:cubicBezTo>
                    <a:cubicBezTo>
                      <a:pt x="455" y="408"/>
                      <a:pt x="452" y="410"/>
                      <a:pt x="450" y="412"/>
                    </a:cubicBezTo>
                    <a:cubicBezTo>
                      <a:pt x="448" y="413"/>
                      <a:pt x="450" y="414"/>
                      <a:pt x="448" y="415"/>
                    </a:cubicBezTo>
                    <a:cubicBezTo>
                      <a:pt x="445" y="416"/>
                      <a:pt x="443" y="414"/>
                      <a:pt x="441" y="414"/>
                    </a:cubicBezTo>
                    <a:cubicBezTo>
                      <a:pt x="434" y="414"/>
                      <a:pt x="429" y="417"/>
                      <a:pt x="422" y="417"/>
                    </a:cubicBezTo>
                    <a:cubicBezTo>
                      <a:pt x="417" y="417"/>
                      <a:pt x="414" y="413"/>
                      <a:pt x="410" y="411"/>
                    </a:cubicBezTo>
                    <a:cubicBezTo>
                      <a:pt x="406" y="409"/>
                      <a:pt x="401" y="410"/>
                      <a:pt x="397" y="408"/>
                    </a:cubicBezTo>
                    <a:cubicBezTo>
                      <a:pt x="397" y="408"/>
                      <a:pt x="397" y="409"/>
                      <a:pt x="397" y="410"/>
                    </a:cubicBezTo>
                    <a:cubicBezTo>
                      <a:pt x="393" y="412"/>
                      <a:pt x="384" y="411"/>
                      <a:pt x="380" y="408"/>
                    </a:cubicBezTo>
                    <a:cubicBezTo>
                      <a:pt x="372" y="402"/>
                      <a:pt x="382" y="402"/>
                      <a:pt x="385" y="396"/>
                    </a:cubicBezTo>
                    <a:cubicBezTo>
                      <a:pt x="380" y="393"/>
                      <a:pt x="366" y="396"/>
                      <a:pt x="366" y="388"/>
                    </a:cubicBezTo>
                    <a:cubicBezTo>
                      <a:pt x="361" y="387"/>
                      <a:pt x="359" y="392"/>
                      <a:pt x="354" y="392"/>
                    </a:cubicBezTo>
                    <a:cubicBezTo>
                      <a:pt x="351" y="392"/>
                      <a:pt x="345" y="387"/>
                      <a:pt x="346" y="383"/>
                    </a:cubicBezTo>
                    <a:cubicBezTo>
                      <a:pt x="346" y="378"/>
                      <a:pt x="350" y="380"/>
                      <a:pt x="349" y="375"/>
                    </a:cubicBezTo>
                    <a:cubicBezTo>
                      <a:pt x="349" y="373"/>
                      <a:pt x="343" y="366"/>
                      <a:pt x="341" y="365"/>
                    </a:cubicBezTo>
                    <a:cubicBezTo>
                      <a:pt x="339" y="370"/>
                      <a:pt x="337" y="378"/>
                      <a:pt x="331" y="375"/>
                    </a:cubicBezTo>
                    <a:cubicBezTo>
                      <a:pt x="335" y="377"/>
                      <a:pt x="331" y="387"/>
                      <a:pt x="329" y="390"/>
                    </a:cubicBezTo>
                    <a:cubicBezTo>
                      <a:pt x="326" y="395"/>
                      <a:pt x="322" y="401"/>
                      <a:pt x="317" y="404"/>
                    </a:cubicBezTo>
                    <a:cubicBezTo>
                      <a:pt x="309" y="407"/>
                      <a:pt x="298" y="406"/>
                      <a:pt x="289" y="406"/>
                    </a:cubicBezTo>
                    <a:cubicBezTo>
                      <a:pt x="289" y="411"/>
                      <a:pt x="283" y="418"/>
                      <a:pt x="279" y="420"/>
                    </a:cubicBezTo>
                    <a:cubicBezTo>
                      <a:pt x="276" y="422"/>
                      <a:pt x="273" y="421"/>
                      <a:pt x="269" y="423"/>
                    </a:cubicBezTo>
                    <a:cubicBezTo>
                      <a:pt x="266" y="424"/>
                      <a:pt x="264" y="426"/>
                      <a:pt x="261" y="427"/>
                    </a:cubicBezTo>
                    <a:cubicBezTo>
                      <a:pt x="257" y="429"/>
                      <a:pt x="252" y="427"/>
                      <a:pt x="248" y="428"/>
                    </a:cubicBezTo>
                    <a:cubicBezTo>
                      <a:pt x="243" y="429"/>
                      <a:pt x="245" y="430"/>
                      <a:pt x="241" y="432"/>
                    </a:cubicBezTo>
                    <a:cubicBezTo>
                      <a:pt x="236" y="436"/>
                      <a:pt x="230" y="439"/>
                      <a:pt x="224" y="442"/>
                    </a:cubicBezTo>
                    <a:cubicBezTo>
                      <a:pt x="223" y="440"/>
                      <a:pt x="222" y="437"/>
                      <a:pt x="221" y="435"/>
                    </a:cubicBezTo>
                    <a:cubicBezTo>
                      <a:pt x="219" y="435"/>
                      <a:pt x="218" y="438"/>
                      <a:pt x="216" y="438"/>
                    </a:cubicBezTo>
                    <a:cubicBezTo>
                      <a:pt x="213" y="438"/>
                      <a:pt x="213" y="436"/>
                      <a:pt x="211" y="435"/>
                    </a:cubicBezTo>
                    <a:cubicBezTo>
                      <a:pt x="203" y="433"/>
                      <a:pt x="193" y="438"/>
                      <a:pt x="184" y="439"/>
                    </a:cubicBezTo>
                    <a:cubicBezTo>
                      <a:pt x="180" y="439"/>
                      <a:pt x="176" y="440"/>
                      <a:pt x="171" y="440"/>
                    </a:cubicBezTo>
                    <a:cubicBezTo>
                      <a:pt x="171" y="440"/>
                      <a:pt x="163" y="437"/>
                      <a:pt x="163" y="43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6" name="Freeform 353">
                <a:extLst>
                  <a:ext uri="{FF2B5EF4-FFF2-40B4-BE49-F238E27FC236}">
                    <a16:creationId xmlns:a16="http://schemas.microsoft.com/office/drawing/2014/main" id="{B77F51F6-B218-435F-A8CD-1C475C835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80908" y="1963092"/>
                <a:ext cx="154093" cy="209758"/>
              </a:xfrm>
              <a:custGeom>
                <a:avLst/>
                <a:gdLst>
                  <a:gd name="T0" fmla="*/ 25 w 177"/>
                  <a:gd name="T1" fmla="*/ 82 h 241"/>
                  <a:gd name="T2" fmla="*/ 37 w 177"/>
                  <a:gd name="T3" fmla="*/ 100 h 241"/>
                  <a:gd name="T4" fmla="*/ 69 w 177"/>
                  <a:gd name="T5" fmla="*/ 105 h 241"/>
                  <a:gd name="T6" fmla="*/ 68 w 177"/>
                  <a:gd name="T7" fmla="*/ 87 h 241"/>
                  <a:gd name="T8" fmla="*/ 65 w 177"/>
                  <a:gd name="T9" fmla="*/ 73 h 241"/>
                  <a:gd name="T10" fmla="*/ 77 w 177"/>
                  <a:gd name="T11" fmla="*/ 69 h 241"/>
                  <a:gd name="T12" fmla="*/ 61 w 177"/>
                  <a:gd name="T13" fmla="*/ 64 h 241"/>
                  <a:gd name="T14" fmla="*/ 44 w 177"/>
                  <a:gd name="T15" fmla="*/ 56 h 241"/>
                  <a:gd name="T16" fmla="*/ 38 w 177"/>
                  <a:gd name="T17" fmla="*/ 49 h 241"/>
                  <a:gd name="T18" fmla="*/ 44 w 177"/>
                  <a:gd name="T19" fmla="*/ 35 h 241"/>
                  <a:gd name="T20" fmla="*/ 53 w 177"/>
                  <a:gd name="T21" fmla="*/ 32 h 241"/>
                  <a:gd name="T22" fmla="*/ 55 w 177"/>
                  <a:gd name="T23" fmla="*/ 12 h 241"/>
                  <a:gd name="T24" fmla="*/ 80 w 177"/>
                  <a:gd name="T25" fmla="*/ 15 h 241"/>
                  <a:gd name="T26" fmla="*/ 79 w 177"/>
                  <a:gd name="T27" fmla="*/ 2 h 241"/>
                  <a:gd name="T28" fmla="*/ 93 w 177"/>
                  <a:gd name="T29" fmla="*/ 13 h 241"/>
                  <a:gd name="T30" fmla="*/ 108 w 177"/>
                  <a:gd name="T31" fmla="*/ 20 h 241"/>
                  <a:gd name="T32" fmla="*/ 122 w 177"/>
                  <a:gd name="T33" fmla="*/ 16 h 241"/>
                  <a:gd name="T34" fmla="*/ 135 w 177"/>
                  <a:gd name="T35" fmla="*/ 6 h 241"/>
                  <a:gd name="T36" fmla="*/ 153 w 177"/>
                  <a:gd name="T37" fmla="*/ 9 h 241"/>
                  <a:gd name="T38" fmla="*/ 150 w 177"/>
                  <a:gd name="T39" fmla="*/ 39 h 241"/>
                  <a:gd name="T40" fmla="*/ 151 w 177"/>
                  <a:gd name="T41" fmla="*/ 47 h 241"/>
                  <a:gd name="T42" fmla="*/ 136 w 177"/>
                  <a:gd name="T43" fmla="*/ 66 h 241"/>
                  <a:gd name="T44" fmla="*/ 123 w 177"/>
                  <a:gd name="T45" fmla="*/ 81 h 241"/>
                  <a:gd name="T46" fmla="*/ 126 w 177"/>
                  <a:gd name="T47" fmla="*/ 89 h 241"/>
                  <a:gd name="T48" fmla="*/ 135 w 177"/>
                  <a:gd name="T49" fmla="*/ 86 h 241"/>
                  <a:gd name="T50" fmla="*/ 153 w 177"/>
                  <a:gd name="T51" fmla="*/ 104 h 241"/>
                  <a:gd name="T52" fmla="*/ 160 w 177"/>
                  <a:gd name="T53" fmla="*/ 109 h 241"/>
                  <a:gd name="T54" fmla="*/ 168 w 177"/>
                  <a:gd name="T55" fmla="*/ 109 h 241"/>
                  <a:gd name="T56" fmla="*/ 153 w 177"/>
                  <a:gd name="T57" fmla="*/ 124 h 241"/>
                  <a:gd name="T58" fmla="*/ 167 w 177"/>
                  <a:gd name="T59" fmla="*/ 115 h 241"/>
                  <a:gd name="T60" fmla="*/ 174 w 177"/>
                  <a:gd name="T61" fmla="*/ 126 h 241"/>
                  <a:gd name="T62" fmla="*/ 177 w 177"/>
                  <a:gd name="T63" fmla="*/ 139 h 241"/>
                  <a:gd name="T64" fmla="*/ 172 w 177"/>
                  <a:gd name="T65" fmla="*/ 179 h 241"/>
                  <a:gd name="T66" fmla="*/ 161 w 177"/>
                  <a:gd name="T67" fmla="*/ 203 h 241"/>
                  <a:gd name="T68" fmla="*/ 121 w 177"/>
                  <a:gd name="T69" fmla="*/ 205 h 241"/>
                  <a:gd name="T70" fmla="*/ 121 w 177"/>
                  <a:gd name="T71" fmla="*/ 232 h 241"/>
                  <a:gd name="T72" fmla="*/ 102 w 177"/>
                  <a:gd name="T73" fmla="*/ 234 h 241"/>
                  <a:gd name="T74" fmla="*/ 96 w 177"/>
                  <a:gd name="T75" fmla="*/ 226 h 241"/>
                  <a:gd name="T76" fmla="*/ 81 w 177"/>
                  <a:gd name="T77" fmla="*/ 192 h 241"/>
                  <a:gd name="T78" fmla="*/ 55 w 177"/>
                  <a:gd name="T79" fmla="*/ 163 h 241"/>
                  <a:gd name="T80" fmla="*/ 39 w 177"/>
                  <a:gd name="T81" fmla="*/ 159 h 241"/>
                  <a:gd name="T82" fmla="*/ 28 w 177"/>
                  <a:gd name="T83" fmla="*/ 149 h 241"/>
                  <a:gd name="T84" fmla="*/ 5 w 177"/>
                  <a:gd name="T85" fmla="*/ 119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41">
                    <a:moveTo>
                      <a:pt x="8" y="96"/>
                    </a:moveTo>
                    <a:cubicBezTo>
                      <a:pt x="10" y="88"/>
                      <a:pt x="15" y="79"/>
                      <a:pt x="25" y="82"/>
                    </a:cubicBezTo>
                    <a:cubicBezTo>
                      <a:pt x="31" y="84"/>
                      <a:pt x="30" y="87"/>
                      <a:pt x="31" y="91"/>
                    </a:cubicBezTo>
                    <a:cubicBezTo>
                      <a:pt x="32" y="95"/>
                      <a:pt x="36" y="97"/>
                      <a:pt x="37" y="100"/>
                    </a:cubicBezTo>
                    <a:cubicBezTo>
                      <a:pt x="42" y="108"/>
                      <a:pt x="43" y="116"/>
                      <a:pt x="54" y="116"/>
                    </a:cubicBezTo>
                    <a:cubicBezTo>
                      <a:pt x="62" y="117"/>
                      <a:pt x="68" y="113"/>
                      <a:pt x="69" y="105"/>
                    </a:cubicBezTo>
                    <a:cubicBezTo>
                      <a:pt x="69" y="100"/>
                      <a:pt x="67" y="99"/>
                      <a:pt x="66" y="95"/>
                    </a:cubicBezTo>
                    <a:cubicBezTo>
                      <a:pt x="66" y="91"/>
                      <a:pt x="68" y="90"/>
                      <a:pt x="68" y="87"/>
                    </a:cubicBezTo>
                    <a:cubicBezTo>
                      <a:pt x="68" y="82"/>
                      <a:pt x="65" y="84"/>
                      <a:pt x="63" y="81"/>
                    </a:cubicBezTo>
                    <a:cubicBezTo>
                      <a:pt x="62" y="78"/>
                      <a:pt x="64" y="75"/>
                      <a:pt x="65" y="73"/>
                    </a:cubicBezTo>
                    <a:cubicBezTo>
                      <a:pt x="65" y="70"/>
                      <a:pt x="65" y="65"/>
                      <a:pt x="68" y="64"/>
                    </a:cubicBezTo>
                    <a:cubicBezTo>
                      <a:pt x="73" y="63"/>
                      <a:pt x="72" y="69"/>
                      <a:pt x="77" y="69"/>
                    </a:cubicBezTo>
                    <a:cubicBezTo>
                      <a:pt x="76" y="64"/>
                      <a:pt x="69" y="63"/>
                      <a:pt x="70" y="58"/>
                    </a:cubicBezTo>
                    <a:cubicBezTo>
                      <a:pt x="67" y="58"/>
                      <a:pt x="64" y="63"/>
                      <a:pt x="61" y="64"/>
                    </a:cubicBezTo>
                    <a:cubicBezTo>
                      <a:pt x="58" y="65"/>
                      <a:pt x="54" y="65"/>
                      <a:pt x="51" y="64"/>
                    </a:cubicBezTo>
                    <a:cubicBezTo>
                      <a:pt x="48" y="63"/>
                      <a:pt x="47" y="59"/>
                      <a:pt x="44" y="56"/>
                    </a:cubicBezTo>
                    <a:cubicBezTo>
                      <a:pt x="43" y="55"/>
                      <a:pt x="40" y="55"/>
                      <a:pt x="39" y="53"/>
                    </a:cubicBezTo>
                    <a:cubicBezTo>
                      <a:pt x="38" y="52"/>
                      <a:pt x="39" y="50"/>
                      <a:pt x="38" y="49"/>
                    </a:cubicBezTo>
                    <a:cubicBezTo>
                      <a:pt x="35" y="45"/>
                      <a:pt x="32" y="47"/>
                      <a:pt x="36" y="41"/>
                    </a:cubicBezTo>
                    <a:cubicBezTo>
                      <a:pt x="37" y="39"/>
                      <a:pt x="42" y="36"/>
                      <a:pt x="44" y="35"/>
                    </a:cubicBezTo>
                    <a:cubicBezTo>
                      <a:pt x="52" y="30"/>
                      <a:pt x="54" y="39"/>
                      <a:pt x="61" y="42"/>
                    </a:cubicBezTo>
                    <a:cubicBezTo>
                      <a:pt x="62" y="34"/>
                      <a:pt x="56" y="36"/>
                      <a:pt x="53" y="32"/>
                    </a:cubicBezTo>
                    <a:cubicBezTo>
                      <a:pt x="51" y="30"/>
                      <a:pt x="51" y="24"/>
                      <a:pt x="50" y="21"/>
                    </a:cubicBezTo>
                    <a:cubicBezTo>
                      <a:pt x="49" y="17"/>
                      <a:pt x="49" y="14"/>
                      <a:pt x="55" y="12"/>
                    </a:cubicBezTo>
                    <a:cubicBezTo>
                      <a:pt x="59" y="10"/>
                      <a:pt x="63" y="10"/>
                      <a:pt x="67" y="10"/>
                    </a:cubicBezTo>
                    <a:cubicBezTo>
                      <a:pt x="68" y="15"/>
                      <a:pt x="76" y="16"/>
                      <a:pt x="80" y="15"/>
                    </a:cubicBezTo>
                    <a:cubicBezTo>
                      <a:pt x="78" y="12"/>
                      <a:pt x="74" y="14"/>
                      <a:pt x="71" y="11"/>
                    </a:cubicBezTo>
                    <a:cubicBezTo>
                      <a:pt x="68" y="6"/>
                      <a:pt x="73" y="0"/>
                      <a:pt x="79" y="2"/>
                    </a:cubicBezTo>
                    <a:cubicBezTo>
                      <a:pt x="83" y="3"/>
                      <a:pt x="83" y="9"/>
                      <a:pt x="87" y="11"/>
                    </a:cubicBezTo>
                    <a:cubicBezTo>
                      <a:pt x="88" y="13"/>
                      <a:pt x="91" y="12"/>
                      <a:pt x="93" y="13"/>
                    </a:cubicBezTo>
                    <a:cubicBezTo>
                      <a:pt x="94" y="14"/>
                      <a:pt x="95" y="16"/>
                      <a:pt x="96" y="17"/>
                    </a:cubicBezTo>
                    <a:cubicBezTo>
                      <a:pt x="100" y="20"/>
                      <a:pt x="104" y="21"/>
                      <a:pt x="108" y="20"/>
                    </a:cubicBezTo>
                    <a:cubicBezTo>
                      <a:pt x="110" y="20"/>
                      <a:pt x="112" y="18"/>
                      <a:pt x="114" y="17"/>
                    </a:cubicBezTo>
                    <a:cubicBezTo>
                      <a:pt x="116" y="16"/>
                      <a:pt x="119" y="17"/>
                      <a:pt x="122" y="16"/>
                    </a:cubicBezTo>
                    <a:cubicBezTo>
                      <a:pt x="125" y="15"/>
                      <a:pt x="129" y="14"/>
                      <a:pt x="132" y="11"/>
                    </a:cubicBezTo>
                    <a:cubicBezTo>
                      <a:pt x="134" y="9"/>
                      <a:pt x="132" y="7"/>
                      <a:pt x="135" y="6"/>
                    </a:cubicBezTo>
                    <a:cubicBezTo>
                      <a:pt x="137" y="5"/>
                      <a:pt x="139" y="6"/>
                      <a:pt x="141" y="6"/>
                    </a:cubicBezTo>
                    <a:cubicBezTo>
                      <a:pt x="146" y="6"/>
                      <a:pt x="149" y="9"/>
                      <a:pt x="153" y="9"/>
                    </a:cubicBezTo>
                    <a:cubicBezTo>
                      <a:pt x="156" y="19"/>
                      <a:pt x="164" y="22"/>
                      <a:pt x="158" y="32"/>
                    </a:cubicBezTo>
                    <a:cubicBezTo>
                      <a:pt x="156" y="37"/>
                      <a:pt x="155" y="37"/>
                      <a:pt x="150" y="39"/>
                    </a:cubicBezTo>
                    <a:cubicBezTo>
                      <a:pt x="147" y="40"/>
                      <a:pt x="140" y="39"/>
                      <a:pt x="141" y="45"/>
                    </a:cubicBezTo>
                    <a:cubicBezTo>
                      <a:pt x="146" y="45"/>
                      <a:pt x="148" y="44"/>
                      <a:pt x="151" y="47"/>
                    </a:cubicBezTo>
                    <a:cubicBezTo>
                      <a:pt x="151" y="47"/>
                      <a:pt x="154" y="56"/>
                      <a:pt x="154" y="57"/>
                    </a:cubicBezTo>
                    <a:cubicBezTo>
                      <a:pt x="153" y="61"/>
                      <a:pt x="140" y="62"/>
                      <a:pt x="136" y="66"/>
                    </a:cubicBezTo>
                    <a:cubicBezTo>
                      <a:pt x="134" y="68"/>
                      <a:pt x="133" y="72"/>
                      <a:pt x="132" y="75"/>
                    </a:cubicBezTo>
                    <a:cubicBezTo>
                      <a:pt x="129" y="78"/>
                      <a:pt x="125" y="79"/>
                      <a:pt x="123" y="81"/>
                    </a:cubicBezTo>
                    <a:cubicBezTo>
                      <a:pt x="120" y="86"/>
                      <a:pt x="118" y="92"/>
                      <a:pt x="121" y="97"/>
                    </a:cubicBezTo>
                    <a:cubicBezTo>
                      <a:pt x="122" y="94"/>
                      <a:pt x="123" y="90"/>
                      <a:pt x="126" y="89"/>
                    </a:cubicBezTo>
                    <a:cubicBezTo>
                      <a:pt x="127" y="88"/>
                      <a:pt x="129" y="89"/>
                      <a:pt x="131" y="88"/>
                    </a:cubicBezTo>
                    <a:cubicBezTo>
                      <a:pt x="132" y="88"/>
                      <a:pt x="134" y="86"/>
                      <a:pt x="135" y="86"/>
                    </a:cubicBezTo>
                    <a:cubicBezTo>
                      <a:pt x="144" y="85"/>
                      <a:pt x="145" y="92"/>
                      <a:pt x="152" y="93"/>
                    </a:cubicBezTo>
                    <a:cubicBezTo>
                      <a:pt x="152" y="97"/>
                      <a:pt x="152" y="100"/>
                      <a:pt x="153" y="104"/>
                    </a:cubicBezTo>
                    <a:cubicBezTo>
                      <a:pt x="153" y="104"/>
                      <a:pt x="153" y="104"/>
                      <a:pt x="153" y="104"/>
                    </a:cubicBezTo>
                    <a:cubicBezTo>
                      <a:pt x="155" y="105"/>
                      <a:pt x="154" y="114"/>
                      <a:pt x="160" y="109"/>
                    </a:cubicBezTo>
                    <a:cubicBezTo>
                      <a:pt x="161" y="107"/>
                      <a:pt x="161" y="95"/>
                      <a:pt x="167" y="100"/>
                    </a:cubicBezTo>
                    <a:cubicBezTo>
                      <a:pt x="168" y="101"/>
                      <a:pt x="168" y="108"/>
                      <a:pt x="168" y="109"/>
                    </a:cubicBezTo>
                    <a:cubicBezTo>
                      <a:pt x="166" y="114"/>
                      <a:pt x="164" y="113"/>
                      <a:pt x="160" y="115"/>
                    </a:cubicBezTo>
                    <a:cubicBezTo>
                      <a:pt x="156" y="117"/>
                      <a:pt x="155" y="118"/>
                      <a:pt x="153" y="124"/>
                    </a:cubicBezTo>
                    <a:cubicBezTo>
                      <a:pt x="155" y="123"/>
                      <a:pt x="158" y="121"/>
                      <a:pt x="160" y="120"/>
                    </a:cubicBezTo>
                    <a:cubicBezTo>
                      <a:pt x="161" y="119"/>
                      <a:pt x="167" y="115"/>
                      <a:pt x="167" y="115"/>
                    </a:cubicBezTo>
                    <a:cubicBezTo>
                      <a:pt x="172" y="114"/>
                      <a:pt x="169" y="115"/>
                      <a:pt x="171" y="119"/>
                    </a:cubicBezTo>
                    <a:cubicBezTo>
                      <a:pt x="172" y="120"/>
                      <a:pt x="174" y="124"/>
                      <a:pt x="174" y="126"/>
                    </a:cubicBezTo>
                    <a:cubicBezTo>
                      <a:pt x="175" y="128"/>
                      <a:pt x="174" y="131"/>
                      <a:pt x="174" y="133"/>
                    </a:cubicBezTo>
                    <a:cubicBezTo>
                      <a:pt x="175" y="135"/>
                      <a:pt x="177" y="137"/>
                      <a:pt x="177" y="139"/>
                    </a:cubicBezTo>
                    <a:cubicBezTo>
                      <a:pt x="177" y="146"/>
                      <a:pt x="171" y="150"/>
                      <a:pt x="167" y="153"/>
                    </a:cubicBezTo>
                    <a:cubicBezTo>
                      <a:pt x="176" y="158"/>
                      <a:pt x="172" y="172"/>
                      <a:pt x="172" y="179"/>
                    </a:cubicBezTo>
                    <a:cubicBezTo>
                      <a:pt x="172" y="191"/>
                      <a:pt x="175" y="198"/>
                      <a:pt x="161" y="198"/>
                    </a:cubicBezTo>
                    <a:cubicBezTo>
                      <a:pt x="162" y="199"/>
                      <a:pt x="161" y="201"/>
                      <a:pt x="161" y="203"/>
                    </a:cubicBezTo>
                    <a:cubicBezTo>
                      <a:pt x="155" y="205"/>
                      <a:pt x="151" y="211"/>
                      <a:pt x="144" y="211"/>
                    </a:cubicBezTo>
                    <a:cubicBezTo>
                      <a:pt x="136" y="212"/>
                      <a:pt x="127" y="208"/>
                      <a:pt x="121" y="205"/>
                    </a:cubicBezTo>
                    <a:cubicBezTo>
                      <a:pt x="124" y="208"/>
                      <a:pt x="131" y="220"/>
                      <a:pt x="129" y="225"/>
                    </a:cubicBezTo>
                    <a:cubicBezTo>
                      <a:pt x="128" y="227"/>
                      <a:pt x="123" y="230"/>
                      <a:pt x="121" y="232"/>
                    </a:cubicBezTo>
                    <a:cubicBezTo>
                      <a:pt x="119" y="236"/>
                      <a:pt x="119" y="240"/>
                      <a:pt x="113" y="240"/>
                    </a:cubicBezTo>
                    <a:cubicBezTo>
                      <a:pt x="107" y="241"/>
                      <a:pt x="106" y="237"/>
                      <a:pt x="102" y="234"/>
                    </a:cubicBezTo>
                    <a:cubicBezTo>
                      <a:pt x="101" y="233"/>
                      <a:pt x="99" y="235"/>
                      <a:pt x="98" y="233"/>
                    </a:cubicBezTo>
                    <a:cubicBezTo>
                      <a:pt x="97" y="231"/>
                      <a:pt x="97" y="228"/>
                      <a:pt x="96" y="226"/>
                    </a:cubicBezTo>
                    <a:cubicBezTo>
                      <a:pt x="93" y="217"/>
                      <a:pt x="90" y="211"/>
                      <a:pt x="86" y="202"/>
                    </a:cubicBezTo>
                    <a:cubicBezTo>
                      <a:pt x="84" y="198"/>
                      <a:pt x="81" y="196"/>
                      <a:pt x="81" y="192"/>
                    </a:cubicBezTo>
                    <a:cubicBezTo>
                      <a:pt x="73" y="191"/>
                      <a:pt x="68" y="178"/>
                      <a:pt x="64" y="172"/>
                    </a:cubicBezTo>
                    <a:cubicBezTo>
                      <a:pt x="61" y="167"/>
                      <a:pt x="60" y="165"/>
                      <a:pt x="55" y="163"/>
                    </a:cubicBezTo>
                    <a:cubicBezTo>
                      <a:pt x="51" y="161"/>
                      <a:pt x="46" y="159"/>
                      <a:pt x="46" y="153"/>
                    </a:cubicBezTo>
                    <a:cubicBezTo>
                      <a:pt x="42" y="152"/>
                      <a:pt x="39" y="154"/>
                      <a:pt x="39" y="159"/>
                    </a:cubicBezTo>
                    <a:cubicBezTo>
                      <a:pt x="37" y="158"/>
                      <a:pt x="36" y="155"/>
                      <a:pt x="34" y="153"/>
                    </a:cubicBezTo>
                    <a:cubicBezTo>
                      <a:pt x="32" y="152"/>
                      <a:pt x="30" y="152"/>
                      <a:pt x="28" y="149"/>
                    </a:cubicBezTo>
                    <a:cubicBezTo>
                      <a:pt x="25" y="146"/>
                      <a:pt x="25" y="141"/>
                      <a:pt x="26" y="136"/>
                    </a:cubicBezTo>
                    <a:cubicBezTo>
                      <a:pt x="18" y="133"/>
                      <a:pt x="9" y="126"/>
                      <a:pt x="5" y="119"/>
                    </a:cubicBezTo>
                    <a:cubicBezTo>
                      <a:pt x="0" y="109"/>
                      <a:pt x="7" y="105"/>
                      <a:pt x="8" y="9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7" name="Freeform 354">
                <a:extLst>
                  <a:ext uri="{FF2B5EF4-FFF2-40B4-BE49-F238E27FC236}">
                    <a16:creationId xmlns:a16="http://schemas.microsoft.com/office/drawing/2014/main" id="{52AA29E9-E544-4138-892C-C5D4B86FE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3251" y="2022075"/>
                <a:ext cx="17326" cy="30597"/>
              </a:xfrm>
              <a:custGeom>
                <a:avLst/>
                <a:gdLst>
                  <a:gd name="T0" fmla="*/ 15 w 20"/>
                  <a:gd name="T1" fmla="*/ 27 h 35"/>
                  <a:gd name="T2" fmla="*/ 4 w 20"/>
                  <a:gd name="T3" fmla="*/ 9 h 35"/>
                  <a:gd name="T4" fmla="*/ 16 w 20"/>
                  <a:gd name="T5" fmla="*/ 11 h 35"/>
                  <a:gd name="T6" fmla="*/ 15 w 20"/>
                  <a:gd name="T7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5">
                    <a:moveTo>
                      <a:pt x="15" y="27"/>
                    </a:moveTo>
                    <a:cubicBezTo>
                      <a:pt x="4" y="35"/>
                      <a:pt x="0" y="16"/>
                      <a:pt x="4" y="9"/>
                    </a:cubicBezTo>
                    <a:cubicBezTo>
                      <a:pt x="8" y="0"/>
                      <a:pt x="13" y="4"/>
                      <a:pt x="16" y="11"/>
                    </a:cubicBezTo>
                    <a:cubicBezTo>
                      <a:pt x="18" y="16"/>
                      <a:pt x="20" y="24"/>
                      <a:pt x="15" y="2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8" name="Freeform 355">
                <a:extLst>
                  <a:ext uri="{FF2B5EF4-FFF2-40B4-BE49-F238E27FC236}">
                    <a16:creationId xmlns:a16="http://schemas.microsoft.com/office/drawing/2014/main" id="{169352DD-58CE-496C-80B9-CB58FDAC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1319" y="1948346"/>
                <a:ext cx="56771" cy="27648"/>
              </a:xfrm>
              <a:custGeom>
                <a:avLst/>
                <a:gdLst>
                  <a:gd name="T0" fmla="*/ 19 w 65"/>
                  <a:gd name="T1" fmla="*/ 29 h 32"/>
                  <a:gd name="T2" fmla="*/ 36 w 65"/>
                  <a:gd name="T3" fmla="*/ 8 h 32"/>
                  <a:gd name="T4" fmla="*/ 61 w 65"/>
                  <a:gd name="T5" fmla="*/ 1 h 32"/>
                  <a:gd name="T6" fmla="*/ 40 w 65"/>
                  <a:gd name="T7" fmla="*/ 28 h 32"/>
                  <a:gd name="T8" fmla="*/ 19 w 65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32">
                    <a:moveTo>
                      <a:pt x="19" y="29"/>
                    </a:moveTo>
                    <a:cubicBezTo>
                      <a:pt x="0" y="22"/>
                      <a:pt x="29" y="11"/>
                      <a:pt x="36" y="8"/>
                    </a:cubicBezTo>
                    <a:cubicBezTo>
                      <a:pt x="43" y="5"/>
                      <a:pt x="52" y="0"/>
                      <a:pt x="61" y="1"/>
                    </a:cubicBezTo>
                    <a:cubicBezTo>
                      <a:pt x="65" y="10"/>
                      <a:pt x="47" y="26"/>
                      <a:pt x="40" y="28"/>
                    </a:cubicBezTo>
                    <a:cubicBezTo>
                      <a:pt x="32" y="30"/>
                      <a:pt x="27" y="32"/>
                      <a:pt x="19" y="2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59" name="Freeform 356">
                <a:extLst>
                  <a:ext uri="{FF2B5EF4-FFF2-40B4-BE49-F238E27FC236}">
                    <a16:creationId xmlns:a16="http://schemas.microsoft.com/office/drawing/2014/main" id="{4F5946F2-7DFE-406D-BFF6-786986D2F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7850" y="1910007"/>
                <a:ext cx="249203" cy="279431"/>
              </a:xfrm>
              <a:custGeom>
                <a:avLst/>
                <a:gdLst>
                  <a:gd name="T0" fmla="*/ 71 w 286"/>
                  <a:gd name="T1" fmla="*/ 14 h 321"/>
                  <a:gd name="T2" fmla="*/ 105 w 286"/>
                  <a:gd name="T3" fmla="*/ 4 h 321"/>
                  <a:gd name="T4" fmla="*/ 123 w 286"/>
                  <a:gd name="T5" fmla="*/ 3 h 321"/>
                  <a:gd name="T6" fmla="*/ 126 w 286"/>
                  <a:gd name="T7" fmla="*/ 10 h 321"/>
                  <a:gd name="T8" fmla="*/ 133 w 286"/>
                  <a:gd name="T9" fmla="*/ 14 h 321"/>
                  <a:gd name="T10" fmla="*/ 149 w 286"/>
                  <a:gd name="T11" fmla="*/ 26 h 321"/>
                  <a:gd name="T12" fmla="*/ 166 w 286"/>
                  <a:gd name="T13" fmla="*/ 34 h 321"/>
                  <a:gd name="T14" fmla="*/ 166 w 286"/>
                  <a:gd name="T15" fmla="*/ 40 h 321"/>
                  <a:gd name="T16" fmla="*/ 181 w 286"/>
                  <a:gd name="T17" fmla="*/ 39 h 321"/>
                  <a:gd name="T18" fmla="*/ 181 w 286"/>
                  <a:gd name="T19" fmla="*/ 56 h 321"/>
                  <a:gd name="T20" fmla="*/ 187 w 286"/>
                  <a:gd name="T21" fmla="*/ 42 h 321"/>
                  <a:gd name="T22" fmla="*/ 201 w 286"/>
                  <a:gd name="T23" fmla="*/ 34 h 321"/>
                  <a:gd name="T24" fmla="*/ 217 w 286"/>
                  <a:gd name="T25" fmla="*/ 31 h 321"/>
                  <a:gd name="T26" fmla="*/ 233 w 286"/>
                  <a:gd name="T27" fmla="*/ 41 h 321"/>
                  <a:gd name="T28" fmla="*/ 258 w 286"/>
                  <a:gd name="T29" fmla="*/ 75 h 321"/>
                  <a:gd name="T30" fmla="*/ 280 w 286"/>
                  <a:gd name="T31" fmla="*/ 100 h 321"/>
                  <a:gd name="T32" fmla="*/ 238 w 286"/>
                  <a:gd name="T33" fmla="*/ 137 h 321"/>
                  <a:gd name="T34" fmla="*/ 224 w 286"/>
                  <a:gd name="T35" fmla="*/ 151 h 321"/>
                  <a:gd name="T36" fmla="*/ 208 w 286"/>
                  <a:gd name="T37" fmla="*/ 160 h 321"/>
                  <a:gd name="T38" fmla="*/ 193 w 286"/>
                  <a:gd name="T39" fmla="*/ 173 h 321"/>
                  <a:gd name="T40" fmla="*/ 182 w 286"/>
                  <a:gd name="T41" fmla="*/ 183 h 321"/>
                  <a:gd name="T42" fmla="*/ 176 w 286"/>
                  <a:gd name="T43" fmla="*/ 201 h 321"/>
                  <a:gd name="T44" fmla="*/ 173 w 286"/>
                  <a:gd name="T45" fmla="*/ 214 h 321"/>
                  <a:gd name="T46" fmla="*/ 164 w 286"/>
                  <a:gd name="T47" fmla="*/ 221 h 321"/>
                  <a:gd name="T48" fmla="*/ 153 w 286"/>
                  <a:gd name="T49" fmla="*/ 221 h 321"/>
                  <a:gd name="T50" fmla="*/ 144 w 286"/>
                  <a:gd name="T51" fmla="*/ 249 h 321"/>
                  <a:gd name="T52" fmla="*/ 143 w 286"/>
                  <a:gd name="T53" fmla="*/ 280 h 321"/>
                  <a:gd name="T54" fmla="*/ 126 w 286"/>
                  <a:gd name="T55" fmla="*/ 292 h 321"/>
                  <a:gd name="T56" fmla="*/ 113 w 286"/>
                  <a:gd name="T57" fmla="*/ 287 h 321"/>
                  <a:gd name="T58" fmla="*/ 102 w 286"/>
                  <a:gd name="T59" fmla="*/ 297 h 321"/>
                  <a:gd name="T60" fmla="*/ 90 w 286"/>
                  <a:gd name="T61" fmla="*/ 306 h 321"/>
                  <a:gd name="T62" fmla="*/ 80 w 286"/>
                  <a:gd name="T63" fmla="*/ 318 h 321"/>
                  <a:gd name="T64" fmla="*/ 65 w 286"/>
                  <a:gd name="T65" fmla="*/ 306 h 321"/>
                  <a:gd name="T66" fmla="*/ 52 w 286"/>
                  <a:gd name="T67" fmla="*/ 271 h 321"/>
                  <a:gd name="T68" fmla="*/ 40 w 286"/>
                  <a:gd name="T69" fmla="*/ 259 h 321"/>
                  <a:gd name="T70" fmla="*/ 22 w 286"/>
                  <a:gd name="T71" fmla="*/ 252 h 321"/>
                  <a:gd name="T72" fmla="*/ 8 w 286"/>
                  <a:gd name="T73" fmla="*/ 243 h 321"/>
                  <a:gd name="T74" fmla="*/ 0 w 286"/>
                  <a:gd name="T75" fmla="*/ 236 h 321"/>
                  <a:gd name="T76" fmla="*/ 6 w 286"/>
                  <a:gd name="T77" fmla="*/ 218 h 321"/>
                  <a:gd name="T78" fmla="*/ 10 w 286"/>
                  <a:gd name="T79" fmla="*/ 213 h 321"/>
                  <a:gd name="T80" fmla="*/ 11 w 286"/>
                  <a:gd name="T81" fmla="*/ 203 h 321"/>
                  <a:gd name="T82" fmla="*/ 21 w 286"/>
                  <a:gd name="T83" fmla="*/ 179 h 321"/>
                  <a:gd name="T84" fmla="*/ 17 w 286"/>
                  <a:gd name="T85" fmla="*/ 161 h 321"/>
                  <a:gd name="T86" fmla="*/ 34 w 286"/>
                  <a:gd name="T87" fmla="*/ 157 h 321"/>
                  <a:gd name="T88" fmla="*/ 26 w 286"/>
                  <a:gd name="T89" fmla="*/ 143 h 321"/>
                  <a:gd name="T90" fmla="*/ 32 w 286"/>
                  <a:gd name="T91" fmla="*/ 131 h 321"/>
                  <a:gd name="T92" fmla="*/ 39 w 286"/>
                  <a:gd name="T93" fmla="*/ 110 h 321"/>
                  <a:gd name="T94" fmla="*/ 45 w 286"/>
                  <a:gd name="T95" fmla="*/ 103 h 321"/>
                  <a:gd name="T96" fmla="*/ 47 w 286"/>
                  <a:gd name="T97" fmla="*/ 95 h 321"/>
                  <a:gd name="T98" fmla="*/ 56 w 286"/>
                  <a:gd name="T99" fmla="*/ 78 h 321"/>
                  <a:gd name="T100" fmla="*/ 43 w 286"/>
                  <a:gd name="T101" fmla="*/ 65 h 321"/>
                  <a:gd name="T102" fmla="*/ 39 w 286"/>
                  <a:gd name="T103" fmla="*/ 51 h 321"/>
                  <a:gd name="T104" fmla="*/ 41 w 286"/>
                  <a:gd name="T105" fmla="*/ 40 h 321"/>
                  <a:gd name="T106" fmla="*/ 35 w 286"/>
                  <a:gd name="T107" fmla="*/ 31 h 321"/>
                  <a:gd name="T108" fmla="*/ 71 w 286"/>
                  <a:gd name="T109" fmla="*/ 14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6" h="321">
                    <a:moveTo>
                      <a:pt x="71" y="14"/>
                    </a:moveTo>
                    <a:cubicBezTo>
                      <a:pt x="83" y="13"/>
                      <a:pt x="94" y="8"/>
                      <a:pt x="105" y="4"/>
                    </a:cubicBezTo>
                    <a:cubicBezTo>
                      <a:pt x="110" y="2"/>
                      <a:pt x="118" y="0"/>
                      <a:pt x="123" y="3"/>
                    </a:cubicBezTo>
                    <a:cubicBezTo>
                      <a:pt x="125" y="5"/>
                      <a:pt x="124" y="8"/>
                      <a:pt x="126" y="10"/>
                    </a:cubicBezTo>
                    <a:cubicBezTo>
                      <a:pt x="128" y="12"/>
                      <a:pt x="130" y="12"/>
                      <a:pt x="133" y="14"/>
                    </a:cubicBezTo>
                    <a:cubicBezTo>
                      <a:pt x="138" y="17"/>
                      <a:pt x="143" y="22"/>
                      <a:pt x="149" y="26"/>
                    </a:cubicBezTo>
                    <a:cubicBezTo>
                      <a:pt x="154" y="30"/>
                      <a:pt x="161" y="30"/>
                      <a:pt x="166" y="34"/>
                    </a:cubicBezTo>
                    <a:cubicBezTo>
                      <a:pt x="167" y="34"/>
                      <a:pt x="166" y="39"/>
                      <a:pt x="166" y="40"/>
                    </a:cubicBezTo>
                    <a:cubicBezTo>
                      <a:pt x="167" y="33"/>
                      <a:pt x="178" y="35"/>
                      <a:pt x="181" y="39"/>
                    </a:cubicBezTo>
                    <a:cubicBezTo>
                      <a:pt x="183" y="42"/>
                      <a:pt x="182" y="52"/>
                      <a:pt x="181" y="56"/>
                    </a:cubicBezTo>
                    <a:cubicBezTo>
                      <a:pt x="189" y="54"/>
                      <a:pt x="186" y="49"/>
                      <a:pt x="187" y="42"/>
                    </a:cubicBezTo>
                    <a:cubicBezTo>
                      <a:pt x="189" y="35"/>
                      <a:pt x="193" y="36"/>
                      <a:pt x="201" y="34"/>
                    </a:cubicBezTo>
                    <a:cubicBezTo>
                      <a:pt x="207" y="32"/>
                      <a:pt x="211" y="29"/>
                      <a:pt x="217" y="31"/>
                    </a:cubicBezTo>
                    <a:cubicBezTo>
                      <a:pt x="221" y="33"/>
                      <a:pt x="229" y="38"/>
                      <a:pt x="233" y="41"/>
                    </a:cubicBezTo>
                    <a:cubicBezTo>
                      <a:pt x="243" y="50"/>
                      <a:pt x="250" y="64"/>
                      <a:pt x="258" y="75"/>
                    </a:cubicBezTo>
                    <a:cubicBezTo>
                      <a:pt x="264" y="83"/>
                      <a:pt x="276" y="90"/>
                      <a:pt x="280" y="100"/>
                    </a:cubicBezTo>
                    <a:cubicBezTo>
                      <a:pt x="286" y="118"/>
                      <a:pt x="249" y="132"/>
                      <a:pt x="238" y="137"/>
                    </a:cubicBezTo>
                    <a:cubicBezTo>
                      <a:pt x="231" y="141"/>
                      <a:pt x="229" y="146"/>
                      <a:pt x="224" y="151"/>
                    </a:cubicBezTo>
                    <a:cubicBezTo>
                      <a:pt x="220" y="155"/>
                      <a:pt x="213" y="157"/>
                      <a:pt x="208" y="160"/>
                    </a:cubicBezTo>
                    <a:cubicBezTo>
                      <a:pt x="203" y="164"/>
                      <a:pt x="198" y="168"/>
                      <a:pt x="193" y="173"/>
                    </a:cubicBezTo>
                    <a:cubicBezTo>
                      <a:pt x="190" y="176"/>
                      <a:pt x="184" y="179"/>
                      <a:pt x="182" y="183"/>
                    </a:cubicBezTo>
                    <a:cubicBezTo>
                      <a:pt x="179" y="187"/>
                      <a:pt x="178" y="196"/>
                      <a:pt x="176" y="201"/>
                    </a:cubicBezTo>
                    <a:cubicBezTo>
                      <a:pt x="174" y="205"/>
                      <a:pt x="173" y="209"/>
                      <a:pt x="173" y="214"/>
                    </a:cubicBezTo>
                    <a:cubicBezTo>
                      <a:pt x="166" y="214"/>
                      <a:pt x="168" y="219"/>
                      <a:pt x="164" y="221"/>
                    </a:cubicBezTo>
                    <a:cubicBezTo>
                      <a:pt x="161" y="223"/>
                      <a:pt x="156" y="223"/>
                      <a:pt x="153" y="221"/>
                    </a:cubicBezTo>
                    <a:cubicBezTo>
                      <a:pt x="153" y="231"/>
                      <a:pt x="145" y="239"/>
                      <a:pt x="144" y="249"/>
                    </a:cubicBezTo>
                    <a:cubicBezTo>
                      <a:pt x="143" y="259"/>
                      <a:pt x="148" y="270"/>
                      <a:pt x="143" y="280"/>
                    </a:cubicBezTo>
                    <a:cubicBezTo>
                      <a:pt x="140" y="285"/>
                      <a:pt x="132" y="290"/>
                      <a:pt x="126" y="292"/>
                    </a:cubicBezTo>
                    <a:cubicBezTo>
                      <a:pt x="116" y="297"/>
                      <a:pt x="121" y="289"/>
                      <a:pt x="113" y="287"/>
                    </a:cubicBezTo>
                    <a:cubicBezTo>
                      <a:pt x="107" y="286"/>
                      <a:pt x="104" y="293"/>
                      <a:pt x="102" y="297"/>
                    </a:cubicBezTo>
                    <a:cubicBezTo>
                      <a:pt x="98" y="304"/>
                      <a:pt x="96" y="302"/>
                      <a:pt x="90" y="306"/>
                    </a:cubicBezTo>
                    <a:cubicBezTo>
                      <a:pt x="86" y="309"/>
                      <a:pt x="84" y="317"/>
                      <a:pt x="80" y="318"/>
                    </a:cubicBezTo>
                    <a:cubicBezTo>
                      <a:pt x="72" y="321"/>
                      <a:pt x="67" y="311"/>
                      <a:pt x="65" y="306"/>
                    </a:cubicBezTo>
                    <a:cubicBezTo>
                      <a:pt x="61" y="295"/>
                      <a:pt x="59" y="281"/>
                      <a:pt x="52" y="271"/>
                    </a:cubicBezTo>
                    <a:cubicBezTo>
                      <a:pt x="50" y="268"/>
                      <a:pt x="44" y="262"/>
                      <a:pt x="40" y="259"/>
                    </a:cubicBezTo>
                    <a:cubicBezTo>
                      <a:pt x="35" y="255"/>
                      <a:pt x="28" y="256"/>
                      <a:pt x="22" y="252"/>
                    </a:cubicBezTo>
                    <a:cubicBezTo>
                      <a:pt x="16" y="248"/>
                      <a:pt x="15" y="244"/>
                      <a:pt x="8" y="243"/>
                    </a:cubicBezTo>
                    <a:cubicBezTo>
                      <a:pt x="1" y="241"/>
                      <a:pt x="0" y="245"/>
                      <a:pt x="0" y="236"/>
                    </a:cubicBezTo>
                    <a:cubicBezTo>
                      <a:pt x="1" y="232"/>
                      <a:pt x="4" y="222"/>
                      <a:pt x="6" y="218"/>
                    </a:cubicBezTo>
                    <a:cubicBezTo>
                      <a:pt x="7" y="216"/>
                      <a:pt x="9" y="216"/>
                      <a:pt x="10" y="213"/>
                    </a:cubicBezTo>
                    <a:cubicBezTo>
                      <a:pt x="11" y="210"/>
                      <a:pt x="10" y="206"/>
                      <a:pt x="11" y="203"/>
                    </a:cubicBezTo>
                    <a:cubicBezTo>
                      <a:pt x="13" y="194"/>
                      <a:pt x="20" y="189"/>
                      <a:pt x="21" y="179"/>
                    </a:cubicBezTo>
                    <a:cubicBezTo>
                      <a:pt x="22" y="172"/>
                      <a:pt x="21" y="167"/>
                      <a:pt x="17" y="161"/>
                    </a:cubicBezTo>
                    <a:cubicBezTo>
                      <a:pt x="23" y="161"/>
                      <a:pt x="31" y="163"/>
                      <a:pt x="34" y="157"/>
                    </a:cubicBezTo>
                    <a:cubicBezTo>
                      <a:pt x="41" y="147"/>
                      <a:pt x="28" y="149"/>
                      <a:pt x="26" y="143"/>
                    </a:cubicBezTo>
                    <a:cubicBezTo>
                      <a:pt x="23" y="137"/>
                      <a:pt x="30" y="135"/>
                      <a:pt x="32" y="131"/>
                    </a:cubicBezTo>
                    <a:cubicBezTo>
                      <a:pt x="36" y="125"/>
                      <a:pt x="35" y="116"/>
                      <a:pt x="39" y="110"/>
                    </a:cubicBezTo>
                    <a:cubicBezTo>
                      <a:pt x="40" y="107"/>
                      <a:pt x="43" y="105"/>
                      <a:pt x="45" y="103"/>
                    </a:cubicBezTo>
                    <a:cubicBezTo>
                      <a:pt x="46" y="100"/>
                      <a:pt x="46" y="98"/>
                      <a:pt x="47" y="95"/>
                    </a:cubicBezTo>
                    <a:cubicBezTo>
                      <a:pt x="49" y="91"/>
                      <a:pt x="57" y="84"/>
                      <a:pt x="56" y="78"/>
                    </a:cubicBezTo>
                    <a:cubicBezTo>
                      <a:pt x="55" y="73"/>
                      <a:pt x="45" y="71"/>
                      <a:pt x="43" y="65"/>
                    </a:cubicBezTo>
                    <a:cubicBezTo>
                      <a:pt x="41" y="60"/>
                      <a:pt x="39" y="55"/>
                      <a:pt x="39" y="51"/>
                    </a:cubicBezTo>
                    <a:cubicBezTo>
                      <a:pt x="39" y="47"/>
                      <a:pt x="41" y="42"/>
                      <a:pt x="41" y="40"/>
                    </a:cubicBezTo>
                    <a:cubicBezTo>
                      <a:pt x="40" y="37"/>
                      <a:pt x="36" y="34"/>
                      <a:pt x="35" y="31"/>
                    </a:cubicBezTo>
                    <a:cubicBezTo>
                      <a:pt x="23" y="13"/>
                      <a:pt x="60" y="16"/>
                      <a:pt x="71" y="1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0" name="Freeform 357">
                <a:extLst>
                  <a:ext uri="{FF2B5EF4-FFF2-40B4-BE49-F238E27FC236}">
                    <a16:creationId xmlns:a16="http://schemas.microsoft.com/office/drawing/2014/main" id="{5EEB8549-3D8C-4BF4-8922-C42DC7A60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560" y="2288603"/>
                <a:ext cx="13271" cy="16589"/>
              </a:xfrm>
              <a:custGeom>
                <a:avLst/>
                <a:gdLst>
                  <a:gd name="T0" fmla="*/ 3 w 15"/>
                  <a:gd name="T1" fmla="*/ 18 h 19"/>
                  <a:gd name="T2" fmla="*/ 3 w 15"/>
                  <a:gd name="T3" fmla="*/ 10 h 19"/>
                  <a:gd name="T4" fmla="*/ 1 w 15"/>
                  <a:gd name="T5" fmla="*/ 3 h 19"/>
                  <a:gd name="T6" fmla="*/ 10 w 15"/>
                  <a:gd name="T7" fmla="*/ 5 h 19"/>
                  <a:gd name="T8" fmla="*/ 3 w 15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9">
                    <a:moveTo>
                      <a:pt x="3" y="18"/>
                    </a:moveTo>
                    <a:cubicBezTo>
                      <a:pt x="2" y="15"/>
                      <a:pt x="3" y="13"/>
                      <a:pt x="3" y="10"/>
                    </a:cubicBezTo>
                    <a:cubicBezTo>
                      <a:pt x="3" y="7"/>
                      <a:pt x="0" y="6"/>
                      <a:pt x="1" y="3"/>
                    </a:cubicBezTo>
                    <a:cubicBezTo>
                      <a:pt x="3" y="0"/>
                      <a:pt x="9" y="3"/>
                      <a:pt x="10" y="5"/>
                    </a:cubicBezTo>
                    <a:cubicBezTo>
                      <a:pt x="15" y="9"/>
                      <a:pt x="9" y="19"/>
                      <a:pt x="3" y="1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1" name="Freeform 358">
                <a:extLst>
                  <a:ext uri="{FF2B5EF4-FFF2-40B4-BE49-F238E27FC236}">
                    <a16:creationId xmlns:a16="http://schemas.microsoft.com/office/drawing/2014/main" id="{5B05E632-17CB-4F13-B8A9-77B0BDCC7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7725" y="2211188"/>
                <a:ext cx="25436" cy="24330"/>
              </a:xfrm>
              <a:custGeom>
                <a:avLst/>
                <a:gdLst>
                  <a:gd name="T0" fmla="*/ 9 w 29"/>
                  <a:gd name="T1" fmla="*/ 3 h 28"/>
                  <a:gd name="T2" fmla="*/ 17 w 29"/>
                  <a:gd name="T3" fmla="*/ 15 h 28"/>
                  <a:gd name="T4" fmla="*/ 20 w 29"/>
                  <a:gd name="T5" fmla="*/ 27 h 28"/>
                  <a:gd name="T6" fmla="*/ 9 w 29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8">
                    <a:moveTo>
                      <a:pt x="9" y="3"/>
                    </a:moveTo>
                    <a:cubicBezTo>
                      <a:pt x="17" y="0"/>
                      <a:pt x="29" y="22"/>
                      <a:pt x="17" y="15"/>
                    </a:cubicBezTo>
                    <a:cubicBezTo>
                      <a:pt x="16" y="19"/>
                      <a:pt x="20" y="22"/>
                      <a:pt x="20" y="27"/>
                    </a:cubicBezTo>
                    <a:cubicBezTo>
                      <a:pt x="13" y="28"/>
                      <a:pt x="0" y="6"/>
                      <a:pt x="9" y="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2" name="Freeform 359">
                <a:extLst>
                  <a:ext uri="{FF2B5EF4-FFF2-40B4-BE49-F238E27FC236}">
                    <a16:creationId xmlns:a16="http://schemas.microsoft.com/office/drawing/2014/main" id="{00D3E9BA-C3AD-4651-AB34-EB5C8EF79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4310" y="2286023"/>
                <a:ext cx="19169" cy="18432"/>
              </a:xfrm>
              <a:custGeom>
                <a:avLst/>
                <a:gdLst>
                  <a:gd name="T0" fmla="*/ 0 w 22"/>
                  <a:gd name="T1" fmla="*/ 5 h 21"/>
                  <a:gd name="T2" fmla="*/ 13 w 22"/>
                  <a:gd name="T3" fmla="*/ 6 h 21"/>
                  <a:gd name="T4" fmla="*/ 15 w 22"/>
                  <a:gd name="T5" fmla="*/ 21 h 21"/>
                  <a:gd name="T6" fmla="*/ 7 w 22"/>
                  <a:gd name="T7" fmla="*/ 13 h 21"/>
                  <a:gd name="T8" fmla="*/ 0 w 22"/>
                  <a:gd name="T9" fmla="*/ 5 h 21"/>
                  <a:gd name="T10" fmla="*/ 2 w 22"/>
                  <a:gd name="T11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21">
                    <a:moveTo>
                      <a:pt x="0" y="5"/>
                    </a:moveTo>
                    <a:cubicBezTo>
                      <a:pt x="3" y="2"/>
                      <a:pt x="13" y="6"/>
                      <a:pt x="13" y="6"/>
                    </a:cubicBezTo>
                    <a:cubicBezTo>
                      <a:pt x="17" y="0"/>
                      <a:pt x="22" y="20"/>
                      <a:pt x="15" y="21"/>
                    </a:cubicBezTo>
                    <a:cubicBezTo>
                      <a:pt x="11" y="21"/>
                      <a:pt x="10" y="15"/>
                      <a:pt x="7" y="13"/>
                    </a:cubicBezTo>
                    <a:cubicBezTo>
                      <a:pt x="4" y="10"/>
                      <a:pt x="0" y="10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3" name="Freeform 360">
                <a:extLst>
                  <a:ext uri="{FF2B5EF4-FFF2-40B4-BE49-F238E27FC236}">
                    <a16:creationId xmlns:a16="http://schemas.microsoft.com/office/drawing/2014/main" id="{7C24DBCC-60AC-4004-A704-9A470BF26E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2742" y="2281599"/>
                <a:ext cx="14008" cy="28754"/>
              </a:xfrm>
              <a:custGeom>
                <a:avLst/>
                <a:gdLst>
                  <a:gd name="T0" fmla="*/ 2 w 16"/>
                  <a:gd name="T1" fmla="*/ 25 h 33"/>
                  <a:gd name="T2" fmla="*/ 12 w 16"/>
                  <a:gd name="T3" fmla="*/ 6 h 33"/>
                  <a:gd name="T4" fmla="*/ 14 w 16"/>
                  <a:gd name="T5" fmla="*/ 10 h 33"/>
                  <a:gd name="T6" fmla="*/ 15 w 16"/>
                  <a:gd name="T7" fmla="*/ 14 h 33"/>
                  <a:gd name="T8" fmla="*/ 5 w 16"/>
                  <a:gd name="T9" fmla="*/ 33 h 33"/>
                  <a:gd name="T10" fmla="*/ 2 w 16"/>
                  <a:gd name="T11" fmla="*/ 2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3">
                    <a:moveTo>
                      <a:pt x="2" y="25"/>
                    </a:moveTo>
                    <a:cubicBezTo>
                      <a:pt x="0" y="18"/>
                      <a:pt x="0" y="0"/>
                      <a:pt x="12" y="6"/>
                    </a:cubicBezTo>
                    <a:cubicBezTo>
                      <a:pt x="12" y="6"/>
                      <a:pt x="14" y="9"/>
                      <a:pt x="14" y="10"/>
                    </a:cubicBezTo>
                    <a:cubicBezTo>
                      <a:pt x="16" y="13"/>
                      <a:pt x="15" y="11"/>
                      <a:pt x="15" y="14"/>
                    </a:cubicBezTo>
                    <a:cubicBezTo>
                      <a:pt x="16" y="23"/>
                      <a:pt x="13" y="29"/>
                      <a:pt x="5" y="33"/>
                    </a:cubicBezTo>
                    <a:cubicBezTo>
                      <a:pt x="4" y="29"/>
                      <a:pt x="7" y="24"/>
                      <a:pt x="2" y="2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4" name="Freeform 361">
                <a:extLst>
                  <a:ext uri="{FF2B5EF4-FFF2-40B4-BE49-F238E27FC236}">
                    <a16:creationId xmlns:a16="http://schemas.microsoft.com/office/drawing/2014/main" id="{A3AC8C12-3A1E-4DD6-A9BC-805F26A4F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146" y="1990740"/>
                <a:ext cx="34652" cy="9585"/>
              </a:xfrm>
              <a:custGeom>
                <a:avLst/>
                <a:gdLst>
                  <a:gd name="T0" fmla="*/ 23 w 40"/>
                  <a:gd name="T1" fmla="*/ 1 h 11"/>
                  <a:gd name="T2" fmla="*/ 18 w 40"/>
                  <a:gd name="T3" fmla="*/ 1 h 11"/>
                  <a:gd name="T4" fmla="*/ 23 w 40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1">
                    <a:moveTo>
                      <a:pt x="23" y="1"/>
                    </a:moveTo>
                    <a:cubicBezTo>
                      <a:pt x="40" y="11"/>
                      <a:pt x="0" y="8"/>
                      <a:pt x="18" y="1"/>
                    </a:cubicBezTo>
                    <a:cubicBezTo>
                      <a:pt x="19" y="0"/>
                      <a:pt x="21" y="0"/>
                      <a:pt x="23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5" name="Freeform 403">
                <a:extLst>
                  <a:ext uri="{FF2B5EF4-FFF2-40B4-BE49-F238E27FC236}">
                    <a16:creationId xmlns:a16="http://schemas.microsoft.com/office/drawing/2014/main" id="{341C800F-8077-458F-8CCE-8B78A8E17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9561" y="5963235"/>
                <a:ext cx="53085" cy="40919"/>
              </a:xfrm>
              <a:custGeom>
                <a:avLst/>
                <a:gdLst>
                  <a:gd name="T0" fmla="*/ 21 w 61"/>
                  <a:gd name="T1" fmla="*/ 9 h 47"/>
                  <a:gd name="T2" fmla="*/ 24 w 61"/>
                  <a:gd name="T3" fmla="*/ 6 h 47"/>
                  <a:gd name="T4" fmla="*/ 26 w 61"/>
                  <a:gd name="T5" fmla="*/ 3 h 47"/>
                  <a:gd name="T6" fmla="*/ 33 w 61"/>
                  <a:gd name="T7" fmla="*/ 1 h 47"/>
                  <a:gd name="T8" fmla="*/ 45 w 61"/>
                  <a:gd name="T9" fmla="*/ 4 h 47"/>
                  <a:gd name="T10" fmla="*/ 57 w 61"/>
                  <a:gd name="T11" fmla="*/ 11 h 47"/>
                  <a:gd name="T12" fmla="*/ 52 w 61"/>
                  <a:gd name="T13" fmla="*/ 11 h 47"/>
                  <a:gd name="T14" fmla="*/ 52 w 61"/>
                  <a:gd name="T15" fmla="*/ 12 h 47"/>
                  <a:gd name="T16" fmla="*/ 48 w 61"/>
                  <a:gd name="T17" fmla="*/ 22 h 47"/>
                  <a:gd name="T18" fmla="*/ 41 w 61"/>
                  <a:gd name="T19" fmla="*/ 27 h 47"/>
                  <a:gd name="T20" fmla="*/ 36 w 61"/>
                  <a:gd name="T21" fmla="*/ 32 h 47"/>
                  <a:gd name="T22" fmla="*/ 27 w 61"/>
                  <a:gd name="T23" fmla="*/ 36 h 47"/>
                  <a:gd name="T24" fmla="*/ 19 w 61"/>
                  <a:gd name="T25" fmla="*/ 41 h 47"/>
                  <a:gd name="T26" fmla="*/ 10 w 61"/>
                  <a:gd name="T27" fmla="*/ 44 h 47"/>
                  <a:gd name="T28" fmla="*/ 2 w 61"/>
                  <a:gd name="T29" fmla="*/ 44 h 47"/>
                  <a:gd name="T30" fmla="*/ 5 w 61"/>
                  <a:gd name="T31" fmla="*/ 31 h 47"/>
                  <a:gd name="T32" fmla="*/ 9 w 61"/>
                  <a:gd name="T33" fmla="*/ 24 h 47"/>
                  <a:gd name="T34" fmla="*/ 16 w 61"/>
                  <a:gd name="T35" fmla="*/ 20 h 47"/>
                  <a:gd name="T36" fmla="*/ 21 w 61"/>
                  <a:gd name="T37" fmla="*/ 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47">
                    <a:moveTo>
                      <a:pt x="21" y="9"/>
                    </a:moveTo>
                    <a:cubicBezTo>
                      <a:pt x="22" y="8"/>
                      <a:pt x="24" y="7"/>
                      <a:pt x="24" y="6"/>
                    </a:cubicBezTo>
                    <a:cubicBezTo>
                      <a:pt x="25" y="5"/>
                      <a:pt x="25" y="4"/>
                      <a:pt x="26" y="3"/>
                    </a:cubicBezTo>
                    <a:cubicBezTo>
                      <a:pt x="28" y="1"/>
                      <a:pt x="31" y="1"/>
                      <a:pt x="33" y="1"/>
                    </a:cubicBezTo>
                    <a:cubicBezTo>
                      <a:pt x="35" y="0"/>
                      <a:pt x="46" y="0"/>
                      <a:pt x="45" y="4"/>
                    </a:cubicBezTo>
                    <a:cubicBezTo>
                      <a:pt x="51" y="4"/>
                      <a:pt x="57" y="4"/>
                      <a:pt x="57" y="11"/>
                    </a:cubicBezTo>
                    <a:cubicBezTo>
                      <a:pt x="55" y="11"/>
                      <a:pt x="53" y="11"/>
                      <a:pt x="52" y="11"/>
                    </a:cubicBezTo>
                    <a:cubicBezTo>
                      <a:pt x="52" y="11"/>
                      <a:pt x="52" y="12"/>
                      <a:pt x="52" y="12"/>
                    </a:cubicBezTo>
                    <a:cubicBezTo>
                      <a:pt x="61" y="16"/>
                      <a:pt x="54" y="18"/>
                      <a:pt x="48" y="22"/>
                    </a:cubicBezTo>
                    <a:cubicBezTo>
                      <a:pt x="46" y="23"/>
                      <a:pt x="44" y="25"/>
                      <a:pt x="41" y="27"/>
                    </a:cubicBezTo>
                    <a:cubicBezTo>
                      <a:pt x="38" y="28"/>
                      <a:pt x="38" y="30"/>
                      <a:pt x="36" y="32"/>
                    </a:cubicBezTo>
                    <a:cubicBezTo>
                      <a:pt x="33" y="35"/>
                      <a:pt x="30" y="35"/>
                      <a:pt x="27" y="36"/>
                    </a:cubicBezTo>
                    <a:cubicBezTo>
                      <a:pt x="24" y="37"/>
                      <a:pt x="22" y="40"/>
                      <a:pt x="19" y="41"/>
                    </a:cubicBezTo>
                    <a:cubicBezTo>
                      <a:pt x="15" y="42"/>
                      <a:pt x="13" y="43"/>
                      <a:pt x="10" y="44"/>
                    </a:cubicBezTo>
                    <a:cubicBezTo>
                      <a:pt x="7" y="46"/>
                      <a:pt x="4" y="47"/>
                      <a:pt x="2" y="44"/>
                    </a:cubicBezTo>
                    <a:cubicBezTo>
                      <a:pt x="0" y="42"/>
                      <a:pt x="4" y="33"/>
                      <a:pt x="5" y="31"/>
                    </a:cubicBezTo>
                    <a:cubicBezTo>
                      <a:pt x="6" y="29"/>
                      <a:pt x="7" y="26"/>
                      <a:pt x="9" y="24"/>
                    </a:cubicBezTo>
                    <a:cubicBezTo>
                      <a:pt x="11" y="21"/>
                      <a:pt x="13" y="22"/>
                      <a:pt x="16" y="20"/>
                    </a:cubicBezTo>
                    <a:cubicBezTo>
                      <a:pt x="21" y="17"/>
                      <a:pt x="19" y="13"/>
                      <a:pt x="21" y="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6" name="Freeform 404">
                <a:extLst>
                  <a:ext uri="{FF2B5EF4-FFF2-40B4-BE49-F238E27FC236}">
                    <a16:creationId xmlns:a16="http://schemas.microsoft.com/office/drawing/2014/main" id="{CB50B2A5-DFA7-411F-9977-DC582F96D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646" y="5961760"/>
                <a:ext cx="50504" cy="39076"/>
              </a:xfrm>
              <a:custGeom>
                <a:avLst/>
                <a:gdLst>
                  <a:gd name="T0" fmla="*/ 23 w 58"/>
                  <a:gd name="T1" fmla="*/ 7 h 45"/>
                  <a:gd name="T2" fmla="*/ 30 w 58"/>
                  <a:gd name="T3" fmla="*/ 6 h 45"/>
                  <a:gd name="T4" fmla="*/ 34 w 58"/>
                  <a:gd name="T5" fmla="*/ 2 h 45"/>
                  <a:gd name="T6" fmla="*/ 47 w 58"/>
                  <a:gd name="T7" fmla="*/ 2 h 45"/>
                  <a:gd name="T8" fmla="*/ 53 w 58"/>
                  <a:gd name="T9" fmla="*/ 14 h 45"/>
                  <a:gd name="T10" fmla="*/ 46 w 58"/>
                  <a:gd name="T11" fmla="*/ 20 h 45"/>
                  <a:gd name="T12" fmla="*/ 40 w 58"/>
                  <a:gd name="T13" fmla="*/ 28 h 45"/>
                  <a:gd name="T14" fmla="*/ 32 w 58"/>
                  <a:gd name="T15" fmla="*/ 34 h 45"/>
                  <a:gd name="T16" fmla="*/ 26 w 58"/>
                  <a:gd name="T17" fmla="*/ 40 h 45"/>
                  <a:gd name="T18" fmla="*/ 10 w 58"/>
                  <a:gd name="T19" fmla="*/ 36 h 45"/>
                  <a:gd name="T20" fmla="*/ 5 w 58"/>
                  <a:gd name="T21" fmla="*/ 29 h 45"/>
                  <a:gd name="T22" fmla="*/ 4 w 58"/>
                  <a:gd name="T23" fmla="*/ 21 h 45"/>
                  <a:gd name="T24" fmla="*/ 20 w 58"/>
                  <a:gd name="T25" fmla="*/ 29 h 45"/>
                  <a:gd name="T26" fmla="*/ 22 w 58"/>
                  <a:gd name="T27" fmla="*/ 26 h 45"/>
                  <a:gd name="T28" fmla="*/ 22 w 58"/>
                  <a:gd name="T29" fmla="*/ 23 h 45"/>
                  <a:gd name="T30" fmla="*/ 22 w 58"/>
                  <a:gd name="T31" fmla="*/ 19 h 45"/>
                  <a:gd name="T32" fmla="*/ 27 w 58"/>
                  <a:gd name="T33" fmla="*/ 18 h 45"/>
                  <a:gd name="T34" fmla="*/ 25 w 58"/>
                  <a:gd name="T35" fmla="*/ 13 h 45"/>
                  <a:gd name="T36" fmla="*/ 23 w 58"/>
                  <a:gd name="T3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45">
                    <a:moveTo>
                      <a:pt x="23" y="7"/>
                    </a:moveTo>
                    <a:cubicBezTo>
                      <a:pt x="26" y="7"/>
                      <a:pt x="28" y="8"/>
                      <a:pt x="30" y="6"/>
                    </a:cubicBezTo>
                    <a:cubicBezTo>
                      <a:pt x="32" y="5"/>
                      <a:pt x="31" y="3"/>
                      <a:pt x="34" y="2"/>
                    </a:cubicBezTo>
                    <a:cubicBezTo>
                      <a:pt x="38" y="0"/>
                      <a:pt x="43" y="1"/>
                      <a:pt x="47" y="2"/>
                    </a:cubicBezTo>
                    <a:cubicBezTo>
                      <a:pt x="54" y="3"/>
                      <a:pt x="58" y="9"/>
                      <a:pt x="53" y="14"/>
                    </a:cubicBezTo>
                    <a:cubicBezTo>
                      <a:pt x="50" y="17"/>
                      <a:pt x="48" y="17"/>
                      <a:pt x="46" y="20"/>
                    </a:cubicBezTo>
                    <a:cubicBezTo>
                      <a:pt x="44" y="23"/>
                      <a:pt x="43" y="26"/>
                      <a:pt x="40" y="28"/>
                    </a:cubicBezTo>
                    <a:cubicBezTo>
                      <a:pt x="38" y="31"/>
                      <a:pt x="35" y="33"/>
                      <a:pt x="32" y="34"/>
                    </a:cubicBezTo>
                    <a:cubicBezTo>
                      <a:pt x="30" y="36"/>
                      <a:pt x="29" y="38"/>
                      <a:pt x="26" y="40"/>
                    </a:cubicBezTo>
                    <a:cubicBezTo>
                      <a:pt x="20" y="45"/>
                      <a:pt x="15" y="41"/>
                      <a:pt x="10" y="36"/>
                    </a:cubicBezTo>
                    <a:cubicBezTo>
                      <a:pt x="8" y="35"/>
                      <a:pt x="6" y="31"/>
                      <a:pt x="5" y="29"/>
                    </a:cubicBezTo>
                    <a:cubicBezTo>
                      <a:pt x="2" y="27"/>
                      <a:pt x="0" y="24"/>
                      <a:pt x="4" y="21"/>
                    </a:cubicBezTo>
                    <a:cubicBezTo>
                      <a:pt x="10" y="17"/>
                      <a:pt x="13" y="32"/>
                      <a:pt x="20" y="29"/>
                    </a:cubicBezTo>
                    <a:cubicBezTo>
                      <a:pt x="21" y="29"/>
                      <a:pt x="22" y="27"/>
                      <a:pt x="22" y="26"/>
                    </a:cubicBezTo>
                    <a:cubicBezTo>
                      <a:pt x="23" y="24"/>
                      <a:pt x="22" y="25"/>
                      <a:pt x="22" y="23"/>
                    </a:cubicBezTo>
                    <a:cubicBezTo>
                      <a:pt x="22" y="21"/>
                      <a:pt x="20" y="21"/>
                      <a:pt x="22" y="19"/>
                    </a:cubicBezTo>
                    <a:cubicBezTo>
                      <a:pt x="23" y="18"/>
                      <a:pt x="26" y="19"/>
                      <a:pt x="27" y="18"/>
                    </a:cubicBezTo>
                    <a:cubicBezTo>
                      <a:pt x="30" y="14"/>
                      <a:pt x="26" y="15"/>
                      <a:pt x="25" y="13"/>
                    </a:cubicBezTo>
                    <a:cubicBezTo>
                      <a:pt x="24" y="11"/>
                      <a:pt x="25" y="9"/>
                      <a:pt x="23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7" name="Freeform 405">
                <a:extLst>
                  <a:ext uri="{FF2B5EF4-FFF2-40B4-BE49-F238E27FC236}">
                    <a16:creationId xmlns:a16="http://schemas.microsoft.com/office/drawing/2014/main" id="{C0591B17-F5FC-43C6-9A87-902585BC5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609" y="5976506"/>
                <a:ext cx="20275" cy="33178"/>
              </a:xfrm>
              <a:custGeom>
                <a:avLst/>
                <a:gdLst>
                  <a:gd name="T0" fmla="*/ 10 w 23"/>
                  <a:gd name="T1" fmla="*/ 23 h 38"/>
                  <a:gd name="T2" fmla="*/ 12 w 23"/>
                  <a:gd name="T3" fmla="*/ 1 h 38"/>
                  <a:gd name="T4" fmla="*/ 21 w 23"/>
                  <a:gd name="T5" fmla="*/ 12 h 38"/>
                  <a:gd name="T6" fmla="*/ 21 w 23"/>
                  <a:gd name="T7" fmla="*/ 25 h 38"/>
                  <a:gd name="T8" fmla="*/ 23 w 23"/>
                  <a:gd name="T9" fmla="*/ 38 h 38"/>
                  <a:gd name="T10" fmla="*/ 17 w 23"/>
                  <a:gd name="T11" fmla="*/ 31 h 38"/>
                  <a:gd name="T12" fmla="*/ 10 w 23"/>
                  <a:gd name="T13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8">
                    <a:moveTo>
                      <a:pt x="10" y="23"/>
                    </a:moveTo>
                    <a:cubicBezTo>
                      <a:pt x="8" y="17"/>
                      <a:pt x="0" y="2"/>
                      <a:pt x="12" y="1"/>
                    </a:cubicBezTo>
                    <a:cubicBezTo>
                      <a:pt x="18" y="0"/>
                      <a:pt x="20" y="7"/>
                      <a:pt x="21" y="12"/>
                    </a:cubicBezTo>
                    <a:cubicBezTo>
                      <a:pt x="22" y="16"/>
                      <a:pt x="21" y="21"/>
                      <a:pt x="21" y="25"/>
                    </a:cubicBezTo>
                    <a:cubicBezTo>
                      <a:pt x="21" y="29"/>
                      <a:pt x="23" y="33"/>
                      <a:pt x="23" y="38"/>
                    </a:cubicBezTo>
                    <a:cubicBezTo>
                      <a:pt x="19" y="37"/>
                      <a:pt x="20" y="33"/>
                      <a:pt x="17" y="31"/>
                    </a:cubicBezTo>
                    <a:cubicBezTo>
                      <a:pt x="13" y="27"/>
                      <a:pt x="11" y="29"/>
                      <a:pt x="10" y="2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8" name="Freeform 406">
                <a:extLst>
                  <a:ext uri="{FF2B5EF4-FFF2-40B4-BE49-F238E27FC236}">
                    <a16:creationId xmlns:a16="http://schemas.microsoft.com/office/drawing/2014/main" id="{CAD7E533-3F48-4BAD-96E0-4426CEB66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9025" y="6064243"/>
                <a:ext cx="49767" cy="38339"/>
              </a:xfrm>
              <a:custGeom>
                <a:avLst/>
                <a:gdLst>
                  <a:gd name="T0" fmla="*/ 37 w 57"/>
                  <a:gd name="T1" fmla="*/ 27 h 44"/>
                  <a:gd name="T2" fmla="*/ 28 w 57"/>
                  <a:gd name="T3" fmla="*/ 22 h 44"/>
                  <a:gd name="T4" fmla="*/ 22 w 57"/>
                  <a:gd name="T5" fmla="*/ 17 h 44"/>
                  <a:gd name="T6" fmla="*/ 12 w 57"/>
                  <a:gd name="T7" fmla="*/ 14 h 44"/>
                  <a:gd name="T8" fmla="*/ 1 w 57"/>
                  <a:gd name="T9" fmla="*/ 4 h 44"/>
                  <a:gd name="T10" fmla="*/ 46 w 57"/>
                  <a:gd name="T11" fmla="*/ 18 h 44"/>
                  <a:gd name="T12" fmla="*/ 56 w 57"/>
                  <a:gd name="T13" fmla="*/ 36 h 44"/>
                  <a:gd name="T14" fmla="*/ 55 w 57"/>
                  <a:gd name="T15" fmla="*/ 42 h 44"/>
                  <a:gd name="T16" fmla="*/ 47 w 57"/>
                  <a:gd name="T17" fmla="*/ 41 h 44"/>
                  <a:gd name="T18" fmla="*/ 37 w 57"/>
                  <a:gd name="T19" fmla="*/ 2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44">
                    <a:moveTo>
                      <a:pt x="37" y="27"/>
                    </a:moveTo>
                    <a:cubicBezTo>
                      <a:pt x="35" y="25"/>
                      <a:pt x="31" y="24"/>
                      <a:pt x="28" y="22"/>
                    </a:cubicBezTo>
                    <a:cubicBezTo>
                      <a:pt x="26" y="20"/>
                      <a:pt x="24" y="18"/>
                      <a:pt x="22" y="17"/>
                    </a:cubicBezTo>
                    <a:cubicBezTo>
                      <a:pt x="19" y="15"/>
                      <a:pt x="15" y="15"/>
                      <a:pt x="12" y="14"/>
                    </a:cubicBezTo>
                    <a:cubicBezTo>
                      <a:pt x="9" y="12"/>
                      <a:pt x="0" y="7"/>
                      <a:pt x="1" y="4"/>
                    </a:cubicBezTo>
                    <a:cubicBezTo>
                      <a:pt x="15" y="0"/>
                      <a:pt x="36" y="7"/>
                      <a:pt x="46" y="18"/>
                    </a:cubicBezTo>
                    <a:cubicBezTo>
                      <a:pt x="51" y="23"/>
                      <a:pt x="55" y="29"/>
                      <a:pt x="56" y="36"/>
                    </a:cubicBezTo>
                    <a:cubicBezTo>
                      <a:pt x="56" y="38"/>
                      <a:pt x="57" y="41"/>
                      <a:pt x="55" y="42"/>
                    </a:cubicBezTo>
                    <a:cubicBezTo>
                      <a:pt x="53" y="44"/>
                      <a:pt x="49" y="42"/>
                      <a:pt x="47" y="41"/>
                    </a:cubicBezTo>
                    <a:cubicBezTo>
                      <a:pt x="43" y="38"/>
                      <a:pt x="41" y="31"/>
                      <a:pt x="37" y="2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69" name="Freeform 407">
                <a:extLst>
                  <a:ext uri="{FF2B5EF4-FFF2-40B4-BE49-F238E27FC236}">
                    <a16:creationId xmlns:a16="http://schemas.microsoft.com/office/drawing/2014/main" id="{1A37418F-FE1A-4E6E-BADE-F74D2711E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4531" y="4039657"/>
                <a:ext cx="19169" cy="12165"/>
              </a:xfrm>
              <a:custGeom>
                <a:avLst/>
                <a:gdLst>
                  <a:gd name="T0" fmla="*/ 20 w 22"/>
                  <a:gd name="T1" fmla="*/ 2 h 14"/>
                  <a:gd name="T2" fmla="*/ 12 w 22"/>
                  <a:gd name="T3" fmla="*/ 13 h 14"/>
                  <a:gd name="T4" fmla="*/ 20 w 22"/>
                  <a:gd name="T5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4">
                    <a:moveTo>
                      <a:pt x="20" y="2"/>
                    </a:moveTo>
                    <a:cubicBezTo>
                      <a:pt x="22" y="3"/>
                      <a:pt x="16" y="14"/>
                      <a:pt x="12" y="13"/>
                    </a:cubicBezTo>
                    <a:cubicBezTo>
                      <a:pt x="0" y="13"/>
                      <a:pt x="8" y="0"/>
                      <a:pt x="20" y="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0" name="Freeform 408">
                <a:extLst>
                  <a:ext uri="{FF2B5EF4-FFF2-40B4-BE49-F238E27FC236}">
                    <a16:creationId xmlns:a16="http://schemas.microsoft.com/office/drawing/2014/main" id="{83BF2A71-A251-4917-B9DF-2C6B93390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3607" y="4051085"/>
                <a:ext cx="14008" cy="16589"/>
              </a:xfrm>
              <a:custGeom>
                <a:avLst/>
                <a:gdLst>
                  <a:gd name="T0" fmla="*/ 16 w 16"/>
                  <a:gd name="T1" fmla="*/ 16 h 19"/>
                  <a:gd name="T2" fmla="*/ 0 w 16"/>
                  <a:gd name="T3" fmla="*/ 7 h 19"/>
                  <a:gd name="T4" fmla="*/ 12 w 16"/>
                  <a:gd name="T5" fmla="*/ 5 h 19"/>
                  <a:gd name="T6" fmla="*/ 16 w 16"/>
                  <a:gd name="T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6" y="16"/>
                    </a:moveTo>
                    <a:cubicBezTo>
                      <a:pt x="6" y="19"/>
                      <a:pt x="4" y="16"/>
                      <a:pt x="0" y="7"/>
                    </a:cubicBezTo>
                    <a:cubicBezTo>
                      <a:pt x="6" y="5"/>
                      <a:pt x="6" y="0"/>
                      <a:pt x="12" y="5"/>
                    </a:cubicBezTo>
                    <a:cubicBezTo>
                      <a:pt x="14" y="6"/>
                      <a:pt x="16" y="13"/>
                      <a:pt x="16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1" name="Freeform 409">
                <a:extLst>
                  <a:ext uri="{FF2B5EF4-FFF2-40B4-BE49-F238E27FC236}">
                    <a16:creationId xmlns:a16="http://schemas.microsoft.com/office/drawing/2014/main" id="{4FC5CDB8-2CEA-402E-AB71-6579A3B6E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48" y="4070254"/>
                <a:ext cx="26174" cy="14008"/>
              </a:xfrm>
              <a:custGeom>
                <a:avLst/>
                <a:gdLst>
                  <a:gd name="T0" fmla="*/ 7 w 30"/>
                  <a:gd name="T1" fmla="*/ 1 h 16"/>
                  <a:gd name="T2" fmla="*/ 11 w 30"/>
                  <a:gd name="T3" fmla="*/ 2 h 16"/>
                  <a:gd name="T4" fmla="*/ 24 w 30"/>
                  <a:gd name="T5" fmla="*/ 6 h 16"/>
                  <a:gd name="T6" fmla="*/ 24 w 30"/>
                  <a:gd name="T7" fmla="*/ 12 h 16"/>
                  <a:gd name="T8" fmla="*/ 13 w 30"/>
                  <a:gd name="T9" fmla="*/ 14 h 16"/>
                  <a:gd name="T10" fmla="*/ 7 w 30"/>
                  <a:gd name="T1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6">
                    <a:moveTo>
                      <a:pt x="7" y="1"/>
                    </a:moveTo>
                    <a:cubicBezTo>
                      <a:pt x="9" y="0"/>
                      <a:pt x="9" y="2"/>
                      <a:pt x="11" y="2"/>
                    </a:cubicBezTo>
                    <a:cubicBezTo>
                      <a:pt x="15" y="2"/>
                      <a:pt x="21" y="4"/>
                      <a:pt x="24" y="6"/>
                    </a:cubicBezTo>
                    <a:cubicBezTo>
                      <a:pt x="30" y="10"/>
                      <a:pt x="29" y="9"/>
                      <a:pt x="24" y="12"/>
                    </a:cubicBezTo>
                    <a:cubicBezTo>
                      <a:pt x="21" y="14"/>
                      <a:pt x="17" y="16"/>
                      <a:pt x="13" y="14"/>
                    </a:cubicBezTo>
                    <a:cubicBezTo>
                      <a:pt x="12" y="11"/>
                      <a:pt x="0" y="5"/>
                      <a:pt x="7" y="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2" name="Freeform 410">
                <a:extLst>
                  <a:ext uri="{FF2B5EF4-FFF2-40B4-BE49-F238E27FC236}">
                    <a16:creationId xmlns:a16="http://schemas.microsoft.com/office/drawing/2014/main" id="{D64EB779-54F1-4AA7-9603-662272239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4111" y="4089423"/>
                <a:ext cx="31335" cy="35021"/>
              </a:xfrm>
              <a:custGeom>
                <a:avLst/>
                <a:gdLst>
                  <a:gd name="T0" fmla="*/ 3 w 36"/>
                  <a:gd name="T1" fmla="*/ 27 h 40"/>
                  <a:gd name="T2" fmla="*/ 1 w 36"/>
                  <a:gd name="T3" fmla="*/ 17 h 40"/>
                  <a:gd name="T4" fmla="*/ 7 w 36"/>
                  <a:gd name="T5" fmla="*/ 11 h 40"/>
                  <a:gd name="T6" fmla="*/ 6 w 36"/>
                  <a:gd name="T7" fmla="*/ 2 h 40"/>
                  <a:gd name="T8" fmla="*/ 20 w 36"/>
                  <a:gd name="T9" fmla="*/ 6 h 40"/>
                  <a:gd name="T10" fmla="*/ 30 w 36"/>
                  <a:gd name="T11" fmla="*/ 12 h 40"/>
                  <a:gd name="T12" fmla="*/ 35 w 36"/>
                  <a:gd name="T13" fmla="*/ 21 h 40"/>
                  <a:gd name="T14" fmla="*/ 29 w 36"/>
                  <a:gd name="T15" fmla="*/ 29 h 40"/>
                  <a:gd name="T16" fmla="*/ 17 w 36"/>
                  <a:gd name="T17" fmla="*/ 35 h 40"/>
                  <a:gd name="T18" fmla="*/ 8 w 36"/>
                  <a:gd name="T19" fmla="*/ 37 h 40"/>
                  <a:gd name="T20" fmla="*/ 3 w 36"/>
                  <a:gd name="T21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40">
                    <a:moveTo>
                      <a:pt x="3" y="27"/>
                    </a:moveTo>
                    <a:cubicBezTo>
                      <a:pt x="1" y="23"/>
                      <a:pt x="0" y="19"/>
                      <a:pt x="1" y="17"/>
                    </a:cubicBezTo>
                    <a:cubicBezTo>
                      <a:pt x="2" y="14"/>
                      <a:pt x="6" y="14"/>
                      <a:pt x="7" y="11"/>
                    </a:cubicBezTo>
                    <a:cubicBezTo>
                      <a:pt x="8" y="8"/>
                      <a:pt x="4" y="5"/>
                      <a:pt x="6" y="2"/>
                    </a:cubicBezTo>
                    <a:cubicBezTo>
                      <a:pt x="8" y="0"/>
                      <a:pt x="17" y="5"/>
                      <a:pt x="20" y="6"/>
                    </a:cubicBezTo>
                    <a:cubicBezTo>
                      <a:pt x="24" y="8"/>
                      <a:pt x="27" y="9"/>
                      <a:pt x="30" y="12"/>
                    </a:cubicBezTo>
                    <a:cubicBezTo>
                      <a:pt x="31" y="14"/>
                      <a:pt x="35" y="20"/>
                      <a:pt x="35" y="21"/>
                    </a:cubicBezTo>
                    <a:cubicBezTo>
                      <a:pt x="36" y="25"/>
                      <a:pt x="32" y="28"/>
                      <a:pt x="29" y="29"/>
                    </a:cubicBezTo>
                    <a:cubicBezTo>
                      <a:pt x="22" y="31"/>
                      <a:pt x="22" y="29"/>
                      <a:pt x="17" y="35"/>
                    </a:cubicBezTo>
                    <a:cubicBezTo>
                      <a:pt x="13" y="39"/>
                      <a:pt x="12" y="40"/>
                      <a:pt x="8" y="37"/>
                    </a:cubicBezTo>
                    <a:cubicBezTo>
                      <a:pt x="7" y="36"/>
                      <a:pt x="4" y="31"/>
                      <a:pt x="3" y="2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3" name="Freeform 465">
                <a:extLst>
                  <a:ext uri="{FF2B5EF4-FFF2-40B4-BE49-F238E27FC236}">
                    <a16:creationId xmlns:a16="http://schemas.microsoft.com/office/drawing/2014/main" id="{2BFC727C-B3DA-4E71-9914-98775724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909" y="3028101"/>
                <a:ext cx="14008" cy="12165"/>
              </a:xfrm>
              <a:custGeom>
                <a:avLst/>
                <a:gdLst>
                  <a:gd name="T0" fmla="*/ 1 w 16"/>
                  <a:gd name="T1" fmla="*/ 12 h 14"/>
                  <a:gd name="T2" fmla="*/ 15 w 16"/>
                  <a:gd name="T3" fmla="*/ 6 h 14"/>
                  <a:gd name="T4" fmla="*/ 12 w 16"/>
                  <a:gd name="T5" fmla="*/ 11 h 14"/>
                  <a:gd name="T6" fmla="*/ 7 w 16"/>
                  <a:gd name="T7" fmla="*/ 12 h 14"/>
                  <a:gd name="T8" fmla="*/ 1 w 16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" y="12"/>
                    </a:moveTo>
                    <a:cubicBezTo>
                      <a:pt x="0" y="7"/>
                      <a:pt x="16" y="0"/>
                      <a:pt x="15" y="6"/>
                    </a:cubicBezTo>
                    <a:cubicBezTo>
                      <a:pt x="15" y="6"/>
                      <a:pt x="12" y="10"/>
                      <a:pt x="12" y="11"/>
                    </a:cubicBezTo>
                    <a:cubicBezTo>
                      <a:pt x="11" y="13"/>
                      <a:pt x="9" y="13"/>
                      <a:pt x="7" y="12"/>
                    </a:cubicBezTo>
                    <a:cubicBezTo>
                      <a:pt x="6" y="14"/>
                      <a:pt x="1" y="14"/>
                      <a:pt x="1" y="1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4" name="Freeform 466">
                <a:extLst>
                  <a:ext uri="{FF2B5EF4-FFF2-40B4-BE49-F238E27FC236}">
                    <a16:creationId xmlns:a16="http://schemas.microsoft.com/office/drawing/2014/main" id="{1674529F-6BE0-44E9-BDD1-EF202313A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075" y="3026995"/>
                <a:ext cx="26174" cy="23593"/>
              </a:xfrm>
              <a:custGeom>
                <a:avLst/>
                <a:gdLst>
                  <a:gd name="T0" fmla="*/ 10 w 30"/>
                  <a:gd name="T1" fmla="*/ 17 h 27"/>
                  <a:gd name="T2" fmla="*/ 5 w 30"/>
                  <a:gd name="T3" fmla="*/ 20 h 27"/>
                  <a:gd name="T4" fmla="*/ 5 w 30"/>
                  <a:gd name="T5" fmla="*/ 14 h 27"/>
                  <a:gd name="T6" fmla="*/ 16 w 30"/>
                  <a:gd name="T7" fmla="*/ 2 h 27"/>
                  <a:gd name="T8" fmla="*/ 23 w 30"/>
                  <a:gd name="T9" fmla="*/ 4 h 27"/>
                  <a:gd name="T10" fmla="*/ 29 w 30"/>
                  <a:gd name="T11" fmla="*/ 7 h 27"/>
                  <a:gd name="T12" fmla="*/ 24 w 30"/>
                  <a:gd name="T13" fmla="*/ 11 h 27"/>
                  <a:gd name="T14" fmla="*/ 15 w 30"/>
                  <a:gd name="T15" fmla="*/ 27 h 27"/>
                  <a:gd name="T16" fmla="*/ 10 w 30"/>
                  <a:gd name="T17" fmla="*/ 1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7">
                    <a:moveTo>
                      <a:pt x="10" y="17"/>
                    </a:moveTo>
                    <a:cubicBezTo>
                      <a:pt x="7" y="15"/>
                      <a:pt x="7" y="19"/>
                      <a:pt x="5" y="20"/>
                    </a:cubicBezTo>
                    <a:cubicBezTo>
                      <a:pt x="0" y="22"/>
                      <a:pt x="3" y="16"/>
                      <a:pt x="5" y="14"/>
                    </a:cubicBezTo>
                    <a:cubicBezTo>
                      <a:pt x="7" y="9"/>
                      <a:pt x="10" y="0"/>
                      <a:pt x="16" y="2"/>
                    </a:cubicBezTo>
                    <a:cubicBezTo>
                      <a:pt x="18" y="3"/>
                      <a:pt x="21" y="3"/>
                      <a:pt x="23" y="4"/>
                    </a:cubicBezTo>
                    <a:cubicBezTo>
                      <a:pt x="25" y="6"/>
                      <a:pt x="25" y="8"/>
                      <a:pt x="29" y="7"/>
                    </a:cubicBezTo>
                    <a:cubicBezTo>
                      <a:pt x="30" y="11"/>
                      <a:pt x="26" y="10"/>
                      <a:pt x="24" y="11"/>
                    </a:cubicBezTo>
                    <a:cubicBezTo>
                      <a:pt x="25" y="19"/>
                      <a:pt x="19" y="21"/>
                      <a:pt x="15" y="27"/>
                    </a:cubicBezTo>
                    <a:cubicBezTo>
                      <a:pt x="13" y="24"/>
                      <a:pt x="12" y="19"/>
                      <a:pt x="10" y="1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5" name="Freeform 467">
                <a:extLst>
                  <a:ext uri="{FF2B5EF4-FFF2-40B4-BE49-F238E27FC236}">
                    <a16:creationId xmlns:a16="http://schemas.microsoft.com/office/drawing/2014/main" id="{041DFF4E-01FC-45BB-8A31-613702488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2650" y="2975016"/>
                <a:ext cx="0" cy="737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6" name="Freeform 468">
                <a:extLst>
                  <a:ext uri="{FF2B5EF4-FFF2-40B4-BE49-F238E27FC236}">
                    <a16:creationId xmlns:a16="http://schemas.microsoft.com/office/drawing/2014/main" id="{50947D4E-0A12-4E0A-BAE2-5925F02DD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6165" y="1943923"/>
                <a:ext cx="1984404" cy="1549774"/>
              </a:xfrm>
              <a:custGeom>
                <a:avLst/>
                <a:gdLst>
                  <a:gd name="T0" fmla="*/ 1419 w 2279"/>
                  <a:gd name="T1" fmla="*/ 1524 h 1780"/>
                  <a:gd name="T2" fmla="*/ 1585 w 2279"/>
                  <a:gd name="T3" fmla="*/ 1659 h 1780"/>
                  <a:gd name="T4" fmla="*/ 1780 w 2279"/>
                  <a:gd name="T5" fmla="*/ 1670 h 1780"/>
                  <a:gd name="T6" fmla="*/ 2043 w 2279"/>
                  <a:gd name="T7" fmla="*/ 1641 h 1780"/>
                  <a:gd name="T8" fmla="*/ 2017 w 2279"/>
                  <a:gd name="T9" fmla="*/ 1725 h 1780"/>
                  <a:gd name="T10" fmla="*/ 2148 w 2279"/>
                  <a:gd name="T11" fmla="*/ 1647 h 1780"/>
                  <a:gd name="T12" fmla="*/ 2112 w 2279"/>
                  <a:gd name="T13" fmla="*/ 1640 h 1780"/>
                  <a:gd name="T14" fmla="*/ 2009 w 2279"/>
                  <a:gd name="T15" fmla="*/ 1566 h 1780"/>
                  <a:gd name="T16" fmla="*/ 2044 w 2279"/>
                  <a:gd name="T17" fmla="*/ 1521 h 1780"/>
                  <a:gd name="T18" fmla="*/ 1881 w 2279"/>
                  <a:gd name="T19" fmla="*/ 1581 h 1780"/>
                  <a:gd name="T20" fmla="*/ 1982 w 2279"/>
                  <a:gd name="T21" fmla="*/ 1468 h 1780"/>
                  <a:gd name="T22" fmla="*/ 2170 w 2279"/>
                  <a:gd name="T23" fmla="*/ 1453 h 1780"/>
                  <a:gd name="T24" fmla="*/ 2277 w 2279"/>
                  <a:gd name="T25" fmla="*/ 1374 h 1780"/>
                  <a:gd name="T26" fmla="*/ 2212 w 2279"/>
                  <a:gd name="T27" fmla="*/ 1283 h 1780"/>
                  <a:gd name="T28" fmla="*/ 2158 w 2279"/>
                  <a:gd name="T29" fmla="*/ 1228 h 1780"/>
                  <a:gd name="T30" fmla="*/ 2117 w 2279"/>
                  <a:gd name="T31" fmla="*/ 1133 h 1780"/>
                  <a:gd name="T32" fmla="*/ 2076 w 2279"/>
                  <a:gd name="T33" fmla="*/ 1056 h 1780"/>
                  <a:gd name="T34" fmla="*/ 1999 w 2279"/>
                  <a:gd name="T35" fmla="*/ 1068 h 1780"/>
                  <a:gd name="T36" fmla="*/ 1910 w 2279"/>
                  <a:gd name="T37" fmla="*/ 955 h 1780"/>
                  <a:gd name="T38" fmla="*/ 1772 w 2279"/>
                  <a:gd name="T39" fmla="*/ 881 h 1780"/>
                  <a:gd name="T40" fmla="*/ 1684 w 2279"/>
                  <a:gd name="T41" fmla="*/ 1029 h 1780"/>
                  <a:gd name="T42" fmla="*/ 1645 w 2279"/>
                  <a:gd name="T43" fmla="*/ 1293 h 1780"/>
                  <a:gd name="T44" fmla="*/ 1570 w 2279"/>
                  <a:gd name="T45" fmla="*/ 1326 h 1780"/>
                  <a:gd name="T46" fmla="*/ 1287 w 2279"/>
                  <a:gd name="T47" fmla="*/ 1117 h 1780"/>
                  <a:gd name="T48" fmla="*/ 1275 w 2279"/>
                  <a:gd name="T49" fmla="*/ 903 h 1780"/>
                  <a:gd name="T50" fmla="*/ 1333 w 2279"/>
                  <a:gd name="T51" fmla="*/ 807 h 1780"/>
                  <a:gd name="T52" fmla="*/ 1415 w 2279"/>
                  <a:gd name="T53" fmla="*/ 758 h 1780"/>
                  <a:gd name="T54" fmla="*/ 1393 w 2279"/>
                  <a:gd name="T55" fmla="*/ 675 h 1780"/>
                  <a:gd name="T56" fmla="*/ 1509 w 2279"/>
                  <a:gd name="T57" fmla="*/ 649 h 1780"/>
                  <a:gd name="T58" fmla="*/ 1529 w 2279"/>
                  <a:gd name="T59" fmla="*/ 634 h 1780"/>
                  <a:gd name="T60" fmla="*/ 1593 w 2279"/>
                  <a:gd name="T61" fmla="*/ 550 h 1780"/>
                  <a:gd name="T62" fmla="*/ 1590 w 2279"/>
                  <a:gd name="T63" fmla="*/ 452 h 1780"/>
                  <a:gd name="T64" fmla="*/ 1548 w 2279"/>
                  <a:gd name="T65" fmla="*/ 388 h 1780"/>
                  <a:gd name="T66" fmla="*/ 1462 w 2279"/>
                  <a:gd name="T67" fmla="*/ 519 h 1780"/>
                  <a:gd name="T68" fmla="*/ 1365 w 2279"/>
                  <a:gd name="T69" fmla="*/ 455 h 1780"/>
                  <a:gd name="T70" fmla="*/ 1354 w 2279"/>
                  <a:gd name="T71" fmla="*/ 422 h 1780"/>
                  <a:gd name="T72" fmla="*/ 1296 w 2279"/>
                  <a:gd name="T73" fmla="*/ 358 h 1780"/>
                  <a:gd name="T74" fmla="*/ 1284 w 2279"/>
                  <a:gd name="T75" fmla="*/ 269 h 1780"/>
                  <a:gd name="T76" fmla="*/ 1258 w 2279"/>
                  <a:gd name="T77" fmla="*/ 180 h 1780"/>
                  <a:gd name="T78" fmla="*/ 1334 w 2279"/>
                  <a:gd name="T79" fmla="*/ 62 h 1780"/>
                  <a:gd name="T80" fmla="*/ 1221 w 2279"/>
                  <a:gd name="T81" fmla="*/ 40 h 1780"/>
                  <a:gd name="T82" fmla="*/ 1206 w 2279"/>
                  <a:gd name="T83" fmla="*/ 243 h 1780"/>
                  <a:gd name="T84" fmla="*/ 1199 w 2279"/>
                  <a:gd name="T85" fmla="*/ 378 h 1780"/>
                  <a:gd name="T86" fmla="*/ 1249 w 2279"/>
                  <a:gd name="T87" fmla="*/ 485 h 1780"/>
                  <a:gd name="T88" fmla="*/ 1200 w 2279"/>
                  <a:gd name="T89" fmla="*/ 562 h 1780"/>
                  <a:gd name="T90" fmla="*/ 1172 w 2279"/>
                  <a:gd name="T91" fmla="*/ 484 h 1780"/>
                  <a:gd name="T92" fmla="*/ 1117 w 2279"/>
                  <a:gd name="T93" fmla="*/ 531 h 1780"/>
                  <a:gd name="T94" fmla="*/ 975 w 2279"/>
                  <a:gd name="T95" fmla="*/ 507 h 1780"/>
                  <a:gd name="T96" fmla="*/ 864 w 2279"/>
                  <a:gd name="T97" fmla="*/ 505 h 1780"/>
                  <a:gd name="T98" fmla="*/ 927 w 2279"/>
                  <a:gd name="T99" fmla="*/ 473 h 1780"/>
                  <a:gd name="T100" fmla="*/ 886 w 2279"/>
                  <a:gd name="T101" fmla="*/ 603 h 1780"/>
                  <a:gd name="T102" fmla="*/ 859 w 2279"/>
                  <a:gd name="T103" fmla="*/ 533 h 1780"/>
                  <a:gd name="T104" fmla="*/ 688 w 2279"/>
                  <a:gd name="T105" fmla="*/ 508 h 1780"/>
                  <a:gd name="T106" fmla="*/ 477 w 2279"/>
                  <a:gd name="T107" fmla="*/ 401 h 1780"/>
                  <a:gd name="T108" fmla="*/ 422 w 2279"/>
                  <a:gd name="T109" fmla="*/ 408 h 1780"/>
                  <a:gd name="T110" fmla="*/ 309 w 2279"/>
                  <a:gd name="T111" fmla="*/ 356 h 1780"/>
                  <a:gd name="T112" fmla="*/ 109 w 2279"/>
                  <a:gd name="T113" fmla="*/ 448 h 1780"/>
                  <a:gd name="T114" fmla="*/ 134 w 2279"/>
                  <a:gd name="T115" fmla="*/ 1022 h 1780"/>
                  <a:gd name="T116" fmla="*/ 292 w 2279"/>
                  <a:gd name="T117" fmla="*/ 1205 h 1780"/>
                  <a:gd name="T118" fmla="*/ 338 w 2279"/>
                  <a:gd name="T119" fmla="*/ 1385 h 1780"/>
                  <a:gd name="T120" fmla="*/ 379 w 2279"/>
                  <a:gd name="T121" fmla="*/ 1489 h 1780"/>
                  <a:gd name="T122" fmla="*/ 464 w 2279"/>
                  <a:gd name="T123" fmla="*/ 1498 h 1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79" h="1780">
                    <a:moveTo>
                      <a:pt x="1223" y="1500"/>
                    </a:moveTo>
                    <a:cubicBezTo>
                      <a:pt x="1223" y="1499"/>
                      <a:pt x="1230" y="1500"/>
                      <a:pt x="1231" y="1501"/>
                    </a:cubicBezTo>
                    <a:cubicBezTo>
                      <a:pt x="1233" y="1503"/>
                      <a:pt x="1233" y="1507"/>
                      <a:pt x="1233" y="1509"/>
                    </a:cubicBezTo>
                    <a:cubicBezTo>
                      <a:pt x="1234" y="1514"/>
                      <a:pt x="1234" y="1522"/>
                      <a:pt x="1239" y="1525"/>
                    </a:cubicBezTo>
                    <a:cubicBezTo>
                      <a:pt x="1241" y="1526"/>
                      <a:pt x="1243" y="1526"/>
                      <a:pt x="1244" y="1526"/>
                    </a:cubicBezTo>
                    <a:cubicBezTo>
                      <a:pt x="1246" y="1527"/>
                      <a:pt x="1248" y="1528"/>
                      <a:pt x="1249" y="1528"/>
                    </a:cubicBezTo>
                    <a:cubicBezTo>
                      <a:pt x="1252" y="1529"/>
                      <a:pt x="1259" y="1527"/>
                      <a:pt x="1259" y="1531"/>
                    </a:cubicBezTo>
                    <a:cubicBezTo>
                      <a:pt x="1261" y="1532"/>
                      <a:pt x="1264" y="1533"/>
                      <a:pt x="1267" y="1532"/>
                    </a:cubicBezTo>
                    <a:cubicBezTo>
                      <a:pt x="1271" y="1532"/>
                      <a:pt x="1271" y="1528"/>
                      <a:pt x="1275" y="1528"/>
                    </a:cubicBezTo>
                    <a:cubicBezTo>
                      <a:pt x="1280" y="1528"/>
                      <a:pt x="1286" y="1532"/>
                      <a:pt x="1289" y="1535"/>
                    </a:cubicBezTo>
                    <a:cubicBezTo>
                      <a:pt x="1292" y="1537"/>
                      <a:pt x="1293" y="1537"/>
                      <a:pt x="1295" y="1540"/>
                    </a:cubicBezTo>
                    <a:cubicBezTo>
                      <a:pt x="1296" y="1542"/>
                      <a:pt x="1297" y="1547"/>
                      <a:pt x="1301" y="1545"/>
                    </a:cubicBezTo>
                    <a:cubicBezTo>
                      <a:pt x="1303" y="1543"/>
                      <a:pt x="1301" y="1538"/>
                      <a:pt x="1306" y="1541"/>
                    </a:cubicBezTo>
                    <a:cubicBezTo>
                      <a:pt x="1307" y="1541"/>
                      <a:pt x="1307" y="1543"/>
                      <a:pt x="1308" y="1544"/>
                    </a:cubicBezTo>
                    <a:cubicBezTo>
                      <a:pt x="1309" y="1545"/>
                      <a:pt x="1311" y="1545"/>
                      <a:pt x="1312" y="1546"/>
                    </a:cubicBezTo>
                    <a:cubicBezTo>
                      <a:pt x="1317" y="1549"/>
                      <a:pt x="1320" y="1554"/>
                      <a:pt x="1327" y="1552"/>
                    </a:cubicBezTo>
                    <a:cubicBezTo>
                      <a:pt x="1330" y="1551"/>
                      <a:pt x="1332" y="1547"/>
                      <a:pt x="1335" y="1546"/>
                    </a:cubicBezTo>
                    <a:cubicBezTo>
                      <a:pt x="1339" y="1545"/>
                      <a:pt x="1337" y="1548"/>
                      <a:pt x="1340" y="1550"/>
                    </a:cubicBezTo>
                    <a:cubicBezTo>
                      <a:pt x="1346" y="1553"/>
                      <a:pt x="1354" y="1549"/>
                      <a:pt x="1359" y="1551"/>
                    </a:cubicBezTo>
                    <a:cubicBezTo>
                      <a:pt x="1362" y="1552"/>
                      <a:pt x="1364" y="1554"/>
                      <a:pt x="1367" y="1555"/>
                    </a:cubicBezTo>
                    <a:cubicBezTo>
                      <a:pt x="1368" y="1555"/>
                      <a:pt x="1369" y="1555"/>
                      <a:pt x="1370" y="1555"/>
                    </a:cubicBezTo>
                    <a:cubicBezTo>
                      <a:pt x="1371" y="1555"/>
                      <a:pt x="1372" y="1554"/>
                      <a:pt x="1373" y="1554"/>
                    </a:cubicBezTo>
                    <a:cubicBezTo>
                      <a:pt x="1377" y="1551"/>
                      <a:pt x="1381" y="1550"/>
                      <a:pt x="1383" y="1545"/>
                    </a:cubicBezTo>
                    <a:cubicBezTo>
                      <a:pt x="1385" y="1541"/>
                      <a:pt x="1385" y="1535"/>
                      <a:pt x="1390" y="1534"/>
                    </a:cubicBezTo>
                    <a:cubicBezTo>
                      <a:pt x="1390" y="1534"/>
                      <a:pt x="1390" y="1534"/>
                      <a:pt x="1390" y="1534"/>
                    </a:cubicBezTo>
                    <a:cubicBezTo>
                      <a:pt x="1393" y="1544"/>
                      <a:pt x="1414" y="1526"/>
                      <a:pt x="1419" y="1524"/>
                    </a:cubicBezTo>
                    <a:cubicBezTo>
                      <a:pt x="1429" y="1520"/>
                      <a:pt x="1439" y="1522"/>
                      <a:pt x="1449" y="1524"/>
                    </a:cubicBezTo>
                    <a:cubicBezTo>
                      <a:pt x="1455" y="1525"/>
                      <a:pt x="1455" y="1525"/>
                      <a:pt x="1457" y="1530"/>
                    </a:cubicBezTo>
                    <a:cubicBezTo>
                      <a:pt x="1459" y="1534"/>
                      <a:pt x="1460" y="1538"/>
                      <a:pt x="1462" y="1541"/>
                    </a:cubicBezTo>
                    <a:cubicBezTo>
                      <a:pt x="1466" y="1553"/>
                      <a:pt x="1471" y="1557"/>
                      <a:pt x="1483" y="1557"/>
                    </a:cubicBezTo>
                    <a:cubicBezTo>
                      <a:pt x="1489" y="1556"/>
                      <a:pt x="1497" y="1552"/>
                      <a:pt x="1497" y="1559"/>
                    </a:cubicBezTo>
                    <a:cubicBezTo>
                      <a:pt x="1496" y="1563"/>
                      <a:pt x="1492" y="1564"/>
                      <a:pt x="1493" y="1568"/>
                    </a:cubicBezTo>
                    <a:cubicBezTo>
                      <a:pt x="1493" y="1572"/>
                      <a:pt x="1495" y="1572"/>
                      <a:pt x="1498" y="1575"/>
                    </a:cubicBezTo>
                    <a:cubicBezTo>
                      <a:pt x="1500" y="1577"/>
                      <a:pt x="1503" y="1579"/>
                      <a:pt x="1503" y="1583"/>
                    </a:cubicBezTo>
                    <a:cubicBezTo>
                      <a:pt x="1503" y="1586"/>
                      <a:pt x="1499" y="1590"/>
                      <a:pt x="1499" y="1593"/>
                    </a:cubicBezTo>
                    <a:cubicBezTo>
                      <a:pt x="1500" y="1599"/>
                      <a:pt x="1505" y="1601"/>
                      <a:pt x="1502" y="1605"/>
                    </a:cubicBezTo>
                    <a:cubicBezTo>
                      <a:pt x="1505" y="1608"/>
                      <a:pt x="1507" y="1610"/>
                      <a:pt x="1510" y="1612"/>
                    </a:cubicBezTo>
                    <a:cubicBezTo>
                      <a:pt x="1519" y="1616"/>
                      <a:pt x="1520" y="1618"/>
                      <a:pt x="1519" y="1629"/>
                    </a:cubicBezTo>
                    <a:cubicBezTo>
                      <a:pt x="1526" y="1630"/>
                      <a:pt x="1528" y="1627"/>
                      <a:pt x="1532" y="1633"/>
                    </a:cubicBezTo>
                    <a:cubicBezTo>
                      <a:pt x="1533" y="1634"/>
                      <a:pt x="1533" y="1635"/>
                      <a:pt x="1534" y="1636"/>
                    </a:cubicBezTo>
                    <a:cubicBezTo>
                      <a:pt x="1535" y="1636"/>
                      <a:pt x="1537" y="1636"/>
                      <a:pt x="1539" y="1637"/>
                    </a:cubicBezTo>
                    <a:cubicBezTo>
                      <a:pt x="1554" y="1639"/>
                      <a:pt x="1567" y="1647"/>
                      <a:pt x="1582" y="1652"/>
                    </a:cubicBezTo>
                    <a:cubicBezTo>
                      <a:pt x="1582" y="1646"/>
                      <a:pt x="1584" y="1638"/>
                      <a:pt x="1590" y="1636"/>
                    </a:cubicBezTo>
                    <a:cubicBezTo>
                      <a:pt x="1595" y="1634"/>
                      <a:pt x="1606" y="1640"/>
                      <a:pt x="1610" y="1643"/>
                    </a:cubicBezTo>
                    <a:cubicBezTo>
                      <a:pt x="1615" y="1647"/>
                      <a:pt x="1616" y="1655"/>
                      <a:pt x="1619" y="1660"/>
                    </a:cubicBezTo>
                    <a:cubicBezTo>
                      <a:pt x="1623" y="1666"/>
                      <a:pt x="1627" y="1670"/>
                      <a:pt x="1631" y="1677"/>
                    </a:cubicBezTo>
                    <a:cubicBezTo>
                      <a:pt x="1625" y="1674"/>
                      <a:pt x="1621" y="1673"/>
                      <a:pt x="1622" y="1680"/>
                    </a:cubicBezTo>
                    <a:cubicBezTo>
                      <a:pt x="1623" y="1682"/>
                      <a:pt x="1626" y="1680"/>
                      <a:pt x="1625" y="1684"/>
                    </a:cubicBezTo>
                    <a:cubicBezTo>
                      <a:pt x="1625" y="1687"/>
                      <a:pt x="1623" y="1688"/>
                      <a:pt x="1621" y="1688"/>
                    </a:cubicBezTo>
                    <a:cubicBezTo>
                      <a:pt x="1614" y="1690"/>
                      <a:pt x="1613" y="1686"/>
                      <a:pt x="1610" y="1681"/>
                    </a:cubicBezTo>
                    <a:cubicBezTo>
                      <a:pt x="1607" y="1677"/>
                      <a:pt x="1603" y="1673"/>
                      <a:pt x="1600" y="1669"/>
                    </a:cubicBezTo>
                    <a:cubicBezTo>
                      <a:pt x="1597" y="1666"/>
                      <a:pt x="1590" y="1660"/>
                      <a:pt x="1585" y="1659"/>
                    </a:cubicBezTo>
                    <a:cubicBezTo>
                      <a:pt x="1577" y="1659"/>
                      <a:pt x="1584" y="1663"/>
                      <a:pt x="1587" y="1666"/>
                    </a:cubicBezTo>
                    <a:cubicBezTo>
                      <a:pt x="1591" y="1673"/>
                      <a:pt x="1592" y="1682"/>
                      <a:pt x="1590" y="1689"/>
                    </a:cubicBezTo>
                    <a:cubicBezTo>
                      <a:pt x="1587" y="1695"/>
                      <a:pt x="1581" y="1698"/>
                      <a:pt x="1580" y="1704"/>
                    </a:cubicBezTo>
                    <a:cubicBezTo>
                      <a:pt x="1579" y="1708"/>
                      <a:pt x="1581" y="1713"/>
                      <a:pt x="1580" y="1718"/>
                    </a:cubicBezTo>
                    <a:cubicBezTo>
                      <a:pt x="1580" y="1722"/>
                      <a:pt x="1582" y="1731"/>
                      <a:pt x="1580" y="1734"/>
                    </a:cubicBezTo>
                    <a:cubicBezTo>
                      <a:pt x="1578" y="1737"/>
                      <a:pt x="1574" y="1736"/>
                      <a:pt x="1571" y="1737"/>
                    </a:cubicBezTo>
                    <a:cubicBezTo>
                      <a:pt x="1569" y="1739"/>
                      <a:pt x="1567" y="1741"/>
                      <a:pt x="1564" y="1742"/>
                    </a:cubicBezTo>
                    <a:cubicBezTo>
                      <a:pt x="1562" y="1748"/>
                      <a:pt x="1559" y="1754"/>
                      <a:pt x="1557" y="1760"/>
                    </a:cubicBezTo>
                    <a:cubicBezTo>
                      <a:pt x="1557" y="1760"/>
                      <a:pt x="1557" y="1758"/>
                      <a:pt x="1557" y="1758"/>
                    </a:cubicBezTo>
                    <a:cubicBezTo>
                      <a:pt x="1556" y="1768"/>
                      <a:pt x="1541" y="1769"/>
                      <a:pt x="1545" y="1779"/>
                    </a:cubicBezTo>
                    <a:cubicBezTo>
                      <a:pt x="1549" y="1778"/>
                      <a:pt x="1553" y="1780"/>
                      <a:pt x="1557" y="1780"/>
                    </a:cubicBezTo>
                    <a:cubicBezTo>
                      <a:pt x="1563" y="1779"/>
                      <a:pt x="1565" y="1775"/>
                      <a:pt x="1570" y="1771"/>
                    </a:cubicBezTo>
                    <a:cubicBezTo>
                      <a:pt x="1576" y="1766"/>
                      <a:pt x="1588" y="1761"/>
                      <a:pt x="1596" y="1759"/>
                    </a:cubicBezTo>
                    <a:cubicBezTo>
                      <a:pt x="1601" y="1757"/>
                      <a:pt x="1607" y="1760"/>
                      <a:pt x="1612" y="1760"/>
                    </a:cubicBezTo>
                    <a:cubicBezTo>
                      <a:pt x="1621" y="1760"/>
                      <a:pt x="1619" y="1757"/>
                      <a:pt x="1625" y="1752"/>
                    </a:cubicBezTo>
                    <a:cubicBezTo>
                      <a:pt x="1631" y="1749"/>
                      <a:pt x="1644" y="1746"/>
                      <a:pt x="1651" y="1750"/>
                    </a:cubicBezTo>
                    <a:cubicBezTo>
                      <a:pt x="1653" y="1748"/>
                      <a:pt x="1654" y="1745"/>
                      <a:pt x="1654" y="1738"/>
                    </a:cubicBezTo>
                    <a:cubicBezTo>
                      <a:pt x="1655" y="1737"/>
                      <a:pt x="1655" y="1735"/>
                      <a:pt x="1655" y="1733"/>
                    </a:cubicBezTo>
                    <a:cubicBezTo>
                      <a:pt x="1648" y="1736"/>
                      <a:pt x="1639" y="1739"/>
                      <a:pt x="1636" y="1737"/>
                    </a:cubicBezTo>
                    <a:cubicBezTo>
                      <a:pt x="1631" y="1732"/>
                      <a:pt x="1639" y="1724"/>
                      <a:pt x="1642" y="1722"/>
                    </a:cubicBezTo>
                    <a:cubicBezTo>
                      <a:pt x="1659" y="1710"/>
                      <a:pt x="1672" y="1711"/>
                      <a:pt x="1692" y="1711"/>
                    </a:cubicBezTo>
                    <a:cubicBezTo>
                      <a:pt x="1702" y="1711"/>
                      <a:pt x="1706" y="1710"/>
                      <a:pt x="1713" y="1703"/>
                    </a:cubicBezTo>
                    <a:cubicBezTo>
                      <a:pt x="1718" y="1697"/>
                      <a:pt x="1722" y="1696"/>
                      <a:pt x="1726" y="1701"/>
                    </a:cubicBezTo>
                    <a:cubicBezTo>
                      <a:pt x="1726" y="1700"/>
                      <a:pt x="1727" y="1699"/>
                      <a:pt x="1727" y="1699"/>
                    </a:cubicBezTo>
                    <a:cubicBezTo>
                      <a:pt x="1732" y="1693"/>
                      <a:pt x="1738" y="1689"/>
                      <a:pt x="1743" y="1685"/>
                    </a:cubicBezTo>
                    <a:cubicBezTo>
                      <a:pt x="1756" y="1676"/>
                      <a:pt x="1763" y="1669"/>
                      <a:pt x="1780" y="1670"/>
                    </a:cubicBezTo>
                    <a:cubicBezTo>
                      <a:pt x="1797" y="1672"/>
                      <a:pt x="1813" y="1668"/>
                      <a:pt x="1830" y="1668"/>
                    </a:cubicBezTo>
                    <a:cubicBezTo>
                      <a:pt x="1837" y="1668"/>
                      <a:pt x="1843" y="1669"/>
                      <a:pt x="1850" y="1667"/>
                    </a:cubicBezTo>
                    <a:cubicBezTo>
                      <a:pt x="1857" y="1666"/>
                      <a:pt x="1857" y="1662"/>
                      <a:pt x="1863" y="1659"/>
                    </a:cubicBezTo>
                    <a:cubicBezTo>
                      <a:pt x="1870" y="1655"/>
                      <a:pt x="1873" y="1657"/>
                      <a:pt x="1878" y="1651"/>
                    </a:cubicBezTo>
                    <a:cubicBezTo>
                      <a:pt x="1882" y="1645"/>
                      <a:pt x="1885" y="1638"/>
                      <a:pt x="1888" y="1632"/>
                    </a:cubicBezTo>
                    <a:cubicBezTo>
                      <a:pt x="1893" y="1620"/>
                      <a:pt x="1894" y="1610"/>
                      <a:pt x="1901" y="1598"/>
                    </a:cubicBezTo>
                    <a:cubicBezTo>
                      <a:pt x="1905" y="1593"/>
                      <a:pt x="1908" y="1585"/>
                      <a:pt x="1912" y="1581"/>
                    </a:cubicBezTo>
                    <a:cubicBezTo>
                      <a:pt x="1920" y="1574"/>
                      <a:pt x="1921" y="1582"/>
                      <a:pt x="1928" y="1583"/>
                    </a:cubicBezTo>
                    <a:cubicBezTo>
                      <a:pt x="1936" y="1585"/>
                      <a:pt x="1940" y="1577"/>
                      <a:pt x="1946" y="1583"/>
                    </a:cubicBezTo>
                    <a:cubicBezTo>
                      <a:pt x="1949" y="1586"/>
                      <a:pt x="1954" y="1595"/>
                      <a:pt x="1955" y="1599"/>
                    </a:cubicBezTo>
                    <a:cubicBezTo>
                      <a:pt x="1962" y="1614"/>
                      <a:pt x="1946" y="1632"/>
                      <a:pt x="1955" y="1646"/>
                    </a:cubicBezTo>
                    <a:cubicBezTo>
                      <a:pt x="1957" y="1649"/>
                      <a:pt x="1960" y="1650"/>
                      <a:pt x="1962" y="1653"/>
                    </a:cubicBezTo>
                    <a:cubicBezTo>
                      <a:pt x="1963" y="1656"/>
                      <a:pt x="1964" y="1659"/>
                      <a:pt x="1965" y="1661"/>
                    </a:cubicBezTo>
                    <a:cubicBezTo>
                      <a:pt x="1967" y="1664"/>
                      <a:pt x="1970" y="1666"/>
                      <a:pt x="1973" y="1668"/>
                    </a:cubicBezTo>
                    <a:cubicBezTo>
                      <a:pt x="1972" y="1667"/>
                      <a:pt x="1972" y="1666"/>
                      <a:pt x="1974" y="1665"/>
                    </a:cubicBezTo>
                    <a:cubicBezTo>
                      <a:pt x="1976" y="1665"/>
                      <a:pt x="1976" y="1669"/>
                      <a:pt x="1979" y="1669"/>
                    </a:cubicBezTo>
                    <a:cubicBezTo>
                      <a:pt x="1981" y="1669"/>
                      <a:pt x="1982" y="1666"/>
                      <a:pt x="1984" y="1666"/>
                    </a:cubicBezTo>
                    <a:cubicBezTo>
                      <a:pt x="1988" y="1666"/>
                      <a:pt x="1987" y="1669"/>
                      <a:pt x="1992" y="1666"/>
                    </a:cubicBezTo>
                    <a:cubicBezTo>
                      <a:pt x="1994" y="1665"/>
                      <a:pt x="1996" y="1663"/>
                      <a:pt x="1999" y="1663"/>
                    </a:cubicBezTo>
                    <a:cubicBezTo>
                      <a:pt x="2000" y="1663"/>
                      <a:pt x="2001" y="1665"/>
                      <a:pt x="2002" y="1665"/>
                    </a:cubicBezTo>
                    <a:cubicBezTo>
                      <a:pt x="2003" y="1664"/>
                      <a:pt x="2004" y="1663"/>
                      <a:pt x="2005" y="1662"/>
                    </a:cubicBezTo>
                    <a:cubicBezTo>
                      <a:pt x="2008" y="1660"/>
                      <a:pt x="2010" y="1659"/>
                      <a:pt x="2012" y="1657"/>
                    </a:cubicBezTo>
                    <a:cubicBezTo>
                      <a:pt x="2016" y="1654"/>
                      <a:pt x="2022" y="1651"/>
                      <a:pt x="2027" y="1649"/>
                    </a:cubicBezTo>
                    <a:cubicBezTo>
                      <a:pt x="2030" y="1648"/>
                      <a:pt x="2032" y="1649"/>
                      <a:pt x="2034" y="1646"/>
                    </a:cubicBezTo>
                    <a:cubicBezTo>
                      <a:pt x="2036" y="1644"/>
                      <a:pt x="2034" y="1639"/>
                      <a:pt x="2039" y="1639"/>
                    </a:cubicBezTo>
                    <a:cubicBezTo>
                      <a:pt x="2039" y="1642"/>
                      <a:pt x="2041" y="1642"/>
                      <a:pt x="2043" y="1641"/>
                    </a:cubicBezTo>
                    <a:cubicBezTo>
                      <a:pt x="2041" y="1647"/>
                      <a:pt x="2028" y="1651"/>
                      <a:pt x="2028" y="1656"/>
                    </a:cubicBezTo>
                    <a:cubicBezTo>
                      <a:pt x="2029" y="1657"/>
                      <a:pt x="2030" y="1658"/>
                      <a:pt x="2031" y="1658"/>
                    </a:cubicBezTo>
                    <a:cubicBezTo>
                      <a:pt x="2034" y="1659"/>
                      <a:pt x="2034" y="1657"/>
                      <a:pt x="2036" y="1656"/>
                    </a:cubicBezTo>
                    <a:cubicBezTo>
                      <a:pt x="2038" y="1656"/>
                      <a:pt x="2040" y="1657"/>
                      <a:pt x="2042" y="1657"/>
                    </a:cubicBezTo>
                    <a:cubicBezTo>
                      <a:pt x="2044" y="1656"/>
                      <a:pt x="2045" y="1655"/>
                      <a:pt x="2047" y="1655"/>
                    </a:cubicBezTo>
                    <a:cubicBezTo>
                      <a:pt x="2051" y="1655"/>
                      <a:pt x="2055" y="1657"/>
                      <a:pt x="2059" y="1656"/>
                    </a:cubicBezTo>
                    <a:cubicBezTo>
                      <a:pt x="2062" y="1656"/>
                      <a:pt x="2066" y="1655"/>
                      <a:pt x="2070" y="1657"/>
                    </a:cubicBezTo>
                    <a:cubicBezTo>
                      <a:pt x="2068" y="1658"/>
                      <a:pt x="2062" y="1659"/>
                      <a:pt x="2059" y="1659"/>
                    </a:cubicBezTo>
                    <a:cubicBezTo>
                      <a:pt x="2057" y="1660"/>
                      <a:pt x="2055" y="1660"/>
                      <a:pt x="2054" y="1661"/>
                    </a:cubicBezTo>
                    <a:cubicBezTo>
                      <a:pt x="2052" y="1661"/>
                      <a:pt x="2051" y="1663"/>
                      <a:pt x="2050" y="1664"/>
                    </a:cubicBezTo>
                    <a:cubicBezTo>
                      <a:pt x="2043" y="1668"/>
                      <a:pt x="2048" y="1662"/>
                      <a:pt x="2045" y="1660"/>
                    </a:cubicBezTo>
                    <a:cubicBezTo>
                      <a:pt x="2043" y="1659"/>
                      <a:pt x="2028" y="1667"/>
                      <a:pt x="2025" y="1669"/>
                    </a:cubicBezTo>
                    <a:cubicBezTo>
                      <a:pt x="2021" y="1671"/>
                      <a:pt x="2019" y="1673"/>
                      <a:pt x="2015" y="1674"/>
                    </a:cubicBezTo>
                    <a:cubicBezTo>
                      <a:pt x="2012" y="1675"/>
                      <a:pt x="2011" y="1676"/>
                      <a:pt x="2009" y="1679"/>
                    </a:cubicBezTo>
                    <a:cubicBezTo>
                      <a:pt x="2007" y="1680"/>
                      <a:pt x="2004" y="1681"/>
                      <a:pt x="2003" y="1683"/>
                    </a:cubicBezTo>
                    <a:cubicBezTo>
                      <a:pt x="2002" y="1684"/>
                      <a:pt x="2002" y="1686"/>
                      <a:pt x="2001" y="1687"/>
                    </a:cubicBezTo>
                    <a:cubicBezTo>
                      <a:pt x="1999" y="1691"/>
                      <a:pt x="1995" y="1692"/>
                      <a:pt x="1994" y="1695"/>
                    </a:cubicBezTo>
                    <a:cubicBezTo>
                      <a:pt x="1996" y="1694"/>
                      <a:pt x="1998" y="1689"/>
                      <a:pt x="2001" y="1689"/>
                    </a:cubicBezTo>
                    <a:cubicBezTo>
                      <a:pt x="2002" y="1693"/>
                      <a:pt x="2000" y="1692"/>
                      <a:pt x="1998" y="1693"/>
                    </a:cubicBezTo>
                    <a:cubicBezTo>
                      <a:pt x="1997" y="1695"/>
                      <a:pt x="1996" y="1697"/>
                      <a:pt x="1995" y="1698"/>
                    </a:cubicBezTo>
                    <a:cubicBezTo>
                      <a:pt x="1994" y="1702"/>
                      <a:pt x="1995" y="1705"/>
                      <a:pt x="1996" y="1709"/>
                    </a:cubicBezTo>
                    <a:cubicBezTo>
                      <a:pt x="1996" y="1710"/>
                      <a:pt x="1999" y="1722"/>
                      <a:pt x="1999" y="1721"/>
                    </a:cubicBezTo>
                    <a:cubicBezTo>
                      <a:pt x="2000" y="1720"/>
                      <a:pt x="2002" y="1720"/>
                      <a:pt x="2004" y="1720"/>
                    </a:cubicBezTo>
                    <a:cubicBezTo>
                      <a:pt x="2004" y="1721"/>
                      <a:pt x="2004" y="1722"/>
                      <a:pt x="2004" y="1723"/>
                    </a:cubicBezTo>
                    <a:cubicBezTo>
                      <a:pt x="2008" y="1723"/>
                      <a:pt x="2009" y="1733"/>
                      <a:pt x="2016" y="1728"/>
                    </a:cubicBezTo>
                    <a:cubicBezTo>
                      <a:pt x="2017" y="1727"/>
                      <a:pt x="2016" y="1726"/>
                      <a:pt x="2017" y="1725"/>
                    </a:cubicBezTo>
                    <a:cubicBezTo>
                      <a:pt x="2018" y="1724"/>
                      <a:pt x="2019" y="1724"/>
                      <a:pt x="2020" y="1723"/>
                    </a:cubicBezTo>
                    <a:cubicBezTo>
                      <a:pt x="2023" y="1721"/>
                      <a:pt x="2022" y="1720"/>
                      <a:pt x="2026" y="1721"/>
                    </a:cubicBezTo>
                    <a:cubicBezTo>
                      <a:pt x="2025" y="1718"/>
                      <a:pt x="2030" y="1716"/>
                      <a:pt x="2032" y="1713"/>
                    </a:cubicBezTo>
                    <a:cubicBezTo>
                      <a:pt x="2034" y="1710"/>
                      <a:pt x="2036" y="1707"/>
                      <a:pt x="2039" y="1704"/>
                    </a:cubicBezTo>
                    <a:cubicBezTo>
                      <a:pt x="2041" y="1702"/>
                      <a:pt x="2046" y="1701"/>
                      <a:pt x="2048" y="1698"/>
                    </a:cubicBezTo>
                    <a:cubicBezTo>
                      <a:pt x="2050" y="1695"/>
                      <a:pt x="2047" y="1692"/>
                      <a:pt x="2047" y="1689"/>
                    </a:cubicBezTo>
                    <a:cubicBezTo>
                      <a:pt x="2050" y="1690"/>
                      <a:pt x="2052" y="1689"/>
                      <a:pt x="2051" y="1686"/>
                    </a:cubicBezTo>
                    <a:cubicBezTo>
                      <a:pt x="2056" y="1685"/>
                      <a:pt x="2054" y="1687"/>
                      <a:pt x="2056" y="1689"/>
                    </a:cubicBezTo>
                    <a:cubicBezTo>
                      <a:pt x="2057" y="1690"/>
                      <a:pt x="2059" y="1691"/>
                      <a:pt x="2061" y="1691"/>
                    </a:cubicBezTo>
                    <a:cubicBezTo>
                      <a:pt x="2068" y="1691"/>
                      <a:pt x="2069" y="1685"/>
                      <a:pt x="2075" y="1683"/>
                    </a:cubicBezTo>
                    <a:cubicBezTo>
                      <a:pt x="2081" y="1681"/>
                      <a:pt x="2088" y="1683"/>
                      <a:pt x="2093" y="1679"/>
                    </a:cubicBezTo>
                    <a:cubicBezTo>
                      <a:pt x="2095" y="1676"/>
                      <a:pt x="2095" y="1675"/>
                      <a:pt x="2098" y="1674"/>
                    </a:cubicBezTo>
                    <a:cubicBezTo>
                      <a:pt x="2100" y="1674"/>
                      <a:pt x="2102" y="1674"/>
                      <a:pt x="2103" y="1674"/>
                    </a:cubicBezTo>
                    <a:cubicBezTo>
                      <a:pt x="2105" y="1673"/>
                      <a:pt x="2105" y="1671"/>
                      <a:pt x="2107" y="1670"/>
                    </a:cubicBezTo>
                    <a:cubicBezTo>
                      <a:pt x="2108" y="1670"/>
                      <a:pt x="2110" y="1670"/>
                      <a:pt x="2112" y="1670"/>
                    </a:cubicBezTo>
                    <a:cubicBezTo>
                      <a:pt x="2113" y="1669"/>
                      <a:pt x="2114" y="1667"/>
                      <a:pt x="2115" y="1666"/>
                    </a:cubicBezTo>
                    <a:cubicBezTo>
                      <a:pt x="2116" y="1666"/>
                      <a:pt x="2125" y="1665"/>
                      <a:pt x="2126" y="1665"/>
                    </a:cubicBezTo>
                    <a:cubicBezTo>
                      <a:pt x="2125" y="1664"/>
                      <a:pt x="2125" y="1663"/>
                      <a:pt x="2125" y="1662"/>
                    </a:cubicBezTo>
                    <a:cubicBezTo>
                      <a:pt x="2127" y="1662"/>
                      <a:pt x="2137" y="1662"/>
                      <a:pt x="2136" y="1658"/>
                    </a:cubicBezTo>
                    <a:cubicBezTo>
                      <a:pt x="2135" y="1657"/>
                      <a:pt x="2123" y="1656"/>
                      <a:pt x="2122" y="1656"/>
                    </a:cubicBezTo>
                    <a:cubicBezTo>
                      <a:pt x="2123" y="1654"/>
                      <a:pt x="2124" y="1656"/>
                      <a:pt x="2125" y="1655"/>
                    </a:cubicBezTo>
                    <a:cubicBezTo>
                      <a:pt x="2126" y="1654"/>
                      <a:pt x="2128" y="1652"/>
                      <a:pt x="2128" y="1652"/>
                    </a:cubicBezTo>
                    <a:cubicBezTo>
                      <a:pt x="2131" y="1651"/>
                      <a:pt x="2132" y="1653"/>
                      <a:pt x="2135" y="1653"/>
                    </a:cubicBezTo>
                    <a:cubicBezTo>
                      <a:pt x="2135" y="1652"/>
                      <a:pt x="2135" y="1651"/>
                      <a:pt x="2135" y="1651"/>
                    </a:cubicBezTo>
                    <a:cubicBezTo>
                      <a:pt x="2136" y="1650"/>
                      <a:pt x="2137" y="1649"/>
                      <a:pt x="2137" y="1648"/>
                    </a:cubicBezTo>
                    <a:cubicBezTo>
                      <a:pt x="2142" y="1649"/>
                      <a:pt x="2143" y="1649"/>
                      <a:pt x="2148" y="1647"/>
                    </a:cubicBezTo>
                    <a:cubicBezTo>
                      <a:pt x="2149" y="1647"/>
                      <a:pt x="2150" y="1647"/>
                      <a:pt x="2151" y="1646"/>
                    </a:cubicBezTo>
                    <a:cubicBezTo>
                      <a:pt x="2152" y="1646"/>
                      <a:pt x="2152" y="1644"/>
                      <a:pt x="2153" y="1643"/>
                    </a:cubicBezTo>
                    <a:cubicBezTo>
                      <a:pt x="2155" y="1642"/>
                      <a:pt x="2157" y="1642"/>
                      <a:pt x="2158" y="1641"/>
                    </a:cubicBezTo>
                    <a:cubicBezTo>
                      <a:pt x="2159" y="1641"/>
                      <a:pt x="2158" y="1639"/>
                      <a:pt x="2159" y="1638"/>
                    </a:cubicBezTo>
                    <a:cubicBezTo>
                      <a:pt x="2160" y="1638"/>
                      <a:pt x="2161" y="1638"/>
                      <a:pt x="2162" y="1638"/>
                    </a:cubicBezTo>
                    <a:cubicBezTo>
                      <a:pt x="2163" y="1637"/>
                      <a:pt x="2164" y="1637"/>
                      <a:pt x="2165" y="1636"/>
                    </a:cubicBezTo>
                    <a:cubicBezTo>
                      <a:pt x="2166" y="1636"/>
                      <a:pt x="2165" y="1635"/>
                      <a:pt x="2166" y="1634"/>
                    </a:cubicBezTo>
                    <a:cubicBezTo>
                      <a:pt x="2166" y="1633"/>
                      <a:pt x="2171" y="1633"/>
                      <a:pt x="2169" y="1631"/>
                    </a:cubicBezTo>
                    <a:cubicBezTo>
                      <a:pt x="2169" y="1629"/>
                      <a:pt x="2165" y="1632"/>
                      <a:pt x="2163" y="1631"/>
                    </a:cubicBezTo>
                    <a:cubicBezTo>
                      <a:pt x="2163" y="1629"/>
                      <a:pt x="2165" y="1628"/>
                      <a:pt x="2166" y="1626"/>
                    </a:cubicBezTo>
                    <a:cubicBezTo>
                      <a:pt x="2165" y="1625"/>
                      <a:pt x="2161" y="1625"/>
                      <a:pt x="2161" y="1623"/>
                    </a:cubicBezTo>
                    <a:cubicBezTo>
                      <a:pt x="2160" y="1623"/>
                      <a:pt x="2158" y="1623"/>
                      <a:pt x="2157" y="1623"/>
                    </a:cubicBezTo>
                    <a:cubicBezTo>
                      <a:pt x="2156" y="1622"/>
                      <a:pt x="2155" y="1621"/>
                      <a:pt x="2154" y="1620"/>
                    </a:cubicBezTo>
                    <a:cubicBezTo>
                      <a:pt x="2152" y="1619"/>
                      <a:pt x="2150" y="1619"/>
                      <a:pt x="2147" y="1619"/>
                    </a:cubicBezTo>
                    <a:cubicBezTo>
                      <a:pt x="2149" y="1616"/>
                      <a:pt x="2157" y="1598"/>
                      <a:pt x="2151" y="1597"/>
                    </a:cubicBezTo>
                    <a:cubicBezTo>
                      <a:pt x="2151" y="1597"/>
                      <a:pt x="2150" y="1597"/>
                      <a:pt x="2149" y="1597"/>
                    </a:cubicBezTo>
                    <a:cubicBezTo>
                      <a:pt x="2150" y="1596"/>
                      <a:pt x="2149" y="1595"/>
                      <a:pt x="2150" y="1594"/>
                    </a:cubicBezTo>
                    <a:cubicBezTo>
                      <a:pt x="2146" y="1594"/>
                      <a:pt x="2148" y="1592"/>
                      <a:pt x="2144" y="1593"/>
                    </a:cubicBezTo>
                    <a:cubicBezTo>
                      <a:pt x="2143" y="1594"/>
                      <a:pt x="2140" y="1598"/>
                      <a:pt x="2139" y="1599"/>
                    </a:cubicBezTo>
                    <a:cubicBezTo>
                      <a:pt x="2138" y="1600"/>
                      <a:pt x="2138" y="1602"/>
                      <a:pt x="2137" y="1604"/>
                    </a:cubicBezTo>
                    <a:cubicBezTo>
                      <a:pt x="2136" y="1605"/>
                      <a:pt x="2134" y="1605"/>
                      <a:pt x="2134" y="1606"/>
                    </a:cubicBezTo>
                    <a:cubicBezTo>
                      <a:pt x="2133" y="1608"/>
                      <a:pt x="2133" y="1611"/>
                      <a:pt x="2132" y="1612"/>
                    </a:cubicBezTo>
                    <a:cubicBezTo>
                      <a:pt x="2130" y="1619"/>
                      <a:pt x="2117" y="1627"/>
                      <a:pt x="2119" y="1634"/>
                    </a:cubicBezTo>
                    <a:cubicBezTo>
                      <a:pt x="2120" y="1634"/>
                      <a:pt x="2120" y="1634"/>
                      <a:pt x="2120" y="1634"/>
                    </a:cubicBezTo>
                    <a:cubicBezTo>
                      <a:pt x="2121" y="1637"/>
                      <a:pt x="2119" y="1641"/>
                      <a:pt x="2122" y="1642"/>
                    </a:cubicBezTo>
                    <a:cubicBezTo>
                      <a:pt x="2121" y="1645"/>
                      <a:pt x="2107" y="1647"/>
                      <a:pt x="2112" y="1640"/>
                    </a:cubicBezTo>
                    <a:cubicBezTo>
                      <a:pt x="2108" y="1634"/>
                      <a:pt x="2102" y="1645"/>
                      <a:pt x="2096" y="1645"/>
                    </a:cubicBezTo>
                    <a:cubicBezTo>
                      <a:pt x="2093" y="1644"/>
                      <a:pt x="2091" y="1642"/>
                      <a:pt x="2088" y="1641"/>
                    </a:cubicBezTo>
                    <a:cubicBezTo>
                      <a:pt x="2085" y="1640"/>
                      <a:pt x="2082" y="1642"/>
                      <a:pt x="2080" y="1639"/>
                    </a:cubicBezTo>
                    <a:cubicBezTo>
                      <a:pt x="2075" y="1641"/>
                      <a:pt x="2072" y="1637"/>
                      <a:pt x="2068" y="1636"/>
                    </a:cubicBezTo>
                    <a:cubicBezTo>
                      <a:pt x="2065" y="1636"/>
                      <a:pt x="2058" y="1638"/>
                      <a:pt x="2057" y="1633"/>
                    </a:cubicBezTo>
                    <a:cubicBezTo>
                      <a:pt x="2056" y="1633"/>
                      <a:pt x="2055" y="1632"/>
                      <a:pt x="2054" y="1632"/>
                    </a:cubicBezTo>
                    <a:cubicBezTo>
                      <a:pt x="2056" y="1630"/>
                      <a:pt x="2061" y="1631"/>
                      <a:pt x="2061" y="1628"/>
                    </a:cubicBezTo>
                    <a:cubicBezTo>
                      <a:pt x="2060" y="1625"/>
                      <a:pt x="2052" y="1625"/>
                      <a:pt x="2050" y="1625"/>
                    </a:cubicBezTo>
                    <a:cubicBezTo>
                      <a:pt x="2047" y="1621"/>
                      <a:pt x="2044" y="1623"/>
                      <a:pt x="2040" y="1622"/>
                    </a:cubicBezTo>
                    <a:cubicBezTo>
                      <a:pt x="2041" y="1618"/>
                      <a:pt x="2039" y="1616"/>
                      <a:pt x="2039" y="1613"/>
                    </a:cubicBezTo>
                    <a:cubicBezTo>
                      <a:pt x="2039" y="1611"/>
                      <a:pt x="2041" y="1610"/>
                      <a:pt x="2041" y="1608"/>
                    </a:cubicBezTo>
                    <a:cubicBezTo>
                      <a:pt x="2040" y="1607"/>
                      <a:pt x="2037" y="1606"/>
                      <a:pt x="2035" y="1605"/>
                    </a:cubicBezTo>
                    <a:cubicBezTo>
                      <a:pt x="2029" y="1600"/>
                      <a:pt x="2031" y="1597"/>
                      <a:pt x="2034" y="1590"/>
                    </a:cubicBezTo>
                    <a:cubicBezTo>
                      <a:pt x="2031" y="1590"/>
                      <a:pt x="2025" y="1588"/>
                      <a:pt x="2024" y="1591"/>
                    </a:cubicBezTo>
                    <a:cubicBezTo>
                      <a:pt x="2022" y="1592"/>
                      <a:pt x="2020" y="1590"/>
                      <a:pt x="2021" y="1588"/>
                    </a:cubicBezTo>
                    <a:cubicBezTo>
                      <a:pt x="2029" y="1589"/>
                      <a:pt x="2030" y="1578"/>
                      <a:pt x="2031" y="1573"/>
                    </a:cubicBezTo>
                    <a:cubicBezTo>
                      <a:pt x="2032" y="1569"/>
                      <a:pt x="2034" y="1569"/>
                      <a:pt x="2036" y="1566"/>
                    </a:cubicBezTo>
                    <a:cubicBezTo>
                      <a:pt x="2038" y="1564"/>
                      <a:pt x="2040" y="1562"/>
                      <a:pt x="2041" y="1559"/>
                    </a:cubicBezTo>
                    <a:cubicBezTo>
                      <a:pt x="2042" y="1558"/>
                      <a:pt x="2042" y="1557"/>
                      <a:pt x="2042" y="1556"/>
                    </a:cubicBezTo>
                    <a:cubicBezTo>
                      <a:pt x="2042" y="1555"/>
                      <a:pt x="2040" y="1552"/>
                      <a:pt x="2040" y="1553"/>
                    </a:cubicBezTo>
                    <a:cubicBezTo>
                      <a:pt x="2039" y="1554"/>
                      <a:pt x="2038" y="1557"/>
                      <a:pt x="2037" y="1558"/>
                    </a:cubicBezTo>
                    <a:cubicBezTo>
                      <a:pt x="2035" y="1559"/>
                      <a:pt x="2033" y="1561"/>
                      <a:pt x="2031" y="1561"/>
                    </a:cubicBezTo>
                    <a:cubicBezTo>
                      <a:pt x="2029" y="1561"/>
                      <a:pt x="2027" y="1561"/>
                      <a:pt x="2025" y="1561"/>
                    </a:cubicBezTo>
                    <a:cubicBezTo>
                      <a:pt x="2024" y="1561"/>
                      <a:pt x="2023" y="1561"/>
                      <a:pt x="2022" y="1561"/>
                    </a:cubicBezTo>
                    <a:cubicBezTo>
                      <a:pt x="2021" y="1562"/>
                      <a:pt x="2021" y="1562"/>
                      <a:pt x="2020" y="1563"/>
                    </a:cubicBezTo>
                    <a:cubicBezTo>
                      <a:pt x="2017" y="1564"/>
                      <a:pt x="2012" y="1569"/>
                      <a:pt x="2009" y="1566"/>
                    </a:cubicBezTo>
                    <a:cubicBezTo>
                      <a:pt x="2006" y="1562"/>
                      <a:pt x="2010" y="1557"/>
                      <a:pt x="2002" y="1557"/>
                    </a:cubicBezTo>
                    <a:cubicBezTo>
                      <a:pt x="1999" y="1557"/>
                      <a:pt x="2000" y="1557"/>
                      <a:pt x="1998" y="1556"/>
                    </a:cubicBezTo>
                    <a:cubicBezTo>
                      <a:pt x="1997" y="1555"/>
                      <a:pt x="1996" y="1554"/>
                      <a:pt x="1994" y="1554"/>
                    </a:cubicBezTo>
                    <a:cubicBezTo>
                      <a:pt x="1993" y="1553"/>
                      <a:pt x="1992" y="1554"/>
                      <a:pt x="1991" y="1553"/>
                    </a:cubicBezTo>
                    <a:cubicBezTo>
                      <a:pt x="1989" y="1552"/>
                      <a:pt x="1988" y="1551"/>
                      <a:pt x="1986" y="1551"/>
                    </a:cubicBezTo>
                    <a:cubicBezTo>
                      <a:pt x="1986" y="1551"/>
                      <a:pt x="1986" y="1550"/>
                      <a:pt x="1986" y="1550"/>
                    </a:cubicBezTo>
                    <a:cubicBezTo>
                      <a:pt x="1988" y="1550"/>
                      <a:pt x="1990" y="1551"/>
                      <a:pt x="1991" y="1551"/>
                    </a:cubicBezTo>
                    <a:cubicBezTo>
                      <a:pt x="1993" y="1551"/>
                      <a:pt x="1993" y="1550"/>
                      <a:pt x="1994" y="1550"/>
                    </a:cubicBezTo>
                    <a:cubicBezTo>
                      <a:pt x="1995" y="1550"/>
                      <a:pt x="1996" y="1551"/>
                      <a:pt x="1997" y="1550"/>
                    </a:cubicBezTo>
                    <a:cubicBezTo>
                      <a:pt x="1998" y="1550"/>
                      <a:pt x="1998" y="1550"/>
                      <a:pt x="1999" y="1550"/>
                    </a:cubicBezTo>
                    <a:cubicBezTo>
                      <a:pt x="2000" y="1549"/>
                      <a:pt x="2001" y="1548"/>
                      <a:pt x="2001" y="1548"/>
                    </a:cubicBezTo>
                    <a:cubicBezTo>
                      <a:pt x="2003" y="1547"/>
                      <a:pt x="2009" y="1550"/>
                      <a:pt x="2011" y="1552"/>
                    </a:cubicBezTo>
                    <a:cubicBezTo>
                      <a:pt x="2013" y="1553"/>
                      <a:pt x="2014" y="1554"/>
                      <a:pt x="2017" y="1554"/>
                    </a:cubicBezTo>
                    <a:cubicBezTo>
                      <a:pt x="2019" y="1554"/>
                      <a:pt x="2021" y="1554"/>
                      <a:pt x="2022" y="1553"/>
                    </a:cubicBezTo>
                    <a:cubicBezTo>
                      <a:pt x="2024" y="1552"/>
                      <a:pt x="2026" y="1550"/>
                      <a:pt x="2028" y="1549"/>
                    </a:cubicBezTo>
                    <a:cubicBezTo>
                      <a:pt x="2030" y="1548"/>
                      <a:pt x="2032" y="1548"/>
                      <a:pt x="2034" y="1545"/>
                    </a:cubicBezTo>
                    <a:cubicBezTo>
                      <a:pt x="2035" y="1543"/>
                      <a:pt x="2036" y="1540"/>
                      <a:pt x="2039" y="1539"/>
                    </a:cubicBezTo>
                    <a:cubicBezTo>
                      <a:pt x="2042" y="1539"/>
                      <a:pt x="2047" y="1540"/>
                      <a:pt x="2046" y="1536"/>
                    </a:cubicBezTo>
                    <a:cubicBezTo>
                      <a:pt x="2048" y="1536"/>
                      <a:pt x="2050" y="1536"/>
                      <a:pt x="2051" y="1536"/>
                    </a:cubicBezTo>
                    <a:cubicBezTo>
                      <a:pt x="2051" y="1535"/>
                      <a:pt x="2051" y="1535"/>
                      <a:pt x="2051" y="1535"/>
                    </a:cubicBezTo>
                    <a:cubicBezTo>
                      <a:pt x="2050" y="1535"/>
                      <a:pt x="2049" y="1534"/>
                      <a:pt x="2049" y="1533"/>
                    </a:cubicBezTo>
                    <a:cubicBezTo>
                      <a:pt x="2047" y="1533"/>
                      <a:pt x="2046" y="1533"/>
                      <a:pt x="2046" y="1531"/>
                    </a:cubicBezTo>
                    <a:cubicBezTo>
                      <a:pt x="2047" y="1530"/>
                      <a:pt x="2048" y="1530"/>
                      <a:pt x="2050" y="1530"/>
                    </a:cubicBezTo>
                    <a:cubicBezTo>
                      <a:pt x="2050" y="1527"/>
                      <a:pt x="2048" y="1528"/>
                      <a:pt x="2046" y="1526"/>
                    </a:cubicBezTo>
                    <a:cubicBezTo>
                      <a:pt x="2047" y="1526"/>
                      <a:pt x="2047" y="1526"/>
                      <a:pt x="2047" y="1526"/>
                    </a:cubicBezTo>
                    <a:cubicBezTo>
                      <a:pt x="2046" y="1525"/>
                      <a:pt x="2044" y="1522"/>
                      <a:pt x="2044" y="1521"/>
                    </a:cubicBezTo>
                    <a:cubicBezTo>
                      <a:pt x="2046" y="1521"/>
                      <a:pt x="2048" y="1525"/>
                      <a:pt x="2050" y="1524"/>
                    </a:cubicBezTo>
                    <a:cubicBezTo>
                      <a:pt x="2048" y="1521"/>
                      <a:pt x="2048" y="1518"/>
                      <a:pt x="2046" y="1516"/>
                    </a:cubicBezTo>
                    <a:cubicBezTo>
                      <a:pt x="2045" y="1514"/>
                      <a:pt x="2043" y="1511"/>
                      <a:pt x="2042" y="1511"/>
                    </a:cubicBezTo>
                    <a:cubicBezTo>
                      <a:pt x="2041" y="1510"/>
                      <a:pt x="2039" y="1510"/>
                      <a:pt x="2038" y="1510"/>
                    </a:cubicBezTo>
                    <a:cubicBezTo>
                      <a:pt x="2037" y="1510"/>
                      <a:pt x="2036" y="1509"/>
                      <a:pt x="2035" y="1508"/>
                    </a:cubicBezTo>
                    <a:cubicBezTo>
                      <a:pt x="2032" y="1506"/>
                      <a:pt x="2026" y="1504"/>
                      <a:pt x="2022" y="1503"/>
                    </a:cubicBezTo>
                    <a:cubicBezTo>
                      <a:pt x="2016" y="1503"/>
                      <a:pt x="2012" y="1503"/>
                      <a:pt x="2007" y="1504"/>
                    </a:cubicBezTo>
                    <a:cubicBezTo>
                      <a:pt x="2005" y="1504"/>
                      <a:pt x="2003" y="1504"/>
                      <a:pt x="2001" y="1504"/>
                    </a:cubicBezTo>
                    <a:cubicBezTo>
                      <a:pt x="1994" y="1504"/>
                      <a:pt x="1987" y="1509"/>
                      <a:pt x="1981" y="1511"/>
                    </a:cubicBezTo>
                    <a:cubicBezTo>
                      <a:pt x="1976" y="1513"/>
                      <a:pt x="1971" y="1515"/>
                      <a:pt x="1966" y="1516"/>
                    </a:cubicBezTo>
                    <a:cubicBezTo>
                      <a:pt x="1957" y="1519"/>
                      <a:pt x="1950" y="1525"/>
                      <a:pt x="1942" y="1529"/>
                    </a:cubicBezTo>
                    <a:cubicBezTo>
                      <a:pt x="1940" y="1530"/>
                      <a:pt x="1938" y="1531"/>
                      <a:pt x="1936" y="1531"/>
                    </a:cubicBezTo>
                    <a:cubicBezTo>
                      <a:pt x="1933" y="1532"/>
                      <a:pt x="1931" y="1535"/>
                      <a:pt x="1929" y="1536"/>
                    </a:cubicBezTo>
                    <a:cubicBezTo>
                      <a:pt x="1925" y="1538"/>
                      <a:pt x="1923" y="1541"/>
                      <a:pt x="1919" y="1544"/>
                    </a:cubicBezTo>
                    <a:cubicBezTo>
                      <a:pt x="1918" y="1545"/>
                      <a:pt x="1916" y="1546"/>
                      <a:pt x="1915" y="1547"/>
                    </a:cubicBezTo>
                    <a:cubicBezTo>
                      <a:pt x="1913" y="1549"/>
                      <a:pt x="1914" y="1551"/>
                      <a:pt x="1911" y="1552"/>
                    </a:cubicBezTo>
                    <a:cubicBezTo>
                      <a:pt x="1912" y="1552"/>
                      <a:pt x="1911" y="1551"/>
                      <a:pt x="1912" y="1551"/>
                    </a:cubicBezTo>
                    <a:cubicBezTo>
                      <a:pt x="1907" y="1550"/>
                      <a:pt x="1907" y="1555"/>
                      <a:pt x="1906" y="1558"/>
                    </a:cubicBezTo>
                    <a:cubicBezTo>
                      <a:pt x="1905" y="1560"/>
                      <a:pt x="1904" y="1562"/>
                      <a:pt x="1903" y="1564"/>
                    </a:cubicBezTo>
                    <a:cubicBezTo>
                      <a:pt x="1900" y="1568"/>
                      <a:pt x="1895" y="1571"/>
                      <a:pt x="1893" y="1575"/>
                    </a:cubicBezTo>
                    <a:cubicBezTo>
                      <a:pt x="1892" y="1578"/>
                      <a:pt x="1891" y="1579"/>
                      <a:pt x="1889" y="1581"/>
                    </a:cubicBezTo>
                    <a:cubicBezTo>
                      <a:pt x="1888" y="1583"/>
                      <a:pt x="1887" y="1586"/>
                      <a:pt x="1886" y="1587"/>
                    </a:cubicBezTo>
                    <a:cubicBezTo>
                      <a:pt x="1882" y="1592"/>
                      <a:pt x="1877" y="1594"/>
                      <a:pt x="1873" y="1597"/>
                    </a:cubicBezTo>
                    <a:cubicBezTo>
                      <a:pt x="1873" y="1596"/>
                      <a:pt x="1873" y="1595"/>
                      <a:pt x="1873" y="1594"/>
                    </a:cubicBezTo>
                    <a:cubicBezTo>
                      <a:pt x="1873" y="1592"/>
                      <a:pt x="1874" y="1591"/>
                      <a:pt x="1875" y="1590"/>
                    </a:cubicBezTo>
                    <a:cubicBezTo>
                      <a:pt x="1876" y="1588"/>
                      <a:pt x="1878" y="1581"/>
                      <a:pt x="1881" y="1581"/>
                    </a:cubicBezTo>
                    <a:cubicBezTo>
                      <a:pt x="1880" y="1578"/>
                      <a:pt x="1882" y="1579"/>
                      <a:pt x="1884" y="1578"/>
                    </a:cubicBezTo>
                    <a:cubicBezTo>
                      <a:pt x="1884" y="1578"/>
                      <a:pt x="1884" y="1577"/>
                      <a:pt x="1885" y="1576"/>
                    </a:cubicBezTo>
                    <a:cubicBezTo>
                      <a:pt x="1885" y="1576"/>
                      <a:pt x="1886" y="1576"/>
                      <a:pt x="1886" y="1576"/>
                    </a:cubicBezTo>
                    <a:cubicBezTo>
                      <a:pt x="1888" y="1574"/>
                      <a:pt x="1888" y="1571"/>
                      <a:pt x="1890" y="1569"/>
                    </a:cubicBezTo>
                    <a:cubicBezTo>
                      <a:pt x="1892" y="1567"/>
                      <a:pt x="1895" y="1566"/>
                      <a:pt x="1897" y="1563"/>
                    </a:cubicBezTo>
                    <a:cubicBezTo>
                      <a:pt x="1900" y="1559"/>
                      <a:pt x="1900" y="1554"/>
                      <a:pt x="1902" y="1549"/>
                    </a:cubicBezTo>
                    <a:cubicBezTo>
                      <a:pt x="1903" y="1548"/>
                      <a:pt x="1903" y="1546"/>
                      <a:pt x="1904" y="1545"/>
                    </a:cubicBezTo>
                    <a:cubicBezTo>
                      <a:pt x="1905" y="1544"/>
                      <a:pt x="1906" y="1543"/>
                      <a:pt x="1907" y="1543"/>
                    </a:cubicBezTo>
                    <a:cubicBezTo>
                      <a:pt x="1907" y="1542"/>
                      <a:pt x="1906" y="1541"/>
                      <a:pt x="1907" y="1540"/>
                    </a:cubicBezTo>
                    <a:cubicBezTo>
                      <a:pt x="1907" y="1539"/>
                      <a:pt x="1908" y="1538"/>
                      <a:pt x="1909" y="1537"/>
                    </a:cubicBezTo>
                    <a:cubicBezTo>
                      <a:pt x="1911" y="1535"/>
                      <a:pt x="1913" y="1535"/>
                      <a:pt x="1915" y="1533"/>
                    </a:cubicBezTo>
                    <a:cubicBezTo>
                      <a:pt x="1918" y="1530"/>
                      <a:pt x="1918" y="1526"/>
                      <a:pt x="1921" y="1523"/>
                    </a:cubicBezTo>
                    <a:cubicBezTo>
                      <a:pt x="1922" y="1523"/>
                      <a:pt x="1923" y="1522"/>
                      <a:pt x="1924" y="1522"/>
                    </a:cubicBezTo>
                    <a:cubicBezTo>
                      <a:pt x="1924" y="1521"/>
                      <a:pt x="1925" y="1520"/>
                      <a:pt x="1925" y="1520"/>
                    </a:cubicBezTo>
                    <a:cubicBezTo>
                      <a:pt x="1927" y="1519"/>
                      <a:pt x="1928" y="1519"/>
                      <a:pt x="1930" y="1518"/>
                    </a:cubicBezTo>
                    <a:cubicBezTo>
                      <a:pt x="1932" y="1514"/>
                      <a:pt x="1930" y="1512"/>
                      <a:pt x="1936" y="1511"/>
                    </a:cubicBezTo>
                    <a:cubicBezTo>
                      <a:pt x="1938" y="1511"/>
                      <a:pt x="1942" y="1512"/>
                      <a:pt x="1943" y="1509"/>
                    </a:cubicBezTo>
                    <a:cubicBezTo>
                      <a:pt x="1944" y="1506"/>
                      <a:pt x="1943" y="1504"/>
                      <a:pt x="1947" y="1503"/>
                    </a:cubicBezTo>
                    <a:cubicBezTo>
                      <a:pt x="1949" y="1502"/>
                      <a:pt x="1953" y="1502"/>
                      <a:pt x="1956" y="1502"/>
                    </a:cubicBezTo>
                    <a:cubicBezTo>
                      <a:pt x="1961" y="1501"/>
                      <a:pt x="1963" y="1502"/>
                      <a:pt x="1966" y="1497"/>
                    </a:cubicBezTo>
                    <a:cubicBezTo>
                      <a:pt x="1968" y="1494"/>
                      <a:pt x="1969" y="1490"/>
                      <a:pt x="1969" y="1486"/>
                    </a:cubicBezTo>
                    <a:cubicBezTo>
                      <a:pt x="1969" y="1485"/>
                      <a:pt x="1969" y="1482"/>
                      <a:pt x="1970" y="1481"/>
                    </a:cubicBezTo>
                    <a:cubicBezTo>
                      <a:pt x="1972" y="1479"/>
                      <a:pt x="1973" y="1481"/>
                      <a:pt x="1974" y="1478"/>
                    </a:cubicBezTo>
                    <a:cubicBezTo>
                      <a:pt x="1975" y="1476"/>
                      <a:pt x="1974" y="1475"/>
                      <a:pt x="1976" y="1473"/>
                    </a:cubicBezTo>
                    <a:cubicBezTo>
                      <a:pt x="1977" y="1473"/>
                      <a:pt x="1979" y="1473"/>
                      <a:pt x="1980" y="1472"/>
                    </a:cubicBezTo>
                    <a:cubicBezTo>
                      <a:pt x="1982" y="1471"/>
                      <a:pt x="1981" y="1469"/>
                      <a:pt x="1982" y="1468"/>
                    </a:cubicBezTo>
                    <a:cubicBezTo>
                      <a:pt x="1985" y="1467"/>
                      <a:pt x="1988" y="1469"/>
                      <a:pt x="1990" y="1469"/>
                    </a:cubicBezTo>
                    <a:cubicBezTo>
                      <a:pt x="1992" y="1468"/>
                      <a:pt x="1994" y="1467"/>
                      <a:pt x="1995" y="1467"/>
                    </a:cubicBezTo>
                    <a:cubicBezTo>
                      <a:pt x="1997" y="1466"/>
                      <a:pt x="1998" y="1466"/>
                      <a:pt x="2000" y="1465"/>
                    </a:cubicBezTo>
                    <a:cubicBezTo>
                      <a:pt x="2008" y="1464"/>
                      <a:pt x="2016" y="1462"/>
                      <a:pt x="2024" y="1463"/>
                    </a:cubicBezTo>
                    <a:cubicBezTo>
                      <a:pt x="2025" y="1463"/>
                      <a:pt x="2027" y="1463"/>
                      <a:pt x="2028" y="1463"/>
                    </a:cubicBezTo>
                    <a:cubicBezTo>
                      <a:pt x="2030" y="1463"/>
                      <a:pt x="2030" y="1463"/>
                      <a:pt x="2032" y="1463"/>
                    </a:cubicBezTo>
                    <a:cubicBezTo>
                      <a:pt x="2034" y="1462"/>
                      <a:pt x="2036" y="1462"/>
                      <a:pt x="2038" y="1461"/>
                    </a:cubicBezTo>
                    <a:cubicBezTo>
                      <a:pt x="2042" y="1461"/>
                      <a:pt x="2046" y="1463"/>
                      <a:pt x="2051" y="1463"/>
                    </a:cubicBezTo>
                    <a:cubicBezTo>
                      <a:pt x="2054" y="1463"/>
                      <a:pt x="2058" y="1463"/>
                      <a:pt x="2062" y="1463"/>
                    </a:cubicBezTo>
                    <a:cubicBezTo>
                      <a:pt x="2064" y="1464"/>
                      <a:pt x="2066" y="1463"/>
                      <a:pt x="2068" y="1464"/>
                    </a:cubicBezTo>
                    <a:cubicBezTo>
                      <a:pt x="2074" y="1465"/>
                      <a:pt x="2075" y="1465"/>
                      <a:pt x="2080" y="1462"/>
                    </a:cubicBezTo>
                    <a:cubicBezTo>
                      <a:pt x="2082" y="1461"/>
                      <a:pt x="2085" y="1462"/>
                      <a:pt x="2087" y="1461"/>
                    </a:cubicBezTo>
                    <a:cubicBezTo>
                      <a:pt x="2091" y="1461"/>
                      <a:pt x="2097" y="1462"/>
                      <a:pt x="2102" y="1463"/>
                    </a:cubicBezTo>
                    <a:cubicBezTo>
                      <a:pt x="2104" y="1463"/>
                      <a:pt x="2105" y="1464"/>
                      <a:pt x="2107" y="1464"/>
                    </a:cubicBezTo>
                    <a:cubicBezTo>
                      <a:pt x="2110" y="1465"/>
                      <a:pt x="2110" y="1465"/>
                      <a:pt x="2111" y="1467"/>
                    </a:cubicBezTo>
                    <a:cubicBezTo>
                      <a:pt x="2113" y="1470"/>
                      <a:pt x="2113" y="1470"/>
                      <a:pt x="2116" y="1469"/>
                    </a:cubicBezTo>
                    <a:cubicBezTo>
                      <a:pt x="2118" y="1469"/>
                      <a:pt x="2119" y="1467"/>
                      <a:pt x="2121" y="1467"/>
                    </a:cubicBezTo>
                    <a:cubicBezTo>
                      <a:pt x="2124" y="1465"/>
                      <a:pt x="2129" y="1465"/>
                      <a:pt x="2132" y="1465"/>
                    </a:cubicBezTo>
                    <a:cubicBezTo>
                      <a:pt x="2134" y="1465"/>
                      <a:pt x="2136" y="1465"/>
                      <a:pt x="2138" y="1465"/>
                    </a:cubicBezTo>
                    <a:cubicBezTo>
                      <a:pt x="2140" y="1465"/>
                      <a:pt x="2143" y="1465"/>
                      <a:pt x="2145" y="1465"/>
                    </a:cubicBezTo>
                    <a:cubicBezTo>
                      <a:pt x="2150" y="1464"/>
                      <a:pt x="2152" y="1465"/>
                      <a:pt x="2157" y="1465"/>
                    </a:cubicBezTo>
                    <a:cubicBezTo>
                      <a:pt x="2159" y="1466"/>
                      <a:pt x="2160" y="1465"/>
                      <a:pt x="2161" y="1464"/>
                    </a:cubicBezTo>
                    <a:cubicBezTo>
                      <a:pt x="2163" y="1462"/>
                      <a:pt x="2165" y="1461"/>
                      <a:pt x="2166" y="1459"/>
                    </a:cubicBezTo>
                    <a:cubicBezTo>
                      <a:pt x="2166" y="1458"/>
                      <a:pt x="2167" y="1456"/>
                      <a:pt x="2168" y="1455"/>
                    </a:cubicBezTo>
                    <a:cubicBezTo>
                      <a:pt x="2169" y="1454"/>
                      <a:pt x="2170" y="1455"/>
                      <a:pt x="2170" y="1454"/>
                    </a:cubicBezTo>
                    <a:cubicBezTo>
                      <a:pt x="2171" y="1454"/>
                      <a:pt x="2170" y="1453"/>
                      <a:pt x="2170" y="1453"/>
                    </a:cubicBezTo>
                    <a:cubicBezTo>
                      <a:pt x="2171" y="1453"/>
                      <a:pt x="2172" y="1452"/>
                      <a:pt x="2172" y="1452"/>
                    </a:cubicBezTo>
                    <a:cubicBezTo>
                      <a:pt x="2174" y="1450"/>
                      <a:pt x="2180" y="1452"/>
                      <a:pt x="2180" y="1449"/>
                    </a:cubicBezTo>
                    <a:cubicBezTo>
                      <a:pt x="2181" y="1449"/>
                      <a:pt x="2184" y="1448"/>
                      <a:pt x="2183" y="1446"/>
                    </a:cubicBezTo>
                    <a:cubicBezTo>
                      <a:pt x="2179" y="1446"/>
                      <a:pt x="2182" y="1444"/>
                      <a:pt x="2184" y="1443"/>
                    </a:cubicBezTo>
                    <a:cubicBezTo>
                      <a:pt x="2187" y="1442"/>
                      <a:pt x="2188" y="1442"/>
                      <a:pt x="2189" y="1439"/>
                    </a:cubicBezTo>
                    <a:cubicBezTo>
                      <a:pt x="2189" y="1436"/>
                      <a:pt x="2188" y="1435"/>
                      <a:pt x="2190" y="1433"/>
                    </a:cubicBezTo>
                    <a:cubicBezTo>
                      <a:pt x="2193" y="1430"/>
                      <a:pt x="2196" y="1429"/>
                      <a:pt x="2199" y="1427"/>
                    </a:cubicBezTo>
                    <a:cubicBezTo>
                      <a:pt x="2201" y="1425"/>
                      <a:pt x="2203" y="1424"/>
                      <a:pt x="2206" y="1422"/>
                    </a:cubicBezTo>
                    <a:cubicBezTo>
                      <a:pt x="2207" y="1421"/>
                      <a:pt x="2209" y="1420"/>
                      <a:pt x="2210" y="1419"/>
                    </a:cubicBezTo>
                    <a:cubicBezTo>
                      <a:pt x="2211" y="1419"/>
                      <a:pt x="2212" y="1420"/>
                      <a:pt x="2212" y="1419"/>
                    </a:cubicBezTo>
                    <a:cubicBezTo>
                      <a:pt x="2213" y="1419"/>
                      <a:pt x="2214" y="1418"/>
                      <a:pt x="2214" y="1418"/>
                    </a:cubicBezTo>
                    <a:cubicBezTo>
                      <a:pt x="2217" y="1417"/>
                      <a:pt x="2219" y="1415"/>
                      <a:pt x="2222" y="1414"/>
                    </a:cubicBezTo>
                    <a:cubicBezTo>
                      <a:pt x="2224" y="1414"/>
                      <a:pt x="2225" y="1414"/>
                      <a:pt x="2227" y="1413"/>
                    </a:cubicBezTo>
                    <a:cubicBezTo>
                      <a:pt x="2228" y="1413"/>
                      <a:pt x="2230" y="1411"/>
                      <a:pt x="2231" y="1411"/>
                    </a:cubicBezTo>
                    <a:cubicBezTo>
                      <a:pt x="2234" y="1411"/>
                      <a:pt x="2233" y="1413"/>
                      <a:pt x="2235" y="1414"/>
                    </a:cubicBezTo>
                    <a:cubicBezTo>
                      <a:pt x="2237" y="1416"/>
                      <a:pt x="2237" y="1415"/>
                      <a:pt x="2239" y="1414"/>
                    </a:cubicBezTo>
                    <a:cubicBezTo>
                      <a:pt x="2244" y="1412"/>
                      <a:pt x="2246" y="1411"/>
                      <a:pt x="2248" y="1407"/>
                    </a:cubicBezTo>
                    <a:cubicBezTo>
                      <a:pt x="2250" y="1404"/>
                      <a:pt x="2254" y="1401"/>
                      <a:pt x="2257" y="1399"/>
                    </a:cubicBezTo>
                    <a:cubicBezTo>
                      <a:pt x="2260" y="1398"/>
                      <a:pt x="2263" y="1397"/>
                      <a:pt x="2266" y="1395"/>
                    </a:cubicBezTo>
                    <a:cubicBezTo>
                      <a:pt x="2268" y="1393"/>
                      <a:pt x="2269" y="1391"/>
                      <a:pt x="2271" y="1389"/>
                    </a:cubicBezTo>
                    <a:cubicBezTo>
                      <a:pt x="2272" y="1388"/>
                      <a:pt x="2273" y="1388"/>
                      <a:pt x="2274" y="1387"/>
                    </a:cubicBezTo>
                    <a:cubicBezTo>
                      <a:pt x="2276" y="1385"/>
                      <a:pt x="2277" y="1381"/>
                      <a:pt x="2278" y="1379"/>
                    </a:cubicBezTo>
                    <a:cubicBezTo>
                      <a:pt x="2278" y="1379"/>
                      <a:pt x="2278" y="1379"/>
                      <a:pt x="2278" y="1379"/>
                    </a:cubicBezTo>
                    <a:cubicBezTo>
                      <a:pt x="2278" y="1378"/>
                      <a:pt x="2279" y="1377"/>
                      <a:pt x="2279" y="1376"/>
                    </a:cubicBezTo>
                    <a:cubicBezTo>
                      <a:pt x="2277" y="1376"/>
                      <a:pt x="2275" y="1376"/>
                      <a:pt x="2274" y="1374"/>
                    </a:cubicBezTo>
                    <a:cubicBezTo>
                      <a:pt x="2275" y="1374"/>
                      <a:pt x="2276" y="1374"/>
                      <a:pt x="2277" y="1374"/>
                    </a:cubicBezTo>
                    <a:cubicBezTo>
                      <a:pt x="2277" y="1373"/>
                      <a:pt x="2277" y="1371"/>
                      <a:pt x="2277" y="1370"/>
                    </a:cubicBezTo>
                    <a:cubicBezTo>
                      <a:pt x="2277" y="1369"/>
                      <a:pt x="2276" y="1369"/>
                      <a:pt x="2275" y="1368"/>
                    </a:cubicBezTo>
                    <a:cubicBezTo>
                      <a:pt x="2273" y="1364"/>
                      <a:pt x="2276" y="1365"/>
                      <a:pt x="2276" y="1362"/>
                    </a:cubicBezTo>
                    <a:cubicBezTo>
                      <a:pt x="2274" y="1361"/>
                      <a:pt x="2273" y="1358"/>
                      <a:pt x="2271" y="1357"/>
                    </a:cubicBezTo>
                    <a:cubicBezTo>
                      <a:pt x="2272" y="1357"/>
                      <a:pt x="2272" y="1357"/>
                      <a:pt x="2272" y="1356"/>
                    </a:cubicBezTo>
                    <a:cubicBezTo>
                      <a:pt x="2272" y="1353"/>
                      <a:pt x="2272" y="1350"/>
                      <a:pt x="2273" y="1347"/>
                    </a:cubicBezTo>
                    <a:cubicBezTo>
                      <a:pt x="2274" y="1343"/>
                      <a:pt x="2274" y="1341"/>
                      <a:pt x="2274" y="1337"/>
                    </a:cubicBezTo>
                    <a:cubicBezTo>
                      <a:pt x="2274" y="1334"/>
                      <a:pt x="2275" y="1333"/>
                      <a:pt x="2274" y="1330"/>
                    </a:cubicBezTo>
                    <a:cubicBezTo>
                      <a:pt x="2274" y="1329"/>
                      <a:pt x="2272" y="1330"/>
                      <a:pt x="2273" y="1327"/>
                    </a:cubicBezTo>
                    <a:cubicBezTo>
                      <a:pt x="2273" y="1327"/>
                      <a:pt x="2273" y="1327"/>
                      <a:pt x="2274" y="1327"/>
                    </a:cubicBezTo>
                    <a:cubicBezTo>
                      <a:pt x="2276" y="1321"/>
                      <a:pt x="2274" y="1320"/>
                      <a:pt x="2268" y="1320"/>
                    </a:cubicBezTo>
                    <a:cubicBezTo>
                      <a:pt x="2268" y="1319"/>
                      <a:pt x="2268" y="1318"/>
                      <a:pt x="2269" y="1317"/>
                    </a:cubicBezTo>
                    <a:cubicBezTo>
                      <a:pt x="2266" y="1317"/>
                      <a:pt x="2263" y="1318"/>
                      <a:pt x="2260" y="1317"/>
                    </a:cubicBezTo>
                    <a:cubicBezTo>
                      <a:pt x="2260" y="1316"/>
                      <a:pt x="2260" y="1314"/>
                      <a:pt x="2261" y="1314"/>
                    </a:cubicBezTo>
                    <a:cubicBezTo>
                      <a:pt x="2258" y="1316"/>
                      <a:pt x="2256" y="1315"/>
                      <a:pt x="2253" y="1314"/>
                    </a:cubicBezTo>
                    <a:cubicBezTo>
                      <a:pt x="2253" y="1314"/>
                      <a:pt x="2254" y="1313"/>
                      <a:pt x="2254" y="1312"/>
                    </a:cubicBezTo>
                    <a:cubicBezTo>
                      <a:pt x="2256" y="1312"/>
                      <a:pt x="2260" y="1310"/>
                      <a:pt x="2260" y="1307"/>
                    </a:cubicBezTo>
                    <a:cubicBezTo>
                      <a:pt x="2255" y="1307"/>
                      <a:pt x="2252" y="1311"/>
                      <a:pt x="2246" y="1309"/>
                    </a:cubicBezTo>
                    <a:cubicBezTo>
                      <a:pt x="2246" y="1308"/>
                      <a:pt x="2246" y="1308"/>
                      <a:pt x="2246" y="1307"/>
                    </a:cubicBezTo>
                    <a:cubicBezTo>
                      <a:pt x="2243" y="1306"/>
                      <a:pt x="2238" y="1307"/>
                      <a:pt x="2236" y="1305"/>
                    </a:cubicBezTo>
                    <a:cubicBezTo>
                      <a:pt x="2236" y="1303"/>
                      <a:pt x="2234" y="1300"/>
                      <a:pt x="2233" y="1298"/>
                    </a:cubicBezTo>
                    <a:cubicBezTo>
                      <a:pt x="2229" y="1293"/>
                      <a:pt x="2230" y="1289"/>
                      <a:pt x="2222" y="1288"/>
                    </a:cubicBezTo>
                    <a:cubicBezTo>
                      <a:pt x="2216" y="1288"/>
                      <a:pt x="2211" y="1289"/>
                      <a:pt x="2206" y="1289"/>
                    </a:cubicBezTo>
                    <a:cubicBezTo>
                      <a:pt x="2205" y="1284"/>
                      <a:pt x="2212" y="1287"/>
                      <a:pt x="2213" y="1284"/>
                    </a:cubicBezTo>
                    <a:cubicBezTo>
                      <a:pt x="2213" y="1284"/>
                      <a:pt x="2212" y="1284"/>
                      <a:pt x="2212" y="1284"/>
                    </a:cubicBezTo>
                    <a:cubicBezTo>
                      <a:pt x="2212" y="1283"/>
                      <a:pt x="2212" y="1283"/>
                      <a:pt x="2212" y="1283"/>
                    </a:cubicBezTo>
                    <a:cubicBezTo>
                      <a:pt x="2216" y="1282"/>
                      <a:pt x="2221" y="1283"/>
                      <a:pt x="2225" y="1283"/>
                    </a:cubicBezTo>
                    <a:cubicBezTo>
                      <a:pt x="2225" y="1277"/>
                      <a:pt x="2242" y="1283"/>
                      <a:pt x="2240" y="1275"/>
                    </a:cubicBezTo>
                    <a:cubicBezTo>
                      <a:pt x="2235" y="1275"/>
                      <a:pt x="2232" y="1270"/>
                      <a:pt x="2227" y="1270"/>
                    </a:cubicBezTo>
                    <a:cubicBezTo>
                      <a:pt x="2226" y="1268"/>
                      <a:pt x="2224" y="1269"/>
                      <a:pt x="2222" y="1268"/>
                    </a:cubicBezTo>
                    <a:cubicBezTo>
                      <a:pt x="2221" y="1268"/>
                      <a:pt x="2219" y="1266"/>
                      <a:pt x="2217" y="1265"/>
                    </a:cubicBezTo>
                    <a:cubicBezTo>
                      <a:pt x="2219" y="1263"/>
                      <a:pt x="2218" y="1261"/>
                      <a:pt x="2215" y="1261"/>
                    </a:cubicBezTo>
                    <a:cubicBezTo>
                      <a:pt x="2215" y="1260"/>
                      <a:pt x="2215" y="1258"/>
                      <a:pt x="2216" y="1257"/>
                    </a:cubicBezTo>
                    <a:cubicBezTo>
                      <a:pt x="2211" y="1258"/>
                      <a:pt x="2209" y="1259"/>
                      <a:pt x="2206" y="1262"/>
                    </a:cubicBezTo>
                    <a:cubicBezTo>
                      <a:pt x="2206" y="1261"/>
                      <a:pt x="2205" y="1259"/>
                      <a:pt x="2205" y="1259"/>
                    </a:cubicBezTo>
                    <a:cubicBezTo>
                      <a:pt x="2205" y="1263"/>
                      <a:pt x="2197" y="1263"/>
                      <a:pt x="2196" y="1259"/>
                    </a:cubicBezTo>
                    <a:cubicBezTo>
                      <a:pt x="2201" y="1257"/>
                      <a:pt x="2193" y="1249"/>
                      <a:pt x="2189" y="1252"/>
                    </a:cubicBezTo>
                    <a:cubicBezTo>
                      <a:pt x="2189" y="1251"/>
                      <a:pt x="2189" y="1249"/>
                      <a:pt x="2189" y="1248"/>
                    </a:cubicBezTo>
                    <a:cubicBezTo>
                      <a:pt x="2190" y="1248"/>
                      <a:pt x="2189" y="1248"/>
                      <a:pt x="2189" y="1248"/>
                    </a:cubicBezTo>
                    <a:cubicBezTo>
                      <a:pt x="2188" y="1246"/>
                      <a:pt x="2186" y="1247"/>
                      <a:pt x="2184" y="1246"/>
                    </a:cubicBezTo>
                    <a:cubicBezTo>
                      <a:pt x="2184" y="1244"/>
                      <a:pt x="2184" y="1240"/>
                      <a:pt x="2181" y="1242"/>
                    </a:cubicBezTo>
                    <a:cubicBezTo>
                      <a:pt x="2179" y="1242"/>
                      <a:pt x="2180" y="1246"/>
                      <a:pt x="2176" y="1246"/>
                    </a:cubicBezTo>
                    <a:cubicBezTo>
                      <a:pt x="2176" y="1244"/>
                      <a:pt x="2176" y="1245"/>
                      <a:pt x="2175" y="1244"/>
                    </a:cubicBezTo>
                    <a:cubicBezTo>
                      <a:pt x="2173" y="1246"/>
                      <a:pt x="2170" y="1245"/>
                      <a:pt x="2167" y="1245"/>
                    </a:cubicBezTo>
                    <a:cubicBezTo>
                      <a:pt x="2169" y="1243"/>
                      <a:pt x="2169" y="1242"/>
                      <a:pt x="2169" y="1240"/>
                    </a:cubicBezTo>
                    <a:cubicBezTo>
                      <a:pt x="2168" y="1237"/>
                      <a:pt x="2168" y="1238"/>
                      <a:pt x="2165" y="1239"/>
                    </a:cubicBezTo>
                    <a:cubicBezTo>
                      <a:pt x="2164" y="1239"/>
                      <a:pt x="2162" y="1242"/>
                      <a:pt x="2160" y="1241"/>
                    </a:cubicBezTo>
                    <a:cubicBezTo>
                      <a:pt x="2158" y="1239"/>
                      <a:pt x="2160" y="1236"/>
                      <a:pt x="2162" y="1235"/>
                    </a:cubicBezTo>
                    <a:cubicBezTo>
                      <a:pt x="2159" y="1234"/>
                      <a:pt x="2157" y="1236"/>
                      <a:pt x="2155" y="1236"/>
                    </a:cubicBezTo>
                    <a:cubicBezTo>
                      <a:pt x="2156" y="1234"/>
                      <a:pt x="2159" y="1233"/>
                      <a:pt x="2159" y="1231"/>
                    </a:cubicBezTo>
                    <a:cubicBezTo>
                      <a:pt x="2159" y="1231"/>
                      <a:pt x="2158" y="1231"/>
                      <a:pt x="2158" y="1231"/>
                    </a:cubicBezTo>
                    <a:cubicBezTo>
                      <a:pt x="2159" y="1230"/>
                      <a:pt x="2158" y="1229"/>
                      <a:pt x="2158" y="1228"/>
                    </a:cubicBezTo>
                    <a:cubicBezTo>
                      <a:pt x="2156" y="1228"/>
                      <a:pt x="2154" y="1228"/>
                      <a:pt x="2152" y="1227"/>
                    </a:cubicBezTo>
                    <a:cubicBezTo>
                      <a:pt x="2152" y="1224"/>
                      <a:pt x="2152" y="1220"/>
                      <a:pt x="2152" y="1218"/>
                    </a:cubicBezTo>
                    <a:cubicBezTo>
                      <a:pt x="2152" y="1216"/>
                      <a:pt x="2154" y="1214"/>
                      <a:pt x="2152" y="1213"/>
                    </a:cubicBezTo>
                    <a:cubicBezTo>
                      <a:pt x="2150" y="1212"/>
                      <a:pt x="2148" y="1215"/>
                      <a:pt x="2147" y="1216"/>
                    </a:cubicBezTo>
                    <a:cubicBezTo>
                      <a:pt x="2147" y="1216"/>
                      <a:pt x="2145" y="1216"/>
                      <a:pt x="2144" y="1217"/>
                    </a:cubicBezTo>
                    <a:cubicBezTo>
                      <a:pt x="2145" y="1214"/>
                      <a:pt x="2144" y="1213"/>
                      <a:pt x="2141" y="1214"/>
                    </a:cubicBezTo>
                    <a:cubicBezTo>
                      <a:pt x="2142" y="1213"/>
                      <a:pt x="2141" y="1213"/>
                      <a:pt x="2142" y="1212"/>
                    </a:cubicBezTo>
                    <a:cubicBezTo>
                      <a:pt x="2141" y="1210"/>
                      <a:pt x="2143" y="1209"/>
                      <a:pt x="2141" y="1207"/>
                    </a:cubicBezTo>
                    <a:cubicBezTo>
                      <a:pt x="2141" y="1207"/>
                      <a:pt x="2142" y="1201"/>
                      <a:pt x="2142" y="1201"/>
                    </a:cubicBezTo>
                    <a:cubicBezTo>
                      <a:pt x="2139" y="1201"/>
                      <a:pt x="2135" y="1202"/>
                      <a:pt x="2133" y="1197"/>
                    </a:cubicBezTo>
                    <a:cubicBezTo>
                      <a:pt x="2134" y="1197"/>
                      <a:pt x="2134" y="1197"/>
                      <a:pt x="2134" y="1197"/>
                    </a:cubicBezTo>
                    <a:cubicBezTo>
                      <a:pt x="2134" y="1197"/>
                      <a:pt x="2134" y="1196"/>
                      <a:pt x="2134" y="1196"/>
                    </a:cubicBezTo>
                    <a:cubicBezTo>
                      <a:pt x="2131" y="1196"/>
                      <a:pt x="2131" y="1194"/>
                      <a:pt x="2133" y="1192"/>
                    </a:cubicBezTo>
                    <a:cubicBezTo>
                      <a:pt x="2125" y="1193"/>
                      <a:pt x="2131" y="1188"/>
                      <a:pt x="2132" y="1185"/>
                    </a:cubicBezTo>
                    <a:cubicBezTo>
                      <a:pt x="2131" y="1183"/>
                      <a:pt x="2129" y="1182"/>
                      <a:pt x="2128" y="1181"/>
                    </a:cubicBezTo>
                    <a:cubicBezTo>
                      <a:pt x="2129" y="1180"/>
                      <a:pt x="2130" y="1178"/>
                      <a:pt x="2131" y="1177"/>
                    </a:cubicBezTo>
                    <a:cubicBezTo>
                      <a:pt x="2131" y="1177"/>
                      <a:pt x="2131" y="1177"/>
                      <a:pt x="2131" y="1178"/>
                    </a:cubicBezTo>
                    <a:cubicBezTo>
                      <a:pt x="2137" y="1175"/>
                      <a:pt x="2127" y="1170"/>
                      <a:pt x="2131" y="1169"/>
                    </a:cubicBezTo>
                    <a:cubicBezTo>
                      <a:pt x="2132" y="1167"/>
                      <a:pt x="2133" y="1165"/>
                      <a:pt x="2133" y="1163"/>
                    </a:cubicBezTo>
                    <a:cubicBezTo>
                      <a:pt x="2129" y="1163"/>
                      <a:pt x="2126" y="1164"/>
                      <a:pt x="2125" y="1160"/>
                    </a:cubicBezTo>
                    <a:cubicBezTo>
                      <a:pt x="2124" y="1156"/>
                      <a:pt x="2128" y="1152"/>
                      <a:pt x="2122" y="1150"/>
                    </a:cubicBezTo>
                    <a:cubicBezTo>
                      <a:pt x="2119" y="1149"/>
                      <a:pt x="2118" y="1150"/>
                      <a:pt x="2117" y="1148"/>
                    </a:cubicBezTo>
                    <a:cubicBezTo>
                      <a:pt x="2116" y="1147"/>
                      <a:pt x="2116" y="1144"/>
                      <a:pt x="2116" y="1143"/>
                    </a:cubicBezTo>
                    <a:cubicBezTo>
                      <a:pt x="2116" y="1141"/>
                      <a:pt x="2117" y="1139"/>
                      <a:pt x="2117" y="1138"/>
                    </a:cubicBezTo>
                    <a:cubicBezTo>
                      <a:pt x="2117" y="1136"/>
                      <a:pt x="2119" y="1136"/>
                      <a:pt x="2118" y="1133"/>
                    </a:cubicBezTo>
                    <a:cubicBezTo>
                      <a:pt x="2118" y="1133"/>
                      <a:pt x="2117" y="1133"/>
                      <a:pt x="2117" y="1133"/>
                    </a:cubicBezTo>
                    <a:cubicBezTo>
                      <a:pt x="2120" y="1128"/>
                      <a:pt x="2106" y="1131"/>
                      <a:pt x="2105" y="1130"/>
                    </a:cubicBezTo>
                    <a:cubicBezTo>
                      <a:pt x="2106" y="1129"/>
                      <a:pt x="2108" y="1128"/>
                      <a:pt x="2109" y="1127"/>
                    </a:cubicBezTo>
                    <a:cubicBezTo>
                      <a:pt x="2109" y="1126"/>
                      <a:pt x="2108" y="1125"/>
                      <a:pt x="2108" y="1124"/>
                    </a:cubicBezTo>
                    <a:cubicBezTo>
                      <a:pt x="2110" y="1121"/>
                      <a:pt x="2113" y="1122"/>
                      <a:pt x="2115" y="1124"/>
                    </a:cubicBezTo>
                    <a:cubicBezTo>
                      <a:pt x="2116" y="1119"/>
                      <a:pt x="2116" y="1117"/>
                      <a:pt x="2111" y="1115"/>
                    </a:cubicBezTo>
                    <a:cubicBezTo>
                      <a:pt x="2111" y="1114"/>
                      <a:pt x="2107" y="1111"/>
                      <a:pt x="2106" y="1111"/>
                    </a:cubicBezTo>
                    <a:cubicBezTo>
                      <a:pt x="2104" y="1111"/>
                      <a:pt x="2103" y="1109"/>
                      <a:pt x="2103" y="1107"/>
                    </a:cubicBezTo>
                    <a:cubicBezTo>
                      <a:pt x="2103" y="1107"/>
                      <a:pt x="2102" y="1107"/>
                      <a:pt x="2102" y="1107"/>
                    </a:cubicBezTo>
                    <a:cubicBezTo>
                      <a:pt x="2102" y="1108"/>
                      <a:pt x="2102" y="1110"/>
                      <a:pt x="2102" y="1110"/>
                    </a:cubicBezTo>
                    <a:cubicBezTo>
                      <a:pt x="2101" y="1111"/>
                      <a:pt x="2099" y="1110"/>
                      <a:pt x="2098" y="1110"/>
                    </a:cubicBezTo>
                    <a:cubicBezTo>
                      <a:pt x="2100" y="1108"/>
                      <a:pt x="2098" y="1105"/>
                      <a:pt x="2098" y="1103"/>
                    </a:cubicBezTo>
                    <a:cubicBezTo>
                      <a:pt x="2096" y="1102"/>
                      <a:pt x="2095" y="1101"/>
                      <a:pt x="2095" y="1100"/>
                    </a:cubicBezTo>
                    <a:cubicBezTo>
                      <a:pt x="2095" y="1100"/>
                      <a:pt x="2094" y="1100"/>
                      <a:pt x="2094" y="1100"/>
                    </a:cubicBezTo>
                    <a:cubicBezTo>
                      <a:pt x="2094" y="1100"/>
                      <a:pt x="2094" y="1101"/>
                      <a:pt x="2094" y="1101"/>
                    </a:cubicBezTo>
                    <a:cubicBezTo>
                      <a:pt x="2091" y="1101"/>
                      <a:pt x="2089" y="1101"/>
                      <a:pt x="2086" y="1101"/>
                    </a:cubicBezTo>
                    <a:cubicBezTo>
                      <a:pt x="2089" y="1101"/>
                      <a:pt x="2091" y="1100"/>
                      <a:pt x="2092" y="1098"/>
                    </a:cubicBezTo>
                    <a:cubicBezTo>
                      <a:pt x="2090" y="1098"/>
                      <a:pt x="2090" y="1097"/>
                      <a:pt x="2092" y="1096"/>
                    </a:cubicBezTo>
                    <a:cubicBezTo>
                      <a:pt x="2092" y="1094"/>
                      <a:pt x="2092" y="1093"/>
                      <a:pt x="2092" y="1092"/>
                    </a:cubicBezTo>
                    <a:cubicBezTo>
                      <a:pt x="2092" y="1092"/>
                      <a:pt x="2091" y="1092"/>
                      <a:pt x="2091" y="1091"/>
                    </a:cubicBezTo>
                    <a:cubicBezTo>
                      <a:pt x="2091" y="1090"/>
                      <a:pt x="2090" y="1088"/>
                      <a:pt x="2090" y="1086"/>
                    </a:cubicBezTo>
                    <a:cubicBezTo>
                      <a:pt x="2091" y="1085"/>
                      <a:pt x="2093" y="1085"/>
                      <a:pt x="2092" y="1083"/>
                    </a:cubicBezTo>
                    <a:cubicBezTo>
                      <a:pt x="2088" y="1084"/>
                      <a:pt x="2085" y="1083"/>
                      <a:pt x="2081" y="1083"/>
                    </a:cubicBezTo>
                    <a:cubicBezTo>
                      <a:pt x="2080" y="1080"/>
                      <a:pt x="2084" y="1078"/>
                      <a:pt x="2084" y="1075"/>
                    </a:cubicBezTo>
                    <a:cubicBezTo>
                      <a:pt x="2085" y="1072"/>
                      <a:pt x="2084" y="1069"/>
                      <a:pt x="2083" y="1066"/>
                    </a:cubicBezTo>
                    <a:cubicBezTo>
                      <a:pt x="2083" y="1067"/>
                      <a:pt x="2078" y="1063"/>
                      <a:pt x="2081" y="1063"/>
                    </a:cubicBezTo>
                    <a:cubicBezTo>
                      <a:pt x="2072" y="1065"/>
                      <a:pt x="2079" y="1060"/>
                      <a:pt x="2076" y="1056"/>
                    </a:cubicBezTo>
                    <a:cubicBezTo>
                      <a:pt x="2077" y="1056"/>
                      <a:pt x="2077" y="1055"/>
                      <a:pt x="2078" y="1055"/>
                    </a:cubicBezTo>
                    <a:cubicBezTo>
                      <a:pt x="2075" y="1054"/>
                      <a:pt x="2072" y="1054"/>
                      <a:pt x="2068" y="1053"/>
                    </a:cubicBezTo>
                    <a:cubicBezTo>
                      <a:pt x="2072" y="1051"/>
                      <a:pt x="2072" y="1042"/>
                      <a:pt x="2067" y="1042"/>
                    </a:cubicBezTo>
                    <a:cubicBezTo>
                      <a:pt x="2068" y="1041"/>
                      <a:pt x="2067" y="1040"/>
                      <a:pt x="2067" y="1039"/>
                    </a:cubicBezTo>
                    <a:cubicBezTo>
                      <a:pt x="2066" y="1039"/>
                      <a:pt x="2062" y="1040"/>
                      <a:pt x="2061" y="1037"/>
                    </a:cubicBezTo>
                    <a:cubicBezTo>
                      <a:pt x="2061" y="1036"/>
                      <a:pt x="2066" y="1034"/>
                      <a:pt x="2061" y="1033"/>
                    </a:cubicBezTo>
                    <a:cubicBezTo>
                      <a:pt x="2062" y="1032"/>
                      <a:pt x="2062" y="1031"/>
                      <a:pt x="2062" y="1029"/>
                    </a:cubicBezTo>
                    <a:cubicBezTo>
                      <a:pt x="2061" y="1029"/>
                      <a:pt x="2060" y="1029"/>
                      <a:pt x="2059" y="1029"/>
                    </a:cubicBezTo>
                    <a:cubicBezTo>
                      <a:pt x="2059" y="1027"/>
                      <a:pt x="2058" y="1025"/>
                      <a:pt x="2056" y="1025"/>
                    </a:cubicBezTo>
                    <a:cubicBezTo>
                      <a:pt x="2058" y="1021"/>
                      <a:pt x="2051" y="1022"/>
                      <a:pt x="2055" y="1019"/>
                    </a:cubicBezTo>
                    <a:cubicBezTo>
                      <a:pt x="2054" y="1017"/>
                      <a:pt x="2053" y="1014"/>
                      <a:pt x="2052" y="1012"/>
                    </a:cubicBezTo>
                    <a:cubicBezTo>
                      <a:pt x="2052" y="1011"/>
                      <a:pt x="2051" y="1009"/>
                      <a:pt x="2050" y="1008"/>
                    </a:cubicBezTo>
                    <a:cubicBezTo>
                      <a:pt x="2049" y="1007"/>
                      <a:pt x="2049" y="1006"/>
                      <a:pt x="2049" y="1005"/>
                    </a:cubicBezTo>
                    <a:cubicBezTo>
                      <a:pt x="2048" y="1003"/>
                      <a:pt x="2047" y="1004"/>
                      <a:pt x="2047" y="1001"/>
                    </a:cubicBezTo>
                    <a:cubicBezTo>
                      <a:pt x="2047" y="1000"/>
                      <a:pt x="2047" y="999"/>
                      <a:pt x="2047" y="998"/>
                    </a:cubicBezTo>
                    <a:cubicBezTo>
                      <a:pt x="2047" y="994"/>
                      <a:pt x="2045" y="990"/>
                      <a:pt x="2044" y="987"/>
                    </a:cubicBezTo>
                    <a:cubicBezTo>
                      <a:pt x="2043" y="983"/>
                      <a:pt x="2042" y="980"/>
                      <a:pt x="2038" y="979"/>
                    </a:cubicBezTo>
                    <a:cubicBezTo>
                      <a:pt x="2039" y="973"/>
                      <a:pt x="2031" y="976"/>
                      <a:pt x="2030" y="980"/>
                    </a:cubicBezTo>
                    <a:cubicBezTo>
                      <a:pt x="2030" y="982"/>
                      <a:pt x="2032" y="984"/>
                      <a:pt x="2031" y="986"/>
                    </a:cubicBezTo>
                    <a:cubicBezTo>
                      <a:pt x="2031" y="989"/>
                      <a:pt x="2030" y="990"/>
                      <a:pt x="2029" y="993"/>
                    </a:cubicBezTo>
                    <a:cubicBezTo>
                      <a:pt x="2027" y="999"/>
                      <a:pt x="2025" y="1002"/>
                      <a:pt x="2022" y="1007"/>
                    </a:cubicBezTo>
                    <a:cubicBezTo>
                      <a:pt x="2019" y="1011"/>
                      <a:pt x="2018" y="1015"/>
                      <a:pt x="2012" y="1016"/>
                    </a:cubicBezTo>
                    <a:cubicBezTo>
                      <a:pt x="2013" y="1019"/>
                      <a:pt x="2014" y="1024"/>
                      <a:pt x="2015" y="1027"/>
                    </a:cubicBezTo>
                    <a:cubicBezTo>
                      <a:pt x="2015" y="1031"/>
                      <a:pt x="2013" y="1035"/>
                      <a:pt x="2011" y="1039"/>
                    </a:cubicBezTo>
                    <a:cubicBezTo>
                      <a:pt x="2008" y="1045"/>
                      <a:pt x="2008" y="1056"/>
                      <a:pt x="2000" y="1059"/>
                    </a:cubicBezTo>
                    <a:cubicBezTo>
                      <a:pt x="2000" y="1062"/>
                      <a:pt x="2001" y="1066"/>
                      <a:pt x="1999" y="1068"/>
                    </a:cubicBezTo>
                    <a:cubicBezTo>
                      <a:pt x="1996" y="1070"/>
                      <a:pt x="1993" y="1069"/>
                      <a:pt x="1992" y="1065"/>
                    </a:cubicBezTo>
                    <a:cubicBezTo>
                      <a:pt x="1991" y="1067"/>
                      <a:pt x="1989" y="1067"/>
                      <a:pt x="1988" y="1069"/>
                    </a:cubicBezTo>
                    <a:cubicBezTo>
                      <a:pt x="1986" y="1071"/>
                      <a:pt x="1987" y="1073"/>
                      <a:pt x="1986" y="1074"/>
                    </a:cubicBezTo>
                    <a:cubicBezTo>
                      <a:pt x="1984" y="1079"/>
                      <a:pt x="1982" y="1081"/>
                      <a:pt x="1977" y="1083"/>
                    </a:cubicBezTo>
                    <a:cubicBezTo>
                      <a:pt x="1974" y="1086"/>
                      <a:pt x="1966" y="1095"/>
                      <a:pt x="1961" y="1093"/>
                    </a:cubicBezTo>
                    <a:cubicBezTo>
                      <a:pt x="1961" y="1091"/>
                      <a:pt x="1960" y="1089"/>
                      <a:pt x="1958" y="1088"/>
                    </a:cubicBezTo>
                    <a:cubicBezTo>
                      <a:pt x="1956" y="1093"/>
                      <a:pt x="1953" y="1087"/>
                      <a:pt x="1952" y="1086"/>
                    </a:cubicBezTo>
                    <a:cubicBezTo>
                      <a:pt x="1950" y="1085"/>
                      <a:pt x="1951" y="1083"/>
                      <a:pt x="1950" y="1082"/>
                    </a:cubicBezTo>
                    <a:cubicBezTo>
                      <a:pt x="1949" y="1081"/>
                      <a:pt x="1948" y="1082"/>
                      <a:pt x="1947" y="1082"/>
                    </a:cubicBezTo>
                    <a:cubicBezTo>
                      <a:pt x="1940" y="1078"/>
                      <a:pt x="1939" y="1076"/>
                      <a:pt x="1938" y="1068"/>
                    </a:cubicBezTo>
                    <a:cubicBezTo>
                      <a:pt x="1935" y="1066"/>
                      <a:pt x="1930" y="1062"/>
                      <a:pt x="1926" y="1062"/>
                    </a:cubicBezTo>
                    <a:cubicBezTo>
                      <a:pt x="1921" y="1062"/>
                      <a:pt x="1917" y="1062"/>
                      <a:pt x="1912" y="1061"/>
                    </a:cubicBezTo>
                    <a:cubicBezTo>
                      <a:pt x="1913" y="1061"/>
                      <a:pt x="1915" y="1061"/>
                      <a:pt x="1916" y="1061"/>
                    </a:cubicBezTo>
                    <a:cubicBezTo>
                      <a:pt x="1915" y="1057"/>
                      <a:pt x="1920" y="1054"/>
                      <a:pt x="1917" y="1052"/>
                    </a:cubicBezTo>
                    <a:cubicBezTo>
                      <a:pt x="1915" y="1050"/>
                      <a:pt x="1909" y="1052"/>
                      <a:pt x="1907" y="1052"/>
                    </a:cubicBezTo>
                    <a:cubicBezTo>
                      <a:pt x="1908" y="1049"/>
                      <a:pt x="1915" y="1046"/>
                      <a:pt x="1914" y="1042"/>
                    </a:cubicBezTo>
                    <a:cubicBezTo>
                      <a:pt x="1913" y="1036"/>
                      <a:pt x="1907" y="1041"/>
                      <a:pt x="1903" y="1041"/>
                    </a:cubicBezTo>
                    <a:cubicBezTo>
                      <a:pt x="1906" y="1037"/>
                      <a:pt x="1903" y="1036"/>
                      <a:pt x="1903" y="1033"/>
                    </a:cubicBezTo>
                    <a:cubicBezTo>
                      <a:pt x="1903" y="1028"/>
                      <a:pt x="1905" y="1029"/>
                      <a:pt x="1906" y="1026"/>
                    </a:cubicBezTo>
                    <a:cubicBezTo>
                      <a:pt x="1908" y="1021"/>
                      <a:pt x="1907" y="1012"/>
                      <a:pt x="1903" y="1010"/>
                    </a:cubicBezTo>
                    <a:cubicBezTo>
                      <a:pt x="1903" y="1006"/>
                      <a:pt x="1899" y="1005"/>
                      <a:pt x="1896" y="1005"/>
                    </a:cubicBezTo>
                    <a:cubicBezTo>
                      <a:pt x="1900" y="1002"/>
                      <a:pt x="1906" y="1001"/>
                      <a:pt x="1906" y="995"/>
                    </a:cubicBezTo>
                    <a:cubicBezTo>
                      <a:pt x="1905" y="991"/>
                      <a:pt x="1898" y="986"/>
                      <a:pt x="1902" y="981"/>
                    </a:cubicBezTo>
                    <a:cubicBezTo>
                      <a:pt x="1902" y="979"/>
                      <a:pt x="1901" y="979"/>
                      <a:pt x="1904" y="977"/>
                    </a:cubicBezTo>
                    <a:cubicBezTo>
                      <a:pt x="1903" y="971"/>
                      <a:pt x="1903" y="967"/>
                      <a:pt x="1910" y="964"/>
                    </a:cubicBezTo>
                    <a:cubicBezTo>
                      <a:pt x="1910" y="961"/>
                      <a:pt x="1911" y="958"/>
                      <a:pt x="1910" y="955"/>
                    </a:cubicBezTo>
                    <a:cubicBezTo>
                      <a:pt x="1909" y="952"/>
                      <a:pt x="1907" y="952"/>
                      <a:pt x="1907" y="947"/>
                    </a:cubicBezTo>
                    <a:cubicBezTo>
                      <a:pt x="1905" y="947"/>
                      <a:pt x="1904" y="947"/>
                      <a:pt x="1902" y="948"/>
                    </a:cubicBezTo>
                    <a:cubicBezTo>
                      <a:pt x="1903" y="950"/>
                      <a:pt x="1903" y="952"/>
                      <a:pt x="1903" y="954"/>
                    </a:cubicBezTo>
                    <a:cubicBezTo>
                      <a:pt x="1902" y="954"/>
                      <a:pt x="1901" y="954"/>
                      <a:pt x="1901" y="954"/>
                    </a:cubicBezTo>
                    <a:cubicBezTo>
                      <a:pt x="1901" y="958"/>
                      <a:pt x="1894" y="961"/>
                      <a:pt x="1893" y="957"/>
                    </a:cubicBezTo>
                    <a:cubicBezTo>
                      <a:pt x="1892" y="954"/>
                      <a:pt x="1899" y="954"/>
                      <a:pt x="1897" y="949"/>
                    </a:cubicBezTo>
                    <a:cubicBezTo>
                      <a:pt x="1895" y="949"/>
                      <a:pt x="1893" y="948"/>
                      <a:pt x="1891" y="948"/>
                    </a:cubicBezTo>
                    <a:cubicBezTo>
                      <a:pt x="1892" y="948"/>
                      <a:pt x="1893" y="947"/>
                      <a:pt x="1894" y="946"/>
                    </a:cubicBezTo>
                    <a:cubicBezTo>
                      <a:pt x="1891" y="942"/>
                      <a:pt x="1884" y="948"/>
                      <a:pt x="1880" y="948"/>
                    </a:cubicBezTo>
                    <a:cubicBezTo>
                      <a:pt x="1875" y="949"/>
                      <a:pt x="1873" y="945"/>
                      <a:pt x="1869" y="944"/>
                    </a:cubicBezTo>
                    <a:cubicBezTo>
                      <a:pt x="1865" y="942"/>
                      <a:pt x="1861" y="944"/>
                      <a:pt x="1857" y="941"/>
                    </a:cubicBezTo>
                    <a:cubicBezTo>
                      <a:pt x="1856" y="940"/>
                      <a:pt x="1857" y="938"/>
                      <a:pt x="1854" y="936"/>
                    </a:cubicBezTo>
                    <a:cubicBezTo>
                      <a:pt x="1853" y="935"/>
                      <a:pt x="1851" y="935"/>
                      <a:pt x="1849" y="934"/>
                    </a:cubicBezTo>
                    <a:cubicBezTo>
                      <a:pt x="1848" y="932"/>
                      <a:pt x="1849" y="930"/>
                      <a:pt x="1851" y="928"/>
                    </a:cubicBezTo>
                    <a:cubicBezTo>
                      <a:pt x="1845" y="921"/>
                      <a:pt x="1855" y="921"/>
                      <a:pt x="1854" y="916"/>
                    </a:cubicBezTo>
                    <a:cubicBezTo>
                      <a:pt x="1850" y="915"/>
                      <a:pt x="1841" y="911"/>
                      <a:pt x="1839" y="908"/>
                    </a:cubicBezTo>
                    <a:cubicBezTo>
                      <a:pt x="1837" y="905"/>
                      <a:pt x="1838" y="904"/>
                      <a:pt x="1836" y="902"/>
                    </a:cubicBezTo>
                    <a:cubicBezTo>
                      <a:pt x="1834" y="900"/>
                      <a:pt x="1831" y="900"/>
                      <a:pt x="1830" y="899"/>
                    </a:cubicBezTo>
                    <a:cubicBezTo>
                      <a:pt x="1822" y="895"/>
                      <a:pt x="1826" y="891"/>
                      <a:pt x="1821" y="886"/>
                    </a:cubicBezTo>
                    <a:cubicBezTo>
                      <a:pt x="1817" y="883"/>
                      <a:pt x="1811" y="883"/>
                      <a:pt x="1810" y="877"/>
                    </a:cubicBezTo>
                    <a:cubicBezTo>
                      <a:pt x="1808" y="877"/>
                      <a:pt x="1803" y="874"/>
                      <a:pt x="1801" y="872"/>
                    </a:cubicBezTo>
                    <a:cubicBezTo>
                      <a:pt x="1801" y="873"/>
                      <a:pt x="1794" y="867"/>
                      <a:pt x="1797" y="867"/>
                    </a:cubicBezTo>
                    <a:cubicBezTo>
                      <a:pt x="1794" y="867"/>
                      <a:pt x="1793" y="869"/>
                      <a:pt x="1791" y="870"/>
                    </a:cubicBezTo>
                    <a:cubicBezTo>
                      <a:pt x="1790" y="871"/>
                      <a:pt x="1789" y="873"/>
                      <a:pt x="1788" y="874"/>
                    </a:cubicBezTo>
                    <a:cubicBezTo>
                      <a:pt x="1787" y="874"/>
                      <a:pt x="1785" y="873"/>
                      <a:pt x="1784" y="874"/>
                    </a:cubicBezTo>
                    <a:cubicBezTo>
                      <a:pt x="1779" y="877"/>
                      <a:pt x="1779" y="881"/>
                      <a:pt x="1772" y="881"/>
                    </a:cubicBezTo>
                    <a:cubicBezTo>
                      <a:pt x="1768" y="881"/>
                      <a:pt x="1761" y="881"/>
                      <a:pt x="1758" y="879"/>
                    </a:cubicBezTo>
                    <a:cubicBezTo>
                      <a:pt x="1752" y="878"/>
                      <a:pt x="1751" y="877"/>
                      <a:pt x="1745" y="876"/>
                    </a:cubicBezTo>
                    <a:cubicBezTo>
                      <a:pt x="1740" y="876"/>
                      <a:pt x="1734" y="874"/>
                      <a:pt x="1730" y="872"/>
                    </a:cubicBezTo>
                    <a:cubicBezTo>
                      <a:pt x="1721" y="869"/>
                      <a:pt x="1709" y="862"/>
                      <a:pt x="1699" y="861"/>
                    </a:cubicBezTo>
                    <a:cubicBezTo>
                      <a:pt x="1695" y="861"/>
                      <a:pt x="1691" y="864"/>
                      <a:pt x="1688" y="866"/>
                    </a:cubicBezTo>
                    <a:cubicBezTo>
                      <a:pt x="1680" y="870"/>
                      <a:pt x="1676" y="877"/>
                      <a:pt x="1675" y="885"/>
                    </a:cubicBezTo>
                    <a:cubicBezTo>
                      <a:pt x="1675" y="891"/>
                      <a:pt x="1677" y="895"/>
                      <a:pt x="1678" y="900"/>
                    </a:cubicBezTo>
                    <a:cubicBezTo>
                      <a:pt x="1678" y="904"/>
                      <a:pt x="1678" y="907"/>
                      <a:pt x="1679" y="910"/>
                    </a:cubicBezTo>
                    <a:cubicBezTo>
                      <a:pt x="1681" y="913"/>
                      <a:pt x="1687" y="914"/>
                      <a:pt x="1689" y="917"/>
                    </a:cubicBezTo>
                    <a:cubicBezTo>
                      <a:pt x="1690" y="920"/>
                      <a:pt x="1686" y="922"/>
                      <a:pt x="1686" y="925"/>
                    </a:cubicBezTo>
                    <a:cubicBezTo>
                      <a:pt x="1685" y="928"/>
                      <a:pt x="1687" y="931"/>
                      <a:pt x="1687" y="934"/>
                    </a:cubicBezTo>
                    <a:cubicBezTo>
                      <a:pt x="1687" y="942"/>
                      <a:pt x="1680" y="953"/>
                      <a:pt x="1674" y="957"/>
                    </a:cubicBezTo>
                    <a:cubicBezTo>
                      <a:pt x="1671" y="959"/>
                      <a:pt x="1664" y="959"/>
                      <a:pt x="1664" y="965"/>
                    </a:cubicBezTo>
                    <a:cubicBezTo>
                      <a:pt x="1668" y="965"/>
                      <a:pt x="1670" y="963"/>
                      <a:pt x="1674" y="962"/>
                    </a:cubicBezTo>
                    <a:cubicBezTo>
                      <a:pt x="1677" y="962"/>
                      <a:pt x="1687" y="963"/>
                      <a:pt x="1688" y="966"/>
                    </a:cubicBezTo>
                    <a:cubicBezTo>
                      <a:pt x="1690" y="969"/>
                      <a:pt x="1683" y="972"/>
                      <a:pt x="1691" y="976"/>
                    </a:cubicBezTo>
                    <a:cubicBezTo>
                      <a:pt x="1690" y="976"/>
                      <a:pt x="1686" y="979"/>
                      <a:pt x="1686" y="980"/>
                    </a:cubicBezTo>
                    <a:cubicBezTo>
                      <a:pt x="1686" y="984"/>
                      <a:pt x="1689" y="983"/>
                      <a:pt x="1689" y="985"/>
                    </a:cubicBezTo>
                    <a:cubicBezTo>
                      <a:pt x="1690" y="989"/>
                      <a:pt x="1687" y="992"/>
                      <a:pt x="1692" y="993"/>
                    </a:cubicBezTo>
                    <a:cubicBezTo>
                      <a:pt x="1691" y="995"/>
                      <a:pt x="1691" y="998"/>
                      <a:pt x="1690" y="1000"/>
                    </a:cubicBezTo>
                    <a:cubicBezTo>
                      <a:pt x="1696" y="1003"/>
                      <a:pt x="1702" y="1005"/>
                      <a:pt x="1692" y="1009"/>
                    </a:cubicBezTo>
                    <a:cubicBezTo>
                      <a:pt x="1693" y="1010"/>
                      <a:pt x="1694" y="1012"/>
                      <a:pt x="1696" y="1012"/>
                    </a:cubicBezTo>
                    <a:cubicBezTo>
                      <a:pt x="1694" y="1016"/>
                      <a:pt x="1693" y="1016"/>
                      <a:pt x="1691" y="1018"/>
                    </a:cubicBezTo>
                    <a:cubicBezTo>
                      <a:pt x="1689" y="1020"/>
                      <a:pt x="1686" y="1020"/>
                      <a:pt x="1684" y="1023"/>
                    </a:cubicBezTo>
                    <a:cubicBezTo>
                      <a:pt x="1684" y="1024"/>
                      <a:pt x="1686" y="1025"/>
                      <a:pt x="1686" y="1026"/>
                    </a:cubicBezTo>
                    <a:cubicBezTo>
                      <a:pt x="1686" y="1027"/>
                      <a:pt x="1684" y="1028"/>
                      <a:pt x="1684" y="1029"/>
                    </a:cubicBezTo>
                    <a:cubicBezTo>
                      <a:pt x="1683" y="1032"/>
                      <a:pt x="1682" y="1033"/>
                      <a:pt x="1683" y="1036"/>
                    </a:cubicBezTo>
                    <a:cubicBezTo>
                      <a:pt x="1684" y="1036"/>
                      <a:pt x="1685" y="1037"/>
                      <a:pt x="1686" y="1037"/>
                    </a:cubicBezTo>
                    <a:cubicBezTo>
                      <a:pt x="1684" y="1041"/>
                      <a:pt x="1681" y="1043"/>
                      <a:pt x="1677" y="1046"/>
                    </a:cubicBezTo>
                    <a:cubicBezTo>
                      <a:pt x="1671" y="1051"/>
                      <a:pt x="1667" y="1060"/>
                      <a:pt x="1664" y="1066"/>
                    </a:cubicBezTo>
                    <a:cubicBezTo>
                      <a:pt x="1663" y="1068"/>
                      <a:pt x="1660" y="1073"/>
                      <a:pt x="1661" y="1076"/>
                    </a:cubicBezTo>
                    <a:cubicBezTo>
                      <a:pt x="1663" y="1079"/>
                      <a:pt x="1670" y="1080"/>
                      <a:pt x="1671" y="1086"/>
                    </a:cubicBezTo>
                    <a:cubicBezTo>
                      <a:pt x="1678" y="1087"/>
                      <a:pt x="1684" y="1094"/>
                      <a:pt x="1690" y="1098"/>
                    </a:cubicBezTo>
                    <a:cubicBezTo>
                      <a:pt x="1694" y="1101"/>
                      <a:pt x="1698" y="1103"/>
                      <a:pt x="1700" y="1107"/>
                    </a:cubicBezTo>
                    <a:cubicBezTo>
                      <a:pt x="1701" y="1107"/>
                      <a:pt x="1705" y="1115"/>
                      <a:pt x="1704" y="1115"/>
                    </a:cubicBezTo>
                    <a:cubicBezTo>
                      <a:pt x="1713" y="1117"/>
                      <a:pt x="1712" y="1132"/>
                      <a:pt x="1714" y="1139"/>
                    </a:cubicBezTo>
                    <a:cubicBezTo>
                      <a:pt x="1715" y="1142"/>
                      <a:pt x="1717" y="1143"/>
                      <a:pt x="1718" y="1147"/>
                    </a:cubicBezTo>
                    <a:cubicBezTo>
                      <a:pt x="1718" y="1150"/>
                      <a:pt x="1718" y="1153"/>
                      <a:pt x="1718" y="1155"/>
                    </a:cubicBezTo>
                    <a:cubicBezTo>
                      <a:pt x="1719" y="1169"/>
                      <a:pt x="1722" y="1194"/>
                      <a:pt x="1714" y="1205"/>
                    </a:cubicBezTo>
                    <a:cubicBezTo>
                      <a:pt x="1710" y="1211"/>
                      <a:pt x="1706" y="1216"/>
                      <a:pt x="1702" y="1221"/>
                    </a:cubicBezTo>
                    <a:cubicBezTo>
                      <a:pt x="1697" y="1227"/>
                      <a:pt x="1694" y="1233"/>
                      <a:pt x="1688" y="1238"/>
                    </a:cubicBezTo>
                    <a:cubicBezTo>
                      <a:pt x="1685" y="1240"/>
                      <a:pt x="1683" y="1241"/>
                      <a:pt x="1680" y="1244"/>
                    </a:cubicBezTo>
                    <a:cubicBezTo>
                      <a:pt x="1673" y="1251"/>
                      <a:pt x="1668" y="1253"/>
                      <a:pt x="1659" y="1257"/>
                    </a:cubicBezTo>
                    <a:cubicBezTo>
                      <a:pt x="1655" y="1259"/>
                      <a:pt x="1650" y="1263"/>
                      <a:pt x="1646" y="1263"/>
                    </a:cubicBezTo>
                    <a:cubicBezTo>
                      <a:pt x="1647" y="1260"/>
                      <a:pt x="1651" y="1260"/>
                      <a:pt x="1652" y="1257"/>
                    </a:cubicBezTo>
                    <a:cubicBezTo>
                      <a:pt x="1649" y="1256"/>
                      <a:pt x="1644" y="1259"/>
                      <a:pt x="1640" y="1259"/>
                    </a:cubicBezTo>
                    <a:cubicBezTo>
                      <a:pt x="1637" y="1260"/>
                      <a:pt x="1635" y="1260"/>
                      <a:pt x="1632" y="1262"/>
                    </a:cubicBezTo>
                    <a:cubicBezTo>
                      <a:pt x="1634" y="1263"/>
                      <a:pt x="1635" y="1264"/>
                      <a:pt x="1637" y="1265"/>
                    </a:cubicBezTo>
                    <a:cubicBezTo>
                      <a:pt x="1635" y="1266"/>
                      <a:pt x="1634" y="1268"/>
                      <a:pt x="1634" y="1270"/>
                    </a:cubicBezTo>
                    <a:cubicBezTo>
                      <a:pt x="1639" y="1271"/>
                      <a:pt x="1637" y="1273"/>
                      <a:pt x="1638" y="1276"/>
                    </a:cubicBezTo>
                    <a:cubicBezTo>
                      <a:pt x="1639" y="1277"/>
                      <a:pt x="1641" y="1280"/>
                      <a:pt x="1641" y="1282"/>
                    </a:cubicBezTo>
                    <a:cubicBezTo>
                      <a:pt x="1642" y="1285"/>
                      <a:pt x="1643" y="1289"/>
                      <a:pt x="1645" y="1293"/>
                    </a:cubicBezTo>
                    <a:cubicBezTo>
                      <a:pt x="1653" y="1293"/>
                      <a:pt x="1651" y="1298"/>
                      <a:pt x="1651" y="1302"/>
                    </a:cubicBezTo>
                    <a:cubicBezTo>
                      <a:pt x="1650" y="1307"/>
                      <a:pt x="1651" y="1311"/>
                      <a:pt x="1651" y="1316"/>
                    </a:cubicBezTo>
                    <a:cubicBezTo>
                      <a:pt x="1651" y="1322"/>
                      <a:pt x="1652" y="1326"/>
                      <a:pt x="1653" y="1332"/>
                    </a:cubicBezTo>
                    <a:cubicBezTo>
                      <a:pt x="1653" y="1335"/>
                      <a:pt x="1653" y="1340"/>
                      <a:pt x="1653" y="1344"/>
                    </a:cubicBezTo>
                    <a:cubicBezTo>
                      <a:pt x="1659" y="1345"/>
                      <a:pt x="1657" y="1354"/>
                      <a:pt x="1658" y="1357"/>
                    </a:cubicBezTo>
                    <a:cubicBezTo>
                      <a:pt x="1660" y="1362"/>
                      <a:pt x="1665" y="1365"/>
                      <a:pt x="1666" y="1370"/>
                    </a:cubicBezTo>
                    <a:cubicBezTo>
                      <a:pt x="1667" y="1378"/>
                      <a:pt x="1662" y="1381"/>
                      <a:pt x="1658" y="1387"/>
                    </a:cubicBezTo>
                    <a:cubicBezTo>
                      <a:pt x="1658" y="1388"/>
                      <a:pt x="1655" y="1393"/>
                      <a:pt x="1655" y="1393"/>
                    </a:cubicBezTo>
                    <a:cubicBezTo>
                      <a:pt x="1653" y="1398"/>
                      <a:pt x="1653" y="1397"/>
                      <a:pt x="1655" y="1401"/>
                    </a:cubicBezTo>
                    <a:cubicBezTo>
                      <a:pt x="1656" y="1404"/>
                      <a:pt x="1658" y="1402"/>
                      <a:pt x="1658" y="1407"/>
                    </a:cubicBezTo>
                    <a:cubicBezTo>
                      <a:pt x="1658" y="1410"/>
                      <a:pt x="1658" y="1412"/>
                      <a:pt x="1656" y="1414"/>
                    </a:cubicBezTo>
                    <a:cubicBezTo>
                      <a:pt x="1654" y="1413"/>
                      <a:pt x="1654" y="1411"/>
                      <a:pt x="1654" y="1409"/>
                    </a:cubicBezTo>
                    <a:cubicBezTo>
                      <a:pt x="1650" y="1409"/>
                      <a:pt x="1648" y="1406"/>
                      <a:pt x="1648" y="1402"/>
                    </a:cubicBezTo>
                    <a:cubicBezTo>
                      <a:pt x="1644" y="1402"/>
                      <a:pt x="1644" y="1404"/>
                      <a:pt x="1642" y="1406"/>
                    </a:cubicBezTo>
                    <a:cubicBezTo>
                      <a:pt x="1641" y="1407"/>
                      <a:pt x="1642" y="1409"/>
                      <a:pt x="1641" y="1410"/>
                    </a:cubicBezTo>
                    <a:cubicBezTo>
                      <a:pt x="1640" y="1411"/>
                      <a:pt x="1637" y="1411"/>
                      <a:pt x="1637" y="1411"/>
                    </a:cubicBezTo>
                    <a:cubicBezTo>
                      <a:pt x="1634" y="1415"/>
                      <a:pt x="1635" y="1418"/>
                      <a:pt x="1634" y="1423"/>
                    </a:cubicBezTo>
                    <a:cubicBezTo>
                      <a:pt x="1630" y="1423"/>
                      <a:pt x="1627" y="1420"/>
                      <a:pt x="1624" y="1418"/>
                    </a:cubicBezTo>
                    <a:cubicBezTo>
                      <a:pt x="1620" y="1416"/>
                      <a:pt x="1618" y="1417"/>
                      <a:pt x="1616" y="1414"/>
                    </a:cubicBezTo>
                    <a:cubicBezTo>
                      <a:pt x="1612" y="1409"/>
                      <a:pt x="1614" y="1402"/>
                      <a:pt x="1611" y="1397"/>
                    </a:cubicBezTo>
                    <a:cubicBezTo>
                      <a:pt x="1609" y="1393"/>
                      <a:pt x="1604" y="1390"/>
                      <a:pt x="1601" y="1387"/>
                    </a:cubicBezTo>
                    <a:cubicBezTo>
                      <a:pt x="1596" y="1384"/>
                      <a:pt x="1593" y="1385"/>
                      <a:pt x="1590" y="1380"/>
                    </a:cubicBezTo>
                    <a:cubicBezTo>
                      <a:pt x="1587" y="1376"/>
                      <a:pt x="1587" y="1372"/>
                      <a:pt x="1586" y="1367"/>
                    </a:cubicBezTo>
                    <a:cubicBezTo>
                      <a:pt x="1583" y="1367"/>
                      <a:pt x="1578" y="1359"/>
                      <a:pt x="1576" y="1357"/>
                    </a:cubicBezTo>
                    <a:cubicBezTo>
                      <a:pt x="1574" y="1354"/>
                      <a:pt x="1569" y="1351"/>
                      <a:pt x="1568" y="1348"/>
                    </a:cubicBezTo>
                    <a:cubicBezTo>
                      <a:pt x="1564" y="1342"/>
                      <a:pt x="1570" y="1333"/>
                      <a:pt x="1570" y="1326"/>
                    </a:cubicBezTo>
                    <a:cubicBezTo>
                      <a:pt x="1570" y="1319"/>
                      <a:pt x="1573" y="1310"/>
                      <a:pt x="1571" y="1303"/>
                    </a:cubicBezTo>
                    <a:cubicBezTo>
                      <a:pt x="1569" y="1296"/>
                      <a:pt x="1562" y="1292"/>
                      <a:pt x="1563" y="1283"/>
                    </a:cubicBezTo>
                    <a:cubicBezTo>
                      <a:pt x="1563" y="1272"/>
                      <a:pt x="1576" y="1249"/>
                      <a:pt x="1557" y="1245"/>
                    </a:cubicBezTo>
                    <a:cubicBezTo>
                      <a:pt x="1556" y="1244"/>
                      <a:pt x="1554" y="1245"/>
                      <a:pt x="1552" y="1245"/>
                    </a:cubicBezTo>
                    <a:cubicBezTo>
                      <a:pt x="1551" y="1245"/>
                      <a:pt x="1548" y="1244"/>
                      <a:pt x="1547" y="1244"/>
                    </a:cubicBezTo>
                    <a:cubicBezTo>
                      <a:pt x="1543" y="1243"/>
                      <a:pt x="1538" y="1243"/>
                      <a:pt x="1534" y="1242"/>
                    </a:cubicBezTo>
                    <a:cubicBezTo>
                      <a:pt x="1529" y="1241"/>
                      <a:pt x="1525" y="1239"/>
                      <a:pt x="1521" y="1239"/>
                    </a:cubicBezTo>
                    <a:cubicBezTo>
                      <a:pt x="1516" y="1240"/>
                      <a:pt x="1512" y="1242"/>
                      <a:pt x="1508" y="1242"/>
                    </a:cubicBezTo>
                    <a:cubicBezTo>
                      <a:pt x="1498" y="1243"/>
                      <a:pt x="1491" y="1239"/>
                      <a:pt x="1484" y="1233"/>
                    </a:cubicBezTo>
                    <a:cubicBezTo>
                      <a:pt x="1480" y="1230"/>
                      <a:pt x="1477" y="1226"/>
                      <a:pt x="1473" y="1224"/>
                    </a:cubicBezTo>
                    <a:cubicBezTo>
                      <a:pt x="1470" y="1222"/>
                      <a:pt x="1466" y="1221"/>
                      <a:pt x="1462" y="1220"/>
                    </a:cubicBezTo>
                    <a:cubicBezTo>
                      <a:pt x="1455" y="1216"/>
                      <a:pt x="1448" y="1212"/>
                      <a:pt x="1441" y="1210"/>
                    </a:cubicBezTo>
                    <a:cubicBezTo>
                      <a:pt x="1433" y="1207"/>
                      <a:pt x="1426" y="1205"/>
                      <a:pt x="1422" y="1198"/>
                    </a:cubicBezTo>
                    <a:cubicBezTo>
                      <a:pt x="1420" y="1194"/>
                      <a:pt x="1418" y="1189"/>
                      <a:pt x="1416" y="1186"/>
                    </a:cubicBezTo>
                    <a:cubicBezTo>
                      <a:pt x="1414" y="1183"/>
                      <a:pt x="1416" y="1184"/>
                      <a:pt x="1412" y="1182"/>
                    </a:cubicBezTo>
                    <a:cubicBezTo>
                      <a:pt x="1408" y="1180"/>
                      <a:pt x="1405" y="1180"/>
                      <a:pt x="1401" y="1176"/>
                    </a:cubicBezTo>
                    <a:cubicBezTo>
                      <a:pt x="1398" y="1173"/>
                      <a:pt x="1395" y="1169"/>
                      <a:pt x="1392" y="1167"/>
                    </a:cubicBezTo>
                    <a:cubicBezTo>
                      <a:pt x="1389" y="1164"/>
                      <a:pt x="1383" y="1164"/>
                      <a:pt x="1379" y="1163"/>
                    </a:cubicBezTo>
                    <a:cubicBezTo>
                      <a:pt x="1374" y="1161"/>
                      <a:pt x="1370" y="1159"/>
                      <a:pt x="1365" y="1157"/>
                    </a:cubicBezTo>
                    <a:cubicBezTo>
                      <a:pt x="1363" y="1156"/>
                      <a:pt x="1360" y="1156"/>
                      <a:pt x="1358" y="1155"/>
                    </a:cubicBezTo>
                    <a:cubicBezTo>
                      <a:pt x="1356" y="1154"/>
                      <a:pt x="1355" y="1152"/>
                      <a:pt x="1353" y="1150"/>
                    </a:cubicBezTo>
                    <a:cubicBezTo>
                      <a:pt x="1349" y="1148"/>
                      <a:pt x="1344" y="1146"/>
                      <a:pt x="1340" y="1145"/>
                    </a:cubicBezTo>
                    <a:cubicBezTo>
                      <a:pt x="1330" y="1143"/>
                      <a:pt x="1323" y="1149"/>
                      <a:pt x="1314" y="1152"/>
                    </a:cubicBezTo>
                    <a:cubicBezTo>
                      <a:pt x="1309" y="1154"/>
                      <a:pt x="1296" y="1154"/>
                      <a:pt x="1292" y="1157"/>
                    </a:cubicBezTo>
                    <a:cubicBezTo>
                      <a:pt x="1296" y="1150"/>
                      <a:pt x="1298" y="1140"/>
                      <a:pt x="1295" y="1132"/>
                    </a:cubicBezTo>
                    <a:cubicBezTo>
                      <a:pt x="1293" y="1126"/>
                      <a:pt x="1289" y="1123"/>
                      <a:pt x="1287" y="1117"/>
                    </a:cubicBezTo>
                    <a:cubicBezTo>
                      <a:pt x="1285" y="1104"/>
                      <a:pt x="1281" y="1069"/>
                      <a:pt x="1264" y="1067"/>
                    </a:cubicBezTo>
                    <a:cubicBezTo>
                      <a:pt x="1260" y="1066"/>
                      <a:pt x="1254" y="1067"/>
                      <a:pt x="1251" y="1069"/>
                    </a:cubicBezTo>
                    <a:cubicBezTo>
                      <a:pt x="1249" y="1070"/>
                      <a:pt x="1246" y="1075"/>
                      <a:pt x="1242" y="1072"/>
                    </a:cubicBezTo>
                    <a:cubicBezTo>
                      <a:pt x="1241" y="1072"/>
                      <a:pt x="1240" y="1068"/>
                      <a:pt x="1240" y="1067"/>
                    </a:cubicBezTo>
                    <a:cubicBezTo>
                      <a:pt x="1238" y="1064"/>
                      <a:pt x="1237" y="1061"/>
                      <a:pt x="1236" y="1059"/>
                    </a:cubicBezTo>
                    <a:cubicBezTo>
                      <a:pt x="1235" y="1056"/>
                      <a:pt x="1233" y="1053"/>
                      <a:pt x="1233" y="1050"/>
                    </a:cubicBezTo>
                    <a:cubicBezTo>
                      <a:pt x="1232" y="1047"/>
                      <a:pt x="1234" y="1045"/>
                      <a:pt x="1235" y="1042"/>
                    </a:cubicBezTo>
                    <a:cubicBezTo>
                      <a:pt x="1237" y="1032"/>
                      <a:pt x="1231" y="1022"/>
                      <a:pt x="1232" y="1013"/>
                    </a:cubicBezTo>
                    <a:cubicBezTo>
                      <a:pt x="1232" y="1008"/>
                      <a:pt x="1234" y="1005"/>
                      <a:pt x="1234" y="1000"/>
                    </a:cubicBezTo>
                    <a:cubicBezTo>
                      <a:pt x="1235" y="998"/>
                      <a:pt x="1234" y="996"/>
                      <a:pt x="1235" y="994"/>
                    </a:cubicBezTo>
                    <a:cubicBezTo>
                      <a:pt x="1235" y="992"/>
                      <a:pt x="1237" y="991"/>
                      <a:pt x="1237" y="988"/>
                    </a:cubicBezTo>
                    <a:cubicBezTo>
                      <a:pt x="1237" y="986"/>
                      <a:pt x="1237" y="983"/>
                      <a:pt x="1237" y="982"/>
                    </a:cubicBezTo>
                    <a:cubicBezTo>
                      <a:pt x="1236" y="979"/>
                      <a:pt x="1233" y="980"/>
                      <a:pt x="1234" y="977"/>
                    </a:cubicBezTo>
                    <a:cubicBezTo>
                      <a:pt x="1238" y="977"/>
                      <a:pt x="1239" y="977"/>
                      <a:pt x="1240" y="973"/>
                    </a:cubicBezTo>
                    <a:cubicBezTo>
                      <a:pt x="1241" y="969"/>
                      <a:pt x="1243" y="965"/>
                      <a:pt x="1245" y="961"/>
                    </a:cubicBezTo>
                    <a:cubicBezTo>
                      <a:pt x="1247" y="956"/>
                      <a:pt x="1248" y="951"/>
                      <a:pt x="1251" y="948"/>
                    </a:cubicBezTo>
                    <a:cubicBezTo>
                      <a:pt x="1252" y="946"/>
                      <a:pt x="1254" y="948"/>
                      <a:pt x="1254" y="945"/>
                    </a:cubicBezTo>
                    <a:cubicBezTo>
                      <a:pt x="1254" y="943"/>
                      <a:pt x="1253" y="942"/>
                      <a:pt x="1252" y="942"/>
                    </a:cubicBezTo>
                    <a:cubicBezTo>
                      <a:pt x="1252" y="940"/>
                      <a:pt x="1253" y="938"/>
                      <a:pt x="1253" y="937"/>
                    </a:cubicBezTo>
                    <a:cubicBezTo>
                      <a:pt x="1255" y="934"/>
                      <a:pt x="1254" y="936"/>
                      <a:pt x="1256" y="934"/>
                    </a:cubicBezTo>
                    <a:cubicBezTo>
                      <a:pt x="1257" y="933"/>
                      <a:pt x="1259" y="934"/>
                      <a:pt x="1258" y="931"/>
                    </a:cubicBezTo>
                    <a:cubicBezTo>
                      <a:pt x="1258" y="929"/>
                      <a:pt x="1256" y="929"/>
                      <a:pt x="1254" y="928"/>
                    </a:cubicBezTo>
                    <a:cubicBezTo>
                      <a:pt x="1257" y="924"/>
                      <a:pt x="1259" y="918"/>
                      <a:pt x="1264" y="915"/>
                    </a:cubicBezTo>
                    <a:cubicBezTo>
                      <a:pt x="1268" y="912"/>
                      <a:pt x="1278" y="911"/>
                      <a:pt x="1270" y="904"/>
                    </a:cubicBezTo>
                    <a:cubicBezTo>
                      <a:pt x="1269" y="903"/>
                      <a:pt x="1267" y="903"/>
                      <a:pt x="1267" y="900"/>
                    </a:cubicBezTo>
                    <a:cubicBezTo>
                      <a:pt x="1270" y="901"/>
                      <a:pt x="1272" y="902"/>
                      <a:pt x="1275" y="903"/>
                    </a:cubicBezTo>
                    <a:cubicBezTo>
                      <a:pt x="1276" y="904"/>
                      <a:pt x="1279" y="907"/>
                      <a:pt x="1281" y="905"/>
                    </a:cubicBezTo>
                    <a:cubicBezTo>
                      <a:pt x="1284" y="902"/>
                      <a:pt x="1277" y="896"/>
                      <a:pt x="1274" y="896"/>
                    </a:cubicBezTo>
                    <a:cubicBezTo>
                      <a:pt x="1275" y="896"/>
                      <a:pt x="1277" y="896"/>
                      <a:pt x="1278" y="896"/>
                    </a:cubicBezTo>
                    <a:cubicBezTo>
                      <a:pt x="1278" y="895"/>
                      <a:pt x="1278" y="894"/>
                      <a:pt x="1278" y="893"/>
                    </a:cubicBezTo>
                    <a:cubicBezTo>
                      <a:pt x="1280" y="893"/>
                      <a:pt x="1282" y="892"/>
                      <a:pt x="1283" y="890"/>
                    </a:cubicBezTo>
                    <a:cubicBezTo>
                      <a:pt x="1281" y="889"/>
                      <a:pt x="1276" y="887"/>
                      <a:pt x="1280" y="886"/>
                    </a:cubicBezTo>
                    <a:cubicBezTo>
                      <a:pt x="1280" y="886"/>
                      <a:pt x="1280" y="885"/>
                      <a:pt x="1280" y="885"/>
                    </a:cubicBezTo>
                    <a:cubicBezTo>
                      <a:pt x="1282" y="885"/>
                      <a:pt x="1284" y="885"/>
                      <a:pt x="1286" y="885"/>
                    </a:cubicBezTo>
                    <a:cubicBezTo>
                      <a:pt x="1287" y="884"/>
                      <a:pt x="1287" y="881"/>
                      <a:pt x="1288" y="880"/>
                    </a:cubicBezTo>
                    <a:cubicBezTo>
                      <a:pt x="1291" y="879"/>
                      <a:pt x="1291" y="887"/>
                      <a:pt x="1295" y="888"/>
                    </a:cubicBezTo>
                    <a:cubicBezTo>
                      <a:pt x="1295" y="885"/>
                      <a:pt x="1294" y="882"/>
                      <a:pt x="1293" y="879"/>
                    </a:cubicBezTo>
                    <a:cubicBezTo>
                      <a:pt x="1293" y="877"/>
                      <a:pt x="1292" y="875"/>
                      <a:pt x="1291" y="873"/>
                    </a:cubicBezTo>
                    <a:cubicBezTo>
                      <a:pt x="1291" y="872"/>
                      <a:pt x="1289" y="871"/>
                      <a:pt x="1289" y="869"/>
                    </a:cubicBezTo>
                    <a:cubicBezTo>
                      <a:pt x="1292" y="872"/>
                      <a:pt x="1294" y="873"/>
                      <a:pt x="1298" y="873"/>
                    </a:cubicBezTo>
                    <a:cubicBezTo>
                      <a:pt x="1300" y="874"/>
                      <a:pt x="1306" y="876"/>
                      <a:pt x="1305" y="871"/>
                    </a:cubicBezTo>
                    <a:cubicBezTo>
                      <a:pt x="1303" y="871"/>
                      <a:pt x="1299" y="871"/>
                      <a:pt x="1298" y="870"/>
                    </a:cubicBezTo>
                    <a:cubicBezTo>
                      <a:pt x="1297" y="870"/>
                      <a:pt x="1295" y="865"/>
                      <a:pt x="1295" y="865"/>
                    </a:cubicBezTo>
                    <a:cubicBezTo>
                      <a:pt x="1296" y="862"/>
                      <a:pt x="1305" y="864"/>
                      <a:pt x="1307" y="866"/>
                    </a:cubicBezTo>
                    <a:cubicBezTo>
                      <a:pt x="1321" y="857"/>
                      <a:pt x="1297" y="857"/>
                      <a:pt x="1297" y="849"/>
                    </a:cubicBezTo>
                    <a:cubicBezTo>
                      <a:pt x="1300" y="847"/>
                      <a:pt x="1306" y="852"/>
                      <a:pt x="1307" y="847"/>
                    </a:cubicBezTo>
                    <a:cubicBezTo>
                      <a:pt x="1312" y="848"/>
                      <a:pt x="1318" y="849"/>
                      <a:pt x="1323" y="848"/>
                    </a:cubicBezTo>
                    <a:cubicBezTo>
                      <a:pt x="1327" y="846"/>
                      <a:pt x="1331" y="843"/>
                      <a:pt x="1336" y="842"/>
                    </a:cubicBezTo>
                    <a:cubicBezTo>
                      <a:pt x="1340" y="841"/>
                      <a:pt x="1343" y="840"/>
                      <a:pt x="1344" y="835"/>
                    </a:cubicBezTo>
                    <a:cubicBezTo>
                      <a:pt x="1346" y="831"/>
                      <a:pt x="1344" y="827"/>
                      <a:pt x="1344" y="823"/>
                    </a:cubicBezTo>
                    <a:cubicBezTo>
                      <a:pt x="1344" y="823"/>
                      <a:pt x="1343" y="823"/>
                      <a:pt x="1343" y="823"/>
                    </a:cubicBezTo>
                    <a:cubicBezTo>
                      <a:pt x="1346" y="816"/>
                      <a:pt x="1338" y="811"/>
                      <a:pt x="1333" y="807"/>
                    </a:cubicBezTo>
                    <a:cubicBezTo>
                      <a:pt x="1331" y="806"/>
                      <a:pt x="1331" y="806"/>
                      <a:pt x="1329" y="805"/>
                    </a:cubicBezTo>
                    <a:cubicBezTo>
                      <a:pt x="1327" y="804"/>
                      <a:pt x="1326" y="805"/>
                      <a:pt x="1324" y="803"/>
                    </a:cubicBezTo>
                    <a:cubicBezTo>
                      <a:pt x="1323" y="802"/>
                      <a:pt x="1317" y="797"/>
                      <a:pt x="1317" y="795"/>
                    </a:cubicBezTo>
                    <a:cubicBezTo>
                      <a:pt x="1322" y="796"/>
                      <a:pt x="1326" y="799"/>
                      <a:pt x="1331" y="802"/>
                    </a:cubicBezTo>
                    <a:cubicBezTo>
                      <a:pt x="1334" y="803"/>
                      <a:pt x="1336" y="804"/>
                      <a:pt x="1338" y="807"/>
                    </a:cubicBezTo>
                    <a:cubicBezTo>
                      <a:pt x="1340" y="809"/>
                      <a:pt x="1340" y="812"/>
                      <a:pt x="1343" y="812"/>
                    </a:cubicBezTo>
                    <a:cubicBezTo>
                      <a:pt x="1343" y="809"/>
                      <a:pt x="1346" y="809"/>
                      <a:pt x="1346" y="807"/>
                    </a:cubicBezTo>
                    <a:cubicBezTo>
                      <a:pt x="1346" y="805"/>
                      <a:pt x="1344" y="804"/>
                      <a:pt x="1342" y="803"/>
                    </a:cubicBezTo>
                    <a:cubicBezTo>
                      <a:pt x="1345" y="802"/>
                      <a:pt x="1348" y="802"/>
                      <a:pt x="1351" y="801"/>
                    </a:cubicBezTo>
                    <a:cubicBezTo>
                      <a:pt x="1354" y="801"/>
                      <a:pt x="1355" y="800"/>
                      <a:pt x="1358" y="796"/>
                    </a:cubicBezTo>
                    <a:cubicBezTo>
                      <a:pt x="1359" y="795"/>
                      <a:pt x="1361" y="791"/>
                      <a:pt x="1361" y="789"/>
                    </a:cubicBezTo>
                    <a:cubicBezTo>
                      <a:pt x="1361" y="787"/>
                      <a:pt x="1357" y="785"/>
                      <a:pt x="1359" y="782"/>
                    </a:cubicBezTo>
                    <a:cubicBezTo>
                      <a:pt x="1359" y="783"/>
                      <a:pt x="1359" y="784"/>
                      <a:pt x="1359" y="784"/>
                    </a:cubicBezTo>
                    <a:cubicBezTo>
                      <a:pt x="1360" y="785"/>
                      <a:pt x="1361" y="785"/>
                      <a:pt x="1362" y="785"/>
                    </a:cubicBezTo>
                    <a:cubicBezTo>
                      <a:pt x="1362" y="784"/>
                      <a:pt x="1362" y="783"/>
                      <a:pt x="1362" y="782"/>
                    </a:cubicBezTo>
                    <a:cubicBezTo>
                      <a:pt x="1369" y="784"/>
                      <a:pt x="1363" y="768"/>
                      <a:pt x="1361" y="768"/>
                    </a:cubicBezTo>
                    <a:cubicBezTo>
                      <a:pt x="1365" y="767"/>
                      <a:pt x="1366" y="772"/>
                      <a:pt x="1367" y="774"/>
                    </a:cubicBezTo>
                    <a:cubicBezTo>
                      <a:pt x="1367" y="773"/>
                      <a:pt x="1370" y="777"/>
                      <a:pt x="1370" y="777"/>
                    </a:cubicBezTo>
                    <a:cubicBezTo>
                      <a:pt x="1371" y="778"/>
                      <a:pt x="1372" y="778"/>
                      <a:pt x="1374" y="778"/>
                    </a:cubicBezTo>
                    <a:cubicBezTo>
                      <a:pt x="1374" y="777"/>
                      <a:pt x="1374" y="776"/>
                      <a:pt x="1374" y="776"/>
                    </a:cubicBezTo>
                    <a:cubicBezTo>
                      <a:pt x="1378" y="776"/>
                      <a:pt x="1380" y="784"/>
                      <a:pt x="1385" y="780"/>
                    </a:cubicBezTo>
                    <a:cubicBezTo>
                      <a:pt x="1385" y="779"/>
                      <a:pt x="1385" y="778"/>
                      <a:pt x="1385" y="777"/>
                    </a:cubicBezTo>
                    <a:cubicBezTo>
                      <a:pt x="1388" y="777"/>
                      <a:pt x="1390" y="779"/>
                      <a:pt x="1393" y="779"/>
                    </a:cubicBezTo>
                    <a:cubicBezTo>
                      <a:pt x="1399" y="780"/>
                      <a:pt x="1403" y="774"/>
                      <a:pt x="1407" y="771"/>
                    </a:cubicBezTo>
                    <a:cubicBezTo>
                      <a:pt x="1409" y="769"/>
                      <a:pt x="1412" y="768"/>
                      <a:pt x="1413" y="765"/>
                    </a:cubicBezTo>
                    <a:cubicBezTo>
                      <a:pt x="1415" y="763"/>
                      <a:pt x="1414" y="760"/>
                      <a:pt x="1415" y="758"/>
                    </a:cubicBezTo>
                    <a:cubicBezTo>
                      <a:pt x="1416" y="757"/>
                      <a:pt x="1417" y="757"/>
                      <a:pt x="1417" y="755"/>
                    </a:cubicBezTo>
                    <a:cubicBezTo>
                      <a:pt x="1418" y="755"/>
                      <a:pt x="1417" y="753"/>
                      <a:pt x="1417" y="752"/>
                    </a:cubicBezTo>
                    <a:cubicBezTo>
                      <a:pt x="1418" y="749"/>
                      <a:pt x="1419" y="747"/>
                      <a:pt x="1421" y="745"/>
                    </a:cubicBezTo>
                    <a:cubicBezTo>
                      <a:pt x="1424" y="743"/>
                      <a:pt x="1426" y="745"/>
                      <a:pt x="1427" y="741"/>
                    </a:cubicBezTo>
                    <a:cubicBezTo>
                      <a:pt x="1427" y="739"/>
                      <a:pt x="1426" y="736"/>
                      <a:pt x="1426" y="734"/>
                    </a:cubicBezTo>
                    <a:cubicBezTo>
                      <a:pt x="1431" y="734"/>
                      <a:pt x="1433" y="730"/>
                      <a:pt x="1435" y="726"/>
                    </a:cubicBezTo>
                    <a:cubicBezTo>
                      <a:pt x="1435" y="725"/>
                      <a:pt x="1435" y="722"/>
                      <a:pt x="1436" y="721"/>
                    </a:cubicBezTo>
                    <a:cubicBezTo>
                      <a:pt x="1437" y="719"/>
                      <a:pt x="1439" y="719"/>
                      <a:pt x="1440" y="718"/>
                    </a:cubicBezTo>
                    <a:cubicBezTo>
                      <a:pt x="1440" y="717"/>
                      <a:pt x="1439" y="716"/>
                      <a:pt x="1439" y="715"/>
                    </a:cubicBezTo>
                    <a:cubicBezTo>
                      <a:pt x="1441" y="711"/>
                      <a:pt x="1443" y="708"/>
                      <a:pt x="1441" y="703"/>
                    </a:cubicBezTo>
                    <a:cubicBezTo>
                      <a:pt x="1437" y="696"/>
                      <a:pt x="1423" y="697"/>
                      <a:pt x="1415" y="697"/>
                    </a:cubicBezTo>
                    <a:cubicBezTo>
                      <a:pt x="1409" y="697"/>
                      <a:pt x="1403" y="696"/>
                      <a:pt x="1397" y="695"/>
                    </a:cubicBezTo>
                    <a:cubicBezTo>
                      <a:pt x="1395" y="694"/>
                      <a:pt x="1388" y="694"/>
                      <a:pt x="1386" y="693"/>
                    </a:cubicBezTo>
                    <a:cubicBezTo>
                      <a:pt x="1385" y="692"/>
                      <a:pt x="1386" y="691"/>
                      <a:pt x="1385" y="689"/>
                    </a:cubicBezTo>
                    <a:cubicBezTo>
                      <a:pt x="1384" y="688"/>
                      <a:pt x="1383" y="687"/>
                      <a:pt x="1381" y="686"/>
                    </a:cubicBezTo>
                    <a:cubicBezTo>
                      <a:pt x="1377" y="682"/>
                      <a:pt x="1375" y="677"/>
                      <a:pt x="1372" y="672"/>
                    </a:cubicBezTo>
                    <a:cubicBezTo>
                      <a:pt x="1370" y="670"/>
                      <a:pt x="1371" y="670"/>
                      <a:pt x="1368" y="668"/>
                    </a:cubicBezTo>
                    <a:cubicBezTo>
                      <a:pt x="1367" y="668"/>
                      <a:pt x="1365" y="667"/>
                      <a:pt x="1364" y="666"/>
                    </a:cubicBezTo>
                    <a:cubicBezTo>
                      <a:pt x="1361" y="664"/>
                      <a:pt x="1359" y="663"/>
                      <a:pt x="1356" y="662"/>
                    </a:cubicBezTo>
                    <a:cubicBezTo>
                      <a:pt x="1355" y="661"/>
                      <a:pt x="1356" y="660"/>
                      <a:pt x="1356" y="659"/>
                    </a:cubicBezTo>
                    <a:cubicBezTo>
                      <a:pt x="1360" y="659"/>
                      <a:pt x="1362" y="661"/>
                      <a:pt x="1365" y="661"/>
                    </a:cubicBezTo>
                    <a:cubicBezTo>
                      <a:pt x="1369" y="662"/>
                      <a:pt x="1367" y="658"/>
                      <a:pt x="1366" y="655"/>
                    </a:cubicBezTo>
                    <a:cubicBezTo>
                      <a:pt x="1370" y="655"/>
                      <a:pt x="1374" y="660"/>
                      <a:pt x="1377" y="662"/>
                    </a:cubicBezTo>
                    <a:cubicBezTo>
                      <a:pt x="1379" y="664"/>
                      <a:pt x="1382" y="665"/>
                      <a:pt x="1384" y="667"/>
                    </a:cubicBezTo>
                    <a:cubicBezTo>
                      <a:pt x="1385" y="668"/>
                      <a:pt x="1386" y="671"/>
                      <a:pt x="1389" y="672"/>
                    </a:cubicBezTo>
                    <a:cubicBezTo>
                      <a:pt x="1389" y="673"/>
                      <a:pt x="1392" y="674"/>
                      <a:pt x="1393" y="675"/>
                    </a:cubicBezTo>
                    <a:cubicBezTo>
                      <a:pt x="1396" y="678"/>
                      <a:pt x="1399" y="680"/>
                      <a:pt x="1401" y="682"/>
                    </a:cubicBezTo>
                    <a:cubicBezTo>
                      <a:pt x="1405" y="685"/>
                      <a:pt x="1408" y="691"/>
                      <a:pt x="1413" y="693"/>
                    </a:cubicBezTo>
                    <a:cubicBezTo>
                      <a:pt x="1415" y="694"/>
                      <a:pt x="1418" y="694"/>
                      <a:pt x="1422" y="694"/>
                    </a:cubicBezTo>
                    <a:cubicBezTo>
                      <a:pt x="1424" y="694"/>
                      <a:pt x="1427" y="696"/>
                      <a:pt x="1430" y="695"/>
                    </a:cubicBezTo>
                    <a:cubicBezTo>
                      <a:pt x="1438" y="694"/>
                      <a:pt x="1435" y="688"/>
                      <a:pt x="1438" y="683"/>
                    </a:cubicBezTo>
                    <a:cubicBezTo>
                      <a:pt x="1440" y="681"/>
                      <a:pt x="1445" y="680"/>
                      <a:pt x="1446" y="678"/>
                    </a:cubicBezTo>
                    <a:cubicBezTo>
                      <a:pt x="1448" y="676"/>
                      <a:pt x="1450" y="674"/>
                      <a:pt x="1452" y="672"/>
                    </a:cubicBezTo>
                    <a:cubicBezTo>
                      <a:pt x="1456" y="669"/>
                      <a:pt x="1454" y="663"/>
                      <a:pt x="1457" y="659"/>
                    </a:cubicBezTo>
                    <a:cubicBezTo>
                      <a:pt x="1459" y="657"/>
                      <a:pt x="1462" y="654"/>
                      <a:pt x="1465" y="652"/>
                    </a:cubicBezTo>
                    <a:cubicBezTo>
                      <a:pt x="1468" y="650"/>
                      <a:pt x="1467" y="649"/>
                      <a:pt x="1468" y="646"/>
                    </a:cubicBezTo>
                    <a:cubicBezTo>
                      <a:pt x="1469" y="643"/>
                      <a:pt x="1472" y="641"/>
                      <a:pt x="1472" y="639"/>
                    </a:cubicBezTo>
                    <a:cubicBezTo>
                      <a:pt x="1468" y="638"/>
                      <a:pt x="1466" y="635"/>
                      <a:pt x="1463" y="634"/>
                    </a:cubicBezTo>
                    <a:cubicBezTo>
                      <a:pt x="1460" y="633"/>
                      <a:pt x="1459" y="632"/>
                      <a:pt x="1456" y="631"/>
                    </a:cubicBezTo>
                    <a:cubicBezTo>
                      <a:pt x="1451" y="628"/>
                      <a:pt x="1449" y="629"/>
                      <a:pt x="1449" y="623"/>
                    </a:cubicBezTo>
                    <a:cubicBezTo>
                      <a:pt x="1449" y="624"/>
                      <a:pt x="1450" y="619"/>
                      <a:pt x="1450" y="620"/>
                    </a:cubicBezTo>
                    <a:cubicBezTo>
                      <a:pt x="1450" y="620"/>
                      <a:pt x="1449" y="619"/>
                      <a:pt x="1450" y="618"/>
                    </a:cubicBezTo>
                    <a:cubicBezTo>
                      <a:pt x="1451" y="616"/>
                      <a:pt x="1454" y="617"/>
                      <a:pt x="1456" y="617"/>
                    </a:cubicBezTo>
                    <a:cubicBezTo>
                      <a:pt x="1460" y="617"/>
                      <a:pt x="1465" y="619"/>
                      <a:pt x="1469" y="620"/>
                    </a:cubicBezTo>
                    <a:cubicBezTo>
                      <a:pt x="1469" y="619"/>
                      <a:pt x="1469" y="618"/>
                      <a:pt x="1469" y="617"/>
                    </a:cubicBezTo>
                    <a:cubicBezTo>
                      <a:pt x="1472" y="617"/>
                      <a:pt x="1478" y="618"/>
                      <a:pt x="1479" y="614"/>
                    </a:cubicBezTo>
                    <a:cubicBezTo>
                      <a:pt x="1481" y="615"/>
                      <a:pt x="1483" y="616"/>
                      <a:pt x="1484" y="617"/>
                    </a:cubicBezTo>
                    <a:cubicBezTo>
                      <a:pt x="1486" y="621"/>
                      <a:pt x="1483" y="630"/>
                      <a:pt x="1487" y="633"/>
                    </a:cubicBezTo>
                    <a:cubicBezTo>
                      <a:pt x="1489" y="634"/>
                      <a:pt x="1492" y="634"/>
                      <a:pt x="1494" y="634"/>
                    </a:cubicBezTo>
                    <a:cubicBezTo>
                      <a:pt x="1497" y="635"/>
                      <a:pt x="1498" y="637"/>
                      <a:pt x="1500" y="638"/>
                    </a:cubicBezTo>
                    <a:cubicBezTo>
                      <a:pt x="1503" y="639"/>
                      <a:pt x="1506" y="637"/>
                      <a:pt x="1508" y="640"/>
                    </a:cubicBezTo>
                    <a:cubicBezTo>
                      <a:pt x="1510" y="643"/>
                      <a:pt x="1507" y="646"/>
                      <a:pt x="1509" y="649"/>
                    </a:cubicBezTo>
                    <a:cubicBezTo>
                      <a:pt x="1512" y="654"/>
                      <a:pt x="1519" y="655"/>
                      <a:pt x="1516" y="663"/>
                    </a:cubicBezTo>
                    <a:cubicBezTo>
                      <a:pt x="1519" y="664"/>
                      <a:pt x="1519" y="668"/>
                      <a:pt x="1523" y="668"/>
                    </a:cubicBezTo>
                    <a:cubicBezTo>
                      <a:pt x="1522" y="671"/>
                      <a:pt x="1523" y="672"/>
                      <a:pt x="1525" y="672"/>
                    </a:cubicBezTo>
                    <a:cubicBezTo>
                      <a:pt x="1528" y="673"/>
                      <a:pt x="1531" y="673"/>
                      <a:pt x="1533" y="674"/>
                    </a:cubicBezTo>
                    <a:cubicBezTo>
                      <a:pt x="1537" y="675"/>
                      <a:pt x="1546" y="672"/>
                      <a:pt x="1540" y="668"/>
                    </a:cubicBezTo>
                    <a:cubicBezTo>
                      <a:pt x="1538" y="666"/>
                      <a:pt x="1528" y="668"/>
                      <a:pt x="1529" y="662"/>
                    </a:cubicBezTo>
                    <a:cubicBezTo>
                      <a:pt x="1529" y="659"/>
                      <a:pt x="1537" y="664"/>
                      <a:pt x="1540" y="663"/>
                    </a:cubicBezTo>
                    <a:cubicBezTo>
                      <a:pt x="1540" y="659"/>
                      <a:pt x="1535" y="660"/>
                      <a:pt x="1532" y="659"/>
                    </a:cubicBezTo>
                    <a:cubicBezTo>
                      <a:pt x="1532" y="659"/>
                      <a:pt x="1530" y="656"/>
                      <a:pt x="1530" y="656"/>
                    </a:cubicBezTo>
                    <a:cubicBezTo>
                      <a:pt x="1529" y="654"/>
                      <a:pt x="1528" y="653"/>
                      <a:pt x="1527" y="652"/>
                    </a:cubicBezTo>
                    <a:cubicBezTo>
                      <a:pt x="1526" y="650"/>
                      <a:pt x="1527" y="649"/>
                      <a:pt x="1524" y="647"/>
                    </a:cubicBezTo>
                    <a:cubicBezTo>
                      <a:pt x="1522" y="645"/>
                      <a:pt x="1520" y="647"/>
                      <a:pt x="1518" y="646"/>
                    </a:cubicBezTo>
                    <a:cubicBezTo>
                      <a:pt x="1516" y="645"/>
                      <a:pt x="1513" y="642"/>
                      <a:pt x="1511" y="640"/>
                    </a:cubicBezTo>
                    <a:cubicBezTo>
                      <a:pt x="1512" y="640"/>
                      <a:pt x="1514" y="640"/>
                      <a:pt x="1515" y="640"/>
                    </a:cubicBezTo>
                    <a:cubicBezTo>
                      <a:pt x="1513" y="636"/>
                      <a:pt x="1508" y="635"/>
                      <a:pt x="1508" y="630"/>
                    </a:cubicBezTo>
                    <a:cubicBezTo>
                      <a:pt x="1508" y="628"/>
                      <a:pt x="1508" y="626"/>
                      <a:pt x="1509" y="627"/>
                    </a:cubicBezTo>
                    <a:cubicBezTo>
                      <a:pt x="1510" y="628"/>
                      <a:pt x="1510" y="630"/>
                      <a:pt x="1511" y="631"/>
                    </a:cubicBezTo>
                    <a:cubicBezTo>
                      <a:pt x="1511" y="631"/>
                      <a:pt x="1513" y="632"/>
                      <a:pt x="1514" y="632"/>
                    </a:cubicBezTo>
                    <a:cubicBezTo>
                      <a:pt x="1515" y="632"/>
                      <a:pt x="1515" y="631"/>
                      <a:pt x="1516" y="632"/>
                    </a:cubicBezTo>
                    <a:cubicBezTo>
                      <a:pt x="1517" y="632"/>
                      <a:pt x="1517" y="634"/>
                      <a:pt x="1518" y="635"/>
                    </a:cubicBezTo>
                    <a:cubicBezTo>
                      <a:pt x="1520" y="637"/>
                      <a:pt x="1522" y="637"/>
                      <a:pt x="1524" y="639"/>
                    </a:cubicBezTo>
                    <a:cubicBezTo>
                      <a:pt x="1527" y="641"/>
                      <a:pt x="1527" y="644"/>
                      <a:pt x="1529" y="646"/>
                    </a:cubicBezTo>
                    <a:cubicBezTo>
                      <a:pt x="1530" y="648"/>
                      <a:pt x="1532" y="649"/>
                      <a:pt x="1533" y="651"/>
                    </a:cubicBezTo>
                    <a:cubicBezTo>
                      <a:pt x="1532" y="649"/>
                      <a:pt x="1533" y="647"/>
                      <a:pt x="1532" y="645"/>
                    </a:cubicBezTo>
                    <a:cubicBezTo>
                      <a:pt x="1532" y="643"/>
                      <a:pt x="1531" y="642"/>
                      <a:pt x="1530" y="640"/>
                    </a:cubicBezTo>
                    <a:cubicBezTo>
                      <a:pt x="1529" y="638"/>
                      <a:pt x="1530" y="635"/>
                      <a:pt x="1529" y="634"/>
                    </a:cubicBezTo>
                    <a:cubicBezTo>
                      <a:pt x="1528" y="632"/>
                      <a:pt x="1527" y="631"/>
                      <a:pt x="1526" y="629"/>
                    </a:cubicBezTo>
                    <a:cubicBezTo>
                      <a:pt x="1523" y="624"/>
                      <a:pt x="1523" y="620"/>
                      <a:pt x="1521" y="616"/>
                    </a:cubicBezTo>
                    <a:cubicBezTo>
                      <a:pt x="1520" y="614"/>
                      <a:pt x="1519" y="614"/>
                      <a:pt x="1519" y="611"/>
                    </a:cubicBezTo>
                    <a:cubicBezTo>
                      <a:pt x="1518" y="609"/>
                      <a:pt x="1518" y="607"/>
                      <a:pt x="1518" y="605"/>
                    </a:cubicBezTo>
                    <a:cubicBezTo>
                      <a:pt x="1521" y="605"/>
                      <a:pt x="1521" y="609"/>
                      <a:pt x="1522" y="611"/>
                    </a:cubicBezTo>
                    <a:cubicBezTo>
                      <a:pt x="1524" y="614"/>
                      <a:pt x="1528" y="615"/>
                      <a:pt x="1530" y="618"/>
                    </a:cubicBezTo>
                    <a:cubicBezTo>
                      <a:pt x="1530" y="620"/>
                      <a:pt x="1530" y="621"/>
                      <a:pt x="1531" y="623"/>
                    </a:cubicBezTo>
                    <a:cubicBezTo>
                      <a:pt x="1532" y="627"/>
                      <a:pt x="1535" y="630"/>
                      <a:pt x="1540" y="627"/>
                    </a:cubicBezTo>
                    <a:cubicBezTo>
                      <a:pt x="1540" y="630"/>
                      <a:pt x="1539" y="633"/>
                      <a:pt x="1540" y="635"/>
                    </a:cubicBezTo>
                    <a:cubicBezTo>
                      <a:pt x="1541" y="635"/>
                      <a:pt x="1543" y="636"/>
                      <a:pt x="1544" y="636"/>
                    </a:cubicBezTo>
                    <a:cubicBezTo>
                      <a:pt x="1545" y="637"/>
                      <a:pt x="1546" y="638"/>
                      <a:pt x="1547" y="639"/>
                    </a:cubicBezTo>
                    <a:cubicBezTo>
                      <a:pt x="1548" y="635"/>
                      <a:pt x="1553" y="635"/>
                      <a:pt x="1550" y="632"/>
                    </a:cubicBezTo>
                    <a:cubicBezTo>
                      <a:pt x="1549" y="632"/>
                      <a:pt x="1547" y="633"/>
                      <a:pt x="1546" y="632"/>
                    </a:cubicBezTo>
                    <a:cubicBezTo>
                      <a:pt x="1545" y="632"/>
                      <a:pt x="1545" y="630"/>
                      <a:pt x="1544" y="630"/>
                    </a:cubicBezTo>
                    <a:cubicBezTo>
                      <a:pt x="1543" y="628"/>
                      <a:pt x="1542" y="628"/>
                      <a:pt x="1542" y="625"/>
                    </a:cubicBezTo>
                    <a:cubicBezTo>
                      <a:pt x="1542" y="624"/>
                      <a:pt x="1545" y="622"/>
                      <a:pt x="1545" y="621"/>
                    </a:cubicBezTo>
                    <a:cubicBezTo>
                      <a:pt x="1546" y="620"/>
                      <a:pt x="1547" y="620"/>
                      <a:pt x="1548" y="620"/>
                    </a:cubicBezTo>
                    <a:cubicBezTo>
                      <a:pt x="1548" y="619"/>
                      <a:pt x="1547" y="618"/>
                      <a:pt x="1548" y="617"/>
                    </a:cubicBezTo>
                    <a:cubicBezTo>
                      <a:pt x="1551" y="614"/>
                      <a:pt x="1553" y="614"/>
                      <a:pt x="1557" y="614"/>
                    </a:cubicBezTo>
                    <a:cubicBezTo>
                      <a:pt x="1558" y="611"/>
                      <a:pt x="1564" y="608"/>
                      <a:pt x="1564" y="603"/>
                    </a:cubicBezTo>
                    <a:cubicBezTo>
                      <a:pt x="1566" y="603"/>
                      <a:pt x="1568" y="604"/>
                      <a:pt x="1570" y="604"/>
                    </a:cubicBezTo>
                    <a:cubicBezTo>
                      <a:pt x="1571" y="599"/>
                      <a:pt x="1571" y="594"/>
                      <a:pt x="1574" y="590"/>
                    </a:cubicBezTo>
                    <a:cubicBezTo>
                      <a:pt x="1578" y="584"/>
                      <a:pt x="1582" y="587"/>
                      <a:pt x="1587" y="585"/>
                    </a:cubicBezTo>
                    <a:cubicBezTo>
                      <a:pt x="1590" y="583"/>
                      <a:pt x="1592" y="571"/>
                      <a:pt x="1592" y="566"/>
                    </a:cubicBezTo>
                    <a:cubicBezTo>
                      <a:pt x="1592" y="563"/>
                      <a:pt x="1592" y="561"/>
                      <a:pt x="1593" y="558"/>
                    </a:cubicBezTo>
                    <a:cubicBezTo>
                      <a:pt x="1594" y="554"/>
                      <a:pt x="1595" y="554"/>
                      <a:pt x="1593" y="550"/>
                    </a:cubicBezTo>
                    <a:cubicBezTo>
                      <a:pt x="1592" y="545"/>
                      <a:pt x="1588" y="541"/>
                      <a:pt x="1585" y="536"/>
                    </a:cubicBezTo>
                    <a:cubicBezTo>
                      <a:pt x="1583" y="534"/>
                      <a:pt x="1583" y="532"/>
                      <a:pt x="1581" y="530"/>
                    </a:cubicBezTo>
                    <a:cubicBezTo>
                      <a:pt x="1578" y="527"/>
                      <a:pt x="1576" y="526"/>
                      <a:pt x="1573" y="524"/>
                    </a:cubicBezTo>
                    <a:cubicBezTo>
                      <a:pt x="1570" y="518"/>
                      <a:pt x="1570" y="512"/>
                      <a:pt x="1573" y="506"/>
                    </a:cubicBezTo>
                    <a:cubicBezTo>
                      <a:pt x="1574" y="505"/>
                      <a:pt x="1578" y="497"/>
                      <a:pt x="1573" y="498"/>
                    </a:cubicBezTo>
                    <a:cubicBezTo>
                      <a:pt x="1572" y="501"/>
                      <a:pt x="1570" y="505"/>
                      <a:pt x="1567" y="504"/>
                    </a:cubicBezTo>
                    <a:cubicBezTo>
                      <a:pt x="1565" y="499"/>
                      <a:pt x="1571" y="495"/>
                      <a:pt x="1563" y="493"/>
                    </a:cubicBezTo>
                    <a:cubicBezTo>
                      <a:pt x="1564" y="493"/>
                      <a:pt x="1565" y="493"/>
                      <a:pt x="1566" y="493"/>
                    </a:cubicBezTo>
                    <a:cubicBezTo>
                      <a:pt x="1566" y="492"/>
                      <a:pt x="1567" y="492"/>
                      <a:pt x="1567" y="491"/>
                    </a:cubicBezTo>
                    <a:cubicBezTo>
                      <a:pt x="1569" y="491"/>
                      <a:pt x="1576" y="496"/>
                      <a:pt x="1574" y="490"/>
                    </a:cubicBezTo>
                    <a:cubicBezTo>
                      <a:pt x="1573" y="485"/>
                      <a:pt x="1567" y="490"/>
                      <a:pt x="1564" y="489"/>
                    </a:cubicBezTo>
                    <a:cubicBezTo>
                      <a:pt x="1564" y="488"/>
                      <a:pt x="1563" y="487"/>
                      <a:pt x="1563" y="487"/>
                    </a:cubicBezTo>
                    <a:cubicBezTo>
                      <a:pt x="1561" y="486"/>
                      <a:pt x="1559" y="486"/>
                      <a:pt x="1558" y="483"/>
                    </a:cubicBezTo>
                    <a:cubicBezTo>
                      <a:pt x="1558" y="483"/>
                      <a:pt x="1559" y="483"/>
                      <a:pt x="1560" y="483"/>
                    </a:cubicBezTo>
                    <a:cubicBezTo>
                      <a:pt x="1560" y="482"/>
                      <a:pt x="1560" y="481"/>
                      <a:pt x="1560" y="480"/>
                    </a:cubicBezTo>
                    <a:cubicBezTo>
                      <a:pt x="1563" y="480"/>
                      <a:pt x="1565" y="482"/>
                      <a:pt x="1568" y="482"/>
                    </a:cubicBezTo>
                    <a:cubicBezTo>
                      <a:pt x="1568" y="480"/>
                      <a:pt x="1568" y="479"/>
                      <a:pt x="1568" y="478"/>
                    </a:cubicBezTo>
                    <a:cubicBezTo>
                      <a:pt x="1574" y="478"/>
                      <a:pt x="1572" y="480"/>
                      <a:pt x="1574" y="484"/>
                    </a:cubicBezTo>
                    <a:cubicBezTo>
                      <a:pt x="1577" y="482"/>
                      <a:pt x="1581" y="482"/>
                      <a:pt x="1581" y="478"/>
                    </a:cubicBezTo>
                    <a:cubicBezTo>
                      <a:pt x="1585" y="480"/>
                      <a:pt x="1584" y="477"/>
                      <a:pt x="1586" y="476"/>
                    </a:cubicBezTo>
                    <a:cubicBezTo>
                      <a:pt x="1586" y="476"/>
                      <a:pt x="1587" y="475"/>
                      <a:pt x="1588" y="474"/>
                    </a:cubicBezTo>
                    <a:cubicBezTo>
                      <a:pt x="1589" y="474"/>
                      <a:pt x="1590" y="475"/>
                      <a:pt x="1591" y="474"/>
                    </a:cubicBezTo>
                    <a:cubicBezTo>
                      <a:pt x="1593" y="473"/>
                      <a:pt x="1592" y="471"/>
                      <a:pt x="1593" y="469"/>
                    </a:cubicBezTo>
                    <a:cubicBezTo>
                      <a:pt x="1593" y="466"/>
                      <a:pt x="1594" y="464"/>
                      <a:pt x="1595" y="461"/>
                    </a:cubicBezTo>
                    <a:cubicBezTo>
                      <a:pt x="1593" y="459"/>
                      <a:pt x="1594" y="451"/>
                      <a:pt x="1590" y="451"/>
                    </a:cubicBezTo>
                    <a:cubicBezTo>
                      <a:pt x="1590" y="451"/>
                      <a:pt x="1590" y="452"/>
                      <a:pt x="1590" y="452"/>
                    </a:cubicBezTo>
                    <a:cubicBezTo>
                      <a:pt x="1587" y="452"/>
                      <a:pt x="1587" y="450"/>
                      <a:pt x="1585" y="449"/>
                    </a:cubicBezTo>
                    <a:cubicBezTo>
                      <a:pt x="1583" y="448"/>
                      <a:pt x="1579" y="449"/>
                      <a:pt x="1579" y="447"/>
                    </a:cubicBezTo>
                    <a:cubicBezTo>
                      <a:pt x="1581" y="447"/>
                      <a:pt x="1581" y="445"/>
                      <a:pt x="1582" y="444"/>
                    </a:cubicBezTo>
                    <a:cubicBezTo>
                      <a:pt x="1583" y="444"/>
                      <a:pt x="1585" y="442"/>
                      <a:pt x="1585" y="442"/>
                    </a:cubicBezTo>
                    <a:cubicBezTo>
                      <a:pt x="1586" y="442"/>
                      <a:pt x="1587" y="442"/>
                      <a:pt x="1587" y="441"/>
                    </a:cubicBezTo>
                    <a:cubicBezTo>
                      <a:pt x="1590" y="438"/>
                      <a:pt x="1588" y="436"/>
                      <a:pt x="1593" y="437"/>
                    </a:cubicBezTo>
                    <a:cubicBezTo>
                      <a:pt x="1594" y="434"/>
                      <a:pt x="1593" y="434"/>
                      <a:pt x="1592" y="432"/>
                    </a:cubicBezTo>
                    <a:cubicBezTo>
                      <a:pt x="1592" y="431"/>
                      <a:pt x="1592" y="427"/>
                      <a:pt x="1591" y="426"/>
                    </a:cubicBezTo>
                    <a:cubicBezTo>
                      <a:pt x="1590" y="424"/>
                      <a:pt x="1584" y="426"/>
                      <a:pt x="1585" y="421"/>
                    </a:cubicBezTo>
                    <a:cubicBezTo>
                      <a:pt x="1582" y="420"/>
                      <a:pt x="1578" y="420"/>
                      <a:pt x="1576" y="421"/>
                    </a:cubicBezTo>
                    <a:cubicBezTo>
                      <a:pt x="1575" y="421"/>
                      <a:pt x="1568" y="423"/>
                      <a:pt x="1568" y="423"/>
                    </a:cubicBezTo>
                    <a:cubicBezTo>
                      <a:pt x="1569" y="423"/>
                      <a:pt x="1569" y="421"/>
                      <a:pt x="1570" y="420"/>
                    </a:cubicBezTo>
                    <a:cubicBezTo>
                      <a:pt x="1569" y="420"/>
                      <a:pt x="1568" y="420"/>
                      <a:pt x="1567" y="420"/>
                    </a:cubicBezTo>
                    <a:cubicBezTo>
                      <a:pt x="1568" y="418"/>
                      <a:pt x="1568" y="416"/>
                      <a:pt x="1568" y="414"/>
                    </a:cubicBezTo>
                    <a:cubicBezTo>
                      <a:pt x="1568" y="412"/>
                      <a:pt x="1566" y="411"/>
                      <a:pt x="1568" y="409"/>
                    </a:cubicBezTo>
                    <a:cubicBezTo>
                      <a:pt x="1570" y="410"/>
                      <a:pt x="1572" y="410"/>
                      <a:pt x="1574" y="410"/>
                    </a:cubicBezTo>
                    <a:cubicBezTo>
                      <a:pt x="1575" y="407"/>
                      <a:pt x="1573" y="407"/>
                      <a:pt x="1572" y="406"/>
                    </a:cubicBezTo>
                    <a:cubicBezTo>
                      <a:pt x="1571" y="405"/>
                      <a:pt x="1570" y="403"/>
                      <a:pt x="1569" y="402"/>
                    </a:cubicBezTo>
                    <a:cubicBezTo>
                      <a:pt x="1566" y="398"/>
                      <a:pt x="1561" y="401"/>
                      <a:pt x="1561" y="394"/>
                    </a:cubicBezTo>
                    <a:cubicBezTo>
                      <a:pt x="1562" y="395"/>
                      <a:pt x="1564" y="395"/>
                      <a:pt x="1565" y="395"/>
                    </a:cubicBezTo>
                    <a:cubicBezTo>
                      <a:pt x="1567" y="392"/>
                      <a:pt x="1572" y="397"/>
                      <a:pt x="1574" y="394"/>
                    </a:cubicBezTo>
                    <a:cubicBezTo>
                      <a:pt x="1574" y="394"/>
                      <a:pt x="1574" y="392"/>
                      <a:pt x="1574" y="392"/>
                    </a:cubicBezTo>
                    <a:cubicBezTo>
                      <a:pt x="1571" y="392"/>
                      <a:pt x="1567" y="392"/>
                      <a:pt x="1565" y="391"/>
                    </a:cubicBezTo>
                    <a:cubicBezTo>
                      <a:pt x="1562" y="391"/>
                      <a:pt x="1562" y="389"/>
                      <a:pt x="1559" y="389"/>
                    </a:cubicBezTo>
                    <a:cubicBezTo>
                      <a:pt x="1557" y="388"/>
                      <a:pt x="1555" y="389"/>
                      <a:pt x="1553" y="389"/>
                    </a:cubicBezTo>
                    <a:cubicBezTo>
                      <a:pt x="1551" y="389"/>
                      <a:pt x="1550" y="388"/>
                      <a:pt x="1548" y="388"/>
                    </a:cubicBezTo>
                    <a:cubicBezTo>
                      <a:pt x="1542" y="387"/>
                      <a:pt x="1526" y="392"/>
                      <a:pt x="1532" y="380"/>
                    </a:cubicBezTo>
                    <a:cubicBezTo>
                      <a:pt x="1529" y="379"/>
                      <a:pt x="1526" y="379"/>
                      <a:pt x="1523" y="380"/>
                    </a:cubicBezTo>
                    <a:cubicBezTo>
                      <a:pt x="1524" y="387"/>
                      <a:pt x="1516" y="378"/>
                      <a:pt x="1515" y="378"/>
                    </a:cubicBezTo>
                    <a:cubicBezTo>
                      <a:pt x="1511" y="374"/>
                      <a:pt x="1505" y="375"/>
                      <a:pt x="1500" y="377"/>
                    </a:cubicBezTo>
                    <a:cubicBezTo>
                      <a:pt x="1497" y="377"/>
                      <a:pt x="1494" y="380"/>
                      <a:pt x="1493" y="381"/>
                    </a:cubicBezTo>
                    <a:cubicBezTo>
                      <a:pt x="1490" y="381"/>
                      <a:pt x="1487" y="379"/>
                      <a:pt x="1485" y="377"/>
                    </a:cubicBezTo>
                    <a:cubicBezTo>
                      <a:pt x="1481" y="375"/>
                      <a:pt x="1476" y="376"/>
                      <a:pt x="1483" y="380"/>
                    </a:cubicBezTo>
                    <a:cubicBezTo>
                      <a:pt x="1481" y="383"/>
                      <a:pt x="1481" y="383"/>
                      <a:pt x="1481" y="386"/>
                    </a:cubicBezTo>
                    <a:cubicBezTo>
                      <a:pt x="1481" y="389"/>
                      <a:pt x="1482" y="392"/>
                      <a:pt x="1482" y="394"/>
                    </a:cubicBezTo>
                    <a:cubicBezTo>
                      <a:pt x="1482" y="400"/>
                      <a:pt x="1482" y="405"/>
                      <a:pt x="1481" y="411"/>
                    </a:cubicBezTo>
                    <a:cubicBezTo>
                      <a:pt x="1480" y="416"/>
                      <a:pt x="1480" y="421"/>
                      <a:pt x="1484" y="425"/>
                    </a:cubicBezTo>
                    <a:cubicBezTo>
                      <a:pt x="1485" y="427"/>
                      <a:pt x="1487" y="429"/>
                      <a:pt x="1488" y="430"/>
                    </a:cubicBezTo>
                    <a:cubicBezTo>
                      <a:pt x="1489" y="431"/>
                      <a:pt x="1491" y="432"/>
                      <a:pt x="1492" y="433"/>
                    </a:cubicBezTo>
                    <a:cubicBezTo>
                      <a:pt x="1493" y="434"/>
                      <a:pt x="1491" y="435"/>
                      <a:pt x="1494" y="437"/>
                    </a:cubicBezTo>
                    <a:cubicBezTo>
                      <a:pt x="1495" y="437"/>
                      <a:pt x="1498" y="437"/>
                      <a:pt x="1499" y="437"/>
                    </a:cubicBezTo>
                    <a:cubicBezTo>
                      <a:pt x="1496" y="437"/>
                      <a:pt x="1497" y="439"/>
                      <a:pt x="1498" y="441"/>
                    </a:cubicBezTo>
                    <a:cubicBezTo>
                      <a:pt x="1497" y="441"/>
                      <a:pt x="1495" y="442"/>
                      <a:pt x="1494" y="443"/>
                    </a:cubicBezTo>
                    <a:cubicBezTo>
                      <a:pt x="1493" y="443"/>
                      <a:pt x="1491" y="444"/>
                      <a:pt x="1489" y="445"/>
                    </a:cubicBezTo>
                    <a:cubicBezTo>
                      <a:pt x="1490" y="446"/>
                      <a:pt x="1490" y="447"/>
                      <a:pt x="1490" y="448"/>
                    </a:cubicBezTo>
                    <a:cubicBezTo>
                      <a:pt x="1490" y="449"/>
                      <a:pt x="1488" y="451"/>
                      <a:pt x="1488" y="451"/>
                    </a:cubicBezTo>
                    <a:cubicBezTo>
                      <a:pt x="1488" y="454"/>
                      <a:pt x="1491" y="456"/>
                      <a:pt x="1493" y="457"/>
                    </a:cubicBezTo>
                    <a:cubicBezTo>
                      <a:pt x="1490" y="460"/>
                      <a:pt x="1484" y="455"/>
                      <a:pt x="1480" y="458"/>
                    </a:cubicBezTo>
                    <a:cubicBezTo>
                      <a:pt x="1475" y="462"/>
                      <a:pt x="1477" y="468"/>
                      <a:pt x="1476" y="474"/>
                    </a:cubicBezTo>
                    <a:cubicBezTo>
                      <a:pt x="1476" y="478"/>
                      <a:pt x="1474" y="484"/>
                      <a:pt x="1473" y="489"/>
                    </a:cubicBezTo>
                    <a:cubicBezTo>
                      <a:pt x="1472" y="495"/>
                      <a:pt x="1471" y="500"/>
                      <a:pt x="1470" y="506"/>
                    </a:cubicBezTo>
                    <a:cubicBezTo>
                      <a:pt x="1469" y="511"/>
                      <a:pt x="1465" y="514"/>
                      <a:pt x="1462" y="519"/>
                    </a:cubicBezTo>
                    <a:cubicBezTo>
                      <a:pt x="1460" y="524"/>
                      <a:pt x="1454" y="529"/>
                      <a:pt x="1454" y="535"/>
                    </a:cubicBezTo>
                    <a:cubicBezTo>
                      <a:pt x="1454" y="538"/>
                      <a:pt x="1456" y="540"/>
                      <a:pt x="1455" y="543"/>
                    </a:cubicBezTo>
                    <a:cubicBezTo>
                      <a:pt x="1455" y="546"/>
                      <a:pt x="1454" y="549"/>
                      <a:pt x="1453" y="553"/>
                    </a:cubicBezTo>
                    <a:cubicBezTo>
                      <a:pt x="1453" y="557"/>
                      <a:pt x="1454" y="558"/>
                      <a:pt x="1449" y="556"/>
                    </a:cubicBezTo>
                    <a:cubicBezTo>
                      <a:pt x="1446" y="555"/>
                      <a:pt x="1445" y="552"/>
                      <a:pt x="1445" y="558"/>
                    </a:cubicBezTo>
                    <a:cubicBezTo>
                      <a:pt x="1442" y="559"/>
                      <a:pt x="1439" y="557"/>
                      <a:pt x="1439" y="561"/>
                    </a:cubicBezTo>
                    <a:cubicBezTo>
                      <a:pt x="1439" y="563"/>
                      <a:pt x="1443" y="567"/>
                      <a:pt x="1438" y="569"/>
                    </a:cubicBezTo>
                    <a:cubicBezTo>
                      <a:pt x="1434" y="570"/>
                      <a:pt x="1427" y="560"/>
                      <a:pt x="1426" y="556"/>
                    </a:cubicBezTo>
                    <a:cubicBezTo>
                      <a:pt x="1423" y="556"/>
                      <a:pt x="1421" y="548"/>
                      <a:pt x="1419" y="545"/>
                    </a:cubicBezTo>
                    <a:cubicBezTo>
                      <a:pt x="1417" y="541"/>
                      <a:pt x="1413" y="539"/>
                      <a:pt x="1411" y="535"/>
                    </a:cubicBezTo>
                    <a:cubicBezTo>
                      <a:pt x="1408" y="529"/>
                      <a:pt x="1406" y="523"/>
                      <a:pt x="1405" y="517"/>
                    </a:cubicBezTo>
                    <a:cubicBezTo>
                      <a:pt x="1404" y="512"/>
                      <a:pt x="1408" y="508"/>
                      <a:pt x="1407" y="503"/>
                    </a:cubicBezTo>
                    <a:cubicBezTo>
                      <a:pt x="1407" y="502"/>
                      <a:pt x="1403" y="494"/>
                      <a:pt x="1404" y="494"/>
                    </a:cubicBezTo>
                    <a:cubicBezTo>
                      <a:pt x="1406" y="494"/>
                      <a:pt x="1407" y="492"/>
                      <a:pt x="1408" y="491"/>
                    </a:cubicBezTo>
                    <a:cubicBezTo>
                      <a:pt x="1409" y="492"/>
                      <a:pt x="1408" y="494"/>
                      <a:pt x="1408" y="495"/>
                    </a:cubicBezTo>
                    <a:cubicBezTo>
                      <a:pt x="1409" y="497"/>
                      <a:pt x="1417" y="501"/>
                      <a:pt x="1420" y="497"/>
                    </a:cubicBezTo>
                    <a:cubicBezTo>
                      <a:pt x="1421" y="494"/>
                      <a:pt x="1419" y="486"/>
                      <a:pt x="1419" y="483"/>
                    </a:cubicBezTo>
                    <a:cubicBezTo>
                      <a:pt x="1418" y="477"/>
                      <a:pt x="1416" y="473"/>
                      <a:pt x="1416" y="467"/>
                    </a:cubicBezTo>
                    <a:cubicBezTo>
                      <a:pt x="1416" y="461"/>
                      <a:pt x="1413" y="454"/>
                      <a:pt x="1410" y="449"/>
                    </a:cubicBezTo>
                    <a:cubicBezTo>
                      <a:pt x="1406" y="444"/>
                      <a:pt x="1400" y="442"/>
                      <a:pt x="1396" y="437"/>
                    </a:cubicBezTo>
                    <a:cubicBezTo>
                      <a:pt x="1395" y="435"/>
                      <a:pt x="1392" y="432"/>
                      <a:pt x="1391" y="430"/>
                    </a:cubicBezTo>
                    <a:cubicBezTo>
                      <a:pt x="1390" y="428"/>
                      <a:pt x="1391" y="425"/>
                      <a:pt x="1389" y="423"/>
                    </a:cubicBezTo>
                    <a:cubicBezTo>
                      <a:pt x="1383" y="417"/>
                      <a:pt x="1378" y="423"/>
                      <a:pt x="1376" y="428"/>
                    </a:cubicBezTo>
                    <a:cubicBezTo>
                      <a:pt x="1374" y="435"/>
                      <a:pt x="1371" y="438"/>
                      <a:pt x="1366" y="443"/>
                    </a:cubicBezTo>
                    <a:cubicBezTo>
                      <a:pt x="1368" y="447"/>
                      <a:pt x="1369" y="457"/>
                      <a:pt x="1368" y="462"/>
                    </a:cubicBezTo>
                    <a:cubicBezTo>
                      <a:pt x="1365" y="460"/>
                      <a:pt x="1366" y="457"/>
                      <a:pt x="1365" y="455"/>
                    </a:cubicBezTo>
                    <a:cubicBezTo>
                      <a:pt x="1364" y="453"/>
                      <a:pt x="1362" y="453"/>
                      <a:pt x="1362" y="451"/>
                    </a:cubicBezTo>
                    <a:cubicBezTo>
                      <a:pt x="1361" y="449"/>
                      <a:pt x="1362" y="446"/>
                      <a:pt x="1359" y="447"/>
                    </a:cubicBezTo>
                    <a:cubicBezTo>
                      <a:pt x="1359" y="448"/>
                      <a:pt x="1359" y="451"/>
                      <a:pt x="1359" y="452"/>
                    </a:cubicBezTo>
                    <a:cubicBezTo>
                      <a:pt x="1359" y="455"/>
                      <a:pt x="1359" y="459"/>
                      <a:pt x="1360" y="462"/>
                    </a:cubicBezTo>
                    <a:cubicBezTo>
                      <a:pt x="1360" y="464"/>
                      <a:pt x="1361" y="465"/>
                      <a:pt x="1361" y="469"/>
                    </a:cubicBezTo>
                    <a:cubicBezTo>
                      <a:pt x="1362" y="471"/>
                      <a:pt x="1360" y="474"/>
                      <a:pt x="1360" y="476"/>
                    </a:cubicBezTo>
                    <a:cubicBezTo>
                      <a:pt x="1360" y="479"/>
                      <a:pt x="1361" y="480"/>
                      <a:pt x="1361" y="483"/>
                    </a:cubicBezTo>
                    <a:cubicBezTo>
                      <a:pt x="1361" y="488"/>
                      <a:pt x="1356" y="491"/>
                      <a:pt x="1356" y="496"/>
                    </a:cubicBezTo>
                    <a:cubicBezTo>
                      <a:pt x="1352" y="495"/>
                      <a:pt x="1353" y="489"/>
                      <a:pt x="1353" y="487"/>
                    </a:cubicBezTo>
                    <a:cubicBezTo>
                      <a:pt x="1351" y="486"/>
                      <a:pt x="1346" y="484"/>
                      <a:pt x="1345" y="481"/>
                    </a:cubicBezTo>
                    <a:cubicBezTo>
                      <a:pt x="1350" y="480"/>
                      <a:pt x="1347" y="476"/>
                      <a:pt x="1349" y="474"/>
                    </a:cubicBezTo>
                    <a:cubicBezTo>
                      <a:pt x="1348" y="472"/>
                      <a:pt x="1347" y="470"/>
                      <a:pt x="1347" y="468"/>
                    </a:cubicBezTo>
                    <a:cubicBezTo>
                      <a:pt x="1347" y="467"/>
                      <a:pt x="1349" y="466"/>
                      <a:pt x="1349" y="465"/>
                    </a:cubicBezTo>
                    <a:cubicBezTo>
                      <a:pt x="1349" y="464"/>
                      <a:pt x="1348" y="463"/>
                      <a:pt x="1348" y="463"/>
                    </a:cubicBezTo>
                    <a:cubicBezTo>
                      <a:pt x="1348" y="459"/>
                      <a:pt x="1349" y="455"/>
                      <a:pt x="1348" y="451"/>
                    </a:cubicBezTo>
                    <a:cubicBezTo>
                      <a:pt x="1348" y="448"/>
                      <a:pt x="1347" y="447"/>
                      <a:pt x="1346" y="445"/>
                    </a:cubicBezTo>
                    <a:cubicBezTo>
                      <a:pt x="1345" y="443"/>
                      <a:pt x="1345" y="441"/>
                      <a:pt x="1344" y="439"/>
                    </a:cubicBezTo>
                    <a:cubicBezTo>
                      <a:pt x="1343" y="435"/>
                      <a:pt x="1338" y="433"/>
                      <a:pt x="1338" y="428"/>
                    </a:cubicBezTo>
                    <a:cubicBezTo>
                      <a:pt x="1339" y="429"/>
                      <a:pt x="1344" y="434"/>
                      <a:pt x="1345" y="430"/>
                    </a:cubicBezTo>
                    <a:cubicBezTo>
                      <a:pt x="1346" y="426"/>
                      <a:pt x="1336" y="426"/>
                      <a:pt x="1342" y="421"/>
                    </a:cubicBezTo>
                    <a:cubicBezTo>
                      <a:pt x="1342" y="423"/>
                      <a:pt x="1343" y="422"/>
                      <a:pt x="1344" y="424"/>
                    </a:cubicBezTo>
                    <a:cubicBezTo>
                      <a:pt x="1344" y="424"/>
                      <a:pt x="1345" y="427"/>
                      <a:pt x="1345" y="427"/>
                    </a:cubicBezTo>
                    <a:cubicBezTo>
                      <a:pt x="1346" y="428"/>
                      <a:pt x="1348" y="429"/>
                      <a:pt x="1350" y="428"/>
                    </a:cubicBezTo>
                    <a:cubicBezTo>
                      <a:pt x="1350" y="425"/>
                      <a:pt x="1347" y="423"/>
                      <a:pt x="1349" y="421"/>
                    </a:cubicBezTo>
                    <a:cubicBezTo>
                      <a:pt x="1350" y="421"/>
                      <a:pt x="1350" y="421"/>
                      <a:pt x="1350" y="421"/>
                    </a:cubicBezTo>
                    <a:cubicBezTo>
                      <a:pt x="1350" y="424"/>
                      <a:pt x="1353" y="424"/>
                      <a:pt x="1354" y="422"/>
                    </a:cubicBezTo>
                    <a:cubicBezTo>
                      <a:pt x="1355" y="422"/>
                      <a:pt x="1356" y="417"/>
                      <a:pt x="1356" y="416"/>
                    </a:cubicBezTo>
                    <a:cubicBezTo>
                      <a:pt x="1358" y="412"/>
                      <a:pt x="1358" y="408"/>
                      <a:pt x="1352" y="408"/>
                    </a:cubicBezTo>
                    <a:cubicBezTo>
                      <a:pt x="1352" y="407"/>
                      <a:pt x="1352" y="405"/>
                      <a:pt x="1352" y="404"/>
                    </a:cubicBezTo>
                    <a:cubicBezTo>
                      <a:pt x="1354" y="403"/>
                      <a:pt x="1355" y="400"/>
                      <a:pt x="1355" y="399"/>
                    </a:cubicBezTo>
                    <a:cubicBezTo>
                      <a:pt x="1354" y="398"/>
                      <a:pt x="1349" y="395"/>
                      <a:pt x="1349" y="396"/>
                    </a:cubicBezTo>
                    <a:cubicBezTo>
                      <a:pt x="1347" y="393"/>
                      <a:pt x="1345" y="396"/>
                      <a:pt x="1344" y="397"/>
                    </a:cubicBezTo>
                    <a:cubicBezTo>
                      <a:pt x="1341" y="397"/>
                      <a:pt x="1341" y="398"/>
                      <a:pt x="1338" y="397"/>
                    </a:cubicBezTo>
                    <a:cubicBezTo>
                      <a:pt x="1335" y="396"/>
                      <a:pt x="1335" y="392"/>
                      <a:pt x="1333" y="391"/>
                    </a:cubicBezTo>
                    <a:cubicBezTo>
                      <a:pt x="1329" y="388"/>
                      <a:pt x="1330" y="391"/>
                      <a:pt x="1327" y="392"/>
                    </a:cubicBezTo>
                    <a:cubicBezTo>
                      <a:pt x="1324" y="392"/>
                      <a:pt x="1324" y="390"/>
                      <a:pt x="1321" y="391"/>
                    </a:cubicBezTo>
                    <a:cubicBezTo>
                      <a:pt x="1319" y="393"/>
                      <a:pt x="1320" y="393"/>
                      <a:pt x="1319" y="395"/>
                    </a:cubicBezTo>
                    <a:cubicBezTo>
                      <a:pt x="1318" y="398"/>
                      <a:pt x="1316" y="399"/>
                      <a:pt x="1314" y="401"/>
                    </a:cubicBezTo>
                    <a:cubicBezTo>
                      <a:pt x="1313" y="402"/>
                      <a:pt x="1314" y="403"/>
                      <a:pt x="1311" y="403"/>
                    </a:cubicBezTo>
                    <a:cubicBezTo>
                      <a:pt x="1309" y="403"/>
                      <a:pt x="1309" y="401"/>
                      <a:pt x="1308" y="400"/>
                    </a:cubicBezTo>
                    <a:cubicBezTo>
                      <a:pt x="1306" y="399"/>
                      <a:pt x="1302" y="398"/>
                      <a:pt x="1302" y="395"/>
                    </a:cubicBezTo>
                    <a:cubicBezTo>
                      <a:pt x="1303" y="396"/>
                      <a:pt x="1304" y="395"/>
                      <a:pt x="1304" y="395"/>
                    </a:cubicBezTo>
                    <a:cubicBezTo>
                      <a:pt x="1303" y="393"/>
                      <a:pt x="1301" y="392"/>
                      <a:pt x="1299" y="391"/>
                    </a:cubicBezTo>
                    <a:cubicBezTo>
                      <a:pt x="1298" y="389"/>
                      <a:pt x="1297" y="388"/>
                      <a:pt x="1294" y="387"/>
                    </a:cubicBezTo>
                    <a:cubicBezTo>
                      <a:pt x="1293" y="387"/>
                      <a:pt x="1289" y="384"/>
                      <a:pt x="1293" y="383"/>
                    </a:cubicBezTo>
                    <a:cubicBezTo>
                      <a:pt x="1291" y="380"/>
                      <a:pt x="1294" y="381"/>
                      <a:pt x="1295" y="380"/>
                    </a:cubicBezTo>
                    <a:cubicBezTo>
                      <a:pt x="1296" y="379"/>
                      <a:pt x="1298" y="377"/>
                      <a:pt x="1300" y="376"/>
                    </a:cubicBezTo>
                    <a:cubicBezTo>
                      <a:pt x="1300" y="375"/>
                      <a:pt x="1303" y="373"/>
                      <a:pt x="1304" y="372"/>
                    </a:cubicBezTo>
                    <a:cubicBezTo>
                      <a:pt x="1305" y="370"/>
                      <a:pt x="1303" y="368"/>
                      <a:pt x="1306" y="368"/>
                    </a:cubicBezTo>
                    <a:cubicBezTo>
                      <a:pt x="1307" y="366"/>
                      <a:pt x="1308" y="366"/>
                      <a:pt x="1309" y="364"/>
                    </a:cubicBezTo>
                    <a:cubicBezTo>
                      <a:pt x="1309" y="362"/>
                      <a:pt x="1308" y="360"/>
                      <a:pt x="1307" y="359"/>
                    </a:cubicBezTo>
                    <a:cubicBezTo>
                      <a:pt x="1304" y="355"/>
                      <a:pt x="1299" y="359"/>
                      <a:pt x="1296" y="358"/>
                    </a:cubicBezTo>
                    <a:cubicBezTo>
                      <a:pt x="1297" y="354"/>
                      <a:pt x="1296" y="351"/>
                      <a:pt x="1301" y="352"/>
                    </a:cubicBezTo>
                    <a:cubicBezTo>
                      <a:pt x="1303" y="352"/>
                      <a:pt x="1304" y="353"/>
                      <a:pt x="1306" y="354"/>
                    </a:cubicBezTo>
                    <a:cubicBezTo>
                      <a:pt x="1307" y="355"/>
                      <a:pt x="1309" y="355"/>
                      <a:pt x="1311" y="355"/>
                    </a:cubicBezTo>
                    <a:cubicBezTo>
                      <a:pt x="1313" y="355"/>
                      <a:pt x="1314" y="355"/>
                      <a:pt x="1316" y="354"/>
                    </a:cubicBezTo>
                    <a:cubicBezTo>
                      <a:pt x="1317" y="354"/>
                      <a:pt x="1320" y="355"/>
                      <a:pt x="1321" y="354"/>
                    </a:cubicBezTo>
                    <a:cubicBezTo>
                      <a:pt x="1323" y="352"/>
                      <a:pt x="1318" y="348"/>
                      <a:pt x="1318" y="346"/>
                    </a:cubicBezTo>
                    <a:cubicBezTo>
                      <a:pt x="1314" y="344"/>
                      <a:pt x="1315" y="339"/>
                      <a:pt x="1314" y="336"/>
                    </a:cubicBezTo>
                    <a:cubicBezTo>
                      <a:pt x="1310" y="336"/>
                      <a:pt x="1311" y="336"/>
                      <a:pt x="1310" y="339"/>
                    </a:cubicBezTo>
                    <a:cubicBezTo>
                      <a:pt x="1310" y="340"/>
                      <a:pt x="1309" y="344"/>
                      <a:pt x="1308" y="342"/>
                    </a:cubicBezTo>
                    <a:cubicBezTo>
                      <a:pt x="1307" y="341"/>
                      <a:pt x="1308" y="339"/>
                      <a:pt x="1308" y="339"/>
                    </a:cubicBezTo>
                    <a:cubicBezTo>
                      <a:pt x="1308" y="336"/>
                      <a:pt x="1307" y="334"/>
                      <a:pt x="1306" y="331"/>
                    </a:cubicBezTo>
                    <a:cubicBezTo>
                      <a:pt x="1305" y="331"/>
                      <a:pt x="1305" y="328"/>
                      <a:pt x="1304" y="328"/>
                    </a:cubicBezTo>
                    <a:cubicBezTo>
                      <a:pt x="1303" y="327"/>
                      <a:pt x="1301" y="327"/>
                      <a:pt x="1301" y="326"/>
                    </a:cubicBezTo>
                    <a:cubicBezTo>
                      <a:pt x="1302" y="326"/>
                      <a:pt x="1302" y="325"/>
                      <a:pt x="1303" y="325"/>
                    </a:cubicBezTo>
                    <a:cubicBezTo>
                      <a:pt x="1303" y="323"/>
                      <a:pt x="1302" y="322"/>
                      <a:pt x="1302" y="321"/>
                    </a:cubicBezTo>
                    <a:cubicBezTo>
                      <a:pt x="1304" y="321"/>
                      <a:pt x="1306" y="322"/>
                      <a:pt x="1306" y="324"/>
                    </a:cubicBezTo>
                    <a:cubicBezTo>
                      <a:pt x="1306" y="324"/>
                      <a:pt x="1307" y="324"/>
                      <a:pt x="1307" y="324"/>
                    </a:cubicBezTo>
                    <a:cubicBezTo>
                      <a:pt x="1306" y="316"/>
                      <a:pt x="1298" y="315"/>
                      <a:pt x="1293" y="310"/>
                    </a:cubicBezTo>
                    <a:cubicBezTo>
                      <a:pt x="1290" y="309"/>
                      <a:pt x="1292" y="307"/>
                      <a:pt x="1291" y="304"/>
                    </a:cubicBezTo>
                    <a:cubicBezTo>
                      <a:pt x="1290" y="303"/>
                      <a:pt x="1287" y="301"/>
                      <a:pt x="1286" y="300"/>
                    </a:cubicBezTo>
                    <a:cubicBezTo>
                      <a:pt x="1283" y="299"/>
                      <a:pt x="1282" y="300"/>
                      <a:pt x="1284" y="297"/>
                    </a:cubicBezTo>
                    <a:cubicBezTo>
                      <a:pt x="1284" y="296"/>
                      <a:pt x="1285" y="297"/>
                      <a:pt x="1285" y="296"/>
                    </a:cubicBezTo>
                    <a:cubicBezTo>
                      <a:pt x="1285" y="295"/>
                      <a:pt x="1284" y="293"/>
                      <a:pt x="1284" y="293"/>
                    </a:cubicBezTo>
                    <a:cubicBezTo>
                      <a:pt x="1283" y="289"/>
                      <a:pt x="1285" y="284"/>
                      <a:pt x="1285" y="280"/>
                    </a:cubicBezTo>
                    <a:cubicBezTo>
                      <a:pt x="1286" y="278"/>
                      <a:pt x="1285" y="276"/>
                      <a:pt x="1285" y="275"/>
                    </a:cubicBezTo>
                    <a:cubicBezTo>
                      <a:pt x="1285" y="272"/>
                      <a:pt x="1285" y="271"/>
                      <a:pt x="1284" y="269"/>
                    </a:cubicBezTo>
                    <a:cubicBezTo>
                      <a:pt x="1283" y="265"/>
                      <a:pt x="1283" y="262"/>
                      <a:pt x="1282" y="259"/>
                    </a:cubicBezTo>
                    <a:cubicBezTo>
                      <a:pt x="1282" y="255"/>
                      <a:pt x="1279" y="255"/>
                      <a:pt x="1277" y="252"/>
                    </a:cubicBezTo>
                    <a:cubicBezTo>
                      <a:pt x="1276" y="250"/>
                      <a:pt x="1276" y="244"/>
                      <a:pt x="1273" y="244"/>
                    </a:cubicBezTo>
                    <a:cubicBezTo>
                      <a:pt x="1273" y="240"/>
                      <a:pt x="1269" y="241"/>
                      <a:pt x="1267" y="239"/>
                    </a:cubicBezTo>
                    <a:cubicBezTo>
                      <a:pt x="1265" y="237"/>
                      <a:pt x="1265" y="236"/>
                      <a:pt x="1264" y="234"/>
                    </a:cubicBezTo>
                    <a:cubicBezTo>
                      <a:pt x="1262" y="232"/>
                      <a:pt x="1260" y="232"/>
                      <a:pt x="1261" y="229"/>
                    </a:cubicBezTo>
                    <a:cubicBezTo>
                      <a:pt x="1261" y="227"/>
                      <a:pt x="1263" y="225"/>
                      <a:pt x="1263" y="223"/>
                    </a:cubicBezTo>
                    <a:cubicBezTo>
                      <a:pt x="1263" y="217"/>
                      <a:pt x="1258" y="223"/>
                      <a:pt x="1255" y="222"/>
                    </a:cubicBezTo>
                    <a:cubicBezTo>
                      <a:pt x="1256" y="221"/>
                      <a:pt x="1256" y="220"/>
                      <a:pt x="1256" y="219"/>
                    </a:cubicBezTo>
                    <a:cubicBezTo>
                      <a:pt x="1252" y="217"/>
                      <a:pt x="1253" y="221"/>
                      <a:pt x="1250" y="221"/>
                    </a:cubicBezTo>
                    <a:cubicBezTo>
                      <a:pt x="1250" y="220"/>
                      <a:pt x="1250" y="219"/>
                      <a:pt x="1250" y="218"/>
                    </a:cubicBezTo>
                    <a:cubicBezTo>
                      <a:pt x="1246" y="217"/>
                      <a:pt x="1248" y="224"/>
                      <a:pt x="1246" y="225"/>
                    </a:cubicBezTo>
                    <a:cubicBezTo>
                      <a:pt x="1243" y="226"/>
                      <a:pt x="1245" y="219"/>
                      <a:pt x="1245" y="218"/>
                    </a:cubicBezTo>
                    <a:cubicBezTo>
                      <a:pt x="1243" y="218"/>
                      <a:pt x="1243" y="216"/>
                      <a:pt x="1241" y="217"/>
                    </a:cubicBezTo>
                    <a:cubicBezTo>
                      <a:pt x="1239" y="218"/>
                      <a:pt x="1239" y="220"/>
                      <a:pt x="1240" y="221"/>
                    </a:cubicBezTo>
                    <a:cubicBezTo>
                      <a:pt x="1237" y="221"/>
                      <a:pt x="1238" y="217"/>
                      <a:pt x="1238" y="215"/>
                    </a:cubicBezTo>
                    <a:cubicBezTo>
                      <a:pt x="1242" y="215"/>
                      <a:pt x="1242" y="212"/>
                      <a:pt x="1243" y="210"/>
                    </a:cubicBezTo>
                    <a:cubicBezTo>
                      <a:pt x="1243" y="210"/>
                      <a:pt x="1245" y="208"/>
                      <a:pt x="1245" y="207"/>
                    </a:cubicBezTo>
                    <a:cubicBezTo>
                      <a:pt x="1245" y="205"/>
                      <a:pt x="1242" y="206"/>
                      <a:pt x="1242" y="203"/>
                    </a:cubicBezTo>
                    <a:cubicBezTo>
                      <a:pt x="1237" y="200"/>
                      <a:pt x="1244" y="200"/>
                      <a:pt x="1247" y="201"/>
                    </a:cubicBezTo>
                    <a:cubicBezTo>
                      <a:pt x="1248" y="201"/>
                      <a:pt x="1249" y="202"/>
                      <a:pt x="1251" y="202"/>
                    </a:cubicBezTo>
                    <a:cubicBezTo>
                      <a:pt x="1254" y="203"/>
                      <a:pt x="1253" y="202"/>
                      <a:pt x="1252" y="200"/>
                    </a:cubicBezTo>
                    <a:cubicBezTo>
                      <a:pt x="1252" y="198"/>
                      <a:pt x="1252" y="197"/>
                      <a:pt x="1253" y="195"/>
                    </a:cubicBezTo>
                    <a:cubicBezTo>
                      <a:pt x="1253" y="195"/>
                      <a:pt x="1254" y="194"/>
                      <a:pt x="1254" y="193"/>
                    </a:cubicBezTo>
                    <a:cubicBezTo>
                      <a:pt x="1254" y="192"/>
                      <a:pt x="1254" y="190"/>
                      <a:pt x="1254" y="189"/>
                    </a:cubicBezTo>
                    <a:cubicBezTo>
                      <a:pt x="1254" y="186"/>
                      <a:pt x="1257" y="183"/>
                      <a:pt x="1258" y="180"/>
                    </a:cubicBezTo>
                    <a:cubicBezTo>
                      <a:pt x="1259" y="178"/>
                      <a:pt x="1258" y="176"/>
                      <a:pt x="1259" y="175"/>
                    </a:cubicBezTo>
                    <a:cubicBezTo>
                      <a:pt x="1261" y="173"/>
                      <a:pt x="1262" y="173"/>
                      <a:pt x="1264" y="172"/>
                    </a:cubicBezTo>
                    <a:cubicBezTo>
                      <a:pt x="1265" y="170"/>
                      <a:pt x="1265" y="168"/>
                      <a:pt x="1266" y="167"/>
                    </a:cubicBezTo>
                    <a:cubicBezTo>
                      <a:pt x="1267" y="165"/>
                      <a:pt x="1268" y="164"/>
                      <a:pt x="1268" y="162"/>
                    </a:cubicBezTo>
                    <a:cubicBezTo>
                      <a:pt x="1269" y="158"/>
                      <a:pt x="1268" y="156"/>
                      <a:pt x="1267" y="153"/>
                    </a:cubicBezTo>
                    <a:cubicBezTo>
                      <a:pt x="1266" y="150"/>
                      <a:pt x="1266" y="150"/>
                      <a:pt x="1264" y="148"/>
                    </a:cubicBezTo>
                    <a:cubicBezTo>
                      <a:pt x="1262" y="146"/>
                      <a:pt x="1260" y="145"/>
                      <a:pt x="1260" y="142"/>
                    </a:cubicBezTo>
                    <a:cubicBezTo>
                      <a:pt x="1260" y="142"/>
                      <a:pt x="1261" y="135"/>
                      <a:pt x="1261" y="135"/>
                    </a:cubicBezTo>
                    <a:cubicBezTo>
                      <a:pt x="1259" y="136"/>
                      <a:pt x="1258" y="137"/>
                      <a:pt x="1256" y="138"/>
                    </a:cubicBezTo>
                    <a:cubicBezTo>
                      <a:pt x="1254" y="138"/>
                      <a:pt x="1252" y="137"/>
                      <a:pt x="1250" y="136"/>
                    </a:cubicBezTo>
                    <a:cubicBezTo>
                      <a:pt x="1248" y="136"/>
                      <a:pt x="1247" y="137"/>
                      <a:pt x="1245" y="136"/>
                    </a:cubicBezTo>
                    <a:cubicBezTo>
                      <a:pt x="1245" y="135"/>
                      <a:pt x="1245" y="135"/>
                      <a:pt x="1245" y="134"/>
                    </a:cubicBezTo>
                    <a:cubicBezTo>
                      <a:pt x="1251" y="135"/>
                      <a:pt x="1255" y="133"/>
                      <a:pt x="1261" y="133"/>
                    </a:cubicBezTo>
                    <a:cubicBezTo>
                      <a:pt x="1263" y="132"/>
                      <a:pt x="1266" y="133"/>
                      <a:pt x="1268" y="132"/>
                    </a:cubicBezTo>
                    <a:cubicBezTo>
                      <a:pt x="1269" y="132"/>
                      <a:pt x="1271" y="130"/>
                      <a:pt x="1272" y="130"/>
                    </a:cubicBezTo>
                    <a:cubicBezTo>
                      <a:pt x="1273" y="130"/>
                      <a:pt x="1273" y="132"/>
                      <a:pt x="1275" y="133"/>
                    </a:cubicBezTo>
                    <a:cubicBezTo>
                      <a:pt x="1279" y="135"/>
                      <a:pt x="1285" y="135"/>
                      <a:pt x="1290" y="137"/>
                    </a:cubicBezTo>
                    <a:cubicBezTo>
                      <a:pt x="1295" y="138"/>
                      <a:pt x="1300" y="141"/>
                      <a:pt x="1304" y="136"/>
                    </a:cubicBezTo>
                    <a:cubicBezTo>
                      <a:pt x="1306" y="135"/>
                      <a:pt x="1307" y="132"/>
                      <a:pt x="1309" y="130"/>
                    </a:cubicBezTo>
                    <a:cubicBezTo>
                      <a:pt x="1310" y="128"/>
                      <a:pt x="1312" y="126"/>
                      <a:pt x="1314" y="124"/>
                    </a:cubicBezTo>
                    <a:cubicBezTo>
                      <a:pt x="1315" y="122"/>
                      <a:pt x="1316" y="119"/>
                      <a:pt x="1317" y="117"/>
                    </a:cubicBezTo>
                    <a:cubicBezTo>
                      <a:pt x="1320" y="112"/>
                      <a:pt x="1320" y="104"/>
                      <a:pt x="1323" y="98"/>
                    </a:cubicBezTo>
                    <a:cubicBezTo>
                      <a:pt x="1325" y="93"/>
                      <a:pt x="1326" y="94"/>
                      <a:pt x="1320" y="91"/>
                    </a:cubicBezTo>
                    <a:cubicBezTo>
                      <a:pt x="1322" y="91"/>
                      <a:pt x="1325" y="91"/>
                      <a:pt x="1327" y="90"/>
                    </a:cubicBezTo>
                    <a:cubicBezTo>
                      <a:pt x="1328" y="88"/>
                      <a:pt x="1329" y="85"/>
                      <a:pt x="1330" y="83"/>
                    </a:cubicBezTo>
                    <a:cubicBezTo>
                      <a:pt x="1331" y="82"/>
                      <a:pt x="1339" y="62"/>
                      <a:pt x="1334" y="62"/>
                    </a:cubicBezTo>
                    <a:cubicBezTo>
                      <a:pt x="1339" y="62"/>
                      <a:pt x="1341" y="62"/>
                      <a:pt x="1343" y="58"/>
                    </a:cubicBezTo>
                    <a:cubicBezTo>
                      <a:pt x="1344" y="55"/>
                      <a:pt x="1346" y="52"/>
                      <a:pt x="1348" y="50"/>
                    </a:cubicBezTo>
                    <a:cubicBezTo>
                      <a:pt x="1350" y="44"/>
                      <a:pt x="1353" y="38"/>
                      <a:pt x="1352" y="32"/>
                    </a:cubicBezTo>
                    <a:cubicBezTo>
                      <a:pt x="1352" y="32"/>
                      <a:pt x="1353" y="32"/>
                      <a:pt x="1354" y="32"/>
                    </a:cubicBezTo>
                    <a:cubicBezTo>
                      <a:pt x="1354" y="34"/>
                      <a:pt x="1354" y="34"/>
                      <a:pt x="1355" y="35"/>
                    </a:cubicBezTo>
                    <a:cubicBezTo>
                      <a:pt x="1356" y="33"/>
                      <a:pt x="1356" y="31"/>
                      <a:pt x="1356" y="29"/>
                    </a:cubicBezTo>
                    <a:cubicBezTo>
                      <a:pt x="1355" y="25"/>
                      <a:pt x="1354" y="27"/>
                      <a:pt x="1352" y="26"/>
                    </a:cubicBezTo>
                    <a:cubicBezTo>
                      <a:pt x="1349" y="25"/>
                      <a:pt x="1347" y="23"/>
                      <a:pt x="1345" y="22"/>
                    </a:cubicBezTo>
                    <a:cubicBezTo>
                      <a:pt x="1343" y="21"/>
                      <a:pt x="1341" y="21"/>
                      <a:pt x="1338" y="20"/>
                    </a:cubicBezTo>
                    <a:cubicBezTo>
                      <a:pt x="1333" y="18"/>
                      <a:pt x="1313" y="10"/>
                      <a:pt x="1309" y="18"/>
                    </a:cubicBezTo>
                    <a:cubicBezTo>
                      <a:pt x="1306" y="18"/>
                      <a:pt x="1304" y="20"/>
                      <a:pt x="1305" y="22"/>
                    </a:cubicBezTo>
                    <a:cubicBezTo>
                      <a:pt x="1303" y="23"/>
                      <a:pt x="1302" y="23"/>
                      <a:pt x="1300" y="23"/>
                    </a:cubicBezTo>
                    <a:cubicBezTo>
                      <a:pt x="1305" y="18"/>
                      <a:pt x="1293" y="6"/>
                      <a:pt x="1288" y="7"/>
                    </a:cubicBezTo>
                    <a:cubicBezTo>
                      <a:pt x="1288" y="7"/>
                      <a:pt x="1288" y="7"/>
                      <a:pt x="1288" y="6"/>
                    </a:cubicBezTo>
                    <a:cubicBezTo>
                      <a:pt x="1285" y="6"/>
                      <a:pt x="1280" y="4"/>
                      <a:pt x="1277" y="3"/>
                    </a:cubicBezTo>
                    <a:cubicBezTo>
                      <a:pt x="1272" y="2"/>
                      <a:pt x="1267" y="0"/>
                      <a:pt x="1263" y="2"/>
                    </a:cubicBezTo>
                    <a:cubicBezTo>
                      <a:pt x="1261" y="3"/>
                      <a:pt x="1257" y="6"/>
                      <a:pt x="1259" y="8"/>
                    </a:cubicBezTo>
                    <a:cubicBezTo>
                      <a:pt x="1258" y="8"/>
                      <a:pt x="1257" y="6"/>
                      <a:pt x="1256" y="5"/>
                    </a:cubicBezTo>
                    <a:cubicBezTo>
                      <a:pt x="1246" y="6"/>
                      <a:pt x="1239" y="8"/>
                      <a:pt x="1230" y="13"/>
                    </a:cubicBezTo>
                    <a:cubicBezTo>
                      <a:pt x="1227" y="15"/>
                      <a:pt x="1222" y="16"/>
                      <a:pt x="1220" y="20"/>
                    </a:cubicBezTo>
                    <a:cubicBezTo>
                      <a:pt x="1218" y="22"/>
                      <a:pt x="1219" y="31"/>
                      <a:pt x="1222" y="31"/>
                    </a:cubicBezTo>
                    <a:cubicBezTo>
                      <a:pt x="1221" y="35"/>
                      <a:pt x="1226" y="40"/>
                      <a:pt x="1227" y="43"/>
                    </a:cubicBezTo>
                    <a:cubicBezTo>
                      <a:pt x="1228" y="45"/>
                      <a:pt x="1230" y="46"/>
                      <a:pt x="1230" y="49"/>
                    </a:cubicBezTo>
                    <a:cubicBezTo>
                      <a:pt x="1232" y="48"/>
                      <a:pt x="1233" y="49"/>
                      <a:pt x="1233" y="50"/>
                    </a:cubicBezTo>
                    <a:cubicBezTo>
                      <a:pt x="1232" y="51"/>
                      <a:pt x="1230" y="51"/>
                      <a:pt x="1229" y="49"/>
                    </a:cubicBezTo>
                    <a:cubicBezTo>
                      <a:pt x="1226" y="49"/>
                      <a:pt x="1221" y="44"/>
                      <a:pt x="1221" y="40"/>
                    </a:cubicBezTo>
                    <a:cubicBezTo>
                      <a:pt x="1218" y="39"/>
                      <a:pt x="1213" y="40"/>
                      <a:pt x="1211" y="43"/>
                    </a:cubicBezTo>
                    <a:cubicBezTo>
                      <a:pt x="1209" y="45"/>
                      <a:pt x="1209" y="49"/>
                      <a:pt x="1208" y="52"/>
                    </a:cubicBezTo>
                    <a:cubicBezTo>
                      <a:pt x="1213" y="52"/>
                      <a:pt x="1210" y="70"/>
                      <a:pt x="1210" y="75"/>
                    </a:cubicBezTo>
                    <a:cubicBezTo>
                      <a:pt x="1210" y="79"/>
                      <a:pt x="1212" y="83"/>
                      <a:pt x="1212" y="87"/>
                    </a:cubicBezTo>
                    <a:cubicBezTo>
                      <a:pt x="1212" y="91"/>
                      <a:pt x="1212" y="95"/>
                      <a:pt x="1212" y="100"/>
                    </a:cubicBezTo>
                    <a:cubicBezTo>
                      <a:pt x="1209" y="100"/>
                      <a:pt x="1199" y="98"/>
                      <a:pt x="1205" y="105"/>
                    </a:cubicBezTo>
                    <a:cubicBezTo>
                      <a:pt x="1206" y="106"/>
                      <a:pt x="1209" y="106"/>
                      <a:pt x="1209" y="108"/>
                    </a:cubicBezTo>
                    <a:cubicBezTo>
                      <a:pt x="1210" y="110"/>
                      <a:pt x="1207" y="110"/>
                      <a:pt x="1206" y="112"/>
                    </a:cubicBezTo>
                    <a:cubicBezTo>
                      <a:pt x="1205" y="114"/>
                      <a:pt x="1205" y="115"/>
                      <a:pt x="1205" y="117"/>
                    </a:cubicBezTo>
                    <a:cubicBezTo>
                      <a:pt x="1205" y="120"/>
                      <a:pt x="1204" y="124"/>
                      <a:pt x="1205" y="126"/>
                    </a:cubicBezTo>
                    <a:cubicBezTo>
                      <a:pt x="1206" y="130"/>
                      <a:pt x="1210" y="129"/>
                      <a:pt x="1211" y="133"/>
                    </a:cubicBezTo>
                    <a:cubicBezTo>
                      <a:pt x="1212" y="135"/>
                      <a:pt x="1210" y="137"/>
                      <a:pt x="1211" y="139"/>
                    </a:cubicBezTo>
                    <a:cubicBezTo>
                      <a:pt x="1212" y="140"/>
                      <a:pt x="1214" y="141"/>
                      <a:pt x="1215" y="142"/>
                    </a:cubicBezTo>
                    <a:cubicBezTo>
                      <a:pt x="1219" y="146"/>
                      <a:pt x="1217" y="150"/>
                      <a:pt x="1219" y="154"/>
                    </a:cubicBezTo>
                    <a:cubicBezTo>
                      <a:pt x="1220" y="156"/>
                      <a:pt x="1223" y="155"/>
                      <a:pt x="1223" y="159"/>
                    </a:cubicBezTo>
                    <a:cubicBezTo>
                      <a:pt x="1223" y="161"/>
                      <a:pt x="1221" y="162"/>
                      <a:pt x="1221" y="164"/>
                    </a:cubicBezTo>
                    <a:cubicBezTo>
                      <a:pt x="1221" y="166"/>
                      <a:pt x="1222" y="168"/>
                      <a:pt x="1222" y="170"/>
                    </a:cubicBezTo>
                    <a:cubicBezTo>
                      <a:pt x="1222" y="176"/>
                      <a:pt x="1222" y="182"/>
                      <a:pt x="1223" y="188"/>
                    </a:cubicBezTo>
                    <a:cubicBezTo>
                      <a:pt x="1223" y="191"/>
                      <a:pt x="1220" y="198"/>
                      <a:pt x="1222" y="200"/>
                    </a:cubicBezTo>
                    <a:cubicBezTo>
                      <a:pt x="1222" y="202"/>
                      <a:pt x="1221" y="205"/>
                      <a:pt x="1221" y="207"/>
                    </a:cubicBezTo>
                    <a:cubicBezTo>
                      <a:pt x="1221" y="211"/>
                      <a:pt x="1223" y="212"/>
                      <a:pt x="1219" y="214"/>
                    </a:cubicBezTo>
                    <a:cubicBezTo>
                      <a:pt x="1216" y="215"/>
                      <a:pt x="1215" y="213"/>
                      <a:pt x="1215" y="217"/>
                    </a:cubicBezTo>
                    <a:cubicBezTo>
                      <a:pt x="1214" y="219"/>
                      <a:pt x="1216" y="220"/>
                      <a:pt x="1215" y="222"/>
                    </a:cubicBezTo>
                    <a:cubicBezTo>
                      <a:pt x="1214" y="224"/>
                      <a:pt x="1211" y="227"/>
                      <a:pt x="1210" y="228"/>
                    </a:cubicBezTo>
                    <a:cubicBezTo>
                      <a:pt x="1208" y="230"/>
                      <a:pt x="1204" y="232"/>
                      <a:pt x="1204" y="236"/>
                    </a:cubicBezTo>
                    <a:cubicBezTo>
                      <a:pt x="1200" y="237"/>
                      <a:pt x="1204" y="242"/>
                      <a:pt x="1206" y="243"/>
                    </a:cubicBezTo>
                    <a:cubicBezTo>
                      <a:pt x="1207" y="244"/>
                      <a:pt x="1212" y="245"/>
                      <a:pt x="1214" y="244"/>
                    </a:cubicBezTo>
                    <a:cubicBezTo>
                      <a:pt x="1214" y="247"/>
                      <a:pt x="1212" y="248"/>
                      <a:pt x="1212" y="250"/>
                    </a:cubicBezTo>
                    <a:cubicBezTo>
                      <a:pt x="1213" y="251"/>
                      <a:pt x="1215" y="252"/>
                      <a:pt x="1216" y="255"/>
                    </a:cubicBezTo>
                    <a:cubicBezTo>
                      <a:pt x="1210" y="255"/>
                      <a:pt x="1213" y="257"/>
                      <a:pt x="1212" y="261"/>
                    </a:cubicBezTo>
                    <a:cubicBezTo>
                      <a:pt x="1210" y="260"/>
                      <a:pt x="1206" y="259"/>
                      <a:pt x="1205" y="257"/>
                    </a:cubicBezTo>
                    <a:cubicBezTo>
                      <a:pt x="1204" y="255"/>
                      <a:pt x="1206" y="252"/>
                      <a:pt x="1202" y="250"/>
                    </a:cubicBezTo>
                    <a:cubicBezTo>
                      <a:pt x="1196" y="247"/>
                      <a:pt x="1194" y="254"/>
                      <a:pt x="1193" y="259"/>
                    </a:cubicBezTo>
                    <a:cubicBezTo>
                      <a:pt x="1189" y="258"/>
                      <a:pt x="1192" y="262"/>
                      <a:pt x="1189" y="263"/>
                    </a:cubicBezTo>
                    <a:cubicBezTo>
                      <a:pt x="1186" y="266"/>
                      <a:pt x="1187" y="261"/>
                      <a:pt x="1185" y="260"/>
                    </a:cubicBezTo>
                    <a:cubicBezTo>
                      <a:pt x="1184" y="259"/>
                      <a:pt x="1180" y="258"/>
                      <a:pt x="1180" y="260"/>
                    </a:cubicBezTo>
                    <a:cubicBezTo>
                      <a:pt x="1179" y="262"/>
                      <a:pt x="1182" y="264"/>
                      <a:pt x="1184" y="264"/>
                    </a:cubicBezTo>
                    <a:cubicBezTo>
                      <a:pt x="1184" y="265"/>
                      <a:pt x="1184" y="265"/>
                      <a:pt x="1184" y="266"/>
                    </a:cubicBezTo>
                    <a:cubicBezTo>
                      <a:pt x="1185" y="268"/>
                      <a:pt x="1190" y="268"/>
                      <a:pt x="1189" y="271"/>
                    </a:cubicBezTo>
                    <a:cubicBezTo>
                      <a:pt x="1189" y="273"/>
                      <a:pt x="1186" y="272"/>
                      <a:pt x="1186" y="275"/>
                    </a:cubicBezTo>
                    <a:cubicBezTo>
                      <a:pt x="1186" y="277"/>
                      <a:pt x="1188" y="278"/>
                      <a:pt x="1190" y="278"/>
                    </a:cubicBezTo>
                    <a:cubicBezTo>
                      <a:pt x="1187" y="283"/>
                      <a:pt x="1187" y="290"/>
                      <a:pt x="1185" y="295"/>
                    </a:cubicBezTo>
                    <a:cubicBezTo>
                      <a:pt x="1183" y="301"/>
                      <a:pt x="1186" y="303"/>
                      <a:pt x="1189" y="308"/>
                    </a:cubicBezTo>
                    <a:cubicBezTo>
                      <a:pt x="1191" y="310"/>
                      <a:pt x="1192" y="312"/>
                      <a:pt x="1194" y="314"/>
                    </a:cubicBezTo>
                    <a:cubicBezTo>
                      <a:pt x="1198" y="315"/>
                      <a:pt x="1196" y="314"/>
                      <a:pt x="1200" y="313"/>
                    </a:cubicBezTo>
                    <a:cubicBezTo>
                      <a:pt x="1198" y="315"/>
                      <a:pt x="1196" y="319"/>
                      <a:pt x="1196" y="321"/>
                    </a:cubicBezTo>
                    <a:cubicBezTo>
                      <a:pt x="1196" y="321"/>
                      <a:pt x="1195" y="321"/>
                      <a:pt x="1195" y="320"/>
                    </a:cubicBezTo>
                    <a:cubicBezTo>
                      <a:pt x="1191" y="321"/>
                      <a:pt x="1192" y="328"/>
                      <a:pt x="1190" y="331"/>
                    </a:cubicBezTo>
                    <a:cubicBezTo>
                      <a:pt x="1189" y="334"/>
                      <a:pt x="1187" y="334"/>
                      <a:pt x="1186" y="337"/>
                    </a:cubicBezTo>
                    <a:cubicBezTo>
                      <a:pt x="1185" y="340"/>
                      <a:pt x="1186" y="347"/>
                      <a:pt x="1186" y="351"/>
                    </a:cubicBezTo>
                    <a:cubicBezTo>
                      <a:pt x="1187" y="358"/>
                      <a:pt x="1189" y="368"/>
                      <a:pt x="1197" y="369"/>
                    </a:cubicBezTo>
                    <a:cubicBezTo>
                      <a:pt x="1198" y="375"/>
                      <a:pt x="1194" y="374"/>
                      <a:pt x="1199" y="378"/>
                    </a:cubicBezTo>
                    <a:cubicBezTo>
                      <a:pt x="1201" y="380"/>
                      <a:pt x="1205" y="386"/>
                      <a:pt x="1207" y="385"/>
                    </a:cubicBezTo>
                    <a:cubicBezTo>
                      <a:pt x="1207" y="383"/>
                      <a:pt x="1208" y="383"/>
                      <a:pt x="1210" y="383"/>
                    </a:cubicBezTo>
                    <a:cubicBezTo>
                      <a:pt x="1210" y="386"/>
                      <a:pt x="1215" y="386"/>
                      <a:pt x="1217" y="389"/>
                    </a:cubicBezTo>
                    <a:cubicBezTo>
                      <a:pt x="1220" y="391"/>
                      <a:pt x="1220" y="392"/>
                      <a:pt x="1224" y="394"/>
                    </a:cubicBezTo>
                    <a:cubicBezTo>
                      <a:pt x="1226" y="395"/>
                      <a:pt x="1230" y="400"/>
                      <a:pt x="1233" y="399"/>
                    </a:cubicBezTo>
                    <a:cubicBezTo>
                      <a:pt x="1236" y="398"/>
                      <a:pt x="1235" y="393"/>
                      <a:pt x="1235" y="391"/>
                    </a:cubicBezTo>
                    <a:cubicBezTo>
                      <a:pt x="1245" y="390"/>
                      <a:pt x="1239" y="416"/>
                      <a:pt x="1256" y="408"/>
                    </a:cubicBezTo>
                    <a:cubicBezTo>
                      <a:pt x="1258" y="408"/>
                      <a:pt x="1267" y="397"/>
                      <a:pt x="1268" y="405"/>
                    </a:cubicBezTo>
                    <a:cubicBezTo>
                      <a:pt x="1268" y="409"/>
                      <a:pt x="1265" y="407"/>
                      <a:pt x="1263" y="409"/>
                    </a:cubicBezTo>
                    <a:cubicBezTo>
                      <a:pt x="1261" y="411"/>
                      <a:pt x="1261" y="412"/>
                      <a:pt x="1258" y="413"/>
                    </a:cubicBezTo>
                    <a:cubicBezTo>
                      <a:pt x="1256" y="414"/>
                      <a:pt x="1253" y="414"/>
                      <a:pt x="1250" y="415"/>
                    </a:cubicBezTo>
                    <a:cubicBezTo>
                      <a:pt x="1246" y="417"/>
                      <a:pt x="1246" y="416"/>
                      <a:pt x="1247" y="420"/>
                    </a:cubicBezTo>
                    <a:cubicBezTo>
                      <a:pt x="1247" y="424"/>
                      <a:pt x="1244" y="432"/>
                      <a:pt x="1250" y="431"/>
                    </a:cubicBezTo>
                    <a:cubicBezTo>
                      <a:pt x="1249" y="434"/>
                      <a:pt x="1250" y="436"/>
                      <a:pt x="1248" y="438"/>
                    </a:cubicBezTo>
                    <a:cubicBezTo>
                      <a:pt x="1247" y="439"/>
                      <a:pt x="1246" y="438"/>
                      <a:pt x="1245" y="439"/>
                    </a:cubicBezTo>
                    <a:cubicBezTo>
                      <a:pt x="1244" y="440"/>
                      <a:pt x="1243" y="442"/>
                      <a:pt x="1243" y="443"/>
                    </a:cubicBezTo>
                    <a:cubicBezTo>
                      <a:pt x="1241" y="443"/>
                      <a:pt x="1237" y="442"/>
                      <a:pt x="1237" y="445"/>
                    </a:cubicBezTo>
                    <a:cubicBezTo>
                      <a:pt x="1243" y="447"/>
                      <a:pt x="1230" y="462"/>
                      <a:pt x="1244" y="461"/>
                    </a:cubicBezTo>
                    <a:cubicBezTo>
                      <a:pt x="1247" y="461"/>
                      <a:pt x="1251" y="460"/>
                      <a:pt x="1253" y="457"/>
                    </a:cubicBezTo>
                    <a:cubicBezTo>
                      <a:pt x="1255" y="455"/>
                      <a:pt x="1259" y="452"/>
                      <a:pt x="1259" y="449"/>
                    </a:cubicBezTo>
                    <a:cubicBezTo>
                      <a:pt x="1256" y="448"/>
                      <a:pt x="1255" y="451"/>
                      <a:pt x="1253" y="451"/>
                    </a:cubicBezTo>
                    <a:cubicBezTo>
                      <a:pt x="1253" y="447"/>
                      <a:pt x="1259" y="442"/>
                      <a:pt x="1263" y="443"/>
                    </a:cubicBezTo>
                    <a:cubicBezTo>
                      <a:pt x="1263" y="446"/>
                      <a:pt x="1264" y="449"/>
                      <a:pt x="1264" y="452"/>
                    </a:cubicBezTo>
                    <a:cubicBezTo>
                      <a:pt x="1264" y="456"/>
                      <a:pt x="1257" y="471"/>
                      <a:pt x="1266" y="470"/>
                    </a:cubicBezTo>
                    <a:cubicBezTo>
                      <a:pt x="1265" y="473"/>
                      <a:pt x="1261" y="477"/>
                      <a:pt x="1258" y="479"/>
                    </a:cubicBezTo>
                    <a:cubicBezTo>
                      <a:pt x="1253" y="481"/>
                      <a:pt x="1252" y="480"/>
                      <a:pt x="1249" y="485"/>
                    </a:cubicBezTo>
                    <a:cubicBezTo>
                      <a:pt x="1248" y="487"/>
                      <a:pt x="1248" y="487"/>
                      <a:pt x="1248" y="490"/>
                    </a:cubicBezTo>
                    <a:cubicBezTo>
                      <a:pt x="1249" y="492"/>
                      <a:pt x="1249" y="493"/>
                      <a:pt x="1248" y="495"/>
                    </a:cubicBezTo>
                    <a:cubicBezTo>
                      <a:pt x="1245" y="500"/>
                      <a:pt x="1239" y="502"/>
                      <a:pt x="1235" y="507"/>
                    </a:cubicBezTo>
                    <a:cubicBezTo>
                      <a:pt x="1234" y="509"/>
                      <a:pt x="1234" y="512"/>
                      <a:pt x="1230" y="511"/>
                    </a:cubicBezTo>
                    <a:cubicBezTo>
                      <a:pt x="1230" y="509"/>
                      <a:pt x="1226" y="508"/>
                      <a:pt x="1224" y="508"/>
                    </a:cubicBezTo>
                    <a:cubicBezTo>
                      <a:pt x="1223" y="508"/>
                      <a:pt x="1221" y="509"/>
                      <a:pt x="1220" y="509"/>
                    </a:cubicBezTo>
                    <a:cubicBezTo>
                      <a:pt x="1219" y="509"/>
                      <a:pt x="1217" y="508"/>
                      <a:pt x="1216" y="509"/>
                    </a:cubicBezTo>
                    <a:cubicBezTo>
                      <a:pt x="1214" y="510"/>
                      <a:pt x="1216" y="511"/>
                      <a:pt x="1216" y="512"/>
                    </a:cubicBezTo>
                    <a:cubicBezTo>
                      <a:pt x="1215" y="514"/>
                      <a:pt x="1214" y="515"/>
                      <a:pt x="1214" y="516"/>
                    </a:cubicBezTo>
                    <a:cubicBezTo>
                      <a:pt x="1213" y="519"/>
                      <a:pt x="1213" y="520"/>
                      <a:pt x="1214" y="524"/>
                    </a:cubicBezTo>
                    <a:cubicBezTo>
                      <a:pt x="1212" y="524"/>
                      <a:pt x="1213" y="525"/>
                      <a:pt x="1212" y="526"/>
                    </a:cubicBezTo>
                    <a:cubicBezTo>
                      <a:pt x="1212" y="527"/>
                      <a:pt x="1210" y="528"/>
                      <a:pt x="1210" y="529"/>
                    </a:cubicBezTo>
                    <a:cubicBezTo>
                      <a:pt x="1206" y="533"/>
                      <a:pt x="1210" y="536"/>
                      <a:pt x="1213" y="540"/>
                    </a:cubicBezTo>
                    <a:cubicBezTo>
                      <a:pt x="1214" y="541"/>
                      <a:pt x="1216" y="543"/>
                      <a:pt x="1218" y="543"/>
                    </a:cubicBezTo>
                    <a:cubicBezTo>
                      <a:pt x="1218" y="547"/>
                      <a:pt x="1218" y="551"/>
                      <a:pt x="1218" y="555"/>
                    </a:cubicBezTo>
                    <a:cubicBezTo>
                      <a:pt x="1219" y="557"/>
                      <a:pt x="1222" y="561"/>
                      <a:pt x="1221" y="563"/>
                    </a:cubicBezTo>
                    <a:cubicBezTo>
                      <a:pt x="1221" y="564"/>
                      <a:pt x="1216" y="567"/>
                      <a:pt x="1215" y="567"/>
                    </a:cubicBezTo>
                    <a:cubicBezTo>
                      <a:pt x="1214" y="567"/>
                      <a:pt x="1213" y="566"/>
                      <a:pt x="1211" y="566"/>
                    </a:cubicBezTo>
                    <a:cubicBezTo>
                      <a:pt x="1211" y="563"/>
                      <a:pt x="1214" y="563"/>
                      <a:pt x="1214" y="560"/>
                    </a:cubicBezTo>
                    <a:cubicBezTo>
                      <a:pt x="1214" y="557"/>
                      <a:pt x="1211" y="557"/>
                      <a:pt x="1210" y="560"/>
                    </a:cubicBezTo>
                    <a:cubicBezTo>
                      <a:pt x="1210" y="560"/>
                      <a:pt x="1209" y="560"/>
                      <a:pt x="1209" y="560"/>
                    </a:cubicBezTo>
                    <a:cubicBezTo>
                      <a:pt x="1209" y="559"/>
                      <a:pt x="1208" y="557"/>
                      <a:pt x="1209" y="556"/>
                    </a:cubicBezTo>
                    <a:cubicBezTo>
                      <a:pt x="1205" y="556"/>
                      <a:pt x="1207" y="559"/>
                      <a:pt x="1206" y="561"/>
                    </a:cubicBezTo>
                    <a:cubicBezTo>
                      <a:pt x="1204" y="563"/>
                      <a:pt x="1202" y="564"/>
                      <a:pt x="1200" y="567"/>
                    </a:cubicBezTo>
                    <a:cubicBezTo>
                      <a:pt x="1200" y="565"/>
                      <a:pt x="1200" y="563"/>
                      <a:pt x="1201" y="562"/>
                    </a:cubicBezTo>
                    <a:cubicBezTo>
                      <a:pt x="1201" y="562"/>
                      <a:pt x="1200" y="562"/>
                      <a:pt x="1200" y="562"/>
                    </a:cubicBezTo>
                    <a:cubicBezTo>
                      <a:pt x="1199" y="564"/>
                      <a:pt x="1198" y="565"/>
                      <a:pt x="1196" y="565"/>
                    </a:cubicBezTo>
                    <a:cubicBezTo>
                      <a:pt x="1195" y="562"/>
                      <a:pt x="1198" y="560"/>
                      <a:pt x="1201" y="559"/>
                    </a:cubicBezTo>
                    <a:cubicBezTo>
                      <a:pt x="1201" y="559"/>
                      <a:pt x="1201" y="558"/>
                      <a:pt x="1201" y="558"/>
                    </a:cubicBezTo>
                    <a:cubicBezTo>
                      <a:pt x="1200" y="558"/>
                      <a:pt x="1200" y="558"/>
                      <a:pt x="1199" y="558"/>
                    </a:cubicBezTo>
                    <a:cubicBezTo>
                      <a:pt x="1199" y="557"/>
                      <a:pt x="1199" y="557"/>
                      <a:pt x="1199" y="556"/>
                    </a:cubicBezTo>
                    <a:cubicBezTo>
                      <a:pt x="1200" y="556"/>
                      <a:pt x="1200" y="556"/>
                      <a:pt x="1201" y="556"/>
                    </a:cubicBezTo>
                    <a:cubicBezTo>
                      <a:pt x="1201" y="553"/>
                      <a:pt x="1199" y="552"/>
                      <a:pt x="1199" y="549"/>
                    </a:cubicBezTo>
                    <a:cubicBezTo>
                      <a:pt x="1197" y="549"/>
                      <a:pt x="1195" y="553"/>
                      <a:pt x="1193" y="549"/>
                    </a:cubicBezTo>
                    <a:cubicBezTo>
                      <a:pt x="1192" y="550"/>
                      <a:pt x="1191" y="549"/>
                      <a:pt x="1191" y="547"/>
                    </a:cubicBezTo>
                    <a:cubicBezTo>
                      <a:pt x="1195" y="547"/>
                      <a:pt x="1197" y="544"/>
                      <a:pt x="1198" y="541"/>
                    </a:cubicBezTo>
                    <a:cubicBezTo>
                      <a:pt x="1199" y="538"/>
                      <a:pt x="1197" y="535"/>
                      <a:pt x="1197" y="532"/>
                    </a:cubicBezTo>
                    <a:cubicBezTo>
                      <a:pt x="1197" y="532"/>
                      <a:pt x="1196" y="532"/>
                      <a:pt x="1196" y="532"/>
                    </a:cubicBezTo>
                    <a:cubicBezTo>
                      <a:pt x="1196" y="528"/>
                      <a:pt x="1198" y="531"/>
                      <a:pt x="1200" y="529"/>
                    </a:cubicBezTo>
                    <a:cubicBezTo>
                      <a:pt x="1202" y="528"/>
                      <a:pt x="1202" y="526"/>
                      <a:pt x="1202" y="524"/>
                    </a:cubicBezTo>
                    <a:cubicBezTo>
                      <a:pt x="1199" y="522"/>
                      <a:pt x="1199" y="525"/>
                      <a:pt x="1197" y="527"/>
                    </a:cubicBezTo>
                    <a:cubicBezTo>
                      <a:pt x="1197" y="520"/>
                      <a:pt x="1199" y="515"/>
                      <a:pt x="1200" y="508"/>
                    </a:cubicBezTo>
                    <a:cubicBezTo>
                      <a:pt x="1200" y="505"/>
                      <a:pt x="1201" y="502"/>
                      <a:pt x="1202" y="499"/>
                    </a:cubicBezTo>
                    <a:cubicBezTo>
                      <a:pt x="1202" y="497"/>
                      <a:pt x="1207" y="493"/>
                      <a:pt x="1203" y="493"/>
                    </a:cubicBezTo>
                    <a:cubicBezTo>
                      <a:pt x="1202" y="494"/>
                      <a:pt x="1201" y="496"/>
                      <a:pt x="1200" y="497"/>
                    </a:cubicBezTo>
                    <a:cubicBezTo>
                      <a:pt x="1197" y="496"/>
                      <a:pt x="1196" y="500"/>
                      <a:pt x="1193" y="498"/>
                    </a:cubicBezTo>
                    <a:cubicBezTo>
                      <a:pt x="1193" y="497"/>
                      <a:pt x="1192" y="496"/>
                      <a:pt x="1193" y="495"/>
                    </a:cubicBezTo>
                    <a:cubicBezTo>
                      <a:pt x="1191" y="495"/>
                      <a:pt x="1191" y="495"/>
                      <a:pt x="1190" y="496"/>
                    </a:cubicBezTo>
                    <a:cubicBezTo>
                      <a:pt x="1190" y="495"/>
                      <a:pt x="1191" y="493"/>
                      <a:pt x="1190" y="492"/>
                    </a:cubicBezTo>
                    <a:cubicBezTo>
                      <a:pt x="1189" y="493"/>
                      <a:pt x="1187" y="493"/>
                      <a:pt x="1186" y="495"/>
                    </a:cubicBezTo>
                    <a:cubicBezTo>
                      <a:pt x="1183" y="494"/>
                      <a:pt x="1180" y="493"/>
                      <a:pt x="1177" y="491"/>
                    </a:cubicBezTo>
                    <a:cubicBezTo>
                      <a:pt x="1175" y="489"/>
                      <a:pt x="1174" y="486"/>
                      <a:pt x="1172" y="484"/>
                    </a:cubicBezTo>
                    <a:cubicBezTo>
                      <a:pt x="1170" y="482"/>
                      <a:pt x="1170" y="482"/>
                      <a:pt x="1168" y="480"/>
                    </a:cubicBezTo>
                    <a:cubicBezTo>
                      <a:pt x="1166" y="479"/>
                      <a:pt x="1166" y="478"/>
                      <a:pt x="1164" y="477"/>
                    </a:cubicBezTo>
                    <a:cubicBezTo>
                      <a:pt x="1161" y="475"/>
                      <a:pt x="1156" y="475"/>
                      <a:pt x="1154" y="472"/>
                    </a:cubicBezTo>
                    <a:cubicBezTo>
                      <a:pt x="1152" y="474"/>
                      <a:pt x="1150" y="471"/>
                      <a:pt x="1147" y="473"/>
                    </a:cubicBezTo>
                    <a:cubicBezTo>
                      <a:pt x="1145" y="473"/>
                      <a:pt x="1143" y="476"/>
                      <a:pt x="1143" y="478"/>
                    </a:cubicBezTo>
                    <a:cubicBezTo>
                      <a:pt x="1143" y="479"/>
                      <a:pt x="1145" y="482"/>
                      <a:pt x="1145" y="483"/>
                    </a:cubicBezTo>
                    <a:cubicBezTo>
                      <a:pt x="1145" y="486"/>
                      <a:pt x="1143" y="486"/>
                      <a:pt x="1141" y="488"/>
                    </a:cubicBezTo>
                    <a:cubicBezTo>
                      <a:pt x="1140" y="486"/>
                      <a:pt x="1138" y="485"/>
                      <a:pt x="1136" y="486"/>
                    </a:cubicBezTo>
                    <a:cubicBezTo>
                      <a:pt x="1136" y="485"/>
                      <a:pt x="1135" y="484"/>
                      <a:pt x="1134" y="483"/>
                    </a:cubicBezTo>
                    <a:cubicBezTo>
                      <a:pt x="1133" y="483"/>
                      <a:pt x="1132" y="485"/>
                      <a:pt x="1132" y="486"/>
                    </a:cubicBezTo>
                    <a:cubicBezTo>
                      <a:pt x="1132" y="486"/>
                      <a:pt x="1132" y="485"/>
                      <a:pt x="1132" y="484"/>
                    </a:cubicBezTo>
                    <a:cubicBezTo>
                      <a:pt x="1131" y="484"/>
                      <a:pt x="1130" y="484"/>
                      <a:pt x="1129" y="484"/>
                    </a:cubicBezTo>
                    <a:cubicBezTo>
                      <a:pt x="1131" y="489"/>
                      <a:pt x="1125" y="487"/>
                      <a:pt x="1129" y="492"/>
                    </a:cubicBezTo>
                    <a:cubicBezTo>
                      <a:pt x="1130" y="493"/>
                      <a:pt x="1141" y="501"/>
                      <a:pt x="1140" y="503"/>
                    </a:cubicBezTo>
                    <a:cubicBezTo>
                      <a:pt x="1137" y="507"/>
                      <a:pt x="1132" y="500"/>
                      <a:pt x="1129" y="504"/>
                    </a:cubicBezTo>
                    <a:cubicBezTo>
                      <a:pt x="1128" y="506"/>
                      <a:pt x="1130" y="507"/>
                      <a:pt x="1127" y="508"/>
                    </a:cubicBezTo>
                    <a:cubicBezTo>
                      <a:pt x="1126" y="508"/>
                      <a:pt x="1124" y="506"/>
                      <a:pt x="1123" y="507"/>
                    </a:cubicBezTo>
                    <a:cubicBezTo>
                      <a:pt x="1119" y="507"/>
                      <a:pt x="1118" y="513"/>
                      <a:pt x="1122" y="515"/>
                    </a:cubicBezTo>
                    <a:cubicBezTo>
                      <a:pt x="1121" y="513"/>
                      <a:pt x="1124" y="511"/>
                      <a:pt x="1126" y="511"/>
                    </a:cubicBezTo>
                    <a:cubicBezTo>
                      <a:pt x="1126" y="514"/>
                      <a:pt x="1127" y="515"/>
                      <a:pt x="1128" y="517"/>
                    </a:cubicBezTo>
                    <a:cubicBezTo>
                      <a:pt x="1128" y="518"/>
                      <a:pt x="1130" y="521"/>
                      <a:pt x="1131" y="522"/>
                    </a:cubicBezTo>
                    <a:cubicBezTo>
                      <a:pt x="1132" y="523"/>
                      <a:pt x="1136" y="523"/>
                      <a:pt x="1136" y="525"/>
                    </a:cubicBezTo>
                    <a:cubicBezTo>
                      <a:pt x="1138" y="529"/>
                      <a:pt x="1134" y="528"/>
                      <a:pt x="1132" y="528"/>
                    </a:cubicBezTo>
                    <a:cubicBezTo>
                      <a:pt x="1131" y="528"/>
                      <a:pt x="1130" y="527"/>
                      <a:pt x="1129" y="528"/>
                    </a:cubicBezTo>
                    <a:cubicBezTo>
                      <a:pt x="1128" y="528"/>
                      <a:pt x="1127" y="529"/>
                      <a:pt x="1127" y="529"/>
                    </a:cubicBezTo>
                    <a:cubicBezTo>
                      <a:pt x="1123" y="528"/>
                      <a:pt x="1122" y="534"/>
                      <a:pt x="1117" y="531"/>
                    </a:cubicBezTo>
                    <a:cubicBezTo>
                      <a:pt x="1115" y="530"/>
                      <a:pt x="1114" y="529"/>
                      <a:pt x="1112" y="528"/>
                    </a:cubicBezTo>
                    <a:cubicBezTo>
                      <a:pt x="1109" y="527"/>
                      <a:pt x="1107" y="528"/>
                      <a:pt x="1105" y="525"/>
                    </a:cubicBezTo>
                    <a:cubicBezTo>
                      <a:pt x="1100" y="525"/>
                      <a:pt x="1096" y="522"/>
                      <a:pt x="1090" y="522"/>
                    </a:cubicBezTo>
                    <a:cubicBezTo>
                      <a:pt x="1088" y="523"/>
                      <a:pt x="1085" y="522"/>
                      <a:pt x="1083" y="523"/>
                    </a:cubicBezTo>
                    <a:cubicBezTo>
                      <a:pt x="1081" y="523"/>
                      <a:pt x="1078" y="524"/>
                      <a:pt x="1076" y="523"/>
                    </a:cubicBezTo>
                    <a:cubicBezTo>
                      <a:pt x="1077" y="517"/>
                      <a:pt x="1071" y="525"/>
                      <a:pt x="1070" y="525"/>
                    </a:cubicBezTo>
                    <a:cubicBezTo>
                      <a:pt x="1069" y="527"/>
                      <a:pt x="1071" y="531"/>
                      <a:pt x="1067" y="531"/>
                    </a:cubicBezTo>
                    <a:cubicBezTo>
                      <a:pt x="1067" y="524"/>
                      <a:pt x="1059" y="531"/>
                      <a:pt x="1058" y="532"/>
                    </a:cubicBezTo>
                    <a:cubicBezTo>
                      <a:pt x="1058" y="532"/>
                      <a:pt x="1056" y="535"/>
                      <a:pt x="1056" y="535"/>
                    </a:cubicBezTo>
                    <a:cubicBezTo>
                      <a:pt x="1054" y="536"/>
                      <a:pt x="1050" y="534"/>
                      <a:pt x="1048" y="533"/>
                    </a:cubicBezTo>
                    <a:cubicBezTo>
                      <a:pt x="1047" y="533"/>
                      <a:pt x="1048" y="531"/>
                      <a:pt x="1047" y="530"/>
                    </a:cubicBezTo>
                    <a:cubicBezTo>
                      <a:pt x="1047" y="531"/>
                      <a:pt x="1042" y="529"/>
                      <a:pt x="1043" y="529"/>
                    </a:cubicBezTo>
                    <a:cubicBezTo>
                      <a:pt x="1041" y="529"/>
                      <a:pt x="1039" y="532"/>
                      <a:pt x="1038" y="528"/>
                    </a:cubicBezTo>
                    <a:cubicBezTo>
                      <a:pt x="1036" y="529"/>
                      <a:pt x="1035" y="530"/>
                      <a:pt x="1035" y="532"/>
                    </a:cubicBezTo>
                    <a:cubicBezTo>
                      <a:pt x="1032" y="531"/>
                      <a:pt x="1030" y="529"/>
                      <a:pt x="1027" y="529"/>
                    </a:cubicBezTo>
                    <a:cubicBezTo>
                      <a:pt x="1024" y="528"/>
                      <a:pt x="1023" y="527"/>
                      <a:pt x="1020" y="525"/>
                    </a:cubicBezTo>
                    <a:cubicBezTo>
                      <a:pt x="1018" y="522"/>
                      <a:pt x="1011" y="514"/>
                      <a:pt x="1009" y="516"/>
                    </a:cubicBezTo>
                    <a:cubicBezTo>
                      <a:pt x="1008" y="514"/>
                      <a:pt x="1005" y="513"/>
                      <a:pt x="1005" y="511"/>
                    </a:cubicBezTo>
                    <a:cubicBezTo>
                      <a:pt x="1004" y="508"/>
                      <a:pt x="1006" y="508"/>
                      <a:pt x="1005" y="506"/>
                    </a:cubicBezTo>
                    <a:cubicBezTo>
                      <a:pt x="1003" y="500"/>
                      <a:pt x="1000" y="505"/>
                      <a:pt x="999" y="508"/>
                    </a:cubicBezTo>
                    <a:cubicBezTo>
                      <a:pt x="995" y="507"/>
                      <a:pt x="995" y="509"/>
                      <a:pt x="994" y="512"/>
                    </a:cubicBezTo>
                    <a:cubicBezTo>
                      <a:pt x="993" y="513"/>
                      <a:pt x="991" y="512"/>
                      <a:pt x="991" y="510"/>
                    </a:cubicBezTo>
                    <a:cubicBezTo>
                      <a:pt x="988" y="510"/>
                      <a:pt x="985" y="513"/>
                      <a:pt x="983" y="513"/>
                    </a:cubicBezTo>
                    <a:cubicBezTo>
                      <a:pt x="981" y="512"/>
                      <a:pt x="981" y="509"/>
                      <a:pt x="978" y="510"/>
                    </a:cubicBezTo>
                    <a:cubicBezTo>
                      <a:pt x="978" y="512"/>
                      <a:pt x="976" y="513"/>
                      <a:pt x="974" y="511"/>
                    </a:cubicBezTo>
                    <a:cubicBezTo>
                      <a:pt x="974" y="510"/>
                      <a:pt x="975" y="508"/>
                      <a:pt x="975" y="507"/>
                    </a:cubicBezTo>
                    <a:cubicBezTo>
                      <a:pt x="976" y="506"/>
                      <a:pt x="977" y="504"/>
                      <a:pt x="977" y="503"/>
                    </a:cubicBezTo>
                    <a:cubicBezTo>
                      <a:pt x="978" y="501"/>
                      <a:pt x="979" y="501"/>
                      <a:pt x="980" y="499"/>
                    </a:cubicBezTo>
                    <a:cubicBezTo>
                      <a:pt x="976" y="498"/>
                      <a:pt x="975" y="502"/>
                      <a:pt x="972" y="501"/>
                    </a:cubicBezTo>
                    <a:cubicBezTo>
                      <a:pt x="972" y="500"/>
                      <a:pt x="972" y="498"/>
                      <a:pt x="972" y="497"/>
                    </a:cubicBezTo>
                    <a:cubicBezTo>
                      <a:pt x="972" y="497"/>
                      <a:pt x="964" y="495"/>
                      <a:pt x="965" y="494"/>
                    </a:cubicBezTo>
                    <a:cubicBezTo>
                      <a:pt x="969" y="491"/>
                      <a:pt x="963" y="486"/>
                      <a:pt x="961" y="490"/>
                    </a:cubicBezTo>
                    <a:cubicBezTo>
                      <a:pt x="961" y="487"/>
                      <a:pt x="957" y="488"/>
                      <a:pt x="955" y="490"/>
                    </a:cubicBezTo>
                    <a:cubicBezTo>
                      <a:pt x="953" y="488"/>
                      <a:pt x="952" y="482"/>
                      <a:pt x="948" y="482"/>
                    </a:cubicBezTo>
                    <a:cubicBezTo>
                      <a:pt x="950" y="479"/>
                      <a:pt x="952" y="482"/>
                      <a:pt x="954" y="482"/>
                    </a:cubicBezTo>
                    <a:cubicBezTo>
                      <a:pt x="952" y="478"/>
                      <a:pt x="949" y="474"/>
                      <a:pt x="948" y="470"/>
                    </a:cubicBezTo>
                    <a:cubicBezTo>
                      <a:pt x="947" y="466"/>
                      <a:pt x="950" y="462"/>
                      <a:pt x="948" y="459"/>
                    </a:cubicBezTo>
                    <a:cubicBezTo>
                      <a:pt x="947" y="457"/>
                      <a:pt x="944" y="456"/>
                      <a:pt x="942" y="454"/>
                    </a:cubicBezTo>
                    <a:cubicBezTo>
                      <a:pt x="941" y="453"/>
                      <a:pt x="942" y="451"/>
                      <a:pt x="940" y="450"/>
                    </a:cubicBezTo>
                    <a:cubicBezTo>
                      <a:pt x="939" y="449"/>
                      <a:pt x="937" y="449"/>
                      <a:pt x="936" y="449"/>
                    </a:cubicBezTo>
                    <a:cubicBezTo>
                      <a:pt x="935" y="448"/>
                      <a:pt x="933" y="448"/>
                      <a:pt x="932" y="447"/>
                    </a:cubicBezTo>
                    <a:cubicBezTo>
                      <a:pt x="931" y="447"/>
                      <a:pt x="932" y="445"/>
                      <a:pt x="930" y="445"/>
                    </a:cubicBezTo>
                    <a:cubicBezTo>
                      <a:pt x="928" y="444"/>
                      <a:pt x="926" y="448"/>
                      <a:pt x="924" y="450"/>
                    </a:cubicBezTo>
                    <a:cubicBezTo>
                      <a:pt x="919" y="453"/>
                      <a:pt x="915" y="454"/>
                      <a:pt x="910" y="457"/>
                    </a:cubicBezTo>
                    <a:cubicBezTo>
                      <a:pt x="904" y="460"/>
                      <a:pt x="900" y="462"/>
                      <a:pt x="894" y="463"/>
                    </a:cubicBezTo>
                    <a:cubicBezTo>
                      <a:pt x="891" y="464"/>
                      <a:pt x="889" y="466"/>
                      <a:pt x="886" y="467"/>
                    </a:cubicBezTo>
                    <a:cubicBezTo>
                      <a:pt x="883" y="468"/>
                      <a:pt x="880" y="467"/>
                      <a:pt x="876" y="468"/>
                    </a:cubicBezTo>
                    <a:cubicBezTo>
                      <a:pt x="869" y="469"/>
                      <a:pt x="871" y="473"/>
                      <a:pt x="868" y="478"/>
                    </a:cubicBezTo>
                    <a:cubicBezTo>
                      <a:pt x="866" y="482"/>
                      <a:pt x="861" y="488"/>
                      <a:pt x="861" y="492"/>
                    </a:cubicBezTo>
                    <a:cubicBezTo>
                      <a:pt x="859" y="492"/>
                      <a:pt x="858" y="494"/>
                      <a:pt x="859" y="496"/>
                    </a:cubicBezTo>
                    <a:cubicBezTo>
                      <a:pt x="860" y="496"/>
                      <a:pt x="861" y="496"/>
                      <a:pt x="863" y="496"/>
                    </a:cubicBezTo>
                    <a:cubicBezTo>
                      <a:pt x="862" y="498"/>
                      <a:pt x="862" y="503"/>
                      <a:pt x="864" y="505"/>
                    </a:cubicBezTo>
                    <a:cubicBezTo>
                      <a:pt x="864" y="501"/>
                      <a:pt x="864" y="494"/>
                      <a:pt x="869" y="495"/>
                    </a:cubicBezTo>
                    <a:cubicBezTo>
                      <a:pt x="869" y="495"/>
                      <a:pt x="870" y="497"/>
                      <a:pt x="870" y="497"/>
                    </a:cubicBezTo>
                    <a:cubicBezTo>
                      <a:pt x="871" y="498"/>
                      <a:pt x="869" y="499"/>
                      <a:pt x="870" y="500"/>
                    </a:cubicBezTo>
                    <a:cubicBezTo>
                      <a:pt x="870" y="501"/>
                      <a:pt x="871" y="503"/>
                      <a:pt x="871" y="504"/>
                    </a:cubicBezTo>
                    <a:cubicBezTo>
                      <a:pt x="870" y="506"/>
                      <a:pt x="869" y="505"/>
                      <a:pt x="869" y="506"/>
                    </a:cubicBezTo>
                    <a:cubicBezTo>
                      <a:pt x="868" y="508"/>
                      <a:pt x="866" y="508"/>
                      <a:pt x="866" y="512"/>
                    </a:cubicBezTo>
                    <a:cubicBezTo>
                      <a:pt x="867" y="513"/>
                      <a:pt x="869" y="517"/>
                      <a:pt x="871" y="517"/>
                    </a:cubicBezTo>
                    <a:cubicBezTo>
                      <a:pt x="870" y="515"/>
                      <a:pt x="868" y="514"/>
                      <a:pt x="868" y="512"/>
                    </a:cubicBezTo>
                    <a:cubicBezTo>
                      <a:pt x="869" y="509"/>
                      <a:pt x="870" y="511"/>
                      <a:pt x="871" y="510"/>
                    </a:cubicBezTo>
                    <a:cubicBezTo>
                      <a:pt x="873" y="508"/>
                      <a:pt x="875" y="502"/>
                      <a:pt x="878" y="503"/>
                    </a:cubicBezTo>
                    <a:cubicBezTo>
                      <a:pt x="879" y="507"/>
                      <a:pt x="885" y="501"/>
                      <a:pt x="888" y="502"/>
                    </a:cubicBezTo>
                    <a:cubicBezTo>
                      <a:pt x="891" y="502"/>
                      <a:pt x="892" y="504"/>
                      <a:pt x="894" y="504"/>
                    </a:cubicBezTo>
                    <a:cubicBezTo>
                      <a:pt x="896" y="503"/>
                      <a:pt x="896" y="500"/>
                      <a:pt x="900" y="500"/>
                    </a:cubicBezTo>
                    <a:cubicBezTo>
                      <a:pt x="899" y="497"/>
                      <a:pt x="891" y="501"/>
                      <a:pt x="889" y="500"/>
                    </a:cubicBezTo>
                    <a:cubicBezTo>
                      <a:pt x="885" y="498"/>
                      <a:pt x="886" y="495"/>
                      <a:pt x="887" y="491"/>
                    </a:cubicBezTo>
                    <a:cubicBezTo>
                      <a:pt x="889" y="491"/>
                      <a:pt x="891" y="493"/>
                      <a:pt x="893" y="493"/>
                    </a:cubicBezTo>
                    <a:cubicBezTo>
                      <a:pt x="895" y="493"/>
                      <a:pt x="896" y="491"/>
                      <a:pt x="899" y="493"/>
                    </a:cubicBezTo>
                    <a:cubicBezTo>
                      <a:pt x="899" y="494"/>
                      <a:pt x="899" y="495"/>
                      <a:pt x="900" y="496"/>
                    </a:cubicBezTo>
                    <a:cubicBezTo>
                      <a:pt x="902" y="495"/>
                      <a:pt x="904" y="496"/>
                      <a:pt x="904" y="493"/>
                    </a:cubicBezTo>
                    <a:cubicBezTo>
                      <a:pt x="905" y="493"/>
                      <a:pt x="907" y="493"/>
                      <a:pt x="907" y="493"/>
                    </a:cubicBezTo>
                    <a:cubicBezTo>
                      <a:pt x="907" y="500"/>
                      <a:pt x="914" y="491"/>
                      <a:pt x="914" y="487"/>
                    </a:cubicBezTo>
                    <a:cubicBezTo>
                      <a:pt x="914" y="489"/>
                      <a:pt x="916" y="489"/>
                      <a:pt x="917" y="489"/>
                    </a:cubicBezTo>
                    <a:cubicBezTo>
                      <a:pt x="917" y="490"/>
                      <a:pt x="918" y="492"/>
                      <a:pt x="918" y="493"/>
                    </a:cubicBezTo>
                    <a:cubicBezTo>
                      <a:pt x="922" y="492"/>
                      <a:pt x="920" y="485"/>
                      <a:pt x="920" y="482"/>
                    </a:cubicBezTo>
                    <a:cubicBezTo>
                      <a:pt x="921" y="480"/>
                      <a:pt x="921" y="478"/>
                      <a:pt x="923" y="477"/>
                    </a:cubicBezTo>
                    <a:cubicBezTo>
                      <a:pt x="925" y="475"/>
                      <a:pt x="927" y="477"/>
                      <a:pt x="927" y="473"/>
                    </a:cubicBezTo>
                    <a:cubicBezTo>
                      <a:pt x="928" y="473"/>
                      <a:pt x="930" y="474"/>
                      <a:pt x="931" y="473"/>
                    </a:cubicBezTo>
                    <a:cubicBezTo>
                      <a:pt x="933" y="472"/>
                      <a:pt x="931" y="471"/>
                      <a:pt x="933" y="470"/>
                    </a:cubicBezTo>
                    <a:cubicBezTo>
                      <a:pt x="935" y="468"/>
                      <a:pt x="939" y="470"/>
                      <a:pt x="942" y="470"/>
                    </a:cubicBezTo>
                    <a:cubicBezTo>
                      <a:pt x="942" y="472"/>
                      <a:pt x="940" y="473"/>
                      <a:pt x="940" y="476"/>
                    </a:cubicBezTo>
                    <a:cubicBezTo>
                      <a:pt x="940" y="478"/>
                      <a:pt x="942" y="479"/>
                      <a:pt x="941" y="481"/>
                    </a:cubicBezTo>
                    <a:cubicBezTo>
                      <a:pt x="937" y="479"/>
                      <a:pt x="936" y="485"/>
                      <a:pt x="934" y="486"/>
                    </a:cubicBezTo>
                    <a:cubicBezTo>
                      <a:pt x="930" y="487"/>
                      <a:pt x="929" y="485"/>
                      <a:pt x="926" y="487"/>
                    </a:cubicBezTo>
                    <a:cubicBezTo>
                      <a:pt x="923" y="489"/>
                      <a:pt x="916" y="500"/>
                      <a:pt x="914" y="497"/>
                    </a:cubicBezTo>
                    <a:cubicBezTo>
                      <a:pt x="911" y="498"/>
                      <a:pt x="914" y="501"/>
                      <a:pt x="913" y="504"/>
                    </a:cubicBezTo>
                    <a:cubicBezTo>
                      <a:pt x="913" y="503"/>
                      <a:pt x="913" y="503"/>
                      <a:pt x="913" y="503"/>
                    </a:cubicBezTo>
                    <a:cubicBezTo>
                      <a:pt x="910" y="504"/>
                      <a:pt x="905" y="508"/>
                      <a:pt x="903" y="504"/>
                    </a:cubicBezTo>
                    <a:cubicBezTo>
                      <a:pt x="901" y="505"/>
                      <a:pt x="901" y="507"/>
                      <a:pt x="900" y="508"/>
                    </a:cubicBezTo>
                    <a:cubicBezTo>
                      <a:pt x="898" y="509"/>
                      <a:pt x="896" y="510"/>
                      <a:pt x="894" y="510"/>
                    </a:cubicBezTo>
                    <a:cubicBezTo>
                      <a:pt x="891" y="510"/>
                      <a:pt x="888" y="507"/>
                      <a:pt x="886" y="507"/>
                    </a:cubicBezTo>
                    <a:cubicBezTo>
                      <a:pt x="880" y="506"/>
                      <a:pt x="884" y="513"/>
                      <a:pt x="882" y="516"/>
                    </a:cubicBezTo>
                    <a:cubicBezTo>
                      <a:pt x="880" y="522"/>
                      <a:pt x="878" y="512"/>
                      <a:pt x="874" y="517"/>
                    </a:cubicBezTo>
                    <a:cubicBezTo>
                      <a:pt x="869" y="523"/>
                      <a:pt x="879" y="523"/>
                      <a:pt x="882" y="523"/>
                    </a:cubicBezTo>
                    <a:cubicBezTo>
                      <a:pt x="881" y="528"/>
                      <a:pt x="880" y="531"/>
                      <a:pt x="882" y="535"/>
                    </a:cubicBezTo>
                    <a:cubicBezTo>
                      <a:pt x="883" y="538"/>
                      <a:pt x="885" y="540"/>
                      <a:pt x="886" y="542"/>
                    </a:cubicBezTo>
                    <a:cubicBezTo>
                      <a:pt x="888" y="544"/>
                      <a:pt x="892" y="546"/>
                      <a:pt x="891" y="549"/>
                    </a:cubicBezTo>
                    <a:cubicBezTo>
                      <a:pt x="891" y="552"/>
                      <a:pt x="889" y="554"/>
                      <a:pt x="888" y="557"/>
                    </a:cubicBezTo>
                    <a:cubicBezTo>
                      <a:pt x="888" y="560"/>
                      <a:pt x="889" y="563"/>
                      <a:pt x="889" y="565"/>
                    </a:cubicBezTo>
                    <a:cubicBezTo>
                      <a:pt x="890" y="569"/>
                      <a:pt x="893" y="572"/>
                      <a:pt x="893" y="575"/>
                    </a:cubicBezTo>
                    <a:cubicBezTo>
                      <a:pt x="894" y="579"/>
                      <a:pt x="891" y="580"/>
                      <a:pt x="889" y="582"/>
                    </a:cubicBezTo>
                    <a:cubicBezTo>
                      <a:pt x="886" y="588"/>
                      <a:pt x="889" y="592"/>
                      <a:pt x="889" y="598"/>
                    </a:cubicBezTo>
                    <a:cubicBezTo>
                      <a:pt x="888" y="599"/>
                      <a:pt x="888" y="603"/>
                      <a:pt x="886" y="603"/>
                    </a:cubicBezTo>
                    <a:cubicBezTo>
                      <a:pt x="884" y="602"/>
                      <a:pt x="884" y="600"/>
                      <a:pt x="884" y="599"/>
                    </a:cubicBezTo>
                    <a:cubicBezTo>
                      <a:pt x="882" y="598"/>
                      <a:pt x="881" y="597"/>
                      <a:pt x="880" y="595"/>
                    </a:cubicBezTo>
                    <a:cubicBezTo>
                      <a:pt x="879" y="593"/>
                      <a:pt x="881" y="591"/>
                      <a:pt x="878" y="591"/>
                    </a:cubicBezTo>
                    <a:cubicBezTo>
                      <a:pt x="877" y="590"/>
                      <a:pt x="876" y="588"/>
                      <a:pt x="875" y="587"/>
                    </a:cubicBezTo>
                    <a:cubicBezTo>
                      <a:pt x="873" y="585"/>
                      <a:pt x="870" y="584"/>
                      <a:pt x="871" y="581"/>
                    </a:cubicBezTo>
                    <a:cubicBezTo>
                      <a:pt x="873" y="583"/>
                      <a:pt x="876" y="582"/>
                      <a:pt x="879" y="582"/>
                    </a:cubicBezTo>
                    <a:cubicBezTo>
                      <a:pt x="879" y="582"/>
                      <a:pt x="880" y="581"/>
                      <a:pt x="881" y="581"/>
                    </a:cubicBezTo>
                    <a:cubicBezTo>
                      <a:pt x="882" y="581"/>
                      <a:pt x="884" y="582"/>
                      <a:pt x="885" y="582"/>
                    </a:cubicBezTo>
                    <a:cubicBezTo>
                      <a:pt x="885" y="579"/>
                      <a:pt x="889" y="579"/>
                      <a:pt x="889" y="576"/>
                    </a:cubicBezTo>
                    <a:cubicBezTo>
                      <a:pt x="888" y="574"/>
                      <a:pt x="883" y="571"/>
                      <a:pt x="882" y="569"/>
                    </a:cubicBezTo>
                    <a:cubicBezTo>
                      <a:pt x="880" y="566"/>
                      <a:pt x="881" y="563"/>
                      <a:pt x="878" y="561"/>
                    </a:cubicBezTo>
                    <a:cubicBezTo>
                      <a:pt x="876" y="558"/>
                      <a:pt x="873" y="558"/>
                      <a:pt x="874" y="553"/>
                    </a:cubicBezTo>
                    <a:cubicBezTo>
                      <a:pt x="878" y="554"/>
                      <a:pt x="881" y="552"/>
                      <a:pt x="881" y="548"/>
                    </a:cubicBezTo>
                    <a:cubicBezTo>
                      <a:pt x="882" y="548"/>
                      <a:pt x="883" y="548"/>
                      <a:pt x="884" y="548"/>
                    </a:cubicBezTo>
                    <a:cubicBezTo>
                      <a:pt x="884" y="546"/>
                      <a:pt x="882" y="545"/>
                      <a:pt x="882" y="544"/>
                    </a:cubicBezTo>
                    <a:cubicBezTo>
                      <a:pt x="882" y="543"/>
                      <a:pt x="883" y="540"/>
                      <a:pt x="882" y="539"/>
                    </a:cubicBezTo>
                    <a:cubicBezTo>
                      <a:pt x="882" y="538"/>
                      <a:pt x="879" y="537"/>
                      <a:pt x="878" y="538"/>
                    </a:cubicBezTo>
                    <a:cubicBezTo>
                      <a:pt x="876" y="539"/>
                      <a:pt x="877" y="541"/>
                      <a:pt x="878" y="543"/>
                    </a:cubicBezTo>
                    <a:cubicBezTo>
                      <a:pt x="876" y="543"/>
                      <a:pt x="875" y="543"/>
                      <a:pt x="873" y="543"/>
                    </a:cubicBezTo>
                    <a:cubicBezTo>
                      <a:pt x="873" y="538"/>
                      <a:pt x="869" y="538"/>
                      <a:pt x="869" y="542"/>
                    </a:cubicBezTo>
                    <a:cubicBezTo>
                      <a:pt x="869" y="546"/>
                      <a:pt x="867" y="547"/>
                      <a:pt x="866" y="545"/>
                    </a:cubicBezTo>
                    <a:cubicBezTo>
                      <a:pt x="866" y="544"/>
                      <a:pt x="866" y="542"/>
                      <a:pt x="866" y="541"/>
                    </a:cubicBezTo>
                    <a:cubicBezTo>
                      <a:pt x="859" y="538"/>
                      <a:pt x="862" y="556"/>
                      <a:pt x="860" y="560"/>
                    </a:cubicBezTo>
                    <a:cubicBezTo>
                      <a:pt x="862" y="553"/>
                      <a:pt x="852" y="555"/>
                      <a:pt x="855" y="549"/>
                    </a:cubicBezTo>
                    <a:cubicBezTo>
                      <a:pt x="856" y="549"/>
                      <a:pt x="856" y="549"/>
                      <a:pt x="857" y="549"/>
                    </a:cubicBezTo>
                    <a:cubicBezTo>
                      <a:pt x="854" y="542"/>
                      <a:pt x="859" y="538"/>
                      <a:pt x="859" y="533"/>
                    </a:cubicBezTo>
                    <a:cubicBezTo>
                      <a:pt x="858" y="534"/>
                      <a:pt x="857" y="534"/>
                      <a:pt x="857" y="536"/>
                    </a:cubicBezTo>
                    <a:cubicBezTo>
                      <a:pt x="856" y="536"/>
                      <a:pt x="854" y="536"/>
                      <a:pt x="853" y="536"/>
                    </a:cubicBezTo>
                    <a:cubicBezTo>
                      <a:pt x="855" y="534"/>
                      <a:pt x="858" y="528"/>
                      <a:pt x="853" y="527"/>
                    </a:cubicBezTo>
                    <a:cubicBezTo>
                      <a:pt x="862" y="529"/>
                      <a:pt x="856" y="516"/>
                      <a:pt x="855" y="513"/>
                    </a:cubicBezTo>
                    <a:cubicBezTo>
                      <a:pt x="852" y="512"/>
                      <a:pt x="846" y="511"/>
                      <a:pt x="847" y="507"/>
                    </a:cubicBezTo>
                    <a:cubicBezTo>
                      <a:pt x="844" y="506"/>
                      <a:pt x="841" y="507"/>
                      <a:pt x="840" y="511"/>
                    </a:cubicBezTo>
                    <a:cubicBezTo>
                      <a:pt x="840" y="515"/>
                      <a:pt x="843" y="515"/>
                      <a:pt x="846" y="517"/>
                    </a:cubicBezTo>
                    <a:cubicBezTo>
                      <a:pt x="850" y="521"/>
                      <a:pt x="851" y="526"/>
                      <a:pt x="850" y="532"/>
                    </a:cubicBezTo>
                    <a:cubicBezTo>
                      <a:pt x="846" y="531"/>
                      <a:pt x="843" y="530"/>
                      <a:pt x="840" y="531"/>
                    </a:cubicBezTo>
                    <a:cubicBezTo>
                      <a:pt x="840" y="533"/>
                      <a:pt x="839" y="534"/>
                      <a:pt x="839" y="535"/>
                    </a:cubicBezTo>
                    <a:cubicBezTo>
                      <a:pt x="839" y="535"/>
                      <a:pt x="838" y="535"/>
                      <a:pt x="838" y="535"/>
                    </a:cubicBezTo>
                    <a:cubicBezTo>
                      <a:pt x="837" y="532"/>
                      <a:pt x="833" y="526"/>
                      <a:pt x="833" y="522"/>
                    </a:cubicBezTo>
                    <a:cubicBezTo>
                      <a:pt x="825" y="522"/>
                      <a:pt x="830" y="511"/>
                      <a:pt x="823" y="513"/>
                    </a:cubicBezTo>
                    <a:cubicBezTo>
                      <a:pt x="822" y="519"/>
                      <a:pt x="814" y="519"/>
                      <a:pt x="810" y="522"/>
                    </a:cubicBezTo>
                    <a:cubicBezTo>
                      <a:pt x="807" y="524"/>
                      <a:pt x="804" y="532"/>
                      <a:pt x="799" y="528"/>
                    </a:cubicBezTo>
                    <a:cubicBezTo>
                      <a:pt x="802" y="525"/>
                      <a:pt x="802" y="521"/>
                      <a:pt x="805" y="518"/>
                    </a:cubicBezTo>
                    <a:cubicBezTo>
                      <a:pt x="801" y="520"/>
                      <a:pt x="800" y="523"/>
                      <a:pt x="798" y="525"/>
                    </a:cubicBezTo>
                    <a:cubicBezTo>
                      <a:pt x="795" y="527"/>
                      <a:pt x="791" y="527"/>
                      <a:pt x="790" y="531"/>
                    </a:cubicBezTo>
                    <a:cubicBezTo>
                      <a:pt x="782" y="527"/>
                      <a:pt x="774" y="533"/>
                      <a:pt x="765" y="532"/>
                    </a:cubicBezTo>
                    <a:cubicBezTo>
                      <a:pt x="765" y="537"/>
                      <a:pt x="749" y="537"/>
                      <a:pt x="747" y="534"/>
                    </a:cubicBezTo>
                    <a:cubicBezTo>
                      <a:pt x="742" y="533"/>
                      <a:pt x="737" y="536"/>
                      <a:pt x="731" y="535"/>
                    </a:cubicBezTo>
                    <a:cubicBezTo>
                      <a:pt x="725" y="534"/>
                      <a:pt x="719" y="532"/>
                      <a:pt x="714" y="530"/>
                    </a:cubicBezTo>
                    <a:cubicBezTo>
                      <a:pt x="707" y="529"/>
                      <a:pt x="699" y="528"/>
                      <a:pt x="693" y="525"/>
                    </a:cubicBezTo>
                    <a:cubicBezTo>
                      <a:pt x="688" y="523"/>
                      <a:pt x="683" y="522"/>
                      <a:pt x="678" y="520"/>
                    </a:cubicBezTo>
                    <a:cubicBezTo>
                      <a:pt x="681" y="519"/>
                      <a:pt x="686" y="518"/>
                      <a:pt x="688" y="515"/>
                    </a:cubicBezTo>
                    <a:cubicBezTo>
                      <a:pt x="691" y="511"/>
                      <a:pt x="688" y="512"/>
                      <a:pt x="688" y="508"/>
                    </a:cubicBezTo>
                    <a:cubicBezTo>
                      <a:pt x="688" y="500"/>
                      <a:pt x="689" y="504"/>
                      <a:pt x="694" y="504"/>
                    </a:cubicBezTo>
                    <a:cubicBezTo>
                      <a:pt x="698" y="504"/>
                      <a:pt x="702" y="504"/>
                      <a:pt x="701" y="499"/>
                    </a:cubicBezTo>
                    <a:cubicBezTo>
                      <a:pt x="707" y="497"/>
                      <a:pt x="713" y="498"/>
                      <a:pt x="720" y="497"/>
                    </a:cubicBezTo>
                    <a:cubicBezTo>
                      <a:pt x="720" y="492"/>
                      <a:pt x="722" y="489"/>
                      <a:pt x="722" y="483"/>
                    </a:cubicBezTo>
                    <a:cubicBezTo>
                      <a:pt x="721" y="483"/>
                      <a:pt x="720" y="483"/>
                      <a:pt x="719" y="483"/>
                    </a:cubicBezTo>
                    <a:cubicBezTo>
                      <a:pt x="720" y="478"/>
                      <a:pt x="713" y="472"/>
                      <a:pt x="710" y="467"/>
                    </a:cubicBezTo>
                    <a:cubicBezTo>
                      <a:pt x="704" y="458"/>
                      <a:pt x="683" y="438"/>
                      <a:pt x="670" y="441"/>
                    </a:cubicBezTo>
                    <a:cubicBezTo>
                      <a:pt x="670" y="442"/>
                      <a:pt x="670" y="444"/>
                      <a:pt x="670" y="445"/>
                    </a:cubicBezTo>
                    <a:cubicBezTo>
                      <a:pt x="667" y="440"/>
                      <a:pt x="663" y="444"/>
                      <a:pt x="658" y="444"/>
                    </a:cubicBezTo>
                    <a:cubicBezTo>
                      <a:pt x="659" y="447"/>
                      <a:pt x="662" y="448"/>
                      <a:pt x="664" y="449"/>
                    </a:cubicBezTo>
                    <a:cubicBezTo>
                      <a:pt x="665" y="450"/>
                      <a:pt x="668" y="454"/>
                      <a:pt x="669" y="455"/>
                    </a:cubicBezTo>
                    <a:cubicBezTo>
                      <a:pt x="663" y="455"/>
                      <a:pt x="660" y="451"/>
                      <a:pt x="656" y="450"/>
                    </a:cubicBezTo>
                    <a:cubicBezTo>
                      <a:pt x="651" y="449"/>
                      <a:pt x="646" y="451"/>
                      <a:pt x="644" y="446"/>
                    </a:cubicBezTo>
                    <a:cubicBezTo>
                      <a:pt x="640" y="445"/>
                      <a:pt x="638" y="448"/>
                      <a:pt x="635" y="447"/>
                    </a:cubicBezTo>
                    <a:cubicBezTo>
                      <a:pt x="632" y="446"/>
                      <a:pt x="631" y="443"/>
                      <a:pt x="627" y="443"/>
                    </a:cubicBezTo>
                    <a:cubicBezTo>
                      <a:pt x="622" y="442"/>
                      <a:pt x="622" y="443"/>
                      <a:pt x="617" y="440"/>
                    </a:cubicBezTo>
                    <a:cubicBezTo>
                      <a:pt x="614" y="438"/>
                      <a:pt x="611" y="437"/>
                      <a:pt x="608" y="435"/>
                    </a:cubicBezTo>
                    <a:cubicBezTo>
                      <a:pt x="601" y="431"/>
                      <a:pt x="597" y="423"/>
                      <a:pt x="589" y="421"/>
                    </a:cubicBezTo>
                    <a:cubicBezTo>
                      <a:pt x="580" y="419"/>
                      <a:pt x="572" y="418"/>
                      <a:pt x="564" y="416"/>
                    </a:cubicBezTo>
                    <a:cubicBezTo>
                      <a:pt x="556" y="413"/>
                      <a:pt x="549" y="406"/>
                      <a:pt x="544" y="401"/>
                    </a:cubicBezTo>
                    <a:cubicBezTo>
                      <a:pt x="541" y="398"/>
                      <a:pt x="539" y="394"/>
                      <a:pt x="537" y="392"/>
                    </a:cubicBezTo>
                    <a:cubicBezTo>
                      <a:pt x="530" y="386"/>
                      <a:pt x="522" y="382"/>
                      <a:pt x="514" y="380"/>
                    </a:cubicBezTo>
                    <a:cubicBezTo>
                      <a:pt x="511" y="380"/>
                      <a:pt x="486" y="379"/>
                      <a:pt x="486" y="380"/>
                    </a:cubicBezTo>
                    <a:cubicBezTo>
                      <a:pt x="486" y="380"/>
                      <a:pt x="486" y="379"/>
                      <a:pt x="486" y="379"/>
                    </a:cubicBezTo>
                    <a:cubicBezTo>
                      <a:pt x="477" y="377"/>
                      <a:pt x="476" y="387"/>
                      <a:pt x="476" y="392"/>
                    </a:cubicBezTo>
                    <a:cubicBezTo>
                      <a:pt x="476" y="395"/>
                      <a:pt x="478" y="397"/>
                      <a:pt x="477" y="401"/>
                    </a:cubicBezTo>
                    <a:cubicBezTo>
                      <a:pt x="475" y="403"/>
                      <a:pt x="470" y="404"/>
                      <a:pt x="469" y="408"/>
                    </a:cubicBezTo>
                    <a:cubicBezTo>
                      <a:pt x="473" y="411"/>
                      <a:pt x="464" y="416"/>
                      <a:pt x="460" y="415"/>
                    </a:cubicBezTo>
                    <a:cubicBezTo>
                      <a:pt x="458" y="415"/>
                      <a:pt x="459" y="412"/>
                      <a:pt x="456" y="412"/>
                    </a:cubicBezTo>
                    <a:cubicBezTo>
                      <a:pt x="454" y="413"/>
                      <a:pt x="453" y="415"/>
                      <a:pt x="451" y="416"/>
                    </a:cubicBezTo>
                    <a:cubicBezTo>
                      <a:pt x="449" y="414"/>
                      <a:pt x="445" y="415"/>
                      <a:pt x="441" y="414"/>
                    </a:cubicBezTo>
                    <a:cubicBezTo>
                      <a:pt x="440" y="405"/>
                      <a:pt x="451" y="401"/>
                      <a:pt x="450" y="392"/>
                    </a:cubicBezTo>
                    <a:cubicBezTo>
                      <a:pt x="451" y="392"/>
                      <a:pt x="454" y="391"/>
                      <a:pt x="456" y="391"/>
                    </a:cubicBezTo>
                    <a:cubicBezTo>
                      <a:pt x="456" y="390"/>
                      <a:pt x="456" y="389"/>
                      <a:pt x="456" y="388"/>
                    </a:cubicBezTo>
                    <a:cubicBezTo>
                      <a:pt x="455" y="388"/>
                      <a:pt x="454" y="388"/>
                      <a:pt x="453" y="388"/>
                    </a:cubicBezTo>
                    <a:cubicBezTo>
                      <a:pt x="453" y="387"/>
                      <a:pt x="452" y="386"/>
                      <a:pt x="452" y="385"/>
                    </a:cubicBezTo>
                    <a:cubicBezTo>
                      <a:pt x="451" y="385"/>
                      <a:pt x="449" y="385"/>
                      <a:pt x="448" y="385"/>
                    </a:cubicBezTo>
                    <a:cubicBezTo>
                      <a:pt x="448" y="389"/>
                      <a:pt x="443" y="389"/>
                      <a:pt x="440" y="388"/>
                    </a:cubicBezTo>
                    <a:cubicBezTo>
                      <a:pt x="441" y="382"/>
                      <a:pt x="442" y="378"/>
                      <a:pt x="443" y="373"/>
                    </a:cubicBezTo>
                    <a:cubicBezTo>
                      <a:pt x="443" y="368"/>
                      <a:pt x="445" y="365"/>
                      <a:pt x="444" y="360"/>
                    </a:cubicBezTo>
                    <a:cubicBezTo>
                      <a:pt x="444" y="356"/>
                      <a:pt x="441" y="346"/>
                      <a:pt x="435" y="350"/>
                    </a:cubicBezTo>
                    <a:cubicBezTo>
                      <a:pt x="432" y="352"/>
                      <a:pt x="437" y="365"/>
                      <a:pt x="426" y="359"/>
                    </a:cubicBezTo>
                    <a:cubicBezTo>
                      <a:pt x="424" y="361"/>
                      <a:pt x="417" y="365"/>
                      <a:pt x="420" y="369"/>
                    </a:cubicBezTo>
                    <a:cubicBezTo>
                      <a:pt x="424" y="374"/>
                      <a:pt x="427" y="366"/>
                      <a:pt x="430" y="367"/>
                    </a:cubicBezTo>
                    <a:cubicBezTo>
                      <a:pt x="431" y="372"/>
                      <a:pt x="427" y="375"/>
                      <a:pt x="425" y="379"/>
                    </a:cubicBezTo>
                    <a:cubicBezTo>
                      <a:pt x="423" y="378"/>
                      <a:pt x="422" y="379"/>
                      <a:pt x="421" y="377"/>
                    </a:cubicBezTo>
                    <a:cubicBezTo>
                      <a:pt x="421" y="377"/>
                      <a:pt x="420" y="377"/>
                      <a:pt x="419" y="377"/>
                    </a:cubicBezTo>
                    <a:cubicBezTo>
                      <a:pt x="418" y="380"/>
                      <a:pt x="419" y="383"/>
                      <a:pt x="422" y="383"/>
                    </a:cubicBezTo>
                    <a:cubicBezTo>
                      <a:pt x="423" y="387"/>
                      <a:pt x="417" y="389"/>
                      <a:pt x="414" y="391"/>
                    </a:cubicBezTo>
                    <a:cubicBezTo>
                      <a:pt x="415" y="395"/>
                      <a:pt x="420" y="396"/>
                      <a:pt x="419" y="400"/>
                    </a:cubicBezTo>
                    <a:cubicBezTo>
                      <a:pt x="417" y="405"/>
                      <a:pt x="409" y="401"/>
                      <a:pt x="411" y="407"/>
                    </a:cubicBezTo>
                    <a:cubicBezTo>
                      <a:pt x="414" y="408"/>
                      <a:pt x="418" y="407"/>
                      <a:pt x="422" y="408"/>
                    </a:cubicBezTo>
                    <a:cubicBezTo>
                      <a:pt x="421" y="411"/>
                      <a:pt x="417" y="411"/>
                      <a:pt x="414" y="411"/>
                    </a:cubicBezTo>
                    <a:cubicBezTo>
                      <a:pt x="414" y="412"/>
                      <a:pt x="413" y="412"/>
                      <a:pt x="413" y="413"/>
                    </a:cubicBezTo>
                    <a:cubicBezTo>
                      <a:pt x="419" y="414"/>
                      <a:pt x="415" y="417"/>
                      <a:pt x="411" y="415"/>
                    </a:cubicBezTo>
                    <a:cubicBezTo>
                      <a:pt x="410" y="415"/>
                      <a:pt x="411" y="407"/>
                      <a:pt x="407" y="413"/>
                    </a:cubicBezTo>
                    <a:cubicBezTo>
                      <a:pt x="399" y="412"/>
                      <a:pt x="392" y="401"/>
                      <a:pt x="388" y="395"/>
                    </a:cubicBezTo>
                    <a:cubicBezTo>
                      <a:pt x="381" y="385"/>
                      <a:pt x="378" y="372"/>
                      <a:pt x="375" y="361"/>
                    </a:cubicBezTo>
                    <a:cubicBezTo>
                      <a:pt x="372" y="354"/>
                      <a:pt x="370" y="346"/>
                      <a:pt x="365" y="340"/>
                    </a:cubicBezTo>
                    <a:cubicBezTo>
                      <a:pt x="360" y="332"/>
                      <a:pt x="351" y="327"/>
                      <a:pt x="347" y="319"/>
                    </a:cubicBezTo>
                    <a:cubicBezTo>
                      <a:pt x="341" y="320"/>
                      <a:pt x="339" y="334"/>
                      <a:pt x="343" y="337"/>
                    </a:cubicBezTo>
                    <a:cubicBezTo>
                      <a:pt x="336" y="343"/>
                      <a:pt x="353" y="345"/>
                      <a:pt x="355" y="346"/>
                    </a:cubicBezTo>
                    <a:cubicBezTo>
                      <a:pt x="356" y="346"/>
                      <a:pt x="357" y="348"/>
                      <a:pt x="357" y="348"/>
                    </a:cubicBezTo>
                    <a:cubicBezTo>
                      <a:pt x="354" y="350"/>
                      <a:pt x="351" y="351"/>
                      <a:pt x="348" y="352"/>
                    </a:cubicBezTo>
                    <a:cubicBezTo>
                      <a:pt x="346" y="352"/>
                      <a:pt x="343" y="351"/>
                      <a:pt x="340" y="352"/>
                    </a:cubicBezTo>
                    <a:cubicBezTo>
                      <a:pt x="333" y="355"/>
                      <a:pt x="338" y="360"/>
                      <a:pt x="337" y="365"/>
                    </a:cubicBezTo>
                    <a:cubicBezTo>
                      <a:pt x="337" y="371"/>
                      <a:pt x="337" y="367"/>
                      <a:pt x="334" y="371"/>
                    </a:cubicBezTo>
                    <a:cubicBezTo>
                      <a:pt x="333" y="372"/>
                      <a:pt x="332" y="373"/>
                      <a:pt x="331" y="374"/>
                    </a:cubicBezTo>
                    <a:cubicBezTo>
                      <a:pt x="330" y="375"/>
                      <a:pt x="331" y="377"/>
                      <a:pt x="330" y="378"/>
                    </a:cubicBezTo>
                    <a:cubicBezTo>
                      <a:pt x="328" y="381"/>
                      <a:pt x="321" y="388"/>
                      <a:pt x="316" y="388"/>
                    </a:cubicBezTo>
                    <a:cubicBezTo>
                      <a:pt x="316" y="384"/>
                      <a:pt x="317" y="380"/>
                      <a:pt x="318" y="377"/>
                    </a:cubicBezTo>
                    <a:cubicBezTo>
                      <a:pt x="309" y="374"/>
                      <a:pt x="297" y="384"/>
                      <a:pt x="290" y="388"/>
                    </a:cubicBezTo>
                    <a:cubicBezTo>
                      <a:pt x="284" y="391"/>
                      <a:pt x="283" y="393"/>
                      <a:pt x="281" y="399"/>
                    </a:cubicBezTo>
                    <a:cubicBezTo>
                      <a:pt x="279" y="403"/>
                      <a:pt x="275" y="408"/>
                      <a:pt x="275" y="414"/>
                    </a:cubicBezTo>
                    <a:cubicBezTo>
                      <a:pt x="272" y="414"/>
                      <a:pt x="266" y="404"/>
                      <a:pt x="267" y="402"/>
                    </a:cubicBezTo>
                    <a:cubicBezTo>
                      <a:pt x="274" y="406"/>
                      <a:pt x="276" y="395"/>
                      <a:pt x="278" y="391"/>
                    </a:cubicBezTo>
                    <a:cubicBezTo>
                      <a:pt x="281" y="384"/>
                      <a:pt x="287" y="380"/>
                      <a:pt x="293" y="375"/>
                    </a:cubicBezTo>
                    <a:cubicBezTo>
                      <a:pt x="301" y="370"/>
                      <a:pt x="311" y="367"/>
                      <a:pt x="309" y="356"/>
                    </a:cubicBezTo>
                    <a:cubicBezTo>
                      <a:pt x="308" y="353"/>
                      <a:pt x="307" y="347"/>
                      <a:pt x="302" y="347"/>
                    </a:cubicBezTo>
                    <a:cubicBezTo>
                      <a:pt x="296" y="346"/>
                      <a:pt x="299" y="351"/>
                      <a:pt x="298" y="354"/>
                    </a:cubicBezTo>
                    <a:cubicBezTo>
                      <a:pt x="296" y="359"/>
                      <a:pt x="294" y="358"/>
                      <a:pt x="289" y="356"/>
                    </a:cubicBezTo>
                    <a:cubicBezTo>
                      <a:pt x="283" y="353"/>
                      <a:pt x="283" y="352"/>
                      <a:pt x="277" y="355"/>
                    </a:cubicBezTo>
                    <a:cubicBezTo>
                      <a:pt x="272" y="357"/>
                      <a:pt x="268" y="358"/>
                      <a:pt x="267" y="363"/>
                    </a:cubicBezTo>
                    <a:cubicBezTo>
                      <a:pt x="265" y="368"/>
                      <a:pt x="267" y="369"/>
                      <a:pt x="262" y="373"/>
                    </a:cubicBezTo>
                    <a:cubicBezTo>
                      <a:pt x="260" y="361"/>
                      <a:pt x="252" y="374"/>
                      <a:pt x="249" y="377"/>
                    </a:cubicBezTo>
                    <a:cubicBezTo>
                      <a:pt x="246" y="379"/>
                      <a:pt x="243" y="380"/>
                      <a:pt x="241" y="382"/>
                    </a:cubicBezTo>
                    <a:cubicBezTo>
                      <a:pt x="238" y="384"/>
                      <a:pt x="238" y="388"/>
                      <a:pt x="234" y="388"/>
                    </a:cubicBezTo>
                    <a:cubicBezTo>
                      <a:pt x="234" y="374"/>
                      <a:pt x="215" y="400"/>
                      <a:pt x="211" y="397"/>
                    </a:cubicBezTo>
                    <a:cubicBezTo>
                      <a:pt x="218" y="402"/>
                      <a:pt x="212" y="408"/>
                      <a:pt x="207" y="410"/>
                    </a:cubicBezTo>
                    <a:cubicBezTo>
                      <a:pt x="201" y="412"/>
                      <a:pt x="193" y="409"/>
                      <a:pt x="192" y="417"/>
                    </a:cubicBezTo>
                    <a:cubicBezTo>
                      <a:pt x="190" y="415"/>
                      <a:pt x="197" y="386"/>
                      <a:pt x="183" y="399"/>
                    </a:cubicBezTo>
                    <a:cubicBezTo>
                      <a:pt x="183" y="397"/>
                      <a:pt x="183" y="394"/>
                      <a:pt x="183" y="391"/>
                    </a:cubicBezTo>
                    <a:cubicBezTo>
                      <a:pt x="178" y="391"/>
                      <a:pt x="179" y="386"/>
                      <a:pt x="174" y="387"/>
                    </a:cubicBezTo>
                    <a:cubicBezTo>
                      <a:pt x="173" y="392"/>
                      <a:pt x="176" y="396"/>
                      <a:pt x="173" y="400"/>
                    </a:cubicBezTo>
                    <a:cubicBezTo>
                      <a:pt x="171" y="402"/>
                      <a:pt x="163" y="405"/>
                      <a:pt x="161" y="405"/>
                    </a:cubicBezTo>
                    <a:cubicBezTo>
                      <a:pt x="156" y="405"/>
                      <a:pt x="154" y="401"/>
                      <a:pt x="150" y="403"/>
                    </a:cubicBezTo>
                    <a:cubicBezTo>
                      <a:pt x="148" y="405"/>
                      <a:pt x="146" y="411"/>
                      <a:pt x="148" y="414"/>
                    </a:cubicBezTo>
                    <a:cubicBezTo>
                      <a:pt x="138" y="421"/>
                      <a:pt x="123" y="423"/>
                      <a:pt x="129" y="436"/>
                    </a:cubicBezTo>
                    <a:cubicBezTo>
                      <a:pt x="130" y="440"/>
                      <a:pt x="131" y="441"/>
                      <a:pt x="133" y="444"/>
                    </a:cubicBezTo>
                    <a:cubicBezTo>
                      <a:pt x="136" y="448"/>
                      <a:pt x="136" y="447"/>
                      <a:pt x="141" y="450"/>
                    </a:cubicBezTo>
                    <a:cubicBezTo>
                      <a:pt x="144" y="452"/>
                      <a:pt x="152" y="458"/>
                      <a:pt x="150" y="464"/>
                    </a:cubicBezTo>
                    <a:cubicBezTo>
                      <a:pt x="147" y="457"/>
                      <a:pt x="137" y="453"/>
                      <a:pt x="129" y="451"/>
                    </a:cubicBezTo>
                    <a:cubicBezTo>
                      <a:pt x="124" y="449"/>
                      <a:pt x="121" y="451"/>
                      <a:pt x="118" y="451"/>
                    </a:cubicBezTo>
                    <a:cubicBezTo>
                      <a:pt x="113" y="451"/>
                      <a:pt x="114" y="450"/>
                      <a:pt x="109" y="448"/>
                    </a:cubicBezTo>
                    <a:cubicBezTo>
                      <a:pt x="101" y="443"/>
                      <a:pt x="92" y="442"/>
                      <a:pt x="84" y="436"/>
                    </a:cubicBezTo>
                    <a:cubicBezTo>
                      <a:pt x="82" y="434"/>
                      <a:pt x="76" y="430"/>
                      <a:pt x="75" y="427"/>
                    </a:cubicBezTo>
                    <a:cubicBezTo>
                      <a:pt x="72" y="424"/>
                      <a:pt x="74" y="418"/>
                      <a:pt x="68" y="419"/>
                    </a:cubicBezTo>
                    <a:cubicBezTo>
                      <a:pt x="68" y="421"/>
                      <a:pt x="68" y="423"/>
                      <a:pt x="68" y="425"/>
                    </a:cubicBezTo>
                    <a:cubicBezTo>
                      <a:pt x="63" y="422"/>
                      <a:pt x="62" y="415"/>
                      <a:pt x="58" y="411"/>
                    </a:cubicBezTo>
                    <a:cubicBezTo>
                      <a:pt x="54" y="407"/>
                      <a:pt x="47" y="403"/>
                      <a:pt x="42" y="400"/>
                    </a:cubicBezTo>
                    <a:cubicBezTo>
                      <a:pt x="37" y="397"/>
                      <a:pt x="34" y="397"/>
                      <a:pt x="27" y="397"/>
                    </a:cubicBezTo>
                    <a:cubicBezTo>
                      <a:pt x="17" y="396"/>
                      <a:pt x="8" y="394"/>
                      <a:pt x="0" y="392"/>
                    </a:cubicBezTo>
                    <a:cubicBezTo>
                      <a:pt x="0" y="989"/>
                      <a:pt x="0" y="989"/>
                      <a:pt x="0" y="989"/>
                    </a:cubicBezTo>
                    <a:cubicBezTo>
                      <a:pt x="13" y="993"/>
                      <a:pt x="13" y="993"/>
                      <a:pt x="13" y="993"/>
                    </a:cubicBezTo>
                    <a:cubicBezTo>
                      <a:pt x="15" y="989"/>
                      <a:pt x="15" y="989"/>
                      <a:pt x="15" y="989"/>
                    </a:cubicBezTo>
                    <a:cubicBezTo>
                      <a:pt x="27" y="994"/>
                      <a:pt x="27" y="994"/>
                      <a:pt x="27" y="994"/>
                    </a:cubicBezTo>
                    <a:cubicBezTo>
                      <a:pt x="35" y="987"/>
                      <a:pt x="35" y="987"/>
                      <a:pt x="35" y="987"/>
                    </a:cubicBezTo>
                    <a:cubicBezTo>
                      <a:pt x="51" y="986"/>
                      <a:pt x="51" y="986"/>
                      <a:pt x="51" y="986"/>
                    </a:cubicBezTo>
                    <a:cubicBezTo>
                      <a:pt x="49" y="1001"/>
                      <a:pt x="49" y="1001"/>
                      <a:pt x="49" y="1001"/>
                    </a:cubicBezTo>
                    <a:cubicBezTo>
                      <a:pt x="62" y="1011"/>
                      <a:pt x="62" y="1011"/>
                      <a:pt x="62" y="1011"/>
                    </a:cubicBezTo>
                    <a:cubicBezTo>
                      <a:pt x="64" y="1017"/>
                      <a:pt x="64" y="1017"/>
                      <a:pt x="64" y="1017"/>
                    </a:cubicBezTo>
                    <a:cubicBezTo>
                      <a:pt x="90" y="1044"/>
                      <a:pt x="90" y="1044"/>
                      <a:pt x="90" y="1044"/>
                    </a:cubicBezTo>
                    <a:cubicBezTo>
                      <a:pt x="93" y="1052"/>
                      <a:pt x="93" y="1052"/>
                      <a:pt x="93" y="1052"/>
                    </a:cubicBezTo>
                    <a:cubicBezTo>
                      <a:pt x="94" y="1063"/>
                      <a:pt x="94" y="1063"/>
                      <a:pt x="94" y="1063"/>
                    </a:cubicBezTo>
                    <a:cubicBezTo>
                      <a:pt x="112" y="1050"/>
                      <a:pt x="112" y="1050"/>
                      <a:pt x="112" y="1050"/>
                    </a:cubicBezTo>
                    <a:cubicBezTo>
                      <a:pt x="118" y="1049"/>
                      <a:pt x="118" y="1049"/>
                      <a:pt x="118" y="1049"/>
                    </a:cubicBezTo>
                    <a:cubicBezTo>
                      <a:pt x="122" y="1043"/>
                      <a:pt x="122" y="1043"/>
                      <a:pt x="122" y="1043"/>
                    </a:cubicBezTo>
                    <a:cubicBezTo>
                      <a:pt x="121" y="1034"/>
                      <a:pt x="121" y="1034"/>
                      <a:pt x="121" y="1034"/>
                    </a:cubicBezTo>
                    <a:cubicBezTo>
                      <a:pt x="125" y="1033"/>
                      <a:pt x="131" y="1030"/>
                      <a:pt x="124" y="1025"/>
                    </a:cubicBezTo>
                    <a:cubicBezTo>
                      <a:pt x="134" y="1022"/>
                      <a:pt x="134" y="1022"/>
                      <a:pt x="134" y="1022"/>
                    </a:cubicBezTo>
                    <a:cubicBezTo>
                      <a:pt x="147" y="1016"/>
                      <a:pt x="147" y="1016"/>
                      <a:pt x="147" y="1016"/>
                    </a:cubicBezTo>
                    <a:cubicBezTo>
                      <a:pt x="159" y="1026"/>
                      <a:pt x="159" y="1026"/>
                      <a:pt x="159" y="1026"/>
                    </a:cubicBezTo>
                    <a:cubicBezTo>
                      <a:pt x="162" y="1029"/>
                      <a:pt x="158" y="1032"/>
                      <a:pt x="159" y="1035"/>
                    </a:cubicBezTo>
                    <a:cubicBezTo>
                      <a:pt x="159" y="1037"/>
                      <a:pt x="161" y="1040"/>
                      <a:pt x="162" y="1043"/>
                    </a:cubicBezTo>
                    <a:cubicBezTo>
                      <a:pt x="165" y="1043"/>
                      <a:pt x="167" y="1044"/>
                      <a:pt x="169" y="1047"/>
                    </a:cubicBezTo>
                    <a:cubicBezTo>
                      <a:pt x="171" y="1049"/>
                      <a:pt x="174" y="1050"/>
                      <a:pt x="176" y="1052"/>
                    </a:cubicBezTo>
                    <a:cubicBezTo>
                      <a:pt x="178" y="1054"/>
                      <a:pt x="177" y="1055"/>
                      <a:pt x="178" y="1058"/>
                    </a:cubicBezTo>
                    <a:cubicBezTo>
                      <a:pt x="179" y="1066"/>
                      <a:pt x="185" y="1066"/>
                      <a:pt x="190" y="1070"/>
                    </a:cubicBezTo>
                    <a:cubicBezTo>
                      <a:pt x="192" y="1072"/>
                      <a:pt x="193" y="1075"/>
                      <a:pt x="195" y="1078"/>
                    </a:cubicBezTo>
                    <a:cubicBezTo>
                      <a:pt x="198" y="1081"/>
                      <a:pt x="201" y="1083"/>
                      <a:pt x="202" y="1087"/>
                    </a:cubicBezTo>
                    <a:cubicBezTo>
                      <a:pt x="205" y="1091"/>
                      <a:pt x="205" y="1097"/>
                      <a:pt x="208" y="1102"/>
                    </a:cubicBezTo>
                    <a:cubicBezTo>
                      <a:pt x="210" y="1105"/>
                      <a:pt x="213" y="1107"/>
                      <a:pt x="214" y="1110"/>
                    </a:cubicBezTo>
                    <a:cubicBezTo>
                      <a:pt x="216" y="1113"/>
                      <a:pt x="217" y="1117"/>
                      <a:pt x="219" y="1120"/>
                    </a:cubicBezTo>
                    <a:cubicBezTo>
                      <a:pt x="220" y="1123"/>
                      <a:pt x="222" y="1125"/>
                      <a:pt x="223" y="1128"/>
                    </a:cubicBezTo>
                    <a:cubicBezTo>
                      <a:pt x="225" y="1131"/>
                      <a:pt x="226" y="1134"/>
                      <a:pt x="228" y="1137"/>
                    </a:cubicBezTo>
                    <a:cubicBezTo>
                      <a:pt x="232" y="1144"/>
                      <a:pt x="235" y="1147"/>
                      <a:pt x="231" y="1154"/>
                    </a:cubicBezTo>
                    <a:cubicBezTo>
                      <a:pt x="233" y="1154"/>
                      <a:pt x="239" y="1157"/>
                      <a:pt x="240" y="1158"/>
                    </a:cubicBezTo>
                    <a:cubicBezTo>
                      <a:pt x="240" y="1161"/>
                      <a:pt x="238" y="1163"/>
                      <a:pt x="238" y="1165"/>
                    </a:cubicBezTo>
                    <a:cubicBezTo>
                      <a:pt x="243" y="1166"/>
                      <a:pt x="242" y="1166"/>
                      <a:pt x="243" y="1170"/>
                    </a:cubicBezTo>
                    <a:cubicBezTo>
                      <a:pt x="244" y="1172"/>
                      <a:pt x="246" y="1175"/>
                      <a:pt x="246" y="1178"/>
                    </a:cubicBezTo>
                    <a:cubicBezTo>
                      <a:pt x="253" y="1177"/>
                      <a:pt x="259" y="1185"/>
                      <a:pt x="265" y="1188"/>
                    </a:cubicBezTo>
                    <a:cubicBezTo>
                      <a:pt x="267" y="1189"/>
                      <a:pt x="270" y="1188"/>
                      <a:pt x="273" y="1189"/>
                    </a:cubicBezTo>
                    <a:cubicBezTo>
                      <a:pt x="275" y="1190"/>
                      <a:pt x="276" y="1192"/>
                      <a:pt x="277" y="1193"/>
                    </a:cubicBezTo>
                    <a:cubicBezTo>
                      <a:pt x="280" y="1195"/>
                      <a:pt x="282" y="1195"/>
                      <a:pt x="283" y="1198"/>
                    </a:cubicBezTo>
                    <a:cubicBezTo>
                      <a:pt x="286" y="1201"/>
                      <a:pt x="284" y="1200"/>
                      <a:pt x="288" y="1201"/>
                    </a:cubicBezTo>
                    <a:cubicBezTo>
                      <a:pt x="291" y="1202"/>
                      <a:pt x="291" y="1201"/>
                      <a:pt x="292" y="1205"/>
                    </a:cubicBezTo>
                    <a:cubicBezTo>
                      <a:pt x="293" y="1208"/>
                      <a:pt x="292" y="1211"/>
                      <a:pt x="291" y="1215"/>
                    </a:cubicBezTo>
                    <a:cubicBezTo>
                      <a:pt x="289" y="1222"/>
                      <a:pt x="292" y="1231"/>
                      <a:pt x="292" y="1238"/>
                    </a:cubicBezTo>
                    <a:cubicBezTo>
                      <a:pt x="293" y="1243"/>
                      <a:pt x="291" y="1245"/>
                      <a:pt x="289" y="1249"/>
                    </a:cubicBezTo>
                    <a:cubicBezTo>
                      <a:pt x="286" y="1253"/>
                      <a:pt x="284" y="1256"/>
                      <a:pt x="281" y="1260"/>
                    </a:cubicBezTo>
                    <a:cubicBezTo>
                      <a:pt x="280" y="1262"/>
                      <a:pt x="279" y="1264"/>
                      <a:pt x="277" y="1266"/>
                    </a:cubicBezTo>
                    <a:cubicBezTo>
                      <a:pt x="277" y="1266"/>
                      <a:pt x="277" y="1266"/>
                      <a:pt x="277" y="1266"/>
                    </a:cubicBezTo>
                    <a:cubicBezTo>
                      <a:pt x="278" y="1266"/>
                      <a:pt x="280" y="1266"/>
                      <a:pt x="282" y="1266"/>
                    </a:cubicBezTo>
                    <a:cubicBezTo>
                      <a:pt x="282" y="1268"/>
                      <a:pt x="277" y="1284"/>
                      <a:pt x="280" y="1285"/>
                    </a:cubicBezTo>
                    <a:cubicBezTo>
                      <a:pt x="284" y="1286"/>
                      <a:pt x="288" y="1289"/>
                      <a:pt x="285" y="1293"/>
                    </a:cubicBezTo>
                    <a:cubicBezTo>
                      <a:pt x="280" y="1298"/>
                      <a:pt x="276" y="1291"/>
                      <a:pt x="273" y="1292"/>
                    </a:cubicBezTo>
                    <a:cubicBezTo>
                      <a:pt x="273" y="1295"/>
                      <a:pt x="275" y="1294"/>
                      <a:pt x="275" y="1296"/>
                    </a:cubicBezTo>
                    <a:cubicBezTo>
                      <a:pt x="277" y="1300"/>
                      <a:pt x="274" y="1298"/>
                      <a:pt x="273" y="1301"/>
                    </a:cubicBezTo>
                    <a:cubicBezTo>
                      <a:pt x="270" y="1307"/>
                      <a:pt x="281" y="1306"/>
                      <a:pt x="282" y="1311"/>
                    </a:cubicBezTo>
                    <a:cubicBezTo>
                      <a:pt x="283" y="1316"/>
                      <a:pt x="277" y="1315"/>
                      <a:pt x="279" y="1321"/>
                    </a:cubicBezTo>
                    <a:cubicBezTo>
                      <a:pt x="281" y="1324"/>
                      <a:pt x="285" y="1327"/>
                      <a:pt x="288" y="1329"/>
                    </a:cubicBezTo>
                    <a:cubicBezTo>
                      <a:pt x="291" y="1332"/>
                      <a:pt x="294" y="1336"/>
                      <a:pt x="299" y="1337"/>
                    </a:cubicBezTo>
                    <a:cubicBezTo>
                      <a:pt x="298" y="1341"/>
                      <a:pt x="306" y="1353"/>
                      <a:pt x="307" y="1343"/>
                    </a:cubicBezTo>
                    <a:cubicBezTo>
                      <a:pt x="309" y="1347"/>
                      <a:pt x="318" y="1345"/>
                      <a:pt x="315" y="1353"/>
                    </a:cubicBezTo>
                    <a:cubicBezTo>
                      <a:pt x="312" y="1349"/>
                      <a:pt x="311" y="1354"/>
                      <a:pt x="312" y="1357"/>
                    </a:cubicBezTo>
                    <a:cubicBezTo>
                      <a:pt x="313" y="1360"/>
                      <a:pt x="317" y="1366"/>
                      <a:pt x="319" y="1368"/>
                    </a:cubicBezTo>
                    <a:cubicBezTo>
                      <a:pt x="321" y="1366"/>
                      <a:pt x="324" y="1362"/>
                      <a:pt x="326" y="1363"/>
                    </a:cubicBezTo>
                    <a:cubicBezTo>
                      <a:pt x="325" y="1366"/>
                      <a:pt x="326" y="1366"/>
                      <a:pt x="326" y="1369"/>
                    </a:cubicBezTo>
                    <a:cubicBezTo>
                      <a:pt x="327" y="1370"/>
                      <a:pt x="329" y="1375"/>
                      <a:pt x="328" y="1375"/>
                    </a:cubicBezTo>
                    <a:cubicBezTo>
                      <a:pt x="330" y="1374"/>
                      <a:pt x="332" y="1373"/>
                      <a:pt x="334" y="1374"/>
                    </a:cubicBezTo>
                    <a:cubicBezTo>
                      <a:pt x="337" y="1376"/>
                      <a:pt x="333" y="1377"/>
                      <a:pt x="333" y="1379"/>
                    </a:cubicBezTo>
                    <a:cubicBezTo>
                      <a:pt x="333" y="1381"/>
                      <a:pt x="337" y="1384"/>
                      <a:pt x="338" y="1385"/>
                    </a:cubicBezTo>
                    <a:cubicBezTo>
                      <a:pt x="339" y="1386"/>
                      <a:pt x="339" y="1386"/>
                      <a:pt x="340" y="1387"/>
                    </a:cubicBezTo>
                    <a:cubicBezTo>
                      <a:pt x="340" y="1388"/>
                      <a:pt x="340" y="1390"/>
                      <a:pt x="340" y="1391"/>
                    </a:cubicBezTo>
                    <a:cubicBezTo>
                      <a:pt x="341" y="1393"/>
                      <a:pt x="344" y="1395"/>
                      <a:pt x="343" y="1398"/>
                    </a:cubicBezTo>
                    <a:cubicBezTo>
                      <a:pt x="343" y="1401"/>
                      <a:pt x="340" y="1402"/>
                      <a:pt x="342" y="1406"/>
                    </a:cubicBezTo>
                    <a:cubicBezTo>
                      <a:pt x="342" y="1407"/>
                      <a:pt x="346" y="1412"/>
                      <a:pt x="347" y="1412"/>
                    </a:cubicBezTo>
                    <a:cubicBezTo>
                      <a:pt x="351" y="1413"/>
                      <a:pt x="350" y="1410"/>
                      <a:pt x="352" y="1407"/>
                    </a:cubicBezTo>
                    <a:cubicBezTo>
                      <a:pt x="355" y="1408"/>
                      <a:pt x="355" y="1410"/>
                      <a:pt x="354" y="1412"/>
                    </a:cubicBezTo>
                    <a:cubicBezTo>
                      <a:pt x="353" y="1416"/>
                      <a:pt x="352" y="1415"/>
                      <a:pt x="353" y="1419"/>
                    </a:cubicBezTo>
                    <a:cubicBezTo>
                      <a:pt x="353" y="1422"/>
                      <a:pt x="354" y="1423"/>
                      <a:pt x="355" y="1426"/>
                    </a:cubicBezTo>
                    <a:cubicBezTo>
                      <a:pt x="356" y="1427"/>
                      <a:pt x="357" y="1429"/>
                      <a:pt x="358" y="1431"/>
                    </a:cubicBezTo>
                    <a:cubicBezTo>
                      <a:pt x="362" y="1432"/>
                      <a:pt x="368" y="1436"/>
                      <a:pt x="373" y="1438"/>
                    </a:cubicBezTo>
                    <a:cubicBezTo>
                      <a:pt x="375" y="1439"/>
                      <a:pt x="382" y="1440"/>
                      <a:pt x="382" y="1442"/>
                    </a:cubicBezTo>
                    <a:cubicBezTo>
                      <a:pt x="383" y="1445"/>
                      <a:pt x="379" y="1446"/>
                      <a:pt x="377" y="1447"/>
                    </a:cubicBezTo>
                    <a:cubicBezTo>
                      <a:pt x="374" y="1448"/>
                      <a:pt x="371" y="1446"/>
                      <a:pt x="368" y="1444"/>
                    </a:cubicBezTo>
                    <a:cubicBezTo>
                      <a:pt x="365" y="1442"/>
                      <a:pt x="361" y="1441"/>
                      <a:pt x="359" y="1439"/>
                    </a:cubicBezTo>
                    <a:cubicBezTo>
                      <a:pt x="357" y="1437"/>
                      <a:pt x="355" y="1434"/>
                      <a:pt x="351" y="1434"/>
                    </a:cubicBezTo>
                    <a:cubicBezTo>
                      <a:pt x="347" y="1433"/>
                      <a:pt x="337" y="1438"/>
                      <a:pt x="337" y="1442"/>
                    </a:cubicBezTo>
                    <a:cubicBezTo>
                      <a:pt x="337" y="1445"/>
                      <a:pt x="340" y="1447"/>
                      <a:pt x="342" y="1450"/>
                    </a:cubicBezTo>
                    <a:cubicBezTo>
                      <a:pt x="343" y="1451"/>
                      <a:pt x="343" y="1452"/>
                      <a:pt x="344" y="1453"/>
                    </a:cubicBezTo>
                    <a:cubicBezTo>
                      <a:pt x="345" y="1454"/>
                      <a:pt x="345" y="1455"/>
                      <a:pt x="347" y="1455"/>
                    </a:cubicBezTo>
                    <a:cubicBezTo>
                      <a:pt x="346" y="1458"/>
                      <a:pt x="350" y="1459"/>
                      <a:pt x="351" y="1461"/>
                    </a:cubicBezTo>
                    <a:cubicBezTo>
                      <a:pt x="352" y="1465"/>
                      <a:pt x="349" y="1465"/>
                      <a:pt x="347" y="1467"/>
                    </a:cubicBezTo>
                    <a:cubicBezTo>
                      <a:pt x="350" y="1472"/>
                      <a:pt x="352" y="1469"/>
                      <a:pt x="355" y="1469"/>
                    </a:cubicBezTo>
                    <a:cubicBezTo>
                      <a:pt x="358" y="1468"/>
                      <a:pt x="360" y="1470"/>
                      <a:pt x="362" y="1472"/>
                    </a:cubicBezTo>
                    <a:cubicBezTo>
                      <a:pt x="366" y="1475"/>
                      <a:pt x="371" y="1479"/>
                      <a:pt x="374" y="1483"/>
                    </a:cubicBezTo>
                    <a:cubicBezTo>
                      <a:pt x="376" y="1485"/>
                      <a:pt x="376" y="1487"/>
                      <a:pt x="379" y="1489"/>
                    </a:cubicBezTo>
                    <a:cubicBezTo>
                      <a:pt x="379" y="1490"/>
                      <a:pt x="382" y="1489"/>
                      <a:pt x="382" y="1490"/>
                    </a:cubicBezTo>
                    <a:cubicBezTo>
                      <a:pt x="383" y="1491"/>
                      <a:pt x="382" y="1493"/>
                      <a:pt x="383" y="1494"/>
                    </a:cubicBezTo>
                    <a:cubicBezTo>
                      <a:pt x="384" y="1496"/>
                      <a:pt x="385" y="1495"/>
                      <a:pt x="387" y="1495"/>
                    </a:cubicBezTo>
                    <a:cubicBezTo>
                      <a:pt x="389" y="1497"/>
                      <a:pt x="388" y="1498"/>
                      <a:pt x="390" y="1499"/>
                    </a:cubicBezTo>
                    <a:cubicBezTo>
                      <a:pt x="394" y="1504"/>
                      <a:pt x="400" y="1507"/>
                      <a:pt x="404" y="1511"/>
                    </a:cubicBezTo>
                    <a:cubicBezTo>
                      <a:pt x="406" y="1512"/>
                      <a:pt x="408" y="1514"/>
                      <a:pt x="409" y="1516"/>
                    </a:cubicBezTo>
                    <a:cubicBezTo>
                      <a:pt x="412" y="1517"/>
                      <a:pt x="413" y="1516"/>
                      <a:pt x="415" y="1517"/>
                    </a:cubicBezTo>
                    <a:cubicBezTo>
                      <a:pt x="417" y="1518"/>
                      <a:pt x="417" y="1519"/>
                      <a:pt x="418" y="1520"/>
                    </a:cubicBezTo>
                    <a:cubicBezTo>
                      <a:pt x="420" y="1521"/>
                      <a:pt x="420" y="1521"/>
                      <a:pt x="422" y="1522"/>
                    </a:cubicBezTo>
                    <a:cubicBezTo>
                      <a:pt x="422" y="1523"/>
                      <a:pt x="422" y="1524"/>
                      <a:pt x="422" y="1524"/>
                    </a:cubicBezTo>
                    <a:cubicBezTo>
                      <a:pt x="427" y="1530"/>
                      <a:pt x="469" y="1548"/>
                      <a:pt x="471" y="1535"/>
                    </a:cubicBezTo>
                    <a:cubicBezTo>
                      <a:pt x="471" y="1531"/>
                      <a:pt x="468" y="1530"/>
                      <a:pt x="472" y="1528"/>
                    </a:cubicBezTo>
                    <a:cubicBezTo>
                      <a:pt x="474" y="1527"/>
                      <a:pt x="479" y="1528"/>
                      <a:pt x="478" y="1524"/>
                    </a:cubicBezTo>
                    <a:cubicBezTo>
                      <a:pt x="477" y="1522"/>
                      <a:pt x="472" y="1519"/>
                      <a:pt x="470" y="1517"/>
                    </a:cubicBezTo>
                    <a:cubicBezTo>
                      <a:pt x="466" y="1513"/>
                      <a:pt x="463" y="1511"/>
                      <a:pt x="459" y="1508"/>
                    </a:cubicBezTo>
                    <a:cubicBezTo>
                      <a:pt x="456" y="1506"/>
                      <a:pt x="453" y="1504"/>
                      <a:pt x="450" y="1502"/>
                    </a:cubicBezTo>
                    <a:cubicBezTo>
                      <a:pt x="447" y="1500"/>
                      <a:pt x="442" y="1499"/>
                      <a:pt x="440" y="1497"/>
                    </a:cubicBezTo>
                    <a:cubicBezTo>
                      <a:pt x="439" y="1497"/>
                      <a:pt x="438" y="1495"/>
                      <a:pt x="437" y="1494"/>
                    </a:cubicBezTo>
                    <a:cubicBezTo>
                      <a:pt x="436" y="1493"/>
                      <a:pt x="434" y="1492"/>
                      <a:pt x="433" y="1491"/>
                    </a:cubicBezTo>
                    <a:cubicBezTo>
                      <a:pt x="431" y="1488"/>
                      <a:pt x="432" y="1485"/>
                      <a:pt x="431" y="1483"/>
                    </a:cubicBezTo>
                    <a:cubicBezTo>
                      <a:pt x="429" y="1479"/>
                      <a:pt x="424" y="1479"/>
                      <a:pt x="423" y="1475"/>
                    </a:cubicBezTo>
                    <a:cubicBezTo>
                      <a:pt x="421" y="1471"/>
                      <a:pt x="424" y="1470"/>
                      <a:pt x="427" y="1472"/>
                    </a:cubicBezTo>
                    <a:cubicBezTo>
                      <a:pt x="431" y="1473"/>
                      <a:pt x="434" y="1475"/>
                      <a:pt x="436" y="1478"/>
                    </a:cubicBezTo>
                    <a:cubicBezTo>
                      <a:pt x="438" y="1481"/>
                      <a:pt x="437" y="1481"/>
                      <a:pt x="440" y="1483"/>
                    </a:cubicBezTo>
                    <a:cubicBezTo>
                      <a:pt x="442" y="1483"/>
                      <a:pt x="444" y="1483"/>
                      <a:pt x="445" y="1484"/>
                    </a:cubicBezTo>
                    <a:cubicBezTo>
                      <a:pt x="452" y="1489"/>
                      <a:pt x="455" y="1497"/>
                      <a:pt x="464" y="1498"/>
                    </a:cubicBezTo>
                    <a:cubicBezTo>
                      <a:pt x="469" y="1499"/>
                      <a:pt x="472" y="1496"/>
                      <a:pt x="474" y="1502"/>
                    </a:cubicBezTo>
                    <a:cubicBezTo>
                      <a:pt x="475" y="1504"/>
                      <a:pt x="474" y="1509"/>
                      <a:pt x="476" y="1511"/>
                    </a:cubicBezTo>
                    <a:cubicBezTo>
                      <a:pt x="478" y="1513"/>
                      <a:pt x="480" y="1513"/>
                      <a:pt x="482" y="1514"/>
                    </a:cubicBezTo>
                    <a:cubicBezTo>
                      <a:pt x="1223" y="1514"/>
                      <a:pt x="1223" y="1514"/>
                      <a:pt x="1223" y="1514"/>
                    </a:cubicBezTo>
                    <a:cubicBezTo>
                      <a:pt x="1223" y="1514"/>
                      <a:pt x="1223" y="1500"/>
                      <a:pt x="1223" y="150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7" name="Freeform 469">
                <a:extLst>
                  <a:ext uri="{FF2B5EF4-FFF2-40B4-BE49-F238E27FC236}">
                    <a16:creationId xmlns:a16="http://schemas.microsoft.com/office/drawing/2014/main" id="{BF601E4B-4EEE-499A-918F-658A3BD74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943" y="2165108"/>
                <a:ext cx="887323" cy="895065"/>
              </a:xfrm>
              <a:custGeom>
                <a:avLst/>
                <a:gdLst>
                  <a:gd name="T0" fmla="*/ 972 w 1019"/>
                  <a:gd name="T1" fmla="*/ 924 h 1028"/>
                  <a:gd name="T2" fmla="*/ 921 w 1019"/>
                  <a:gd name="T3" fmla="*/ 824 h 1028"/>
                  <a:gd name="T4" fmla="*/ 847 w 1019"/>
                  <a:gd name="T5" fmla="*/ 780 h 1028"/>
                  <a:gd name="T6" fmla="*/ 761 w 1019"/>
                  <a:gd name="T7" fmla="*/ 733 h 1028"/>
                  <a:gd name="T8" fmla="*/ 590 w 1019"/>
                  <a:gd name="T9" fmla="*/ 97 h 1028"/>
                  <a:gd name="T10" fmla="*/ 440 w 1019"/>
                  <a:gd name="T11" fmla="*/ 70 h 1028"/>
                  <a:gd name="T12" fmla="*/ 363 w 1019"/>
                  <a:gd name="T13" fmla="*/ 47 h 1028"/>
                  <a:gd name="T14" fmla="*/ 246 w 1019"/>
                  <a:gd name="T15" fmla="*/ 47 h 1028"/>
                  <a:gd name="T16" fmla="*/ 138 w 1019"/>
                  <a:gd name="T17" fmla="*/ 129 h 1028"/>
                  <a:gd name="T18" fmla="*/ 61 w 1019"/>
                  <a:gd name="T19" fmla="*/ 252 h 1028"/>
                  <a:gd name="T20" fmla="*/ 143 w 1019"/>
                  <a:gd name="T21" fmla="*/ 329 h 1028"/>
                  <a:gd name="T22" fmla="*/ 165 w 1019"/>
                  <a:gd name="T23" fmla="*/ 352 h 1028"/>
                  <a:gd name="T24" fmla="*/ 167 w 1019"/>
                  <a:gd name="T25" fmla="*/ 375 h 1028"/>
                  <a:gd name="T26" fmla="*/ 166 w 1019"/>
                  <a:gd name="T27" fmla="*/ 393 h 1028"/>
                  <a:gd name="T28" fmla="*/ 123 w 1019"/>
                  <a:gd name="T29" fmla="*/ 360 h 1028"/>
                  <a:gd name="T30" fmla="*/ 14 w 1019"/>
                  <a:gd name="T31" fmla="*/ 430 h 1028"/>
                  <a:gd name="T32" fmla="*/ 48 w 1019"/>
                  <a:gd name="T33" fmla="*/ 468 h 1028"/>
                  <a:gd name="T34" fmla="*/ 132 w 1019"/>
                  <a:gd name="T35" fmla="*/ 486 h 1028"/>
                  <a:gd name="T36" fmla="*/ 186 w 1019"/>
                  <a:gd name="T37" fmla="*/ 471 h 1028"/>
                  <a:gd name="T38" fmla="*/ 194 w 1019"/>
                  <a:gd name="T39" fmla="*/ 521 h 1028"/>
                  <a:gd name="T40" fmla="*/ 150 w 1019"/>
                  <a:gd name="T41" fmla="*/ 568 h 1028"/>
                  <a:gd name="T42" fmla="*/ 85 w 1019"/>
                  <a:gd name="T43" fmla="*/ 607 h 1028"/>
                  <a:gd name="T44" fmla="*/ 57 w 1019"/>
                  <a:gd name="T45" fmla="*/ 669 h 1028"/>
                  <a:gd name="T46" fmla="*/ 85 w 1019"/>
                  <a:gd name="T47" fmla="*/ 710 h 1028"/>
                  <a:gd name="T48" fmla="*/ 106 w 1019"/>
                  <a:gd name="T49" fmla="*/ 755 h 1028"/>
                  <a:gd name="T50" fmla="*/ 164 w 1019"/>
                  <a:gd name="T51" fmla="*/ 790 h 1028"/>
                  <a:gd name="T52" fmla="*/ 199 w 1019"/>
                  <a:gd name="T53" fmla="*/ 807 h 1028"/>
                  <a:gd name="T54" fmla="*/ 239 w 1019"/>
                  <a:gd name="T55" fmla="*/ 823 h 1028"/>
                  <a:gd name="T56" fmla="*/ 263 w 1019"/>
                  <a:gd name="T57" fmla="*/ 822 h 1028"/>
                  <a:gd name="T58" fmla="*/ 269 w 1019"/>
                  <a:gd name="T59" fmla="*/ 888 h 1028"/>
                  <a:gd name="T60" fmla="*/ 208 w 1019"/>
                  <a:gd name="T61" fmla="*/ 943 h 1028"/>
                  <a:gd name="T62" fmla="*/ 163 w 1019"/>
                  <a:gd name="T63" fmla="*/ 964 h 1028"/>
                  <a:gd name="T64" fmla="*/ 87 w 1019"/>
                  <a:gd name="T65" fmla="*/ 1017 h 1028"/>
                  <a:gd name="T66" fmla="*/ 140 w 1019"/>
                  <a:gd name="T67" fmla="*/ 999 h 1028"/>
                  <a:gd name="T68" fmla="*/ 174 w 1019"/>
                  <a:gd name="T69" fmla="*/ 982 h 1028"/>
                  <a:gd name="T70" fmla="*/ 226 w 1019"/>
                  <a:gd name="T71" fmla="*/ 960 h 1028"/>
                  <a:gd name="T72" fmla="*/ 262 w 1019"/>
                  <a:gd name="T73" fmla="*/ 931 h 1028"/>
                  <a:gd name="T74" fmla="*/ 317 w 1019"/>
                  <a:gd name="T75" fmla="*/ 896 h 1028"/>
                  <a:gd name="T76" fmla="*/ 366 w 1019"/>
                  <a:gd name="T77" fmla="*/ 852 h 1028"/>
                  <a:gd name="T78" fmla="*/ 376 w 1019"/>
                  <a:gd name="T79" fmla="*/ 793 h 1028"/>
                  <a:gd name="T80" fmla="*/ 430 w 1019"/>
                  <a:gd name="T81" fmla="*/ 717 h 1028"/>
                  <a:gd name="T82" fmla="*/ 491 w 1019"/>
                  <a:gd name="T83" fmla="*/ 676 h 1028"/>
                  <a:gd name="T84" fmla="*/ 456 w 1019"/>
                  <a:gd name="T85" fmla="*/ 708 h 1028"/>
                  <a:gd name="T86" fmla="*/ 442 w 1019"/>
                  <a:gd name="T87" fmla="*/ 794 h 1028"/>
                  <a:gd name="T88" fmla="*/ 511 w 1019"/>
                  <a:gd name="T89" fmla="*/ 751 h 1028"/>
                  <a:gd name="T90" fmla="*/ 534 w 1019"/>
                  <a:gd name="T91" fmla="*/ 710 h 1028"/>
                  <a:gd name="T92" fmla="*/ 585 w 1019"/>
                  <a:gd name="T93" fmla="*/ 713 h 1028"/>
                  <a:gd name="T94" fmla="*/ 601 w 1019"/>
                  <a:gd name="T95" fmla="*/ 726 h 1028"/>
                  <a:gd name="T96" fmla="*/ 738 w 1019"/>
                  <a:gd name="T97" fmla="*/ 768 h 1028"/>
                  <a:gd name="T98" fmla="*/ 846 w 1019"/>
                  <a:gd name="T99" fmla="*/ 841 h 1028"/>
                  <a:gd name="T100" fmla="*/ 880 w 1019"/>
                  <a:gd name="T101" fmla="*/ 816 h 1028"/>
                  <a:gd name="T102" fmla="*/ 889 w 1019"/>
                  <a:gd name="T103" fmla="*/ 858 h 1028"/>
                  <a:gd name="T104" fmla="*/ 865 w 1019"/>
                  <a:gd name="T105" fmla="*/ 892 h 1028"/>
                  <a:gd name="T106" fmla="*/ 896 w 1019"/>
                  <a:gd name="T107" fmla="*/ 925 h 1028"/>
                  <a:gd name="T108" fmla="*/ 921 w 1019"/>
                  <a:gd name="T109" fmla="*/ 873 h 1028"/>
                  <a:gd name="T110" fmla="*/ 904 w 1019"/>
                  <a:gd name="T111" fmla="*/ 910 h 1028"/>
                  <a:gd name="T112" fmla="*/ 925 w 1019"/>
                  <a:gd name="T113" fmla="*/ 937 h 1028"/>
                  <a:gd name="T114" fmla="*/ 933 w 1019"/>
                  <a:gd name="T115" fmla="*/ 997 h 1028"/>
                  <a:gd name="T116" fmla="*/ 947 w 1019"/>
                  <a:gd name="T117" fmla="*/ 950 h 1028"/>
                  <a:gd name="T118" fmla="*/ 985 w 1019"/>
                  <a:gd name="T119" fmla="*/ 1007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19" h="1028">
                    <a:moveTo>
                      <a:pt x="1007" y="1006"/>
                    </a:moveTo>
                    <a:cubicBezTo>
                      <a:pt x="1010" y="1002"/>
                      <a:pt x="1012" y="999"/>
                      <a:pt x="1015" y="995"/>
                    </a:cubicBezTo>
                    <a:cubicBezTo>
                      <a:pt x="1017" y="991"/>
                      <a:pt x="1019" y="989"/>
                      <a:pt x="1018" y="984"/>
                    </a:cubicBezTo>
                    <a:cubicBezTo>
                      <a:pt x="1018" y="977"/>
                      <a:pt x="1015" y="968"/>
                      <a:pt x="1017" y="961"/>
                    </a:cubicBezTo>
                    <a:cubicBezTo>
                      <a:pt x="1018" y="957"/>
                      <a:pt x="1019" y="954"/>
                      <a:pt x="1018" y="951"/>
                    </a:cubicBezTo>
                    <a:cubicBezTo>
                      <a:pt x="1017" y="947"/>
                      <a:pt x="1017" y="948"/>
                      <a:pt x="1014" y="947"/>
                    </a:cubicBezTo>
                    <a:cubicBezTo>
                      <a:pt x="1010" y="946"/>
                      <a:pt x="1012" y="947"/>
                      <a:pt x="1009" y="944"/>
                    </a:cubicBezTo>
                    <a:cubicBezTo>
                      <a:pt x="1008" y="941"/>
                      <a:pt x="1006" y="941"/>
                      <a:pt x="1003" y="939"/>
                    </a:cubicBezTo>
                    <a:cubicBezTo>
                      <a:pt x="1002" y="938"/>
                      <a:pt x="1001" y="936"/>
                      <a:pt x="999" y="935"/>
                    </a:cubicBezTo>
                    <a:cubicBezTo>
                      <a:pt x="996" y="934"/>
                      <a:pt x="993" y="935"/>
                      <a:pt x="991" y="934"/>
                    </a:cubicBezTo>
                    <a:cubicBezTo>
                      <a:pt x="985" y="931"/>
                      <a:pt x="979" y="923"/>
                      <a:pt x="972" y="924"/>
                    </a:cubicBezTo>
                    <a:cubicBezTo>
                      <a:pt x="972" y="921"/>
                      <a:pt x="970" y="918"/>
                      <a:pt x="969" y="916"/>
                    </a:cubicBezTo>
                    <a:cubicBezTo>
                      <a:pt x="968" y="912"/>
                      <a:pt x="969" y="912"/>
                      <a:pt x="964" y="911"/>
                    </a:cubicBezTo>
                    <a:cubicBezTo>
                      <a:pt x="964" y="909"/>
                      <a:pt x="966" y="907"/>
                      <a:pt x="966" y="904"/>
                    </a:cubicBezTo>
                    <a:cubicBezTo>
                      <a:pt x="965" y="903"/>
                      <a:pt x="959" y="900"/>
                      <a:pt x="957" y="900"/>
                    </a:cubicBezTo>
                    <a:cubicBezTo>
                      <a:pt x="961" y="893"/>
                      <a:pt x="958" y="890"/>
                      <a:pt x="954" y="883"/>
                    </a:cubicBezTo>
                    <a:cubicBezTo>
                      <a:pt x="952" y="880"/>
                      <a:pt x="951" y="877"/>
                      <a:pt x="949" y="874"/>
                    </a:cubicBezTo>
                    <a:cubicBezTo>
                      <a:pt x="948" y="871"/>
                      <a:pt x="946" y="869"/>
                      <a:pt x="945" y="866"/>
                    </a:cubicBezTo>
                    <a:cubicBezTo>
                      <a:pt x="943" y="863"/>
                      <a:pt x="942" y="859"/>
                      <a:pt x="940" y="856"/>
                    </a:cubicBezTo>
                    <a:cubicBezTo>
                      <a:pt x="939" y="853"/>
                      <a:pt x="936" y="851"/>
                      <a:pt x="934" y="848"/>
                    </a:cubicBezTo>
                    <a:cubicBezTo>
                      <a:pt x="931" y="843"/>
                      <a:pt x="931" y="837"/>
                      <a:pt x="928" y="833"/>
                    </a:cubicBezTo>
                    <a:cubicBezTo>
                      <a:pt x="927" y="829"/>
                      <a:pt x="924" y="827"/>
                      <a:pt x="921" y="824"/>
                    </a:cubicBezTo>
                    <a:cubicBezTo>
                      <a:pt x="919" y="821"/>
                      <a:pt x="918" y="818"/>
                      <a:pt x="916" y="816"/>
                    </a:cubicBezTo>
                    <a:cubicBezTo>
                      <a:pt x="911" y="812"/>
                      <a:pt x="905" y="812"/>
                      <a:pt x="904" y="804"/>
                    </a:cubicBezTo>
                    <a:cubicBezTo>
                      <a:pt x="903" y="801"/>
                      <a:pt x="904" y="800"/>
                      <a:pt x="902" y="798"/>
                    </a:cubicBezTo>
                    <a:cubicBezTo>
                      <a:pt x="900" y="796"/>
                      <a:pt x="897" y="795"/>
                      <a:pt x="895" y="793"/>
                    </a:cubicBezTo>
                    <a:cubicBezTo>
                      <a:pt x="893" y="790"/>
                      <a:pt x="891" y="789"/>
                      <a:pt x="888" y="789"/>
                    </a:cubicBezTo>
                    <a:cubicBezTo>
                      <a:pt x="887" y="786"/>
                      <a:pt x="885" y="783"/>
                      <a:pt x="885" y="781"/>
                    </a:cubicBezTo>
                    <a:cubicBezTo>
                      <a:pt x="884" y="778"/>
                      <a:pt x="888" y="775"/>
                      <a:pt x="885" y="772"/>
                    </a:cubicBezTo>
                    <a:cubicBezTo>
                      <a:pt x="873" y="762"/>
                      <a:pt x="873" y="762"/>
                      <a:pt x="873" y="762"/>
                    </a:cubicBezTo>
                    <a:cubicBezTo>
                      <a:pt x="860" y="768"/>
                      <a:pt x="860" y="768"/>
                      <a:pt x="860" y="768"/>
                    </a:cubicBezTo>
                    <a:cubicBezTo>
                      <a:pt x="850" y="771"/>
                      <a:pt x="850" y="771"/>
                      <a:pt x="850" y="771"/>
                    </a:cubicBezTo>
                    <a:cubicBezTo>
                      <a:pt x="857" y="776"/>
                      <a:pt x="851" y="779"/>
                      <a:pt x="847" y="780"/>
                    </a:cubicBezTo>
                    <a:cubicBezTo>
                      <a:pt x="848" y="789"/>
                      <a:pt x="848" y="789"/>
                      <a:pt x="848" y="789"/>
                    </a:cubicBezTo>
                    <a:cubicBezTo>
                      <a:pt x="844" y="795"/>
                      <a:pt x="844" y="795"/>
                      <a:pt x="844" y="795"/>
                    </a:cubicBezTo>
                    <a:cubicBezTo>
                      <a:pt x="838" y="796"/>
                      <a:pt x="838" y="796"/>
                      <a:pt x="838" y="796"/>
                    </a:cubicBezTo>
                    <a:cubicBezTo>
                      <a:pt x="820" y="809"/>
                      <a:pt x="820" y="809"/>
                      <a:pt x="820" y="809"/>
                    </a:cubicBezTo>
                    <a:cubicBezTo>
                      <a:pt x="819" y="798"/>
                      <a:pt x="819" y="798"/>
                      <a:pt x="819" y="798"/>
                    </a:cubicBezTo>
                    <a:cubicBezTo>
                      <a:pt x="816" y="790"/>
                      <a:pt x="816" y="790"/>
                      <a:pt x="816" y="790"/>
                    </a:cubicBezTo>
                    <a:cubicBezTo>
                      <a:pt x="790" y="763"/>
                      <a:pt x="790" y="763"/>
                      <a:pt x="790" y="763"/>
                    </a:cubicBezTo>
                    <a:cubicBezTo>
                      <a:pt x="788" y="757"/>
                      <a:pt x="788" y="757"/>
                      <a:pt x="788" y="757"/>
                    </a:cubicBezTo>
                    <a:cubicBezTo>
                      <a:pt x="775" y="747"/>
                      <a:pt x="775" y="747"/>
                      <a:pt x="775" y="747"/>
                    </a:cubicBezTo>
                    <a:cubicBezTo>
                      <a:pt x="777" y="732"/>
                      <a:pt x="777" y="732"/>
                      <a:pt x="777" y="732"/>
                    </a:cubicBezTo>
                    <a:cubicBezTo>
                      <a:pt x="761" y="733"/>
                      <a:pt x="761" y="733"/>
                      <a:pt x="761" y="733"/>
                    </a:cubicBezTo>
                    <a:cubicBezTo>
                      <a:pt x="753" y="740"/>
                      <a:pt x="753" y="740"/>
                      <a:pt x="753" y="740"/>
                    </a:cubicBezTo>
                    <a:cubicBezTo>
                      <a:pt x="741" y="735"/>
                      <a:pt x="741" y="735"/>
                      <a:pt x="741" y="735"/>
                    </a:cubicBezTo>
                    <a:cubicBezTo>
                      <a:pt x="739" y="739"/>
                      <a:pt x="739" y="739"/>
                      <a:pt x="739" y="739"/>
                    </a:cubicBezTo>
                    <a:cubicBezTo>
                      <a:pt x="726" y="735"/>
                      <a:pt x="726" y="735"/>
                      <a:pt x="726" y="735"/>
                    </a:cubicBezTo>
                    <a:cubicBezTo>
                      <a:pt x="726" y="138"/>
                      <a:pt x="726" y="138"/>
                      <a:pt x="726" y="138"/>
                    </a:cubicBezTo>
                    <a:cubicBezTo>
                      <a:pt x="718" y="135"/>
                      <a:pt x="710" y="131"/>
                      <a:pt x="702" y="126"/>
                    </a:cubicBezTo>
                    <a:cubicBezTo>
                      <a:pt x="698" y="123"/>
                      <a:pt x="694" y="121"/>
                      <a:pt x="691" y="118"/>
                    </a:cubicBezTo>
                    <a:cubicBezTo>
                      <a:pt x="684" y="110"/>
                      <a:pt x="675" y="103"/>
                      <a:pt x="664" y="102"/>
                    </a:cubicBezTo>
                    <a:cubicBezTo>
                      <a:pt x="657" y="102"/>
                      <a:pt x="650" y="105"/>
                      <a:pt x="644" y="107"/>
                    </a:cubicBezTo>
                    <a:cubicBezTo>
                      <a:pt x="637" y="109"/>
                      <a:pt x="630" y="113"/>
                      <a:pt x="623" y="113"/>
                    </a:cubicBezTo>
                    <a:cubicBezTo>
                      <a:pt x="612" y="112"/>
                      <a:pt x="601" y="100"/>
                      <a:pt x="590" y="97"/>
                    </a:cubicBezTo>
                    <a:cubicBezTo>
                      <a:pt x="582" y="95"/>
                      <a:pt x="574" y="98"/>
                      <a:pt x="566" y="98"/>
                    </a:cubicBezTo>
                    <a:cubicBezTo>
                      <a:pt x="560" y="97"/>
                      <a:pt x="550" y="96"/>
                      <a:pt x="545" y="92"/>
                    </a:cubicBezTo>
                    <a:cubicBezTo>
                      <a:pt x="542" y="91"/>
                      <a:pt x="537" y="79"/>
                      <a:pt x="530" y="87"/>
                    </a:cubicBezTo>
                    <a:cubicBezTo>
                      <a:pt x="529" y="87"/>
                      <a:pt x="527" y="86"/>
                      <a:pt x="526" y="85"/>
                    </a:cubicBezTo>
                    <a:cubicBezTo>
                      <a:pt x="527" y="78"/>
                      <a:pt x="521" y="80"/>
                      <a:pt x="517" y="78"/>
                    </a:cubicBezTo>
                    <a:cubicBezTo>
                      <a:pt x="512" y="76"/>
                      <a:pt x="509" y="73"/>
                      <a:pt x="504" y="72"/>
                    </a:cubicBezTo>
                    <a:cubicBezTo>
                      <a:pt x="498" y="70"/>
                      <a:pt x="492" y="72"/>
                      <a:pt x="488" y="73"/>
                    </a:cubicBezTo>
                    <a:cubicBezTo>
                      <a:pt x="484" y="75"/>
                      <a:pt x="481" y="77"/>
                      <a:pt x="476" y="75"/>
                    </a:cubicBezTo>
                    <a:cubicBezTo>
                      <a:pt x="475" y="68"/>
                      <a:pt x="456" y="76"/>
                      <a:pt x="454" y="80"/>
                    </a:cubicBezTo>
                    <a:cubicBezTo>
                      <a:pt x="448" y="76"/>
                      <a:pt x="441" y="77"/>
                      <a:pt x="434" y="76"/>
                    </a:cubicBezTo>
                    <a:cubicBezTo>
                      <a:pt x="436" y="74"/>
                      <a:pt x="439" y="73"/>
                      <a:pt x="440" y="70"/>
                    </a:cubicBezTo>
                    <a:cubicBezTo>
                      <a:pt x="435" y="70"/>
                      <a:pt x="436" y="66"/>
                      <a:pt x="433" y="65"/>
                    </a:cubicBezTo>
                    <a:cubicBezTo>
                      <a:pt x="429" y="63"/>
                      <a:pt x="426" y="65"/>
                      <a:pt x="423" y="62"/>
                    </a:cubicBezTo>
                    <a:cubicBezTo>
                      <a:pt x="420" y="58"/>
                      <a:pt x="422" y="50"/>
                      <a:pt x="427" y="48"/>
                    </a:cubicBezTo>
                    <a:cubicBezTo>
                      <a:pt x="427" y="46"/>
                      <a:pt x="425" y="43"/>
                      <a:pt x="424" y="42"/>
                    </a:cubicBezTo>
                    <a:cubicBezTo>
                      <a:pt x="420" y="42"/>
                      <a:pt x="417" y="41"/>
                      <a:pt x="413" y="40"/>
                    </a:cubicBezTo>
                    <a:cubicBezTo>
                      <a:pt x="412" y="41"/>
                      <a:pt x="413" y="42"/>
                      <a:pt x="412" y="42"/>
                    </a:cubicBezTo>
                    <a:cubicBezTo>
                      <a:pt x="407" y="41"/>
                      <a:pt x="404" y="36"/>
                      <a:pt x="399" y="36"/>
                    </a:cubicBezTo>
                    <a:cubicBezTo>
                      <a:pt x="395" y="37"/>
                      <a:pt x="389" y="40"/>
                      <a:pt x="385" y="41"/>
                    </a:cubicBezTo>
                    <a:cubicBezTo>
                      <a:pt x="383" y="42"/>
                      <a:pt x="381" y="40"/>
                      <a:pt x="379" y="41"/>
                    </a:cubicBezTo>
                    <a:cubicBezTo>
                      <a:pt x="376" y="43"/>
                      <a:pt x="379" y="47"/>
                      <a:pt x="376" y="48"/>
                    </a:cubicBezTo>
                    <a:cubicBezTo>
                      <a:pt x="373" y="50"/>
                      <a:pt x="368" y="46"/>
                      <a:pt x="363" y="47"/>
                    </a:cubicBezTo>
                    <a:cubicBezTo>
                      <a:pt x="363" y="46"/>
                      <a:pt x="361" y="44"/>
                      <a:pt x="361" y="44"/>
                    </a:cubicBezTo>
                    <a:cubicBezTo>
                      <a:pt x="360" y="35"/>
                      <a:pt x="371" y="33"/>
                      <a:pt x="360" y="25"/>
                    </a:cubicBezTo>
                    <a:cubicBezTo>
                      <a:pt x="352" y="18"/>
                      <a:pt x="345" y="20"/>
                      <a:pt x="349" y="31"/>
                    </a:cubicBezTo>
                    <a:cubicBezTo>
                      <a:pt x="340" y="32"/>
                      <a:pt x="337" y="37"/>
                      <a:pt x="338" y="46"/>
                    </a:cubicBezTo>
                    <a:cubicBezTo>
                      <a:pt x="334" y="46"/>
                      <a:pt x="331" y="46"/>
                      <a:pt x="328" y="45"/>
                    </a:cubicBezTo>
                    <a:cubicBezTo>
                      <a:pt x="327" y="33"/>
                      <a:pt x="338" y="32"/>
                      <a:pt x="340" y="21"/>
                    </a:cubicBezTo>
                    <a:cubicBezTo>
                      <a:pt x="342" y="8"/>
                      <a:pt x="327" y="14"/>
                      <a:pt x="319" y="9"/>
                    </a:cubicBezTo>
                    <a:cubicBezTo>
                      <a:pt x="314" y="4"/>
                      <a:pt x="316" y="0"/>
                      <a:pt x="308" y="7"/>
                    </a:cubicBezTo>
                    <a:cubicBezTo>
                      <a:pt x="303" y="10"/>
                      <a:pt x="300" y="14"/>
                      <a:pt x="298" y="19"/>
                    </a:cubicBezTo>
                    <a:cubicBezTo>
                      <a:pt x="293" y="28"/>
                      <a:pt x="288" y="37"/>
                      <a:pt x="279" y="42"/>
                    </a:cubicBezTo>
                    <a:cubicBezTo>
                      <a:pt x="268" y="47"/>
                      <a:pt x="257" y="49"/>
                      <a:pt x="246" y="47"/>
                    </a:cubicBezTo>
                    <a:cubicBezTo>
                      <a:pt x="246" y="48"/>
                      <a:pt x="246" y="48"/>
                      <a:pt x="246" y="49"/>
                    </a:cubicBezTo>
                    <a:cubicBezTo>
                      <a:pt x="244" y="49"/>
                      <a:pt x="241" y="49"/>
                      <a:pt x="239" y="49"/>
                    </a:cubicBezTo>
                    <a:cubicBezTo>
                      <a:pt x="240" y="46"/>
                      <a:pt x="243" y="41"/>
                      <a:pt x="247" y="39"/>
                    </a:cubicBezTo>
                    <a:cubicBezTo>
                      <a:pt x="243" y="40"/>
                      <a:pt x="236" y="42"/>
                      <a:pt x="232" y="45"/>
                    </a:cubicBezTo>
                    <a:cubicBezTo>
                      <a:pt x="224" y="50"/>
                      <a:pt x="219" y="60"/>
                      <a:pt x="214" y="67"/>
                    </a:cubicBezTo>
                    <a:cubicBezTo>
                      <a:pt x="210" y="72"/>
                      <a:pt x="204" y="75"/>
                      <a:pt x="200" y="79"/>
                    </a:cubicBezTo>
                    <a:cubicBezTo>
                      <a:pt x="196" y="83"/>
                      <a:pt x="192" y="89"/>
                      <a:pt x="186" y="91"/>
                    </a:cubicBezTo>
                    <a:cubicBezTo>
                      <a:pt x="178" y="92"/>
                      <a:pt x="175" y="85"/>
                      <a:pt x="168" y="86"/>
                    </a:cubicBezTo>
                    <a:cubicBezTo>
                      <a:pt x="166" y="99"/>
                      <a:pt x="155" y="103"/>
                      <a:pt x="150" y="114"/>
                    </a:cubicBezTo>
                    <a:cubicBezTo>
                      <a:pt x="148" y="117"/>
                      <a:pt x="148" y="120"/>
                      <a:pt x="146" y="123"/>
                    </a:cubicBezTo>
                    <a:cubicBezTo>
                      <a:pt x="145" y="126"/>
                      <a:pt x="140" y="127"/>
                      <a:pt x="138" y="129"/>
                    </a:cubicBezTo>
                    <a:cubicBezTo>
                      <a:pt x="136" y="133"/>
                      <a:pt x="136" y="134"/>
                      <a:pt x="136" y="138"/>
                    </a:cubicBezTo>
                    <a:cubicBezTo>
                      <a:pt x="136" y="143"/>
                      <a:pt x="136" y="148"/>
                      <a:pt x="134" y="154"/>
                    </a:cubicBezTo>
                    <a:cubicBezTo>
                      <a:pt x="131" y="171"/>
                      <a:pt x="122" y="188"/>
                      <a:pt x="103" y="192"/>
                    </a:cubicBezTo>
                    <a:cubicBezTo>
                      <a:pt x="95" y="193"/>
                      <a:pt x="88" y="197"/>
                      <a:pt x="80" y="197"/>
                    </a:cubicBezTo>
                    <a:cubicBezTo>
                      <a:pt x="71" y="197"/>
                      <a:pt x="60" y="194"/>
                      <a:pt x="53" y="196"/>
                    </a:cubicBezTo>
                    <a:cubicBezTo>
                      <a:pt x="54" y="203"/>
                      <a:pt x="56" y="209"/>
                      <a:pt x="54" y="215"/>
                    </a:cubicBezTo>
                    <a:cubicBezTo>
                      <a:pt x="52" y="223"/>
                      <a:pt x="51" y="228"/>
                      <a:pt x="44" y="231"/>
                    </a:cubicBezTo>
                    <a:cubicBezTo>
                      <a:pt x="43" y="232"/>
                      <a:pt x="38" y="233"/>
                      <a:pt x="38" y="234"/>
                    </a:cubicBezTo>
                    <a:cubicBezTo>
                      <a:pt x="36" y="236"/>
                      <a:pt x="44" y="237"/>
                      <a:pt x="45" y="238"/>
                    </a:cubicBezTo>
                    <a:cubicBezTo>
                      <a:pt x="50" y="239"/>
                      <a:pt x="55" y="242"/>
                      <a:pt x="58" y="246"/>
                    </a:cubicBezTo>
                    <a:cubicBezTo>
                      <a:pt x="60" y="248"/>
                      <a:pt x="59" y="250"/>
                      <a:pt x="61" y="252"/>
                    </a:cubicBezTo>
                    <a:cubicBezTo>
                      <a:pt x="63" y="254"/>
                      <a:pt x="66" y="254"/>
                      <a:pt x="69" y="255"/>
                    </a:cubicBezTo>
                    <a:cubicBezTo>
                      <a:pt x="71" y="256"/>
                      <a:pt x="74" y="256"/>
                      <a:pt x="76" y="258"/>
                    </a:cubicBezTo>
                    <a:cubicBezTo>
                      <a:pt x="78" y="259"/>
                      <a:pt x="78" y="262"/>
                      <a:pt x="80" y="264"/>
                    </a:cubicBezTo>
                    <a:cubicBezTo>
                      <a:pt x="83" y="267"/>
                      <a:pt x="92" y="269"/>
                      <a:pt x="93" y="275"/>
                    </a:cubicBezTo>
                    <a:cubicBezTo>
                      <a:pt x="97" y="275"/>
                      <a:pt x="97" y="280"/>
                      <a:pt x="102" y="281"/>
                    </a:cubicBezTo>
                    <a:cubicBezTo>
                      <a:pt x="102" y="283"/>
                      <a:pt x="106" y="285"/>
                      <a:pt x="107" y="287"/>
                    </a:cubicBezTo>
                    <a:cubicBezTo>
                      <a:pt x="109" y="289"/>
                      <a:pt x="111" y="291"/>
                      <a:pt x="112" y="293"/>
                    </a:cubicBezTo>
                    <a:cubicBezTo>
                      <a:pt x="115" y="298"/>
                      <a:pt x="117" y="305"/>
                      <a:pt x="119" y="310"/>
                    </a:cubicBezTo>
                    <a:cubicBezTo>
                      <a:pt x="119" y="314"/>
                      <a:pt x="117" y="321"/>
                      <a:pt x="122" y="323"/>
                    </a:cubicBezTo>
                    <a:cubicBezTo>
                      <a:pt x="124" y="325"/>
                      <a:pt x="129" y="325"/>
                      <a:pt x="131" y="326"/>
                    </a:cubicBezTo>
                    <a:cubicBezTo>
                      <a:pt x="135" y="327"/>
                      <a:pt x="138" y="329"/>
                      <a:pt x="143" y="329"/>
                    </a:cubicBezTo>
                    <a:cubicBezTo>
                      <a:pt x="142" y="329"/>
                      <a:pt x="143" y="328"/>
                      <a:pt x="143" y="328"/>
                    </a:cubicBezTo>
                    <a:cubicBezTo>
                      <a:pt x="147" y="328"/>
                      <a:pt x="149" y="331"/>
                      <a:pt x="153" y="331"/>
                    </a:cubicBezTo>
                    <a:cubicBezTo>
                      <a:pt x="156" y="332"/>
                      <a:pt x="160" y="331"/>
                      <a:pt x="163" y="329"/>
                    </a:cubicBezTo>
                    <a:cubicBezTo>
                      <a:pt x="168" y="327"/>
                      <a:pt x="168" y="328"/>
                      <a:pt x="172" y="329"/>
                    </a:cubicBezTo>
                    <a:cubicBezTo>
                      <a:pt x="174" y="330"/>
                      <a:pt x="180" y="329"/>
                      <a:pt x="179" y="333"/>
                    </a:cubicBezTo>
                    <a:cubicBezTo>
                      <a:pt x="175" y="333"/>
                      <a:pt x="174" y="334"/>
                      <a:pt x="172" y="337"/>
                    </a:cubicBezTo>
                    <a:cubicBezTo>
                      <a:pt x="171" y="339"/>
                      <a:pt x="170" y="341"/>
                      <a:pt x="169" y="343"/>
                    </a:cubicBezTo>
                    <a:cubicBezTo>
                      <a:pt x="168" y="349"/>
                      <a:pt x="171" y="351"/>
                      <a:pt x="174" y="354"/>
                    </a:cubicBezTo>
                    <a:cubicBezTo>
                      <a:pt x="177" y="357"/>
                      <a:pt x="179" y="364"/>
                      <a:pt x="184" y="363"/>
                    </a:cubicBezTo>
                    <a:cubicBezTo>
                      <a:pt x="182" y="369"/>
                      <a:pt x="175" y="366"/>
                      <a:pt x="172" y="363"/>
                    </a:cubicBezTo>
                    <a:cubicBezTo>
                      <a:pt x="170" y="360"/>
                      <a:pt x="165" y="356"/>
                      <a:pt x="165" y="352"/>
                    </a:cubicBezTo>
                    <a:cubicBezTo>
                      <a:pt x="165" y="350"/>
                      <a:pt x="167" y="348"/>
                      <a:pt x="166" y="346"/>
                    </a:cubicBezTo>
                    <a:cubicBezTo>
                      <a:pt x="166" y="344"/>
                      <a:pt x="163" y="343"/>
                      <a:pt x="162" y="341"/>
                    </a:cubicBezTo>
                    <a:cubicBezTo>
                      <a:pt x="159" y="337"/>
                      <a:pt x="159" y="332"/>
                      <a:pt x="153" y="334"/>
                    </a:cubicBezTo>
                    <a:cubicBezTo>
                      <a:pt x="147" y="338"/>
                      <a:pt x="150" y="341"/>
                      <a:pt x="153" y="345"/>
                    </a:cubicBezTo>
                    <a:cubicBezTo>
                      <a:pt x="154" y="347"/>
                      <a:pt x="153" y="347"/>
                      <a:pt x="155" y="348"/>
                    </a:cubicBezTo>
                    <a:cubicBezTo>
                      <a:pt x="156" y="349"/>
                      <a:pt x="157" y="349"/>
                      <a:pt x="158" y="349"/>
                    </a:cubicBezTo>
                    <a:cubicBezTo>
                      <a:pt x="160" y="351"/>
                      <a:pt x="162" y="353"/>
                      <a:pt x="163" y="355"/>
                    </a:cubicBezTo>
                    <a:cubicBezTo>
                      <a:pt x="164" y="356"/>
                      <a:pt x="164" y="358"/>
                      <a:pt x="165" y="359"/>
                    </a:cubicBezTo>
                    <a:cubicBezTo>
                      <a:pt x="166" y="360"/>
                      <a:pt x="168" y="360"/>
                      <a:pt x="168" y="362"/>
                    </a:cubicBezTo>
                    <a:cubicBezTo>
                      <a:pt x="169" y="363"/>
                      <a:pt x="169" y="365"/>
                      <a:pt x="169" y="368"/>
                    </a:cubicBezTo>
                    <a:cubicBezTo>
                      <a:pt x="169" y="370"/>
                      <a:pt x="167" y="373"/>
                      <a:pt x="167" y="375"/>
                    </a:cubicBezTo>
                    <a:cubicBezTo>
                      <a:pt x="168" y="378"/>
                      <a:pt x="170" y="379"/>
                      <a:pt x="170" y="382"/>
                    </a:cubicBezTo>
                    <a:cubicBezTo>
                      <a:pt x="171" y="378"/>
                      <a:pt x="169" y="376"/>
                      <a:pt x="170" y="372"/>
                    </a:cubicBezTo>
                    <a:cubicBezTo>
                      <a:pt x="172" y="373"/>
                      <a:pt x="173" y="371"/>
                      <a:pt x="175" y="371"/>
                    </a:cubicBezTo>
                    <a:cubicBezTo>
                      <a:pt x="177" y="370"/>
                      <a:pt x="180" y="372"/>
                      <a:pt x="182" y="372"/>
                    </a:cubicBezTo>
                    <a:cubicBezTo>
                      <a:pt x="185" y="373"/>
                      <a:pt x="191" y="373"/>
                      <a:pt x="190" y="378"/>
                    </a:cubicBezTo>
                    <a:cubicBezTo>
                      <a:pt x="194" y="378"/>
                      <a:pt x="193" y="380"/>
                      <a:pt x="191" y="381"/>
                    </a:cubicBezTo>
                    <a:cubicBezTo>
                      <a:pt x="191" y="381"/>
                      <a:pt x="187" y="382"/>
                      <a:pt x="188" y="382"/>
                    </a:cubicBezTo>
                    <a:cubicBezTo>
                      <a:pt x="186" y="382"/>
                      <a:pt x="186" y="381"/>
                      <a:pt x="185" y="381"/>
                    </a:cubicBezTo>
                    <a:cubicBezTo>
                      <a:pt x="183" y="380"/>
                      <a:pt x="180" y="378"/>
                      <a:pt x="178" y="381"/>
                    </a:cubicBezTo>
                    <a:cubicBezTo>
                      <a:pt x="177" y="383"/>
                      <a:pt x="174" y="394"/>
                      <a:pt x="172" y="394"/>
                    </a:cubicBezTo>
                    <a:cubicBezTo>
                      <a:pt x="170" y="394"/>
                      <a:pt x="168" y="393"/>
                      <a:pt x="166" y="393"/>
                    </a:cubicBezTo>
                    <a:cubicBezTo>
                      <a:pt x="164" y="392"/>
                      <a:pt x="164" y="391"/>
                      <a:pt x="161" y="392"/>
                    </a:cubicBezTo>
                    <a:cubicBezTo>
                      <a:pt x="158" y="393"/>
                      <a:pt x="158" y="394"/>
                      <a:pt x="155" y="394"/>
                    </a:cubicBezTo>
                    <a:cubicBezTo>
                      <a:pt x="153" y="394"/>
                      <a:pt x="151" y="393"/>
                      <a:pt x="149" y="393"/>
                    </a:cubicBezTo>
                    <a:cubicBezTo>
                      <a:pt x="149" y="388"/>
                      <a:pt x="143" y="391"/>
                      <a:pt x="140" y="391"/>
                    </a:cubicBezTo>
                    <a:cubicBezTo>
                      <a:pt x="139" y="392"/>
                      <a:pt x="137" y="392"/>
                      <a:pt x="136" y="392"/>
                    </a:cubicBezTo>
                    <a:cubicBezTo>
                      <a:pt x="133" y="392"/>
                      <a:pt x="132" y="391"/>
                      <a:pt x="130" y="391"/>
                    </a:cubicBezTo>
                    <a:cubicBezTo>
                      <a:pt x="126" y="391"/>
                      <a:pt x="122" y="395"/>
                      <a:pt x="118" y="392"/>
                    </a:cubicBezTo>
                    <a:cubicBezTo>
                      <a:pt x="116" y="390"/>
                      <a:pt x="117" y="383"/>
                      <a:pt x="112" y="384"/>
                    </a:cubicBezTo>
                    <a:cubicBezTo>
                      <a:pt x="118" y="383"/>
                      <a:pt x="116" y="375"/>
                      <a:pt x="117" y="371"/>
                    </a:cubicBezTo>
                    <a:cubicBezTo>
                      <a:pt x="118" y="369"/>
                      <a:pt x="119" y="367"/>
                      <a:pt x="120" y="364"/>
                    </a:cubicBezTo>
                    <a:cubicBezTo>
                      <a:pt x="121" y="362"/>
                      <a:pt x="119" y="360"/>
                      <a:pt x="123" y="360"/>
                    </a:cubicBezTo>
                    <a:cubicBezTo>
                      <a:pt x="122" y="353"/>
                      <a:pt x="104" y="358"/>
                      <a:pt x="100" y="359"/>
                    </a:cubicBezTo>
                    <a:cubicBezTo>
                      <a:pt x="97" y="360"/>
                      <a:pt x="94" y="361"/>
                      <a:pt x="91" y="362"/>
                    </a:cubicBezTo>
                    <a:cubicBezTo>
                      <a:pt x="89" y="363"/>
                      <a:pt x="86" y="363"/>
                      <a:pt x="84" y="363"/>
                    </a:cubicBezTo>
                    <a:cubicBezTo>
                      <a:pt x="78" y="365"/>
                      <a:pt x="73" y="369"/>
                      <a:pt x="68" y="373"/>
                    </a:cubicBezTo>
                    <a:cubicBezTo>
                      <a:pt x="63" y="376"/>
                      <a:pt x="57" y="380"/>
                      <a:pt x="52" y="383"/>
                    </a:cubicBezTo>
                    <a:cubicBezTo>
                      <a:pt x="50" y="385"/>
                      <a:pt x="46" y="386"/>
                      <a:pt x="43" y="388"/>
                    </a:cubicBezTo>
                    <a:cubicBezTo>
                      <a:pt x="38" y="392"/>
                      <a:pt x="34" y="396"/>
                      <a:pt x="29" y="400"/>
                    </a:cubicBezTo>
                    <a:cubicBezTo>
                      <a:pt x="25" y="403"/>
                      <a:pt x="23" y="406"/>
                      <a:pt x="19" y="408"/>
                    </a:cubicBezTo>
                    <a:cubicBezTo>
                      <a:pt x="15" y="411"/>
                      <a:pt x="9" y="411"/>
                      <a:pt x="5" y="414"/>
                    </a:cubicBezTo>
                    <a:cubicBezTo>
                      <a:pt x="0" y="418"/>
                      <a:pt x="3" y="424"/>
                      <a:pt x="8" y="427"/>
                    </a:cubicBezTo>
                    <a:cubicBezTo>
                      <a:pt x="11" y="428"/>
                      <a:pt x="12" y="428"/>
                      <a:pt x="14" y="430"/>
                    </a:cubicBezTo>
                    <a:cubicBezTo>
                      <a:pt x="16" y="432"/>
                      <a:pt x="18" y="434"/>
                      <a:pt x="20" y="435"/>
                    </a:cubicBezTo>
                    <a:cubicBezTo>
                      <a:pt x="24" y="437"/>
                      <a:pt x="29" y="437"/>
                      <a:pt x="33" y="438"/>
                    </a:cubicBezTo>
                    <a:cubicBezTo>
                      <a:pt x="39" y="439"/>
                      <a:pt x="44" y="442"/>
                      <a:pt x="50" y="443"/>
                    </a:cubicBezTo>
                    <a:cubicBezTo>
                      <a:pt x="48" y="445"/>
                      <a:pt x="46" y="446"/>
                      <a:pt x="46" y="449"/>
                    </a:cubicBezTo>
                    <a:cubicBezTo>
                      <a:pt x="46" y="449"/>
                      <a:pt x="48" y="449"/>
                      <a:pt x="47" y="451"/>
                    </a:cubicBezTo>
                    <a:cubicBezTo>
                      <a:pt x="47" y="452"/>
                      <a:pt x="45" y="453"/>
                      <a:pt x="44" y="454"/>
                    </a:cubicBezTo>
                    <a:cubicBezTo>
                      <a:pt x="40" y="455"/>
                      <a:pt x="35" y="452"/>
                      <a:pt x="35" y="448"/>
                    </a:cubicBezTo>
                    <a:cubicBezTo>
                      <a:pt x="32" y="450"/>
                      <a:pt x="35" y="453"/>
                      <a:pt x="36" y="455"/>
                    </a:cubicBezTo>
                    <a:cubicBezTo>
                      <a:pt x="37" y="456"/>
                      <a:pt x="39" y="457"/>
                      <a:pt x="40" y="458"/>
                    </a:cubicBezTo>
                    <a:cubicBezTo>
                      <a:pt x="40" y="459"/>
                      <a:pt x="40" y="461"/>
                      <a:pt x="40" y="462"/>
                    </a:cubicBezTo>
                    <a:cubicBezTo>
                      <a:pt x="42" y="465"/>
                      <a:pt x="47" y="465"/>
                      <a:pt x="48" y="468"/>
                    </a:cubicBezTo>
                    <a:cubicBezTo>
                      <a:pt x="49" y="470"/>
                      <a:pt x="47" y="474"/>
                      <a:pt x="45" y="475"/>
                    </a:cubicBezTo>
                    <a:cubicBezTo>
                      <a:pt x="47" y="478"/>
                      <a:pt x="46" y="482"/>
                      <a:pt x="49" y="484"/>
                    </a:cubicBezTo>
                    <a:cubicBezTo>
                      <a:pt x="51" y="487"/>
                      <a:pt x="56" y="488"/>
                      <a:pt x="60" y="490"/>
                    </a:cubicBezTo>
                    <a:cubicBezTo>
                      <a:pt x="64" y="491"/>
                      <a:pt x="68" y="491"/>
                      <a:pt x="73" y="492"/>
                    </a:cubicBezTo>
                    <a:cubicBezTo>
                      <a:pt x="77" y="493"/>
                      <a:pt x="80" y="495"/>
                      <a:pt x="84" y="495"/>
                    </a:cubicBezTo>
                    <a:cubicBezTo>
                      <a:pt x="88" y="494"/>
                      <a:pt x="91" y="492"/>
                      <a:pt x="95" y="492"/>
                    </a:cubicBezTo>
                    <a:cubicBezTo>
                      <a:pt x="99" y="493"/>
                      <a:pt x="103" y="493"/>
                      <a:pt x="108" y="492"/>
                    </a:cubicBezTo>
                    <a:cubicBezTo>
                      <a:pt x="114" y="491"/>
                      <a:pt x="120" y="488"/>
                      <a:pt x="127" y="491"/>
                    </a:cubicBezTo>
                    <a:cubicBezTo>
                      <a:pt x="130" y="492"/>
                      <a:pt x="132" y="495"/>
                      <a:pt x="134" y="497"/>
                    </a:cubicBezTo>
                    <a:cubicBezTo>
                      <a:pt x="139" y="499"/>
                      <a:pt x="137" y="495"/>
                      <a:pt x="136" y="493"/>
                    </a:cubicBezTo>
                    <a:cubicBezTo>
                      <a:pt x="135" y="491"/>
                      <a:pt x="131" y="488"/>
                      <a:pt x="132" y="486"/>
                    </a:cubicBezTo>
                    <a:cubicBezTo>
                      <a:pt x="133" y="479"/>
                      <a:pt x="142" y="493"/>
                      <a:pt x="143" y="495"/>
                    </a:cubicBezTo>
                    <a:cubicBezTo>
                      <a:pt x="143" y="498"/>
                      <a:pt x="143" y="501"/>
                      <a:pt x="145" y="504"/>
                    </a:cubicBezTo>
                    <a:cubicBezTo>
                      <a:pt x="145" y="501"/>
                      <a:pt x="147" y="502"/>
                      <a:pt x="149" y="500"/>
                    </a:cubicBezTo>
                    <a:cubicBezTo>
                      <a:pt x="149" y="500"/>
                      <a:pt x="150" y="497"/>
                      <a:pt x="150" y="496"/>
                    </a:cubicBezTo>
                    <a:cubicBezTo>
                      <a:pt x="151" y="493"/>
                      <a:pt x="152" y="489"/>
                      <a:pt x="155" y="488"/>
                    </a:cubicBezTo>
                    <a:cubicBezTo>
                      <a:pt x="157" y="487"/>
                      <a:pt x="158" y="487"/>
                      <a:pt x="160" y="485"/>
                    </a:cubicBezTo>
                    <a:cubicBezTo>
                      <a:pt x="162" y="484"/>
                      <a:pt x="162" y="482"/>
                      <a:pt x="163" y="481"/>
                    </a:cubicBezTo>
                    <a:cubicBezTo>
                      <a:pt x="166" y="480"/>
                      <a:pt x="172" y="481"/>
                      <a:pt x="171" y="476"/>
                    </a:cubicBezTo>
                    <a:cubicBezTo>
                      <a:pt x="175" y="476"/>
                      <a:pt x="180" y="479"/>
                      <a:pt x="182" y="476"/>
                    </a:cubicBezTo>
                    <a:cubicBezTo>
                      <a:pt x="183" y="475"/>
                      <a:pt x="182" y="474"/>
                      <a:pt x="183" y="473"/>
                    </a:cubicBezTo>
                    <a:cubicBezTo>
                      <a:pt x="184" y="472"/>
                      <a:pt x="185" y="472"/>
                      <a:pt x="186" y="471"/>
                    </a:cubicBezTo>
                    <a:cubicBezTo>
                      <a:pt x="187" y="470"/>
                      <a:pt x="187" y="469"/>
                      <a:pt x="187" y="466"/>
                    </a:cubicBezTo>
                    <a:cubicBezTo>
                      <a:pt x="189" y="467"/>
                      <a:pt x="190" y="469"/>
                      <a:pt x="191" y="470"/>
                    </a:cubicBezTo>
                    <a:cubicBezTo>
                      <a:pt x="192" y="470"/>
                      <a:pt x="193" y="470"/>
                      <a:pt x="194" y="471"/>
                    </a:cubicBezTo>
                    <a:cubicBezTo>
                      <a:pt x="195" y="471"/>
                      <a:pt x="195" y="473"/>
                      <a:pt x="195" y="474"/>
                    </a:cubicBezTo>
                    <a:cubicBezTo>
                      <a:pt x="197" y="477"/>
                      <a:pt x="198" y="477"/>
                      <a:pt x="198" y="481"/>
                    </a:cubicBezTo>
                    <a:cubicBezTo>
                      <a:pt x="197" y="485"/>
                      <a:pt x="194" y="490"/>
                      <a:pt x="190" y="491"/>
                    </a:cubicBezTo>
                    <a:cubicBezTo>
                      <a:pt x="188" y="492"/>
                      <a:pt x="185" y="491"/>
                      <a:pt x="183" y="491"/>
                    </a:cubicBezTo>
                    <a:cubicBezTo>
                      <a:pt x="181" y="491"/>
                      <a:pt x="178" y="494"/>
                      <a:pt x="178" y="497"/>
                    </a:cubicBezTo>
                    <a:cubicBezTo>
                      <a:pt x="179" y="499"/>
                      <a:pt x="180" y="500"/>
                      <a:pt x="182" y="498"/>
                    </a:cubicBezTo>
                    <a:cubicBezTo>
                      <a:pt x="186" y="500"/>
                      <a:pt x="192" y="504"/>
                      <a:pt x="193" y="509"/>
                    </a:cubicBezTo>
                    <a:cubicBezTo>
                      <a:pt x="194" y="513"/>
                      <a:pt x="194" y="517"/>
                      <a:pt x="194" y="521"/>
                    </a:cubicBezTo>
                    <a:cubicBezTo>
                      <a:pt x="195" y="524"/>
                      <a:pt x="197" y="527"/>
                      <a:pt x="198" y="530"/>
                    </a:cubicBezTo>
                    <a:cubicBezTo>
                      <a:pt x="199" y="532"/>
                      <a:pt x="199" y="535"/>
                      <a:pt x="199" y="538"/>
                    </a:cubicBezTo>
                    <a:cubicBezTo>
                      <a:pt x="198" y="540"/>
                      <a:pt x="193" y="544"/>
                      <a:pt x="192" y="546"/>
                    </a:cubicBezTo>
                    <a:cubicBezTo>
                      <a:pt x="190" y="549"/>
                      <a:pt x="190" y="552"/>
                      <a:pt x="187" y="553"/>
                    </a:cubicBezTo>
                    <a:cubicBezTo>
                      <a:pt x="184" y="556"/>
                      <a:pt x="174" y="557"/>
                      <a:pt x="170" y="556"/>
                    </a:cubicBezTo>
                    <a:cubicBezTo>
                      <a:pt x="165" y="554"/>
                      <a:pt x="162" y="550"/>
                      <a:pt x="157" y="549"/>
                    </a:cubicBezTo>
                    <a:cubicBezTo>
                      <a:pt x="157" y="548"/>
                      <a:pt x="157" y="547"/>
                      <a:pt x="157" y="546"/>
                    </a:cubicBezTo>
                    <a:cubicBezTo>
                      <a:pt x="155" y="544"/>
                      <a:pt x="146" y="545"/>
                      <a:pt x="147" y="549"/>
                    </a:cubicBezTo>
                    <a:cubicBezTo>
                      <a:pt x="148" y="553"/>
                      <a:pt x="156" y="552"/>
                      <a:pt x="158" y="552"/>
                    </a:cubicBezTo>
                    <a:cubicBezTo>
                      <a:pt x="159" y="554"/>
                      <a:pt x="155" y="558"/>
                      <a:pt x="154" y="560"/>
                    </a:cubicBezTo>
                    <a:cubicBezTo>
                      <a:pt x="153" y="563"/>
                      <a:pt x="152" y="566"/>
                      <a:pt x="150" y="568"/>
                    </a:cubicBezTo>
                    <a:cubicBezTo>
                      <a:pt x="148" y="569"/>
                      <a:pt x="145" y="569"/>
                      <a:pt x="143" y="571"/>
                    </a:cubicBezTo>
                    <a:cubicBezTo>
                      <a:pt x="142" y="573"/>
                      <a:pt x="141" y="575"/>
                      <a:pt x="140" y="576"/>
                    </a:cubicBezTo>
                    <a:cubicBezTo>
                      <a:pt x="136" y="579"/>
                      <a:pt x="134" y="580"/>
                      <a:pt x="129" y="578"/>
                    </a:cubicBezTo>
                    <a:cubicBezTo>
                      <a:pt x="123" y="575"/>
                      <a:pt x="120" y="569"/>
                      <a:pt x="113" y="567"/>
                    </a:cubicBezTo>
                    <a:cubicBezTo>
                      <a:pt x="108" y="566"/>
                      <a:pt x="103" y="570"/>
                      <a:pt x="99" y="573"/>
                    </a:cubicBezTo>
                    <a:cubicBezTo>
                      <a:pt x="98" y="573"/>
                      <a:pt x="96" y="574"/>
                      <a:pt x="96" y="575"/>
                    </a:cubicBezTo>
                    <a:cubicBezTo>
                      <a:pt x="95" y="577"/>
                      <a:pt x="97" y="578"/>
                      <a:pt x="97" y="579"/>
                    </a:cubicBezTo>
                    <a:cubicBezTo>
                      <a:pt x="96" y="581"/>
                      <a:pt x="93" y="585"/>
                      <a:pt x="92" y="587"/>
                    </a:cubicBezTo>
                    <a:cubicBezTo>
                      <a:pt x="91" y="590"/>
                      <a:pt x="90" y="594"/>
                      <a:pt x="89" y="597"/>
                    </a:cubicBezTo>
                    <a:cubicBezTo>
                      <a:pt x="88" y="600"/>
                      <a:pt x="86" y="602"/>
                      <a:pt x="84" y="605"/>
                    </a:cubicBezTo>
                    <a:cubicBezTo>
                      <a:pt x="84" y="606"/>
                      <a:pt x="85" y="607"/>
                      <a:pt x="85" y="607"/>
                    </a:cubicBezTo>
                    <a:cubicBezTo>
                      <a:pt x="87" y="608"/>
                      <a:pt x="88" y="608"/>
                      <a:pt x="90" y="608"/>
                    </a:cubicBezTo>
                    <a:cubicBezTo>
                      <a:pt x="87" y="610"/>
                      <a:pt x="84" y="610"/>
                      <a:pt x="81" y="612"/>
                    </a:cubicBezTo>
                    <a:cubicBezTo>
                      <a:pt x="78" y="614"/>
                      <a:pt x="77" y="618"/>
                      <a:pt x="75" y="621"/>
                    </a:cubicBezTo>
                    <a:cubicBezTo>
                      <a:pt x="73" y="625"/>
                      <a:pt x="70" y="628"/>
                      <a:pt x="68" y="632"/>
                    </a:cubicBezTo>
                    <a:cubicBezTo>
                      <a:pt x="67" y="635"/>
                      <a:pt x="66" y="638"/>
                      <a:pt x="66" y="641"/>
                    </a:cubicBezTo>
                    <a:cubicBezTo>
                      <a:pt x="66" y="643"/>
                      <a:pt x="69" y="646"/>
                      <a:pt x="69" y="647"/>
                    </a:cubicBezTo>
                    <a:cubicBezTo>
                      <a:pt x="69" y="652"/>
                      <a:pt x="60" y="648"/>
                      <a:pt x="58" y="651"/>
                    </a:cubicBezTo>
                    <a:cubicBezTo>
                      <a:pt x="55" y="653"/>
                      <a:pt x="59" y="657"/>
                      <a:pt x="63" y="658"/>
                    </a:cubicBezTo>
                    <a:cubicBezTo>
                      <a:pt x="62" y="661"/>
                      <a:pt x="59" y="659"/>
                      <a:pt x="57" y="660"/>
                    </a:cubicBezTo>
                    <a:cubicBezTo>
                      <a:pt x="53" y="662"/>
                      <a:pt x="54" y="664"/>
                      <a:pt x="55" y="668"/>
                    </a:cubicBezTo>
                    <a:cubicBezTo>
                      <a:pt x="56" y="668"/>
                      <a:pt x="57" y="669"/>
                      <a:pt x="57" y="669"/>
                    </a:cubicBezTo>
                    <a:cubicBezTo>
                      <a:pt x="58" y="667"/>
                      <a:pt x="61" y="666"/>
                      <a:pt x="63" y="667"/>
                    </a:cubicBezTo>
                    <a:cubicBezTo>
                      <a:pt x="66" y="670"/>
                      <a:pt x="64" y="670"/>
                      <a:pt x="63" y="672"/>
                    </a:cubicBezTo>
                    <a:cubicBezTo>
                      <a:pt x="60" y="676"/>
                      <a:pt x="63" y="680"/>
                      <a:pt x="69" y="681"/>
                    </a:cubicBezTo>
                    <a:cubicBezTo>
                      <a:pt x="69" y="682"/>
                      <a:pt x="70" y="691"/>
                      <a:pt x="68" y="691"/>
                    </a:cubicBezTo>
                    <a:cubicBezTo>
                      <a:pt x="71" y="692"/>
                      <a:pt x="72" y="694"/>
                      <a:pt x="75" y="692"/>
                    </a:cubicBezTo>
                    <a:cubicBezTo>
                      <a:pt x="77" y="690"/>
                      <a:pt x="76" y="687"/>
                      <a:pt x="80" y="688"/>
                    </a:cubicBezTo>
                    <a:cubicBezTo>
                      <a:pt x="81" y="689"/>
                      <a:pt x="82" y="690"/>
                      <a:pt x="83" y="692"/>
                    </a:cubicBezTo>
                    <a:cubicBezTo>
                      <a:pt x="84" y="692"/>
                      <a:pt x="85" y="693"/>
                      <a:pt x="86" y="693"/>
                    </a:cubicBezTo>
                    <a:cubicBezTo>
                      <a:pt x="85" y="697"/>
                      <a:pt x="78" y="694"/>
                      <a:pt x="82" y="701"/>
                    </a:cubicBezTo>
                    <a:cubicBezTo>
                      <a:pt x="84" y="701"/>
                      <a:pt x="85" y="701"/>
                      <a:pt x="87" y="702"/>
                    </a:cubicBezTo>
                    <a:cubicBezTo>
                      <a:pt x="84" y="704"/>
                      <a:pt x="86" y="707"/>
                      <a:pt x="85" y="710"/>
                    </a:cubicBezTo>
                    <a:cubicBezTo>
                      <a:pt x="85" y="712"/>
                      <a:pt x="83" y="715"/>
                      <a:pt x="81" y="716"/>
                    </a:cubicBezTo>
                    <a:cubicBezTo>
                      <a:pt x="80" y="717"/>
                      <a:pt x="74" y="719"/>
                      <a:pt x="74" y="722"/>
                    </a:cubicBezTo>
                    <a:cubicBezTo>
                      <a:pt x="75" y="725"/>
                      <a:pt x="80" y="724"/>
                      <a:pt x="81" y="722"/>
                    </a:cubicBezTo>
                    <a:cubicBezTo>
                      <a:pt x="83" y="722"/>
                      <a:pt x="85" y="723"/>
                      <a:pt x="86" y="723"/>
                    </a:cubicBezTo>
                    <a:cubicBezTo>
                      <a:pt x="86" y="726"/>
                      <a:pt x="81" y="726"/>
                      <a:pt x="84" y="730"/>
                    </a:cubicBezTo>
                    <a:cubicBezTo>
                      <a:pt x="87" y="734"/>
                      <a:pt x="91" y="734"/>
                      <a:pt x="94" y="736"/>
                    </a:cubicBezTo>
                    <a:cubicBezTo>
                      <a:pt x="94" y="735"/>
                      <a:pt x="98" y="739"/>
                      <a:pt x="97" y="739"/>
                    </a:cubicBezTo>
                    <a:cubicBezTo>
                      <a:pt x="98" y="740"/>
                      <a:pt x="99" y="742"/>
                      <a:pt x="100" y="744"/>
                    </a:cubicBezTo>
                    <a:cubicBezTo>
                      <a:pt x="102" y="747"/>
                      <a:pt x="105" y="748"/>
                      <a:pt x="109" y="750"/>
                    </a:cubicBezTo>
                    <a:cubicBezTo>
                      <a:pt x="108" y="750"/>
                      <a:pt x="108" y="751"/>
                      <a:pt x="108" y="751"/>
                    </a:cubicBezTo>
                    <a:cubicBezTo>
                      <a:pt x="108" y="752"/>
                      <a:pt x="106" y="753"/>
                      <a:pt x="106" y="755"/>
                    </a:cubicBezTo>
                    <a:cubicBezTo>
                      <a:pt x="106" y="756"/>
                      <a:pt x="108" y="757"/>
                      <a:pt x="109" y="758"/>
                    </a:cubicBezTo>
                    <a:cubicBezTo>
                      <a:pt x="111" y="760"/>
                      <a:pt x="114" y="761"/>
                      <a:pt x="116" y="761"/>
                    </a:cubicBezTo>
                    <a:cubicBezTo>
                      <a:pt x="122" y="762"/>
                      <a:pt x="130" y="761"/>
                      <a:pt x="134" y="760"/>
                    </a:cubicBezTo>
                    <a:cubicBezTo>
                      <a:pt x="137" y="759"/>
                      <a:pt x="139" y="756"/>
                      <a:pt x="142" y="755"/>
                    </a:cubicBezTo>
                    <a:cubicBezTo>
                      <a:pt x="144" y="754"/>
                      <a:pt x="147" y="753"/>
                      <a:pt x="149" y="752"/>
                    </a:cubicBezTo>
                    <a:cubicBezTo>
                      <a:pt x="155" y="750"/>
                      <a:pt x="153" y="744"/>
                      <a:pt x="154" y="737"/>
                    </a:cubicBezTo>
                    <a:cubicBezTo>
                      <a:pt x="156" y="737"/>
                      <a:pt x="161" y="753"/>
                      <a:pt x="163" y="756"/>
                    </a:cubicBezTo>
                    <a:cubicBezTo>
                      <a:pt x="165" y="759"/>
                      <a:pt x="166" y="761"/>
                      <a:pt x="168" y="765"/>
                    </a:cubicBezTo>
                    <a:cubicBezTo>
                      <a:pt x="169" y="768"/>
                      <a:pt x="172" y="771"/>
                      <a:pt x="173" y="775"/>
                    </a:cubicBezTo>
                    <a:cubicBezTo>
                      <a:pt x="175" y="782"/>
                      <a:pt x="170" y="778"/>
                      <a:pt x="167" y="782"/>
                    </a:cubicBezTo>
                    <a:cubicBezTo>
                      <a:pt x="166" y="783"/>
                      <a:pt x="164" y="789"/>
                      <a:pt x="164" y="790"/>
                    </a:cubicBezTo>
                    <a:cubicBezTo>
                      <a:pt x="164" y="793"/>
                      <a:pt x="164" y="796"/>
                      <a:pt x="167" y="798"/>
                    </a:cubicBezTo>
                    <a:cubicBezTo>
                      <a:pt x="170" y="799"/>
                      <a:pt x="173" y="797"/>
                      <a:pt x="175" y="799"/>
                    </a:cubicBezTo>
                    <a:cubicBezTo>
                      <a:pt x="174" y="801"/>
                      <a:pt x="172" y="802"/>
                      <a:pt x="171" y="804"/>
                    </a:cubicBezTo>
                    <a:cubicBezTo>
                      <a:pt x="177" y="805"/>
                      <a:pt x="172" y="816"/>
                      <a:pt x="170" y="818"/>
                    </a:cubicBezTo>
                    <a:cubicBezTo>
                      <a:pt x="168" y="819"/>
                      <a:pt x="162" y="820"/>
                      <a:pt x="162" y="821"/>
                    </a:cubicBezTo>
                    <a:cubicBezTo>
                      <a:pt x="162" y="823"/>
                      <a:pt x="168" y="824"/>
                      <a:pt x="170" y="823"/>
                    </a:cubicBezTo>
                    <a:cubicBezTo>
                      <a:pt x="170" y="828"/>
                      <a:pt x="175" y="825"/>
                      <a:pt x="177" y="824"/>
                    </a:cubicBezTo>
                    <a:cubicBezTo>
                      <a:pt x="177" y="824"/>
                      <a:pt x="180" y="822"/>
                      <a:pt x="181" y="822"/>
                    </a:cubicBezTo>
                    <a:cubicBezTo>
                      <a:pt x="183" y="820"/>
                      <a:pt x="183" y="816"/>
                      <a:pt x="187" y="814"/>
                    </a:cubicBezTo>
                    <a:cubicBezTo>
                      <a:pt x="188" y="814"/>
                      <a:pt x="196" y="811"/>
                      <a:pt x="196" y="811"/>
                    </a:cubicBezTo>
                    <a:cubicBezTo>
                      <a:pt x="196" y="809"/>
                      <a:pt x="197" y="808"/>
                      <a:pt x="199" y="807"/>
                    </a:cubicBezTo>
                    <a:cubicBezTo>
                      <a:pt x="200" y="807"/>
                      <a:pt x="202" y="807"/>
                      <a:pt x="203" y="806"/>
                    </a:cubicBezTo>
                    <a:cubicBezTo>
                      <a:pt x="204" y="805"/>
                      <a:pt x="203" y="804"/>
                      <a:pt x="204" y="804"/>
                    </a:cubicBezTo>
                    <a:cubicBezTo>
                      <a:pt x="208" y="801"/>
                      <a:pt x="212" y="801"/>
                      <a:pt x="210" y="807"/>
                    </a:cubicBezTo>
                    <a:cubicBezTo>
                      <a:pt x="212" y="807"/>
                      <a:pt x="212" y="809"/>
                      <a:pt x="214" y="809"/>
                    </a:cubicBezTo>
                    <a:cubicBezTo>
                      <a:pt x="215" y="810"/>
                      <a:pt x="216" y="810"/>
                      <a:pt x="219" y="810"/>
                    </a:cubicBezTo>
                    <a:cubicBezTo>
                      <a:pt x="220" y="813"/>
                      <a:pt x="222" y="817"/>
                      <a:pt x="225" y="814"/>
                    </a:cubicBezTo>
                    <a:cubicBezTo>
                      <a:pt x="227" y="812"/>
                      <a:pt x="224" y="808"/>
                      <a:pt x="229" y="807"/>
                    </a:cubicBezTo>
                    <a:cubicBezTo>
                      <a:pt x="230" y="811"/>
                      <a:pt x="229" y="810"/>
                      <a:pt x="231" y="812"/>
                    </a:cubicBezTo>
                    <a:cubicBezTo>
                      <a:pt x="232" y="813"/>
                      <a:pt x="233" y="813"/>
                      <a:pt x="234" y="814"/>
                    </a:cubicBezTo>
                    <a:cubicBezTo>
                      <a:pt x="235" y="816"/>
                      <a:pt x="235" y="816"/>
                      <a:pt x="235" y="817"/>
                    </a:cubicBezTo>
                    <a:cubicBezTo>
                      <a:pt x="237" y="819"/>
                      <a:pt x="238" y="821"/>
                      <a:pt x="239" y="823"/>
                    </a:cubicBezTo>
                    <a:cubicBezTo>
                      <a:pt x="241" y="825"/>
                      <a:pt x="241" y="828"/>
                      <a:pt x="242" y="830"/>
                    </a:cubicBezTo>
                    <a:cubicBezTo>
                      <a:pt x="245" y="834"/>
                      <a:pt x="253" y="836"/>
                      <a:pt x="254" y="831"/>
                    </a:cubicBezTo>
                    <a:cubicBezTo>
                      <a:pt x="255" y="827"/>
                      <a:pt x="250" y="823"/>
                      <a:pt x="250" y="819"/>
                    </a:cubicBezTo>
                    <a:cubicBezTo>
                      <a:pt x="251" y="819"/>
                      <a:pt x="251" y="819"/>
                      <a:pt x="252" y="819"/>
                    </a:cubicBezTo>
                    <a:cubicBezTo>
                      <a:pt x="252" y="817"/>
                      <a:pt x="251" y="815"/>
                      <a:pt x="251" y="813"/>
                    </a:cubicBezTo>
                    <a:cubicBezTo>
                      <a:pt x="252" y="812"/>
                      <a:pt x="253" y="812"/>
                      <a:pt x="254" y="811"/>
                    </a:cubicBezTo>
                    <a:cubicBezTo>
                      <a:pt x="254" y="811"/>
                      <a:pt x="254" y="809"/>
                      <a:pt x="254" y="809"/>
                    </a:cubicBezTo>
                    <a:cubicBezTo>
                      <a:pt x="256" y="807"/>
                      <a:pt x="260" y="801"/>
                      <a:pt x="262" y="801"/>
                    </a:cubicBezTo>
                    <a:cubicBezTo>
                      <a:pt x="260" y="803"/>
                      <a:pt x="257" y="809"/>
                      <a:pt x="258" y="812"/>
                    </a:cubicBezTo>
                    <a:cubicBezTo>
                      <a:pt x="258" y="815"/>
                      <a:pt x="260" y="815"/>
                      <a:pt x="262" y="817"/>
                    </a:cubicBezTo>
                    <a:cubicBezTo>
                      <a:pt x="263" y="819"/>
                      <a:pt x="263" y="820"/>
                      <a:pt x="263" y="822"/>
                    </a:cubicBezTo>
                    <a:cubicBezTo>
                      <a:pt x="272" y="823"/>
                      <a:pt x="274" y="820"/>
                      <a:pt x="281" y="816"/>
                    </a:cubicBezTo>
                    <a:cubicBezTo>
                      <a:pt x="284" y="815"/>
                      <a:pt x="288" y="814"/>
                      <a:pt x="291" y="813"/>
                    </a:cubicBezTo>
                    <a:cubicBezTo>
                      <a:pt x="294" y="811"/>
                      <a:pt x="294" y="810"/>
                      <a:pt x="298" y="810"/>
                    </a:cubicBezTo>
                    <a:cubicBezTo>
                      <a:pt x="299" y="821"/>
                      <a:pt x="288" y="822"/>
                      <a:pt x="286" y="831"/>
                    </a:cubicBezTo>
                    <a:cubicBezTo>
                      <a:pt x="285" y="837"/>
                      <a:pt x="286" y="840"/>
                      <a:pt x="287" y="845"/>
                    </a:cubicBezTo>
                    <a:cubicBezTo>
                      <a:pt x="287" y="845"/>
                      <a:pt x="286" y="845"/>
                      <a:pt x="286" y="845"/>
                    </a:cubicBezTo>
                    <a:cubicBezTo>
                      <a:pt x="282" y="850"/>
                      <a:pt x="278" y="867"/>
                      <a:pt x="281" y="873"/>
                    </a:cubicBezTo>
                    <a:cubicBezTo>
                      <a:pt x="282" y="874"/>
                      <a:pt x="286" y="877"/>
                      <a:pt x="282" y="878"/>
                    </a:cubicBezTo>
                    <a:cubicBezTo>
                      <a:pt x="281" y="878"/>
                      <a:pt x="280" y="876"/>
                      <a:pt x="279" y="875"/>
                    </a:cubicBezTo>
                    <a:cubicBezTo>
                      <a:pt x="274" y="879"/>
                      <a:pt x="273" y="883"/>
                      <a:pt x="270" y="888"/>
                    </a:cubicBezTo>
                    <a:cubicBezTo>
                      <a:pt x="269" y="888"/>
                      <a:pt x="269" y="888"/>
                      <a:pt x="269" y="888"/>
                    </a:cubicBezTo>
                    <a:cubicBezTo>
                      <a:pt x="269" y="887"/>
                      <a:pt x="269" y="887"/>
                      <a:pt x="269" y="887"/>
                    </a:cubicBezTo>
                    <a:cubicBezTo>
                      <a:pt x="265" y="889"/>
                      <a:pt x="259" y="893"/>
                      <a:pt x="257" y="897"/>
                    </a:cubicBezTo>
                    <a:cubicBezTo>
                      <a:pt x="255" y="901"/>
                      <a:pt x="257" y="906"/>
                      <a:pt x="256" y="910"/>
                    </a:cubicBezTo>
                    <a:cubicBezTo>
                      <a:pt x="255" y="913"/>
                      <a:pt x="251" y="913"/>
                      <a:pt x="248" y="913"/>
                    </a:cubicBezTo>
                    <a:cubicBezTo>
                      <a:pt x="248" y="911"/>
                      <a:pt x="248" y="911"/>
                      <a:pt x="249" y="910"/>
                    </a:cubicBezTo>
                    <a:cubicBezTo>
                      <a:pt x="245" y="912"/>
                      <a:pt x="241" y="916"/>
                      <a:pt x="237" y="919"/>
                    </a:cubicBezTo>
                    <a:cubicBezTo>
                      <a:pt x="233" y="921"/>
                      <a:pt x="228" y="923"/>
                      <a:pt x="224" y="926"/>
                    </a:cubicBezTo>
                    <a:cubicBezTo>
                      <a:pt x="223" y="927"/>
                      <a:pt x="224" y="928"/>
                      <a:pt x="222" y="929"/>
                    </a:cubicBezTo>
                    <a:cubicBezTo>
                      <a:pt x="222" y="930"/>
                      <a:pt x="219" y="929"/>
                      <a:pt x="219" y="930"/>
                    </a:cubicBezTo>
                    <a:cubicBezTo>
                      <a:pt x="217" y="930"/>
                      <a:pt x="214" y="933"/>
                      <a:pt x="212" y="934"/>
                    </a:cubicBezTo>
                    <a:cubicBezTo>
                      <a:pt x="210" y="937"/>
                      <a:pt x="210" y="941"/>
                      <a:pt x="208" y="943"/>
                    </a:cubicBezTo>
                    <a:cubicBezTo>
                      <a:pt x="207" y="946"/>
                      <a:pt x="204" y="947"/>
                      <a:pt x="203" y="950"/>
                    </a:cubicBezTo>
                    <a:cubicBezTo>
                      <a:pt x="202" y="953"/>
                      <a:pt x="204" y="952"/>
                      <a:pt x="205" y="954"/>
                    </a:cubicBezTo>
                    <a:cubicBezTo>
                      <a:pt x="207" y="958"/>
                      <a:pt x="207" y="958"/>
                      <a:pt x="212" y="959"/>
                    </a:cubicBezTo>
                    <a:cubicBezTo>
                      <a:pt x="212" y="960"/>
                      <a:pt x="211" y="961"/>
                      <a:pt x="211" y="961"/>
                    </a:cubicBezTo>
                    <a:cubicBezTo>
                      <a:pt x="209" y="962"/>
                      <a:pt x="207" y="961"/>
                      <a:pt x="207" y="959"/>
                    </a:cubicBezTo>
                    <a:cubicBezTo>
                      <a:pt x="202" y="959"/>
                      <a:pt x="198" y="955"/>
                      <a:pt x="197" y="963"/>
                    </a:cubicBezTo>
                    <a:cubicBezTo>
                      <a:pt x="195" y="962"/>
                      <a:pt x="194" y="961"/>
                      <a:pt x="194" y="959"/>
                    </a:cubicBezTo>
                    <a:cubicBezTo>
                      <a:pt x="194" y="957"/>
                      <a:pt x="197" y="956"/>
                      <a:pt x="197" y="955"/>
                    </a:cubicBezTo>
                    <a:cubicBezTo>
                      <a:pt x="198" y="951"/>
                      <a:pt x="193" y="953"/>
                      <a:pt x="190" y="951"/>
                    </a:cubicBezTo>
                    <a:cubicBezTo>
                      <a:pt x="184" y="953"/>
                      <a:pt x="176" y="954"/>
                      <a:pt x="171" y="958"/>
                    </a:cubicBezTo>
                    <a:cubicBezTo>
                      <a:pt x="168" y="959"/>
                      <a:pt x="166" y="962"/>
                      <a:pt x="163" y="964"/>
                    </a:cubicBezTo>
                    <a:cubicBezTo>
                      <a:pt x="159" y="966"/>
                      <a:pt x="159" y="968"/>
                      <a:pt x="156" y="971"/>
                    </a:cubicBezTo>
                    <a:cubicBezTo>
                      <a:pt x="156" y="971"/>
                      <a:pt x="150" y="980"/>
                      <a:pt x="152" y="980"/>
                    </a:cubicBezTo>
                    <a:cubicBezTo>
                      <a:pt x="148" y="981"/>
                      <a:pt x="150" y="983"/>
                      <a:pt x="148" y="984"/>
                    </a:cubicBezTo>
                    <a:cubicBezTo>
                      <a:pt x="145" y="987"/>
                      <a:pt x="141" y="985"/>
                      <a:pt x="142" y="990"/>
                    </a:cubicBezTo>
                    <a:cubicBezTo>
                      <a:pt x="136" y="989"/>
                      <a:pt x="133" y="991"/>
                      <a:pt x="131" y="996"/>
                    </a:cubicBezTo>
                    <a:cubicBezTo>
                      <a:pt x="131" y="998"/>
                      <a:pt x="131" y="1002"/>
                      <a:pt x="129" y="1002"/>
                    </a:cubicBezTo>
                    <a:cubicBezTo>
                      <a:pt x="128" y="1002"/>
                      <a:pt x="127" y="998"/>
                      <a:pt x="127" y="997"/>
                    </a:cubicBezTo>
                    <a:cubicBezTo>
                      <a:pt x="124" y="996"/>
                      <a:pt x="118" y="997"/>
                      <a:pt x="115" y="998"/>
                    </a:cubicBezTo>
                    <a:cubicBezTo>
                      <a:pt x="111" y="999"/>
                      <a:pt x="108" y="1003"/>
                      <a:pt x="104" y="1003"/>
                    </a:cubicBezTo>
                    <a:cubicBezTo>
                      <a:pt x="101" y="995"/>
                      <a:pt x="96" y="1012"/>
                      <a:pt x="95" y="1013"/>
                    </a:cubicBezTo>
                    <a:cubicBezTo>
                      <a:pt x="93" y="1015"/>
                      <a:pt x="89" y="1015"/>
                      <a:pt x="87" y="1017"/>
                    </a:cubicBezTo>
                    <a:cubicBezTo>
                      <a:pt x="86" y="1019"/>
                      <a:pt x="88" y="1023"/>
                      <a:pt x="88" y="1025"/>
                    </a:cubicBezTo>
                    <a:cubicBezTo>
                      <a:pt x="92" y="1026"/>
                      <a:pt x="96" y="1028"/>
                      <a:pt x="100" y="1026"/>
                    </a:cubicBezTo>
                    <a:cubicBezTo>
                      <a:pt x="105" y="1024"/>
                      <a:pt x="104" y="1020"/>
                      <a:pt x="108" y="1018"/>
                    </a:cubicBezTo>
                    <a:cubicBezTo>
                      <a:pt x="111" y="1016"/>
                      <a:pt x="117" y="1017"/>
                      <a:pt x="121" y="1017"/>
                    </a:cubicBezTo>
                    <a:cubicBezTo>
                      <a:pt x="123" y="1017"/>
                      <a:pt x="126" y="1017"/>
                      <a:pt x="127" y="1016"/>
                    </a:cubicBezTo>
                    <a:cubicBezTo>
                      <a:pt x="129" y="1015"/>
                      <a:pt x="128" y="1012"/>
                      <a:pt x="131" y="1012"/>
                    </a:cubicBezTo>
                    <a:cubicBezTo>
                      <a:pt x="132" y="1015"/>
                      <a:pt x="136" y="1018"/>
                      <a:pt x="137" y="1014"/>
                    </a:cubicBezTo>
                    <a:cubicBezTo>
                      <a:pt x="138" y="1010"/>
                      <a:pt x="133" y="1008"/>
                      <a:pt x="130" y="1009"/>
                    </a:cubicBezTo>
                    <a:cubicBezTo>
                      <a:pt x="132" y="1006"/>
                      <a:pt x="135" y="1007"/>
                      <a:pt x="136" y="1004"/>
                    </a:cubicBezTo>
                    <a:cubicBezTo>
                      <a:pt x="137" y="1002"/>
                      <a:pt x="138" y="998"/>
                      <a:pt x="135" y="997"/>
                    </a:cubicBezTo>
                    <a:cubicBezTo>
                      <a:pt x="135" y="994"/>
                      <a:pt x="141" y="995"/>
                      <a:pt x="140" y="999"/>
                    </a:cubicBezTo>
                    <a:cubicBezTo>
                      <a:pt x="142" y="1000"/>
                      <a:pt x="143" y="1002"/>
                      <a:pt x="143" y="1003"/>
                    </a:cubicBezTo>
                    <a:cubicBezTo>
                      <a:pt x="144" y="1003"/>
                      <a:pt x="146" y="1003"/>
                      <a:pt x="147" y="1001"/>
                    </a:cubicBezTo>
                    <a:cubicBezTo>
                      <a:pt x="154" y="1005"/>
                      <a:pt x="150" y="994"/>
                      <a:pt x="151" y="991"/>
                    </a:cubicBezTo>
                    <a:cubicBezTo>
                      <a:pt x="146" y="990"/>
                      <a:pt x="148" y="983"/>
                      <a:pt x="151" y="989"/>
                    </a:cubicBezTo>
                    <a:cubicBezTo>
                      <a:pt x="152" y="991"/>
                      <a:pt x="151" y="996"/>
                      <a:pt x="154" y="996"/>
                    </a:cubicBezTo>
                    <a:cubicBezTo>
                      <a:pt x="154" y="998"/>
                      <a:pt x="157" y="1000"/>
                      <a:pt x="159" y="999"/>
                    </a:cubicBezTo>
                    <a:cubicBezTo>
                      <a:pt x="161" y="998"/>
                      <a:pt x="159" y="995"/>
                      <a:pt x="161" y="994"/>
                    </a:cubicBezTo>
                    <a:cubicBezTo>
                      <a:pt x="164" y="997"/>
                      <a:pt x="166" y="996"/>
                      <a:pt x="170" y="996"/>
                    </a:cubicBezTo>
                    <a:cubicBezTo>
                      <a:pt x="173" y="996"/>
                      <a:pt x="178" y="998"/>
                      <a:pt x="179" y="996"/>
                    </a:cubicBezTo>
                    <a:cubicBezTo>
                      <a:pt x="177" y="994"/>
                      <a:pt x="172" y="990"/>
                      <a:pt x="169" y="990"/>
                    </a:cubicBezTo>
                    <a:cubicBezTo>
                      <a:pt x="171" y="987"/>
                      <a:pt x="173" y="985"/>
                      <a:pt x="174" y="982"/>
                    </a:cubicBezTo>
                    <a:cubicBezTo>
                      <a:pt x="175" y="979"/>
                      <a:pt x="174" y="976"/>
                      <a:pt x="175" y="973"/>
                    </a:cubicBezTo>
                    <a:cubicBezTo>
                      <a:pt x="177" y="971"/>
                      <a:pt x="182" y="969"/>
                      <a:pt x="182" y="973"/>
                    </a:cubicBezTo>
                    <a:cubicBezTo>
                      <a:pt x="183" y="976"/>
                      <a:pt x="178" y="978"/>
                      <a:pt x="179" y="982"/>
                    </a:cubicBezTo>
                    <a:cubicBezTo>
                      <a:pt x="183" y="983"/>
                      <a:pt x="188" y="982"/>
                      <a:pt x="191" y="979"/>
                    </a:cubicBezTo>
                    <a:cubicBezTo>
                      <a:pt x="194" y="977"/>
                      <a:pt x="193" y="976"/>
                      <a:pt x="197" y="977"/>
                    </a:cubicBezTo>
                    <a:cubicBezTo>
                      <a:pt x="199" y="977"/>
                      <a:pt x="200" y="979"/>
                      <a:pt x="202" y="976"/>
                    </a:cubicBezTo>
                    <a:cubicBezTo>
                      <a:pt x="204" y="980"/>
                      <a:pt x="207" y="975"/>
                      <a:pt x="208" y="973"/>
                    </a:cubicBezTo>
                    <a:cubicBezTo>
                      <a:pt x="210" y="971"/>
                      <a:pt x="213" y="970"/>
                      <a:pt x="216" y="968"/>
                    </a:cubicBezTo>
                    <a:cubicBezTo>
                      <a:pt x="217" y="967"/>
                      <a:pt x="216" y="966"/>
                      <a:pt x="217" y="965"/>
                    </a:cubicBezTo>
                    <a:cubicBezTo>
                      <a:pt x="218" y="965"/>
                      <a:pt x="219" y="965"/>
                      <a:pt x="220" y="965"/>
                    </a:cubicBezTo>
                    <a:cubicBezTo>
                      <a:pt x="222" y="963"/>
                      <a:pt x="223" y="960"/>
                      <a:pt x="226" y="960"/>
                    </a:cubicBezTo>
                    <a:cubicBezTo>
                      <a:pt x="231" y="961"/>
                      <a:pt x="227" y="970"/>
                      <a:pt x="228" y="974"/>
                    </a:cubicBezTo>
                    <a:cubicBezTo>
                      <a:pt x="231" y="974"/>
                      <a:pt x="231" y="966"/>
                      <a:pt x="234" y="965"/>
                    </a:cubicBezTo>
                    <a:cubicBezTo>
                      <a:pt x="236" y="964"/>
                      <a:pt x="237" y="967"/>
                      <a:pt x="239" y="964"/>
                    </a:cubicBezTo>
                    <a:cubicBezTo>
                      <a:pt x="239" y="964"/>
                      <a:pt x="238" y="960"/>
                      <a:pt x="238" y="959"/>
                    </a:cubicBezTo>
                    <a:cubicBezTo>
                      <a:pt x="240" y="959"/>
                      <a:pt x="243" y="960"/>
                      <a:pt x="244" y="960"/>
                    </a:cubicBezTo>
                    <a:cubicBezTo>
                      <a:pt x="246" y="959"/>
                      <a:pt x="246" y="957"/>
                      <a:pt x="248" y="956"/>
                    </a:cubicBezTo>
                    <a:cubicBezTo>
                      <a:pt x="251" y="954"/>
                      <a:pt x="255" y="956"/>
                      <a:pt x="256" y="952"/>
                    </a:cubicBezTo>
                    <a:cubicBezTo>
                      <a:pt x="261" y="956"/>
                      <a:pt x="260" y="950"/>
                      <a:pt x="261" y="948"/>
                    </a:cubicBezTo>
                    <a:cubicBezTo>
                      <a:pt x="262" y="947"/>
                      <a:pt x="269" y="944"/>
                      <a:pt x="265" y="942"/>
                    </a:cubicBezTo>
                    <a:cubicBezTo>
                      <a:pt x="266" y="941"/>
                      <a:pt x="266" y="940"/>
                      <a:pt x="268" y="940"/>
                    </a:cubicBezTo>
                    <a:cubicBezTo>
                      <a:pt x="268" y="940"/>
                      <a:pt x="258" y="931"/>
                      <a:pt x="262" y="931"/>
                    </a:cubicBezTo>
                    <a:cubicBezTo>
                      <a:pt x="265" y="931"/>
                      <a:pt x="269" y="932"/>
                      <a:pt x="271" y="930"/>
                    </a:cubicBezTo>
                    <a:cubicBezTo>
                      <a:pt x="277" y="934"/>
                      <a:pt x="279" y="924"/>
                      <a:pt x="274" y="924"/>
                    </a:cubicBezTo>
                    <a:cubicBezTo>
                      <a:pt x="274" y="924"/>
                      <a:pt x="274" y="924"/>
                      <a:pt x="274" y="923"/>
                    </a:cubicBezTo>
                    <a:cubicBezTo>
                      <a:pt x="276" y="921"/>
                      <a:pt x="287" y="925"/>
                      <a:pt x="288" y="922"/>
                    </a:cubicBezTo>
                    <a:cubicBezTo>
                      <a:pt x="288" y="920"/>
                      <a:pt x="284" y="920"/>
                      <a:pt x="285" y="917"/>
                    </a:cubicBezTo>
                    <a:cubicBezTo>
                      <a:pt x="286" y="915"/>
                      <a:pt x="290" y="917"/>
                      <a:pt x="288" y="913"/>
                    </a:cubicBezTo>
                    <a:cubicBezTo>
                      <a:pt x="291" y="913"/>
                      <a:pt x="292" y="917"/>
                      <a:pt x="294" y="916"/>
                    </a:cubicBezTo>
                    <a:cubicBezTo>
                      <a:pt x="295" y="916"/>
                      <a:pt x="300" y="910"/>
                      <a:pt x="300" y="909"/>
                    </a:cubicBezTo>
                    <a:cubicBezTo>
                      <a:pt x="303" y="910"/>
                      <a:pt x="303" y="908"/>
                      <a:pt x="305" y="907"/>
                    </a:cubicBezTo>
                    <a:cubicBezTo>
                      <a:pt x="307" y="906"/>
                      <a:pt x="309" y="906"/>
                      <a:pt x="310" y="905"/>
                    </a:cubicBezTo>
                    <a:cubicBezTo>
                      <a:pt x="313" y="903"/>
                      <a:pt x="316" y="900"/>
                      <a:pt x="317" y="896"/>
                    </a:cubicBezTo>
                    <a:cubicBezTo>
                      <a:pt x="318" y="893"/>
                      <a:pt x="315" y="888"/>
                      <a:pt x="318" y="885"/>
                    </a:cubicBezTo>
                    <a:cubicBezTo>
                      <a:pt x="319" y="882"/>
                      <a:pt x="321" y="884"/>
                      <a:pt x="323" y="884"/>
                    </a:cubicBezTo>
                    <a:cubicBezTo>
                      <a:pt x="326" y="882"/>
                      <a:pt x="324" y="881"/>
                      <a:pt x="326" y="879"/>
                    </a:cubicBezTo>
                    <a:cubicBezTo>
                      <a:pt x="328" y="878"/>
                      <a:pt x="329" y="879"/>
                      <a:pt x="331" y="878"/>
                    </a:cubicBezTo>
                    <a:cubicBezTo>
                      <a:pt x="333" y="876"/>
                      <a:pt x="331" y="876"/>
                      <a:pt x="332" y="874"/>
                    </a:cubicBezTo>
                    <a:cubicBezTo>
                      <a:pt x="335" y="871"/>
                      <a:pt x="338" y="872"/>
                      <a:pt x="337" y="866"/>
                    </a:cubicBezTo>
                    <a:cubicBezTo>
                      <a:pt x="340" y="866"/>
                      <a:pt x="342" y="871"/>
                      <a:pt x="346" y="867"/>
                    </a:cubicBezTo>
                    <a:cubicBezTo>
                      <a:pt x="344" y="864"/>
                      <a:pt x="347" y="864"/>
                      <a:pt x="348" y="862"/>
                    </a:cubicBezTo>
                    <a:cubicBezTo>
                      <a:pt x="349" y="861"/>
                      <a:pt x="349" y="861"/>
                      <a:pt x="350" y="859"/>
                    </a:cubicBezTo>
                    <a:cubicBezTo>
                      <a:pt x="351" y="857"/>
                      <a:pt x="352" y="856"/>
                      <a:pt x="354" y="855"/>
                    </a:cubicBezTo>
                    <a:cubicBezTo>
                      <a:pt x="358" y="854"/>
                      <a:pt x="362" y="853"/>
                      <a:pt x="366" y="852"/>
                    </a:cubicBezTo>
                    <a:cubicBezTo>
                      <a:pt x="370" y="850"/>
                      <a:pt x="373" y="849"/>
                      <a:pt x="375" y="844"/>
                    </a:cubicBezTo>
                    <a:cubicBezTo>
                      <a:pt x="375" y="843"/>
                      <a:pt x="375" y="841"/>
                      <a:pt x="376" y="839"/>
                    </a:cubicBezTo>
                    <a:cubicBezTo>
                      <a:pt x="377" y="838"/>
                      <a:pt x="378" y="838"/>
                      <a:pt x="378" y="837"/>
                    </a:cubicBezTo>
                    <a:cubicBezTo>
                      <a:pt x="379" y="836"/>
                      <a:pt x="378" y="835"/>
                      <a:pt x="379" y="834"/>
                    </a:cubicBezTo>
                    <a:cubicBezTo>
                      <a:pt x="379" y="832"/>
                      <a:pt x="381" y="831"/>
                      <a:pt x="382" y="829"/>
                    </a:cubicBezTo>
                    <a:cubicBezTo>
                      <a:pt x="383" y="827"/>
                      <a:pt x="382" y="825"/>
                      <a:pt x="383" y="824"/>
                    </a:cubicBezTo>
                    <a:cubicBezTo>
                      <a:pt x="384" y="823"/>
                      <a:pt x="387" y="824"/>
                      <a:pt x="389" y="823"/>
                    </a:cubicBezTo>
                    <a:cubicBezTo>
                      <a:pt x="397" y="820"/>
                      <a:pt x="402" y="800"/>
                      <a:pt x="389" y="803"/>
                    </a:cubicBezTo>
                    <a:cubicBezTo>
                      <a:pt x="389" y="798"/>
                      <a:pt x="381" y="800"/>
                      <a:pt x="378" y="800"/>
                    </a:cubicBezTo>
                    <a:cubicBezTo>
                      <a:pt x="375" y="801"/>
                      <a:pt x="374" y="802"/>
                      <a:pt x="374" y="798"/>
                    </a:cubicBezTo>
                    <a:cubicBezTo>
                      <a:pt x="374" y="797"/>
                      <a:pt x="375" y="794"/>
                      <a:pt x="376" y="793"/>
                    </a:cubicBezTo>
                    <a:cubicBezTo>
                      <a:pt x="377" y="788"/>
                      <a:pt x="378" y="786"/>
                      <a:pt x="383" y="783"/>
                    </a:cubicBezTo>
                    <a:cubicBezTo>
                      <a:pt x="386" y="782"/>
                      <a:pt x="386" y="783"/>
                      <a:pt x="387" y="780"/>
                    </a:cubicBezTo>
                    <a:cubicBezTo>
                      <a:pt x="387" y="778"/>
                      <a:pt x="387" y="776"/>
                      <a:pt x="387" y="775"/>
                    </a:cubicBezTo>
                    <a:cubicBezTo>
                      <a:pt x="392" y="776"/>
                      <a:pt x="390" y="772"/>
                      <a:pt x="392" y="771"/>
                    </a:cubicBezTo>
                    <a:cubicBezTo>
                      <a:pt x="395" y="770"/>
                      <a:pt x="398" y="772"/>
                      <a:pt x="400" y="770"/>
                    </a:cubicBezTo>
                    <a:cubicBezTo>
                      <a:pt x="402" y="770"/>
                      <a:pt x="403" y="768"/>
                      <a:pt x="405" y="766"/>
                    </a:cubicBezTo>
                    <a:cubicBezTo>
                      <a:pt x="407" y="763"/>
                      <a:pt x="408" y="759"/>
                      <a:pt x="403" y="758"/>
                    </a:cubicBezTo>
                    <a:cubicBezTo>
                      <a:pt x="415" y="760"/>
                      <a:pt x="420" y="749"/>
                      <a:pt x="413" y="740"/>
                    </a:cubicBezTo>
                    <a:cubicBezTo>
                      <a:pt x="417" y="739"/>
                      <a:pt x="420" y="737"/>
                      <a:pt x="422" y="735"/>
                    </a:cubicBezTo>
                    <a:cubicBezTo>
                      <a:pt x="427" y="731"/>
                      <a:pt x="423" y="729"/>
                      <a:pt x="424" y="725"/>
                    </a:cubicBezTo>
                    <a:cubicBezTo>
                      <a:pt x="424" y="723"/>
                      <a:pt x="429" y="719"/>
                      <a:pt x="430" y="717"/>
                    </a:cubicBezTo>
                    <a:cubicBezTo>
                      <a:pt x="431" y="715"/>
                      <a:pt x="433" y="714"/>
                      <a:pt x="435" y="713"/>
                    </a:cubicBezTo>
                    <a:cubicBezTo>
                      <a:pt x="435" y="712"/>
                      <a:pt x="439" y="712"/>
                      <a:pt x="439" y="711"/>
                    </a:cubicBezTo>
                    <a:cubicBezTo>
                      <a:pt x="441" y="709"/>
                      <a:pt x="439" y="706"/>
                      <a:pt x="440" y="704"/>
                    </a:cubicBezTo>
                    <a:cubicBezTo>
                      <a:pt x="441" y="701"/>
                      <a:pt x="443" y="698"/>
                      <a:pt x="446" y="697"/>
                    </a:cubicBezTo>
                    <a:cubicBezTo>
                      <a:pt x="448" y="696"/>
                      <a:pt x="450" y="697"/>
                      <a:pt x="452" y="696"/>
                    </a:cubicBezTo>
                    <a:cubicBezTo>
                      <a:pt x="454" y="695"/>
                      <a:pt x="453" y="694"/>
                      <a:pt x="455" y="692"/>
                    </a:cubicBezTo>
                    <a:cubicBezTo>
                      <a:pt x="457" y="689"/>
                      <a:pt x="460" y="688"/>
                      <a:pt x="463" y="685"/>
                    </a:cubicBezTo>
                    <a:cubicBezTo>
                      <a:pt x="465" y="682"/>
                      <a:pt x="468" y="681"/>
                      <a:pt x="471" y="682"/>
                    </a:cubicBezTo>
                    <a:cubicBezTo>
                      <a:pt x="472" y="682"/>
                      <a:pt x="473" y="683"/>
                      <a:pt x="475" y="683"/>
                    </a:cubicBezTo>
                    <a:cubicBezTo>
                      <a:pt x="478" y="684"/>
                      <a:pt x="479" y="682"/>
                      <a:pt x="481" y="681"/>
                    </a:cubicBezTo>
                    <a:cubicBezTo>
                      <a:pt x="486" y="680"/>
                      <a:pt x="488" y="681"/>
                      <a:pt x="491" y="676"/>
                    </a:cubicBezTo>
                    <a:cubicBezTo>
                      <a:pt x="492" y="673"/>
                      <a:pt x="494" y="670"/>
                      <a:pt x="499" y="670"/>
                    </a:cubicBezTo>
                    <a:cubicBezTo>
                      <a:pt x="500" y="674"/>
                      <a:pt x="494" y="674"/>
                      <a:pt x="492" y="677"/>
                    </a:cubicBezTo>
                    <a:cubicBezTo>
                      <a:pt x="491" y="678"/>
                      <a:pt x="491" y="680"/>
                      <a:pt x="490" y="682"/>
                    </a:cubicBezTo>
                    <a:cubicBezTo>
                      <a:pt x="488" y="685"/>
                      <a:pt x="485" y="685"/>
                      <a:pt x="487" y="690"/>
                    </a:cubicBezTo>
                    <a:cubicBezTo>
                      <a:pt x="488" y="692"/>
                      <a:pt x="491" y="694"/>
                      <a:pt x="494" y="696"/>
                    </a:cubicBezTo>
                    <a:cubicBezTo>
                      <a:pt x="498" y="698"/>
                      <a:pt x="504" y="698"/>
                      <a:pt x="507" y="701"/>
                    </a:cubicBezTo>
                    <a:cubicBezTo>
                      <a:pt x="502" y="700"/>
                      <a:pt x="496" y="700"/>
                      <a:pt x="491" y="698"/>
                    </a:cubicBezTo>
                    <a:cubicBezTo>
                      <a:pt x="489" y="705"/>
                      <a:pt x="475" y="701"/>
                      <a:pt x="477" y="695"/>
                    </a:cubicBezTo>
                    <a:cubicBezTo>
                      <a:pt x="477" y="695"/>
                      <a:pt x="476" y="695"/>
                      <a:pt x="476" y="696"/>
                    </a:cubicBezTo>
                    <a:cubicBezTo>
                      <a:pt x="473" y="696"/>
                      <a:pt x="469" y="700"/>
                      <a:pt x="467" y="701"/>
                    </a:cubicBezTo>
                    <a:cubicBezTo>
                      <a:pt x="464" y="704"/>
                      <a:pt x="461" y="707"/>
                      <a:pt x="456" y="708"/>
                    </a:cubicBezTo>
                    <a:cubicBezTo>
                      <a:pt x="454" y="709"/>
                      <a:pt x="449" y="708"/>
                      <a:pt x="448" y="711"/>
                    </a:cubicBezTo>
                    <a:cubicBezTo>
                      <a:pt x="447" y="713"/>
                      <a:pt x="450" y="717"/>
                      <a:pt x="451" y="719"/>
                    </a:cubicBezTo>
                    <a:cubicBezTo>
                      <a:pt x="452" y="721"/>
                      <a:pt x="453" y="725"/>
                      <a:pt x="453" y="727"/>
                    </a:cubicBezTo>
                    <a:cubicBezTo>
                      <a:pt x="452" y="729"/>
                      <a:pt x="451" y="731"/>
                      <a:pt x="450" y="733"/>
                    </a:cubicBezTo>
                    <a:cubicBezTo>
                      <a:pt x="450" y="734"/>
                      <a:pt x="449" y="736"/>
                      <a:pt x="448" y="738"/>
                    </a:cubicBezTo>
                    <a:cubicBezTo>
                      <a:pt x="446" y="741"/>
                      <a:pt x="444" y="743"/>
                      <a:pt x="443" y="746"/>
                    </a:cubicBezTo>
                    <a:cubicBezTo>
                      <a:pt x="440" y="750"/>
                      <a:pt x="433" y="763"/>
                      <a:pt x="438" y="767"/>
                    </a:cubicBezTo>
                    <a:cubicBezTo>
                      <a:pt x="441" y="769"/>
                      <a:pt x="449" y="767"/>
                      <a:pt x="453" y="767"/>
                    </a:cubicBezTo>
                    <a:cubicBezTo>
                      <a:pt x="450" y="770"/>
                      <a:pt x="450" y="772"/>
                      <a:pt x="449" y="776"/>
                    </a:cubicBezTo>
                    <a:cubicBezTo>
                      <a:pt x="443" y="776"/>
                      <a:pt x="434" y="779"/>
                      <a:pt x="433" y="786"/>
                    </a:cubicBezTo>
                    <a:cubicBezTo>
                      <a:pt x="433" y="791"/>
                      <a:pt x="437" y="794"/>
                      <a:pt x="442" y="794"/>
                    </a:cubicBezTo>
                    <a:cubicBezTo>
                      <a:pt x="447" y="794"/>
                      <a:pt x="453" y="795"/>
                      <a:pt x="458" y="792"/>
                    </a:cubicBezTo>
                    <a:cubicBezTo>
                      <a:pt x="462" y="789"/>
                      <a:pt x="470" y="789"/>
                      <a:pt x="470" y="783"/>
                    </a:cubicBezTo>
                    <a:cubicBezTo>
                      <a:pt x="472" y="782"/>
                      <a:pt x="472" y="780"/>
                      <a:pt x="474" y="779"/>
                    </a:cubicBezTo>
                    <a:cubicBezTo>
                      <a:pt x="475" y="778"/>
                      <a:pt x="476" y="779"/>
                      <a:pt x="478" y="778"/>
                    </a:cubicBezTo>
                    <a:cubicBezTo>
                      <a:pt x="479" y="777"/>
                      <a:pt x="481" y="776"/>
                      <a:pt x="482" y="776"/>
                    </a:cubicBezTo>
                    <a:cubicBezTo>
                      <a:pt x="484" y="775"/>
                      <a:pt x="486" y="776"/>
                      <a:pt x="488" y="775"/>
                    </a:cubicBezTo>
                    <a:cubicBezTo>
                      <a:pt x="493" y="774"/>
                      <a:pt x="492" y="770"/>
                      <a:pt x="493" y="766"/>
                    </a:cubicBezTo>
                    <a:cubicBezTo>
                      <a:pt x="494" y="764"/>
                      <a:pt x="496" y="763"/>
                      <a:pt x="497" y="761"/>
                    </a:cubicBezTo>
                    <a:cubicBezTo>
                      <a:pt x="498" y="759"/>
                      <a:pt x="498" y="757"/>
                      <a:pt x="500" y="755"/>
                    </a:cubicBezTo>
                    <a:cubicBezTo>
                      <a:pt x="503" y="751"/>
                      <a:pt x="500" y="752"/>
                      <a:pt x="504" y="753"/>
                    </a:cubicBezTo>
                    <a:cubicBezTo>
                      <a:pt x="507" y="754"/>
                      <a:pt x="512" y="757"/>
                      <a:pt x="511" y="751"/>
                    </a:cubicBezTo>
                    <a:cubicBezTo>
                      <a:pt x="514" y="752"/>
                      <a:pt x="518" y="755"/>
                      <a:pt x="522" y="755"/>
                    </a:cubicBezTo>
                    <a:cubicBezTo>
                      <a:pt x="525" y="754"/>
                      <a:pt x="524" y="755"/>
                      <a:pt x="526" y="753"/>
                    </a:cubicBezTo>
                    <a:cubicBezTo>
                      <a:pt x="527" y="752"/>
                      <a:pt x="528" y="750"/>
                      <a:pt x="529" y="750"/>
                    </a:cubicBezTo>
                    <a:cubicBezTo>
                      <a:pt x="532" y="749"/>
                      <a:pt x="534" y="752"/>
                      <a:pt x="538" y="752"/>
                    </a:cubicBezTo>
                    <a:cubicBezTo>
                      <a:pt x="541" y="752"/>
                      <a:pt x="542" y="750"/>
                      <a:pt x="546" y="749"/>
                    </a:cubicBezTo>
                    <a:cubicBezTo>
                      <a:pt x="547" y="742"/>
                      <a:pt x="537" y="742"/>
                      <a:pt x="539" y="735"/>
                    </a:cubicBezTo>
                    <a:cubicBezTo>
                      <a:pt x="540" y="731"/>
                      <a:pt x="543" y="729"/>
                      <a:pt x="541" y="724"/>
                    </a:cubicBezTo>
                    <a:cubicBezTo>
                      <a:pt x="540" y="722"/>
                      <a:pt x="538" y="722"/>
                      <a:pt x="538" y="719"/>
                    </a:cubicBezTo>
                    <a:cubicBezTo>
                      <a:pt x="537" y="717"/>
                      <a:pt x="539" y="714"/>
                      <a:pt x="539" y="713"/>
                    </a:cubicBezTo>
                    <a:cubicBezTo>
                      <a:pt x="538" y="712"/>
                      <a:pt x="536" y="713"/>
                      <a:pt x="536" y="712"/>
                    </a:cubicBezTo>
                    <a:cubicBezTo>
                      <a:pt x="537" y="713"/>
                      <a:pt x="533" y="709"/>
                      <a:pt x="534" y="710"/>
                    </a:cubicBezTo>
                    <a:cubicBezTo>
                      <a:pt x="532" y="709"/>
                      <a:pt x="531" y="708"/>
                      <a:pt x="528" y="708"/>
                    </a:cubicBezTo>
                    <a:cubicBezTo>
                      <a:pt x="528" y="705"/>
                      <a:pt x="536" y="697"/>
                      <a:pt x="539" y="695"/>
                    </a:cubicBezTo>
                    <a:cubicBezTo>
                      <a:pt x="537" y="700"/>
                      <a:pt x="531" y="705"/>
                      <a:pt x="537" y="707"/>
                    </a:cubicBezTo>
                    <a:cubicBezTo>
                      <a:pt x="543" y="709"/>
                      <a:pt x="550" y="705"/>
                      <a:pt x="556" y="704"/>
                    </a:cubicBezTo>
                    <a:cubicBezTo>
                      <a:pt x="559" y="703"/>
                      <a:pt x="563" y="704"/>
                      <a:pt x="566" y="701"/>
                    </a:cubicBezTo>
                    <a:cubicBezTo>
                      <a:pt x="567" y="700"/>
                      <a:pt x="565" y="699"/>
                      <a:pt x="567" y="697"/>
                    </a:cubicBezTo>
                    <a:cubicBezTo>
                      <a:pt x="573" y="697"/>
                      <a:pt x="573" y="697"/>
                      <a:pt x="573" y="697"/>
                    </a:cubicBezTo>
                    <a:cubicBezTo>
                      <a:pt x="572" y="699"/>
                      <a:pt x="571" y="702"/>
                      <a:pt x="571" y="704"/>
                    </a:cubicBezTo>
                    <a:cubicBezTo>
                      <a:pt x="573" y="708"/>
                      <a:pt x="577" y="705"/>
                      <a:pt x="580" y="706"/>
                    </a:cubicBezTo>
                    <a:cubicBezTo>
                      <a:pt x="580" y="710"/>
                      <a:pt x="575" y="709"/>
                      <a:pt x="572" y="710"/>
                    </a:cubicBezTo>
                    <a:cubicBezTo>
                      <a:pt x="573" y="717"/>
                      <a:pt x="581" y="712"/>
                      <a:pt x="585" y="713"/>
                    </a:cubicBezTo>
                    <a:cubicBezTo>
                      <a:pt x="585" y="716"/>
                      <a:pt x="589" y="718"/>
                      <a:pt x="593" y="718"/>
                    </a:cubicBezTo>
                    <a:cubicBezTo>
                      <a:pt x="590" y="720"/>
                      <a:pt x="590" y="722"/>
                      <a:pt x="587" y="723"/>
                    </a:cubicBezTo>
                    <a:cubicBezTo>
                      <a:pt x="584" y="725"/>
                      <a:pt x="582" y="724"/>
                      <a:pt x="579" y="724"/>
                    </a:cubicBezTo>
                    <a:cubicBezTo>
                      <a:pt x="577" y="725"/>
                      <a:pt x="575" y="725"/>
                      <a:pt x="575" y="728"/>
                    </a:cubicBezTo>
                    <a:cubicBezTo>
                      <a:pt x="574" y="731"/>
                      <a:pt x="576" y="731"/>
                      <a:pt x="577" y="733"/>
                    </a:cubicBezTo>
                    <a:cubicBezTo>
                      <a:pt x="575" y="734"/>
                      <a:pt x="574" y="736"/>
                      <a:pt x="575" y="739"/>
                    </a:cubicBezTo>
                    <a:cubicBezTo>
                      <a:pt x="578" y="739"/>
                      <a:pt x="580" y="736"/>
                      <a:pt x="580" y="733"/>
                    </a:cubicBezTo>
                    <a:cubicBezTo>
                      <a:pt x="588" y="733"/>
                      <a:pt x="590" y="733"/>
                      <a:pt x="589" y="727"/>
                    </a:cubicBezTo>
                    <a:cubicBezTo>
                      <a:pt x="590" y="726"/>
                      <a:pt x="592" y="726"/>
                      <a:pt x="593" y="725"/>
                    </a:cubicBezTo>
                    <a:cubicBezTo>
                      <a:pt x="593" y="726"/>
                      <a:pt x="593" y="726"/>
                      <a:pt x="593" y="727"/>
                    </a:cubicBezTo>
                    <a:cubicBezTo>
                      <a:pt x="596" y="727"/>
                      <a:pt x="599" y="725"/>
                      <a:pt x="601" y="726"/>
                    </a:cubicBezTo>
                    <a:cubicBezTo>
                      <a:pt x="604" y="727"/>
                      <a:pt x="604" y="730"/>
                      <a:pt x="606" y="731"/>
                    </a:cubicBezTo>
                    <a:cubicBezTo>
                      <a:pt x="608" y="732"/>
                      <a:pt x="613" y="734"/>
                      <a:pt x="616" y="734"/>
                    </a:cubicBezTo>
                    <a:cubicBezTo>
                      <a:pt x="619" y="733"/>
                      <a:pt x="619" y="730"/>
                      <a:pt x="621" y="730"/>
                    </a:cubicBezTo>
                    <a:cubicBezTo>
                      <a:pt x="621" y="731"/>
                      <a:pt x="620" y="733"/>
                      <a:pt x="621" y="735"/>
                    </a:cubicBezTo>
                    <a:cubicBezTo>
                      <a:pt x="625" y="737"/>
                      <a:pt x="631" y="739"/>
                      <a:pt x="635" y="743"/>
                    </a:cubicBezTo>
                    <a:cubicBezTo>
                      <a:pt x="638" y="746"/>
                      <a:pt x="637" y="748"/>
                      <a:pt x="640" y="752"/>
                    </a:cubicBezTo>
                    <a:cubicBezTo>
                      <a:pt x="644" y="749"/>
                      <a:pt x="650" y="750"/>
                      <a:pt x="655" y="749"/>
                    </a:cubicBezTo>
                    <a:cubicBezTo>
                      <a:pt x="661" y="749"/>
                      <a:pt x="666" y="747"/>
                      <a:pt x="671" y="746"/>
                    </a:cubicBezTo>
                    <a:cubicBezTo>
                      <a:pt x="682" y="745"/>
                      <a:pt x="694" y="749"/>
                      <a:pt x="704" y="752"/>
                    </a:cubicBezTo>
                    <a:cubicBezTo>
                      <a:pt x="710" y="754"/>
                      <a:pt x="713" y="757"/>
                      <a:pt x="719" y="760"/>
                    </a:cubicBezTo>
                    <a:cubicBezTo>
                      <a:pt x="723" y="762"/>
                      <a:pt x="734" y="767"/>
                      <a:pt x="738" y="768"/>
                    </a:cubicBezTo>
                    <a:cubicBezTo>
                      <a:pt x="750" y="769"/>
                      <a:pt x="754" y="757"/>
                      <a:pt x="763" y="752"/>
                    </a:cubicBezTo>
                    <a:cubicBezTo>
                      <a:pt x="759" y="757"/>
                      <a:pt x="765" y="761"/>
                      <a:pt x="763" y="766"/>
                    </a:cubicBezTo>
                    <a:cubicBezTo>
                      <a:pt x="761" y="773"/>
                      <a:pt x="753" y="770"/>
                      <a:pt x="759" y="777"/>
                    </a:cubicBezTo>
                    <a:cubicBezTo>
                      <a:pt x="761" y="779"/>
                      <a:pt x="764" y="779"/>
                      <a:pt x="766" y="781"/>
                    </a:cubicBezTo>
                    <a:cubicBezTo>
                      <a:pt x="768" y="782"/>
                      <a:pt x="769" y="785"/>
                      <a:pt x="771" y="787"/>
                    </a:cubicBezTo>
                    <a:cubicBezTo>
                      <a:pt x="777" y="792"/>
                      <a:pt x="783" y="792"/>
                      <a:pt x="789" y="795"/>
                    </a:cubicBezTo>
                    <a:cubicBezTo>
                      <a:pt x="793" y="797"/>
                      <a:pt x="799" y="800"/>
                      <a:pt x="801" y="803"/>
                    </a:cubicBezTo>
                    <a:cubicBezTo>
                      <a:pt x="805" y="807"/>
                      <a:pt x="806" y="812"/>
                      <a:pt x="810" y="816"/>
                    </a:cubicBezTo>
                    <a:cubicBezTo>
                      <a:pt x="815" y="822"/>
                      <a:pt x="821" y="827"/>
                      <a:pt x="827" y="832"/>
                    </a:cubicBezTo>
                    <a:cubicBezTo>
                      <a:pt x="831" y="835"/>
                      <a:pt x="836" y="841"/>
                      <a:pt x="840" y="843"/>
                    </a:cubicBezTo>
                    <a:cubicBezTo>
                      <a:pt x="842" y="844"/>
                      <a:pt x="844" y="842"/>
                      <a:pt x="846" y="841"/>
                    </a:cubicBezTo>
                    <a:cubicBezTo>
                      <a:pt x="848" y="839"/>
                      <a:pt x="849" y="839"/>
                      <a:pt x="852" y="839"/>
                    </a:cubicBezTo>
                    <a:cubicBezTo>
                      <a:pt x="860" y="838"/>
                      <a:pt x="860" y="836"/>
                      <a:pt x="857" y="830"/>
                    </a:cubicBezTo>
                    <a:cubicBezTo>
                      <a:pt x="855" y="825"/>
                      <a:pt x="852" y="820"/>
                      <a:pt x="852" y="815"/>
                    </a:cubicBezTo>
                    <a:cubicBezTo>
                      <a:pt x="857" y="814"/>
                      <a:pt x="859" y="816"/>
                      <a:pt x="860" y="820"/>
                    </a:cubicBezTo>
                    <a:cubicBezTo>
                      <a:pt x="861" y="826"/>
                      <a:pt x="860" y="831"/>
                      <a:pt x="864" y="835"/>
                    </a:cubicBezTo>
                    <a:cubicBezTo>
                      <a:pt x="868" y="840"/>
                      <a:pt x="871" y="834"/>
                      <a:pt x="874" y="836"/>
                    </a:cubicBezTo>
                    <a:cubicBezTo>
                      <a:pt x="875" y="837"/>
                      <a:pt x="877" y="840"/>
                      <a:pt x="878" y="842"/>
                    </a:cubicBezTo>
                    <a:cubicBezTo>
                      <a:pt x="880" y="843"/>
                      <a:pt x="882" y="844"/>
                      <a:pt x="884" y="844"/>
                    </a:cubicBezTo>
                    <a:cubicBezTo>
                      <a:pt x="884" y="842"/>
                      <a:pt x="883" y="839"/>
                      <a:pt x="883" y="837"/>
                    </a:cubicBezTo>
                    <a:cubicBezTo>
                      <a:pt x="883" y="834"/>
                      <a:pt x="884" y="832"/>
                      <a:pt x="883" y="830"/>
                    </a:cubicBezTo>
                    <a:cubicBezTo>
                      <a:pt x="882" y="825"/>
                      <a:pt x="881" y="821"/>
                      <a:pt x="880" y="816"/>
                    </a:cubicBezTo>
                    <a:cubicBezTo>
                      <a:pt x="879" y="814"/>
                      <a:pt x="877" y="808"/>
                      <a:pt x="878" y="806"/>
                    </a:cubicBezTo>
                    <a:cubicBezTo>
                      <a:pt x="880" y="802"/>
                      <a:pt x="882" y="809"/>
                      <a:pt x="883" y="811"/>
                    </a:cubicBezTo>
                    <a:cubicBezTo>
                      <a:pt x="884" y="814"/>
                      <a:pt x="887" y="817"/>
                      <a:pt x="887" y="821"/>
                    </a:cubicBezTo>
                    <a:cubicBezTo>
                      <a:pt x="887" y="826"/>
                      <a:pt x="886" y="830"/>
                      <a:pt x="886" y="834"/>
                    </a:cubicBezTo>
                    <a:cubicBezTo>
                      <a:pt x="886" y="840"/>
                      <a:pt x="889" y="845"/>
                      <a:pt x="891" y="851"/>
                    </a:cubicBezTo>
                    <a:cubicBezTo>
                      <a:pt x="892" y="856"/>
                      <a:pt x="892" y="862"/>
                      <a:pt x="894" y="867"/>
                    </a:cubicBezTo>
                    <a:cubicBezTo>
                      <a:pt x="896" y="870"/>
                      <a:pt x="895" y="873"/>
                      <a:pt x="896" y="876"/>
                    </a:cubicBezTo>
                    <a:cubicBezTo>
                      <a:pt x="896" y="881"/>
                      <a:pt x="899" y="887"/>
                      <a:pt x="896" y="891"/>
                    </a:cubicBezTo>
                    <a:cubicBezTo>
                      <a:pt x="892" y="899"/>
                      <a:pt x="891" y="886"/>
                      <a:pt x="891" y="883"/>
                    </a:cubicBezTo>
                    <a:cubicBezTo>
                      <a:pt x="891" y="876"/>
                      <a:pt x="889" y="869"/>
                      <a:pt x="889" y="862"/>
                    </a:cubicBezTo>
                    <a:cubicBezTo>
                      <a:pt x="889" y="861"/>
                      <a:pt x="890" y="859"/>
                      <a:pt x="889" y="858"/>
                    </a:cubicBezTo>
                    <a:cubicBezTo>
                      <a:pt x="889" y="856"/>
                      <a:pt x="888" y="856"/>
                      <a:pt x="888" y="855"/>
                    </a:cubicBezTo>
                    <a:cubicBezTo>
                      <a:pt x="886" y="852"/>
                      <a:pt x="886" y="850"/>
                      <a:pt x="883" y="849"/>
                    </a:cubicBezTo>
                    <a:cubicBezTo>
                      <a:pt x="879" y="849"/>
                      <a:pt x="878" y="851"/>
                      <a:pt x="874" y="848"/>
                    </a:cubicBezTo>
                    <a:cubicBezTo>
                      <a:pt x="873" y="847"/>
                      <a:pt x="873" y="846"/>
                      <a:pt x="871" y="845"/>
                    </a:cubicBezTo>
                    <a:cubicBezTo>
                      <a:pt x="869" y="844"/>
                      <a:pt x="868" y="844"/>
                      <a:pt x="866" y="844"/>
                    </a:cubicBezTo>
                    <a:cubicBezTo>
                      <a:pt x="857" y="843"/>
                      <a:pt x="854" y="844"/>
                      <a:pt x="847" y="849"/>
                    </a:cubicBezTo>
                    <a:cubicBezTo>
                      <a:pt x="841" y="854"/>
                      <a:pt x="844" y="854"/>
                      <a:pt x="847" y="858"/>
                    </a:cubicBezTo>
                    <a:cubicBezTo>
                      <a:pt x="848" y="859"/>
                      <a:pt x="847" y="860"/>
                      <a:pt x="848" y="861"/>
                    </a:cubicBezTo>
                    <a:cubicBezTo>
                      <a:pt x="849" y="863"/>
                      <a:pt x="851" y="864"/>
                      <a:pt x="852" y="866"/>
                    </a:cubicBezTo>
                    <a:cubicBezTo>
                      <a:pt x="854" y="868"/>
                      <a:pt x="854" y="871"/>
                      <a:pt x="855" y="873"/>
                    </a:cubicBezTo>
                    <a:cubicBezTo>
                      <a:pt x="859" y="879"/>
                      <a:pt x="864" y="884"/>
                      <a:pt x="865" y="892"/>
                    </a:cubicBezTo>
                    <a:cubicBezTo>
                      <a:pt x="865" y="896"/>
                      <a:pt x="864" y="898"/>
                      <a:pt x="862" y="902"/>
                    </a:cubicBezTo>
                    <a:cubicBezTo>
                      <a:pt x="863" y="903"/>
                      <a:pt x="867" y="905"/>
                      <a:pt x="869" y="904"/>
                    </a:cubicBezTo>
                    <a:cubicBezTo>
                      <a:pt x="872" y="904"/>
                      <a:pt x="870" y="901"/>
                      <a:pt x="873" y="899"/>
                    </a:cubicBezTo>
                    <a:cubicBezTo>
                      <a:pt x="877" y="897"/>
                      <a:pt x="876" y="904"/>
                      <a:pt x="876" y="906"/>
                    </a:cubicBezTo>
                    <a:cubicBezTo>
                      <a:pt x="875" y="911"/>
                      <a:pt x="876" y="911"/>
                      <a:pt x="878" y="915"/>
                    </a:cubicBezTo>
                    <a:cubicBezTo>
                      <a:pt x="879" y="917"/>
                      <a:pt x="879" y="919"/>
                      <a:pt x="880" y="921"/>
                    </a:cubicBezTo>
                    <a:cubicBezTo>
                      <a:pt x="882" y="924"/>
                      <a:pt x="885" y="926"/>
                      <a:pt x="886" y="929"/>
                    </a:cubicBezTo>
                    <a:cubicBezTo>
                      <a:pt x="888" y="934"/>
                      <a:pt x="890" y="938"/>
                      <a:pt x="892" y="943"/>
                    </a:cubicBezTo>
                    <a:cubicBezTo>
                      <a:pt x="893" y="945"/>
                      <a:pt x="893" y="948"/>
                      <a:pt x="895" y="944"/>
                    </a:cubicBezTo>
                    <a:cubicBezTo>
                      <a:pt x="896" y="943"/>
                      <a:pt x="896" y="940"/>
                      <a:pt x="896" y="939"/>
                    </a:cubicBezTo>
                    <a:cubicBezTo>
                      <a:pt x="897" y="934"/>
                      <a:pt x="898" y="930"/>
                      <a:pt x="896" y="925"/>
                    </a:cubicBezTo>
                    <a:cubicBezTo>
                      <a:pt x="895" y="920"/>
                      <a:pt x="893" y="914"/>
                      <a:pt x="893" y="909"/>
                    </a:cubicBezTo>
                    <a:cubicBezTo>
                      <a:pt x="894" y="905"/>
                      <a:pt x="898" y="902"/>
                      <a:pt x="901" y="899"/>
                    </a:cubicBezTo>
                    <a:cubicBezTo>
                      <a:pt x="903" y="898"/>
                      <a:pt x="904" y="896"/>
                      <a:pt x="906" y="895"/>
                    </a:cubicBezTo>
                    <a:cubicBezTo>
                      <a:pt x="908" y="893"/>
                      <a:pt x="910" y="893"/>
                      <a:pt x="911" y="890"/>
                    </a:cubicBezTo>
                    <a:cubicBezTo>
                      <a:pt x="912" y="887"/>
                      <a:pt x="912" y="884"/>
                      <a:pt x="912" y="882"/>
                    </a:cubicBezTo>
                    <a:cubicBezTo>
                      <a:pt x="911" y="877"/>
                      <a:pt x="913" y="874"/>
                      <a:pt x="914" y="870"/>
                    </a:cubicBezTo>
                    <a:cubicBezTo>
                      <a:pt x="916" y="865"/>
                      <a:pt x="915" y="863"/>
                      <a:pt x="912" y="859"/>
                    </a:cubicBezTo>
                    <a:cubicBezTo>
                      <a:pt x="910" y="857"/>
                      <a:pt x="906" y="852"/>
                      <a:pt x="911" y="852"/>
                    </a:cubicBezTo>
                    <a:cubicBezTo>
                      <a:pt x="915" y="851"/>
                      <a:pt x="915" y="856"/>
                      <a:pt x="916" y="858"/>
                    </a:cubicBezTo>
                    <a:cubicBezTo>
                      <a:pt x="918" y="861"/>
                      <a:pt x="920" y="863"/>
                      <a:pt x="921" y="865"/>
                    </a:cubicBezTo>
                    <a:cubicBezTo>
                      <a:pt x="923" y="868"/>
                      <a:pt x="922" y="870"/>
                      <a:pt x="921" y="873"/>
                    </a:cubicBezTo>
                    <a:cubicBezTo>
                      <a:pt x="921" y="879"/>
                      <a:pt x="925" y="881"/>
                      <a:pt x="927" y="886"/>
                    </a:cubicBezTo>
                    <a:cubicBezTo>
                      <a:pt x="929" y="890"/>
                      <a:pt x="924" y="888"/>
                      <a:pt x="925" y="893"/>
                    </a:cubicBezTo>
                    <a:cubicBezTo>
                      <a:pt x="925" y="897"/>
                      <a:pt x="930" y="898"/>
                      <a:pt x="934" y="899"/>
                    </a:cubicBezTo>
                    <a:cubicBezTo>
                      <a:pt x="937" y="900"/>
                      <a:pt x="950" y="906"/>
                      <a:pt x="944" y="912"/>
                    </a:cubicBezTo>
                    <a:cubicBezTo>
                      <a:pt x="943" y="911"/>
                      <a:pt x="942" y="909"/>
                      <a:pt x="941" y="907"/>
                    </a:cubicBezTo>
                    <a:cubicBezTo>
                      <a:pt x="938" y="902"/>
                      <a:pt x="930" y="903"/>
                      <a:pt x="924" y="902"/>
                    </a:cubicBezTo>
                    <a:cubicBezTo>
                      <a:pt x="923" y="901"/>
                      <a:pt x="921" y="901"/>
                      <a:pt x="919" y="901"/>
                    </a:cubicBezTo>
                    <a:cubicBezTo>
                      <a:pt x="916" y="900"/>
                      <a:pt x="914" y="897"/>
                      <a:pt x="912" y="897"/>
                    </a:cubicBezTo>
                    <a:cubicBezTo>
                      <a:pt x="909" y="896"/>
                      <a:pt x="907" y="898"/>
                      <a:pt x="906" y="901"/>
                    </a:cubicBezTo>
                    <a:cubicBezTo>
                      <a:pt x="906" y="902"/>
                      <a:pt x="907" y="904"/>
                      <a:pt x="906" y="905"/>
                    </a:cubicBezTo>
                    <a:cubicBezTo>
                      <a:pt x="906" y="907"/>
                      <a:pt x="904" y="908"/>
                      <a:pt x="904" y="910"/>
                    </a:cubicBezTo>
                    <a:cubicBezTo>
                      <a:pt x="903" y="912"/>
                      <a:pt x="903" y="914"/>
                      <a:pt x="904" y="917"/>
                    </a:cubicBezTo>
                    <a:cubicBezTo>
                      <a:pt x="904" y="919"/>
                      <a:pt x="904" y="923"/>
                      <a:pt x="904" y="925"/>
                    </a:cubicBezTo>
                    <a:cubicBezTo>
                      <a:pt x="905" y="927"/>
                      <a:pt x="908" y="928"/>
                      <a:pt x="907" y="931"/>
                    </a:cubicBezTo>
                    <a:cubicBezTo>
                      <a:pt x="907" y="934"/>
                      <a:pt x="905" y="937"/>
                      <a:pt x="905" y="939"/>
                    </a:cubicBezTo>
                    <a:cubicBezTo>
                      <a:pt x="904" y="943"/>
                      <a:pt x="907" y="949"/>
                      <a:pt x="909" y="951"/>
                    </a:cubicBezTo>
                    <a:cubicBezTo>
                      <a:pt x="916" y="948"/>
                      <a:pt x="916" y="935"/>
                      <a:pt x="917" y="928"/>
                    </a:cubicBezTo>
                    <a:cubicBezTo>
                      <a:pt x="920" y="927"/>
                      <a:pt x="920" y="929"/>
                      <a:pt x="922" y="930"/>
                    </a:cubicBezTo>
                    <a:cubicBezTo>
                      <a:pt x="924" y="930"/>
                      <a:pt x="926" y="930"/>
                      <a:pt x="928" y="930"/>
                    </a:cubicBezTo>
                    <a:cubicBezTo>
                      <a:pt x="932" y="930"/>
                      <a:pt x="937" y="929"/>
                      <a:pt x="940" y="930"/>
                    </a:cubicBezTo>
                    <a:cubicBezTo>
                      <a:pt x="936" y="932"/>
                      <a:pt x="942" y="937"/>
                      <a:pt x="937" y="938"/>
                    </a:cubicBezTo>
                    <a:cubicBezTo>
                      <a:pt x="933" y="938"/>
                      <a:pt x="929" y="935"/>
                      <a:pt x="925" y="937"/>
                    </a:cubicBezTo>
                    <a:cubicBezTo>
                      <a:pt x="920" y="939"/>
                      <a:pt x="924" y="942"/>
                      <a:pt x="922" y="945"/>
                    </a:cubicBezTo>
                    <a:cubicBezTo>
                      <a:pt x="922" y="946"/>
                      <a:pt x="921" y="950"/>
                      <a:pt x="920" y="950"/>
                    </a:cubicBezTo>
                    <a:cubicBezTo>
                      <a:pt x="919" y="952"/>
                      <a:pt x="917" y="951"/>
                      <a:pt x="916" y="952"/>
                    </a:cubicBezTo>
                    <a:cubicBezTo>
                      <a:pt x="915" y="954"/>
                      <a:pt x="914" y="956"/>
                      <a:pt x="917" y="956"/>
                    </a:cubicBezTo>
                    <a:cubicBezTo>
                      <a:pt x="916" y="959"/>
                      <a:pt x="919" y="960"/>
                      <a:pt x="922" y="960"/>
                    </a:cubicBezTo>
                    <a:cubicBezTo>
                      <a:pt x="922" y="963"/>
                      <a:pt x="923" y="967"/>
                      <a:pt x="922" y="970"/>
                    </a:cubicBezTo>
                    <a:cubicBezTo>
                      <a:pt x="922" y="971"/>
                      <a:pt x="921" y="971"/>
                      <a:pt x="920" y="972"/>
                    </a:cubicBezTo>
                    <a:cubicBezTo>
                      <a:pt x="920" y="974"/>
                      <a:pt x="921" y="976"/>
                      <a:pt x="920" y="978"/>
                    </a:cubicBezTo>
                    <a:cubicBezTo>
                      <a:pt x="921" y="983"/>
                      <a:pt x="923" y="983"/>
                      <a:pt x="927" y="984"/>
                    </a:cubicBezTo>
                    <a:cubicBezTo>
                      <a:pt x="926" y="988"/>
                      <a:pt x="932" y="989"/>
                      <a:pt x="933" y="992"/>
                    </a:cubicBezTo>
                    <a:cubicBezTo>
                      <a:pt x="933" y="993"/>
                      <a:pt x="932" y="995"/>
                      <a:pt x="933" y="997"/>
                    </a:cubicBezTo>
                    <a:cubicBezTo>
                      <a:pt x="933" y="1000"/>
                      <a:pt x="935" y="1000"/>
                      <a:pt x="938" y="1002"/>
                    </a:cubicBezTo>
                    <a:cubicBezTo>
                      <a:pt x="941" y="1005"/>
                      <a:pt x="939" y="1013"/>
                      <a:pt x="944" y="1014"/>
                    </a:cubicBezTo>
                    <a:cubicBezTo>
                      <a:pt x="951" y="1015"/>
                      <a:pt x="950" y="1006"/>
                      <a:pt x="950" y="1002"/>
                    </a:cubicBezTo>
                    <a:cubicBezTo>
                      <a:pt x="954" y="1001"/>
                      <a:pt x="955" y="1005"/>
                      <a:pt x="956" y="1007"/>
                    </a:cubicBezTo>
                    <a:cubicBezTo>
                      <a:pt x="960" y="1012"/>
                      <a:pt x="967" y="1016"/>
                      <a:pt x="968" y="1007"/>
                    </a:cubicBezTo>
                    <a:cubicBezTo>
                      <a:pt x="969" y="994"/>
                      <a:pt x="964" y="985"/>
                      <a:pt x="960" y="973"/>
                    </a:cubicBezTo>
                    <a:cubicBezTo>
                      <a:pt x="959" y="971"/>
                      <a:pt x="958" y="968"/>
                      <a:pt x="956" y="966"/>
                    </a:cubicBezTo>
                    <a:cubicBezTo>
                      <a:pt x="954" y="962"/>
                      <a:pt x="950" y="961"/>
                      <a:pt x="948" y="957"/>
                    </a:cubicBezTo>
                    <a:cubicBezTo>
                      <a:pt x="947" y="955"/>
                      <a:pt x="943" y="951"/>
                      <a:pt x="942" y="948"/>
                    </a:cubicBezTo>
                    <a:cubicBezTo>
                      <a:pt x="941" y="945"/>
                      <a:pt x="942" y="940"/>
                      <a:pt x="946" y="942"/>
                    </a:cubicBezTo>
                    <a:cubicBezTo>
                      <a:pt x="944" y="946"/>
                      <a:pt x="948" y="946"/>
                      <a:pt x="947" y="950"/>
                    </a:cubicBezTo>
                    <a:cubicBezTo>
                      <a:pt x="949" y="950"/>
                      <a:pt x="949" y="951"/>
                      <a:pt x="950" y="951"/>
                    </a:cubicBezTo>
                    <a:cubicBezTo>
                      <a:pt x="951" y="953"/>
                      <a:pt x="952" y="953"/>
                      <a:pt x="953" y="955"/>
                    </a:cubicBezTo>
                    <a:cubicBezTo>
                      <a:pt x="953" y="955"/>
                      <a:pt x="953" y="956"/>
                      <a:pt x="953" y="957"/>
                    </a:cubicBezTo>
                    <a:cubicBezTo>
                      <a:pt x="956" y="958"/>
                      <a:pt x="959" y="955"/>
                      <a:pt x="963" y="955"/>
                    </a:cubicBezTo>
                    <a:cubicBezTo>
                      <a:pt x="962" y="959"/>
                      <a:pt x="960" y="960"/>
                      <a:pt x="959" y="963"/>
                    </a:cubicBezTo>
                    <a:cubicBezTo>
                      <a:pt x="959" y="966"/>
                      <a:pt x="960" y="969"/>
                      <a:pt x="961" y="971"/>
                    </a:cubicBezTo>
                    <a:cubicBezTo>
                      <a:pt x="962" y="975"/>
                      <a:pt x="964" y="979"/>
                      <a:pt x="968" y="974"/>
                    </a:cubicBezTo>
                    <a:cubicBezTo>
                      <a:pt x="970" y="971"/>
                      <a:pt x="968" y="967"/>
                      <a:pt x="972" y="965"/>
                    </a:cubicBezTo>
                    <a:cubicBezTo>
                      <a:pt x="974" y="971"/>
                      <a:pt x="970" y="974"/>
                      <a:pt x="969" y="979"/>
                    </a:cubicBezTo>
                    <a:cubicBezTo>
                      <a:pt x="969" y="982"/>
                      <a:pt x="971" y="995"/>
                      <a:pt x="975" y="991"/>
                    </a:cubicBezTo>
                    <a:cubicBezTo>
                      <a:pt x="977" y="995"/>
                      <a:pt x="976" y="1009"/>
                      <a:pt x="985" y="1007"/>
                    </a:cubicBezTo>
                    <a:cubicBezTo>
                      <a:pt x="990" y="1006"/>
                      <a:pt x="985" y="995"/>
                      <a:pt x="985" y="992"/>
                    </a:cubicBezTo>
                    <a:cubicBezTo>
                      <a:pt x="992" y="990"/>
                      <a:pt x="993" y="997"/>
                      <a:pt x="993" y="1003"/>
                    </a:cubicBezTo>
                    <a:cubicBezTo>
                      <a:pt x="994" y="1011"/>
                      <a:pt x="997" y="1012"/>
                      <a:pt x="1003" y="1012"/>
                    </a:cubicBezTo>
                    <a:cubicBezTo>
                      <a:pt x="1003" y="1012"/>
                      <a:pt x="1003" y="1012"/>
                      <a:pt x="1003" y="1012"/>
                    </a:cubicBezTo>
                    <a:cubicBezTo>
                      <a:pt x="1005" y="1010"/>
                      <a:pt x="1006" y="1008"/>
                      <a:pt x="1007" y="100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8" name="Freeform 470">
                <a:extLst>
                  <a:ext uri="{FF2B5EF4-FFF2-40B4-BE49-F238E27FC236}">
                    <a16:creationId xmlns:a16="http://schemas.microsoft.com/office/drawing/2014/main" id="{16C9E8AB-6AB3-4F9A-B8C2-67E3EF909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4024" y="3249287"/>
                <a:ext cx="1342597" cy="719959"/>
              </a:xfrm>
              <a:custGeom>
                <a:avLst/>
                <a:gdLst>
                  <a:gd name="T0" fmla="*/ 510 w 1542"/>
                  <a:gd name="T1" fmla="*/ 646 h 827"/>
                  <a:gd name="T2" fmla="*/ 621 w 1542"/>
                  <a:gd name="T3" fmla="*/ 687 h 827"/>
                  <a:gd name="T4" fmla="*/ 715 w 1542"/>
                  <a:gd name="T5" fmla="*/ 798 h 827"/>
                  <a:gd name="T6" fmla="*/ 729 w 1542"/>
                  <a:gd name="T7" fmla="*/ 762 h 827"/>
                  <a:gd name="T8" fmla="*/ 798 w 1542"/>
                  <a:gd name="T9" fmla="*/ 691 h 827"/>
                  <a:gd name="T10" fmla="*/ 880 w 1542"/>
                  <a:gd name="T11" fmla="*/ 695 h 827"/>
                  <a:gd name="T12" fmla="*/ 891 w 1542"/>
                  <a:gd name="T13" fmla="*/ 699 h 827"/>
                  <a:gd name="T14" fmla="*/ 939 w 1542"/>
                  <a:gd name="T15" fmla="*/ 705 h 827"/>
                  <a:gd name="T16" fmla="*/ 945 w 1542"/>
                  <a:gd name="T17" fmla="*/ 679 h 827"/>
                  <a:gd name="T18" fmla="*/ 981 w 1542"/>
                  <a:gd name="T19" fmla="*/ 667 h 827"/>
                  <a:gd name="T20" fmla="*/ 1071 w 1542"/>
                  <a:gd name="T21" fmla="*/ 683 h 827"/>
                  <a:gd name="T22" fmla="*/ 1119 w 1542"/>
                  <a:gd name="T23" fmla="*/ 709 h 827"/>
                  <a:gd name="T24" fmla="*/ 1127 w 1542"/>
                  <a:gd name="T25" fmla="*/ 767 h 827"/>
                  <a:gd name="T26" fmla="*/ 1163 w 1542"/>
                  <a:gd name="T27" fmla="*/ 823 h 827"/>
                  <a:gd name="T28" fmla="*/ 1181 w 1542"/>
                  <a:gd name="T29" fmla="*/ 738 h 827"/>
                  <a:gd name="T30" fmla="*/ 1154 w 1542"/>
                  <a:gd name="T31" fmla="*/ 665 h 827"/>
                  <a:gd name="T32" fmla="*/ 1182 w 1542"/>
                  <a:gd name="T33" fmla="*/ 604 h 827"/>
                  <a:gd name="T34" fmla="*/ 1213 w 1542"/>
                  <a:gd name="T35" fmla="*/ 583 h 827"/>
                  <a:gd name="T36" fmla="*/ 1261 w 1542"/>
                  <a:gd name="T37" fmla="*/ 539 h 827"/>
                  <a:gd name="T38" fmla="*/ 1304 w 1542"/>
                  <a:gd name="T39" fmla="*/ 490 h 827"/>
                  <a:gd name="T40" fmla="*/ 1297 w 1542"/>
                  <a:gd name="T41" fmla="*/ 458 h 827"/>
                  <a:gd name="T42" fmla="*/ 1286 w 1542"/>
                  <a:gd name="T43" fmla="*/ 404 h 827"/>
                  <a:gd name="T44" fmla="*/ 1306 w 1542"/>
                  <a:gd name="T45" fmla="*/ 426 h 827"/>
                  <a:gd name="T46" fmla="*/ 1311 w 1542"/>
                  <a:gd name="T47" fmla="*/ 431 h 827"/>
                  <a:gd name="T48" fmla="*/ 1325 w 1542"/>
                  <a:gd name="T49" fmla="*/ 380 h 827"/>
                  <a:gd name="T50" fmla="*/ 1373 w 1542"/>
                  <a:gd name="T51" fmla="*/ 331 h 827"/>
                  <a:gd name="T52" fmla="*/ 1401 w 1542"/>
                  <a:gd name="T53" fmla="*/ 312 h 827"/>
                  <a:gd name="T54" fmla="*/ 1387 w 1542"/>
                  <a:gd name="T55" fmla="*/ 309 h 827"/>
                  <a:gd name="T56" fmla="*/ 1462 w 1542"/>
                  <a:gd name="T57" fmla="*/ 297 h 827"/>
                  <a:gd name="T58" fmla="*/ 1444 w 1542"/>
                  <a:gd name="T59" fmla="*/ 257 h 827"/>
                  <a:gd name="T60" fmla="*/ 1457 w 1542"/>
                  <a:gd name="T61" fmla="*/ 217 h 827"/>
                  <a:gd name="T62" fmla="*/ 1495 w 1542"/>
                  <a:gd name="T63" fmla="*/ 203 h 827"/>
                  <a:gd name="T64" fmla="*/ 1526 w 1542"/>
                  <a:gd name="T65" fmla="*/ 189 h 827"/>
                  <a:gd name="T66" fmla="*/ 1521 w 1542"/>
                  <a:gd name="T67" fmla="*/ 100 h 827"/>
                  <a:gd name="T68" fmla="*/ 1416 w 1542"/>
                  <a:gd name="T69" fmla="*/ 168 h 827"/>
                  <a:gd name="T70" fmla="*/ 1255 w 1542"/>
                  <a:gd name="T71" fmla="*/ 236 h 827"/>
                  <a:gd name="T72" fmla="*/ 1135 w 1542"/>
                  <a:gd name="T73" fmla="*/ 300 h 827"/>
                  <a:gd name="T74" fmla="*/ 1129 w 1542"/>
                  <a:gd name="T75" fmla="*/ 244 h 827"/>
                  <a:gd name="T76" fmla="*/ 1109 w 1542"/>
                  <a:gd name="T77" fmla="*/ 170 h 827"/>
                  <a:gd name="T78" fmla="*/ 1020 w 1542"/>
                  <a:gd name="T79" fmla="*/ 217 h 827"/>
                  <a:gd name="T80" fmla="*/ 990 w 1542"/>
                  <a:gd name="T81" fmla="*/ 282 h 827"/>
                  <a:gd name="T82" fmla="*/ 1005 w 1542"/>
                  <a:gd name="T83" fmla="*/ 164 h 827"/>
                  <a:gd name="T84" fmla="*/ 1066 w 1542"/>
                  <a:gd name="T85" fmla="*/ 139 h 827"/>
                  <a:gd name="T86" fmla="*/ 995 w 1542"/>
                  <a:gd name="T87" fmla="*/ 112 h 827"/>
                  <a:gd name="T88" fmla="*/ 928 w 1542"/>
                  <a:gd name="T89" fmla="*/ 103 h 827"/>
                  <a:gd name="T90" fmla="*/ 933 w 1542"/>
                  <a:gd name="T91" fmla="*/ 56 h 827"/>
                  <a:gd name="T92" fmla="*/ 867 w 1542"/>
                  <a:gd name="T93" fmla="*/ 46 h 827"/>
                  <a:gd name="T94" fmla="*/ 805 w 1542"/>
                  <a:gd name="T95" fmla="*/ 26 h 827"/>
                  <a:gd name="T96" fmla="*/ 55 w 1542"/>
                  <a:gd name="T97" fmla="*/ 31 h 827"/>
                  <a:gd name="T98" fmla="*/ 0 w 1542"/>
                  <a:gd name="T99" fmla="*/ 46 h 827"/>
                  <a:gd name="T100" fmla="*/ 21 w 1542"/>
                  <a:gd name="T101" fmla="*/ 131 h 827"/>
                  <a:gd name="T102" fmla="*/ 7 w 1542"/>
                  <a:gd name="T103" fmla="*/ 246 h 827"/>
                  <a:gd name="T104" fmla="*/ 9 w 1542"/>
                  <a:gd name="T105" fmla="*/ 341 h 827"/>
                  <a:gd name="T106" fmla="*/ 46 w 1542"/>
                  <a:gd name="T107" fmla="*/ 420 h 827"/>
                  <a:gd name="T108" fmla="*/ 67 w 1542"/>
                  <a:gd name="T109" fmla="*/ 431 h 827"/>
                  <a:gd name="T110" fmla="*/ 84 w 1542"/>
                  <a:gd name="T111" fmla="*/ 486 h 827"/>
                  <a:gd name="T112" fmla="*/ 111 w 1542"/>
                  <a:gd name="T113" fmla="*/ 536 h 827"/>
                  <a:gd name="T114" fmla="*/ 181 w 1542"/>
                  <a:gd name="T115" fmla="*/ 566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2" h="827">
                    <a:moveTo>
                      <a:pt x="267" y="600"/>
                    </a:moveTo>
                    <a:cubicBezTo>
                      <a:pt x="365" y="638"/>
                      <a:pt x="365" y="638"/>
                      <a:pt x="365" y="638"/>
                    </a:cubicBezTo>
                    <a:cubicBezTo>
                      <a:pt x="440" y="637"/>
                      <a:pt x="440" y="637"/>
                      <a:pt x="440" y="637"/>
                    </a:cubicBezTo>
                    <a:cubicBezTo>
                      <a:pt x="442" y="625"/>
                      <a:pt x="442" y="625"/>
                      <a:pt x="442" y="625"/>
                    </a:cubicBezTo>
                    <a:cubicBezTo>
                      <a:pt x="450" y="624"/>
                      <a:pt x="459" y="624"/>
                      <a:pt x="468" y="624"/>
                    </a:cubicBezTo>
                    <a:cubicBezTo>
                      <a:pt x="473" y="624"/>
                      <a:pt x="478" y="624"/>
                      <a:pt x="482" y="624"/>
                    </a:cubicBezTo>
                    <a:cubicBezTo>
                      <a:pt x="490" y="624"/>
                      <a:pt x="491" y="629"/>
                      <a:pt x="497" y="634"/>
                    </a:cubicBezTo>
                    <a:cubicBezTo>
                      <a:pt x="501" y="638"/>
                      <a:pt x="506" y="641"/>
                      <a:pt x="510" y="646"/>
                    </a:cubicBezTo>
                    <a:cubicBezTo>
                      <a:pt x="514" y="652"/>
                      <a:pt x="520" y="653"/>
                      <a:pt x="525" y="657"/>
                    </a:cubicBezTo>
                    <a:cubicBezTo>
                      <a:pt x="529" y="660"/>
                      <a:pt x="534" y="668"/>
                      <a:pt x="535" y="673"/>
                    </a:cubicBezTo>
                    <a:cubicBezTo>
                      <a:pt x="536" y="681"/>
                      <a:pt x="539" y="690"/>
                      <a:pt x="546" y="695"/>
                    </a:cubicBezTo>
                    <a:cubicBezTo>
                      <a:pt x="550" y="698"/>
                      <a:pt x="556" y="700"/>
                      <a:pt x="560" y="703"/>
                    </a:cubicBezTo>
                    <a:cubicBezTo>
                      <a:pt x="565" y="706"/>
                      <a:pt x="571" y="711"/>
                      <a:pt x="577" y="708"/>
                    </a:cubicBezTo>
                    <a:cubicBezTo>
                      <a:pt x="584" y="706"/>
                      <a:pt x="583" y="696"/>
                      <a:pt x="586" y="691"/>
                    </a:cubicBezTo>
                    <a:cubicBezTo>
                      <a:pt x="589" y="686"/>
                      <a:pt x="590" y="686"/>
                      <a:pt x="595" y="685"/>
                    </a:cubicBezTo>
                    <a:cubicBezTo>
                      <a:pt x="603" y="684"/>
                      <a:pt x="613" y="683"/>
                      <a:pt x="621" y="687"/>
                    </a:cubicBezTo>
                    <a:cubicBezTo>
                      <a:pt x="631" y="692"/>
                      <a:pt x="638" y="700"/>
                      <a:pt x="643" y="710"/>
                    </a:cubicBezTo>
                    <a:cubicBezTo>
                      <a:pt x="646" y="716"/>
                      <a:pt x="648" y="723"/>
                      <a:pt x="651" y="729"/>
                    </a:cubicBezTo>
                    <a:cubicBezTo>
                      <a:pt x="654" y="734"/>
                      <a:pt x="660" y="738"/>
                      <a:pt x="663" y="743"/>
                    </a:cubicBezTo>
                    <a:cubicBezTo>
                      <a:pt x="666" y="747"/>
                      <a:pt x="670" y="750"/>
                      <a:pt x="672" y="753"/>
                    </a:cubicBezTo>
                    <a:cubicBezTo>
                      <a:pt x="674" y="755"/>
                      <a:pt x="674" y="760"/>
                      <a:pt x="675" y="763"/>
                    </a:cubicBezTo>
                    <a:cubicBezTo>
                      <a:pt x="677" y="768"/>
                      <a:pt x="678" y="772"/>
                      <a:pt x="680" y="776"/>
                    </a:cubicBezTo>
                    <a:cubicBezTo>
                      <a:pt x="684" y="786"/>
                      <a:pt x="688" y="788"/>
                      <a:pt x="697" y="792"/>
                    </a:cubicBezTo>
                    <a:cubicBezTo>
                      <a:pt x="703" y="795"/>
                      <a:pt x="708" y="797"/>
                      <a:pt x="715" y="798"/>
                    </a:cubicBezTo>
                    <a:cubicBezTo>
                      <a:pt x="717" y="798"/>
                      <a:pt x="720" y="798"/>
                      <a:pt x="722" y="798"/>
                    </a:cubicBezTo>
                    <a:cubicBezTo>
                      <a:pt x="723" y="799"/>
                      <a:pt x="726" y="802"/>
                      <a:pt x="727" y="803"/>
                    </a:cubicBezTo>
                    <a:cubicBezTo>
                      <a:pt x="731" y="803"/>
                      <a:pt x="731" y="801"/>
                      <a:pt x="734" y="800"/>
                    </a:cubicBezTo>
                    <a:cubicBezTo>
                      <a:pt x="734" y="800"/>
                      <a:pt x="735" y="800"/>
                      <a:pt x="735" y="800"/>
                    </a:cubicBezTo>
                    <a:cubicBezTo>
                      <a:pt x="735" y="800"/>
                      <a:pt x="735" y="799"/>
                      <a:pt x="735" y="798"/>
                    </a:cubicBezTo>
                    <a:cubicBezTo>
                      <a:pt x="734" y="795"/>
                      <a:pt x="731" y="793"/>
                      <a:pt x="730" y="790"/>
                    </a:cubicBezTo>
                    <a:cubicBezTo>
                      <a:pt x="729" y="786"/>
                      <a:pt x="729" y="784"/>
                      <a:pt x="728" y="780"/>
                    </a:cubicBezTo>
                    <a:cubicBezTo>
                      <a:pt x="726" y="775"/>
                      <a:pt x="727" y="768"/>
                      <a:pt x="729" y="762"/>
                    </a:cubicBezTo>
                    <a:cubicBezTo>
                      <a:pt x="730" y="759"/>
                      <a:pt x="732" y="757"/>
                      <a:pt x="732" y="753"/>
                    </a:cubicBezTo>
                    <a:cubicBezTo>
                      <a:pt x="731" y="750"/>
                      <a:pt x="730" y="747"/>
                      <a:pt x="732" y="745"/>
                    </a:cubicBezTo>
                    <a:cubicBezTo>
                      <a:pt x="739" y="750"/>
                      <a:pt x="737" y="737"/>
                      <a:pt x="739" y="738"/>
                    </a:cubicBezTo>
                    <a:cubicBezTo>
                      <a:pt x="743" y="738"/>
                      <a:pt x="747" y="733"/>
                      <a:pt x="750" y="731"/>
                    </a:cubicBezTo>
                    <a:cubicBezTo>
                      <a:pt x="755" y="728"/>
                      <a:pt x="753" y="727"/>
                      <a:pt x="754" y="721"/>
                    </a:cubicBezTo>
                    <a:cubicBezTo>
                      <a:pt x="760" y="721"/>
                      <a:pt x="764" y="723"/>
                      <a:pt x="770" y="721"/>
                    </a:cubicBezTo>
                    <a:cubicBezTo>
                      <a:pt x="778" y="717"/>
                      <a:pt x="790" y="711"/>
                      <a:pt x="795" y="703"/>
                    </a:cubicBezTo>
                    <a:cubicBezTo>
                      <a:pt x="797" y="699"/>
                      <a:pt x="796" y="694"/>
                      <a:pt x="798" y="691"/>
                    </a:cubicBezTo>
                    <a:cubicBezTo>
                      <a:pt x="798" y="693"/>
                      <a:pt x="798" y="695"/>
                      <a:pt x="798" y="696"/>
                    </a:cubicBezTo>
                    <a:cubicBezTo>
                      <a:pt x="802" y="697"/>
                      <a:pt x="807" y="694"/>
                      <a:pt x="811" y="693"/>
                    </a:cubicBezTo>
                    <a:cubicBezTo>
                      <a:pt x="814" y="692"/>
                      <a:pt x="816" y="691"/>
                      <a:pt x="818" y="691"/>
                    </a:cubicBezTo>
                    <a:cubicBezTo>
                      <a:pt x="822" y="690"/>
                      <a:pt x="824" y="691"/>
                      <a:pt x="828" y="691"/>
                    </a:cubicBezTo>
                    <a:cubicBezTo>
                      <a:pt x="832" y="690"/>
                      <a:pt x="836" y="689"/>
                      <a:pt x="840" y="690"/>
                    </a:cubicBezTo>
                    <a:cubicBezTo>
                      <a:pt x="849" y="691"/>
                      <a:pt x="856" y="694"/>
                      <a:pt x="865" y="694"/>
                    </a:cubicBezTo>
                    <a:cubicBezTo>
                      <a:pt x="868" y="693"/>
                      <a:pt x="870" y="692"/>
                      <a:pt x="873" y="693"/>
                    </a:cubicBezTo>
                    <a:cubicBezTo>
                      <a:pt x="875" y="693"/>
                      <a:pt x="876" y="696"/>
                      <a:pt x="880" y="695"/>
                    </a:cubicBezTo>
                    <a:cubicBezTo>
                      <a:pt x="880" y="690"/>
                      <a:pt x="873" y="691"/>
                      <a:pt x="870" y="689"/>
                    </a:cubicBezTo>
                    <a:cubicBezTo>
                      <a:pt x="871" y="688"/>
                      <a:pt x="872" y="686"/>
                      <a:pt x="873" y="686"/>
                    </a:cubicBezTo>
                    <a:cubicBezTo>
                      <a:pt x="875" y="685"/>
                      <a:pt x="874" y="687"/>
                      <a:pt x="876" y="687"/>
                    </a:cubicBezTo>
                    <a:cubicBezTo>
                      <a:pt x="878" y="688"/>
                      <a:pt x="881" y="688"/>
                      <a:pt x="883" y="689"/>
                    </a:cubicBezTo>
                    <a:cubicBezTo>
                      <a:pt x="883" y="689"/>
                      <a:pt x="885" y="692"/>
                      <a:pt x="885" y="691"/>
                    </a:cubicBezTo>
                    <a:cubicBezTo>
                      <a:pt x="886" y="692"/>
                      <a:pt x="886" y="694"/>
                      <a:pt x="887" y="694"/>
                    </a:cubicBezTo>
                    <a:cubicBezTo>
                      <a:pt x="889" y="696"/>
                      <a:pt x="893" y="696"/>
                      <a:pt x="892" y="699"/>
                    </a:cubicBezTo>
                    <a:cubicBezTo>
                      <a:pt x="892" y="699"/>
                      <a:pt x="891" y="699"/>
                      <a:pt x="891" y="699"/>
                    </a:cubicBezTo>
                    <a:cubicBezTo>
                      <a:pt x="890" y="705"/>
                      <a:pt x="899" y="703"/>
                      <a:pt x="902" y="703"/>
                    </a:cubicBezTo>
                    <a:cubicBezTo>
                      <a:pt x="902" y="703"/>
                      <a:pt x="903" y="704"/>
                      <a:pt x="904" y="704"/>
                    </a:cubicBezTo>
                    <a:cubicBezTo>
                      <a:pt x="906" y="703"/>
                      <a:pt x="906" y="702"/>
                      <a:pt x="907" y="702"/>
                    </a:cubicBezTo>
                    <a:cubicBezTo>
                      <a:pt x="911" y="700"/>
                      <a:pt x="915" y="700"/>
                      <a:pt x="919" y="700"/>
                    </a:cubicBezTo>
                    <a:cubicBezTo>
                      <a:pt x="920" y="702"/>
                      <a:pt x="920" y="704"/>
                      <a:pt x="920" y="706"/>
                    </a:cubicBezTo>
                    <a:cubicBezTo>
                      <a:pt x="923" y="706"/>
                      <a:pt x="927" y="704"/>
                      <a:pt x="924" y="701"/>
                    </a:cubicBezTo>
                    <a:cubicBezTo>
                      <a:pt x="927" y="695"/>
                      <a:pt x="932" y="696"/>
                      <a:pt x="936" y="699"/>
                    </a:cubicBezTo>
                    <a:cubicBezTo>
                      <a:pt x="938" y="700"/>
                      <a:pt x="938" y="704"/>
                      <a:pt x="939" y="705"/>
                    </a:cubicBezTo>
                    <a:cubicBezTo>
                      <a:pt x="941" y="706"/>
                      <a:pt x="943" y="703"/>
                      <a:pt x="946" y="703"/>
                    </a:cubicBezTo>
                    <a:cubicBezTo>
                      <a:pt x="947" y="708"/>
                      <a:pt x="940" y="707"/>
                      <a:pt x="941" y="711"/>
                    </a:cubicBezTo>
                    <a:cubicBezTo>
                      <a:pt x="942" y="711"/>
                      <a:pt x="945" y="709"/>
                      <a:pt x="946" y="708"/>
                    </a:cubicBezTo>
                    <a:cubicBezTo>
                      <a:pt x="948" y="708"/>
                      <a:pt x="948" y="709"/>
                      <a:pt x="950" y="708"/>
                    </a:cubicBezTo>
                    <a:cubicBezTo>
                      <a:pt x="956" y="704"/>
                      <a:pt x="948" y="703"/>
                      <a:pt x="948" y="698"/>
                    </a:cubicBezTo>
                    <a:cubicBezTo>
                      <a:pt x="945" y="699"/>
                      <a:pt x="941" y="697"/>
                      <a:pt x="939" y="695"/>
                    </a:cubicBezTo>
                    <a:cubicBezTo>
                      <a:pt x="936" y="693"/>
                      <a:pt x="937" y="692"/>
                      <a:pt x="939" y="690"/>
                    </a:cubicBezTo>
                    <a:cubicBezTo>
                      <a:pt x="942" y="688"/>
                      <a:pt x="949" y="682"/>
                      <a:pt x="945" y="679"/>
                    </a:cubicBezTo>
                    <a:cubicBezTo>
                      <a:pt x="945" y="678"/>
                      <a:pt x="945" y="678"/>
                      <a:pt x="945" y="677"/>
                    </a:cubicBezTo>
                    <a:cubicBezTo>
                      <a:pt x="939" y="676"/>
                      <a:pt x="936" y="682"/>
                      <a:pt x="932" y="680"/>
                    </a:cubicBezTo>
                    <a:cubicBezTo>
                      <a:pt x="935" y="676"/>
                      <a:pt x="939" y="674"/>
                      <a:pt x="943" y="671"/>
                    </a:cubicBezTo>
                    <a:cubicBezTo>
                      <a:pt x="946" y="669"/>
                      <a:pt x="951" y="668"/>
                      <a:pt x="956" y="668"/>
                    </a:cubicBezTo>
                    <a:cubicBezTo>
                      <a:pt x="961" y="668"/>
                      <a:pt x="966" y="668"/>
                      <a:pt x="971" y="668"/>
                    </a:cubicBezTo>
                    <a:cubicBezTo>
                      <a:pt x="974" y="668"/>
                      <a:pt x="975" y="670"/>
                      <a:pt x="977" y="667"/>
                    </a:cubicBezTo>
                    <a:cubicBezTo>
                      <a:pt x="979" y="665"/>
                      <a:pt x="977" y="661"/>
                      <a:pt x="981" y="660"/>
                    </a:cubicBezTo>
                    <a:cubicBezTo>
                      <a:pt x="982" y="662"/>
                      <a:pt x="981" y="665"/>
                      <a:pt x="981" y="667"/>
                    </a:cubicBezTo>
                    <a:cubicBezTo>
                      <a:pt x="985" y="667"/>
                      <a:pt x="984" y="671"/>
                      <a:pt x="988" y="672"/>
                    </a:cubicBezTo>
                    <a:cubicBezTo>
                      <a:pt x="989" y="672"/>
                      <a:pt x="993" y="670"/>
                      <a:pt x="994" y="670"/>
                    </a:cubicBezTo>
                    <a:cubicBezTo>
                      <a:pt x="1000" y="669"/>
                      <a:pt x="1005" y="667"/>
                      <a:pt x="1011" y="667"/>
                    </a:cubicBezTo>
                    <a:cubicBezTo>
                      <a:pt x="1025" y="667"/>
                      <a:pt x="1035" y="672"/>
                      <a:pt x="1046" y="680"/>
                    </a:cubicBezTo>
                    <a:cubicBezTo>
                      <a:pt x="1049" y="682"/>
                      <a:pt x="1048" y="683"/>
                      <a:pt x="1050" y="687"/>
                    </a:cubicBezTo>
                    <a:cubicBezTo>
                      <a:pt x="1054" y="692"/>
                      <a:pt x="1060" y="688"/>
                      <a:pt x="1065" y="687"/>
                    </a:cubicBezTo>
                    <a:cubicBezTo>
                      <a:pt x="1067" y="686"/>
                      <a:pt x="1067" y="687"/>
                      <a:pt x="1069" y="686"/>
                    </a:cubicBezTo>
                    <a:cubicBezTo>
                      <a:pt x="1070" y="685"/>
                      <a:pt x="1070" y="683"/>
                      <a:pt x="1071" y="683"/>
                    </a:cubicBezTo>
                    <a:cubicBezTo>
                      <a:pt x="1073" y="681"/>
                      <a:pt x="1075" y="683"/>
                      <a:pt x="1077" y="680"/>
                    </a:cubicBezTo>
                    <a:cubicBezTo>
                      <a:pt x="1079" y="678"/>
                      <a:pt x="1078" y="677"/>
                      <a:pt x="1082" y="677"/>
                    </a:cubicBezTo>
                    <a:cubicBezTo>
                      <a:pt x="1085" y="676"/>
                      <a:pt x="1087" y="678"/>
                      <a:pt x="1090" y="679"/>
                    </a:cubicBezTo>
                    <a:cubicBezTo>
                      <a:pt x="1094" y="682"/>
                      <a:pt x="1098" y="686"/>
                      <a:pt x="1101" y="690"/>
                    </a:cubicBezTo>
                    <a:cubicBezTo>
                      <a:pt x="1102" y="691"/>
                      <a:pt x="1102" y="694"/>
                      <a:pt x="1103" y="695"/>
                    </a:cubicBezTo>
                    <a:cubicBezTo>
                      <a:pt x="1105" y="698"/>
                      <a:pt x="1108" y="701"/>
                      <a:pt x="1111" y="703"/>
                    </a:cubicBezTo>
                    <a:cubicBezTo>
                      <a:pt x="1113" y="705"/>
                      <a:pt x="1112" y="703"/>
                      <a:pt x="1115" y="704"/>
                    </a:cubicBezTo>
                    <a:cubicBezTo>
                      <a:pt x="1118" y="705"/>
                      <a:pt x="1118" y="706"/>
                      <a:pt x="1119" y="709"/>
                    </a:cubicBezTo>
                    <a:cubicBezTo>
                      <a:pt x="1122" y="715"/>
                      <a:pt x="1123" y="718"/>
                      <a:pt x="1121" y="725"/>
                    </a:cubicBezTo>
                    <a:cubicBezTo>
                      <a:pt x="1120" y="730"/>
                      <a:pt x="1118" y="733"/>
                      <a:pt x="1117" y="737"/>
                    </a:cubicBezTo>
                    <a:cubicBezTo>
                      <a:pt x="1115" y="742"/>
                      <a:pt x="1117" y="747"/>
                      <a:pt x="1120" y="751"/>
                    </a:cubicBezTo>
                    <a:cubicBezTo>
                      <a:pt x="1122" y="748"/>
                      <a:pt x="1124" y="747"/>
                      <a:pt x="1126" y="745"/>
                    </a:cubicBezTo>
                    <a:cubicBezTo>
                      <a:pt x="1127" y="746"/>
                      <a:pt x="1128" y="746"/>
                      <a:pt x="1128" y="747"/>
                    </a:cubicBezTo>
                    <a:cubicBezTo>
                      <a:pt x="1126" y="750"/>
                      <a:pt x="1122" y="752"/>
                      <a:pt x="1120" y="755"/>
                    </a:cubicBezTo>
                    <a:cubicBezTo>
                      <a:pt x="1121" y="756"/>
                      <a:pt x="1124" y="759"/>
                      <a:pt x="1125" y="760"/>
                    </a:cubicBezTo>
                    <a:cubicBezTo>
                      <a:pt x="1126" y="762"/>
                      <a:pt x="1125" y="765"/>
                      <a:pt x="1127" y="767"/>
                    </a:cubicBezTo>
                    <a:cubicBezTo>
                      <a:pt x="1128" y="770"/>
                      <a:pt x="1133" y="778"/>
                      <a:pt x="1135" y="779"/>
                    </a:cubicBezTo>
                    <a:cubicBezTo>
                      <a:pt x="1133" y="782"/>
                      <a:pt x="1136" y="784"/>
                      <a:pt x="1137" y="786"/>
                    </a:cubicBezTo>
                    <a:cubicBezTo>
                      <a:pt x="1138" y="786"/>
                      <a:pt x="1139" y="787"/>
                      <a:pt x="1140" y="786"/>
                    </a:cubicBezTo>
                    <a:cubicBezTo>
                      <a:pt x="1140" y="790"/>
                      <a:pt x="1143" y="788"/>
                      <a:pt x="1144" y="790"/>
                    </a:cubicBezTo>
                    <a:cubicBezTo>
                      <a:pt x="1146" y="793"/>
                      <a:pt x="1144" y="798"/>
                      <a:pt x="1146" y="801"/>
                    </a:cubicBezTo>
                    <a:cubicBezTo>
                      <a:pt x="1148" y="805"/>
                      <a:pt x="1149" y="803"/>
                      <a:pt x="1152" y="804"/>
                    </a:cubicBezTo>
                    <a:cubicBezTo>
                      <a:pt x="1157" y="805"/>
                      <a:pt x="1161" y="811"/>
                      <a:pt x="1161" y="816"/>
                    </a:cubicBezTo>
                    <a:cubicBezTo>
                      <a:pt x="1162" y="819"/>
                      <a:pt x="1161" y="821"/>
                      <a:pt x="1163" y="823"/>
                    </a:cubicBezTo>
                    <a:cubicBezTo>
                      <a:pt x="1166" y="827"/>
                      <a:pt x="1166" y="826"/>
                      <a:pt x="1170" y="825"/>
                    </a:cubicBezTo>
                    <a:cubicBezTo>
                      <a:pt x="1177" y="823"/>
                      <a:pt x="1184" y="823"/>
                      <a:pt x="1185" y="815"/>
                    </a:cubicBezTo>
                    <a:cubicBezTo>
                      <a:pt x="1186" y="811"/>
                      <a:pt x="1188" y="809"/>
                      <a:pt x="1189" y="806"/>
                    </a:cubicBezTo>
                    <a:cubicBezTo>
                      <a:pt x="1190" y="804"/>
                      <a:pt x="1190" y="800"/>
                      <a:pt x="1191" y="798"/>
                    </a:cubicBezTo>
                    <a:cubicBezTo>
                      <a:pt x="1192" y="792"/>
                      <a:pt x="1193" y="784"/>
                      <a:pt x="1193" y="778"/>
                    </a:cubicBezTo>
                    <a:cubicBezTo>
                      <a:pt x="1192" y="769"/>
                      <a:pt x="1187" y="760"/>
                      <a:pt x="1184" y="752"/>
                    </a:cubicBezTo>
                    <a:cubicBezTo>
                      <a:pt x="1183" y="749"/>
                      <a:pt x="1181" y="747"/>
                      <a:pt x="1181" y="745"/>
                    </a:cubicBezTo>
                    <a:cubicBezTo>
                      <a:pt x="1180" y="743"/>
                      <a:pt x="1182" y="740"/>
                      <a:pt x="1181" y="738"/>
                    </a:cubicBezTo>
                    <a:cubicBezTo>
                      <a:pt x="1181" y="736"/>
                      <a:pt x="1178" y="735"/>
                      <a:pt x="1177" y="732"/>
                    </a:cubicBezTo>
                    <a:cubicBezTo>
                      <a:pt x="1177" y="729"/>
                      <a:pt x="1179" y="728"/>
                      <a:pt x="1179" y="726"/>
                    </a:cubicBezTo>
                    <a:cubicBezTo>
                      <a:pt x="1180" y="721"/>
                      <a:pt x="1174" y="716"/>
                      <a:pt x="1172" y="713"/>
                    </a:cubicBezTo>
                    <a:cubicBezTo>
                      <a:pt x="1168" y="708"/>
                      <a:pt x="1166" y="702"/>
                      <a:pt x="1163" y="696"/>
                    </a:cubicBezTo>
                    <a:cubicBezTo>
                      <a:pt x="1162" y="693"/>
                      <a:pt x="1160" y="689"/>
                      <a:pt x="1159" y="686"/>
                    </a:cubicBezTo>
                    <a:cubicBezTo>
                      <a:pt x="1157" y="682"/>
                      <a:pt x="1158" y="678"/>
                      <a:pt x="1157" y="673"/>
                    </a:cubicBezTo>
                    <a:cubicBezTo>
                      <a:pt x="1157" y="672"/>
                      <a:pt x="1156" y="670"/>
                      <a:pt x="1156" y="669"/>
                    </a:cubicBezTo>
                    <a:cubicBezTo>
                      <a:pt x="1155" y="667"/>
                      <a:pt x="1154" y="666"/>
                      <a:pt x="1154" y="665"/>
                    </a:cubicBezTo>
                    <a:cubicBezTo>
                      <a:pt x="1153" y="662"/>
                      <a:pt x="1154" y="658"/>
                      <a:pt x="1154" y="655"/>
                    </a:cubicBezTo>
                    <a:cubicBezTo>
                      <a:pt x="1156" y="649"/>
                      <a:pt x="1156" y="645"/>
                      <a:pt x="1159" y="639"/>
                    </a:cubicBezTo>
                    <a:cubicBezTo>
                      <a:pt x="1160" y="637"/>
                      <a:pt x="1161" y="635"/>
                      <a:pt x="1162" y="632"/>
                    </a:cubicBezTo>
                    <a:cubicBezTo>
                      <a:pt x="1163" y="629"/>
                      <a:pt x="1163" y="627"/>
                      <a:pt x="1164" y="624"/>
                    </a:cubicBezTo>
                    <a:cubicBezTo>
                      <a:pt x="1166" y="620"/>
                      <a:pt x="1170" y="618"/>
                      <a:pt x="1172" y="614"/>
                    </a:cubicBezTo>
                    <a:cubicBezTo>
                      <a:pt x="1173" y="613"/>
                      <a:pt x="1174" y="611"/>
                      <a:pt x="1175" y="610"/>
                    </a:cubicBezTo>
                    <a:cubicBezTo>
                      <a:pt x="1176" y="608"/>
                      <a:pt x="1178" y="609"/>
                      <a:pt x="1180" y="608"/>
                    </a:cubicBezTo>
                    <a:cubicBezTo>
                      <a:pt x="1182" y="606"/>
                      <a:pt x="1181" y="606"/>
                      <a:pt x="1182" y="604"/>
                    </a:cubicBezTo>
                    <a:cubicBezTo>
                      <a:pt x="1182" y="602"/>
                      <a:pt x="1182" y="601"/>
                      <a:pt x="1184" y="600"/>
                    </a:cubicBezTo>
                    <a:cubicBezTo>
                      <a:pt x="1185" y="600"/>
                      <a:pt x="1187" y="601"/>
                      <a:pt x="1188" y="601"/>
                    </a:cubicBezTo>
                    <a:cubicBezTo>
                      <a:pt x="1189" y="600"/>
                      <a:pt x="1189" y="599"/>
                      <a:pt x="1190" y="598"/>
                    </a:cubicBezTo>
                    <a:cubicBezTo>
                      <a:pt x="1191" y="598"/>
                      <a:pt x="1193" y="598"/>
                      <a:pt x="1195" y="597"/>
                    </a:cubicBezTo>
                    <a:cubicBezTo>
                      <a:pt x="1197" y="596"/>
                      <a:pt x="1198" y="594"/>
                      <a:pt x="1199" y="593"/>
                    </a:cubicBezTo>
                    <a:cubicBezTo>
                      <a:pt x="1201" y="592"/>
                      <a:pt x="1202" y="593"/>
                      <a:pt x="1203" y="591"/>
                    </a:cubicBezTo>
                    <a:cubicBezTo>
                      <a:pt x="1204" y="590"/>
                      <a:pt x="1204" y="587"/>
                      <a:pt x="1206" y="586"/>
                    </a:cubicBezTo>
                    <a:cubicBezTo>
                      <a:pt x="1209" y="585"/>
                      <a:pt x="1210" y="586"/>
                      <a:pt x="1213" y="583"/>
                    </a:cubicBezTo>
                    <a:cubicBezTo>
                      <a:pt x="1214" y="581"/>
                      <a:pt x="1215" y="578"/>
                      <a:pt x="1215" y="576"/>
                    </a:cubicBezTo>
                    <a:cubicBezTo>
                      <a:pt x="1217" y="570"/>
                      <a:pt x="1220" y="566"/>
                      <a:pt x="1225" y="562"/>
                    </a:cubicBezTo>
                    <a:cubicBezTo>
                      <a:pt x="1229" y="559"/>
                      <a:pt x="1234" y="557"/>
                      <a:pt x="1239" y="557"/>
                    </a:cubicBezTo>
                    <a:cubicBezTo>
                      <a:pt x="1242" y="557"/>
                      <a:pt x="1246" y="558"/>
                      <a:pt x="1248" y="557"/>
                    </a:cubicBezTo>
                    <a:cubicBezTo>
                      <a:pt x="1249" y="555"/>
                      <a:pt x="1249" y="554"/>
                      <a:pt x="1249" y="553"/>
                    </a:cubicBezTo>
                    <a:cubicBezTo>
                      <a:pt x="1250" y="551"/>
                      <a:pt x="1251" y="550"/>
                      <a:pt x="1252" y="548"/>
                    </a:cubicBezTo>
                    <a:cubicBezTo>
                      <a:pt x="1253" y="546"/>
                      <a:pt x="1253" y="544"/>
                      <a:pt x="1255" y="543"/>
                    </a:cubicBezTo>
                    <a:cubicBezTo>
                      <a:pt x="1257" y="541"/>
                      <a:pt x="1259" y="540"/>
                      <a:pt x="1261" y="539"/>
                    </a:cubicBezTo>
                    <a:cubicBezTo>
                      <a:pt x="1265" y="536"/>
                      <a:pt x="1269" y="532"/>
                      <a:pt x="1274" y="532"/>
                    </a:cubicBezTo>
                    <a:cubicBezTo>
                      <a:pt x="1278" y="531"/>
                      <a:pt x="1282" y="534"/>
                      <a:pt x="1286" y="532"/>
                    </a:cubicBezTo>
                    <a:cubicBezTo>
                      <a:pt x="1289" y="530"/>
                      <a:pt x="1289" y="525"/>
                      <a:pt x="1292" y="525"/>
                    </a:cubicBezTo>
                    <a:cubicBezTo>
                      <a:pt x="1292" y="520"/>
                      <a:pt x="1289" y="520"/>
                      <a:pt x="1285" y="519"/>
                    </a:cubicBezTo>
                    <a:cubicBezTo>
                      <a:pt x="1285" y="517"/>
                      <a:pt x="1287" y="513"/>
                      <a:pt x="1289" y="512"/>
                    </a:cubicBezTo>
                    <a:cubicBezTo>
                      <a:pt x="1291" y="509"/>
                      <a:pt x="1291" y="511"/>
                      <a:pt x="1294" y="510"/>
                    </a:cubicBezTo>
                    <a:cubicBezTo>
                      <a:pt x="1297" y="510"/>
                      <a:pt x="1304" y="505"/>
                      <a:pt x="1305" y="502"/>
                    </a:cubicBezTo>
                    <a:cubicBezTo>
                      <a:pt x="1307" y="498"/>
                      <a:pt x="1307" y="492"/>
                      <a:pt x="1304" y="490"/>
                    </a:cubicBezTo>
                    <a:cubicBezTo>
                      <a:pt x="1300" y="487"/>
                      <a:pt x="1288" y="489"/>
                      <a:pt x="1287" y="486"/>
                    </a:cubicBezTo>
                    <a:cubicBezTo>
                      <a:pt x="1289" y="486"/>
                      <a:pt x="1290" y="486"/>
                      <a:pt x="1292" y="486"/>
                    </a:cubicBezTo>
                    <a:cubicBezTo>
                      <a:pt x="1293" y="485"/>
                      <a:pt x="1295" y="484"/>
                      <a:pt x="1296" y="484"/>
                    </a:cubicBezTo>
                    <a:cubicBezTo>
                      <a:pt x="1298" y="483"/>
                      <a:pt x="1302" y="486"/>
                      <a:pt x="1304" y="485"/>
                    </a:cubicBezTo>
                    <a:cubicBezTo>
                      <a:pt x="1306" y="484"/>
                      <a:pt x="1305" y="481"/>
                      <a:pt x="1304" y="479"/>
                    </a:cubicBezTo>
                    <a:cubicBezTo>
                      <a:pt x="1304" y="476"/>
                      <a:pt x="1305" y="474"/>
                      <a:pt x="1305" y="472"/>
                    </a:cubicBezTo>
                    <a:cubicBezTo>
                      <a:pt x="1305" y="469"/>
                      <a:pt x="1303" y="468"/>
                      <a:pt x="1302" y="465"/>
                    </a:cubicBezTo>
                    <a:cubicBezTo>
                      <a:pt x="1299" y="462"/>
                      <a:pt x="1301" y="460"/>
                      <a:pt x="1297" y="458"/>
                    </a:cubicBezTo>
                    <a:cubicBezTo>
                      <a:pt x="1296" y="457"/>
                      <a:pt x="1294" y="458"/>
                      <a:pt x="1293" y="456"/>
                    </a:cubicBezTo>
                    <a:cubicBezTo>
                      <a:pt x="1292" y="455"/>
                      <a:pt x="1293" y="454"/>
                      <a:pt x="1292" y="453"/>
                    </a:cubicBezTo>
                    <a:cubicBezTo>
                      <a:pt x="1291" y="450"/>
                      <a:pt x="1290" y="448"/>
                      <a:pt x="1290" y="445"/>
                    </a:cubicBezTo>
                    <a:cubicBezTo>
                      <a:pt x="1295" y="445"/>
                      <a:pt x="1294" y="435"/>
                      <a:pt x="1294" y="431"/>
                    </a:cubicBezTo>
                    <a:cubicBezTo>
                      <a:pt x="1294" y="428"/>
                      <a:pt x="1293" y="422"/>
                      <a:pt x="1291" y="420"/>
                    </a:cubicBezTo>
                    <a:cubicBezTo>
                      <a:pt x="1290" y="420"/>
                      <a:pt x="1291" y="420"/>
                      <a:pt x="1291" y="420"/>
                    </a:cubicBezTo>
                    <a:cubicBezTo>
                      <a:pt x="1290" y="417"/>
                      <a:pt x="1290" y="414"/>
                      <a:pt x="1289" y="411"/>
                    </a:cubicBezTo>
                    <a:cubicBezTo>
                      <a:pt x="1288" y="408"/>
                      <a:pt x="1286" y="407"/>
                      <a:pt x="1286" y="404"/>
                    </a:cubicBezTo>
                    <a:cubicBezTo>
                      <a:pt x="1286" y="402"/>
                      <a:pt x="1287" y="388"/>
                      <a:pt x="1289" y="387"/>
                    </a:cubicBezTo>
                    <a:cubicBezTo>
                      <a:pt x="1293" y="385"/>
                      <a:pt x="1291" y="390"/>
                      <a:pt x="1291" y="392"/>
                    </a:cubicBezTo>
                    <a:cubicBezTo>
                      <a:pt x="1291" y="396"/>
                      <a:pt x="1292" y="398"/>
                      <a:pt x="1293" y="403"/>
                    </a:cubicBezTo>
                    <a:cubicBezTo>
                      <a:pt x="1294" y="406"/>
                      <a:pt x="1293" y="410"/>
                      <a:pt x="1296" y="412"/>
                    </a:cubicBezTo>
                    <a:cubicBezTo>
                      <a:pt x="1297" y="413"/>
                      <a:pt x="1299" y="411"/>
                      <a:pt x="1300" y="412"/>
                    </a:cubicBezTo>
                    <a:cubicBezTo>
                      <a:pt x="1301" y="413"/>
                      <a:pt x="1300" y="414"/>
                      <a:pt x="1300" y="415"/>
                    </a:cubicBezTo>
                    <a:cubicBezTo>
                      <a:pt x="1301" y="416"/>
                      <a:pt x="1302" y="417"/>
                      <a:pt x="1302" y="418"/>
                    </a:cubicBezTo>
                    <a:cubicBezTo>
                      <a:pt x="1304" y="421"/>
                      <a:pt x="1306" y="424"/>
                      <a:pt x="1306" y="426"/>
                    </a:cubicBezTo>
                    <a:cubicBezTo>
                      <a:pt x="1307" y="429"/>
                      <a:pt x="1304" y="432"/>
                      <a:pt x="1302" y="435"/>
                    </a:cubicBezTo>
                    <a:cubicBezTo>
                      <a:pt x="1301" y="438"/>
                      <a:pt x="1299" y="441"/>
                      <a:pt x="1297" y="444"/>
                    </a:cubicBezTo>
                    <a:cubicBezTo>
                      <a:pt x="1295" y="449"/>
                      <a:pt x="1299" y="449"/>
                      <a:pt x="1301" y="452"/>
                    </a:cubicBezTo>
                    <a:cubicBezTo>
                      <a:pt x="1302" y="450"/>
                      <a:pt x="1303" y="448"/>
                      <a:pt x="1304" y="446"/>
                    </a:cubicBezTo>
                    <a:cubicBezTo>
                      <a:pt x="1304" y="444"/>
                      <a:pt x="1305" y="443"/>
                      <a:pt x="1306" y="442"/>
                    </a:cubicBezTo>
                    <a:cubicBezTo>
                      <a:pt x="1307" y="440"/>
                      <a:pt x="1306" y="439"/>
                      <a:pt x="1306" y="437"/>
                    </a:cubicBezTo>
                    <a:cubicBezTo>
                      <a:pt x="1307" y="435"/>
                      <a:pt x="1307" y="435"/>
                      <a:pt x="1308" y="433"/>
                    </a:cubicBezTo>
                    <a:cubicBezTo>
                      <a:pt x="1309" y="432"/>
                      <a:pt x="1310" y="432"/>
                      <a:pt x="1311" y="431"/>
                    </a:cubicBezTo>
                    <a:cubicBezTo>
                      <a:pt x="1312" y="430"/>
                      <a:pt x="1311" y="429"/>
                      <a:pt x="1312" y="428"/>
                    </a:cubicBezTo>
                    <a:cubicBezTo>
                      <a:pt x="1314" y="424"/>
                      <a:pt x="1316" y="426"/>
                      <a:pt x="1316" y="421"/>
                    </a:cubicBezTo>
                    <a:cubicBezTo>
                      <a:pt x="1326" y="421"/>
                      <a:pt x="1321" y="410"/>
                      <a:pt x="1325" y="405"/>
                    </a:cubicBezTo>
                    <a:cubicBezTo>
                      <a:pt x="1325" y="402"/>
                      <a:pt x="1325" y="399"/>
                      <a:pt x="1324" y="397"/>
                    </a:cubicBezTo>
                    <a:cubicBezTo>
                      <a:pt x="1321" y="397"/>
                      <a:pt x="1319" y="390"/>
                      <a:pt x="1318" y="388"/>
                    </a:cubicBezTo>
                    <a:cubicBezTo>
                      <a:pt x="1318" y="385"/>
                      <a:pt x="1318" y="383"/>
                      <a:pt x="1317" y="381"/>
                    </a:cubicBezTo>
                    <a:cubicBezTo>
                      <a:pt x="1317" y="378"/>
                      <a:pt x="1314" y="376"/>
                      <a:pt x="1315" y="374"/>
                    </a:cubicBezTo>
                    <a:cubicBezTo>
                      <a:pt x="1317" y="378"/>
                      <a:pt x="1321" y="378"/>
                      <a:pt x="1325" y="380"/>
                    </a:cubicBezTo>
                    <a:cubicBezTo>
                      <a:pt x="1328" y="382"/>
                      <a:pt x="1329" y="385"/>
                      <a:pt x="1334" y="385"/>
                    </a:cubicBezTo>
                    <a:cubicBezTo>
                      <a:pt x="1338" y="384"/>
                      <a:pt x="1342" y="375"/>
                      <a:pt x="1344" y="371"/>
                    </a:cubicBezTo>
                    <a:cubicBezTo>
                      <a:pt x="1348" y="366"/>
                      <a:pt x="1351" y="359"/>
                      <a:pt x="1352" y="353"/>
                    </a:cubicBezTo>
                    <a:cubicBezTo>
                      <a:pt x="1353" y="349"/>
                      <a:pt x="1355" y="339"/>
                      <a:pt x="1353" y="336"/>
                    </a:cubicBezTo>
                    <a:cubicBezTo>
                      <a:pt x="1352" y="335"/>
                      <a:pt x="1350" y="336"/>
                      <a:pt x="1350" y="334"/>
                    </a:cubicBezTo>
                    <a:cubicBezTo>
                      <a:pt x="1352" y="334"/>
                      <a:pt x="1354" y="333"/>
                      <a:pt x="1357" y="333"/>
                    </a:cubicBezTo>
                    <a:cubicBezTo>
                      <a:pt x="1359" y="332"/>
                      <a:pt x="1362" y="333"/>
                      <a:pt x="1364" y="332"/>
                    </a:cubicBezTo>
                    <a:cubicBezTo>
                      <a:pt x="1367" y="332"/>
                      <a:pt x="1369" y="331"/>
                      <a:pt x="1373" y="331"/>
                    </a:cubicBezTo>
                    <a:cubicBezTo>
                      <a:pt x="1376" y="331"/>
                      <a:pt x="1378" y="330"/>
                      <a:pt x="1381" y="329"/>
                    </a:cubicBezTo>
                    <a:cubicBezTo>
                      <a:pt x="1383" y="328"/>
                      <a:pt x="1385" y="327"/>
                      <a:pt x="1388" y="327"/>
                    </a:cubicBezTo>
                    <a:cubicBezTo>
                      <a:pt x="1391" y="326"/>
                      <a:pt x="1392" y="324"/>
                      <a:pt x="1394" y="323"/>
                    </a:cubicBezTo>
                    <a:cubicBezTo>
                      <a:pt x="1398" y="321"/>
                      <a:pt x="1405" y="320"/>
                      <a:pt x="1409" y="316"/>
                    </a:cubicBezTo>
                    <a:cubicBezTo>
                      <a:pt x="1408" y="316"/>
                      <a:pt x="1407" y="316"/>
                      <a:pt x="1406" y="316"/>
                    </a:cubicBezTo>
                    <a:cubicBezTo>
                      <a:pt x="1407" y="316"/>
                      <a:pt x="1407" y="316"/>
                      <a:pt x="1407" y="314"/>
                    </a:cubicBezTo>
                    <a:cubicBezTo>
                      <a:pt x="1405" y="314"/>
                      <a:pt x="1401" y="316"/>
                      <a:pt x="1399" y="314"/>
                    </a:cubicBezTo>
                    <a:cubicBezTo>
                      <a:pt x="1400" y="314"/>
                      <a:pt x="1401" y="313"/>
                      <a:pt x="1401" y="312"/>
                    </a:cubicBezTo>
                    <a:cubicBezTo>
                      <a:pt x="1397" y="312"/>
                      <a:pt x="1395" y="315"/>
                      <a:pt x="1392" y="316"/>
                    </a:cubicBezTo>
                    <a:cubicBezTo>
                      <a:pt x="1388" y="319"/>
                      <a:pt x="1385" y="319"/>
                      <a:pt x="1381" y="319"/>
                    </a:cubicBezTo>
                    <a:cubicBezTo>
                      <a:pt x="1377" y="319"/>
                      <a:pt x="1374" y="318"/>
                      <a:pt x="1370" y="319"/>
                    </a:cubicBezTo>
                    <a:cubicBezTo>
                      <a:pt x="1368" y="321"/>
                      <a:pt x="1364" y="321"/>
                      <a:pt x="1361" y="320"/>
                    </a:cubicBezTo>
                    <a:cubicBezTo>
                      <a:pt x="1361" y="318"/>
                      <a:pt x="1368" y="317"/>
                      <a:pt x="1370" y="315"/>
                    </a:cubicBezTo>
                    <a:cubicBezTo>
                      <a:pt x="1373" y="314"/>
                      <a:pt x="1376" y="313"/>
                      <a:pt x="1378" y="311"/>
                    </a:cubicBezTo>
                    <a:cubicBezTo>
                      <a:pt x="1380" y="311"/>
                      <a:pt x="1380" y="310"/>
                      <a:pt x="1382" y="309"/>
                    </a:cubicBezTo>
                    <a:cubicBezTo>
                      <a:pt x="1384" y="309"/>
                      <a:pt x="1385" y="309"/>
                      <a:pt x="1387" y="309"/>
                    </a:cubicBezTo>
                    <a:cubicBezTo>
                      <a:pt x="1392" y="309"/>
                      <a:pt x="1395" y="309"/>
                      <a:pt x="1399" y="308"/>
                    </a:cubicBezTo>
                    <a:cubicBezTo>
                      <a:pt x="1408" y="306"/>
                      <a:pt x="1417" y="303"/>
                      <a:pt x="1426" y="304"/>
                    </a:cubicBezTo>
                    <a:cubicBezTo>
                      <a:pt x="1432" y="304"/>
                      <a:pt x="1437" y="306"/>
                      <a:pt x="1443" y="306"/>
                    </a:cubicBezTo>
                    <a:cubicBezTo>
                      <a:pt x="1446" y="306"/>
                      <a:pt x="1448" y="306"/>
                      <a:pt x="1447" y="303"/>
                    </a:cubicBezTo>
                    <a:cubicBezTo>
                      <a:pt x="1447" y="302"/>
                      <a:pt x="1444" y="300"/>
                      <a:pt x="1444" y="299"/>
                    </a:cubicBezTo>
                    <a:cubicBezTo>
                      <a:pt x="1445" y="297"/>
                      <a:pt x="1447" y="297"/>
                      <a:pt x="1449" y="297"/>
                    </a:cubicBezTo>
                    <a:cubicBezTo>
                      <a:pt x="1451" y="296"/>
                      <a:pt x="1453" y="295"/>
                      <a:pt x="1455" y="295"/>
                    </a:cubicBezTo>
                    <a:cubicBezTo>
                      <a:pt x="1458" y="295"/>
                      <a:pt x="1459" y="297"/>
                      <a:pt x="1462" y="297"/>
                    </a:cubicBezTo>
                    <a:cubicBezTo>
                      <a:pt x="1462" y="292"/>
                      <a:pt x="1463" y="282"/>
                      <a:pt x="1458" y="280"/>
                    </a:cubicBezTo>
                    <a:cubicBezTo>
                      <a:pt x="1457" y="283"/>
                      <a:pt x="1461" y="286"/>
                      <a:pt x="1459" y="289"/>
                    </a:cubicBezTo>
                    <a:cubicBezTo>
                      <a:pt x="1456" y="292"/>
                      <a:pt x="1449" y="291"/>
                      <a:pt x="1447" y="289"/>
                    </a:cubicBezTo>
                    <a:cubicBezTo>
                      <a:pt x="1445" y="287"/>
                      <a:pt x="1445" y="283"/>
                      <a:pt x="1444" y="280"/>
                    </a:cubicBezTo>
                    <a:cubicBezTo>
                      <a:pt x="1444" y="278"/>
                      <a:pt x="1443" y="275"/>
                      <a:pt x="1444" y="272"/>
                    </a:cubicBezTo>
                    <a:cubicBezTo>
                      <a:pt x="1437" y="272"/>
                      <a:pt x="1433" y="272"/>
                      <a:pt x="1436" y="266"/>
                    </a:cubicBezTo>
                    <a:cubicBezTo>
                      <a:pt x="1438" y="262"/>
                      <a:pt x="1438" y="264"/>
                      <a:pt x="1441" y="262"/>
                    </a:cubicBezTo>
                    <a:cubicBezTo>
                      <a:pt x="1443" y="261"/>
                      <a:pt x="1444" y="260"/>
                      <a:pt x="1444" y="257"/>
                    </a:cubicBezTo>
                    <a:cubicBezTo>
                      <a:pt x="1440" y="257"/>
                      <a:pt x="1440" y="258"/>
                      <a:pt x="1439" y="254"/>
                    </a:cubicBezTo>
                    <a:cubicBezTo>
                      <a:pt x="1438" y="251"/>
                      <a:pt x="1439" y="250"/>
                      <a:pt x="1440" y="248"/>
                    </a:cubicBezTo>
                    <a:cubicBezTo>
                      <a:pt x="1441" y="244"/>
                      <a:pt x="1443" y="241"/>
                      <a:pt x="1445" y="238"/>
                    </a:cubicBezTo>
                    <a:cubicBezTo>
                      <a:pt x="1446" y="236"/>
                      <a:pt x="1449" y="233"/>
                      <a:pt x="1449" y="231"/>
                    </a:cubicBezTo>
                    <a:cubicBezTo>
                      <a:pt x="1450" y="230"/>
                      <a:pt x="1449" y="228"/>
                      <a:pt x="1449" y="227"/>
                    </a:cubicBezTo>
                    <a:cubicBezTo>
                      <a:pt x="1450" y="226"/>
                      <a:pt x="1452" y="226"/>
                      <a:pt x="1453" y="224"/>
                    </a:cubicBezTo>
                    <a:cubicBezTo>
                      <a:pt x="1454" y="223"/>
                      <a:pt x="1454" y="221"/>
                      <a:pt x="1454" y="220"/>
                    </a:cubicBezTo>
                    <a:cubicBezTo>
                      <a:pt x="1456" y="220"/>
                      <a:pt x="1456" y="217"/>
                      <a:pt x="1457" y="217"/>
                    </a:cubicBezTo>
                    <a:cubicBezTo>
                      <a:pt x="1459" y="216"/>
                      <a:pt x="1460" y="218"/>
                      <a:pt x="1462" y="218"/>
                    </a:cubicBezTo>
                    <a:cubicBezTo>
                      <a:pt x="1462" y="218"/>
                      <a:pt x="1462" y="216"/>
                      <a:pt x="1463" y="216"/>
                    </a:cubicBezTo>
                    <a:cubicBezTo>
                      <a:pt x="1464" y="216"/>
                      <a:pt x="1465" y="217"/>
                      <a:pt x="1466" y="217"/>
                    </a:cubicBezTo>
                    <a:cubicBezTo>
                      <a:pt x="1469" y="216"/>
                      <a:pt x="1469" y="216"/>
                      <a:pt x="1472" y="215"/>
                    </a:cubicBezTo>
                    <a:cubicBezTo>
                      <a:pt x="1478" y="211"/>
                      <a:pt x="1489" y="214"/>
                      <a:pt x="1492" y="205"/>
                    </a:cubicBezTo>
                    <a:cubicBezTo>
                      <a:pt x="1489" y="205"/>
                      <a:pt x="1487" y="205"/>
                      <a:pt x="1485" y="204"/>
                    </a:cubicBezTo>
                    <a:cubicBezTo>
                      <a:pt x="1487" y="202"/>
                      <a:pt x="1488" y="197"/>
                      <a:pt x="1491" y="198"/>
                    </a:cubicBezTo>
                    <a:cubicBezTo>
                      <a:pt x="1494" y="199"/>
                      <a:pt x="1493" y="202"/>
                      <a:pt x="1495" y="203"/>
                    </a:cubicBezTo>
                    <a:cubicBezTo>
                      <a:pt x="1497" y="203"/>
                      <a:pt x="1497" y="201"/>
                      <a:pt x="1499" y="201"/>
                    </a:cubicBezTo>
                    <a:cubicBezTo>
                      <a:pt x="1499" y="201"/>
                      <a:pt x="1499" y="202"/>
                      <a:pt x="1499" y="202"/>
                    </a:cubicBezTo>
                    <a:cubicBezTo>
                      <a:pt x="1500" y="202"/>
                      <a:pt x="1500" y="202"/>
                      <a:pt x="1501" y="202"/>
                    </a:cubicBezTo>
                    <a:cubicBezTo>
                      <a:pt x="1501" y="203"/>
                      <a:pt x="1501" y="204"/>
                      <a:pt x="1501" y="204"/>
                    </a:cubicBezTo>
                    <a:cubicBezTo>
                      <a:pt x="1505" y="203"/>
                      <a:pt x="1509" y="198"/>
                      <a:pt x="1509" y="194"/>
                    </a:cubicBezTo>
                    <a:cubicBezTo>
                      <a:pt x="1510" y="195"/>
                      <a:pt x="1513" y="196"/>
                      <a:pt x="1515" y="195"/>
                    </a:cubicBezTo>
                    <a:cubicBezTo>
                      <a:pt x="1518" y="193"/>
                      <a:pt x="1517" y="191"/>
                      <a:pt x="1521" y="191"/>
                    </a:cubicBezTo>
                    <a:cubicBezTo>
                      <a:pt x="1525" y="191"/>
                      <a:pt x="1523" y="192"/>
                      <a:pt x="1526" y="189"/>
                    </a:cubicBezTo>
                    <a:cubicBezTo>
                      <a:pt x="1526" y="189"/>
                      <a:pt x="1529" y="187"/>
                      <a:pt x="1529" y="186"/>
                    </a:cubicBezTo>
                    <a:cubicBezTo>
                      <a:pt x="1531" y="186"/>
                      <a:pt x="1531" y="187"/>
                      <a:pt x="1532" y="186"/>
                    </a:cubicBezTo>
                    <a:cubicBezTo>
                      <a:pt x="1536" y="185"/>
                      <a:pt x="1541" y="180"/>
                      <a:pt x="1542" y="176"/>
                    </a:cubicBezTo>
                    <a:cubicBezTo>
                      <a:pt x="1542" y="173"/>
                      <a:pt x="1540" y="171"/>
                      <a:pt x="1539" y="169"/>
                    </a:cubicBezTo>
                    <a:cubicBezTo>
                      <a:pt x="1536" y="167"/>
                      <a:pt x="1533" y="165"/>
                      <a:pt x="1531" y="162"/>
                    </a:cubicBezTo>
                    <a:cubicBezTo>
                      <a:pt x="1530" y="160"/>
                      <a:pt x="1529" y="157"/>
                      <a:pt x="1528" y="154"/>
                    </a:cubicBezTo>
                    <a:cubicBezTo>
                      <a:pt x="1526" y="151"/>
                      <a:pt x="1523" y="150"/>
                      <a:pt x="1521" y="147"/>
                    </a:cubicBezTo>
                    <a:cubicBezTo>
                      <a:pt x="1512" y="133"/>
                      <a:pt x="1528" y="115"/>
                      <a:pt x="1521" y="100"/>
                    </a:cubicBezTo>
                    <a:cubicBezTo>
                      <a:pt x="1520" y="96"/>
                      <a:pt x="1515" y="87"/>
                      <a:pt x="1512" y="84"/>
                    </a:cubicBezTo>
                    <a:cubicBezTo>
                      <a:pt x="1506" y="78"/>
                      <a:pt x="1502" y="86"/>
                      <a:pt x="1494" y="84"/>
                    </a:cubicBezTo>
                    <a:cubicBezTo>
                      <a:pt x="1487" y="83"/>
                      <a:pt x="1486" y="75"/>
                      <a:pt x="1478" y="82"/>
                    </a:cubicBezTo>
                    <a:cubicBezTo>
                      <a:pt x="1474" y="86"/>
                      <a:pt x="1471" y="94"/>
                      <a:pt x="1467" y="99"/>
                    </a:cubicBezTo>
                    <a:cubicBezTo>
                      <a:pt x="1460" y="111"/>
                      <a:pt x="1459" y="121"/>
                      <a:pt x="1454" y="133"/>
                    </a:cubicBezTo>
                    <a:cubicBezTo>
                      <a:pt x="1451" y="139"/>
                      <a:pt x="1448" y="146"/>
                      <a:pt x="1444" y="152"/>
                    </a:cubicBezTo>
                    <a:cubicBezTo>
                      <a:pt x="1439" y="158"/>
                      <a:pt x="1436" y="156"/>
                      <a:pt x="1429" y="160"/>
                    </a:cubicBezTo>
                    <a:cubicBezTo>
                      <a:pt x="1423" y="163"/>
                      <a:pt x="1423" y="167"/>
                      <a:pt x="1416" y="168"/>
                    </a:cubicBezTo>
                    <a:cubicBezTo>
                      <a:pt x="1409" y="170"/>
                      <a:pt x="1403" y="169"/>
                      <a:pt x="1396" y="169"/>
                    </a:cubicBezTo>
                    <a:cubicBezTo>
                      <a:pt x="1379" y="169"/>
                      <a:pt x="1363" y="173"/>
                      <a:pt x="1346" y="171"/>
                    </a:cubicBezTo>
                    <a:cubicBezTo>
                      <a:pt x="1329" y="170"/>
                      <a:pt x="1322" y="177"/>
                      <a:pt x="1309" y="186"/>
                    </a:cubicBezTo>
                    <a:cubicBezTo>
                      <a:pt x="1304" y="190"/>
                      <a:pt x="1298" y="194"/>
                      <a:pt x="1293" y="200"/>
                    </a:cubicBezTo>
                    <a:cubicBezTo>
                      <a:pt x="1293" y="200"/>
                      <a:pt x="1292" y="201"/>
                      <a:pt x="1292" y="202"/>
                    </a:cubicBezTo>
                    <a:cubicBezTo>
                      <a:pt x="1293" y="203"/>
                      <a:pt x="1294" y="204"/>
                      <a:pt x="1294" y="206"/>
                    </a:cubicBezTo>
                    <a:cubicBezTo>
                      <a:pt x="1298" y="214"/>
                      <a:pt x="1294" y="220"/>
                      <a:pt x="1294" y="228"/>
                    </a:cubicBezTo>
                    <a:cubicBezTo>
                      <a:pt x="1282" y="232"/>
                      <a:pt x="1268" y="237"/>
                      <a:pt x="1255" y="236"/>
                    </a:cubicBezTo>
                    <a:cubicBezTo>
                      <a:pt x="1246" y="234"/>
                      <a:pt x="1237" y="232"/>
                      <a:pt x="1228" y="232"/>
                    </a:cubicBezTo>
                    <a:cubicBezTo>
                      <a:pt x="1227" y="232"/>
                      <a:pt x="1224" y="233"/>
                      <a:pt x="1221" y="234"/>
                    </a:cubicBezTo>
                    <a:cubicBezTo>
                      <a:pt x="1221" y="236"/>
                      <a:pt x="1221" y="238"/>
                      <a:pt x="1220" y="239"/>
                    </a:cubicBezTo>
                    <a:cubicBezTo>
                      <a:pt x="1220" y="246"/>
                      <a:pt x="1219" y="249"/>
                      <a:pt x="1217" y="251"/>
                    </a:cubicBezTo>
                    <a:cubicBezTo>
                      <a:pt x="1218" y="252"/>
                      <a:pt x="1219" y="253"/>
                      <a:pt x="1219" y="254"/>
                    </a:cubicBezTo>
                    <a:cubicBezTo>
                      <a:pt x="1222" y="258"/>
                      <a:pt x="1202" y="268"/>
                      <a:pt x="1198" y="272"/>
                    </a:cubicBezTo>
                    <a:cubicBezTo>
                      <a:pt x="1188" y="278"/>
                      <a:pt x="1176" y="283"/>
                      <a:pt x="1166" y="288"/>
                    </a:cubicBezTo>
                    <a:cubicBezTo>
                      <a:pt x="1155" y="294"/>
                      <a:pt x="1146" y="299"/>
                      <a:pt x="1135" y="300"/>
                    </a:cubicBezTo>
                    <a:cubicBezTo>
                      <a:pt x="1131" y="301"/>
                      <a:pt x="1126" y="302"/>
                      <a:pt x="1122" y="301"/>
                    </a:cubicBezTo>
                    <a:cubicBezTo>
                      <a:pt x="1122" y="297"/>
                      <a:pt x="1118" y="295"/>
                      <a:pt x="1114" y="297"/>
                    </a:cubicBezTo>
                    <a:cubicBezTo>
                      <a:pt x="1109" y="292"/>
                      <a:pt x="1095" y="286"/>
                      <a:pt x="1109" y="281"/>
                    </a:cubicBezTo>
                    <a:cubicBezTo>
                      <a:pt x="1109" y="280"/>
                      <a:pt x="1110" y="280"/>
                      <a:pt x="1111" y="280"/>
                    </a:cubicBezTo>
                    <a:cubicBezTo>
                      <a:pt x="1107" y="270"/>
                      <a:pt x="1122" y="269"/>
                      <a:pt x="1123" y="259"/>
                    </a:cubicBezTo>
                    <a:cubicBezTo>
                      <a:pt x="1123" y="259"/>
                      <a:pt x="1123" y="261"/>
                      <a:pt x="1123" y="261"/>
                    </a:cubicBezTo>
                    <a:cubicBezTo>
                      <a:pt x="1125" y="255"/>
                      <a:pt x="1128" y="249"/>
                      <a:pt x="1130" y="243"/>
                    </a:cubicBezTo>
                    <a:cubicBezTo>
                      <a:pt x="1130" y="244"/>
                      <a:pt x="1130" y="244"/>
                      <a:pt x="1129" y="244"/>
                    </a:cubicBezTo>
                    <a:cubicBezTo>
                      <a:pt x="1127" y="239"/>
                      <a:pt x="1125" y="232"/>
                      <a:pt x="1124" y="226"/>
                    </a:cubicBezTo>
                    <a:cubicBezTo>
                      <a:pt x="1123" y="222"/>
                      <a:pt x="1124" y="210"/>
                      <a:pt x="1121" y="207"/>
                    </a:cubicBezTo>
                    <a:cubicBezTo>
                      <a:pt x="1117" y="202"/>
                      <a:pt x="1109" y="209"/>
                      <a:pt x="1105" y="211"/>
                    </a:cubicBezTo>
                    <a:cubicBezTo>
                      <a:pt x="1104" y="212"/>
                      <a:pt x="1102" y="211"/>
                      <a:pt x="1101" y="212"/>
                    </a:cubicBezTo>
                    <a:cubicBezTo>
                      <a:pt x="1099" y="213"/>
                      <a:pt x="1099" y="215"/>
                      <a:pt x="1098" y="217"/>
                    </a:cubicBezTo>
                    <a:cubicBezTo>
                      <a:pt x="1096" y="219"/>
                      <a:pt x="1095" y="222"/>
                      <a:pt x="1091" y="223"/>
                    </a:cubicBezTo>
                    <a:cubicBezTo>
                      <a:pt x="1084" y="211"/>
                      <a:pt x="1094" y="209"/>
                      <a:pt x="1100" y="201"/>
                    </a:cubicBezTo>
                    <a:cubicBezTo>
                      <a:pt x="1105" y="193"/>
                      <a:pt x="1110" y="181"/>
                      <a:pt x="1109" y="170"/>
                    </a:cubicBezTo>
                    <a:cubicBezTo>
                      <a:pt x="1108" y="163"/>
                      <a:pt x="1095" y="155"/>
                      <a:pt x="1088" y="152"/>
                    </a:cubicBezTo>
                    <a:cubicBezTo>
                      <a:pt x="1081" y="149"/>
                      <a:pt x="1072" y="140"/>
                      <a:pt x="1063" y="142"/>
                    </a:cubicBezTo>
                    <a:cubicBezTo>
                      <a:pt x="1054" y="144"/>
                      <a:pt x="1055" y="151"/>
                      <a:pt x="1059" y="158"/>
                    </a:cubicBezTo>
                    <a:cubicBezTo>
                      <a:pt x="1055" y="161"/>
                      <a:pt x="1049" y="165"/>
                      <a:pt x="1044" y="167"/>
                    </a:cubicBezTo>
                    <a:cubicBezTo>
                      <a:pt x="1039" y="169"/>
                      <a:pt x="1036" y="167"/>
                      <a:pt x="1032" y="173"/>
                    </a:cubicBezTo>
                    <a:cubicBezTo>
                      <a:pt x="1028" y="180"/>
                      <a:pt x="1025" y="188"/>
                      <a:pt x="1024" y="196"/>
                    </a:cubicBezTo>
                    <a:cubicBezTo>
                      <a:pt x="1023" y="201"/>
                      <a:pt x="1020" y="205"/>
                      <a:pt x="1020" y="210"/>
                    </a:cubicBezTo>
                    <a:cubicBezTo>
                      <a:pt x="1020" y="212"/>
                      <a:pt x="1021" y="215"/>
                      <a:pt x="1020" y="217"/>
                    </a:cubicBezTo>
                    <a:cubicBezTo>
                      <a:pt x="1019" y="220"/>
                      <a:pt x="1017" y="221"/>
                      <a:pt x="1016" y="224"/>
                    </a:cubicBezTo>
                    <a:cubicBezTo>
                      <a:pt x="1016" y="228"/>
                      <a:pt x="1021" y="232"/>
                      <a:pt x="1023" y="236"/>
                    </a:cubicBezTo>
                    <a:cubicBezTo>
                      <a:pt x="1025" y="241"/>
                      <a:pt x="1027" y="249"/>
                      <a:pt x="1028" y="255"/>
                    </a:cubicBezTo>
                    <a:cubicBezTo>
                      <a:pt x="1029" y="261"/>
                      <a:pt x="1026" y="266"/>
                      <a:pt x="1024" y="272"/>
                    </a:cubicBezTo>
                    <a:cubicBezTo>
                      <a:pt x="1021" y="278"/>
                      <a:pt x="1017" y="283"/>
                      <a:pt x="1013" y="287"/>
                    </a:cubicBezTo>
                    <a:cubicBezTo>
                      <a:pt x="1009" y="291"/>
                      <a:pt x="1010" y="291"/>
                      <a:pt x="1004" y="292"/>
                    </a:cubicBezTo>
                    <a:cubicBezTo>
                      <a:pt x="1001" y="293"/>
                      <a:pt x="998" y="293"/>
                      <a:pt x="995" y="294"/>
                    </a:cubicBezTo>
                    <a:cubicBezTo>
                      <a:pt x="994" y="290"/>
                      <a:pt x="994" y="283"/>
                      <a:pt x="990" y="282"/>
                    </a:cubicBezTo>
                    <a:cubicBezTo>
                      <a:pt x="990" y="280"/>
                      <a:pt x="990" y="277"/>
                      <a:pt x="990" y="275"/>
                    </a:cubicBezTo>
                    <a:cubicBezTo>
                      <a:pt x="989" y="273"/>
                      <a:pt x="986" y="272"/>
                      <a:pt x="985" y="271"/>
                    </a:cubicBezTo>
                    <a:cubicBezTo>
                      <a:pt x="984" y="267"/>
                      <a:pt x="986" y="261"/>
                      <a:pt x="986" y="257"/>
                    </a:cubicBezTo>
                    <a:cubicBezTo>
                      <a:pt x="987" y="248"/>
                      <a:pt x="984" y="239"/>
                      <a:pt x="985" y="230"/>
                    </a:cubicBezTo>
                    <a:cubicBezTo>
                      <a:pt x="986" y="224"/>
                      <a:pt x="989" y="221"/>
                      <a:pt x="991" y="216"/>
                    </a:cubicBezTo>
                    <a:cubicBezTo>
                      <a:pt x="992" y="212"/>
                      <a:pt x="993" y="207"/>
                      <a:pt x="993" y="203"/>
                    </a:cubicBezTo>
                    <a:cubicBezTo>
                      <a:pt x="995" y="194"/>
                      <a:pt x="996" y="186"/>
                      <a:pt x="999" y="177"/>
                    </a:cubicBezTo>
                    <a:cubicBezTo>
                      <a:pt x="1001" y="172"/>
                      <a:pt x="1003" y="168"/>
                      <a:pt x="1005" y="164"/>
                    </a:cubicBezTo>
                    <a:cubicBezTo>
                      <a:pt x="1006" y="163"/>
                      <a:pt x="999" y="165"/>
                      <a:pt x="999" y="166"/>
                    </a:cubicBezTo>
                    <a:cubicBezTo>
                      <a:pt x="997" y="168"/>
                      <a:pt x="996" y="171"/>
                      <a:pt x="995" y="173"/>
                    </a:cubicBezTo>
                    <a:cubicBezTo>
                      <a:pt x="991" y="179"/>
                      <a:pt x="986" y="185"/>
                      <a:pt x="979" y="188"/>
                    </a:cubicBezTo>
                    <a:cubicBezTo>
                      <a:pt x="976" y="179"/>
                      <a:pt x="992" y="167"/>
                      <a:pt x="997" y="159"/>
                    </a:cubicBezTo>
                    <a:cubicBezTo>
                      <a:pt x="999" y="155"/>
                      <a:pt x="1001" y="149"/>
                      <a:pt x="1005" y="145"/>
                    </a:cubicBezTo>
                    <a:cubicBezTo>
                      <a:pt x="1007" y="142"/>
                      <a:pt x="1016" y="138"/>
                      <a:pt x="1016" y="145"/>
                    </a:cubicBezTo>
                    <a:cubicBezTo>
                      <a:pt x="1025" y="143"/>
                      <a:pt x="1029" y="135"/>
                      <a:pt x="1038" y="134"/>
                    </a:cubicBezTo>
                    <a:cubicBezTo>
                      <a:pt x="1044" y="133"/>
                      <a:pt x="1066" y="129"/>
                      <a:pt x="1066" y="139"/>
                    </a:cubicBezTo>
                    <a:cubicBezTo>
                      <a:pt x="1076" y="132"/>
                      <a:pt x="1088" y="135"/>
                      <a:pt x="1100" y="137"/>
                    </a:cubicBezTo>
                    <a:cubicBezTo>
                      <a:pt x="1099" y="136"/>
                      <a:pt x="1099" y="135"/>
                      <a:pt x="1098" y="134"/>
                    </a:cubicBezTo>
                    <a:cubicBezTo>
                      <a:pt x="1094" y="128"/>
                      <a:pt x="1092" y="131"/>
                      <a:pt x="1085" y="130"/>
                    </a:cubicBezTo>
                    <a:cubicBezTo>
                      <a:pt x="1086" y="119"/>
                      <a:pt x="1085" y="117"/>
                      <a:pt x="1076" y="113"/>
                    </a:cubicBezTo>
                    <a:cubicBezTo>
                      <a:pt x="1073" y="111"/>
                      <a:pt x="1071" y="109"/>
                      <a:pt x="1068" y="106"/>
                    </a:cubicBezTo>
                    <a:cubicBezTo>
                      <a:pt x="1068" y="107"/>
                      <a:pt x="1067" y="108"/>
                      <a:pt x="1066" y="109"/>
                    </a:cubicBezTo>
                    <a:cubicBezTo>
                      <a:pt x="1058" y="99"/>
                      <a:pt x="1041" y="107"/>
                      <a:pt x="1030" y="107"/>
                    </a:cubicBezTo>
                    <a:cubicBezTo>
                      <a:pt x="1018" y="108"/>
                      <a:pt x="1007" y="112"/>
                      <a:pt x="995" y="112"/>
                    </a:cubicBezTo>
                    <a:cubicBezTo>
                      <a:pt x="994" y="96"/>
                      <a:pt x="976" y="99"/>
                      <a:pt x="966" y="100"/>
                    </a:cubicBezTo>
                    <a:cubicBezTo>
                      <a:pt x="965" y="95"/>
                      <a:pt x="974" y="88"/>
                      <a:pt x="978" y="84"/>
                    </a:cubicBezTo>
                    <a:cubicBezTo>
                      <a:pt x="982" y="79"/>
                      <a:pt x="985" y="81"/>
                      <a:pt x="991" y="79"/>
                    </a:cubicBezTo>
                    <a:cubicBezTo>
                      <a:pt x="991" y="79"/>
                      <a:pt x="991" y="78"/>
                      <a:pt x="991" y="77"/>
                    </a:cubicBezTo>
                    <a:cubicBezTo>
                      <a:pt x="986" y="77"/>
                      <a:pt x="980" y="75"/>
                      <a:pt x="976" y="76"/>
                    </a:cubicBezTo>
                    <a:cubicBezTo>
                      <a:pt x="970" y="77"/>
                      <a:pt x="968" y="83"/>
                      <a:pt x="963" y="86"/>
                    </a:cubicBezTo>
                    <a:cubicBezTo>
                      <a:pt x="956" y="91"/>
                      <a:pt x="948" y="97"/>
                      <a:pt x="939" y="101"/>
                    </a:cubicBezTo>
                    <a:cubicBezTo>
                      <a:pt x="936" y="102"/>
                      <a:pt x="932" y="102"/>
                      <a:pt x="928" y="103"/>
                    </a:cubicBezTo>
                    <a:cubicBezTo>
                      <a:pt x="924" y="105"/>
                      <a:pt x="922" y="107"/>
                      <a:pt x="917" y="108"/>
                    </a:cubicBezTo>
                    <a:cubicBezTo>
                      <a:pt x="902" y="111"/>
                      <a:pt x="914" y="100"/>
                      <a:pt x="914" y="93"/>
                    </a:cubicBezTo>
                    <a:cubicBezTo>
                      <a:pt x="903" y="92"/>
                      <a:pt x="895" y="99"/>
                      <a:pt x="887" y="103"/>
                    </a:cubicBezTo>
                    <a:cubicBezTo>
                      <a:pt x="883" y="105"/>
                      <a:pt x="870" y="110"/>
                      <a:pt x="872" y="101"/>
                    </a:cubicBezTo>
                    <a:cubicBezTo>
                      <a:pt x="874" y="97"/>
                      <a:pt x="887" y="92"/>
                      <a:pt x="891" y="87"/>
                    </a:cubicBezTo>
                    <a:cubicBezTo>
                      <a:pt x="897" y="80"/>
                      <a:pt x="903" y="73"/>
                      <a:pt x="912" y="68"/>
                    </a:cubicBezTo>
                    <a:cubicBezTo>
                      <a:pt x="920" y="63"/>
                      <a:pt x="928" y="61"/>
                      <a:pt x="936" y="56"/>
                    </a:cubicBezTo>
                    <a:cubicBezTo>
                      <a:pt x="935" y="56"/>
                      <a:pt x="934" y="56"/>
                      <a:pt x="933" y="56"/>
                    </a:cubicBezTo>
                    <a:cubicBezTo>
                      <a:pt x="930" y="55"/>
                      <a:pt x="928" y="53"/>
                      <a:pt x="925" y="52"/>
                    </a:cubicBezTo>
                    <a:cubicBezTo>
                      <a:pt x="920" y="50"/>
                      <a:pt x="912" y="54"/>
                      <a:pt x="906" y="51"/>
                    </a:cubicBezTo>
                    <a:cubicBezTo>
                      <a:pt x="903" y="49"/>
                      <a:pt x="905" y="46"/>
                      <a:pt x="901" y="47"/>
                    </a:cubicBezTo>
                    <a:cubicBezTo>
                      <a:pt x="898" y="48"/>
                      <a:pt x="896" y="52"/>
                      <a:pt x="893" y="53"/>
                    </a:cubicBezTo>
                    <a:cubicBezTo>
                      <a:pt x="886" y="55"/>
                      <a:pt x="883" y="50"/>
                      <a:pt x="878" y="47"/>
                    </a:cubicBezTo>
                    <a:cubicBezTo>
                      <a:pt x="877" y="46"/>
                      <a:pt x="875" y="46"/>
                      <a:pt x="874" y="45"/>
                    </a:cubicBezTo>
                    <a:cubicBezTo>
                      <a:pt x="873" y="44"/>
                      <a:pt x="873" y="42"/>
                      <a:pt x="872" y="42"/>
                    </a:cubicBezTo>
                    <a:cubicBezTo>
                      <a:pt x="867" y="39"/>
                      <a:pt x="869" y="44"/>
                      <a:pt x="867" y="46"/>
                    </a:cubicBezTo>
                    <a:cubicBezTo>
                      <a:pt x="863" y="48"/>
                      <a:pt x="862" y="43"/>
                      <a:pt x="861" y="41"/>
                    </a:cubicBezTo>
                    <a:cubicBezTo>
                      <a:pt x="859" y="38"/>
                      <a:pt x="858" y="38"/>
                      <a:pt x="855" y="36"/>
                    </a:cubicBezTo>
                    <a:cubicBezTo>
                      <a:pt x="852" y="33"/>
                      <a:pt x="846" y="29"/>
                      <a:pt x="841" y="29"/>
                    </a:cubicBezTo>
                    <a:cubicBezTo>
                      <a:pt x="837" y="29"/>
                      <a:pt x="837" y="33"/>
                      <a:pt x="833" y="33"/>
                    </a:cubicBezTo>
                    <a:cubicBezTo>
                      <a:pt x="830" y="34"/>
                      <a:pt x="827" y="33"/>
                      <a:pt x="825" y="32"/>
                    </a:cubicBezTo>
                    <a:cubicBezTo>
                      <a:pt x="825" y="28"/>
                      <a:pt x="818" y="30"/>
                      <a:pt x="815" y="29"/>
                    </a:cubicBezTo>
                    <a:cubicBezTo>
                      <a:pt x="814" y="29"/>
                      <a:pt x="812" y="28"/>
                      <a:pt x="810" y="27"/>
                    </a:cubicBezTo>
                    <a:cubicBezTo>
                      <a:pt x="809" y="27"/>
                      <a:pt x="807" y="27"/>
                      <a:pt x="805" y="26"/>
                    </a:cubicBezTo>
                    <a:cubicBezTo>
                      <a:pt x="800" y="23"/>
                      <a:pt x="800" y="15"/>
                      <a:pt x="799" y="10"/>
                    </a:cubicBezTo>
                    <a:cubicBezTo>
                      <a:pt x="799" y="8"/>
                      <a:pt x="799" y="4"/>
                      <a:pt x="797" y="2"/>
                    </a:cubicBezTo>
                    <a:cubicBezTo>
                      <a:pt x="796" y="1"/>
                      <a:pt x="789" y="0"/>
                      <a:pt x="789" y="1"/>
                    </a:cubicBezTo>
                    <a:cubicBezTo>
                      <a:pt x="789" y="1"/>
                      <a:pt x="789" y="15"/>
                      <a:pt x="789" y="15"/>
                    </a:cubicBezTo>
                    <a:cubicBezTo>
                      <a:pt x="48" y="15"/>
                      <a:pt x="48" y="15"/>
                      <a:pt x="48" y="15"/>
                    </a:cubicBezTo>
                    <a:cubicBezTo>
                      <a:pt x="49" y="15"/>
                      <a:pt x="50" y="16"/>
                      <a:pt x="51" y="17"/>
                    </a:cubicBezTo>
                    <a:cubicBezTo>
                      <a:pt x="53" y="20"/>
                      <a:pt x="53" y="22"/>
                      <a:pt x="54" y="25"/>
                    </a:cubicBezTo>
                    <a:cubicBezTo>
                      <a:pt x="54" y="27"/>
                      <a:pt x="55" y="29"/>
                      <a:pt x="55" y="31"/>
                    </a:cubicBezTo>
                    <a:cubicBezTo>
                      <a:pt x="55" y="34"/>
                      <a:pt x="54" y="34"/>
                      <a:pt x="53" y="36"/>
                    </a:cubicBezTo>
                    <a:cubicBezTo>
                      <a:pt x="52" y="40"/>
                      <a:pt x="54" y="45"/>
                      <a:pt x="51" y="48"/>
                    </a:cubicBezTo>
                    <a:cubicBezTo>
                      <a:pt x="48" y="50"/>
                      <a:pt x="44" y="50"/>
                      <a:pt x="41" y="49"/>
                    </a:cubicBezTo>
                    <a:cubicBezTo>
                      <a:pt x="38" y="49"/>
                      <a:pt x="36" y="48"/>
                      <a:pt x="33" y="48"/>
                    </a:cubicBezTo>
                    <a:cubicBezTo>
                      <a:pt x="30" y="48"/>
                      <a:pt x="29" y="49"/>
                      <a:pt x="26" y="48"/>
                    </a:cubicBezTo>
                    <a:cubicBezTo>
                      <a:pt x="22" y="48"/>
                      <a:pt x="17" y="46"/>
                      <a:pt x="14" y="45"/>
                    </a:cubicBezTo>
                    <a:cubicBezTo>
                      <a:pt x="10" y="44"/>
                      <a:pt x="5" y="41"/>
                      <a:pt x="2" y="39"/>
                    </a:cubicBezTo>
                    <a:cubicBezTo>
                      <a:pt x="0" y="40"/>
                      <a:pt x="0" y="44"/>
                      <a:pt x="0" y="46"/>
                    </a:cubicBezTo>
                    <a:cubicBezTo>
                      <a:pt x="0" y="50"/>
                      <a:pt x="0" y="54"/>
                      <a:pt x="2" y="57"/>
                    </a:cubicBezTo>
                    <a:cubicBezTo>
                      <a:pt x="4" y="61"/>
                      <a:pt x="7" y="63"/>
                      <a:pt x="9" y="67"/>
                    </a:cubicBezTo>
                    <a:cubicBezTo>
                      <a:pt x="10" y="71"/>
                      <a:pt x="10" y="75"/>
                      <a:pt x="11" y="78"/>
                    </a:cubicBezTo>
                    <a:cubicBezTo>
                      <a:pt x="12" y="81"/>
                      <a:pt x="14" y="83"/>
                      <a:pt x="15" y="86"/>
                    </a:cubicBezTo>
                    <a:cubicBezTo>
                      <a:pt x="16" y="88"/>
                      <a:pt x="13" y="92"/>
                      <a:pt x="14" y="95"/>
                    </a:cubicBezTo>
                    <a:cubicBezTo>
                      <a:pt x="14" y="98"/>
                      <a:pt x="16" y="101"/>
                      <a:pt x="17" y="105"/>
                    </a:cubicBezTo>
                    <a:cubicBezTo>
                      <a:pt x="18" y="110"/>
                      <a:pt x="15" y="117"/>
                      <a:pt x="17" y="121"/>
                    </a:cubicBezTo>
                    <a:cubicBezTo>
                      <a:pt x="18" y="125"/>
                      <a:pt x="20" y="127"/>
                      <a:pt x="21" y="131"/>
                    </a:cubicBezTo>
                    <a:cubicBezTo>
                      <a:pt x="22" y="138"/>
                      <a:pt x="21" y="146"/>
                      <a:pt x="21" y="153"/>
                    </a:cubicBezTo>
                    <a:cubicBezTo>
                      <a:pt x="21" y="156"/>
                      <a:pt x="20" y="159"/>
                      <a:pt x="19" y="163"/>
                    </a:cubicBezTo>
                    <a:cubicBezTo>
                      <a:pt x="19" y="167"/>
                      <a:pt x="19" y="171"/>
                      <a:pt x="18" y="175"/>
                    </a:cubicBezTo>
                    <a:cubicBezTo>
                      <a:pt x="17" y="183"/>
                      <a:pt x="17" y="190"/>
                      <a:pt x="16" y="198"/>
                    </a:cubicBezTo>
                    <a:cubicBezTo>
                      <a:pt x="15" y="202"/>
                      <a:pt x="16" y="206"/>
                      <a:pt x="16" y="210"/>
                    </a:cubicBezTo>
                    <a:cubicBezTo>
                      <a:pt x="15" y="214"/>
                      <a:pt x="14" y="219"/>
                      <a:pt x="13" y="223"/>
                    </a:cubicBezTo>
                    <a:cubicBezTo>
                      <a:pt x="12" y="227"/>
                      <a:pt x="10" y="230"/>
                      <a:pt x="9" y="234"/>
                    </a:cubicBezTo>
                    <a:cubicBezTo>
                      <a:pt x="8" y="238"/>
                      <a:pt x="8" y="242"/>
                      <a:pt x="7" y="246"/>
                    </a:cubicBezTo>
                    <a:cubicBezTo>
                      <a:pt x="6" y="247"/>
                      <a:pt x="5" y="250"/>
                      <a:pt x="5" y="251"/>
                    </a:cubicBezTo>
                    <a:cubicBezTo>
                      <a:pt x="5" y="254"/>
                      <a:pt x="8" y="256"/>
                      <a:pt x="9" y="260"/>
                    </a:cubicBezTo>
                    <a:cubicBezTo>
                      <a:pt x="9" y="264"/>
                      <a:pt x="7" y="266"/>
                      <a:pt x="8" y="270"/>
                    </a:cubicBezTo>
                    <a:cubicBezTo>
                      <a:pt x="8" y="274"/>
                      <a:pt x="11" y="276"/>
                      <a:pt x="12" y="280"/>
                    </a:cubicBezTo>
                    <a:cubicBezTo>
                      <a:pt x="13" y="281"/>
                      <a:pt x="12" y="289"/>
                      <a:pt x="13" y="290"/>
                    </a:cubicBezTo>
                    <a:cubicBezTo>
                      <a:pt x="18" y="291"/>
                      <a:pt x="17" y="302"/>
                      <a:pt x="16" y="305"/>
                    </a:cubicBezTo>
                    <a:cubicBezTo>
                      <a:pt x="15" y="308"/>
                      <a:pt x="15" y="311"/>
                      <a:pt x="16" y="314"/>
                    </a:cubicBezTo>
                    <a:cubicBezTo>
                      <a:pt x="16" y="324"/>
                      <a:pt x="6" y="332"/>
                      <a:pt x="9" y="341"/>
                    </a:cubicBezTo>
                    <a:cubicBezTo>
                      <a:pt x="10" y="347"/>
                      <a:pt x="16" y="348"/>
                      <a:pt x="19" y="352"/>
                    </a:cubicBezTo>
                    <a:cubicBezTo>
                      <a:pt x="22" y="355"/>
                      <a:pt x="25" y="361"/>
                      <a:pt x="25" y="366"/>
                    </a:cubicBezTo>
                    <a:cubicBezTo>
                      <a:pt x="25" y="370"/>
                      <a:pt x="22" y="374"/>
                      <a:pt x="25" y="379"/>
                    </a:cubicBezTo>
                    <a:cubicBezTo>
                      <a:pt x="26" y="382"/>
                      <a:pt x="27" y="382"/>
                      <a:pt x="27" y="386"/>
                    </a:cubicBezTo>
                    <a:cubicBezTo>
                      <a:pt x="27" y="388"/>
                      <a:pt x="27" y="390"/>
                      <a:pt x="28" y="392"/>
                    </a:cubicBezTo>
                    <a:cubicBezTo>
                      <a:pt x="30" y="393"/>
                      <a:pt x="32" y="395"/>
                      <a:pt x="34" y="397"/>
                    </a:cubicBezTo>
                    <a:cubicBezTo>
                      <a:pt x="37" y="402"/>
                      <a:pt x="44" y="406"/>
                      <a:pt x="46" y="412"/>
                    </a:cubicBezTo>
                    <a:cubicBezTo>
                      <a:pt x="46" y="414"/>
                      <a:pt x="45" y="418"/>
                      <a:pt x="46" y="420"/>
                    </a:cubicBezTo>
                    <a:cubicBezTo>
                      <a:pt x="47" y="422"/>
                      <a:pt x="48" y="420"/>
                      <a:pt x="49" y="421"/>
                    </a:cubicBezTo>
                    <a:cubicBezTo>
                      <a:pt x="50" y="421"/>
                      <a:pt x="50" y="422"/>
                      <a:pt x="52" y="423"/>
                    </a:cubicBezTo>
                    <a:cubicBezTo>
                      <a:pt x="56" y="426"/>
                      <a:pt x="58" y="426"/>
                      <a:pt x="60" y="422"/>
                    </a:cubicBezTo>
                    <a:cubicBezTo>
                      <a:pt x="60" y="421"/>
                      <a:pt x="59" y="418"/>
                      <a:pt x="60" y="418"/>
                    </a:cubicBezTo>
                    <a:cubicBezTo>
                      <a:pt x="61" y="417"/>
                      <a:pt x="63" y="418"/>
                      <a:pt x="63" y="418"/>
                    </a:cubicBezTo>
                    <a:cubicBezTo>
                      <a:pt x="60" y="420"/>
                      <a:pt x="63" y="425"/>
                      <a:pt x="64" y="427"/>
                    </a:cubicBezTo>
                    <a:cubicBezTo>
                      <a:pt x="64" y="428"/>
                      <a:pt x="64" y="429"/>
                      <a:pt x="64" y="430"/>
                    </a:cubicBezTo>
                    <a:cubicBezTo>
                      <a:pt x="65" y="430"/>
                      <a:pt x="67" y="430"/>
                      <a:pt x="67" y="431"/>
                    </a:cubicBezTo>
                    <a:cubicBezTo>
                      <a:pt x="69" y="433"/>
                      <a:pt x="70" y="433"/>
                      <a:pt x="69" y="436"/>
                    </a:cubicBezTo>
                    <a:cubicBezTo>
                      <a:pt x="66" y="436"/>
                      <a:pt x="65" y="435"/>
                      <a:pt x="63" y="432"/>
                    </a:cubicBezTo>
                    <a:cubicBezTo>
                      <a:pt x="62" y="430"/>
                      <a:pt x="64" y="426"/>
                      <a:pt x="59" y="428"/>
                    </a:cubicBezTo>
                    <a:cubicBezTo>
                      <a:pt x="59" y="433"/>
                      <a:pt x="60" y="435"/>
                      <a:pt x="61" y="440"/>
                    </a:cubicBezTo>
                    <a:cubicBezTo>
                      <a:pt x="62" y="444"/>
                      <a:pt x="61" y="448"/>
                      <a:pt x="64" y="451"/>
                    </a:cubicBezTo>
                    <a:cubicBezTo>
                      <a:pt x="68" y="456"/>
                      <a:pt x="72" y="454"/>
                      <a:pt x="76" y="457"/>
                    </a:cubicBezTo>
                    <a:cubicBezTo>
                      <a:pt x="80" y="460"/>
                      <a:pt x="77" y="467"/>
                      <a:pt x="73" y="467"/>
                    </a:cubicBezTo>
                    <a:cubicBezTo>
                      <a:pt x="72" y="474"/>
                      <a:pt x="79" y="482"/>
                      <a:pt x="84" y="486"/>
                    </a:cubicBezTo>
                    <a:cubicBezTo>
                      <a:pt x="85" y="488"/>
                      <a:pt x="86" y="489"/>
                      <a:pt x="88" y="491"/>
                    </a:cubicBezTo>
                    <a:cubicBezTo>
                      <a:pt x="89" y="492"/>
                      <a:pt x="89" y="494"/>
                      <a:pt x="90" y="496"/>
                    </a:cubicBezTo>
                    <a:cubicBezTo>
                      <a:pt x="92" y="498"/>
                      <a:pt x="94" y="498"/>
                      <a:pt x="95" y="500"/>
                    </a:cubicBezTo>
                    <a:cubicBezTo>
                      <a:pt x="96" y="501"/>
                      <a:pt x="97" y="503"/>
                      <a:pt x="99" y="504"/>
                    </a:cubicBezTo>
                    <a:cubicBezTo>
                      <a:pt x="102" y="507"/>
                      <a:pt x="100" y="510"/>
                      <a:pt x="102" y="513"/>
                    </a:cubicBezTo>
                    <a:cubicBezTo>
                      <a:pt x="103" y="514"/>
                      <a:pt x="109" y="517"/>
                      <a:pt x="110" y="516"/>
                    </a:cubicBezTo>
                    <a:cubicBezTo>
                      <a:pt x="109" y="521"/>
                      <a:pt x="109" y="525"/>
                      <a:pt x="109" y="529"/>
                    </a:cubicBezTo>
                    <a:cubicBezTo>
                      <a:pt x="109" y="534"/>
                      <a:pt x="108" y="533"/>
                      <a:pt x="111" y="536"/>
                    </a:cubicBezTo>
                    <a:cubicBezTo>
                      <a:pt x="116" y="540"/>
                      <a:pt x="121" y="537"/>
                      <a:pt x="126" y="539"/>
                    </a:cubicBezTo>
                    <a:cubicBezTo>
                      <a:pt x="130" y="540"/>
                      <a:pt x="133" y="540"/>
                      <a:pt x="137" y="541"/>
                    </a:cubicBezTo>
                    <a:cubicBezTo>
                      <a:pt x="140" y="541"/>
                      <a:pt x="143" y="542"/>
                      <a:pt x="144" y="544"/>
                    </a:cubicBezTo>
                    <a:cubicBezTo>
                      <a:pt x="146" y="546"/>
                      <a:pt x="146" y="548"/>
                      <a:pt x="150" y="550"/>
                    </a:cubicBezTo>
                    <a:cubicBezTo>
                      <a:pt x="154" y="552"/>
                      <a:pt x="163" y="551"/>
                      <a:pt x="166" y="554"/>
                    </a:cubicBezTo>
                    <a:cubicBezTo>
                      <a:pt x="169" y="556"/>
                      <a:pt x="167" y="559"/>
                      <a:pt x="169" y="561"/>
                    </a:cubicBezTo>
                    <a:cubicBezTo>
                      <a:pt x="171" y="563"/>
                      <a:pt x="174" y="561"/>
                      <a:pt x="176" y="562"/>
                    </a:cubicBezTo>
                    <a:cubicBezTo>
                      <a:pt x="178" y="563"/>
                      <a:pt x="180" y="565"/>
                      <a:pt x="181" y="566"/>
                    </a:cubicBezTo>
                    <a:cubicBezTo>
                      <a:pt x="187" y="569"/>
                      <a:pt x="192" y="573"/>
                      <a:pt x="196" y="578"/>
                    </a:cubicBezTo>
                    <a:cubicBezTo>
                      <a:pt x="198" y="580"/>
                      <a:pt x="199" y="582"/>
                      <a:pt x="199" y="585"/>
                    </a:cubicBezTo>
                    <a:cubicBezTo>
                      <a:pt x="199" y="587"/>
                      <a:pt x="197" y="590"/>
                      <a:pt x="199" y="593"/>
                    </a:cubicBezTo>
                    <a:cubicBezTo>
                      <a:pt x="201" y="596"/>
                      <a:pt x="202" y="594"/>
                      <a:pt x="203" y="598"/>
                    </a:cubicBezTo>
                    <a:cubicBezTo>
                      <a:pt x="203" y="599"/>
                      <a:pt x="203" y="599"/>
                      <a:pt x="203" y="600"/>
                    </a:cubicBezTo>
                    <a:cubicBezTo>
                      <a:pt x="221" y="598"/>
                      <a:pt x="266" y="595"/>
                      <a:pt x="266" y="595"/>
                    </a:cubicBezTo>
                    <a:lnTo>
                      <a:pt x="267" y="60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79" name="Freeform 471">
                <a:extLst>
                  <a:ext uri="{FF2B5EF4-FFF2-40B4-BE49-F238E27FC236}">
                    <a16:creationId xmlns:a16="http://schemas.microsoft.com/office/drawing/2014/main" id="{86963BDC-D3A0-46AF-B8FE-7A62F7984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0604" y="3767230"/>
                <a:ext cx="706320" cy="462278"/>
              </a:xfrm>
              <a:custGeom>
                <a:avLst/>
                <a:gdLst>
                  <a:gd name="T0" fmla="*/ 712 w 811"/>
                  <a:gd name="T1" fmla="*/ 480 h 531"/>
                  <a:gd name="T2" fmla="*/ 707 w 811"/>
                  <a:gd name="T3" fmla="*/ 440 h 531"/>
                  <a:gd name="T4" fmla="*/ 779 w 811"/>
                  <a:gd name="T5" fmla="*/ 422 h 531"/>
                  <a:gd name="T6" fmla="*/ 791 w 811"/>
                  <a:gd name="T7" fmla="*/ 383 h 531"/>
                  <a:gd name="T8" fmla="*/ 770 w 811"/>
                  <a:gd name="T9" fmla="*/ 333 h 531"/>
                  <a:gd name="T10" fmla="*/ 710 w 811"/>
                  <a:gd name="T11" fmla="*/ 381 h 531"/>
                  <a:gd name="T12" fmla="*/ 689 w 811"/>
                  <a:gd name="T13" fmla="*/ 417 h 531"/>
                  <a:gd name="T14" fmla="*/ 650 w 811"/>
                  <a:gd name="T15" fmla="*/ 420 h 531"/>
                  <a:gd name="T16" fmla="*/ 601 w 811"/>
                  <a:gd name="T17" fmla="*/ 427 h 531"/>
                  <a:gd name="T18" fmla="*/ 569 w 811"/>
                  <a:gd name="T19" fmla="*/ 407 h 531"/>
                  <a:gd name="T20" fmla="*/ 540 w 811"/>
                  <a:gd name="T21" fmla="*/ 371 h 531"/>
                  <a:gd name="T22" fmla="*/ 516 w 811"/>
                  <a:gd name="T23" fmla="*/ 294 h 531"/>
                  <a:gd name="T24" fmla="*/ 531 w 811"/>
                  <a:gd name="T25" fmla="*/ 205 h 531"/>
                  <a:gd name="T26" fmla="*/ 477 w 811"/>
                  <a:gd name="T27" fmla="*/ 181 h 531"/>
                  <a:gd name="T28" fmla="*/ 440 w 811"/>
                  <a:gd name="T29" fmla="*/ 115 h 531"/>
                  <a:gd name="T30" fmla="*/ 357 w 811"/>
                  <a:gd name="T31" fmla="*/ 108 h 531"/>
                  <a:gd name="T32" fmla="*/ 294 w 811"/>
                  <a:gd name="T33" fmla="*/ 39 h 531"/>
                  <a:gd name="T34" fmla="*/ 162 w 811"/>
                  <a:gd name="T35" fmla="*/ 43 h 531"/>
                  <a:gd name="T36" fmla="*/ 6 w 811"/>
                  <a:gd name="T37" fmla="*/ 19 h 531"/>
                  <a:gd name="T38" fmla="*/ 19 w 811"/>
                  <a:gd name="T39" fmla="*/ 45 h 531"/>
                  <a:gd name="T40" fmla="*/ 34 w 811"/>
                  <a:gd name="T41" fmla="*/ 77 h 531"/>
                  <a:gd name="T42" fmla="*/ 57 w 811"/>
                  <a:gd name="T43" fmla="*/ 104 h 531"/>
                  <a:gd name="T44" fmla="*/ 72 w 811"/>
                  <a:gd name="T45" fmla="*/ 150 h 531"/>
                  <a:gd name="T46" fmla="*/ 72 w 811"/>
                  <a:gd name="T47" fmla="*/ 169 h 531"/>
                  <a:gd name="T48" fmla="*/ 96 w 811"/>
                  <a:gd name="T49" fmla="*/ 183 h 531"/>
                  <a:gd name="T50" fmla="*/ 129 w 811"/>
                  <a:gd name="T51" fmla="*/ 240 h 531"/>
                  <a:gd name="T52" fmla="*/ 171 w 811"/>
                  <a:gd name="T53" fmla="*/ 269 h 531"/>
                  <a:gd name="T54" fmla="*/ 206 w 811"/>
                  <a:gd name="T55" fmla="*/ 281 h 531"/>
                  <a:gd name="T56" fmla="*/ 182 w 811"/>
                  <a:gd name="T57" fmla="*/ 253 h 531"/>
                  <a:gd name="T58" fmla="*/ 155 w 811"/>
                  <a:gd name="T59" fmla="*/ 209 h 531"/>
                  <a:gd name="T60" fmla="*/ 138 w 811"/>
                  <a:gd name="T61" fmla="*/ 174 h 531"/>
                  <a:gd name="T62" fmla="*/ 109 w 811"/>
                  <a:gd name="T63" fmla="*/ 130 h 531"/>
                  <a:gd name="T64" fmla="*/ 67 w 811"/>
                  <a:gd name="T65" fmla="*/ 77 h 531"/>
                  <a:gd name="T66" fmla="*/ 73 w 811"/>
                  <a:gd name="T67" fmla="*/ 34 h 531"/>
                  <a:gd name="T68" fmla="*/ 107 w 811"/>
                  <a:gd name="T69" fmla="*/ 61 h 531"/>
                  <a:gd name="T70" fmla="*/ 125 w 811"/>
                  <a:gd name="T71" fmla="*/ 97 h 531"/>
                  <a:gd name="T72" fmla="*/ 123 w 811"/>
                  <a:gd name="T73" fmla="*/ 119 h 531"/>
                  <a:gd name="T74" fmla="*/ 145 w 811"/>
                  <a:gd name="T75" fmla="*/ 131 h 531"/>
                  <a:gd name="T76" fmla="*/ 176 w 811"/>
                  <a:gd name="T77" fmla="*/ 165 h 531"/>
                  <a:gd name="T78" fmla="*/ 213 w 811"/>
                  <a:gd name="T79" fmla="*/ 218 h 531"/>
                  <a:gd name="T80" fmla="*/ 241 w 811"/>
                  <a:gd name="T81" fmla="*/ 239 h 531"/>
                  <a:gd name="T82" fmla="*/ 301 w 811"/>
                  <a:gd name="T83" fmla="*/ 303 h 531"/>
                  <a:gd name="T84" fmla="*/ 309 w 811"/>
                  <a:gd name="T85" fmla="*/ 330 h 531"/>
                  <a:gd name="T86" fmla="*/ 307 w 811"/>
                  <a:gd name="T87" fmla="*/ 364 h 531"/>
                  <a:gd name="T88" fmla="*/ 324 w 811"/>
                  <a:gd name="T89" fmla="*/ 398 h 531"/>
                  <a:gd name="T90" fmla="*/ 404 w 811"/>
                  <a:gd name="T91" fmla="*/ 437 h 531"/>
                  <a:gd name="T92" fmla="*/ 422 w 811"/>
                  <a:gd name="T93" fmla="*/ 450 h 531"/>
                  <a:gd name="T94" fmla="*/ 481 w 811"/>
                  <a:gd name="T95" fmla="*/ 475 h 531"/>
                  <a:gd name="T96" fmla="*/ 544 w 811"/>
                  <a:gd name="T97" fmla="*/ 499 h 531"/>
                  <a:gd name="T98" fmla="*/ 616 w 811"/>
                  <a:gd name="T99" fmla="*/ 491 h 531"/>
                  <a:gd name="T100" fmla="*/ 664 w 811"/>
                  <a:gd name="T101" fmla="*/ 531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11" h="531">
                    <a:moveTo>
                      <a:pt x="668" y="516"/>
                    </a:moveTo>
                    <a:cubicBezTo>
                      <a:pt x="668" y="513"/>
                      <a:pt x="666" y="510"/>
                      <a:pt x="666" y="506"/>
                    </a:cubicBezTo>
                    <a:cubicBezTo>
                      <a:pt x="667" y="502"/>
                      <a:pt x="671" y="499"/>
                      <a:pt x="673" y="496"/>
                    </a:cubicBezTo>
                    <a:cubicBezTo>
                      <a:pt x="680" y="487"/>
                      <a:pt x="686" y="489"/>
                      <a:pt x="697" y="489"/>
                    </a:cubicBezTo>
                    <a:cubicBezTo>
                      <a:pt x="703" y="489"/>
                      <a:pt x="715" y="489"/>
                      <a:pt x="712" y="480"/>
                    </a:cubicBezTo>
                    <a:cubicBezTo>
                      <a:pt x="711" y="477"/>
                      <a:pt x="704" y="470"/>
                      <a:pt x="701" y="468"/>
                    </a:cubicBezTo>
                    <a:cubicBezTo>
                      <a:pt x="696" y="464"/>
                      <a:pt x="690" y="462"/>
                      <a:pt x="686" y="456"/>
                    </a:cubicBezTo>
                    <a:cubicBezTo>
                      <a:pt x="689" y="456"/>
                      <a:pt x="693" y="456"/>
                      <a:pt x="696" y="455"/>
                    </a:cubicBezTo>
                    <a:cubicBezTo>
                      <a:pt x="697" y="452"/>
                      <a:pt x="696" y="447"/>
                      <a:pt x="697" y="444"/>
                    </a:cubicBezTo>
                    <a:cubicBezTo>
                      <a:pt x="698" y="438"/>
                      <a:pt x="700" y="440"/>
                      <a:pt x="707" y="440"/>
                    </a:cubicBezTo>
                    <a:cubicBezTo>
                      <a:pt x="715" y="441"/>
                      <a:pt x="721" y="440"/>
                      <a:pt x="729" y="438"/>
                    </a:cubicBezTo>
                    <a:cubicBezTo>
                      <a:pt x="739" y="437"/>
                      <a:pt x="747" y="441"/>
                      <a:pt x="755" y="435"/>
                    </a:cubicBezTo>
                    <a:cubicBezTo>
                      <a:pt x="761" y="431"/>
                      <a:pt x="761" y="420"/>
                      <a:pt x="770" y="421"/>
                    </a:cubicBezTo>
                    <a:cubicBezTo>
                      <a:pt x="771" y="419"/>
                      <a:pt x="772" y="417"/>
                      <a:pt x="774" y="416"/>
                    </a:cubicBezTo>
                    <a:cubicBezTo>
                      <a:pt x="780" y="414"/>
                      <a:pt x="776" y="420"/>
                      <a:pt x="779" y="422"/>
                    </a:cubicBezTo>
                    <a:cubicBezTo>
                      <a:pt x="784" y="425"/>
                      <a:pt x="792" y="401"/>
                      <a:pt x="790" y="398"/>
                    </a:cubicBezTo>
                    <a:cubicBezTo>
                      <a:pt x="788" y="398"/>
                      <a:pt x="786" y="399"/>
                      <a:pt x="785" y="401"/>
                    </a:cubicBezTo>
                    <a:cubicBezTo>
                      <a:pt x="785" y="395"/>
                      <a:pt x="792" y="396"/>
                      <a:pt x="791" y="390"/>
                    </a:cubicBezTo>
                    <a:cubicBezTo>
                      <a:pt x="789" y="390"/>
                      <a:pt x="787" y="391"/>
                      <a:pt x="785" y="392"/>
                    </a:cubicBezTo>
                    <a:cubicBezTo>
                      <a:pt x="785" y="387"/>
                      <a:pt x="790" y="386"/>
                      <a:pt x="791" y="383"/>
                    </a:cubicBezTo>
                    <a:cubicBezTo>
                      <a:pt x="792" y="380"/>
                      <a:pt x="790" y="379"/>
                      <a:pt x="790" y="377"/>
                    </a:cubicBezTo>
                    <a:cubicBezTo>
                      <a:pt x="791" y="372"/>
                      <a:pt x="796" y="367"/>
                      <a:pt x="799" y="363"/>
                    </a:cubicBezTo>
                    <a:cubicBezTo>
                      <a:pt x="804" y="357"/>
                      <a:pt x="811" y="351"/>
                      <a:pt x="809" y="343"/>
                    </a:cubicBezTo>
                    <a:cubicBezTo>
                      <a:pt x="807" y="333"/>
                      <a:pt x="800" y="335"/>
                      <a:pt x="792" y="336"/>
                    </a:cubicBezTo>
                    <a:cubicBezTo>
                      <a:pt x="785" y="338"/>
                      <a:pt x="778" y="332"/>
                      <a:pt x="770" y="333"/>
                    </a:cubicBezTo>
                    <a:cubicBezTo>
                      <a:pt x="765" y="333"/>
                      <a:pt x="761" y="336"/>
                      <a:pt x="756" y="338"/>
                    </a:cubicBezTo>
                    <a:cubicBezTo>
                      <a:pt x="751" y="340"/>
                      <a:pt x="747" y="340"/>
                      <a:pt x="742" y="340"/>
                    </a:cubicBezTo>
                    <a:cubicBezTo>
                      <a:pt x="733" y="340"/>
                      <a:pt x="721" y="342"/>
                      <a:pt x="715" y="349"/>
                    </a:cubicBezTo>
                    <a:cubicBezTo>
                      <a:pt x="710" y="355"/>
                      <a:pt x="712" y="364"/>
                      <a:pt x="712" y="371"/>
                    </a:cubicBezTo>
                    <a:cubicBezTo>
                      <a:pt x="712" y="375"/>
                      <a:pt x="712" y="378"/>
                      <a:pt x="710" y="381"/>
                    </a:cubicBezTo>
                    <a:cubicBezTo>
                      <a:pt x="709" y="384"/>
                      <a:pt x="706" y="385"/>
                      <a:pt x="705" y="389"/>
                    </a:cubicBezTo>
                    <a:cubicBezTo>
                      <a:pt x="704" y="392"/>
                      <a:pt x="703" y="395"/>
                      <a:pt x="701" y="398"/>
                    </a:cubicBezTo>
                    <a:cubicBezTo>
                      <a:pt x="699" y="404"/>
                      <a:pt x="698" y="404"/>
                      <a:pt x="692" y="406"/>
                    </a:cubicBezTo>
                    <a:cubicBezTo>
                      <a:pt x="689" y="408"/>
                      <a:pt x="686" y="410"/>
                      <a:pt x="683" y="412"/>
                    </a:cubicBezTo>
                    <a:cubicBezTo>
                      <a:pt x="684" y="415"/>
                      <a:pt x="691" y="412"/>
                      <a:pt x="689" y="417"/>
                    </a:cubicBezTo>
                    <a:cubicBezTo>
                      <a:pt x="690" y="417"/>
                      <a:pt x="684" y="421"/>
                      <a:pt x="684" y="421"/>
                    </a:cubicBezTo>
                    <a:cubicBezTo>
                      <a:pt x="682" y="422"/>
                      <a:pt x="679" y="422"/>
                      <a:pt x="677" y="420"/>
                    </a:cubicBezTo>
                    <a:cubicBezTo>
                      <a:pt x="674" y="415"/>
                      <a:pt x="674" y="415"/>
                      <a:pt x="674" y="415"/>
                    </a:cubicBezTo>
                    <a:cubicBezTo>
                      <a:pt x="669" y="415"/>
                      <a:pt x="664" y="416"/>
                      <a:pt x="659" y="416"/>
                    </a:cubicBezTo>
                    <a:cubicBezTo>
                      <a:pt x="654" y="416"/>
                      <a:pt x="654" y="418"/>
                      <a:pt x="650" y="420"/>
                    </a:cubicBezTo>
                    <a:cubicBezTo>
                      <a:pt x="648" y="422"/>
                      <a:pt x="642" y="423"/>
                      <a:pt x="639" y="423"/>
                    </a:cubicBezTo>
                    <a:cubicBezTo>
                      <a:pt x="636" y="423"/>
                      <a:pt x="633" y="421"/>
                      <a:pt x="629" y="422"/>
                    </a:cubicBezTo>
                    <a:cubicBezTo>
                      <a:pt x="628" y="423"/>
                      <a:pt x="626" y="425"/>
                      <a:pt x="624" y="426"/>
                    </a:cubicBezTo>
                    <a:cubicBezTo>
                      <a:pt x="620" y="428"/>
                      <a:pt x="615" y="428"/>
                      <a:pt x="611" y="428"/>
                    </a:cubicBezTo>
                    <a:cubicBezTo>
                      <a:pt x="605" y="429"/>
                      <a:pt x="605" y="431"/>
                      <a:pt x="601" y="427"/>
                    </a:cubicBezTo>
                    <a:cubicBezTo>
                      <a:pt x="598" y="425"/>
                      <a:pt x="595" y="423"/>
                      <a:pt x="596" y="419"/>
                    </a:cubicBezTo>
                    <a:cubicBezTo>
                      <a:pt x="594" y="420"/>
                      <a:pt x="592" y="419"/>
                      <a:pt x="591" y="419"/>
                    </a:cubicBezTo>
                    <a:cubicBezTo>
                      <a:pt x="589" y="415"/>
                      <a:pt x="586" y="417"/>
                      <a:pt x="583" y="415"/>
                    </a:cubicBezTo>
                    <a:cubicBezTo>
                      <a:pt x="580" y="414"/>
                      <a:pt x="578" y="413"/>
                      <a:pt x="575" y="411"/>
                    </a:cubicBezTo>
                    <a:cubicBezTo>
                      <a:pt x="572" y="409"/>
                      <a:pt x="572" y="410"/>
                      <a:pt x="569" y="407"/>
                    </a:cubicBezTo>
                    <a:cubicBezTo>
                      <a:pt x="566" y="404"/>
                      <a:pt x="566" y="402"/>
                      <a:pt x="563" y="400"/>
                    </a:cubicBezTo>
                    <a:cubicBezTo>
                      <a:pt x="561" y="398"/>
                      <a:pt x="559" y="399"/>
                      <a:pt x="558" y="397"/>
                    </a:cubicBezTo>
                    <a:cubicBezTo>
                      <a:pt x="556" y="396"/>
                      <a:pt x="556" y="394"/>
                      <a:pt x="556" y="392"/>
                    </a:cubicBezTo>
                    <a:cubicBezTo>
                      <a:pt x="554" y="387"/>
                      <a:pt x="554" y="383"/>
                      <a:pt x="550" y="379"/>
                    </a:cubicBezTo>
                    <a:cubicBezTo>
                      <a:pt x="547" y="376"/>
                      <a:pt x="543" y="374"/>
                      <a:pt x="540" y="371"/>
                    </a:cubicBezTo>
                    <a:cubicBezTo>
                      <a:pt x="537" y="368"/>
                      <a:pt x="534" y="364"/>
                      <a:pt x="532" y="359"/>
                    </a:cubicBezTo>
                    <a:cubicBezTo>
                      <a:pt x="529" y="356"/>
                      <a:pt x="527" y="354"/>
                      <a:pt x="527" y="349"/>
                    </a:cubicBezTo>
                    <a:cubicBezTo>
                      <a:pt x="527" y="345"/>
                      <a:pt x="529" y="341"/>
                      <a:pt x="528" y="337"/>
                    </a:cubicBezTo>
                    <a:cubicBezTo>
                      <a:pt x="528" y="334"/>
                      <a:pt x="522" y="330"/>
                      <a:pt x="520" y="327"/>
                    </a:cubicBezTo>
                    <a:cubicBezTo>
                      <a:pt x="513" y="315"/>
                      <a:pt x="515" y="307"/>
                      <a:pt x="516" y="294"/>
                    </a:cubicBezTo>
                    <a:cubicBezTo>
                      <a:pt x="518" y="281"/>
                      <a:pt x="517" y="268"/>
                      <a:pt x="517" y="254"/>
                    </a:cubicBezTo>
                    <a:cubicBezTo>
                      <a:pt x="517" y="244"/>
                      <a:pt x="515" y="232"/>
                      <a:pt x="523" y="225"/>
                    </a:cubicBezTo>
                    <a:cubicBezTo>
                      <a:pt x="526" y="222"/>
                      <a:pt x="529" y="223"/>
                      <a:pt x="531" y="220"/>
                    </a:cubicBezTo>
                    <a:cubicBezTo>
                      <a:pt x="534" y="217"/>
                      <a:pt x="534" y="210"/>
                      <a:pt x="532" y="205"/>
                    </a:cubicBezTo>
                    <a:cubicBezTo>
                      <a:pt x="532" y="205"/>
                      <a:pt x="531" y="205"/>
                      <a:pt x="531" y="205"/>
                    </a:cubicBezTo>
                    <a:cubicBezTo>
                      <a:pt x="528" y="206"/>
                      <a:pt x="528" y="208"/>
                      <a:pt x="524" y="208"/>
                    </a:cubicBezTo>
                    <a:cubicBezTo>
                      <a:pt x="523" y="207"/>
                      <a:pt x="520" y="204"/>
                      <a:pt x="519" y="203"/>
                    </a:cubicBezTo>
                    <a:cubicBezTo>
                      <a:pt x="517" y="203"/>
                      <a:pt x="514" y="203"/>
                      <a:pt x="512" y="203"/>
                    </a:cubicBezTo>
                    <a:cubicBezTo>
                      <a:pt x="505" y="202"/>
                      <a:pt x="500" y="200"/>
                      <a:pt x="494" y="197"/>
                    </a:cubicBezTo>
                    <a:cubicBezTo>
                      <a:pt x="485" y="193"/>
                      <a:pt x="481" y="191"/>
                      <a:pt x="477" y="181"/>
                    </a:cubicBezTo>
                    <a:cubicBezTo>
                      <a:pt x="475" y="177"/>
                      <a:pt x="474" y="173"/>
                      <a:pt x="472" y="168"/>
                    </a:cubicBezTo>
                    <a:cubicBezTo>
                      <a:pt x="471" y="165"/>
                      <a:pt x="471" y="160"/>
                      <a:pt x="469" y="158"/>
                    </a:cubicBezTo>
                    <a:cubicBezTo>
                      <a:pt x="467" y="155"/>
                      <a:pt x="463" y="152"/>
                      <a:pt x="460" y="148"/>
                    </a:cubicBezTo>
                    <a:cubicBezTo>
                      <a:pt x="457" y="143"/>
                      <a:pt x="451" y="139"/>
                      <a:pt x="448" y="134"/>
                    </a:cubicBezTo>
                    <a:cubicBezTo>
                      <a:pt x="445" y="128"/>
                      <a:pt x="443" y="121"/>
                      <a:pt x="440" y="115"/>
                    </a:cubicBezTo>
                    <a:cubicBezTo>
                      <a:pt x="435" y="105"/>
                      <a:pt x="428" y="97"/>
                      <a:pt x="418" y="92"/>
                    </a:cubicBezTo>
                    <a:cubicBezTo>
                      <a:pt x="410" y="88"/>
                      <a:pt x="400" y="89"/>
                      <a:pt x="392" y="90"/>
                    </a:cubicBezTo>
                    <a:cubicBezTo>
                      <a:pt x="387" y="91"/>
                      <a:pt x="386" y="91"/>
                      <a:pt x="383" y="96"/>
                    </a:cubicBezTo>
                    <a:cubicBezTo>
                      <a:pt x="380" y="101"/>
                      <a:pt x="381" y="111"/>
                      <a:pt x="374" y="113"/>
                    </a:cubicBezTo>
                    <a:cubicBezTo>
                      <a:pt x="368" y="116"/>
                      <a:pt x="362" y="111"/>
                      <a:pt x="357" y="108"/>
                    </a:cubicBezTo>
                    <a:cubicBezTo>
                      <a:pt x="353" y="105"/>
                      <a:pt x="347" y="103"/>
                      <a:pt x="343" y="100"/>
                    </a:cubicBezTo>
                    <a:cubicBezTo>
                      <a:pt x="336" y="95"/>
                      <a:pt x="333" y="86"/>
                      <a:pt x="332" y="78"/>
                    </a:cubicBezTo>
                    <a:cubicBezTo>
                      <a:pt x="331" y="73"/>
                      <a:pt x="326" y="65"/>
                      <a:pt x="322" y="62"/>
                    </a:cubicBezTo>
                    <a:cubicBezTo>
                      <a:pt x="317" y="58"/>
                      <a:pt x="311" y="57"/>
                      <a:pt x="307" y="51"/>
                    </a:cubicBezTo>
                    <a:cubicBezTo>
                      <a:pt x="303" y="46"/>
                      <a:pt x="298" y="43"/>
                      <a:pt x="294" y="39"/>
                    </a:cubicBezTo>
                    <a:cubicBezTo>
                      <a:pt x="288" y="34"/>
                      <a:pt x="287" y="29"/>
                      <a:pt x="279" y="29"/>
                    </a:cubicBezTo>
                    <a:cubicBezTo>
                      <a:pt x="275" y="29"/>
                      <a:pt x="270" y="29"/>
                      <a:pt x="265" y="29"/>
                    </a:cubicBezTo>
                    <a:cubicBezTo>
                      <a:pt x="256" y="29"/>
                      <a:pt x="247" y="29"/>
                      <a:pt x="239" y="30"/>
                    </a:cubicBezTo>
                    <a:cubicBezTo>
                      <a:pt x="237" y="42"/>
                      <a:pt x="237" y="42"/>
                      <a:pt x="237" y="42"/>
                    </a:cubicBezTo>
                    <a:cubicBezTo>
                      <a:pt x="162" y="43"/>
                      <a:pt x="162" y="43"/>
                      <a:pt x="162" y="43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0"/>
                      <a:pt x="18" y="3"/>
                      <a:pt x="0" y="5"/>
                    </a:cubicBezTo>
                    <a:cubicBezTo>
                      <a:pt x="0" y="7"/>
                      <a:pt x="0" y="9"/>
                      <a:pt x="2" y="12"/>
                    </a:cubicBezTo>
                    <a:cubicBezTo>
                      <a:pt x="3" y="14"/>
                      <a:pt x="5" y="17"/>
                      <a:pt x="6" y="19"/>
                    </a:cubicBezTo>
                    <a:cubicBezTo>
                      <a:pt x="7" y="21"/>
                      <a:pt x="12" y="24"/>
                      <a:pt x="12" y="25"/>
                    </a:cubicBezTo>
                    <a:cubicBezTo>
                      <a:pt x="13" y="27"/>
                      <a:pt x="12" y="29"/>
                      <a:pt x="10" y="30"/>
                    </a:cubicBezTo>
                    <a:cubicBezTo>
                      <a:pt x="12" y="31"/>
                      <a:pt x="11" y="33"/>
                      <a:pt x="11" y="34"/>
                    </a:cubicBezTo>
                    <a:cubicBezTo>
                      <a:pt x="12" y="35"/>
                      <a:pt x="13" y="36"/>
                      <a:pt x="14" y="37"/>
                    </a:cubicBezTo>
                    <a:cubicBezTo>
                      <a:pt x="16" y="39"/>
                      <a:pt x="18" y="42"/>
                      <a:pt x="19" y="45"/>
                    </a:cubicBezTo>
                    <a:cubicBezTo>
                      <a:pt x="20" y="46"/>
                      <a:pt x="21" y="46"/>
                      <a:pt x="21" y="48"/>
                    </a:cubicBezTo>
                    <a:cubicBezTo>
                      <a:pt x="21" y="49"/>
                      <a:pt x="20" y="51"/>
                      <a:pt x="20" y="52"/>
                    </a:cubicBezTo>
                    <a:cubicBezTo>
                      <a:pt x="21" y="55"/>
                      <a:pt x="27" y="57"/>
                      <a:pt x="28" y="60"/>
                    </a:cubicBezTo>
                    <a:cubicBezTo>
                      <a:pt x="29" y="64"/>
                      <a:pt x="26" y="69"/>
                      <a:pt x="30" y="72"/>
                    </a:cubicBezTo>
                    <a:cubicBezTo>
                      <a:pt x="33" y="74"/>
                      <a:pt x="34" y="71"/>
                      <a:pt x="34" y="77"/>
                    </a:cubicBezTo>
                    <a:cubicBezTo>
                      <a:pt x="35" y="82"/>
                      <a:pt x="35" y="83"/>
                      <a:pt x="37" y="87"/>
                    </a:cubicBezTo>
                    <a:cubicBezTo>
                      <a:pt x="39" y="89"/>
                      <a:pt x="37" y="92"/>
                      <a:pt x="40" y="94"/>
                    </a:cubicBezTo>
                    <a:cubicBezTo>
                      <a:pt x="41" y="95"/>
                      <a:pt x="44" y="95"/>
                      <a:pt x="46" y="96"/>
                    </a:cubicBezTo>
                    <a:cubicBezTo>
                      <a:pt x="48" y="98"/>
                      <a:pt x="50" y="100"/>
                      <a:pt x="52" y="102"/>
                    </a:cubicBezTo>
                    <a:cubicBezTo>
                      <a:pt x="54" y="103"/>
                      <a:pt x="56" y="103"/>
                      <a:pt x="57" y="104"/>
                    </a:cubicBezTo>
                    <a:cubicBezTo>
                      <a:pt x="60" y="106"/>
                      <a:pt x="61" y="109"/>
                      <a:pt x="63" y="111"/>
                    </a:cubicBezTo>
                    <a:cubicBezTo>
                      <a:pt x="64" y="111"/>
                      <a:pt x="66" y="112"/>
                      <a:pt x="67" y="113"/>
                    </a:cubicBezTo>
                    <a:cubicBezTo>
                      <a:pt x="68" y="113"/>
                      <a:pt x="67" y="115"/>
                      <a:pt x="68" y="116"/>
                    </a:cubicBezTo>
                    <a:cubicBezTo>
                      <a:pt x="71" y="120"/>
                      <a:pt x="79" y="124"/>
                      <a:pt x="81" y="129"/>
                    </a:cubicBezTo>
                    <a:cubicBezTo>
                      <a:pt x="83" y="135"/>
                      <a:pt x="79" y="147"/>
                      <a:pt x="72" y="150"/>
                    </a:cubicBezTo>
                    <a:cubicBezTo>
                      <a:pt x="69" y="151"/>
                      <a:pt x="67" y="150"/>
                      <a:pt x="64" y="150"/>
                    </a:cubicBezTo>
                    <a:cubicBezTo>
                      <a:pt x="61" y="150"/>
                      <a:pt x="56" y="148"/>
                      <a:pt x="54" y="149"/>
                    </a:cubicBezTo>
                    <a:cubicBezTo>
                      <a:pt x="54" y="153"/>
                      <a:pt x="62" y="158"/>
                      <a:pt x="65" y="160"/>
                    </a:cubicBezTo>
                    <a:cubicBezTo>
                      <a:pt x="67" y="162"/>
                      <a:pt x="68" y="162"/>
                      <a:pt x="69" y="165"/>
                    </a:cubicBezTo>
                    <a:cubicBezTo>
                      <a:pt x="70" y="168"/>
                      <a:pt x="69" y="168"/>
                      <a:pt x="72" y="169"/>
                    </a:cubicBezTo>
                    <a:cubicBezTo>
                      <a:pt x="74" y="171"/>
                      <a:pt x="76" y="170"/>
                      <a:pt x="78" y="171"/>
                    </a:cubicBezTo>
                    <a:cubicBezTo>
                      <a:pt x="80" y="172"/>
                      <a:pt x="80" y="173"/>
                      <a:pt x="81" y="173"/>
                    </a:cubicBezTo>
                    <a:cubicBezTo>
                      <a:pt x="82" y="174"/>
                      <a:pt x="83" y="174"/>
                      <a:pt x="84" y="175"/>
                    </a:cubicBezTo>
                    <a:cubicBezTo>
                      <a:pt x="87" y="177"/>
                      <a:pt x="86" y="176"/>
                      <a:pt x="88" y="179"/>
                    </a:cubicBezTo>
                    <a:cubicBezTo>
                      <a:pt x="90" y="181"/>
                      <a:pt x="92" y="183"/>
                      <a:pt x="96" y="183"/>
                    </a:cubicBezTo>
                    <a:cubicBezTo>
                      <a:pt x="97" y="178"/>
                      <a:pt x="108" y="187"/>
                      <a:pt x="110" y="189"/>
                    </a:cubicBezTo>
                    <a:cubicBezTo>
                      <a:pt x="112" y="191"/>
                      <a:pt x="115" y="193"/>
                      <a:pt x="117" y="194"/>
                    </a:cubicBezTo>
                    <a:cubicBezTo>
                      <a:pt x="119" y="196"/>
                      <a:pt x="124" y="197"/>
                      <a:pt x="125" y="199"/>
                    </a:cubicBezTo>
                    <a:cubicBezTo>
                      <a:pt x="134" y="197"/>
                      <a:pt x="134" y="220"/>
                      <a:pt x="133" y="225"/>
                    </a:cubicBezTo>
                    <a:cubicBezTo>
                      <a:pt x="133" y="229"/>
                      <a:pt x="126" y="238"/>
                      <a:pt x="129" y="240"/>
                    </a:cubicBezTo>
                    <a:cubicBezTo>
                      <a:pt x="131" y="242"/>
                      <a:pt x="135" y="241"/>
                      <a:pt x="137" y="243"/>
                    </a:cubicBezTo>
                    <a:cubicBezTo>
                      <a:pt x="139" y="244"/>
                      <a:pt x="139" y="245"/>
                      <a:pt x="140" y="247"/>
                    </a:cubicBezTo>
                    <a:cubicBezTo>
                      <a:pt x="142" y="248"/>
                      <a:pt x="142" y="247"/>
                      <a:pt x="144" y="248"/>
                    </a:cubicBezTo>
                    <a:cubicBezTo>
                      <a:pt x="148" y="251"/>
                      <a:pt x="153" y="255"/>
                      <a:pt x="158" y="258"/>
                    </a:cubicBezTo>
                    <a:cubicBezTo>
                      <a:pt x="163" y="261"/>
                      <a:pt x="167" y="264"/>
                      <a:pt x="171" y="269"/>
                    </a:cubicBezTo>
                    <a:cubicBezTo>
                      <a:pt x="174" y="273"/>
                      <a:pt x="181" y="275"/>
                      <a:pt x="183" y="280"/>
                    </a:cubicBezTo>
                    <a:cubicBezTo>
                      <a:pt x="185" y="283"/>
                      <a:pt x="186" y="286"/>
                      <a:pt x="186" y="289"/>
                    </a:cubicBezTo>
                    <a:cubicBezTo>
                      <a:pt x="187" y="293"/>
                      <a:pt x="187" y="293"/>
                      <a:pt x="191" y="294"/>
                    </a:cubicBezTo>
                    <a:cubicBezTo>
                      <a:pt x="196" y="296"/>
                      <a:pt x="202" y="294"/>
                      <a:pt x="205" y="288"/>
                    </a:cubicBezTo>
                    <a:cubicBezTo>
                      <a:pt x="205" y="287"/>
                      <a:pt x="206" y="283"/>
                      <a:pt x="206" y="281"/>
                    </a:cubicBezTo>
                    <a:cubicBezTo>
                      <a:pt x="206" y="276"/>
                      <a:pt x="204" y="276"/>
                      <a:pt x="201" y="274"/>
                    </a:cubicBezTo>
                    <a:cubicBezTo>
                      <a:pt x="195" y="270"/>
                      <a:pt x="199" y="266"/>
                      <a:pt x="196" y="260"/>
                    </a:cubicBezTo>
                    <a:cubicBezTo>
                      <a:pt x="195" y="257"/>
                      <a:pt x="193" y="256"/>
                      <a:pt x="190" y="254"/>
                    </a:cubicBezTo>
                    <a:cubicBezTo>
                      <a:pt x="191" y="255"/>
                      <a:pt x="187" y="255"/>
                      <a:pt x="188" y="255"/>
                    </a:cubicBezTo>
                    <a:cubicBezTo>
                      <a:pt x="186" y="254"/>
                      <a:pt x="184" y="253"/>
                      <a:pt x="182" y="253"/>
                    </a:cubicBezTo>
                    <a:cubicBezTo>
                      <a:pt x="181" y="261"/>
                      <a:pt x="177" y="258"/>
                      <a:pt x="174" y="253"/>
                    </a:cubicBezTo>
                    <a:cubicBezTo>
                      <a:pt x="170" y="249"/>
                      <a:pt x="173" y="246"/>
                      <a:pt x="173" y="241"/>
                    </a:cubicBezTo>
                    <a:cubicBezTo>
                      <a:pt x="173" y="237"/>
                      <a:pt x="170" y="234"/>
                      <a:pt x="168" y="231"/>
                    </a:cubicBezTo>
                    <a:cubicBezTo>
                      <a:pt x="165" y="227"/>
                      <a:pt x="163" y="223"/>
                      <a:pt x="161" y="219"/>
                    </a:cubicBezTo>
                    <a:cubicBezTo>
                      <a:pt x="160" y="215"/>
                      <a:pt x="157" y="213"/>
                      <a:pt x="155" y="209"/>
                    </a:cubicBezTo>
                    <a:cubicBezTo>
                      <a:pt x="154" y="206"/>
                      <a:pt x="153" y="200"/>
                      <a:pt x="152" y="196"/>
                    </a:cubicBezTo>
                    <a:cubicBezTo>
                      <a:pt x="151" y="194"/>
                      <a:pt x="151" y="192"/>
                      <a:pt x="151" y="190"/>
                    </a:cubicBezTo>
                    <a:cubicBezTo>
                      <a:pt x="150" y="187"/>
                      <a:pt x="149" y="187"/>
                      <a:pt x="148" y="185"/>
                    </a:cubicBezTo>
                    <a:cubicBezTo>
                      <a:pt x="147" y="183"/>
                      <a:pt x="140" y="174"/>
                      <a:pt x="140" y="181"/>
                    </a:cubicBezTo>
                    <a:cubicBezTo>
                      <a:pt x="139" y="179"/>
                      <a:pt x="136" y="177"/>
                      <a:pt x="138" y="174"/>
                    </a:cubicBezTo>
                    <a:cubicBezTo>
                      <a:pt x="135" y="170"/>
                      <a:pt x="131" y="168"/>
                      <a:pt x="129" y="163"/>
                    </a:cubicBezTo>
                    <a:cubicBezTo>
                      <a:pt x="128" y="160"/>
                      <a:pt x="127" y="158"/>
                      <a:pt x="125" y="156"/>
                    </a:cubicBezTo>
                    <a:cubicBezTo>
                      <a:pt x="123" y="155"/>
                      <a:pt x="120" y="156"/>
                      <a:pt x="120" y="152"/>
                    </a:cubicBezTo>
                    <a:cubicBezTo>
                      <a:pt x="115" y="148"/>
                      <a:pt x="115" y="140"/>
                      <a:pt x="114" y="134"/>
                    </a:cubicBezTo>
                    <a:cubicBezTo>
                      <a:pt x="113" y="128"/>
                      <a:pt x="113" y="132"/>
                      <a:pt x="109" y="130"/>
                    </a:cubicBezTo>
                    <a:cubicBezTo>
                      <a:pt x="107" y="128"/>
                      <a:pt x="107" y="124"/>
                      <a:pt x="106" y="122"/>
                    </a:cubicBezTo>
                    <a:cubicBezTo>
                      <a:pt x="104" y="120"/>
                      <a:pt x="101" y="119"/>
                      <a:pt x="100" y="117"/>
                    </a:cubicBezTo>
                    <a:cubicBezTo>
                      <a:pt x="96" y="114"/>
                      <a:pt x="95" y="108"/>
                      <a:pt x="92" y="104"/>
                    </a:cubicBezTo>
                    <a:cubicBezTo>
                      <a:pt x="87" y="99"/>
                      <a:pt x="81" y="96"/>
                      <a:pt x="77" y="92"/>
                    </a:cubicBezTo>
                    <a:cubicBezTo>
                      <a:pt x="72" y="88"/>
                      <a:pt x="68" y="83"/>
                      <a:pt x="67" y="77"/>
                    </a:cubicBezTo>
                    <a:cubicBezTo>
                      <a:pt x="66" y="75"/>
                      <a:pt x="67" y="72"/>
                      <a:pt x="66" y="70"/>
                    </a:cubicBezTo>
                    <a:cubicBezTo>
                      <a:pt x="66" y="66"/>
                      <a:pt x="65" y="62"/>
                      <a:pt x="64" y="58"/>
                    </a:cubicBezTo>
                    <a:cubicBezTo>
                      <a:pt x="64" y="55"/>
                      <a:pt x="62" y="52"/>
                      <a:pt x="61" y="48"/>
                    </a:cubicBezTo>
                    <a:cubicBezTo>
                      <a:pt x="60" y="44"/>
                      <a:pt x="61" y="40"/>
                      <a:pt x="62" y="35"/>
                    </a:cubicBezTo>
                    <a:cubicBezTo>
                      <a:pt x="64" y="29"/>
                      <a:pt x="68" y="32"/>
                      <a:pt x="73" y="34"/>
                    </a:cubicBezTo>
                    <a:cubicBezTo>
                      <a:pt x="75" y="36"/>
                      <a:pt x="85" y="42"/>
                      <a:pt x="84" y="35"/>
                    </a:cubicBezTo>
                    <a:cubicBezTo>
                      <a:pt x="87" y="35"/>
                      <a:pt x="91" y="36"/>
                      <a:pt x="92" y="38"/>
                    </a:cubicBezTo>
                    <a:cubicBezTo>
                      <a:pt x="94" y="40"/>
                      <a:pt x="93" y="42"/>
                      <a:pt x="95" y="44"/>
                    </a:cubicBezTo>
                    <a:cubicBezTo>
                      <a:pt x="100" y="47"/>
                      <a:pt x="109" y="44"/>
                      <a:pt x="108" y="52"/>
                    </a:cubicBezTo>
                    <a:cubicBezTo>
                      <a:pt x="107" y="55"/>
                      <a:pt x="106" y="57"/>
                      <a:pt x="107" y="61"/>
                    </a:cubicBezTo>
                    <a:cubicBezTo>
                      <a:pt x="107" y="64"/>
                      <a:pt x="109" y="65"/>
                      <a:pt x="110" y="68"/>
                    </a:cubicBezTo>
                    <a:cubicBezTo>
                      <a:pt x="113" y="71"/>
                      <a:pt x="115" y="75"/>
                      <a:pt x="116" y="79"/>
                    </a:cubicBezTo>
                    <a:cubicBezTo>
                      <a:pt x="116" y="81"/>
                      <a:pt x="116" y="84"/>
                      <a:pt x="117" y="87"/>
                    </a:cubicBezTo>
                    <a:cubicBezTo>
                      <a:pt x="117" y="88"/>
                      <a:pt x="119" y="90"/>
                      <a:pt x="119" y="90"/>
                    </a:cubicBezTo>
                    <a:cubicBezTo>
                      <a:pt x="121" y="93"/>
                      <a:pt x="124" y="94"/>
                      <a:pt x="125" y="97"/>
                    </a:cubicBezTo>
                    <a:cubicBezTo>
                      <a:pt x="126" y="99"/>
                      <a:pt x="125" y="102"/>
                      <a:pt x="127" y="104"/>
                    </a:cubicBezTo>
                    <a:cubicBezTo>
                      <a:pt x="126" y="104"/>
                      <a:pt x="133" y="110"/>
                      <a:pt x="130" y="109"/>
                    </a:cubicBezTo>
                    <a:cubicBezTo>
                      <a:pt x="128" y="109"/>
                      <a:pt x="126" y="106"/>
                      <a:pt x="124" y="109"/>
                    </a:cubicBezTo>
                    <a:cubicBezTo>
                      <a:pt x="123" y="110"/>
                      <a:pt x="123" y="114"/>
                      <a:pt x="123" y="115"/>
                    </a:cubicBezTo>
                    <a:cubicBezTo>
                      <a:pt x="121" y="119"/>
                      <a:pt x="119" y="116"/>
                      <a:pt x="123" y="119"/>
                    </a:cubicBezTo>
                    <a:cubicBezTo>
                      <a:pt x="124" y="120"/>
                      <a:pt x="127" y="122"/>
                      <a:pt x="129" y="123"/>
                    </a:cubicBezTo>
                    <a:cubicBezTo>
                      <a:pt x="129" y="121"/>
                      <a:pt x="131" y="118"/>
                      <a:pt x="132" y="116"/>
                    </a:cubicBezTo>
                    <a:cubicBezTo>
                      <a:pt x="135" y="116"/>
                      <a:pt x="137" y="121"/>
                      <a:pt x="139" y="123"/>
                    </a:cubicBezTo>
                    <a:cubicBezTo>
                      <a:pt x="140" y="124"/>
                      <a:pt x="141" y="124"/>
                      <a:pt x="143" y="126"/>
                    </a:cubicBezTo>
                    <a:cubicBezTo>
                      <a:pt x="144" y="127"/>
                      <a:pt x="143" y="129"/>
                      <a:pt x="145" y="131"/>
                    </a:cubicBezTo>
                    <a:cubicBezTo>
                      <a:pt x="147" y="132"/>
                      <a:pt x="148" y="132"/>
                      <a:pt x="150" y="134"/>
                    </a:cubicBezTo>
                    <a:cubicBezTo>
                      <a:pt x="152" y="135"/>
                      <a:pt x="152" y="136"/>
                      <a:pt x="153" y="138"/>
                    </a:cubicBezTo>
                    <a:cubicBezTo>
                      <a:pt x="157" y="145"/>
                      <a:pt x="161" y="147"/>
                      <a:pt x="169" y="149"/>
                    </a:cubicBezTo>
                    <a:cubicBezTo>
                      <a:pt x="173" y="150"/>
                      <a:pt x="174" y="151"/>
                      <a:pt x="174" y="155"/>
                    </a:cubicBezTo>
                    <a:cubicBezTo>
                      <a:pt x="174" y="160"/>
                      <a:pt x="173" y="161"/>
                      <a:pt x="176" y="165"/>
                    </a:cubicBezTo>
                    <a:cubicBezTo>
                      <a:pt x="180" y="171"/>
                      <a:pt x="190" y="170"/>
                      <a:pt x="193" y="176"/>
                    </a:cubicBezTo>
                    <a:cubicBezTo>
                      <a:pt x="194" y="180"/>
                      <a:pt x="192" y="183"/>
                      <a:pt x="198" y="184"/>
                    </a:cubicBezTo>
                    <a:cubicBezTo>
                      <a:pt x="202" y="185"/>
                      <a:pt x="205" y="183"/>
                      <a:pt x="208" y="188"/>
                    </a:cubicBezTo>
                    <a:cubicBezTo>
                      <a:pt x="212" y="195"/>
                      <a:pt x="202" y="201"/>
                      <a:pt x="205" y="208"/>
                    </a:cubicBezTo>
                    <a:cubicBezTo>
                      <a:pt x="207" y="212"/>
                      <a:pt x="209" y="215"/>
                      <a:pt x="213" y="218"/>
                    </a:cubicBezTo>
                    <a:cubicBezTo>
                      <a:pt x="214" y="218"/>
                      <a:pt x="214" y="219"/>
                      <a:pt x="215" y="220"/>
                    </a:cubicBezTo>
                    <a:cubicBezTo>
                      <a:pt x="216" y="220"/>
                      <a:pt x="217" y="221"/>
                      <a:pt x="218" y="221"/>
                    </a:cubicBezTo>
                    <a:cubicBezTo>
                      <a:pt x="220" y="222"/>
                      <a:pt x="222" y="223"/>
                      <a:pt x="224" y="224"/>
                    </a:cubicBezTo>
                    <a:cubicBezTo>
                      <a:pt x="232" y="227"/>
                      <a:pt x="235" y="231"/>
                      <a:pt x="239" y="238"/>
                    </a:cubicBezTo>
                    <a:cubicBezTo>
                      <a:pt x="239" y="238"/>
                      <a:pt x="241" y="239"/>
                      <a:pt x="241" y="239"/>
                    </a:cubicBezTo>
                    <a:cubicBezTo>
                      <a:pt x="241" y="240"/>
                      <a:pt x="241" y="241"/>
                      <a:pt x="241" y="241"/>
                    </a:cubicBezTo>
                    <a:cubicBezTo>
                      <a:pt x="242" y="244"/>
                      <a:pt x="242" y="243"/>
                      <a:pt x="244" y="245"/>
                    </a:cubicBezTo>
                    <a:cubicBezTo>
                      <a:pt x="252" y="251"/>
                      <a:pt x="260" y="256"/>
                      <a:pt x="267" y="263"/>
                    </a:cubicBezTo>
                    <a:cubicBezTo>
                      <a:pt x="275" y="271"/>
                      <a:pt x="280" y="281"/>
                      <a:pt x="288" y="288"/>
                    </a:cubicBezTo>
                    <a:cubicBezTo>
                      <a:pt x="292" y="293"/>
                      <a:pt x="297" y="297"/>
                      <a:pt x="301" y="303"/>
                    </a:cubicBezTo>
                    <a:cubicBezTo>
                      <a:pt x="302" y="305"/>
                      <a:pt x="304" y="316"/>
                      <a:pt x="307" y="316"/>
                    </a:cubicBezTo>
                    <a:cubicBezTo>
                      <a:pt x="308" y="313"/>
                      <a:pt x="310" y="317"/>
                      <a:pt x="313" y="317"/>
                    </a:cubicBezTo>
                    <a:cubicBezTo>
                      <a:pt x="315" y="323"/>
                      <a:pt x="308" y="320"/>
                      <a:pt x="306" y="317"/>
                    </a:cubicBezTo>
                    <a:cubicBezTo>
                      <a:pt x="304" y="321"/>
                      <a:pt x="307" y="323"/>
                      <a:pt x="309" y="326"/>
                    </a:cubicBezTo>
                    <a:cubicBezTo>
                      <a:pt x="309" y="327"/>
                      <a:pt x="309" y="329"/>
                      <a:pt x="309" y="330"/>
                    </a:cubicBezTo>
                    <a:cubicBezTo>
                      <a:pt x="311" y="332"/>
                      <a:pt x="313" y="332"/>
                      <a:pt x="312" y="335"/>
                    </a:cubicBezTo>
                    <a:cubicBezTo>
                      <a:pt x="319" y="336"/>
                      <a:pt x="318" y="342"/>
                      <a:pt x="316" y="347"/>
                    </a:cubicBezTo>
                    <a:cubicBezTo>
                      <a:pt x="315" y="350"/>
                      <a:pt x="310" y="353"/>
                      <a:pt x="310" y="356"/>
                    </a:cubicBezTo>
                    <a:cubicBezTo>
                      <a:pt x="310" y="358"/>
                      <a:pt x="316" y="360"/>
                      <a:pt x="317" y="361"/>
                    </a:cubicBezTo>
                    <a:cubicBezTo>
                      <a:pt x="316" y="366"/>
                      <a:pt x="310" y="362"/>
                      <a:pt x="307" y="364"/>
                    </a:cubicBezTo>
                    <a:cubicBezTo>
                      <a:pt x="301" y="367"/>
                      <a:pt x="307" y="370"/>
                      <a:pt x="308" y="373"/>
                    </a:cubicBezTo>
                    <a:cubicBezTo>
                      <a:pt x="309" y="375"/>
                      <a:pt x="309" y="377"/>
                      <a:pt x="309" y="379"/>
                    </a:cubicBezTo>
                    <a:cubicBezTo>
                      <a:pt x="310" y="380"/>
                      <a:pt x="311" y="382"/>
                      <a:pt x="312" y="383"/>
                    </a:cubicBezTo>
                    <a:cubicBezTo>
                      <a:pt x="314" y="386"/>
                      <a:pt x="317" y="388"/>
                      <a:pt x="319" y="390"/>
                    </a:cubicBezTo>
                    <a:cubicBezTo>
                      <a:pt x="321" y="393"/>
                      <a:pt x="322" y="396"/>
                      <a:pt x="324" y="398"/>
                    </a:cubicBezTo>
                    <a:cubicBezTo>
                      <a:pt x="325" y="399"/>
                      <a:pt x="328" y="401"/>
                      <a:pt x="330" y="401"/>
                    </a:cubicBezTo>
                    <a:cubicBezTo>
                      <a:pt x="341" y="405"/>
                      <a:pt x="353" y="412"/>
                      <a:pt x="360" y="421"/>
                    </a:cubicBezTo>
                    <a:cubicBezTo>
                      <a:pt x="364" y="426"/>
                      <a:pt x="366" y="427"/>
                      <a:pt x="372" y="429"/>
                    </a:cubicBezTo>
                    <a:cubicBezTo>
                      <a:pt x="380" y="432"/>
                      <a:pt x="388" y="436"/>
                      <a:pt x="397" y="437"/>
                    </a:cubicBezTo>
                    <a:cubicBezTo>
                      <a:pt x="399" y="437"/>
                      <a:pt x="401" y="436"/>
                      <a:pt x="404" y="437"/>
                    </a:cubicBezTo>
                    <a:cubicBezTo>
                      <a:pt x="405" y="437"/>
                      <a:pt x="409" y="440"/>
                      <a:pt x="410" y="441"/>
                    </a:cubicBezTo>
                    <a:cubicBezTo>
                      <a:pt x="410" y="442"/>
                      <a:pt x="411" y="444"/>
                      <a:pt x="412" y="444"/>
                    </a:cubicBezTo>
                    <a:cubicBezTo>
                      <a:pt x="413" y="445"/>
                      <a:pt x="414" y="445"/>
                      <a:pt x="415" y="446"/>
                    </a:cubicBezTo>
                    <a:cubicBezTo>
                      <a:pt x="416" y="447"/>
                      <a:pt x="417" y="449"/>
                      <a:pt x="418" y="449"/>
                    </a:cubicBezTo>
                    <a:cubicBezTo>
                      <a:pt x="419" y="450"/>
                      <a:pt x="420" y="449"/>
                      <a:pt x="422" y="450"/>
                    </a:cubicBezTo>
                    <a:cubicBezTo>
                      <a:pt x="425" y="451"/>
                      <a:pt x="426" y="454"/>
                      <a:pt x="429" y="456"/>
                    </a:cubicBezTo>
                    <a:cubicBezTo>
                      <a:pt x="435" y="460"/>
                      <a:pt x="443" y="462"/>
                      <a:pt x="450" y="465"/>
                    </a:cubicBezTo>
                    <a:cubicBezTo>
                      <a:pt x="456" y="467"/>
                      <a:pt x="462" y="467"/>
                      <a:pt x="464" y="474"/>
                    </a:cubicBezTo>
                    <a:cubicBezTo>
                      <a:pt x="466" y="474"/>
                      <a:pt x="469" y="473"/>
                      <a:pt x="471" y="473"/>
                    </a:cubicBezTo>
                    <a:cubicBezTo>
                      <a:pt x="475" y="473"/>
                      <a:pt x="478" y="474"/>
                      <a:pt x="481" y="475"/>
                    </a:cubicBezTo>
                    <a:cubicBezTo>
                      <a:pt x="485" y="476"/>
                      <a:pt x="487" y="476"/>
                      <a:pt x="490" y="478"/>
                    </a:cubicBezTo>
                    <a:cubicBezTo>
                      <a:pt x="493" y="480"/>
                      <a:pt x="495" y="482"/>
                      <a:pt x="497" y="483"/>
                    </a:cubicBezTo>
                    <a:cubicBezTo>
                      <a:pt x="502" y="485"/>
                      <a:pt x="508" y="487"/>
                      <a:pt x="512" y="490"/>
                    </a:cubicBezTo>
                    <a:cubicBezTo>
                      <a:pt x="517" y="492"/>
                      <a:pt x="522" y="492"/>
                      <a:pt x="528" y="493"/>
                    </a:cubicBezTo>
                    <a:cubicBezTo>
                      <a:pt x="534" y="495"/>
                      <a:pt x="538" y="498"/>
                      <a:pt x="544" y="499"/>
                    </a:cubicBezTo>
                    <a:cubicBezTo>
                      <a:pt x="548" y="499"/>
                      <a:pt x="553" y="500"/>
                      <a:pt x="557" y="499"/>
                    </a:cubicBezTo>
                    <a:cubicBezTo>
                      <a:pt x="561" y="499"/>
                      <a:pt x="564" y="496"/>
                      <a:pt x="567" y="494"/>
                    </a:cubicBezTo>
                    <a:cubicBezTo>
                      <a:pt x="570" y="493"/>
                      <a:pt x="573" y="493"/>
                      <a:pt x="575" y="492"/>
                    </a:cubicBezTo>
                    <a:cubicBezTo>
                      <a:pt x="578" y="491"/>
                      <a:pt x="579" y="489"/>
                      <a:pt x="581" y="488"/>
                    </a:cubicBezTo>
                    <a:cubicBezTo>
                      <a:pt x="591" y="482"/>
                      <a:pt x="605" y="487"/>
                      <a:pt x="616" y="491"/>
                    </a:cubicBezTo>
                    <a:cubicBezTo>
                      <a:pt x="618" y="491"/>
                      <a:pt x="621" y="492"/>
                      <a:pt x="623" y="493"/>
                    </a:cubicBezTo>
                    <a:cubicBezTo>
                      <a:pt x="625" y="494"/>
                      <a:pt x="627" y="497"/>
                      <a:pt x="629" y="499"/>
                    </a:cubicBezTo>
                    <a:cubicBezTo>
                      <a:pt x="634" y="503"/>
                      <a:pt x="639" y="506"/>
                      <a:pt x="643" y="510"/>
                    </a:cubicBezTo>
                    <a:cubicBezTo>
                      <a:pt x="648" y="515"/>
                      <a:pt x="652" y="519"/>
                      <a:pt x="656" y="524"/>
                    </a:cubicBezTo>
                    <a:cubicBezTo>
                      <a:pt x="659" y="527"/>
                      <a:pt x="661" y="529"/>
                      <a:pt x="664" y="531"/>
                    </a:cubicBezTo>
                    <a:cubicBezTo>
                      <a:pt x="664" y="530"/>
                      <a:pt x="665" y="529"/>
                      <a:pt x="665" y="527"/>
                    </a:cubicBezTo>
                    <a:cubicBezTo>
                      <a:pt x="666" y="524"/>
                      <a:pt x="667" y="519"/>
                      <a:pt x="668" y="5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0" name="Freeform 472">
                <a:extLst>
                  <a:ext uri="{FF2B5EF4-FFF2-40B4-BE49-F238E27FC236}">
                    <a16:creationId xmlns:a16="http://schemas.microsoft.com/office/drawing/2014/main" id="{5AE8632D-31F7-45BC-A7E8-C398B357E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9005" y="4147669"/>
                <a:ext cx="88843" cy="101008"/>
              </a:xfrm>
              <a:custGeom>
                <a:avLst/>
                <a:gdLst>
                  <a:gd name="T0" fmla="*/ 83 w 102"/>
                  <a:gd name="T1" fmla="*/ 58 h 116"/>
                  <a:gd name="T2" fmla="*/ 81 w 102"/>
                  <a:gd name="T3" fmla="*/ 37 h 116"/>
                  <a:gd name="T4" fmla="*/ 81 w 102"/>
                  <a:gd name="T5" fmla="*/ 15 h 116"/>
                  <a:gd name="T6" fmla="*/ 83 w 102"/>
                  <a:gd name="T7" fmla="*/ 1 h 116"/>
                  <a:gd name="T8" fmla="*/ 65 w 102"/>
                  <a:gd name="T9" fmla="*/ 1 h 116"/>
                  <a:gd name="T10" fmla="*/ 43 w 102"/>
                  <a:gd name="T11" fmla="*/ 3 h 116"/>
                  <a:gd name="T12" fmla="*/ 33 w 102"/>
                  <a:gd name="T13" fmla="*/ 7 h 116"/>
                  <a:gd name="T14" fmla="*/ 32 w 102"/>
                  <a:gd name="T15" fmla="*/ 18 h 116"/>
                  <a:gd name="T16" fmla="*/ 22 w 102"/>
                  <a:gd name="T17" fmla="*/ 19 h 116"/>
                  <a:gd name="T18" fmla="*/ 37 w 102"/>
                  <a:gd name="T19" fmla="*/ 31 h 116"/>
                  <a:gd name="T20" fmla="*/ 48 w 102"/>
                  <a:gd name="T21" fmla="*/ 43 h 116"/>
                  <a:gd name="T22" fmla="*/ 33 w 102"/>
                  <a:gd name="T23" fmla="*/ 52 h 116"/>
                  <a:gd name="T24" fmla="*/ 9 w 102"/>
                  <a:gd name="T25" fmla="*/ 59 h 116"/>
                  <a:gd name="T26" fmla="*/ 2 w 102"/>
                  <a:gd name="T27" fmla="*/ 69 h 116"/>
                  <a:gd name="T28" fmla="*/ 4 w 102"/>
                  <a:gd name="T29" fmla="*/ 79 h 116"/>
                  <a:gd name="T30" fmla="*/ 1 w 102"/>
                  <a:gd name="T31" fmla="*/ 90 h 116"/>
                  <a:gd name="T32" fmla="*/ 0 w 102"/>
                  <a:gd name="T33" fmla="*/ 94 h 116"/>
                  <a:gd name="T34" fmla="*/ 0 w 102"/>
                  <a:gd name="T35" fmla="*/ 94 h 116"/>
                  <a:gd name="T36" fmla="*/ 23 w 102"/>
                  <a:gd name="T37" fmla="*/ 111 h 116"/>
                  <a:gd name="T38" fmla="*/ 43 w 102"/>
                  <a:gd name="T39" fmla="*/ 111 h 116"/>
                  <a:gd name="T40" fmla="*/ 56 w 102"/>
                  <a:gd name="T41" fmla="*/ 116 h 116"/>
                  <a:gd name="T42" fmla="*/ 57 w 102"/>
                  <a:gd name="T43" fmla="*/ 113 h 116"/>
                  <a:gd name="T44" fmla="*/ 68 w 102"/>
                  <a:gd name="T45" fmla="*/ 107 h 116"/>
                  <a:gd name="T46" fmla="*/ 75 w 102"/>
                  <a:gd name="T47" fmla="*/ 97 h 116"/>
                  <a:gd name="T48" fmla="*/ 82 w 102"/>
                  <a:gd name="T49" fmla="*/ 90 h 116"/>
                  <a:gd name="T50" fmla="*/ 84 w 102"/>
                  <a:gd name="T51" fmla="*/ 79 h 116"/>
                  <a:gd name="T52" fmla="*/ 96 w 102"/>
                  <a:gd name="T53" fmla="*/ 72 h 116"/>
                  <a:gd name="T54" fmla="*/ 102 w 102"/>
                  <a:gd name="T55" fmla="*/ 63 h 116"/>
                  <a:gd name="T56" fmla="*/ 83 w 102"/>
                  <a:gd name="T57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116">
                    <a:moveTo>
                      <a:pt x="83" y="58"/>
                    </a:moveTo>
                    <a:cubicBezTo>
                      <a:pt x="81" y="52"/>
                      <a:pt x="81" y="43"/>
                      <a:pt x="81" y="37"/>
                    </a:cubicBezTo>
                    <a:cubicBezTo>
                      <a:pt x="81" y="30"/>
                      <a:pt x="80" y="22"/>
                      <a:pt x="81" y="15"/>
                    </a:cubicBezTo>
                    <a:cubicBezTo>
                      <a:pt x="81" y="11"/>
                      <a:pt x="83" y="5"/>
                      <a:pt x="83" y="1"/>
                    </a:cubicBezTo>
                    <a:cubicBezTo>
                      <a:pt x="77" y="2"/>
                      <a:pt x="72" y="0"/>
                      <a:pt x="65" y="1"/>
                    </a:cubicBezTo>
                    <a:cubicBezTo>
                      <a:pt x="57" y="3"/>
                      <a:pt x="51" y="4"/>
                      <a:pt x="43" y="3"/>
                    </a:cubicBezTo>
                    <a:cubicBezTo>
                      <a:pt x="36" y="3"/>
                      <a:pt x="34" y="1"/>
                      <a:pt x="33" y="7"/>
                    </a:cubicBezTo>
                    <a:cubicBezTo>
                      <a:pt x="32" y="10"/>
                      <a:pt x="33" y="15"/>
                      <a:pt x="32" y="18"/>
                    </a:cubicBezTo>
                    <a:cubicBezTo>
                      <a:pt x="29" y="19"/>
                      <a:pt x="25" y="19"/>
                      <a:pt x="22" y="19"/>
                    </a:cubicBezTo>
                    <a:cubicBezTo>
                      <a:pt x="26" y="25"/>
                      <a:pt x="32" y="27"/>
                      <a:pt x="37" y="31"/>
                    </a:cubicBezTo>
                    <a:cubicBezTo>
                      <a:pt x="40" y="33"/>
                      <a:pt x="47" y="40"/>
                      <a:pt x="48" y="43"/>
                    </a:cubicBezTo>
                    <a:cubicBezTo>
                      <a:pt x="51" y="52"/>
                      <a:pt x="39" y="52"/>
                      <a:pt x="33" y="52"/>
                    </a:cubicBezTo>
                    <a:cubicBezTo>
                      <a:pt x="22" y="52"/>
                      <a:pt x="16" y="50"/>
                      <a:pt x="9" y="59"/>
                    </a:cubicBezTo>
                    <a:cubicBezTo>
                      <a:pt x="7" y="62"/>
                      <a:pt x="3" y="65"/>
                      <a:pt x="2" y="69"/>
                    </a:cubicBezTo>
                    <a:cubicBezTo>
                      <a:pt x="2" y="73"/>
                      <a:pt x="4" y="76"/>
                      <a:pt x="4" y="79"/>
                    </a:cubicBezTo>
                    <a:cubicBezTo>
                      <a:pt x="3" y="82"/>
                      <a:pt x="2" y="87"/>
                      <a:pt x="1" y="90"/>
                    </a:cubicBezTo>
                    <a:cubicBezTo>
                      <a:pt x="1" y="92"/>
                      <a:pt x="0" y="93"/>
                      <a:pt x="0" y="9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7" y="100"/>
                      <a:pt x="14" y="108"/>
                      <a:pt x="23" y="111"/>
                    </a:cubicBezTo>
                    <a:cubicBezTo>
                      <a:pt x="29" y="113"/>
                      <a:pt x="36" y="110"/>
                      <a:pt x="43" y="111"/>
                    </a:cubicBezTo>
                    <a:cubicBezTo>
                      <a:pt x="48" y="112"/>
                      <a:pt x="52" y="114"/>
                      <a:pt x="56" y="116"/>
                    </a:cubicBezTo>
                    <a:cubicBezTo>
                      <a:pt x="56" y="115"/>
                      <a:pt x="57" y="114"/>
                      <a:pt x="57" y="113"/>
                    </a:cubicBezTo>
                    <a:cubicBezTo>
                      <a:pt x="61" y="109"/>
                      <a:pt x="64" y="109"/>
                      <a:pt x="68" y="107"/>
                    </a:cubicBezTo>
                    <a:cubicBezTo>
                      <a:pt x="71" y="104"/>
                      <a:pt x="72" y="100"/>
                      <a:pt x="75" y="97"/>
                    </a:cubicBezTo>
                    <a:cubicBezTo>
                      <a:pt x="78" y="94"/>
                      <a:pt x="80" y="95"/>
                      <a:pt x="82" y="90"/>
                    </a:cubicBezTo>
                    <a:cubicBezTo>
                      <a:pt x="83" y="86"/>
                      <a:pt x="81" y="82"/>
                      <a:pt x="84" y="79"/>
                    </a:cubicBezTo>
                    <a:cubicBezTo>
                      <a:pt x="87" y="76"/>
                      <a:pt x="92" y="75"/>
                      <a:pt x="96" y="72"/>
                    </a:cubicBezTo>
                    <a:cubicBezTo>
                      <a:pt x="99" y="69"/>
                      <a:pt x="100" y="67"/>
                      <a:pt x="102" y="63"/>
                    </a:cubicBezTo>
                    <a:cubicBezTo>
                      <a:pt x="95" y="63"/>
                      <a:pt x="88" y="67"/>
                      <a:pt x="83" y="5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1" name="Freeform 473">
                <a:extLst>
                  <a:ext uri="{FF2B5EF4-FFF2-40B4-BE49-F238E27FC236}">
                    <a16:creationId xmlns:a16="http://schemas.microsoft.com/office/drawing/2014/main" id="{7DE6B520-930A-422C-9EF7-E2CEC143B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8678" y="4132923"/>
                <a:ext cx="26174" cy="73360"/>
              </a:xfrm>
              <a:custGeom>
                <a:avLst/>
                <a:gdLst>
                  <a:gd name="T0" fmla="*/ 25 w 30"/>
                  <a:gd name="T1" fmla="*/ 6 h 84"/>
                  <a:gd name="T2" fmla="*/ 26 w 30"/>
                  <a:gd name="T3" fmla="*/ 1 h 84"/>
                  <a:gd name="T4" fmla="*/ 11 w 30"/>
                  <a:gd name="T5" fmla="*/ 15 h 84"/>
                  <a:gd name="T6" fmla="*/ 3 w 30"/>
                  <a:gd name="T7" fmla="*/ 18 h 84"/>
                  <a:gd name="T8" fmla="*/ 1 w 30"/>
                  <a:gd name="T9" fmla="*/ 32 h 84"/>
                  <a:gd name="T10" fmla="*/ 1 w 30"/>
                  <a:gd name="T11" fmla="*/ 54 h 84"/>
                  <a:gd name="T12" fmla="*/ 3 w 30"/>
                  <a:gd name="T13" fmla="*/ 75 h 84"/>
                  <a:gd name="T14" fmla="*/ 22 w 30"/>
                  <a:gd name="T15" fmla="*/ 80 h 84"/>
                  <a:gd name="T16" fmla="*/ 22 w 30"/>
                  <a:gd name="T17" fmla="*/ 79 h 84"/>
                  <a:gd name="T18" fmla="*/ 25 w 30"/>
                  <a:gd name="T19" fmla="*/ 73 h 84"/>
                  <a:gd name="T20" fmla="*/ 24 w 30"/>
                  <a:gd name="T21" fmla="*/ 72 h 84"/>
                  <a:gd name="T22" fmla="*/ 18 w 30"/>
                  <a:gd name="T23" fmla="*/ 74 h 84"/>
                  <a:gd name="T24" fmla="*/ 14 w 30"/>
                  <a:gd name="T25" fmla="*/ 67 h 84"/>
                  <a:gd name="T26" fmla="*/ 22 w 30"/>
                  <a:gd name="T27" fmla="*/ 59 h 84"/>
                  <a:gd name="T28" fmla="*/ 26 w 30"/>
                  <a:gd name="T29" fmla="*/ 27 h 84"/>
                  <a:gd name="T30" fmla="*/ 25 w 30"/>
                  <a:gd name="T31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84">
                    <a:moveTo>
                      <a:pt x="25" y="6"/>
                    </a:moveTo>
                    <a:cubicBezTo>
                      <a:pt x="25" y="5"/>
                      <a:pt x="26" y="3"/>
                      <a:pt x="26" y="1"/>
                    </a:cubicBezTo>
                    <a:cubicBezTo>
                      <a:pt x="17" y="0"/>
                      <a:pt x="17" y="11"/>
                      <a:pt x="11" y="15"/>
                    </a:cubicBezTo>
                    <a:cubicBezTo>
                      <a:pt x="8" y="17"/>
                      <a:pt x="6" y="17"/>
                      <a:pt x="3" y="18"/>
                    </a:cubicBezTo>
                    <a:cubicBezTo>
                      <a:pt x="3" y="22"/>
                      <a:pt x="1" y="28"/>
                      <a:pt x="1" y="32"/>
                    </a:cubicBezTo>
                    <a:cubicBezTo>
                      <a:pt x="0" y="39"/>
                      <a:pt x="1" y="47"/>
                      <a:pt x="1" y="54"/>
                    </a:cubicBezTo>
                    <a:cubicBezTo>
                      <a:pt x="1" y="60"/>
                      <a:pt x="1" y="69"/>
                      <a:pt x="3" y="75"/>
                    </a:cubicBezTo>
                    <a:cubicBezTo>
                      <a:pt x="8" y="84"/>
                      <a:pt x="15" y="80"/>
                      <a:pt x="22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3" y="76"/>
                      <a:pt x="24" y="74"/>
                      <a:pt x="25" y="73"/>
                    </a:cubicBezTo>
                    <a:cubicBezTo>
                      <a:pt x="25" y="72"/>
                      <a:pt x="24" y="72"/>
                      <a:pt x="24" y="72"/>
                    </a:cubicBezTo>
                    <a:cubicBezTo>
                      <a:pt x="21" y="71"/>
                      <a:pt x="20" y="74"/>
                      <a:pt x="18" y="74"/>
                    </a:cubicBezTo>
                    <a:cubicBezTo>
                      <a:pt x="18" y="71"/>
                      <a:pt x="17" y="68"/>
                      <a:pt x="14" y="67"/>
                    </a:cubicBezTo>
                    <a:cubicBezTo>
                      <a:pt x="14" y="65"/>
                      <a:pt x="20" y="62"/>
                      <a:pt x="22" y="59"/>
                    </a:cubicBezTo>
                    <a:cubicBezTo>
                      <a:pt x="28" y="49"/>
                      <a:pt x="25" y="38"/>
                      <a:pt x="26" y="27"/>
                    </a:cubicBezTo>
                    <a:cubicBezTo>
                      <a:pt x="27" y="24"/>
                      <a:pt x="30" y="6"/>
                      <a:pt x="25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2" name="Freeform 474">
                <a:extLst>
                  <a:ext uri="{FF2B5EF4-FFF2-40B4-BE49-F238E27FC236}">
                    <a16:creationId xmlns:a16="http://schemas.microsoft.com/office/drawing/2014/main" id="{A71B6F24-B80C-4FE2-BFBD-9E2B52177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665" y="4230614"/>
                <a:ext cx="56771" cy="32072"/>
              </a:xfrm>
              <a:custGeom>
                <a:avLst/>
                <a:gdLst>
                  <a:gd name="T0" fmla="*/ 64 w 65"/>
                  <a:gd name="T1" fmla="*/ 23 h 37"/>
                  <a:gd name="T2" fmla="*/ 49 w 65"/>
                  <a:gd name="T3" fmla="*/ 17 h 37"/>
                  <a:gd name="T4" fmla="*/ 35 w 65"/>
                  <a:gd name="T5" fmla="*/ 9 h 37"/>
                  <a:gd name="T6" fmla="*/ 26 w 65"/>
                  <a:gd name="T7" fmla="*/ 5 h 37"/>
                  <a:gd name="T8" fmla="*/ 21 w 65"/>
                  <a:gd name="T9" fmla="*/ 0 h 37"/>
                  <a:gd name="T10" fmla="*/ 19 w 65"/>
                  <a:gd name="T11" fmla="*/ 2 h 37"/>
                  <a:gd name="T12" fmla="*/ 12 w 65"/>
                  <a:gd name="T13" fmla="*/ 12 h 37"/>
                  <a:gd name="T14" fmla="*/ 1 w 65"/>
                  <a:gd name="T15" fmla="*/ 18 h 37"/>
                  <a:gd name="T16" fmla="*/ 0 w 65"/>
                  <a:gd name="T17" fmla="*/ 21 h 37"/>
                  <a:gd name="T18" fmla="*/ 3 w 65"/>
                  <a:gd name="T19" fmla="*/ 23 h 37"/>
                  <a:gd name="T20" fmla="*/ 10 w 65"/>
                  <a:gd name="T21" fmla="*/ 28 h 37"/>
                  <a:gd name="T22" fmla="*/ 20 w 65"/>
                  <a:gd name="T23" fmla="*/ 28 h 37"/>
                  <a:gd name="T24" fmla="*/ 27 w 65"/>
                  <a:gd name="T25" fmla="*/ 31 h 37"/>
                  <a:gd name="T26" fmla="*/ 48 w 65"/>
                  <a:gd name="T27" fmla="*/ 36 h 37"/>
                  <a:gd name="T28" fmla="*/ 59 w 65"/>
                  <a:gd name="T29" fmla="*/ 36 h 37"/>
                  <a:gd name="T30" fmla="*/ 63 w 65"/>
                  <a:gd name="T31" fmla="*/ 34 h 37"/>
                  <a:gd name="T32" fmla="*/ 64 w 65"/>
                  <a:gd name="T33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5" h="37">
                    <a:moveTo>
                      <a:pt x="64" y="23"/>
                    </a:moveTo>
                    <a:cubicBezTo>
                      <a:pt x="62" y="15"/>
                      <a:pt x="55" y="16"/>
                      <a:pt x="49" y="17"/>
                    </a:cubicBezTo>
                    <a:cubicBezTo>
                      <a:pt x="41" y="17"/>
                      <a:pt x="40" y="13"/>
                      <a:pt x="35" y="9"/>
                    </a:cubicBezTo>
                    <a:cubicBezTo>
                      <a:pt x="32" y="7"/>
                      <a:pt x="29" y="7"/>
                      <a:pt x="26" y="5"/>
                    </a:cubicBezTo>
                    <a:cubicBezTo>
                      <a:pt x="24" y="4"/>
                      <a:pt x="23" y="2"/>
                      <a:pt x="21" y="0"/>
                    </a:cubicBezTo>
                    <a:cubicBezTo>
                      <a:pt x="20" y="1"/>
                      <a:pt x="20" y="2"/>
                      <a:pt x="19" y="2"/>
                    </a:cubicBezTo>
                    <a:cubicBezTo>
                      <a:pt x="16" y="5"/>
                      <a:pt x="15" y="9"/>
                      <a:pt x="12" y="12"/>
                    </a:cubicBezTo>
                    <a:cubicBezTo>
                      <a:pt x="8" y="14"/>
                      <a:pt x="5" y="14"/>
                      <a:pt x="1" y="18"/>
                    </a:cubicBezTo>
                    <a:cubicBezTo>
                      <a:pt x="1" y="19"/>
                      <a:pt x="0" y="20"/>
                      <a:pt x="0" y="21"/>
                    </a:cubicBezTo>
                    <a:cubicBezTo>
                      <a:pt x="1" y="22"/>
                      <a:pt x="2" y="23"/>
                      <a:pt x="3" y="23"/>
                    </a:cubicBezTo>
                    <a:cubicBezTo>
                      <a:pt x="6" y="25"/>
                      <a:pt x="8" y="27"/>
                      <a:pt x="10" y="28"/>
                    </a:cubicBezTo>
                    <a:cubicBezTo>
                      <a:pt x="13" y="29"/>
                      <a:pt x="16" y="28"/>
                      <a:pt x="20" y="28"/>
                    </a:cubicBezTo>
                    <a:cubicBezTo>
                      <a:pt x="22" y="29"/>
                      <a:pt x="24" y="30"/>
                      <a:pt x="27" y="31"/>
                    </a:cubicBezTo>
                    <a:cubicBezTo>
                      <a:pt x="34" y="34"/>
                      <a:pt x="41" y="36"/>
                      <a:pt x="48" y="36"/>
                    </a:cubicBezTo>
                    <a:cubicBezTo>
                      <a:pt x="52" y="37"/>
                      <a:pt x="56" y="37"/>
                      <a:pt x="59" y="36"/>
                    </a:cubicBezTo>
                    <a:cubicBezTo>
                      <a:pt x="61" y="35"/>
                      <a:pt x="62" y="34"/>
                      <a:pt x="63" y="34"/>
                    </a:cubicBezTo>
                    <a:cubicBezTo>
                      <a:pt x="64" y="30"/>
                      <a:pt x="65" y="26"/>
                      <a:pt x="64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3" name="Freeform 475">
                <a:extLst>
                  <a:ext uri="{FF2B5EF4-FFF2-40B4-BE49-F238E27FC236}">
                    <a16:creationId xmlns:a16="http://schemas.microsoft.com/office/drawing/2014/main" id="{E3FAF2FD-A435-4B4E-8438-BF8A4537C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6098" y="4194855"/>
                <a:ext cx="140822" cy="79258"/>
              </a:xfrm>
              <a:custGeom>
                <a:avLst/>
                <a:gdLst>
                  <a:gd name="T0" fmla="*/ 70 w 162"/>
                  <a:gd name="T1" fmla="*/ 73 h 91"/>
                  <a:gd name="T2" fmla="*/ 70 w 162"/>
                  <a:gd name="T3" fmla="*/ 61 h 91"/>
                  <a:gd name="T4" fmla="*/ 82 w 162"/>
                  <a:gd name="T5" fmla="*/ 58 h 91"/>
                  <a:gd name="T6" fmla="*/ 92 w 162"/>
                  <a:gd name="T7" fmla="*/ 55 h 91"/>
                  <a:gd name="T8" fmla="*/ 103 w 162"/>
                  <a:gd name="T9" fmla="*/ 52 h 91"/>
                  <a:gd name="T10" fmla="*/ 111 w 162"/>
                  <a:gd name="T11" fmla="*/ 44 h 91"/>
                  <a:gd name="T12" fmla="*/ 119 w 162"/>
                  <a:gd name="T13" fmla="*/ 35 h 91"/>
                  <a:gd name="T14" fmla="*/ 131 w 162"/>
                  <a:gd name="T15" fmla="*/ 35 h 91"/>
                  <a:gd name="T16" fmla="*/ 148 w 162"/>
                  <a:gd name="T17" fmla="*/ 32 h 91"/>
                  <a:gd name="T18" fmla="*/ 162 w 162"/>
                  <a:gd name="T19" fmla="*/ 25 h 91"/>
                  <a:gd name="T20" fmla="*/ 148 w 162"/>
                  <a:gd name="T21" fmla="*/ 14 h 91"/>
                  <a:gd name="T22" fmla="*/ 140 w 162"/>
                  <a:gd name="T23" fmla="*/ 9 h 91"/>
                  <a:gd name="T24" fmla="*/ 133 w 162"/>
                  <a:gd name="T25" fmla="*/ 4 h 91"/>
                  <a:gd name="T26" fmla="*/ 123 w 162"/>
                  <a:gd name="T27" fmla="*/ 3 h 91"/>
                  <a:gd name="T28" fmla="*/ 115 w 162"/>
                  <a:gd name="T29" fmla="*/ 0 h 91"/>
                  <a:gd name="T30" fmla="*/ 108 w 162"/>
                  <a:gd name="T31" fmla="*/ 3 h 91"/>
                  <a:gd name="T32" fmla="*/ 98 w 162"/>
                  <a:gd name="T33" fmla="*/ 1 h 91"/>
                  <a:gd name="T34" fmla="*/ 89 w 162"/>
                  <a:gd name="T35" fmla="*/ 1 h 91"/>
                  <a:gd name="T36" fmla="*/ 65 w 162"/>
                  <a:gd name="T37" fmla="*/ 5 h 91"/>
                  <a:gd name="T38" fmla="*/ 52 w 162"/>
                  <a:gd name="T39" fmla="*/ 5 h 91"/>
                  <a:gd name="T40" fmla="*/ 42 w 162"/>
                  <a:gd name="T41" fmla="*/ 3 h 91"/>
                  <a:gd name="T42" fmla="*/ 31 w 162"/>
                  <a:gd name="T43" fmla="*/ 5 h 91"/>
                  <a:gd name="T44" fmla="*/ 28 w 162"/>
                  <a:gd name="T45" fmla="*/ 2 h 91"/>
                  <a:gd name="T46" fmla="*/ 25 w 162"/>
                  <a:gd name="T47" fmla="*/ 8 h 91"/>
                  <a:gd name="T48" fmla="*/ 19 w 162"/>
                  <a:gd name="T49" fmla="*/ 18 h 91"/>
                  <a:gd name="T50" fmla="*/ 7 w 162"/>
                  <a:gd name="T51" fmla="*/ 25 h 91"/>
                  <a:gd name="T52" fmla="*/ 5 w 162"/>
                  <a:gd name="T53" fmla="*/ 36 h 91"/>
                  <a:gd name="T54" fmla="*/ 0 w 162"/>
                  <a:gd name="T55" fmla="*/ 41 h 91"/>
                  <a:gd name="T56" fmla="*/ 5 w 162"/>
                  <a:gd name="T57" fmla="*/ 46 h 91"/>
                  <a:gd name="T58" fmla="*/ 14 w 162"/>
                  <a:gd name="T59" fmla="*/ 50 h 91"/>
                  <a:gd name="T60" fmla="*/ 28 w 162"/>
                  <a:gd name="T61" fmla="*/ 58 h 91"/>
                  <a:gd name="T62" fmla="*/ 43 w 162"/>
                  <a:gd name="T63" fmla="*/ 64 h 91"/>
                  <a:gd name="T64" fmla="*/ 42 w 162"/>
                  <a:gd name="T65" fmla="*/ 75 h 91"/>
                  <a:gd name="T66" fmla="*/ 45 w 162"/>
                  <a:gd name="T67" fmla="*/ 74 h 91"/>
                  <a:gd name="T68" fmla="*/ 52 w 162"/>
                  <a:gd name="T69" fmla="*/ 80 h 91"/>
                  <a:gd name="T70" fmla="*/ 51 w 162"/>
                  <a:gd name="T71" fmla="*/ 89 h 91"/>
                  <a:gd name="T72" fmla="*/ 52 w 162"/>
                  <a:gd name="T73" fmla="*/ 91 h 91"/>
                  <a:gd name="T74" fmla="*/ 57 w 162"/>
                  <a:gd name="T75" fmla="*/ 84 h 91"/>
                  <a:gd name="T76" fmla="*/ 70 w 162"/>
                  <a:gd name="T77" fmla="*/ 7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2" h="91">
                    <a:moveTo>
                      <a:pt x="70" y="73"/>
                    </a:moveTo>
                    <a:cubicBezTo>
                      <a:pt x="71" y="70"/>
                      <a:pt x="68" y="64"/>
                      <a:pt x="70" y="61"/>
                    </a:cubicBezTo>
                    <a:cubicBezTo>
                      <a:pt x="72" y="58"/>
                      <a:pt x="79" y="60"/>
                      <a:pt x="82" y="58"/>
                    </a:cubicBezTo>
                    <a:cubicBezTo>
                      <a:pt x="88" y="56"/>
                      <a:pt x="86" y="54"/>
                      <a:pt x="92" y="55"/>
                    </a:cubicBezTo>
                    <a:cubicBezTo>
                      <a:pt x="98" y="56"/>
                      <a:pt x="97" y="57"/>
                      <a:pt x="103" y="52"/>
                    </a:cubicBezTo>
                    <a:cubicBezTo>
                      <a:pt x="105" y="49"/>
                      <a:pt x="109" y="47"/>
                      <a:pt x="111" y="44"/>
                    </a:cubicBezTo>
                    <a:cubicBezTo>
                      <a:pt x="114" y="40"/>
                      <a:pt x="113" y="36"/>
                      <a:pt x="119" y="35"/>
                    </a:cubicBezTo>
                    <a:cubicBezTo>
                      <a:pt x="122" y="34"/>
                      <a:pt x="127" y="35"/>
                      <a:pt x="131" y="35"/>
                    </a:cubicBezTo>
                    <a:cubicBezTo>
                      <a:pt x="137" y="35"/>
                      <a:pt x="142" y="33"/>
                      <a:pt x="148" y="32"/>
                    </a:cubicBezTo>
                    <a:cubicBezTo>
                      <a:pt x="153" y="31"/>
                      <a:pt x="157" y="27"/>
                      <a:pt x="162" y="25"/>
                    </a:cubicBezTo>
                    <a:cubicBezTo>
                      <a:pt x="161" y="20"/>
                      <a:pt x="152" y="16"/>
                      <a:pt x="148" y="14"/>
                    </a:cubicBezTo>
                    <a:cubicBezTo>
                      <a:pt x="145" y="12"/>
                      <a:pt x="142" y="12"/>
                      <a:pt x="140" y="9"/>
                    </a:cubicBezTo>
                    <a:cubicBezTo>
                      <a:pt x="137" y="7"/>
                      <a:pt x="137" y="5"/>
                      <a:pt x="133" y="4"/>
                    </a:cubicBezTo>
                    <a:cubicBezTo>
                      <a:pt x="129" y="3"/>
                      <a:pt x="126" y="4"/>
                      <a:pt x="123" y="3"/>
                    </a:cubicBezTo>
                    <a:cubicBezTo>
                      <a:pt x="120" y="2"/>
                      <a:pt x="118" y="0"/>
                      <a:pt x="115" y="0"/>
                    </a:cubicBezTo>
                    <a:cubicBezTo>
                      <a:pt x="112" y="0"/>
                      <a:pt x="110" y="2"/>
                      <a:pt x="108" y="3"/>
                    </a:cubicBezTo>
                    <a:cubicBezTo>
                      <a:pt x="104" y="4"/>
                      <a:pt x="102" y="2"/>
                      <a:pt x="98" y="1"/>
                    </a:cubicBezTo>
                    <a:cubicBezTo>
                      <a:pt x="94" y="0"/>
                      <a:pt x="92" y="0"/>
                      <a:pt x="89" y="1"/>
                    </a:cubicBezTo>
                    <a:cubicBezTo>
                      <a:pt x="81" y="3"/>
                      <a:pt x="74" y="4"/>
                      <a:pt x="65" y="5"/>
                    </a:cubicBezTo>
                    <a:cubicBezTo>
                      <a:pt x="61" y="5"/>
                      <a:pt x="56" y="5"/>
                      <a:pt x="52" y="5"/>
                    </a:cubicBezTo>
                    <a:cubicBezTo>
                      <a:pt x="49" y="4"/>
                      <a:pt x="45" y="3"/>
                      <a:pt x="42" y="3"/>
                    </a:cubicBezTo>
                    <a:cubicBezTo>
                      <a:pt x="38" y="4"/>
                      <a:pt x="35" y="7"/>
                      <a:pt x="31" y="5"/>
                    </a:cubicBezTo>
                    <a:cubicBezTo>
                      <a:pt x="29" y="4"/>
                      <a:pt x="29" y="3"/>
                      <a:pt x="28" y="2"/>
                    </a:cubicBezTo>
                    <a:cubicBezTo>
                      <a:pt x="27" y="3"/>
                      <a:pt x="26" y="5"/>
                      <a:pt x="25" y="8"/>
                    </a:cubicBezTo>
                    <a:cubicBezTo>
                      <a:pt x="23" y="12"/>
                      <a:pt x="23" y="15"/>
                      <a:pt x="19" y="18"/>
                    </a:cubicBezTo>
                    <a:cubicBezTo>
                      <a:pt x="15" y="21"/>
                      <a:pt x="10" y="22"/>
                      <a:pt x="7" y="25"/>
                    </a:cubicBezTo>
                    <a:cubicBezTo>
                      <a:pt x="4" y="28"/>
                      <a:pt x="6" y="32"/>
                      <a:pt x="5" y="36"/>
                    </a:cubicBezTo>
                    <a:cubicBezTo>
                      <a:pt x="4" y="39"/>
                      <a:pt x="2" y="40"/>
                      <a:pt x="0" y="41"/>
                    </a:cubicBezTo>
                    <a:cubicBezTo>
                      <a:pt x="2" y="43"/>
                      <a:pt x="3" y="45"/>
                      <a:pt x="5" y="46"/>
                    </a:cubicBezTo>
                    <a:cubicBezTo>
                      <a:pt x="8" y="48"/>
                      <a:pt x="11" y="48"/>
                      <a:pt x="14" y="50"/>
                    </a:cubicBezTo>
                    <a:cubicBezTo>
                      <a:pt x="19" y="54"/>
                      <a:pt x="20" y="58"/>
                      <a:pt x="28" y="58"/>
                    </a:cubicBezTo>
                    <a:cubicBezTo>
                      <a:pt x="34" y="57"/>
                      <a:pt x="41" y="56"/>
                      <a:pt x="43" y="64"/>
                    </a:cubicBezTo>
                    <a:cubicBezTo>
                      <a:pt x="44" y="67"/>
                      <a:pt x="43" y="71"/>
                      <a:pt x="42" y="75"/>
                    </a:cubicBezTo>
                    <a:cubicBezTo>
                      <a:pt x="43" y="74"/>
                      <a:pt x="44" y="74"/>
                      <a:pt x="45" y="74"/>
                    </a:cubicBezTo>
                    <a:cubicBezTo>
                      <a:pt x="49" y="75"/>
                      <a:pt x="51" y="76"/>
                      <a:pt x="52" y="80"/>
                    </a:cubicBezTo>
                    <a:cubicBezTo>
                      <a:pt x="52" y="82"/>
                      <a:pt x="50" y="86"/>
                      <a:pt x="51" y="89"/>
                    </a:cubicBezTo>
                    <a:cubicBezTo>
                      <a:pt x="51" y="89"/>
                      <a:pt x="51" y="90"/>
                      <a:pt x="52" y="91"/>
                    </a:cubicBezTo>
                    <a:cubicBezTo>
                      <a:pt x="54" y="89"/>
                      <a:pt x="56" y="87"/>
                      <a:pt x="57" y="84"/>
                    </a:cubicBezTo>
                    <a:cubicBezTo>
                      <a:pt x="61" y="78"/>
                      <a:pt x="64" y="75"/>
                      <a:pt x="70" y="7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4" name="Freeform 476">
                <a:extLst>
                  <a:ext uri="{FF2B5EF4-FFF2-40B4-BE49-F238E27FC236}">
                    <a16:creationId xmlns:a16="http://schemas.microsoft.com/office/drawing/2014/main" id="{8B242D82-FBDD-40AD-822B-3DD6A39B9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1441" y="4216605"/>
                <a:ext cx="97322" cy="102851"/>
              </a:xfrm>
              <a:custGeom>
                <a:avLst/>
                <a:gdLst>
                  <a:gd name="T0" fmla="*/ 54 w 112"/>
                  <a:gd name="T1" fmla="*/ 109 h 118"/>
                  <a:gd name="T2" fmla="*/ 72 w 112"/>
                  <a:gd name="T3" fmla="*/ 112 h 118"/>
                  <a:gd name="T4" fmla="*/ 81 w 112"/>
                  <a:gd name="T5" fmla="*/ 112 h 118"/>
                  <a:gd name="T6" fmla="*/ 90 w 112"/>
                  <a:gd name="T7" fmla="*/ 117 h 118"/>
                  <a:gd name="T8" fmla="*/ 100 w 112"/>
                  <a:gd name="T9" fmla="*/ 114 h 118"/>
                  <a:gd name="T10" fmla="*/ 98 w 112"/>
                  <a:gd name="T11" fmla="*/ 112 h 118"/>
                  <a:gd name="T12" fmla="*/ 94 w 112"/>
                  <a:gd name="T13" fmla="*/ 104 h 118"/>
                  <a:gd name="T14" fmla="*/ 100 w 112"/>
                  <a:gd name="T15" fmla="*/ 95 h 118"/>
                  <a:gd name="T16" fmla="*/ 97 w 112"/>
                  <a:gd name="T17" fmla="*/ 90 h 118"/>
                  <a:gd name="T18" fmla="*/ 100 w 112"/>
                  <a:gd name="T19" fmla="*/ 84 h 118"/>
                  <a:gd name="T20" fmla="*/ 104 w 112"/>
                  <a:gd name="T21" fmla="*/ 74 h 118"/>
                  <a:gd name="T22" fmla="*/ 103 w 112"/>
                  <a:gd name="T23" fmla="*/ 46 h 118"/>
                  <a:gd name="T24" fmla="*/ 106 w 112"/>
                  <a:gd name="T25" fmla="*/ 33 h 118"/>
                  <a:gd name="T26" fmla="*/ 111 w 112"/>
                  <a:gd name="T27" fmla="*/ 20 h 118"/>
                  <a:gd name="T28" fmla="*/ 109 w 112"/>
                  <a:gd name="T29" fmla="*/ 9 h 118"/>
                  <a:gd name="T30" fmla="*/ 110 w 112"/>
                  <a:gd name="T31" fmla="*/ 1 h 118"/>
                  <a:gd name="T32" fmla="*/ 110 w 112"/>
                  <a:gd name="T33" fmla="*/ 0 h 118"/>
                  <a:gd name="T34" fmla="*/ 96 w 112"/>
                  <a:gd name="T35" fmla="*/ 7 h 118"/>
                  <a:gd name="T36" fmla="*/ 79 w 112"/>
                  <a:gd name="T37" fmla="*/ 10 h 118"/>
                  <a:gd name="T38" fmla="*/ 67 w 112"/>
                  <a:gd name="T39" fmla="*/ 10 h 118"/>
                  <a:gd name="T40" fmla="*/ 59 w 112"/>
                  <a:gd name="T41" fmla="*/ 19 h 118"/>
                  <a:gd name="T42" fmla="*/ 51 w 112"/>
                  <a:gd name="T43" fmla="*/ 27 h 118"/>
                  <a:gd name="T44" fmla="*/ 40 w 112"/>
                  <a:gd name="T45" fmla="*/ 30 h 118"/>
                  <a:gd name="T46" fmla="*/ 30 w 112"/>
                  <a:gd name="T47" fmla="*/ 33 h 118"/>
                  <a:gd name="T48" fmla="*/ 18 w 112"/>
                  <a:gd name="T49" fmla="*/ 36 h 118"/>
                  <a:gd name="T50" fmla="*/ 18 w 112"/>
                  <a:gd name="T51" fmla="*/ 48 h 118"/>
                  <a:gd name="T52" fmla="*/ 5 w 112"/>
                  <a:gd name="T53" fmla="*/ 59 h 118"/>
                  <a:gd name="T54" fmla="*/ 0 w 112"/>
                  <a:gd name="T55" fmla="*/ 66 h 118"/>
                  <a:gd name="T56" fmla="*/ 5 w 112"/>
                  <a:gd name="T57" fmla="*/ 73 h 118"/>
                  <a:gd name="T58" fmla="*/ 12 w 112"/>
                  <a:gd name="T59" fmla="*/ 77 h 118"/>
                  <a:gd name="T60" fmla="*/ 17 w 112"/>
                  <a:gd name="T61" fmla="*/ 83 h 118"/>
                  <a:gd name="T62" fmla="*/ 31 w 112"/>
                  <a:gd name="T63" fmla="*/ 98 h 118"/>
                  <a:gd name="T64" fmla="*/ 42 w 112"/>
                  <a:gd name="T65" fmla="*/ 111 h 118"/>
                  <a:gd name="T66" fmla="*/ 54 w 112"/>
                  <a:gd name="T67" fmla="*/ 10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2" h="118">
                    <a:moveTo>
                      <a:pt x="54" y="109"/>
                    </a:moveTo>
                    <a:cubicBezTo>
                      <a:pt x="60" y="110"/>
                      <a:pt x="65" y="113"/>
                      <a:pt x="72" y="112"/>
                    </a:cubicBezTo>
                    <a:cubicBezTo>
                      <a:pt x="76" y="111"/>
                      <a:pt x="76" y="110"/>
                      <a:pt x="81" y="112"/>
                    </a:cubicBezTo>
                    <a:cubicBezTo>
                      <a:pt x="84" y="114"/>
                      <a:pt x="87" y="116"/>
                      <a:pt x="90" y="117"/>
                    </a:cubicBezTo>
                    <a:cubicBezTo>
                      <a:pt x="97" y="118"/>
                      <a:pt x="99" y="117"/>
                      <a:pt x="100" y="114"/>
                    </a:cubicBezTo>
                    <a:cubicBezTo>
                      <a:pt x="100" y="114"/>
                      <a:pt x="99" y="113"/>
                      <a:pt x="98" y="112"/>
                    </a:cubicBezTo>
                    <a:cubicBezTo>
                      <a:pt x="95" y="110"/>
                      <a:pt x="94" y="109"/>
                      <a:pt x="94" y="104"/>
                    </a:cubicBezTo>
                    <a:cubicBezTo>
                      <a:pt x="95" y="99"/>
                      <a:pt x="99" y="99"/>
                      <a:pt x="100" y="95"/>
                    </a:cubicBezTo>
                    <a:cubicBezTo>
                      <a:pt x="101" y="92"/>
                      <a:pt x="97" y="92"/>
                      <a:pt x="97" y="90"/>
                    </a:cubicBezTo>
                    <a:cubicBezTo>
                      <a:pt x="97" y="87"/>
                      <a:pt x="99" y="86"/>
                      <a:pt x="100" y="84"/>
                    </a:cubicBezTo>
                    <a:cubicBezTo>
                      <a:pt x="101" y="79"/>
                      <a:pt x="97" y="75"/>
                      <a:pt x="104" y="74"/>
                    </a:cubicBezTo>
                    <a:cubicBezTo>
                      <a:pt x="103" y="65"/>
                      <a:pt x="103" y="55"/>
                      <a:pt x="103" y="46"/>
                    </a:cubicBezTo>
                    <a:cubicBezTo>
                      <a:pt x="103" y="41"/>
                      <a:pt x="103" y="38"/>
                      <a:pt x="106" y="33"/>
                    </a:cubicBezTo>
                    <a:cubicBezTo>
                      <a:pt x="109" y="29"/>
                      <a:pt x="111" y="24"/>
                      <a:pt x="111" y="20"/>
                    </a:cubicBezTo>
                    <a:cubicBezTo>
                      <a:pt x="111" y="16"/>
                      <a:pt x="109" y="13"/>
                      <a:pt x="109" y="9"/>
                    </a:cubicBezTo>
                    <a:cubicBezTo>
                      <a:pt x="109" y="6"/>
                      <a:pt x="112" y="4"/>
                      <a:pt x="110" y="1"/>
                    </a:cubicBezTo>
                    <a:cubicBezTo>
                      <a:pt x="110" y="1"/>
                      <a:pt x="110" y="0"/>
                      <a:pt x="110" y="0"/>
                    </a:cubicBezTo>
                    <a:cubicBezTo>
                      <a:pt x="105" y="2"/>
                      <a:pt x="101" y="6"/>
                      <a:pt x="96" y="7"/>
                    </a:cubicBezTo>
                    <a:cubicBezTo>
                      <a:pt x="90" y="8"/>
                      <a:pt x="85" y="10"/>
                      <a:pt x="79" y="10"/>
                    </a:cubicBezTo>
                    <a:cubicBezTo>
                      <a:pt x="75" y="10"/>
                      <a:pt x="70" y="9"/>
                      <a:pt x="67" y="10"/>
                    </a:cubicBezTo>
                    <a:cubicBezTo>
                      <a:pt x="61" y="11"/>
                      <a:pt x="62" y="15"/>
                      <a:pt x="59" y="19"/>
                    </a:cubicBezTo>
                    <a:cubicBezTo>
                      <a:pt x="57" y="22"/>
                      <a:pt x="53" y="24"/>
                      <a:pt x="51" y="27"/>
                    </a:cubicBezTo>
                    <a:cubicBezTo>
                      <a:pt x="45" y="32"/>
                      <a:pt x="46" y="31"/>
                      <a:pt x="40" y="30"/>
                    </a:cubicBezTo>
                    <a:cubicBezTo>
                      <a:pt x="34" y="29"/>
                      <a:pt x="36" y="31"/>
                      <a:pt x="30" y="33"/>
                    </a:cubicBezTo>
                    <a:cubicBezTo>
                      <a:pt x="27" y="35"/>
                      <a:pt x="20" y="33"/>
                      <a:pt x="18" y="36"/>
                    </a:cubicBezTo>
                    <a:cubicBezTo>
                      <a:pt x="16" y="39"/>
                      <a:pt x="19" y="45"/>
                      <a:pt x="18" y="48"/>
                    </a:cubicBezTo>
                    <a:cubicBezTo>
                      <a:pt x="12" y="50"/>
                      <a:pt x="9" y="53"/>
                      <a:pt x="5" y="59"/>
                    </a:cubicBezTo>
                    <a:cubicBezTo>
                      <a:pt x="4" y="62"/>
                      <a:pt x="2" y="64"/>
                      <a:pt x="0" y="66"/>
                    </a:cubicBezTo>
                    <a:cubicBezTo>
                      <a:pt x="1" y="69"/>
                      <a:pt x="3" y="72"/>
                      <a:pt x="5" y="73"/>
                    </a:cubicBezTo>
                    <a:cubicBezTo>
                      <a:pt x="7" y="75"/>
                      <a:pt x="10" y="75"/>
                      <a:pt x="12" y="77"/>
                    </a:cubicBezTo>
                    <a:cubicBezTo>
                      <a:pt x="14" y="78"/>
                      <a:pt x="16" y="81"/>
                      <a:pt x="17" y="83"/>
                    </a:cubicBezTo>
                    <a:cubicBezTo>
                      <a:pt x="22" y="88"/>
                      <a:pt x="25" y="94"/>
                      <a:pt x="31" y="98"/>
                    </a:cubicBezTo>
                    <a:cubicBezTo>
                      <a:pt x="35" y="100"/>
                      <a:pt x="45" y="106"/>
                      <a:pt x="42" y="111"/>
                    </a:cubicBezTo>
                    <a:cubicBezTo>
                      <a:pt x="46" y="110"/>
                      <a:pt x="49" y="108"/>
                      <a:pt x="54" y="10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5" name="Freeform 477">
                <a:extLst>
                  <a:ext uri="{FF2B5EF4-FFF2-40B4-BE49-F238E27FC236}">
                    <a16:creationId xmlns:a16="http://schemas.microsoft.com/office/drawing/2014/main" id="{136963F5-380E-4CD7-9FB7-2EEAAEF3F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5356" y="4310609"/>
                <a:ext cx="72991" cy="67093"/>
              </a:xfrm>
              <a:custGeom>
                <a:avLst/>
                <a:gdLst>
                  <a:gd name="T0" fmla="*/ 84 w 84"/>
                  <a:gd name="T1" fmla="*/ 33 h 77"/>
                  <a:gd name="T2" fmla="*/ 78 w 84"/>
                  <a:gd name="T3" fmla="*/ 30 h 77"/>
                  <a:gd name="T4" fmla="*/ 64 w 84"/>
                  <a:gd name="T5" fmla="*/ 13 h 77"/>
                  <a:gd name="T6" fmla="*/ 61 w 84"/>
                  <a:gd name="T7" fmla="*/ 6 h 77"/>
                  <a:gd name="T8" fmla="*/ 51 w 84"/>
                  <a:gd name="T9" fmla="*/ 9 h 77"/>
                  <a:gd name="T10" fmla="*/ 42 w 84"/>
                  <a:gd name="T11" fmla="*/ 4 h 77"/>
                  <a:gd name="T12" fmla="*/ 33 w 84"/>
                  <a:gd name="T13" fmla="*/ 4 h 77"/>
                  <a:gd name="T14" fmla="*/ 15 w 84"/>
                  <a:gd name="T15" fmla="*/ 1 h 77"/>
                  <a:gd name="T16" fmla="*/ 3 w 84"/>
                  <a:gd name="T17" fmla="*/ 3 h 77"/>
                  <a:gd name="T18" fmla="*/ 0 w 84"/>
                  <a:gd name="T19" fmla="*/ 7 h 77"/>
                  <a:gd name="T20" fmla="*/ 6 w 84"/>
                  <a:gd name="T21" fmla="*/ 14 h 77"/>
                  <a:gd name="T22" fmla="*/ 2 w 84"/>
                  <a:gd name="T23" fmla="*/ 24 h 77"/>
                  <a:gd name="T24" fmla="*/ 6 w 84"/>
                  <a:gd name="T25" fmla="*/ 32 h 77"/>
                  <a:gd name="T26" fmla="*/ 14 w 84"/>
                  <a:gd name="T27" fmla="*/ 36 h 77"/>
                  <a:gd name="T28" fmla="*/ 28 w 84"/>
                  <a:gd name="T29" fmla="*/ 40 h 77"/>
                  <a:gd name="T30" fmla="*/ 23 w 84"/>
                  <a:gd name="T31" fmla="*/ 29 h 77"/>
                  <a:gd name="T32" fmla="*/ 34 w 84"/>
                  <a:gd name="T33" fmla="*/ 37 h 77"/>
                  <a:gd name="T34" fmla="*/ 45 w 84"/>
                  <a:gd name="T35" fmla="*/ 46 h 77"/>
                  <a:gd name="T36" fmla="*/ 60 w 84"/>
                  <a:gd name="T37" fmla="*/ 54 h 77"/>
                  <a:gd name="T38" fmla="*/ 58 w 84"/>
                  <a:gd name="T39" fmla="*/ 70 h 77"/>
                  <a:gd name="T40" fmla="*/ 64 w 84"/>
                  <a:gd name="T41" fmla="*/ 73 h 77"/>
                  <a:gd name="T42" fmla="*/ 71 w 84"/>
                  <a:gd name="T43" fmla="*/ 73 h 77"/>
                  <a:gd name="T44" fmla="*/ 68 w 84"/>
                  <a:gd name="T45" fmla="*/ 66 h 77"/>
                  <a:gd name="T46" fmla="*/ 75 w 84"/>
                  <a:gd name="T47" fmla="*/ 72 h 77"/>
                  <a:gd name="T48" fmla="*/ 80 w 84"/>
                  <a:gd name="T49" fmla="*/ 75 h 77"/>
                  <a:gd name="T50" fmla="*/ 80 w 84"/>
                  <a:gd name="T51" fmla="*/ 67 h 77"/>
                  <a:gd name="T52" fmla="*/ 83 w 84"/>
                  <a:gd name="T53" fmla="*/ 61 h 77"/>
                  <a:gd name="T54" fmla="*/ 78 w 84"/>
                  <a:gd name="T55" fmla="*/ 47 h 77"/>
                  <a:gd name="T56" fmla="*/ 84 w 84"/>
                  <a:gd name="T57" fmla="*/ 3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4" h="77">
                    <a:moveTo>
                      <a:pt x="84" y="33"/>
                    </a:moveTo>
                    <a:cubicBezTo>
                      <a:pt x="82" y="32"/>
                      <a:pt x="80" y="31"/>
                      <a:pt x="78" y="30"/>
                    </a:cubicBezTo>
                    <a:cubicBezTo>
                      <a:pt x="72" y="26"/>
                      <a:pt x="66" y="20"/>
                      <a:pt x="64" y="13"/>
                    </a:cubicBezTo>
                    <a:cubicBezTo>
                      <a:pt x="63" y="9"/>
                      <a:pt x="63" y="8"/>
                      <a:pt x="61" y="6"/>
                    </a:cubicBezTo>
                    <a:cubicBezTo>
                      <a:pt x="60" y="9"/>
                      <a:pt x="58" y="10"/>
                      <a:pt x="51" y="9"/>
                    </a:cubicBezTo>
                    <a:cubicBezTo>
                      <a:pt x="48" y="8"/>
                      <a:pt x="45" y="6"/>
                      <a:pt x="42" y="4"/>
                    </a:cubicBezTo>
                    <a:cubicBezTo>
                      <a:pt x="37" y="2"/>
                      <a:pt x="37" y="3"/>
                      <a:pt x="33" y="4"/>
                    </a:cubicBezTo>
                    <a:cubicBezTo>
                      <a:pt x="26" y="5"/>
                      <a:pt x="21" y="2"/>
                      <a:pt x="15" y="1"/>
                    </a:cubicBezTo>
                    <a:cubicBezTo>
                      <a:pt x="10" y="0"/>
                      <a:pt x="7" y="2"/>
                      <a:pt x="3" y="3"/>
                    </a:cubicBezTo>
                    <a:cubicBezTo>
                      <a:pt x="3" y="4"/>
                      <a:pt x="2" y="6"/>
                      <a:pt x="0" y="7"/>
                    </a:cubicBezTo>
                    <a:cubicBezTo>
                      <a:pt x="2" y="11"/>
                      <a:pt x="7" y="8"/>
                      <a:pt x="6" y="14"/>
                    </a:cubicBezTo>
                    <a:cubicBezTo>
                      <a:pt x="6" y="17"/>
                      <a:pt x="2" y="20"/>
                      <a:pt x="2" y="24"/>
                    </a:cubicBezTo>
                    <a:cubicBezTo>
                      <a:pt x="2" y="27"/>
                      <a:pt x="4" y="30"/>
                      <a:pt x="6" y="32"/>
                    </a:cubicBezTo>
                    <a:cubicBezTo>
                      <a:pt x="8" y="34"/>
                      <a:pt x="11" y="34"/>
                      <a:pt x="14" y="36"/>
                    </a:cubicBezTo>
                    <a:cubicBezTo>
                      <a:pt x="17" y="38"/>
                      <a:pt x="27" y="48"/>
                      <a:pt x="28" y="40"/>
                    </a:cubicBezTo>
                    <a:cubicBezTo>
                      <a:pt x="28" y="35"/>
                      <a:pt x="23" y="33"/>
                      <a:pt x="23" y="29"/>
                    </a:cubicBezTo>
                    <a:cubicBezTo>
                      <a:pt x="27" y="28"/>
                      <a:pt x="32" y="33"/>
                      <a:pt x="34" y="37"/>
                    </a:cubicBezTo>
                    <a:cubicBezTo>
                      <a:pt x="37" y="40"/>
                      <a:pt x="41" y="43"/>
                      <a:pt x="45" y="46"/>
                    </a:cubicBezTo>
                    <a:cubicBezTo>
                      <a:pt x="49" y="50"/>
                      <a:pt x="57" y="50"/>
                      <a:pt x="60" y="54"/>
                    </a:cubicBezTo>
                    <a:cubicBezTo>
                      <a:pt x="61" y="56"/>
                      <a:pt x="60" y="70"/>
                      <a:pt x="58" y="70"/>
                    </a:cubicBezTo>
                    <a:cubicBezTo>
                      <a:pt x="60" y="71"/>
                      <a:pt x="62" y="72"/>
                      <a:pt x="64" y="73"/>
                    </a:cubicBezTo>
                    <a:cubicBezTo>
                      <a:pt x="66" y="75"/>
                      <a:pt x="72" y="77"/>
                      <a:pt x="71" y="73"/>
                    </a:cubicBezTo>
                    <a:cubicBezTo>
                      <a:pt x="71" y="71"/>
                      <a:pt x="63" y="68"/>
                      <a:pt x="68" y="66"/>
                    </a:cubicBezTo>
                    <a:cubicBezTo>
                      <a:pt x="71" y="65"/>
                      <a:pt x="73" y="71"/>
                      <a:pt x="75" y="72"/>
                    </a:cubicBezTo>
                    <a:cubicBezTo>
                      <a:pt x="76" y="73"/>
                      <a:pt x="78" y="74"/>
                      <a:pt x="80" y="75"/>
                    </a:cubicBezTo>
                    <a:cubicBezTo>
                      <a:pt x="80" y="72"/>
                      <a:pt x="79" y="69"/>
                      <a:pt x="80" y="67"/>
                    </a:cubicBezTo>
                    <a:cubicBezTo>
                      <a:pt x="81" y="65"/>
                      <a:pt x="83" y="64"/>
                      <a:pt x="83" y="61"/>
                    </a:cubicBezTo>
                    <a:cubicBezTo>
                      <a:pt x="83" y="57"/>
                      <a:pt x="78" y="54"/>
                      <a:pt x="78" y="47"/>
                    </a:cubicBezTo>
                    <a:cubicBezTo>
                      <a:pt x="79" y="42"/>
                      <a:pt x="81" y="38"/>
                      <a:pt x="84" y="3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6" name="Freeform 478">
                <a:extLst>
                  <a:ext uri="{FF2B5EF4-FFF2-40B4-BE49-F238E27FC236}">
                    <a16:creationId xmlns:a16="http://schemas.microsoft.com/office/drawing/2014/main" id="{5D31C107-67DE-4988-8179-0B54294EB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0783" y="4366274"/>
                <a:ext cx="18064" cy="40919"/>
              </a:xfrm>
              <a:custGeom>
                <a:avLst/>
                <a:gdLst>
                  <a:gd name="T0" fmla="*/ 0 w 21"/>
                  <a:gd name="T1" fmla="*/ 47 h 47"/>
                  <a:gd name="T2" fmla="*/ 4 w 21"/>
                  <a:gd name="T3" fmla="*/ 35 h 47"/>
                  <a:gd name="T4" fmla="*/ 7 w 21"/>
                  <a:gd name="T5" fmla="*/ 31 h 47"/>
                  <a:gd name="T6" fmla="*/ 13 w 21"/>
                  <a:gd name="T7" fmla="*/ 31 h 47"/>
                  <a:gd name="T8" fmla="*/ 17 w 21"/>
                  <a:gd name="T9" fmla="*/ 25 h 47"/>
                  <a:gd name="T10" fmla="*/ 20 w 21"/>
                  <a:gd name="T11" fmla="*/ 20 h 47"/>
                  <a:gd name="T12" fmla="*/ 14 w 21"/>
                  <a:gd name="T13" fmla="*/ 7 h 47"/>
                  <a:gd name="T14" fmla="*/ 19 w 21"/>
                  <a:gd name="T1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47">
                    <a:moveTo>
                      <a:pt x="0" y="47"/>
                    </a:moveTo>
                    <a:cubicBezTo>
                      <a:pt x="2" y="43"/>
                      <a:pt x="2" y="39"/>
                      <a:pt x="4" y="35"/>
                    </a:cubicBezTo>
                    <a:cubicBezTo>
                      <a:pt x="5" y="33"/>
                      <a:pt x="6" y="31"/>
                      <a:pt x="7" y="31"/>
                    </a:cubicBezTo>
                    <a:cubicBezTo>
                      <a:pt x="9" y="31"/>
                      <a:pt x="11" y="33"/>
                      <a:pt x="13" y="31"/>
                    </a:cubicBezTo>
                    <a:cubicBezTo>
                      <a:pt x="15" y="30"/>
                      <a:pt x="15" y="26"/>
                      <a:pt x="17" y="25"/>
                    </a:cubicBezTo>
                    <a:cubicBezTo>
                      <a:pt x="18" y="23"/>
                      <a:pt x="21" y="23"/>
                      <a:pt x="20" y="20"/>
                    </a:cubicBezTo>
                    <a:cubicBezTo>
                      <a:pt x="19" y="15"/>
                      <a:pt x="13" y="12"/>
                      <a:pt x="14" y="7"/>
                    </a:cubicBezTo>
                    <a:cubicBezTo>
                      <a:pt x="14" y="4"/>
                      <a:pt x="17" y="1"/>
                      <a:pt x="19" y="0"/>
                    </a:cubicBezTo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7" name="Freeform 479">
                <a:extLst>
                  <a:ext uri="{FF2B5EF4-FFF2-40B4-BE49-F238E27FC236}">
                    <a16:creationId xmlns:a16="http://schemas.microsoft.com/office/drawing/2014/main" id="{5FB2FAD6-4C44-4B0A-9BC6-DA59CCD37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2262" y="4572714"/>
                <a:ext cx="292702" cy="432049"/>
              </a:xfrm>
              <a:custGeom>
                <a:avLst/>
                <a:gdLst>
                  <a:gd name="T0" fmla="*/ 321 w 336"/>
                  <a:gd name="T1" fmla="*/ 306 h 496"/>
                  <a:gd name="T2" fmla="*/ 284 w 336"/>
                  <a:gd name="T3" fmla="*/ 288 h 496"/>
                  <a:gd name="T4" fmla="*/ 268 w 336"/>
                  <a:gd name="T5" fmla="*/ 265 h 496"/>
                  <a:gd name="T6" fmla="*/ 235 w 336"/>
                  <a:gd name="T7" fmla="*/ 252 h 496"/>
                  <a:gd name="T8" fmla="*/ 210 w 336"/>
                  <a:gd name="T9" fmla="*/ 225 h 496"/>
                  <a:gd name="T10" fmla="*/ 202 w 336"/>
                  <a:gd name="T11" fmla="*/ 188 h 496"/>
                  <a:gd name="T12" fmla="*/ 217 w 336"/>
                  <a:gd name="T13" fmla="*/ 165 h 496"/>
                  <a:gd name="T14" fmla="*/ 232 w 336"/>
                  <a:gd name="T15" fmla="*/ 132 h 496"/>
                  <a:gd name="T16" fmla="*/ 291 w 336"/>
                  <a:gd name="T17" fmla="*/ 108 h 496"/>
                  <a:gd name="T18" fmla="*/ 302 w 336"/>
                  <a:gd name="T19" fmla="*/ 108 h 496"/>
                  <a:gd name="T20" fmla="*/ 293 w 336"/>
                  <a:gd name="T21" fmla="*/ 84 h 496"/>
                  <a:gd name="T22" fmla="*/ 275 w 336"/>
                  <a:gd name="T23" fmla="*/ 57 h 496"/>
                  <a:gd name="T24" fmla="*/ 247 w 336"/>
                  <a:gd name="T25" fmla="*/ 61 h 496"/>
                  <a:gd name="T26" fmla="*/ 217 w 336"/>
                  <a:gd name="T27" fmla="*/ 48 h 496"/>
                  <a:gd name="T28" fmla="*/ 204 w 336"/>
                  <a:gd name="T29" fmla="*/ 33 h 496"/>
                  <a:gd name="T30" fmla="*/ 160 w 336"/>
                  <a:gd name="T31" fmla="*/ 1 h 496"/>
                  <a:gd name="T32" fmla="*/ 160 w 336"/>
                  <a:gd name="T33" fmla="*/ 11 h 496"/>
                  <a:gd name="T34" fmla="*/ 150 w 336"/>
                  <a:gd name="T35" fmla="*/ 42 h 496"/>
                  <a:gd name="T36" fmla="*/ 87 w 336"/>
                  <a:gd name="T37" fmla="*/ 84 h 496"/>
                  <a:gd name="T38" fmla="*/ 71 w 336"/>
                  <a:gd name="T39" fmla="*/ 116 h 496"/>
                  <a:gd name="T40" fmla="*/ 47 w 336"/>
                  <a:gd name="T41" fmla="*/ 120 h 496"/>
                  <a:gd name="T42" fmla="*/ 31 w 336"/>
                  <a:gd name="T43" fmla="*/ 113 h 496"/>
                  <a:gd name="T44" fmla="*/ 22 w 336"/>
                  <a:gd name="T45" fmla="*/ 109 h 496"/>
                  <a:gd name="T46" fmla="*/ 21 w 336"/>
                  <a:gd name="T47" fmla="*/ 93 h 496"/>
                  <a:gd name="T48" fmla="*/ 1 w 336"/>
                  <a:gd name="T49" fmla="*/ 117 h 496"/>
                  <a:gd name="T50" fmla="*/ 5 w 336"/>
                  <a:gd name="T51" fmla="*/ 130 h 496"/>
                  <a:gd name="T52" fmla="*/ 8 w 336"/>
                  <a:gd name="T53" fmla="*/ 140 h 496"/>
                  <a:gd name="T54" fmla="*/ 11 w 336"/>
                  <a:gd name="T55" fmla="*/ 153 h 496"/>
                  <a:gd name="T56" fmla="*/ 21 w 336"/>
                  <a:gd name="T57" fmla="*/ 170 h 496"/>
                  <a:gd name="T58" fmla="*/ 57 w 336"/>
                  <a:gd name="T59" fmla="*/ 213 h 496"/>
                  <a:gd name="T60" fmla="*/ 64 w 336"/>
                  <a:gd name="T61" fmla="*/ 226 h 496"/>
                  <a:gd name="T62" fmla="*/ 83 w 336"/>
                  <a:gd name="T63" fmla="*/ 265 h 496"/>
                  <a:gd name="T64" fmla="*/ 98 w 336"/>
                  <a:gd name="T65" fmla="*/ 298 h 496"/>
                  <a:gd name="T66" fmla="*/ 111 w 336"/>
                  <a:gd name="T67" fmla="*/ 321 h 496"/>
                  <a:gd name="T68" fmla="*/ 121 w 336"/>
                  <a:gd name="T69" fmla="*/ 334 h 496"/>
                  <a:gd name="T70" fmla="*/ 136 w 336"/>
                  <a:gd name="T71" fmla="*/ 363 h 496"/>
                  <a:gd name="T72" fmla="*/ 141 w 336"/>
                  <a:gd name="T73" fmla="*/ 388 h 496"/>
                  <a:gd name="T74" fmla="*/ 169 w 336"/>
                  <a:gd name="T75" fmla="*/ 417 h 496"/>
                  <a:gd name="T76" fmla="*/ 208 w 336"/>
                  <a:gd name="T77" fmla="*/ 439 h 496"/>
                  <a:gd name="T78" fmla="*/ 245 w 336"/>
                  <a:gd name="T79" fmla="*/ 459 h 496"/>
                  <a:gd name="T80" fmla="*/ 262 w 336"/>
                  <a:gd name="T81" fmla="*/ 467 h 496"/>
                  <a:gd name="T82" fmla="*/ 285 w 336"/>
                  <a:gd name="T83" fmla="*/ 491 h 496"/>
                  <a:gd name="T84" fmla="*/ 306 w 336"/>
                  <a:gd name="T85" fmla="*/ 477 h 496"/>
                  <a:gd name="T86" fmla="*/ 323 w 336"/>
                  <a:gd name="T87" fmla="*/ 453 h 496"/>
                  <a:gd name="T88" fmla="*/ 322 w 336"/>
                  <a:gd name="T89" fmla="*/ 431 h 496"/>
                  <a:gd name="T90" fmla="*/ 319 w 336"/>
                  <a:gd name="T91" fmla="*/ 398 h 496"/>
                  <a:gd name="T92" fmla="*/ 328 w 336"/>
                  <a:gd name="T93" fmla="*/ 366 h 496"/>
                  <a:gd name="T94" fmla="*/ 336 w 336"/>
                  <a:gd name="T95" fmla="*/ 34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36" h="496">
                    <a:moveTo>
                      <a:pt x="333" y="326"/>
                    </a:moveTo>
                    <a:cubicBezTo>
                      <a:pt x="331" y="326"/>
                      <a:pt x="327" y="318"/>
                      <a:pt x="325" y="316"/>
                    </a:cubicBezTo>
                    <a:cubicBezTo>
                      <a:pt x="323" y="313"/>
                      <a:pt x="323" y="310"/>
                      <a:pt x="321" y="306"/>
                    </a:cubicBezTo>
                    <a:cubicBezTo>
                      <a:pt x="320" y="303"/>
                      <a:pt x="318" y="297"/>
                      <a:pt x="315" y="295"/>
                    </a:cubicBezTo>
                    <a:cubicBezTo>
                      <a:pt x="311" y="291"/>
                      <a:pt x="302" y="292"/>
                      <a:pt x="297" y="293"/>
                    </a:cubicBezTo>
                    <a:cubicBezTo>
                      <a:pt x="291" y="294"/>
                      <a:pt x="285" y="295"/>
                      <a:pt x="284" y="288"/>
                    </a:cubicBezTo>
                    <a:cubicBezTo>
                      <a:pt x="283" y="282"/>
                      <a:pt x="291" y="256"/>
                      <a:pt x="285" y="254"/>
                    </a:cubicBezTo>
                    <a:cubicBezTo>
                      <a:pt x="281" y="254"/>
                      <a:pt x="279" y="259"/>
                      <a:pt x="277" y="261"/>
                    </a:cubicBezTo>
                    <a:cubicBezTo>
                      <a:pt x="274" y="263"/>
                      <a:pt x="271" y="264"/>
                      <a:pt x="268" y="265"/>
                    </a:cubicBezTo>
                    <a:cubicBezTo>
                      <a:pt x="263" y="268"/>
                      <a:pt x="251" y="269"/>
                      <a:pt x="246" y="266"/>
                    </a:cubicBezTo>
                    <a:cubicBezTo>
                      <a:pt x="242" y="264"/>
                      <a:pt x="243" y="262"/>
                      <a:pt x="242" y="259"/>
                    </a:cubicBezTo>
                    <a:cubicBezTo>
                      <a:pt x="241" y="255"/>
                      <a:pt x="239" y="254"/>
                      <a:pt x="235" y="252"/>
                    </a:cubicBezTo>
                    <a:cubicBezTo>
                      <a:pt x="231" y="251"/>
                      <a:pt x="219" y="252"/>
                      <a:pt x="217" y="249"/>
                    </a:cubicBezTo>
                    <a:cubicBezTo>
                      <a:pt x="218" y="250"/>
                      <a:pt x="223" y="242"/>
                      <a:pt x="223" y="241"/>
                    </a:cubicBezTo>
                    <a:cubicBezTo>
                      <a:pt x="222" y="236"/>
                      <a:pt x="213" y="229"/>
                      <a:pt x="210" y="225"/>
                    </a:cubicBezTo>
                    <a:cubicBezTo>
                      <a:pt x="207" y="220"/>
                      <a:pt x="201" y="211"/>
                      <a:pt x="202" y="204"/>
                    </a:cubicBezTo>
                    <a:cubicBezTo>
                      <a:pt x="199" y="204"/>
                      <a:pt x="197" y="202"/>
                      <a:pt x="197" y="198"/>
                    </a:cubicBezTo>
                    <a:cubicBezTo>
                      <a:pt x="197" y="193"/>
                      <a:pt x="203" y="195"/>
                      <a:pt x="202" y="188"/>
                    </a:cubicBezTo>
                    <a:cubicBezTo>
                      <a:pt x="202" y="186"/>
                      <a:pt x="199" y="186"/>
                      <a:pt x="200" y="184"/>
                    </a:cubicBezTo>
                    <a:cubicBezTo>
                      <a:pt x="200" y="181"/>
                      <a:pt x="203" y="180"/>
                      <a:pt x="205" y="179"/>
                    </a:cubicBezTo>
                    <a:cubicBezTo>
                      <a:pt x="212" y="173"/>
                      <a:pt x="218" y="175"/>
                      <a:pt x="217" y="165"/>
                    </a:cubicBezTo>
                    <a:cubicBezTo>
                      <a:pt x="216" y="159"/>
                      <a:pt x="216" y="160"/>
                      <a:pt x="220" y="154"/>
                    </a:cubicBezTo>
                    <a:cubicBezTo>
                      <a:pt x="221" y="151"/>
                      <a:pt x="223" y="147"/>
                      <a:pt x="223" y="144"/>
                    </a:cubicBezTo>
                    <a:cubicBezTo>
                      <a:pt x="225" y="138"/>
                      <a:pt x="226" y="135"/>
                      <a:pt x="232" y="132"/>
                    </a:cubicBezTo>
                    <a:cubicBezTo>
                      <a:pt x="237" y="129"/>
                      <a:pt x="242" y="125"/>
                      <a:pt x="247" y="121"/>
                    </a:cubicBezTo>
                    <a:cubicBezTo>
                      <a:pt x="256" y="115"/>
                      <a:pt x="267" y="118"/>
                      <a:pt x="276" y="114"/>
                    </a:cubicBezTo>
                    <a:cubicBezTo>
                      <a:pt x="282" y="111"/>
                      <a:pt x="284" y="105"/>
                      <a:pt x="291" y="108"/>
                    </a:cubicBezTo>
                    <a:cubicBezTo>
                      <a:pt x="295" y="110"/>
                      <a:pt x="299" y="116"/>
                      <a:pt x="304" y="111"/>
                    </a:cubicBezTo>
                    <a:cubicBezTo>
                      <a:pt x="304" y="110"/>
                      <a:pt x="304" y="110"/>
                      <a:pt x="305" y="109"/>
                    </a:cubicBezTo>
                    <a:cubicBezTo>
                      <a:pt x="304" y="109"/>
                      <a:pt x="303" y="108"/>
                      <a:pt x="302" y="108"/>
                    </a:cubicBezTo>
                    <a:cubicBezTo>
                      <a:pt x="300" y="106"/>
                      <a:pt x="299" y="103"/>
                      <a:pt x="297" y="102"/>
                    </a:cubicBezTo>
                    <a:cubicBezTo>
                      <a:pt x="295" y="101"/>
                      <a:pt x="283" y="101"/>
                      <a:pt x="282" y="98"/>
                    </a:cubicBezTo>
                    <a:cubicBezTo>
                      <a:pt x="281" y="95"/>
                      <a:pt x="291" y="87"/>
                      <a:pt x="293" y="84"/>
                    </a:cubicBezTo>
                    <a:cubicBezTo>
                      <a:pt x="296" y="81"/>
                      <a:pt x="302" y="74"/>
                      <a:pt x="299" y="69"/>
                    </a:cubicBezTo>
                    <a:cubicBezTo>
                      <a:pt x="296" y="65"/>
                      <a:pt x="287" y="64"/>
                      <a:pt x="282" y="61"/>
                    </a:cubicBezTo>
                    <a:cubicBezTo>
                      <a:pt x="279" y="59"/>
                      <a:pt x="279" y="57"/>
                      <a:pt x="275" y="57"/>
                    </a:cubicBezTo>
                    <a:cubicBezTo>
                      <a:pt x="272" y="58"/>
                      <a:pt x="270" y="61"/>
                      <a:pt x="266" y="60"/>
                    </a:cubicBezTo>
                    <a:cubicBezTo>
                      <a:pt x="263" y="59"/>
                      <a:pt x="259" y="56"/>
                      <a:pt x="255" y="57"/>
                    </a:cubicBezTo>
                    <a:cubicBezTo>
                      <a:pt x="252" y="57"/>
                      <a:pt x="250" y="60"/>
                      <a:pt x="247" y="61"/>
                    </a:cubicBezTo>
                    <a:cubicBezTo>
                      <a:pt x="241" y="64"/>
                      <a:pt x="234" y="63"/>
                      <a:pt x="228" y="62"/>
                    </a:cubicBezTo>
                    <a:cubicBezTo>
                      <a:pt x="225" y="62"/>
                      <a:pt x="219" y="62"/>
                      <a:pt x="218" y="58"/>
                    </a:cubicBezTo>
                    <a:cubicBezTo>
                      <a:pt x="216" y="55"/>
                      <a:pt x="219" y="51"/>
                      <a:pt x="217" y="48"/>
                    </a:cubicBezTo>
                    <a:cubicBezTo>
                      <a:pt x="215" y="46"/>
                      <a:pt x="213" y="47"/>
                      <a:pt x="211" y="46"/>
                    </a:cubicBezTo>
                    <a:cubicBezTo>
                      <a:pt x="209" y="43"/>
                      <a:pt x="210" y="43"/>
                      <a:pt x="209" y="41"/>
                    </a:cubicBezTo>
                    <a:cubicBezTo>
                      <a:pt x="207" y="38"/>
                      <a:pt x="206" y="36"/>
                      <a:pt x="204" y="33"/>
                    </a:cubicBezTo>
                    <a:cubicBezTo>
                      <a:pt x="200" y="29"/>
                      <a:pt x="196" y="28"/>
                      <a:pt x="193" y="25"/>
                    </a:cubicBezTo>
                    <a:cubicBezTo>
                      <a:pt x="188" y="21"/>
                      <a:pt x="185" y="14"/>
                      <a:pt x="179" y="9"/>
                    </a:cubicBezTo>
                    <a:cubicBezTo>
                      <a:pt x="173" y="4"/>
                      <a:pt x="168" y="3"/>
                      <a:pt x="160" y="1"/>
                    </a:cubicBezTo>
                    <a:cubicBezTo>
                      <a:pt x="160" y="1"/>
                      <a:pt x="159" y="0"/>
                      <a:pt x="158" y="0"/>
                    </a:cubicBezTo>
                    <a:cubicBezTo>
                      <a:pt x="157" y="1"/>
                      <a:pt x="155" y="3"/>
                      <a:pt x="156" y="5"/>
                    </a:cubicBezTo>
                    <a:cubicBezTo>
                      <a:pt x="156" y="8"/>
                      <a:pt x="159" y="8"/>
                      <a:pt x="160" y="11"/>
                    </a:cubicBezTo>
                    <a:cubicBezTo>
                      <a:pt x="161" y="11"/>
                      <a:pt x="162" y="16"/>
                      <a:pt x="162" y="17"/>
                    </a:cubicBezTo>
                    <a:cubicBezTo>
                      <a:pt x="162" y="23"/>
                      <a:pt x="157" y="23"/>
                      <a:pt x="156" y="29"/>
                    </a:cubicBezTo>
                    <a:cubicBezTo>
                      <a:pt x="154" y="35"/>
                      <a:pt x="153" y="37"/>
                      <a:pt x="150" y="42"/>
                    </a:cubicBezTo>
                    <a:cubicBezTo>
                      <a:pt x="142" y="54"/>
                      <a:pt x="131" y="65"/>
                      <a:pt x="117" y="69"/>
                    </a:cubicBezTo>
                    <a:cubicBezTo>
                      <a:pt x="109" y="72"/>
                      <a:pt x="102" y="76"/>
                      <a:pt x="94" y="78"/>
                    </a:cubicBezTo>
                    <a:cubicBezTo>
                      <a:pt x="90" y="79"/>
                      <a:pt x="90" y="80"/>
                      <a:pt x="87" y="84"/>
                    </a:cubicBezTo>
                    <a:cubicBezTo>
                      <a:pt x="85" y="87"/>
                      <a:pt x="83" y="90"/>
                      <a:pt x="79" y="90"/>
                    </a:cubicBezTo>
                    <a:cubicBezTo>
                      <a:pt x="78" y="96"/>
                      <a:pt x="77" y="100"/>
                      <a:pt x="74" y="105"/>
                    </a:cubicBezTo>
                    <a:cubicBezTo>
                      <a:pt x="72" y="109"/>
                      <a:pt x="72" y="112"/>
                      <a:pt x="71" y="116"/>
                    </a:cubicBezTo>
                    <a:cubicBezTo>
                      <a:pt x="71" y="121"/>
                      <a:pt x="70" y="119"/>
                      <a:pt x="67" y="122"/>
                    </a:cubicBezTo>
                    <a:cubicBezTo>
                      <a:pt x="62" y="127"/>
                      <a:pt x="61" y="134"/>
                      <a:pt x="53" y="128"/>
                    </a:cubicBezTo>
                    <a:cubicBezTo>
                      <a:pt x="50" y="126"/>
                      <a:pt x="50" y="122"/>
                      <a:pt x="47" y="120"/>
                    </a:cubicBezTo>
                    <a:cubicBezTo>
                      <a:pt x="46" y="118"/>
                      <a:pt x="42" y="117"/>
                      <a:pt x="40" y="116"/>
                    </a:cubicBezTo>
                    <a:cubicBezTo>
                      <a:pt x="38" y="116"/>
                      <a:pt x="36" y="116"/>
                      <a:pt x="34" y="115"/>
                    </a:cubicBezTo>
                    <a:cubicBezTo>
                      <a:pt x="33" y="115"/>
                      <a:pt x="31" y="113"/>
                      <a:pt x="31" y="113"/>
                    </a:cubicBezTo>
                    <a:cubicBezTo>
                      <a:pt x="27" y="114"/>
                      <a:pt x="28" y="119"/>
                      <a:pt x="23" y="117"/>
                    </a:cubicBezTo>
                    <a:cubicBezTo>
                      <a:pt x="23" y="116"/>
                      <a:pt x="24" y="113"/>
                      <a:pt x="24" y="112"/>
                    </a:cubicBezTo>
                    <a:cubicBezTo>
                      <a:pt x="24" y="111"/>
                      <a:pt x="22" y="111"/>
                      <a:pt x="22" y="109"/>
                    </a:cubicBezTo>
                    <a:cubicBezTo>
                      <a:pt x="21" y="104"/>
                      <a:pt x="25" y="107"/>
                      <a:pt x="28" y="105"/>
                    </a:cubicBezTo>
                    <a:cubicBezTo>
                      <a:pt x="32" y="102"/>
                      <a:pt x="30" y="95"/>
                      <a:pt x="28" y="89"/>
                    </a:cubicBezTo>
                    <a:cubicBezTo>
                      <a:pt x="25" y="90"/>
                      <a:pt x="23" y="92"/>
                      <a:pt x="21" y="93"/>
                    </a:cubicBezTo>
                    <a:cubicBezTo>
                      <a:pt x="17" y="96"/>
                      <a:pt x="14" y="98"/>
                      <a:pt x="10" y="102"/>
                    </a:cubicBezTo>
                    <a:cubicBezTo>
                      <a:pt x="8" y="105"/>
                      <a:pt x="5" y="109"/>
                      <a:pt x="1" y="111"/>
                    </a:cubicBezTo>
                    <a:cubicBezTo>
                      <a:pt x="2" y="113"/>
                      <a:pt x="2" y="115"/>
                      <a:pt x="1" y="117"/>
                    </a:cubicBezTo>
                    <a:cubicBezTo>
                      <a:pt x="1" y="118"/>
                      <a:pt x="1" y="119"/>
                      <a:pt x="1" y="121"/>
                    </a:cubicBezTo>
                    <a:cubicBezTo>
                      <a:pt x="1" y="121"/>
                      <a:pt x="0" y="121"/>
                      <a:pt x="0" y="122"/>
                    </a:cubicBezTo>
                    <a:cubicBezTo>
                      <a:pt x="0" y="125"/>
                      <a:pt x="4" y="127"/>
                      <a:pt x="5" y="130"/>
                    </a:cubicBezTo>
                    <a:cubicBezTo>
                      <a:pt x="6" y="130"/>
                      <a:pt x="8" y="133"/>
                      <a:pt x="7" y="133"/>
                    </a:cubicBezTo>
                    <a:cubicBezTo>
                      <a:pt x="5" y="133"/>
                      <a:pt x="2" y="132"/>
                      <a:pt x="2" y="136"/>
                    </a:cubicBezTo>
                    <a:cubicBezTo>
                      <a:pt x="3" y="139"/>
                      <a:pt x="6" y="140"/>
                      <a:pt x="8" y="140"/>
                    </a:cubicBezTo>
                    <a:cubicBezTo>
                      <a:pt x="8" y="141"/>
                      <a:pt x="8" y="141"/>
                      <a:pt x="8" y="142"/>
                    </a:cubicBezTo>
                    <a:cubicBezTo>
                      <a:pt x="10" y="143"/>
                      <a:pt x="13" y="146"/>
                      <a:pt x="13" y="148"/>
                    </a:cubicBezTo>
                    <a:cubicBezTo>
                      <a:pt x="13" y="149"/>
                      <a:pt x="12" y="152"/>
                      <a:pt x="11" y="153"/>
                    </a:cubicBezTo>
                    <a:cubicBezTo>
                      <a:pt x="10" y="154"/>
                      <a:pt x="10" y="153"/>
                      <a:pt x="8" y="153"/>
                    </a:cubicBezTo>
                    <a:cubicBezTo>
                      <a:pt x="6" y="154"/>
                      <a:pt x="4" y="153"/>
                      <a:pt x="4" y="157"/>
                    </a:cubicBezTo>
                    <a:cubicBezTo>
                      <a:pt x="4" y="164"/>
                      <a:pt x="16" y="168"/>
                      <a:pt x="21" y="170"/>
                    </a:cubicBezTo>
                    <a:cubicBezTo>
                      <a:pt x="25" y="171"/>
                      <a:pt x="31" y="174"/>
                      <a:pt x="34" y="176"/>
                    </a:cubicBezTo>
                    <a:cubicBezTo>
                      <a:pt x="44" y="185"/>
                      <a:pt x="45" y="196"/>
                      <a:pt x="51" y="207"/>
                    </a:cubicBezTo>
                    <a:cubicBezTo>
                      <a:pt x="52" y="209"/>
                      <a:pt x="55" y="211"/>
                      <a:pt x="57" y="213"/>
                    </a:cubicBezTo>
                    <a:cubicBezTo>
                      <a:pt x="58" y="214"/>
                      <a:pt x="58" y="215"/>
                      <a:pt x="58" y="216"/>
                    </a:cubicBezTo>
                    <a:cubicBezTo>
                      <a:pt x="59" y="217"/>
                      <a:pt x="61" y="217"/>
                      <a:pt x="62" y="218"/>
                    </a:cubicBezTo>
                    <a:cubicBezTo>
                      <a:pt x="64" y="220"/>
                      <a:pt x="64" y="223"/>
                      <a:pt x="64" y="226"/>
                    </a:cubicBezTo>
                    <a:cubicBezTo>
                      <a:pt x="68" y="226"/>
                      <a:pt x="70" y="235"/>
                      <a:pt x="71" y="238"/>
                    </a:cubicBezTo>
                    <a:cubicBezTo>
                      <a:pt x="73" y="243"/>
                      <a:pt x="75" y="249"/>
                      <a:pt x="77" y="254"/>
                    </a:cubicBezTo>
                    <a:cubicBezTo>
                      <a:pt x="79" y="258"/>
                      <a:pt x="81" y="261"/>
                      <a:pt x="83" y="265"/>
                    </a:cubicBezTo>
                    <a:cubicBezTo>
                      <a:pt x="85" y="270"/>
                      <a:pt x="88" y="275"/>
                      <a:pt x="90" y="280"/>
                    </a:cubicBezTo>
                    <a:cubicBezTo>
                      <a:pt x="91" y="283"/>
                      <a:pt x="94" y="285"/>
                      <a:pt x="96" y="289"/>
                    </a:cubicBezTo>
                    <a:cubicBezTo>
                      <a:pt x="98" y="292"/>
                      <a:pt x="97" y="294"/>
                      <a:pt x="98" y="298"/>
                    </a:cubicBezTo>
                    <a:cubicBezTo>
                      <a:pt x="99" y="302"/>
                      <a:pt x="101" y="302"/>
                      <a:pt x="103" y="304"/>
                    </a:cubicBezTo>
                    <a:cubicBezTo>
                      <a:pt x="105" y="307"/>
                      <a:pt x="108" y="310"/>
                      <a:pt x="109" y="313"/>
                    </a:cubicBezTo>
                    <a:cubicBezTo>
                      <a:pt x="110" y="315"/>
                      <a:pt x="109" y="318"/>
                      <a:pt x="111" y="321"/>
                    </a:cubicBezTo>
                    <a:cubicBezTo>
                      <a:pt x="113" y="324"/>
                      <a:pt x="116" y="325"/>
                      <a:pt x="118" y="327"/>
                    </a:cubicBezTo>
                    <a:cubicBezTo>
                      <a:pt x="118" y="328"/>
                      <a:pt x="118" y="330"/>
                      <a:pt x="118" y="331"/>
                    </a:cubicBezTo>
                    <a:cubicBezTo>
                      <a:pt x="119" y="332"/>
                      <a:pt x="120" y="333"/>
                      <a:pt x="121" y="334"/>
                    </a:cubicBezTo>
                    <a:cubicBezTo>
                      <a:pt x="123" y="337"/>
                      <a:pt x="124" y="340"/>
                      <a:pt x="125" y="343"/>
                    </a:cubicBezTo>
                    <a:cubicBezTo>
                      <a:pt x="127" y="348"/>
                      <a:pt x="132" y="352"/>
                      <a:pt x="135" y="356"/>
                    </a:cubicBezTo>
                    <a:cubicBezTo>
                      <a:pt x="136" y="358"/>
                      <a:pt x="136" y="360"/>
                      <a:pt x="136" y="363"/>
                    </a:cubicBezTo>
                    <a:cubicBezTo>
                      <a:pt x="135" y="368"/>
                      <a:pt x="134" y="369"/>
                      <a:pt x="130" y="371"/>
                    </a:cubicBezTo>
                    <a:cubicBezTo>
                      <a:pt x="132" y="372"/>
                      <a:pt x="133" y="373"/>
                      <a:pt x="135" y="374"/>
                    </a:cubicBezTo>
                    <a:cubicBezTo>
                      <a:pt x="133" y="380"/>
                      <a:pt x="139" y="383"/>
                      <a:pt x="141" y="388"/>
                    </a:cubicBezTo>
                    <a:cubicBezTo>
                      <a:pt x="143" y="393"/>
                      <a:pt x="147" y="395"/>
                      <a:pt x="152" y="399"/>
                    </a:cubicBezTo>
                    <a:cubicBezTo>
                      <a:pt x="155" y="402"/>
                      <a:pt x="160" y="408"/>
                      <a:pt x="162" y="411"/>
                    </a:cubicBezTo>
                    <a:cubicBezTo>
                      <a:pt x="164" y="413"/>
                      <a:pt x="166" y="416"/>
                      <a:pt x="169" y="417"/>
                    </a:cubicBezTo>
                    <a:cubicBezTo>
                      <a:pt x="176" y="420"/>
                      <a:pt x="185" y="424"/>
                      <a:pt x="192" y="430"/>
                    </a:cubicBezTo>
                    <a:cubicBezTo>
                      <a:pt x="195" y="432"/>
                      <a:pt x="197" y="434"/>
                      <a:pt x="200" y="435"/>
                    </a:cubicBezTo>
                    <a:cubicBezTo>
                      <a:pt x="203" y="436"/>
                      <a:pt x="205" y="437"/>
                      <a:pt x="208" y="439"/>
                    </a:cubicBezTo>
                    <a:cubicBezTo>
                      <a:pt x="214" y="442"/>
                      <a:pt x="221" y="446"/>
                      <a:pt x="227" y="448"/>
                    </a:cubicBezTo>
                    <a:cubicBezTo>
                      <a:pt x="230" y="449"/>
                      <a:pt x="234" y="450"/>
                      <a:pt x="237" y="452"/>
                    </a:cubicBezTo>
                    <a:cubicBezTo>
                      <a:pt x="240" y="454"/>
                      <a:pt x="242" y="457"/>
                      <a:pt x="245" y="459"/>
                    </a:cubicBezTo>
                    <a:cubicBezTo>
                      <a:pt x="247" y="460"/>
                      <a:pt x="249" y="460"/>
                      <a:pt x="250" y="460"/>
                    </a:cubicBezTo>
                    <a:cubicBezTo>
                      <a:pt x="252" y="461"/>
                      <a:pt x="253" y="463"/>
                      <a:pt x="254" y="464"/>
                    </a:cubicBezTo>
                    <a:cubicBezTo>
                      <a:pt x="256" y="466"/>
                      <a:pt x="259" y="465"/>
                      <a:pt x="262" y="467"/>
                    </a:cubicBezTo>
                    <a:cubicBezTo>
                      <a:pt x="263" y="468"/>
                      <a:pt x="265" y="472"/>
                      <a:pt x="266" y="474"/>
                    </a:cubicBezTo>
                    <a:cubicBezTo>
                      <a:pt x="267" y="476"/>
                      <a:pt x="266" y="478"/>
                      <a:pt x="268" y="480"/>
                    </a:cubicBezTo>
                    <a:cubicBezTo>
                      <a:pt x="272" y="485"/>
                      <a:pt x="280" y="487"/>
                      <a:pt x="285" y="491"/>
                    </a:cubicBezTo>
                    <a:cubicBezTo>
                      <a:pt x="287" y="492"/>
                      <a:pt x="289" y="494"/>
                      <a:pt x="290" y="496"/>
                    </a:cubicBezTo>
                    <a:cubicBezTo>
                      <a:pt x="295" y="496"/>
                      <a:pt x="301" y="495"/>
                      <a:pt x="304" y="492"/>
                    </a:cubicBezTo>
                    <a:cubicBezTo>
                      <a:pt x="310" y="488"/>
                      <a:pt x="308" y="483"/>
                      <a:pt x="306" y="477"/>
                    </a:cubicBezTo>
                    <a:cubicBezTo>
                      <a:pt x="309" y="476"/>
                      <a:pt x="314" y="475"/>
                      <a:pt x="316" y="472"/>
                    </a:cubicBezTo>
                    <a:cubicBezTo>
                      <a:pt x="318" y="468"/>
                      <a:pt x="311" y="468"/>
                      <a:pt x="311" y="464"/>
                    </a:cubicBezTo>
                    <a:cubicBezTo>
                      <a:pt x="312" y="460"/>
                      <a:pt x="321" y="456"/>
                      <a:pt x="323" y="453"/>
                    </a:cubicBezTo>
                    <a:cubicBezTo>
                      <a:pt x="325" y="451"/>
                      <a:pt x="326" y="448"/>
                      <a:pt x="327" y="445"/>
                    </a:cubicBezTo>
                    <a:cubicBezTo>
                      <a:pt x="329" y="443"/>
                      <a:pt x="332" y="440"/>
                      <a:pt x="331" y="437"/>
                    </a:cubicBezTo>
                    <a:cubicBezTo>
                      <a:pt x="330" y="435"/>
                      <a:pt x="324" y="433"/>
                      <a:pt x="322" y="431"/>
                    </a:cubicBezTo>
                    <a:cubicBezTo>
                      <a:pt x="319" y="427"/>
                      <a:pt x="317" y="419"/>
                      <a:pt x="319" y="415"/>
                    </a:cubicBezTo>
                    <a:cubicBezTo>
                      <a:pt x="322" y="410"/>
                      <a:pt x="324" y="411"/>
                      <a:pt x="323" y="406"/>
                    </a:cubicBezTo>
                    <a:cubicBezTo>
                      <a:pt x="322" y="403"/>
                      <a:pt x="319" y="401"/>
                      <a:pt x="319" y="398"/>
                    </a:cubicBezTo>
                    <a:cubicBezTo>
                      <a:pt x="319" y="394"/>
                      <a:pt x="324" y="392"/>
                      <a:pt x="326" y="389"/>
                    </a:cubicBezTo>
                    <a:cubicBezTo>
                      <a:pt x="328" y="386"/>
                      <a:pt x="330" y="382"/>
                      <a:pt x="331" y="379"/>
                    </a:cubicBezTo>
                    <a:cubicBezTo>
                      <a:pt x="331" y="375"/>
                      <a:pt x="328" y="370"/>
                      <a:pt x="328" y="366"/>
                    </a:cubicBezTo>
                    <a:cubicBezTo>
                      <a:pt x="327" y="361"/>
                      <a:pt x="329" y="356"/>
                      <a:pt x="329" y="351"/>
                    </a:cubicBezTo>
                    <a:cubicBezTo>
                      <a:pt x="329" y="345"/>
                      <a:pt x="332" y="345"/>
                      <a:pt x="334" y="340"/>
                    </a:cubicBezTo>
                    <a:cubicBezTo>
                      <a:pt x="335" y="340"/>
                      <a:pt x="335" y="340"/>
                      <a:pt x="336" y="340"/>
                    </a:cubicBezTo>
                    <a:cubicBezTo>
                      <a:pt x="336" y="337"/>
                      <a:pt x="336" y="335"/>
                      <a:pt x="336" y="333"/>
                    </a:cubicBezTo>
                    <a:cubicBezTo>
                      <a:pt x="336" y="330"/>
                      <a:pt x="334" y="328"/>
                      <a:pt x="333" y="32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8" name="Freeform 480">
                <a:extLst>
                  <a:ext uri="{FF2B5EF4-FFF2-40B4-BE49-F238E27FC236}">
                    <a16:creationId xmlns:a16="http://schemas.microsoft.com/office/drawing/2014/main" id="{6CBBE4C7-BD30-4A98-9481-00CFF9987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9266" y="4538062"/>
                <a:ext cx="134186" cy="151512"/>
              </a:xfrm>
              <a:custGeom>
                <a:avLst/>
                <a:gdLst>
                  <a:gd name="T0" fmla="*/ 20 w 154"/>
                  <a:gd name="T1" fmla="*/ 145 h 174"/>
                  <a:gd name="T2" fmla="*/ 14 w 154"/>
                  <a:gd name="T3" fmla="*/ 149 h 174"/>
                  <a:gd name="T4" fmla="*/ 16 w 154"/>
                  <a:gd name="T5" fmla="*/ 152 h 174"/>
                  <a:gd name="T6" fmla="*/ 15 w 154"/>
                  <a:gd name="T7" fmla="*/ 157 h 174"/>
                  <a:gd name="T8" fmla="*/ 23 w 154"/>
                  <a:gd name="T9" fmla="*/ 153 h 174"/>
                  <a:gd name="T10" fmla="*/ 26 w 154"/>
                  <a:gd name="T11" fmla="*/ 155 h 174"/>
                  <a:gd name="T12" fmla="*/ 32 w 154"/>
                  <a:gd name="T13" fmla="*/ 156 h 174"/>
                  <a:gd name="T14" fmla="*/ 39 w 154"/>
                  <a:gd name="T15" fmla="*/ 160 h 174"/>
                  <a:gd name="T16" fmla="*/ 45 w 154"/>
                  <a:gd name="T17" fmla="*/ 168 h 174"/>
                  <a:gd name="T18" fmla="*/ 59 w 154"/>
                  <a:gd name="T19" fmla="*/ 162 h 174"/>
                  <a:gd name="T20" fmla="*/ 63 w 154"/>
                  <a:gd name="T21" fmla="*/ 156 h 174"/>
                  <a:gd name="T22" fmla="*/ 66 w 154"/>
                  <a:gd name="T23" fmla="*/ 145 h 174"/>
                  <a:gd name="T24" fmla="*/ 71 w 154"/>
                  <a:gd name="T25" fmla="*/ 130 h 174"/>
                  <a:gd name="T26" fmla="*/ 79 w 154"/>
                  <a:gd name="T27" fmla="*/ 124 h 174"/>
                  <a:gd name="T28" fmla="*/ 86 w 154"/>
                  <a:gd name="T29" fmla="*/ 118 h 174"/>
                  <a:gd name="T30" fmla="*/ 109 w 154"/>
                  <a:gd name="T31" fmla="*/ 109 h 174"/>
                  <a:gd name="T32" fmla="*/ 142 w 154"/>
                  <a:gd name="T33" fmla="*/ 82 h 174"/>
                  <a:gd name="T34" fmla="*/ 148 w 154"/>
                  <a:gd name="T35" fmla="*/ 69 h 174"/>
                  <a:gd name="T36" fmla="*/ 154 w 154"/>
                  <a:gd name="T37" fmla="*/ 57 h 174"/>
                  <a:gd name="T38" fmla="*/ 152 w 154"/>
                  <a:gd name="T39" fmla="*/ 51 h 174"/>
                  <a:gd name="T40" fmla="*/ 148 w 154"/>
                  <a:gd name="T41" fmla="*/ 45 h 174"/>
                  <a:gd name="T42" fmla="*/ 150 w 154"/>
                  <a:gd name="T43" fmla="*/ 40 h 174"/>
                  <a:gd name="T44" fmla="*/ 139 w 154"/>
                  <a:gd name="T45" fmla="*/ 35 h 174"/>
                  <a:gd name="T46" fmla="*/ 126 w 154"/>
                  <a:gd name="T47" fmla="*/ 27 h 174"/>
                  <a:gd name="T48" fmla="*/ 115 w 154"/>
                  <a:gd name="T49" fmla="*/ 33 h 174"/>
                  <a:gd name="T50" fmla="*/ 100 w 154"/>
                  <a:gd name="T51" fmla="*/ 29 h 174"/>
                  <a:gd name="T52" fmla="*/ 90 w 154"/>
                  <a:gd name="T53" fmla="*/ 19 h 174"/>
                  <a:gd name="T54" fmla="*/ 79 w 154"/>
                  <a:gd name="T55" fmla="*/ 13 h 174"/>
                  <a:gd name="T56" fmla="*/ 58 w 154"/>
                  <a:gd name="T57" fmla="*/ 0 h 174"/>
                  <a:gd name="T58" fmla="*/ 54 w 154"/>
                  <a:gd name="T59" fmla="*/ 3 h 174"/>
                  <a:gd name="T60" fmla="*/ 52 w 154"/>
                  <a:gd name="T61" fmla="*/ 7 h 174"/>
                  <a:gd name="T62" fmla="*/ 45 w 154"/>
                  <a:gd name="T63" fmla="*/ 9 h 174"/>
                  <a:gd name="T64" fmla="*/ 37 w 154"/>
                  <a:gd name="T65" fmla="*/ 12 h 174"/>
                  <a:gd name="T66" fmla="*/ 33 w 154"/>
                  <a:gd name="T67" fmla="*/ 12 h 174"/>
                  <a:gd name="T68" fmla="*/ 31 w 154"/>
                  <a:gd name="T69" fmla="*/ 16 h 174"/>
                  <a:gd name="T70" fmla="*/ 25 w 154"/>
                  <a:gd name="T71" fmla="*/ 18 h 174"/>
                  <a:gd name="T72" fmla="*/ 27 w 154"/>
                  <a:gd name="T73" fmla="*/ 27 h 174"/>
                  <a:gd name="T74" fmla="*/ 24 w 154"/>
                  <a:gd name="T75" fmla="*/ 37 h 174"/>
                  <a:gd name="T76" fmla="*/ 15 w 154"/>
                  <a:gd name="T77" fmla="*/ 47 h 174"/>
                  <a:gd name="T78" fmla="*/ 16 w 154"/>
                  <a:gd name="T79" fmla="*/ 53 h 174"/>
                  <a:gd name="T80" fmla="*/ 10 w 154"/>
                  <a:gd name="T81" fmla="*/ 63 h 174"/>
                  <a:gd name="T82" fmla="*/ 3 w 154"/>
                  <a:gd name="T83" fmla="*/ 64 h 174"/>
                  <a:gd name="T84" fmla="*/ 7 w 154"/>
                  <a:gd name="T85" fmla="*/ 73 h 174"/>
                  <a:gd name="T86" fmla="*/ 4 w 154"/>
                  <a:gd name="T87" fmla="*/ 81 h 174"/>
                  <a:gd name="T88" fmla="*/ 5 w 154"/>
                  <a:gd name="T89" fmla="*/ 96 h 174"/>
                  <a:gd name="T90" fmla="*/ 0 w 154"/>
                  <a:gd name="T91" fmla="*/ 97 h 174"/>
                  <a:gd name="T92" fmla="*/ 4 w 154"/>
                  <a:gd name="T93" fmla="*/ 101 h 174"/>
                  <a:gd name="T94" fmla="*/ 16 w 154"/>
                  <a:gd name="T95" fmla="*/ 109 h 174"/>
                  <a:gd name="T96" fmla="*/ 19 w 154"/>
                  <a:gd name="T97" fmla="*/ 112 h 174"/>
                  <a:gd name="T98" fmla="*/ 21 w 154"/>
                  <a:gd name="T99" fmla="*/ 110 h 174"/>
                  <a:gd name="T100" fmla="*/ 26 w 154"/>
                  <a:gd name="T101" fmla="*/ 106 h 174"/>
                  <a:gd name="T102" fmla="*/ 20 w 154"/>
                  <a:gd name="T103" fmla="*/ 118 h 174"/>
                  <a:gd name="T104" fmla="*/ 30 w 154"/>
                  <a:gd name="T105" fmla="*/ 113 h 174"/>
                  <a:gd name="T106" fmla="*/ 29 w 154"/>
                  <a:gd name="T107" fmla="*/ 110 h 174"/>
                  <a:gd name="T108" fmla="*/ 31 w 154"/>
                  <a:gd name="T109" fmla="*/ 119 h 174"/>
                  <a:gd name="T110" fmla="*/ 20 w 154"/>
                  <a:gd name="T111" fmla="*/ 129 h 174"/>
                  <a:gd name="T112" fmla="*/ 20 w 154"/>
                  <a:gd name="T113" fmla="*/ 14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4" h="174">
                    <a:moveTo>
                      <a:pt x="20" y="145"/>
                    </a:moveTo>
                    <a:cubicBezTo>
                      <a:pt x="17" y="147"/>
                      <a:pt x="13" y="144"/>
                      <a:pt x="14" y="149"/>
                    </a:cubicBezTo>
                    <a:cubicBezTo>
                      <a:pt x="14" y="151"/>
                      <a:pt x="16" y="151"/>
                      <a:pt x="16" y="152"/>
                    </a:cubicBezTo>
                    <a:cubicBezTo>
                      <a:pt x="16" y="153"/>
                      <a:pt x="15" y="156"/>
                      <a:pt x="15" y="157"/>
                    </a:cubicBezTo>
                    <a:cubicBezTo>
                      <a:pt x="20" y="159"/>
                      <a:pt x="19" y="154"/>
                      <a:pt x="23" y="153"/>
                    </a:cubicBezTo>
                    <a:cubicBezTo>
                      <a:pt x="23" y="153"/>
                      <a:pt x="25" y="155"/>
                      <a:pt x="26" y="155"/>
                    </a:cubicBezTo>
                    <a:cubicBezTo>
                      <a:pt x="28" y="156"/>
                      <a:pt x="30" y="156"/>
                      <a:pt x="32" y="156"/>
                    </a:cubicBezTo>
                    <a:cubicBezTo>
                      <a:pt x="34" y="157"/>
                      <a:pt x="38" y="158"/>
                      <a:pt x="39" y="160"/>
                    </a:cubicBezTo>
                    <a:cubicBezTo>
                      <a:pt x="42" y="162"/>
                      <a:pt x="42" y="166"/>
                      <a:pt x="45" y="168"/>
                    </a:cubicBezTo>
                    <a:cubicBezTo>
                      <a:pt x="53" y="174"/>
                      <a:pt x="54" y="167"/>
                      <a:pt x="59" y="162"/>
                    </a:cubicBezTo>
                    <a:cubicBezTo>
                      <a:pt x="62" y="159"/>
                      <a:pt x="63" y="161"/>
                      <a:pt x="63" y="156"/>
                    </a:cubicBezTo>
                    <a:cubicBezTo>
                      <a:pt x="64" y="152"/>
                      <a:pt x="64" y="149"/>
                      <a:pt x="66" y="145"/>
                    </a:cubicBezTo>
                    <a:cubicBezTo>
                      <a:pt x="69" y="140"/>
                      <a:pt x="70" y="136"/>
                      <a:pt x="71" y="130"/>
                    </a:cubicBezTo>
                    <a:cubicBezTo>
                      <a:pt x="75" y="130"/>
                      <a:pt x="77" y="127"/>
                      <a:pt x="79" y="124"/>
                    </a:cubicBezTo>
                    <a:cubicBezTo>
                      <a:pt x="82" y="120"/>
                      <a:pt x="82" y="119"/>
                      <a:pt x="86" y="118"/>
                    </a:cubicBezTo>
                    <a:cubicBezTo>
                      <a:pt x="94" y="116"/>
                      <a:pt x="101" y="112"/>
                      <a:pt x="109" y="109"/>
                    </a:cubicBezTo>
                    <a:cubicBezTo>
                      <a:pt x="123" y="105"/>
                      <a:pt x="134" y="94"/>
                      <a:pt x="142" y="82"/>
                    </a:cubicBezTo>
                    <a:cubicBezTo>
                      <a:pt x="145" y="77"/>
                      <a:pt x="146" y="75"/>
                      <a:pt x="148" y="69"/>
                    </a:cubicBezTo>
                    <a:cubicBezTo>
                      <a:pt x="149" y="63"/>
                      <a:pt x="154" y="63"/>
                      <a:pt x="154" y="57"/>
                    </a:cubicBezTo>
                    <a:cubicBezTo>
                      <a:pt x="154" y="56"/>
                      <a:pt x="153" y="51"/>
                      <a:pt x="152" y="51"/>
                    </a:cubicBezTo>
                    <a:cubicBezTo>
                      <a:pt x="151" y="48"/>
                      <a:pt x="148" y="48"/>
                      <a:pt x="148" y="45"/>
                    </a:cubicBezTo>
                    <a:cubicBezTo>
                      <a:pt x="147" y="43"/>
                      <a:pt x="149" y="41"/>
                      <a:pt x="150" y="40"/>
                    </a:cubicBezTo>
                    <a:cubicBezTo>
                      <a:pt x="147" y="39"/>
                      <a:pt x="142" y="36"/>
                      <a:pt x="139" y="35"/>
                    </a:cubicBezTo>
                    <a:cubicBezTo>
                      <a:pt x="135" y="32"/>
                      <a:pt x="132" y="26"/>
                      <a:pt x="126" y="27"/>
                    </a:cubicBezTo>
                    <a:cubicBezTo>
                      <a:pt x="121" y="28"/>
                      <a:pt x="122" y="33"/>
                      <a:pt x="115" y="33"/>
                    </a:cubicBezTo>
                    <a:cubicBezTo>
                      <a:pt x="113" y="32"/>
                      <a:pt x="102" y="30"/>
                      <a:pt x="100" y="29"/>
                    </a:cubicBezTo>
                    <a:cubicBezTo>
                      <a:pt x="96" y="26"/>
                      <a:pt x="95" y="22"/>
                      <a:pt x="90" y="19"/>
                    </a:cubicBezTo>
                    <a:cubicBezTo>
                      <a:pt x="87" y="17"/>
                      <a:pt x="83" y="15"/>
                      <a:pt x="79" y="13"/>
                    </a:cubicBezTo>
                    <a:cubicBezTo>
                      <a:pt x="71" y="9"/>
                      <a:pt x="65" y="5"/>
                      <a:pt x="58" y="0"/>
                    </a:cubicBezTo>
                    <a:cubicBezTo>
                      <a:pt x="57" y="2"/>
                      <a:pt x="55" y="2"/>
                      <a:pt x="54" y="3"/>
                    </a:cubicBezTo>
                    <a:cubicBezTo>
                      <a:pt x="53" y="4"/>
                      <a:pt x="53" y="6"/>
                      <a:pt x="52" y="7"/>
                    </a:cubicBezTo>
                    <a:cubicBezTo>
                      <a:pt x="49" y="9"/>
                      <a:pt x="47" y="9"/>
                      <a:pt x="45" y="9"/>
                    </a:cubicBezTo>
                    <a:cubicBezTo>
                      <a:pt x="42" y="10"/>
                      <a:pt x="40" y="11"/>
                      <a:pt x="37" y="12"/>
                    </a:cubicBezTo>
                    <a:cubicBezTo>
                      <a:pt x="36" y="12"/>
                      <a:pt x="34" y="12"/>
                      <a:pt x="33" y="12"/>
                    </a:cubicBezTo>
                    <a:cubicBezTo>
                      <a:pt x="32" y="13"/>
                      <a:pt x="32" y="15"/>
                      <a:pt x="31" y="16"/>
                    </a:cubicBezTo>
                    <a:cubicBezTo>
                      <a:pt x="29" y="17"/>
                      <a:pt x="25" y="15"/>
                      <a:pt x="25" y="18"/>
                    </a:cubicBezTo>
                    <a:cubicBezTo>
                      <a:pt x="24" y="20"/>
                      <a:pt x="27" y="24"/>
                      <a:pt x="27" y="27"/>
                    </a:cubicBezTo>
                    <a:cubicBezTo>
                      <a:pt x="27" y="30"/>
                      <a:pt x="26" y="34"/>
                      <a:pt x="24" y="37"/>
                    </a:cubicBezTo>
                    <a:cubicBezTo>
                      <a:pt x="22" y="41"/>
                      <a:pt x="17" y="43"/>
                      <a:pt x="15" y="47"/>
                    </a:cubicBezTo>
                    <a:cubicBezTo>
                      <a:pt x="14" y="50"/>
                      <a:pt x="16" y="50"/>
                      <a:pt x="16" y="53"/>
                    </a:cubicBezTo>
                    <a:cubicBezTo>
                      <a:pt x="16" y="56"/>
                      <a:pt x="12" y="62"/>
                      <a:pt x="10" y="63"/>
                    </a:cubicBezTo>
                    <a:cubicBezTo>
                      <a:pt x="9" y="63"/>
                      <a:pt x="3" y="63"/>
                      <a:pt x="3" y="64"/>
                    </a:cubicBezTo>
                    <a:cubicBezTo>
                      <a:pt x="3" y="68"/>
                      <a:pt x="7" y="70"/>
                      <a:pt x="7" y="73"/>
                    </a:cubicBezTo>
                    <a:cubicBezTo>
                      <a:pt x="7" y="74"/>
                      <a:pt x="4" y="81"/>
                      <a:pt x="4" y="81"/>
                    </a:cubicBezTo>
                    <a:cubicBezTo>
                      <a:pt x="8" y="83"/>
                      <a:pt x="8" y="94"/>
                      <a:pt x="5" y="96"/>
                    </a:cubicBezTo>
                    <a:cubicBezTo>
                      <a:pt x="4" y="97"/>
                      <a:pt x="1" y="95"/>
                      <a:pt x="0" y="97"/>
                    </a:cubicBezTo>
                    <a:cubicBezTo>
                      <a:pt x="0" y="98"/>
                      <a:pt x="4" y="100"/>
                      <a:pt x="4" y="101"/>
                    </a:cubicBezTo>
                    <a:cubicBezTo>
                      <a:pt x="8" y="103"/>
                      <a:pt x="13" y="106"/>
                      <a:pt x="16" y="109"/>
                    </a:cubicBezTo>
                    <a:cubicBezTo>
                      <a:pt x="18" y="111"/>
                      <a:pt x="15" y="112"/>
                      <a:pt x="19" y="112"/>
                    </a:cubicBezTo>
                    <a:cubicBezTo>
                      <a:pt x="19" y="112"/>
                      <a:pt x="20" y="110"/>
                      <a:pt x="21" y="110"/>
                    </a:cubicBezTo>
                    <a:cubicBezTo>
                      <a:pt x="22" y="109"/>
                      <a:pt x="24" y="105"/>
                      <a:pt x="26" y="106"/>
                    </a:cubicBezTo>
                    <a:cubicBezTo>
                      <a:pt x="26" y="110"/>
                      <a:pt x="18" y="112"/>
                      <a:pt x="20" y="118"/>
                    </a:cubicBezTo>
                    <a:cubicBezTo>
                      <a:pt x="22" y="124"/>
                      <a:pt x="27" y="115"/>
                      <a:pt x="30" y="113"/>
                    </a:cubicBezTo>
                    <a:cubicBezTo>
                      <a:pt x="30" y="112"/>
                      <a:pt x="30" y="111"/>
                      <a:pt x="29" y="110"/>
                    </a:cubicBezTo>
                    <a:cubicBezTo>
                      <a:pt x="34" y="110"/>
                      <a:pt x="33" y="115"/>
                      <a:pt x="31" y="119"/>
                    </a:cubicBezTo>
                    <a:cubicBezTo>
                      <a:pt x="30" y="123"/>
                      <a:pt x="25" y="126"/>
                      <a:pt x="20" y="129"/>
                    </a:cubicBezTo>
                    <a:cubicBezTo>
                      <a:pt x="22" y="135"/>
                      <a:pt x="24" y="142"/>
                      <a:pt x="20" y="14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89" name="Freeform 481">
                <a:extLst>
                  <a:ext uri="{FF2B5EF4-FFF2-40B4-BE49-F238E27FC236}">
                    <a16:creationId xmlns:a16="http://schemas.microsoft.com/office/drawing/2014/main" id="{34F47161-FD49-41AD-B6D5-000CCDD49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3186" y="4279275"/>
                <a:ext cx="376016" cy="388181"/>
              </a:xfrm>
              <a:custGeom>
                <a:avLst/>
                <a:gdLst>
                  <a:gd name="T0" fmla="*/ 408 w 432"/>
                  <a:gd name="T1" fmla="*/ 228 h 446"/>
                  <a:gd name="T2" fmla="*/ 409 w 432"/>
                  <a:gd name="T3" fmla="*/ 190 h 446"/>
                  <a:gd name="T4" fmla="*/ 376 w 432"/>
                  <a:gd name="T5" fmla="*/ 169 h 446"/>
                  <a:gd name="T6" fmla="*/ 307 w 432"/>
                  <a:gd name="T7" fmla="*/ 148 h 446"/>
                  <a:gd name="T8" fmla="*/ 272 w 432"/>
                  <a:gd name="T9" fmla="*/ 92 h 446"/>
                  <a:gd name="T10" fmla="*/ 266 w 432"/>
                  <a:gd name="T11" fmla="*/ 67 h 446"/>
                  <a:gd name="T12" fmla="*/ 284 w 432"/>
                  <a:gd name="T13" fmla="*/ 37 h 446"/>
                  <a:gd name="T14" fmla="*/ 317 w 432"/>
                  <a:gd name="T15" fmla="*/ 11 h 446"/>
                  <a:gd name="T16" fmla="*/ 292 w 432"/>
                  <a:gd name="T17" fmla="*/ 5 h 446"/>
                  <a:gd name="T18" fmla="*/ 257 w 432"/>
                  <a:gd name="T19" fmla="*/ 32 h 446"/>
                  <a:gd name="T20" fmla="*/ 218 w 432"/>
                  <a:gd name="T21" fmla="*/ 37 h 446"/>
                  <a:gd name="T22" fmla="*/ 198 w 432"/>
                  <a:gd name="T23" fmla="*/ 59 h 446"/>
                  <a:gd name="T24" fmla="*/ 190 w 432"/>
                  <a:gd name="T25" fmla="*/ 82 h 446"/>
                  <a:gd name="T26" fmla="*/ 164 w 432"/>
                  <a:gd name="T27" fmla="*/ 104 h 446"/>
                  <a:gd name="T28" fmla="*/ 164 w 432"/>
                  <a:gd name="T29" fmla="*/ 123 h 446"/>
                  <a:gd name="T30" fmla="*/ 149 w 432"/>
                  <a:gd name="T31" fmla="*/ 103 h 446"/>
                  <a:gd name="T32" fmla="*/ 123 w 432"/>
                  <a:gd name="T33" fmla="*/ 82 h 446"/>
                  <a:gd name="T34" fmla="*/ 90 w 432"/>
                  <a:gd name="T35" fmla="*/ 77 h 446"/>
                  <a:gd name="T36" fmla="*/ 62 w 432"/>
                  <a:gd name="T37" fmla="*/ 93 h 446"/>
                  <a:gd name="T38" fmla="*/ 35 w 432"/>
                  <a:gd name="T39" fmla="*/ 94 h 446"/>
                  <a:gd name="T40" fmla="*/ 31 w 432"/>
                  <a:gd name="T41" fmla="*/ 95 h 446"/>
                  <a:gd name="T42" fmla="*/ 14 w 432"/>
                  <a:gd name="T43" fmla="*/ 73 h 446"/>
                  <a:gd name="T44" fmla="*/ 5 w 432"/>
                  <a:gd name="T45" fmla="*/ 97 h 446"/>
                  <a:gd name="T46" fmla="*/ 5 w 432"/>
                  <a:gd name="T47" fmla="*/ 112 h 446"/>
                  <a:gd name="T48" fmla="*/ 23 w 432"/>
                  <a:gd name="T49" fmla="*/ 116 h 446"/>
                  <a:gd name="T50" fmla="*/ 56 w 432"/>
                  <a:gd name="T51" fmla="*/ 134 h 446"/>
                  <a:gd name="T52" fmla="*/ 69 w 432"/>
                  <a:gd name="T53" fmla="*/ 116 h 446"/>
                  <a:gd name="T54" fmla="*/ 86 w 432"/>
                  <a:gd name="T55" fmla="*/ 103 h 446"/>
                  <a:gd name="T56" fmla="*/ 119 w 432"/>
                  <a:gd name="T57" fmla="*/ 107 h 446"/>
                  <a:gd name="T58" fmla="*/ 125 w 432"/>
                  <a:gd name="T59" fmla="*/ 112 h 446"/>
                  <a:gd name="T60" fmla="*/ 134 w 432"/>
                  <a:gd name="T61" fmla="*/ 141 h 446"/>
                  <a:gd name="T62" fmla="*/ 141 w 432"/>
                  <a:gd name="T63" fmla="*/ 149 h 446"/>
                  <a:gd name="T64" fmla="*/ 149 w 432"/>
                  <a:gd name="T65" fmla="*/ 167 h 446"/>
                  <a:gd name="T66" fmla="*/ 149 w 432"/>
                  <a:gd name="T67" fmla="*/ 190 h 446"/>
                  <a:gd name="T68" fmla="*/ 150 w 432"/>
                  <a:gd name="T69" fmla="*/ 229 h 446"/>
                  <a:gd name="T70" fmla="*/ 141 w 432"/>
                  <a:gd name="T71" fmla="*/ 261 h 446"/>
                  <a:gd name="T72" fmla="*/ 116 w 432"/>
                  <a:gd name="T73" fmla="*/ 274 h 446"/>
                  <a:gd name="T74" fmla="*/ 113 w 432"/>
                  <a:gd name="T75" fmla="*/ 285 h 446"/>
                  <a:gd name="T76" fmla="*/ 111 w 432"/>
                  <a:gd name="T77" fmla="*/ 297 h 446"/>
                  <a:gd name="T78" fmla="*/ 153 w 432"/>
                  <a:gd name="T79" fmla="*/ 326 h 446"/>
                  <a:gd name="T80" fmla="*/ 192 w 432"/>
                  <a:gd name="T81" fmla="*/ 332 h 446"/>
                  <a:gd name="T82" fmla="*/ 238 w 432"/>
                  <a:gd name="T83" fmla="*/ 362 h 446"/>
                  <a:gd name="T84" fmla="*/ 256 w 432"/>
                  <a:gd name="T85" fmla="*/ 383 h 446"/>
                  <a:gd name="T86" fmla="*/ 273 w 432"/>
                  <a:gd name="T87" fmla="*/ 399 h 446"/>
                  <a:gd name="T88" fmla="*/ 311 w 432"/>
                  <a:gd name="T89" fmla="*/ 397 h 446"/>
                  <a:gd name="T90" fmla="*/ 344 w 432"/>
                  <a:gd name="T91" fmla="*/ 406 h 446"/>
                  <a:gd name="T92" fmla="*/ 342 w 432"/>
                  <a:gd name="T93" fmla="*/ 439 h 446"/>
                  <a:gd name="T94" fmla="*/ 354 w 432"/>
                  <a:gd name="T95" fmla="*/ 407 h 446"/>
                  <a:gd name="T96" fmla="*/ 354 w 432"/>
                  <a:gd name="T97" fmla="*/ 347 h 446"/>
                  <a:gd name="T98" fmla="*/ 371 w 432"/>
                  <a:gd name="T99" fmla="*/ 316 h 446"/>
                  <a:gd name="T100" fmla="*/ 351 w 432"/>
                  <a:gd name="T101" fmla="*/ 297 h 446"/>
                  <a:gd name="T102" fmla="*/ 389 w 432"/>
                  <a:gd name="T103" fmla="*/ 289 h 446"/>
                  <a:gd name="T104" fmla="*/ 417 w 432"/>
                  <a:gd name="T105" fmla="*/ 279 h 446"/>
                  <a:gd name="T106" fmla="*/ 424 w 432"/>
                  <a:gd name="T107" fmla="*/ 283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2" h="446">
                    <a:moveTo>
                      <a:pt x="404" y="259"/>
                    </a:moveTo>
                    <a:cubicBezTo>
                      <a:pt x="405" y="251"/>
                      <a:pt x="416" y="253"/>
                      <a:pt x="417" y="246"/>
                    </a:cubicBezTo>
                    <a:cubicBezTo>
                      <a:pt x="418" y="240"/>
                      <a:pt x="410" y="233"/>
                      <a:pt x="408" y="228"/>
                    </a:cubicBezTo>
                    <a:cubicBezTo>
                      <a:pt x="404" y="221"/>
                      <a:pt x="406" y="216"/>
                      <a:pt x="406" y="207"/>
                    </a:cubicBezTo>
                    <a:cubicBezTo>
                      <a:pt x="406" y="204"/>
                      <a:pt x="404" y="201"/>
                      <a:pt x="405" y="198"/>
                    </a:cubicBezTo>
                    <a:cubicBezTo>
                      <a:pt x="405" y="193"/>
                      <a:pt x="408" y="193"/>
                      <a:pt x="409" y="190"/>
                    </a:cubicBezTo>
                    <a:cubicBezTo>
                      <a:pt x="411" y="186"/>
                      <a:pt x="413" y="177"/>
                      <a:pt x="414" y="173"/>
                    </a:cubicBezTo>
                    <a:cubicBezTo>
                      <a:pt x="414" y="162"/>
                      <a:pt x="391" y="170"/>
                      <a:pt x="385" y="170"/>
                    </a:cubicBezTo>
                    <a:cubicBezTo>
                      <a:pt x="382" y="170"/>
                      <a:pt x="379" y="169"/>
                      <a:pt x="376" y="169"/>
                    </a:cubicBezTo>
                    <a:cubicBezTo>
                      <a:pt x="373" y="169"/>
                      <a:pt x="371" y="171"/>
                      <a:pt x="368" y="171"/>
                    </a:cubicBezTo>
                    <a:cubicBezTo>
                      <a:pt x="356" y="172"/>
                      <a:pt x="354" y="158"/>
                      <a:pt x="347" y="152"/>
                    </a:cubicBezTo>
                    <a:cubicBezTo>
                      <a:pt x="338" y="143"/>
                      <a:pt x="318" y="148"/>
                      <a:pt x="307" y="148"/>
                    </a:cubicBezTo>
                    <a:cubicBezTo>
                      <a:pt x="298" y="147"/>
                      <a:pt x="290" y="148"/>
                      <a:pt x="287" y="138"/>
                    </a:cubicBezTo>
                    <a:cubicBezTo>
                      <a:pt x="275" y="137"/>
                      <a:pt x="285" y="122"/>
                      <a:pt x="284" y="116"/>
                    </a:cubicBezTo>
                    <a:cubicBezTo>
                      <a:pt x="283" y="109"/>
                      <a:pt x="274" y="101"/>
                      <a:pt x="272" y="92"/>
                    </a:cubicBezTo>
                    <a:cubicBezTo>
                      <a:pt x="267" y="89"/>
                      <a:pt x="265" y="88"/>
                      <a:pt x="258" y="90"/>
                    </a:cubicBezTo>
                    <a:cubicBezTo>
                      <a:pt x="259" y="85"/>
                      <a:pt x="263" y="82"/>
                      <a:pt x="264" y="78"/>
                    </a:cubicBezTo>
                    <a:cubicBezTo>
                      <a:pt x="266" y="74"/>
                      <a:pt x="266" y="71"/>
                      <a:pt x="266" y="67"/>
                    </a:cubicBezTo>
                    <a:cubicBezTo>
                      <a:pt x="268" y="58"/>
                      <a:pt x="272" y="52"/>
                      <a:pt x="276" y="45"/>
                    </a:cubicBezTo>
                    <a:cubicBezTo>
                      <a:pt x="277" y="43"/>
                      <a:pt x="278" y="40"/>
                      <a:pt x="280" y="39"/>
                    </a:cubicBezTo>
                    <a:cubicBezTo>
                      <a:pt x="281" y="38"/>
                      <a:pt x="283" y="38"/>
                      <a:pt x="284" y="37"/>
                    </a:cubicBezTo>
                    <a:cubicBezTo>
                      <a:pt x="287" y="34"/>
                      <a:pt x="288" y="30"/>
                      <a:pt x="291" y="26"/>
                    </a:cubicBezTo>
                    <a:cubicBezTo>
                      <a:pt x="295" y="21"/>
                      <a:pt x="305" y="18"/>
                      <a:pt x="313" y="17"/>
                    </a:cubicBezTo>
                    <a:cubicBezTo>
                      <a:pt x="313" y="14"/>
                      <a:pt x="317" y="14"/>
                      <a:pt x="317" y="11"/>
                    </a:cubicBezTo>
                    <a:cubicBezTo>
                      <a:pt x="318" y="7"/>
                      <a:pt x="313" y="4"/>
                      <a:pt x="311" y="3"/>
                    </a:cubicBezTo>
                    <a:cubicBezTo>
                      <a:pt x="308" y="1"/>
                      <a:pt x="305" y="0"/>
                      <a:pt x="301" y="0"/>
                    </a:cubicBezTo>
                    <a:cubicBezTo>
                      <a:pt x="298" y="1"/>
                      <a:pt x="294" y="7"/>
                      <a:pt x="292" y="5"/>
                    </a:cubicBezTo>
                    <a:cubicBezTo>
                      <a:pt x="287" y="7"/>
                      <a:pt x="290" y="15"/>
                      <a:pt x="284" y="19"/>
                    </a:cubicBezTo>
                    <a:cubicBezTo>
                      <a:pt x="280" y="21"/>
                      <a:pt x="276" y="20"/>
                      <a:pt x="272" y="22"/>
                    </a:cubicBezTo>
                    <a:cubicBezTo>
                      <a:pt x="267" y="25"/>
                      <a:pt x="262" y="30"/>
                      <a:pt x="257" y="32"/>
                    </a:cubicBezTo>
                    <a:cubicBezTo>
                      <a:pt x="250" y="34"/>
                      <a:pt x="246" y="30"/>
                      <a:pt x="240" y="30"/>
                    </a:cubicBezTo>
                    <a:cubicBezTo>
                      <a:pt x="231" y="30"/>
                      <a:pt x="236" y="34"/>
                      <a:pt x="233" y="40"/>
                    </a:cubicBezTo>
                    <a:cubicBezTo>
                      <a:pt x="229" y="39"/>
                      <a:pt x="221" y="37"/>
                      <a:pt x="218" y="37"/>
                    </a:cubicBezTo>
                    <a:cubicBezTo>
                      <a:pt x="215" y="38"/>
                      <a:pt x="214" y="41"/>
                      <a:pt x="212" y="43"/>
                    </a:cubicBezTo>
                    <a:cubicBezTo>
                      <a:pt x="211" y="44"/>
                      <a:pt x="209" y="45"/>
                      <a:pt x="207" y="46"/>
                    </a:cubicBezTo>
                    <a:cubicBezTo>
                      <a:pt x="203" y="49"/>
                      <a:pt x="200" y="54"/>
                      <a:pt x="198" y="59"/>
                    </a:cubicBezTo>
                    <a:cubicBezTo>
                      <a:pt x="197" y="64"/>
                      <a:pt x="198" y="71"/>
                      <a:pt x="194" y="74"/>
                    </a:cubicBezTo>
                    <a:cubicBezTo>
                      <a:pt x="195" y="74"/>
                      <a:pt x="196" y="76"/>
                      <a:pt x="197" y="76"/>
                    </a:cubicBezTo>
                    <a:cubicBezTo>
                      <a:pt x="198" y="81"/>
                      <a:pt x="193" y="80"/>
                      <a:pt x="190" y="82"/>
                    </a:cubicBezTo>
                    <a:cubicBezTo>
                      <a:pt x="185" y="84"/>
                      <a:pt x="184" y="88"/>
                      <a:pt x="181" y="92"/>
                    </a:cubicBezTo>
                    <a:cubicBezTo>
                      <a:pt x="178" y="96"/>
                      <a:pt x="175" y="97"/>
                      <a:pt x="171" y="100"/>
                    </a:cubicBezTo>
                    <a:cubicBezTo>
                      <a:pt x="169" y="101"/>
                      <a:pt x="164" y="103"/>
                      <a:pt x="164" y="104"/>
                    </a:cubicBezTo>
                    <a:cubicBezTo>
                      <a:pt x="161" y="107"/>
                      <a:pt x="163" y="106"/>
                      <a:pt x="165" y="109"/>
                    </a:cubicBezTo>
                    <a:cubicBezTo>
                      <a:pt x="168" y="114"/>
                      <a:pt x="168" y="117"/>
                      <a:pt x="166" y="123"/>
                    </a:cubicBezTo>
                    <a:cubicBezTo>
                      <a:pt x="165" y="123"/>
                      <a:pt x="165" y="123"/>
                      <a:pt x="164" y="123"/>
                    </a:cubicBezTo>
                    <a:cubicBezTo>
                      <a:pt x="164" y="121"/>
                      <a:pt x="165" y="119"/>
                      <a:pt x="164" y="118"/>
                    </a:cubicBezTo>
                    <a:cubicBezTo>
                      <a:pt x="163" y="115"/>
                      <a:pt x="162" y="116"/>
                      <a:pt x="161" y="115"/>
                    </a:cubicBezTo>
                    <a:cubicBezTo>
                      <a:pt x="157" y="111"/>
                      <a:pt x="153" y="107"/>
                      <a:pt x="149" y="103"/>
                    </a:cubicBezTo>
                    <a:cubicBezTo>
                      <a:pt x="147" y="102"/>
                      <a:pt x="147" y="100"/>
                      <a:pt x="145" y="98"/>
                    </a:cubicBezTo>
                    <a:cubicBezTo>
                      <a:pt x="142" y="94"/>
                      <a:pt x="138" y="92"/>
                      <a:pt x="134" y="89"/>
                    </a:cubicBezTo>
                    <a:cubicBezTo>
                      <a:pt x="131" y="87"/>
                      <a:pt x="128" y="83"/>
                      <a:pt x="123" y="82"/>
                    </a:cubicBezTo>
                    <a:cubicBezTo>
                      <a:pt x="118" y="81"/>
                      <a:pt x="112" y="82"/>
                      <a:pt x="107" y="82"/>
                    </a:cubicBezTo>
                    <a:cubicBezTo>
                      <a:pt x="107" y="81"/>
                      <a:pt x="108" y="81"/>
                      <a:pt x="107" y="81"/>
                    </a:cubicBezTo>
                    <a:cubicBezTo>
                      <a:pt x="103" y="80"/>
                      <a:pt x="94" y="75"/>
                      <a:pt x="90" y="77"/>
                    </a:cubicBezTo>
                    <a:cubicBezTo>
                      <a:pt x="89" y="78"/>
                      <a:pt x="90" y="80"/>
                      <a:pt x="89" y="81"/>
                    </a:cubicBezTo>
                    <a:cubicBezTo>
                      <a:pt x="88" y="82"/>
                      <a:pt x="85" y="83"/>
                      <a:pt x="84" y="84"/>
                    </a:cubicBezTo>
                    <a:cubicBezTo>
                      <a:pt x="77" y="89"/>
                      <a:pt x="69" y="90"/>
                      <a:pt x="62" y="93"/>
                    </a:cubicBezTo>
                    <a:cubicBezTo>
                      <a:pt x="58" y="96"/>
                      <a:pt x="55" y="97"/>
                      <a:pt x="51" y="98"/>
                    </a:cubicBezTo>
                    <a:cubicBezTo>
                      <a:pt x="45" y="100"/>
                      <a:pt x="43" y="100"/>
                      <a:pt x="38" y="96"/>
                    </a:cubicBezTo>
                    <a:cubicBezTo>
                      <a:pt x="37" y="95"/>
                      <a:pt x="36" y="95"/>
                      <a:pt x="35" y="94"/>
                    </a:cubicBezTo>
                    <a:cubicBezTo>
                      <a:pt x="34" y="93"/>
                      <a:pt x="35" y="92"/>
                      <a:pt x="34" y="91"/>
                    </a:cubicBezTo>
                    <a:cubicBezTo>
                      <a:pt x="33" y="90"/>
                      <a:pt x="30" y="90"/>
                      <a:pt x="28" y="90"/>
                    </a:cubicBezTo>
                    <a:cubicBezTo>
                      <a:pt x="29" y="92"/>
                      <a:pt x="31" y="93"/>
                      <a:pt x="31" y="95"/>
                    </a:cubicBezTo>
                    <a:cubicBezTo>
                      <a:pt x="29" y="95"/>
                      <a:pt x="24" y="96"/>
                      <a:pt x="22" y="94"/>
                    </a:cubicBezTo>
                    <a:cubicBezTo>
                      <a:pt x="20" y="92"/>
                      <a:pt x="22" y="90"/>
                      <a:pt x="23" y="87"/>
                    </a:cubicBezTo>
                    <a:cubicBezTo>
                      <a:pt x="23" y="81"/>
                      <a:pt x="20" y="76"/>
                      <a:pt x="14" y="73"/>
                    </a:cubicBezTo>
                    <a:cubicBezTo>
                      <a:pt x="11" y="72"/>
                      <a:pt x="9" y="71"/>
                      <a:pt x="6" y="69"/>
                    </a:cubicBezTo>
                    <a:cubicBezTo>
                      <a:pt x="3" y="74"/>
                      <a:pt x="1" y="78"/>
                      <a:pt x="0" y="83"/>
                    </a:cubicBezTo>
                    <a:cubicBezTo>
                      <a:pt x="0" y="90"/>
                      <a:pt x="5" y="93"/>
                      <a:pt x="5" y="97"/>
                    </a:cubicBezTo>
                    <a:cubicBezTo>
                      <a:pt x="5" y="100"/>
                      <a:pt x="3" y="101"/>
                      <a:pt x="2" y="103"/>
                    </a:cubicBezTo>
                    <a:cubicBezTo>
                      <a:pt x="1" y="105"/>
                      <a:pt x="2" y="108"/>
                      <a:pt x="2" y="111"/>
                    </a:cubicBezTo>
                    <a:cubicBezTo>
                      <a:pt x="3" y="111"/>
                      <a:pt x="4" y="111"/>
                      <a:pt x="5" y="112"/>
                    </a:cubicBezTo>
                    <a:cubicBezTo>
                      <a:pt x="8" y="113"/>
                      <a:pt x="10" y="113"/>
                      <a:pt x="13" y="115"/>
                    </a:cubicBezTo>
                    <a:cubicBezTo>
                      <a:pt x="14" y="116"/>
                      <a:pt x="15" y="118"/>
                      <a:pt x="17" y="118"/>
                    </a:cubicBezTo>
                    <a:cubicBezTo>
                      <a:pt x="19" y="118"/>
                      <a:pt x="21" y="116"/>
                      <a:pt x="23" y="116"/>
                    </a:cubicBezTo>
                    <a:cubicBezTo>
                      <a:pt x="30" y="116"/>
                      <a:pt x="41" y="120"/>
                      <a:pt x="39" y="128"/>
                    </a:cubicBezTo>
                    <a:cubicBezTo>
                      <a:pt x="43" y="128"/>
                      <a:pt x="49" y="133"/>
                      <a:pt x="51" y="128"/>
                    </a:cubicBezTo>
                    <a:cubicBezTo>
                      <a:pt x="50" y="132"/>
                      <a:pt x="54" y="132"/>
                      <a:pt x="56" y="134"/>
                    </a:cubicBezTo>
                    <a:cubicBezTo>
                      <a:pt x="57" y="137"/>
                      <a:pt x="55" y="141"/>
                      <a:pt x="58" y="143"/>
                    </a:cubicBezTo>
                    <a:cubicBezTo>
                      <a:pt x="61" y="145"/>
                      <a:pt x="72" y="141"/>
                      <a:pt x="73" y="137"/>
                    </a:cubicBezTo>
                    <a:cubicBezTo>
                      <a:pt x="90" y="136"/>
                      <a:pt x="70" y="124"/>
                      <a:pt x="69" y="116"/>
                    </a:cubicBezTo>
                    <a:cubicBezTo>
                      <a:pt x="68" y="112"/>
                      <a:pt x="70" y="114"/>
                      <a:pt x="73" y="113"/>
                    </a:cubicBezTo>
                    <a:cubicBezTo>
                      <a:pt x="75" y="112"/>
                      <a:pt x="76" y="110"/>
                      <a:pt x="78" y="109"/>
                    </a:cubicBezTo>
                    <a:cubicBezTo>
                      <a:pt x="81" y="107"/>
                      <a:pt x="84" y="107"/>
                      <a:pt x="86" y="103"/>
                    </a:cubicBezTo>
                    <a:cubicBezTo>
                      <a:pt x="88" y="100"/>
                      <a:pt x="89" y="96"/>
                      <a:pt x="93" y="95"/>
                    </a:cubicBezTo>
                    <a:cubicBezTo>
                      <a:pt x="98" y="93"/>
                      <a:pt x="104" y="94"/>
                      <a:pt x="107" y="97"/>
                    </a:cubicBezTo>
                    <a:cubicBezTo>
                      <a:pt x="112" y="100"/>
                      <a:pt x="116" y="103"/>
                      <a:pt x="119" y="107"/>
                    </a:cubicBezTo>
                    <a:cubicBezTo>
                      <a:pt x="120" y="108"/>
                      <a:pt x="120" y="110"/>
                      <a:pt x="121" y="110"/>
                    </a:cubicBezTo>
                    <a:cubicBezTo>
                      <a:pt x="122" y="111"/>
                      <a:pt x="122" y="109"/>
                      <a:pt x="124" y="109"/>
                    </a:cubicBezTo>
                    <a:cubicBezTo>
                      <a:pt x="125" y="110"/>
                      <a:pt x="129" y="110"/>
                      <a:pt x="125" y="112"/>
                    </a:cubicBezTo>
                    <a:cubicBezTo>
                      <a:pt x="125" y="115"/>
                      <a:pt x="125" y="119"/>
                      <a:pt x="122" y="118"/>
                    </a:cubicBezTo>
                    <a:cubicBezTo>
                      <a:pt x="121" y="122"/>
                      <a:pt x="125" y="128"/>
                      <a:pt x="127" y="131"/>
                    </a:cubicBezTo>
                    <a:cubicBezTo>
                      <a:pt x="130" y="134"/>
                      <a:pt x="131" y="138"/>
                      <a:pt x="134" y="141"/>
                    </a:cubicBezTo>
                    <a:cubicBezTo>
                      <a:pt x="135" y="142"/>
                      <a:pt x="138" y="143"/>
                      <a:pt x="139" y="145"/>
                    </a:cubicBezTo>
                    <a:cubicBezTo>
                      <a:pt x="139" y="145"/>
                      <a:pt x="141" y="149"/>
                      <a:pt x="140" y="149"/>
                    </a:cubicBezTo>
                    <a:cubicBezTo>
                      <a:pt x="140" y="149"/>
                      <a:pt x="141" y="149"/>
                      <a:pt x="141" y="149"/>
                    </a:cubicBezTo>
                    <a:cubicBezTo>
                      <a:pt x="141" y="151"/>
                      <a:pt x="143" y="155"/>
                      <a:pt x="146" y="155"/>
                    </a:cubicBezTo>
                    <a:cubicBezTo>
                      <a:pt x="148" y="157"/>
                      <a:pt x="150" y="158"/>
                      <a:pt x="150" y="161"/>
                    </a:cubicBezTo>
                    <a:cubicBezTo>
                      <a:pt x="150" y="162"/>
                      <a:pt x="149" y="165"/>
                      <a:pt x="149" y="167"/>
                    </a:cubicBezTo>
                    <a:cubicBezTo>
                      <a:pt x="148" y="170"/>
                      <a:pt x="147" y="170"/>
                      <a:pt x="149" y="174"/>
                    </a:cubicBezTo>
                    <a:cubicBezTo>
                      <a:pt x="153" y="180"/>
                      <a:pt x="154" y="180"/>
                      <a:pt x="148" y="185"/>
                    </a:cubicBezTo>
                    <a:cubicBezTo>
                      <a:pt x="147" y="187"/>
                      <a:pt x="145" y="191"/>
                      <a:pt x="149" y="190"/>
                    </a:cubicBezTo>
                    <a:cubicBezTo>
                      <a:pt x="151" y="197"/>
                      <a:pt x="152" y="204"/>
                      <a:pt x="151" y="211"/>
                    </a:cubicBezTo>
                    <a:cubicBezTo>
                      <a:pt x="151" y="214"/>
                      <a:pt x="150" y="216"/>
                      <a:pt x="148" y="219"/>
                    </a:cubicBezTo>
                    <a:cubicBezTo>
                      <a:pt x="144" y="224"/>
                      <a:pt x="145" y="225"/>
                      <a:pt x="150" y="229"/>
                    </a:cubicBezTo>
                    <a:cubicBezTo>
                      <a:pt x="152" y="231"/>
                      <a:pt x="156" y="232"/>
                      <a:pt x="155" y="236"/>
                    </a:cubicBezTo>
                    <a:cubicBezTo>
                      <a:pt x="155" y="243"/>
                      <a:pt x="144" y="247"/>
                      <a:pt x="142" y="256"/>
                    </a:cubicBezTo>
                    <a:cubicBezTo>
                      <a:pt x="142" y="258"/>
                      <a:pt x="143" y="259"/>
                      <a:pt x="141" y="261"/>
                    </a:cubicBezTo>
                    <a:cubicBezTo>
                      <a:pt x="138" y="264"/>
                      <a:pt x="133" y="263"/>
                      <a:pt x="130" y="263"/>
                    </a:cubicBezTo>
                    <a:cubicBezTo>
                      <a:pt x="125" y="263"/>
                      <a:pt x="121" y="265"/>
                      <a:pt x="118" y="269"/>
                    </a:cubicBezTo>
                    <a:cubicBezTo>
                      <a:pt x="118" y="270"/>
                      <a:pt x="116" y="273"/>
                      <a:pt x="116" y="274"/>
                    </a:cubicBezTo>
                    <a:cubicBezTo>
                      <a:pt x="115" y="276"/>
                      <a:pt x="114" y="277"/>
                      <a:pt x="115" y="280"/>
                    </a:cubicBezTo>
                    <a:cubicBezTo>
                      <a:pt x="116" y="282"/>
                      <a:pt x="120" y="283"/>
                      <a:pt x="120" y="286"/>
                    </a:cubicBezTo>
                    <a:cubicBezTo>
                      <a:pt x="120" y="289"/>
                      <a:pt x="114" y="288"/>
                      <a:pt x="113" y="285"/>
                    </a:cubicBezTo>
                    <a:cubicBezTo>
                      <a:pt x="111" y="286"/>
                      <a:pt x="107" y="289"/>
                      <a:pt x="107" y="291"/>
                    </a:cubicBezTo>
                    <a:cubicBezTo>
                      <a:pt x="108" y="294"/>
                      <a:pt x="111" y="294"/>
                      <a:pt x="111" y="297"/>
                    </a:cubicBezTo>
                    <a:cubicBezTo>
                      <a:pt x="111" y="297"/>
                      <a:pt x="111" y="297"/>
                      <a:pt x="111" y="297"/>
                    </a:cubicBezTo>
                    <a:cubicBezTo>
                      <a:pt x="118" y="302"/>
                      <a:pt x="124" y="306"/>
                      <a:pt x="132" y="310"/>
                    </a:cubicBezTo>
                    <a:cubicBezTo>
                      <a:pt x="136" y="312"/>
                      <a:pt x="140" y="314"/>
                      <a:pt x="143" y="316"/>
                    </a:cubicBezTo>
                    <a:cubicBezTo>
                      <a:pt x="148" y="319"/>
                      <a:pt x="149" y="323"/>
                      <a:pt x="153" y="326"/>
                    </a:cubicBezTo>
                    <a:cubicBezTo>
                      <a:pt x="155" y="327"/>
                      <a:pt x="166" y="329"/>
                      <a:pt x="168" y="330"/>
                    </a:cubicBezTo>
                    <a:cubicBezTo>
                      <a:pt x="175" y="330"/>
                      <a:pt x="174" y="325"/>
                      <a:pt x="179" y="324"/>
                    </a:cubicBezTo>
                    <a:cubicBezTo>
                      <a:pt x="185" y="323"/>
                      <a:pt x="188" y="329"/>
                      <a:pt x="192" y="332"/>
                    </a:cubicBezTo>
                    <a:cubicBezTo>
                      <a:pt x="196" y="334"/>
                      <a:pt x="202" y="337"/>
                      <a:pt x="205" y="338"/>
                    </a:cubicBezTo>
                    <a:cubicBezTo>
                      <a:pt x="213" y="340"/>
                      <a:pt x="218" y="341"/>
                      <a:pt x="224" y="346"/>
                    </a:cubicBezTo>
                    <a:cubicBezTo>
                      <a:pt x="230" y="351"/>
                      <a:pt x="233" y="358"/>
                      <a:pt x="238" y="362"/>
                    </a:cubicBezTo>
                    <a:cubicBezTo>
                      <a:pt x="241" y="365"/>
                      <a:pt x="245" y="366"/>
                      <a:pt x="249" y="370"/>
                    </a:cubicBezTo>
                    <a:cubicBezTo>
                      <a:pt x="251" y="373"/>
                      <a:pt x="252" y="375"/>
                      <a:pt x="254" y="378"/>
                    </a:cubicBezTo>
                    <a:cubicBezTo>
                      <a:pt x="255" y="380"/>
                      <a:pt x="254" y="380"/>
                      <a:pt x="256" y="383"/>
                    </a:cubicBezTo>
                    <a:cubicBezTo>
                      <a:pt x="258" y="384"/>
                      <a:pt x="260" y="383"/>
                      <a:pt x="262" y="385"/>
                    </a:cubicBezTo>
                    <a:cubicBezTo>
                      <a:pt x="264" y="388"/>
                      <a:pt x="261" y="392"/>
                      <a:pt x="263" y="395"/>
                    </a:cubicBezTo>
                    <a:cubicBezTo>
                      <a:pt x="264" y="399"/>
                      <a:pt x="270" y="399"/>
                      <a:pt x="273" y="399"/>
                    </a:cubicBezTo>
                    <a:cubicBezTo>
                      <a:pt x="279" y="400"/>
                      <a:pt x="286" y="401"/>
                      <a:pt x="292" y="398"/>
                    </a:cubicBezTo>
                    <a:cubicBezTo>
                      <a:pt x="295" y="397"/>
                      <a:pt x="297" y="394"/>
                      <a:pt x="300" y="394"/>
                    </a:cubicBezTo>
                    <a:cubicBezTo>
                      <a:pt x="304" y="393"/>
                      <a:pt x="308" y="396"/>
                      <a:pt x="311" y="397"/>
                    </a:cubicBezTo>
                    <a:cubicBezTo>
                      <a:pt x="315" y="398"/>
                      <a:pt x="317" y="395"/>
                      <a:pt x="320" y="394"/>
                    </a:cubicBezTo>
                    <a:cubicBezTo>
                      <a:pt x="324" y="394"/>
                      <a:pt x="324" y="396"/>
                      <a:pt x="327" y="398"/>
                    </a:cubicBezTo>
                    <a:cubicBezTo>
                      <a:pt x="332" y="401"/>
                      <a:pt x="341" y="402"/>
                      <a:pt x="344" y="406"/>
                    </a:cubicBezTo>
                    <a:cubicBezTo>
                      <a:pt x="347" y="411"/>
                      <a:pt x="341" y="418"/>
                      <a:pt x="338" y="421"/>
                    </a:cubicBezTo>
                    <a:cubicBezTo>
                      <a:pt x="336" y="424"/>
                      <a:pt x="326" y="432"/>
                      <a:pt x="327" y="435"/>
                    </a:cubicBezTo>
                    <a:cubicBezTo>
                      <a:pt x="328" y="438"/>
                      <a:pt x="340" y="438"/>
                      <a:pt x="342" y="439"/>
                    </a:cubicBezTo>
                    <a:cubicBezTo>
                      <a:pt x="344" y="440"/>
                      <a:pt x="345" y="443"/>
                      <a:pt x="347" y="445"/>
                    </a:cubicBezTo>
                    <a:cubicBezTo>
                      <a:pt x="348" y="445"/>
                      <a:pt x="349" y="446"/>
                      <a:pt x="350" y="446"/>
                    </a:cubicBezTo>
                    <a:cubicBezTo>
                      <a:pt x="356" y="436"/>
                      <a:pt x="353" y="417"/>
                      <a:pt x="354" y="407"/>
                    </a:cubicBezTo>
                    <a:cubicBezTo>
                      <a:pt x="356" y="397"/>
                      <a:pt x="361" y="388"/>
                      <a:pt x="362" y="378"/>
                    </a:cubicBezTo>
                    <a:cubicBezTo>
                      <a:pt x="363" y="367"/>
                      <a:pt x="360" y="362"/>
                      <a:pt x="356" y="353"/>
                    </a:cubicBezTo>
                    <a:cubicBezTo>
                      <a:pt x="355" y="351"/>
                      <a:pt x="355" y="349"/>
                      <a:pt x="354" y="347"/>
                    </a:cubicBezTo>
                    <a:cubicBezTo>
                      <a:pt x="353" y="345"/>
                      <a:pt x="349" y="344"/>
                      <a:pt x="348" y="342"/>
                    </a:cubicBezTo>
                    <a:cubicBezTo>
                      <a:pt x="345" y="338"/>
                      <a:pt x="344" y="332"/>
                      <a:pt x="345" y="327"/>
                    </a:cubicBezTo>
                    <a:cubicBezTo>
                      <a:pt x="347" y="315"/>
                      <a:pt x="361" y="315"/>
                      <a:pt x="371" y="316"/>
                    </a:cubicBezTo>
                    <a:cubicBezTo>
                      <a:pt x="371" y="312"/>
                      <a:pt x="371" y="308"/>
                      <a:pt x="370" y="304"/>
                    </a:cubicBezTo>
                    <a:cubicBezTo>
                      <a:pt x="367" y="299"/>
                      <a:pt x="366" y="301"/>
                      <a:pt x="360" y="300"/>
                    </a:cubicBezTo>
                    <a:cubicBezTo>
                      <a:pt x="356" y="300"/>
                      <a:pt x="354" y="301"/>
                      <a:pt x="351" y="297"/>
                    </a:cubicBezTo>
                    <a:cubicBezTo>
                      <a:pt x="350" y="295"/>
                      <a:pt x="351" y="291"/>
                      <a:pt x="353" y="289"/>
                    </a:cubicBezTo>
                    <a:cubicBezTo>
                      <a:pt x="358" y="286"/>
                      <a:pt x="369" y="289"/>
                      <a:pt x="374" y="289"/>
                    </a:cubicBezTo>
                    <a:cubicBezTo>
                      <a:pt x="378" y="289"/>
                      <a:pt x="386" y="291"/>
                      <a:pt x="389" y="289"/>
                    </a:cubicBezTo>
                    <a:cubicBezTo>
                      <a:pt x="393" y="288"/>
                      <a:pt x="390" y="287"/>
                      <a:pt x="393" y="285"/>
                    </a:cubicBezTo>
                    <a:cubicBezTo>
                      <a:pt x="397" y="281"/>
                      <a:pt x="396" y="285"/>
                      <a:pt x="400" y="287"/>
                    </a:cubicBezTo>
                    <a:cubicBezTo>
                      <a:pt x="407" y="289"/>
                      <a:pt x="409" y="277"/>
                      <a:pt x="417" y="279"/>
                    </a:cubicBezTo>
                    <a:cubicBezTo>
                      <a:pt x="429" y="281"/>
                      <a:pt x="419" y="303"/>
                      <a:pt x="429" y="305"/>
                    </a:cubicBezTo>
                    <a:cubicBezTo>
                      <a:pt x="430" y="304"/>
                      <a:pt x="431" y="304"/>
                      <a:pt x="432" y="304"/>
                    </a:cubicBezTo>
                    <a:cubicBezTo>
                      <a:pt x="431" y="297"/>
                      <a:pt x="427" y="288"/>
                      <a:pt x="424" y="283"/>
                    </a:cubicBezTo>
                    <a:cubicBezTo>
                      <a:pt x="421" y="275"/>
                      <a:pt x="417" y="257"/>
                      <a:pt x="404" y="25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0" name="Freeform 482">
                <a:extLst>
                  <a:ext uri="{FF2B5EF4-FFF2-40B4-BE49-F238E27FC236}">
                    <a16:creationId xmlns:a16="http://schemas.microsoft.com/office/drawing/2014/main" id="{03DC4F5C-9FF0-4106-BDA0-7369F1B65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7690" y="4277431"/>
                <a:ext cx="312609" cy="277957"/>
              </a:xfrm>
              <a:custGeom>
                <a:avLst/>
                <a:gdLst>
                  <a:gd name="T0" fmla="*/ 336 w 359"/>
                  <a:gd name="T1" fmla="*/ 100 h 319"/>
                  <a:gd name="T2" fmla="*/ 305 w 359"/>
                  <a:gd name="T3" fmla="*/ 72 h 319"/>
                  <a:gd name="T4" fmla="*/ 303 w 359"/>
                  <a:gd name="T5" fmla="*/ 50 h 319"/>
                  <a:gd name="T6" fmla="*/ 248 w 359"/>
                  <a:gd name="T7" fmla="*/ 53 h 319"/>
                  <a:gd name="T8" fmla="*/ 211 w 359"/>
                  <a:gd name="T9" fmla="*/ 63 h 319"/>
                  <a:gd name="T10" fmla="*/ 150 w 359"/>
                  <a:gd name="T11" fmla="*/ 56 h 319"/>
                  <a:gd name="T12" fmla="*/ 115 w 359"/>
                  <a:gd name="T13" fmla="*/ 28 h 319"/>
                  <a:gd name="T14" fmla="*/ 83 w 359"/>
                  <a:gd name="T15" fmla="*/ 11 h 319"/>
                  <a:gd name="T16" fmla="*/ 92 w 359"/>
                  <a:gd name="T17" fmla="*/ 30 h 319"/>
                  <a:gd name="T18" fmla="*/ 75 w 359"/>
                  <a:gd name="T19" fmla="*/ 35 h 319"/>
                  <a:gd name="T20" fmla="*/ 55 w 359"/>
                  <a:gd name="T21" fmla="*/ 66 h 319"/>
                  <a:gd name="T22" fmla="*/ 44 w 359"/>
                  <a:gd name="T23" fmla="*/ 94 h 319"/>
                  <a:gd name="T24" fmla="*/ 35 w 359"/>
                  <a:gd name="T25" fmla="*/ 71 h 319"/>
                  <a:gd name="T26" fmla="*/ 44 w 359"/>
                  <a:gd name="T27" fmla="*/ 42 h 319"/>
                  <a:gd name="T28" fmla="*/ 46 w 359"/>
                  <a:gd name="T29" fmla="*/ 24 h 319"/>
                  <a:gd name="T30" fmla="*/ 55 w 359"/>
                  <a:gd name="T31" fmla="*/ 19 h 319"/>
                  <a:gd name="T32" fmla="*/ 26 w 359"/>
                  <a:gd name="T33" fmla="*/ 39 h 319"/>
                  <a:gd name="T34" fmla="*/ 18 w 359"/>
                  <a:gd name="T35" fmla="*/ 47 h 319"/>
                  <a:gd name="T36" fmla="*/ 6 w 359"/>
                  <a:gd name="T37" fmla="*/ 80 h 319"/>
                  <a:gd name="T38" fmla="*/ 14 w 359"/>
                  <a:gd name="T39" fmla="*/ 94 h 319"/>
                  <a:gd name="T40" fmla="*/ 29 w 359"/>
                  <a:gd name="T41" fmla="*/ 140 h 319"/>
                  <a:gd name="T42" fmla="*/ 89 w 359"/>
                  <a:gd name="T43" fmla="*/ 154 h 319"/>
                  <a:gd name="T44" fmla="*/ 118 w 359"/>
                  <a:gd name="T45" fmla="*/ 171 h 319"/>
                  <a:gd name="T46" fmla="*/ 156 w 359"/>
                  <a:gd name="T47" fmla="*/ 175 h 319"/>
                  <a:gd name="T48" fmla="*/ 147 w 359"/>
                  <a:gd name="T49" fmla="*/ 200 h 319"/>
                  <a:gd name="T50" fmla="*/ 150 w 359"/>
                  <a:gd name="T51" fmla="*/ 230 h 319"/>
                  <a:gd name="T52" fmla="*/ 146 w 359"/>
                  <a:gd name="T53" fmla="*/ 261 h 319"/>
                  <a:gd name="T54" fmla="*/ 174 w 359"/>
                  <a:gd name="T55" fmla="*/ 306 h 319"/>
                  <a:gd name="T56" fmla="*/ 192 w 359"/>
                  <a:gd name="T57" fmla="*/ 317 h 319"/>
                  <a:gd name="T58" fmla="*/ 212 w 359"/>
                  <a:gd name="T59" fmla="*/ 319 h 319"/>
                  <a:gd name="T60" fmla="*/ 219 w 359"/>
                  <a:gd name="T61" fmla="*/ 305 h 319"/>
                  <a:gd name="T62" fmla="*/ 233 w 359"/>
                  <a:gd name="T63" fmla="*/ 300 h 319"/>
                  <a:gd name="T64" fmla="*/ 242 w 359"/>
                  <a:gd name="T65" fmla="*/ 298 h 319"/>
                  <a:gd name="T66" fmla="*/ 265 w 359"/>
                  <a:gd name="T67" fmla="*/ 273 h 319"/>
                  <a:gd name="T68" fmla="*/ 248 w 359"/>
                  <a:gd name="T69" fmla="*/ 266 h 319"/>
                  <a:gd name="T70" fmla="*/ 243 w 359"/>
                  <a:gd name="T71" fmla="*/ 243 h 319"/>
                  <a:gd name="T72" fmla="*/ 238 w 359"/>
                  <a:gd name="T73" fmla="*/ 227 h 319"/>
                  <a:gd name="T74" fmla="*/ 256 w 359"/>
                  <a:gd name="T75" fmla="*/ 232 h 319"/>
                  <a:gd name="T76" fmla="*/ 263 w 359"/>
                  <a:gd name="T77" fmla="*/ 233 h 319"/>
                  <a:gd name="T78" fmla="*/ 283 w 359"/>
                  <a:gd name="T79" fmla="*/ 239 h 319"/>
                  <a:gd name="T80" fmla="*/ 302 w 359"/>
                  <a:gd name="T81" fmla="*/ 226 h 319"/>
                  <a:gd name="T82" fmla="*/ 322 w 359"/>
                  <a:gd name="T83" fmla="*/ 216 h 319"/>
                  <a:gd name="T84" fmla="*/ 332 w 359"/>
                  <a:gd name="T85" fmla="*/ 211 h 319"/>
                  <a:gd name="T86" fmla="*/ 330 w 359"/>
                  <a:gd name="T87" fmla="*/ 192 h 319"/>
                  <a:gd name="T88" fmla="*/ 326 w 359"/>
                  <a:gd name="T89" fmla="*/ 167 h 319"/>
                  <a:gd name="T90" fmla="*/ 347 w 359"/>
                  <a:gd name="T91" fmla="*/ 147 h 319"/>
                  <a:gd name="T92" fmla="*/ 340 w 359"/>
                  <a:gd name="T93" fmla="*/ 139 h 319"/>
                  <a:gd name="T94" fmla="*/ 356 w 359"/>
                  <a:gd name="T95" fmla="*/ 119 h 319"/>
                  <a:gd name="T96" fmla="*/ 359 w 359"/>
                  <a:gd name="T97" fmla="*/ 108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59" h="319">
                    <a:moveTo>
                      <a:pt x="359" y="108"/>
                    </a:moveTo>
                    <a:cubicBezTo>
                      <a:pt x="352" y="107"/>
                      <a:pt x="337" y="110"/>
                      <a:pt x="336" y="100"/>
                    </a:cubicBezTo>
                    <a:cubicBezTo>
                      <a:pt x="335" y="91"/>
                      <a:pt x="337" y="89"/>
                      <a:pt x="328" y="82"/>
                    </a:cubicBezTo>
                    <a:cubicBezTo>
                      <a:pt x="321" y="77"/>
                      <a:pt x="313" y="75"/>
                      <a:pt x="305" y="72"/>
                    </a:cubicBezTo>
                    <a:cubicBezTo>
                      <a:pt x="297" y="68"/>
                      <a:pt x="291" y="63"/>
                      <a:pt x="283" y="60"/>
                    </a:cubicBezTo>
                    <a:cubicBezTo>
                      <a:pt x="285" y="51"/>
                      <a:pt x="298" y="53"/>
                      <a:pt x="303" y="50"/>
                    </a:cubicBezTo>
                    <a:cubicBezTo>
                      <a:pt x="284" y="48"/>
                      <a:pt x="265" y="53"/>
                      <a:pt x="246" y="52"/>
                    </a:cubicBezTo>
                    <a:cubicBezTo>
                      <a:pt x="247" y="52"/>
                      <a:pt x="248" y="53"/>
                      <a:pt x="248" y="53"/>
                    </a:cubicBezTo>
                    <a:cubicBezTo>
                      <a:pt x="248" y="54"/>
                      <a:pt x="248" y="56"/>
                      <a:pt x="248" y="56"/>
                    </a:cubicBezTo>
                    <a:cubicBezTo>
                      <a:pt x="235" y="57"/>
                      <a:pt x="227" y="67"/>
                      <a:pt x="211" y="63"/>
                    </a:cubicBezTo>
                    <a:cubicBezTo>
                      <a:pt x="202" y="61"/>
                      <a:pt x="195" y="53"/>
                      <a:pt x="185" y="51"/>
                    </a:cubicBezTo>
                    <a:cubicBezTo>
                      <a:pt x="174" y="49"/>
                      <a:pt x="161" y="55"/>
                      <a:pt x="150" y="56"/>
                    </a:cubicBezTo>
                    <a:cubicBezTo>
                      <a:pt x="136" y="57"/>
                      <a:pt x="137" y="45"/>
                      <a:pt x="129" y="37"/>
                    </a:cubicBezTo>
                    <a:cubicBezTo>
                      <a:pt x="126" y="33"/>
                      <a:pt x="121" y="30"/>
                      <a:pt x="115" y="28"/>
                    </a:cubicBezTo>
                    <a:cubicBezTo>
                      <a:pt x="109" y="27"/>
                      <a:pt x="103" y="30"/>
                      <a:pt x="99" y="26"/>
                    </a:cubicBezTo>
                    <a:cubicBezTo>
                      <a:pt x="95" y="23"/>
                      <a:pt x="94" y="0"/>
                      <a:pt x="83" y="11"/>
                    </a:cubicBezTo>
                    <a:cubicBezTo>
                      <a:pt x="80" y="13"/>
                      <a:pt x="81" y="21"/>
                      <a:pt x="84" y="24"/>
                    </a:cubicBezTo>
                    <a:cubicBezTo>
                      <a:pt x="86" y="26"/>
                      <a:pt x="97" y="21"/>
                      <a:pt x="92" y="30"/>
                    </a:cubicBezTo>
                    <a:cubicBezTo>
                      <a:pt x="91" y="30"/>
                      <a:pt x="90" y="29"/>
                      <a:pt x="90" y="28"/>
                    </a:cubicBezTo>
                    <a:cubicBezTo>
                      <a:pt x="86" y="28"/>
                      <a:pt x="79" y="34"/>
                      <a:pt x="75" y="35"/>
                    </a:cubicBezTo>
                    <a:cubicBezTo>
                      <a:pt x="69" y="37"/>
                      <a:pt x="63" y="38"/>
                      <a:pt x="57" y="40"/>
                    </a:cubicBezTo>
                    <a:cubicBezTo>
                      <a:pt x="45" y="45"/>
                      <a:pt x="48" y="58"/>
                      <a:pt x="55" y="66"/>
                    </a:cubicBezTo>
                    <a:cubicBezTo>
                      <a:pt x="59" y="71"/>
                      <a:pt x="65" y="85"/>
                      <a:pt x="58" y="91"/>
                    </a:cubicBezTo>
                    <a:cubicBezTo>
                      <a:pt x="55" y="94"/>
                      <a:pt x="47" y="96"/>
                      <a:pt x="44" y="94"/>
                    </a:cubicBezTo>
                    <a:cubicBezTo>
                      <a:pt x="41" y="91"/>
                      <a:pt x="42" y="86"/>
                      <a:pt x="40" y="83"/>
                    </a:cubicBezTo>
                    <a:cubicBezTo>
                      <a:pt x="37" y="77"/>
                      <a:pt x="33" y="78"/>
                      <a:pt x="35" y="71"/>
                    </a:cubicBezTo>
                    <a:cubicBezTo>
                      <a:pt x="36" y="67"/>
                      <a:pt x="39" y="66"/>
                      <a:pt x="42" y="62"/>
                    </a:cubicBezTo>
                    <a:cubicBezTo>
                      <a:pt x="47" y="56"/>
                      <a:pt x="47" y="49"/>
                      <a:pt x="44" y="42"/>
                    </a:cubicBezTo>
                    <a:cubicBezTo>
                      <a:pt x="42" y="38"/>
                      <a:pt x="34" y="31"/>
                      <a:pt x="38" y="27"/>
                    </a:cubicBezTo>
                    <a:cubicBezTo>
                      <a:pt x="39" y="25"/>
                      <a:pt x="44" y="25"/>
                      <a:pt x="46" y="24"/>
                    </a:cubicBezTo>
                    <a:cubicBezTo>
                      <a:pt x="48" y="23"/>
                      <a:pt x="52" y="22"/>
                      <a:pt x="55" y="21"/>
                    </a:cubicBezTo>
                    <a:cubicBezTo>
                      <a:pt x="55" y="20"/>
                      <a:pt x="55" y="20"/>
                      <a:pt x="55" y="19"/>
                    </a:cubicBezTo>
                    <a:cubicBezTo>
                      <a:pt x="47" y="20"/>
                      <a:pt x="37" y="23"/>
                      <a:pt x="33" y="28"/>
                    </a:cubicBezTo>
                    <a:cubicBezTo>
                      <a:pt x="30" y="32"/>
                      <a:pt x="29" y="36"/>
                      <a:pt x="26" y="39"/>
                    </a:cubicBezTo>
                    <a:cubicBezTo>
                      <a:pt x="25" y="40"/>
                      <a:pt x="23" y="40"/>
                      <a:pt x="22" y="41"/>
                    </a:cubicBezTo>
                    <a:cubicBezTo>
                      <a:pt x="20" y="42"/>
                      <a:pt x="19" y="45"/>
                      <a:pt x="18" y="47"/>
                    </a:cubicBezTo>
                    <a:cubicBezTo>
                      <a:pt x="14" y="54"/>
                      <a:pt x="10" y="60"/>
                      <a:pt x="8" y="69"/>
                    </a:cubicBezTo>
                    <a:cubicBezTo>
                      <a:pt x="8" y="73"/>
                      <a:pt x="8" y="76"/>
                      <a:pt x="6" y="80"/>
                    </a:cubicBezTo>
                    <a:cubicBezTo>
                      <a:pt x="5" y="84"/>
                      <a:pt x="1" y="87"/>
                      <a:pt x="0" y="92"/>
                    </a:cubicBezTo>
                    <a:cubicBezTo>
                      <a:pt x="7" y="90"/>
                      <a:pt x="9" y="91"/>
                      <a:pt x="14" y="94"/>
                    </a:cubicBezTo>
                    <a:cubicBezTo>
                      <a:pt x="16" y="103"/>
                      <a:pt x="25" y="111"/>
                      <a:pt x="26" y="118"/>
                    </a:cubicBezTo>
                    <a:cubicBezTo>
                      <a:pt x="27" y="124"/>
                      <a:pt x="17" y="139"/>
                      <a:pt x="29" y="140"/>
                    </a:cubicBezTo>
                    <a:cubicBezTo>
                      <a:pt x="32" y="150"/>
                      <a:pt x="40" y="149"/>
                      <a:pt x="49" y="150"/>
                    </a:cubicBezTo>
                    <a:cubicBezTo>
                      <a:pt x="60" y="150"/>
                      <a:pt x="80" y="145"/>
                      <a:pt x="89" y="154"/>
                    </a:cubicBezTo>
                    <a:cubicBezTo>
                      <a:pt x="96" y="160"/>
                      <a:pt x="98" y="174"/>
                      <a:pt x="110" y="173"/>
                    </a:cubicBezTo>
                    <a:cubicBezTo>
                      <a:pt x="113" y="173"/>
                      <a:pt x="115" y="171"/>
                      <a:pt x="118" y="171"/>
                    </a:cubicBezTo>
                    <a:cubicBezTo>
                      <a:pt x="121" y="171"/>
                      <a:pt x="124" y="172"/>
                      <a:pt x="127" y="172"/>
                    </a:cubicBezTo>
                    <a:cubicBezTo>
                      <a:pt x="133" y="172"/>
                      <a:pt x="156" y="164"/>
                      <a:pt x="156" y="175"/>
                    </a:cubicBezTo>
                    <a:cubicBezTo>
                      <a:pt x="155" y="179"/>
                      <a:pt x="153" y="188"/>
                      <a:pt x="151" y="192"/>
                    </a:cubicBezTo>
                    <a:cubicBezTo>
                      <a:pt x="150" y="195"/>
                      <a:pt x="147" y="195"/>
                      <a:pt x="147" y="200"/>
                    </a:cubicBezTo>
                    <a:cubicBezTo>
                      <a:pt x="146" y="203"/>
                      <a:pt x="148" y="206"/>
                      <a:pt x="148" y="209"/>
                    </a:cubicBezTo>
                    <a:cubicBezTo>
                      <a:pt x="148" y="218"/>
                      <a:pt x="146" y="223"/>
                      <a:pt x="150" y="230"/>
                    </a:cubicBezTo>
                    <a:cubicBezTo>
                      <a:pt x="152" y="235"/>
                      <a:pt x="160" y="242"/>
                      <a:pt x="159" y="248"/>
                    </a:cubicBezTo>
                    <a:cubicBezTo>
                      <a:pt x="158" y="255"/>
                      <a:pt x="147" y="253"/>
                      <a:pt x="146" y="261"/>
                    </a:cubicBezTo>
                    <a:cubicBezTo>
                      <a:pt x="159" y="259"/>
                      <a:pt x="163" y="277"/>
                      <a:pt x="166" y="285"/>
                    </a:cubicBezTo>
                    <a:cubicBezTo>
                      <a:pt x="169" y="290"/>
                      <a:pt x="173" y="299"/>
                      <a:pt x="174" y="306"/>
                    </a:cubicBezTo>
                    <a:cubicBezTo>
                      <a:pt x="176" y="306"/>
                      <a:pt x="179" y="310"/>
                      <a:pt x="180" y="312"/>
                    </a:cubicBezTo>
                    <a:cubicBezTo>
                      <a:pt x="183" y="315"/>
                      <a:pt x="188" y="317"/>
                      <a:pt x="192" y="317"/>
                    </a:cubicBezTo>
                    <a:cubicBezTo>
                      <a:pt x="199" y="317"/>
                      <a:pt x="208" y="304"/>
                      <a:pt x="209" y="319"/>
                    </a:cubicBezTo>
                    <a:cubicBezTo>
                      <a:pt x="210" y="319"/>
                      <a:pt x="211" y="319"/>
                      <a:pt x="212" y="319"/>
                    </a:cubicBezTo>
                    <a:cubicBezTo>
                      <a:pt x="212" y="313"/>
                      <a:pt x="216" y="314"/>
                      <a:pt x="219" y="310"/>
                    </a:cubicBezTo>
                    <a:cubicBezTo>
                      <a:pt x="219" y="309"/>
                      <a:pt x="218" y="306"/>
                      <a:pt x="219" y="305"/>
                    </a:cubicBezTo>
                    <a:cubicBezTo>
                      <a:pt x="220" y="304"/>
                      <a:pt x="223" y="304"/>
                      <a:pt x="224" y="304"/>
                    </a:cubicBezTo>
                    <a:cubicBezTo>
                      <a:pt x="228" y="303"/>
                      <a:pt x="230" y="303"/>
                      <a:pt x="233" y="300"/>
                    </a:cubicBezTo>
                    <a:cubicBezTo>
                      <a:pt x="234" y="299"/>
                      <a:pt x="235" y="298"/>
                      <a:pt x="237" y="297"/>
                    </a:cubicBezTo>
                    <a:cubicBezTo>
                      <a:pt x="239" y="297"/>
                      <a:pt x="241" y="299"/>
                      <a:pt x="242" y="298"/>
                    </a:cubicBezTo>
                    <a:cubicBezTo>
                      <a:pt x="249" y="295"/>
                      <a:pt x="246" y="286"/>
                      <a:pt x="253" y="284"/>
                    </a:cubicBezTo>
                    <a:cubicBezTo>
                      <a:pt x="258" y="282"/>
                      <a:pt x="268" y="281"/>
                      <a:pt x="265" y="273"/>
                    </a:cubicBezTo>
                    <a:cubicBezTo>
                      <a:pt x="261" y="273"/>
                      <a:pt x="256" y="273"/>
                      <a:pt x="252" y="272"/>
                    </a:cubicBezTo>
                    <a:cubicBezTo>
                      <a:pt x="248" y="271"/>
                      <a:pt x="248" y="270"/>
                      <a:pt x="248" y="266"/>
                    </a:cubicBezTo>
                    <a:cubicBezTo>
                      <a:pt x="247" y="262"/>
                      <a:pt x="246" y="259"/>
                      <a:pt x="244" y="255"/>
                    </a:cubicBezTo>
                    <a:cubicBezTo>
                      <a:pt x="243" y="251"/>
                      <a:pt x="244" y="248"/>
                      <a:pt x="243" y="243"/>
                    </a:cubicBezTo>
                    <a:cubicBezTo>
                      <a:pt x="241" y="235"/>
                      <a:pt x="229" y="232"/>
                      <a:pt x="228" y="224"/>
                    </a:cubicBezTo>
                    <a:cubicBezTo>
                      <a:pt x="231" y="224"/>
                      <a:pt x="234" y="226"/>
                      <a:pt x="238" y="227"/>
                    </a:cubicBezTo>
                    <a:cubicBezTo>
                      <a:pt x="243" y="227"/>
                      <a:pt x="243" y="227"/>
                      <a:pt x="247" y="230"/>
                    </a:cubicBezTo>
                    <a:cubicBezTo>
                      <a:pt x="250" y="232"/>
                      <a:pt x="251" y="232"/>
                      <a:pt x="256" y="232"/>
                    </a:cubicBezTo>
                    <a:cubicBezTo>
                      <a:pt x="257" y="232"/>
                      <a:pt x="259" y="232"/>
                      <a:pt x="260" y="232"/>
                    </a:cubicBezTo>
                    <a:cubicBezTo>
                      <a:pt x="261" y="232"/>
                      <a:pt x="261" y="233"/>
                      <a:pt x="263" y="233"/>
                    </a:cubicBezTo>
                    <a:cubicBezTo>
                      <a:pt x="264" y="233"/>
                      <a:pt x="265" y="232"/>
                      <a:pt x="265" y="232"/>
                    </a:cubicBezTo>
                    <a:cubicBezTo>
                      <a:pt x="270" y="233"/>
                      <a:pt x="282" y="247"/>
                      <a:pt x="283" y="239"/>
                    </a:cubicBezTo>
                    <a:cubicBezTo>
                      <a:pt x="284" y="235"/>
                      <a:pt x="279" y="233"/>
                      <a:pt x="283" y="229"/>
                    </a:cubicBezTo>
                    <a:cubicBezTo>
                      <a:pt x="289" y="224"/>
                      <a:pt x="296" y="229"/>
                      <a:pt x="302" y="226"/>
                    </a:cubicBezTo>
                    <a:cubicBezTo>
                      <a:pt x="307" y="225"/>
                      <a:pt x="313" y="223"/>
                      <a:pt x="317" y="220"/>
                    </a:cubicBezTo>
                    <a:cubicBezTo>
                      <a:pt x="319" y="219"/>
                      <a:pt x="320" y="217"/>
                      <a:pt x="322" y="216"/>
                    </a:cubicBezTo>
                    <a:cubicBezTo>
                      <a:pt x="325" y="216"/>
                      <a:pt x="328" y="217"/>
                      <a:pt x="330" y="216"/>
                    </a:cubicBezTo>
                    <a:cubicBezTo>
                      <a:pt x="332" y="214"/>
                      <a:pt x="331" y="212"/>
                      <a:pt x="332" y="211"/>
                    </a:cubicBezTo>
                    <a:cubicBezTo>
                      <a:pt x="334" y="210"/>
                      <a:pt x="336" y="211"/>
                      <a:pt x="338" y="209"/>
                    </a:cubicBezTo>
                    <a:cubicBezTo>
                      <a:pt x="345" y="202"/>
                      <a:pt x="334" y="195"/>
                      <a:pt x="330" y="192"/>
                    </a:cubicBezTo>
                    <a:cubicBezTo>
                      <a:pt x="324" y="187"/>
                      <a:pt x="317" y="181"/>
                      <a:pt x="321" y="175"/>
                    </a:cubicBezTo>
                    <a:cubicBezTo>
                      <a:pt x="323" y="172"/>
                      <a:pt x="326" y="171"/>
                      <a:pt x="326" y="167"/>
                    </a:cubicBezTo>
                    <a:cubicBezTo>
                      <a:pt x="327" y="164"/>
                      <a:pt x="324" y="161"/>
                      <a:pt x="326" y="158"/>
                    </a:cubicBezTo>
                    <a:cubicBezTo>
                      <a:pt x="329" y="154"/>
                      <a:pt x="348" y="156"/>
                      <a:pt x="347" y="147"/>
                    </a:cubicBezTo>
                    <a:cubicBezTo>
                      <a:pt x="346" y="144"/>
                      <a:pt x="341" y="145"/>
                      <a:pt x="340" y="143"/>
                    </a:cubicBezTo>
                    <a:cubicBezTo>
                      <a:pt x="339" y="141"/>
                      <a:pt x="341" y="139"/>
                      <a:pt x="340" y="139"/>
                    </a:cubicBezTo>
                    <a:cubicBezTo>
                      <a:pt x="340" y="137"/>
                      <a:pt x="337" y="136"/>
                      <a:pt x="337" y="134"/>
                    </a:cubicBezTo>
                    <a:cubicBezTo>
                      <a:pt x="337" y="129"/>
                      <a:pt x="353" y="124"/>
                      <a:pt x="356" y="119"/>
                    </a:cubicBezTo>
                    <a:cubicBezTo>
                      <a:pt x="358" y="117"/>
                      <a:pt x="358" y="112"/>
                      <a:pt x="359" y="108"/>
                    </a:cubicBezTo>
                    <a:cubicBezTo>
                      <a:pt x="359" y="108"/>
                      <a:pt x="359" y="108"/>
                      <a:pt x="359" y="10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1" name="Freeform 483">
                <a:extLst>
                  <a:ext uri="{FF2B5EF4-FFF2-40B4-BE49-F238E27FC236}">
                    <a16:creationId xmlns:a16="http://schemas.microsoft.com/office/drawing/2014/main" id="{8D55EB17-C660-4697-9782-C5930BFC1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3803" y="4371435"/>
                <a:ext cx="111699" cy="172525"/>
              </a:xfrm>
              <a:custGeom>
                <a:avLst/>
                <a:gdLst>
                  <a:gd name="T0" fmla="*/ 112 w 128"/>
                  <a:gd name="T1" fmla="*/ 153 h 198"/>
                  <a:gd name="T2" fmla="*/ 109 w 128"/>
                  <a:gd name="T3" fmla="*/ 142 h 198"/>
                  <a:gd name="T4" fmla="*/ 102 w 128"/>
                  <a:gd name="T5" fmla="*/ 137 h 198"/>
                  <a:gd name="T6" fmla="*/ 97 w 128"/>
                  <a:gd name="T7" fmla="*/ 127 h 198"/>
                  <a:gd name="T8" fmla="*/ 89 w 128"/>
                  <a:gd name="T9" fmla="*/ 118 h 198"/>
                  <a:gd name="T10" fmla="*/ 94 w 128"/>
                  <a:gd name="T11" fmla="*/ 109 h 198"/>
                  <a:gd name="T12" fmla="*/ 105 w 128"/>
                  <a:gd name="T13" fmla="*/ 100 h 198"/>
                  <a:gd name="T14" fmla="*/ 113 w 128"/>
                  <a:gd name="T15" fmla="*/ 89 h 198"/>
                  <a:gd name="T16" fmla="*/ 115 w 128"/>
                  <a:gd name="T17" fmla="*/ 76 h 198"/>
                  <a:gd name="T18" fmla="*/ 119 w 128"/>
                  <a:gd name="T19" fmla="*/ 69 h 198"/>
                  <a:gd name="T20" fmla="*/ 115 w 128"/>
                  <a:gd name="T21" fmla="*/ 70 h 198"/>
                  <a:gd name="T22" fmla="*/ 103 w 128"/>
                  <a:gd name="T23" fmla="*/ 59 h 198"/>
                  <a:gd name="T24" fmla="*/ 91 w 128"/>
                  <a:gd name="T25" fmla="*/ 48 h 198"/>
                  <a:gd name="T26" fmla="*/ 79 w 128"/>
                  <a:gd name="T27" fmla="*/ 37 h 198"/>
                  <a:gd name="T28" fmla="*/ 76 w 128"/>
                  <a:gd name="T29" fmla="*/ 27 h 198"/>
                  <a:gd name="T30" fmla="*/ 66 w 128"/>
                  <a:gd name="T31" fmla="*/ 17 h 198"/>
                  <a:gd name="T32" fmla="*/ 42 w 128"/>
                  <a:gd name="T33" fmla="*/ 0 h 198"/>
                  <a:gd name="T34" fmla="*/ 39 w 128"/>
                  <a:gd name="T35" fmla="*/ 11 h 198"/>
                  <a:gd name="T36" fmla="*/ 20 w 128"/>
                  <a:gd name="T37" fmla="*/ 26 h 198"/>
                  <a:gd name="T38" fmla="*/ 23 w 128"/>
                  <a:gd name="T39" fmla="*/ 31 h 198"/>
                  <a:gd name="T40" fmla="*/ 23 w 128"/>
                  <a:gd name="T41" fmla="*/ 35 h 198"/>
                  <a:gd name="T42" fmla="*/ 30 w 128"/>
                  <a:gd name="T43" fmla="*/ 39 h 198"/>
                  <a:gd name="T44" fmla="*/ 9 w 128"/>
                  <a:gd name="T45" fmla="*/ 50 h 198"/>
                  <a:gd name="T46" fmla="*/ 9 w 128"/>
                  <a:gd name="T47" fmla="*/ 59 h 198"/>
                  <a:gd name="T48" fmla="*/ 4 w 128"/>
                  <a:gd name="T49" fmla="*/ 67 h 198"/>
                  <a:gd name="T50" fmla="*/ 13 w 128"/>
                  <a:gd name="T51" fmla="*/ 84 h 198"/>
                  <a:gd name="T52" fmla="*/ 19 w 128"/>
                  <a:gd name="T53" fmla="*/ 89 h 198"/>
                  <a:gd name="T54" fmla="*/ 33 w 128"/>
                  <a:gd name="T55" fmla="*/ 89 h 198"/>
                  <a:gd name="T56" fmla="*/ 41 w 128"/>
                  <a:gd name="T57" fmla="*/ 110 h 198"/>
                  <a:gd name="T58" fmla="*/ 49 w 128"/>
                  <a:gd name="T59" fmla="*/ 119 h 198"/>
                  <a:gd name="T60" fmla="*/ 50 w 128"/>
                  <a:gd name="T61" fmla="*/ 128 h 198"/>
                  <a:gd name="T62" fmla="*/ 46 w 128"/>
                  <a:gd name="T63" fmla="*/ 132 h 198"/>
                  <a:gd name="T64" fmla="*/ 43 w 128"/>
                  <a:gd name="T65" fmla="*/ 138 h 198"/>
                  <a:gd name="T66" fmla="*/ 40 w 128"/>
                  <a:gd name="T67" fmla="*/ 148 h 198"/>
                  <a:gd name="T68" fmla="*/ 44 w 128"/>
                  <a:gd name="T69" fmla="*/ 171 h 198"/>
                  <a:gd name="T70" fmla="*/ 59 w 128"/>
                  <a:gd name="T71" fmla="*/ 191 h 198"/>
                  <a:gd name="T72" fmla="*/ 63 w 128"/>
                  <a:gd name="T73" fmla="*/ 194 h 198"/>
                  <a:gd name="T74" fmla="*/ 69 w 128"/>
                  <a:gd name="T75" fmla="*/ 197 h 198"/>
                  <a:gd name="T76" fmla="*/ 80 w 128"/>
                  <a:gd name="T77" fmla="*/ 192 h 198"/>
                  <a:gd name="T78" fmla="*/ 90 w 128"/>
                  <a:gd name="T79" fmla="*/ 188 h 198"/>
                  <a:gd name="T80" fmla="*/ 102 w 128"/>
                  <a:gd name="T81" fmla="*/ 183 h 198"/>
                  <a:gd name="T82" fmla="*/ 112 w 128"/>
                  <a:gd name="T83" fmla="*/ 177 h 198"/>
                  <a:gd name="T84" fmla="*/ 124 w 128"/>
                  <a:gd name="T85" fmla="*/ 177 h 198"/>
                  <a:gd name="T86" fmla="*/ 128 w 128"/>
                  <a:gd name="T87" fmla="*/ 177 h 198"/>
                  <a:gd name="T88" fmla="*/ 118 w 128"/>
                  <a:gd name="T89" fmla="*/ 163 h 198"/>
                  <a:gd name="T90" fmla="*/ 112 w 128"/>
                  <a:gd name="T91" fmla="*/ 15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8" h="198">
                    <a:moveTo>
                      <a:pt x="112" y="153"/>
                    </a:moveTo>
                    <a:cubicBezTo>
                      <a:pt x="111" y="149"/>
                      <a:pt x="111" y="145"/>
                      <a:pt x="109" y="142"/>
                    </a:cubicBezTo>
                    <a:cubicBezTo>
                      <a:pt x="107" y="138"/>
                      <a:pt x="106" y="139"/>
                      <a:pt x="102" y="137"/>
                    </a:cubicBezTo>
                    <a:cubicBezTo>
                      <a:pt x="97" y="134"/>
                      <a:pt x="99" y="131"/>
                      <a:pt x="97" y="127"/>
                    </a:cubicBezTo>
                    <a:cubicBezTo>
                      <a:pt x="95" y="124"/>
                      <a:pt x="90" y="123"/>
                      <a:pt x="89" y="118"/>
                    </a:cubicBezTo>
                    <a:cubicBezTo>
                      <a:pt x="89" y="115"/>
                      <a:pt x="92" y="112"/>
                      <a:pt x="94" y="109"/>
                    </a:cubicBezTo>
                    <a:cubicBezTo>
                      <a:pt x="97" y="103"/>
                      <a:pt x="98" y="102"/>
                      <a:pt x="105" y="100"/>
                    </a:cubicBezTo>
                    <a:cubicBezTo>
                      <a:pt x="110" y="98"/>
                      <a:pt x="112" y="94"/>
                      <a:pt x="113" y="89"/>
                    </a:cubicBezTo>
                    <a:cubicBezTo>
                      <a:pt x="114" y="84"/>
                      <a:pt x="112" y="80"/>
                      <a:pt x="115" y="76"/>
                    </a:cubicBezTo>
                    <a:cubicBezTo>
                      <a:pt x="116" y="74"/>
                      <a:pt x="117" y="71"/>
                      <a:pt x="119" y="69"/>
                    </a:cubicBezTo>
                    <a:cubicBezTo>
                      <a:pt x="118" y="69"/>
                      <a:pt x="116" y="69"/>
                      <a:pt x="115" y="70"/>
                    </a:cubicBezTo>
                    <a:cubicBezTo>
                      <a:pt x="114" y="60"/>
                      <a:pt x="109" y="63"/>
                      <a:pt x="103" y="59"/>
                    </a:cubicBezTo>
                    <a:cubicBezTo>
                      <a:pt x="98" y="55"/>
                      <a:pt x="97" y="51"/>
                      <a:pt x="91" y="48"/>
                    </a:cubicBezTo>
                    <a:cubicBezTo>
                      <a:pt x="86" y="45"/>
                      <a:pt x="82" y="42"/>
                      <a:pt x="79" y="37"/>
                    </a:cubicBezTo>
                    <a:cubicBezTo>
                      <a:pt x="77" y="34"/>
                      <a:pt x="78" y="29"/>
                      <a:pt x="76" y="27"/>
                    </a:cubicBezTo>
                    <a:cubicBezTo>
                      <a:pt x="74" y="23"/>
                      <a:pt x="69" y="20"/>
                      <a:pt x="66" y="17"/>
                    </a:cubicBezTo>
                    <a:cubicBezTo>
                      <a:pt x="58" y="9"/>
                      <a:pt x="54" y="2"/>
                      <a:pt x="42" y="0"/>
                    </a:cubicBezTo>
                    <a:cubicBezTo>
                      <a:pt x="41" y="4"/>
                      <a:pt x="41" y="9"/>
                      <a:pt x="39" y="11"/>
                    </a:cubicBezTo>
                    <a:cubicBezTo>
                      <a:pt x="36" y="16"/>
                      <a:pt x="20" y="21"/>
                      <a:pt x="20" y="26"/>
                    </a:cubicBezTo>
                    <a:cubicBezTo>
                      <a:pt x="20" y="28"/>
                      <a:pt x="23" y="29"/>
                      <a:pt x="23" y="31"/>
                    </a:cubicBezTo>
                    <a:cubicBezTo>
                      <a:pt x="24" y="31"/>
                      <a:pt x="22" y="33"/>
                      <a:pt x="23" y="35"/>
                    </a:cubicBezTo>
                    <a:cubicBezTo>
                      <a:pt x="24" y="37"/>
                      <a:pt x="29" y="36"/>
                      <a:pt x="30" y="39"/>
                    </a:cubicBezTo>
                    <a:cubicBezTo>
                      <a:pt x="31" y="48"/>
                      <a:pt x="12" y="46"/>
                      <a:pt x="9" y="50"/>
                    </a:cubicBezTo>
                    <a:cubicBezTo>
                      <a:pt x="7" y="53"/>
                      <a:pt x="10" y="56"/>
                      <a:pt x="9" y="59"/>
                    </a:cubicBezTo>
                    <a:cubicBezTo>
                      <a:pt x="9" y="63"/>
                      <a:pt x="6" y="64"/>
                      <a:pt x="4" y="67"/>
                    </a:cubicBezTo>
                    <a:cubicBezTo>
                      <a:pt x="0" y="73"/>
                      <a:pt x="7" y="79"/>
                      <a:pt x="13" y="84"/>
                    </a:cubicBezTo>
                    <a:cubicBezTo>
                      <a:pt x="15" y="85"/>
                      <a:pt x="17" y="87"/>
                      <a:pt x="19" y="89"/>
                    </a:cubicBezTo>
                    <a:cubicBezTo>
                      <a:pt x="24" y="89"/>
                      <a:pt x="28" y="89"/>
                      <a:pt x="33" y="89"/>
                    </a:cubicBezTo>
                    <a:cubicBezTo>
                      <a:pt x="24" y="95"/>
                      <a:pt x="36" y="106"/>
                      <a:pt x="41" y="110"/>
                    </a:cubicBezTo>
                    <a:cubicBezTo>
                      <a:pt x="45" y="113"/>
                      <a:pt x="47" y="113"/>
                      <a:pt x="49" y="119"/>
                    </a:cubicBezTo>
                    <a:cubicBezTo>
                      <a:pt x="50" y="122"/>
                      <a:pt x="51" y="126"/>
                      <a:pt x="50" y="128"/>
                    </a:cubicBezTo>
                    <a:cubicBezTo>
                      <a:pt x="49" y="130"/>
                      <a:pt x="47" y="131"/>
                      <a:pt x="46" y="132"/>
                    </a:cubicBezTo>
                    <a:cubicBezTo>
                      <a:pt x="43" y="135"/>
                      <a:pt x="44" y="134"/>
                      <a:pt x="43" y="138"/>
                    </a:cubicBezTo>
                    <a:cubicBezTo>
                      <a:pt x="42" y="141"/>
                      <a:pt x="41" y="145"/>
                      <a:pt x="40" y="148"/>
                    </a:cubicBezTo>
                    <a:cubicBezTo>
                      <a:pt x="38" y="157"/>
                      <a:pt x="41" y="163"/>
                      <a:pt x="44" y="171"/>
                    </a:cubicBezTo>
                    <a:cubicBezTo>
                      <a:pt x="47" y="180"/>
                      <a:pt x="52" y="186"/>
                      <a:pt x="59" y="191"/>
                    </a:cubicBezTo>
                    <a:cubicBezTo>
                      <a:pt x="61" y="193"/>
                      <a:pt x="61" y="193"/>
                      <a:pt x="63" y="194"/>
                    </a:cubicBezTo>
                    <a:cubicBezTo>
                      <a:pt x="64" y="195"/>
                      <a:pt x="69" y="197"/>
                      <a:pt x="69" y="197"/>
                    </a:cubicBezTo>
                    <a:cubicBezTo>
                      <a:pt x="76" y="198"/>
                      <a:pt x="76" y="196"/>
                      <a:pt x="80" y="192"/>
                    </a:cubicBezTo>
                    <a:cubicBezTo>
                      <a:pt x="84" y="188"/>
                      <a:pt x="85" y="189"/>
                      <a:pt x="90" y="188"/>
                    </a:cubicBezTo>
                    <a:cubicBezTo>
                      <a:pt x="94" y="187"/>
                      <a:pt x="98" y="185"/>
                      <a:pt x="102" y="183"/>
                    </a:cubicBezTo>
                    <a:cubicBezTo>
                      <a:pt x="106" y="182"/>
                      <a:pt x="108" y="179"/>
                      <a:pt x="112" y="177"/>
                    </a:cubicBezTo>
                    <a:cubicBezTo>
                      <a:pt x="116" y="174"/>
                      <a:pt x="120" y="176"/>
                      <a:pt x="124" y="177"/>
                    </a:cubicBezTo>
                    <a:cubicBezTo>
                      <a:pt x="125" y="177"/>
                      <a:pt x="127" y="177"/>
                      <a:pt x="128" y="177"/>
                    </a:cubicBezTo>
                    <a:cubicBezTo>
                      <a:pt x="124" y="173"/>
                      <a:pt x="121" y="169"/>
                      <a:pt x="118" y="163"/>
                    </a:cubicBezTo>
                    <a:cubicBezTo>
                      <a:pt x="117" y="160"/>
                      <a:pt x="114" y="157"/>
                      <a:pt x="112" y="1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2" name="Freeform 484">
                <a:extLst>
                  <a:ext uri="{FF2B5EF4-FFF2-40B4-BE49-F238E27FC236}">
                    <a16:creationId xmlns:a16="http://schemas.microsoft.com/office/drawing/2014/main" id="{438D3875-6632-4AF2-A9FA-13C612208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1218" y="4428206"/>
                <a:ext cx="101008" cy="101745"/>
              </a:xfrm>
              <a:custGeom>
                <a:avLst/>
                <a:gdLst>
                  <a:gd name="T0" fmla="*/ 101 w 116"/>
                  <a:gd name="T1" fmla="*/ 62 h 117"/>
                  <a:gd name="T2" fmla="*/ 96 w 116"/>
                  <a:gd name="T3" fmla="*/ 46 h 117"/>
                  <a:gd name="T4" fmla="*/ 99 w 116"/>
                  <a:gd name="T5" fmla="*/ 31 h 117"/>
                  <a:gd name="T6" fmla="*/ 102 w 116"/>
                  <a:gd name="T7" fmla="*/ 23 h 117"/>
                  <a:gd name="T8" fmla="*/ 116 w 116"/>
                  <a:gd name="T9" fmla="*/ 10 h 117"/>
                  <a:gd name="T10" fmla="*/ 104 w 116"/>
                  <a:gd name="T11" fmla="*/ 5 h 117"/>
                  <a:gd name="T12" fmla="*/ 57 w 116"/>
                  <a:gd name="T13" fmla="*/ 7 h 117"/>
                  <a:gd name="T14" fmla="*/ 50 w 116"/>
                  <a:gd name="T15" fmla="*/ 4 h 117"/>
                  <a:gd name="T16" fmla="*/ 30 w 116"/>
                  <a:gd name="T17" fmla="*/ 4 h 117"/>
                  <a:gd name="T18" fmla="*/ 26 w 116"/>
                  <a:gd name="T19" fmla="*/ 11 h 117"/>
                  <a:gd name="T20" fmla="*/ 24 w 116"/>
                  <a:gd name="T21" fmla="*/ 24 h 117"/>
                  <a:gd name="T22" fmla="*/ 16 w 116"/>
                  <a:gd name="T23" fmla="*/ 35 h 117"/>
                  <a:gd name="T24" fmla="*/ 5 w 116"/>
                  <a:gd name="T25" fmla="*/ 44 h 117"/>
                  <a:gd name="T26" fmla="*/ 0 w 116"/>
                  <a:gd name="T27" fmla="*/ 53 h 117"/>
                  <a:gd name="T28" fmla="*/ 8 w 116"/>
                  <a:gd name="T29" fmla="*/ 62 h 117"/>
                  <a:gd name="T30" fmla="*/ 13 w 116"/>
                  <a:gd name="T31" fmla="*/ 72 h 117"/>
                  <a:gd name="T32" fmla="*/ 20 w 116"/>
                  <a:gd name="T33" fmla="*/ 77 h 117"/>
                  <a:gd name="T34" fmla="*/ 23 w 116"/>
                  <a:gd name="T35" fmla="*/ 88 h 117"/>
                  <a:gd name="T36" fmla="*/ 29 w 116"/>
                  <a:gd name="T37" fmla="*/ 98 h 117"/>
                  <a:gd name="T38" fmla="*/ 39 w 116"/>
                  <a:gd name="T39" fmla="*/ 112 h 117"/>
                  <a:gd name="T40" fmla="*/ 52 w 116"/>
                  <a:gd name="T41" fmla="*/ 113 h 117"/>
                  <a:gd name="T42" fmla="*/ 58 w 116"/>
                  <a:gd name="T43" fmla="*/ 110 h 117"/>
                  <a:gd name="T44" fmla="*/ 56 w 116"/>
                  <a:gd name="T45" fmla="*/ 101 h 117"/>
                  <a:gd name="T46" fmla="*/ 75 w 116"/>
                  <a:gd name="T47" fmla="*/ 96 h 117"/>
                  <a:gd name="T48" fmla="*/ 90 w 116"/>
                  <a:gd name="T49" fmla="*/ 100 h 117"/>
                  <a:gd name="T50" fmla="*/ 96 w 116"/>
                  <a:gd name="T51" fmla="*/ 102 h 117"/>
                  <a:gd name="T52" fmla="*/ 103 w 116"/>
                  <a:gd name="T53" fmla="*/ 93 h 117"/>
                  <a:gd name="T54" fmla="*/ 105 w 116"/>
                  <a:gd name="T55" fmla="*/ 83 h 117"/>
                  <a:gd name="T56" fmla="*/ 104 w 116"/>
                  <a:gd name="T57" fmla="*/ 78 h 117"/>
                  <a:gd name="T58" fmla="*/ 108 w 116"/>
                  <a:gd name="T59" fmla="*/ 74 h 117"/>
                  <a:gd name="T60" fmla="*/ 101 w 116"/>
                  <a:gd name="T61" fmla="*/ 6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6" h="117">
                    <a:moveTo>
                      <a:pt x="101" y="62"/>
                    </a:moveTo>
                    <a:cubicBezTo>
                      <a:pt x="98" y="59"/>
                      <a:pt x="96" y="51"/>
                      <a:pt x="96" y="46"/>
                    </a:cubicBezTo>
                    <a:cubicBezTo>
                      <a:pt x="95" y="41"/>
                      <a:pt x="99" y="36"/>
                      <a:pt x="99" y="31"/>
                    </a:cubicBezTo>
                    <a:cubicBezTo>
                      <a:pt x="100" y="27"/>
                      <a:pt x="99" y="26"/>
                      <a:pt x="102" y="23"/>
                    </a:cubicBezTo>
                    <a:cubicBezTo>
                      <a:pt x="106" y="17"/>
                      <a:pt x="111" y="14"/>
                      <a:pt x="116" y="10"/>
                    </a:cubicBezTo>
                    <a:cubicBezTo>
                      <a:pt x="112" y="9"/>
                      <a:pt x="108" y="7"/>
                      <a:pt x="104" y="5"/>
                    </a:cubicBezTo>
                    <a:cubicBezTo>
                      <a:pt x="98" y="4"/>
                      <a:pt x="58" y="0"/>
                      <a:pt x="57" y="7"/>
                    </a:cubicBezTo>
                    <a:cubicBezTo>
                      <a:pt x="54" y="7"/>
                      <a:pt x="51" y="6"/>
                      <a:pt x="50" y="4"/>
                    </a:cubicBezTo>
                    <a:cubicBezTo>
                      <a:pt x="43" y="4"/>
                      <a:pt x="36" y="4"/>
                      <a:pt x="30" y="4"/>
                    </a:cubicBezTo>
                    <a:cubicBezTo>
                      <a:pt x="28" y="6"/>
                      <a:pt x="27" y="9"/>
                      <a:pt x="26" y="11"/>
                    </a:cubicBezTo>
                    <a:cubicBezTo>
                      <a:pt x="23" y="15"/>
                      <a:pt x="25" y="19"/>
                      <a:pt x="24" y="24"/>
                    </a:cubicBezTo>
                    <a:cubicBezTo>
                      <a:pt x="23" y="29"/>
                      <a:pt x="21" y="33"/>
                      <a:pt x="16" y="35"/>
                    </a:cubicBezTo>
                    <a:cubicBezTo>
                      <a:pt x="9" y="37"/>
                      <a:pt x="8" y="38"/>
                      <a:pt x="5" y="44"/>
                    </a:cubicBezTo>
                    <a:cubicBezTo>
                      <a:pt x="3" y="47"/>
                      <a:pt x="0" y="50"/>
                      <a:pt x="0" y="53"/>
                    </a:cubicBezTo>
                    <a:cubicBezTo>
                      <a:pt x="1" y="58"/>
                      <a:pt x="6" y="59"/>
                      <a:pt x="8" y="62"/>
                    </a:cubicBezTo>
                    <a:cubicBezTo>
                      <a:pt x="10" y="66"/>
                      <a:pt x="8" y="69"/>
                      <a:pt x="13" y="72"/>
                    </a:cubicBezTo>
                    <a:cubicBezTo>
                      <a:pt x="17" y="74"/>
                      <a:pt x="18" y="73"/>
                      <a:pt x="20" y="77"/>
                    </a:cubicBezTo>
                    <a:cubicBezTo>
                      <a:pt x="22" y="80"/>
                      <a:pt x="22" y="84"/>
                      <a:pt x="23" y="88"/>
                    </a:cubicBezTo>
                    <a:cubicBezTo>
                      <a:pt x="25" y="92"/>
                      <a:pt x="28" y="95"/>
                      <a:pt x="29" y="98"/>
                    </a:cubicBezTo>
                    <a:cubicBezTo>
                      <a:pt x="32" y="104"/>
                      <a:pt x="35" y="108"/>
                      <a:pt x="39" y="112"/>
                    </a:cubicBezTo>
                    <a:cubicBezTo>
                      <a:pt x="43" y="112"/>
                      <a:pt x="48" y="112"/>
                      <a:pt x="52" y="113"/>
                    </a:cubicBezTo>
                    <a:cubicBezTo>
                      <a:pt x="56" y="113"/>
                      <a:pt x="58" y="117"/>
                      <a:pt x="58" y="110"/>
                    </a:cubicBezTo>
                    <a:cubicBezTo>
                      <a:pt x="58" y="107"/>
                      <a:pt x="55" y="104"/>
                      <a:pt x="56" y="101"/>
                    </a:cubicBezTo>
                    <a:cubicBezTo>
                      <a:pt x="60" y="96"/>
                      <a:pt x="69" y="98"/>
                      <a:pt x="75" y="96"/>
                    </a:cubicBezTo>
                    <a:cubicBezTo>
                      <a:pt x="80" y="95"/>
                      <a:pt x="87" y="95"/>
                      <a:pt x="90" y="100"/>
                    </a:cubicBezTo>
                    <a:cubicBezTo>
                      <a:pt x="92" y="100"/>
                      <a:pt x="94" y="101"/>
                      <a:pt x="96" y="102"/>
                    </a:cubicBezTo>
                    <a:cubicBezTo>
                      <a:pt x="99" y="99"/>
                      <a:pt x="102" y="95"/>
                      <a:pt x="103" y="93"/>
                    </a:cubicBezTo>
                    <a:cubicBezTo>
                      <a:pt x="105" y="91"/>
                      <a:pt x="105" y="87"/>
                      <a:pt x="105" y="83"/>
                    </a:cubicBezTo>
                    <a:cubicBezTo>
                      <a:pt x="105" y="82"/>
                      <a:pt x="104" y="79"/>
                      <a:pt x="104" y="78"/>
                    </a:cubicBezTo>
                    <a:cubicBezTo>
                      <a:pt x="105" y="76"/>
                      <a:pt x="107" y="76"/>
                      <a:pt x="108" y="74"/>
                    </a:cubicBezTo>
                    <a:cubicBezTo>
                      <a:pt x="111" y="68"/>
                      <a:pt x="105" y="65"/>
                      <a:pt x="101" y="6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3" name="Freeform 485">
                <a:extLst>
                  <a:ext uri="{FF2B5EF4-FFF2-40B4-BE49-F238E27FC236}">
                    <a16:creationId xmlns:a16="http://schemas.microsoft.com/office/drawing/2014/main" id="{854FE90B-C3FE-43B5-A5DA-C067A0D14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4163" y="4437054"/>
                <a:ext cx="68568" cy="84419"/>
              </a:xfrm>
              <a:custGeom>
                <a:avLst/>
                <a:gdLst>
                  <a:gd name="T0" fmla="*/ 78 w 79"/>
                  <a:gd name="T1" fmla="*/ 37 h 97"/>
                  <a:gd name="T2" fmla="*/ 77 w 79"/>
                  <a:gd name="T3" fmla="*/ 40 h 97"/>
                  <a:gd name="T4" fmla="*/ 61 w 79"/>
                  <a:gd name="T5" fmla="*/ 22 h 97"/>
                  <a:gd name="T6" fmla="*/ 38 w 79"/>
                  <a:gd name="T7" fmla="*/ 6 h 97"/>
                  <a:gd name="T8" fmla="*/ 24 w 79"/>
                  <a:gd name="T9" fmla="*/ 2 h 97"/>
                  <a:gd name="T10" fmla="*/ 21 w 79"/>
                  <a:gd name="T11" fmla="*/ 0 h 97"/>
                  <a:gd name="T12" fmla="*/ 7 w 79"/>
                  <a:gd name="T13" fmla="*/ 13 h 97"/>
                  <a:gd name="T14" fmla="*/ 4 w 79"/>
                  <a:gd name="T15" fmla="*/ 21 h 97"/>
                  <a:gd name="T16" fmla="*/ 1 w 79"/>
                  <a:gd name="T17" fmla="*/ 36 h 97"/>
                  <a:gd name="T18" fmla="*/ 6 w 79"/>
                  <a:gd name="T19" fmla="*/ 52 h 97"/>
                  <a:gd name="T20" fmla="*/ 13 w 79"/>
                  <a:gd name="T21" fmla="*/ 64 h 97"/>
                  <a:gd name="T22" fmla="*/ 9 w 79"/>
                  <a:gd name="T23" fmla="*/ 68 h 97"/>
                  <a:gd name="T24" fmla="*/ 10 w 79"/>
                  <a:gd name="T25" fmla="*/ 73 h 97"/>
                  <a:gd name="T26" fmla="*/ 8 w 79"/>
                  <a:gd name="T27" fmla="*/ 83 h 97"/>
                  <a:gd name="T28" fmla="*/ 1 w 79"/>
                  <a:gd name="T29" fmla="*/ 92 h 97"/>
                  <a:gd name="T30" fmla="*/ 11 w 79"/>
                  <a:gd name="T31" fmla="*/ 96 h 97"/>
                  <a:gd name="T32" fmla="*/ 21 w 79"/>
                  <a:gd name="T33" fmla="*/ 92 h 97"/>
                  <a:gd name="T34" fmla="*/ 27 w 79"/>
                  <a:gd name="T35" fmla="*/ 94 h 97"/>
                  <a:gd name="T36" fmla="*/ 34 w 79"/>
                  <a:gd name="T37" fmla="*/ 94 h 97"/>
                  <a:gd name="T38" fmla="*/ 47 w 79"/>
                  <a:gd name="T39" fmla="*/ 94 h 97"/>
                  <a:gd name="T40" fmla="*/ 52 w 79"/>
                  <a:gd name="T41" fmla="*/ 83 h 97"/>
                  <a:gd name="T42" fmla="*/ 59 w 79"/>
                  <a:gd name="T43" fmla="*/ 71 h 97"/>
                  <a:gd name="T44" fmla="*/ 77 w 79"/>
                  <a:gd name="T45" fmla="*/ 44 h 97"/>
                  <a:gd name="T46" fmla="*/ 79 w 79"/>
                  <a:gd name="T47" fmla="*/ 37 h 97"/>
                  <a:gd name="T48" fmla="*/ 78 w 79"/>
                  <a:gd name="T49" fmla="*/ 3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9" h="97">
                    <a:moveTo>
                      <a:pt x="78" y="37"/>
                    </a:moveTo>
                    <a:cubicBezTo>
                      <a:pt x="78" y="38"/>
                      <a:pt x="77" y="39"/>
                      <a:pt x="77" y="40"/>
                    </a:cubicBezTo>
                    <a:cubicBezTo>
                      <a:pt x="76" y="32"/>
                      <a:pt x="68" y="26"/>
                      <a:pt x="61" y="22"/>
                    </a:cubicBezTo>
                    <a:cubicBezTo>
                      <a:pt x="53" y="17"/>
                      <a:pt x="47" y="11"/>
                      <a:pt x="38" y="6"/>
                    </a:cubicBezTo>
                    <a:cubicBezTo>
                      <a:pt x="34" y="4"/>
                      <a:pt x="28" y="3"/>
                      <a:pt x="24" y="2"/>
                    </a:cubicBezTo>
                    <a:cubicBezTo>
                      <a:pt x="23" y="1"/>
                      <a:pt x="22" y="1"/>
                      <a:pt x="21" y="0"/>
                    </a:cubicBezTo>
                    <a:cubicBezTo>
                      <a:pt x="16" y="4"/>
                      <a:pt x="11" y="7"/>
                      <a:pt x="7" y="13"/>
                    </a:cubicBezTo>
                    <a:cubicBezTo>
                      <a:pt x="4" y="16"/>
                      <a:pt x="5" y="17"/>
                      <a:pt x="4" y="21"/>
                    </a:cubicBezTo>
                    <a:cubicBezTo>
                      <a:pt x="4" y="26"/>
                      <a:pt x="0" y="31"/>
                      <a:pt x="1" y="36"/>
                    </a:cubicBezTo>
                    <a:cubicBezTo>
                      <a:pt x="1" y="41"/>
                      <a:pt x="3" y="49"/>
                      <a:pt x="6" y="52"/>
                    </a:cubicBezTo>
                    <a:cubicBezTo>
                      <a:pt x="10" y="55"/>
                      <a:pt x="16" y="58"/>
                      <a:pt x="13" y="64"/>
                    </a:cubicBezTo>
                    <a:cubicBezTo>
                      <a:pt x="12" y="66"/>
                      <a:pt x="10" y="66"/>
                      <a:pt x="9" y="68"/>
                    </a:cubicBezTo>
                    <a:cubicBezTo>
                      <a:pt x="9" y="69"/>
                      <a:pt x="10" y="72"/>
                      <a:pt x="10" y="73"/>
                    </a:cubicBezTo>
                    <a:cubicBezTo>
                      <a:pt x="10" y="77"/>
                      <a:pt x="10" y="81"/>
                      <a:pt x="8" y="83"/>
                    </a:cubicBezTo>
                    <a:cubicBezTo>
                      <a:pt x="7" y="85"/>
                      <a:pt x="4" y="89"/>
                      <a:pt x="1" y="92"/>
                    </a:cubicBezTo>
                    <a:cubicBezTo>
                      <a:pt x="4" y="94"/>
                      <a:pt x="8" y="96"/>
                      <a:pt x="11" y="96"/>
                    </a:cubicBezTo>
                    <a:cubicBezTo>
                      <a:pt x="16" y="97"/>
                      <a:pt x="16" y="93"/>
                      <a:pt x="21" y="92"/>
                    </a:cubicBezTo>
                    <a:cubicBezTo>
                      <a:pt x="25" y="91"/>
                      <a:pt x="25" y="94"/>
                      <a:pt x="27" y="94"/>
                    </a:cubicBezTo>
                    <a:cubicBezTo>
                      <a:pt x="30" y="95"/>
                      <a:pt x="32" y="94"/>
                      <a:pt x="34" y="94"/>
                    </a:cubicBezTo>
                    <a:cubicBezTo>
                      <a:pt x="38" y="94"/>
                      <a:pt x="43" y="97"/>
                      <a:pt x="47" y="94"/>
                    </a:cubicBezTo>
                    <a:cubicBezTo>
                      <a:pt x="50" y="92"/>
                      <a:pt x="50" y="86"/>
                      <a:pt x="52" y="83"/>
                    </a:cubicBezTo>
                    <a:cubicBezTo>
                      <a:pt x="55" y="78"/>
                      <a:pt x="57" y="75"/>
                      <a:pt x="59" y="71"/>
                    </a:cubicBezTo>
                    <a:cubicBezTo>
                      <a:pt x="64" y="61"/>
                      <a:pt x="73" y="54"/>
                      <a:pt x="77" y="44"/>
                    </a:cubicBezTo>
                    <a:cubicBezTo>
                      <a:pt x="78" y="42"/>
                      <a:pt x="79" y="39"/>
                      <a:pt x="79" y="37"/>
                    </a:cubicBezTo>
                    <a:cubicBezTo>
                      <a:pt x="79" y="37"/>
                      <a:pt x="78" y="37"/>
                      <a:pt x="78" y="3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4" name="Freeform 486">
                <a:extLst>
                  <a:ext uri="{FF2B5EF4-FFF2-40B4-BE49-F238E27FC236}">
                    <a16:creationId xmlns:a16="http://schemas.microsoft.com/office/drawing/2014/main" id="{45CDFF8C-4917-468F-8E5A-89ACCEA5C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4050" y="4449219"/>
                <a:ext cx="910548" cy="957734"/>
              </a:xfrm>
              <a:custGeom>
                <a:avLst/>
                <a:gdLst>
                  <a:gd name="T0" fmla="*/ 877 w 1046"/>
                  <a:gd name="T1" fmla="*/ 217 h 1100"/>
                  <a:gd name="T2" fmla="*/ 800 w 1046"/>
                  <a:gd name="T3" fmla="*/ 208 h 1100"/>
                  <a:gd name="T4" fmla="*/ 749 w 1046"/>
                  <a:gd name="T5" fmla="*/ 170 h 1100"/>
                  <a:gd name="T6" fmla="*/ 678 w 1046"/>
                  <a:gd name="T7" fmla="*/ 154 h 1100"/>
                  <a:gd name="T8" fmla="*/ 633 w 1046"/>
                  <a:gd name="T9" fmla="*/ 133 h 1100"/>
                  <a:gd name="T10" fmla="*/ 640 w 1046"/>
                  <a:gd name="T11" fmla="*/ 95 h 1100"/>
                  <a:gd name="T12" fmla="*/ 610 w 1046"/>
                  <a:gd name="T13" fmla="*/ 50 h 1100"/>
                  <a:gd name="T14" fmla="*/ 564 w 1046"/>
                  <a:gd name="T15" fmla="*/ 80 h 1100"/>
                  <a:gd name="T16" fmla="*/ 512 w 1046"/>
                  <a:gd name="T17" fmla="*/ 76 h 1100"/>
                  <a:gd name="T18" fmla="*/ 457 w 1046"/>
                  <a:gd name="T19" fmla="*/ 88 h 1100"/>
                  <a:gd name="T20" fmla="*/ 402 w 1046"/>
                  <a:gd name="T21" fmla="*/ 108 h 1100"/>
                  <a:gd name="T22" fmla="*/ 376 w 1046"/>
                  <a:gd name="T23" fmla="*/ 49 h 1100"/>
                  <a:gd name="T24" fmla="*/ 366 w 1046"/>
                  <a:gd name="T25" fmla="*/ 0 h 1100"/>
                  <a:gd name="T26" fmla="*/ 338 w 1046"/>
                  <a:gd name="T27" fmla="*/ 19 h 1100"/>
                  <a:gd name="T28" fmla="*/ 281 w 1046"/>
                  <a:gd name="T29" fmla="*/ 35 h 1100"/>
                  <a:gd name="T30" fmla="*/ 254 w 1046"/>
                  <a:gd name="T31" fmla="*/ 30 h 1100"/>
                  <a:gd name="T32" fmla="*/ 268 w 1046"/>
                  <a:gd name="T33" fmla="*/ 75 h 1100"/>
                  <a:gd name="T34" fmla="*/ 249 w 1046"/>
                  <a:gd name="T35" fmla="*/ 103 h 1100"/>
                  <a:gd name="T36" fmla="*/ 225 w 1046"/>
                  <a:gd name="T37" fmla="*/ 122 h 1100"/>
                  <a:gd name="T38" fmla="*/ 158 w 1046"/>
                  <a:gd name="T39" fmla="*/ 92 h 1100"/>
                  <a:gd name="T40" fmla="*/ 109 w 1046"/>
                  <a:gd name="T41" fmla="*/ 102 h 1100"/>
                  <a:gd name="T42" fmla="*/ 106 w 1046"/>
                  <a:gd name="T43" fmla="*/ 147 h 1100"/>
                  <a:gd name="T44" fmla="*/ 107 w 1046"/>
                  <a:gd name="T45" fmla="*/ 253 h 1100"/>
                  <a:gd name="T46" fmla="*/ 26 w 1046"/>
                  <a:gd name="T47" fmla="*/ 286 h 1100"/>
                  <a:gd name="T48" fmla="*/ 5 w 1046"/>
                  <a:gd name="T49" fmla="*/ 330 h 1100"/>
                  <a:gd name="T50" fmla="*/ 20 w 1046"/>
                  <a:gd name="T51" fmla="*/ 391 h 1100"/>
                  <a:gd name="T52" fmla="*/ 80 w 1046"/>
                  <a:gd name="T53" fmla="*/ 403 h 1100"/>
                  <a:gd name="T54" fmla="*/ 139 w 1046"/>
                  <a:gd name="T55" fmla="*/ 435 h 1100"/>
                  <a:gd name="T56" fmla="*/ 227 w 1046"/>
                  <a:gd name="T57" fmla="*/ 401 h 1100"/>
                  <a:gd name="T58" fmla="*/ 279 w 1046"/>
                  <a:gd name="T59" fmla="*/ 479 h 1100"/>
                  <a:gd name="T60" fmla="*/ 356 w 1046"/>
                  <a:gd name="T61" fmla="*/ 511 h 1100"/>
                  <a:gd name="T62" fmla="*/ 375 w 1046"/>
                  <a:gd name="T63" fmla="*/ 579 h 1100"/>
                  <a:gd name="T64" fmla="*/ 431 w 1046"/>
                  <a:gd name="T65" fmla="*/ 622 h 1100"/>
                  <a:gd name="T66" fmla="*/ 429 w 1046"/>
                  <a:gd name="T67" fmla="*/ 725 h 1100"/>
                  <a:gd name="T68" fmla="*/ 485 w 1046"/>
                  <a:gd name="T69" fmla="*/ 755 h 1100"/>
                  <a:gd name="T70" fmla="*/ 529 w 1046"/>
                  <a:gd name="T71" fmla="*/ 846 h 1100"/>
                  <a:gd name="T72" fmla="*/ 495 w 1046"/>
                  <a:gd name="T73" fmla="*/ 919 h 1100"/>
                  <a:gd name="T74" fmla="*/ 448 w 1046"/>
                  <a:gd name="T75" fmla="*/ 969 h 1100"/>
                  <a:gd name="T76" fmla="*/ 477 w 1046"/>
                  <a:gd name="T77" fmla="*/ 1004 h 1100"/>
                  <a:gd name="T78" fmla="*/ 520 w 1046"/>
                  <a:gd name="T79" fmla="*/ 1031 h 1100"/>
                  <a:gd name="T80" fmla="*/ 543 w 1046"/>
                  <a:gd name="T81" fmla="*/ 1086 h 1100"/>
                  <a:gd name="T82" fmla="*/ 625 w 1046"/>
                  <a:gd name="T83" fmla="*/ 1000 h 1100"/>
                  <a:gd name="T84" fmla="*/ 676 w 1046"/>
                  <a:gd name="T85" fmla="*/ 905 h 1100"/>
                  <a:gd name="T86" fmla="*/ 679 w 1046"/>
                  <a:gd name="T87" fmla="*/ 852 h 1100"/>
                  <a:gd name="T88" fmla="*/ 716 w 1046"/>
                  <a:gd name="T89" fmla="*/ 815 h 1100"/>
                  <a:gd name="T90" fmla="*/ 760 w 1046"/>
                  <a:gd name="T91" fmla="*/ 796 h 1100"/>
                  <a:gd name="T92" fmla="*/ 782 w 1046"/>
                  <a:gd name="T93" fmla="*/ 773 h 1100"/>
                  <a:gd name="T94" fmla="*/ 827 w 1046"/>
                  <a:gd name="T95" fmla="*/ 771 h 1100"/>
                  <a:gd name="T96" fmla="*/ 855 w 1046"/>
                  <a:gd name="T97" fmla="*/ 756 h 1100"/>
                  <a:gd name="T98" fmla="*/ 882 w 1046"/>
                  <a:gd name="T99" fmla="*/ 719 h 1100"/>
                  <a:gd name="T100" fmla="*/ 922 w 1046"/>
                  <a:gd name="T101" fmla="*/ 626 h 1100"/>
                  <a:gd name="T102" fmla="*/ 934 w 1046"/>
                  <a:gd name="T103" fmla="*/ 569 h 1100"/>
                  <a:gd name="T104" fmla="*/ 933 w 1046"/>
                  <a:gd name="T105" fmla="*/ 512 h 1100"/>
                  <a:gd name="T106" fmla="*/ 951 w 1046"/>
                  <a:gd name="T107" fmla="*/ 487 h 1100"/>
                  <a:gd name="T108" fmla="*/ 1003 w 1046"/>
                  <a:gd name="T109" fmla="*/ 419 h 1100"/>
                  <a:gd name="T110" fmla="*/ 1035 w 1046"/>
                  <a:gd name="T111" fmla="*/ 300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46" h="1100">
                    <a:moveTo>
                      <a:pt x="1035" y="300"/>
                    </a:moveTo>
                    <a:cubicBezTo>
                      <a:pt x="1028" y="281"/>
                      <a:pt x="1020" y="276"/>
                      <a:pt x="1000" y="274"/>
                    </a:cubicBezTo>
                    <a:cubicBezTo>
                      <a:pt x="984" y="272"/>
                      <a:pt x="970" y="263"/>
                      <a:pt x="958" y="253"/>
                    </a:cubicBezTo>
                    <a:cubicBezTo>
                      <a:pt x="939" y="236"/>
                      <a:pt x="922" y="215"/>
                      <a:pt x="894" y="215"/>
                    </a:cubicBezTo>
                    <a:cubicBezTo>
                      <a:pt x="888" y="215"/>
                      <a:pt x="883" y="216"/>
                      <a:pt x="877" y="217"/>
                    </a:cubicBezTo>
                    <a:cubicBezTo>
                      <a:pt x="871" y="217"/>
                      <a:pt x="864" y="216"/>
                      <a:pt x="858" y="216"/>
                    </a:cubicBezTo>
                    <a:cubicBezTo>
                      <a:pt x="854" y="215"/>
                      <a:pt x="850" y="216"/>
                      <a:pt x="847" y="215"/>
                    </a:cubicBezTo>
                    <a:cubicBezTo>
                      <a:pt x="844" y="214"/>
                      <a:pt x="841" y="210"/>
                      <a:pt x="838" y="210"/>
                    </a:cubicBezTo>
                    <a:cubicBezTo>
                      <a:pt x="832" y="209"/>
                      <a:pt x="826" y="211"/>
                      <a:pt x="820" y="210"/>
                    </a:cubicBezTo>
                    <a:cubicBezTo>
                      <a:pt x="813" y="208"/>
                      <a:pt x="807" y="207"/>
                      <a:pt x="800" y="208"/>
                    </a:cubicBezTo>
                    <a:cubicBezTo>
                      <a:pt x="789" y="209"/>
                      <a:pt x="794" y="211"/>
                      <a:pt x="789" y="203"/>
                    </a:cubicBezTo>
                    <a:cubicBezTo>
                      <a:pt x="788" y="201"/>
                      <a:pt x="772" y="174"/>
                      <a:pt x="772" y="174"/>
                    </a:cubicBezTo>
                    <a:cubicBezTo>
                      <a:pt x="771" y="175"/>
                      <a:pt x="768" y="180"/>
                      <a:pt x="767" y="180"/>
                    </a:cubicBezTo>
                    <a:cubicBezTo>
                      <a:pt x="763" y="180"/>
                      <a:pt x="766" y="177"/>
                      <a:pt x="764" y="176"/>
                    </a:cubicBezTo>
                    <a:cubicBezTo>
                      <a:pt x="759" y="174"/>
                      <a:pt x="754" y="172"/>
                      <a:pt x="749" y="170"/>
                    </a:cubicBezTo>
                    <a:cubicBezTo>
                      <a:pt x="739" y="166"/>
                      <a:pt x="730" y="162"/>
                      <a:pt x="719" y="159"/>
                    </a:cubicBezTo>
                    <a:cubicBezTo>
                      <a:pt x="710" y="157"/>
                      <a:pt x="699" y="151"/>
                      <a:pt x="690" y="157"/>
                    </a:cubicBezTo>
                    <a:cubicBezTo>
                      <a:pt x="681" y="163"/>
                      <a:pt x="678" y="180"/>
                      <a:pt x="667" y="182"/>
                    </a:cubicBezTo>
                    <a:cubicBezTo>
                      <a:pt x="669" y="177"/>
                      <a:pt x="674" y="173"/>
                      <a:pt x="675" y="167"/>
                    </a:cubicBezTo>
                    <a:cubicBezTo>
                      <a:pt x="677" y="163"/>
                      <a:pt x="678" y="158"/>
                      <a:pt x="678" y="154"/>
                    </a:cubicBezTo>
                    <a:cubicBezTo>
                      <a:pt x="680" y="144"/>
                      <a:pt x="679" y="150"/>
                      <a:pt x="672" y="145"/>
                    </a:cubicBezTo>
                    <a:cubicBezTo>
                      <a:pt x="669" y="142"/>
                      <a:pt x="669" y="137"/>
                      <a:pt x="665" y="135"/>
                    </a:cubicBezTo>
                    <a:cubicBezTo>
                      <a:pt x="662" y="134"/>
                      <a:pt x="654" y="137"/>
                      <a:pt x="651" y="137"/>
                    </a:cubicBezTo>
                    <a:cubicBezTo>
                      <a:pt x="652" y="135"/>
                      <a:pt x="651" y="132"/>
                      <a:pt x="651" y="131"/>
                    </a:cubicBezTo>
                    <a:cubicBezTo>
                      <a:pt x="646" y="128"/>
                      <a:pt x="637" y="131"/>
                      <a:pt x="633" y="133"/>
                    </a:cubicBezTo>
                    <a:cubicBezTo>
                      <a:pt x="632" y="129"/>
                      <a:pt x="636" y="127"/>
                      <a:pt x="639" y="125"/>
                    </a:cubicBezTo>
                    <a:cubicBezTo>
                      <a:pt x="630" y="125"/>
                      <a:pt x="626" y="124"/>
                      <a:pt x="621" y="134"/>
                    </a:cubicBezTo>
                    <a:cubicBezTo>
                      <a:pt x="621" y="128"/>
                      <a:pt x="627" y="123"/>
                      <a:pt x="631" y="121"/>
                    </a:cubicBezTo>
                    <a:cubicBezTo>
                      <a:pt x="638" y="117"/>
                      <a:pt x="641" y="115"/>
                      <a:pt x="642" y="106"/>
                    </a:cubicBezTo>
                    <a:cubicBezTo>
                      <a:pt x="642" y="102"/>
                      <a:pt x="642" y="98"/>
                      <a:pt x="640" y="95"/>
                    </a:cubicBezTo>
                    <a:cubicBezTo>
                      <a:pt x="639" y="95"/>
                      <a:pt x="631" y="90"/>
                      <a:pt x="631" y="92"/>
                    </a:cubicBezTo>
                    <a:cubicBezTo>
                      <a:pt x="631" y="87"/>
                      <a:pt x="628" y="82"/>
                      <a:pt x="623" y="84"/>
                    </a:cubicBezTo>
                    <a:cubicBezTo>
                      <a:pt x="623" y="85"/>
                      <a:pt x="623" y="86"/>
                      <a:pt x="623" y="87"/>
                    </a:cubicBezTo>
                    <a:cubicBezTo>
                      <a:pt x="620" y="83"/>
                      <a:pt x="616" y="73"/>
                      <a:pt x="614" y="69"/>
                    </a:cubicBezTo>
                    <a:cubicBezTo>
                      <a:pt x="612" y="63"/>
                      <a:pt x="611" y="55"/>
                      <a:pt x="610" y="50"/>
                    </a:cubicBezTo>
                    <a:cubicBezTo>
                      <a:pt x="608" y="41"/>
                      <a:pt x="610" y="22"/>
                      <a:pt x="596" y="23"/>
                    </a:cubicBezTo>
                    <a:cubicBezTo>
                      <a:pt x="596" y="25"/>
                      <a:pt x="595" y="28"/>
                      <a:pt x="594" y="30"/>
                    </a:cubicBezTo>
                    <a:cubicBezTo>
                      <a:pt x="590" y="40"/>
                      <a:pt x="581" y="47"/>
                      <a:pt x="576" y="57"/>
                    </a:cubicBezTo>
                    <a:cubicBezTo>
                      <a:pt x="574" y="61"/>
                      <a:pt x="572" y="64"/>
                      <a:pt x="569" y="69"/>
                    </a:cubicBezTo>
                    <a:cubicBezTo>
                      <a:pt x="567" y="72"/>
                      <a:pt x="567" y="78"/>
                      <a:pt x="564" y="80"/>
                    </a:cubicBezTo>
                    <a:cubicBezTo>
                      <a:pt x="560" y="83"/>
                      <a:pt x="555" y="80"/>
                      <a:pt x="551" y="80"/>
                    </a:cubicBezTo>
                    <a:cubicBezTo>
                      <a:pt x="549" y="80"/>
                      <a:pt x="547" y="81"/>
                      <a:pt x="544" y="80"/>
                    </a:cubicBezTo>
                    <a:cubicBezTo>
                      <a:pt x="542" y="80"/>
                      <a:pt x="542" y="77"/>
                      <a:pt x="538" y="78"/>
                    </a:cubicBezTo>
                    <a:cubicBezTo>
                      <a:pt x="533" y="79"/>
                      <a:pt x="533" y="83"/>
                      <a:pt x="528" y="82"/>
                    </a:cubicBezTo>
                    <a:cubicBezTo>
                      <a:pt x="523" y="82"/>
                      <a:pt x="517" y="77"/>
                      <a:pt x="512" y="76"/>
                    </a:cubicBezTo>
                    <a:cubicBezTo>
                      <a:pt x="509" y="71"/>
                      <a:pt x="502" y="71"/>
                      <a:pt x="497" y="72"/>
                    </a:cubicBezTo>
                    <a:cubicBezTo>
                      <a:pt x="491" y="74"/>
                      <a:pt x="482" y="72"/>
                      <a:pt x="478" y="77"/>
                    </a:cubicBezTo>
                    <a:cubicBezTo>
                      <a:pt x="477" y="80"/>
                      <a:pt x="480" y="83"/>
                      <a:pt x="480" y="86"/>
                    </a:cubicBezTo>
                    <a:cubicBezTo>
                      <a:pt x="480" y="93"/>
                      <a:pt x="478" y="89"/>
                      <a:pt x="474" y="89"/>
                    </a:cubicBezTo>
                    <a:cubicBezTo>
                      <a:pt x="468" y="88"/>
                      <a:pt x="462" y="89"/>
                      <a:pt x="457" y="88"/>
                    </a:cubicBezTo>
                    <a:cubicBezTo>
                      <a:pt x="453" y="87"/>
                      <a:pt x="449" y="85"/>
                      <a:pt x="445" y="88"/>
                    </a:cubicBezTo>
                    <a:cubicBezTo>
                      <a:pt x="441" y="90"/>
                      <a:pt x="439" y="93"/>
                      <a:pt x="435" y="94"/>
                    </a:cubicBezTo>
                    <a:cubicBezTo>
                      <a:pt x="431" y="96"/>
                      <a:pt x="427" y="98"/>
                      <a:pt x="423" y="99"/>
                    </a:cubicBezTo>
                    <a:cubicBezTo>
                      <a:pt x="418" y="100"/>
                      <a:pt x="417" y="99"/>
                      <a:pt x="413" y="103"/>
                    </a:cubicBezTo>
                    <a:cubicBezTo>
                      <a:pt x="409" y="107"/>
                      <a:pt x="409" y="109"/>
                      <a:pt x="402" y="108"/>
                    </a:cubicBezTo>
                    <a:cubicBezTo>
                      <a:pt x="402" y="108"/>
                      <a:pt x="397" y="106"/>
                      <a:pt x="396" y="105"/>
                    </a:cubicBezTo>
                    <a:cubicBezTo>
                      <a:pt x="394" y="104"/>
                      <a:pt x="394" y="104"/>
                      <a:pt x="392" y="102"/>
                    </a:cubicBezTo>
                    <a:cubicBezTo>
                      <a:pt x="385" y="97"/>
                      <a:pt x="380" y="91"/>
                      <a:pt x="377" y="82"/>
                    </a:cubicBezTo>
                    <a:cubicBezTo>
                      <a:pt x="374" y="74"/>
                      <a:pt x="371" y="68"/>
                      <a:pt x="373" y="59"/>
                    </a:cubicBezTo>
                    <a:cubicBezTo>
                      <a:pt x="374" y="56"/>
                      <a:pt x="375" y="52"/>
                      <a:pt x="376" y="49"/>
                    </a:cubicBezTo>
                    <a:cubicBezTo>
                      <a:pt x="377" y="45"/>
                      <a:pt x="376" y="46"/>
                      <a:pt x="379" y="43"/>
                    </a:cubicBezTo>
                    <a:cubicBezTo>
                      <a:pt x="380" y="42"/>
                      <a:pt x="382" y="41"/>
                      <a:pt x="383" y="39"/>
                    </a:cubicBezTo>
                    <a:cubicBezTo>
                      <a:pt x="384" y="37"/>
                      <a:pt x="383" y="33"/>
                      <a:pt x="382" y="30"/>
                    </a:cubicBezTo>
                    <a:cubicBezTo>
                      <a:pt x="380" y="24"/>
                      <a:pt x="378" y="24"/>
                      <a:pt x="374" y="21"/>
                    </a:cubicBezTo>
                    <a:cubicBezTo>
                      <a:pt x="369" y="17"/>
                      <a:pt x="357" y="6"/>
                      <a:pt x="366" y="0"/>
                    </a:cubicBezTo>
                    <a:cubicBezTo>
                      <a:pt x="361" y="0"/>
                      <a:pt x="357" y="0"/>
                      <a:pt x="352" y="0"/>
                    </a:cubicBezTo>
                    <a:cubicBezTo>
                      <a:pt x="356" y="4"/>
                      <a:pt x="358" y="8"/>
                      <a:pt x="354" y="12"/>
                    </a:cubicBezTo>
                    <a:cubicBezTo>
                      <a:pt x="352" y="14"/>
                      <a:pt x="350" y="13"/>
                      <a:pt x="348" y="14"/>
                    </a:cubicBezTo>
                    <a:cubicBezTo>
                      <a:pt x="347" y="15"/>
                      <a:pt x="348" y="17"/>
                      <a:pt x="346" y="19"/>
                    </a:cubicBezTo>
                    <a:cubicBezTo>
                      <a:pt x="344" y="20"/>
                      <a:pt x="341" y="19"/>
                      <a:pt x="338" y="19"/>
                    </a:cubicBezTo>
                    <a:cubicBezTo>
                      <a:pt x="336" y="20"/>
                      <a:pt x="335" y="22"/>
                      <a:pt x="333" y="23"/>
                    </a:cubicBezTo>
                    <a:cubicBezTo>
                      <a:pt x="329" y="26"/>
                      <a:pt x="323" y="28"/>
                      <a:pt x="318" y="29"/>
                    </a:cubicBezTo>
                    <a:cubicBezTo>
                      <a:pt x="312" y="32"/>
                      <a:pt x="305" y="27"/>
                      <a:pt x="299" y="32"/>
                    </a:cubicBezTo>
                    <a:cubicBezTo>
                      <a:pt x="295" y="36"/>
                      <a:pt x="300" y="38"/>
                      <a:pt x="299" y="42"/>
                    </a:cubicBezTo>
                    <a:cubicBezTo>
                      <a:pt x="298" y="50"/>
                      <a:pt x="286" y="36"/>
                      <a:pt x="281" y="35"/>
                    </a:cubicBezTo>
                    <a:cubicBezTo>
                      <a:pt x="281" y="35"/>
                      <a:pt x="280" y="36"/>
                      <a:pt x="279" y="36"/>
                    </a:cubicBezTo>
                    <a:cubicBezTo>
                      <a:pt x="277" y="36"/>
                      <a:pt x="277" y="35"/>
                      <a:pt x="276" y="35"/>
                    </a:cubicBezTo>
                    <a:cubicBezTo>
                      <a:pt x="275" y="35"/>
                      <a:pt x="273" y="35"/>
                      <a:pt x="272" y="35"/>
                    </a:cubicBezTo>
                    <a:cubicBezTo>
                      <a:pt x="267" y="35"/>
                      <a:pt x="266" y="35"/>
                      <a:pt x="263" y="33"/>
                    </a:cubicBezTo>
                    <a:cubicBezTo>
                      <a:pt x="259" y="30"/>
                      <a:pt x="259" y="30"/>
                      <a:pt x="254" y="30"/>
                    </a:cubicBezTo>
                    <a:cubicBezTo>
                      <a:pt x="250" y="29"/>
                      <a:pt x="247" y="27"/>
                      <a:pt x="244" y="27"/>
                    </a:cubicBezTo>
                    <a:cubicBezTo>
                      <a:pt x="245" y="35"/>
                      <a:pt x="257" y="38"/>
                      <a:pt x="259" y="46"/>
                    </a:cubicBezTo>
                    <a:cubicBezTo>
                      <a:pt x="260" y="51"/>
                      <a:pt x="259" y="54"/>
                      <a:pt x="260" y="58"/>
                    </a:cubicBezTo>
                    <a:cubicBezTo>
                      <a:pt x="262" y="62"/>
                      <a:pt x="263" y="65"/>
                      <a:pt x="264" y="69"/>
                    </a:cubicBezTo>
                    <a:cubicBezTo>
                      <a:pt x="264" y="73"/>
                      <a:pt x="264" y="74"/>
                      <a:pt x="268" y="75"/>
                    </a:cubicBezTo>
                    <a:cubicBezTo>
                      <a:pt x="272" y="76"/>
                      <a:pt x="277" y="76"/>
                      <a:pt x="281" y="76"/>
                    </a:cubicBezTo>
                    <a:cubicBezTo>
                      <a:pt x="284" y="84"/>
                      <a:pt x="274" y="85"/>
                      <a:pt x="269" y="87"/>
                    </a:cubicBezTo>
                    <a:cubicBezTo>
                      <a:pt x="262" y="89"/>
                      <a:pt x="265" y="98"/>
                      <a:pt x="258" y="101"/>
                    </a:cubicBezTo>
                    <a:cubicBezTo>
                      <a:pt x="257" y="102"/>
                      <a:pt x="255" y="100"/>
                      <a:pt x="253" y="100"/>
                    </a:cubicBezTo>
                    <a:cubicBezTo>
                      <a:pt x="251" y="101"/>
                      <a:pt x="250" y="102"/>
                      <a:pt x="249" y="103"/>
                    </a:cubicBezTo>
                    <a:cubicBezTo>
                      <a:pt x="246" y="106"/>
                      <a:pt x="244" y="106"/>
                      <a:pt x="240" y="107"/>
                    </a:cubicBezTo>
                    <a:cubicBezTo>
                      <a:pt x="239" y="107"/>
                      <a:pt x="236" y="107"/>
                      <a:pt x="235" y="108"/>
                    </a:cubicBezTo>
                    <a:cubicBezTo>
                      <a:pt x="234" y="109"/>
                      <a:pt x="235" y="112"/>
                      <a:pt x="235" y="113"/>
                    </a:cubicBezTo>
                    <a:cubicBezTo>
                      <a:pt x="232" y="117"/>
                      <a:pt x="228" y="116"/>
                      <a:pt x="228" y="122"/>
                    </a:cubicBezTo>
                    <a:cubicBezTo>
                      <a:pt x="227" y="122"/>
                      <a:pt x="226" y="122"/>
                      <a:pt x="225" y="122"/>
                    </a:cubicBezTo>
                    <a:cubicBezTo>
                      <a:pt x="224" y="107"/>
                      <a:pt x="215" y="120"/>
                      <a:pt x="208" y="120"/>
                    </a:cubicBezTo>
                    <a:cubicBezTo>
                      <a:pt x="204" y="120"/>
                      <a:pt x="199" y="118"/>
                      <a:pt x="196" y="115"/>
                    </a:cubicBezTo>
                    <a:cubicBezTo>
                      <a:pt x="194" y="113"/>
                      <a:pt x="191" y="105"/>
                      <a:pt x="187" y="110"/>
                    </a:cubicBezTo>
                    <a:cubicBezTo>
                      <a:pt x="177" y="108"/>
                      <a:pt x="187" y="86"/>
                      <a:pt x="175" y="84"/>
                    </a:cubicBezTo>
                    <a:cubicBezTo>
                      <a:pt x="167" y="82"/>
                      <a:pt x="165" y="94"/>
                      <a:pt x="158" y="92"/>
                    </a:cubicBezTo>
                    <a:cubicBezTo>
                      <a:pt x="154" y="90"/>
                      <a:pt x="155" y="86"/>
                      <a:pt x="151" y="90"/>
                    </a:cubicBezTo>
                    <a:cubicBezTo>
                      <a:pt x="148" y="92"/>
                      <a:pt x="151" y="93"/>
                      <a:pt x="147" y="94"/>
                    </a:cubicBezTo>
                    <a:cubicBezTo>
                      <a:pt x="144" y="96"/>
                      <a:pt x="136" y="94"/>
                      <a:pt x="132" y="94"/>
                    </a:cubicBezTo>
                    <a:cubicBezTo>
                      <a:pt x="127" y="94"/>
                      <a:pt x="116" y="91"/>
                      <a:pt x="111" y="94"/>
                    </a:cubicBezTo>
                    <a:cubicBezTo>
                      <a:pt x="109" y="96"/>
                      <a:pt x="108" y="100"/>
                      <a:pt x="109" y="102"/>
                    </a:cubicBezTo>
                    <a:cubicBezTo>
                      <a:pt x="112" y="106"/>
                      <a:pt x="114" y="105"/>
                      <a:pt x="118" y="105"/>
                    </a:cubicBezTo>
                    <a:cubicBezTo>
                      <a:pt x="124" y="106"/>
                      <a:pt x="125" y="104"/>
                      <a:pt x="128" y="109"/>
                    </a:cubicBezTo>
                    <a:cubicBezTo>
                      <a:pt x="129" y="113"/>
                      <a:pt x="129" y="117"/>
                      <a:pt x="129" y="121"/>
                    </a:cubicBezTo>
                    <a:cubicBezTo>
                      <a:pt x="119" y="120"/>
                      <a:pt x="105" y="120"/>
                      <a:pt x="103" y="132"/>
                    </a:cubicBezTo>
                    <a:cubicBezTo>
                      <a:pt x="102" y="137"/>
                      <a:pt x="103" y="143"/>
                      <a:pt x="106" y="147"/>
                    </a:cubicBezTo>
                    <a:cubicBezTo>
                      <a:pt x="107" y="149"/>
                      <a:pt x="111" y="150"/>
                      <a:pt x="112" y="152"/>
                    </a:cubicBezTo>
                    <a:cubicBezTo>
                      <a:pt x="113" y="154"/>
                      <a:pt x="113" y="156"/>
                      <a:pt x="114" y="158"/>
                    </a:cubicBezTo>
                    <a:cubicBezTo>
                      <a:pt x="118" y="167"/>
                      <a:pt x="121" y="172"/>
                      <a:pt x="120" y="183"/>
                    </a:cubicBezTo>
                    <a:cubicBezTo>
                      <a:pt x="119" y="193"/>
                      <a:pt x="114" y="202"/>
                      <a:pt x="112" y="212"/>
                    </a:cubicBezTo>
                    <a:cubicBezTo>
                      <a:pt x="110" y="223"/>
                      <a:pt x="114" y="244"/>
                      <a:pt x="107" y="253"/>
                    </a:cubicBezTo>
                    <a:cubicBezTo>
                      <a:pt x="102" y="258"/>
                      <a:pt x="98" y="252"/>
                      <a:pt x="94" y="250"/>
                    </a:cubicBezTo>
                    <a:cubicBezTo>
                      <a:pt x="87" y="247"/>
                      <a:pt x="85" y="253"/>
                      <a:pt x="79" y="256"/>
                    </a:cubicBezTo>
                    <a:cubicBezTo>
                      <a:pt x="70" y="260"/>
                      <a:pt x="59" y="257"/>
                      <a:pt x="50" y="263"/>
                    </a:cubicBezTo>
                    <a:cubicBezTo>
                      <a:pt x="45" y="267"/>
                      <a:pt x="40" y="271"/>
                      <a:pt x="35" y="274"/>
                    </a:cubicBezTo>
                    <a:cubicBezTo>
                      <a:pt x="29" y="277"/>
                      <a:pt x="28" y="280"/>
                      <a:pt x="26" y="286"/>
                    </a:cubicBezTo>
                    <a:cubicBezTo>
                      <a:pt x="26" y="289"/>
                      <a:pt x="24" y="293"/>
                      <a:pt x="23" y="296"/>
                    </a:cubicBezTo>
                    <a:cubicBezTo>
                      <a:pt x="19" y="302"/>
                      <a:pt x="19" y="301"/>
                      <a:pt x="20" y="307"/>
                    </a:cubicBezTo>
                    <a:cubicBezTo>
                      <a:pt x="21" y="317"/>
                      <a:pt x="15" y="315"/>
                      <a:pt x="8" y="321"/>
                    </a:cubicBezTo>
                    <a:cubicBezTo>
                      <a:pt x="6" y="322"/>
                      <a:pt x="3" y="323"/>
                      <a:pt x="3" y="326"/>
                    </a:cubicBezTo>
                    <a:cubicBezTo>
                      <a:pt x="2" y="328"/>
                      <a:pt x="5" y="328"/>
                      <a:pt x="5" y="330"/>
                    </a:cubicBezTo>
                    <a:cubicBezTo>
                      <a:pt x="6" y="337"/>
                      <a:pt x="0" y="335"/>
                      <a:pt x="0" y="340"/>
                    </a:cubicBezTo>
                    <a:cubicBezTo>
                      <a:pt x="0" y="344"/>
                      <a:pt x="2" y="346"/>
                      <a:pt x="5" y="346"/>
                    </a:cubicBezTo>
                    <a:cubicBezTo>
                      <a:pt x="4" y="353"/>
                      <a:pt x="10" y="362"/>
                      <a:pt x="13" y="367"/>
                    </a:cubicBezTo>
                    <a:cubicBezTo>
                      <a:pt x="16" y="371"/>
                      <a:pt x="25" y="378"/>
                      <a:pt x="26" y="383"/>
                    </a:cubicBezTo>
                    <a:cubicBezTo>
                      <a:pt x="26" y="384"/>
                      <a:pt x="21" y="392"/>
                      <a:pt x="20" y="391"/>
                    </a:cubicBezTo>
                    <a:cubicBezTo>
                      <a:pt x="22" y="394"/>
                      <a:pt x="34" y="393"/>
                      <a:pt x="38" y="394"/>
                    </a:cubicBezTo>
                    <a:cubicBezTo>
                      <a:pt x="42" y="396"/>
                      <a:pt x="44" y="397"/>
                      <a:pt x="45" y="401"/>
                    </a:cubicBezTo>
                    <a:cubicBezTo>
                      <a:pt x="46" y="404"/>
                      <a:pt x="45" y="406"/>
                      <a:pt x="49" y="408"/>
                    </a:cubicBezTo>
                    <a:cubicBezTo>
                      <a:pt x="54" y="411"/>
                      <a:pt x="66" y="410"/>
                      <a:pt x="71" y="407"/>
                    </a:cubicBezTo>
                    <a:cubicBezTo>
                      <a:pt x="74" y="406"/>
                      <a:pt x="77" y="405"/>
                      <a:pt x="80" y="403"/>
                    </a:cubicBezTo>
                    <a:cubicBezTo>
                      <a:pt x="82" y="401"/>
                      <a:pt x="84" y="396"/>
                      <a:pt x="88" y="396"/>
                    </a:cubicBezTo>
                    <a:cubicBezTo>
                      <a:pt x="94" y="398"/>
                      <a:pt x="86" y="424"/>
                      <a:pt x="87" y="430"/>
                    </a:cubicBezTo>
                    <a:cubicBezTo>
                      <a:pt x="88" y="437"/>
                      <a:pt x="94" y="436"/>
                      <a:pt x="100" y="435"/>
                    </a:cubicBezTo>
                    <a:cubicBezTo>
                      <a:pt x="104" y="434"/>
                      <a:pt x="109" y="434"/>
                      <a:pt x="114" y="435"/>
                    </a:cubicBezTo>
                    <a:cubicBezTo>
                      <a:pt x="122" y="432"/>
                      <a:pt x="130" y="435"/>
                      <a:pt x="139" y="435"/>
                    </a:cubicBezTo>
                    <a:cubicBezTo>
                      <a:pt x="138" y="436"/>
                      <a:pt x="139" y="437"/>
                      <a:pt x="139" y="438"/>
                    </a:cubicBezTo>
                    <a:cubicBezTo>
                      <a:pt x="146" y="438"/>
                      <a:pt x="157" y="433"/>
                      <a:pt x="158" y="425"/>
                    </a:cubicBezTo>
                    <a:cubicBezTo>
                      <a:pt x="166" y="428"/>
                      <a:pt x="169" y="422"/>
                      <a:pt x="175" y="419"/>
                    </a:cubicBezTo>
                    <a:cubicBezTo>
                      <a:pt x="180" y="416"/>
                      <a:pt x="184" y="412"/>
                      <a:pt x="189" y="409"/>
                    </a:cubicBezTo>
                    <a:cubicBezTo>
                      <a:pt x="202" y="400"/>
                      <a:pt x="215" y="405"/>
                      <a:pt x="227" y="401"/>
                    </a:cubicBezTo>
                    <a:cubicBezTo>
                      <a:pt x="227" y="405"/>
                      <a:pt x="230" y="408"/>
                      <a:pt x="233" y="411"/>
                    </a:cubicBezTo>
                    <a:cubicBezTo>
                      <a:pt x="226" y="422"/>
                      <a:pt x="229" y="427"/>
                      <a:pt x="230" y="438"/>
                    </a:cubicBezTo>
                    <a:cubicBezTo>
                      <a:pt x="230" y="449"/>
                      <a:pt x="233" y="455"/>
                      <a:pt x="242" y="462"/>
                    </a:cubicBezTo>
                    <a:cubicBezTo>
                      <a:pt x="249" y="468"/>
                      <a:pt x="255" y="476"/>
                      <a:pt x="265" y="476"/>
                    </a:cubicBezTo>
                    <a:cubicBezTo>
                      <a:pt x="272" y="476"/>
                      <a:pt x="273" y="476"/>
                      <a:pt x="279" y="479"/>
                    </a:cubicBezTo>
                    <a:cubicBezTo>
                      <a:pt x="283" y="481"/>
                      <a:pt x="289" y="481"/>
                      <a:pt x="292" y="483"/>
                    </a:cubicBezTo>
                    <a:cubicBezTo>
                      <a:pt x="294" y="484"/>
                      <a:pt x="294" y="488"/>
                      <a:pt x="296" y="490"/>
                    </a:cubicBezTo>
                    <a:cubicBezTo>
                      <a:pt x="301" y="494"/>
                      <a:pt x="309" y="493"/>
                      <a:pt x="314" y="495"/>
                    </a:cubicBezTo>
                    <a:cubicBezTo>
                      <a:pt x="313" y="503"/>
                      <a:pt x="328" y="505"/>
                      <a:pt x="334" y="506"/>
                    </a:cubicBezTo>
                    <a:cubicBezTo>
                      <a:pt x="344" y="506"/>
                      <a:pt x="349" y="504"/>
                      <a:pt x="356" y="511"/>
                    </a:cubicBezTo>
                    <a:cubicBezTo>
                      <a:pt x="363" y="518"/>
                      <a:pt x="359" y="521"/>
                      <a:pt x="361" y="529"/>
                    </a:cubicBezTo>
                    <a:cubicBezTo>
                      <a:pt x="362" y="535"/>
                      <a:pt x="364" y="541"/>
                      <a:pt x="365" y="548"/>
                    </a:cubicBezTo>
                    <a:cubicBezTo>
                      <a:pt x="362" y="547"/>
                      <a:pt x="360" y="548"/>
                      <a:pt x="358" y="548"/>
                    </a:cubicBezTo>
                    <a:cubicBezTo>
                      <a:pt x="363" y="555"/>
                      <a:pt x="364" y="559"/>
                      <a:pt x="365" y="568"/>
                    </a:cubicBezTo>
                    <a:cubicBezTo>
                      <a:pt x="366" y="576"/>
                      <a:pt x="366" y="579"/>
                      <a:pt x="375" y="579"/>
                    </a:cubicBezTo>
                    <a:cubicBezTo>
                      <a:pt x="386" y="580"/>
                      <a:pt x="397" y="579"/>
                      <a:pt x="408" y="581"/>
                    </a:cubicBezTo>
                    <a:cubicBezTo>
                      <a:pt x="417" y="583"/>
                      <a:pt x="413" y="581"/>
                      <a:pt x="412" y="589"/>
                    </a:cubicBezTo>
                    <a:cubicBezTo>
                      <a:pt x="412" y="593"/>
                      <a:pt x="413" y="598"/>
                      <a:pt x="414" y="602"/>
                    </a:cubicBezTo>
                    <a:cubicBezTo>
                      <a:pt x="417" y="609"/>
                      <a:pt x="416" y="609"/>
                      <a:pt x="422" y="612"/>
                    </a:cubicBezTo>
                    <a:cubicBezTo>
                      <a:pt x="428" y="616"/>
                      <a:pt x="428" y="616"/>
                      <a:pt x="431" y="622"/>
                    </a:cubicBezTo>
                    <a:cubicBezTo>
                      <a:pt x="436" y="633"/>
                      <a:pt x="436" y="637"/>
                      <a:pt x="433" y="647"/>
                    </a:cubicBezTo>
                    <a:cubicBezTo>
                      <a:pt x="431" y="651"/>
                      <a:pt x="433" y="657"/>
                      <a:pt x="432" y="660"/>
                    </a:cubicBezTo>
                    <a:cubicBezTo>
                      <a:pt x="430" y="666"/>
                      <a:pt x="423" y="670"/>
                      <a:pt x="422" y="677"/>
                    </a:cubicBezTo>
                    <a:cubicBezTo>
                      <a:pt x="420" y="684"/>
                      <a:pt x="423" y="692"/>
                      <a:pt x="426" y="698"/>
                    </a:cubicBezTo>
                    <a:cubicBezTo>
                      <a:pt x="429" y="705"/>
                      <a:pt x="430" y="717"/>
                      <a:pt x="429" y="725"/>
                    </a:cubicBezTo>
                    <a:cubicBezTo>
                      <a:pt x="428" y="730"/>
                      <a:pt x="426" y="735"/>
                      <a:pt x="426" y="740"/>
                    </a:cubicBezTo>
                    <a:cubicBezTo>
                      <a:pt x="427" y="747"/>
                      <a:pt x="429" y="745"/>
                      <a:pt x="435" y="746"/>
                    </a:cubicBezTo>
                    <a:cubicBezTo>
                      <a:pt x="441" y="747"/>
                      <a:pt x="446" y="750"/>
                      <a:pt x="453" y="750"/>
                    </a:cubicBezTo>
                    <a:cubicBezTo>
                      <a:pt x="460" y="751"/>
                      <a:pt x="461" y="749"/>
                      <a:pt x="466" y="744"/>
                    </a:cubicBezTo>
                    <a:cubicBezTo>
                      <a:pt x="465" y="745"/>
                      <a:pt x="484" y="754"/>
                      <a:pt x="485" y="755"/>
                    </a:cubicBezTo>
                    <a:cubicBezTo>
                      <a:pt x="491" y="764"/>
                      <a:pt x="488" y="782"/>
                      <a:pt x="491" y="792"/>
                    </a:cubicBezTo>
                    <a:cubicBezTo>
                      <a:pt x="495" y="804"/>
                      <a:pt x="502" y="797"/>
                      <a:pt x="510" y="796"/>
                    </a:cubicBezTo>
                    <a:cubicBezTo>
                      <a:pt x="532" y="792"/>
                      <a:pt x="521" y="824"/>
                      <a:pt x="519" y="834"/>
                    </a:cubicBezTo>
                    <a:cubicBezTo>
                      <a:pt x="519" y="838"/>
                      <a:pt x="512" y="844"/>
                      <a:pt x="517" y="847"/>
                    </a:cubicBezTo>
                    <a:cubicBezTo>
                      <a:pt x="520" y="850"/>
                      <a:pt x="525" y="845"/>
                      <a:pt x="529" y="846"/>
                    </a:cubicBezTo>
                    <a:cubicBezTo>
                      <a:pt x="533" y="847"/>
                      <a:pt x="533" y="853"/>
                      <a:pt x="535" y="856"/>
                    </a:cubicBezTo>
                    <a:cubicBezTo>
                      <a:pt x="537" y="859"/>
                      <a:pt x="539" y="861"/>
                      <a:pt x="540" y="866"/>
                    </a:cubicBezTo>
                    <a:cubicBezTo>
                      <a:pt x="540" y="870"/>
                      <a:pt x="541" y="882"/>
                      <a:pt x="539" y="887"/>
                    </a:cubicBezTo>
                    <a:cubicBezTo>
                      <a:pt x="537" y="895"/>
                      <a:pt x="526" y="900"/>
                      <a:pt x="518" y="903"/>
                    </a:cubicBezTo>
                    <a:cubicBezTo>
                      <a:pt x="510" y="906"/>
                      <a:pt x="502" y="913"/>
                      <a:pt x="495" y="919"/>
                    </a:cubicBezTo>
                    <a:cubicBezTo>
                      <a:pt x="491" y="922"/>
                      <a:pt x="485" y="924"/>
                      <a:pt x="482" y="928"/>
                    </a:cubicBezTo>
                    <a:cubicBezTo>
                      <a:pt x="478" y="933"/>
                      <a:pt x="477" y="939"/>
                      <a:pt x="473" y="943"/>
                    </a:cubicBezTo>
                    <a:cubicBezTo>
                      <a:pt x="470" y="946"/>
                      <a:pt x="467" y="948"/>
                      <a:pt x="464" y="951"/>
                    </a:cubicBezTo>
                    <a:cubicBezTo>
                      <a:pt x="460" y="955"/>
                      <a:pt x="457" y="955"/>
                      <a:pt x="455" y="960"/>
                    </a:cubicBezTo>
                    <a:cubicBezTo>
                      <a:pt x="452" y="964"/>
                      <a:pt x="452" y="966"/>
                      <a:pt x="448" y="969"/>
                    </a:cubicBezTo>
                    <a:cubicBezTo>
                      <a:pt x="443" y="974"/>
                      <a:pt x="437" y="981"/>
                      <a:pt x="434" y="988"/>
                    </a:cubicBezTo>
                    <a:cubicBezTo>
                      <a:pt x="440" y="987"/>
                      <a:pt x="442" y="989"/>
                      <a:pt x="446" y="987"/>
                    </a:cubicBezTo>
                    <a:cubicBezTo>
                      <a:pt x="451" y="985"/>
                      <a:pt x="454" y="981"/>
                      <a:pt x="460" y="985"/>
                    </a:cubicBezTo>
                    <a:cubicBezTo>
                      <a:pt x="463" y="987"/>
                      <a:pt x="466" y="992"/>
                      <a:pt x="469" y="994"/>
                    </a:cubicBezTo>
                    <a:cubicBezTo>
                      <a:pt x="471" y="997"/>
                      <a:pt x="476" y="1001"/>
                      <a:pt x="477" y="1004"/>
                    </a:cubicBezTo>
                    <a:cubicBezTo>
                      <a:pt x="478" y="1006"/>
                      <a:pt x="477" y="1012"/>
                      <a:pt x="480" y="1013"/>
                    </a:cubicBezTo>
                    <a:cubicBezTo>
                      <a:pt x="485" y="1014"/>
                      <a:pt x="487" y="1006"/>
                      <a:pt x="491" y="1008"/>
                    </a:cubicBezTo>
                    <a:cubicBezTo>
                      <a:pt x="495" y="1009"/>
                      <a:pt x="497" y="1015"/>
                      <a:pt x="499" y="1017"/>
                    </a:cubicBezTo>
                    <a:cubicBezTo>
                      <a:pt x="503" y="1021"/>
                      <a:pt x="508" y="1020"/>
                      <a:pt x="512" y="1023"/>
                    </a:cubicBezTo>
                    <a:cubicBezTo>
                      <a:pt x="515" y="1024"/>
                      <a:pt x="518" y="1029"/>
                      <a:pt x="520" y="1031"/>
                    </a:cubicBezTo>
                    <a:cubicBezTo>
                      <a:pt x="524" y="1037"/>
                      <a:pt x="523" y="1036"/>
                      <a:pt x="529" y="1039"/>
                    </a:cubicBezTo>
                    <a:cubicBezTo>
                      <a:pt x="533" y="1040"/>
                      <a:pt x="537" y="1043"/>
                      <a:pt x="539" y="1046"/>
                    </a:cubicBezTo>
                    <a:cubicBezTo>
                      <a:pt x="542" y="1049"/>
                      <a:pt x="542" y="1055"/>
                      <a:pt x="545" y="1057"/>
                    </a:cubicBezTo>
                    <a:cubicBezTo>
                      <a:pt x="551" y="1062"/>
                      <a:pt x="558" y="1061"/>
                      <a:pt x="552" y="1070"/>
                    </a:cubicBezTo>
                    <a:cubicBezTo>
                      <a:pt x="549" y="1075"/>
                      <a:pt x="544" y="1079"/>
                      <a:pt x="543" y="1086"/>
                    </a:cubicBezTo>
                    <a:cubicBezTo>
                      <a:pt x="545" y="1090"/>
                      <a:pt x="546" y="1095"/>
                      <a:pt x="548" y="1100"/>
                    </a:cubicBezTo>
                    <a:cubicBezTo>
                      <a:pt x="552" y="1095"/>
                      <a:pt x="555" y="1091"/>
                      <a:pt x="560" y="1087"/>
                    </a:cubicBezTo>
                    <a:cubicBezTo>
                      <a:pt x="573" y="1077"/>
                      <a:pt x="571" y="1058"/>
                      <a:pt x="581" y="1047"/>
                    </a:cubicBezTo>
                    <a:cubicBezTo>
                      <a:pt x="587" y="1041"/>
                      <a:pt x="596" y="1040"/>
                      <a:pt x="601" y="1033"/>
                    </a:cubicBezTo>
                    <a:cubicBezTo>
                      <a:pt x="611" y="1024"/>
                      <a:pt x="619" y="1012"/>
                      <a:pt x="625" y="1000"/>
                    </a:cubicBezTo>
                    <a:cubicBezTo>
                      <a:pt x="631" y="990"/>
                      <a:pt x="633" y="978"/>
                      <a:pt x="640" y="969"/>
                    </a:cubicBezTo>
                    <a:cubicBezTo>
                      <a:pt x="646" y="961"/>
                      <a:pt x="652" y="952"/>
                      <a:pt x="658" y="946"/>
                    </a:cubicBezTo>
                    <a:cubicBezTo>
                      <a:pt x="662" y="942"/>
                      <a:pt x="670" y="940"/>
                      <a:pt x="671" y="934"/>
                    </a:cubicBezTo>
                    <a:cubicBezTo>
                      <a:pt x="672" y="931"/>
                      <a:pt x="672" y="929"/>
                      <a:pt x="673" y="926"/>
                    </a:cubicBezTo>
                    <a:cubicBezTo>
                      <a:pt x="675" y="919"/>
                      <a:pt x="675" y="913"/>
                      <a:pt x="676" y="905"/>
                    </a:cubicBezTo>
                    <a:cubicBezTo>
                      <a:pt x="676" y="899"/>
                      <a:pt x="677" y="896"/>
                      <a:pt x="675" y="890"/>
                    </a:cubicBezTo>
                    <a:cubicBezTo>
                      <a:pt x="674" y="885"/>
                      <a:pt x="674" y="880"/>
                      <a:pt x="675" y="875"/>
                    </a:cubicBezTo>
                    <a:cubicBezTo>
                      <a:pt x="675" y="872"/>
                      <a:pt x="678" y="869"/>
                      <a:pt x="678" y="866"/>
                    </a:cubicBezTo>
                    <a:cubicBezTo>
                      <a:pt x="678" y="864"/>
                      <a:pt x="676" y="862"/>
                      <a:pt x="676" y="860"/>
                    </a:cubicBezTo>
                    <a:cubicBezTo>
                      <a:pt x="676" y="857"/>
                      <a:pt x="678" y="855"/>
                      <a:pt x="679" y="852"/>
                    </a:cubicBezTo>
                    <a:cubicBezTo>
                      <a:pt x="681" y="849"/>
                      <a:pt x="680" y="848"/>
                      <a:pt x="683" y="845"/>
                    </a:cubicBezTo>
                    <a:cubicBezTo>
                      <a:pt x="685" y="843"/>
                      <a:pt x="688" y="841"/>
                      <a:pt x="689" y="839"/>
                    </a:cubicBezTo>
                    <a:cubicBezTo>
                      <a:pt x="691" y="837"/>
                      <a:pt x="692" y="834"/>
                      <a:pt x="694" y="832"/>
                    </a:cubicBezTo>
                    <a:cubicBezTo>
                      <a:pt x="697" y="828"/>
                      <a:pt x="702" y="826"/>
                      <a:pt x="705" y="823"/>
                    </a:cubicBezTo>
                    <a:cubicBezTo>
                      <a:pt x="709" y="820"/>
                      <a:pt x="713" y="818"/>
                      <a:pt x="716" y="815"/>
                    </a:cubicBezTo>
                    <a:cubicBezTo>
                      <a:pt x="718" y="813"/>
                      <a:pt x="718" y="811"/>
                      <a:pt x="719" y="809"/>
                    </a:cubicBezTo>
                    <a:cubicBezTo>
                      <a:pt x="722" y="806"/>
                      <a:pt x="728" y="803"/>
                      <a:pt x="732" y="802"/>
                    </a:cubicBezTo>
                    <a:cubicBezTo>
                      <a:pt x="733" y="802"/>
                      <a:pt x="740" y="802"/>
                      <a:pt x="740" y="802"/>
                    </a:cubicBezTo>
                    <a:cubicBezTo>
                      <a:pt x="740" y="799"/>
                      <a:pt x="743" y="795"/>
                      <a:pt x="746" y="794"/>
                    </a:cubicBezTo>
                    <a:cubicBezTo>
                      <a:pt x="750" y="793"/>
                      <a:pt x="756" y="796"/>
                      <a:pt x="760" y="796"/>
                    </a:cubicBezTo>
                    <a:cubicBezTo>
                      <a:pt x="765" y="797"/>
                      <a:pt x="766" y="795"/>
                      <a:pt x="768" y="791"/>
                    </a:cubicBezTo>
                    <a:cubicBezTo>
                      <a:pt x="769" y="787"/>
                      <a:pt x="769" y="787"/>
                      <a:pt x="773" y="786"/>
                    </a:cubicBezTo>
                    <a:cubicBezTo>
                      <a:pt x="776" y="785"/>
                      <a:pt x="779" y="785"/>
                      <a:pt x="781" y="782"/>
                    </a:cubicBezTo>
                    <a:cubicBezTo>
                      <a:pt x="785" y="777"/>
                      <a:pt x="781" y="780"/>
                      <a:pt x="781" y="777"/>
                    </a:cubicBezTo>
                    <a:cubicBezTo>
                      <a:pt x="781" y="775"/>
                      <a:pt x="781" y="774"/>
                      <a:pt x="782" y="773"/>
                    </a:cubicBezTo>
                    <a:cubicBezTo>
                      <a:pt x="784" y="771"/>
                      <a:pt x="789" y="772"/>
                      <a:pt x="791" y="772"/>
                    </a:cubicBezTo>
                    <a:cubicBezTo>
                      <a:pt x="795" y="772"/>
                      <a:pt x="796" y="771"/>
                      <a:pt x="800" y="770"/>
                    </a:cubicBezTo>
                    <a:cubicBezTo>
                      <a:pt x="803" y="769"/>
                      <a:pt x="806" y="772"/>
                      <a:pt x="809" y="772"/>
                    </a:cubicBezTo>
                    <a:cubicBezTo>
                      <a:pt x="812" y="773"/>
                      <a:pt x="815" y="772"/>
                      <a:pt x="818" y="771"/>
                    </a:cubicBezTo>
                    <a:cubicBezTo>
                      <a:pt x="821" y="771"/>
                      <a:pt x="824" y="772"/>
                      <a:pt x="827" y="771"/>
                    </a:cubicBezTo>
                    <a:cubicBezTo>
                      <a:pt x="828" y="771"/>
                      <a:pt x="830" y="769"/>
                      <a:pt x="831" y="769"/>
                    </a:cubicBezTo>
                    <a:cubicBezTo>
                      <a:pt x="837" y="768"/>
                      <a:pt x="844" y="771"/>
                      <a:pt x="851" y="770"/>
                    </a:cubicBezTo>
                    <a:cubicBezTo>
                      <a:pt x="851" y="768"/>
                      <a:pt x="854" y="767"/>
                      <a:pt x="854" y="764"/>
                    </a:cubicBezTo>
                    <a:cubicBezTo>
                      <a:pt x="854" y="762"/>
                      <a:pt x="852" y="761"/>
                      <a:pt x="853" y="759"/>
                    </a:cubicBezTo>
                    <a:cubicBezTo>
                      <a:pt x="853" y="758"/>
                      <a:pt x="855" y="757"/>
                      <a:pt x="855" y="756"/>
                    </a:cubicBezTo>
                    <a:cubicBezTo>
                      <a:pt x="856" y="756"/>
                      <a:pt x="856" y="755"/>
                      <a:pt x="856" y="754"/>
                    </a:cubicBezTo>
                    <a:cubicBezTo>
                      <a:pt x="858" y="752"/>
                      <a:pt x="860" y="751"/>
                      <a:pt x="862" y="750"/>
                    </a:cubicBezTo>
                    <a:cubicBezTo>
                      <a:pt x="866" y="748"/>
                      <a:pt x="873" y="747"/>
                      <a:pt x="876" y="744"/>
                    </a:cubicBezTo>
                    <a:cubicBezTo>
                      <a:pt x="881" y="739"/>
                      <a:pt x="877" y="730"/>
                      <a:pt x="880" y="724"/>
                    </a:cubicBezTo>
                    <a:cubicBezTo>
                      <a:pt x="881" y="722"/>
                      <a:pt x="881" y="722"/>
                      <a:pt x="882" y="719"/>
                    </a:cubicBezTo>
                    <a:cubicBezTo>
                      <a:pt x="883" y="714"/>
                      <a:pt x="887" y="710"/>
                      <a:pt x="890" y="706"/>
                    </a:cubicBezTo>
                    <a:cubicBezTo>
                      <a:pt x="894" y="702"/>
                      <a:pt x="896" y="698"/>
                      <a:pt x="899" y="693"/>
                    </a:cubicBezTo>
                    <a:cubicBezTo>
                      <a:pt x="902" y="687"/>
                      <a:pt x="905" y="682"/>
                      <a:pt x="908" y="675"/>
                    </a:cubicBezTo>
                    <a:cubicBezTo>
                      <a:pt x="911" y="670"/>
                      <a:pt x="915" y="666"/>
                      <a:pt x="913" y="660"/>
                    </a:cubicBezTo>
                    <a:cubicBezTo>
                      <a:pt x="911" y="647"/>
                      <a:pt x="912" y="635"/>
                      <a:pt x="922" y="626"/>
                    </a:cubicBezTo>
                    <a:cubicBezTo>
                      <a:pt x="930" y="620"/>
                      <a:pt x="925" y="613"/>
                      <a:pt x="927" y="605"/>
                    </a:cubicBezTo>
                    <a:cubicBezTo>
                      <a:pt x="927" y="602"/>
                      <a:pt x="928" y="600"/>
                      <a:pt x="929" y="597"/>
                    </a:cubicBezTo>
                    <a:cubicBezTo>
                      <a:pt x="929" y="595"/>
                      <a:pt x="928" y="592"/>
                      <a:pt x="929" y="590"/>
                    </a:cubicBezTo>
                    <a:cubicBezTo>
                      <a:pt x="929" y="585"/>
                      <a:pt x="930" y="580"/>
                      <a:pt x="933" y="576"/>
                    </a:cubicBezTo>
                    <a:cubicBezTo>
                      <a:pt x="935" y="572"/>
                      <a:pt x="935" y="572"/>
                      <a:pt x="934" y="569"/>
                    </a:cubicBezTo>
                    <a:cubicBezTo>
                      <a:pt x="934" y="564"/>
                      <a:pt x="934" y="560"/>
                      <a:pt x="934" y="556"/>
                    </a:cubicBezTo>
                    <a:cubicBezTo>
                      <a:pt x="933" y="552"/>
                      <a:pt x="931" y="549"/>
                      <a:pt x="931" y="545"/>
                    </a:cubicBezTo>
                    <a:cubicBezTo>
                      <a:pt x="930" y="540"/>
                      <a:pt x="931" y="533"/>
                      <a:pt x="931" y="528"/>
                    </a:cubicBezTo>
                    <a:cubicBezTo>
                      <a:pt x="932" y="525"/>
                      <a:pt x="933" y="522"/>
                      <a:pt x="933" y="519"/>
                    </a:cubicBezTo>
                    <a:cubicBezTo>
                      <a:pt x="933" y="517"/>
                      <a:pt x="933" y="515"/>
                      <a:pt x="933" y="512"/>
                    </a:cubicBezTo>
                    <a:cubicBezTo>
                      <a:pt x="933" y="508"/>
                      <a:pt x="934" y="505"/>
                      <a:pt x="933" y="501"/>
                    </a:cubicBezTo>
                    <a:cubicBezTo>
                      <a:pt x="933" y="496"/>
                      <a:pt x="934" y="497"/>
                      <a:pt x="937" y="493"/>
                    </a:cubicBezTo>
                    <a:cubicBezTo>
                      <a:pt x="939" y="490"/>
                      <a:pt x="938" y="480"/>
                      <a:pt x="943" y="481"/>
                    </a:cubicBezTo>
                    <a:cubicBezTo>
                      <a:pt x="943" y="481"/>
                      <a:pt x="946" y="484"/>
                      <a:pt x="946" y="484"/>
                    </a:cubicBezTo>
                    <a:cubicBezTo>
                      <a:pt x="947" y="485"/>
                      <a:pt x="950" y="487"/>
                      <a:pt x="951" y="487"/>
                    </a:cubicBezTo>
                    <a:cubicBezTo>
                      <a:pt x="953" y="487"/>
                      <a:pt x="956" y="481"/>
                      <a:pt x="957" y="479"/>
                    </a:cubicBezTo>
                    <a:cubicBezTo>
                      <a:pt x="960" y="476"/>
                      <a:pt x="962" y="475"/>
                      <a:pt x="964" y="471"/>
                    </a:cubicBezTo>
                    <a:cubicBezTo>
                      <a:pt x="965" y="468"/>
                      <a:pt x="967" y="464"/>
                      <a:pt x="968" y="461"/>
                    </a:cubicBezTo>
                    <a:cubicBezTo>
                      <a:pt x="974" y="452"/>
                      <a:pt x="979" y="442"/>
                      <a:pt x="986" y="433"/>
                    </a:cubicBezTo>
                    <a:cubicBezTo>
                      <a:pt x="990" y="427"/>
                      <a:pt x="998" y="425"/>
                      <a:pt x="1003" y="419"/>
                    </a:cubicBezTo>
                    <a:cubicBezTo>
                      <a:pt x="1006" y="416"/>
                      <a:pt x="1008" y="414"/>
                      <a:pt x="1011" y="411"/>
                    </a:cubicBezTo>
                    <a:cubicBezTo>
                      <a:pt x="1016" y="406"/>
                      <a:pt x="1019" y="400"/>
                      <a:pt x="1024" y="394"/>
                    </a:cubicBezTo>
                    <a:cubicBezTo>
                      <a:pt x="1030" y="388"/>
                      <a:pt x="1036" y="379"/>
                      <a:pt x="1039" y="370"/>
                    </a:cubicBezTo>
                    <a:cubicBezTo>
                      <a:pt x="1041" y="362"/>
                      <a:pt x="1044" y="352"/>
                      <a:pt x="1045" y="344"/>
                    </a:cubicBezTo>
                    <a:cubicBezTo>
                      <a:pt x="1046" y="331"/>
                      <a:pt x="1041" y="312"/>
                      <a:pt x="1035" y="3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5" name="Freeform 487">
                <a:extLst>
                  <a:ext uri="{FF2B5EF4-FFF2-40B4-BE49-F238E27FC236}">
                    <a16:creationId xmlns:a16="http://schemas.microsoft.com/office/drawing/2014/main" id="{DBE0C53C-55F0-4926-AD57-C46C6A1A3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215" y="4797218"/>
                <a:ext cx="280537" cy="321457"/>
              </a:xfrm>
              <a:custGeom>
                <a:avLst/>
                <a:gdLst>
                  <a:gd name="T0" fmla="*/ 207 w 322"/>
                  <a:gd name="T1" fmla="*/ 284 h 369"/>
                  <a:gd name="T2" fmla="*/ 224 w 322"/>
                  <a:gd name="T3" fmla="*/ 273 h 369"/>
                  <a:gd name="T4" fmla="*/ 307 w 322"/>
                  <a:gd name="T5" fmla="*/ 280 h 369"/>
                  <a:gd name="T6" fmla="*/ 318 w 322"/>
                  <a:gd name="T7" fmla="*/ 260 h 369"/>
                  <a:gd name="T8" fmla="*/ 317 w 322"/>
                  <a:gd name="T9" fmla="*/ 222 h 369"/>
                  <a:gd name="T10" fmla="*/ 300 w 322"/>
                  <a:gd name="T11" fmla="*/ 202 h 369"/>
                  <a:gd name="T12" fmla="*/ 294 w 322"/>
                  <a:gd name="T13" fmla="*/ 181 h 369"/>
                  <a:gd name="T14" fmla="*/ 251 w 322"/>
                  <a:gd name="T15" fmla="*/ 168 h 369"/>
                  <a:gd name="T16" fmla="*/ 251 w 322"/>
                  <a:gd name="T17" fmla="*/ 148 h 369"/>
                  <a:gd name="T18" fmla="*/ 242 w 322"/>
                  <a:gd name="T19" fmla="*/ 111 h 369"/>
                  <a:gd name="T20" fmla="*/ 200 w 322"/>
                  <a:gd name="T21" fmla="*/ 95 h 369"/>
                  <a:gd name="T22" fmla="*/ 178 w 322"/>
                  <a:gd name="T23" fmla="*/ 83 h 369"/>
                  <a:gd name="T24" fmla="*/ 151 w 322"/>
                  <a:gd name="T25" fmla="*/ 76 h 369"/>
                  <a:gd name="T26" fmla="*/ 116 w 322"/>
                  <a:gd name="T27" fmla="*/ 38 h 369"/>
                  <a:gd name="T28" fmla="*/ 113 w 322"/>
                  <a:gd name="T29" fmla="*/ 1 h 369"/>
                  <a:gd name="T30" fmla="*/ 61 w 322"/>
                  <a:gd name="T31" fmla="*/ 19 h 369"/>
                  <a:gd name="T32" fmla="*/ 25 w 322"/>
                  <a:gd name="T33" fmla="*/ 38 h 369"/>
                  <a:gd name="T34" fmla="*/ 0 w 322"/>
                  <a:gd name="T35" fmla="*/ 35 h 369"/>
                  <a:gd name="T36" fmla="*/ 10 w 322"/>
                  <a:gd name="T37" fmla="*/ 48 h 369"/>
                  <a:gd name="T38" fmla="*/ 22 w 322"/>
                  <a:gd name="T39" fmla="*/ 68 h 369"/>
                  <a:gd name="T40" fmla="*/ 25 w 322"/>
                  <a:gd name="T41" fmla="*/ 82 h 369"/>
                  <a:gd name="T42" fmla="*/ 18 w 322"/>
                  <a:gd name="T43" fmla="*/ 93 h 369"/>
                  <a:gd name="T44" fmla="*/ 20 w 322"/>
                  <a:gd name="T45" fmla="*/ 121 h 369"/>
                  <a:gd name="T46" fmla="*/ 8 w 322"/>
                  <a:gd name="T47" fmla="*/ 140 h 369"/>
                  <a:gd name="T48" fmla="*/ 8 w 322"/>
                  <a:gd name="T49" fmla="*/ 157 h 369"/>
                  <a:gd name="T50" fmla="*/ 20 w 322"/>
                  <a:gd name="T51" fmla="*/ 179 h 369"/>
                  <a:gd name="T52" fmla="*/ 12 w 322"/>
                  <a:gd name="T53" fmla="*/ 195 h 369"/>
                  <a:gd name="T54" fmla="*/ 5 w 322"/>
                  <a:gd name="T55" fmla="*/ 214 h 369"/>
                  <a:gd name="T56" fmla="*/ 8 w 322"/>
                  <a:gd name="T57" fmla="*/ 226 h 369"/>
                  <a:gd name="T58" fmla="*/ 16 w 322"/>
                  <a:gd name="T59" fmla="*/ 245 h 369"/>
                  <a:gd name="T60" fmla="*/ 31 w 322"/>
                  <a:gd name="T61" fmla="*/ 268 h 369"/>
                  <a:gd name="T62" fmla="*/ 27 w 322"/>
                  <a:gd name="T63" fmla="*/ 286 h 369"/>
                  <a:gd name="T64" fmla="*/ 29 w 322"/>
                  <a:gd name="T65" fmla="*/ 303 h 369"/>
                  <a:gd name="T66" fmla="*/ 40 w 322"/>
                  <a:gd name="T67" fmla="*/ 326 h 369"/>
                  <a:gd name="T68" fmla="*/ 53 w 322"/>
                  <a:gd name="T69" fmla="*/ 368 h 369"/>
                  <a:gd name="T70" fmla="*/ 73 w 322"/>
                  <a:gd name="T71" fmla="*/ 356 h 369"/>
                  <a:gd name="T72" fmla="*/ 100 w 322"/>
                  <a:gd name="T73" fmla="*/ 341 h 369"/>
                  <a:gd name="T74" fmla="*/ 139 w 322"/>
                  <a:gd name="T75" fmla="*/ 357 h 369"/>
                  <a:gd name="T76" fmla="*/ 154 w 322"/>
                  <a:gd name="T77" fmla="*/ 343 h 369"/>
                  <a:gd name="T78" fmla="*/ 188 w 322"/>
                  <a:gd name="T79" fmla="*/ 349 h 369"/>
                  <a:gd name="T80" fmla="*/ 197 w 322"/>
                  <a:gd name="T81" fmla="*/ 306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2" h="369">
                    <a:moveTo>
                      <a:pt x="197" y="306"/>
                    </a:moveTo>
                    <a:cubicBezTo>
                      <a:pt x="196" y="298"/>
                      <a:pt x="203" y="293"/>
                      <a:pt x="207" y="284"/>
                    </a:cubicBezTo>
                    <a:cubicBezTo>
                      <a:pt x="208" y="281"/>
                      <a:pt x="209" y="277"/>
                      <a:pt x="212" y="275"/>
                    </a:cubicBezTo>
                    <a:cubicBezTo>
                      <a:pt x="214" y="273"/>
                      <a:pt x="221" y="273"/>
                      <a:pt x="224" y="273"/>
                    </a:cubicBezTo>
                    <a:cubicBezTo>
                      <a:pt x="239" y="270"/>
                      <a:pt x="254" y="264"/>
                      <a:pt x="270" y="264"/>
                    </a:cubicBezTo>
                    <a:cubicBezTo>
                      <a:pt x="285" y="264"/>
                      <a:pt x="295" y="274"/>
                      <a:pt x="307" y="280"/>
                    </a:cubicBezTo>
                    <a:cubicBezTo>
                      <a:pt x="307" y="279"/>
                      <a:pt x="307" y="278"/>
                      <a:pt x="308" y="277"/>
                    </a:cubicBezTo>
                    <a:cubicBezTo>
                      <a:pt x="309" y="270"/>
                      <a:pt x="316" y="266"/>
                      <a:pt x="318" y="260"/>
                    </a:cubicBezTo>
                    <a:cubicBezTo>
                      <a:pt x="319" y="257"/>
                      <a:pt x="317" y="251"/>
                      <a:pt x="319" y="247"/>
                    </a:cubicBezTo>
                    <a:cubicBezTo>
                      <a:pt x="322" y="237"/>
                      <a:pt x="322" y="233"/>
                      <a:pt x="317" y="222"/>
                    </a:cubicBezTo>
                    <a:cubicBezTo>
                      <a:pt x="314" y="216"/>
                      <a:pt x="314" y="216"/>
                      <a:pt x="308" y="212"/>
                    </a:cubicBezTo>
                    <a:cubicBezTo>
                      <a:pt x="302" y="209"/>
                      <a:pt x="303" y="209"/>
                      <a:pt x="300" y="202"/>
                    </a:cubicBezTo>
                    <a:cubicBezTo>
                      <a:pt x="299" y="198"/>
                      <a:pt x="298" y="193"/>
                      <a:pt x="298" y="189"/>
                    </a:cubicBezTo>
                    <a:cubicBezTo>
                      <a:pt x="299" y="181"/>
                      <a:pt x="303" y="183"/>
                      <a:pt x="294" y="181"/>
                    </a:cubicBezTo>
                    <a:cubicBezTo>
                      <a:pt x="283" y="179"/>
                      <a:pt x="272" y="180"/>
                      <a:pt x="261" y="179"/>
                    </a:cubicBezTo>
                    <a:cubicBezTo>
                      <a:pt x="252" y="179"/>
                      <a:pt x="252" y="176"/>
                      <a:pt x="251" y="168"/>
                    </a:cubicBezTo>
                    <a:cubicBezTo>
                      <a:pt x="250" y="159"/>
                      <a:pt x="249" y="155"/>
                      <a:pt x="244" y="148"/>
                    </a:cubicBezTo>
                    <a:cubicBezTo>
                      <a:pt x="246" y="148"/>
                      <a:pt x="248" y="147"/>
                      <a:pt x="251" y="148"/>
                    </a:cubicBezTo>
                    <a:cubicBezTo>
                      <a:pt x="250" y="141"/>
                      <a:pt x="248" y="135"/>
                      <a:pt x="247" y="129"/>
                    </a:cubicBezTo>
                    <a:cubicBezTo>
                      <a:pt x="245" y="121"/>
                      <a:pt x="249" y="118"/>
                      <a:pt x="242" y="111"/>
                    </a:cubicBezTo>
                    <a:cubicBezTo>
                      <a:pt x="235" y="104"/>
                      <a:pt x="230" y="106"/>
                      <a:pt x="220" y="106"/>
                    </a:cubicBezTo>
                    <a:cubicBezTo>
                      <a:pt x="214" y="105"/>
                      <a:pt x="199" y="103"/>
                      <a:pt x="200" y="95"/>
                    </a:cubicBezTo>
                    <a:cubicBezTo>
                      <a:pt x="195" y="93"/>
                      <a:pt x="187" y="94"/>
                      <a:pt x="182" y="90"/>
                    </a:cubicBezTo>
                    <a:cubicBezTo>
                      <a:pt x="180" y="88"/>
                      <a:pt x="180" y="84"/>
                      <a:pt x="178" y="83"/>
                    </a:cubicBezTo>
                    <a:cubicBezTo>
                      <a:pt x="175" y="81"/>
                      <a:pt x="169" y="81"/>
                      <a:pt x="165" y="79"/>
                    </a:cubicBezTo>
                    <a:cubicBezTo>
                      <a:pt x="159" y="76"/>
                      <a:pt x="158" y="76"/>
                      <a:pt x="151" y="76"/>
                    </a:cubicBezTo>
                    <a:cubicBezTo>
                      <a:pt x="141" y="76"/>
                      <a:pt x="135" y="68"/>
                      <a:pt x="128" y="62"/>
                    </a:cubicBezTo>
                    <a:cubicBezTo>
                      <a:pt x="119" y="55"/>
                      <a:pt x="116" y="49"/>
                      <a:pt x="116" y="38"/>
                    </a:cubicBezTo>
                    <a:cubicBezTo>
                      <a:pt x="115" y="27"/>
                      <a:pt x="112" y="22"/>
                      <a:pt x="119" y="11"/>
                    </a:cubicBezTo>
                    <a:cubicBezTo>
                      <a:pt x="116" y="8"/>
                      <a:pt x="113" y="5"/>
                      <a:pt x="113" y="1"/>
                    </a:cubicBezTo>
                    <a:cubicBezTo>
                      <a:pt x="101" y="5"/>
                      <a:pt x="88" y="0"/>
                      <a:pt x="75" y="9"/>
                    </a:cubicBezTo>
                    <a:cubicBezTo>
                      <a:pt x="70" y="12"/>
                      <a:pt x="66" y="16"/>
                      <a:pt x="61" y="19"/>
                    </a:cubicBezTo>
                    <a:cubicBezTo>
                      <a:pt x="55" y="22"/>
                      <a:pt x="52" y="28"/>
                      <a:pt x="44" y="25"/>
                    </a:cubicBezTo>
                    <a:cubicBezTo>
                      <a:pt x="43" y="33"/>
                      <a:pt x="32" y="38"/>
                      <a:pt x="25" y="38"/>
                    </a:cubicBezTo>
                    <a:cubicBezTo>
                      <a:pt x="25" y="37"/>
                      <a:pt x="24" y="36"/>
                      <a:pt x="25" y="35"/>
                    </a:cubicBezTo>
                    <a:cubicBezTo>
                      <a:pt x="16" y="35"/>
                      <a:pt x="8" y="32"/>
                      <a:pt x="0" y="35"/>
                    </a:cubicBezTo>
                    <a:cubicBezTo>
                      <a:pt x="1" y="35"/>
                      <a:pt x="3" y="36"/>
                      <a:pt x="4" y="37"/>
                    </a:cubicBezTo>
                    <a:cubicBezTo>
                      <a:pt x="7" y="39"/>
                      <a:pt x="9" y="45"/>
                      <a:pt x="10" y="48"/>
                    </a:cubicBezTo>
                    <a:cubicBezTo>
                      <a:pt x="12" y="52"/>
                      <a:pt x="12" y="55"/>
                      <a:pt x="14" y="58"/>
                    </a:cubicBezTo>
                    <a:cubicBezTo>
                      <a:pt x="16" y="60"/>
                      <a:pt x="20" y="68"/>
                      <a:pt x="22" y="68"/>
                    </a:cubicBezTo>
                    <a:cubicBezTo>
                      <a:pt x="23" y="70"/>
                      <a:pt x="25" y="72"/>
                      <a:pt x="25" y="75"/>
                    </a:cubicBezTo>
                    <a:cubicBezTo>
                      <a:pt x="25" y="77"/>
                      <a:pt x="25" y="79"/>
                      <a:pt x="25" y="82"/>
                    </a:cubicBezTo>
                    <a:cubicBezTo>
                      <a:pt x="24" y="82"/>
                      <a:pt x="24" y="82"/>
                      <a:pt x="23" y="82"/>
                    </a:cubicBezTo>
                    <a:cubicBezTo>
                      <a:pt x="21" y="87"/>
                      <a:pt x="18" y="87"/>
                      <a:pt x="18" y="93"/>
                    </a:cubicBezTo>
                    <a:cubicBezTo>
                      <a:pt x="18" y="98"/>
                      <a:pt x="16" y="103"/>
                      <a:pt x="17" y="108"/>
                    </a:cubicBezTo>
                    <a:cubicBezTo>
                      <a:pt x="17" y="112"/>
                      <a:pt x="20" y="117"/>
                      <a:pt x="20" y="121"/>
                    </a:cubicBezTo>
                    <a:cubicBezTo>
                      <a:pt x="19" y="124"/>
                      <a:pt x="17" y="128"/>
                      <a:pt x="15" y="131"/>
                    </a:cubicBezTo>
                    <a:cubicBezTo>
                      <a:pt x="13" y="134"/>
                      <a:pt x="8" y="136"/>
                      <a:pt x="8" y="140"/>
                    </a:cubicBezTo>
                    <a:cubicBezTo>
                      <a:pt x="8" y="143"/>
                      <a:pt x="11" y="145"/>
                      <a:pt x="12" y="148"/>
                    </a:cubicBezTo>
                    <a:cubicBezTo>
                      <a:pt x="13" y="153"/>
                      <a:pt x="11" y="152"/>
                      <a:pt x="8" y="157"/>
                    </a:cubicBezTo>
                    <a:cubicBezTo>
                      <a:pt x="6" y="161"/>
                      <a:pt x="8" y="169"/>
                      <a:pt x="11" y="173"/>
                    </a:cubicBezTo>
                    <a:cubicBezTo>
                      <a:pt x="13" y="175"/>
                      <a:pt x="19" y="177"/>
                      <a:pt x="20" y="179"/>
                    </a:cubicBezTo>
                    <a:cubicBezTo>
                      <a:pt x="21" y="182"/>
                      <a:pt x="18" y="185"/>
                      <a:pt x="16" y="187"/>
                    </a:cubicBezTo>
                    <a:cubicBezTo>
                      <a:pt x="15" y="190"/>
                      <a:pt x="14" y="193"/>
                      <a:pt x="12" y="195"/>
                    </a:cubicBezTo>
                    <a:cubicBezTo>
                      <a:pt x="10" y="198"/>
                      <a:pt x="1" y="202"/>
                      <a:pt x="0" y="206"/>
                    </a:cubicBezTo>
                    <a:cubicBezTo>
                      <a:pt x="0" y="210"/>
                      <a:pt x="7" y="210"/>
                      <a:pt x="5" y="214"/>
                    </a:cubicBezTo>
                    <a:cubicBezTo>
                      <a:pt x="4" y="215"/>
                      <a:pt x="3" y="216"/>
                      <a:pt x="3" y="216"/>
                    </a:cubicBezTo>
                    <a:cubicBezTo>
                      <a:pt x="6" y="219"/>
                      <a:pt x="9" y="222"/>
                      <a:pt x="8" y="226"/>
                    </a:cubicBezTo>
                    <a:cubicBezTo>
                      <a:pt x="12" y="227"/>
                      <a:pt x="12" y="230"/>
                      <a:pt x="15" y="231"/>
                    </a:cubicBezTo>
                    <a:cubicBezTo>
                      <a:pt x="16" y="231"/>
                      <a:pt x="16" y="243"/>
                      <a:pt x="16" y="245"/>
                    </a:cubicBezTo>
                    <a:cubicBezTo>
                      <a:pt x="17" y="250"/>
                      <a:pt x="17" y="256"/>
                      <a:pt x="21" y="260"/>
                    </a:cubicBezTo>
                    <a:cubicBezTo>
                      <a:pt x="23" y="262"/>
                      <a:pt x="31" y="266"/>
                      <a:pt x="31" y="268"/>
                    </a:cubicBezTo>
                    <a:cubicBezTo>
                      <a:pt x="32" y="273"/>
                      <a:pt x="26" y="272"/>
                      <a:pt x="26" y="277"/>
                    </a:cubicBezTo>
                    <a:cubicBezTo>
                      <a:pt x="26" y="283"/>
                      <a:pt x="30" y="280"/>
                      <a:pt x="27" y="286"/>
                    </a:cubicBezTo>
                    <a:cubicBezTo>
                      <a:pt x="26" y="292"/>
                      <a:pt x="23" y="292"/>
                      <a:pt x="26" y="298"/>
                    </a:cubicBezTo>
                    <a:cubicBezTo>
                      <a:pt x="27" y="300"/>
                      <a:pt x="28" y="301"/>
                      <a:pt x="29" y="303"/>
                    </a:cubicBezTo>
                    <a:cubicBezTo>
                      <a:pt x="31" y="309"/>
                      <a:pt x="34" y="312"/>
                      <a:pt x="36" y="318"/>
                    </a:cubicBezTo>
                    <a:cubicBezTo>
                      <a:pt x="38" y="320"/>
                      <a:pt x="40" y="324"/>
                      <a:pt x="40" y="326"/>
                    </a:cubicBezTo>
                    <a:cubicBezTo>
                      <a:pt x="42" y="334"/>
                      <a:pt x="37" y="341"/>
                      <a:pt x="47" y="345"/>
                    </a:cubicBezTo>
                    <a:cubicBezTo>
                      <a:pt x="44" y="352"/>
                      <a:pt x="47" y="366"/>
                      <a:pt x="53" y="368"/>
                    </a:cubicBezTo>
                    <a:cubicBezTo>
                      <a:pt x="58" y="369"/>
                      <a:pt x="62" y="368"/>
                      <a:pt x="66" y="366"/>
                    </a:cubicBezTo>
                    <a:cubicBezTo>
                      <a:pt x="70" y="363"/>
                      <a:pt x="70" y="360"/>
                      <a:pt x="73" y="356"/>
                    </a:cubicBezTo>
                    <a:cubicBezTo>
                      <a:pt x="78" y="350"/>
                      <a:pt x="85" y="349"/>
                      <a:pt x="90" y="342"/>
                    </a:cubicBezTo>
                    <a:cubicBezTo>
                      <a:pt x="95" y="336"/>
                      <a:pt x="94" y="336"/>
                      <a:pt x="100" y="341"/>
                    </a:cubicBezTo>
                    <a:cubicBezTo>
                      <a:pt x="104" y="344"/>
                      <a:pt x="105" y="345"/>
                      <a:pt x="110" y="345"/>
                    </a:cubicBezTo>
                    <a:cubicBezTo>
                      <a:pt x="122" y="347"/>
                      <a:pt x="133" y="343"/>
                      <a:pt x="139" y="357"/>
                    </a:cubicBezTo>
                    <a:cubicBezTo>
                      <a:pt x="141" y="364"/>
                      <a:pt x="143" y="368"/>
                      <a:pt x="146" y="358"/>
                    </a:cubicBezTo>
                    <a:cubicBezTo>
                      <a:pt x="148" y="353"/>
                      <a:pt x="148" y="345"/>
                      <a:pt x="154" y="343"/>
                    </a:cubicBezTo>
                    <a:cubicBezTo>
                      <a:pt x="161" y="339"/>
                      <a:pt x="175" y="342"/>
                      <a:pt x="183" y="342"/>
                    </a:cubicBezTo>
                    <a:cubicBezTo>
                      <a:pt x="182" y="342"/>
                      <a:pt x="185" y="345"/>
                      <a:pt x="188" y="349"/>
                    </a:cubicBezTo>
                    <a:cubicBezTo>
                      <a:pt x="190" y="342"/>
                      <a:pt x="190" y="334"/>
                      <a:pt x="192" y="329"/>
                    </a:cubicBezTo>
                    <a:cubicBezTo>
                      <a:pt x="196" y="321"/>
                      <a:pt x="198" y="315"/>
                      <a:pt x="197" y="30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6" name="Freeform 488">
                <a:extLst>
                  <a:ext uri="{FF2B5EF4-FFF2-40B4-BE49-F238E27FC236}">
                    <a16:creationId xmlns:a16="http://schemas.microsoft.com/office/drawing/2014/main" id="{9E57E46A-B05E-4E87-8E68-38C39F919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6892" y="5027251"/>
                <a:ext cx="200173" cy="210864"/>
              </a:xfrm>
              <a:custGeom>
                <a:avLst/>
                <a:gdLst>
                  <a:gd name="T0" fmla="*/ 208 w 230"/>
                  <a:gd name="T1" fmla="*/ 132 h 242"/>
                  <a:gd name="T2" fmla="*/ 189 w 230"/>
                  <a:gd name="T3" fmla="*/ 128 h 242"/>
                  <a:gd name="T4" fmla="*/ 183 w 230"/>
                  <a:gd name="T5" fmla="*/ 91 h 242"/>
                  <a:gd name="T6" fmla="*/ 164 w 230"/>
                  <a:gd name="T7" fmla="*/ 80 h 242"/>
                  <a:gd name="T8" fmla="*/ 151 w 230"/>
                  <a:gd name="T9" fmla="*/ 86 h 242"/>
                  <a:gd name="T10" fmla="*/ 133 w 230"/>
                  <a:gd name="T11" fmla="*/ 82 h 242"/>
                  <a:gd name="T12" fmla="*/ 124 w 230"/>
                  <a:gd name="T13" fmla="*/ 76 h 242"/>
                  <a:gd name="T14" fmla="*/ 127 w 230"/>
                  <a:gd name="T15" fmla="*/ 61 h 242"/>
                  <a:gd name="T16" fmla="*/ 124 w 230"/>
                  <a:gd name="T17" fmla="*/ 34 h 242"/>
                  <a:gd name="T18" fmla="*/ 119 w 230"/>
                  <a:gd name="T19" fmla="*/ 16 h 242"/>
                  <a:gd name="T20" fmla="*/ 82 w 230"/>
                  <a:gd name="T21" fmla="*/ 0 h 242"/>
                  <a:gd name="T22" fmla="*/ 36 w 230"/>
                  <a:gd name="T23" fmla="*/ 9 h 242"/>
                  <a:gd name="T24" fmla="*/ 24 w 230"/>
                  <a:gd name="T25" fmla="*/ 11 h 242"/>
                  <a:gd name="T26" fmla="*/ 19 w 230"/>
                  <a:gd name="T27" fmla="*/ 20 h 242"/>
                  <a:gd name="T28" fmla="*/ 9 w 230"/>
                  <a:gd name="T29" fmla="*/ 42 h 242"/>
                  <a:gd name="T30" fmla="*/ 4 w 230"/>
                  <a:gd name="T31" fmla="*/ 65 h 242"/>
                  <a:gd name="T32" fmla="*/ 0 w 230"/>
                  <a:gd name="T33" fmla="*/ 85 h 242"/>
                  <a:gd name="T34" fmla="*/ 10 w 230"/>
                  <a:gd name="T35" fmla="*/ 95 h 242"/>
                  <a:gd name="T36" fmla="*/ 19 w 230"/>
                  <a:gd name="T37" fmla="*/ 108 h 242"/>
                  <a:gd name="T38" fmla="*/ 43 w 230"/>
                  <a:gd name="T39" fmla="*/ 130 h 242"/>
                  <a:gd name="T40" fmla="*/ 72 w 230"/>
                  <a:gd name="T41" fmla="*/ 138 h 242"/>
                  <a:gd name="T42" fmla="*/ 96 w 230"/>
                  <a:gd name="T43" fmla="*/ 156 h 242"/>
                  <a:gd name="T44" fmla="*/ 123 w 230"/>
                  <a:gd name="T45" fmla="*/ 167 h 242"/>
                  <a:gd name="T46" fmla="*/ 133 w 230"/>
                  <a:gd name="T47" fmla="*/ 178 h 242"/>
                  <a:gd name="T48" fmla="*/ 122 w 230"/>
                  <a:gd name="T49" fmla="*/ 198 h 242"/>
                  <a:gd name="T50" fmla="*/ 118 w 230"/>
                  <a:gd name="T51" fmla="*/ 211 h 242"/>
                  <a:gd name="T52" fmla="*/ 112 w 230"/>
                  <a:gd name="T53" fmla="*/ 223 h 242"/>
                  <a:gd name="T54" fmla="*/ 106 w 230"/>
                  <a:gd name="T55" fmla="*/ 234 h 242"/>
                  <a:gd name="T56" fmla="*/ 131 w 230"/>
                  <a:gd name="T57" fmla="*/ 234 h 242"/>
                  <a:gd name="T58" fmla="*/ 155 w 230"/>
                  <a:gd name="T59" fmla="*/ 239 h 242"/>
                  <a:gd name="T60" fmla="*/ 165 w 230"/>
                  <a:gd name="T61" fmla="*/ 241 h 242"/>
                  <a:gd name="T62" fmla="*/ 173 w 230"/>
                  <a:gd name="T63" fmla="*/ 235 h 242"/>
                  <a:gd name="T64" fmla="*/ 184 w 230"/>
                  <a:gd name="T65" fmla="*/ 236 h 242"/>
                  <a:gd name="T66" fmla="*/ 190 w 230"/>
                  <a:gd name="T67" fmla="*/ 226 h 242"/>
                  <a:gd name="T68" fmla="*/ 203 w 230"/>
                  <a:gd name="T69" fmla="*/ 218 h 242"/>
                  <a:gd name="T70" fmla="*/ 212 w 230"/>
                  <a:gd name="T71" fmla="*/ 204 h 242"/>
                  <a:gd name="T72" fmla="*/ 215 w 230"/>
                  <a:gd name="T73" fmla="*/ 183 h 242"/>
                  <a:gd name="T74" fmla="*/ 215 w 230"/>
                  <a:gd name="T75" fmla="*/ 183 h 242"/>
                  <a:gd name="T76" fmla="*/ 217 w 230"/>
                  <a:gd name="T77" fmla="*/ 170 h 242"/>
                  <a:gd name="T78" fmla="*/ 208 w 230"/>
                  <a:gd name="T79" fmla="*/ 132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0" h="242">
                    <a:moveTo>
                      <a:pt x="208" y="132"/>
                    </a:moveTo>
                    <a:cubicBezTo>
                      <a:pt x="200" y="133"/>
                      <a:pt x="193" y="140"/>
                      <a:pt x="189" y="128"/>
                    </a:cubicBezTo>
                    <a:cubicBezTo>
                      <a:pt x="186" y="118"/>
                      <a:pt x="189" y="100"/>
                      <a:pt x="183" y="91"/>
                    </a:cubicBezTo>
                    <a:cubicBezTo>
                      <a:pt x="182" y="90"/>
                      <a:pt x="163" y="81"/>
                      <a:pt x="164" y="80"/>
                    </a:cubicBezTo>
                    <a:cubicBezTo>
                      <a:pt x="159" y="85"/>
                      <a:pt x="158" y="87"/>
                      <a:pt x="151" y="86"/>
                    </a:cubicBezTo>
                    <a:cubicBezTo>
                      <a:pt x="144" y="86"/>
                      <a:pt x="139" y="83"/>
                      <a:pt x="133" y="82"/>
                    </a:cubicBezTo>
                    <a:cubicBezTo>
                      <a:pt x="127" y="81"/>
                      <a:pt x="125" y="83"/>
                      <a:pt x="124" y="76"/>
                    </a:cubicBezTo>
                    <a:cubicBezTo>
                      <a:pt x="124" y="71"/>
                      <a:pt x="126" y="66"/>
                      <a:pt x="127" y="61"/>
                    </a:cubicBezTo>
                    <a:cubicBezTo>
                      <a:pt x="128" y="53"/>
                      <a:pt x="127" y="41"/>
                      <a:pt x="124" y="34"/>
                    </a:cubicBezTo>
                    <a:cubicBezTo>
                      <a:pt x="122" y="29"/>
                      <a:pt x="119" y="23"/>
                      <a:pt x="119" y="16"/>
                    </a:cubicBezTo>
                    <a:cubicBezTo>
                      <a:pt x="107" y="10"/>
                      <a:pt x="97" y="0"/>
                      <a:pt x="82" y="0"/>
                    </a:cubicBezTo>
                    <a:cubicBezTo>
                      <a:pt x="66" y="0"/>
                      <a:pt x="51" y="6"/>
                      <a:pt x="36" y="9"/>
                    </a:cubicBezTo>
                    <a:cubicBezTo>
                      <a:pt x="33" y="9"/>
                      <a:pt x="26" y="9"/>
                      <a:pt x="24" y="11"/>
                    </a:cubicBezTo>
                    <a:cubicBezTo>
                      <a:pt x="21" y="13"/>
                      <a:pt x="20" y="17"/>
                      <a:pt x="19" y="20"/>
                    </a:cubicBezTo>
                    <a:cubicBezTo>
                      <a:pt x="15" y="29"/>
                      <a:pt x="8" y="34"/>
                      <a:pt x="9" y="42"/>
                    </a:cubicBezTo>
                    <a:cubicBezTo>
                      <a:pt x="10" y="51"/>
                      <a:pt x="8" y="57"/>
                      <a:pt x="4" y="65"/>
                    </a:cubicBezTo>
                    <a:cubicBezTo>
                      <a:pt x="2" y="70"/>
                      <a:pt x="2" y="78"/>
                      <a:pt x="0" y="85"/>
                    </a:cubicBezTo>
                    <a:cubicBezTo>
                      <a:pt x="4" y="89"/>
                      <a:pt x="10" y="95"/>
                      <a:pt x="10" y="95"/>
                    </a:cubicBezTo>
                    <a:cubicBezTo>
                      <a:pt x="13" y="99"/>
                      <a:pt x="16" y="105"/>
                      <a:pt x="19" y="108"/>
                    </a:cubicBezTo>
                    <a:cubicBezTo>
                      <a:pt x="26" y="115"/>
                      <a:pt x="36" y="125"/>
                      <a:pt x="43" y="130"/>
                    </a:cubicBezTo>
                    <a:cubicBezTo>
                      <a:pt x="52" y="135"/>
                      <a:pt x="64" y="136"/>
                      <a:pt x="72" y="138"/>
                    </a:cubicBezTo>
                    <a:cubicBezTo>
                      <a:pt x="81" y="141"/>
                      <a:pt x="88" y="152"/>
                      <a:pt x="96" y="156"/>
                    </a:cubicBezTo>
                    <a:cubicBezTo>
                      <a:pt x="105" y="161"/>
                      <a:pt x="114" y="163"/>
                      <a:pt x="123" y="167"/>
                    </a:cubicBezTo>
                    <a:cubicBezTo>
                      <a:pt x="128" y="169"/>
                      <a:pt x="132" y="172"/>
                      <a:pt x="133" y="178"/>
                    </a:cubicBezTo>
                    <a:cubicBezTo>
                      <a:pt x="135" y="184"/>
                      <a:pt x="125" y="193"/>
                      <a:pt x="122" y="198"/>
                    </a:cubicBezTo>
                    <a:cubicBezTo>
                      <a:pt x="119" y="202"/>
                      <a:pt x="119" y="206"/>
                      <a:pt x="118" y="211"/>
                    </a:cubicBezTo>
                    <a:cubicBezTo>
                      <a:pt x="116" y="216"/>
                      <a:pt x="115" y="219"/>
                      <a:pt x="112" y="223"/>
                    </a:cubicBezTo>
                    <a:cubicBezTo>
                      <a:pt x="109" y="226"/>
                      <a:pt x="103" y="229"/>
                      <a:pt x="106" y="234"/>
                    </a:cubicBezTo>
                    <a:cubicBezTo>
                      <a:pt x="115" y="234"/>
                      <a:pt x="121" y="231"/>
                      <a:pt x="131" y="234"/>
                    </a:cubicBezTo>
                    <a:cubicBezTo>
                      <a:pt x="139" y="237"/>
                      <a:pt x="146" y="238"/>
                      <a:pt x="155" y="239"/>
                    </a:cubicBezTo>
                    <a:cubicBezTo>
                      <a:pt x="157" y="239"/>
                      <a:pt x="164" y="242"/>
                      <a:pt x="165" y="241"/>
                    </a:cubicBezTo>
                    <a:cubicBezTo>
                      <a:pt x="169" y="240"/>
                      <a:pt x="169" y="236"/>
                      <a:pt x="173" y="235"/>
                    </a:cubicBezTo>
                    <a:cubicBezTo>
                      <a:pt x="177" y="234"/>
                      <a:pt x="180" y="238"/>
                      <a:pt x="184" y="236"/>
                    </a:cubicBezTo>
                    <a:cubicBezTo>
                      <a:pt x="187" y="235"/>
                      <a:pt x="187" y="228"/>
                      <a:pt x="190" y="226"/>
                    </a:cubicBezTo>
                    <a:cubicBezTo>
                      <a:pt x="193" y="223"/>
                      <a:pt x="199" y="222"/>
                      <a:pt x="203" y="218"/>
                    </a:cubicBezTo>
                    <a:cubicBezTo>
                      <a:pt x="207" y="215"/>
                      <a:pt x="211" y="209"/>
                      <a:pt x="212" y="204"/>
                    </a:cubicBezTo>
                    <a:cubicBezTo>
                      <a:pt x="213" y="196"/>
                      <a:pt x="213" y="190"/>
                      <a:pt x="215" y="183"/>
                    </a:cubicBezTo>
                    <a:cubicBezTo>
                      <a:pt x="215" y="183"/>
                      <a:pt x="215" y="183"/>
                      <a:pt x="215" y="183"/>
                    </a:cubicBezTo>
                    <a:cubicBezTo>
                      <a:pt x="210" y="180"/>
                      <a:pt x="217" y="174"/>
                      <a:pt x="217" y="170"/>
                    </a:cubicBezTo>
                    <a:cubicBezTo>
                      <a:pt x="219" y="160"/>
                      <a:pt x="230" y="128"/>
                      <a:pt x="208" y="1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7" name="Freeform 489">
                <a:extLst>
                  <a:ext uri="{FF2B5EF4-FFF2-40B4-BE49-F238E27FC236}">
                    <a16:creationId xmlns:a16="http://schemas.microsoft.com/office/drawing/2014/main" id="{91C43603-223F-406F-A10B-4D9C8CD15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6472" y="5303364"/>
                <a:ext cx="133449" cy="180266"/>
              </a:xfrm>
              <a:custGeom>
                <a:avLst/>
                <a:gdLst>
                  <a:gd name="T0" fmla="*/ 140 w 153"/>
                  <a:gd name="T1" fmla="*/ 76 h 207"/>
                  <a:gd name="T2" fmla="*/ 134 w 153"/>
                  <a:gd name="T3" fmla="*/ 65 h 207"/>
                  <a:gd name="T4" fmla="*/ 124 w 153"/>
                  <a:gd name="T5" fmla="*/ 58 h 207"/>
                  <a:gd name="T6" fmla="*/ 115 w 153"/>
                  <a:gd name="T7" fmla="*/ 50 h 207"/>
                  <a:gd name="T8" fmla="*/ 107 w 153"/>
                  <a:gd name="T9" fmla="*/ 42 h 207"/>
                  <a:gd name="T10" fmla="*/ 94 w 153"/>
                  <a:gd name="T11" fmla="*/ 36 h 207"/>
                  <a:gd name="T12" fmla="*/ 86 w 153"/>
                  <a:gd name="T13" fmla="*/ 27 h 207"/>
                  <a:gd name="T14" fmla="*/ 75 w 153"/>
                  <a:gd name="T15" fmla="*/ 32 h 207"/>
                  <a:gd name="T16" fmla="*/ 72 w 153"/>
                  <a:gd name="T17" fmla="*/ 23 h 207"/>
                  <a:gd name="T18" fmla="*/ 64 w 153"/>
                  <a:gd name="T19" fmla="*/ 13 h 207"/>
                  <a:gd name="T20" fmla="*/ 55 w 153"/>
                  <a:gd name="T21" fmla="*/ 4 h 207"/>
                  <a:gd name="T22" fmla="*/ 41 w 153"/>
                  <a:gd name="T23" fmla="*/ 6 h 207"/>
                  <a:gd name="T24" fmla="*/ 32 w 153"/>
                  <a:gd name="T25" fmla="*/ 7 h 207"/>
                  <a:gd name="T26" fmla="*/ 24 w 153"/>
                  <a:gd name="T27" fmla="*/ 26 h 207"/>
                  <a:gd name="T28" fmla="*/ 20 w 153"/>
                  <a:gd name="T29" fmla="*/ 52 h 207"/>
                  <a:gd name="T30" fmla="*/ 16 w 153"/>
                  <a:gd name="T31" fmla="*/ 57 h 207"/>
                  <a:gd name="T32" fmla="*/ 17 w 153"/>
                  <a:gd name="T33" fmla="*/ 64 h 207"/>
                  <a:gd name="T34" fmla="*/ 15 w 153"/>
                  <a:gd name="T35" fmla="*/ 77 h 207"/>
                  <a:gd name="T36" fmla="*/ 16 w 153"/>
                  <a:gd name="T37" fmla="*/ 90 h 207"/>
                  <a:gd name="T38" fmla="*/ 7 w 153"/>
                  <a:gd name="T39" fmla="*/ 107 h 207"/>
                  <a:gd name="T40" fmla="*/ 8 w 153"/>
                  <a:gd name="T41" fmla="*/ 118 h 207"/>
                  <a:gd name="T42" fmla="*/ 6 w 153"/>
                  <a:gd name="T43" fmla="*/ 118 h 207"/>
                  <a:gd name="T44" fmla="*/ 8 w 153"/>
                  <a:gd name="T45" fmla="*/ 147 h 207"/>
                  <a:gd name="T46" fmla="*/ 10 w 153"/>
                  <a:gd name="T47" fmla="*/ 175 h 207"/>
                  <a:gd name="T48" fmla="*/ 37 w 153"/>
                  <a:gd name="T49" fmla="*/ 190 h 207"/>
                  <a:gd name="T50" fmla="*/ 47 w 153"/>
                  <a:gd name="T51" fmla="*/ 200 h 207"/>
                  <a:gd name="T52" fmla="*/ 55 w 153"/>
                  <a:gd name="T53" fmla="*/ 207 h 207"/>
                  <a:gd name="T54" fmla="*/ 61 w 153"/>
                  <a:gd name="T55" fmla="*/ 192 h 207"/>
                  <a:gd name="T56" fmla="*/ 80 w 153"/>
                  <a:gd name="T57" fmla="*/ 174 h 207"/>
                  <a:gd name="T58" fmla="*/ 104 w 153"/>
                  <a:gd name="T59" fmla="*/ 155 h 207"/>
                  <a:gd name="T60" fmla="*/ 115 w 153"/>
                  <a:gd name="T61" fmla="*/ 149 h 207"/>
                  <a:gd name="T62" fmla="*/ 124 w 153"/>
                  <a:gd name="T63" fmla="*/ 142 h 207"/>
                  <a:gd name="T64" fmla="*/ 133 w 153"/>
                  <a:gd name="T65" fmla="*/ 136 h 207"/>
                  <a:gd name="T66" fmla="*/ 135 w 153"/>
                  <a:gd name="T67" fmla="*/ 130 h 207"/>
                  <a:gd name="T68" fmla="*/ 139 w 153"/>
                  <a:gd name="T69" fmla="*/ 125 h 207"/>
                  <a:gd name="T70" fmla="*/ 143 w 153"/>
                  <a:gd name="T71" fmla="*/ 119 h 207"/>
                  <a:gd name="T72" fmla="*/ 138 w 153"/>
                  <a:gd name="T73" fmla="*/ 105 h 207"/>
                  <a:gd name="T74" fmla="*/ 147 w 153"/>
                  <a:gd name="T75" fmla="*/ 89 h 207"/>
                  <a:gd name="T76" fmla="*/ 140 w 153"/>
                  <a:gd name="T77" fmla="*/ 7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" h="207">
                    <a:moveTo>
                      <a:pt x="140" y="76"/>
                    </a:moveTo>
                    <a:cubicBezTo>
                      <a:pt x="137" y="74"/>
                      <a:pt x="137" y="68"/>
                      <a:pt x="134" y="65"/>
                    </a:cubicBezTo>
                    <a:cubicBezTo>
                      <a:pt x="132" y="62"/>
                      <a:pt x="128" y="59"/>
                      <a:pt x="124" y="58"/>
                    </a:cubicBezTo>
                    <a:cubicBezTo>
                      <a:pt x="118" y="55"/>
                      <a:pt x="119" y="56"/>
                      <a:pt x="115" y="50"/>
                    </a:cubicBezTo>
                    <a:cubicBezTo>
                      <a:pt x="113" y="48"/>
                      <a:pt x="110" y="43"/>
                      <a:pt x="107" y="42"/>
                    </a:cubicBezTo>
                    <a:cubicBezTo>
                      <a:pt x="103" y="39"/>
                      <a:pt x="98" y="40"/>
                      <a:pt x="94" y="36"/>
                    </a:cubicBezTo>
                    <a:cubicBezTo>
                      <a:pt x="92" y="34"/>
                      <a:pt x="90" y="28"/>
                      <a:pt x="86" y="27"/>
                    </a:cubicBezTo>
                    <a:cubicBezTo>
                      <a:pt x="82" y="25"/>
                      <a:pt x="80" y="33"/>
                      <a:pt x="75" y="32"/>
                    </a:cubicBezTo>
                    <a:cubicBezTo>
                      <a:pt x="72" y="31"/>
                      <a:pt x="73" y="25"/>
                      <a:pt x="72" y="23"/>
                    </a:cubicBezTo>
                    <a:cubicBezTo>
                      <a:pt x="71" y="20"/>
                      <a:pt x="66" y="16"/>
                      <a:pt x="64" y="13"/>
                    </a:cubicBezTo>
                    <a:cubicBezTo>
                      <a:pt x="61" y="11"/>
                      <a:pt x="58" y="6"/>
                      <a:pt x="55" y="4"/>
                    </a:cubicBezTo>
                    <a:cubicBezTo>
                      <a:pt x="49" y="0"/>
                      <a:pt x="46" y="4"/>
                      <a:pt x="41" y="6"/>
                    </a:cubicBezTo>
                    <a:cubicBezTo>
                      <a:pt x="38" y="8"/>
                      <a:pt x="35" y="7"/>
                      <a:pt x="32" y="7"/>
                    </a:cubicBezTo>
                    <a:cubicBezTo>
                      <a:pt x="26" y="12"/>
                      <a:pt x="24" y="15"/>
                      <a:pt x="24" y="26"/>
                    </a:cubicBezTo>
                    <a:cubicBezTo>
                      <a:pt x="24" y="33"/>
                      <a:pt x="23" y="45"/>
                      <a:pt x="20" y="52"/>
                    </a:cubicBezTo>
                    <a:cubicBezTo>
                      <a:pt x="19" y="54"/>
                      <a:pt x="17" y="55"/>
                      <a:pt x="16" y="57"/>
                    </a:cubicBezTo>
                    <a:cubicBezTo>
                      <a:pt x="15" y="60"/>
                      <a:pt x="17" y="62"/>
                      <a:pt x="17" y="64"/>
                    </a:cubicBezTo>
                    <a:cubicBezTo>
                      <a:pt x="16" y="69"/>
                      <a:pt x="15" y="71"/>
                      <a:pt x="15" y="77"/>
                    </a:cubicBezTo>
                    <a:cubicBezTo>
                      <a:pt x="15" y="81"/>
                      <a:pt x="16" y="86"/>
                      <a:pt x="16" y="90"/>
                    </a:cubicBezTo>
                    <a:cubicBezTo>
                      <a:pt x="16" y="99"/>
                      <a:pt x="9" y="99"/>
                      <a:pt x="7" y="107"/>
                    </a:cubicBezTo>
                    <a:cubicBezTo>
                      <a:pt x="6" y="110"/>
                      <a:pt x="8" y="115"/>
                      <a:pt x="8" y="118"/>
                    </a:cubicBezTo>
                    <a:cubicBezTo>
                      <a:pt x="7" y="118"/>
                      <a:pt x="7" y="118"/>
                      <a:pt x="6" y="118"/>
                    </a:cubicBezTo>
                    <a:cubicBezTo>
                      <a:pt x="6" y="128"/>
                      <a:pt x="10" y="137"/>
                      <a:pt x="8" y="147"/>
                    </a:cubicBezTo>
                    <a:cubicBezTo>
                      <a:pt x="0" y="151"/>
                      <a:pt x="5" y="170"/>
                      <a:pt x="10" y="175"/>
                    </a:cubicBezTo>
                    <a:cubicBezTo>
                      <a:pt x="17" y="183"/>
                      <a:pt x="29" y="184"/>
                      <a:pt x="37" y="190"/>
                    </a:cubicBezTo>
                    <a:cubicBezTo>
                      <a:pt x="42" y="193"/>
                      <a:pt x="44" y="197"/>
                      <a:pt x="47" y="200"/>
                    </a:cubicBezTo>
                    <a:cubicBezTo>
                      <a:pt x="50" y="203"/>
                      <a:pt x="53" y="205"/>
                      <a:pt x="55" y="207"/>
                    </a:cubicBezTo>
                    <a:cubicBezTo>
                      <a:pt x="54" y="199"/>
                      <a:pt x="55" y="199"/>
                      <a:pt x="61" y="192"/>
                    </a:cubicBezTo>
                    <a:cubicBezTo>
                      <a:pt x="66" y="185"/>
                      <a:pt x="73" y="180"/>
                      <a:pt x="80" y="174"/>
                    </a:cubicBezTo>
                    <a:cubicBezTo>
                      <a:pt x="88" y="168"/>
                      <a:pt x="95" y="159"/>
                      <a:pt x="104" y="155"/>
                    </a:cubicBezTo>
                    <a:cubicBezTo>
                      <a:pt x="108" y="152"/>
                      <a:pt x="111" y="151"/>
                      <a:pt x="115" y="149"/>
                    </a:cubicBezTo>
                    <a:cubicBezTo>
                      <a:pt x="118" y="146"/>
                      <a:pt x="121" y="144"/>
                      <a:pt x="124" y="142"/>
                    </a:cubicBezTo>
                    <a:cubicBezTo>
                      <a:pt x="127" y="140"/>
                      <a:pt x="131" y="140"/>
                      <a:pt x="133" y="136"/>
                    </a:cubicBezTo>
                    <a:cubicBezTo>
                      <a:pt x="134" y="134"/>
                      <a:pt x="134" y="132"/>
                      <a:pt x="135" y="130"/>
                    </a:cubicBezTo>
                    <a:cubicBezTo>
                      <a:pt x="136" y="129"/>
                      <a:pt x="138" y="127"/>
                      <a:pt x="139" y="125"/>
                    </a:cubicBezTo>
                    <a:cubicBezTo>
                      <a:pt x="140" y="123"/>
                      <a:pt x="142" y="121"/>
                      <a:pt x="143" y="119"/>
                    </a:cubicBezTo>
                    <a:cubicBezTo>
                      <a:pt x="141" y="114"/>
                      <a:pt x="140" y="109"/>
                      <a:pt x="138" y="105"/>
                    </a:cubicBezTo>
                    <a:cubicBezTo>
                      <a:pt x="139" y="98"/>
                      <a:pt x="144" y="94"/>
                      <a:pt x="147" y="89"/>
                    </a:cubicBezTo>
                    <a:cubicBezTo>
                      <a:pt x="153" y="80"/>
                      <a:pt x="146" y="81"/>
                      <a:pt x="140" y="7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8" name="Freeform 490">
                <a:extLst>
                  <a:ext uri="{FF2B5EF4-FFF2-40B4-BE49-F238E27FC236}">
                    <a16:creationId xmlns:a16="http://schemas.microsoft.com/office/drawing/2014/main" id="{5978BE22-E627-467D-8755-053FF4635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0550" y="4985594"/>
                <a:ext cx="203491" cy="1077174"/>
              </a:xfrm>
              <a:custGeom>
                <a:avLst/>
                <a:gdLst>
                  <a:gd name="T0" fmla="*/ 93 w 234"/>
                  <a:gd name="T1" fmla="*/ 1129 h 1237"/>
                  <a:gd name="T2" fmla="*/ 69 w 234"/>
                  <a:gd name="T3" fmla="*/ 1094 h 1237"/>
                  <a:gd name="T4" fmla="*/ 87 w 234"/>
                  <a:gd name="T5" fmla="*/ 1006 h 1237"/>
                  <a:gd name="T6" fmla="*/ 102 w 234"/>
                  <a:gd name="T7" fmla="*/ 950 h 1237"/>
                  <a:gd name="T8" fmla="*/ 117 w 234"/>
                  <a:gd name="T9" fmla="*/ 884 h 1237"/>
                  <a:gd name="T10" fmla="*/ 123 w 234"/>
                  <a:gd name="T11" fmla="*/ 855 h 1237"/>
                  <a:gd name="T12" fmla="*/ 108 w 234"/>
                  <a:gd name="T13" fmla="*/ 806 h 1237"/>
                  <a:gd name="T14" fmla="*/ 105 w 234"/>
                  <a:gd name="T15" fmla="*/ 724 h 1237"/>
                  <a:gd name="T16" fmla="*/ 115 w 234"/>
                  <a:gd name="T17" fmla="*/ 673 h 1237"/>
                  <a:gd name="T18" fmla="*/ 128 w 234"/>
                  <a:gd name="T19" fmla="*/ 625 h 1237"/>
                  <a:gd name="T20" fmla="*/ 138 w 234"/>
                  <a:gd name="T21" fmla="*/ 564 h 1237"/>
                  <a:gd name="T22" fmla="*/ 158 w 234"/>
                  <a:gd name="T23" fmla="*/ 480 h 1237"/>
                  <a:gd name="T24" fmla="*/ 146 w 234"/>
                  <a:gd name="T25" fmla="*/ 429 h 1237"/>
                  <a:gd name="T26" fmla="*/ 150 w 234"/>
                  <a:gd name="T27" fmla="*/ 376 h 1237"/>
                  <a:gd name="T28" fmla="*/ 160 w 234"/>
                  <a:gd name="T29" fmla="*/ 329 h 1237"/>
                  <a:gd name="T30" fmla="*/ 193 w 234"/>
                  <a:gd name="T31" fmla="*/ 276 h 1237"/>
                  <a:gd name="T32" fmla="*/ 191 w 234"/>
                  <a:gd name="T33" fmla="*/ 226 h 1237"/>
                  <a:gd name="T34" fmla="*/ 229 w 234"/>
                  <a:gd name="T35" fmla="*/ 150 h 1237"/>
                  <a:gd name="T36" fmla="*/ 190 w 234"/>
                  <a:gd name="T37" fmla="*/ 82 h 1237"/>
                  <a:gd name="T38" fmla="*/ 179 w 234"/>
                  <a:gd name="T39" fmla="*/ 15 h 1237"/>
                  <a:gd name="T40" fmla="*/ 147 w 234"/>
                  <a:gd name="T41" fmla="*/ 38 h 1237"/>
                  <a:gd name="T42" fmla="*/ 145 w 234"/>
                  <a:gd name="T43" fmla="*/ 155 h 1237"/>
                  <a:gd name="T44" fmla="*/ 140 w 234"/>
                  <a:gd name="T45" fmla="*/ 209 h 1237"/>
                  <a:gd name="T46" fmla="*/ 131 w 234"/>
                  <a:gd name="T47" fmla="*/ 286 h 1237"/>
                  <a:gd name="T48" fmla="*/ 116 w 234"/>
                  <a:gd name="T49" fmla="*/ 336 h 1237"/>
                  <a:gd name="T50" fmla="*/ 112 w 234"/>
                  <a:gd name="T51" fmla="*/ 406 h 1237"/>
                  <a:gd name="T52" fmla="*/ 111 w 234"/>
                  <a:gd name="T53" fmla="*/ 479 h 1237"/>
                  <a:gd name="T54" fmla="*/ 89 w 234"/>
                  <a:gd name="T55" fmla="*/ 537 h 1237"/>
                  <a:gd name="T56" fmla="*/ 74 w 234"/>
                  <a:gd name="T57" fmla="*/ 580 h 1237"/>
                  <a:gd name="T58" fmla="*/ 56 w 234"/>
                  <a:gd name="T59" fmla="*/ 598 h 1237"/>
                  <a:gd name="T60" fmla="*/ 68 w 234"/>
                  <a:gd name="T61" fmla="*/ 670 h 1237"/>
                  <a:gd name="T62" fmla="*/ 51 w 234"/>
                  <a:gd name="T63" fmla="*/ 728 h 1237"/>
                  <a:gd name="T64" fmla="*/ 47 w 234"/>
                  <a:gd name="T65" fmla="*/ 752 h 1237"/>
                  <a:gd name="T66" fmla="*/ 38 w 234"/>
                  <a:gd name="T67" fmla="*/ 804 h 1237"/>
                  <a:gd name="T68" fmla="*/ 63 w 234"/>
                  <a:gd name="T69" fmla="*/ 756 h 1237"/>
                  <a:gd name="T70" fmla="*/ 83 w 234"/>
                  <a:gd name="T71" fmla="*/ 771 h 1237"/>
                  <a:gd name="T72" fmla="*/ 74 w 234"/>
                  <a:gd name="T73" fmla="*/ 822 h 1237"/>
                  <a:gd name="T74" fmla="*/ 67 w 234"/>
                  <a:gd name="T75" fmla="*/ 865 h 1237"/>
                  <a:gd name="T76" fmla="*/ 59 w 234"/>
                  <a:gd name="T77" fmla="*/ 841 h 1237"/>
                  <a:gd name="T78" fmla="*/ 48 w 234"/>
                  <a:gd name="T79" fmla="*/ 836 h 1237"/>
                  <a:gd name="T80" fmla="*/ 29 w 234"/>
                  <a:gd name="T81" fmla="*/ 854 h 1237"/>
                  <a:gd name="T82" fmla="*/ 34 w 234"/>
                  <a:gd name="T83" fmla="*/ 878 h 1237"/>
                  <a:gd name="T84" fmla="*/ 25 w 234"/>
                  <a:gd name="T85" fmla="*/ 896 h 1237"/>
                  <a:gd name="T86" fmla="*/ 20 w 234"/>
                  <a:gd name="T87" fmla="*/ 922 h 1237"/>
                  <a:gd name="T88" fmla="*/ 26 w 234"/>
                  <a:gd name="T89" fmla="*/ 940 h 1237"/>
                  <a:gd name="T90" fmla="*/ 28 w 234"/>
                  <a:gd name="T91" fmla="*/ 979 h 1237"/>
                  <a:gd name="T92" fmla="*/ 6 w 234"/>
                  <a:gd name="T93" fmla="*/ 1013 h 1237"/>
                  <a:gd name="T94" fmla="*/ 20 w 234"/>
                  <a:gd name="T95" fmla="*/ 1065 h 1237"/>
                  <a:gd name="T96" fmla="*/ 9 w 234"/>
                  <a:gd name="T97" fmla="*/ 1090 h 1237"/>
                  <a:gd name="T98" fmla="*/ 28 w 234"/>
                  <a:gd name="T99" fmla="*/ 1081 h 1237"/>
                  <a:gd name="T100" fmla="*/ 21 w 234"/>
                  <a:gd name="T101" fmla="*/ 1118 h 1237"/>
                  <a:gd name="T102" fmla="*/ 25 w 234"/>
                  <a:gd name="T103" fmla="*/ 1133 h 1237"/>
                  <a:gd name="T104" fmla="*/ 45 w 234"/>
                  <a:gd name="T105" fmla="*/ 1130 h 1237"/>
                  <a:gd name="T106" fmla="*/ 39 w 234"/>
                  <a:gd name="T107" fmla="*/ 1167 h 1237"/>
                  <a:gd name="T108" fmla="*/ 50 w 234"/>
                  <a:gd name="T109" fmla="*/ 1192 h 1237"/>
                  <a:gd name="T110" fmla="*/ 120 w 234"/>
                  <a:gd name="T111" fmla="*/ 1236 h 1237"/>
                  <a:gd name="T112" fmla="*/ 134 w 234"/>
                  <a:gd name="T113" fmla="*/ 1191 h 1237"/>
                  <a:gd name="T114" fmla="*/ 173 w 234"/>
                  <a:gd name="T115" fmla="*/ 1160 h 1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4" h="1237">
                    <a:moveTo>
                      <a:pt x="147" y="1154"/>
                    </a:moveTo>
                    <a:cubicBezTo>
                      <a:pt x="137" y="1154"/>
                      <a:pt x="127" y="1154"/>
                      <a:pt x="118" y="1153"/>
                    </a:cubicBezTo>
                    <a:cubicBezTo>
                      <a:pt x="115" y="1153"/>
                      <a:pt x="110" y="1153"/>
                      <a:pt x="107" y="1153"/>
                    </a:cubicBezTo>
                    <a:cubicBezTo>
                      <a:pt x="100" y="1152"/>
                      <a:pt x="103" y="1151"/>
                      <a:pt x="100" y="1146"/>
                    </a:cubicBezTo>
                    <a:cubicBezTo>
                      <a:pt x="98" y="1143"/>
                      <a:pt x="95" y="1141"/>
                      <a:pt x="93" y="1138"/>
                    </a:cubicBezTo>
                    <a:cubicBezTo>
                      <a:pt x="90" y="1133"/>
                      <a:pt x="91" y="1135"/>
                      <a:pt x="93" y="1129"/>
                    </a:cubicBezTo>
                    <a:cubicBezTo>
                      <a:pt x="95" y="1123"/>
                      <a:pt x="94" y="1124"/>
                      <a:pt x="93" y="1119"/>
                    </a:cubicBezTo>
                    <a:cubicBezTo>
                      <a:pt x="92" y="1117"/>
                      <a:pt x="90" y="1114"/>
                      <a:pt x="91" y="1112"/>
                    </a:cubicBezTo>
                    <a:cubicBezTo>
                      <a:pt x="91" y="1110"/>
                      <a:pt x="94" y="1110"/>
                      <a:pt x="95" y="1108"/>
                    </a:cubicBezTo>
                    <a:cubicBezTo>
                      <a:pt x="96" y="1104"/>
                      <a:pt x="95" y="1098"/>
                      <a:pt x="92" y="1096"/>
                    </a:cubicBezTo>
                    <a:cubicBezTo>
                      <a:pt x="91" y="1095"/>
                      <a:pt x="81" y="1095"/>
                      <a:pt x="81" y="1094"/>
                    </a:cubicBezTo>
                    <a:cubicBezTo>
                      <a:pt x="75" y="1099"/>
                      <a:pt x="71" y="1105"/>
                      <a:pt x="69" y="1094"/>
                    </a:cubicBezTo>
                    <a:cubicBezTo>
                      <a:pt x="68" y="1091"/>
                      <a:pt x="68" y="1088"/>
                      <a:pt x="68" y="1085"/>
                    </a:cubicBezTo>
                    <a:cubicBezTo>
                      <a:pt x="67" y="1080"/>
                      <a:pt x="65" y="1081"/>
                      <a:pt x="63" y="1076"/>
                    </a:cubicBezTo>
                    <a:cubicBezTo>
                      <a:pt x="57" y="1067"/>
                      <a:pt x="56" y="1048"/>
                      <a:pt x="66" y="1041"/>
                    </a:cubicBezTo>
                    <a:cubicBezTo>
                      <a:pt x="70" y="1039"/>
                      <a:pt x="69" y="1040"/>
                      <a:pt x="71" y="1035"/>
                    </a:cubicBezTo>
                    <a:cubicBezTo>
                      <a:pt x="74" y="1027"/>
                      <a:pt x="79" y="1029"/>
                      <a:pt x="83" y="1023"/>
                    </a:cubicBezTo>
                    <a:cubicBezTo>
                      <a:pt x="87" y="1018"/>
                      <a:pt x="84" y="1011"/>
                      <a:pt x="87" y="1006"/>
                    </a:cubicBezTo>
                    <a:cubicBezTo>
                      <a:pt x="88" y="1002"/>
                      <a:pt x="94" y="996"/>
                      <a:pt x="92" y="991"/>
                    </a:cubicBezTo>
                    <a:cubicBezTo>
                      <a:pt x="91" y="987"/>
                      <a:pt x="86" y="987"/>
                      <a:pt x="87" y="982"/>
                    </a:cubicBezTo>
                    <a:cubicBezTo>
                      <a:pt x="87" y="979"/>
                      <a:pt x="90" y="977"/>
                      <a:pt x="91" y="974"/>
                    </a:cubicBezTo>
                    <a:cubicBezTo>
                      <a:pt x="92" y="972"/>
                      <a:pt x="91" y="968"/>
                      <a:pt x="91" y="966"/>
                    </a:cubicBezTo>
                    <a:cubicBezTo>
                      <a:pt x="98" y="965"/>
                      <a:pt x="97" y="957"/>
                      <a:pt x="103" y="957"/>
                    </a:cubicBezTo>
                    <a:cubicBezTo>
                      <a:pt x="104" y="954"/>
                      <a:pt x="102" y="952"/>
                      <a:pt x="102" y="950"/>
                    </a:cubicBezTo>
                    <a:cubicBezTo>
                      <a:pt x="101" y="942"/>
                      <a:pt x="111" y="940"/>
                      <a:pt x="110" y="932"/>
                    </a:cubicBezTo>
                    <a:cubicBezTo>
                      <a:pt x="110" y="930"/>
                      <a:pt x="108" y="924"/>
                      <a:pt x="107" y="922"/>
                    </a:cubicBezTo>
                    <a:cubicBezTo>
                      <a:pt x="105" y="916"/>
                      <a:pt x="104" y="918"/>
                      <a:pt x="108" y="913"/>
                    </a:cubicBezTo>
                    <a:cubicBezTo>
                      <a:pt x="111" y="908"/>
                      <a:pt x="111" y="909"/>
                      <a:pt x="109" y="904"/>
                    </a:cubicBezTo>
                    <a:cubicBezTo>
                      <a:pt x="108" y="900"/>
                      <a:pt x="107" y="898"/>
                      <a:pt x="108" y="893"/>
                    </a:cubicBezTo>
                    <a:cubicBezTo>
                      <a:pt x="110" y="889"/>
                      <a:pt x="116" y="888"/>
                      <a:pt x="117" y="884"/>
                    </a:cubicBezTo>
                    <a:cubicBezTo>
                      <a:pt x="118" y="882"/>
                      <a:pt x="116" y="874"/>
                      <a:pt x="114" y="872"/>
                    </a:cubicBezTo>
                    <a:cubicBezTo>
                      <a:pt x="113" y="870"/>
                      <a:pt x="110" y="870"/>
                      <a:pt x="108" y="869"/>
                    </a:cubicBezTo>
                    <a:cubicBezTo>
                      <a:pt x="104" y="868"/>
                      <a:pt x="99" y="868"/>
                      <a:pt x="99" y="864"/>
                    </a:cubicBezTo>
                    <a:cubicBezTo>
                      <a:pt x="105" y="862"/>
                      <a:pt x="113" y="866"/>
                      <a:pt x="118" y="864"/>
                    </a:cubicBezTo>
                    <a:cubicBezTo>
                      <a:pt x="121" y="862"/>
                      <a:pt x="120" y="862"/>
                      <a:pt x="121" y="860"/>
                    </a:cubicBezTo>
                    <a:cubicBezTo>
                      <a:pt x="120" y="861"/>
                      <a:pt x="122" y="853"/>
                      <a:pt x="123" y="855"/>
                    </a:cubicBezTo>
                    <a:cubicBezTo>
                      <a:pt x="122" y="850"/>
                      <a:pt x="121" y="851"/>
                      <a:pt x="114" y="850"/>
                    </a:cubicBezTo>
                    <a:cubicBezTo>
                      <a:pt x="108" y="849"/>
                      <a:pt x="107" y="849"/>
                      <a:pt x="107" y="843"/>
                    </a:cubicBezTo>
                    <a:cubicBezTo>
                      <a:pt x="106" y="839"/>
                      <a:pt x="108" y="838"/>
                      <a:pt x="108" y="834"/>
                    </a:cubicBezTo>
                    <a:cubicBezTo>
                      <a:pt x="109" y="830"/>
                      <a:pt x="106" y="827"/>
                      <a:pt x="106" y="824"/>
                    </a:cubicBezTo>
                    <a:cubicBezTo>
                      <a:pt x="106" y="821"/>
                      <a:pt x="106" y="817"/>
                      <a:pt x="105" y="814"/>
                    </a:cubicBezTo>
                    <a:cubicBezTo>
                      <a:pt x="105" y="810"/>
                      <a:pt x="108" y="810"/>
                      <a:pt x="108" y="806"/>
                    </a:cubicBezTo>
                    <a:cubicBezTo>
                      <a:pt x="109" y="800"/>
                      <a:pt x="99" y="802"/>
                      <a:pt x="97" y="796"/>
                    </a:cubicBezTo>
                    <a:cubicBezTo>
                      <a:pt x="97" y="793"/>
                      <a:pt x="97" y="790"/>
                      <a:pt x="97" y="788"/>
                    </a:cubicBezTo>
                    <a:cubicBezTo>
                      <a:pt x="98" y="782"/>
                      <a:pt x="98" y="772"/>
                      <a:pt x="102" y="767"/>
                    </a:cubicBezTo>
                    <a:cubicBezTo>
                      <a:pt x="105" y="764"/>
                      <a:pt x="109" y="765"/>
                      <a:pt x="108" y="759"/>
                    </a:cubicBezTo>
                    <a:cubicBezTo>
                      <a:pt x="107" y="752"/>
                      <a:pt x="104" y="748"/>
                      <a:pt x="104" y="741"/>
                    </a:cubicBezTo>
                    <a:cubicBezTo>
                      <a:pt x="104" y="734"/>
                      <a:pt x="107" y="730"/>
                      <a:pt x="105" y="724"/>
                    </a:cubicBezTo>
                    <a:cubicBezTo>
                      <a:pt x="104" y="721"/>
                      <a:pt x="103" y="719"/>
                      <a:pt x="103" y="715"/>
                    </a:cubicBezTo>
                    <a:cubicBezTo>
                      <a:pt x="104" y="711"/>
                      <a:pt x="109" y="707"/>
                      <a:pt x="110" y="703"/>
                    </a:cubicBezTo>
                    <a:cubicBezTo>
                      <a:pt x="111" y="700"/>
                      <a:pt x="108" y="701"/>
                      <a:pt x="107" y="699"/>
                    </a:cubicBezTo>
                    <a:cubicBezTo>
                      <a:pt x="105" y="695"/>
                      <a:pt x="108" y="696"/>
                      <a:pt x="109" y="692"/>
                    </a:cubicBezTo>
                    <a:cubicBezTo>
                      <a:pt x="110" y="690"/>
                      <a:pt x="110" y="685"/>
                      <a:pt x="110" y="682"/>
                    </a:cubicBezTo>
                    <a:cubicBezTo>
                      <a:pt x="110" y="677"/>
                      <a:pt x="113" y="676"/>
                      <a:pt x="115" y="673"/>
                    </a:cubicBezTo>
                    <a:cubicBezTo>
                      <a:pt x="118" y="669"/>
                      <a:pt x="118" y="666"/>
                      <a:pt x="118" y="662"/>
                    </a:cubicBezTo>
                    <a:cubicBezTo>
                      <a:pt x="117" y="659"/>
                      <a:pt x="115" y="656"/>
                      <a:pt x="118" y="653"/>
                    </a:cubicBezTo>
                    <a:cubicBezTo>
                      <a:pt x="119" y="651"/>
                      <a:pt x="123" y="650"/>
                      <a:pt x="125" y="649"/>
                    </a:cubicBezTo>
                    <a:cubicBezTo>
                      <a:pt x="129" y="647"/>
                      <a:pt x="132" y="647"/>
                      <a:pt x="131" y="642"/>
                    </a:cubicBezTo>
                    <a:cubicBezTo>
                      <a:pt x="131" y="639"/>
                      <a:pt x="129" y="637"/>
                      <a:pt x="129" y="634"/>
                    </a:cubicBezTo>
                    <a:cubicBezTo>
                      <a:pt x="128" y="631"/>
                      <a:pt x="129" y="628"/>
                      <a:pt x="128" y="625"/>
                    </a:cubicBezTo>
                    <a:cubicBezTo>
                      <a:pt x="128" y="623"/>
                      <a:pt x="126" y="620"/>
                      <a:pt x="125" y="618"/>
                    </a:cubicBezTo>
                    <a:cubicBezTo>
                      <a:pt x="124" y="615"/>
                      <a:pt x="123" y="614"/>
                      <a:pt x="124" y="610"/>
                    </a:cubicBezTo>
                    <a:cubicBezTo>
                      <a:pt x="125" y="606"/>
                      <a:pt x="125" y="604"/>
                      <a:pt x="124" y="600"/>
                    </a:cubicBezTo>
                    <a:cubicBezTo>
                      <a:pt x="122" y="596"/>
                      <a:pt x="123" y="596"/>
                      <a:pt x="124" y="593"/>
                    </a:cubicBezTo>
                    <a:cubicBezTo>
                      <a:pt x="126" y="585"/>
                      <a:pt x="123" y="575"/>
                      <a:pt x="131" y="570"/>
                    </a:cubicBezTo>
                    <a:cubicBezTo>
                      <a:pt x="134" y="568"/>
                      <a:pt x="136" y="566"/>
                      <a:pt x="138" y="564"/>
                    </a:cubicBezTo>
                    <a:cubicBezTo>
                      <a:pt x="141" y="561"/>
                      <a:pt x="143" y="561"/>
                      <a:pt x="143" y="557"/>
                    </a:cubicBezTo>
                    <a:cubicBezTo>
                      <a:pt x="144" y="555"/>
                      <a:pt x="144" y="527"/>
                      <a:pt x="139" y="529"/>
                    </a:cubicBezTo>
                    <a:cubicBezTo>
                      <a:pt x="144" y="527"/>
                      <a:pt x="145" y="526"/>
                      <a:pt x="146" y="520"/>
                    </a:cubicBezTo>
                    <a:cubicBezTo>
                      <a:pt x="147" y="514"/>
                      <a:pt x="150" y="506"/>
                      <a:pt x="154" y="501"/>
                    </a:cubicBezTo>
                    <a:cubicBezTo>
                      <a:pt x="155" y="498"/>
                      <a:pt x="157" y="499"/>
                      <a:pt x="158" y="495"/>
                    </a:cubicBezTo>
                    <a:cubicBezTo>
                      <a:pt x="159" y="490"/>
                      <a:pt x="156" y="485"/>
                      <a:pt x="158" y="480"/>
                    </a:cubicBezTo>
                    <a:cubicBezTo>
                      <a:pt x="159" y="477"/>
                      <a:pt x="160" y="474"/>
                      <a:pt x="159" y="471"/>
                    </a:cubicBezTo>
                    <a:cubicBezTo>
                      <a:pt x="158" y="465"/>
                      <a:pt x="154" y="467"/>
                      <a:pt x="152" y="463"/>
                    </a:cubicBezTo>
                    <a:cubicBezTo>
                      <a:pt x="151" y="460"/>
                      <a:pt x="155" y="459"/>
                      <a:pt x="155" y="455"/>
                    </a:cubicBezTo>
                    <a:cubicBezTo>
                      <a:pt x="154" y="453"/>
                      <a:pt x="151" y="450"/>
                      <a:pt x="151" y="448"/>
                    </a:cubicBezTo>
                    <a:cubicBezTo>
                      <a:pt x="150" y="444"/>
                      <a:pt x="150" y="441"/>
                      <a:pt x="148" y="437"/>
                    </a:cubicBezTo>
                    <a:cubicBezTo>
                      <a:pt x="147" y="435"/>
                      <a:pt x="146" y="432"/>
                      <a:pt x="146" y="429"/>
                    </a:cubicBezTo>
                    <a:cubicBezTo>
                      <a:pt x="147" y="428"/>
                      <a:pt x="149" y="425"/>
                      <a:pt x="148" y="423"/>
                    </a:cubicBezTo>
                    <a:cubicBezTo>
                      <a:pt x="148" y="422"/>
                      <a:pt x="143" y="421"/>
                      <a:pt x="142" y="421"/>
                    </a:cubicBezTo>
                    <a:cubicBezTo>
                      <a:pt x="139" y="418"/>
                      <a:pt x="139" y="412"/>
                      <a:pt x="140" y="408"/>
                    </a:cubicBezTo>
                    <a:cubicBezTo>
                      <a:pt x="140" y="404"/>
                      <a:pt x="141" y="402"/>
                      <a:pt x="142" y="399"/>
                    </a:cubicBezTo>
                    <a:cubicBezTo>
                      <a:pt x="145" y="396"/>
                      <a:pt x="145" y="397"/>
                      <a:pt x="145" y="394"/>
                    </a:cubicBezTo>
                    <a:cubicBezTo>
                      <a:pt x="146" y="390"/>
                      <a:pt x="147" y="379"/>
                      <a:pt x="150" y="376"/>
                    </a:cubicBezTo>
                    <a:cubicBezTo>
                      <a:pt x="152" y="375"/>
                      <a:pt x="154" y="376"/>
                      <a:pt x="156" y="374"/>
                    </a:cubicBezTo>
                    <a:cubicBezTo>
                      <a:pt x="158" y="371"/>
                      <a:pt x="157" y="367"/>
                      <a:pt x="157" y="364"/>
                    </a:cubicBezTo>
                    <a:cubicBezTo>
                      <a:pt x="157" y="359"/>
                      <a:pt x="157" y="355"/>
                      <a:pt x="156" y="350"/>
                    </a:cubicBezTo>
                    <a:cubicBezTo>
                      <a:pt x="154" y="346"/>
                      <a:pt x="153" y="343"/>
                      <a:pt x="156" y="340"/>
                    </a:cubicBezTo>
                    <a:cubicBezTo>
                      <a:pt x="157" y="338"/>
                      <a:pt x="159" y="338"/>
                      <a:pt x="159" y="335"/>
                    </a:cubicBezTo>
                    <a:cubicBezTo>
                      <a:pt x="160" y="333"/>
                      <a:pt x="160" y="331"/>
                      <a:pt x="160" y="329"/>
                    </a:cubicBezTo>
                    <a:cubicBezTo>
                      <a:pt x="161" y="327"/>
                      <a:pt x="161" y="324"/>
                      <a:pt x="162" y="322"/>
                    </a:cubicBezTo>
                    <a:cubicBezTo>
                      <a:pt x="164" y="316"/>
                      <a:pt x="168" y="311"/>
                      <a:pt x="172" y="307"/>
                    </a:cubicBezTo>
                    <a:cubicBezTo>
                      <a:pt x="176" y="302"/>
                      <a:pt x="179" y="297"/>
                      <a:pt x="180" y="291"/>
                    </a:cubicBezTo>
                    <a:cubicBezTo>
                      <a:pt x="181" y="287"/>
                      <a:pt x="180" y="281"/>
                      <a:pt x="184" y="279"/>
                    </a:cubicBezTo>
                    <a:cubicBezTo>
                      <a:pt x="186" y="278"/>
                      <a:pt x="189" y="278"/>
                      <a:pt x="190" y="278"/>
                    </a:cubicBezTo>
                    <a:cubicBezTo>
                      <a:pt x="191" y="277"/>
                      <a:pt x="192" y="276"/>
                      <a:pt x="193" y="276"/>
                    </a:cubicBezTo>
                    <a:cubicBezTo>
                      <a:pt x="194" y="276"/>
                      <a:pt x="195" y="276"/>
                      <a:pt x="196" y="276"/>
                    </a:cubicBezTo>
                    <a:cubicBezTo>
                      <a:pt x="203" y="273"/>
                      <a:pt x="197" y="266"/>
                      <a:pt x="195" y="262"/>
                    </a:cubicBezTo>
                    <a:cubicBezTo>
                      <a:pt x="194" y="260"/>
                      <a:pt x="191" y="257"/>
                      <a:pt x="191" y="255"/>
                    </a:cubicBezTo>
                    <a:cubicBezTo>
                      <a:pt x="191" y="251"/>
                      <a:pt x="196" y="251"/>
                      <a:pt x="196" y="247"/>
                    </a:cubicBezTo>
                    <a:cubicBezTo>
                      <a:pt x="197" y="244"/>
                      <a:pt x="195" y="237"/>
                      <a:pt x="194" y="233"/>
                    </a:cubicBezTo>
                    <a:cubicBezTo>
                      <a:pt x="193" y="231"/>
                      <a:pt x="190" y="229"/>
                      <a:pt x="191" y="226"/>
                    </a:cubicBezTo>
                    <a:cubicBezTo>
                      <a:pt x="191" y="223"/>
                      <a:pt x="194" y="222"/>
                      <a:pt x="195" y="219"/>
                    </a:cubicBezTo>
                    <a:cubicBezTo>
                      <a:pt x="199" y="213"/>
                      <a:pt x="191" y="210"/>
                      <a:pt x="193" y="204"/>
                    </a:cubicBezTo>
                    <a:cubicBezTo>
                      <a:pt x="195" y="199"/>
                      <a:pt x="200" y="196"/>
                      <a:pt x="205" y="194"/>
                    </a:cubicBezTo>
                    <a:cubicBezTo>
                      <a:pt x="211" y="192"/>
                      <a:pt x="220" y="189"/>
                      <a:pt x="224" y="185"/>
                    </a:cubicBezTo>
                    <a:cubicBezTo>
                      <a:pt x="228" y="181"/>
                      <a:pt x="229" y="173"/>
                      <a:pt x="231" y="168"/>
                    </a:cubicBezTo>
                    <a:cubicBezTo>
                      <a:pt x="233" y="159"/>
                      <a:pt x="234" y="156"/>
                      <a:pt x="229" y="150"/>
                    </a:cubicBezTo>
                    <a:cubicBezTo>
                      <a:pt x="226" y="152"/>
                      <a:pt x="222" y="153"/>
                      <a:pt x="217" y="152"/>
                    </a:cubicBezTo>
                    <a:cubicBezTo>
                      <a:pt x="211" y="150"/>
                      <a:pt x="208" y="136"/>
                      <a:pt x="211" y="129"/>
                    </a:cubicBezTo>
                    <a:cubicBezTo>
                      <a:pt x="201" y="125"/>
                      <a:pt x="206" y="118"/>
                      <a:pt x="204" y="110"/>
                    </a:cubicBezTo>
                    <a:cubicBezTo>
                      <a:pt x="204" y="108"/>
                      <a:pt x="202" y="104"/>
                      <a:pt x="200" y="102"/>
                    </a:cubicBezTo>
                    <a:cubicBezTo>
                      <a:pt x="198" y="96"/>
                      <a:pt x="195" y="93"/>
                      <a:pt x="193" y="87"/>
                    </a:cubicBezTo>
                    <a:cubicBezTo>
                      <a:pt x="192" y="85"/>
                      <a:pt x="191" y="84"/>
                      <a:pt x="190" y="82"/>
                    </a:cubicBezTo>
                    <a:cubicBezTo>
                      <a:pt x="187" y="76"/>
                      <a:pt x="190" y="76"/>
                      <a:pt x="191" y="70"/>
                    </a:cubicBezTo>
                    <a:cubicBezTo>
                      <a:pt x="194" y="64"/>
                      <a:pt x="190" y="67"/>
                      <a:pt x="190" y="61"/>
                    </a:cubicBezTo>
                    <a:cubicBezTo>
                      <a:pt x="190" y="56"/>
                      <a:pt x="196" y="57"/>
                      <a:pt x="195" y="52"/>
                    </a:cubicBezTo>
                    <a:cubicBezTo>
                      <a:pt x="195" y="50"/>
                      <a:pt x="187" y="46"/>
                      <a:pt x="185" y="44"/>
                    </a:cubicBezTo>
                    <a:cubicBezTo>
                      <a:pt x="181" y="40"/>
                      <a:pt x="181" y="34"/>
                      <a:pt x="180" y="29"/>
                    </a:cubicBezTo>
                    <a:cubicBezTo>
                      <a:pt x="180" y="27"/>
                      <a:pt x="180" y="15"/>
                      <a:pt x="179" y="15"/>
                    </a:cubicBezTo>
                    <a:cubicBezTo>
                      <a:pt x="176" y="14"/>
                      <a:pt x="176" y="11"/>
                      <a:pt x="172" y="10"/>
                    </a:cubicBezTo>
                    <a:cubicBezTo>
                      <a:pt x="173" y="6"/>
                      <a:pt x="170" y="3"/>
                      <a:pt x="167" y="0"/>
                    </a:cubicBezTo>
                    <a:cubicBezTo>
                      <a:pt x="164" y="2"/>
                      <a:pt x="161" y="3"/>
                      <a:pt x="159" y="3"/>
                    </a:cubicBezTo>
                    <a:cubicBezTo>
                      <a:pt x="161" y="9"/>
                      <a:pt x="163" y="14"/>
                      <a:pt x="157" y="18"/>
                    </a:cubicBezTo>
                    <a:cubicBezTo>
                      <a:pt x="154" y="21"/>
                      <a:pt x="148" y="22"/>
                      <a:pt x="143" y="22"/>
                    </a:cubicBezTo>
                    <a:cubicBezTo>
                      <a:pt x="146" y="27"/>
                      <a:pt x="147" y="33"/>
                      <a:pt x="147" y="38"/>
                    </a:cubicBezTo>
                    <a:cubicBezTo>
                      <a:pt x="147" y="46"/>
                      <a:pt x="151" y="53"/>
                      <a:pt x="151" y="60"/>
                    </a:cubicBezTo>
                    <a:cubicBezTo>
                      <a:pt x="150" y="66"/>
                      <a:pt x="151" y="71"/>
                      <a:pt x="151" y="76"/>
                    </a:cubicBezTo>
                    <a:cubicBezTo>
                      <a:pt x="150" y="82"/>
                      <a:pt x="149" y="89"/>
                      <a:pt x="150" y="95"/>
                    </a:cubicBezTo>
                    <a:cubicBezTo>
                      <a:pt x="151" y="101"/>
                      <a:pt x="154" y="106"/>
                      <a:pt x="153" y="111"/>
                    </a:cubicBezTo>
                    <a:cubicBezTo>
                      <a:pt x="150" y="120"/>
                      <a:pt x="149" y="129"/>
                      <a:pt x="148" y="138"/>
                    </a:cubicBezTo>
                    <a:cubicBezTo>
                      <a:pt x="148" y="143"/>
                      <a:pt x="149" y="151"/>
                      <a:pt x="145" y="155"/>
                    </a:cubicBezTo>
                    <a:cubicBezTo>
                      <a:pt x="143" y="157"/>
                      <a:pt x="142" y="155"/>
                      <a:pt x="140" y="157"/>
                    </a:cubicBezTo>
                    <a:cubicBezTo>
                      <a:pt x="138" y="159"/>
                      <a:pt x="138" y="165"/>
                      <a:pt x="138" y="168"/>
                    </a:cubicBezTo>
                    <a:cubicBezTo>
                      <a:pt x="138" y="173"/>
                      <a:pt x="140" y="169"/>
                      <a:pt x="142" y="170"/>
                    </a:cubicBezTo>
                    <a:cubicBezTo>
                      <a:pt x="144" y="173"/>
                      <a:pt x="142" y="178"/>
                      <a:pt x="142" y="181"/>
                    </a:cubicBezTo>
                    <a:cubicBezTo>
                      <a:pt x="141" y="187"/>
                      <a:pt x="141" y="193"/>
                      <a:pt x="140" y="199"/>
                    </a:cubicBezTo>
                    <a:cubicBezTo>
                      <a:pt x="139" y="203"/>
                      <a:pt x="139" y="205"/>
                      <a:pt x="140" y="209"/>
                    </a:cubicBezTo>
                    <a:cubicBezTo>
                      <a:pt x="141" y="214"/>
                      <a:pt x="144" y="221"/>
                      <a:pt x="141" y="226"/>
                    </a:cubicBezTo>
                    <a:cubicBezTo>
                      <a:pt x="138" y="232"/>
                      <a:pt x="134" y="233"/>
                      <a:pt x="137" y="241"/>
                    </a:cubicBezTo>
                    <a:cubicBezTo>
                      <a:pt x="138" y="245"/>
                      <a:pt x="137" y="249"/>
                      <a:pt x="137" y="253"/>
                    </a:cubicBezTo>
                    <a:cubicBezTo>
                      <a:pt x="136" y="258"/>
                      <a:pt x="134" y="263"/>
                      <a:pt x="134" y="268"/>
                    </a:cubicBezTo>
                    <a:cubicBezTo>
                      <a:pt x="133" y="270"/>
                      <a:pt x="134" y="272"/>
                      <a:pt x="133" y="274"/>
                    </a:cubicBezTo>
                    <a:cubicBezTo>
                      <a:pt x="130" y="279"/>
                      <a:pt x="130" y="280"/>
                      <a:pt x="131" y="286"/>
                    </a:cubicBezTo>
                    <a:cubicBezTo>
                      <a:pt x="131" y="288"/>
                      <a:pt x="130" y="290"/>
                      <a:pt x="130" y="292"/>
                    </a:cubicBezTo>
                    <a:cubicBezTo>
                      <a:pt x="129" y="292"/>
                      <a:pt x="128" y="292"/>
                      <a:pt x="127" y="293"/>
                    </a:cubicBezTo>
                    <a:cubicBezTo>
                      <a:pt x="127" y="294"/>
                      <a:pt x="127" y="295"/>
                      <a:pt x="127" y="296"/>
                    </a:cubicBezTo>
                    <a:cubicBezTo>
                      <a:pt x="126" y="298"/>
                      <a:pt x="125" y="300"/>
                      <a:pt x="125" y="301"/>
                    </a:cubicBezTo>
                    <a:cubicBezTo>
                      <a:pt x="124" y="307"/>
                      <a:pt x="124" y="314"/>
                      <a:pt x="122" y="319"/>
                    </a:cubicBezTo>
                    <a:cubicBezTo>
                      <a:pt x="119" y="325"/>
                      <a:pt x="115" y="329"/>
                      <a:pt x="116" y="336"/>
                    </a:cubicBezTo>
                    <a:cubicBezTo>
                      <a:pt x="116" y="341"/>
                      <a:pt x="120" y="344"/>
                      <a:pt x="120" y="349"/>
                    </a:cubicBezTo>
                    <a:cubicBezTo>
                      <a:pt x="121" y="353"/>
                      <a:pt x="119" y="359"/>
                      <a:pt x="118" y="363"/>
                    </a:cubicBezTo>
                    <a:cubicBezTo>
                      <a:pt x="117" y="364"/>
                      <a:pt x="116" y="368"/>
                      <a:pt x="115" y="369"/>
                    </a:cubicBezTo>
                    <a:cubicBezTo>
                      <a:pt x="112" y="374"/>
                      <a:pt x="111" y="373"/>
                      <a:pt x="110" y="380"/>
                    </a:cubicBezTo>
                    <a:cubicBezTo>
                      <a:pt x="110" y="384"/>
                      <a:pt x="110" y="388"/>
                      <a:pt x="110" y="393"/>
                    </a:cubicBezTo>
                    <a:cubicBezTo>
                      <a:pt x="110" y="397"/>
                      <a:pt x="111" y="402"/>
                      <a:pt x="112" y="406"/>
                    </a:cubicBezTo>
                    <a:cubicBezTo>
                      <a:pt x="112" y="411"/>
                      <a:pt x="115" y="415"/>
                      <a:pt x="115" y="419"/>
                    </a:cubicBezTo>
                    <a:cubicBezTo>
                      <a:pt x="115" y="423"/>
                      <a:pt x="113" y="427"/>
                      <a:pt x="114" y="431"/>
                    </a:cubicBezTo>
                    <a:cubicBezTo>
                      <a:pt x="115" y="434"/>
                      <a:pt x="116" y="438"/>
                      <a:pt x="116" y="441"/>
                    </a:cubicBezTo>
                    <a:cubicBezTo>
                      <a:pt x="116" y="447"/>
                      <a:pt x="114" y="451"/>
                      <a:pt x="111" y="456"/>
                    </a:cubicBezTo>
                    <a:cubicBezTo>
                      <a:pt x="109" y="461"/>
                      <a:pt x="109" y="465"/>
                      <a:pt x="110" y="470"/>
                    </a:cubicBezTo>
                    <a:cubicBezTo>
                      <a:pt x="110" y="473"/>
                      <a:pt x="113" y="476"/>
                      <a:pt x="111" y="479"/>
                    </a:cubicBezTo>
                    <a:cubicBezTo>
                      <a:pt x="110" y="481"/>
                      <a:pt x="108" y="481"/>
                      <a:pt x="106" y="483"/>
                    </a:cubicBezTo>
                    <a:cubicBezTo>
                      <a:pt x="105" y="484"/>
                      <a:pt x="105" y="487"/>
                      <a:pt x="104" y="489"/>
                    </a:cubicBezTo>
                    <a:cubicBezTo>
                      <a:pt x="101" y="494"/>
                      <a:pt x="102" y="501"/>
                      <a:pt x="101" y="507"/>
                    </a:cubicBezTo>
                    <a:cubicBezTo>
                      <a:pt x="100" y="512"/>
                      <a:pt x="98" y="517"/>
                      <a:pt x="97" y="522"/>
                    </a:cubicBezTo>
                    <a:cubicBezTo>
                      <a:pt x="97" y="524"/>
                      <a:pt x="96" y="525"/>
                      <a:pt x="94" y="527"/>
                    </a:cubicBezTo>
                    <a:cubicBezTo>
                      <a:pt x="92" y="529"/>
                      <a:pt x="88" y="533"/>
                      <a:pt x="89" y="537"/>
                    </a:cubicBezTo>
                    <a:cubicBezTo>
                      <a:pt x="84" y="537"/>
                      <a:pt x="86" y="541"/>
                      <a:pt x="86" y="544"/>
                    </a:cubicBezTo>
                    <a:cubicBezTo>
                      <a:pt x="85" y="548"/>
                      <a:pt x="84" y="548"/>
                      <a:pt x="82" y="551"/>
                    </a:cubicBezTo>
                    <a:cubicBezTo>
                      <a:pt x="81" y="553"/>
                      <a:pt x="81" y="553"/>
                      <a:pt x="80" y="555"/>
                    </a:cubicBezTo>
                    <a:cubicBezTo>
                      <a:pt x="79" y="558"/>
                      <a:pt x="80" y="561"/>
                      <a:pt x="79" y="564"/>
                    </a:cubicBezTo>
                    <a:cubicBezTo>
                      <a:pt x="78" y="568"/>
                      <a:pt x="76" y="571"/>
                      <a:pt x="76" y="574"/>
                    </a:cubicBezTo>
                    <a:cubicBezTo>
                      <a:pt x="75" y="575"/>
                      <a:pt x="76" y="581"/>
                      <a:pt x="74" y="580"/>
                    </a:cubicBezTo>
                    <a:cubicBezTo>
                      <a:pt x="72" y="580"/>
                      <a:pt x="73" y="576"/>
                      <a:pt x="73" y="575"/>
                    </a:cubicBezTo>
                    <a:cubicBezTo>
                      <a:pt x="68" y="576"/>
                      <a:pt x="70" y="582"/>
                      <a:pt x="71" y="585"/>
                    </a:cubicBezTo>
                    <a:cubicBezTo>
                      <a:pt x="71" y="589"/>
                      <a:pt x="70" y="593"/>
                      <a:pt x="67" y="594"/>
                    </a:cubicBezTo>
                    <a:cubicBezTo>
                      <a:pt x="66" y="595"/>
                      <a:pt x="65" y="596"/>
                      <a:pt x="63" y="595"/>
                    </a:cubicBezTo>
                    <a:cubicBezTo>
                      <a:pt x="63" y="595"/>
                      <a:pt x="60" y="593"/>
                      <a:pt x="61" y="593"/>
                    </a:cubicBezTo>
                    <a:cubicBezTo>
                      <a:pt x="58" y="593"/>
                      <a:pt x="56" y="595"/>
                      <a:pt x="56" y="598"/>
                    </a:cubicBezTo>
                    <a:cubicBezTo>
                      <a:pt x="56" y="601"/>
                      <a:pt x="58" y="600"/>
                      <a:pt x="59" y="603"/>
                    </a:cubicBezTo>
                    <a:cubicBezTo>
                      <a:pt x="60" y="605"/>
                      <a:pt x="57" y="608"/>
                      <a:pt x="57" y="610"/>
                    </a:cubicBezTo>
                    <a:cubicBezTo>
                      <a:pt x="57" y="612"/>
                      <a:pt x="59" y="614"/>
                      <a:pt x="60" y="616"/>
                    </a:cubicBezTo>
                    <a:cubicBezTo>
                      <a:pt x="63" y="622"/>
                      <a:pt x="62" y="624"/>
                      <a:pt x="61" y="631"/>
                    </a:cubicBezTo>
                    <a:cubicBezTo>
                      <a:pt x="61" y="633"/>
                      <a:pt x="60" y="636"/>
                      <a:pt x="60" y="639"/>
                    </a:cubicBezTo>
                    <a:cubicBezTo>
                      <a:pt x="62" y="649"/>
                      <a:pt x="71" y="659"/>
                      <a:pt x="68" y="670"/>
                    </a:cubicBezTo>
                    <a:cubicBezTo>
                      <a:pt x="67" y="674"/>
                      <a:pt x="66" y="678"/>
                      <a:pt x="65" y="681"/>
                    </a:cubicBezTo>
                    <a:cubicBezTo>
                      <a:pt x="64" y="683"/>
                      <a:pt x="64" y="684"/>
                      <a:pt x="63" y="686"/>
                    </a:cubicBezTo>
                    <a:cubicBezTo>
                      <a:pt x="59" y="690"/>
                      <a:pt x="57" y="688"/>
                      <a:pt x="55" y="695"/>
                    </a:cubicBezTo>
                    <a:cubicBezTo>
                      <a:pt x="55" y="700"/>
                      <a:pt x="56" y="705"/>
                      <a:pt x="55" y="709"/>
                    </a:cubicBezTo>
                    <a:cubicBezTo>
                      <a:pt x="54" y="712"/>
                      <a:pt x="53" y="715"/>
                      <a:pt x="52" y="718"/>
                    </a:cubicBezTo>
                    <a:cubicBezTo>
                      <a:pt x="50" y="722"/>
                      <a:pt x="50" y="725"/>
                      <a:pt x="51" y="728"/>
                    </a:cubicBezTo>
                    <a:cubicBezTo>
                      <a:pt x="52" y="734"/>
                      <a:pt x="52" y="740"/>
                      <a:pt x="55" y="745"/>
                    </a:cubicBezTo>
                    <a:cubicBezTo>
                      <a:pt x="56" y="747"/>
                      <a:pt x="57" y="746"/>
                      <a:pt x="57" y="750"/>
                    </a:cubicBezTo>
                    <a:cubicBezTo>
                      <a:pt x="57" y="751"/>
                      <a:pt x="55" y="750"/>
                      <a:pt x="57" y="753"/>
                    </a:cubicBezTo>
                    <a:cubicBezTo>
                      <a:pt x="55" y="757"/>
                      <a:pt x="54" y="754"/>
                      <a:pt x="52" y="754"/>
                    </a:cubicBezTo>
                    <a:cubicBezTo>
                      <a:pt x="52" y="753"/>
                      <a:pt x="51" y="752"/>
                      <a:pt x="50" y="752"/>
                    </a:cubicBezTo>
                    <a:cubicBezTo>
                      <a:pt x="49" y="752"/>
                      <a:pt x="48" y="752"/>
                      <a:pt x="47" y="752"/>
                    </a:cubicBezTo>
                    <a:cubicBezTo>
                      <a:pt x="48" y="754"/>
                      <a:pt x="46" y="756"/>
                      <a:pt x="46" y="759"/>
                    </a:cubicBezTo>
                    <a:cubicBezTo>
                      <a:pt x="46" y="762"/>
                      <a:pt x="46" y="764"/>
                      <a:pt x="45" y="767"/>
                    </a:cubicBezTo>
                    <a:cubicBezTo>
                      <a:pt x="43" y="770"/>
                      <a:pt x="42" y="774"/>
                      <a:pt x="43" y="778"/>
                    </a:cubicBezTo>
                    <a:cubicBezTo>
                      <a:pt x="44" y="783"/>
                      <a:pt x="46" y="784"/>
                      <a:pt x="44" y="790"/>
                    </a:cubicBezTo>
                    <a:cubicBezTo>
                      <a:pt x="43" y="792"/>
                      <a:pt x="43" y="795"/>
                      <a:pt x="42" y="797"/>
                    </a:cubicBezTo>
                    <a:cubicBezTo>
                      <a:pt x="41" y="800"/>
                      <a:pt x="38" y="801"/>
                      <a:pt x="38" y="804"/>
                    </a:cubicBezTo>
                    <a:cubicBezTo>
                      <a:pt x="36" y="809"/>
                      <a:pt x="42" y="810"/>
                      <a:pt x="45" y="811"/>
                    </a:cubicBezTo>
                    <a:cubicBezTo>
                      <a:pt x="48" y="812"/>
                      <a:pt x="53" y="814"/>
                      <a:pt x="56" y="812"/>
                    </a:cubicBezTo>
                    <a:cubicBezTo>
                      <a:pt x="57" y="811"/>
                      <a:pt x="60" y="806"/>
                      <a:pt x="61" y="804"/>
                    </a:cubicBezTo>
                    <a:cubicBezTo>
                      <a:pt x="64" y="799"/>
                      <a:pt x="63" y="794"/>
                      <a:pt x="61" y="788"/>
                    </a:cubicBezTo>
                    <a:cubicBezTo>
                      <a:pt x="59" y="781"/>
                      <a:pt x="65" y="779"/>
                      <a:pt x="65" y="773"/>
                    </a:cubicBezTo>
                    <a:cubicBezTo>
                      <a:pt x="66" y="768"/>
                      <a:pt x="64" y="760"/>
                      <a:pt x="63" y="756"/>
                    </a:cubicBezTo>
                    <a:cubicBezTo>
                      <a:pt x="65" y="755"/>
                      <a:pt x="73" y="759"/>
                      <a:pt x="74" y="756"/>
                    </a:cubicBezTo>
                    <a:cubicBezTo>
                      <a:pt x="77" y="753"/>
                      <a:pt x="72" y="748"/>
                      <a:pt x="76" y="746"/>
                    </a:cubicBezTo>
                    <a:cubicBezTo>
                      <a:pt x="80" y="743"/>
                      <a:pt x="82" y="747"/>
                      <a:pt x="82" y="750"/>
                    </a:cubicBezTo>
                    <a:cubicBezTo>
                      <a:pt x="81" y="753"/>
                      <a:pt x="81" y="752"/>
                      <a:pt x="80" y="754"/>
                    </a:cubicBezTo>
                    <a:cubicBezTo>
                      <a:pt x="78" y="756"/>
                      <a:pt x="77" y="757"/>
                      <a:pt x="78" y="759"/>
                    </a:cubicBezTo>
                    <a:cubicBezTo>
                      <a:pt x="84" y="759"/>
                      <a:pt x="84" y="767"/>
                      <a:pt x="83" y="771"/>
                    </a:cubicBezTo>
                    <a:cubicBezTo>
                      <a:pt x="82" y="772"/>
                      <a:pt x="80" y="773"/>
                      <a:pt x="80" y="774"/>
                    </a:cubicBezTo>
                    <a:cubicBezTo>
                      <a:pt x="79" y="775"/>
                      <a:pt x="81" y="777"/>
                      <a:pt x="80" y="778"/>
                    </a:cubicBezTo>
                    <a:cubicBezTo>
                      <a:pt x="79" y="783"/>
                      <a:pt x="77" y="781"/>
                      <a:pt x="79" y="787"/>
                    </a:cubicBezTo>
                    <a:cubicBezTo>
                      <a:pt x="77" y="789"/>
                      <a:pt x="79" y="794"/>
                      <a:pt x="79" y="797"/>
                    </a:cubicBezTo>
                    <a:cubicBezTo>
                      <a:pt x="78" y="802"/>
                      <a:pt x="74" y="803"/>
                      <a:pt x="73" y="807"/>
                    </a:cubicBezTo>
                    <a:cubicBezTo>
                      <a:pt x="71" y="811"/>
                      <a:pt x="74" y="818"/>
                      <a:pt x="74" y="822"/>
                    </a:cubicBezTo>
                    <a:cubicBezTo>
                      <a:pt x="74" y="829"/>
                      <a:pt x="68" y="828"/>
                      <a:pt x="68" y="834"/>
                    </a:cubicBezTo>
                    <a:cubicBezTo>
                      <a:pt x="68" y="836"/>
                      <a:pt x="68" y="838"/>
                      <a:pt x="68" y="839"/>
                    </a:cubicBezTo>
                    <a:cubicBezTo>
                      <a:pt x="68" y="841"/>
                      <a:pt x="67" y="842"/>
                      <a:pt x="67" y="843"/>
                    </a:cubicBezTo>
                    <a:cubicBezTo>
                      <a:pt x="67" y="846"/>
                      <a:pt x="69" y="849"/>
                      <a:pt x="68" y="851"/>
                    </a:cubicBezTo>
                    <a:cubicBezTo>
                      <a:pt x="66" y="855"/>
                      <a:pt x="63" y="854"/>
                      <a:pt x="64" y="859"/>
                    </a:cubicBezTo>
                    <a:cubicBezTo>
                      <a:pt x="65" y="861"/>
                      <a:pt x="67" y="863"/>
                      <a:pt x="67" y="865"/>
                    </a:cubicBezTo>
                    <a:cubicBezTo>
                      <a:pt x="66" y="868"/>
                      <a:pt x="64" y="867"/>
                      <a:pt x="62" y="869"/>
                    </a:cubicBezTo>
                    <a:cubicBezTo>
                      <a:pt x="60" y="872"/>
                      <a:pt x="63" y="884"/>
                      <a:pt x="58" y="881"/>
                    </a:cubicBezTo>
                    <a:cubicBezTo>
                      <a:pt x="58" y="878"/>
                      <a:pt x="57" y="873"/>
                      <a:pt x="58" y="870"/>
                    </a:cubicBezTo>
                    <a:cubicBezTo>
                      <a:pt x="59" y="866"/>
                      <a:pt x="60" y="864"/>
                      <a:pt x="60" y="860"/>
                    </a:cubicBezTo>
                    <a:cubicBezTo>
                      <a:pt x="60" y="857"/>
                      <a:pt x="60" y="853"/>
                      <a:pt x="61" y="849"/>
                    </a:cubicBezTo>
                    <a:cubicBezTo>
                      <a:pt x="61" y="847"/>
                      <a:pt x="59" y="844"/>
                      <a:pt x="59" y="841"/>
                    </a:cubicBezTo>
                    <a:cubicBezTo>
                      <a:pt x="67" y="840"/>
                      <a:pt x="61" y="834"/>
                      <a:pt x="58" y="831"/>
                    </a:cubicBezTo>
                    <a:cubicBezTo>
                      <a:pt x="57" y="830"/>
                      <a:pt x="55" y="826"/>
                      <a:pt x="54" y="826"/>
                    </a:cubicBezTo>
                    <a:cubicBezTo>
                      <a:pt x="53" y="825"/>
                      <a:pt x="52" y="827"/>
                      <a:pt x="51" y="826"/>
                    </a:cubicBezTo>
                    <a:cubicBezTo>
                      <a:pt x="50" y="826"/>
                      <a:pt x="44" y="825"/>
                      <a:pt x="44" y="828"/>
                    </a:cubicBezTo>
                    <a:cubicBezTo>
                      <a:pt x="44" y="830"/>
                      <a:pt x="50" y="832"/>
                      <a:pt x="51" y="833"/>
                    </a:cubicBezTo>
                    <a:cubicBezTo>
                      <a:pt x="53" y="836"/>
                      <a:pt x="51" y="837"/>
                      <a:pt x="48" y="836"/>
                    </a:cubicBezTo>
                    <a:cubicBezTo>
                      <a:pt x="44" y="835"/>
                      <a:pt x="42" y="832"/>
                      <a:pt x="40" y="836"/>
                    </a:cubicBezTo>
                    <a:cubicBezTo>
                      <a:pt x="38" y="838"/>
                      <a:pt x="38" y="841"/>
                      <a:pt x="37" y="843"/>
                    </a:cubicBezTo>
                    <a:cubicBezTo>
                      <a:pt x="37" y="846"/>
                      <a:pt x="33" y="849"/>
                      <a:pt x="33" y="851"/>
                    </a:cubicBezTo>
                    <a:cubicBezTo>
                      <a:pt x="33" y="854"/>
                      <a:pt x="39" y="854"/>
                      <a:pt x="38" y="857"/>
                    </a:cubicBezTo>
                    <a:cubicBezTo>
                      <a:pt x="37" y="856"/>
                      <a:pt x="32" y="855"/>
                      <a:pt x="31" y="857"/>
                    </a:cubicBezTo>
                    <a:cubicBezTo>
                      <a:pt x="30" y="857"/>
                      <a:pt x="29" y="856"/>
                      <a:pt x="29" y="854"/>
                    </a:cubicBezTo>
                    <a:cubicBezTo>
                      <a:pt x="27" y="854"/>
                      <a:pt x="26" y="855"/>
                      <a:pt x="27" y="857"/>
                    </a:cubicBezTo>
                    <a:cubicBezTo>
                      <a:pt x="29" y="858"/>
                      <a:pt x="31" y="859"/>
                      <a:pt x="32" y="861"/>
                    </a:cubicBezTo>
                    <a:cubicBezTo>
                      <a:pt x="34" y="861"/>
                      <a:pt x="37" y="867"/>
                      <a:pt x="38" y="869"/>
                    </a:cubicBezTo>
                    <a:cubicBezTo>
                      <a:pt x="38" y="870"/>
                      <a:pt x="37" y="871"/>
                      <a:pt x="37" y="873"/>
                    </a:cubicBezTo>
                    <a:cubicBezTo>
                      <a:pt x="37" y="874"/>
                      <a:pt x="38" y="875"/>
                      <a:pt x="38" y="877"/>
                    </a:cubicBezTo>
                    <a:cubicBezTo>
                      <a:pt x="37" y="879"/>
                      <a:pt x="35" y="878"/>
                      <a:pt x="34" y="878"/>
                    </a:cubicBezTo>
                    <a:cubicBezTo>
                      <a:pt x="35" y="881"/>
                      <a:pt x="32" y="881"/>
                      <a:pt x="32" y="884"/>
                    </a:cubicBezTo>
                    <a:cubicBezTo>
                      <a:pt x="33" y="884"/>
                      <a:pt x="35" y="885"/>
                      <a:pt x="36" y="885"/>
                    </a:cubicBezTo>
                    <a:cubicBezTo>
                      <a:pt x="38" y="887"/>
                      <a:pt x="36" y="886"/>
                      <a:pt x="35" y="888"/>
                    </a:cubicBezTo>
                    <a:cubicBezTo>
                      <a:pt x="34" y="890"/>
                      <a:pt x="31" y="896"/>
                      <a:pt x="30" y="896"/>
                    </a:cubicBezTo>
                    <a:cubicBezTo>
                      <a:pt x="28" y="894"/>
                      <a:pt x="29" y="893"/>
                      <a:pt x="26" y="893"/>
                    </a:cubicBezTo>
                    <a:cubicBezTo>
                      <a:pt x="23" y="893"/>
                      <a:pt x="24" y="895"/>
                      <a:pt x="25" y="896"/>
                    </a:cubicBezTo>
                    <a:cubicBezTo>
                      <a:pt x="27" y="897"/>
                      <a:pt x="32" y="898"/>
                      <a:pt x="32" y="899"/>
                    </a:cubicBezTo>
                    <a:cubicBezTo>
                      <a:pt x="33" y="902"/>
                      <a:pt x="28" y="903"/>
                      <a:pt x="26" y="903"/>
                    </a:cubicBezTo>
                    <a:cubicBezTo>
                      <a:pt x="25" y="903"/>
                      <a:pt x="21" y="902"/>
                      <a:pt x="20" y="903"/>
                    </a:cubicBezTo>
                    <a:cubicBezTo>
                      <a:pt x="18" y="904"/>
                      <a:pt x="21" y="911"/>
                      <a:pt x="21" y="914"/>
                    </a:cubicBezTo>
                    <a:cubicBezTo>
                      <a:pt x="22" y="914"/>
                      <a:pt x="22" y="914"/>
                      <a:pt x="22" y="914"/>
                    </a:cubicBezTo>
                    <a:cubicBezTo>
                      <a:pt x="22" y="917"/>
                      <a:pt x="20" y="919"/>
                      <a:pt x="20" y="922"/>
                    </a:cubicBezTo>
                    <a:cubicBezTo>
                      <a:pt x="11" y="922"/>
                      <a:pt x="0" y="937"/>
                      <a:pt x="6" y="944"/>
                    </a:cubicBezTo>
                    <a:cubicBezTo>
                      <a:pt x="8" y="946"/>
                      <a:pt x="13" y="948"/>
                      <a:pt x="15" y="944"/>
                    </a:cubicBezTo>
                    <a:cubicBezTo>
                      <a:pt x="16" y="942"/>
                      <a:pt x="13" y="940"/>
                      <a:pt x="12" y="937"/>
                    </a:cubicBezTo>
                    <a:cubicBezTo>
                      <a:pt x="15" y="938"/>
                      <a:pt x="19" y="943"/>
                      <a:pt x="19" y="937"/>
                    </a:cubicBezTo>
                    <a:cubicBezTo>
                      <a:pt x="18" y="936"/>
                      <a:pt x="17" y="935"/>
                      <a:pt x="17" y="935"/>
                    </a:cubicBezTo>
                    <a:cubicBezTo>
                      <a:pt x="19" y="934"/>
                      <a:pt x="24" y="939"/>
                      <a:pt x="26" y="940"/>
                    </a:cubicBezTo>
                    <a:cubicBezTo>
                      <a:pt x="31" y="943"/>
                      <a:pt x="33" y="948"/>
                      <a:pt x="39" y="944"/>
                    </a:cubicBezTo>
                    <a:cubicBezTo>
                      <a:pt x="40" y="942"/>
                      <a:pt x="38" y="941"/>
                      <a:pt x="37" y="940"/>
                    </a:cubicBezTo>
                    <a:cubicBezTo>
                      <a:pt x="39" y="939"/>
                      <a:pt x="44" y="942"/>
                      <a:pt x="45" y="944"/>
                    </a:cubicBezTo>
                    <a:cubicBezTo>
                      <a:pt x="46" y="946"/>
                      <a:pt x="44" y="950"/>
                      <a:pt x="43" y="952"/>
                    </a:cubicBezTo>
                    <a:cubicBezTo>
                      <a:pt x="41" y="960"/>
                      <a:pt x="33" y="966"/>
                      <a:pt x="31" y="974"/>
                    </a:cubicBezTo>
                    <a:cubicBezTo>
                      <a:pt x="30" y="976"/>
                      <a:pt x="32" y="979"/>
                      <a:pt x="28" y="979"/>
                    </a:cubicBezTo>
                    <a:cubicBezTo>
                      <a:pt x="25" y="979"/>
                      <a:pt x="25" y="975"/>
                      <a:pt x="20" y="975"/>
                    </a:cubicBezTo>
                    <a:cubicBezTo>
                      <a:pt x="18" y="975"/>
                      <a:pt x="12" y="975"/>
                      <a:pt x="12" y="979"/>
                    </a:cubicBezTo>
                    <a:cubicBezTo>
                      <a:pt x="13" y="979"/>
                      <a:pt x="14" y="979"/>
                      <a:pt x="14" y="979"/>
                    </a:cubicBezTo>
                    <a:cubicBezTo>
                      <a:pt x="14" y="983"/>
                      <a:pt x="14" y="985"/>
                      <a:pt x="11" y="988"/>
                    </a:cubicBezTo>
                    <a:cubicBezTo>
                      <a:pt x="6" y="994"/>
                      <a:pt x="9" y="1000"/>
                      <a:pt x="7" y="1007"/>
                    </a:cubicBezTo>
                    <a:cubicBezTo>
                      <a:pt x="7" y="1009"/>
                      <a:pt x="6" y="1010"/>
                      <a:pt x="6" y="1013"/>
                    </a:cubicBezTo>
                    <a:cubicBezTo>
                      <a:pt x="6" y="1014"/>
                      <a:pt x="8" y="1016"/>
                      <a:pt x="7" y="1018"/>
                    </a:cubicBezTo>
                    <a:cubicBezTo>
                      <a:pt x="7" y="1021"/>
                      <a:pt x="5" y="1021"/>
                      <a:pt x="4" y="1023"/>
                    </a:cubicBezTo>
                    <a:cubicBezTo>
                      <a:pt x="3" y="1025"/>
                      <a:pt x="3" y="1027"/>
                      <a:pt x="3" y="1029"/>
                    </a:cubicBezTo>
                    <a:cubicBezTo>
                      <a:pt x="2" y="1034"/>
                      <a:pt x="4" y="1039"/>
                      <a:pt x="10" y="1038"/>
                    </a:cubicBezTo>
                    <a:cubicBezTo>
                      <a:pt x="11" y="1046"/>
                      <a:pt x="3" y="1053"/>
                      <a:pt x="4" y="1061"/>
                    </a:cubicBezTo>
                    <a:cubicBezTo>
                      <a:pt x="9" y="1061"/>
                      <a:pt x="14" y="1064"/>
                      <a:pt x="20" y="1065"/>
                    </a:cubicBezTo>
                    <a:cubicBezTo>
                      <a:pt x="23" y="1066"/>
                      <a:pt x="26" y="1066"/>
                      <a:pt x="27" y="1069"/>
                    </a:cubicBezTo>
                    <a:cubicBezTo>
                      <a:pt x="27" y="1074"/>
                      <a:pt x="24" y="1072"/>
                      <a:pt x="22" y="1071"/>
                    </a:cubicBezTo>
                    <a:cubicBezTo>
                      <a:pt x="19" y="1070"/>
                      <a:pt x="15" y="1069"/>
                      <a:pt x="13" y="1071"/>
                    </a:cubicBezTo>
                    <a:cubicBezTo>
                      <a:pt x="12" y="1073"/>
                      <a:pt x="13" y="1074"/>
                      <a:pt x="13" y="1076"/>
                    </a:cubicBezTo>
                    <a:cubicBezTo>
                      <a:pt x="12" y="1078"/>
                      <a:pt x="10" y="1079"/>
                      <a:pt x="10" y="1081"/>
                    </a:cubicBezTo>
                    <a:cubicBezTo>
                      <a:pt x="9" y="1084"/>
                      <a:pt x="10" y="1086"/>
                      <a:pt x="9" y="1090"/>
                    </a:cubicBezTo>
                    <a:cubicBezTo>
                      <a:pt x="8" y="1094"/>
                      <a:pt x="8" y="1096"/>
                      <a:pt x="10" y="1100"/>
                    </a:cubicBezTo>
                    <a:cubicBezTo>
                      <a:pt x="12" y="1103"/>
                      <a:pt x="13" y="1104"/>
                      <a:pt x="14" y="1100"/>
                    </a:cubicBezTo>
                    <a:cubicBezTo>
                      <a:pt x="16" y="1097"/>
                      <a:pt x="16" y="1095"/>
                      <a:pt x="18" y="1092"/>
                    </a:cubicBezTo>
                    <a:cubicBezTo>
                      <a:pt x="20" y="1090"/>
                      <a:pt x="23" y="1087"/>
                      <a:pt x="24" y="1084"/>
                    </a:cubicBezTo>
                    <a:cubicBezTo>
                      <a:pt x="26" y="1082"/>
                      <a:pt x="25" y="1077"/>
                      <a:pt x="29" y="1077"/>
                    </a:cubicBezTo>
                    <a:cubicBezTo>
                      <a:pt x="28" y="1078"/>
                      <a:pt x="28" y="1079"/>
                      <a:pt x="28" y="1081"/>
                    </a:cubicBezTo>
                    <a:cubicBezTo>
                      <a:pt x="29" y="1081"/>
                      <a:pt x="31" y="1082"/>
                      <a:pt x="32" y="1083"/>
                    </a:cubicBezTo>
                    <a:cubicBezTo>
                      <a:pt x="25" y="1086"/>
                      <a:pt x="32" y="1089"/>
                      <a:pt x="32" y="1095"/>
                    </a:cubicBezTo>
                    <a:cubicBezTo>
                      <a:pt x="30" y="1093"/>
                      <a:pt x="24" y="1094"/>
                      <a:pt x="22" y="1095"/>
                    </a:cubicBezTo>
                    <a:cubicBezTo>
                      <a:pt x="17" y="1096"/>
                      <a:pt x="20" y="1099"/>
                      <a:pt x="21" y="1103"/>
                    </a:cubicBezTo>
                    <a:cubicBezTo>
                      <a:pt x="23" y="1107"/>
                      <a:pt x="21" y="1108"/>
                      <a:pt x="21" y="1112"/>
                    </a:cubicBezTo>
                    <a:cubicBezTo>
                      <a:pt x="21" y="1114"/>
                      <a:pt x="22" y="1116"/>
                      <a:pt x="21" y="1118"/>
                    </a:cubicBezTo>
                    <a:cubicBezTo>
                      <a:pt x="21" y="1120"/>
                      <a:pt x="19" y="1121"/>
                      <a:pt x="18" y="1123"/>
                    </a:cubicBezTo>
                    <a:cubicBezTo>
                      <a:pt x="17" y="1124"/>
                      <a:pt x="17" y="1126"/>
                      <a:pt x="16" y="1127"/>
                    </a:cubicBezTo>
                    <a:cubicBezTo>
                      <a:pt x="16" y="1128"/>
                      <a:pt x="11" y="1137"/>
                      <a:pt x="13" y="1137"/>
                    </a:cubicBezTo>
                    <a:cubicBezTo>
                      <a:pt x="15" y="1137"/>
                      <a:pt x="17" y="1135"/>
                      <a:pt x="19" y="1134"/>
                    </a:cubicBezTo>
                    <a:cubicBezTo>
                      <a:pt x="20" y="1133"/>
                      <a:pt x="20" y="1132"/>
                      <a:pt x="22" y="1132"/>
                    </a:cubicBezTo>
                    <a:cubicBezTo>
                      <a:pt x="23" y="1132"/>
                      <a:pt x="24" y="1133"/>
                      <a:pt x="25" y="1133"/>
                    </a:cubicBezTo>
                    <a:cubicBezTo>
                      <a:pt x="29" y="1133"/>
                      <a:pt x="32" y="1127"/>
                      <a:pt x="35" y="1124"/>
                    </a:cubicBezTo>
                    <a:cubicBezTo>
                      <a:pt x="36" y="1122"/>
                      <a:pt x="38" y="1119"/>
                      <a:pt x="40" y="1119"/>
                    </a:cubicBezTo>
                    <a:cubicBezTo>
                      <a:pt x="42" y="1119"/>
                      <a:pt x="44" y="1120"/>
                      <a:pt x="43" y="1123"/>
                    </a:cubicBezTo>
                    <a:cubicBezTo>
                      <a:pt x="42" y="1124"/>
                      <a:pt x="37" y="1124"/>
                      <a:pt x="37" y="1127"/>
                    </a:cubicBezTo>
                    <a:cubicBezTo>
                      <a:pt x="38" y="1129"/>
                      <a:pt x="43" y="1129"/>
                      <a:pt x="45" y="1129"/>
                    </a:cubicBezTo>
                    <a:cubicBezTo>
                      <a:pt x="45" y="1129"/>
                      <a:pt x="45" y="1130"/>
                      <a:pt x="45" y="1130"/>
                    </a:cubicBezTo>
                    <a:cubicBezTo>
                      <a:pt x="50" y="1130"/>
                      <a:pt x="48" y="1134"/>
                      <a:pt x="46" y="1137"/>
                    </a:cubicBezTo>
                    <a:cubicBezTo>
                      <a:pt x="42" y="1141"/>
                      <a:pt x="39" y="1138"/>
                      <a:pt x="34" y="1140"/>
                    </a:cubicBezTo>
                    <a:cubicBezTo>
                      <a:pt x="35" y="1141"/>
                      <a:pt x="35" y="1143"/>
                      <a:pt x="36" y="1144"/>
                    </a:cubicBezTo>
                    <a:cubicBezTo>
                      <a:pt x="37" y="1146"/>
                      <a:pt x="39" y="1147"/>
                      <a:pt x="40" y="1149"/>
                    </a:cubicBezTo>
                    <a:cubicBezTo>
                      <a:pt x="40" y="1152"/>
                      <a:pt x="38" y="1155"/>
                      <a:pt x="37" y="1158"/>
                    </a:cubicBezTo>
                    <a:cubicBezTo>
                      <a:pt x="36" y="1162"/>
                      <a:pt x="38" y="1163"/>
                      <a:pt x="39" y="1167"/>
                    </a:cubicBezTo>
                    <a:cubicBezTo>
                      <a:pt x="41" y="1170"/>
                      <a:pt x="40" y="1174"/>
                      <a:pt x="41" y="1176"/>
                    </a:cubicBezTo>
                    <a:cubicBezTo>
                      <a:pt x="42" y="1178"/>
                      <a:pt x="44" y="1176"/>
                      <a:pt x="44" y="1179"/>
                    </a:cubicBezTo>
                    <a:cubicBezTo>
                      <a:pt x="44" y="1180"/>
                      <a:pt x="41" y="1180"/>
                      <a:pt x="42" y="1182"/>
                    </a:cubicBezTo>
                    <a:cubicBezTo>
                      <a:pt x="45" y="1183"/>
                      <a:pt x="45" y="1182"/>
                      <a:pt x="48" y="1184"/>
                    </a:cubicBezTo>
                    <a:cubicBezTo>
                      <a:pt x="50" y="1186"/>
                      <a:pt x="51" y="1186"/>
                      <a:pt x="55" y="1186"/>
                    </a:cubicBezTo>
                    <a:cubicBezTo>
                      <a:pt x="58" y="1192"/>
                      <a:pt x="51" y="1189"/>
                      <a:pt x="50" y="1192"/>
                    </a:cubicBezTo>
                    <a:cubicBezTo>
                      <a:pt x="50" y="1196"/>
                      <a:pt x="58" y="1192"/>
                      <a:pt x="58" y="1196"/>
                    </a:cubicBezTo>
                    <a:cubicBezTo>
                      <a:pt x="62" y="1195"/>
                      <a:pt x="66" y="1203"/>
                      <a:pt x="68" y="1206"/>
                    </a:cubicBezTo>
                    <a:cubicBezTo>
                      <a:pt x="71" y="1210"/>
                      <a:pt x="75" y="1213"/>
                      <a:pt x="80" y="1216"/>
                    </a:cubicBezTo>
                    <a:cubicBezTo>
                      <a:pt x="86" y="1220"/>
                      <a:pt x="93" y="1224"/>
                      <a:pt x="100" y="1228"/>
                    </a:cubicBezTo>
                    <a:cubicBezTo>
                      <a:pt x="103" y="1230"/>
                      <a:pt x="106" y="1231"/>
                      <a:pt x="110" y="1232"/>
                    </a:cubicBezTo>
                    <a:cubicBezTo>
                      <a:pt x="114" y="1233"/>
                      <a:pt x="116" y="1236"/>
                      <a:pt x="120" y="1236"/>
                    </a:cubicBezTo>
                    <a:cubicBezTo>
                      <a:pt x="128" y="1237"/>
                      <a:pt x="129" y="1228"/>
                      <a:pt x="129" y="1222"/>
                    </a:cubicBezTo>
                    <a:cubicBezTo>
                      <a:pt x="129" y="1219"/>
                      <a:pt x="130" y="1217"/>
                      <a:pt x="130" y="1214"/>
                    </a:cubicBezTo>
                    <a:cubicBezTo>
                      <a:pt x="131" y="1211"/>
                      <a:pt x="129" y="1209"/>
                      <a:pt x="131" y="1206"/>
                    </a:cubicBezTo>
                    <a:cubicBezTo>
                      <a:pt x="131" y="1203"/>
                      <a:pt x="132" y="1200"/>
                      <a:pt x="133" y="1198"/>
                    </a:cubicBezTo>
                    <a:cubicBezTo>
                      <a:pt x="134" y="1195"/>
                      <a:pt x="137" y="1193"/>
                      <a:pt x="137" y="1191"/>
                    </a:cubicBezTo>
                    <a:cubicBezTo>
                      <a:pt x="136" y="1191"/>
                      <a:pt x="135" y="1191"/>
                      <a:pt x="134" y="1191"/>
                    </a:cubicBezTo>
                    <a:cubicBezTo>
                      <a:pt x="135" y="1186"/>
                      <a:pt x="138" y="1186"/>
                      <a:pt x="141" y="1185"/>
                    </a:cubicBezTo>
                    <a:cubicBezTo>
                      <a:pt x="145" y="1184"/>
                      <a:pt x="148" y="1182"/>
                      <a:pt x="152" y="1180"/>
                    </a:cubicBezTo>
                    <a:cubicBezTo>
                      <a:pt x="157" y="1177"/>
                      <a:pt x="164" y="1178"/>
                      <a:pt x="168" y="1172"/>
                    </a:cubicBezTo>
                    <a:cubicBezTo>
                      <a:pt x="171" y="1166"/>
                      <a:pt x="174" y="1162"/>
                      <a:pt x="181" y="1165"/>
                    </a:cubicBezTo>
                    <a:cubicBezTo>
                      <a:pt x="186" y="1167"/>
                      <a:pt x="192" y="1170"/>
                      <a:pt x="198" y="1169"/>
                    </a:cubicBezTo>
                    <a:cubicBezTo>
                      <a:pt x="191" y="1164"/>
                      <a:pt x="182" y="1162"/>
                      <a:pt x="173" y="1160"/>
                    </a:cubicBezTo>
                    <a:cubicBezTo>
                      <a:pt x="163" y="1157"/>
                      <a:pt x="157" y="1154"/>
                      <a:pt x="147" y="115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99" name="Freeform 491">
                <a:extLst>
                  <a:ext uri="{FF2B5EF4-FFF2-40B4-BE49-F238E27FC236}">
                    <a16:creationId xmlns:a16="http://schemas.microsoft.com/office/drawing/2014/main" id="{32E5915F-97C3-4A9F-8856-39F772299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9211" y="5089920"/>
                <a:ext cx="465964" cy="913497"/>
              </a:xfrm>
              <a:custGeom>
                <a:avLst/>
                <a:gdLst>
                  <a:gd name="T0" fmla="*/ 511 w 535"/>
                  <a:gd name="T1" fmla="*/ 111 h 1049"/>
                  <a:gd name="T2" fmla="*/ 480 w 535"/>
                  <a:gd name="T3" fmla="*/ 164 h 1049"/>
                  <a:gd name="T4" fmla="*/ 427 w 535"/>
                  <a:gd name="T5" fmla="*/ 162 h 1049"/>
                  <a:gd name="T6" fmla="*/ 418 w 535"/>
                  <a:gd name="T7" fmla="*/ 126 h 1049"/>
                  <a:gd name="T8" fmla="*/ 368 w 535"/>
                  <a:gd name="T9" fmla="*/ 66 h 1049"/>
                  <a:gd name="T10" fmla="*/ 291 w 535"/>
                  <a:gd name="T11" fmla="*/ 6 h 1049"/>
                  <a:gd name="T12" fmla="*/ 218 w 535"/>
                  <a:gd name="T13" fmla="*/ 9 h 1049"/>
                  <a:gd name="T14" fmla="*/ 174 w 535"/>
                  <a:gd name="T15" fmla="*/ 30 h 1049"/>
                  <a:gd name="T16" fmla="*/ 149 w 535"/>
                  <a:gd name="T17" fmla="*/ 74 h 1049"/>
                  <a:gd name="T18" fmla="*/ 138 w 535"/>
                  <a:gd name="T19" fmla="*/ 113 h 1049"/>
                  <a:gd name="T20" fmla="*/ 140 w 535"/>
                  <a:gd name="T21" fmla="*/ 156 h 1049"/>
                  <a:gd name="T22" fmla="*/ 124 w 535"/>
                  <a:gd name="T23" fmla="*/ 171 h 1049"/>
                  <a:gd name="T24" fmla="*/ 103 w 535"/>
                  <a:gd name="T25" fmla="*/ 215 h 1049"/>
                  <a:gd name="T26" fmla="*/ 100 w 535"/>
                  <a:gd name="T27" fmla="*/ 254 h 1049"/>
                  <a:gd name="T28" fmla="*/ 84 w 535"/>
                  <a:gd name="T29" fmla="*/ 288 h 1049"/>
                  <a:gd name="T30" fmla="*/ 92 w 535"/>
                  <a:gd name="T31" fmla="*/ 317 h 1049"/>
                  <a:gd name="T32" fmla="*/ 103 w 535"/>
                  <a:gd name="T33" fmla="*/ 351 h 1049"/>
                  <a:gd name="T34" fmla="*/ 90 w 535"/>
                  <a:gd name="T35" fmla="*/ 400 h 1049"/>
                  <a:gd name="T36" fmla="*/ 75 w 535"/>
                  <a:gd name="T37" fmla="*/ 450 h 1049"/>
                  <a:gd name="T38" fmla="*/ 69 w 535"/>
                  <a:gd name="T39" fmla="*/ 498 h 1049"/>
                  <a:gd name="T40" fmla="*/ 69 w 535"/>
                  <a:gd name="T41" fmla="*/ 529 h 1049"/>
                  <a:gd name="T42" fmla="*/ 54 w 535"/>
                  <a:gd name="T43" fmla="*/ 562 h 1049"/>
                  <a:gd name="T44" fmla="*/ 47 w 535"/>
                  <a:gd name="T45" fmla="*/ 595 h 1049"/>
                  <a:gd name="T46" fmla="*/ 46 w 535"/>
                  <a:gd name="T47" fmla="*/ 647 h 1049"/>
                  <a:gd name="T48" fmla="*/ 49 w 535"/>
                  <a:gd name="T49" fmla="*/ 694 h 1049"/>
                  <a:gd name="T50" fmla="*/ 58 w 535"/>
                  <a:gd name="T51" fmla="*/ 730 h 1049"/>
                  <a:gd name="T52" fmla="*/ 43 w 535"/>
                  <a:gd name="T53" fmla="*/ 744 h 1049"/>
                  <a:gd name="T54" fmla="*/ 52 w 535"/>
                  <a:gd name="T55" fmla="*/ 773 h 1049"/>
                  <a:gd name="T56" fmla="*/ 54 w 535"/>
                  <a:gd name="T57" fmla="*/ 812 h 1049"/>
                  <a:gd name="T58" fmla="*/ 35 w 535"/>
                  <a:gd name="T59" fmla="*/ 854 h 1049"/>
                  <a:gd name="T60" fmla="*/ 27 w 535"/>
                  <a:gd name="T61" fmla="*/ 903 h 1049"/>
                  <a:gd name="T62" fmla="*/ 12 w 535"/>
                  <a:gd name="T63" fmla="*/ 965 h 1049"/>
                  <a:gd name="T64" fmla="*/ 39 w 535"/>
                  <a:gd name="T65" fmla="*/ 988 h 1049"/>
                  <a:gd name="T66" fmla="*/ 37 w 535"/>
                  <a:gd name="T67" fmla="*/ 1018 h 1049"/>
                  <a:gd name="T68" fmla="*/ 91 w 535"/>
                  <a:gd name="T69" fmla="*/ 1034 h 1049"/>
                  <a:gd name="T70" fmla="*/ 137 w 535"/>
                  <a:gd name="T71" fmla="*/ 1037 h 1049"/>
                  <a:gd name="T72" fmla="*/ 158 w 535"/>
                  <a:gd name="T73" fmla="*/ 944 h 1049"/>
                  <a:gd name="T74" fmla="*/ 210 w 535"/>
                  <a:gd name="T75" fmla="*/ 856 h 1049"/>
                  <a:gd name="T76" fmla="*/ 177 w 535"/>
                  <a:gd name="T77" fmla="*/ 818 h 1049"/>
                  <a:gd name="T78" fmla="*/ 203 w 535"/>
                  <a:gd name="T79" fmla="*/ 752 h 1049"/>
                  <a:gd name="T80" fmla="*/ 226 w 535"/>
                  <a:gd name="T81" fmla="*/ 715 h 1049"/>
                  <a:gd name="T82" fmla="*/ 242 w 535"/>
                  <a:gd name="T83" fmla="*/ 680 h 1049"/>
                  <a:gd name="T84" fmla="*/ 249 w 535"/>
                  <a:gd name="T85" fmla="*/ 660 h 1049"/>
                  <a:gd name="T86" fmla="*/ 269 w 535"/>
                  <a:gd name="T87" fmla="*/ 651 h 1049"/>
                  <a:gd name="T88" fmla="*/ 246 w 535"/>
                  <a:gd name="T89" fmla="*/ 656 h 1049"/>
                  <a:gd name="T90" fmla="*/ 249 w 535"/>
                  <a:gd name="T91" fmla="*/ 603 h 1049"/>
                  <a:gd name="T92" fmla="*/ 307 w 535"/>
                  <a:gd name="T93" fmla="*/ 566 h 1049"/>
                  <a:gd name="T94" fmla="*/ 305 w 535"/>
                  <a:gd name="T95" fmla="*/ 530 h 1049"/>
                  <a:gd name="T96" fmla="*/ 397 w 535"/>
                  <a:gd name="T97" fmla="*/ 524 h 1049"/>
                  <a:gd name="T98" fmla="*/ 434 w 535"/>
                  <a:gd name="T99" fmla="*/ 494 h 1049"/>
                  <a:gd name="T100" fmla="*/ 436 w 535"/>
                  <a:gd name="T101" fmla="*/ 435 h 1049"/>
                  <a:gd name="T102" fmla="*/ 407 w 535"/>
                  <a:gd name="T103" fmla="*/ 363 h 1049"/>
                  <a:gd name="T104" fmla="*/ 416 w 535"/>
                  <a:gd name="T105" fmla="*/ 309 h 1049"/>
                  <a:gd name="T106" fmla="*/ 431 w 535"/>
                  <a:gd name="T107" fmla="*/ 252 h 1049"/>
                  <a:gd name="T108" fmla="*/ 458 w 535"/>
                  <a:gd name="T109" fmla="*/ 215 h 1049"/>
                  <a:gd name="T110" fmla="*/ 512 w 535"/>
                  <a:gd name="T111" fmla="*/ 167 h 1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35" h="1049">
                    <a:moveTo>
                      <a:pt x="534" y="130"/>
                    </a:moveTo>
                    <a:cubicBezTo>
                      <a:pt x="533" y="125"/>
                      <a:pt x="531" y="123"/>
                      <a:pt x="529" y="120"/>
                    </a:cubicBezTo>
                    <a:cubicBezTo>
                      <a:pt x="527" y="117"/>
                      <a:pt x="527" y="111"/>
                      <a:pt x="523" y="110"/>
                    </a:cubicBezTo>
                    <a:cubicBezTo>
                      <a:pt x="519" y="109"/>
                      <a:pt x="515" y="113"/>
                      <a:pt x="511" y="111"/>
                    </a:cubicBezTo>
                    <a:cubicBezTo>
                      <a:pt x="509" y="118"/>
                      <a:pt x="509" y="124"/>
                      <a:pt x="508" y="132"/>
                    </a:cubicBezTo>
                    <a:cubicBezTo>
                      <a:pt x="507" y="137"/>
                      <a:pt x="503" y="143"/>
                      <a:pt x="499" y="146"/>
                    </a:cubicBezTo>
                    <a:cubicBezTo>
                      <a:pt x="495" y="150"/>
                      <a:pt x="489" y="151"/>
                      <a:pt x="486" y="154"/>
                    </a:cubicBezTo>
                    <a:cubicBezTo>
                      <a:pt x="483" y="156"/>
                      <a:pt x="483" y="163"/>
                      <a:pt x="480" y="164"/>
                    </a:cubicBezTo>
                    <a:cubicBezTo>
                      <a:pt x="476" y="166"/>
                      <a:pt x="473" y="162"/>
                      <a:pt x="469" y="163"/>
                    </a:cubicBezTo>
                    <a:cubicBezTo>
                      <a:pt x="465" y="164"/>
                      <a:pt x="465" y="168"/>
                      <a:pt x="461" y="169"/>
                    </a:cubicBezTo>
                    <a:cubicBezTo>
                      <a:pt x="460" y="170"/>
                      <a:pt x="453" y="167"/>
                      <a:pt x="451" y="167"/>
                    </a:cubicBezTo>
                    <a:cubicBezTo>
                      <a:pt x="442" y="166"/>
                      <a:pt x="435" y="165"/>
                      <a:pt x="427" y="162"/>
                    </a:cubicBezTo>
                    <a:cubicBezTo>
                      <a:pt x="417" y="159"/>
                      <a:pt x="411" y="162"/>
                      <a:pt x="402" y="162"/>
                    </a:cubicBezTo>
                    <a:cubicBezTo>
                      <a:pt x="399" y="157"/>
                      <a:pt x="405" y="154"/>
                      <a:pt x="408" y="151"/>
                    </a:cubicBezTo>
                    <a:cubicBezTo>
                      <a:pt x="411" y="147"/>
                      <a:pt x="412" y="144"/>
                      <a:pt x="414" y="139"/>
                    </a:cubicBezTo>
                    <a:cubicBezTo>
                      <a:pt x="415" y="134"/>
                      <a:pt x="415" y="130"/>
                      <a:pt x="418" y="126"/>
                    </a:cubicBezTo>
                    <a:cubicBezTo>
                      <a:pt x="421" y="121"/>
                      <a:pt x="431" y="112"/>
                      <a:pt x="429" y="106"/>
                    </a:cubicBezTo>
                    <a:cubicBezTo>
                      <a:pt x="428" y="100"/>
                      <a:pt x="424" y="97"/>
                      <a:pt x="419" y="95"/>
                    </a:cubicBezTo>
                    <a:cubicBezTo>
                      <a:pt x="410" y="91"/>
                      <a:pt x="401" y="89"/>
                      <a:pt x="392" y="84"/>
                    </a:cubicBezTo>
                    <a:cubicBezTo>
                      <a:pt x="384" y="80"/>
                      <a:pt x="377" y="69"/>
                      <a:pt x="368" y="66"/>
                    </a:cubicBezTo>
                    <a:cubicBezTo>
                      <a:pt x="360" y="64"/>
                      <a:pt x="348" y="63"/>
                      <a:pt x="339" y="58"/>
                    </a:cubicBezTo>
                    <a:cubicBezTo>
                      <a:pt x="332" y="53"/>
                      <a:pt x="322" y="43"/>
                      <a:pt x="315" y="36"/>
                    </a:cubicBezTo>
                    <a:cubicBezTo>
                      <a:pt x="312" y="33"/>
                      <a:pt x="309" y="27"/>
                      <a:pt x="306" y="23"/>
                    </a:cubicBezTo>
                    <a:cubicBezTo>
                      <a:pt x="306" y="23"/>
                      <a:pt x="289" y="6"/>
                      <a:pt x="291" y="6"/>
                    </a:cubicBezTo>
                    <a:cubicBezTo>
                      <a:pt x="283" y="6"/>
                      <a:pt x="269" y="3"/>
                      <a:pt x="262" y="7"/>
                    </a:cubicBezTo>
                    <a:cubicBezTo>
                      <a:pt x="256" y="9"/>
                      <a:pt x="256" y="17"/>
                      <a:pt x="254" y="22"/>
                    </a:cubicBezTo>
                    <a:cubicBezTo>
                      <a:pt x="251" y="32"/>
                      <a:pt x="249" y="28"/>
                      <a:pt x="247" y="21"/>
                    </a:cubicBezTo>
                    <a:cubicBezTo>
                      <a:pt x="241" y="7"/>
                      <a:pt x="230" y="11"/>
                      <a:pt x="218" y="9"/>
                    </a:cubicBezTo>
                    <a:cubicBezTo>
                      <a:pt x="213" y="9"/>
                      <a:pt x="212" y="8"/>
                      <a:pt x="208" y="5"/>
                    </a:cubicBezTo>
                    <a:cubicBezTo>
                      <a:pt x="202" y="0"/>
                      <a:pt x="203" y="0"/>
                      <a:pt x="198" y="6"/>
                    </a:cubicBezTo>
                    <a:cubicBezTo>
                      <a:pt x="193" y="13"/>
                      <a:pt x="186" y="14"/>
                      <a:pt x="181" y="20"/>
                    </a:cubicBezTo>
                    <a:cubicBezTo>
                      <a:pt x="178" y="24"/>
                      <a:pt x="178" y="27"/>
                      <a:pt x="174" y="30"/>
                    </a:cubicBezTo>
                    <a:cubicBezTo>
                      <a:pt x="174" y="30"/>
                      <a:pt x="173" y="30"/>
                      <a:pt x="173" y="30"/>
                    </a:cubicBezTo>
                    <a:cubicBezTo>
                      <a:pt x="178" y="36"/>
                      <a:pt x="177" y="39"/>
                      <a:pt x="175" y="48"/>
                    </a:cubicBezTo>
                    <a:cubicBezTo>
                      <a:pt x="173" y="53"/>
                      <a:pt x="172" y="61"/>
                      <a:pt x="168" y="65"/>
                    </a:cubicBezTo>
                    <a:cubicBezTo>
                      <a:pt x="164" y="69"/>
                      <a:pt x="155" y="72"/>
                      <a:pt x="149" y="74"/>
                    </a:cubicBezTo>
                    <a:cubicBezTo>
                      <a:pt x="144" y="76"/>
                      <a:pt x="139" y="79"/>
                      <a:pt x="137" y="84"/>
                    </a:cubicBezTo>
                    <a:cubicBezTo>
                      <a:pt x="135" y="90"/>
                      <a:pt x="143" y="93"/>
                      <a:pt x="139" y="99"/>
                    </a:cubicBezTo>
                    <a:cubicBezTo>
                      <a:pt x="138" y="102"/>
                      <a:pt x="135" y="103"/>
                      <a:pt x="135" y="106"/>
                    </a:cubicBezTo>
                    <a:cubicBezTo>
                      <a:pt x="134" y="109"/>
                      <a:pt x="137" y="111"/>
                      <a:pt x="138" y="113"/>
                    </a:cubicBezTo>
                    <a:cubicBezTo>
                      <a:pt x="139" y="117"/>
                      <a:pt x="141" y="124"/>
                      <a:pt x="140" y="127"/>
                    </a:cubicBezTo>
                    <a:cubicBezTo>
                      <a:pt x="140" y="131"/>
                      <a:pt x="135" y="131"/>
                      <a:pt x="135" y="135"/>
                    </a:cubicBezTo>
                    <a:cubicBezTo>
                      <a:pt x="135" y="137"/>
                      <a:pt x="138" y="140"/>
                      <a:pt x="139" y="142"/>
                    </a:cubicBezTo>
                    <a:cubicBezTo>
                      <a:pt x="141" y="146"/>
                      <a:pt x="147" y="153"/>
                      <a:pt x="140" y="156"/>
                    </a:cubicBezTo>
                    <a:cubicBezTo>
                      <a:pt x="139" y="156"/>
                      <a:pt x="138" y="156"/>
                      <a:pt x="137" y="156"/>
                    </a:cubicBezTo>
                    <a:cubicBezTo>
                      <a:pt x="136" y="156"/>
                      <a:pt x="135" y="157"/>
                      <a:pt x="134" y="158"/>
                    </a:cubicBezTo>
                    <a:cubicBezTo>
                      <a:pt x="133" y="158"/>
                      <a:pt x="130" y="158"/>
                      <a:pt x="128" y="159"/>
                    </a:cubicBezTo>
                    <a:cubicBezTo>
                      <a:pt x="124" y="161"/>
                      <a:pt x="125" y="167"/>
                      <a:pt x="124" y="171"/>
                    </a:cubicBezTo>
                    <a:cubicBezTo>
                      <a:pt x="123" y="177"/>
                      <a:pt x="120" y="182"/>
                      <a:pt x="116" y="187"/>
                    </a:cubicBezTo>
                    <a:cubicBezTo>
                      <a:pt x="112" y="191"/>
                      <a:pt x="108" y="196"/>
                      <a:pt x="106" y="202"/>
                    </a:cubicBezTo>
                    <a:cubicBezTo>
                      <a:pt x="105" y="204"/>
                      <a:pt x="105" y="207"/>
                      <a:pt x="104" y="209"/>
                    </a:cubicBezTo>
                    <a:cubicBezTo>
                      <a:pt x="104" y="211"/>
                      <a:pt x="104" y="213"/>
                      <a:pt x="103" y="215"/>
                    </a:cubicBezTo>
                    <a:cubicBezTo>
                      <a:pt x="103" y="218"/>
                      <a:pt x="101" y="218"/>
                      <a:pt x="100" y="220"/>
                    </a:cubicBezTo>
                    <a:cubicBezTo>
                      <a:pt x="97" y="223"/>
                      <a:pt x="98" y="226"/>
                      <a:pt x="100" y="230"/>
                    </a:cubicBezTo>
                    <a:cubicBezTo>
                      <a:pt x="101" y="235"/>
                      <a:pt x="101" y="239"/>
                      <a:pt x="101" y="244"/>
                    </a:cubicBezTo>
                    <a:cubicBezTo>
                      <a:pt x="101" y="247"/>
                      <a:pt x="102" y="251"/>
                      <a:pt x="100" y="254"/>
                    </a:cubicBezTo>
                    <a:cubicBezTo>
                      <a:pt x="98" y="256"/>
                      <a:pt x="96" y="255"/>
                      <a:pt x="94" y="256"/>
                    </a:cubicBezTo>
                    <a:cubicBezTo>
                      <a:pt x="91" y="259"/>
                      <a:pt x="90" y="270"/>
                      <a:pt x="89" y="274"/>
                    </a:cubicBezTo>
                    <a:cubicBezTo>
                      <a:pt x="89" y="277"/>
                      <a:pt x="89" y="276"/>
                      <a:pt x="86" y="279"/>
                    </a:cubicBezTo>
                    <a:cubicBezTo>
                      <a:pt x="85" y="282"/>
                      <a:pt x="84" y="284"/>
                      <a:pt x="84" y="288"/>
                    </a:cubicBezTo>
                    <a:cubicBezTo>
                      <a:pt x="83" y="292"/>
                      <a:pt x="83" y="298"/>
                      <a:pt x="86" y="301"/>
                    </a:cubicBezTo>
                    <a:cubicBezTo>
                      <a:pt x="87" y="301"/>
                      <a:pt x="92" y="302"/>
                      <a:pt x="92" y="303"/>
                    </a:cubicBezTo>
                    <a:cubicBezTo>
                      <a:pt x="93" y="305"/>
                      <a:pt x="91" y="308"/>
                      <a:pt x="90" y="309"/>
                    </a:cubicBezTo>
                    <a:cubicBezTo>
                      <a:pt x="90" y="312"/>
                      <a:pt x="91" y="315"/>
                      <a:pt x="92" y="317"/>
                    </a:cubicBezTo>
                    <a:cubicBezTo>
                      <a:pt x="94" y="321"/>
                      <a:pt x="94" y="324"/>
                      <a:pt x="95" y="328"/>
                    </a:cubicBezTo>
                    <a:cubicBezTo>
                      <a:pt x="95" y="330"/>
                      <a:pt x="98" y="333"/>
                      <a:pt x="99" y="335"/>
                    </a:cubicBezTo>
                    <a:cubicBezTo>
                      <a:pt x="99" y="339"/>
                      <a:pt x="95" y="340"/>
                      <a:pt x="96" y="343"/>
                    </a:cubicBezTo>
                    <a:cubicBezTo>
                      <a:pt x="98" y="347"/>
                      <a:pt x="102" y="345"/>
                      <a:pt x="103" y="351"/>
                    </a:cubicBezTo>
                    <a:cubicBezTo>
                      <a:pt x="104" y="354"/>
                      <a:pt x="103" y="357"/>
                      <a:pt x="102" y="360"/>
                    </a:cubicBezTo>
                    <a:cubicBezTo>
                      <a:pt x="100" y="365"/>
                      <a:pt x="103" y="370"/>
                      <a:pt x="102" y="375"/>
                    </a:cubicBezTo>
                    <a:cubicBezTo>
                      <a:pt x="101" y="379"/>
                      <a:pt x="99" y="378"/>
                      <a:pt x="98" y="381"/>
                    </a:cubicBezTo>
                    <a:cubicBezTo>
                      <a:pt x="94" y="386"/>
                      <a:pt x="91" y="394"/>
                      <a:pt x="90" y="400"/>
                    </a:cubicBezTo>
                    <a:cubicBezTo>
                      <a:pt x="89" y="406"/>
                      <a:pt x="88" y="407"/>
                      <a:pt x="83" y="409"/>
                    </a:cubicBezTo>
                    <a:cubicBezTo>
                      <a:pt x="88" y="407"/>
                      <a:pt x="88" y="435"/>
                      <a:pt x="87" y="437"/>
                    </a:cubicBezTo>
                    <a:cubicBezTo>
                      <a:pt x="87" y="441"/>
                      <a:pt x="85" y="441"/>
                      <a:pt x="82" y="444"/>
                    </a:cubicBezTo>
                    <a:cubicBezTo>
                      <a:pt x="80" y="446"/>
                      <a:pt x="78" y="448"/>
                      <a:pt x="75" y="450"/>
                    </a:cubicBezTo>
                    <a:cubicBezTo>
                      <a:pt x="67" y="455"/>
                      <a:pt x="70" y="465"/>
                      <a:pt x="68" y="473"/>
                    </a:cubicBezTo>
                    <a:cubicBezTo>
                      <a:pt x="67" y="476"/>
                      <a:pt x="66" y="476"/>
                      <a:pt x="68" y="480"/>
                    </a:cubicBezTo>
                    <a:cubicBezTo>
                      <a:pt x="69" y="484"/>
                      <a:pt x="69" y="486"/>
                      <a:pt x="68" y="490"/>
                    </a:cubicBezTo>
                    <a:cubicBezTo>
                      <a:pt x="67" y="494"/>
                      <a:pt x="68" y="495"/>
                      <a:pt x="69" y="498"/>
                    </a:cubicBezTo>
                    <a:cubicBezTo>
                      <a:pt x="70" y="500"/>
                      <a:pt x="72" y="503"/>
                      <a:pt x="72" y="505"/>
                    </a:cubicBezTo>
                    <a:cubicBezTo>
                      <a:pt x="73" y="508"/>
                      <a:pt x="72" y="511"/>
                      <a:pt x="73" y="514"/>
                    </a:cubicBezTo>
                    <a:cubicBezTo>
                      <a:pt x="73" y="517"/>
                      <a:pt x="75" y="519"/>
                      <a:pt x="75" y="522"/>
                    </a:cubicBezTo>
                    <a:cubicBezTo>
                      <a:pt x="76" y="527"/>
                      <a:pt x="73" y="527"/>
                      <a:pt x="69" y="529"/>
                    </a:cubicBezTo>
                    <a:cubicBezTo>
                      <a:pt x="67" y="530"/>
                      <a:pt x="63" y="531"/>
                      <a:pt x="62" y="533"/>
                    </a:cubicBezTo>
                    <a:cubicBezTo>
                      <a:pt x="59" y="536"/>
                      <a:pt x="61" y="539"/>
                      <a:pt x="62" y="542"/>
                    </a:cubicBezTo>
                    <a:cubicBezTo>
                      <a:pt x="62" y="546"/>
                      <a:pt x="62" y="549"/>
                      <a:pt x="59" y="553"/>
                    </a:cubicBezTo>
                    <a:cubicBezTo>
                      <a:pt x="57" y="556"/>
                      <a:pt x="54" y="557"/>
                      <a:pt x="54" y="562"/>
                    </a:cubicBezTo>
                    <a:cubicBezTo>
                      <a:pt x="54" y="565"/>
                      <a:pt x="54" y="570"/>
                      <a:pt x="53" y="572"/>
                    </a:cubicBezTo>
                    <a:cubicBezTo>
                      <a:pt x="52" y="576"/>
                      <a:pt x="49" y="575"/>
                      <a:pt x="51" y="579"/>
                    </a:cubicBezTo>
                    <a:cubicBezTo>
                      <a:pt x="52" y="581"/>
                      <a:pt x="55" y="580"/>
                      <a:pt x="54" y="583"/>
                    </a:cubicBezTo>
                    <a:cubicBezTo>
                      <a:pt x="53" y="587"/>
                      <a:pt x="48" y="591"/>
                      <a:pt x="47" y="595"/>
                    </a:cubicBezTo>
                    <a:cubicBezTo>
                      <a:pt x="47" y="599"/>
                      <a:pt x="48" y="601"/>
                      <a:pt x="49" y="604"/>
                    </a:cubicBezTo>
                    <a:cubicBezTo>
                      <a:pt x="51" y="610"/>
                      <a:pt x="48" y="614"/>
                      <a:pt x="48" y="621"/>
                    </a:cubicBezTo>
                    <a:cubicBezTo>
                      <a:pt x="48" y="628"/>
                      <a:pt x="51" y="632"/>
                      <a:pt x="52" y="639"/>
                    </a:cubicBezTo>
                    <a:cubicBezTo>
                      <a:pt x="53" y="645"/>
                      <a:pt x="49" y="644"/>
                      <a:pt x="46" y="647"/>
                    </a:cubicBezTo>
                    <a:cubicBezTo>
                      <a:pt x="42" y="652"/>
                      <a:pt x="42" y="662"/>
                      <a:pt x="41" y="668"/>
                    </a:cubicBezTo>
                    <a:cubicBezTo>
                      <a:pt x="41" y="670"/>
                      <a:pt x="41" y="673"/>
                      <a:pt x="41" y="676"/>
                    </a:cubicBezTo>
                    <a:cubicBezTo>
                      <a:pt x="43" y="682"/>
                      <a:pt x="53" y="680"/>
                      <a:pt x="52" y="686"/>
                    </a:cubicBezTo>
                    <a:cubicBezTo>
                      <a:pt x="52" y="690"/>
                      <a:pt x="49" y="690"/>
                      <a:pt x="49" y="694"/>
                    </a:cubicBezTo>
                    <a:cubicBezTo>
                      <a:pt x="50" y="697"/>
                      <a:pt x="50" y="701"/>
                      <a:pt x="50" y="704"/>
                    </a:cubicBezTo>
                    <a:cubicBezTo>
                      <a:pt x="50" y="707"/>
                      <a:pt x="53" y="710"/>
                      <a:pt x="52" y="714"/>
                    </a:cubicBezTo>
                    <a:cubicBezTo>
                      <a:pt x="52" y="718"/>
                      <a:pt x="50" y="719"/>
                      <a:pt x="51" y="723"/>
                    </a:cubicBezTo>
                    <a:cubicBezTo>
                      <a:pt x="51" y="729"/>
                      <a:pt x="52" y="729"/>
                      <a:pt x="58" y="730"/>
                    </a:cubicBezTo>
                    <a:cubicBezTo>
                      <a:pt x="65" y="731"/>
                      <a:pt x="66" y="730"/>
                      <a:pt x="67" y="735"/>
                    </a:cubicBezTo>
                    <a:cubicBezTo>
                      <a:pt x="66" y="733"/>
                      <a:pt x="64" y="741"/>
                      <a:pt x="65" y="740"/>
                    </a:cubicBezTo>
                    <a:cubicBezTo>
                      <a:pt x="64" y="742"/>
                      <a:pt x="65" y="742"/>
                      <a:pt x="62" y="744"/>
                    </a:cubicBezTo>
                    <a:cubicBezTo>
                      <a:pt x="57" y="746"/>
                      <a:pt x="49" y="742"/>
                      <a:pt x="43" y="744"/>
                    </a:cubicBezTo>
                    <a:cubicBezTo>
                      <a:pt x="43" y="748"/>
                      <a:pt x="48" y="748"/>
                      <a:pt x="52" y="749"/>
                    </a:cubicBezTo>
                    <a:cubicBezTo>
                      <a:pt x="54" y="750"/>
                      <a:pt x="57" y="750"/>
                      <a:pt x="58" y="752"/>
                    </a:cubicBezTo>
                    <a:cubicBezTo>
                      <a:pt x="60" y="754"/>
                      <a:pt x="62" y="762"/>
                      <a:pt x="61" y="764"/>
                    </a:cubicBezTo>
                    <a:cubicBezTo>
                      <a:pt x="60" y="768"/>
                      <a:pt x="54" y="769"/>
                      <a:pt x="52" y="773"/>
                    </a:cubicBezTo>
                    <a:cubicBezTo>
                      <a:pt x="51" y="778"/>
                      <a:pt x="52" y="780"/>
                      <a:pt x="53" y="784"/>
                    </a:cubicBezTo>
                    <a:cubicBezTo>
                      <a:pt x="55" y="789"/>
                      <a:pt x="55" y="788"/>
                      <a:pt x="52" y="793"/>
                    </a:cubicBezTo>
                    <a:cubicBezTo>
                      <a:pt x="48" y="798"/>
                      <a:pt x="49" y="796"/>
                      <a:pt x="51" y="802"/>
                    </a:cubicBezTo>
                    <a:cubicBezTo>
                      <a:pt x="52" y="804"/>
                      <a:pt x="54" y="810"/>
                      <a:pt x="54" y="812"/>
                    </a:cubicBezTo>
                    <a:cubicBezTo>
                      <a:pt x="55" y="820"/>
                      <a:pt x="45" y="822"/>
                      <a:pt x="46" y="830"/>
                    </a:cubicBezTo>
                    <a:cubicBezTo>
                      <a:pt x="46" y="832"/>
                      <a:pt x="48" y="834"/>
                      <a:pt x="47" y="837"/>
                    </a:cubicBezTo>
                    <a:cubicBezTo>
                      <a:pt x="41" y="837"/>
                      <a:pt x="42" y="845"/>
                      <a:pt x="35" y="846"/>
                    </a:cubicBezTo>
                    <a:cubicBezTo>
                      <a:pt x="35" y="848"/>
                      <a:pt x="36" y="852"/>
                      <a:pt x="35" y="854"/>
                    </a:cubicBezTo>
                    <a:cubicBezTo>
                      <a:pt x="34" y="857"/>
                      <a:pt x="31" y="859"/>
                      <a:pt x="31" y="862"/>
                    </a:cubicBezTo>
                    <a:cubicBezTo>
                      <a:pt x="30" y="867"/>
                      <a:pt x="35" y="867"/>
                      <a:pt x="36" y="871"/>
                    </a:cubicBezTo>
                    <a:cubicBezTo>
                      <a:pt x="38" y="876"/>
                      <a:pt x="32" y="882"/>
                      <a:pt x="31" y="886"/>
                    </a:cubicBezTo>
                    <a:cubicBezTo>
                      <a:pt x="28" y="891"/>
                      <a:pt x="31" y="898"/>
                      <a:pt x="27" y="903"/>
                    </a:cubicBezTo>
                    <a:cubicBezTo>
                      <a:pt x="23" y="909"/>
                      <a:pt x="18" y="907"/>
                      <a:pt x="15" y="915"/>
                    </a:cubicBezTo>
                    <a:cubicBezTo>
                      <a:pt x="13" y="920"/>
                      <a:pt x="14" y="919"/>
                      <a:pt x="10" y="921"/>
                    </a:cubicBezTo>
                    <a:cubicBezTo>
                      <a:pt x="0" y="928"/>
                      <a:pt x="1" y="947"/>
                      <a:pt x="7" y="956"/>
                    </a:cubicBezTo>
                    <a:cubicBezTo>
                      <a:pt x="9" y="961"/>
                      <a:pt x="11" y="960"/>
                      <a:pt x="12" y="965"/>
                    </a:cubicBezTo>
                    <a:cubicBezTo>
                      <a:pt x="12" y="968"/>
                      <a:pt x="12" y="971"/>
                      <a:pt x="13" y="974"/>
                    </a:cubicBezTo>
                    <a:cubicBezTo>
                      <a:pt x="15" y="985"/>
                      <a:pt x="19" y="979"/>
                      <a:pt x="25" y="974"/>
                    </a:cubicBezTo>
                    <a:cubicBezTo>
                      <a:pt x="25" y="975"/>
                      <a:pt x="35" y="975"/>
                      <a:pt x="36" y="976"/>
                    </a:cubicBezTo>
                    <a:cubicBezTo>
                      <a:pt x="39" y="978"/>
                      <a:pt x="40" y="984"/>
                      <a:pt x="39" y="988"/>
                    </a:cubicBezTo>
                    <a:cubicBezTo>
                      <a:pt x="38" y="990"/>
                      <a:pt x="35" y="990"/>
                      <a:pt x="35" y="992"/>
                    </a:cubicBezTo>
                    <a:cubicBezTo>
                      <a:pt x="34" y="994"/>
                      <a:pt x="36" y="997"/>
                      <a:pt x="37" y="999"/>
                    </a:cubicBezTo>
                    <a:cubicBezTo>
                      <a:pt x="38" y="1004"/>
                      <a:pt x="39" y="1003"/>
                      <a:pt x="37" y="1009"/>
                    </a:cubicBezTo>
                    <a:cubicBezTo>
                      <a:pt x="35" y="1015"/>
                      <a:pt x="34" y="1013"/>
                      <a:pt x="37" y="1018"/>
                    </a:cubicBezTo>
                    <a:cubicBezTo>
                      <a:pt x="39" y="1021"/>
                      <a:pt x="42" y="1023"/>
                      <a:pt x="44" y="1026"/>
                    </a:cubicBezTo>
                    <a:cubicBezTo>
                      <a:pt x="47" y="1031"/>
                      <a:pt x="44" y="1032"/>
                      <a:pt x="51" y="1033"/>
                    </a:cubicBezTo>
                    <a:cubicBezTo>
                      <a:pt x="54" y="1033"/>
                      <a:pt x="59" y="1033"/>
                      <a:pt x="62" y="1033"/>
                    </a:cubicBezTo>
                    <a:cubicBezTo>
                      <a:pt x="71" y="1034"/>
                      <a:pt x="81" y="1034"/>
                      <a:pt x="91" y="1034"/>
                    </a:cubicBezTo>
                    <a:cubicBezTo>
                      <a:pt x="101" y="1034"/>
                      <a:pt x="107" y="1037"/>
                      <a:pt x="117" y="1040"/>
                    </a:cubicBezTo>
                    <a:cubicBezTo>
                      <a:pt x="126" y="1042"/>
                      <a:pt x="135" y="1044"/>
                      <a:pt x="142" y="1049"/>
                    </a:cubicBezTo>
                    <a:cubicBezTo>
                      <a:pt x="142" y="1049"/>
                      <a:pt x="142" y="1049"/>
                      <a:pt x="142" y="1049"/>
                    </a:cubicBezTo>
                    <a:cubicBezTo>
                      <a:pt x="143" y="1045"/>
                      <a:pt x="139" y="1041"/>
                      <a:pt x="137" y="1037"/>
                    </a:cubicBezTo>
                    <a:cubicBezTo>
                      <a:pt x="135" y="1033"/>
                      <a:pt x="133" y="1029"/>
                      <a:pt x="131" y="1024"/>
                    </a:cubicBezTo>
                    <a:cubicBezTo>
                      <a:pt x="124" y="1008"/>
                      <a:pt x="114" y="977"/>
                      <a:pt x="129" y="964"/>
                    </a:cubicBezTo>
                    <a:cubicBezTo>
                      <a:pt x="133" y="959"/>
                      <a:pt x="139" y="957"/>
                      <a:pt x="144" y="954"/>
                    </a:cubicBezTo>
                    <a:cubicBezTo>
                      <a:pt x="150" y="951"/>
                      <a:pt x="155" y="952"/>
                      <a:pt x="158" y="944"/>
                    </a:cubicBezTo>
                    <a:cubicBezTo>
                      <a:pt x="161" y="935"/>
                      <a:pt x="159" y="926"/>
                      <a:pt x="162" y="916"/>
                    </a:cubicBezTo>
                    <a:cubicBezTo>
                      <a:pt x="165" y="905"/>
                      <a:pt x="181" y="890"/>
                      <a:pt x="191" y="884"/>
                    </a:cubicBezTo>
                    <a:cubicBezTo>
                      <a:pt x="196" y="881"/>
                      <a:pt x="199" y="879"/>
                      <a:pt x="202" y="875"/>
                    </a:cubicBezTo>
                    <a:cubicBezTo>
                      <a:pt x="208" y="869"/>
                      <a:pt x="208" y="863"/>
                      <a:pt x="210" y="856"/>
                    </a:cubicBezTo>
                    <a:cubicBezTo>
                      <a:pt x="211" y="850"/>
                      <a:pt x="214" y="845"/>
                      <a:pt x="212" y="838"/>
                    </a:cubicBezTo>
                    <a:cubicBezTo>
                      <a:pt x="210" y="831"/>
                      <a:pt x="205" y="832"/>
                      <a:pt x="199" y="831"/>
                    </a:cubicBezTo>
                    <a:cubicBezTo>
                      <a:pt x="194" y="830"/>
                      <a:pt x="186" y="830"/>
                      <a:pt x="182" y="826"/>
                    </a:cubicBezTo>
                    <a:cubicBezTo>
                      <a:pt x="179" y="824"/>
                      <a:pt x="179" y="820"/>
                      <a:pt x="177" y="818"/>
                    </a:cubicBezTo>
                    <a:cubicBezTo>
                      <a:pt x="172" y="813"/>
                      <a:pt x="169" y="813"/>
                      <a:pt x="166" y="807"/>
                    </a:cubicBezTo>
                    <a:cubicBezTo>
                      <a:pt x="161" y="793"/>
                      <a:pt x="166" y="778"/>
                      <a:pt x="176" y="767"/>
                    </a:cubicBezTo>
                    <a:cubicBezTo>
                      <a:pt x="181" y="761"/>
                      <a:pt x="188" y="760"/>
                      <a:pt x="194" y="756"/>
                    </a:cubicBezTo>
                    <a:cubicBezTo>
                      <a:pt x="197" y="754"/>
                      <a:pt x="199" y="752"/>
                      <a:pt x="203" y="752"/>
                    </a:cubicBezTo>
                    <a:cubicBezTo>
                      <a:pt x="207" y="752"/>
                      <a:pt x="211" y="754"/>
                      <a:pt x="216" y="754"/>
                    </a:cubicBezTo>
                    <a:cubicBezTo>
                      <a:pt x="220" y="749"/>
                      <a:pt x="214" y="747"/>
                      <a:pt x="214" y="743"/>
                    </a:cubicBezTo>
                    <a:cubicBezTo>
                      <a:pt x="215" y="739"/>
                      <a:pt x="219" y="738"/>
                      <a:pt x="221" y="736"/>
                    </a:cubicBezTo>
                    <a:cubicBezTo>
                      <a:pt x="226" y="731"/>
                      <a:pt x="227" y="722"/>
                      <a:pt x="226" y="715"/>
                    </a:cubicBezTo>
                    <a:cubicBezTo>
                      <a:pt x="225" y="710"/>
                      <a:pt x="221" y="707"/>
                      <a:pt x="224" y="701"/>
                    </a:cubicBezTo>
                    <a:cubicBezTo>
                      <a:pt x="225" y="699"/>
                      <a:pt x="228" y="698"/>
                      <a:pt x="229" y="695"/>
                    </a:cubicBezTo>
                    <a:cubicBezTo>
                      <a:pt x="231" y="691"/>
                      <a:pt x="229" y="689"/>
                      <a:pt x="233" y="685"/>
                    </a:cubicBezTo>
                    <a:cubicBezTo>
                      <a:pt x="235" y="683"/>
                      <a:pt x="239" y="682"/>
                      <a:pt x="242" y="680"/>
                    </a:cubicBezTo>
                    <a:cubicBezTo>
                      <a:pt x="245" y="679"/>
                      <a:pt x="250" y="678"/>
                      <a:pt x="252" y="676"/>
                    </a:cubicBezTo>
                    <a:cubicBezTo>
                      <a:pt x="250" y="674"/>
                      <a:pt x="246" y="673"/>
                      <a:pt x="243" y="672"/>
                    </a:cubicBezTo>
                    <a:cubicBezTo>
                      <a:pt x="241" y="672"/>
                      <a:pt x="236" y="670"/>
                      <a:pt x="234" y="669"/>
                    </a:cubicBezTo>
                    <a:cubicBezTo>
                      <a:pt x="226" y="662"/>
                      <a:pt x="244" y="658"/>
                      <a:pt x="249" y="660"/>
                    </a:cubicBezTo>
                    <a:cubicBezTo>
                      <a:pt x="254" y="663"/>
                      <a:pt x="263" y="679"/>
                      <a:pt x="272" y="670"/>
                    </a:cubicBezTo>
                    <a:cubicBezTo>
                      <a:pt x="275" y="666"/>
                      <a:pt x="272" y="665"/>
                      <a:pt x="271" y="661"/>
                    </a:cubicBezTo>
                    <a:cubicBezTo>
                      <a:pt x="271" y="659"/>
                      <a:pt x="272" y="657"/>
                      <a:pt x="272" y="655"/>
                    </a:cubicBezTo>
                    <a:cubicBezTo>
                      <a:pt x="272" y="654"/>
                      <a:pt x="269" y="652"/>
                      <a:pt x="269" y="651"/>
                    </a:cubicBezTo>
                    <a:cubicBezTo>
                      <a:pt x="267" y="647"/>
                      <a:pt x="269" y="643"/>
                      <a:pt x="262" y="644"/>
                    </a:cubicBezTo>
                    <a:cubicBezTo>
                      <a:pt x="260" y="644"/>
                      <a:pt x="250" y="648"/>
                      <a:pt x="249" y="649"/>
                    </a:cubicBezTo>
                    <a:cubicBezTo>
                      <a:pt x="252" y="650"/>
                      <a:pt x="257" y="649"/>
                      <a:pt x="257" y="654"/>
                    </a:cubicBezTo>
                    <a:cubicBezTo>
                      <a:pt x="253" y="653"/>
                      <a:pt x="248" y="652"/>
                      <a:pt x="246" y="656"/>
                    </a:cubicBezTo>
                    <a:cubicBezTo>
                      <a:pt x="241" y="655"/>
                      <a:pt x="245" y="652"/>
                      <a:pt x="246" y="650"/>
                    </a:cubicBezTo>
                    <a:cubicBezTo>
                      <a:pt x="238" y="645"/>
                      <a:pt x="230" y="648"/>
                      <a:pt x="232" y="635"/>
                    </a:cubicBezTo>
                    <a:cubicBezTo>
                      <a:pt x="233" y="627"/>
                      <a:pt x="223" y="605"/>
                      <a:pt x="231" y="599"/>
                    </a:cubicBezTo>
                    <a:cubicBezTo>
                      <a:pt x="236" y="595"/>
                      <a:pt x="245" y="601"/>
                      <a:pt x="249" y="603"/>
                    </a:cubicBezTo>
                    <a:cubicBezTo>
                      <a:pt x="263" y="611"/>
                      <a:pt x="278" y="616"/>
                      <a:pt x="293" y="607"/>
                    </a:cubicBezTo>
                    <a:cubicBezTo>
                      <a:pt x="299" y="604"/>
                      <a:pt x="311" y="595"/>
                      <a:pt x="307" y="587"/>
                    </a:cubicBezTo>
                    <a:cubicBezTo>
                      <a:pt x="303" y="589"/>
                      <a:pt x="301" y="586"/>
                      <a:pt x="300" y="583"/>
                    </a:cubicBezTo>
                    <a:cubicBezTo>
                      <a:pt x="303" y="582"/>
                      <a:pt x="306" y="569"/>
                      <a:pt x="307" y="566"/>
                    </a:cubicBezTo>
                    <a:cubicBezTo>
                      <a:pt x="309" y="560"/>
                      <a:pt x="312" y="553"/>
                      <a:pt x="309" y="548"/>
                    </a:cubicBezTo>
                    <a:cubicBezTo>
                      <a:pt x="307" y="544"/>
                      <a:pt x="304" y="545"/>
                      <a:pt x="304" y="540"/>
                    </a:cubicBezTo>
                    <a:cubicBezTo>
                      <a:pt x="304" y="539"/>
                      <a:pt x="308" y="536"/>
                      <a:pt x="308" y="535"/>
                    </a:cubicBezTo>
                    <a:cubicBezTo>
                      <a:pt x="307" y="534"/>
                      <a:pt x="306" y="532"/>
                      <a:pt x="305" y="530"/>
                    </a:cubicBezTo>
                    <a:cubicBezTo>
                      <a:pt x="310" y="532"/>
                      <a:pt x="313" y="535"/>
                      <a:pt x="319" y="535"/>
                    </a:cubicBezTo>
                    <a:cubicBezTo>
                      <a:pt x="324" y="536"/>
                      <a:pt x="330" y="537"/>
                      <a:pt x="335" y="537"/>
                    </a:cubicBezTo>
                    <a:cubicBezTo>
                      <a:pt x="341" y="537"/>
                      <a:pt x="348" y="535"/>
                      <a:pt x="354" y="535"/>
                    </a:cubicBezTo>
                    <a:cubicBezTo>
                      <a:pt x="369" y="534"/>
                      <a:pt x="382" y="528"/>
                      <a:pt x="397" y="524"/>
                    </a:cubicBezTo>
                    <a:cubicBezTo>
                      <a:pt x="401" y="523"/>
                      <a:pt x="403" y="523"/>
                      <a:pt x="407" y="521"/>
                    </a:cubicBezTo>
                    <a:cubicBezTo>
                      <a:pt x="411" y="519"/>
                      <a:pt x="415" y="517"/>
                      <a:pt x="418" y="515"/>
                    </a:cubicBezTo>
                    <a:cubicBezTo>
                      <a:pt x="421" y="512"/>
                      <a:pt x="426" y="508"/>
                      <a:pt x="429" y="505"/>
                    </a:cubicBezTo>
                    <a:cubicBezTo>
                      <a:pt x="432" y="502"/>
                      <a:pt x="432" y="498"/>
                      <a:pt x="434" y="494"/>
                    </a:cubicBezTo>
                    <a:cubicBezTo>
                      <a:pt x="442" y="482"/>
                      <a:pt x="457" y="470"/>
                      <a:pt x="454" y="454"/>
                    </a:cubicBezTo>
                    <a:cubicBezTo>
                      <a:pt x="454" y="453"/>
                      <a:pt x="454" y="452"/>
                      <a:pt x="454" y="452"/>
                    </a:cubicBezTo>
                    <a:cubicBezTo>
                      <a:pt x="452" y="450"/>
                      <a:pt x="449" y="448"/>
                      <a:pt x="446" y="445"/>
                    </a:cubicBezTo>
                    <a:cubicBezTo>
                      <a:pt x="443" y="442"/>
                      <a:pt x="441" y="438"/>
                      <a:pt x="436" y="435"/>
                    </a:cubicBezTo>
                    <a:cubicBezTo>
                      <a:pt x="428" y="429"/>
                      <a:pt x="416" y="428"/>
                      <a:pt x="409" y="420"/>
                    </a:cubicBezTo>
                    <a:cubicBezTo>
                      <a:pt x="404" y="415"/>
                      <a:pt x="399" y="396"/>
                      <a:pt x="407" y="392"/>
                    </a:cubicBezTo>
                    <a:cubicBezTo>
                      <a:pt x="409" y="382"/>
                      <a:pt x="405" y="373"/>
                      <a:pt x="405" y="363"/>
                    </a:cubicBezTo>
                    <a:cubicBezTo>
                      <a:pt x="406" y="363"/>
                      <a:pt x="406" y="363"/>
                      <a:pt x="407" y="363"/>
                    </a:cubicBezTo>
                    <a:cubicBezTo>
                      <a:pt x="407" y="360"/>
                      <a:pt x="405" y="355"/>
                      <a:pt x="406" y="352"/>
                    </a:cubicBezTo>
                    <a:cubicBezTo>
                      <a:pt x="408" y="344"/>
                      <a:pt x="415" y="344"/>
                      <a:pt x="415" y="335"/>
                    </a:cubicBezTo>
                    <a:cubicBezTo>
                      <a:pt x="415" y="331"/>
                      <a:pt x="414" y="326"/>
                      <a:pt x="414" y="322"/>
                    </a:cubicBezTo>
                    <a:cubicBezTo>
                      <a:pt x="414" y="316"/>
                      <a:pt x="415" y="314"/>
                      <a:pt x="416" y="309"/>
                    </a:cubicBezTo>
                    <a:cubicBezTo>
                      <a:pt x="416" y="307"/>
                      <a:pt x="414" y="305"/>
                      <a:pt x="415" y="302"/>
                    </a:cubicBezTo>
                    <a:cubicBezTo>
                      <a:pt x="416" y="300"/>
                      <a:pt x="418" y="299"/>
                      <a:pt x="419" y="297"/>
                    </a:cubicBezTo>
                    <a:cubicBezTo>
                      <a:pt x="422" y="290"/>
                      <a:pt x="423" y="278"/>
                      <a:pt x="423" y="271"/>
                    </a:cubicBezTo>
                    <a:cubicBezTo>
                      <a:pt x="423" y="260"/>
                      <a:pt x="425" y="257"/>
                      <a:pt x="431" y="252"/>
                    </a:cubicBezTo>
                    <a:cubicBezTo>
                      <a:pt x="430" y="252"/>
                      <a:pt x="429" y="252"/>
                      <a:pt x="428" y="252"/>
                    </a:cubicBezTo>
                    <a:cubicBezTo>
                      <a:pt x="431" y="245"/>
                      <a:pt x="437" y="238"/>
                      <a:pt x="442" y="233"/>
                    </a:cubicBezTo>
                    <a:cubicBezTo>
                      <a:pt x="446" y="230"/>
                      <a:pt x="446" y="228"/>
                      <a:pt x="449" y="224"/>
                    </a:cubicBezTo>
                    <a:cubicBezTo>
                      <a:pt x="451" y="219"/>
                      <a:pt x="454" y="219"/>
                      <a:pt x="458" y="215"/>
                    </a:cubicBezTo>
                    <a:cubicBezTo>
                      <a:pt x="461" y="212"/>
                      <a:pt x="464" y="210"/>
                      <a:pt x="467" y="207"/>
                    </a:cubicBezTo>
                    <a:cubicBezTo>
                      <a:pt x="471" y="203"/>
                      <a:pt x="472" y="197"/>
                      <a:pt x="476" y="192"/>
                    </a:cubicBezTo>
                    <a:cubicBezTo>
                      <a:pt x="479" y="188"/>
                      <a:pt x="485" y="186"/>
                      <a:pt x="489" y="183"/>
                    </a:cubicBezTo>
                    <a:cubicBezTo>
                      <a:pt x="496" y="177"/>
                      <a:pt x="504" y="170"/>
                      <a:pt x="512" y="167"/>
                    </a:cubicBezTo>
                    <a:cubicBezTo>
                      <a:pt x="520" y="164"/>
                      <a:pt x="531" y="159"/>
                      <a:pt x="533" y="151"/>
                    </a:cubicBezTo>
                    <a:cubicBezTo>
                      <a:pt x="535" y="146"/>
                      <a:pt x="534" y="134"/>
                      <a:pt x="534" y="13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0" name="Freeform 492">
                <a:extLst>
                  <a:ext uri="{FF2B5EF4-FFF2-40B4-BE49-F238E27FC236}">
                    <a16:creationId xmlns:a16="http://schemas.microsoft.com/office/drawing/2014/main" id="{85FBD4A6-1306-4A57-A94C-D4299A161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198" y="6006735"/>
                <a:ext cx="178423" cy="130868"/>
              </a:xfrm>
              <a:custGeom>
                <a:avLst/>
                <a:gdLst>
                  <a:gd name="T0" fmla="*/ 161 w 205"/>
                  <a:gd name="T1" fmla="*/ 111 h 150"/>
                  <a:gd name="T2" fmla="*/ 161 w 205"/>
                  <a:gd name="T3" fmla="*/ 56 h 150"/>
                  <a:gd name="T4" fmla="*/ 160 w 205"/>
                  <a:gd name="T5" fmla="*/ 8 h 150"/>
                  <a:gd name="T6" fmla="*/ 152 w 205"/>
                  <a:gd name="T7" fmla="*/ 7 h 150"/>
                  <a:gd name="T8" fmla="*/ 146 w 205"/>
                  <a:gd name="T9" fmla="*/ 9 h 150"/>
                  <a:gd name="T10" fmla="*/ 142 w 205"/>
                  <a:gd name="T11" fmla="*/ 6 h 150"/>
                  <a:gd name="T12" fmla="*/ 133 w 205"/>
                  <a:gd name="T13" fmla="*/ 5 h 150"/>
                  <a:gd name="T14" fmla="*/ 126 w 205"/>
                  <a:gd name="T15" fmla="*/ 16 h 150"/>
                  <a:gd name="T16" fmla="*/ 119 w 205"/>
                  <a:gd name="T17" fmla="*/ 14 h 150"/>
                  <a:gd name="T18" fmla="*/ 113 w 205"/>
                  <a:gd name="T19" fmla="*/ 13 h 150"/>
                  <a:gd name="T20" fmla="*/ 119 w 205"/>
                  <a:gd name="T21" fmla="*/ 24 h 150"/>
                  <a:gd name="T22" fmla="*/ 108 w 205"/>
                  <a:gd name="T23" fmla="*/ 35 h 150"/>
                  <a:gd name="T24" fmla="*/ 141 w 205"/>
                  <a:gd name="T25" fmla="*/ 41 h 150"/>
                  <a:gd name="T26" fmla="*/ 130 w 205"/>
                  <a:gd name="T27" fmla="*/ 54 h 150"/>
                  <a:gd name="T28" fmla="*/ 120 w 205"/>
                  <a:gd name="T29" fmla="*/ 64 h 150"/>
                  <a:gd name="T30" fmla="*/ 128 w 205"/>
                  <a:gd name="T31" fmla="*/ 78 h 150"/>
                  <a:gd name="T32" fmla="*/ 147 w 205"/>
                  <a:gd name="T33" fmla="*/ 88 h 150"/>
                  <a:gd name="T34" fmla="*/ 133 w 205"/>
                  <a:gd name="T35" fmla="*/ 82 h 150"/>
                  <a:gd name="T36" fmla="*/ 117 w 205"/>
                  <a:gd name="T37" fmla="*/ 77 h 150"/>
                  <a:gd name="T38" fmla="*/ 111 w 205"/>
                  <a:gd name="T39" fmla="*/ 51 h 150"/>
                  <a:gd name="T40" fmla="*/ 100 w 205"/>
                  <a:gd name="T41" fmla="*/ 62 h 150"/>
                  <a:gd name="T42" fmla="*/ 101 w 205"/>
                  <a:gd name="T43" fmla="*/ 71 h 150"/>
                  <a:gd name="T44" fmla="*/ 74 w 205"/>
                  <a:gd name="T45" fmla="*/ 63 h 150"/>
                  <a:gd name="T46" fmla="*/ 45 w 205"/>
                  <a:gd name="T47" fmla="*/ 48 h 150"/>
                  <a:gd name="T48" fmla="*/ 26 w 205"/>
                  <a:gd name="T49" fmla="*/ 29 h 150"/>
                  <a:gd name="T50" fmla="*/ 14 w 205"/>
                  <a:gd name="T51" fmla="*/ 23 h 150"/>
                  <a:gd name="T52" fmla="*/ 0 w 205"/>
                  <a:gd name="T53" fmla="*/ 14 h 150"/>
                  <a:gd name="T54" fmla="*/ 9 w 205"/>
                  <a:gd name="T55" fmla="*/ 37 h 150"/>
                  <a:gd name="T56" fmla="*/ 34 w 205"/>
                  <a:gd name="T57" fmla="*/ 62 h 150"/>
                  <a:gd name="T58" fmla="*/ 50 w 205"/>
                  <a:gd name="T59" fmla="*/ 78 h 150"/>
                  <a:gd name="T60" fmla="*/ 60 w 205"/>
                  <a:gd name="T61" fmla="*/ 89 h 150"/>
                  <a:gd name="T62" fmla="*/ 68 w 205"/>
                  <a:gd name="T63" fmla="*/ 91 h 150"/>
                  <a:gd name="T64" fmla="*/ 68 w 205"/>
                  <a:gd name="T65" fmla="*/ 96 h 150"/>
                  <a:gd name="T66" fmla="*/ 78 w 205"/>
                  <a:gd name="T67" fmla="*/ 103 h 150"/>
                  <a:gd name="T68" fmla="*/ 92 w 205"/>
                  <a:gd name="T69" fmla="*/ 103 h 150"/>
                  <a:gd name="T70" fmla="*/ 84 w 205"/>
                  <a:gd name="T71" fmla="*/ 109 h 150"/>
                  <a:gd name="T72" fmla="*/ 90 w 205"/>
                  <a:gd name="T73" fmla="*/ 117 h 150"/>
                  <a:gd name="T74" fmla="*/ 96 w 205"/>
                  <a:gd name="T75" fmla="*/ 119 h 150"/>
                  <a:gd name="T76" fmla="*/ 104 w 205"/>
                  <a:gd name="T77" fmla="*/ 124 h 150"/>
                  <a:gd name="T78" fmla="*/ 115 w 205"/>
                  <a:gd name="T79" fmla="*/ 118 h 150"/>
                  <a:gd name="T80" fmla="*/ 121 w 205"/>
                  <a:gd name="T81" fmla="*/ 126 h 150"/>
                  <a:gd name="T82" fmla="*/ 122 w 205"/>
                  <a:gd name="T83" fmla="*/ 135 h 150"/>
                  <a:gd name="T84" fmla="*/ 149 w 205"/>
                  <a:gd name="T85" fmla="*/ 139 h 150"/>
                  <a:gd name="T86" fmla="*/ 162 w 205"/>
                  <a:gd name="T87" fmla="*/ 141 h 150"/>
                  <a:gd name="T88" fmla="*/ 175 w 205"/>
                  <a:gd name="T89" fmla="*/ 149 h 150"/>
                  <a:gd name="T90" fmla="*/ 178 w 205"/>
                  <a:gd name="T91" fmla="*/ 140 h 150"/>
                  <a:gd name="T92" fmla="*/ 168 w 205"/>
                  <a:gd name="T93" fmla="*/ 131 h 150"/>
                  <a:gd name="T94" fmla="*/ 169 w 205"/>
                  <a:gd name="T95" fmla="*/ 129 h 150"/>
                  <a:gd name="T96" fmla="*/ 189 w 205"/>
                  <a:gd name="T97" fmla="*/ 129 h 150"/>
                  <a:gd name="T98" fmla="*/ 200 w 205"/>
                  <a:gd name="T99" fmla="*/ 126 h 150"/>
                  <a:gd name="T100" fmla="*/ 205 w 205"/>
                  <a:gd name="T101" fmla="*/ 116 h 150"/>
                  <a:gd name="T102" fmla="*/ 192 w 205"/>
                  <a:gd name="T103" fmla="*/ 113 h 150"/>
                  <a:gd name="T104" fmla="*/ 161 w 205"/>
                  <a:gd name="T105" fmla="*/ 11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150">
                    <a:moveTo>
                      <a:pt x="161" y="111"/>
                    </a:moveTo>
                    <a:cubicBezTo>
                      <a:pt x="158" y="92"/>
                      <a:pt x="161" y="75"/>
                      <a:pt x="161" y="56"/>
                    </a:cubicBezTo>
                    <a:cubicBezTo>
                      <a:pt x="161" y="42"/>
                      <a:pt x="162" y="23"/>
                      <a:pt x="160" y="8"/>
                    </a:cubicBezTo>
                    <a:cubicBezTo>
                      <a:pt x="158" y="6"/>
                      <a:pt x="157" y="6"/>
                      <a:pt x="152" y="7"/>
                    </a:cubicBezTo>
                    <a:cubicBezTo>
                      <a:pt x="150" y="8"/>
                      <a:pt x="148" y="10"/>
                      <a:pt x="146" y="9"/>
                    </a:cubicBezTo>
                    <a:cubicBezTo>
                      <a:pt x="142" y="9"/>
                      <a:pt x="144" y="8"/>
                      <a:pt x="142" y="6"/>
                    </a:cubicBezTo>
                    <a:cubicBezTo>
                      <a:pt x="139" y="3"/>
                      <a:pt x="138" y="0"/>
                      <a:pt x="133" y="5"/>
                    </a:cubicBezTo>
                    <a:cubicBezTo>
                      <a:pt x="131" y="8"/>
                      <a:pt x="130" y="14"/>
                      <a:pt x="126" y="16"/>
                    </a:cubicBezTo>
                    <a:cubicBezTo>
                      <a:pt x="121" y="18"/>
                      <a:pt x="123" y="15"/>
                      <a:pt x="119" y="14"/>
                    </a:cubicBezTo>
                    <a:cubicBezTo>
                      <a:pt x="117" y="13"/>
                      <a:pt x="115" y="12"/>
                      <a:pt x="113" y="13"/>
                    </a:cubicBezTo>
                    <a:cubicBezTo>
                      <a:pt x="113" y="19"/>
                      <a:pt x="124" y="20"/>
                      <a:pt x="119" y="24"/>
                    </a:cubicBezTo>
                    <a:cubicBezTo>
                      <a:pt x="115" y="28"/>
                      <a:pt x="103" y="24"/>
                      <a:pt x="108" y="35"/>
                    </a:cubicBezTo>
                    <a:cubicBezTo>
                      <a:pt x="116" y="50"/>
                      <a:pt x="129" y="40"/>
                      <a:pt x="141" y="41"/>
                    </a:cubicBezTo>
                    <a:cubicBezTo>
                      <a:pt x="141" y="47"/>
                      <a:pt x="135" y="51"/>
                      <a:pt x="130" y="54"/>
                    </a:cubicBezTo>
                    <a:cubicBezTo>
                      <a:pt x="123" y="57"/>
                      <a:pt x="119" y="55"/>
                      <a:pt x="120" y="64"/>
                    </a:cubicBezTo>
                    <a:cubicBezTo>
                      <a:pt x="120" y="70"/>
                      <a:pt x="123" y="75"/>
                      <a:pt x="128" y="78"/>
                    </a:cubicBezTo>
                    <a:cubicBezTo>
                      <a:pt x="133" y="81"/>
                      <a:pt x="144" y="82"/>
                      <a:pt x="147" y="88"/>
                    </a:cubicBezTo>
                    <a:cubicBezTo>
                      <a:pt x="142" y="88"/>
                      <a:pt x="137" y="84"/>
                      <a:pt x="133" y="82"/>
                    </a:cubicBezTo>
                    <a:cubicBezTo>
                      <a:pt x="128" y="80"/>
                      <a:pt x="121" y="81"/>
                      <a:pt x="117" y="77"/>
                    </a:cubicBezTo>
                    <a:cubicBezTo>
                      <a:pt x="113" y="71"/>
                      <a:pt x="114" y="58"/>
                      <a:pt x="111" y="51"/>
                    </a:cubicBezTo>
                    <a:cubicBezTo>
                      <a:pt x="106" y="53"/>
                      <a:pt x="104" y="63"/>
                      <a:pt x="100" y="62"/>
                    </a:cubicBezTo>
                    <a:cubicBezTo>
                      <a:pt x="99" y="65"/>
                      <a:pt x="100" y="68"/>
                      <a:pt x="101" y="71"/>
                    </a:cubicBezTo>
                    <a:cubicBezTo>
                      <a:pt x="91" y="72"/>
                      <a:pt x="82" y="66"/>
                      <a:pt x="74" y="63"/>
                    </a:cubicBezTo>
                    <a:cubicBezTo>
                      <a:pt x="64" y="58"/>
                      <a:pt x="54" y="55"/>
                      <a:pt x="45" y="48"/>
                    </a:cubicBezTo>
                    <a:cubicBezTo>
                      <a:pt x="38" y="42"/>
                      <a:pt x="32" y="35"/>
                      <a:pt x="26" y="29"/>
                    </a:cubicBezTo>
                    <a:cubicBezTo>
                      <a:pt x="22" y="25"/>
                      <a:pt x="18" y="25"/>
                      <a:pt x="14" y="23"/>
                    </a:cubicBezTo>
                    <a:cubicBezTo>
                      <a:pt x="9" y="21"/>
                      <a:pt x="4" y="15"/>
                      <a:pt x="0" y="14"/>
                    </a:cubicBezTo>
                    <a:cubicBezTo>
                      <a:pt x="0" y="23"/>
                      <a:pt x="4" y="31"/>
                      <a:pt x="9" y="37"/>
                    </a:cubicBezTo>
                    <a:cubicBezTo>
                      <a:pt x="16" y="45"/>
                      <a:pt x="25" y="57"/>
                      <a:pt x="34" y="62"/>
                    </a:cubicBezTo>
                    <a:cubicBezTo>
                      <a:pt x="29" y="72"/>
                      <a:pt x="41" y="76"/>
                      <a:pt x="50" y="78"/>
                    </a:cubicBezTo>
                    <a:cubicBezTo>
                      <a:pt x="47" y="82"/>
                      <a:pt x="57" y="88"/>
                      <a:pt x="60" y="89"/>
                    </a:cubicBezTo>
                    <a:cubicBezTo>
                      <a:pt x="62" y="89"/>
                      <a:pt x="68" y="90"/>
                      <a:pt x="68" y="91"/>
                    </a:cubicBezTo>
                    <a:cubicBezTo>
                      <a:pt x="70" y="92"/>
                      <a:pt x="68" y="94"/>
                      <a:pt x="68" y="96"/>
                    </a:cubicBezTo>
                    <a:cubicBezTo>
                      <a:pt x="70" y="102"/>
                      <a:pt x="72" y="103"/>
                      <a:pt x="78" y="103"/>
                    </a:cubicBezTo>
                    <a:cubicBezTo>
                      <a:pt x="84" y="102"/>
                      <a:pt x="86" y="101"/>
                      <a:pt x="92" y="103"/>
                    </a:cubicBezTo>
                    <a:cubicBezTo>
                      <a:pt x="90" y="107"/>
                      <a:pt x="85" y="104"/>
                      <a:pt x="84" y="109"/>
                    </a:cubicBezTo>
                    <a:cubicBezTo>
                      <a:pt x="83" y="113"/>
                      <a:pt x="87" y="115"/>
                      <a:pt x="90" y="117"/>
                    </a:cubicBezTo>
                    <a:cubicBezTo>
                      <a:pt x="92" y="118"/>
                      <a:pt x="95" y="118"/>
                      <a:pt x="96" y="119"/>
                    </a:cubicBezTo>
                    <a:cubicBezTo>
                      <a:pt x="99" y="120"/>
                      <a:pt x="102" y="124"/>
                      <a:pt x="104" y="124"/>
                    </a:cubicBezTo>
                    <a:cubicBezTo>
                      <a:pt x="110" y="126"/>
                      <a:pt x="111" y="120"/>
                      <a:pt x="115" y="118"/>
                    </a:cubicBezTo>
                    <a:cubicBezTo>
                      <a:pt x="119" y="117"/>
                      <a:pt x="122" y="121"/>
                      <a:pt x="121" y="126"/>
                    </a:cubicBezTo>
                    <a:cubicBezTo>
                      <a:pt x="120" y="131"/>
                      <a:pt x="115" y="130"/>
                      <a:pt x="122" y="135"/>
                    </a:cubicBezTo>
                    <a:cubicBezTo>
                      <a:pt x="127" y="139"/>
                      <a:pt x="145" y="146"/>
                      <a:pt x="149" y="139"/>
                    </a:cubicBezTo>
                    <a:cubicBezTo>
                      <a:pt x="154" y="143"/>
                      <a:pt x="156" y="140"/>
                      <a:pt x="162" y="141"/>
                    </a:cubicBezTo>
                    <a:cubicBezTo>
                      <a:pt x="168" y="142"/>
                      <a:pt x="171" y="150"/>
                      <a:pt x="175" y="149"/>
                    </a:cubicBezTo>
                    <a:cubicBezTo>
                      <a:pt x="176" y="146"/>
                      <a:pt x="179" y="143"/>
                      <a:pt x="178" y="140"/>
                    </a:cubicBezTo>
                    <a:cubicBezTo>
                      <a:pt x="177" y="134"/>
                      <a:pt x="171" y="134"/>
                      <a:pt x="168" y="131"/>
                    </a:cubicBezTo>
                    <a:cubicBezTo>
                      <a:pt x="169" y="130"/>
                      <a:pt x="169" y="130"/>
                      <a:pt x="169" y="129"/>
                    </a:cubicBezTo>
                    <a:cubicBezTo>
                      <a:pt x="173" y="124"/>
                      <a:pt x="183" y="129"/>
                      <a:pt x="189" y="129"/>
                    </a:cubicBezTo>
                    <a:cubicBezTo>
                      <a:pt x="193" y="129"/>
                      <a:pt x="197" y="129"/>
                      <a:pt x="200" y="126"/>
                    </a:cubicBezTo>
                    <a:cubicBezTo>
                      <a:pt x="203" y="124"/>
                      <a:pt x="201" y="118"/>
                      <a:pt x="205" y="116"/>
                    </a:cubicBezTo>
                    <a:cubicBezTo>
                      <a:pt x="200" y="115"/>
                      <a:pt x="196" y="113"/>
                      <a:pt x="192" y="113"/>
                    </a:cubicBezTo>
                    <a:cubicBezTo>
                      <a:pt x="182" y="112"/>
                      <a:pt x="171" y="110"/>
                      <a:pt x="161" y="11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1" name="Freeform 493">
                <a:extLst>
                  <a:ext uri="{FF2B5EF4-FFF2-40B4-BE49-F238E27FC236}">
                    <a16:creationId xmlns:a16="http://schemas.microsoft.com/office/drawing/2014/main" id="{F3BE2164-FA67-42AD-AF12-03789E6AF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5702" y="6013739"/>
                <a:ext cx="83682" cy="95110"/>
              </a:xfrm>
              <a:custGeom>
                <a:avLst/>
                <a:gdLst>
                  <a:gd name="T0" fmla="*/ 91 w 96"/>
                  <a:gd name="T1" fmla="*/ 90 h 109"/>
                  <a:gd name="T2" fmla="*/ 81 w 96"/>
                  <a:gd name="T3" fmla="*/ 90 h 109"/>
                  <a:gd name="T4" fmla="*/ 58 w 96"/>
                  <a:gd name="T5" fmla="*/ 81 h 109"/>
                  <a:gd name="T6" fmla="*/ 56 w 96"/>
                  <a:gd name="T7" fmla="*/ 76 h 109"/>
                  <a:gd name="T8" fmla="*/ 51 w 96"/>
                  <a:gd name="T9" fmla="*/ 73 h 109"/>
                  <a:gd name="T10" fmla="*/ 38 w 96"/>
                  <a:gd name="T11" fmla="*/ 65 h 109"/>
                  <a:gd name="T12" fmla="*/ 32 w 96"/>
                  <a:gd name="T13" fmla="*/ 56 h 109"/>
                  <a:gd name="T14" fmla="*/ 22 w 96"/>
                  <a:gd name="T15" fmla="*/ 47 h 109"/>
                  <a:gd name="T16" fmla="*/ 14 w 96"/>
                  <a:gd name="T17" fmla="*/ 25 h 109"/>
                  <a:gd name="T18" fmla="*/ 4 w 96"/>
                  <a:gd name="T19" fmla="*/ 3 h 109"/>
                  <a:gd name="T20" fmla="*/ 2 w 96"/>
                  <a:gd name="T21" fmla="*/ 0 h 109"/>
                  <a:gd name="T22" fmla="*/ 3 w 96"/>
                  <a:gd name="T23" fmla="*/ 48 h 109"/>
                  <a:gd name="T24" fmla="*/ 3 w 96"/>
                  <a:gd name="T25" fmla="*/ 103 h 109"/>
                  <a:gd name="T26" fmla="*/ 34 w 96"/>
                  <a:gd name="T27" fmla="*/ 105 h 109"/>
                  <a:gd name="T28" fmla="*/ 47 w 96"/>
                  <a:gd name="T29" fmla="*/ 108 h 109"/>
                  <a:gd name="T30" fmla="*/ 48 w 96"/>
                  <a:gd name="T31" fmla="*/ 107 h 109"/>
                  <a:gd name="T32" fmla="*/ 58 w 96"/>
                  <a:gd name="T33" fmla="*/ 109 h 109"/>
                  <a:gd name="T34" fmla="*/ 72 w 96"/>
                  <a:gd name="T35" fmla="*/ 107 h 109"/>
                  <a:gd name="T36" fmla="*/ 84 w 96"/>
                  <a:gd name="T37" fmla="*/ 106 h 109"/>
                  <a:gd name="T38" fmla="*/ 91 w 96"/>
                  <a:gd name="T39" fmla="*/ 98 h 109"/>
                  <a:gd name="T40" fmla="*/ 91 w 96"/>
                  <a:gd name="T41" fmla="*/ 9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109">
                    <a:moveTo>
                      <a:pt x="91" y="90"/>
                    </a:moveTo>
                    <a:cubicBezTo>
                      <a:pt x="89" y="89"/>
                      <a:pt x="83" y="91"/>
                      <a:pt x="81" y="90"/>
                    </a:cubicBezTo>
                    <a:cubicBezTo>
                      <a:pt x="74" y="90"/>
                      <a:pt x="62" y="86"/>
                      <a:pt x="58" y="81"/>
                    </a:cubicBezTo>
                    <a:cubicBezTo>
                      <a:pt x="57" y="79"/>
                      <a:pt x="57" y="77"/>
                      <a:pt x="56" y="76"/>
                    </a:cubicBezTo>
                    <a:cubicBezTo>
                      <a:pt x="54" y="73"/>
                      <a:pt x="53" y="74"/>
                      <a:pt x="51" y="73"/>
                    </a:cubicBezTo>
                    <a:cubicBezTo>
                      <a:pt x="47" y="70"/>
                      <a:pt x="42" y="68"/>
                      <a:pt x="38" y="65"/>
                    </a:cubicBezTo>
                    <a:cubicBezTo>
                      <a:pt x="34" y="62"/>
                      <a:pt x="34" y="59"/>
                      <a:pt x="32" y="56"/>
                    </a:cubicBezTo>
                    <a:cubicBezTo>
                      <a:pt x="29" y="52"/>
                      <a:pt x="25" y="50"/>
                      <a:pt x="22" y="47"/>
                    </a:cubicBezTo>
                    <a:cubicBezTo>
                      <a:pt x="16" y="40"/>
                      <a:pt x="16" y="33"/>
                      <a:pt x="14" y="25"/>
                    </a:cubicBezTo>
                    <a:cubicBezTo>
                      <a:pt x="13" y="17"/>
                      <a:pt x="10" y="10"/>
                      <a:pt x="4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4" y="15"/>
                      <a:pt x="3" y="34"/>
                      <a:pt x="3" y="48"/>
                    </a:cubicBezTo>
                    <a:cubicBezTo>
                      <a:pt x="3" y="67"/>
                      <a:pt x="0" y="84"/>
                      <a:pt x="3" y="103"/>
                    </a:cubicBezTo>
                    <a:cubicBezTo>
                      <a:pt x="13" y="102"/>
                      <a:pt x="24" y="104"/>
                      <a:pt x="34" y="105"/>
                    </a:cubicBezTo>
                    <a:cubicBezTo>
                      <a:pt x="38" y="105"/>
                      <a:pt x="42" y="107"/>
                      <a:pt x="47" y="108"/>
                    </a:cubicBezTo>
                    <a:cubicBezTo>
                      <a:pt x="47" y="108"/>
                      <a:pt x="47" y="108"/>
                      <a:pt x="48" y="107"/>
                    </a:cubicBezTo>
                    <a:cubicBezTo>
                      <a:pt x="51" y="106"/>
                      <a:pt x="55" y="109"/>
                      <a:pt x="58" y="109"/>
                    </a:cubicBezTo>
                    <a:cubicBezTo>
                      <a:pt x="63" y="109"/>
                      <a:pt x="67" y="107"/>
                      <a:pt x="72" y="107"/>
                    </a:cubicBezTo>
                    <a:cubicBezTo>
                      <a:pt x="76" y="106"/>
                      <a:pt x="80" y="107"/>
                      <a:pt x="84" y="106"/>
                    </a:cubicBezTo>
                    <a:cubicBezTo>
                      <a:pt x="89" y="105"/>
                      <a:pt x="89" y="102"/>
                      <a:pt x="91" y="98"/>
                    </a:cubicBezTo>
                    <a:cubicBezTo>
                      <a:pt x="93" y="94"/>
                      <a:pt x="96" y="92"/>
                      <a:pt x="91" y="9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2" name="Freeform 494">
                <a:extLst>
                  <a:ext uri="{FF2B5EF4-FFF2-40B4-BE49-F238E27FC236}">
                    <a16:creationId xmlns:a16="http://schemas.microsoft.com/office/drawing/2014/main" id="{670FE760-C288-4B8D-B15B-EACAA27F9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6355" y="4096428"/>
                <a:ext cx="69674" cy="54928"/>
              </a:xfrm>
              <a:custGeom>
                <a:avLst/>
                <a:gdLst>
                  <a:gd name="T0" fmla="*/ 71 w 80"/>
                  <a:gd name="T1" fmla="*/ 33 h 63"/>
                  <a:gd name="T2" fmla="*/ 80 w 80"/>
                  <a:gd name="T3" fmla="*/ 27 h 63"/>
                  <a:gd name="T4" fmla="*/ 78 w 80"/>
                  <a:gd name="T5" fmla="*/ 18 h 63"/>
                  <a:gd name="T6" fmla="*/ 76 w 80"/>
                  <a:gd name="T7" fmla="*/ 5 h 63"/>
                  <a:gd name="T8" fmla="*/ 73 w 80"/>
                  <a:gd name="T9" fmla="*/ 5 h 63"/>
                  <a:gd name="T10" fmla="*/ 66 w 80"/>
                  <a:gd name="T11" fmla="*/ 6 h 63"/>
                  <a:gd name="T12" fmla="*/ 57 w 80"/>
                  <a:gd name="T13" fmla="*/ 1 h 63"/>
                  <a:gd name="T14" fmla="*/ 39 w 80"/>
                  <a:gd name="T15" fmla="*/ 2 h 63"/>
                  <a:gd name="T16" fmla="*/ 33 w 80"/>
                  <a:gd name="T17" fmla="*/ 11 h 63"/>
                  <a:gd name="T18" fmla="*/ 47 w 80"/>
                  <a:gd name="T19" fmla="*/ 16 h 63"/>
                  <a:gd name="T20" fmla="*/ 46 w 80"/>
                  <a:gd name="T21" fmla="*/ 26 h 63"/>
                  <a:gd name="T22" fmla="*/ 42 w 80"/>
                  <a:gd name="T23" fmla="*/ 30 h 63"/>
                  <a:gd name="T24" fmla="*/ 43 w 80"/>
                  <a:gd name="T25" fmla="*/ 37 h 63"/>
                  <a:gd name="T26" fmla="*/ 30 w 80"/>
                  <a:gd name="T27" fmla="*/ 40 h 63"/>
                  <a:gd name="T28" fmla="*/ 5 w 80"/>
                  <a:gd name="T29" fmla="*/ 46 h 63"/>
                  <a:gd name="T30" fmla="*/ 25 w 80"/>
                  <a:gd name="T31" fmla="*/ 52 h 63"/>
                  <a:gd name="T32" fmla="*/ 28 w 80"/>
                  <a:gd name="T33" fmla="*/ 52 h 63"/>
                  <a:gd name="T34" fmla="*/ 49 w 80"/>
                  <a:gd name="T35" fmla="*/ 55 h 63"/>
                  <a:gd name="T36" fmla="*/ 70 w 80"/>
                  <a:gd name="T37" fmla="*/ 54 h 63"/>
                  <a:gd name="T38" fmla="*/ 76 w 80"/>
                  <a:gd name="T39" fmla="*/ 63 h 63"/>
                  <a:gd name="T40" fmla="*/ 78 w 80"/>
                  <a:gd name="T41" fmla="*/ 54 h 63"/>
                  <a:gd name="T42" fmla="*/ 71 w 80"/>
                  <a:gd name="T43" fmla="*/ 3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0" h="63">
                    <a:moveTo>
                      <a:pt x="71" y="33"/>
                    </a:moveTo>
                    <a:cubicBezTo>
                      <a:pt x="72" y="30"/>
                      <a:pt x="78" y="31"/>
                      <a:pt x="80" y="27"/>
                    </a:cubicBezTo>
                    <a:cubicBezTo>
                      <a:pt x="80" y="24"/>
                      <a:pt x="79" y="20"/>
                      <a:pt x="78" y="18"/>
                    </a:cubicBezTo>
                    <a:cubicBezTo>
                      <a:pt x="78" y="13"/>
                      <a:pt x="77" y="9"/>
                      <a:pt x="76" y="5"/>
                    </a:cubicBezTo>
                    <a:cubicBezTo>
                      <a:pt x="75" y="5"/>
                      <a:pt x="74" y="5"/>
                      <a:pt x="73" y="5"/>
                    </a:cubicBezTo>
                    <a:cubicBezTo>
                      <a:pt x="70" y="5"/>
                      <a:pt x="70" y="7"/>
                      <a:pt x="66" y="6"/>
                    </a:cubicBezTo>
                    <a:cubicBezTo>
                      <a:pt x="62" y="5"/>
                      <a:pt x="60" y="2"/>
                      <a:pt x="57" y="1"/>
                    </a:cubicBezTo>
                    <a:cubicBezTo>
                      <a:pt x="53" y="0"/>
                      <a:pt x="43" y="0"/>
                      <a:pt x="39" y="2"/>
                    </a:cubicBezTo>
                    <a:cubicBezTo>
                      <a:pt x="36" y="3"/>
                      <a:pt x="31" y="7"/>
                      <a:pt x="33" y="11"/>
                    </a:cubicBezTo>
                    <a:cubicBezTo>
                      <a:pt x="35" y="15"/>
                      <a:pt x="43" y="13"/>
                      <a:pt x="47" y="16"/>
                    </a:cubicBezTo>
                    <a:cubicBezTo>
                      <a:pt x="53" y="21"/>
                      <a:pt x="49" y="21"/>
                      <a:pt x="46" y="26"/>
                    </a:cubicBezTo>
                    <a:cubicBezTo>
                      <a:pt x="45" y="28"/>
                      <a:pt x="43" y="28"/>
                      <a:pt x="42" y="30"/>
                    </a:cubicBezTo>
                    <a:cubicBezTo>
                      <a:pt x="41" y="32"/>
                      <a:pt x="46" y="34"/>
                      <a:pt x="43" y="37"/>
                    </a:cubicBezTo>
                    <a:cubicBezTo>
                      <a:pt x="43" y="38"/>
                      <a:pt x="31" y="40"/>
                      <a:pt x="30" y="40"/>
                    </a:cubicBezTo>
                    <a:cubicBezTo>
                      <a:pt x="25" y="40"/>
                      <a:pt x="0" y="33"/>
                      <a:pt x="5" y="46"/>
                    </a:cubicBezTo>
                    <a:cubicBezTo>
                      <a:pt x="7" y="50"/>
                      <a:pt x="24" y="60"/>
                      <a:pt x="25" y="52"/>
                    </a:cubicBezTo>
                    <a:cubicBezTo>
                      <a:pt x="26" y="52"/>
                      <a:pt x="27" y="52"/>
                      <a:pt x="28" y="52"/>
                    </a:cubicBezTo>
                    <a:cubicBezTo>
                      <a:pt x="35" y="51"/>
                      <a:pt x="42" y="56"/>
                      <a:pt x="49" y="55"/>
                    </a:cubicBezTo>
                    <a:cubicBezTo>
                      <a:pt x="57" y="54"/>
                      <a:pt x="62" y="48"/>
                      <a:pt x="70" y="54"/>
                    </a:cubicBezTo>
                    <a:cubicBezTo>
                      <a:pt x="72" y="56"/>
                      <a:pt x="74" y="60"/>
                      <a:pt x="76" y="63"/>
                    </a:cubicBezTo>
                    <a:cubicBezTo>
                      <a:pt x="77" y="60"/>
                      <a:pt x="78" y="57"/>
                      <a:pt x="78" y="54"/>
                    </a:cubicBezTo>
                    <a:cubicBezTo>
                      <a:pt x="78" y="47"/>
                      <a:pt x="68" y="40"/>
                      <a:pt x="71" y="3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3" name="Freeform 495">
                <a:extLst>
                  <a:ext uri="{FF2B5EF4-FFF2-40B4-BE49-F238E27FC236}">
                    <a16:creationId xmlns:a16="http://schemas.microsoft.com/office/drawing/2014/main" id="{D2E55B44-CD22-48A8-B5E2-67E091035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95706" y="4099008"/>
                <a:ext cx="107275" cy="58246"/>
              </a:xfrm>
              <a:custGeom>
                <a:avLst/>
                <a:gdLst>
                  <a:gd name="T0" fmla="*/ 91 w 123"/>
                  <a:gd name="T1" fmla="*/ 24 h 67"/>
                  <a:gd name="T2" fmla="*/ 73 w 123"/>
                  <a:gd name="T3" fmla="*/ 22 h 67"/>
                  <a:gd name="T4" fmla="*/ 68 w 123"/>
                  <a:gd name="T5" fmla="*/ 17 h 67"/>
                  <a:gd name="T6" fmla="*/ 67 w 123"/>
                  <a:gd name="T7" fmla="*/ 14 h 67"/>
                  <a:gd name="T8" fmla="*/ 63 w 123"/>
                  <a:gd name="T9" fmla="*/ 13 h 67"/>
                  <a:gd name="T10" fmla="*/ 25 w 123"/>
                  <a:gd name="T11" fmla="*/ 0 h 67"/>
                  <a:gd name="T12" fmla="*/ 8 w 123"/>
                  <a:gd name="T13" fmla="*/ 2 h 67"/>
                  <a:gd name="T14" fmla="*/ 10 w 123"/>
                  <a:gd name="T15" fmla="*/ 15 h 67"/>
                  <a:gd name="T16" fmla="*/ 12 w 123"/>
                  <a:gd name="T17" fmla="*/ 24 h 67"/>
                  <a:gd name="T18" fmla="*/ 3 w 123"/>
                  <a:gd name="T19" fmla="*/ 30 h 67"/>
                  <a:gd name="T20" fmla="*/ 10 w 123"/>
                  <a:gd name="T21" fmla="*/ 51 h 67"/>
                  <a:gd name="T22" fmla="*/ 8 w 123"/>
                  <a:gd name="T23" fmla="*/ 60 h 67"/>
                  <a:gd name="T24" fmla="*/ 12 w 123"/>
                  <a:gd name="T25" fmla="*/ 64 h 67"/>
                  <a:gd name="T26" fmla="*/ 25 w 123"/>
                  <a:gd name="T27" fmla="*/ 55 h 67"/>
                  <a:gd name="T28" fmla="*/ 41 w 123"/>
                  <a:gd name="T29" fmla="*/ 46 h 67"/>
                  <a:gd name="T30" fmla="*/ 50 w 123"/>
                  <a:gd name="T31" fmla="*/ 48 h 67"/>
                  <a:gd name="T32" fmla="*/ 56 w 123"/>
                  <a:gd name="T33" fmla="*/ 42 h 67"/>
                  <a:gd name="T34" fmla="*/ 92 w 123"/>
                  <a:gd name="T35" fmla="*/ 43 h 67"/>
                  <a:gd name="T36" fmla="*/ 109 w 123"/>
                  <a:gd name="T37" fmla="*/ 40 h 67"/>
                  <a:gd name="T38" fmla="*/ 123 w 123"/>
                  <a:gd name="T39" fmla="*/ 30 h 67"/>
                  <a:gd name="T40" fmla="*/ 91 w 123"/>
                  <a:gd name="T41" fmla="*/ 2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3" h="67">
                    <a:moveTo>
                      <a:pt x="91" y="24"/>
                    </a:moveTo>
                    <a:cubicBezTo>
                      <a:pt x="85" y="24"/>
                      <a:pt x="78" y="25"/>
                      <a:pt x="73" y="22"/>
                    </a:cubicBezTo>
                    <a:cubicBezTo>
                      <a:pt x="71" y="21"/>
                      <a:pt x="70" y="19"/>
                      <a:pt x="68" y="17"/>
                    </a:cubicBezTo>
                    <a:cubicBezTo>
                      <a:pt x="68" y="17"/>
                      <a:pt x="68" y="15"/>
                      <a:pt x="67" y="14"/>
                    </a:cubicBezTo>
                    <a:cubicBezTo>
                      <a:pt x="66" y="13"/>
                      <a:pt x="64" y="14"/>
                      <a:pt x="63" y="13"/>
                    </a:cubicBezTo>
                    <a:cubicBezTo>
                      <a:pt x="52" y="6"/>
                      <a:pt x="41" y="1"/>
                      <a:pt x="25" y="0"/>
                    </a:cubicBezTo>
                    <a:cubicBezTo>
                      <a:pt x="18" y="0"/>
                      <a:pt x="14" y="1"/>
                      <a:pt x="8" y="2"/>
                    </a:cubicBezTo>
                    <a:cubicBezTo>
                      <a:pt x="9" y="6"/>
                      <a:pt x="10" y="10"/>
                      <a:pt x="10" y="15"/>
                    </a:cubicBezTo>
                    <a:cubicBezTo>
                      <a:pt x="11" y="17"/>
                      <a:pt x="12" y="21"/>
                      <a:pt x="12" y="24"/>
                    </a:cubicBezTo>
                    <a:cubicBezTo>
                      <a:pt x="10" y="28"/>
                      <a:pt x="4" y="27"/>
                      <a:pt x="3" y="30"/>
                    </a:cubicBezTo>
                    <a:cubicBezTo>
                      <a:pt x="0" y="37"/>
                      <a:pt x="10" y="44"/>
                      <a:pt x="10" y="51"/>
                    </a:cubicBezTo>
                    <a:cubicBezTo>
                      <a:pt x="10" y="54"/>
                      <a:pt x="9" y="57"/>
                      <a:pt x="8" y="60"/>
                    </a:cubicBezTo>
                    <a:cubicBezTo>
                      <a:pt x="9" y="62"/>
                      <a:pt x="11" y="64"/>
                      <a:pt x="12" y="64"/>
                    </a:cubicBezTo>
                    <a:cubicBezTo>
                      <a:pt x="20" y="67"/>
                      <a:pt x="22" y="59"/>
                      <a:pt x="25" y="55"/>
                    </a:cubicBezTo>
                    <a:cubicBezTo>
                      <a:pt x="29" y="49"/>
                      <a:pt x="32" y="45"/>
                      <a:pt x="41" y="46"/>
                    </a:cubicBezTo>
                    <a:cubicBezTo>
                      <a:pt x="45" y="47"/>
                      <a:pt x="46" y="50"/>
                      <a:pt x="50" y="48"/>
                    </a:cubicBezTo>
                    <a:cubicBezTo>
                      <a:pt x="53" y="47"/>
                      <a:pt x="53" y="43"/>
                      <a:pt x="56" y="42"/>
                    </a:cubicBezTo>
                    <a:cubicBezTo>
                      <a:pt x="64" y="38"/>
                      <a:pt x="88" y="50"/>
                      <a:pt x="92" y="43"/>
                    </a:cubicBezTo>
                    <a:cubicBezTo>
                      <a:pt x="98" y="43"/>
                      <a:pt x="103" y="43"/>
                      <a:pt x="109" y="40"/>
                    </a:cubicBezTo>
                    <a:cubicBezTo>
                      <a:pt x="113" y="38"/>
                      <a:pt x="121" y="34"/>
                      <a:pt x="123" y="30"/>
                    </a:cubicBezTo>
                    <a:cubicBezTo>
                      <a:pt x="112" y="29"/>
                      <a:pt x="102" y="25"/>
                      <a:pt x="91" y="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4" name="Freeform 496">
                <a:extLst>
                  <a:ext uri="{FF2B5EF4-FFF2-40B4-BE49-F238E27FC236}">
                    <a16:creationId xmlns:a16="http://schemas.microsoft.com/office/drawing/2014/main" id="{B8CAF4E0-F946-4D5D-B856-32DA082B34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5" name="Freeform 497">
                <a:extLst>
                  <a:ext uri="{FF2B5EF4-FFF2-40B4-BE49-F238E27FC236}">
                    <a16:creationId xmlns:a16="http://schemas.microsoft.com/office/drawing/2014/main" id="{048BE7AD-DF4F-4608-8183-38E22B77F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287" y="3595811"/>
                <a:ext cx="82945" cy="127182"/>
              </a:xfrm>
              <a:custGeom>
                <a:avLst/>
                <a:gdLst>
                  <a:gd name="T0" fmla="*/ 50 w 95"/>
                  <a:gd name="T1" fmla="*/ 12 h 146"/>
                  <a:gd name="T2" fmla="*/ 32 w 95"/>
                  <a:gd name="T3" fmla="*/ 14 h 146"/>
                  <a:gd name="T4" fmla="*/ 10 w 95"/>
                  <a:gd name="T5" fmla="*/ 37 h 146"/>
                  <a:gd name="T6" fmla="*/ 11 w 95"/>
                  <a:gd name="T7" fmla="*/ 38 h 146"/>
                  <a:gd name="T8" fmla="*/ 10 w 95"/>
                  <a:gd name="T9" fmla="*/ 38 h 146"/>
                  <a:gd name="T10" fmla="*/ 11 w 95"/>
                  <a:gd name="T11" fmla="*/ 43 h 146"/>
                  <a:gd name="T12" fmla="*/ 15 w 95"/>
                  <a:gd name="T13" fmla="*/ 42 h 146"/>
                  <a:gd name="T14" fmla="*/ 14 w 95"/>
                  <a:gd name="T15" fmla="*/ 49 h 146"/>
                  <a:gd name="T16" fmla="*/ 20 w 95"/>
                  <a:gd name="T17" fmla="*/ 53 h 146"/>
                  <a:gd name="T18" fmla="*/ 17 w 95"/>
                  <a:gd name="T19" fmla="*/ 55 h 146"/>
                  <a:gd name="T20" fmla="*/ 9 w 95"/>
                  <a:gd name="T21" fmla="*/ 56 h 146"/>
                  <a:gd name="T22" fmla="*/ 3 w 95"/>
                  <a:gd name="T23" fmla="*/ 62 h 146"/>
                  <a:gd name="T24" fmla="*/ 5 w 95"/>
                  <a:gd name="T25" fmla="*/ 68 h 146"/>
                  <a:gd name="T26" fmla="*/ 7 w 95"/>
                  <a:gd name="T27" fmla="*/ 72 h 146"/>
                  <a:gd name="T28" fmla="*/ 13 w 95"/>
                  <a:gd name="T29" fmla="*/ 78 h 146"/>
                  <a:gd name="T30" fmla="*/ 12 w 95"/>
                  <a:gd name="T31" fmla="*/ 79 h 146"/>
                  <a:gd name="T32" fmla="*/ 15 w 95"/>
                  <a:gd name="T33" fmla="*/ 86 h 146"/>
                  <a:gd name="T34" fmla="*/ 13 w 95"/>
                  <a:gd name="T35" fmla="*/ 95 h 146"/>
                  <a:gd name="T36" fmla="*/ 17 w 95"/>
                  <a:gd name="T37" fmla="*/ 94 h 146"/>
                  <a:gd name="T38" fmla="*/ 13 w 95"/>
                  <a:gd name="T39" fmla="*/ 105 h 146"/>
                  <a:gd name="T40" fmla="*/ 9 w 95"/>
                  <a:gd name="T41" fmla="*/ 113 h 146"/>
                  <a:gd name="T42" fmla="*/ 7 w 95"/>
                  <a:gd name="T43" fmla="*/ 115 h 146"/>
                  <a:gd name="T44" fmla="*/ 7 w 95"/>
                  <a:gd name="T45" fmla="*/ 118 h 146"/>
                  <a:gd name="T46" fmla="*/ 2 w 95"/>
                  <a:gd name="T47" fmla="*/ 120 h 146"/>
                  <a:gd name="T48" fmla="*/ 6 w 95"/>
                  <a:gd name="T49" fmla="*/ 130 h 146"/>
                  <a:gd name="T50" fmla="*/ 2 w 95"/>
                  <a:gd name="T51" fmla="*/ 139 h 146"/>
                  <a:gd name="T52" fmla="*/ 2 w 95"/>
                  <a:gd name="T53" fmla="*/ 143 h 146"/>
                  <a:gd name="T54" fmla="*/ 8 w 95"/>
                  <a:gd name="T55" fmla="*/ 143 h 146"/>
                  <a:gd name="T56" fmla="*/ 11 w 95"/>
                  <a:gd name="T57" fmla="*/ 138 h 146"/>
                  <a:gd name="T58" fmla="*/ 11 w 95"/>
                  <a:gd name="T59" fmla="*/ 144 h 146"/>
                  <a:gd name="T60" fmla="*/ 22 w 95"/>
                  <a:gd name="T61" fmla="*/ 146 h 146"/>
                  <a:gd name="T62" fmla="*/ 29 w 95"/>
                  <a:gd name="T63" fmla="*/ 142 h 146"/>
                  <a:gd name="T64" fmla="*/ 29 w 95"/>
                  <a:gd name="T65" fmla="*/ 143 h 146"/>
                  <a:gd name="T66" fmla="*/ 34 w 95"/>
                  <a:gd name="T67" fmla="*/ 141 h 146"/>
                  <a:gd name="T68" fmla="*/ 40 w 95"/>
                  <a:gd name="T69" fmla="*/ 142 h 146"/>
                  <a:gd name="T70" fmla="*/ 46 w 95"/>
                  <a:gd name="T71" fmla="*/ 141 h 146"/>
                  <a:gd name="T72" fmla="*/ 46 w 95"/>
                  <a:gd name="T73" fmla="*/ 138 h 146"/>
                  <a:gd name="T74" fmla="*/ 48 w 95"/>
                  <a:gd name="T75" fmla="*/ 138 h 146"/>
                  <a:gd name="T76" fmla="*/ 48 w 95"/>
                  <a:gd name="T77" fmla="*/ 132 h 146"/>
                  <a:gd name="T78" fmla="*/ 55 w 95"/>
                  <a:gd name="T79" fmla="*/ 130 h 146"/>
                  <a:gd name="T80" fmla="*/ 63 w 95"/>
                  <a:gd name="T81" fmla="*/ 130 h 146"/>
                  <a:gd name="T82" fmla="*/ 72 w 95"/>
                  <a:gd name="T83" fmla="*/ 130 h 146"/>
                  <a:gd name="T84" fmla="*/ 72 w 95"/>
                  <a:gd name="T85" fmla="*/ 123 h 146"/>
                  <a:gd name="T86" fmla="*/ 66 w 95"/>
                  <a:gd name="T87" fmla="*/ 122 h 146"/>
                  <a:gd name="T88" fmla="*/ 72 w 95"/>
                  <a:gd name="T89" fmla="*/ 121 h 146"/>
                  <a:gd name="T90" fmla="*/ 74 w 95"/>
                  <a:gd name="T91" fmla="*/ 122 h 146"/>
                  <a:gd name="T92" fmla="*/ 77 w 95"/>
                  <a:gd name="T93" fmla="*/ 122 h 146"/>
                  <a:gd name="T94" fmla="*/ 84 w 95"/>
                  <a:gd name="T95" fmla="*/ 120 h 146"/>
                  <a:gd name="T96" fmla="*/ 87 w 95"/>
                  <a:gd name="T97" fmla="*/ 113 h 146"/>
                  <a:gd name="T98" fmla="*/ 95 w 95"/>
                  <a:gd name="T99" fmla="*/ 88 h 146"/>
                  <a:gd name="T100" fmla="*/ 92 w 95"/>
                  <a:gd name="T101" fmla="*/ 88 h 146"/>
                  <a:gd name="T102" fmla="*/ 92 w 95"/>
                  <a:gd name="T103" fmla="*/ 65 h 146"/>
                  <a:gd name="T104" fmla="*/ 73 w 95"/>
                  <a:gd name="T105" fmla="*/ 23 h 146"/>
                  <a:gd name="T106" fmla="*/ 69 w 95"/>
                  <a:gd name="T107" fmla="*/ 16 h 146"/>
                  <a:gd name="T108" fmla="*/ 67 w 95"/>
                  <a:gd name="T109" fmla="*/ 9 h 146"/>
                  <a:gd name="T110" fmla="*/ 62 w 95"/>
                  <a:gd name="T111" fmla="*/ 0 h 146"/>
                  <a:gd name="T112" fmla="*/ 50 w 95"/>
                  <a:gd name="T113" fmla="*/ 1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5" h="146">
                    <a:moveTo>
                      <a:pt x="50" y="12"/>
                    </a:moveTo>
                    <a:cubicBezTo>
                      <a:pt x="45" y="14"/>
                      <a:pt x="38" y="12"/>
                      <a:pt x="32" y="14"/>
                    </a:cubicBezTo>
                    <a:cubicBezTo>
                      <a:pt x="21" y="17"/>
                      <a:pt x="16" y="28"/>
                      <a:pt x="10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38"/>
                      <a:pt x="10" y="38"/>
                      <a:pt x="10" y="38"/>
                    </a:cubicBezTo>
                    <a:cubicBezTo>
                      <a:pt x="9" y="40"/>
                      <a:pt x="9" y="43"/>
                      <a:pt x="11" y="43"/>
                    </a:cubicBezTo>
                    <a:cubicBezTo>
                      <a:pt x="12" y="44"/>
                      <a:pt x="14" y="42"/>
                      <a:pt x="15" y="42"/>
                    </a:cubicBezTo>
                    <a:cubicBezTo>
                      <a:pt x="16" y="45"/>
                      <a:pt x="11" y="45"/>
                      <a:pt x="14" y="49"/>
                    </a:cubicBezTo>
                    <a:cubicBezTo>
                      <a:pt x="15" y="50"/>
                      <a:pt x="19" y="51"/>
                      <a:pt x="20" y="53"/>
                    </a:cubicBezTo>
                    <a:cubicBezTo>
                      <a:pt x="22" y="56"/>
                      <a:pt x="19" y="55"/>
                      <a:pt x="17" y="55"/>
                    </a:cubicBezTo>
                    <a:cubicBezTo>
                      <a:pt x="13" y="55"/>
                      <a:pt x="13" y="54"/>
                      <a:pt x="9" y="56"/>
                    </a:cubicBezTo>
                    <a:cubicBezTo>
                      <a:pt x="7" y="58"/>
                      <a:pt x="4" y="60"/>
                      <a:pt x="3" y="62"/>
                    </a:cubicBezTo>
                    <a:cubicBezTo>
                      <a:pt x="0" y="67"/>
                      <a:pt x="2" y="65"/>
                      <a:pt x="5" y="68"/>
                    </a:cubicBezTo>
                    <a:cubicBezTo>
                      <a:pt x="8" y="70"/>
                      <a:pt x="6" y="69"/>
                      <a:pt x="7" y="72"/>
                    </a:cubicBezTo>
                    <a:cubicBezTo>
                      <a:pt x="8" y="75"/>
                      <a:pt x="9" y="78"/>
                      <a:pt x="13" y="78"/>
                    </a:cubicBezTo>
                    <a:cubicBezTo>
                      <a:pt x="13" y="78"/>
                      <a:pt x="13" y="79"/>
                      <a:pt x="12" y="79"/>
                    </a:cubicBezTo>
                    <a:cubicBezTo>
                      <a:pt x="13" y="80"/>
                      <a:pt x="15" y="85"/>
                      <a:pt x="15" y="86"/>
                    </a:cubicBezTo>
                    <a:cubicBezTo>
                      <a:pt x="16" y="90"/>
                      <a:pt x="13" y="92"/>
                      <a:pt x="13" y="95"/>
                    </a:cubicBezTo>
                    <a:cubicBezTo>
                      <a:pt x="14" y="94"/>
                      <a:pt x="16" y="94"/>
                      <a:pt x="17" y="94"/>
                    </a:cubicBezTo>
                    <a:cubicBezTo>
                      <a:pt x="16" y="97"/>
                      <a:pt x="11" y="103"/>
                      <a:pt x="13" y="105"/>
                    </a:cubicBezTo>
                    <a:cubicBezTo>
                      <a:pt x="12" y="108"/>
                      <a:pt x="10" y="110"/>
                      <a:pt x="9" y="113"/>
                    </a:cubicBezTo>
                    <a:cubicBezTo>
                      <a:pt x="8" y="114"/>
                      <a:pt x="7" y="115"/>
                      <a:pt x="7" y="115"/>
                    </a:cubicBezTo>
                    <a:cubicBezTo>
                      <a:pt x="6" y="116"/>
                      <a:pt x="7" y="117"/>
                      <a:pt x="7" y="118"/>
                    </a:cubicBezTo>
                    <a:cubicBezTo>
                      <a:pt x="5" y="119"/>
                      <a:pt x="3" y="120"/>
                      <a:pt x="2" y="120"/>
                    </a:cubicBezTo>
                    <a:cubicBezTo>
                      <a:pt x="1" y="124"/>
                      <a:pt x="5" y="126"/>
                      <a:pt x="6" y="130"/>
                    </a:cubicBezTo>
                    <a:cubicBezTo>
                      <a:pt x="8" y="134"/>
                      <a:pt x="6" y="139"/>
                      <a:pt x="2" y="139"/>
                    </a:cubicBezTo>
                    <a:cubicBezTo>
                      <a:pt x="2" y="141"/>
                      <a:pt x="2" y="142"/>
                      <a:pt x="2" y="143"/>
                    </a:cubicBezTo>
                    <a:cubicBezTo>
                      <a:pt x="4" y="143"/>
                      <a:pt x="7" y="143"/>
                      <a:pt x="8" y="143"/>
                    </a:cubicBezTo>
                    <a:cubicBezTo>
                      <a:pt x="10" y="141"/>
                      <a:pt x="9" y="139"/>
                      <a:pt x="11" y="138"/>
                    </a:cubicBezTo>
                    <a:cubicBezTo>
                      <a:pt x="11" y="140"/>
                      <a:pt x="11" y="142"/>
                      <a:pt x="11" y="144"/>
                    </a:cubicBezTo>
                    <a:cubicBezTo>
                      <a:pt x="15" y="145"/>
                      <a:pt x="18" y="146"/>
                      <a:pt x="22" y="146"/>
                    </a:cubicBezTo>
                    <a:cubicBezTo>
                      <a:pt x="22" y="143"/>
                      <a:pt x="27" y="145"/>
                      <a:pt x="29" y="142"/>
                    </a:cubicBezTo>
                    <a:cubicBezTo>
                      <a:pt x="29" y="142"/>
                      <a:pt x="29" y="143"/>
                      <a:pt x="29" y="143"/>
                    </a:cubicBezTo>
                    <a:cubicBezTo>
                      <a:pt x="32" y="142"/>
                      <a:pt x="31" y="141"/>
                      <a:pt x="34" y="141"/>
                    </a:cubicBezTo>
                    <a:cubicBezTo>
                      <a:pt x="36" y="141"/>
                      <a:pt x="38" y="142"/>
                      <a:pt x="40" y="142"/>
                    </a:cubicBezTo>
                    <a:cubicBezTo>
                      <a:pt x="37" y="139"/>
                      <a:pt x="43" y="134"/>
                      <a:pt x="46" y="141"/>
                    </a:cubicBezTo>
                    <a:cubicBezTo>
                      <a:pt x="46" y="140"/>
                      <a:pt x="46" y="139"/>
                      <a:pt x="46" y="138"/>
                    </a:cubicBezTo>
                    <a:cubicBezTo>
                      <a:pt x="47" y="138"/>
                      <a:pt x="48" y="138"/>
                      <a:pt x="48" y="138"/>
                    </a:cubicBezTo>
                    <a:cubicBezTo>
                      <a:pt x="48" y="136"/>
                      <a:pt x="48" y="134"/>
                      <a:pt x="48" y="132"/>
                    </a:cubicBezTo>
                    <a:cubicBezTo>
                      <a:pt x="51" y="133"/>
                      <a:pt x="54" y="132"/>
                      <a:pt x="55" y="130"/>
                    </a:cubicBezTo>
                    <a:cubicBezTo>
                      <a:pt x="59" y="128"/>
                      <a:pt x="59" y="127"/>
                      <a:pt x="63" y="130"/>
                    </a:cubicBezTo>
                    <a:cubicBezTo>
                      <a:pt x="66" y="132"/>
                      <a:pt x="69" y="133"/>
                      <a:pt x="72" y="130"/>
                    </a:cubicBezTo>
                    <a:cubicBezTo>
                      <a:pt x="76" y="127"/>
                      <a:pt x="72" y="127"/>
                      <a:pt x="72" y="123"/>
                    </a:cubicBezTo>
                    <a:cubicBezTo>
                      <a:pt x="70" y="123"/>
                      <a:pt x="68" y="123"/>
                      <a:pt x="66" y="122"/>
                    </a:cubicBezTo>
                    <a:cubicBezTo>
                      <a:pt x="66" y="119"/>
                      <a:pt x="70" y="120"/>
                      <a:pt x="72" y="121"/>
                    </a:cubicBezTo>
                    <a:cubicBezTo>
                      <a:pt x="72" y="121"/>
                      <a:pt x="72" y="122"/>
                      <a:pt x="74" y="122"/>
                    </a:cubicBezTo>
                    <a:cubicBezTo>
                      <a:pt x="75" y="123"/>
                      <a:pt x="76" y="122"/>
                      <a:pt x="77" y="122"/>
                    </a:cubicBezTo>
                    <a:cubicBezTo>
                      <a:pt x="78" y="122"/>
                      <a:pt x="83" y="121"/>
                      <a:pt x="84" y="120"/>
                    </a:cubicBezTo>
                    <a:cubicBezTo>
                      <a:pt x="85" y="118"/>
                      <a:pt x="86" y="115"/>
                      <a:pt x="87" y="113"/>
                    </a:cubicBezTo>
                    <a:cubicBezTo>
                      <a:pt x="92" y="107"/>
                      <a:pt x="95" y="96"/>
                      <a:pt x="95" y="88"/>
                    </a:cubicBezTo>
                    <a:cubicBezTo>
                      <a:pt x="93" y="88"/>
                      <a:pt x="93" y="86"/>
                      <a:pt x="92" y="88"/>
                    </a:cubicBezTo>
                    <a:cubicBezTo>
                      <a:pt x="88" y="82"/>
                      <a:pt x="93" y="71"/>
                      <a:pt x="92" y="65"/>
                    </a:cubicBezTo>
                    <a:cubicBezTo>
                      <a:pt x="92" y="50"/>
                      <a:pt x="83" y="33"/>
                      <a:pt x="73" y="23"/>
                    </a:cubicBezTo>
                    <a:cubicBezTo>
                      <a:pt x="71" y="20"/>
                      <a:pt x="70" y="20"/>
                      <a:pt x="69" y="16"/>
                    </a:cubicBezTo>
                    <a:cubicBezTo>
                      <a:pt x="68" y="14"/>
                      <a:pt x="68" y="12"/>
                      <a:pt x="67" y="9"/>
                    </a:cubicBezTo>
                    <a:cubicBezTo>
                      <a:pt x="65" y="6"/>
                      <a:pt x="64" y="3"/>
                      <a:pt x="62" y="0"/>
                    </a:cubicBezTo>
                    <a:cubicBezTo>
                      <a:pt x="60" y="5"/>
                      <a:pt x="57" y="10"/>
                      <a:pt x="50" y="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6" name="Freeform 498">
                <a:extLst>
                  <a:ext uri="{FF2B5EF4-FFF2-40B4-BE49-F238E27FC236}">
                    <a16:creationId xmlns:a16="http://schemas.microsoft.com/office/drawing/2014/main" id="{F015A278-2C46-497C-8829-265BD3D5E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7" name="Freeform 499">
                <a:extLst>
                  <a:ext uri="{FF2B5EF4-FFF2-40B4-BE49-F238E27FC236}">
                    <a16:creationId xmlns:a16="http://schemas.microsoft.com/office/drawing/2014/main" id="{79DD1C50-8ABA-485F-805D-6251CD84F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783" y="3463468"/>
                <a:ext cx="157779" cy="164415"/>
              </a:xfrm>
              <a:custGeom>
                <a:avLst/>
                <a:gdLst>
                  <a:gd name="T0" fmla="*/ 166 w 181"/>
                  <a:gd name="T1" fmla="*/ 0 h 189"/>
                  <a:gd name="T2" fmla="*/ 155 w 181"/>
                  <a:gd name="T3" fmla="*/ 20 h 189"/>
                  <a:gd name="T4" fmla="*/ 140 w 181"/>
                  <a:gd name="T5" fmla="*/ 31 h 189"/>
                  <a:gd name="T6" fmla="*/ 113 w 181"/>
                  <a:gd name="T7" fmla="*/ 42 h 189"/>
                  <a:gd name="T8" fmla="*/ 94 w 181"/>
                  <a:gd name="T9" fmla="*/ 53 h 189"/>
                  <a:gd name="T10" fmla="*/ 72 w 181"/>
                  <a:gd name="T11" fmla="*/ 58 h 189"/>
                  <a:gd name="T12" fmla="*/ 58 w 181"/>
                  <a:gd name="T13" fmla="*/ 75 h 189"/>
                  <a:gd name="T14" fmla="*/ 33 w 181"/>
                  <a:gd name="T15" fmla="*/ 88 h 189"/>
                  <a:gd name="T16" fmla="*/ 12 w 181"/>
                  <a:gd name="T17" fmla="*/ 112 h 189"/>
                  <a:gd name="T18" fmla="*/ 20 w 181"/>
                  <a:gd name="T19" fmla="*/ 120 h 189"/>
                  <a:gd name="T20" fmla="*/ 30 w 181"/>
                  <a:gd name="T21" fmla="*/ 119 h 189"/>
                  <a:gd name="T22" fmla="*/ 39 w 181"/>
                  <a:gd name="T23" fmla="*/ 132 h 189"/>
                  <a:gd name="T24" fmla="*/ 34 w 181"/>
                  <a:gd name="T25" fmla="*/ 150 h 189"/>
                  <a:gd name="T26" fmla="*/ 30 w 181"/>
                  <a:gd name="T27" fmla="*/ 159 h 189"/>
                  <a:gd name="T28" fmla="*/ 26 w 181"/>
                  <a:gd name="T29" fmla="*/ 167 h 189"/>
                  <a:gd name="T30" fmla="*/ 21 w 181"/>
                  <a:gd name="T31" fmla="*/ 170 h 189"/>
                  <a:gd name="T32" fmla="*/ 33 w 181"/>
                  <a:gd name="T33" fmla="*/ 174 h 189"/>
                  <a:gd name="T34" fmla="*/ 34 w 181"/>
                  <a:gd name="T35" fmla="*/ 181 h 189"/>
                  <a:gd name="T36" fmla="*/ 48 w 181"/>
                  <a:gd name="T37" fmla="*/ 183 h 189"/>
                  <a:gd name="T38" fmla="*/ 51 w 181"/>
                  <a:gd name="T39" fmla="*/ 177 h 189"/>
                  <a:gd name="T40" fmla="*/ 62 w 181"/>
                  <a:gd name="T41" fmla="*/ 183 h 189"/>
                  <a:gd name="T42" fmla="*/ 65 w 181"/>
                  <a:gd name="T43" fmla="*/ 187 h 189"/>
                  <a:gd name="T44" fmla="*/ 90 w 181"/>
                  <a:gd name="T45" fmla="*/ 166 h 189"/>
                  <a:gd name="T46" fmla="*/ 120 w 181"/>
                  <a:gd name="T47" fmla="*/ 152 h 189"/>
                  <a:gd name="T48" fmla="*/ 107 w 181"/>
                  <a:gd name="T49" fmla="*/ 142 h 189"/>
                  <a:gd name="T50" fmla="*/ 101 w 181"/>
                  <a:gd name="T51" fmla="*/ 136 h 189"/>
                  <a:gd name="T52" fmla="*/ 95 w 181"/>
                  <a:gd name="T53" fmla="*/ 132 h 189"/>
                  <a:gd name="T54" fmla="*/ 99 w 181"/>
                  <a:gd name="T55" fmla="*/ 121 h 189"/>
                  <a:gd name="T56" fmla="*/ 106 w 181"/>
                  <a:gd name="T57" fmla="*/ 111 h 189"/>
                  <a:gd name="T58" fmla="*/ 118 w 181"/>
                  <a:gd name="T59" fmla="*/ 107 h 189"/>
                  <a:gd name="T60" fmla="*/ 125 w 181"/>
                  <a:gd name="T61" fmla="*/ 102 h 189"/>
                  <a:gd name="T62" fmla="*/ 140 w 181"/>
                  <a:gd name="T63" fmla="*/ 92 h 189"/>
                  <a:gd name="T64" fmla="*/ 148 w 181"/>
                  <a:gd name="T65" fmla="*/ 81 h 189"/>
                  <a:gd name="T66" fmla="*/ 158 w 181"/>
                  <a:gd name="T67" fmla="*/ 63 h 189"/>
                  <a:gd name="T68" fmla="*/ 159 w 181"/>
                  <a:gd name="T69" fmla="*/ 46 h 189"/>
                  <a:gd name="T70" fmla="*/ 174 w 181"/>
                  <a:gd name="T71" fmla="*/ 28 h 189"/>
                  <a:gd name="T72" fmla="*/ 181 w 181"/>
                  <a:gd name="T73" fmla="*/ 24 h 189"/>
                  <a:gd name="T74" fmla="*/ 172 w 181"/>
                  <a:gd name="T75" fmla="*/ 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81" h="189">
                    <a:moveTo>
                      <a:pt x="172" y="9"/>
                    </a:moveTo>
                    <a:cubicBezTo>
                      <a:pt x="170" y="6"/>
                      <a:pt x="174" y="0"/>
                      <a:pt x="166" y="0"/>
                    </a:cubicBezTo>
                    <a:cubicBezTo>
                      <a:pt x="161" y="1"/>
                      <a:pt x="160" y="5"/>
                      <a:pt x="159" y="9"/>
                    </a:cubicBezTo>
                    <a:cubicBezTo>
                      <a:pt x="158" y="13"/>
                      <a:pt x="158" y="17"/>
                      <a:pt x="155" y="20"/>
                    </a:cubicBezTo>
                    <a:cubicBezTo>
                      <a:pt x="152" y="23"/>
                      <a:pt x="149" y="19"/>
                      <a:pt x="146" y="22"/>
                    </a:cubicBezTo>
                    <a:cubicBezTo>
                      <a:pt x="143" y="23"/>
                      <a:pt x="143" y="28"/>
                      <a:pt x="140" y="31"/>
                    </a:cubicBezTo>
                    <a:cubicBezTo>
                      <a:pt x="137" y="33"/>
                      <a:pt x="134" y="33"/>
                      <a:pt x="129" y="34"/>
                    </a:cubicBezTo>
                    <a:cubicBezTo>
                      <a:pt x="123" y="35"/>
                      <a:pt x="109" y="31"/>
                      <a:pt x="113" y="42"/>
                    </a:cubicBezTo>
                    <a:cubicBezTo>
                      <a:pt x="115" y="46"/>
                      <a:pt x="119" y="47"/>
                      <a:pt x="118" y="53"/>
                    </a:cubicBezTo>
                    <a:cubicBezTo>
                      <a:pt x="116" y="61"/>
                      <a:pt x="99" y="55"/>
                      <a:pt x="94" y="53"/>
                    </a:cubicBezTo>
                    <a:cubicBezTo>
                      <a:pt x="90" y="52"/>
                      <a:pt x="89" y="48"/>
                      <a:pt x="86" y="46"/>
                    </a:cubicBezTo>
                    <a:cubicBezTo>
                      <a:pt x="77" y="41"/>
                      <a:pt x="76" y="51"/>
                      <a:pt x="72" y="58"/>
                    </a:cubicBezTo>
                    <a:cubicBezTo>
                      <a:pt x="70" y="62"/>
                      <a:pt x="67" y="63"/>
                      <a:pt x="64" y="67"/>
                    </a:cubicBezTo>
                    <a:cubicBezTo>
                      <a:pt x="61" y="70"/>
                      <a:pt x="62" y="72"/>
                      <a:pt x="58" y="75"/>
                    </a:cubicBezTo>
                    <a:cubicBezTo>
                      <a:pt x="56" y="76"/>
                      <a:pt x="53" y="76"/>
                      <a:pt x="50" y="77"/>
                    </a:cubicBezTo>
                    <a:cubicBezTo>
                      <a:pt x="44" y="80"/>
                      <a:pt x="39" y="85"/>
                      <a:pt x="33" y="88"/>
                    </a:cubicBezTo>
                    <a:cubicBezTo>
                      <a:pt x="19" y="94"/>
                      <a:pt x="11" y="106"/>
                      <a:pt x="0" y="114"/>
                    </a:cubicBezTo>
                    <a:cubicBezTo>
                      <a:pt x="5" y="114"/>
                      <a:pt x="11" y="115"/>
                      <a:pt x="12" y="112"/>
                    </a:cubicBezTo>
                    <a:cubicBezTo>
                      <a:pt x="14" y="112"/>
                      <a:pt x="15" y="114"/>
                      <a:pt x="17" y="115"/>
                    </a:cubicBezTo>
                    <a:cubicBezTo>
                      <a:pt x="17" y="116"/>
                      <a:pt x="19" y="120"/>
                      <a:pt x="20" y="120"/>
                    </a:cubicBezTo>
                    <a:cubicBezTo>
                      <a:pt x="23" y="122"/>
                      <a:pt x="23" y="118"/>
                      <a:pt x="25" y="118"/>
                    </a:cubicBezTo>
                    <a:cubicBezTo>
                      <a:pt x="27" y="117"/>
                      <a:pt x="28" y="120"/>
                      <a:pt x="30" y="119"/>
                    </a:cubicBezTo>
                    <a:cubicBezTo>
                      <a:pt x="32" y="123"/>
                      <a:pt x="37" y="121"/>
                      <a:pt x="39" y="124"/>
                    </a:cubicBezTo>
                    <a:cubicBezTo>
                      <a:pt x="42" y="126"/>
                      <a:pt x="40" y="130"/>
                      <a:pt x="39" y="132"/>
                    </a:cubicBezTo>
                    <a:cubicBezTo>
                      <a:pt x="38" y="135"/>
                      <a:pt x="36" y="138"/>
                      <a:pt x="34" y="141"/>
                    </a:cubicBezTo>
                    <a:cubicBezTo>
                      <a:pt x="32" y="145"/>
                      <a:pt x="35" y="147"/>
                      <a:pt x="34" y="150"/>
                    </a:cubicBezTo>
                    <a:cubicBezTo>
                      <a:pt x="34" y="153"/>
                      <a:pt x="32" y="154"/>
                      <a:pt x="30" y="156"/>
                    </a:cubicBezTo>
                    <a:cubicBezTo>
                      <a:pt x="30" y="157"/>
                      <a:pt x="30" y="158"/>
                      <a:pt x="30" y="159"/>
                    </a:cubicBezTo>
                    <a:cubicBezTo>
                      <a:pt x="29" y="160"/>
                      <a:pt x="28" y="160"/>
                      <a:pt x="27" y="161"/>
                    </a:cubicBezTo>
                    <a:cubicBezTo>
                      <a:pt x="26" y="163"/>
                      <a:pt x="27" y="165"/>
                      <a:pt x="26" y="167"/>
                    </a:cubicBezTo>
                    <a:cubicBezTo>
                      <a:pt x="25" y="169"/>
                      <a:pt x="23" y="169"/>
                      <a:pt x="21" y="170"/>
                    </a:cubicBezTo>
                    <a:cubicBezTo>
                      <a:pt x="21" y="170"/>
                      <a:pt x="21" y="170"/>
                      <a:pt x="21" y="170"/>
                    </a:cubicBezTo>
                    <a:cubicBezTo>
                      <a:pt x="24" y="172"/>
                      <a:pt x="27" y="171"/>
                      <a:pt x="30" y="172"/>
                    </a:cubicBezTo>
                    <a:cubicBezTo>
                      <a:pt x="32" y="173"/>
                      <a:pt x="33" y="172"/>
                      <a:pt x="33" y="174"/>
                    </a:cubicBezTo>
                    <a:cubicBezTo>
                      <a:pt x="33" y="175"/>
                      <a:pt x="31" y="176"/>
                      <a:pt x="30" y="176"/>
                    </a:cubicBezTo>
                    <a:cubicBezTo>
                      <a:pt x="30" y="179"/>
                      <a:pt x="32" y="179"/>
                      <a:pt x="34" y="181"/>
                    </a:cubicBezTo>
                    <a:cubicBezTo>
                      <a:pt x="36" y="183"/>
                      <a:pt x="37" y="184"/>
                      <a:pt x="40" y="185"/>
                    </a:cubicBezTo>
                    <a:cubicBezTo>
                      <a:pt x="42" y="185"/>
                      <a:pt x="46" y="184"/>
                      <a:pt x="48" y="183"/>
                    </a:cubicBezTo>
                    <a:cubicBezTo>
                      <a:pt x="48" y="182"/>
                      <a:pt x="49" y="180"/>
                      <a:pt x="49" y="180"/>
                    </a:cubicBezTo>
                    <a:cubicBezTo>
                      <a:pt x="50" y="179"/>
                      <a:pt x="51" y="179"/>
                      <a:pt x="51" y="177"/>
                    </a:cubicBezTo>
                    <a:cubicBezTo>
                      <a:pt x="51" y="177"/>
                      <a:pt x="52" y="177"/>
                      <a:pt x="52" y="177"/>
                    </a:cubicBezTo>
                    <a:cubicBezTo>
                      <a:pt x="52" y="180"/>
                      <a:pt x="60" y="183"/>
                      <a:pt x="62" y="183"/>
                    </a:cubicBezTo>
                    <a:cubicBezTo>
                      <a:pt x="62" y="183"/>
                      <a:pt x="63" y="182"/>
                      <a:pt x="63" y="182"/>
                    </a:cubicBezTo>
                    <a:cubicBezTo>
                      <a:pt x="64" y="183"/>
                      <a:pt x="64" y="185"/>
                      <a:pt x="65" y="187"/>
                    </a:cubicBezTo>
                    <a:cubicBezTo>
                      <a:pt x="66" y="188"/>
                      <a:pt x="67" y="188"/>
                      <a:pt x="68" y="189"/>
                    </a:cubicBezTo>
                    <a:cubicBezTo>
                      <a:pt x="74" y="180"/>
                      <a:pt x="79" y="169"/>
                      <a:pt x="90" y="166"/>
                    </a:cubicBezTo>
                    <a:cubicBezTo>
                      <a:pt x="96" y="164"/>
                      <a:pt x="103" y="166"/>
                      <a:pt x="108" y="164"/>
                    </a:cubicBezTo>
                    <a:cubicBezTo>
                      <a:pt x="115" y="162"/>
                      <a:pt x="118" y="157"/>
                      <a:pt x="120" y="152"/>
                    </a:cubicBezTo>
                    <a:cubicBezTo>
                      <a:pt x="119" y="151"/>
                      <a:pt x="119" y="151"/>
                      <a:pt x="118" y="150"/>
                    </a:cubicBezTo>
                    <a:cubicBezTo>
                      <a:pt x="115" y="147"/>
                      <a:pt x="110" y="146"/>
                      <a:pt x="107" y="142"/>
                    </a:cubicBezTo>
                    <a:cubicBezTo>
                      <a:pt x="106" y="140"/>
                      <a:pt x="106" y="139"/>
                      <a:pt x="105" y="138"/>
                    </a:cubicBezTo>
                    <a:cubicBezTo>
                      <a:pt x="105" y="137"/>
                      <a:pt x="102" y="136"/>
                      <a:pt x="101" y="136"/>
                    </a:cubicBezTo>
                    <a:cubicBezTo>
                      <a:pt x="99" y="135"/>
                      <a:pt x="97" y="135"/>
                      <a:pt x="95" y="134"/>
                    </a:cubicBezTo>
                    <a:cubicBezTo>
                      <a:pt x="95" y="133"/>
                      <a:pt x="95" y="133"/>
                      <a:pt x="95" y="132"/>
                    </a:cubicBezTo>
                    <a:cubicBezTo>
                      <a:pt x="99" y="133"/>
                      <a:pt x="98" y="130"/>
                      <a:pt x="99" y="127"/>
                    </a:cubicBezTo>
                    <a:cubicBezTo>
                      <a:pt x="99" y="125"/>
                      <a:pt x="98" y="123"/>
                      <a:pt x="99" y="121"/>
                    </a:cubicBezTo>
                    <a:cubicBezTo>
                      <a:pt x="99" y="118"/>
                      <a:pt x="97" y="118"/>
                      <a:pt x="100" y="115"/>
                    </a:cubicBezTo>
                    <a:cubicBezTo>
                      <a:pt x="102" y="113"/>
                      <a:pt x="105" y="113"/>
                      <a:pt x="106" y="111"/>
                    </a:cubicBezTo>
                    <a:cubicBezTo>
                      <a:pt x="108" y="110"/>
                      <a:pt x="108" y="107"/>
                      <a:pt x="110" y="106"/>
                    </a:cubicBezTo>
                    <a:cubicBezTo>
                      <a:pt x="112" y="105"/>
                      <a:pt x="116" y="107"/>
                      <a:pt x="118" y="107"/>
                    </a:cubicBezTo>
                    <a:cubicBezTo>
                      <a:pt x="120" y="107"/>
                      <a:pt x="120" y="106"/>
                      <a:pt x="122" y="105"/>
                    </a:cubicBezTo>
                    <a:cubicBezTo>
                      <a:pt x="123" y="104"/>
                      <a:pt x="124" y="103"/>
                      <a:pt x="125" y="102"/>
                    </a:cubicBezTo>
                    <a:cubicBezTo>
                      <a:pt x="128" y="100"/>
                      <a:pt x="131" y="97"/>
                      <a:pt x="134" y="95"/>
                    </a:cubicBezTo>
                    <a:cubicBezTo>
                      <a:pt x="136" y="94"/>
                      <a:pt x="139" y="93"/>
                      <a:pt x="140" y="92"/>
                    </a:cubicBezTo>
                    <a:cubicBezTo>
                      <a:pt x="141" y="91"/>
                      <a:pt x="141" y="89"/>
                      <a:pt x="142" y="88"/>
                    </a:cubicBezTo>
                    <a:cubicBezTo>
                      <a:pt x="144" y="86"/>
                      <a:pt x="145" y="83"/>
                      <a:pt x="148" y="81"/>
                    </a:cubicBezTo>
                    <a:cubicBezTo>
                      <a:pt x="151" y="79"/>
                      <a:pt x="154" y="80"/>
                      <a:pt x="156" y="77"/>
                    </a:cubicBezTo>
                    <a:cubicBezTo>
                      <a:pt x="159" y="74"/>
                      <a:pt x="158" y="67"/>
                      <a:pt x="158" y="63"/>
                    </a:cubicBezTo>
                    <a:cubicBezTo>
                      <a:pt x="158" y="59"/>
                      <a:pt x="156" y="56"/>
                      <a:pt x="156" y="51"/>
                    </a:cubicBezTo>
                    <a:cubicBezTo>
                      <a:pt x="156" y="48"/>
                      <a:pt x="157" y="48"/>
                      <a:pt x="159" y="46"/>
                    </a:cubicBezTo>
                    <a:cubicBezTo>
                      <a:pt x="161" y="44"/>
                      <a:pt x="161" y="42"/>
                      <a:pt x="162" y="40"/>
                    </a:cubicBezTo>
                    <a:cubicBezTo>
                      <a:pt x="165" y="36"/>
                      <a:pt x="170" y="31"/>
                      <a:pt x="174" y="28"/>
                    </a:cubicBezTo>
                    <a:cubicBezTo>
                      <a:pt x="176" y="26"/>
                      <a:pt x="176" y="26"/>
                      <a:pt x="179" y="25"/>
                    </a:cubicBezTo>
                    <a:cubicBezTo>
                      <a:pt x="179" y="25"/>
                      <a:pt x="180" y="25"/>
                      <a:pt x="181" y="24"/>
                    </a:cubicBezTo>
                    <a:cubicBezTo>
                      <a:pt x="180" y="22"/>
                      <a:pt x="180" y="19"/>
                      <a:pt x="179" y="17"/>
                    </a:cubicBezTo>
                    <a:cubicBezTo>
                      <a:pt x="178" y="13"/>
                      <a:pt x="175" y="13"/>
                      <a:pt x="172" y="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8" name="Freeform 500">
                <a:extLst>
                  <a:ext uri="{FF2B5EF4-FFF2-40B4-BE49-F238E27FC236}">
                    <a16:creationId xmlns:a16="http://schemas.microsoft.com/office/drawing/2014/main" id="{98D50D8A-0126-442D-99B5-C37703A6BB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09" name="Freeform 501">
                <a:extLst>
                  <a:ext uri="{FF2B5EF4-FFF2-40B4-BE49-F238E27FC236}">
                    <a16:creationId xmlns:a16="http://schemas.microsoft.com/office/drawing/2014/main" id="{94663147-53D2-46BE-B7C1-1238134D1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074" y="3328545"/>
                <a:ext cx="190588" cy="329935"/>
              </a:xfrm>
              <a:custGeom>
                <a:avLst/>
                <a:gdLst>
                  <a:gd name="T0" fmla="*/ 196 w 219"/>
                  <a:gd name="T1" fmla="*/ 298 h 379"/>
                  <a:gd name="T2" fmla="*/ 179 w 219"/>
                  <a:gd name="T3" fmla="*/ 288 h 379"/>
                  <a:gd name="T4" fmla="*/ 178 w 219"/>
                  <a:gd name="T5" fmla="*/ 273 h 379"/>
                  <a:gd name="T6" fmla="*/ 185 w 219"/>
                  <a:gd name="T7" fmla="*/ 277 h 379"/>
                  <a:gd name="T8" fmla="*/ 195 w 219"/>
                  <a:gd name="T9" fmla="*/ 267 h 379"/>
                  <a:gd name="T10" fmla="*/ 172 w 219"/>
                  <a:gd name="T11" fmla="*/ 262 h 379"/>
                  <a:gd name="T12" fmla="*/ 164 w 219"/>
                  <a:gd name="T13" fmla="*/ 213 h 379"/>
                  <a:gd name="T14" fmla="*/ 157 w 219"/>
                  <a:gd name="T15" fmla="*/ 198 h 379"/>
                  <a:gd name="T16" fmla="*/ 160 w 219"/>
                  <a:gd name="T17" fmla="*/ 166 h 379"/>
                  <a:gd name="T18" fmla="*/ 141 w 219"/>
                  <a:gd name="T19" fmla="*/ 160 h 379"/>
                  <a:gd name="T20" fmla="*/ 123 w 219"/>
                  <a:gd name="T21" fmla="*/ 149 h 379"/>
                  <a:gd name="T22" fmla="*/ 111 w 219"/>
                  <a:gd name="T23" fmla="*/ 113 h 379"/>
                  <a:gd name="T24" fmla="*/ 114 w 219"/>
                  <a:gd name="T25" fmla="*/ 95 h 379"/>
                  <a:gd name="T26" fmla="*/ 115 w 219"/>
                  <a:gd name="T27" fmla="*/ 86 h 379"/>
                  <a:gd name="T28" fmla="*/ 123 w 219"/>
                  <a:gd name="T29" fmla="*/ 73 h 379"/>
                  <a:gd name="T30" fmla="*/ 153 w 219"/>
                  <a:gd name="T31" fmla="*/ 68 h 379"/>
                  <a:gd name="T32" fmla="*/ 175 w 219"/>
                  <a:gd name="T33" fmla="*/ 73 h 379"/>
                  <a:gd name="T34" fmla="*/ 196 w 219"/>
                  <a:gd name="T35" fmla="*/ 70 h 379"/>
                  <a:gd name="T36" fmla="*/ 176 w 219"/>
                  <a:gd name="T37" fmla="*/ 98 h 379"/>
                  <a:gd name="T38" fmla="*/ 184 w 219"/>
                  <a:gd name="T39" fmla="*/ 89 h 379"/>
                  <a:gd name="T40" fmla="*/ 211 w 219"/>
                  <a:gd name="T41" fmla="*/ 80 h 379"/>
                  <a:gd name="T42" fmla="*/ 207 w 219"/>
                  <a:gd name="T43" fmla="*/ 60 h 379"/>
                  <a:gd name="T44" fmla="*/ 193 w 219"/>
                  <a:gd name="T45" fmla="*/ 61 h 379"/>
                  <a:gd name="T46" fmla="*/ 172 w 219"/>
                  <a:gd name="T47" fmla="*/ 47 h 379"/>
                  <a:gd name="T48" fmla="*/ 171 w 219"/>
                  <a:gd name="T49" fmla="*/ 10 h 379"/>
                  <a:gd name="T50" fmla="*/ 134 w 219"/>
                  <a:gd name="T51" fmla="*/ 1 h 379"/>
                  <a:gd name="T52" fmla="*/ 103 w 219"/>
                  <a:gd name="T53" fmla="*/ 8 h 379"/>
                  <a:gd name="T54" fmla="*/ 83 w 219"/>
                  <a:gd name="T55" fmla="*/ 34 h 379"/>
                  <a:gd name="T56" fmla="*/ 78 w 219"/>
                  <a:gd name="T57" fmla="*/ 49 h 379"/>
                  <a:gd name="T58" fmla="*/ 67 w 219"/>
                  <a:gd name="T59" fmla="*/ 42 h 379"/>
                  <a:gd name="T60" fmla="*/ 52 w 219"/>
                  <a:gd name="T61" fmla="*/ 57 h 379"/>
                  <a:gd name="T62" fmla="*/ 38 w 219"/>
                  <a:gd name="T63" fmla="*/ 65 h 379"/>
                  <a:gd name="T64" fmla="*/ 16 w 219"/>
                  <a:gd name="T65" fmla="*/ 79 h 379"/>
                  <a:gd name="T66" fmla="*/ 15 w 219"/>
                  <a:gd name="T67" fmla="*/ 112 h 379"/>
                  <a:gd name="T68" fmla="*/ 29 w 219"/>
                  <a:gd name="T69" fmla="*/ 120 h 379"/>
                  <a:gd name="T70" fmla="*/ 24 w 219"/>
                  <a:gd name="T71" fmla="*/ 136 h 379"/>
                  <a:gd name="T72" fmla="*/ 32 w 219"/>
                  <a:gd name="T73" fmla="*/ 160 h 379"/>
                  <a:gd name="T74" fmla="*/ 38 w 219"/>
                  <a:gd name="T75" fmla="*/ 176 h 379"/>
                  <a:gd name="T76" fmla="*/ 59 w 219"/>
                  <a:gd name="T77" fmla="*/ 204 h 379"/>
                  <a:gd name="T78" fmla="*/ 77 w 219"/>
                  <a:gd name="T79" fmla="*/ 235 h 379"/>
                  <a:gd name="T80" fmla="*/ 95 w 219"/>
                  <a:gd name="T81" fmla="*/ 242 h 379"/>
                  <a:gd name="T82" fmla="*/ 79 w 219"/>
                  <a:gd name="T83" fmla="*/ 262 h 379"/>
                  <a:gd name="T84" fmla="*/ 73 w 219"/>
                  <a:gd name="T85" fmla="*/ 285 h 379"/>
                  <a:gd name="T86" fmla="*/ 62 w 219"/>
                  <a:gd name="T87" fmla="*/ 299 h 379"/>
                  <a:gd name="T88" fmla="*/ 78 w 219"/>
                  <a:gd name="T89" fmla="*/ 348 h 379"/>
                  <a:gd name="T90" fmla="*/ 105 w 219"/>
                  <a:gd name="T91" fmla="*/ 364 h 379"/>
                  <a:gd name="T92" fmla="*/ 187 w 219"/>
                  <a:gd name="T93" fmla="*/ 367 h 379"/>
                  <a:gd name="T94" fmla="*/ 195 w 219"/>
                  <a:gd name="T95" fmla="*/ 354 h 379"/>
                  <a:gd name="T96" fmla="*/ 189 w 219"/>
                  <a:gd name="T97" fmla="*/ 352 h 379"/>
                  <a:gd name="T98" fmla="*/ 190 w 219"/>
                  <a:gd name="T99" fmla="*/ 331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9" h="379">
                    <a:moveTo>
                      <a:pt x="192" y="311"/>
                    </a:moveTo>
                    <a:cubicBezTo>
                      <a:pt x="193" y="307"/>
                      <a:pt x="197" y="302"/>
                      <a:pt x="196" y="298"/>
                    </a:cubicBezTo>
                    <a:cubicBezTo>
                      <a:pt x="195" y="295"/>
                      <a:pt x="187" y="292"/>
                      <a:pt x="185" y="291"/>
                    </a:cubicBezTo>
                    <a:cubicBezTo>
                      <a:pt x="183" y="289"/>
                      <a:pt x="184" y="287"/>
                      <a:pt x="179" y="288"/>
                    </a:cubicBezTo>
                    <a:cubicBezTo>
                      <a:pt x="180" y="282"/>
                      <a:pt x="174" y="283"/>
                      <a:pt x="174" y="289"/>
                    </a:cubicBezTo>
                    <a:cubicBezTo>
                      <a:pt x="163" y="289"/>
                      <a:pt x="178" y="273"/>
                      <a:pt x="178" y="273"/>
                    </a:cubicBezTo>
                    <a:cubicBezTo>
                      <a:pt x="178" y="274"/>
                      <a:pt x="178" y="274"/>
                      <a:pt x="178" y="275"/>
                    </a:cubicBezTo>
                    <a:cubicBezTo>
                      <a:pt x="181" y="274"/>
                      <a:pt x="183" y="277"/>
                      <a:pt x="185" y="277"/>
                    </a:cubicBezTo>
                    <a:cubicBezTo>
                      <a:pt x="184" y="273"/>
                      <a:pt x="177" y="272"/>
                      <a:pt x="182" y="266"/>
                    </a:cubicBezTo>
                    <a:cubicBezTo>
                      <a:pt x="186" y="262"/>
                      <a:pt x="191" y="266"/>
                      <a:pt x="195" y="267"/>
                    </a:cubicBezTo>
                    <a:cubicBezTo>
                      <a:pt x="191" y="266"/>
                      <a:pt x="190" y="262"/>
                      <a:pt x="186" y="261"/>
                    </a:cubicBezTo>
                    <a:cubicBezTo>
                      <a:pt x="182" y="260"/>
                      <a:pt x="176" y="262"/>
                      <a:pt x="172" y="262"/>
                    </a:cubicBezTo>
                    <a:cubicBezTo>
                      <a:pt x="153" y="263"/>
                      <a:pt x="166" y="236"/>
                      <a:pt x="166" y="225"/>
                    </a:cubicBezTo>
                    <a:cubicBezTo>
                      <a:pt x="167" y="221"/>
                      <a:pt x="166" y="216"/>
                      <a:pt x="164" y="213"/>
                    </a:cubicBezTo>
                    <a:cubicBezTo>
                      <a:pt x="163" y="210"/>
                      <a:pt x="159" y="210"/>
                      <a:pt x="158" y="207"/>
                    </a:cubicBezTo>
                    <a:cubicBezTo>
                      <a:pt x="157" y="204"/>
                      <a:pt x="158" y="201"/>
                      <a:pt x="157" y="198"/>
                    </a:cubicBezTo>
                    <a:cubicBezTo>
                      <a:pt x="156" y="192"/>
                      <a:pt x="155" y="187"/>
                      <a:pt x="157" y="181"/>
                    </a:cubicBezTo>
                    <a:cubicBezTo>
                      <a:pt x="160" y="176"/>
                      <a:pt x="161" y="172"/>
                      <a:pt x="160" y="166"/>
                    </a:cubicBezTo>
                    <a:cubicBezTo>
                      <a:pt x="160" y="166"/>
                      <a:pt x="162" y="166"/>
                      <a:pt x="162" y="166"/>
                    </a:cubicBezTo>
                    <a:cubicBezTo>
                      <a:pt x="157" y="158"/>
                      <a:pt x="148" y="164"/>
                      <a:pt x="141" y="160"/>
                    </a:cubicBezTo>
                    <a:cubicBezTo>
                      <a:pt x="138" y="158"/>
                      <a:pt x="138" y="154"/>
                      <a:pt x="135" y="151"/>
                    </a:cubicBezTo>
                    <a:cubicBezTo>
                      <a:pt x="134" y="150"/>
                      <a:pt x="123" y="148"/>
                      <a:pt x="123" y="149"/>
                    </a:cubicBezTo>
                    <a:cubicBezTo>
                      <a:pt x="123" y="141"/>
                      <a:pt x="124" y="138"/>
                      <a:pt x="120" y="132"/>
                    </a:cubicBezTo>
                    <a:cubicBezTo>
                      <a:pt x="116" y="126"/>
                      <a:pt x="115" y="118"/>
                      <a:pt x="111" y="113"/>
                    </a:cubicBezTo>
                    <a:cubicBezTo>
                      <a:pt x="108" y="109"/>
                      <a:pt x="104" y="109"/>
                      <a:pt x="100" y="107"/>
                    </a:cubicBezTo>
                    <a:cubicBezTo>
                      <a:pt x="82" y="98"/>
                      <a:pt x="113" y="89"/>
                      <a:pt x="114" y="95"/>
                    </a:cubicBezTo>
                    <a:cubicBezTo>
                      <a:pt x="115" y="101"/>
                      <a:pt x="120" y="99"/>
                      <a:pt x="124" y="98"/>
                    </a:cubicBezTo>
                    <a:cubicBezTo>
                      <a:pt x="124" y="92"/>
                      <a:pt x="123" y="86"/>
                      <a:pt x="115" y="86"/>
                    </a:cubicBezTo>
                    <a:cubicBezTo>
                      <a:pt x="115" y="83"/>
                      <a:pt x="117" y="84"/>
                      <a:pt x="117" y="82"/>
                    </a:cubicBezTo>
                    <a:cubicBezTo>
                      <a:pt x="118" y="79"/>
                      <a:pt x="122" y="76"/>
                      <a:pt x="123" y="73"/>
                    </a:cubicBezTo>
                    <a:cubicBezTo>
                      <a:pt x="126" y="70"/>
                      <a:pt x="127" y="68"/>
                      <a:pt x="130" y="67"/>
                    </a:cubicBezTo>
                    <a:cubicBezTo>
                      <a:pt x="139" y="63"/>
                      <a:pt x="144" y="65"/>
                      <a:pt x="153" y="68"/>
                    </a:cubicBezTo>
                    <a:cubicBezTo>
                      <a:pt x="157" y="69"/>
                      <a:pt x="161" y="69"/>
                      <a:pt x="164" y="71"/>
                    </a:cubicBezTo>
                    <a:cubicBezTo>
                      <a:pt x="169" y="73"/>
                      <a:pt x="171" y="74"/>
                      <a:pt x="175" y="73"/>
                    </a:cubicBezTo>
                    <a:cubicBezTo>
                      <a:pt x="180" y="71"/>
                      <a:pt x="181" y="68"/>
                      <a:pt x="186" y="69"/>
                    </a:cubicBezTo>
                    <a:cubicBezTo>
                      <a:pt x="190" y="69"/>
                      <a:pt x="192" y="72"/>
                      <a:pt x="196" y="70"/>
                    </a:cubicBezTo>
                    <a:cubicBezTo>
                      <a:pt x="197" y="76"/>
                      <a:pt x="187" y="78"/>
                      <a:pt x="185" y="81"/>
                    </a:cubicBezTo>
                    <a:cubicBezTo>
                      <a:pt x="181" y="85"/>
                      <a:pt x="177" y="93"/>
                      <a:pt x="176" y="98"/>
                    </a:cubicBezTo>
                    <a:cubicBezTo>
                      <a:pt x="172" y="107"/>
                      <a:pt x="179" y="101"/>
                      <a:pt x="181" y="96"/>
                    </a:cubicBezTo>
                    <a:cubicBezTo>
                      <a:pt x="183" y="94"/>
                      <a:pt x="183" y="91"/>
                      <a:pt x="184" y="89"/>
                    </a:cubicBezTo>
                    <a:cubicBezTo>
                      <a:pt x="186" y="86"/>
                      <a:pt x="197" y="79"/>
                      <a:pt x="199" y="79"/>
                    </a:cubicBezTo>
                    <a:cubicBezTo>
                      <a:pt x="203" y="79"/>
                      <a:pt x="207" y="82"/>
                      <a:pt x="211" y="80"/>
                    </a:cubicBezTo>
                    <a:cubicBezTo>
                      <a:pt x="213" y="79"/>
                      <a:pt x="219" y="73"/>
                      <a:pt x="219" y="72"/>
                    </a:cubicBezTo>
                    <a:cubicBezTo>
                      <a:pt x="218" y="66"/>
                      <a:pt x="210" y="63"/>
                      <a:pt x="207" y="60"/>
                    </a:cubicBezTo>
                    <a:cubicBezTo>
                      <a:pt x="204" y="56"/>
                      <a:pt x="203" y="48"/>
                      <a:pt x="197" y="52"/>
                    </a:cubicBezTo>
                    <a:cubicBezTo>
                      <a:pt x="194" y="54"/>
                      <a:pt x="195" y="59"/>
                      <a:pt x="193" y="61"/>
                    </a:cubicBezTo>
                    <a:cubicBezTo>
                      <a:pt x="186" y="67"/>
                      <a:pt x="181" y="56"/>
                      <a:pt x="182" y="49"/>
                    </a:cubicBezTo>
                    <a:cubicBezTo>
                      <a:pt x="178" y="49"/>
                      <a:pt x="175" y="49"/>
                      <a:pt x="172" y="47"/>
                    </a:cubicBezTo>
                    <a:cubicBezTo>
                      <a:pt x="175" y="43"/>
                      <a:pt x="185" y="21"/>
                      <a:pt x="176" y="21"/>
                    </a:cubicBezTo>
                    <a:cubicBezTo>
                      <a:pt x="176" y="18"/>
                      <a:pt x="173" y="13"/>
                      <a:pt x="171" y="10"/>
                    </a:cubicBezTo>
                    <a:cubicBezTo>
                      <a:pt x="168" y="6"/>
                      <a:pt x="165" y="5"/>
                      <a:pt x="160" y="5"/>
                    </a:cubicBezTo>
                    <a:cubicBezTo>
                      <a:pt x="155" y="4"/>
                      <a:pt x="133" y="9"/>
                      <a:pt x="134" y="1"/>
                    </a:cubicBezTo>
                    <a:cubicBezTo>
                      <a:pt x="127" y="1"/>
                      <a:pt x="125" y="0"/>
                      <a:pt x="118" y="3"/>
                    </a:cubicBezTo>
                    <a:cubicBezTo>
                      <a:pt x="113" y="4"/>
                      <a:pt x="108" y="5"/>
                      <a:pt x="103" y="8"/>
                    </a:cubicBezTo>
                    <a:cubicBezTo>
                      <a:pt x="97" y="12"/>
                      <a:pt x="97" y="16"/>
                      <a:pt x="92" y="23"/>
                    </a:cubicBezTo>
                    <a:cubicBezTo>
                      <a:pt x="90" y="27"/>
                      <a:pt x="83" y="27"/>
                      <a:pt x="83" y="34"/>
                    </a:cubicBezTo>
                    <a:cubicBezTo>
                      <a:pt x="79" y="33"/>
                      <a:pt x="77" y="35"/>
                      <a:pt x="74" y="37"/>
                    </a:cubicBezTo>
                    <a:cubicBezTo>
                      <a:pt x="76" y="41"/>
                      <a:pt x="77" y="45"/>
                      <a:pt x="78" y="49"/>
                    </a:cubicBezTo>
                    <a:cubicBezTo>
                      <a:pt x="77" y="45"/>
                      <a:pt x="76" y="41"/>
                      <a:pt x="74" y="37"/>
                    </a:cubicBezTo>
                    <a:cubicBezTo>
                      <a:pt x="72" y="39"/>
                      <a:pt x="69" y="41"/>
                      <a:pt x="67" y="42"/>
                    </a:cubicBezTo>
                    <a:cubicBezTo>
                      <a:pt x="58" y="45"/>
                      <a:pt x="60" y="47"/>
                      <a:pt x="56" y="54"/>
                    </a:cubicBezTo>
                    <a:cubicBezTo>
                      <a:pt x="54" y="57"/>
                      <a:pt x="57" y="56"/>
                      <a:pt x="52" y="57"/>
                    </a:cubicBezTo>
                    <a:cubicBezTo>
                      <a:pt x="49" y="58"/>
                      <a:pt x="47" y="55"/>
                      <a:pt x="45" y="55"/>
                    </a:cubicBezTo>
                    <a:cubicBezTo>
                      <a:pt x="41" y="56"/>
                      <a:pt x="37" y="60"/>
                      <a:pt x="38" y="65"/>
                    </a:cubicBezTo>
                    <a:cubicBezTo>
                      <a:pt x="30" y="65"/>
                      <a:pt x="28" y="53"/>
                      <a:pt x="22" y="63"/>
                    </a:cubicBezTo>
                    <a:cubicBezTo>
                      <a:pt x="19" y="67"/>
                      <a:pt x="18" y="74"/>
                      <a:pt x="16" y="79"/>
                    </a:cubicBezTo>
                    <a:cubicBezTo>
                      <a:pt x="13" y="85"/>
                      <a:pt x="5" y="88"/>
                      <a:pt x="3" y="95"/>
                    </a:cubicBezTo>
                    <a:cubicBezTo>
                      <a:pt x="0" y="103"/>
                      <a:pt x="11" y="107"/>
                      <a:pt x="15" y="112"/>
                    </a:cubicBezTo>
                    <a:cubicBezTo>
                      <a:pt x="19" y="116"/>
                      <a:pt x="22" y="118"/>
                      <a:pt x="23" y="123"/>
                    </a:cubicBezTo>
                    <a:cubicBezTo>
                      <a:pt x="25" y="122"/>
                      <a:pt x="27" y="121"/>
                      <a:pt x="29" y="120"/>
                    </a:cubicBezTo>
                    <a:cubicBezTo>
                      <a:pt x="29" y="124"/>
                      <a:pt x="27" y="125"/>
                      <a:pt x="25" y="128"/>
                    </a:cubicBezTo>
                    <a:cubicBezTo>
                      <a:pt x="25" y="130"/>
                      <a:pt x="25" y="134"/>
                      <a:pt x="24" y="136"/>
                    </a:cubicBezTo>
                    <a:cubicBezTo>
                      <a:pt x="24" y="142"/>
                      <a:pt x="22" y="147"/>
                      <a:pt x="25" y="153"/>
                    </a:cubicBezTo>
                    <a:cubicBezTo>
                      <a:pt x="27" y="155"/>
                      <a:pt x="30" y="157"/>
                      <a:pt x="32" y="160"/>
                    </a:cubicBezTo>
                    <a:cubicBezTo>
                      <a:pt x="33" y="163"/>
                      <a:pt x="31" y="166"/>
                      <a:pt x="32" y="169"/>
                    </a:cubicBezTo>
                    <a:cubicBezTo>
                      <a:pt x="33" y="171"/>
                      <a:pt x="36" y="174"/>
                      <a:pt x="38" y="176"/>
                    </a:cubicBezTo>
                    <a:cubicBezTo>
                      <a:pt x="42" y="182"/>
                      <a:pt x="45" y="187"/>
                      <a:pt x="49" y="192"/>
                    </a:cubicBezTo>
                    <a:cubicBezTo>
                      <a:pt x="53" y="195"/>
                      <a:pt x="55" y="200"/>
                      <a:pt x="59" y="204"/>
                    </a:cubicBezTo>
                    <a:cubicBezTo>
                      <a:pt x="65" y="211"/>
                      <a:pt x="71" y="219"/>
                      <a:pt x="71" y="228"/>
                    </a:cubicBezTo>
                    <a:cubicBezTo>
                      <a:pt x="71" y="226"/>
                      <a:pt x="77" y="234"/>
                      <a:pt x="77" y="235"/>
                    </a:cubicBezTo>
                    <a:cubicBezTo>
                      <a:pt x="79" y="238"/>
                      <a:pt x="78" y="238"/>
                      <a:pt x="82" y="240"/>
                    </a:cubicBezTo>
                    <a:cubicBezTo>
                      <a:pt x="86" y="241"/>
                      <a:pt x="90" y="239"/>
                      <a:pt x="95" y="242"/>
                    </a:cubicBezTo>
                    <a:cubicBezTo>
                      <a:pt x="99" y="244"/>
                      <a:pt x="102" y="248"/>
                      <a:pt x="98" y="252"/>
                    </a:cubicBezTo>
                    <a:cubicBezTo>
                      <a:pt x="91" y="242"/>
                      <a:pt x="83" y="256"/>
                      <a:pt x="79" y="262"/>
                    </a:cubicBezTo>
                    <a:cubicBezTo>
                      <a:pt x="77" y="265"/>
                      <a:pt x="73" y="269"/>
                      <a:pt x="72" y="273"/>
                    </a:cubicBezTo>
                    <a:cubicBezTo>
                      <a:pt x="72" y="277"/>
                      <a:pt x="74" y="280"/>
                      <a:pt x="73" y="285"/>
                    </a:cubicBezTo>
                    <a:cubicBezTo>
                      <a:pt x="69" y="285"/>
                      <a:pt x="71" y="288"/>
                      <a:pt x="71" y="291"/>
                    </a:cubicBezTo>
                    <a:cubicBezTo>
                      <a:pt x="61" y="288"/>
                      <a:pt x="64" y="292"/>
                      <a:pt x="62" y="299"/>
                    </a:cubicBezTo>
                    <a:cubicBezTo>
                      <a:pt x="62" y="300"/>
                      <a:pt x="60" y="301"/>
                      <a:pt x="60" y="303"/>
                    </a:cubicBezTo>
                    <a:cubicBezTo>
                      <a:pt x="57" y="319"/>
                      <a:pt x="60" y="344"/>
                      <a:pt x="78" y="348"/>
                    </a:cubicBezTo>
                    <a:cubicBezTo>
                      <a:pt x="86" y="350"/>
                      <a:pt x="95" y="348"/>
                      <a:pt x="102" y="355"/>
                    </a:cubicBezTo>
                    <a:cubicBezTo>
                      <a:pt x="105" y="358"/>
                      <a:pt x="103" y="360"/>
                      <a:pt x="105" y="364"/>
                    </a:cubicBezTo>
                    <a:cubicBezTo>
                      <a:pt x="114" y="379"/>
                      <a:pt x="146" y="378"/>
                      <a:pt x="160" y="374"/>
                    </a:cubicBezTo>
                    <a:cubicBezTo>
                      <a:pt x="169" y="371"/>
                      <a:pt x="177" y="367"/>
                      <a:pt x="187" y="367"/>
                    </a:cubicBezTo>
                    <a:cubicBezTo>
                      <a:pt x="191" y="367"/>
                      <a:pt x="196" y="369"/>
                      <a:pt x="197" y="365"/>
                    </a:cubicBezTo>
                    <a:cubicBezTo>
                      <a:pt x="199" y="363"/>
                      <a:pt x="196" y="356"/>
                      <a:pt x="195" y="354"/>
                    </a:cubicBezTo>
                    <a:cubicBezTo>
                      <a:pt x="195" y="353"/>
                      <a:pt x="195" y="353"/>
                      <a:pt x="195" y="353"/>
                    </a:cubicBezTo>
                    <a:cubicBezTo>
                      <a:pt x="193" y="352"/>
                      <a:pt x="191" y="352"/>
                      <a:pt x="189" y="352"/>
                    </a:cubicBezTo>
                    <a:cubicBezTo>
                      <a:pt x="191" y="352"/>
                      <a:pt x="193" y="352"/>
                      <a:pt x="195" y="353"/>
                    </a:cubicBezTo>
                    <a:cubicBezTo>
                      <a:pt x="193" y="346"/>
                      <a:pt x="190" y="340"/>
                      <a:pt x="190" y="331"/>
                    </a:cubicBezTo>
                    <a:cubicBezTo>
                      <a:pt x="190" y="325"/>
                      <a:pt x="190" y="317"/>
                      <a:pt x="192" y="31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0" name="Freeform 502">
                <a:extLst>
                  <a:ext uri="{FF2B5EF4-FFF2-40B4-BE49-F238E27FC236}">
                    <a16:creationId xmlns:a16="http://schemas.microsoft.com/office/drawing/2014/main" id="{CC333CD6-86D7-467E-9565-FC77459BB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1" name="Freeform 503">
                <a:extLst>
                  <a:ext uri="{FF2B5EF4-FFF2-40B4-BE49-F238E27FC236}">
                    <a16:creationId xmlns:a16="http://schemas.microsoft.com/office/drawing/2014/main" id="{B1F1CB16-AF70-4522-95A9-BD9BE580D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384" y="3148279"/>
                <a:ext cx="751663" cy="365694"/>
              </a:xfrm>
              <a:custGeom>
                <a:avLst/>
                <a:gdLst>
                  <a:gd name="T0" fmla="*/ 8 w 863"/>
                  <a:gd name="T1" fmla="*/ 147 h 420"/>
                  <a:gd name="T2" fmla="*/ 41 w 863"/>
                  <a:gd name="T3" fmla="*/ 172 h 420"/>
                  <a:gd name="T4" fmla="*/ 75 w 863"/>
                  <a:gd name="T5" fmla="*/ 200 h 420"/>
                  <a:gd name="T6" fmla="*/ 79 w 863"/>
                  <a:gd name="T7" fmla="*/ 267 h 420"/>
                  <a:gd name="T8" fmla="*/ 111 w 863"/>
                  <a:gd name="T9" fmla="*/ 285 h 420"/>
                  <a:gd name="T10" fmla="*/ 167 w 863"/>
                  <a:gd name="T11" fmla="*/ 299 h 420"/>
                  <a:gd name="T12" fmla="*/ 205 w 863"/>
                  <a:gd name="T13" fmla="*/ 315 h 420"/>
                  <a:gd name="T14" fmla="*/ 231 w 863"/>
                  <a:gd name="T15" fmla="*/ 371 h 420"/>
                  <a:gd name="T16" fmla="*/ 357 w 863"/>
                  <a:gd name="T17" fmla="*/ 377 h 420"/>
                  <a:gd name="T18" fmla="*/ 404 w 863"/>
                  <a:gd name="T19" fmla="*/ 396 h 420"/>
                  <a:gd name="T20" fmla="*/ 485 w 863"/>
                  <a:gd name="T21" fmla="*/ 399 h 420"/>
                  <a:gd name="T22" fmla="*/ 598 w 863"/>
                  <a:gd name="T23" fmla="*/ 373 h 420"/>
                  <a:gd name="T24" fmla="*/ 645 w 863"/>
                  <a:gd name="T25" fmla="*/ 336 h 420"/>
                  <a:gd name="T26" fmla="*/ 680 w 863"/>
                  <a:gd name="T27" fmla="*/ 294 h 420"/>
                  <a:gd name="T28" fmla="*/ 761 w 863"/>
                  <a:gd name="T29" fmla="*/ 259 h 420"/>
                  <a:gd name="T30" fmla="*/ 800 w 863"/>
                  <a:gd name="T31" fmla="*/ 225 h 420"/>
                  <a:gd name="T32" fmla="*/ 852 w 863"/>
                  <a:gd name="T33" fmla="*/ 202 h 420"/>
                  <a:gd name="T34" fmla="*/ 782 w 863"/>
                  <a:gd name="T35" fmla="*/ 180 h 420"/>
                  <a:gd name="T36" fmla="*/ 745 w 863"/>
                  <a:gd name="T37" fmla="*/ 161 h 420"/>
                  <a:gd name="T38" fmla="*/ 759 w 863"/>
                  <a:gd name="T39" fmla="*/ 90 h 420"/>
                  <a:gd name="T40" fmla="*/ 708 w 863"/>
                  <a:gd name="T41" fmla="*/ 80 h 420"/>
                  <a:gd name="T42" fmla="*/ 679 w 863"/>
                  <a:gd name="T43" fmla="*/ 101 h 420"/>
                  <a:gd name="T44" fmla="*/ 620 w 863"/>
                  <a:gd name="T45" fmla="*/ 123 h 420"/>
                  <a:gd name="T46" fmla="*/ 567 w 863"/>
                  <a:gd name="T47" fmla="*/ 117 h 420"/>
                  <a:gd name="T48" fmla="*/ 541 w 863"/>
                  <a:gd name="T49" fmla="*/ 106 h 420"/>
                  <a:gd name="T50" fmla="*/ 509 w 863"/>
                  <a:gd name="T51" fmla="*/ 77 h 420"/>
                  <a:gd name="T52" fmla="*/ 448 w 863"/>
                  <a:gd name="T53" fmla="*/ 77 h 420"/>
                  <a:gd name="T54" fmla="*/ 420 w 863"/>
                  <a:gd name="T55" fmla="*/ 83 h 420"/>
                  <a:gd name="T56" fmla="*/ 393 w 863"/>
                  <a:gd name="T57" fmla="*/ 68 h 420"/>
                  <a:gd name="T58" fmla="*/ 385 w 863"/>
                  <a:gd name="T59" fmla="*/ 33 h 420"/>
                  <a:gd name="T60" fmla="*/ 342 w 863"/>
                  <a:gd name="T61" fmla="*/ 17 h 420"/>
                  <a:gd name="T62" fmla="*/ 311 w 863"/>
                  <a:gd name="T63" fmla="*/ 9 h 420"/>
                  <a:gd name="T64" fmla="*/ 294 w 863"/>
                  <a:gd name="T65" fmla="*/ 12 h 420"/>
                  <a:gd name="T66" fmla="*/ 275 w 863"/>
                  <a:gd name="T67" fmla="*/ 30 h 420"/>
                  <a:gd name="T68" fmla="*/ 274 w 863"/>
                  <a:gd name="T69" fmla="*/ 57 h 420"/>
                  <a:gd name="T70" fmla="*/ 270 w 863"/>
                  <a:gd name="T71" fmla="*/ 91 h 420"/>
                  <a:gd name="T72" fmla="*/ 245 w 863"/>
                  <a:gd name="T73" fmla="*/ 94 h 420"/>
                  <a:gd name="T74" fmla="*/ 198 w 863"/>
                  <a:gd name="T75" fmla="*/ 92 h 420"/>
                  <a:gd name="T76" fmla="*/ 166 w 863"/>
                  <a:gd name="T77" fmla="*/ 66 h 420"/>
                  <a:gd name="T78" fmla="*/ 135 w 863"/>
                  <a:gd name="T79" fmla="*/ 60 h 420"/>
                  <a:gd name="T80" fmla="*/ 123 w 863"/>
                  <a:gd name="T81" fmla="*/ 54 h 420"/>
                  <a:gd name="T82" fmla="*/ 84 w 863"/>
                  <a:gd name="T83" fmla="*/ 77 h 420"/>
                  <a:gd name="T84" fmla="*/ 51 w 863"/>
                  <a:gd name="T85" fmla="*/ 96 h 420"/>
                  <a:gd name="T86" fmla="*/ 41 w 863"/>
                  <a:gd name="T87" fmla="*/ 104 h 420"/>
                  <a:gd name="T88" fmla="*/ 25 w 863"/>
                  <a:gd name="T89" fmla="*/ 112 h 420"/>
                  <a:gd name="T90" fmla="*/ 4 w 863"/>
                  <a:gd name="T91" fmla="*/ 125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63" h="420">
                    <a:moveTo>
                      <a:pt x="3" y="139"/>
                    </a:moveTo>
                    <a:cubicBezTo>
                      <a:pt x="3" y="141"/>
                      <a:pt x="7" y="141"/>
                      <a:pt x="8" y="143"/>
                    </a:cubicBezTo>
                    <a:cubicBezTo>
                      <a:pt x="9" y="144"/>
                      <a:pt x="7" y="146"/>
                      <a:pt x="8" y="147"/>
                    </a:cubicBezTo>
                    <a:cubicBezTo>
                      <a:pt x="10" y="150"/>
                      <a:pt x="13" y="150"/>
                      <a:pt x="17" y="153"/>
                    </a:cubicBezTo>
                    <a:cubicBezTo>
                      <a:pt x="22" y="155"/>
                      <a:pt x="21" y="158"/>
                      <a:pt x="24" y="161"/>
                    </a:cubicBezTo>
                    <a:cubicBezTo>
                      <a:pt x="29" y="168"/>
                      <a:pt x="34" y="168"/>
                      <a:pt x="41" y="172"/>
                    </a:cubicBezTo>
                    <a:cubicBezTo>
                      <a:pt x="48" y="175"/>
                      <a:pt x="53" y="181"/>
                      <a:pt x="62" y="178"/>
                    </a:cubicBezTo>
                    <a:cubicBezTo>
                      <a:pt x="65" y="182"/>
                      <a:pt x="69" y="184"/>
                      <a:pt x="71" y="188"/>
                    </a:cubicBezTo>
                    <a:cubicBezTo>
                      <a:pt x="73" y="191"/>
                      <a:pt x="74" y="196"/>
                      <a:pt x="75" y="200"/>
                    </a:cubicBezTo>
                    <a:cubicBezTo>
                      <a:pt x="78" y="208"/>
                      <a:pt x="86" y="214"/>
                      <a:pt x="88" y="223"/>
                    </a:cubicBezTo>
                    <a:cubicBezTo>
                      <a:pt x="89" y="231"/>
                      <a:pt x="89" y="245"/>
                      <a:pt x="86" y="252"/>
                    </a:cubicBezTo>
                    <a:cubicBezTo>
                      <a:pt x="83" y="258"/>
                      <a:pt x="78" y="261"/>
                      <a:pt x="79" y="267"/>
                    </a:cubicBezTo>
                    <a:cubicBezTo>
                      <a:pt x="80" y="274"/>
                      <a:pt x="85" y="275"/>
                      <a:pt x="88" y="281"/>
                    </a:cubicBezTo>
                    <a:cubicBezTo>
                      <a:pt x="92" y="280"/>
                      <a:pt x="95" y="283"/>
                      <a:pt x="99" y="284"/>
                    </a:cubicBezTo>
                    <a:cubicBezTo>
                      <a:pt x="103" y="284"/>
                      <a:pt x="107" y="284"/>
                      <a:pt x="111" y="285"/>
                    </a:cubicBezTo>
                    <a:cubicBezTo>
                      <a:pt x="120" y="286"/>
                      <a:pt x="127" y="287"/>
                      <a:pt x="137" y="287"/>
                    </a:cubicBezTo>
                    <a:cubicBezTo>
                      <a:pt x="146" y="287"/>
                      <a:pt x="156" y="289"/>
                      <a:pt x="163" y="294"/>
                    </a:cubicBezTo>
                    <a:cubicBezTo>
                      <a:pt x="164" y="295"/>
                      <a:pt x="165" y="298"/>
                      <a:pt x="167" y="299"/>
                    </a:cubicBezTo>
                    <a:cubicBezTo>
                      <a:pt x="171" y="302"/>
                      <a:pt x="173" y="302"/>
                      <a:pt x="177" y="305"/>
                    </a:cubicBezTo>
                    <a:cubicBezTo>
                      <a:pt x="181" y="308"/>
                      <a:pt x="184" y="311"/>
                      <a:pt x="189" y="313"/>
                    </a:cubicBezTo>
                    <a:cubicBezTo>
                      <a:pt x="194" y="315"/>
                      <a:pt x="200" y="313"/>
                      <a:pt x="205" y="315"/>
                    </a:cubicBezTo>
                    <a:cubicBezTo>
                      <a:pt x="203" y="318"/>
                      <a:pt x="202" y="322"/>
                      <a:pt x="203" y="325"/>
                    </a:cubicBezTo>
                    <a:cubicBezTo>
                      <a:pt x="213" y="324"/>
                      <a:pt x="214" y="335"/>
                      <a:pt x="216" y="343"/>
                    </a:cubicBezTo>
                    <a:cubicBezTo>
                      <a:pt x="218" y="352"/>
                      <a:pt x="233" y="363"/>
                      <a:pt x="231" y="371"/>
                    </a:cubicBezTo>
                    <a:cubicBezTo>
                      <a:pt x="255" y="369"/>
                      <a:pt x="277" y="373"/>
                      <a:pt x="300" y="376"/>
                    </a:cubicBezTo>
                    <a:cubicBezTo>
                      <a:pt x="311" y="377"/>
                      <a:pt x="318" y="374"/>
                      <a:pt x="328" y="373"/>
                    </a:cubicBezTo>
                    <a:cubicBezTo>
                      <a:pt x="338" y="371"/>
                      <a:pt x="347" y="377"/>
                      <a:pt x="357" y="377"/>
                    </a:cubicBezTo>
                    <a:cubicBezTo>
                      <a:pt x="361" y="378"/>
                      <a:pt x="368" y="376"/>
                      <a:pt x="372" y="378"/>
                    </a:cubicBezTo>
                    <a:cubicBezTo>
                      <a:pt x="376" y="380"/>
                      <a:pt x="378" y="388"/>
                      <a:pt x="382" y="390"/>
                    </a:cubicBezTo>
                    <a:cubicBezTo>
                      <a:pt x="389" y="394"/>
                      <a:pt x="396" y="394"/>
                      <a:pt x="404" y="396"/>
                    </a:cubicBezTo>
                    <a:cubicBezTo>
                      <a:pt x="411" y="398"/>
                      <a:pt x="417" y="402"/>
                      <a:pt x="425" y="405"/>
                    </a:cubicBezTo>
                    <a:cubicBezTo>
                      <a:pt x="433" y="408"/>
                      <a:pt x="439" y="402"/>
                      <a:pt x="447" y="403"/>
                    </a:cubicBezTo>
                    <a:cubicBezTo>
                      <a:pt x="445" y="420"/>
                      <a:pt x="479" y="401"/>
                      <a:pt x="485" y="399"/>
                    </a:cubicBezTo>
                    <a:cubicBezTo>
                      <a:pt x="498" y="394"/>
                      <a:pt x="511" y="387"/>
                      <a:pt x="524" y="384"/>
                    </a:cubicBezTo>
                    <a:cubicBezTo>
                      <a:pt x="537" y="382"/>
                      <a:pt x="551" y="383"/>
                      <a:pt x="564" y="382"/>
                    </a:cubicBezTo>
                    <a:cubicBezTo>
                      <a:pt x="578" y="381"/>
                      <a:pt x="586" y="378"/>
                      <a:pt x="598" y="373"/>
                    </a:cubicBezTo>
                    <a:cubicBezTo>
                      <a:pt x="610" y="369"/>
                      <a:pt x="610" y="361"/>
                      <a:pt x="618" y="352"/>
                    </a:cubicBezTo>
                    <a:cubicBezTo>
                      <a:pt x="623" y="347"/>
                      <a:pt x="629" y="347"/>
                      <a:pt x="633" y="344"/>
                    </a:cubicBezTo>
                    <a:cubicBezTo>
                      <a:pt x="637" y="341"/>
                      <a:pt x="641" y="335"/>
                      <a:pt x="645" y="336"/>
                    </a:cubicBezTo>
                    <a:cubicBezTo>
                      <a:pt x="650" y="325"/>
                      <a:pt x="634" y="320"/>
                      <a:pt x="633" y="310"/>
                    </a:cubicBezTo>
                    <a:cubicBezTo>
                      <a:pt x="633" y="306"/>
                      <a:pt x="640" y="290"/>
                      <a:pt x="646" y="287"/>
                    </a:cubicBezTo>
                    <a:cubicBezTo>
                      <a:pt x="654" y="282"/>
                      <a:pt x="671" y="292"/>
                      <a:pt x="680" y="294"/>
                    </a:cubicBezTo>
                    <a:cubicBezTo>
                      <a:pt x="694" y="298"/>
                      <a:pt x="705" y="290"/>
                      <a:pt x="713" y="279"/>
                    </a:cubicBezTo>
                    <a:cubicBezTo>
                      <a:pt x="721" y="267"/>
                      <a:pt x="724" y="272"/>
                      <a:pt x="735" y="272"/>
                    </a:cubicBezTo>
                    <a:cubicBezTo>
                      <a:pt x="743" y="271"/>
                      <a:pt x="757" y="265"/>
                      <a:pt x="761" y="259"/>
                    </a:cubicBezTo>
                    <a:cubicBezTo>
                      <a:pt x="763" y="256"/>
                      <a:pt x="762" y="250"/>
                      <a:pt x="764" y="246"/>
                    </a:cubicBezTo>
                    <a:cubicBezTo>
                      <a:pt x="772" y="231"/>
                      <a:pt x="781" y="242"/>
                      <a:pt x="791" y="235"/>
                    </a:cubicBezTo>
                    <a:cubicBezTo>
                      <a:pt x="795" y="232"/>
                      <a:pt x="791" y="223"/>
                      <a:pt x="800" y="225"/>
                    </a:cubicBezTo>
                    <a:cubicBezTo>
                      <a:pt x="802" y="230"/>
                      <a:pt x="813" y="222"/>
                      <a:pt x="819" y="222"/>
                    </a:cubicBezTo>
                    <a:cubicBezTo>
                      <a:pt x="829" y="221"/>
                      <a:pt x="834" y="221"/>
                      <a:pt x="843" y="223"/>
                    </a:cubicBezTo>
                    <a:cubicBezTo>
                      <a:pt x="863" y="228"/>
                      <a:pt x="860" y="213"/>
                      <a:pt x="852" y="202"/>
                    </a:cubicBezTo>
                    <a:cubicBezTo>
                      <a:pt x="842" y="189"/>
                      <a:pt x="825" y="169"/>
                      <a:pt x="807" y="171"/>
                    </a:cubicBezTo>
                    <a:cubicBezTo>
                      <a:pt x="801" y="172"/>
                      <a:pt x="799" y="176"/>
                      <a:pt x="794" y="179"/>
                    </a:cubicBezTo>
                    <a:cubicBezTo>
                      <a:pt x="787" y="184"/>
                      <a:pt x="789" y="182"/>
                      <a:pt x="782" y="180"/>
                    </a:cubicBezTo>
                    <a:cubicBezTo>
                      <a:pt x="775" y="178"/>
                      <a:pt x="771" y="177"/>
                      <a:pt x="765" y="179"/>
                    </a:cubicBezTo>
                    <a:cubicBezTo>
                      <a:pt x="760" y="180"/>
                      <a:pt x="754" y="184"/>
                      <a:pt x="749" y="183"/>
                    </a:cubicBezTo>
                    <a:cubicBezTo>
                      <a:pt x="751" y="173"/>
                      <a:pt x="742" y="171"/>
                      <a:pt x="745" y="161"/>
                    </a:cubicBezTo>
                    <a:cubicBezTo>
                      <a:pt x="747" y="153"/>
                      <a:pt x="753" y="147"/>
                      <a:pt x="755" y="140"/>
                    </a:cubicBezTo>
                    <a:cubicBezTo>
                      <a:pt x="759" y="128"/>
                      <a:pt x="764" y="108"/>
                      <a:pt x="773" y="97"/>
                    </a:cubicBezTo>
                    <a:cubicBezTo>
                      <a:pt x="769" y="93"/>
                      <a:pt x="766" y="90"/>
                      <a:pt x="759" y="90"/>
                    </a:cubicBezTo>
                    <a:cubicBezTo>
                      <a:pt x="754" y="91"/>
                      <a:pt x="748" y="96"/>
                      <a:pt x="742" y="95"/>
                    </a:cubicBezTo>
                    <a:cubicBezTo>
                      <a:pt x="734" y="94"/>
                      <a:pt x="731" y="86"/>
                      <a:pt x="726" y="82"/>
                    </a:cubicBezTo>
                    <a:cubicBezTo>
                      <a:pt x="722" y="80"/>
                      <a:pt x="713" y="78"/>
                      <a:pt x="708" y="80"/>
                    </a:cubicBezTo>
                    <a:cubicBezTo>
                      <a:pt x="705" y="81"/>
                      <a:pt x="703" y="84"/>
                      <a:pt x="700" y="85"/>
                    </a:cubicBezTo>
                    <a:cubicBezTo>
                      <a:pt x="696" y="87"/>
                      <a:pt x="691" y="89"/>
                      <a:pt x="687" y="91"/>
                    </a:cubicBezTo>
                    <a:cubicBezTo>
                      <a:pt x="682" y="94"/>
                      <a:pt x="682" y="96"/>
                      <a:pt x="679" y="101"/>
                    </a:cubicBezTo>
                    <a:cubicBezTo>
                      <a:pt x="673" y="111"/>
                      <a:pt x="660" y="109"/>
                      <a:pt x="650" y="113"/>
                    </a:cubicBezTo>
                    <a:cubicBezTo>
                      <a:pt x="646" y="114"/>
                      <a:pt x="643" y="113"/>
                      <a:pt x="639" y="114"/>
                    </a:cubicBezTo>
                    <a:cubicBezTo>
                      <a:pt x="631" y="116"/>
                      <a:pt x="627" y="120"/>
                      <a:pt x="620" y="123"/>
                    </a:cubicBezTo>
                    <a:cubicBezTo>
                      <a:pt x="613" y="127"/>
                      <a:pt x="608" y="124"/>
                      <a:pt x="601" y="124"/>
                    </a:cubicBezTo>
                    <a:cubicBezTo>
                      <a:pt x="594" y="123"/>
                      <a:pt x="587" y="122"/>
                      <a:pt x="580" y="120"/>
                    </a:cubicBezTo>
                    <a:cubicBezTo>
                      <a:pt x="575" y="118"/>
                      <a:pt x="573" y="116"/>
                      <a:pt x="567" y="117"/>
                    </a:cubicBezTo>
                    <a:cubicBezTo>
                      <a:pt x="564" y="117"/>
                      <a:pt x="559" y="118"/>
                      <a:pt x="556" y="117"/>
                    </a:cubicBezTo>
                    <a:cubicBezTo>
                      <a:pt x="552" y="115"/>
                      <a:pt x="552" y="111"/>
                      <a:pt x="548" y="109"/>
                    </a:cubicBezTo>
                    <a:cubicBezTo>
                      <a:pt x="545" y="107"/>
                      <a:pt x="543" y="110"/>
                      <a:pt x="541" y="106"/>
                    </a:cubicBezTo>
                    <a:cubicBezTo>
                      <a:pt x="538" y="101"/>
                      <a:pt x="543" y="95"/>
                      <a:pt x="537" y="92"/>
                    </a:cubicBezTo>
                    <a:cubicBezTo>
                      <a:pt x="533" y="90"/>
                      <a:pt x="524" y="92"/>
                      <a:pt x="519" y="89"/>
                    </a:cubicBezTo>
                    <a:cubicBezTo>
                      <a:pt x="515" y="86"/>
                      <a:pt x="514" y="80"/>
                      <a:pt x="509" y="77"/>
                    </a:cubicBezTo>
                    <a:cubicBezTo>
                      <a:pt x="503" y="74"/>
                      <a:pt x="495" y="78"/>
                      <a:pt x="489" y="75"/>
                    </a:cubicBezTo>
                    <a:cubicBezTo>
                      <a:pt x="483" y="73"/>
                      <a:pt x="475" y="71"/>
                      <a:pt x="468" y="70"/>
                    </a:cubicBezTo>
                    <a:cubicBezTo>
                      <a:pt x="467" y="75"/>
                      <a:pt x="453" y="75"/>
                      <a:pt x="448" y="77"/>
                    </a:cubicBezTo>
                    <a:cubicBezTo>
                      <a:pt x="444" y="78"/>
                      <a:pt x="443" y="81"/>
                      <a:pt x="439" y="83"/>
                    </a:cubicBezTo>
                    <a:cubicBezTo>
                      <a:pt x="435" y="86"/>
                      <a:pt x="434" y="82"/>
                      <a:pt x="429" y="82"/>
                    </a:cubicBezTo>
                    <a:cubicBezTo>
                      <a:pt x="426" y="82"/>
                      <a:pt x="424" y="84"/>
                      <a:pt x="420" y="83"/>
                    </a:cubicBezTo>
                    <a:cubicBezTo>
                      <a:pt x="416" y="82"/>
                      <a:pt x="415" y="79"/>
                      <a:pt x="412" y="78"/>
                    </a:cubicBezTo>
                    <a:cubicBezTo>
                      <a:pt x="408" y="76"/>
                      <a:pt x="405" y="77"/>
                      <a:pt x="402" y="75"/>
                    </a:cubicBezTo>
                    <a:cubicBezTo>
                      <a:pt x="399" y="73"/>
                      <a:pt x="395" y="70"/>
                      <a:pt x="393" y="68"/>
                    </a:cubicBezTo>
                    <a:cubicBezTo>
                      <a:pt x="389" y="65"/>
                      <a:pt x="390" y="66"/>
                      <a:pt x="389" y="61"/>
                    </a:cubicBezTo>
                    <a:cubicBezTo>
                      <a:pt x="388" y="57"/>
                      <a:pt x="388" y="54"/>
                      <a:pt x="388" y="49"/>
                    </a:cubicBezTo>
                    <a:cubicBezTo>
                      <a:pt x="388" y="44"/>
                      <a:pt x="385" y="39"/>
                      <a:pt x="385" y="33"/>
                    </a:cubicBezTo>
                    <a:cubicBezTo>
                      <a:pt x="381" y="31"/>
                      <a:pt x="378" y="29"/>
                      <a:pt x="373" y="29"/>
                    </a:cubicBezTo>
                    <a:cubicBezTo>
                      <a:pt x="370" y="28"/>
                      <a:pt x="365" y="29"/>
                      <a:pt x="362" y="28"/>
                    </a:cubicBezTo>
                    <a:cubicBezTo>
                      <a:pt x="356" y="25"/>
                      <a:pt x="350" y="19"/>
                      <a:pt x="342" y="17"/>
                    </a:cubicBezTo>
                    <a:cubicBezTo>
                      <a:pt x="339" y="16"/>
                      <a:pt x="336" y="17"/>
                      <a:pt x="333" y="17"/>
                    </a:cubicBezTo>
                    <a:cubicBezTo>
                      <a:pt x="326" y="16"/>
                      <a:pt x="327" y="15"/>
                      <a:pt x="322" y="12"/>
                    </a:cubicBezTo>
                    <a:cubicBezTo>
                      <a:pt x="318" y="9"/>
                      <a:pt x="316" y="10"/>
                      <a:pt x="311" y="9"/>
                    </a:cubicBezTo>
                    <a:cubicBezTo>
                      <a:pt x="308" y="7"/>
                      <a:pt x="306" y="4"/>
                      <a:pt x="302" y="2"/>
                    </a:cubicBezTo>
                    <a:cubicBezTo>
                      <a:pt x="298" y="0"/>
                      <a:pt x="300" y="0"/>
                      <a:pt x="297" y="4"/>
                    </a:cubicBezTo>
                    <a:cubicBezTo>
                      <a:pt x="296" y="6"/>
                      <a:pt x="295" y="10"/>
                      <a:pt x="294" y="12"/>
                    </a:cubicBezTo>
                    <a:cubicBezTo>
                      <a:pt x="291" y="15"/>
                      <a:pt x="290" y="14"/>
                      <a:pt x="286" y="16"/>
                    </a:cubicBezTo>
                    <a:cubicBezTo>
                      <a:pt x="282" y="19"/>
                      <a:pt x="283" y="21"/>
                      <a:pt x="281" y="24"/>
                    </a:cubicBezTo>
                    <a:cubicBezTo>
                      <a:pt x="279" y="27"/>
                      <a:pt x="277" y="28"/>
                      <a:pt x="275" y="30"/>
                    </a:cubicBezTo>
                    <a:cubicBezTo>
                      <a:pt x="273" y="32"/>
                      <a:pt x="273" y="37"/>
                      <a:pt x="272" y="39"/>
                    </a:cubicBezTo>
                    <a:cubicBezTo>
                      <a:pt x="271" y="41"/>
                      <a:pt x="269" y="46"/>
                      <a:pt x="269" y="48"/>
                    </a:cubicBezTo>
                    <a:cubicBezTo>
                      <a:pt x="270" y="51"/>
                      <a:pt x="273" y="54"/>
                      <a:pt x="274" y="57"/>
                    </a:cubicBezTo>
                    <a:cubicBezTo>
                      <a:pt x="275" y="59"/>
                      <a:pt x="274" y="61"/>
                      <a:pt x="275" y="63"/>
                    </a:cubicBezTo>
                    <a:cubicBezTo>
                      <a:pt x="278" y="68"/>
                      <a:pt x="284" y="67"/>
                      <a:pt x="283" y="75"/>
                    </a:cubicBezTo>
                    <a:cubicBezTo>
                      <a:pt x="281" y="83"/>
                      <a:pt x="277" y="89"/>
                      <a:pt x="270" y="91"/>
                    </a:cubicBezTo>
                    <a:cubicBezTo>
                      <a:pt x="264" y="93"/>
                      <a:pt x="266" y="93"/>
                      <a:pt x="262" y="97"/>
                    </a:cubicBezTo>
                    <a:cubicBezTo>
                      <a:pt x="261" y="98"/>
                      <a:pt x="257" y="102"/>
                      <a:pt x="254" y="101"/>
                    </a:cubicBezTo>
                    <a:cubicBezTo>
                      <a:pt x="251" y="100"/>
                      <a:pt x="248" y="95"/>
                      <a:pt x="245" y="94"/>
                    </a:cubicBezTo>
                    <a:cubicBezTo>
                      <a:pt x="241" y="93"/>
                      <a:pt x="238" y="94"/>
                      <a:pt x="235" y="94"/>
                    </a:cubicBezTo>
                    <a:cubicBezTo>
                      <a:pt x="232" y="93"/>
                      <a:pt x="229" y="92"/>
                      <a:pt x="226" y="91"/>
                    </a:cubicBezTo>
                    <a:cubicBezTo>
                      <a:pt x="217" y="91"/>
                      <a:pt x="206" y="96"/>
                      <a:pt x="198" y="92"/>
                    </a:cubicBezTo>
                    <a:cubicBezTo>
                      <a:pt x="194" y="90"/>
                      <a:pt x="191" y="88"/>
                      <a:pt x="188" y="86"/>
                    </a:cubicBezTo>
                    <a:cubicBezTo>
                      <a:pt x="185" y="85"/>
                      <a:pt x="181" y="83"/>
                      <a:pt x="178" y="80"/>
                    </a:cubicBezTo>
                    <a:cubicBezTo>
                      <a:pt x="172" y="72"/>
                      <a:pt x="179" y="67"/>
                      <a:pt x="166" y="66"/>
                    </a:cubicBezTo>
                    <a:cubicBezTo>
                      <a:pt x="160" y="66"/>
                      <a:pt x="145" y="66"/>
                      <a:pt x="142" y="62"/>
                    </a:cubicBezTo>
                    <a:cubicBezTo>
                      <a:pt x="140" y="61"/>
                      <a:pt x="142" y="58"/>
                      <a:pt x="139" y="57"/>
                    </a:cubicBezTo>
                    <a:cubicBezTo>
                      <a:pt x="136" y="55"/>
                      <a:pt x="136" y="59"/>
                      <a:pt x="135" y="60"/>
                    </a:cubicBezTo>
                    <a:cubicBezTo>
                      <a:pt x="132" y="62"/>
                      <a:pt x="135" y="63"/>
                      <a:pt x="130" y="61"/>
                    </a:cubicBezTo>
                    <a:cubicBezTo>
                      <a:pt x="128" y="60"/>
                      <a:pt x="126" y="56"/>
                      <a:pt x="125" y="54"/>
                    </a:cubicBezTo>
                    <a:cubicBezTo>
                      <a:pt x="124" y="54"/>
                      <a:pt x="123" y="54"/>
                      <a:pt x="123" y="54"/>
                    </a:cubicBezTo>
                    <a:cubicBezTo>
                      <a:pt x="121" y="63"/>
                      <a:pt x="115" y="60"/>
                      <a:pt x="107" y="60"/>
                    </a:cubicBezTo>
                    <a:cubicBezTo>
                      <a:pt x="108" y="60"/>
                      <a:pt x="100" y="69"/>
                      <a:pt x="99" y="69"/>
                    </a:cubicBezTo>
                    <a:cubicBezTo>
                      <a:pt x="94" y="72"/>
                      <a:pt x="88" y="73"/>
                      <a:pt x="84" y="77"/>
                    </a:cubicBezTo>
                    <a:cubicBezTo>
                      <a:pt x="78" y="81"/>
                      <a:pt x="69" y="81"/>
                      <a:pt x="64" y="86"/>
                    </a:cubicBezTo>
                    <a:cubicBezTo>
                      <a:pt x="60" y="89"/>
                      <a:pt x="62" y="90"/>
                      <a:pt x="57" y="92"/>
                    </a:cubicBezTo>
                    <a:cubicBezTo>
                      <a:pt x="53" y="94"/>
                      <a:pt x="52" y="90"/>
                      <a:pt x="51" y="96"/>
                    </a:cubicBezTo>
                    <a:cubicBezTo>
                      <a:pt x="50" y="100"/>
                      <a:pt x="53" y="102"/>
                      <a:pt x="50" y="105"/>
                    </a:cubicBezTo>
                    <a:cubicBezTo>
                      <a:pt x="47" y="108"/>
                      <a:pt x="41" y="104"/>
                      <a:pt x="41" y="104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38" y="109"/>
                      <a:pt x="39" y="109"/>
                      <a:pt x="34" y="111"/>
                    </a:cubicBezTo>
                    <a:cubicBezTo>
                      <a:pt x="36" y="110"/>
                      <a:pt x="29" y="112"/>
                      <a:pt x="30" y="112"/>
                    </a:cubicBezTo>
                    <a:cubicBezTo>
                      <a:pt x="29" y="112"/>
                      <a:pt x="27" y="112"/>
                      <a:pt x="25" y="112"/>
                    </a:cubicBezTo>
                    <a:cubicBezTo>
                      <a:pt x="23" y="112"/>
                      <a:pt x="18" y="110"/>
                      <a:pt x="15" y="111"/>
                    </a:cubicBezTo>
                    <a:cubicBezTo>
                      <a:pt x="12" y="113"/>
                      <a:pt x="13" y="117"/>
                      <a:pt x="11" y="119"/>
                    </a:cubicBezTo>
                    <a:cubicBezTo>
                      <a:pt x="10" y="123"/>
                      <a:pt x="7" y="124"/>
                      <a:pt x="4" y="125"/>
                    </a:cubicBezTo>
                    <a:cubicBezTo>
                      <a:pt x="5" y="127"/>
                      <a:pt x="5" y="129"/>
                      <a:pt x="5" y="132"/>
                    </a:cubicBezTo>
                    <a:cubicBezTo>
                      <a:pt x="0" y="133"/>
                      <a:pt x="2" y="135"/>
                      <a:pt x="3" y="13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2" name="Freeform 504">
                <a:extLst>
                  <a:ext uri="{FF2B5EF4-FFF2-40B4-BE49-F238E27FC236}">
                    <a16:creationId xmlns:a16="http://schemas.microsoft.com/office/drawing/2014/main" id="{C5EE4F9C-355F-4E76-8F84-1316BB8E5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3" name="Freeform 505">
                <a:extLst>
                  <a:ext uri="{FF2B5EF4-FFF2-40B4-BE49-F238E27FC236}">
                    <a16:creationId xmlns:a16="http://schemas.microsoft.com/office/drawing/2014/main" id="{F34D244E-BCB8-4BCA-A468-5E03E8BDE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4" name="Freeform 506">
                <a:extLst>
                  <a:ext uri="{FF2B5EF4-FFF2-40B4-BE49-F238E27FC236}">
                    <a16:creationId xmlns:a16="http://schemas.microsoft.com/office/drawing/2014/main" id="{9004D42A-4BC2-441F-A5E9-5025D1F9D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3323" y="4014589"/>
                <a:ext cx="169207" cy="357952"/>
              </a:xfrm>
              <a:custGeom>
                <a:avLst/>
                <a:gdLst>
                  <a:gd name="T0" fmla="*/ 185 w 194"/>
                  <a:gd name="T1" fmla="*/ 253 h 411"/>
                  <a:gd name="T2" fmla="*/ 179 w 194"/>
                  <a:gd name="T3" fmla="*/ 224 h 411"/>
                  <a:gd name="T4" fmla="*/ 166 w 194"/>
                  <a:gd name="T5" fmla="*/ 209 h 411"/>
                  <a:gd name="T6" fmla="*/ 136 w 194"/>
                  <a:gd name="T7" fmla="*/ 184 h 411"/>
                  <a:gd name="T8" fmla="*/ 118 w 194"/>
                  <a:gd name="T9" fmla="*/ 165 h 411"/>
                  <a:gd name="T10" fmla="*/ 98 w 194"/>
                  <a:gd name="T11" fmla="*/ 135 h 411"/>
                  <a:gd name="T12" fmla="*/ 101 w 194"/>
                  <a:gd name="T13" fmla="*/ 98 h 411"/>
                  <a:gd name="T14" fmla="*/ 109 w 194"/>
                  <a:gd name="T15" fmla="*/ 92 h 411"/>
                  <a:gd name="T16" fmla="*/ 119 w 194"/>
                  <a:gd name="T17" fmla="*/ 83 h 411"/>
                  <a:gd name="T18" fmla="*/ 130 w 194"/>
                  <a:gd name="T19" fmla="*/ 70 h 411"/>
                  <a:gd name="T20" fmla="*/ 152 w 194"/>
                  <a:gd name="T21" fmla="*/ 54 h 411"/>
                  <a:gd name="T22" fmla="*/ 134 w 194"/>
                  <a:gd name="T23" fmla="*/ 47 h 411"/>
                  <a:gd name="T24" fmla="*/ 116 w 194"/>
                  <a:gd name="T25" fmla="*/ 24 h 411"/>
                  <a:gd name="T26" fmla="*/ 91 w 194"/>
                  <a:gd name="T27" fmla="*/ 7 h 411"/>
                  <a:gd name="T28" fmla="*/ 69 w 194"/>
                  <a:gd name="T29" fmla="*/ 14 h 411"/>
                  <a:gd name="T30" fmla="*/ 50 w 194"/>
                  <a:gd name="T31" fmla="*/ 18 h 411"/>
                  <a:gd name="T32" fmla="*/ 37 w 194"/>
                  <a:gd name="T33" fmla="*/ 18 h 411"/>
                  <a:gd name="T34" fmla="*/ 25 w 194"/>
                  <a:gd name="T35" fmla="*/ 19 h 411"/>
                  <a:gd name="T36" fmla="*/ 0 w 194"/>
                  <a:gd name="T37" fmla="*/ 24 h 411"/>
                  <a:gd name="T38" fmla="*/ 26 w 194"/>
                  <a:gd name="T39" fmla="*/ 71 h 411"/>
                  <a:gd name="T40" fmla="*/ 53 w 194"/>
                  <a:gd name="T41" fmla="*/ 70 h 411"/>
                  <a:gd name="T42" fmla="*/ 67 w 194"/>
                  <a:gd name="T43" fmla="*/ 88 h 411"/>
                  <a:gd name="T44" fmla="*/ 66 w 194"/>
                  <a:gd name="T45" fmla="*/ 104 h 411"/>
                  <a:gd name="T46" fmla="*/ 50 w 194"/>
                  <a:gd name="T47" fmla="*/ 117 h 411"/>
                  <a:gd name="T48" fmla="*/ 78 w 194"/>
                  <a:gd name="T49" fmla="*/ 140 h 411"/>
                  <a:gd name="T50" fmla="*/ 105 w 194"/>
                  <a:gd name="T51" fmla="*/ 170 h 411"/>
                  <a:gd name="T52" fmla="*/ 117 w 194"/>
                  <a:gd name="T53" fmla="*/ 193 h 411"/>
                  <a:gd name="T54" fmla="*/ 134 w 194"/>
                  <a:gd name="T55" fmla="*/ 215 h 411"/>
                  <a:gd name="T56" fmla="*/ 141 w 194"/>
                  <a:gd name="T57" fmla="*/ 247 h 411"/>
                  <a:gd name="T58" fmla="*/ 141 w 194"/>
                  <a:gd name="T59" fmla="*/ 292 h 411"/>
                  <a:gd name="T60" fmla="*/ 130 w 194"/>
                  <a:gd name="T61" fmla="*/ 312 h 411"/>
                  <a:gd name="T62" fmla="*/ 108 w 194"/>
                  <a:gd name="T63" fmla="*/ 326 h 411"/>
                  <a:gd name="T64" fmla="*/ 106 w 194"/>
                  <a:gd name="T65" fmla="*/ 348 h 411"/>
                  <a:gd name="T66" fmla="*/ 76 w 194"/>
                  <a:gd name="T67" fmla="*/ 354 h 411"/>
                  <a:gd name="T68" fmla="*/ 64 w 194"/>
                  <a:gd name="T69" fmla="*/ 366 h 411"/>
                  <a:gd name="T70" fmla="*/ 66 w 194"/>
                  <a:gd name="T71" fmla="*/ 407 h 411"/>
                  <a:gd name="T72" fmla="*/ 95 w 194"/>
                  <a:gd name="T73" fmla="*/ 393 h 411"/>
                  <a:gd name="T74" fmla="*/ 107 w 194"/>
                  <a:gd name="T75" fmla="*/ 387 h 411"/>
                  <a:gd name="T76" fmla="*/ 120 w 194"/>
                  <a:gd name="T77" fmla="*/ 373 h 411"/>
                  <a:gd name="T78" fmla="*/ 138 w 194"/>
                  <a:gd name="T79" fmla="*/ 358 h 411"/>
                  <a:gd name="T80" fmla="*/ 164 w 194"/>
                  <a:gd name="T81" fmla="*/ 347 h 411"/>
                  <a:gd name="T82" fmla="*/ 179 w 194"/>
                  <a:gd name="T83" fmla="*/ 335 h 411"/>
                  <a:gd name="T84" fmla="*/ 189 w 194"/>
                  <a:gd name="T85" fmla="*/ 312 h 411"/>
                  <a:gd name="T86" fmla="*/ 191 w 194"/>
                  <a:gd name="T87" fmla="*/ 297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4" h="411">
                    <a:moveTo>
                      <a:pt x="190" y="281"/>
                    </a:moveTo>
                    <a:cubicBezTo>
                      <a:pt x="189" y="277"/>
                      <a:pt x="188" y="275"/>
                      <a:pt x="189" y="271"/>
                    </a:cubicBezTo>
                    <a:cubicBezTo>
                      <a:pt x="189" y="264"/>
                      <a:pt x="186" y="259"/>
                      <a:pt x="185" y="253"/>
                    </a:cubicBezTo>
                    <a:cubicBezTo>
                      <a:pt x="184" y="250"/>
                      <a:pt x="184" y="246"/>
                      <a:pt x="183" y="243"/>
                    </a:cubicBezTo>
                    <a:cubicBezTo>
                      <a:pt x="182" y="240"/>
                      <a:pt x="181" y="238"/>
                      <a:pt x="180" y="234"/>
                    </a:cubicBezTo>
                    <a:cubicBezTo>
                      <a:pt x="180" y="231"/>
                      <a:pt x="180" y="228"/>
                      <a:pt x="179" y="224"/>
                    </a:cubicBezTo>
                    <a:cubicBezTo>
                      <a:pt x="178" y="225"/>
                      <a:pt x="178" y="224"/>
                      <a:pt x="177" y="225"/>
                    </a:cubicBezTo>
                    <a:cubicBezTo>
                      <a:pt x="177" y="225"/>
                      <a:pt x="176" y="225"/>
                      <a:pt x="176" y="225"/>
                    </a:cubicBezTo>
                    <a:cubicBezTo>
                      <a:pt x="171" y="223"/>
                      <a:pt x="169" y="214"/>
                      <a:pt x="166" y="209"/>
                    </a:cubicBezTo>
                    <a:cubicBezTo>
                      <a:pt x="161" y="203"/>
                      <a:pt x="159" y="200"/>
                      <a:pt x="152" y="196"/>
                    </a:cubicBezTo>
                    <a:cubicBezTo>
                      <a:pt x="148" y="194"/>
                      <a:pt x="146" y="193"/>
                      <a:pt x="144" y="190"/>
                    </a:cubicBezTo>
                    <a:cubicBezTo>
                      <a:pt x="142" y="188"/>
                      <a:pt x="139" y="186"/>
                      <a:pt x="136" y="184"/>
                    </a:cubicBezTo>
                    <a:cubicBezTo>
                      <a:pt x="134" y="182"/>
                      <a:pt x="133" y="179"/>
                      <a:pt x="132" y="177"/>
                    </a:cubicBezTo>
                    <a:cubicBezTo>
                      <a:pt x="129" y="175"/>
                      <a:pt x="126" y="174"/>
                      <a:pt x="124" y="172"/>
                    </a:cubicBezTo>
                    <a:cubicBezTo>
                      <a:pt x="123" y="171"/>
                      <a:pt x="120" y="165"/>
                      <a:pt x="118" y="165"/>
                    </a:cubicBezTo>
                    <a:cubicBezTo>
                      <a:pt x="118" y="165"/>
                      <a:pt x="119" y="166"/>
                      <a:pt x="118" y="166"/>
                    </a:cubicBezTo>
                    <a:cubicBezTo>
                      <a:pt x="116" y="161"/>
                      <a:pt x="114" y="155"/>
                      <a:pt x="111" y="150"/>
                    </a:cubicBezTo>
                    <a:cubicBezTo>
                      <a:pt x="108" y="145"/>
                      <a:pt x="102" y="140"/>
                      <a:pt x="98" y="135"/>
                    </a:cubicBezTo>
                    <a:cubicBezTo>
                      <a:pt x="95" y="132"/>
                      <a:pt x="90" y="127"/>
                      <a:pt x="92" y="122"/>
                    </a:cubicBezTo>
                    <a:cubicBezTo>
                      <a:pt x="94" y="119"/>
                      <a:pt x="96" y="118"/>
                      <a:pt x="97" y="115"/>
                    </a:cubicBezTo>
                    <a:cubicBezTo>
                      <a:pt x="98" y="112"/>
                      <a:pt x="96" y="99"/>
                      <a:pt x="101" y="98"/>
                    </a:cubicBezTo>
                    <a:cubicBezTo>
                      <a:pt x="101" y="98"/>
                      <a:pt x="102" y="99"/>
                      <a:pt x="102" y="99"/>
                    </a:cubicBezTo>
                    <a:cubicBezTo>
                      <a:pt x="103" y="97"/>
                      <a:pt x="106" y="98"/>
                      <a:pt x="108" y="96"/>
                    </a:cubicBezTo>
                    <a:cubicBezTo>
                      <a:pt x="109" y="95"/>
                      <a:pt x="108" y="93"/>
                      <a:pt x="109" y="92"/>
                    </a:cubicBezTo>
                    <a:cubicBezTo>
                      <a:pt x="110" y="91"/>
                      <a:pt x="113" y="91"/>
                      <a:pt x="114" y="90"/>
                    </a:cubicBezTo>
                    <a:cubicBezTo>
                      <a:pt x="115" y="89"/>
                      <a:pt x="114" y="87"/>
                      <a:pt x="115" y="86"/>
                    </a:cubicBezTo>
                    <a:cubicBezTo>
                      <a:pt x="116" y="85"/>
                      <a:pt x="117" y="84"/>
                      <a:pt x="119" y="83"/>
                    </a:cubicBezTo>
                    <a:cubicBezTo>
                      <a:pt x="122" y="81"/>
                      <a:pt x="123" y="75"/>
                      <a:pt x="128" y="75"/>
                    </a:cubicBezTo>
                    <a:cubicBezTo>
                      <a:pt x="127" y="75"/>
                      <a:pt x="126" y="75"/>
                      <a:pt x="125" y="75"/>
                    </a:cubicBezTo>
                    <a:cubicBezTo>
                      <a:pt x="128" y="74"/>
                      <a:pt x="128" y="72"/>
                      <a:pt x="130" y="70"/>
                    </a:cubicBezTo>
                    <a:cubicBezTo>
                      <a:pt x="132" y="69"/>
                      <a:pt x="134" y="68"/>
                      <a:pt x="136" y="68"/>
                    </a:cubicBezTo>
                    <a:cubicBezTo>
                      <a:pt x="141" y="65"/>
                      <a:pt x="147" y="67"/>
                      <a:pt x="150" y="61"/>
                    </a:cubicBezTo>
                    <a:cubicBezTo>
                      <a:pt x="151" y="59"/>
                      <a:pt x="150" y="56"/>
                      <a:pt x="152" y="54"/>
                    </a:cubicBezTo>
                    <a:cubicBezTo>
                      <a:pt x="153" y="53"/>
                      <a:pt x="156" y="54"/>
                      <a:pt x="158" y="53"/>
                    </a:cubicBezTo>
                    <a:cubicBezTo>
                      <a:pt x="158" y="53"/>
                      <a:pt x="158" y="53"/>
                      <a:pt x="159" y="53"/>
                    </a:cubicBezTo>
                    <a:cubicBezTo>
                      <a:pt x="153" y="47"/>
                      <a:pt x="139" y="49"/>
                      <a:pt x="134" y="47"/>
                    </a:cubicBezTo>
                    <a:cubicBezTo>
                      <a:pt x="130" y="46"/>
                      <a:pt x="129" y="42"/>
                      <a:pt x="126" y="41"/>
                    </a:cubicBezTo>
                    <a:cubicBezTo>
                      <a:pt x="122" y="38"/>
                      <a:pt x="121" y="39"/>
                      <a:pt x="118" y="34"/>
                    </a:cubicBezTo>
                    <a:cubicBezTo>
                      <a:pt x="118" y="33"/>
                      <a:pt x="116" y="26"/>
                      <a:pt x="116" y="24"/>
                    </a:cubicBezTo>
                    <a:cubicBezTo>
                      <a:pt x="116" y="19"/>
                      <a:pt x="122" y="20"/>
                      <a:pt x="121" y="16"/>
                    </a:cubicBezTo>
                    <a:cubicBezTo>
                      <a:pt x="120" y="11"/>
                      <a:pt x="105" y="10"/>
                      <a:pt x="101" y="10"/>
                    </a:cubicBezTo>
                    <a:cubicBezTo>
                      <a:pt x="97" y="10"/>
                      <a:pt x="94" y="10"/>
                      <a:pt x="91" y="7"/>
                    </a:cubicBezTo>
                    <a:cubicBezTo>
                      <a:pt x="87" y="4"/>
                      <a:pt x="87" y="1"/>
                      <a:pt x="82" y="0"/>
                    </a:cubicBezTo>
                    <a:cubicBezTo>
                      <a:pt x="80" y="0"/>
                      <a:pt x="72" y="2"/>
                      <a:pt x="71" y="4"/>
                    </a:cubicBezTo>
                    <a:cubicBezTo>
                      <a:pt x="69" y="7"/>
                      <a:pt x="71" y="11"/>
                      <a:pt x="69" y="14"/>
                    </a:cubicBezTo>
                    <a:cubicBezTo>
                      <a:pt x="68" y="15"/>
                      <a:pt x="59" y="17"/>
                      <a:pt x="57" y="17"/>
                    </a:cubicBezTo>
                    <a:cubicBezTo>
                      <a:pt x="55" y="16"/>
                      <a:pt x="55" y="14"/>
                      <a:pt x="53" y="14"/>
                    </a:cubicBezTo>
                    <a:cubicBezTo>
                      <a:pt x="50" y="15"/>
                      <a:pt x="51" y="17"/>
                      <a:pt x="50" y="18"/>
                    </a:cubicBezTo>
                    <a:cubicBezTo>
                      <a:pt x="45" y="21"/>
                      <a:pt x="47" y="19"/>
                      <a:pt x="41" y="18"/>
                    </a:cubicBezTo>
                    <a:cubicBezTo>
                      <a:pt x="40" y="18"/>
                      <a:pt x="40" y="16"/>
                      <a:pt x="39" y="16"/>
                    </a:cubicBezTo>
                    <a:cubicBezTo>
                      <a:pt x="38" y="16"/>
                      <a:pt x="37" y="18"/>
                      <a:pt x="37" y="18"/>
                    </a:cubicBezTo>
                    <a:cubicBezTo>
                      <a:pt x="37" y="18"/>
                      <a:pt x="34" y="19"/>
                      <a:pt x="33" y="19"/>
                    </a:cubicBezTo>
                    <a:cubicBezTo>
                      <a:pt x="32" y="19"/>
                      <a:pt x="32" y="16"/>
                      <a:pt x="30" y="16"/>
                    </a:cubicBezTo>
                    <a:cubicBezTo>
                      <a:pt x="27" y="16"/>
                      <a:pt x="27" y="18"/>
                      <a:pt x="25" y="19"/>
                    </a:cubicBezTo>
                    <a:cubicBezTo>
                      <a:pt x="24" y="21"/>
                      <a:pt x="25" y="24"/>
                      <a:pt x="22" y="24"/>
                    </a:cubicBezTo>
                    <a:cubicBezTo>
                      <a:pt x="17" y="25"/>
                      <a:pt x="14" y="16"/>
                      <a:pt x="8" y="17"/>
                    </a:cubicBezTo>
                    <a:cubicBezTo>
                      <a:pt x="4" y="18"/>
                      <a:pt x="3" y="22"/>
                      <a:pt x="0" y="24"/>
                    </a:cubicBezTo>
                    <a:cubicBezTo>
                      <a:pt x="4" y="32"/>
                      <a:pt x="12" y="51"/>
                      <a:pt x="17" y="45"/>
                    </a:cubicBezTo>
                    <a:cubicBezTo>
                      <a:pt x="23" y="50"/>
                      <a:pt x="17" y="56"/>
                      <a:pt x="19" y="63"/>
                    </a:cubicBezTo>
                    <a:cubicBezTo>
                      <a:pt x="20" y="64"/>
                      <a:pt x="25" y="70"/>
                      <a:pt x="26" y="71"/>
                    </a:cubicBezTo>
                    <a:cubicBezTo>
                      <a:pt x="28" y="72"/>
                      <a:pt x="31" y="72"/>
                      <a:pt x="32" y="72"/>
                    </a:cubicBezTo>
                    <a:cubicBezTo>
                      <a:pt x="34" y="73"/>
                      <a:pt x="36" y="75"/>
                      <a:pt x="38" y="75"/>
                    </a:cubicBezTo>
                    <a:cubicBezTo>
                      <a:pt x="43" y="75"/>
                      <a:pt x="45" y="67"/>
                      <a:pt x="53" y="70"/>
                    </a:cubicBezTo>
                    <a:cubicBezTo>
                      <a:pt x="56" y="70"/>
                      <a:pt x="69" y="81"/>
                      <a:pt x="59" y="80"/>
                    </a:cubicBezTo>
                    <a:cubicBezTo>
                      <a:pt x="59" y="84"/>
                      <a:pt x="62" y="82"/>
                      <a:pt x="64" y="84"/>
                    </a:cubicBezTo>
                    <a:cubicBezTo>
                      <a:pt x="66" y="85"/>
                      <a:pt x="65" y="87"/>
                      <a:pt x="67" y="88"/>
                    </a:cubicBezTo>
                    <a:cubicBezTo>
                      <a:pt x="69" y="90"/>
                      <a:pt x="73" y="91"/>
                      <a:pt x="72" y="96"/>
                    </a:cubicBezTo>
                    <a:cubicBezTo>
                      <a:pt x="72" y="96"/>
                      <a:pt x="68" y="99"/>
                      <a:pt x="68" y="99"/>
                    </a:cubicBezTo>
                    <a:cubicBezTo>
                      <a:pt x="66" y="101"/>
                      <a:pt x="68" y="102"/>
                      <a:pt x="66" y="104"/>
                    </a:cubicBezTo>
                    <a:cubicBezTo>
                      <a:pt x="62" y="108"/>
                      <a:pt x="58" y="104"/>
                      <a:pt x="54" y="104"/>
                    </a:cubicBezTo>
                    <a:cubicBezTo>
                      <a:pt x="47" y="103"/>
                      <a:pt x="51" y="105"/>
                      <a:pt x="49" y="109"/>
                    </a:cubicBezTo>
                    <a:cubicBezTo>
                      <a:pt x="47" y="115"/>
                      <a:pt x="44" y="113"/>
                      <a:pt x="50" y="117"/>
                    </a:cubicBezTo>
                    <a:cubicBezTo>
                      <a:pt x="57" y="122"/>
                      <a:pt x="65" y="126"/>
                      <a:pt x="72" y="130"/>
                    </a:cubicBezTo>
                    <a:cubicBezTo>
                      <a:pt x="76" y="132"/>
                      <a:pt x="77" y="133"/>
                      <a:pt x="78" y="136"/>
                    </a:cubicBezTo>
                    <a:cubicBezTo>
                      <a:pt x="79" y="137"/>
                      <a:pt x="77" y="139"/>
                      <a:pt x="78" y="140"/>
                    </a:cubicBezTo>
                    <a:cubicBezTo>
                      <a:pt x="79" y="142"/>
                      <a:pt x="80" y="143"/>
                      <a:pt x="82" y="144"/>
                    </a:cubicBezTo>
                    <a:cubicBezTo>
                      <a:pt x="87" y="151"/>
                      <a:pt x="91" y="157"/>
                      <a:pt x="96" y="163"/>
                    </a:cubicBezTo>
                    <a:cubicBezTo>
                      <a:pt x="98" y="166"/>
                      <a:pt x="102" y="168"/>
                      <a:pt x="105" y="170"/>
                    </a:cubicBezTo>
                    <a:cubicBezTo>
                      <a:pt x="105" y="171"/>
                      <a:pt x="109" y="173"/>
                      <a:pt x="109" y="173"/>
                    </a:cubicBezTo>
                    <a:cubicBezTo>
                      <a:pt x="109" y="173"/>
                      <a:pt x="110" y="176"/>
                      <a:pt x="111" y="176"/>
                    </a:cubicBezTo>
                    <a:cubicBezTo>
                      <a:pt x="116" y="181"/>
                      <a:pt x="116" y="185"/>
                      <a:pt x="117" y="193"/>
                    </a:cubicBezTo>
                    <a:cubicBezTo>
                      <a:pt x="118" y="193"/>
                      <a:pt x="122" y="193"/>
                      <a:pt x="123" y="194"/>
                    </a:cubicBezTo>
                    <a:cubicBezTo>
                      <a:pt x="126" y="195"/>
                      <a:pt x="132" y="203"/>
                      <a:pt x="132" y="206"/>
                    </a:cubicBezTo>
                    <a:cubicBezTo>
                      <a:pt x="133" y="209"/>
                      <a:pt x="132" y="212"/>
                      <a:pt x="134" y="215"/>
                    </a:cubicBezTo>
                    <a:cubicBezTo>
                      <a:pt x="137" y="220"/>
                      <a:pt x="147" y="223"/>
                      <a:pt x="144" y="231"/>
                    </a:cubicBezTo>
                    <a:cubicBezTo>
                      <a:pt x="143" y="235"/>
                      <a:pt x="141" y="234"/>
                      <a:pt x="140" y="238"/>
                    </a:cubicBezTo>
                    <a:cubicBezTo>
                      <a:pt x="139" y="241"/>
                      <a:pt x="141" y="244"/>
                      <a:pt x="141" y="247"/>
                    </a:cubicBezTo>
                    <a:cubicBezTo>
                      <a:pt x="140" y="250"/>
                      <a:pt x="139" y="251"/>
                      <a:pt x="138" y="255"/>
                    </a:cubicBezTo>
                    <a:cubicBezTo>
                      <a:pt x="137" y="264"/>
                      <a:pt x="145" y="271"/>
                      <a:pt x="144" y="281"/>
                    </a:cubicBezTo>
                    <a:cubicBezTo>
                      <a:pt x="143" y="285"/>
                      <a:pt x="141" y="288"/>
                      <a:pt x="141" y="292"/>
                    </a:cubicBezTo>
                    <a:cubicBezTo>
                      <a:pt x="141" y="296"/>
                      <a:pt x="143" y="299"/>
                      <a:pt x="143" y="303"/>
                    </a:cubicBezTo>
                    <a:cubicBezTo>
                      <a:pt x="143" y="309"/>
                      <a:pt x="140" y="308"/>
                      <a:pt x="135" y="310"/>
                    </a:cubicBezTo>
                    <a:cubicBezTo>
                      <a:pt x="132" y="311"/>
                      <a:pt x="133" y="310"/>
                      <a:pt x="130" y="312"/>
                    </a:cubicBezTo>
                    <a:cubicBezTo>
                      <a:pt x="129" y="313"/>
                      <a:pt x="128" y="315"/>
                      <a:pt x="126" y="316"/>
                    </a:cubicBezTo>
                    <a:cubicBezTo>
                      <a:pt x="122" y="318"/>
                      <a:pt x="116" y="316"/>
                      <a:pt x="112" y="319"/>
                    </a:cubicBezTo>
                    <a:cubicBezTo>
                      <a:pt x="110" y="322"/>
                      <a:pt x="114" y="325"/>
                      <a:pt x="108" y="326"/>
                    </a:cubicBezTo>
                    <a:cubicBezTo>
                      <a:pt x="103" y="326"/>
                      <a:pt x="101" y="324"/>
                      <a:pt x="99" y="329"/>
                    </a:cubicBezTo>
                    <a:cubicBezTo>
                      <a:pt x="97" y="331"/>
                      <a:pt x="97" y="336"/>
                      <a:pt x="99" y="338"/>
                    </a:cubicBezTo>
                    <a:cubicBezTo>
                      <a:pt x="101" y="343"/>
                      <a:pt x="107" y="343"/>
                      <a:pt x="106" y="348"/>
                    </a:cubicBezTo>
                    <a:cubicBezTo>
                      <a:pt x="100" y="349"/>
                      <a:pt x="96" y="345"/>
                      <a:pt x="90" y="345"/>
                    </a:cubicBezTo>
                    <a:cubicBezTo>
                      <a:pt x="89" y="345"/>
                      <a:pt x="75" y="349"/>
                      <a:pt x="75" y="346"/>
                    </a:cubicBezTo>
                    <a:cubicBezTo>
                      <a:pt x="75" y="349"/>
                      <a:pt x="76" y="351"/>
                      <a:pt x="76" y="354"/>
                    </a:cubicBezTo>
                    <a:cubicBezTo>
                      <a:pt x="72" y="354"/>
                      <a:pt x="67" y="357"/>
                      <a:pt x="64" y="358"/>
                    </a:cubicBezTo>
                    <a:cubicBezTo>
                      <a:pt x="60" y="360"/>
                      <a:pt x="60" y="357"/>
                      <a:pt x="59" y="361"/>
                    </a:cubicBezTo>
                    <a:cubicBezTo>
                      <a:pt x="61" y="362"/>
                      <a:pt x="62" y="364"/>
                      <a:pt x="64" y="366"/>
                    </a:cubicBezTo>
                    <a:cubicBezTo>
                      <a:pt x="68" y="369"/>
                      <a:pt x="74" y="369"/>
                      <a:pt x="76" y="373"/>
                    </a:cubicBezTo>
                    <a:cubicBezTo>
                      <a:pt x="71" y="374"/>
                      <a:pt x="69" y="386"/>
                      <a:pt x="69" y="390"/>
                    </a:cubicBezTo>
                    <a:cubicBezTo>
                      <a:pt x="70" y="394"/>
                      <a:pt x="72" y="407"/>
                      <a:pt x="66" y="407"/>
                    </a:cubicBezTo>
                    <a:cubicBezTo>
                      <a:pt x="71" y="410"/>
                      <a:pt x="71" y="411"/>
                      <a:pt x="76" y="409"/>
                    </a:cubicBezTo>
                    <a:cubicBezTo>
                      <a:pt x="81" y="405"/>
                      <a:pt x="83" y="404"/>
                      <a:pt x="85" y="399"/>
                    </a:cubicBezTo>
                    <a:cubicBezTo>
                      <a:pt x="88" y="394"/>
                      <a:pt x="91" y="396"/>
                      <a:pt x="95" y="393"/>
                    </a:cubicBezTo>
                    <a:cubicBezTo>
                      <a:pt x="97" y="393"/>
                      <a:pt x="98" y="392"/>
                      <a:pt x="100" y="391"/>
                    </a:cubicBezTo>
                    <a:cubicBezTo>
                      <a:pt x="102" y="390"/>
                      <a:pt x="104" y="391"/>
                      <a:pt x="105" y="390"/>
                    </a:cubicBezTo>
                    <a:cubicBezTo>
                      <a:pt x="106" y="390"/>
                      <a:pt x="106" y="388"/>
                      <a:pt x="107" y="387"/>
                    </a:cubicBezTo>
                    <a:cubicBezTo>
                      <a:pt x="108" y="387"/>
                      <a:pt x="115" y="384"/>
                      <a:pt x="115" y="385"/>
                    </a:cubicBezTo>
                    <a:cubicBezTo>
                      <a:pt x="115" y="382"/>
                      <a:pt x="113" y="378"/>
                      <a:pt x="117" y="379"/>
                    </a:cubicBezTo>
                    <a:cubicBezTo>
                      <a:pt x="118" y="378"/>
                      <a:pt x="120" y="374"/>
                      <a:pt x="120" y="373"/>
                    </a:cubicBezTo>
                    <a:cubicBezTo>
                      <a:pt x="122" y="370"/>
                      <a:pt x="122" y="368"/>
                      <a:pt x="122" y="364"/>
                    </a:cubicBezTo>
                    <a:cubicBezTo>
                      <a:pt x="123" y="360"/>
                      <a:pt x="125" y="358"/>
                      <a:pt x="130" y="360"/>
                    </a:cubicBezTo>
                    <a:cubicBezTo>
                      <a:pt x="135" y="361"/>
                      <a:pt x="134" y="361"/>
                      <a:pt x="138" y="358"/>
                    </a:cubicBezTo>
                    <a:cubicBezTo>
                      <a:pt x="140" y="357"/>
                      <a:pt x="144" y="356"/>
                      <a:pt x="146" y="355"/>
                    </a:cubicBezTo>
                    <a:cubicBezTo>
                      <a:pt x="150" y="354"/>
                      <a:pt x="152" y="355"/>
                      <a:pt x="155" y="351"/>
                    </a:cubicBezTo>
                    <a:cubicBezTo>
                      <a:pt x="158" y="349"/>
                      <a:pt x="160" y="348"/>
                      <a:pt x="164" y="347"/>
                    </a:cubicBezTo>
                    <a:cubicBezTo>
                      <a:pt x="167" y="345"/>
                      <a:pt x="170" y="345"/>
                      <a:pt x="173" y="343"/>
                    </a:cubicBezTo>
                    <a:cubicBezTo>
                      <a:pt x="175" y="342"/>
                      <a:pt x="176" y="342"/>
                      <a:pt x="177" y="340"/>
                    </a:cubicBezTo>
                    <a:cubicBezTo>
                      <a:pt x="178" y="338"/>
                      <a:pt x="178" y="336"/>
                      <a:pt x="179" y="335"/>
                    </a:cubicBezTo>
                    <a:cubicBezTo>
                      <a:pt x="181" y="332"/>
                      <a:pt x="183" y="331"/>
                      <a:pt x="185" y="328"/>
                    </a:cubicBezTo>
                    <a:cubicBezTo>
                      <a:pt x="186" y="326"/>
                      <a:pt x="187" y="321"/>
                      <a:pt x="189" y="320"/>
                    </a:cubicBezTo>
                    <a:cubicBezTo>
                      <a:pt x="188" y="318"/>
                      <a:pt x="188" y="314"/>
                      <a:pt x="189" y="312"/>
                    </a:cubicBezTo>
                    <a:cubicBezTo>
                      <a:pt x="189" y="309"/>
                      <a:pt x="189" y="305"/>
                      <a:pt x="189" y="302"/>
                    </a:cubicBezTo>
                    <a:cubicBezTo>
                      <a:pt x="190" y="302"/>
                      <a:pt x="191" y="301"/>
                      <a:pt x="191" y="301"/>
                    </a:cubicBezTo>
                    <a:cubicBezTo>
                      <a:pt x="191" y="300"/>
                      <a:pt x="191" y="298"/>
                      <a:pt x="191" y="297"/>
                    </a:cubicBezTo>
                    <a:cubicBezTo>
                      <a:pt x="191" y="295"/>
                      <a:pt x="192" y="295"/>
                      <a:pt x="193" y="293"/>
                    </a:cubicBezTo>
                    <a:cubicBezTo>
                      <a:pt x="194" y="289"/>
                      <a:pt x="191" y="285"/>
                      <a:pt x="190" y="28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5" name="Freeform 507">
                <a:extLst>
                  <a:ext uri="{FF2B5EF4-FFF2-40B4-BE49-F238E27FC236}">
                    <a16:creationId xmlns:a16="http://schemas.microsoft.com/office/drawing/2014/main" id="{F0505A08-C3BA-445F-8964-446104DB9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166" y="4228770"/>
                <a:ext cx="124601" cy="110593"/>
              </a:xfrm>
              <a:custGeom>
                <a:avLst/>
                <a:gdLst>
                  <a:gd name="T0" fmla="*/ 121 w 143"/>
                  <a:gd name="T1" fmla="*/ 6 h 127"/>
                  <a:gd name="T2" fmla="*/ 110 w 143"/>
                  <a:gd name="T3" fmla="*/ 2 h 127"/>
                  <a:gd name="T4" fmla="*/ 100 w 143"/>
                  <a:gd name="T5" fmla="*/ 6 h 127"/>
                  <a:gd name="T6" fmla="*/ 103 w 143"/>
                  <a:gd name="T7" fmla="*/ 16 h 127"/>
                  <a:gd name="T8" fmla="*/ 92 w 143"/>
                  <a:gd name="T9" fmla="*/ 14 h 127"/>
                  <a:gd name="T10" fmla="*/ 82 w 143"/>
                  <a:gd name="T11" fmla="*/ 12 h 127"/>
                  <a:gd name="T12" fmla="*/ 73 w 143"/>
                  <a:gd name="T13" fmla="*/ 8 h 127"/>
                  <a:gd name="T14" fmla="*/ 67 w 143"/>
                  <a:gd name="T15" fmla="*/ 5 h 127"/>
                  <a:gd name="T16" fmla="*/ 61 w 143"/>
                  <a:gd name="T17" fmla="*/ 6 h 127"/>
                  <a:gd name="T18" fmla="*/ 49 w 143"/>
                  <a:gd name="T19" fmla="*/ 5 h 127"/>
                  <a:gd name="T20" fmla="*/ 27 w 143"/>
                  <a:gd name="T21" fmla="*/ 6 h 127"/>
                  <a:gd name="T22" fmla="*/ 11 w 143"/>
                  <a:gd name="T23" fmla="*/ 23 h 127"/>
                  <a:gd name="T24" fmla="*/ 2 w 143"/>
                  <a:gd name="T25" fmla="*/ 29 h 127"/>
                  <a:gd name="T26" fmla="*/ 3 w 143"/>
                  <a:gd name="T27" fmla="*/ 40 h 127"/>
                  <a:gd name="T28" fmla="*/ 5 w 143"/>
                  <a:gd name="T29" fmla="*/ 51 h 127"/>
                  <a:gd name="T30" fmla="*/ 12 w 143"/>
                  <a:gd name="T31" fmla="*/ 59 h 127"/>
                  <a:gd name="T32" fmla="*/ 12 w 143"/>
                  <a:gd name="T33" fmla="*/ 70 h 127"/>
                  <a:gd name="T34" fmla="*/ 17 w 143"/>
                  <a:gd name="T35" fmla="*/ 83 h 127"/>
                  <a:gd name="T36" fmla="*/ 18 w 143"/>
                  <a:gd name="T37" fmla="*/ 88 h 127"/>
                  <a:gd name="T38" fmla="*/ 21 w 143"/>
                  <a:gd name="T39" fmla="*/ 91 h 127"/>
                  <a:gd name="T40" fmla="*/ 21 w 143"/>
                  <a:gd name="T41" fmla="*/ 100 h 127"/>
                  <a:gd name="T42" fmla="*/ 27 w 143"/>
                  <a:gd name="T43" fmla="*/ 113 h 127"/>
                  <a:gd name="T44" fmla="*/ 25 w 143"/>
                  <a:gd name="T45" fmla="*/ 102 h 127"/>
                  <a:gd name="T46" fmla="*/ 34 w 143"/>
                  <a:gd name="T47" fmla="*/ 95 h 127"/>
                  <a:gd name="T48" fmla="*/ 36 w 143"/>
                  <a:gd name="T49" fmla="*/ 100 h 127"/>
                  <a:gd name="T50" fmla="*/ 33 w 143"/>
                  <a:gd name="T51" fmla="*/ 105 h 127"/>
                  <a:gd name="T52" fmla="*/ 33 w 143"/>
                  <a:gd name="T53" fmla="*/ 111 h 127"/>
                  <a:gd name="T54" fmla="*/ 38 w 143"/>
                  <a:gd name="T55" fmla="*/ 114 h 127"/>
                  <a:gd name="T56" fmla="*/ 47 w 143"/>
                  <a:gd name="T57" fmla="*/ 127 h 127"/>
                  <a:gd name="T58" fmla="*/ 46 w 143"/>
                  <a:gd name="T59" fmla="*/ 114 h 127"/>
                  <a:gd name="T60" fmla="*/ 42 w 143"/>
                  <a:gd name="T61" fmla="*/ 110 h 127"/>
                  <a:gd name="T62" fmla="*/ 48 w 143"/>
                  <a:gd name="T63" fmla="*/ 111 h 127"/>
                  <a:gd name="T64" fmla="*/ 56 w 143"/>
                  <a:gd name="T65" fmla="*/ 114 h 127"/>
                  <a:gd name="T66" fmla="*/ 57 w 143"/>
                  <a:gd name="T67" fmla="*/ 115 h 127"/>
                  <a:gd name="T68" fmla="*/ 62 w 143"/>
                  <a:gd name="T69" fmla="*/ 112 h 127"/>
                  <a:gd name="T70" fmla="*/ 74 w 143"/>
                  <a:gd name="T71" fmla="*/ 108 h 127"/>
                  <a:gd name="T72" fmla="*/ 73 w 143"/>
                  <a:gd name="T73" fmla="*/ 100 h 127"/>
                  <a:gd name="T74" fmla="*/ 88 w 143"/>
                  <a:gd name="T75" fmla="*/ 99 h 127"/>
                  <a:gd name="T76" fmla="*/ 104 w 143"/>
                  <a:gd name="T77" fmla="*/ 102 h 127"/>
                  <a:gd name="T78" fmla="*/ 97 w 143"/>
                  <a:gd name="T79" fmla="*/ 92 h 127"/>
                  <a:gd name="T80" fmla="*/ 97 w 143"/>
                  <a:gd name="T81" fmla="*/ 83 h 127"/>
                  <a:gd name="T82" fmla="*/ 106 w 143"/>
                  <a:gd name="T83" fmla="*/ 80 h 127"/>
                  <a:gd name="T84" fmla="*/ 110 w 143"/>
                  <a:gd name="T85" fmla="*/ 73 h 127"/>
                  <a:gd name="T86" fmla="*/ 124 w 143"/>
                  <a:gd name="T87" fmla="*/ 70 h 127"/>
                  <a:gd name="T88" fmla="*/ 128 w 143"/>
                  <a:gd name="T89" fmla="*/ 66 h 127"/>
                  <a:gd name="T90" fmla="*/ 133 w 143"/>
                  <a:gd name="T91" fmla="*/ 64 h 127"/>
                  <a:gd name="T92" fmla="*/ 141 w 143"/>
                  <a:gd name="T93" fmla="*/ 57 h 127"/>
                  <a:gd name="T94" fmla="*/ 139 w 143"/>
                  <a:gd name="T95" fmla="*/ 46 h 127"/>
                  <a:gd name="T96" fmla="*/ 142 w 143"/>
                  <a:gd name="T97" fmla="*/ 35 h 127"/>
                  <a:gd name="T98" fmla="*/ 136 w 143"/>
                  <a:gd name="T99" fmla="*/ 9 h 127"/>
                  <a:gd name="T100" fmla="*/ 139 w 143"/>
                  <a:gd name="T101" fmla="*/ 1 h 127"/>
                  <a:gd name="T102" fmla="*/ 139 w 143"/>
                  <a:gd name="T103" fmla="*/ 0 h 127"/>
                  <a:gd name="T104" fmla="*/ 121 w 143"/>
                  <a:gd name="T105" fmla="*/ 6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3" h="127">
                    <a:moveTo>
                      <a:pt x="121" y="6"/>
                    </a:moveTo>
                    <a:cubicBezTo>
                      <a:pt x="116" y="4"/>
                      <a:pt x="116" y="1"/>
                      <a:pt x="110" y="2"/>
                    </a:cubicBezTo>
                    <a:cubicBezTo>
                      <a:pt x="108" y="3"/>
                      <a:pt x="100" y="5"/>
                      <a:pt x="100" y="6"/>
                    </a:cubicBezTo>
                    <a:cubicBezTo>
                      <a:pt x="98" y="10"/>
                      <a:pt x="104" y="12"/>
                      <a:pt x="103" y="16"/>
                    </a:cubicBezTo>
                    <a:cubicBezTo>
                      <a:pt x="100" y="21"/>
                      <a:pt x="94" y="15"/>
                      <a:pt x="92" y="14"/>
                    </a:cubicBezTo>
                    <a:cubicBezTo>
                      <a:pt x="88" y="13"/>
                      <a:pt x="85" y="13"/>
                      <a:pt x="82" y="12"/>
                    </a:cubicBezTo>
                    <a:cubicBezTo>
                      <a:pt x="80" y="12"/>
                      <a:pt x="75" y="9"/>
                      <a:pt x="73" y="8"/>
                    </a:cubicBezTo>
                    <a:cubicBezTo>
                      <a:pt x="71" y="7"/>
                      <a:pt x="71" y="5"/>
                      <a:pt x="67" y="5"/>
                    </a:cubicBezTo>
                    <a:cubicBezTo>
                      <a:pt x="65" y="5"/>
                      <a:pt x="63" y="6"/>
                      <a:pt x="61" y="6"/>
                    </a:cubicBezTo>
                    <a:cubicBezTo>
                      <a:pt x="57" y="6"/>
                      <a:pt x="53" y="6"/>
                      <a:pt x="49" y="5"/>
                    </a:cubicBezTo>
                    <a:cubicBezTo>
                      <a:pt x="42" y="5"/>
                      <a:pt x="33" y="4"/>
                      <a:pt x="27" y="6"/>
                    </a:cubicBezTo>
                    <a:cubicBezTo>
                      <a:pt x="18" y="9"/>
                      <a:pt x="16" y="16"/>
                      <a:pt x="11" y="23"/>
                    </a:cubicBezTo>
                    <a:cubicBezTo>
                      <a:pt x="8" y="25"/>
                      <a:pt x="3" y="27"/>
                      <a:pt x="2" y="29"/>
                    </a:cubicBezTo>
                    <a:cubicBezTo>
                      <a:pt x="0" y="33"/>
                      <a:pt x="2" y="37"/>
                      <a:pt x="3" y="40"/>
                    </a:cubicBezTo>
                    <a:cubicBezTo>
                      <a:pt x="4" y="43"/>
                      <a:pt x="4" y="48"/>
                      <a:pt x="5" y="51"/>
                    </a:cubicBezTo>
                    <a:cubicBezTo>
                      <a:pt x="7" y="55"/>
                      <a:pt x="11" y="55"/>
                      <a:pt x="12" y="59"/>
                    </a:cubicBezTo>
                    <a:cubicBezTo>
                      <a:pt x="13" y="62"/>
                      <a:pt x="12" y="66"/>
                      <a:pt x="12" y="70"/>
                    </a:cubicBezTo>
                    <a:cubicBezTo>
                      <a:pt x="15" y="74"/>
                      <a:pt x="17" y="78"/>
                      <a:pt x="17" y="83"/>
                    </a:cubicBezTo>
                    <a:cubicBezTo>
                      <a:pt x="18" y="85"/>
                      <a:pt x="17" y="87"/>
                      <a:pt x="18" y="88"/>
                    </a:cubicBezTo>
                    <a:cubicBezTo>
                      <a:pt x="19" y="89"/>
                      <a:pt x="20" y="90"/>
                      <a:pt x="21" y="91"/>
                    </a:cubicBezTo>
                    <a:cubicBezTo>
                      <a:pt x="22" y="94"/>
                      <a:pt x="21" y="97"/>
                      <a:pt x="21" y="100"/>
                    </a:cubicBezTo>
                    <a:cubicBezTo>
                      <a:pt x="23" y="104"/>
                      <a:pt x="26" y="108"/>
                      <a:pt x="27" y="113"/>
                    </a:cubicBezTo>
                    <a:cubicBezTo>
                      <a:pt x="27" y="109"/>
                      <a:pt x="28" y="105"/>
                      <a:pt x="25" y="102"/>
                    </a:cubicBezTo>
                    <a:cubicBezTo>
                      <a:pt x="32" y="104"/>
                      <a:pt x="28" y="94"/>
                      <a:pt x="34" y="95"/>
                    </a:cubicBezTo>
                    <a:cubicBezTo>
                      <a:pt x="36" y="96"/>
                      <a:pt x="36" y="98"/>
                      <a:pt x="36" y="100"/>
                    </a:cubicBezTo>
                    <a:cubicBezTo>
                      <a:pt x="36" y="104"/>
                      <a:pt x="35" y="102"/>
                      <a:pt x="33" y="105"/>
                    </a:cubicBezTo>
                    <a:cubicBezTo>
                      <a:pt x="33" y="106"/>
                      <a:pt x="31" y="109"/>
                      <a:pt x="33" y="111"/>
                    </a:cubicBezTo>
                    <a:cubicBezTo>
                      <a:pt x="34" y="112"/>
                      <a:pt x="37" y="112"/>
                      <a:pt x="38" y="114"/>
                    </a:cubicBezTo>
                    <a:cubicBezTo>
                      <a:pt x="44" y="117"/>
                      <a:pt x="43" y="122"/>
                      <a:pt x="47" y="127"/>
                    </a:cubicBezTo>
                    <a:cubicBezTo>
                      <a:pt x="49" y="124"/>
                      <a:pt x="48" y="116"/>
                      <a:pt x="46" y="114"/>
                    </a:cubicBezTo>
                    <a:cubicBezTo>
                      <a:pt x="45" y="113"/>
                      <a:pt x="38" y="112"/>
                      <a:pt x="42" y="110"/>
                    </a:cubicBezTo>
                    <a:cubicBezTo>
                      <a:pt x="43" y="109"/>
                      <a:pt x="46" y="111"/>
                      <a:pt x="48" y="111"/>
                    </a:cubicBezTo>
                    <a:cubicBezTo>
                      <a:pt x="51" y="112"/>
                      <a:pt x="54" y="112"/>
                      <a:pt x="56" y="114"/>
                    </a:cubicBezTo>
                    <a:cubicBezTo>
                      <a:pt x="57" y="114"/>
                      <a:pt x="57" y="115"/>
                      <a:pt x="57" y="115"/>
                    </a:cubicBezTo>
                    <a:cubicBezTo>
                      <a:pt x="58" y="111"/>
                      <a:pt x="58" y="114"/>
                      <a:pt x="62" y="112"/>
                    </a:cubicBezTo>
                    <a:cubicBezTo>
                      <a:pt x="65" y="111"/>
                      <a:pt x="70" y="108"/>
                      <a:pt x="74" y="108"/>
                    </a:cubicBezTo>
                    <a:cubicBezTo>
                      <a:pt x="74" y="105"/>
                      <a:pt x="73" y="103"/>
                      <a:pt x="73" y="100"/>
                    </a:cubicBezTo>
                    <a:cubicBezTo>
                      <a:pt x="73" y="103"/>
                      <a:pt x="87" y="99"/>
                      <a:pt x="88" y="99"/>
                    </a:cubicBezTo>
                    <a:cubicBezTo>
                      <a:pt x="94" y="99"/>
                      <a:pt x="98" y="103"/>
                      <a:pt x="104" y="102"/>
                    </a:cubicBezTo>
                    <a:cubicBezTo>
                      <a:pt x="105" y="97"/>
                      <a:pt x="99" y="97"/>
                      <a:pt x="97" y="92"/>
                    </a:cubicBezTo>
                    <a:cubicBezTo>
                      <a:pt x="95" y="90"/>
                      <a:pt x="95" y="85"/>
                      <a:pt x="97" y="83"/>
                    </a:cubicBezTo>
                    <a:cubicBezTo>
                      <a:pt x="99" y="78"/>
                      <a:pt x="101" y="80"/>
                      <a:pt x="106" y="80"/>
                    </a:cubicBezTo>
                    <a:cubicBezTo>
                      <a:pt x="112" y="79"/>
                      <a:pt x="108" y="76"/>
                      <a:pt x="110" y="73"/>
                    </a:cubicBezTo>
                    <a:cubicBezTo>
                      <a:pt x="114" y="70"/>
                      <a:pt x="120" y="72"/>
                      <a:pt x="124" y="70"/>
                    </a:cubicBezTo>
                    <a:cubicBezTo>
                      <a:pt x="126" y="69"/>
                      <a:pt x="127" y="67"/>
                      <a:pt x="128" y="66"/>
                    </a:cubicBezTo>
                    <a:cubicBezTo>
                      <a:pt x="131" y="64"/>
                      <a:pt x="130" y="65"/>
                      <a:pt x="133" y="64"/>
                    </a:cubicBezTo>
                    <a:cubicBezTo>
                      <a:pt x="138" y="62"/>
                      <a:pt x="141" y="63"/>
                      <a:pt x="141" y="57"/>
                    </a:cubicBezTo>
                    <a:cubicBezTo>
                      <a:pt x="141" y="53"/>
                      <a:pt x="139" y="50"/>
                      <a:pt x="139" y="46"/>
                    </a:cubicBezTo>
                    <a:cubicBezTo>
                      <a:pt x="139" y="42"/>
                      <a:pt x="141" y="39"/>
                      <a:pt x="142" y="35"/>
                    </a:cubicBezTo>
                    <a:cubicBezTo>
                      <a:pt x="143" y="25"/>
                      <a:pt x="135" y="18"/>
                      <a:pt x="136" y="9"/>
                    </a:cubicBezTo>
                    <a:cubicBezTo>
                      <a:pt x="137" y="5"/>
                      <a:pt x="138" y="4"/>
                      <a:pt x="139" y="1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2" y="1"/>
                      <a:pt x="128" y="9"/>
                      <a:pt x="121" y="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6" name="Freeform 508">
                <a:extLst>
                  <a:ext uri="{FF2B5EF4-FFF2-40B4-BE49-F238E27FC236}">
                    <a16:creationId xmlns:a16="http://schemas.microsoft.com/office/drawing/2014/main" id="{B9719C59-85E7-44FA-9D82-A88C6154C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819" y="4034496"/>
                <a:ext cx="178792" cy="212707"/>
              </a:xfrm>
              <a:custGeom>
                <a:avLst/>
                <a:gdLst>
                  <a:gd name="T0" fmla="*/ 192 w 205"/>
                  <a:gd name="T1" fmla="*/ 192 h 244"/>
                  <a:gd name="T2" fmla="*/ 181 w 205"/>
                  <a:gd name="T3" fmla="*/ 171 h 244"/>
                  <a:gd name="T4" fmla="*/ 169 w 205"/>
                  <a:gd name="T5" fmla="*/ 153 h 244"/>
                  <a:gd name="T6" fmla="*/ 163 w 205"/>
                  <a:gd name="T7" fmla="*/ 147 h 244"/>
                  <a:gd name="T8" fmla="*/ 140 w 205"/>
                  <a:gd name="T9" fmla="*/ 121 h 244"/>
                  <a:gd name="T10" fmla="*/ 136 w 205"/>
                  <a:gd name="T11" fmla="*/ 113 h 244"/>
                  <a:gd name="T12" fmla="*/ 108 w 205"/>
                  <a:gd name="T13" fmla="*/ 94 h 244"/>
                  <a:gd name="T14" fmla="*/ 112 w 205"/>
                  <a:gd name="T15" fmla="*/ 81 h 244"/>
                  <a:gd name="T16" fmla="*/ 126 w 205"/>
                  <a:gd name="T17" fmla="*/ 76 h 244"/>
                  <a:gd name="T18" fmla="*/ 125 w 205"/>
                  <a:gd name="T19" fmla="*/ 65 h 244"/>
                  <a:gd name="T20" fmla="*/ 117 w 205"/>
                  <a:gd name="T21" fmla="*/ 57 h 244"/>
                  <a:gd name="T22" fmla="*/ 96 w 205"/>
                  <a:gd name="T23" fmla="*/ 52 h 244"/>
                  <a:gd name="T24" fmla="*/ 84 w 205"/>
                  <a:gd name="T25" fmla="*/ 48 h 244"/>
                  <a:gd name="T26" fmla="*/ 75 w 205"/>
                  <a:gd name="T27" fmla="*/ 22 h 244"/>
                  <a:gd name="T28" fmla="*/ 54 w 205"/>
                  <a:gd name="T29" fmla="*/ 3 h 244"/>
                  <a:gd name="T30" fmla="*/ 45 w 205"/>
                  <a:gd name="T31" fmla="*/ 17 h 244"/>
                  <a:gd name="T32" fmla="*/ 33 w 205"/>
                  <a:gd name="T33" fmla="*/ 36 h 244"/>
                  <a:gd name="T34" fmla="*/ 14 w 205"/>
                  <a:gd name="T35" fmla="*/ 43 h 244"/>
                  <a:gd name="T36" fmla="*/ 8 w 205"/>
                  <a:gd name="T37" fmla="*/ 50 h 244"/>
                  <a:gd name="T38" fmla="*/ 0 w 205"/>
                  <a:gd name="T39" fmla="*/ 60 h 244"/>
                  <a:gd name="T40" fmla="*/ 10 w 205"/>
                  <a:gd name="T41" fmla="*/ 62 h 244"/>
                  <a:gd name="T42" fmla="*/ 10 w 205"/>
                  <a:gd name="T43" fmla="*/ 80 h 244"/>
                  <a:gd name="T44" fmla="*/ 32 w 205"/>
                  <a:gd name="T45" fmla="*/ 95 h 244"/>
                  <a:gd name="T46" fmla="*/ 31 w 205"/>
                  <a:gd name="T47" fmla="*/ 105 h 244"/>
                  <a:gd name="T48" fmla="*/ 30 w 205"/>
                  <a:gd name="T49" fmla="*/ 143 h 244"/>
                  <a:gd name="T50" fmla="*/ 70 w 205"/>
                  <a:gd name="T51" fmla="*/ 131 h 244"/>
                  <a:gd name="T52" fmla="*/ 77 w 205"/>
                  <a:gd name="T53" fmla="*/ 128 h 244"/>
                  <a:gd name="T54" fmla="*/ 87 w 205"/>
                  <a:gd name="T55" fmla="*/ 119 h 244"/>
                  <a:gd name="T56" fmla="*/ 124 w 205"/>
                  <a:gd name="T57" fmla="*/ 142 h 244"/>
                  <a:gd name="T58" fmla="*/ 129 w 205"/>
                  <a:gd name="T59" fmla="*/ 172 h 244"/>
                  <a:gd name="T60" fmla="*/ 134 w 205"/>
                  <a:gd name="T61" fmla="*/ 180 h 244"/>
                  <a:gd name="T62" fmla="*/ 148 w 205"/>
                  <a:gd name="T63" fmla="*/ 191 h 244"/>
                  <a:gd name="T64" fmla="*/ 146 w 205"/>
                  <a:gd name="T65" fmla="*/ 202 h 244"/>
                  <a:gd name="T66" fmla="*/ 149 w 205"/>
                  <a:gd name="T67" fmla="*/ 215 h 244"/>
                  <a:gd name="T68" fmla="*/ 142 w 205"/>
                  <a:gd name="T69" fmla="*/ 227 h 244"/>
                  <a:gd name="T70" fmla="*/ 142 w 205"/>
                  <a:gd name="T71" fmla="*/ 235 h 244"/>
                  <a:gd name="T72" fmla="*/ 163 w 205"/>
                  <a:gd name="T73" fmla="*/ 239 h 244"/>
                  <a:gd name="T74" fmla="*/ 170 w 205"/>
                  <a:gd name="T75" fmla="*/ 225 h 244"/>
                  <a:gd name="T76" fmla="*/ 199 w 205"/>
                  <a:gd name="T77" fmla="*/ 223 h 244"/>
                  <a:gd name="T78" fmla="*/ 202 w 205"/>
                  <a:gd name="T79" fmla="*/ 208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5" h="244">
                    <a:moveTo>
                      <a:pt x="202" y="208"/>
                    </a:moveTo>
                    <a:cubicBezTo>
                      <a:pt x="205" y="200"/>
                      <a:pt x="195" y="197"/>
                      <a:pt x="192" y="192"/>
                    </a:cubicBezTo>
                    <a:cubicBezTo>
                      <a:pt x="190" y="189"/>
                      <a:pt x="191" y="186"/>
                      <a:pt x="190" y="183"/>
                    </a:cubicBezTo>
                    <a:cubicBezTo>
                      <a:pt x="190" y="180"/>
                      <a:pt x="184" y="172"/>
                      <a:pt x="181" y="171"/>
                    </a:cubicBezTo>
                    <a:cubicBezTo>
                      <a:pt x="180" y="170"/>
                      <a:pt x="176" y="170"/>
                      <a:pt x="175" y="170"/>
                    </a:cubicBezTo>
                    <a:cubicBezTo>
                      <a:pt x="174" y="162"/>
                      <a:pt x="174" y="158"/>
                      <a:pt x="169" y="153"/>
                    </a:cubicBezTo>
                    <a:cubicBezTo>
                      <a:pt x="168" y="153"/>
                      <a:pt x="167" y="150"/>
                      <a:pt x="167" y="150"/>
                    </a:cubicBezTo>
                    <a:cubicBezTo>
                      <a:pt x="167" y="150"/>
                      <a:pt x="163" y="148"/>
                      <a:pt x="163" y="147"/>
                    </a:cubicBezTo>
                    <a:cubicBezTo>
                      <a:pt x="160" y="145"/>
                      <a:pt x="156" y="143"/>
                      <a:pt x="154" y="140"/>
                    </a:cubicBezTo>
                    <a:cubicBezTo>
                      <a:pt x="149" y="134"/>
                      <a:pt x="145" y="128"/>
                      <a:pt x="140" y="121"/>
                    </a:cubicBezTo>
                    <a:cubicBezTo>
                      <a:pt x="138" y="120"/>
                      <a:pt x="137" y="119"/>
                      <a:pt x="136" y="117"/>
                    </a:cubicBezTo>
                    <a:cubicBezTo>
                      <a:pt x="135" y="116"/>
                      <a:pt x="137" y="114"/>
                      <a:pt x="136" y="113"/>
                    </a:cubicBezTo>
                    <a:cubicBezTo>
                      <a:pt x="135" y="110"/>
                      <a:pt x="134" y="109"/>
                      <a:pt x="130" y="107"/>
                    </a:cubicBezTo>
                    <a:cubicBezTo>
                      <a:pt x="123" y="103"/>
                      <a:pt x="115" y="99"/>
                      <a:pt x="108" y="94"/>
                    </a:cubicBezTo>
                    <a:cubicBezTo>
                      <a:pt x="102" y="90"/>
                      <a:pt x="105" y="92"/>
                      <a:pt x="107" y="86"/>
                    </a:cubicBezTo>
                    <a:cubicBezTo>
                      <a:pt x="109" y="82"/>
                      <a:pt x="105" y="80"/>
                      <a:pt x="112" y="81"/>
                    </a:cubicBezTo>
                    <a:cubicBezTo>
                      <a:pt x="116" y="81"/>
                      <a:pt x="120" y="85"/>
                      <a:pt x="124" y="81"/>
                    </a:cubicBezTo>
                    <a:cubicBezTo>
                      <a:pt x="126" y="79"/>
                      <a:pt x="124" y="78"/>
                      <a:pt x="126" y="76"/>
                    </a:cubicBezTo>
                    <a:cubicBezTo>
                      <a:pt x="126" y="76"/>
                      <a:pt x="130" y="73"/>
                      <a:pt x="130" y="73"/>
                    </a:cubicBezTo>
                    <a:cubicBezTo>
                      <a:pt x="131" y="68"/>
                      <a:pt x="127" y="67"/>
                      <a:pt x="125" y="65"/>
                    </a:cubicBezTo>
                    <a:cubicBezTo>
                      <a:pt x="123" y="64"/>
                      <a:pt x="124" y="62"/>
                      <a:pt x="122" y="61"/>
                    </a:cubicBezTo>
                    <a:cubicBezTo>
                      <a:pt x="120" y="59"/>
                      <a:pt x="117" y="61"/>
                      <a:pt x="117" y="57"/>
                    </a:cubicBezTo>
                    <a:cubicBezTo>
                      <a:pt x="127" y="58"/>
                      <a:pt x="114" y="47"/>
                      <a:pt x="111" y="47"/>
                    </a:cubicBezTo>
                    <a:cubicBezTo>
                      <a:pt x="103" y="44"/>
                      <a:pt x="101" y="52"/>
                      <a:pt x="96" y="52"/>
                    </a:cubicBezTo>
                    <a:cubicBezTo>
                      <a:pt x="94" y="52"/>
                      <a:pt x="92" y="50"/>
                      <a:pt x="90" y="49"/>
                    </a:cubicBezTo>
                    <a:cubicBezTo>
                      <a:pt x="89" y="49"/>
                      <a:pt x="86" y="49"/>
                      <a:pt x="84" y="48"/>
                    </a:cubicBezTo>
                    <a:cubicBezTo>
                      <a:pt x="83" y="47"/>
                      <a:pt x="78" y="41"/>
                      <a:pt x="77" y="40"/>
                    </a:cubicBezTo>
                    <a:cubicBezTo>
                      <a:pt x="75" y="33"/>
                      <a:pt x="81" y="27"/>
                      <a:pt x="75" y="22"/>
                    </a:cubicBezTo>
                    <a:cubicBezTo>
                      <a:pt x="70" y="28"/>
                      <a:pt x="62" y="9"/>
                      <a:pt x="58" y="1"/>
                    </a:cubicBezTo>
                    <a:cubicBezTo>
                      <a:pt x="57" y="2"/>
                      <a:pt x="56" y="3"/>
                      <a:pt x="54" y="3"/>
                    </a:cubicBezTo>
                    <a:cubicBezTo>
                      <a:pt x="51" y="3"/>
                      <a:pt x="44" y="0"/>
                      <a:pt x="42" y="6"/>
                    </a:cubicBezTo>
                    <a:cubicBezTo>
                      <a:pt x="41" y="8"/>
                      <a:pt x="44" y="15"/>
                      <a:pt x="45" y="17"/>
                    </a:cubicBezTo>
                    <a:cubicBezTo>
                      <a:pt x="46" y="23"/>
                      <a:pt x="48" y="33"/>
                      <a:pt x="46" y="39"/>
                    </a:cubicBezTo>
                    <a:cubicBezTo>
                      <a:pt x="43" y="38"/>
                      <a:pt x="35" y="38"/>
                      <a:pt x="33" y="36"/>
                    </a:cubicBezTo>
                    <a:cubicBezTo>
                      <a:pt x="31" y="35"/>
                      <a:pt x="30" y="32"/>
                      <a:pt x="30" y="29"/>
                    </a:cubicBezTo>
                    <a:cubicBezTo>
                      <a:pt x="24" y="34"/>
                      <a:pt x="18" y="35"/>
                      <a:pt x="14" y="43"/>
                    </a:cubicBezTo>
                    <a:cubicBezTo>
                      <a:pt x="13" y="45"/>
                      <a:pt x="15" y="47"/>
                      <a:pt x="13" y="48"/>
                    </a:cubicBezTo>
                    <a:cubicBezTo>
                      <a:pt x="13" y="49"/>
                      <a:pt x="8" y="49"/>
                      <a:pt x="8" y="50"/>
                    </a:cubicBezTo>
                    <a:cubicBezTo>
                      <a:pt x="5" y="52"/>
                      <a:pt x="5" y="55"/>
                      <a:pt x="4" y="58"/>
                    </a:cubicBezTo>
                    <a:cubicBezTo>
                      <a:pt x="2" y="60"/>
                      <a:pt x="2" y="58"/>
                      <a:pt x="0" y="60"/>
                    </a:cubicBezTo>
                    <a:cubicBezTo>
                      <a:pt x="1" y="61"/>
                      <a:pt x="2" y="62"/>
                      <a:pt x="2" y="64"/>
                    </a:cubicBezTo>
                    <a:cubicBezTo>
                      <a:pt x="4" y="62"/>
                      <a:pt x="7" y="61"/>
                      <a:pt x="10" y="62"/>
                    </a:cubicBezTo>
                    <a:cubicBezTo>
                      <a:pt x="10" y="66"/>
                      <a:pt x="14" y="66"/>
                      <a:pt x="14" y="70"/>
                    </a:cubicBezTo>
                    <a:cubicBezTo>
                      <a:pt x="14" y="73"/>
                      <a:pt x="10" y="76"/>
                      <a:pt x="10" y="80"/>
                    </a:cubicBezTo>
                    <a:cubicBezTo>
                      <a:pt x="11" y="94"/>
                      <a:pt x="26" y="79"/>
                      <a:pt x="31" y="84"/>
                    </a:cubicBezTo>
                    <a:cubicBezTo>
                      <a:pt x="33" y="86"/>
                      <a:pt x="32" y="93"/>
                      <a:pt x="32" y="95"/>
                    </a:cubicBezTo>
                    <a:cubicBezTo>
                      <a:pt x="32" y="97"/>
                      <a:pt x="34" y="99"/>
                      <a:pt x="34" y="100"/>
                    </a:cubicBezTo>
                    <a:cubicBezTo>
                      <a:pt x="33" y="103"/>
                      <a:pt x="32" y="103"/>
                      <a:pt x="31" y="105"/>
                    </a:cubicBezTo>
                    <a:cubicBezTo>
                      <a:pt x="30" y="112"/>
                      <a:pt x="29" y="118"/>
                      <a:pt x="29" y="126"/>
                    </a:cubicBezTo>
                    <a:cubicBezTo>
                      <a:pt x="28" y="133"/>
                      <a:pt x="17" y="141"/>
                      <a:pt x="30" y="143"/>
                    </a:cubicBezTo>
                    <a:cubicBezTo>
                      <a:pt x="33" y="137"/>
                      <a:pt x="43" y="130"/>
                      <a:pt x="49" y="126"/>
                    </a:cubicBezTo>
                    <a:cubicBezTo>
                      <a:pt x="58" y="120"/>
                      <a:pt x="62" y="128"/>
                      <a:pt x="70" y="131"/>
                    </a:cubicBezTo>
                    <a:cubicBezTo>
                      <a:pt x="72" y="131"/>
                      <a:pt x="70" y="132"/>
                      <a:pt x="74" y="132"/>
                    </a:cubicBezTo>
                    <a:cubicBezTo>
                      <a:pt x="74" y="131"/>
                      <a:pt x="77" y="129"/>
                      <a:pt x="77" y="128"/>
                    </a:cubicBezTo>
                    <a:cubicBezTo>
                      <a:pt x="79" y="127"/>
                      <a:pt x="81" y="126"/>
                      <a:pt x="83" y="124"/>
                    </a:cubicBezTo>
                    <a:cubicBezTo>
                      <a:pt x="84" y="123"/>
                      <a:pt x="85" y="120"/>
                      <a:pt x="87" y="119"/>
                    </a:cubicBezTo>
                    <a:cubicBezTo>
                      <a:pt x="98" y="112"/>
                      <a:pt x="102" y="126"/>
                      <a:pt x="111" y="126"/>
                    </a:cubicBezTo>
                    <a:cubicBezTo>
                      <a:pt x="111" y="133"/>
                      <a:pt x="120" y="137"/>
                      <a:pt x="124" y="142"/>
                    </a:cubicBezTo>
                    <a:cubicBezTo>
                      <a:pt x="131" y="148"/>
                      <a:pt x="126" y="153"/>
                      <a:pt x="126" y="161"/>
                    </a:cubicBezTo>
                    <a:cubicBezTo>
                      <a:pt x="126" y="166"/>
                      <a:pt x="126" y="169"/>
                      <a:pt x="129" y="172"/>
                    </a:cubicBezTo>
                    <a:cubicBezTo>
                      <a:pt x="129" y="174"/>
                      <a:pt x="132" y="175"/>
                      <a:pt x="133" y="176"/>
                    </a:cubicBezTo>
                    <a:cubicBezTo>
                      <a:pt x="134" y="177"/>
                      <a:pt x="133" y="179"/>
                      <a:pt x="134" y="180"/>
                    </a:cubicBezTo>
                    <a:cubicBezTo>
                      <a:pt x="137" y="183"/>
                      <a:pt x="142" y="181"/>
                      <a:pt x="144" y="185"/>
                    </a:cubicBezTo>
                    <a:cubicBezTo>
                      <a:pt x="146" y="187"/>
                      <a:pt x="142" y="191"/>
                      <a:pt x="148" y="191"/>
                    </a:cubicBezTo>
                    <a:cubicBezTo>
                      <a:pt x="148" y="193"/>
                      <a:pt x="149" y="195"/>
                      <a:pt x="149" y="197"/>
                    </a:cubicBezTo>
                    <a:cubicBezTo>
                      <a:pt x="148" y="200"/>
                      <a:pt x="146" y="201"/>
                      <a:pt x="146" y="202"/>
                    </a:cubicBezTo>
                    <a:cubicBezTo>
                      <a:pt x="145" y="204"/>
                      <a:pt x="144" y="208"/>
                      <a:pt x="144" y="210"/>
                    </a:cubicBezTo>
                    <a:cubicBezTo>
                      <a:pt x="145" y="212"/>
                      <a:pt x="148" y="212"/>
                      <a:pt x="149" y="215"/>
                    </a:cubicBezTo>
                    <a:cubicBezTo>
                      <a:pt x="149" y="216"/>
                      <a:pt x="146" y="221"/>
                      <a:pt x="145" y="221"/>
                    </a:cubicBezTo>
                    <a:cubicBezTo>
                      <a:pt x="144" y="224"/>
                      <a:pt x="145" y="225"/>
                      <a:pt x="142" y="227"/>
                    </a:cubicBezTo>
                    <a:cubicBezTo>
                      <a:pt x="140" y="230"/>
                      <a:pt x="138" y="231"/>
                      <a:pt x="136" y="233"/>
                    </a:cubicBezTo>
                    <a:cubicBezTo>
                      <a:pt x="138" y="234"/>
                      <a:pt x="140" y="235"/>
                      <a:pt x="142" y="235"/>
                    </a:cubicBezTo>
                    <a:cubicBezTo>
                      <a:pt x="145" y="236"/>
                      <a:pt x="148" y="236"/>
                      <a:pt x="152" y="237"/>
                    </a:cubicBezTo>
                    <a:cubicBezTo>
                      <a:pt x="154" y="238"/>
                      <a:pt x="160" y="244"/>
                      <a:pt x="163" y="239"/>
                    </a:cubicBezTo>
                    <a:cubicBezTo>
                      <a:pt x="164" y="235"/>
                      <a:pt x="158" y="233"/>
                      <a:pt x="160" y="229"/>
                    </a:cubicBezTo>
                    <a:cubicBezTo>
                      <a:pt x="160" y="228"/>
                      <a:pt x="168" y="226"/>
                      <a:pt x="170" y="225"/>
                    </a:cubicBezTo>
                    <a:cubicBezTo>
                      <a:pt x="176" y="224"/>
                      <a:pt x="176" y="227"/>
                      <a:pt x="181" y="229"/>
                    </a:cubicBezTo>
                    <a:cubicBezTo>
                      <a:pt x="188" y="232"/>
                      <a:pt x="192" y="224"/>
                      <a:pt x="199" y="223"/>
                    </a:cubicBezTo>
                    <a:cubicBezTo>
                      <a:pt x="199" y="220"/>
                      <a:pt x="198" y="217"/>
                      <a:pt x="198" y="215"/>
                    </a:cubicBezTo>
                    <a:cubicBezTo>
                      <a:pt x="199" y="211"/>
                      <a:pt x="201" y="212"/>
                      <a:pt x="202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7" name="Freeform 509">
                <a:extLst>
                  <a:ext uri="{FF2B5EF4-FFF2-40B4-BE49-F238E27FC236}">
                    <a16:creationId xmlns:a16="http://schemas.microsoft.com/office/drawing/2014/main" id="{8373A05A-FAAA-46EE-B600-391072981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662" y="4416041"/>
                <a:ext cx="108012" cy="141928"/>
              </a:xfrm>
              <a:custGeom>
                <a:avLst/>
                <a:gdLst>
                  <a:gd name="T0" fmla="*/ 51 w 124"/>
                  <a:gd name="T1" fmla="*/ 16 h 163"/>
                  <a:gd name="T2" fmla="*/ 47 w 124"/>
                  <a:gd name="T3" fmla="*/ 22 h 163"/>
                  <a:gd name="T4" fmla="*/ 40 w 124"/>
                  <a:gd name="T5" fmla="*/ 21 h 163"/>
                  <a:gd name="T6" fmla="*/ 32 w 124"/>
                  <a:gd name="T7" fmla="*/ 24 h 163"/>
                  <a:gd name="T8" fmla="*/ 25 w 124"/>
                  <a:gd name="T9" fmla="*/ 24 h 163"/>
                  <a:gd name="T10" fmla="*/ 26 w 124"/>
                  <a:gd name="T11" fmla="*/ 18 h 163"/>
                  <a:gd name="T12" fmla="*/ 19 w 124"/>
                  <a:gd name="T13" fmla="*/ 7 h 163"/>
                  <a:gd name="T14" fmla="*/ 12 w 124"/>
                  <a:gd name="T15" fmla="*/ 4 h 163"/>
                  <a:gd name="T16" fmla="*/ 9 w 124"/>
                  <a:gd name="T17" fmla="*/ 3 h 163"/>
                  <a:gd name="T18" fmla="*/ 6 w 124"/>
                  <a:gd name="T19" fmla="*/ 1 h 163"/>
                  <a:gd name="T20" fmla="*/ 0 w 124"/>
                  <a:gd name="T21" fmla="*/ 7 h 163"/>
                  <a:gd name="T22" fmla="*/ 0 w 124"/>
                  <a:gd name="T23" fmla="*/ 7 h 163"/>
                  <a:gd name="T24" fmla="*/ 2 w 124"/>
                  <a:gd name="T25" fmla="*/ 14 h 163"/>
                  <a:gd name="T26" fmla="*/ 6 w 124"/>
                  <a:gd name="T27" fmla="*/ 26 h 163"/>
                  <a:gd name="T28" fmla="*/ 6 w 124"/>
                  <a:gd name="T29" fmla="*/ 39 h 163"/>
                  <a:gd name="T30" fmla="*/ 8 w 124"/>
                  <a:gd name="T31" fmla="*/ 46 h 163"/>
                  <a:gd name="T32" fmla="*/ 11 w 124"/>
                  <a:gd name="T33" fmla="*/ 51 h 163"/>
                  <a:gd name="T34" fmla="*/ 14 w 124"/>
                  <a:gd name="T35" fmla="*/ 62 h 163"/>
                  <a:gd name="T36" fmla="*/ 15 w 124"/>
                  <a:gd name="T37" fmla="*/ 70 h 163"/>
                  <a:gd name="T38" fmla="*/ 21 w 124"/>
                  <a:gd name="T39" fmla="*/ 72 h 163"/>
                  <a:gd name="T40" fmla="*/ 22 w 124"/>
                  <a:gd name="T41" fmla="*/ 79 h 163"/>
                  <a:gd name="T42" fmla="*/ 27 w 124"/>
                  <a:gd name="T43" fmla="*/ 84 h 163"/>
                  <a:gd name="T44" fmla="*/ 31 w 124"/>
                  <a:gd name="T45" fmla="*/ 102 h 163"/>
                  <a:gd name="T46" fmla="*/ 42 w 124"/>
                  <a:gd name="T47" fmla="*/ 109 h 163"/>
                  <a:gd name="T48" fmla="*/ 52 w 124"/>
                  <a:gd name="T49" fmla="*/ 118 h 163"/>
                  <a:gd name="T50" fmla="*/ 59 w 124"/>
                  <a:gd name="T51" fmla="*/ 120 h 163"/>
                  <a:gd name="T52" fmla="*/ 63 w 124"/>
                  <a:gd name="T53" fmla="*/ 125 h 163"/>
                  <a:gd name="T54" fmla="*/ 77 w 124"/>
                  <a:gd name="T55" fmla="*/ 130 h 163"/>
                  <a:gd name="T56" fmla="*/ 85 w 124"/>
                  <a:gd name="T57" fmla="*/ 139 h 163"/>
                  <a:gd name="T58" fmla="*/ 93 w 124"/>
                  <a:gd name="T59" fmla="*/ 147 h 163"/>
                  <a:gd name="T60" fmla="*/ 102 w 124"/>
                  <a:gd name="T61" fmla="*/ 154 h 163"/>
                  <a:gd name="T62" fmla="*/ 106 w 124"/>
                  <a:gd name="T63" fmla="*/ 158 h 163"/>
                  <a:gd name="T64" fmla="*/ 112 w 124"/>
                  <a:gd name="T65" fmla="*/ 163 h 163"/>
                  <a:gd name="T66" fmla="*/ 112 w 124"/>
                  <a:gd name="T67" fmla="*/ 154 h 163"/>
                  <a:gd name="T68" fmla="*/ 124 w 124"/>
                  <a:gd name="T69" fmla="*/ 160 h 163"/>
                  <a:gd name="T70" fmla="*/ 119 w 124"/>
                  <a:gd name="T71" fmla="*/ 144 h 163"/>
                  <a:gd name="T72" fmla="*/ 108 w 124"/>
                  <a:gd name="T73" fmla="*/ 128 h 163"/>
                  <a:gd name="T74" fmla="*/ 99 w 124"/>
                  <a:gd name="T75" fmla="*/ 112 h 163"/>
                  <a:gd name="T76" fmla="*/ 93 w 124"/>
                  <a:gd name="T77" fmla="*/ 106 h 163"/>
                  <a:gd name="T78" fmla="*/ 89 w 124"/>
                  <a:gd name="T79" fmla="*/ 90 h 163"/>
                  <a:gd name="T80" fmla="*/ 89 w 124"/>
                  <a:gd name="T81" fmla="*/ 76 h 163"/>
                  <a:gd name="T82" fmla="*/ 89 w 124"/>
                  <a:gd name="T83" fmla="*/ 76 h 163"/>
                  <a:gd name="T84" fmla="*/ 91 w 124"/>
                  <a:gd name="T85" fmla="*/ 58 h 163"/>
                  <a:gd name="T86" fmla="*/ 85 w 124"/>
                  <a:gd name="T87" fmla="*/ 44 h 163"/>
                  <a:gd name="T88" fmla="*/ 80 w 124"/>
                  <a:gd name="T89" fmla="*/ 36 h 163"/>
                  <a:gd name="T90" fmla="*/ 73 w 124"/>
                  <a:gd name="T91" fmla="*/ 27 h 163"/>
                  <a:gd name="T92" fmla="*/ 66 w 124"/>
                  <a:gd name="T93" fmla="*/ 23 h 163"/>
                  <a:gd name="T94" fmla="*/ 61 w 124"/>
                  <a:gd name="T95" fmla="*/ 14 h 163"/>
                  <a:gd name="T96" fmla="*/ 56 w 124"/>
                  <a:gd name="T97" fmla="*/ 12 h 163"/>
                  <a:gd name="T98" fmla="*/ 51 w 124"/>
                  <a:gd name="T99" fmla="*/ 16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" h="163">
                    <a:moveTo>
                      <a:pt x="51" y="16"/>
                    </a:moveTo>
                    <a:cubicBezTo>
                      <a:pt x="50" y="17"/>
                      <a:pt x="49" y="21"/>
                      <a:pt x="47" y="22"/>
                    </a:cubicBezTo>
                    <a:cubicBezTo>
                      <a:pt x="43" y="25"/>
                      <a:pt x="44" y="22"/>
                      <a:pt x="40" y="21"/>
                    </a:cubicBezTo>
                    <a:cubicBezTo>
                      <a:pt x="37" y="21"/>
                      <a:pt x="34" y="22"/>
                      <a:pt x="32" y="24"/>
                    </a:cubicBezTo>
                    <a:cubicBezTo>
                      <a:pt x="30" y="25"/>
                      <a:pt x="27" y="29"/>
                      <a:pt x="25" y="24"/>
                    </a:cubicBezTo>
                    <a:cubicBezTo>
                      <a:pt x="23" y="22"/>
                      <a:pt x="26" y="21"/>
                      <a:pt x="26" y="18"/>
                    </a:cubicBezTo>
                    <a:cubicBezTo>
                      <a:pt x="28" y="11"/>
                      <a:pt x="19" y="11"/>
                      <a:pt x="19" y="7"/>
                    </a:cubicBezTo>
                    <a:cubicBezTo>
                      <a:pt x="17" y="7"/>
                      <a:pt x="14" y="5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8" y="3"/>
                      <a:pt x="6" y="1"/>
                      <a:pt x="6" y="1"/>
                    </a:cubicBezTo>
                    <a:cubicBezTo>
                      <a:pt x="2" y="0"/>
                      <a:pt x="1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9"/>
                      <a:pt x="1" y="11"/>
                      <a:pt x="2" y="14"/>
                    </a:cubicBezTo>
                    <a:cubicBezTo>
                      <a:pt x="4" y="18"/>
                      <a:pt x="6" y="21"/>
                      <a:pt x="6" y="26"/>
                    </a:cubicBezTo>
                    <a:cubicBezTo>
                      <a:pt x="6" y="31"/>
                      <a:pt x="6" y="35"/>
                      <a:pt x="6" y="39"/>
                    </a:cubicBezTo>
                    <a:cubicBezTo>
                      <a:pt x="7" y="41"/>
                      <a:pt x="7" y="44"/>
                      <a:pt x="8" y="46"/>
                    </a:cubicBezTo>
                    <a:cubicBezTo>
                      <a:pt x="8" y="48"/>
                      <a:pt x="11" y="50"/>
                      <a:pt x="11" y="51"/>
                    </a:cubicBezTo>
                    <a:cubicBezTo>
                      <a:pt x="12" y="54"/>
                      <a:pt x="13" y="59"/>
                      <a:pt x="14" y="62"/>
                    </a:cubicBezTo>
                    <a:cubicBezTo>
                      <a:pt x="14" y="64"/>
                      <a:pt x="14" y="68"/>
                      <a:pt x="15" y="70"/>
                    </a:cubicBezTo>
                    <a:cubicBezTo>
                      <a:pt x="17" y="71"/>
                      <a:pt x="20" y="71"/>
                      <a:pt x="21" y="72"/>
                    </a:cubicBezTo>
                    <a:cubicBezTo>
                      <a:pt x="22" y="74"/>
                      <a:pt x="22" y="77"/>
                      <a:pt x="22" y="79"/>
                    </a:cubicBezTo>
                    <a:cubicBezTo>
                      <a:pt x="23" y="81"/>
                      <a:pt x="26" y="82"/>
                      <a:pt x="27" y="84"/>
                    </a:cubicBezTo>
                    <a:cubicBezTo>
                      <a:pt x="30" y="90"/>
                      <a:pt x="29" y="96"/>
                      <a:pt x="31" y="102"/>
                    </a:cubicBezTo>
                    <a:cubicBezTo>
                      <a:pt x="34" y="107"/>
                      <a:pt x="38" y="106"/>
                      <a:pt x="42" y="109"/>
                    </a:cubicBezTo>
                    <a:cubicBezTo>
                      <a:pt x="46" y="112"/>
                      <a:pt x="46" y="116"/>
                      <a:pt x="52" y="118"/>
                    </a:cubicBezTo>
                    <a:cubicBezTo>
                      <a:pt x="54" y="119"/>
                      <a:pt x="56" y="118"/>
                      <a:pt x="59" y="120"/>
                    </a:cubicBezTo>
                    <a:cubicBezTo>
                      <a:pt x="61" y="121"/>
                      <a:pt x="61" y="123"/>
                      <a:pt x="63" y="125"/>
                    </a:cubicBezTo>
                    <a:cubicBezTo>
                      <a:pt x="67" y="128"/>
                      <a:pt x="73" y="128"/>
                      <a:pt x="77" y="130"/>
                    </a:cubicBezTo>
                    <a:cubicBezTo>
                      <a:pt x="82" y="132"/>
                      <a:pt x="83" y="135"/>
                      <a:pt x="85" y="139"/>
                    </a:cubicBezTo>
                    <a:cubicBezTo>
                      <a:pt x="88" y="143"/>
                      <a:pt x="90" y="144"/>
                      <a:pt x="93" y="147"/>
                    </a:cubicBezTo>
                    <a:cubicBezTo>
                      <a:pt x="96" y="149"/>
                      <a:pt x="99" y="152"/>
                      <a:pt x="102" y="154"/>
                    </a:cubicBezTo>
                    <a:cubicBezTo>
                      <a:pt x="103" y="155"/>
                      <a:pt x="104" y="156"/>
                      <a:pt x="106" y="158"/>
                    </a:cubicBezTo>
                    <a:cubicBezTo>
                      <a:pt x="108" y="160"/>
                      <a:pt x="109" y="162"/>
                      <a:pt x="112" y="163"/>
                    </a:cubicBezTo>
                    <a:cubicBezTo>
                      <a:pt x="112" y="160"/>
                      <a:pt x="111" y="157"/>
                      <a:pt x="112" y="154"/>
                    </a:cubicBezTo>
                    <a:cubicBezTo>
                      <a:pt x="116" y="155"/>
                      <a:pt x="119" y="161"/>
                      <a:pt x="124" y="160"/>
                    </a:cubicBezTo>
                    <a:cubicBezTo>
                      <a:pt x="123" y="154"/>
                      <a:pt x="122" y="149"/>
                      <a:pt x="119" y="144"/>
                    </a:cubicBezTo>
                    <a:cubicBezTo>
                      <a:pt x="115" y="138"/>
                      <a:pt x="111" y="135"/>
                      <a:pt x="108" y="128"/>
                    </a:cubicBezTo>
                    <a:cubicBezTo>
                      <a:pt x="106" y="122"/>
                      <a:pt x="103" y="117"/>
                      <a:pt x="99" y="112"/>
                    </a:cubicBezTo>
                    <a:cubicBezTo>
                      <a:pt x="97" y="109"/>
                      <a:pt x="97" y="109"/>
                      <a:pt x="93" y="106"/>
                    </a:cubicBezTo>
                    <a:cubicBezTo>
                      <a:pt x="88" y="101"/>
                      <a:pt x="89" y="97"/>
                      <a:pt x="89" y="90"/>
                    </a:cubicBezTo>
                    <a:cubicBezTo>
                      <a:pt x="90" y="85"/>
                      <a:pt x="88" y="80"/>
                      <a:pt x="89" y="76"/>
                    </a:cubicBezTo>
                    <a:cubicBezTo>
                      <a:pt x="89" y="75"/>
                      <a:pt x="89" y="75"/>
                      <a:pt x="89" y="76"/>
                    </a:cubicBezTo>
                    <a:cubicBezTo>
                      <a:pt x="89" y="70"/>
                      <a:pt x="92" y="64"/>
                      <a:pt x="91" y="58"/>
                    </a:cubicBezTo>
                    <a:cubicBezTo>
                      <a:pt x="90" y="53"/>
                      <a:pt x="87" y="48"/>
                      <a:pt x="85" y="44"/>
                    </a:cubicBezTo>
                    <a:cubicBezTo>
                      <a:pt x="84" y="41"/>
                      <a:pt x="82" y="38"/>
                      <a:pt x="80" y="36"/>
                    </a:cubicBezTo>
                    <a:cubicBezTo>
                      <a:pt x="78" y="33"/>
                      <a:pt x="77" y="29"/>
                      <a:pt x="73" y="27"/>
                    </a:cubicBezTo>
                    <a:cubicBezTo>
                      <a:pt x="70" y="26"/>
                      <a:pt x="68" y="25"/>
                      <a:pt x="66" y="23"/>
                    </a:cubicBezTo>
                    <a:cubicBezTo>
                      <a:pt x="63" y="20"/>
                      <a:pt x="63" y="16"/>
                      <a:pt x="61" y="14"/>
                    </a:cubicBezTo>
                    <a:cubicBezTo>
                      <a:pt x="60" y="12"/>
                      <a:pt x="58" y="12"/>
                      <a:pt x="56" y="12"/>
                    </a:cubicBezTo>
                    <a:cubicBezTo>
                      <a:pt x="54" y="13"/>
                      <a:pt x="53" y="14"/>
                      <a:pt x="51" y="1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8" name="Freeform 510">
                <a:extLst>
                  <a:ext uri="{FF2B5EF4-FFF2-40B4-BE49-F238E27FC236}">
                    <a16:creationId xmlns:a16="http://schemas.microsoft.com/office/drawing/2014/main" id="{28EAA244-70F5-4DD7-BDEB-CE9E45D0A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675" y="4086843"/>
                <a:ext cx="193906" cy="354266"/>
              </a:xfrm>
              <a:custGeom>
                <a:avLst/>
                <a:gdLst>
                  <a:gd name="T0" fmla="*/ 223 w 223"/>
                  <a:gd name="T1" fmla="*/ 137 h 407"/>
                  <a:gd name="T2" fmla="*/ 208 w 223"/>
                  <a:gd name="T3" fmla="*/ 120 h 407"/>
                  <a:gd name="T4" fmla="*/ 200 w 223"/>
                  <a:gd name="T5" fmla="*/ 101 h 407"/>
                  <a:gd name="T6" fmla="*/ 161 w 223"/>
                  <a:gd name="T7" fmla="*/ 59 h 407"/>
                  <a:gd name="T8" fmla="*/ 148 w 223"/>
                  <a:gd name="T9" fmla="*/ 72 h 407"/>
                  <a:gd name="T10" fmla="*/ 104 w 223"/>
                  <a:gd name="T11" fmla="*/ 83 h 407"/>
                  <a:gd name="T12" fmla="*/ 108 w 223"/>
                  <a:gd name="T13" fmla="*/ 40 h 407"/>
                  <a:gd name="T14" fmla="*/ 84 w 223"/>
                  <a:gd name="T15" fmla="*/ 20 h 407"/>
                  <a:gd name="T16" fmla="*/ 76 w 223"/>
                  <a:gd name="T17" fmla="*/ 4 h 407"/>
                  <a:gd name="T18" fmla="*/ 59 w 223"/>
                  <a:gd name="T19" fmla="*/ 1 h 407"/>
                  <a:gd name="T20" fmla="*/ 46 w 223"/>
                  <a:gd name="T21" fmla="*/ 17 h 407"/>
                  <a:gd name="T22" fmla="*/ 21 w 223"/>
                  <a:gd name="T23" fmla="*/ 17 h 407"/>
                  <a:gd name="T24" fmla="*/ 12 w 223"/>
                  <a:gd name="T25" fmla="*/ 45 h 407"/>
                  <a:gd name="T26" fmla="*/ 12 w 223"/>
                  <a:gd name="T27" fmla="*/ 62 h 407"/>
                  <a:gd name="T28" fmla="*/ 33 w 223"/>
                  <a:gd name="T29" fmla="*/ 96 h 407"/>
                  <a:gd name="T30" fmla="*/ 39 w 223"/>
                  <a:gd name="T31" fmla="*/ 119 h 407"/>
                  <a:gd name="T32" fmla="*/ 50 w 223"/>
                  <a:gd name="T33" fmla="*/ 189 h 407"/>
                  <a:gd name="T34" fmla="*/ 56 w 223"/>
                  <a:gd name="T35" fmla="*/ 250 h 407"/>
                  <a:gd name="T36" fmla="*/ 34 w 223"/>
                  <a:gd name="T37" fmla="*/ 290 h 407"/>
                  <a:gd name="T38" fmla="*/ 28 w 223"/>
                  <a:gd name="T39" fmla="*/ 338 h 407"/>
                  <a:gd name="T40" fmla="*/ 30 w 223"/>
                  <a:gd name="T41" fmla="*/ 336 h 407"/>
                  <a:gd name="T42" fmla="*/ 59 w 223"/>
                  <a:gd name="T43" fmla="*/ 361 h 407"/>
                  <a:gd name="T44" fmla="*/ 68 w 223"/>
                  <a:gd name="T45" fmla="*/ 378 h 407"/>
                  <a:gd name="T46" fmla="*/ 85 w 223"/>
                  <a:gd name="T47" fmla="*/ 381 h 407"/>
                  <a:gd name="T48" fmla="*/ 102 w 223"/>
                  <a:gd name="T49" fmla="*/ 396 h 407"/>
                  <a:gd name="T50" fmla="*/ 116 w 223"/>
                  <a:gd name="T51" fmla="*/ 399 h 407"/>
                  <a:gd name="T52" fmla="*/ 132 w 223"/>
                  <a:gd name="T53" fmla="*/ 390 h 407"/>
                  <a:gd name="T54" fmla="*/ 115 w 223"/>
                  <a:gd name="T55" fmla="*/ 373 h 407"/>
                  <a:gd name="T56" fmla="*/ 81 w 223"/>
                  <a:gd name="T57" fmla="*/ 335 h 407"/>
                  <a:gd name="T58" fmla="*/ 60 w 223"/>
                  <a:gd name="T59" fmla="*/ 308 h 407"/>
                  <a:gd name="T60" fmla="*/ 52 w 223"/>
                  <a:gd name="T61" fmla="*/ 284 h 407"/>
                  <a:gd name="T62" fmla="*/ 63 w 223"/>
                  <a:gd name="T63" fmla="*/ 252 h 407"/>
                  <a:gd name="T64" fmla="*/ 75 w 223"/>
                  <a:gd name="T65" fmla="*/ 214 h 407"/>
                  <a:gd name="T66" fmla="*/ 81 w 223"/>
                  <a:gd name="T67" fmla="*/ 194 h 407"/>
                  <a:gd name="T68" fmla="*/ 95 w 223"/>
                  <a:gd name="T69" fmla="*/ 215 h 407"/>
                  <a:gd name="T70" fmla="*/ 130 w 223"/>
                  <a:gd name="T71" fmla="*/ 223 h 407"/>
                  <a:gd name="T72" fmla="*/ 137 w 223"/>
                  <a:gd name="T73" fmla="*/ 229 h 407"/>
                  <a:gd name="T74" fmla="*/ 146 w 223"/>
                  <a:gd name="T75" fmla="*/ 233 h 407"/>
                  <a:gd name="T76" fmla="*/ 137 w 223"/>
                  <a:gd name="T77" fmla="*/ 203 h 407"/>
                  <a:gd name="T78" fmla="*/ 161 w 223"/>
                  <a:gd name="T79" fmla="*/ 169 h 407"/>
                  <a:gd name="T80" fmla="*/ 201 w 223"/>
                  <a:gd name="T81" fmla="*/ 168 h 407"/>
                  <a:gd name="T82" fmla="*/ 216 w 223"/>
                  <a:gd name="T83" fmla="*/ 167 h 407"/>
                  <a:gd name="T84" fmla="*/ 218 w 223"/>
                  <a:gd name="T85" fmla="*/ 150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3" h="407">
                    <a:moveTo>
                      <a:pt x="218" y="150"/>
                    </a:moveTo>
                    <a:cubicBezTo>
                      <a:pt x="218" y="148"/>
                      <a:pt x="219" y="144"/>
                      <a:pt x="220" y="142"/>
                    </a:cubicBezTo>
                    <a:cubicBezTo>
                      <a:pt x="220" y="141"/>
                      <a:pt x="222" y="140"/>
                      <a:pt x="223" y="137"/>
                    </a:cubicBezTo>
                    <a:cubicBezTo>
                      <a:pt x="223" y="135"/>
                      <a:pt x="222" y="133"/>
                      <a:pt x="222" y="131"/>
                    </a:cubicBezTo>
                    <a:cubicBezTo>
                      <a:pt x="216" y="131"/>
                      <a:pt x="220" y="127"/>
                      <a:pt x="218" y="125"/>
                    </a:cubicBezTo>
                    <a:cubicBezTo>
                      <a:pt x="216" y="121"/>
                      <a:pt x="211" y="123"/>
                      <a:pt x="208" y="120"/>
                    </a:cubicBezTo>
                    <a:cubicBezTo>
                      <a:pt x="207" y="119"/>
                      <a:pt x="208" y="117"/>
                      <a:pt x="207" y="116"/>
                    </a:cubicBezTo>
                    <a:cubicBezTo>
                      <a:pt x="206" y="115"/>
                      <a:pt x="203" y="114"/>
                      <a:pt x="203" y="112"/>
                    </a:cubicBezTo>
                    <a:cubicBezTo>
                      <a:pt x="200" y="109"/>
                      <a:pt x="200" y="106"/>
                      <a:pt x="200" y="101"/>
                    </a:cubicBezTo>
                    <a:cubicBezTo>
                      <a:pt x="200" y="93"/>
                      <a:pt x="205" y="88"/>
                      <a:pt x="198" y="82"/>
                    </a:cubicBezTo>
                    <a:cubicBezTo>
                      <a:pt x="194" y="77"/>
                      <a:pt x="185" y="73"/>
                      <a:pt x="185" y="66"/>
                    </a:cubicBezTo>
                    <a:cubicBezTo>
                      <a:pt x="176" y="66"/>
                      <a:pt x="172" y="52"/>
                      <a:pt x="161" y="59"/>
                    </a:cubicBezTo>
                    <a:cubicBezTo>
                      <a:pt x="159" y="60"/>
                      <a:pt x="158" y="63"/>
                      <a:pt x="157" y="64"/>
                    </a:cubicBezTo>
                    <a:cubicBezTo>
                      <a:pt x="155" y="66"/>
                      <a:pt x="153" y="67"/>
                      <a:pt x="151" y="68"/>
                    </a:cubicBezTo>
                    <a:cubicBezTo>
                      <a:pt x="151" y="69"/>
                      <a:pt x="148" y="71"/>
                      <a:pt x="148" y="72"/>
                    </a:cubicBezTo>
                    <a:cubicBezTo>
                      <a:pt x="144" y="72"/>
                      <a:pt x="146" y="71"/>
                      <a:pt x="144" y="71"/>
                    </a:cubicBezTo>
                    <a:cubicBezTo>
                      <a:pt x="136" y="68"/>
                      <a:pt x="132" y="60"/>
                      <a:pt x="123" y="66"/>
                    </a:cubicBezTo>
                    <a:cubicBezTo>
                      <a:pt x="117" y="70"/>
                      <a:pt x="107" y="77"/>
                      <a:pt x="104" y="83"/>
                    </a:cubicBezTo>
                    <a:cubicBezTo>
                      <a:pt x="91" y="81"/>
                      <a:pt x="102" y="73"/>
                      <a:pt x="103" y="66"/>
                    </a:cubicBezTo>
                    <a:cubicBezTo>
                      <a:pt x="103" y="58"/>
                      <a:pt x="104" y="52"/>
                      <a:pt x="105" y="45"/>
                    </a:cubicBezTo>
                    <a:cubicBezTo>
                      <a:pt x="106" y="43"/>
                      <a:pt x="107" y="43"/>
                      <a:pt x="108" y="40"/>
                    </a:cubicBezTo>
                    <a:cubicBezTo>
                      <a:pt x="108" y="39"/>
                      <a:pt x="106" y="37"/>
                      <a:pt x="106" y="35"/>
                    </a:cubicBezTo>
                    <a:cubicBezTo>
                      <a:pt x="106" y="33"/>
                      <a:pt x="107" y="26"/>
                      <a:pt x="105" y="24"/>
                    </a:cubicBezTo>
                    <a:cubicBezTo>
                      <a:pt x="100" y="19"/>
                      <a:pt x="85" y="34"/>
                      <a:pt x="84" y="20"/>
                    </a:cubicBezTo>
                    <a:cubicBezTo>
                      <a:pt x="84" y="16"/>
                      <a:pt x="88" y="13"/>
                      <a:pt x="88" y="10"/>
                    </a:cubicBezTo>
                    <a:cubicBezTo>
                      <a:pt x="88" y="6"/>
                      <a:pt x="84" y="6"/>
                      <a:pt x="84" y="2"/>
                    </a:cubicBezTo>
                    <a:cubicBezTo>
                      <a:pt x="81" y="1"/>
                      <a:pt x="78" y="2"/>
                      <a:pt x="76" y="4"/>
                    </a:cubicBezTo>
                    <a:cubicBezTo>
                      <a:pt x="76" y="2"/>
                      <a:pt x="75" y="1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0" y="2"/>
                      <a:pt x="64" y="0"/>
                      <a:pt x="59" y="1"/>
                    </a:cubicBezTo>
                    <a:cubicBezTo>
                      <a:pt x="60" y="1"/>
                      <a:pt x="60" y="2"/>
                      <a:pt x="61" y="3"/>
                    </a:cubicBezTo>
                    <a:cubicBezTo>
                      <a:pt x="63" y="11"/>
                      <a:pt x="56" y="8"/>
                      <a:pt x="52" y="8"/>
                    </a:cubicBezTo>
                    <a:cubicBezTo>
                      <a:pt x="44" y="9"/>
                      <a:pt x="51" y="14"/>
                      <a:pt x="46" y="17"/>
                    </a:cubicBezTo>
                    <a:cubicBezTo>
                      <a:pt x="44" y="19"/>
                      <a:pt x="41" y="17"/>
                      <a:pt x="39" y="17"/>
                    </a:cubicBezTo>
                    <a:cubicBezTo>
                      <a:pt x="37" y="17"/>
                      <a:pt x="36" y="19"/>
                      <a:pt x="33" y="20"/>
                    </a:cubicBezTo>
                    <a:cubicBezTo>
                      <a:pt x="30" y="20"/>
                      <a:pt x="24" y="19"/>
                      <a:pt x="21" y="17"/>
                    </a:cubicBezTo>
                    <a:cubicBezTo>
                      <a:pt x="21" y="22"/>
                      <a:pt x="17" y="23"/>
                      <a:pt x="16" y="26"/>
                    </a:cubicBezTo>
                    <a:cubicBezTo>
                      <a:pt x="15" y="29"/>
                      <a:pt x="17" y="33"/>
                      <a:pt x="16" y="36"/>
                    </a:cubicBezTo>
                    <a:cubicBezTo>
                      <a:pt x="14" y="40"/>
                      <a:pt x="12" y="40"/>
                      <a:pt x="12" y="45"/>
                    </a:cubicBezTo>
                    <a:cubicBezTo>
                      <a:pt x="12" y="48"/>
                      <a:pt x="14" y="50"/>
                      <a:pt x="12" y="52"/>
                    </a:cubicBezTo>
                    <a:cubicBezTo>
                      <a:pt x="10" y="54"/>
                      <a:pt x="6" y="51"/>
                      <a:pt x="4" y="53"/>
                    </a:cubicBezTo>
                    <a:cubicBezTo>
                      <a:pt x="0" y="58"/>
                      <a:pt x="10" y="59"/>
                      <a:pt x="12" y="62"/>
                    </a:cubicBezTo>
                    <a:cubicBezTo>
                      <a:pt x="14" y="67"/>
                      <a:pt x="12" y="73"/>
                      <a:pt x="15" y="78"/>
                    </a:cubicBezTo>
                    <a:cubicBezTo>
                      <a:pt x="17" y="83"/>
                      <a:pt x="21" y="87"/>
                      <a:pt x="25" y="91"/>
                    </a:cubicBezTo>
                    <a:cubicBezTo>
                      <a:pt x="28" y="93"/>
                      <a:pt x="31" y="94"/>
                      <a:pt x="33" y="96"/>
                    </a:cubicBezTo>
                    <a:cubicBezTo>
                      <a:pt x="34" y="97"/>
                      <a:pt x="34" y="102"/>
                      <a:pt x="34" y="103"/>
                    </a:cubicBezTo>
                    <a:cubicBezTo>
                      <a:pt x="36" y="106"/>
                      <a:pt x="39" y="112"/>
                      <a:pt x="44" y="111"/>
                    </a:cubicBezTo>
                    <a:cubicBezTo>
                      <a:pt x="45" y="116"/>
                      <a:pt x="41" y="116"/>
                      <a:pt x="39" y="119"/>
                    </a:cubicBezTo>
                    <a:cubicBezTo>
                      <a:pt x="37" y="123"/>
                      <a:pt x="36" y="123"/>
                      <a:pt x="35" y="129"/>
                    </a:cubicBezTo>
                    <a:cubicBezTo>
                      <a:pt x="35" y="136"/>
                      <a:pt x="35" y="144"/>
                      <a:pt x="25" y="144"/>
                    </a:cubicBezTo>
                    <a:cubicBezTo>
                      <a:pt x="24" y="163"/>
                      <a:pt x="46" y="172"/>
                      <a:pt x="50" y="189"/>
                    </a:cubicBezTo>
                    <a:cubicBezTo>
                      <a:pt x="52" y="195"/>
                      <a:pt x="49" y="202"/>
                      <a:pt x="51" y="209"/>
                    </a:cubicBezTo>
                    <a:cubicBezTo>
                      <a:pt x="53" y="214"/>
                      <a:pt x="57" y="217"/>
                      <a:pt x="59" y="223"/>
                    </a:cubicBezTo>
                    <a:cubicBezTo>
                      <a:pt x="61" y="233"/>
                      <a:pt x="60" y="240"/>
                      <a:pt x="56" y="250"/>
                    </a:cubicBezTo>
                    <a:cubicBezTo>
                      <a:pt x="52" y="258"/>
                      <a:pt x="44" y="264"/>
                      <a:pt x="40" y="273"/>
                    </a:cubicBezTo>
                    <a:cubicBezTo>
                      <a:pt x="38" y="278"/>
                      <a:pt x="38" y="283"/>
                      <a:pt x="34" y="285"/>
                    </a:cubicBezTo>
                    <a:cubicBezTo>
                      <a:pt x="34" y="287"/>
                      <a:pt x="34" y="289"/>
                      <a:pt x="34" y="290"/>
                    </a:cubicBezTo>
                    <a:cubicBezTo>
                      <a:pt x="33" y="297"/>
                      <a:pt x="30" y="301"/>
                      <a:pt x="28" y="306"/>
                    </a:cubicBezTo>
                    <a:cubicBezTo>
                      <a:pt x="26" y="313"/>
                      <a:pt x="26" y="321"/>
                      <a:pt x="26" y="328"/>
                    </a:cubicBezTo>
                    <a:cubicBezTo>
                      <a:pt x="26" y="331"/>
                      <a:pt x="28" y="334"/>
                      <a:pt x="28" y="338"/>
                    </a:cubicBezTo>
                    <a:cubicBezTo>
                      <a:pt x="28" y="341"/>
                      <a:pt x="25" y="344"/>
                      <a:pt x="27" y="347"/>
                    </a:cubicBezTo>
                    <a:cubicBezTo>
                      <a:pt x="29" y="351"/>
                      <a:pt x="31" y="348"/>
                      <a:pt x="32" y="345"/>
                    </a:cubicBezTo>
                    <a:cubicBezTo>
                      <a:pt x="32" y="342"/>
                      <a:pt x="28" y="339"/>
                      <a:pt x="30" y="336"/>
                    </a:cubicBezTo>
                    <a:cubicBezTo>
                      <a:pt x="33" y="332"/>
                      <a:pt x="37" y="335"/>
                      <a:pt x="39" y="338"/>
                    </a:cubicBezTo>
                    <a:cubicBezTo>
                      <a:pt x="45" y="344"/>
                      <a:pt x="47" y="347"/>
                      <a:pt x="48" y="355"/>
                    </a:cubicBezTo>
                    <a:cubicBezTo>
                      <a:pt x="51" y="344"/>
                      <a:pt x="57" y="359"/>
                      <a:pt x="59" y="361"/>
                    </a:cubicBezTo>
                    <a:cubicBezTo>
                      <a:pt x="60" y="362"/>
                      <a:pt x="62" y="361"/>
                      <a:pt x="63" y="362"/>
                    </a:cubicBezTo>
                    <a:cubicBezTo>
                      <a:pt x="64" y="364"/>
                      <a:pt x="64" y="366"/>
                      <a:pt x="65" y="368"/>
                    </a:cubicBezTo>
                    <a:cubicBezTo>
                      <a:pt x="65" y="371"/>
                      <a:pt x="66" y="376"/>
                      <a:pt x="68" y="378"/>
                    </a:cubicBezTo>
                    <a:cubicBezTo>
                      <a:pt x="71" y="382"/>
                      <a:pt x="73" y="381"/>
                      <a:pt x="76" y="385"/>
                    </a:cubicBezTo>
                    <a:cubicBezTo>
                      <a:pt x="77" y="381"/>
                      <a:pt x="78" y="378"/>
                      <a:pt x="82" y="379"/>
                    </a:cubicBezTo>
                    <a:cubicBezTo>
                      <a:pt x="82" y="379"/>
                      <a:pt x="84" y="381"/>
                      <a:pt x="85" y="381"/>
                    </a:cubicBezTo>
                    <a:cubicBezTo>
                      <a:pt x="86" y="382"/>
                      <a:pt x="87" y="382"/>
                      <a:pt x="88" y="382"/>
                    </a:cubicBezTo>
                    <a:cubicBezTo>
                      <a:pt x="90" y="383"/>
                      <a:pt x="93" y="385"/>
                      <a:pt x="95" y="385"/>
                    </a:cubicBezTo>
                    <a:cubicBezTo>
                      <a:pt x="95" y="389"/>
                      <a:pt x="104" y="389"/>
                      <a:pt x="102" y="396"/>
                    </a:cubicBezTo>
                    <a:cubicBezTo>
                      <a:pt x="102" y="399"/>
                      <a:pt x="99" y="400"/>
                      <a:pt x="101" y="402"/>
                    </a:cubicBezTo>
                    <a:cubicBezTo>
                      <a:pt x="103" y="407"/>
                      <a:pt x="106" y="403"/>
                      <a:pt x="108" y="402"/>
                    </a:cubicBezTo>
                    <a:cubicBezTo>
                      <a:pt x="110" y="400"/>
                      <a:pt x="113" y="399"/>
                      <a:pt x="116" y="399"/>
                    </a:cubicBezTo>
                    <a:cubicBezTo>
                      <a:pt x="120" y="400"/>
                      <a:pt x="119" y="403"/>
                      <a:pt x="123" y="400"/>
                    </a:cubicBezTo>
                    <a:cubicBezTo>
                      <a:pt x="125" y="399"/>
                      <a:pt x="126" y="395"/>
                      <a:pt x="127" y="394"/>
                    </a:cubicBezTo>
                    <a:cubicBezTo>
                      <a:pt x="129" y="392"/>
                      <a:pt x="130" y="391"/>
                      <a:pt x="132" y="390"/>
                    </a:cubicBezTo>
                    <a:cubicBezTo>
                      <a:pt x="130" y="390"/>
                      <a:pt x="129" y="390"/>
                      <a:pt x="128" y="389"/>
                    </a:cubicBezTo>
                    <a:cubicBezTo>
                      <a:pt x="126" y="388"/>
                      <a:pt x="124" y="386"/>
                      <a:pt x="122" y="383"/>
                    </a:cubicBezTo>
                    <a:cubicBezTo>
                      <a:pt x="120" y="380"/>
                      <a:pt x="118" y="376"/>
                      <a:pt x="115" y="373"/>
                    </a:cubicBezTo>
                    <a:cubicBezTo>
                      <a:pt x="111" y="371"/>
                      <a:pt x="107" y="373"/>
                      <a:pt x="103" y="373"/>
                    </a:cubicBezTo>
                    <a:cubicBezTo>
                      <a:pt x="90" y="372"/>
                      <a:pt x="84" y="356"/>
                      <a:pt x="82" y="345"/>
                    </a:cubicBezTo>
                    <a:cubicBezTo>
                      <a:pt x="82" y="342"/>
                      <a:pt x="82" y="338"/>
                      <a:pt x="81" y="335"/>
                    </a:cubicBezTo>
                    <a:cubicBezTo>
                      <a:pt x="80" y="331"/>
                      <a:pt x="79" y="332"/>
                      <a:pt x="76" y="330"/>
                    </a:cubicBezTo>
                    <a:cubicBezTo>
                      <a:pt x="68" y="325"/>
                      <a:pt x="77" y="308"/>
                      <a:pt x="65" y="307"/>
                    </a:cubicBezTo>
                    <a:cubicBezTo>
                      <a:pt x="63" y="307"/>
                      <a:pt x="63" y="307"/>
                      <a:pt x="60" y="308"/>
                    </a:cubicBezTo>
                    <a:cubicBezTo>
                      <a:pt x="58" y="309"/>
                      <a:pt x="57" y="311"/>
                      <a:pt x="55" y="309"/>
                    </a:cubicBezTo>
                    <a:cubicBezTo>
                      <a:pt x="52" y="307"/>
                      <a:pt x="52" y="296"/>
                      <a:pt x="51" y="293"/>
                    </a:cubicBezTo>
                    <a:cubicBezTo>
                      <a:pt x="51" y="290"/>
                      <a:pt x="52" y="287"/>
                      <a:pt x="52" y="284"/>
                    </a:cubicBezTo>
                    <a:cubicBezTo>
                      <a:pt x="52" y="279"/>
                      <a:pt x="53" y="279"/>
                      <a:pt x="55" y="276"/>
                    </a:cubicBezTo>
                    <a:cubicBezTo>
                      <a:pt x="58" y="271"/>
                      <a:pt x="58" y="266"/>
                      <a:pt x="59" y="261"/>
                    </a:cubicBezTo>
                    <a:cubicBezTo>
                      <a:pt x="60" y="258"/>
                      <a:pt x="62" y="255"/>
                      <a:pt x="63" y="252"/>
                    </a:cubicBezTo>
                    <a:cubicBezTo>
                      <a:pt x="64" y="249"/>
                      <a:pt x="65" y="246"/>
                      <a:pt x="67" y="244"/>
                    </a:cubicBezTo>
                    <a:cubicBezTo>
                      <a:pt x="72" y="237"/>
                      <a:pt x="72" y="231"/>
                      <a:pt x="73" y="223"/>
                    </a:cubicBezTo>
                    <a:cubicBezTo>
                      <a:pt x="74" y="220"/>
                      <a:pt x="74" y="217"/>
                      <a:pt x="75" y="214"/>
                    </a:cubicBezTo>
                    <a:cubicBezTo>
                      <a:pt x="75" y="211"/>
                      <a:pt x="77" y="207"/>
                      <a:pt x="77" y="205"/>
                    </a:cubicBezTo>
                    <a:cubicBezTo>
                      <a:pt x="76" y="202"/>
                      <a:pt x="72" y="201"/>
                      <a:pt x="72" y="198"/>
                    </a:cubicBezTo>
                    <a:cubicBezTo>
                      <a:pt x="73" y="195"/>
                      <a:pt x="79" y="194"/>
                      <a:pt x="81" y="194"/>
                    </a:cubicBezTo>
                    <a:cubicBezTo>
                      <a:pt x="86" y="194"/>
                      <a:pt x="98" y="191"/>
                      <a:pt x="99" y="198"/>
                    </a:cubicBezTo>
                    <a:cubicBezTo>
                      <a:pt x="99" y="201"/>
                      <a:pt x="97" y="204"/>
                      <a:pt x="96" y="207"/>
                    </a:cubicBezTo>
                    <a:cubicBezTo>
                      <a:pt x="96" y="209"/>
                      <a:pt x="94" y="213"/>
                      <a:pt x="95" y="215"/>
                    </a:cubicBezTo>
                    <a:cubicBezTo>
                      <a:pt x="98" y="219"/>
                      <a:pt x="111" y="217"/>
                      <a:pt x="114" y="217"/>
                    </a:cubicBezTo>
                    <a:cubicBezTo>
                      <a:pt x="118" y="217"/>
                      <a:pt x="119" y="215"/>
                      <a:pt x="122" y="216"/>
                    </a:cubicBezTo>
                    <a:cubicBezTo>
                      <a:pt x="125" y="217"/>
                      <a:pt x="128" y="221"/>
                      <a:pt x="130" y="223"/>
                    </a:cubicBezTo>
                    <a:cubicBezTo>
                      <a:pt x="133" y="226"/>
                      <a:pt x="132" y="227"/>
                      <a:pt x="133" y="230"/>
                    </a:cubicBezTo>
                    <a:cubicBezTo>
                      <a:pt x="134" y="233"/>
                      <a:pt x="136" y="234"/>
                      <a:pt x="139" y="235"/>
                    </a:cubicBezTo>
                    <a:cubicBezTo>
                      <a:pt x="140" y="233"/>
                      <a:pt x="138" y="231"/>
                      <a:pt x="137" y="229"/>
                    </a:cubicBezTo>
                    <a:cubicBezTo>
                      <a:pt x="139" y="230"/>
                      <a:pt x="140" y="233"/>
                      <a:pt x="142" y="232"/>
                    </a:cubicBezTo>
                    <a:cubicBezTo>
                      <a:pt x="142" y="232"/>
                      <a:pt x="143" y="231"/>
                      <a:pt x="143" y="230"/>
                    </a:cubicBezTo>
                    <a:cubicBezTo>
                      <a:pt x="144" y="231"/>
                      <a:pt x="145" y="232"/>
                      <a:pt x="146" y="233"/>
                    </a:cubicBezTo>
                    <a:cubicBezTo>
                      <a:pt x="146" y="229"/>
                      <a:pt x="147" y="225"/>
                      <a:pt x="146" y="222"/>
                    </a:cubicBezTo>
                    <a:cubicBezTo>
                      <a:pt x="145" y="218"/>
                      <a:pt x="141" y="218"/>
                      <a:pt x="139" y="214"/>
                    </a:cubicBezTo>
                    <a:cubicBezTo>
                      <a:pt x="138" y="211"/>
                      <a:pt x="138" y="206"/>
                      <a:pt x="137" y="203"/>
                    </a:cubicBezTo>
                    <a:cubicBezTo>
                      <a:pt x="136" y="200"/>
                      <a:pt x="134" y="196"/>
                      <a:pt x="136" y="192"/>
                    </a:cubicBezTo>
                    <a:cubicBezTo>
                      <a:pt x="137" y="190"/>
                      <a:pt x="142" y="188"/>
                      <a:pt x="145" y="186"/>
                    </a:cubicBezTo>
                    <a:cubicBezTo>
                      <a:pt x="150" y="179"/>
                      <a:pt x="152" y="172"/>
                      <a:pt x="161" y="169"/>
                    </a:cubicBezTo>
                    <a:cubicBezTo>
                      <a:pt x="167" y="167"/>
                      <a:pt x="176" y="168"/>
                      <a:pt x="183" y="168"/>
                    </a:cubicBezTo>
                    <a:cubicBezTo>
                      <a:pt x="187" y="169"/>
                      <a:pt x="191" y="169"/>
                      <a:pt x="195" y="169"/>
                    </a:cubicBezTo>
                    <a:cubicBezTo>
                      <a:pt x="197" y="169"/>
                      <a:pt x="199" y="168"/>
                      <a:pt x="201" y="168"/>
                    </a:cubicBezTo>
                    <a:cubicBezTo>
                      <a:pt x="205" y="168"/>
                      <a:pt x="205" y="170"/>
                      <a:pt x="207" y="171"/>
                    </a:cubicBezTo>
                    <a:cubicBezTo>
                      <a:pt x="208" y="171"/>
                      <a:pt x="209" y="172"/>
                      <a:pt x="210" y="173"/>
                    </a:cubicBezTo>
                    <a:cubicBezTo>
                      <a:pt x="212" y="171"/>
                      <a:pt x="214" y="170"/>
                      <a:pt x="216" y="167"/>
                    </a:cubicBezTo>
                    <a:cubicBezTo>
                      <a:pt x="219" y="165"/>
                      <a:pt x="218" y="164"/>
                      <a:pt x="219" y="161"/>
                    </a:cubicBezTo>
                    <a:cubicBezTo>
                      <a:pt x="220" y="161"/>
                      <a:pt x="223" y="156"/>
                      <a:pt x="223" y="155"/>
                    </a:cubicBezTo>
                    <a:cubicBezTo>
                      <a:pt x="222" y="152"/>
                      <a:pt x="219" y="152"/>
                      <a:pt x="218" y="15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19" name="Freeform 511">
                <a:extLst>
                  <a:ext uri="{FF2B5EF4-FFF2-40B4-BE49-F238E27FC236}">
                    <a16:creationId xmlns:a16="http://schemas.microsoft.com/office/drawing/2014/main" id="{5250C483-D521-4DBF-BC09-957351E38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6679" y="4467282"/>
                <a:ext cx="237037" cy="200173"/>
              </a:xfrm>
              <a:custGeom>
                <a:avLst/>
                <a:gdLst>
                  <a:gd name="T0" fmla="*/ 195 w 272"/>
                  <a:gd name="T1" fmla="*/ 2 h 230"/>
                  <a:gd name="T2" fmla="*/ 181 w 272"/>
                  <a:gd name="T3" fmla="*/ 24 h 230"/>
                  <a:gd name="T4" fmla="*/ 176 w 272"/>
                  <a:gd name="T5" fmla="*/ 37 h 230"/>
                  <a:gd name="T6" fmla="*/ 167 w 272"/>
                  <a:gd name="T7" fmla="*/ 47 h 230"/>
                  <a:gd name="T8" fmla="*/ 169 w 272"/>
                  <a:gd name="T9" fmla="*/ 53 h 230"/>
                  <a:gd name="T10" fmla="*/ 162 w 272"/>
                  <a:gd name="T11" fmla="*/ 58 h 230"/>
                  <a:gd name="T12" fmla="*/ 162 w 272"/>
                  <a:gd name="T13" fmla="*/ 69 h 230"/>
                  <a:gd name="T14" fmla="*/ 150 w 272"/>
                  <a:gd name="T15" fmla="*/ 81 h 230"/>
                  <a:gd name="T16" fmla="*/ 133 w 272"/>
                  <a:gd name="T17" fmla="*/ 85 h 230"/>
                  <a:gd name="T18" fmla="*/ 120 w 272"/>
                  <a:gd name="T19" fmla="*/ 82 h 230"/>
                  <a:gd name="T20" fmla="*/ 115 w 272"/>
                  <a:gd name="T21" fmla="*/ 82 h 230"/>
                  <a:gd name="T22" fmla="*/ 110 w 272"/>
                  <a:gd name="T23" fmla="*/ 78 h 230"/>
                  <a:gd name="T24" fmla="*/ 93 w 272"/>
                  <a:gd name="T25" fmla="*/ 80 h 230"/>
                  <a:gd name="T26" fmla="*/ 84 w 272"/>
                  <a:gd name="T27" fmla="*/ 90 h 230"/>
                  <a:gd name="T28" fmla="*/ 58 w 272"/>
                  <a:gd name="T29" fmla="*/ 91 h 230"/>
                  <a:gd name="T30" fmla="*/ 45 w 272"/>
                  <a:gd name="T31" fmla="*/ 96 h 230"/>
                  <a:gd name="T32" fmla="*/ 34 w 272"/>
                  <a:gd name="T33" fmla="*/ 85 h 230"/>
                  <a:gd name="T34" fmla="*/ 21 w 272"/>
                  <a:gd name="T35" fmla="*/ 67 h 230"/>
                  <a:gd name="T36" fmla="*/ 15 w 272"/>
                  <a:gd name="T37" fmla="*/ 71 h 230"/>
                  <a:gd name="T38" fmla="*/ 7 w 272"/>
                  <a:gd name="T39" fmla="*/ 84 h 230"/>
                  <a:gd name="T40" fmla="*/ 5 w 272"/>
                  <a:gd name="T41" fmla="*/ 113 h 230"/>
                  <a:gd name="T42" fmla="*/ 9 w 272"/>
                  <a:gd name="T43" fmla="*/ 120 h 230"/>
                  <a:gd name="T44" fmla="*/ 10 w 272"/>
                  <a:gd name="T45" fmla="*/ 127 h 230"/>
                  <a:gd name="T46" fmla="*/ 16 w 272"/>
                  <a:gd name="T47" fmla="*/ 141 h 230"/>
                  <a:gd name="T48" fmla="*/ 17 w 272"/>
                  <a:gd name="T49" fmla="*/ 150 h 230"/>
                  <a:gd name="T50" fmla="*/ 27 w 272"/>
                  <a:gd name="T51" fmla="*/ 152 h 230"/>
                  <a:gd name="T52" fmla="*/ 32 w 272"/>
                  <a:gd name="T53" fmla="*/ 176 h 230"/>
                  <a:gd name="T54" fmla="*/ 42 w 272"/>
                  <a:gd name="T55" fmla="*/ 197 h 230"/>
                  <a:gd name="T56" fmla="*/ 67 w 272"/>
                  <a:gd name="T57" fmla="*/ 200 h 230"/>
                  <a:gd name="T58" fmla="*/ 78 w 272"/>
                  <a:gd name="T59" fmla="*/ 207 h 230"/>
                  <a:gd name="T60" fmla="*/ 86 w 272"/>
                  <a:gd name="T61" fmla="*/ 211 h 230"/>
                  <a:gd name="T62" fmla="*/ 101 w 272"/>
                  <a:gd name="T63" fmla="*/ 209 h 230"/>
                  <a:gd name="T64" fmla="*/ 114 w 272"/>
                  <a:gd name="T65" fmla="*/ 203 h 230"/>
                  <a:gd name="T66" fmla="*/ 121 w 272"/>
                  <a:gd name="T67" fmla="*/ 206 h 230"/>
                  <a:gd name="T68" fmla="*/ 127 w 272"/>
                  <a:gd name="T69" fmla="*/ 205 h 230"/>
                  <a:gd name="T70" fmla="*/ 131 w 272"/>
                  <a:gd name="T71" fmla="*/ 212 h 230"/>
                  <a:gd name="T72" fmla="*/ 137 w 272"/>
                  <a:gd name="T73" fmla="*/ 212 h 230"/>
                  <a:gd name="T74" fmla="*/ 152 w 272"/>
                  <a:gd name="T75" fmla="*/ 216 h 230"/>
                  <a:gd name="T76" fmla="*/ 153 w 272"/>
                  <a:gd name="T77" fmla="*/ 230 h 230"/>
                  <a:gd name="T78" fmla="*/ 172 w 272"/>
                  <a:gd name="T79" fmla="*/ 223 h 230"/>
                  <a:gd name="T80" fmla="*/ 190 w 272"/>
                  <a:gd name="T81" fmla="*/ 218 h 230"/>
                  <a:gd name="T82" fmla="*/ 199 w 272"/>
                  <a:gd name="T83" fmla="*/ 218 h 230"/>
                  <a:gd name="T84" fmla="*/ 196 w 272"/>
                  <a:gd name="T85" fmla="*/ 205 h 230"/>
                  <a:gd name="T86" fmla="*/ 203 w 272"/>
                  <a:gd name="T87" fmla="*/ 188 h 230"/>
                  <a:gd name="T88" fmla="*/ 204 w 272"/>
                  <a:gd name="T89" fmla="*/ 174 h 230"/>
                  <a:gd name="T90" fmla="*/ 207 w 272"/>
                  <a:gd name="T91" fmla="*/ 158 h 230"/>
                  <a:gd name="T92" fmla="*/ 216 w 272"/>
                  <a:gd name="T93" fmla="*/ 152 h 230"/>
                  <a:gd name="T94" fmla="*/ 220 w 272"/>
                  <a:gd name="T95" fmla="*/ 146 h 230"/>
                  <a:gd name="T96" fmla="*/ 227 w 272"/>
                  <a:gd name="T97" fmla="*/ 144 h 230"/>
                  <a:gd name="T98" fmla="*/ 230 w 272"/>
                  <a:gd name="T99" fmla="*/ 139 h 230"/>
                  <a:gd name="T100" fmla="*/ 237 w 272"/>
                  <a:gd name="T101" fmla="*/ 133 h 230"/>
                  <a:gd name="T102" fmla="*/ 234 w 272"/>
                  <a:gd name="T103" fmla="*/ 129 h 230"/>
                  <a:gd name="T104" fmla="*/ 245 w 272"/>
                  <a:gd name="T105" fmla="*/ 98 h 230"/>
                  <a:gd name="T106" fmla="*/ 272 w 272"/>
                  <a:gd name="T107" fmla="*/ 91 h 230"/>
                  <a:gd name="T108" fmla="*/ 253 w 272"/>
                  <a:gd name="T109" fmla="*/ 77 h 230"/>
                  <a:gd name="T110" fmla="*/ 245 w 272"/>
                  <a:gd name="T111" fmla="*/ 56 h 230"/>
                  <a:gd name="T112" fmla="*/ 234 w 272"/>
                  <a:gd name="T113" fmla="*/ 30 h 230"/>
                  <a:gd name="T114" fmla="*/ 238 w 272"/>
                  <a:gd name="T115" fmla="*/ 21 h 230"/>
                  <a:gd name="T116" fmla="*/ 237 w 272"/>
                  <a:gd name="T117" fmla="*/ 15 h 230"/>
                  <a:gd name="T118" fmla="*/ 243 w 272"/>
                  <a:gd name="T119" fmla="*/ 9 h 230"/>
                  <a:gd name="T120" fmla="*/ 229 w 272"/>
                  <a:gd name="T121" fmla="*/ 6 h 230"/>
                  <a:gd name="T122" fmla="*/ 195 w 272"/>
                  <a:gd name="T123" fmla="*/ 2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2" h="230">
                    <a:moveTo>
                      <a:pt x="195" y="2"/>
                    </a:moveTo>
                    <a:cubicBezTo>
                      <a:pt x="182" y="5"/>
                      <a:pt x="183" y="14"/>
                      <a:pt x="181" y="24"/>
                    </a:cubicBezTo>
                    <a:cubicBezTo>
                      <a:pt x="180" y="30"/>
                      <a:pt x="181" y="32"/>
                      <a:pt x="176" y="37"/>
                    </a:cubicBezTo>
                    <a:cubicBezTo>
                      <a:pt x="172" y="41"/>
                      <a:pt x="169" y="40"/>
                      <a:pt x="167" y="47"/>
                    </a:cubicBezTo>
                    <a:cubicBezTo>
                      <a:pt x="167" y="50"/>
                      <a:pt x="170" y="50"/>
                      <a:pt x="169" y="53"/>
                    </a:cubicBezTo>
                    <a:cubicBezTo>
                      <a:pt x="167" y="56"/>
                      <a:pt x="163" y="56"/>
                      <a:pt x="162" y="58"/>
                    </a:cubicBezTo>
                    <a:cubicBezTo>
                      <a:pt x="158" y="64"/>
                      <a:pt x="164" y="62"/>
                      <a:pt x="162" y="69"/>
                    </a:cubicBezTo>
                    <a:cubicBezTo>
                      <a:pt x="154" y="67"/>
                      <a:pt x="155" y="78"/>
                      <a:pt x="150" y="81"/>
                    </a:cubicBezTo>
                    <a:cubicBezTo>
                      <a:pt x="145" y="83"/>
                      <a:pt x="133" y="76"/>
                      <a:pt x="133" y="85"/>
                    </a:cubicBezTo>
                    <a:cubicBezTo>
                      <a:pt x="128" y="86"/>
                      <a:pt x="124" y="84"/>
                      <a:pt x="120" y="82"/>
                    </a:cubicBezTo>
                    <a:cubicBezTo>
                      <a:pt x="119" y="82"/>
                      <a:pt x="116" y="83"/>
                      <a:pt x="115" y="82"/>
                    </a:cubicBezTo>
                    <a:cubicBezTo>
                      <a:pt x="113" y="81"/>
                      <a:pt x="113" y="79"/>
                      <a:pt x="110" y="78"/>
                    </a:cubicBezTo>
                    <a:cubicBezTo>
                      <a:pt x="106" y="77"/>
                      <a:pt x="97" y="77"/>
                      <a:pt x="93" y="80"/>
                    </a:cubicBezTo>
                    <a:cubicBezTo>
                      <a:pt x="90" y="82"/>
                      <a:pt x="88" y="88"/>
                      <a:pt x="84" y="90"/>
                    </a:cubicBezTo>
                    <a:cubicBezTo>
                      <a:pt x="75" y="95"/>
                      <a:pt x="66" y="88"/>
                      <a:pt x="58" y="91"/>
                    </a:cubicBezTo>
                    <a:cubicBezTo>
                      <a:pt x="53" y="93"/>
                      <a:pt x="52" y="98"/>
                      <a:pt x="45" y="96"/>
                    </a:cubicBezTo>
                    <a:cubicBezTo>
                      <a:pt x="39" y="94"/>
                      <a:pt x="38" y="88"/>
                      <a:pt x="34" y="85"/>
                    </a:cubicBezTo>
                    <a:cubicBezTo>
                      <a:pt x="30" y="81"/>
                      <a:pt x="17" y="73"/>
                      <a:pt x="21" y="67"/>
                    </a:cubicBezTo>
                    <a:cubicBezTo>
                      <a:pt x="19" y="67"/>
                      <a:pt x="18" y="68"/>
                      <a:pt x="15" y="71"/>
                    </a:cubicBezTo>
                    <a:cubicBezTo>
                      <a:pt x="12" y="75"/>
                      <a:pt x="9" y="80"/>
                      <a:pt x="7" y="84"/>
                    </a:cubicBezTo>
                    <a:cubicBezTo>
                      <a:pt x="1" y="93"/>
                      <a:pt x="0" y="104"/>
                      <a:pt x="5" y="113"/>
                    </a:cubicBezTo>
                    <a:cubicBezTo>
                      <a:pt x="7" y="116"/>
                      <a:pt x="7" y="116"/>
                      <a:pt x="9" y="120"/>
                    </a:cubicBezTo>
                    <a:cubicBezTo>
                      <a:pt x="9" y="122"/>
                      <a:pt x="9" y="125"/>
                      <a:pt x="10" y="127"/>
                    </a:cubicBezTo>
                    <a:cubicBezTo>
                      <a:pt x="11" y="132"/>
                      <a:pt x="11" y="140"/>
                      <a:pt x="16" y="141"/>
                    </a:cubicBezTo>
                    <a:cubicBezTo>
                      <a:pt x="15" y="144"/>
                      <a:pt x="15" y="148"/>
                      <a:pt x="17" y="150"/>
                    </a:cubicBezTo>
                    <a:cubicBezTo>
                      <a:pt x="20" y="153"/>
                      <a:pt x="24" y="150"/>
                      <a:pt x="27" y="152"/>
                    </a:cubicBezTo>
                    <a:cubicBezTo>
                      <a:pt x="32" y="155"/>
                      <a:pt x="31" y="170"/>
                      <a:pt x="32" y="176"/>
                    </a:cubicBezTo>
                    <a:cubicBezTo>
                      <a:pt x="33" y="184"/>
                      <a:pt x="35" y="194"/>
                      <a:pt x="42" y="197"/>
                    </a:cubicBezTo>
                    <a:cubicBezTo>
                      <a:pt x="48" y="200"/>
                      <a:pt x="60" y="200"/>
                      <a:pt x="67" y="200"/>
                    </a:cubicBezTo>
                    <a:cubicBezTo>
                      <a:pt x="76" y="199"/>
                      <a:pt x="77" y="198"/>
                      <a:pt x="78" y="207"/>
                    </a:cubicBezTo>
                    <a:cubicBezTo>
                      <a:pt x="78" y="215"/>
                      <a:pt x="78" y="214"/>
                      <a:pt x="86" y="211"/>
                    </a:cubicBezTo>
                    <a:cubicBezTo>
                      <a:pt x="92" y="209"/>
                      <a:pt x="95" y="210"/>
                      <a:pt x="101" y="209"/>
                    </a:cubicBezTo>
                    <a:cubicBezTo>
                      <a:pt x="107" y="208"/>
                      <a:pt x="109" y="204"/>
                      <a:pt x="114" y="203"/>
                    </a:cubicBezTo>
                    <a:cubicBezTo>
                      <a:pt x="118" y="202"/>
                      <a:pt x="118" y="206"/>
                      <a:pt x="121" y="206"/>
                    </a:cubicBezTo>
                    <a:cubicBezTo>
                      <a:pt x="123" y="207"/>
                      <a:pt x="125" y="204"/>
                      <a:pt x="127" y="205"/>
                    </a:cubicBezTo>
                    <a:cubicBezTo>
                      <a:pt x="129" y="207"/>
                      <a:pt x="129" y="210"/>
                      <a:pt x="131" y="212"/>
                    </a:cubicBezTo>
                    <a:cubicBezTo>
                      <a:pt x="133" y="213"/>
                      <a:pt x="135" y="212"/>
                      <a:pt x="137" y="212"/>
                    </a:cubicBezTo>
                    <a:cubicBezTo>
                      <a:pt x="142" y="213"/>
                      <a:pt x="148" y="211"/>
                      <a:pt x="152" y="216"/>
                    </a:cubicBezTo>
                    <a:cubicBezTo>
                      <a:pt x="155" y="220"/>
                      <a:pt x="153" y="225"/>
                      <a:pt x="153" y="230"/>
                    </a:cubicBezTo>
                    <a:cubicBezTo>
                      <a:pt x="160" y="230"/>
                      <a:pt x="165" y="225"/>
                      <a:pt x="172" y="223"/>
                    </a:cubicBezTo>
                    <a:cubicBezTo>
                      <a:pt x="176" y="221"/>
                      <a:pt x="186" y="216"/>
                      <a:pt x="190" y="218"/>
                    </a:cubicBezTo>
                    <a:cubicBezTo>
                      <a:pt x="189" y="226"/>
                      <a:pt x="199" y="226"/>
                      <a:pt x="199" y="218"/>
                    </a:cubicBezTo>
                    <a:cubicBezTo>
                      <a:pt x="199" y="213"/>
                      <a:pt x="195" y="211"/>
                      <a:pt x="196" y="205"/>
                    </a:cubicBezTo>
                    <a:cubicBezTo>
                      <a:pt x="196" y="199"/>
                      <a:pt x="199" y="193"/>
                      <a:pt x="203" y="188"/>
                    </a:cubicBezTo>
                    <a:cubicBezTo>
                      <a:pt x="207" y="182"/>
                      <a:pt x="205" y="182"/>
                      <a:pt x="204" y="174"/>
                    </a:cubicBezTo>
                    <a:cubicBezTo>
                      <a:pt x="202" y="169"/>
                      <a:pt x="203" y="162"/>
                      <a:pt x="207" y="158"/>
                    </a:cubicBezTo>
                    <a:cubicBezTo>
                      <a:pt x="209" y="155"/>
                      <a:pt x="214" y="155"/>
                      <a:pt x="216" y="152"/>
                    </a:cubicBezTo>
                    <a:cubicBezTo>
                      <a:pt x="218" y="150"/>
                      <a:pt x="219" y="148"/>
                      <a:pt x="220" y="146"/>
                    </a:cubicBezTo>
                    <a:cubicBezTo>
                      <a:pt x="221" y="145"/>
                      <a:pt x="225" y="145"/>
                      <a:pt x="227" y="144"/>
                    </a:cubicBezTo>
                    <a:cubicBezTo>
                      <a:pt x="228" y="143"/>
                      <a:pt x="229" y="140"/>
                      <a:pt x="230" y="139"/>
                    </a:cubicBezTo>
                    <a:cubicBezTo>
                      <a:pt x="232" y="137"/>
                      <a:pt x="236" y="136"/>
                      <a:pt x="237" y="133"/>
                    </a:cubicBezTo>
                    <a:cubicBezTo>
                      <a:pt x="237" y="130"/>
                      <a:pt x="234" y="131"/>
                      <a:pt x="234" y="129"/>
                    </a:cubicBezTo>
                    <a:cubicBezTo>
                      <a:pt x="231" y="118"/>
                      <a:pt x="233" y="102"/>
                      <a:pt x="245" y="98"/>
                    </a:cubicBezTo>
                    <a:cubicBezTo>
                      <a:pt x="251" y="97"/>
                      <a:pt x="271" y="101"/>
                      <a:pt x="272" y="91"/>
                    </a:cubicBezTo>
                    <a:cubicBezTo>
                      <a:pt x="265" y="88"/>
                      <a:pt x="260" y="81"/>
                      <a:pt x="253" y="77"/>
                    </a:cubicBezTo>
                    <a:cubicBezTo>
                      <a:pt x="239" y="70"/>
                      <a:pt x="249" y="65"/>
                      <a:pt x="245" y="56"/>
                    </a:cubicBezTo>
                    <a:cubicBezTo>
                      <a:pt x="242" y="47"/>
                      <a:pt x="230" y="42"/>
                      <a:pt x="234" y="30"/>
                    </a:cubicBezTo>
                    <a:cubicBezTo>
                      <a:pt x="235" y="27"/>
                      <a:pt x="237" y="25"/>
                      <a:pt x="238" y="21"/>
                    </a:cubicBezTo>
                    <a:cubicBezTo>
                      <a:pt x="238" y="19"/>
                      <a:pt x="236" y="18"/>
                      <a:pt x="237" y="15"/>
                    </a:cubicBezTo>
                    <a:cubicBezTo>
                      <a:pt x="238" y="13"/>
                      <a:pt x="240" y="11"/>
                      <a:pt x="243" y="9"/>
                    </a:cubicBezTo>
                    <a:cubicBezTo>
                      <a:pt x="239" y="8"/>
                      <a:pt x="235" y="8"/>
                      <a:pt x="229" y="6"/>
                    </a:cubicBezTo>
                    <a:cubicBezTo>
                      <a:pt x="219" y="4"/>
                      <a:pt x="207" y="0"/>
                      <a:pt x="195" y="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0" name="Freeform 512">
                <a:extLst>
                  <a:ext uri="{FF2B5EF4-FFF2-40B4-BE49-F238E27FC236}">
                    <a16:creationId xmlns:a16="http://schemas.microsoft.com/office/drawing/2014/main" id="{DCAFCB23-6093-4254-A219-35B076670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9437" y="4455117"/>
                <a:ext cx="29860" cy="21750"/>
              </a:xfrm>
              <a:custGeom>
                <a:avLst/>
                <a:gdLst>
                  <a:gd name="T0" fmla="*/ 17 w 34"/>
                  <a:gd name="T1" fmla="*/ 24 h 25"/>
                  <a:gd name="T2" fmla="*/ 21 w 34"/>
                  <a:gd name="T3" fmla="*/ 6 h 25"/>
                  <a:gd name="T4" fmla="*/ 33 w 34"/>
                  <a:gd name="T5" fmla="*/ 16 h 25"/>
                  <a:gd name="T6" fmla="*/ 33 w 34"/>
                  <a:gd name="T7" fmla="*/ 0 h 25"/>
                  <a:gd name="T8" fmla="*/ 25 w 34"/>
                  <a:gd name="T9" fmla="*/ 0 h 25"/>
                  <a:gd name="T10" fmla="*/ 10 w 34"/>
                  <a:gd name="T11" fmla="*/ 7 h 25"/>
                  <a:gd name="T12" fmla="*/ 2 w 34"/>
                  <a:gd name="T13" fmla="*/ 10 h 25"/>
                  <a:gd name="T14" fmla="*/ 0 w 34"/>
                  <a:gd name="T15" fmla="*/ 12 h 25"/>
                  <a:gd name="T16" fmla="*/ 17 w 34"/>
                  <a:gd name="T17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25">
                    <a:moveTo>
                      <a:pt x="17" y="24"/>
                    </a:moveTo>
                    <a:cubicBezTo>
                      <a:pt x="18" y="21"/>
                      <a:pt x="17" y="8"/>
                      <a:pt x="21" y="6"/>
                    </a:cubicBezTo>
                    <a:cubicBezTo>
                      <a:pt x="27" y="3"/>
                      <a:pt x="27" y="16"/>
                      <a:pt x="33" y="16"/>
                    </a:cubicBezTo>
                    <a:cubicBezTo>
                      <a:pt x="34" y="12"/>
                      <a:pt x="34" y="5"/>
                      <a:pt x="33" y="0"/>
                    </a:cubicBezTo>
                    <a:cubicBezTo>
                      <a:pt x="30" y="0"/>
                      <a:pt x="28" y="0"/>
                      <a:pt x="25" y="0"/>
                    </a:cubicBezTo>
                    <a:cubicBezTo>
                      <a:pt x="17" y="0"/>
                      <a:pt x="17" y="5"/>
                      <a:pt x="10" y="7"/>
                    </a:cubicBezTo>
                    <a:cubicBezTo>
                      <a:pt x="6" y="9"/>
                      <a:pt x="5" y="7"/>
                      <a:pt x="2" y="10"/>
                    </a:cubicBezTo>
                    <a:cubicBezTo>
                      <a:pt x="1" y="10"/>
                      <a:pt x="1" y="11"/>
                      <a:pt x="0" y="12"/>
                    </a:cubicBezTo>
                    <a:cubicBezTo>
                      <a:pt x="6" y="16"/>
                      <a:pt x="9" y="25"/>
                      <a:pt x="17" y="2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1" name="Freeform 513">
                <a:extLst>
                  <a:ext uri="{FF2B5EF4-FFF2-40B4-BE49-F238E27FC236}">
                    <a16:creationId xmlns:a16="http://schemas.microsoft.com/office/drawing/2014/main" id="{11E1E67F-F28C-4553-8087-E8D560D11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424" y="4408300"/>
                <a:ext cx="228190" cy="144508"/>
              </a:xfrm>
              <a:custGeom>
                <a:avLst/>
                <a:gdLst>
                  <a:gd name="T0" fmla="*/ 252 w 262"/>
                  <a:gd name="T1" fmla="*/ 40 h 166"/>
                  <a:gd name="T2" fmla="*/ 242 w 262"/>
                  <a:gd name="T3" fmla="*/ 32 h 166"/>
                  <a:gd name="T4" fmla="*/ 235 w 262"/>
                  <a:gd name="T5" fmla="*/ 27 h 166"/>
                  <a:gd name="T6" fmla="*/ 231 w 262"/>
                  <a:gd name="T7" fmla="*/ 21 h 166"/>
                  <a:gd name="T8" fmla="*/ 223 w 262"/>
                  <a:gd name="T9" fmla="*/ 20 h 166"/>
                  <a:gd name="T10" fmla="*/ 218 w 262"/>
                  <a:gd name="T11" fmla="*/ 13 h 166"/>
                  <a:gd name="T12" fmla="*/ 210 w 262"/>
                  <a:gd name="T13" fmla="*/ 7 h 166"/>
                  <a:gd name="T14" fmla="*/ 205 w 262"/>
                  <a:gd name="T15" fmla="*/ 5 h 166"/>
                  <a:gd name="T16" fmla="*/ 199 w 262"/>
                  <a:gd name="T17" fmla="*/ 9 h 166"/>
                  <a:gd name="T18" fmla="*/ 203 w 262"/>
                  <a:gd name="T19" fmla="*/ 1 h 166"/>
                  <a:gd name="T20" fmla="*/ 191 w 262"/>
                  <a:gd name="T21" fmla="*/ 7 h 166"/>
                  <a:gd name="T22" fmla="*/ 179 w 262"/>
                  <a:gd name="T23" fmla="*/ 21 h 166"/>
                  <a:gd name="T24" fmla="*/ 169 w 262"/>
                  <a:gd name="T25" fmla="*/ 36 h 166"/>
                  <a:gd name="T26" fmla="*/ 162 w 262"/>
                  <a:gd name="T27" fmla="*/ 39 h 166"/>
                  <a:gd name="T28" fmla="*/ 157 w 262"/>
                  <a:gd name="T29" fmla="*/ 46 h 166"/>
                  <a:gd name="T30" fmla="*/ 161 w 262"/>
                  <a:gd name="T31" fmla="*/ 49 h 166"/>
                  <a:gd name="T32" fmla="*/ 157 w 262"/>
                  <a:gd name="T33" fmla="*/ 54 h 166"/>
                  <a:gd name="T34" fmla="*/ 157 w 262"/>
                  <a:gd name="T35" fmla="*/ 70 h 166"/>
                  <a:gd name="T36" fmla="*/ 145 w 262"/>
                  <a:gd name="T37" fmla="*/ 60 h 166"/>
                  <a:gd name="T38" fmla="*/ 141 w 262"/>
                  <a:gd name="T39" fmla="*/ 78 h 166"/>
                  <a:gd name="T40" fmla="*/ 124 w 262"/>
                  <a:gd name="T41" fmla="*/ 66 h 166"/>
                  <a:gd name="T42" fmla="*/ 96 w 262"/>
                  <a:gd name="T43" fmla="*/ 101 h 166"/>
                  <a:gd name="T44" fmla="*/ 72 w 262"/>
                  <a:gd name="T45" fmla="*/ 108 h 166"/>
                  <a:gd name="T46" fmla="*/ 47 w 262"/>
                  <a:gd name="T47" fmla="*/ 117 h 166"/>
                  <a:gd name="T48" fmla="*/ 39 w 262"/>
                  <a:gd name="T49" fmla="*/ 139 h 166"/>
                  <a:gd name="T50" fmla="*/ 9 w 262"/>
                  <a:gd name="T51" fmla="*/ 138 h 166"/>
                  <a:gd name="T52" fmla="*/ 4 w 262"/>
                  <a:gd name="T53" fmla="*/ 135 h 166"/>
                  <a:gd name="T54" fmla="*/ 17 w 262"/>
                  <a:gd name="T55" fmla="*/ 153 h 166"/>
                  <a:gd name="T56" fmla="*/ 28 w 262"/>
                  <a:gd name="T57" fmla="*/ 164 h 166"/>
                  <a:gd name="T58" fmla="*/ 41 w 262"/>
                  <a:gd name="T59" fmla="*/ 159 h 166"/>
                  <a:gd name="T60" fmla="*/ 67 w 262"/>
                  <a:gd name="T61" fmla="*/ 158 h 166"/>
                  <a:gd name="T62" fmla="*/ 76 w 262"/>
                  <a:gd name="T63" fmla="*/ 148 h 166"/>
                  <a:gd name="T64" fmla="*/ 93 w 262"/>
                  <a:gd name="T65" fmla="*/ 146 h 166"/>
                  <a:gd name="T66" fmla="*/ 98 w 262"/>
                  <a:gd name="T67" fmla="*/ 150 h 166"/>
                  <a:gd name="T68" fmla="*/ 103 w 262"/>
                  <a:gd name="T69" fmla="*/ 150 h 166"/>
                  <a:gd name="T70" fmla="*/ 116 w 262"/>
                  <a:gd name="T71" fmla="*/ 153 h 166"/>
                  <a:gd name="T72" fmla="*/ 133 w 262"/>
                  <a:gd name="T73" fmla="*/ 149 h 166"/>
                  <a:gd name="T74" fmla="*/ 145 w 262"/>
                  <a:gd name="T75" fmla="*/ 137 h 166"/>
                  <a:gd name="T76" fmla="*/ 145 w 262"/>
                  <a:gd name="T77" fmla="*/ 126 h 166"/>
                  <a:gd name="T78" fmla="*/ 152 w 262"/>
                  <a:gd name="T79" fmla="*/ 121 h 166"/>
                  <a:gd name="T80" fmla="*/ 150 w 262"/>
                  <a:gd name="T81" fmla="*/ 115 h 166"/>
                  <a:gd name="T82" fmla="*/ 159 w 262"/>
                  <a:gd name="T83" fmla="*/ 105 h 166"/>
                  <a:gd name="T84" fmla="*/ 164 w 262"/>
                  <a:gd name="T85" fmla="*/ 92 h 166"/>
                  <a:gd name="T86" fmla="*/ 178 w 262"/>
                  <a:gd name="T87" fmla="*/ 70 h 166"/>
                  <a:gd name="T88" fmla="*/ 212 w 262"/>
                  <a:gd name="T89" fmla="*/ 74 h 166"/>
                  <a:gd name="T90" fmla="*/ 226 w 262"/>
                  <a:gd name="T91" fmla="*/ 77 h 166"/>
                  <a:gd name="T92" fmla="*/ 231 w 262"/>
                  <a:gd name="T93" fmla="*/ 75 h 166"/>
                  <a:gd name="T94" fmla="*/ 248 w 262"/>
                  <a:gd name="T95" fmla="*/ 72 h 166"/>
                  <a:gd name="T96" fmla="*/ 237 w 262"/>
                  <a:gd name="T97" fmla="*/ 61 h 166"/>
                  <a:gd name="T98" fmla="*/ 261 w 262"/>
                  <a:gd name="T99" fmla="*/ 49 h 166"/>
                  <a:gd name="T100" fmla="*/ 252 w 262"/>
                  <a:gd name="T101" fmla="*/ 4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2" h="166">
                    <a:moveTo>
                      <a:pt x="252" y="40"/>
                    </a:moveTo>
                    <a:cubicBezTo>
                      <a:pt x="248" y="38"/>
                      <a:pt x="246" y="35"/>
                      <a:pt x="242" y="32"/>
                    </a:cubicBezTo>
                    <a:cubicBezTo>
                      <a:pt x="239" y="30"/>
                      <a:pt x="237" y="29"/>
                      <a:pt x="235" y="27"/>
                    </a:cubicBezTo>
                    <a:cubicBezTo>
                      <a:pt x="233" y="25"/>
                      <a:pt x="233" y="23"/>
                      <a:pt x="231" y="21"/>
                    </a:cubicBezTo>
                    <a:cubicBezTo>
                      <a:pt x="229" y="20"/>
                      <a:pt x="226" y="21"/>
                      <a:pt x="223" y="20"/>
                    </a:cubicBezTo>
                    <a:cubicBezTo>
                      <a:pt x="220" y="18"/>
                      <a:pt x="220" y="15"/>
                      <a:pt x="218" y="13"/>
                    </a:cubicBezTo>
                    <a:cubicBezTo>
                      <a:pt x="215" y="10"/>
                      <a:pt x="213" y="8"/>
                      <a:pt x="210" y="7"/>
                    </a:cubicBezTo>
                    <a:cubicBezTo>
                      <a:pt x="206" y="6"/>
                      <a:pt x="209" y="5"/>
                      <a:pt x="205" y="5"/>
                    </a:cubicBezTo>
                    <a:cubicBezTo>
                      <a:pt x="204" y="5"/>
                      <a:pt x="201" y="8"/>
                      <a:pt x="199" y="9"/>
                    </a:cubicBezTo>
                    <a:cubicBezTo>
                      <a:pt x="199" y="6"/>
                      <a:pt x="200" y="3"/>
                      <a:pt x="203" y="1"/>
                    </a:cubicBezTo>
                    <a:cubicBezTo>
                      <a:pt x="196" y="0"/>
                      <a:pt x="195" y="2"/>
                      <a:pt x="191" y="7"/>
                    </a:cubicBezTo>
                    <a:cubicBezTo>
                      <a:pt x="188" y="12"/>
                      <a:pt x="183" y="16"/>
                      <a:pt x="179" y="21"/>
                    </a:cubicBezTo>
                    <a:cubicBezTo>
                      <a:pt x="175" y="25"/>
                      <a:pt x="174" y="32"/>
                      <a:pt x="169" y="36"/>
                    </a:cubicBezTo>
                    <a:cubicBezTo>
                      <a:pt x="167" y="38"/>
                      <a:pt x="164" y="38"/>
                      <a:pt x="162" y="39"/>
                    </a:cubicBezTo>
                    <a:cubicBezTo>
                      <a:pt x="160" y="41"/>
                      <a:pt x="159" y="44"/>
                      <a:pt x="157" y="46"/>
                    </a:cubicBezTo>
                    <a:cubicBezTo>
                      <a:pt x="158" y="47"/>
                      <a:pt x="159" y="48"/>
                      <a:pt x="161" y="49"/>
                    </a:cubicBezTo>
                    <a:cubicBezTo>
                      <a:pt x="160" y="52"/>
                      <a:pt x="159" y="53"/>
                      <a:pt x="157" y="54"/>
                    </a:cubicBezTo>
                    <a:cubicBezTo>
                      <a:pt x="158" y="59"/>
                      <a:pt x="158" y="66"/>
                      <a:pt x="157" y="70"/>
                    </a:cubicBezTo>
                    <a:cubicBezTo>
                      <a:pt x="151" y="70"/>
                      <a:pt x="151" y="57"/>
                      <a:pt x="145" y="60"/>
                    </a:cubicBezTo>
                    <a:cubicBezTo>
                      <a:pt x="141" y="62"/>
                      <a:pt x="142" y="75"/>
                      <a:pt x="141" y="78"/>
                    </a:cubicBezTo>
                    <a:cubicBezTo>
                      <a:pt x="133" y="79"/>
                      <a:pt x="130" y="70"/>
                      <a:pt x="124" y="66"/>
                    </a:cubicBezTo>
                    <a:cubicBezTo>
                      <a:pt x="114" y="76"/>
                      <a:pt x="110" y="94"/>
                      <a:pt x="96" y="101"/>
                    </a:cubicBezTo>
                    <a:cubicBezTo>
                      <a:pt x="89" y="105"/>
                      <a:pt x="79" y="106"/>
                      <a:pt x="72" y="108"/>
                    </a:cubicBezTo>
                    <a:cubicBezTo>
                      <a:pt x="65" y="109"/>
                      <a:pt x="50" y="111"/>
                      <a:pt x="47" y="117"/>
                    </a:cubicBezTo>
                    <a:cubicBezTo>
                      <a:pt x="43" y="127"/>
                      <a:pt x="51" y="134"/>
                      <a:pt x="39" y="139"/>
                    </a:cubicBezTo>
                    <a:cubicBezTo>
                      <a:pt x="30" y="143"/>
                      <a:pt x="18" y="142"/>
                      <a:pt x="9" y="138"/>
                    </a:cubicBezTo>
                    <a:cubicBezTo>
                      <a:pt x="6" y="136"/>
                      <a:pt x="5" y="135"/>
                      <a:pt x="4" y="135"/>
                    </a:cubicBezTo>
                    <a:cubicBezTo>
                      <a:pt x="0" y="141"/>
                      <a:pt x="13" y="149"/>
                      <a:pt x="17" y="153"/>
                    </a:cubicBezTo>
                    <a:cubicBezTo>
                      <a:pt x="21" y="156"/>
                      <a:pt x="22" y="162"/>
                      <a:pt x="28" y="164"/>
                    </a:cubicBezTo>
                    <a:cubicBezTo>
                      <a:pt x="35" y="166"/>
                      <a:pt x="36" y="161"/>
                      <a:pt x="41" y="159"/>
                    </a:cubicBezTo>
                    <a:cubicBezTo>
                      <a:pt x="49" y="156"/>
                      <a:pt x="58" y="163"/>
                      <a:pt x="67" y="158"/>
                    </a:cubicBezTo>
                    <a:cubicBezTo>
                      <a:pt x="71" y="156"/>
                      <a:pt x="73" y="150"/>
                      <a:pt x="76" y="148"/>
                    </a:cubicBezTo>
                    <a:cubicBezTo>
                      <a:pt x="80" y="145"/>
                      <a:pt x="89" y="145"/>
                      <a:pt x="93" y="146"/>
                    </a:cubicBezTo>
                    <a:cubicBezTo>
                      <a:pt x="96" y="147"/>
                      <a:pt x="96" y="149"/>
                      <a:pt x="98" y="150"/>
                    </a:cubicBezTo>
                    <a:cubicBezTo>
                      <a:pt x="99" y="151"/>
                      <a:pt x="102" y="150"/>
                      <a:pt x="103" y="150"/>
                    </a:cubicBezTo>
                    <a:cubicBezTo>
                      <a:pt x="107" y="152"/>
                      <a:pt x="111" y="154"/>
                      <a:pt x="116" y="153"/>
                    </a:cubicBezTo>
                    <a:cubicBezTo>
                      <a:pt x="116" y="144"/>
                      <a:pt x="128" y="151"/>
                      <a:pt x="133" y="149"/>
                    </a:cubicBezTo>
                    <a:cubicBezTo>
                      <a:pt x="138" y="146"/>
                      <a:pt x="137" y="135"/>
                      <a:pt x="145" y="137"/>
                    </a:cubicBezTo>
                    <a:cubicBezTo>
                      <a:pt x="147" y="130"/>
                      <a:pt x="141" y="132"/>
                      <a:pt x="145" y="126"/>
                    </a:cubicBezTo>
                    <a:cubicBezTo>
                      <a:pt x="146" y="124"/>
                      <a:pt x="150" y="124"/>
                      <a:pt x="152" y="121"/>
                    </a:cubicBezTo>
                    <a:cubicBezTo>
                      <a:pt x="153" y="118"/>
                      <a:pt x="150" y="118"/>
                      <a:pt x="150" y="115"/>
                    </a:cubicBezTo>
                    <a:cubicBezTo>
                      <a:pt x="152" y="108"/>
                      <a:pt x="155" y="109"/>
                      <a:pt x="159" y="105"/>
                    </a:cubicBezTo>
                    <a:cubicBezTo>
                      <a:pt x="164" y="100"/>
                      <a:pt x="163" y="98"/>
                      <a:pt x="164" y="92"/>
                    </a:cubicBezTo>
                    <a:cubicBezTo>
                      <a:pt x="166" y="82"/>
                      <a:pt x="165" y="73"/>
                      <a:pt x="178" y="70"/>
                    </a:cubicBezTo>
                    <a:cubicBezTo>
                      <a:pt x="190" y="68"/>
                      <a:pt x="202" y="72"/>
                      <a:pt x="212" y="74"/>
                    </a:cubicBezTo>
                    <a:cubicBezTo>
                      <a:pt x="218" y="76"/>
                      <a:pt x="222" y="76"/>
                      <a:pt x="226" y="77"/>
                    </a:cubicBezTo>
                    <a:cubicBezTo>
                      <a:pt x="228" y="76"/>
                      <a:pt x="230" y="75"/>
                      <a:pt x="231" y="75"/>
                    </a:cubicBezTo>
                    <a:cubicBezTo>
                      <a:pt x="236" y="74"/>
                      <a:pt x="247" y="79"/>
                      <a:pt x="248" y="72"/>
                    </a:cubicBezTo>
                    <a:cubicBezTo>
                      <a:pt x="248" y="67"/>
                      <a:pt x="240" y="62"/>
                      <a:pt x="237" y="61"/>
                    </a:cubicBezTo>
                    <a:cubicBezTo>
                      <a:pt x="236" y="49"/>
                      <a:pt x="259" y="60"/>
                      <a:pt x="261" y="49"/>
                    </a:cubicBezTo>
                    <a:cubicBezTo>
                      <a:pt x="262" y="44"/>
                      <a:pt x="256" y="42"/>
                      <a:pt x="252" y="4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2" name="Freeform 514">
                <a:extLst>
                  <a:ext uri="{FF2B5EF4-FFF2-40B4-BE49-F238E27FC236}">
                    <a16:creationId xmlns:a16="http://schemas.microsoft.com/office/drawing/2014/main" id="{4E4BF7A5-EA5D-4594-B27D-400318EA4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982" y="4578981"/>
                <a:ext cx="242936" cy="204597"/>
              </a:xfrm>
              <a:custGeom>
                <a:avLst/>
                <a:gdLst>
                  <a:gd name="T0" fmla="*/ 253 w 279"/>
                  <a:gd name="T1" fmla="*/ 53 h 235"/>
                  <a:gd name="T2" fmla="*/ 215 w 279"/>
                  <a:gd name="T3" fmla="*/ 42 h 235"/>
                  <a:gd name="T4" fmla="*/ 188 w 279"/>
                  <a:gd name="T5" fmla="*/ 35 h 235"/>
                  <a:gd name="T6" fmla="*/ 174 w 279"/>
                  <a:gd name="T7" fmla="*/ 44 h 235"/>
                  <a:gd name="T8" fmla="*/ 164 w 279"/>
                  <a:gd name="T9" fmla="*/ 50 h 235"/>
                  <a:gd name="T10" fmla="*/ 142 w 279"/>
                  <a:gd name="T11" fmla="*/ 66 h 235"/>
                  <a:gd name="T12" fmla="*/ 109 w 279"/>
                  <a:gd name="T13" fmla="*/ 54 h 235"/>
                  <a:gd name="T14" fmla="*/ 105 w 279"/>
                  <a:gd name="T15" fmla="*/ 59 h 235"/>
                  <a:gd name="T16" fmla="*/ 99 w 279"/>
                  <a:gd name="T17" fmla="*/ 29 h 235"/>
                  <a:gd name="T18" fmla="*/ 75 w 279"/>
                  <a:gd name="T19" fmla="*/ 8 h 235"/>
                  <a:gd name="T20" fmla="*/ 40 w 279"/>
                  <a:gd name="T21" fmla="*/ 5 h 235"/>
                  <a:gd name="T22" fmla="*/ 0 w 279"/>
                  <a:gd name="T23" fmla="*/ 13 h 235"/>
                  <a:gd name="T24" fmla="*/ 44 w 279"/>
                  <a:gd name="T25" fmla="*/ 50 h 235"/>
                  <a:gd name="T26" fmla="*/ 88 w 279"/>
                  <a:gd name="T27" fmla="*/ 51 h 235"/>
                  <a:gd name="T28" fmla="*/ 37 w 279"/>
                  <a:gd name="T29" fmla="*/ 65 h 235"/>
                  <a:gd name="T30" fmla="*/ 60 w 279"/>
                  <a:gd name="T31" fmla="*/ 82 h 235"/>
                  <a:gd name="T32" fmla="*/ 70 w 279"/>
                  <a:gd name="T33" fmla="*/ 103 h 235"/>
                  <a:gd name="T34" fmla="*/ 90 w 279"/>
                  <a:gd name="T35" fmla="*/ 90 h 235"/>
                  <a:gd name="T36" fmla="*/ 138 w 279"/>
                  <a:gd name="T37" fmla="*/ 115 h 235"/>
                  <a:gd name="T38" fmla="*/ 178 w 279"/>
                  <a:gd name="T39" fmla="*/ 125 h 235"/>
                  <a:gd name="T40" fmla="*/ 214 w 279"/>
                  <a:gd name="T41" fmla="*/ 174 h 235"/>
                  <a:gd name="T42" fmla="*/ 199 w 279"/>
                  <a:gd name="T43" fmla="*/ 216 h 235"/>
                  <a:gd name="T44" fmla="*/ 258 w 279"/>
                  <a:gd name="T45" fmla="*/ 215 h 235"/>
                  <a:gd name="T46" fmla="*/ 279 w 279"/>
                  <a:gd name="T47" fmla="*/ 235 h 235"/>
                  <a:gd name="T48" fmla="*/ 279 w 279"/>
                  <a:gd name="T49" fmla="*/ 61 h 235"/>
                  <a:gd name="T50" fmla="*/ 253 w 279"/>
                  <a:gd name="T51" fmla="*/ 53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79" h="235">
                    <a:moveTo>
                      <a:pt x="253" y="53"/>
                    </a:moveTo>
                    <a:cubicBezTo>
                      <a:pt x="242" y="50"/>
                      <a:pt x="226" y="47"/>
                      <a:pt x="215" y="42"/>
                    </a:cubicBezTo>
                    <a:cubicBezTo>
                      <a:pt x="202" y="35"/>
                      <a:pt x="203" y="29"/>
                      <a:pt x="188" y="35"/>
                    </a:cubicBezTo>
                    <a:cubicBezTo>
                      <a:pt x="183" y="37"/>
                      <a:pt x="178" y="42"/>
                      <a:pt x="174" y="44"/>
                    </a:cubicBezTo>
                    <a:cubicBezTo>
                      <a:pt x="173" y="45"/>
                      <a:pt x="166" y="49"/>
                      <a:pt x="164" y="50"/>
                    </a:cubicBezTo>
                    <a:cubicBezTo>
                      <a:pt x="157" y="55"/>
                      <a:pt x="148" y="58"/>
                      <a:pt x="142" y="66"/>
                    </a:cubicBezTo>
                    <a:cubicBezTo>
                      <a:pt x="124" y="90"/>
                      <a:pt x="119" y="79"/>
                      <a:pt x="109" y="54"/>
                    </a:cubicBezTo>
                    <a:cubicBezTo>
                      <a:pt x="108" y="56"/>
                      <a:pt x="106" y="58"/>
                      <a:pt x="105" y="59"/>
                    </a:cubicBezTo>
                    <a:cubicBezTo>
                      <a:pt x="93" y="52"/>
                      <a:pt x="101" y="40"/>
                      <a:pt x="99" y="29"/>
                    </a:cubicBezTo>
                    <a:cubicBezTo>
                      <a:pt x="96" y="14"/>
                      <a:pt x="86" y="12"/>
                      <a:pt x="75" y="8"/>
                    </a:cubicBezTo>
                    <a:cubicBezTo>
                      <a:pt x="61" y="3"/>
                      <a:pt x="54" y="0"/>
                      <a:pt x="40" y="5"/>
                    </a:cubicBezTo>
                    <a:cubicBezTo>
                      <a:pt x="25" y="10"/>
                      <a:pt x="16" y="10"/>
                      <a:pt x="0" y="13"/>
                    </a:cubicBezTo>
                    <a:cubicBezTo>
                      <a:pt x="0" y="39"/>
                      <a:pt x="39" y="27"/>
                      <a:pt x="44" y="50"/>
                    </a:cubicBezTo>
                    <a:cubicBezTo>
                      <a:pt x="43" y="45"/>
                      <a:pt x="84" y="50"/>
                      <a:pt x="88" y="51"/>
                    </a:cubicBezTo>
                    <a:cubicBezTo>
                      <a:pt x="89" y="66"/>
                      <a:pt x="45" y="59"/>
                      <a:pt x="37" y="65"/>
                    </a:cubicBezTo>
                    <a:cubicBezTo>
                      <a:pt x="39" y="65"/>
                      <a:pt x="60" y="82"/>
                      <a:pt x="60" y="82"/>
                    </a:cubicBezTo>
                    <a:cubicBezTo>
                      <a:pt x="56" y="88"/>
                      <a:pt x="58" y="106"/>
                      <a:pt x="70" y="103"/>
                    </a:cubicBezTo>
                    <a:cubicBezTo>
                      <a:pt x="84" y="97"/>
                      <a:pt x="71" y="86"/>
                      <a:pt x="90" y="90"/>
                    </a:cubicBezTo>
                    <a:cubicBezTo>
                      <a:pt x="108" y="94"/>
                      <a:pt x="121" y="109"/>
                      <a:pt x="138" y="115"/>
                    </a:cubicBezTo>
                    <a:cubicBezTo>
                      <a:pt x="150" y="120"/>
                      <a:pt x="165" y="119"/>
                      <a:pt x="178" y="125"/>
                    </a:cubicBezTo>
                    <a:cubicBezTo>
                      <a:pt x="194" y="132"/>
                      <a:pt x="219" y="153"/>
                      <a:pt x="214" y="174"/>
                    </a:cubicBezTo>
                    <a:cubicBezTo>
                      <a:pt x="211" y="187"/>
                      <a:pt x="170" y="207"/>
                      <a:pt x="199" y="216"/>
                    </a:cubicBezTo>
                    <a:cubicBezTo>
                      <a:pt x="221" y="222"/>
                      <a:pt x="236" y="198"/>
                      <a:pt x="258" y="215"/>
                    </a:cubicBezTo>
                    <a:cubicBezTo>
                      <a:pt x="269" y="224"/>
                      <a:pt x="269" y="230"/>
                      <a:pt x="279" y="235"/>
                    </a:cubicBezTo>
                    <a:cubicBezTo>
                      <a:pt x="279" y="61"/>
                      <a:pt x="279" y="61"/>
                      <a:pt x="279" y="61"/>
                    </a:cubicBezTo>
                    <a:cubicBezTo>
                      <a:pt x="271" y="58"/>
                      <a:pt x="262" y="55"/>
                      <a:pt x="253" y="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3" name="Freeform 515">
                <a:extLst>
                  <a:ext uri="{FF2B5EF4-FFF2-40B4-BE49-F238E27FC236}">
                    <a16:creationId xmlns:a16="http://schemas.microsoft.com/office/drawing/2014/main" id="{AF14A4C1-C637-4E2B-BBC8-4B14A3589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917" y="4632066"/>
                <a:ext cx="230033" cy="191326"/>
              </a:xfrm>
              <a:custGeom>
                <a:avLst/>
                <a:gdLst>
                  <a:gd name="T0" fmla="*/ 225 w 264"/>
                  <a:gd name="T1" fmla="*/ 173 h 220"/>
                  <a:gd name="T2" fmla="*/ 198 w 264"/>
                  <a:gd name="T3" fmla="*/ 162 h 220"/>
                  <a:gd name="T4" fmla="*/ 185 w 264"/>
                  <a:gd name="T5" fmla="*/ 136 h 220"/>
                  <a:gd name="T6" fmla="*/ 165 w 264"/>
                  <a:gd name="T7" fmla="*/ 119 h 220"/>
                  <a:gd name="T8" fmla="*/ 190 w 264"/>
                  <a:gd name="T9" fmla="*/ 110 h 220"/>
                  <a:gd name="T10" fmla="*/ 139 w 264"/>
                  <a:gd name="T11" fmla="*/ 81 h 220"/>
                  <a:gd name="T12" fmla="*/ 127 w 264"/>
                  <a:gd name="T13" fmla="*/ 57 h 220"/>
                  <a:gd name="T14" fmla="*/ 114 w 264"/>
                  <a:gd name="T15" fmla="*/ 51 h 220"/>
                  <a:gd name="T16" fmla="*/ 106 w 264"/>
                  <a:gd name="T17" fmla="*/ 40 h 220"/>
                  <a:gd name="T18" fmla="*/ 40 w 264"/>
                  <a:gd name="T19" fmla="*/ 14 h 220"/>
                  <a:gd name="T20" fmla="*/ 0 w 264"/>
                  <a:gd name="T21" fmla="*/ 0 h 220"/>
                  <a:gd name="T22" fmla="*/ 0 w 264"/>
                  <a:gd name="T23" fmla="*/ 174 h 220"/>
                  <a:gd name="T24" fmla="*/ 4 w 264"/>
                  <a:gd name="T25" fmla="*/ 175 h 220"/>
                  <a:gd name="T26" fmla="*/ 45 w 264"/>
                  <a:gd name="T27" fmla="*/ 180 h 220"/>
                  <a:gd name="T28" fmla="*/ 80 w 264"/>
                  <a:gd name="T29" fmla="*/ 138 h 220"/>
                  <a:gd name="T30" fmla="*/ 144 w 264"/>
                  <a:gd name="T31" fmla="*/ 163 h 220"/>
                  <a:gd name="T32" fmla="*/ 167 w 264"/>
                  <a:gd name="T33" fmla="*/ 193 h 220"/>
                  <a:gd name="T34" fmla="*/ 204 w 264"/>
                  <a:gd name="T35" fmla="*/ 205 h 220"/>
                  <a:gd name="T36" fmla="*/ 234 w 264"/>
                  <a:gd name="T37" fmla="*/ 208 h 220"/>
                  <a:gd name="T38" fmla="*/ 246 w 264"/>
                  <a:gd name="T39" fmla="*/ 218 h 220"/>
                  <a:gd name="T40" fmla="*/ 264 w 264"/>
                  <a:gd name="T41" fmla="*/ 216 h 220"/>
                  <a:gd name="T42" fmla="*/ 225 w 264"/>
                  <a:gd name="T43" fmla="*/ 17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4" h="220">
                    <a:moveTo>
                      <a:pt x="225" y="173"/>
                    </a:moveTo>
                    <a:cubicBezTo>
                      <a:pt x="205" y="172"/>
                      <a:pt x="209" y="177"/>
                      <a:pt x="198" y="162"/>
                    </a:cubicBezTo>
                    <a:cubicBezTo>
                      <a:pt x="193" y="155"/>
                      <a:pt x="184" y="146"/>
                      <a:pt x="185" y="136"/>
                    </a:cubicBezTo>
                    <a:cubicBezTo>
                      <a:pt x="177" y="134"/>
                      <a:pt x="157" y="131"/>
                      <a:pt x="165" y="119"/>
                    </a:cubicBezTo>
                    <a:cubicBezTo>
                      <a:pt x="171" y="111"/>
                      <a:pt x="186" y="120"/>
                      <a:pt x="190" y="110"/>
                    </a:cubicBezTo>
                    <a:cubicBezTo>
                      <a:pt x="198" y="92"/>
                      <a:pt x="148" y="85"/>
                      <a:pt x="139" y="81"/>
                    </a:cubicBezTo>
                    <a:cubicBezTo>
                      <a:pt x="126" y="73"/>
                      <a:pt x="134" y="68"/>
                      <a:pt x="127" y="57"/>
                    </a:cubicBezTo>
                    <a:cubicBezTo>
                      <a:pt x="125" y="54"/>
                      <a:pt x="117" y="54"/>
                      <a:pt x="114" y="51"/>
                    </a:cubicBezTo>
                    <a:cubicBezTo>
                      <a:pt x="110" y="49"/>
                      <a:pt x="110" y="43"/>
                      <a:pt x="106" y="40"/>
                    </a:cubicBezTo>
                    <a:cubicBezTo>
                      <a:pt x="88" y="27"/>
                      <a:pt x="62" y="22"/>
                      <a:pt x="40" y="14"/>
                    </a:cubicBezTo>
                    <a:cubicBezTo>
                      <a:pt x="27" y="9"/>
                      <a:pt x="14" y="4"/>
                      <a:pt x="0" y="0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1" y="174"/>
                      <a:pt x="2" y="175"/>
                      <a:pt x="4" y="175"/>
                    </a:cubicBezTo>
                    <a:cubicBezTo>
                      <a:pt x="15" y="179"/>
                      <a:pt x="34" y="183"/>
                      <a:pt x="45" y="180"/>
                    </a:cubicBezTo>
                    <a:cubicBezTo>
                      <a:pt x="68" y="175"/>
                      <a:pt x="64" y="146"/>
                      <a:pt x="80" y="138"/>
                    </a:cubicBezTo>
                    <a:cubicBezTo>
                      <a:pt x="101" y="127"/>
                      <a:pt x="135" y="149"/>
                      <a:pt x="144" y="163"/>
                    </a:cubicBezTo>
                    <a:cubicBezTo>
                      <a:pt x="151" y="173"/>
                      <a:pt x="158" y="184"/>
                      <a:pt x="167" y="193"/>
                    </a:cubicBezTo>
                    <a:cubicBezTo>
                      <a:pt x="177" y="202"/>
                      <a:pt x="189" y="203"/>
                      <a:pt x="204" y="205"/>
                    </a:cubicBezTo>
                    <a:cubicBezTo>
                      <a:pt x="213" y="206"/>
                      <a:pt x="225" y="204"/>
                      <a:pt x="234" y="208"/>
                    </a:cubicBezTo>
                    <a:cubicBezTo>
                      <a:pt x="237" y="210"/>
                      <a:pt x="239" y="216"/>
                      <a:pt x="246" y="218"/>
                    </a:cubicBezTo>
                    <a:cubicBezTo>
                      <a:pt x="251" y="220"/>
                      <a:pt x="260" y="218"/>
                      <a:pt x="264" y="216"/>
                    </a:cubicBezTo>
                    <a:cubicBezTo>
                      <a:pt x="258" y="200"/>
                      <a:pt x="220" y="198"/>
                      <a:pt x="225" y="17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4" name="Freeform 516">
                <a:extLst>
                  <a:ext uri="{FF2B5EF4-FFF2-40B4-BE49-F238E27FC236}">
                    <a16:creationId xmlns:a16="http://schemas.microsoft.com/office/drawing/2014/main" id="{DCDBE642-9580-4F93-ABF9-9DBC11439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5" name="Freeform 517">
                <a:extLst>
                  <a:ext uri="{FF2B5EF4-FFF2-40B4-BE49-F238E27FC236}">
                    <a16:creationId xmlns:a16="http://schemas.microsoft.com/office/drawing/2014/main" id="{7616B610-E375-4227-B7F5-F08605F77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9240" y="3882246"/>
                <a:ext cx="79258" cy="45343"/>
              </a:xfrm>
              <a:custGeom>
                <a:avLst/>
                <a:gdLst>
                  <a:gd name="T0" fmla="*/ 3 w 91"/>
                  <a:gd name="T1" fmla="*/ 39 h 52"/>
                  <a:gd name="T2" fmla="*/ 30 w 91"/>
                  <a:gd name="T3" fmla="*/ 50 h 52"/>
                  <a:gd name="T4" fmla="*/ 38 w 91"/>
                  <a:gd name="T5" fmla="*/ 51 h 52"/>
                  <a:gd name="T6" fmla="*/ 44 w 91"/>
                  <a:gd name="T7" fmla="*/ 47 h 52"/>
                  <a:gd name="T8" fmla="*/ 59 w 91"/>
                  <a:gd name="T9" fmla="*/ 49 h 52"/>
                  <a:gd name="T10" fmla="*/ 74 w 91"/>
                  <a:gd name="T11" fmla="*/ 47 h 52"/>
                  <a:gd name="T12" fmla="*/ 88 w 91"/>
                  <a:gd name="T13" fmla="*/ 45 h 52"/>
                  <a:gd name="T14" fmla="*/ 86 w 91"/>
                  <a:gd name="T15" fmla="*/ 29 h 52"/>
                  <a:gd name="T16" fmla="*/ 79 w 91"/>
                  <a:gd name="T17" fmla="*/ 22 h 52"/>
                  <a:gd name="T18" fmla="*/ 80 w 91"/>
                  <a:gd name="T19" fmla="*/ 16 h 52"/>
                  <a:gd name="T20" fmla="*/ 73 w 91"/>
                  <a:gd name="T21" fmla="*/ 13 h 52"/>
                  <a:gd name="T22" fmla="*/ 63 w 91"/>
                  <a:gd name="T23" fmla="*/ 13 h 52"/>
                  <a:gd name="T24" fmla="*/ 50 w 91"/>
                  <a:gd name="T25" fmla="*/ 9 h 52"/>
                  <a:gd name="T26" fmla="*/ 27 w 91"/>
                  <a:gd name="T27" fmla="*/ 8 h 52"/>
                  <a:gd name="T28" fmla="*/ 20 w 91"/>
                  <a:gd name="T29" fmla="*/ 14 h 52"/>
                  <a:gd name="T30" fmla="*/ 17 w 91"/>
                  <a:gd name="T31" fmla="*/ 19 h 52"/>
                  <a:gd name="T32" fmla="*/ 5 w 91"/>
                  <a:gd name="T33" fmla="*/ 15 h 52"/>
                  <a:gd name="T34" fmla="*/ 3 w 91"/>
                  <a:gd name="T35" fmla="*/ 3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52">
                    <a:moveTo>
                      <a:pt x="3" y="39"/>
                    </a:moveTo>
                    <a:cubicBezTo>
                      <a:pt x="7" y="47"/>
                      <a:pt x="21" y="49"/>
                      <a:pt x="30" y="50"/>
                    </a:cubicBezTo>
                    <a:cubicBezTo>
                      <a:pt x="33" y="51"/>
                      <a:pt x="35" y="52"/>
                      <a:pt x="38" y="51"/>
                    </a:cubicBezTo>
                    <a:cubicBezTo>
                      <a:pt x="41" y="51"/>
                      <a:pt x="42" y="47"/>
                      <a:pt x="44" y="47"/>
                    </a:cubicBezTo>
                    <a:cubicBezTo>
                      <a:pt x="47" y="47"/>
                      <a:pt x="54" y="49"/>
                      <a:pt x="59" y="49"/>
                    </a:cubicBezTo>
                    <a:cubicBezTo>
                      <a:pt x="64" y="49"/>
                      <a:pt x="69" y="47"/>
                      <a:pt x="74" y="47"/>
                    </a:cubicBezTo>
                    <a:cubicBezTo>
                      <a:pt x="78" y="46"/>
                      <a:pt x="82" y="50"/>
                      <a:pt x="88" y="45"/>
                    </a:cubicBezTo>
                    <a:cubicBezTo>
                      <a:pt x="91" y="43"/>
                      <a:pt x="90" y="33"/>
                      <a:pt x="86" y="29"/>
                    </a:cubicBezTo>
                    <a:cubicBezTo>
                      <a:pt x="82" y="25"/>
                      <a:pt x="80" y="31"/>
                      <a:pt x="79" y="22"/>
                    </a:cubicBezTo>
                    <a:cubicBezTo>
                      <a:pt x="79" y="19"/>
                      <a:pt x="80" y="18"/>
                      <a:pt x="80" y="16"/>
                    </a:cubicBezTo>
                    <a:cubicBezTo>
                      <a:pt x="78" y="15"/>
                      <a:pt x="75" y="14"/>
                      <a:pt x="73" y="13"/>
                    </a:cubicBezTo>
                    <a:cubicBezTo>
                      <a:pt x="68" y="12"/>
                      <a:pt x="67" y="13"/>
                      <a:pt x="63" y="13"/>
                    </a:cubicBezTo>
                    <a:cubicBezTo>
                      <a:pt x="59" y="12"/>
                      <a:pt x="55" y="10"/>
                      <a:pt x="50" y="9"/>
                    </a:cubicBezTo>
                    <a:cubicBezTo>
                      <a:pt x="54" y="0"/>
                      <a:pt x="31" y="5"/>
                      <a:pt x="27" y="8"/>
                    </a:cubicBezTo>
                    <a:cubicBezTo>
                      <a:pt x="24" y="9"/>
                      <a:pt x="22" y="12"/>
                      <a:pt x="20" y="14"/>
                    </a:cubicBezTo>
                    <a:cubicBezTo>
                      <a:pt x="19" y="16"/>
                      <a:pt x="19" y="18"/>
                      <a:pt x="17" y="19"/>
                    </a:cubicBezTo>
                    <a:cubicBezTo>
                      <a:pt x="10" y="23"/>
                      <a:pt x="8" y="19"/>
                      <a:pt x="5" y="15"/>
                    </a:cubicBezTo>
                    <a:cubicBezTo>
                      <a:pt x="5" y="22"/>
                      <a:pt x="0" y="32"/>
                      <a:pt x="3" y="3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6" name="Freeform 518">
                <a:extLst>
                  <a:ext uri="{FF2B5EF4-FFF2-40B4-BE49-F238E27FC236}">
                    <a16:creationId xmlns:a16="http://schemas.microsoft.com/office/drawing/2014/main" id="{37FE4B6F-DF84-4A60-90B1-F49640EE6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7" name="Freeform 519">
                <a:extLst>
                  <a:ext uri="{FF2B5EF4-FFF2-40B4-BE49-F238E27FC236}">
                    <a16:creationId xmlns:a16="http://schemas.microsoft.com/office/drawing/2014/main" id="{D2FDAE43-312F-4EA2-8B70-0F4A4E64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972" y="3878560"/>
                <a:ext cx="209021" cy="456380"/>
              </a:xfrm>
              <a:custGeom>
                <a:avLst/>
                <a:gdLst>
                  <a:gd name="T0" fmla="*/ 226 w 240"/>
                  <a:gd name="T1" fmla="*/ 209 h 524"/>
                  <a:gd name="T2" fmla="*/ 209 w 240"/>
                  <a:gd name="T3" fmla="*/ 202 h 524"/>
                  <a:gd name="T4" fmla="*/ 187 w 240"/>
                  <a:gd name="T5" fmla="*/ 190 h 524"/>
                  <a:gd name="T6" fmla="*/ 192 w 240"/>
                  <a:gd name="T7" fmla="*/ 170 h 524"/>
                  <a:gd name="T8" fmla="*/ 181 w 240"/>
                  <a:gd name="T9" fmla="*/ 160 h 524"/>
                  <a:gd name="T10" fmla="*/ 177 w 240"/>
                  <a:gd name="T11" fmla="*/ 134 h 524"/>
                  <a:gd name="T12" fmla="*/ 143 w 240"/>
                  <a:gd name="T13" fmla="*/ 138 h 524"/>
                  <a:gd name="T14" fmla="*/ 148 w 240"/>
                  <a:gd name="T15" fmla="*/ 112 h 524"/>
                  <a:gd name="T16" fmla="*/ 160 w 240"/>
                  <a:gd name="T17" fmla="*/ 89 h 524"/>
                  <a:gd name="T18" fmla="*/ 170 w 240"/>
                  <a:gd name="T19" fmla="*/ 73 h 524"/>
                  <a:gd name="T20" fmla="*/ 173 w 240"/>
                  <a:gd name="T21" fmla="*/ 31 h 524"/>
                  <a:gd name="T22" fmla="*/ 154 w 240"/>
                  <a:gd name="T23" fmla="*/ 7 h 524"/>
                  <a:gd name="T24" fmla="*/ 137 w 240"/>
                  <a:gd name="T25" fmla="*/ 7 h 524"/>
                  <a:gd name="T26" fmla="*/ 125 w 240"/>
                  <a:gd name="T27" fmla="*/ 30 h 524"/>
                  <a:gd name="T28" fmla="*/ 109 w 240"/>
                  <a:gd name="T29" fmla="*/ 37 h 524"/>
                  <a:gd name="T30" fmla="*/ 77 w 240"/>
                  <a:gd name="T31" fmla="*/ 63 h 524"/>
                  <a:gd name="T32" fmla="*/ 69 w 240"/>
                  <a:gd name="T33" fmla="*/ 101 h 524"/>
                  <a:gd name="T34" fmla="*/ 56 w 240"/>
                  <a:gd name="T35" fmla="*/ 132 h 524"/>
                  <a:gd name="T36" fmla="*/ 31 w 240"/>
                  <a:gd name="T37" fmla="*/ 136 h 524"/>
                  <a:gd name="T38" fmla="*/ 27 w 240"/>
                  <a:gd name="T39" fmla="*/ 185 h 524"/>
                  <a:gd name="T40" fmla="*/ 13 w 240"/>
                  <a:gd name="T41" fmla="*/ 212 h 524"/>
                  <a:gd name="T42" fmla="*/ 0 w 240"/>
                  <a:gd name="T43" fmla="*/ 222 h 524"/>
                  <a:gd name="T44" fmla="*/ 13 w 240"/>
                  <a:gd name="T45" fmla="*/ 236 h 524"/>
                  <a:gd name="T46" fmla="*/ 27 w 240"/>
                  <a:gd name="T47" fmla="*/ 251 h 524"/>
                  <a:gd name="T48" fmla="*/ 56 w 240"/>
                  <a:gd name="T49" fmla="*/ 292 h 524"/>
                  <a:gd name="T50" fmla="*/ 64 w 240"/>
                  <a:gd name="T51" fmla="*/ 324 h 524"/>
                  <a:gd name="T52" fmla="*/ 55 w 240"/>
                  <a:gd name="T53" fmla="*/ 362 h 524"/>
                  <a:gd name="T54" fmla="*/ 75 w 240"/>
                  <a:gd name="T55" fmla="*/ 368 h 524"/>
                  <a:gd name="T56" fmla="*/ 85 w 240"/>
                  <a:gd name="T57" fmla="*/ 371 h 524"/>
                  <a:gd name="T58" fmla="*/ 93 w 240"/>
                  <a:gd name="T59" fmla="*/ 361 h 524"/>
                  <a:gd name="T60" fmla="*/ 104 w 240"/>
                  <a:gd name="T61" fmla="*/ 354 h 524"/>
                  <a:gd name="T62" fmla="*/ 119 w 240"/>
                  <a:gd name="T63" fmla="*/ 352 h 524"/>
                  <a:gd name="T64" fmla="*/ 130 w 240"/>
                  <a:gd name="T65" fmla="*/ 342 h 524"/>
                  <a:gd name="T66" fmla="*/ 148 w 240"/>
                  <a:gd name="T67" fmla="*/ 369 h 524"/>
                  <a:gd name="T68" fmla="*/ 158 w 240"/>
                  <a:gd name="T69" fmla="*/ 429 h 524"/>
                  <a:gd name="T70" fmla="*/ 169 w 240"/>
                  <a:gd name="T71" fmla="*/ 477 h 524"/>
                  <a:gd name="T72" fmla="*/ 173 w 240"/>
                  <a:gd name="T73" fmla="*/ 497 h 524"/>
                  <a:gd name="T74" fmla="*/ 172 w 240"/>
                  <a:gd name="T75" fmla="*/ 517 h 524"/>
                  <a:gd name="T76" fmla="*/ 170 w 240"/>
                  <a:gd name="T77" fmla="*/ 524 h 524"/>
                  <a:gd name="T78" fmla="*/ 192 w 240"/>
                  <a:gd name="T79" fmla="*/ 489 h 524"/>
                  <a:gd name="T80" fmla="*/ 187 w 240"/>
                  <a:gd name="T81" fmla="*/ 448 h 524"/>
                  <a:gd name="T82" fmla="*/ 161 w 240"/>
                  <a:gd name="T83" fmla="*/ 383 h 524"/>
                  <a:gd name="T84" fmla="*/ 175 w 240"/>
                  <a:gd name="T85" fmla="*/ 358 h 524"/>
                  <a:gd name="T86" fmla="*/ 170 w 240"/>
                  <a:gd name="T87" fmla="*/ 342 h 524"/>
                  <a:gd name="T88" fmla="*/ 161 w 240"/>
                  <a:gd name="T89" fmla="*/ 330 h 524"/>
                  <a:gd name="T90" fmla="*/ 148 w 240"/>
                  <a:gd name="T91" fmla="*/ 301 h 524"/>
                  <a:gd name="T92" fmla="*/ 148 w 240"/>
                  <a:gd name="T93" fmla="*/ 291 h 524"/>
                  <a:gd name="T94" fmla="*/ 152 w 240"/>
                  <a:gd name="T95" fmla="*/ 275 h 524"/>
                  <a:gd name="T96" fmla="*/ 157 w 240"/>
                  <a:gd name="T97" fmla="*/ 256 h 524"/>
                  <a:gd name="T98" fmla="*/ 175 w 240"/>
                  <a:gd name="T99" fmla="*/ 256 h 524"/>
                  <a:gd name="T100" fmla="*/ 188 w 240"/>
                  <a:gd name="T101" fmla="*/ 247 h 524"/>
                  <a:gd name="T102" fmla="*/ 195 w 240"/>
                  <a:gd name="T103" fmla="*/ 240 h 524"/>
                  <a:gd name="T104" fmla="*/ 214 w 240"/>
                  <a:gd name="T105" fmla="*/ 237 h 524"/>
                  <a:gd name="T106" fmla="*/ 223 w 240"/>
                  <a:gd name="T107" fmla="*/ 227 h 524"/>
                  <a:gd name="T108" fmla="*/ 240 w 240"/>
                  <a:gd name="T109" fmla="*/ 208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0" h="524">
                    <a:moveTo>
                      <a:pt x="238" y="203"/>
                    </a:moveTo>
                    <a:cubicBezTo>
                      <a:pt x="233" y="199"/>
                      <a:pt x="231" y="207"/>
                      <a:pt x="226" y="209"/>
                    </a:cubicBezTo>
                    <a:cubicBezTo>
                      <a:pt x="223" y="210"/>
                      <a:pt x="216" y="209"/>
                      <a:pt x="213" y="208"/>
                    </a:cubicBezTo>
                    <a:cubicBezTo>
                      <a:pt x="215" y="203"/>
                      <a:pt x="210" y="205"/>
                      <a:pt x="209" y="202"/>
                    </a:cubicBezTo>
                    <a:cubicBezTo>
                      <a:pt x="208" y="200"/>
                      <a:pt x="209" y="195"/>
                      <a:pt x="208" y="194"/>
                    </a:cubicBezTo>
                    <a:cubicBezTo>
                      <a:pt x="206" y="191"/>
                      <a:pt x="191" y="190"/>
                      <a:pt x="187" y="190"/>
                    </a:cubicBezTo>
                    <a:cubicBezTo>
                      <a:pt x="186" y="186"/>
                      <a:pt x="190" y="184"/>
                      <a:pt x="191" y="180"/>
                    </a:cubicBezTo>
                    <a:cubicBezTo>
                      <a:pt x="192" y="177"/>
                      <a:pt x="190" y="173"/>
                      <a:pt x="192" y="170"/>
                    </a:cubicBezTo>
                    <a:cubicBezTo>
                      <a:pt x="192" y="170"/>
                      <a:pt x="196" y="167"/>
                      <a:pt x="196" y="167"/>
                    </a:cubicBezTo>
                    <a:cubicBezTo>
                      <a:pt x="197" y="160"/>
                      <a:pt x="185" y="162"/>
                      <a:pt x="181" y="160"/>
                    </a:cubicBezTo>
                    <a:cubicBezTo>
                      <a:pt x="177" y="156"/>
                      <a:pt x="181" y="147"/>
                      <a:pt x="175" y="146"/>
                    </a:cubicBezTo>
                    <a:cubicBezTo>
                      <a:pt x="177" y="140"/>
                      <a:pt x="169" y="136"/>
                      <a:pt x="177" y="134"/>
                    </a:cubicBezTo>
                    <a:cubicBezTo>
                      <a:pt x="175" y="131"/>
                      <a:pt x="166" y="132"/>
                      <a:pt x="162" y="133"/>
                    </a:cubicBezTo>
                    <a:cubicBezTo>
                      <a:pt x="155" y="133"/>
                      <a:pt x="149" y="140"/>
                      <a:pt x="143" y="138"/>
                    </a:cubicBezTo>
                    <a:cubicBezTo>
                      <a:pt x="144" y="134"/>
                      <a:pt x="149" y="131"/>
                      <a:pt x="146" y="125"/>
                    </a:cubicBezTo>
                    <a:cubicBezTo>
                      <a:pt x="145" y="122"/>
                      <a:pt x="138" y="111"/>
                      <a:pt x="148" y="112"/>
                    </a:cubicBezTo>
                    <a:cubicBezTo>
                      <a:pt x="149" y="108"/>
                      <a:pt x="148" y="103"/>
                      <a:pt x="149" y="99"/>
                    </a:cubicBezTo>
                    <a:cubicBezTo>
                      <a:pt x="157" y="101"/>
                      <a:pt x="159" y="96"/>
                      <a:pt x="160" y="89"/>
                    </a:cubicBezTo>
                    <a:cubicBezTo>
                      <a:pt x="164" y="89"/>
                      <a:pt x="169" y="88"/>
                      <a:pt x="170" y="84"/>
                    </a:cubicBezTo>
                    <a:cubicBezTo>
                      <a:pt x="175" y="83"/>
                      <a:pt x="169" y="77"/>
                      <a:pt x="170" y="73"/>
                    </a:cubicBezTo>
                    <a:cubicBezTo>
                      <a:pt x="177" y="74"/>
                      <a:pt x="176" y="53"/>
                      <a:pt x="175" y="48"/>
                    </a:cubicBezTo>
                    <a:cubicBezTo>
                      <a:pt x="175" y="43"/>
                      <a:pt x="176" y="36"/>
                      <a:pt x="173" y="31"/>
                    </a:cubicBezTo>
                    <a:cubicBezTo>
                      <a:pt x="169" y="24"/>
                      <a:pt x="164" y="33"/>
                      <a:pt x="161" y="23"/>
                    </a:cubicBezTo>
                    <a:cubicBezTo>
                      <a:pt x="159" y="16"/>
                      <a:pt x="160" y="13"/>
                      <a:pt x="154" y="7"/>
                    </a:cubicBezTo>
                    <a:cubicBezTo>
                      <a:pt x="148" y="3"/>
                      <a:pt x="144" y="0"/>
                      <a:pt x="140" y="8"/>
                    </a:cubicBezTo>
                    <a:cubicBezTo>
                      <a:pt x="139" y="8"/>
                      <a:pt x="138" y="7"/>
                      <a:pt x="137" y="7"/>
                    </a:cubicBezTo>
                    <a:cubicBezTo>
                      <a:pt x="138" y="11"/>
                      <a:pt x="138" y="16"/>
                      <a:pt x="135" y="19"/>
                    </a:cubicBezTo>
                    <a:cubicBezTo>
                      <a:pt x="133" y="22"/>
                      <a:pt x="125" y="27"/>
                      <a:pt x="125" y="30"/>
                    </a:cubicBezTo>
                    <a:cubicBezTo>
                      <a:pt x="124" y="32"/>
                      <a:pt x="130" y="39"/>
                      <a:pt x="131" y="43"/>
                    </a:cubicBezTo>
                    <a:cubicBezTo>
                      <a:pt x="122" y="43"/>
                      <a:pt x="117" y="35"/>
                      <a:pt x="109" y="37"/>
                    </a:cubicBezTo>
                    <a:cubicBezTo>
                      <a:pt x="102" y="39"/>
                      <a:pt x="97" y="48"/>
                      <a:pt x="91" y="52"/>
                    </a:cubicBezTo>
                    <a:cubicBezTo>
                      <a:pt x="86" y="56"/>
                      <a:pt x="80" y="56"/>
                      <a:pt x="77" y="63"/>
                    </a:cubicBezTo>
                    <a:cubicBezTo>
                      <a:pt x="75" y="70"/>
                      <a:pt x="80" y="75"/>
                      <a:pt x="76" y="82"/>
                    </a:cubicBezTo>
                    <a:cubicBezTo>
                      <a:pt x="74" y="85"/>
                      <a:pt x="57" y="101"/>
                      <a:pt x="69" y="101"/>
                    </a:cubicBezTo>
                    <a:cubicBezTo>
                      <a:pt x="69" y="107"/>
                      <a:pt x="64" y="111"/>
                      <a:pt x="62" y="116"/>
                    </a:cubicBezTo>
                    <a:cubicBezTo>
                      <a:pt x="59" y="121"/>
                      <a:pt x="59" y="127"/>
                      <a:pt x="56" y="132"/>
                    </a:cubicBezTo>
                    <a:cubicBezTo>
                      <a:pt x="52" y="138"/>
                      <a:pt x="50" y="139"/>
                      <a:pt x="44" y="137"/>
                    </a:cubicBezTo>
                    <a:cubicBezTo>
                      <a:pt x="39" y="137"/>
                      <a:pt x="34" y="132"/>
                      <a:pt x="31" y="136"/>
                    </a:cubicBezTo>
                    <a:cubicBezTo>
                      <a:pt x="38" y="139"/>
                      <a:pt x="35" y="165"/>
                      <a:pt x="26" y="166"/>
                    </a:cubicBezTo>
                    <a:cubicBezTo>
                      <a:pt x="26" y="172"/>
                      <a:pt x="28" y="180"/>
                      <a:pt x="27" y="185"/>
                    </a:cubicBezTo>
                    <a:cubicBezTo>
                      <a:pt x="26" y="193"/>
                      <a:pt x="20" y="190"/>
                      <a:pt x="13" y="191"/>
                    </a:cubicBezTo>
                    <a:cubicBezTo>
                      <a:pt x="11" y="196"/>
                      <a:pt x="14" y="206"/>
                      <a:pt x="13" y="212"/>
                    </a:cubicBezTo>
                    <a:cubicBezTo>
                      <a:pt x="7" y="211"/>
                      <a:pt x="3" y="207"/>
                      <a:pt x="0" y="216"/>
                    </a:cubicBezTo>
                    <a:cubicBezTo>
                      <a:pt x="0" y="218"/>
                      <a:pt x="0" y="220"/>
                      <a:pt x="0" y="222"/>
                    </a:cubicBezTo>
                    <a:cubicBezTo>
                      <a:pt x="0" y="223"/>
                      <a:pt x="0" y="224"/>
                      <a:pt x="1" y="225"/>
                    </a:cubicBezTo>
                    <a:cubicBezTo>
                      <a:pt x="5" y="229"/>
                      <a:pt x="10" y="230"/>
                      <a:pt x="13" y="236"/>
                    </a:cubicBezTo>
                    <a:cubicBezTo>
                      <a:pt x="17" y="242"/>
                      <a:pt x="19" y="252"/>
                      <a:pt x="25" y="256"/>
                    </a:cubicBezTo>
                    <a:cubicBezTo>
                      <a:pt x="25" y="254"/>
                      <a:pt x="27" y="253"/>
                      <a:pt x="27" y="251"/>
                    </a:cubicBezTo>
                    <a:cubicBezTo>
                      <a:pt x="37" y="250"/>
                      <a:pt x="35" y="262"/>
                      <a:pt x="36" y="267"/>
                    </a:cubicBezTo>
                    <a:cubicBezTo>
                      <a:pt x="38" y="280"/>
                      <a:pt x="52" y="281"/>
                      <a:pt x="56" y="292"/>
                    </a:cubicBezTo>
                    <a:cubicBezTo>
                      <a:pt x="57" y="296"/>
                      <a:pt x="55" y="300"/>
                      <a:pt x="56" y="303"/>
                    </a:cubicBezTo>
                    <a:cubicBezTo>
                      <a:pt x="57" y="311"/>
                      <a:pt x="64" y="316"/>
                      <a:pt x="64" y="324"/>
                    </a:cubicBezTo>
                    <a:cubicBezTo>
                      <a:pt x="64" y="332"/>
                      <a:pt x="60" y="342"/>
                      <a:pt x="58" y="349"/>
                    </a:cubicBezTo>
                    <a:cubicBezTo>
                      <a:pt x="57" y="353"/>
                      <a:pt x="54" y="358"/>
                      <a:pt x="55" y="362"/>
                    </a:cubicBezTo>
                    <a:cubicBezTo>
                      <a:pt x="58" y="366"/>
                      <a:pt x="62" y="365"/>
                      <a:pt x="67" y="366"/>
                    </a:cubicBezTo>
                    <a:cubicBezTo>
                      <a:pt x="70" y="367"/>
                      <a:pt x="72" y="368"/>
                      <a:pt x="75" y="368"/>
                    </a:cubicBezTo>
                    <a:cubicBezTo>
                      <a:pt x="76" y="368"/>
                      <a:pt x="78" y="366"/>
                      <a:pt x="80" y="366"/>
                    </a:cubicBezTo>
                    <a:cubicBezTo>
                      <a:pt x="82" y="367"/>
                      <a:pt x="81" y="371"/>
                      <a:pt x="85" y="371"/>
                    </a:cubicBezTo>
                    <a:cubicBezTo>
                      <a:pt x="87" y="372"/>
                      <a:pt x="90" y="370"/>
                      <a:pt x="91" y="368"/>
                    </a:cubicBezTo>
                    <a:cubicBezTo>
                      <a:pt x="92" y="367"/>
                      <a:pt x="91" y="363"/>
                      <a:pt x="93" y="361"/>
                    </a:cubicBezTo>
                    <a:cubicBezTo>
                      <a:pt x="95" y="360"/>
                      <a:pt x="98" y="361"/>
                      <a:pt x="99" y="360"/>
                    </a:cubicBezTo>
                    <a:cubicBezTo>
                      <a:pt x="101" y="358"/>
                      <a:pt x="102" y="355"/>
                      <a:pt x="104" y="354"/>
                    </a:cubicBezTo>
                    <a:cubicBezTo>
                      <a:pt x="106" y="353"/>
                      <a:pt x="109" y="353"/>
                      <a:pt x="111" y="352"/>
                    </a:cubicBezTo>
                    <a:cubicBezTo>
                      <a:pt x="110" y="347"/>
                      <a:pt x="119" y="347"/>
                      <a:pt x="119" y="352"/>
                    </a:cubicBezTo>
                    <a:cubicBezTo>
                      <a:pt x="122" y="352"/>
                      <a:pt x="127" y="353"/>
                      <a:pt x="129" y="351"/>
                    </a:cubicBezTo>
                    <a:cubicBezTo>
                      <a:pt x="131" y="349"/>
                      <a:pt x="129" y="345"/>
                      <a:pt x="130" y="342"/>
                    </a:cubicBezTo>
                    <a:cubicBezTo>
                      <a:pt x="135" y="334"/>
                      <a:pt x="138" y="350"/>
                      <a:pt x="140" y="354"/>
                    </a:cubicBezTo>
                    <a:cubicBezTo>
                      <a:pt x="143" y="360"/>
                      <a:pt x="146" y="364"/>
                      <a:pt x="148" y="369"/>
                    </a:cubicBezTo>
                    <a:cubicBezTo>
                      <a:pt x="152" y="381"/>
                      <a:pt x="154" y="396"/>
                      <a:pt x="155" y="408"/>
                    </a:cubicBezTo>
                    <a:cubicBezTo>
                      <a:pt x="155" y="415"/>
                      <a:pt x="156" y="422"/>
                      <a:pt x="158" y="429"/>
                    </a:cubicBezTo>
                    <a:cubicBezTo>
                      <a:pt x="165" y="426"/>
                      <a:pt x="170" y="442"/>
                      <a:pt x="171" y="447"/>
                    </a:cubicBezTo>
                    <a:cubicBezTo>
                      <a:pt x="172" y="451"/>
                      <a:pt x="166" y="476"/>
                      <a:pt x="169" y="477"/>
                    </a:cubicBezTo>
                    <a:cubicBezTo>
                      <a:pt x="169" y="477"/>
                      <a:pt x="170" y="477"/>
                      <a:pt x="171" y="477"/>
                    </a:cubicBezTo>
                    <a:cubicBezTo>
                      <a:pt x="173" y="484"/>
                      <a:pt x="175" y="489"/>
                      <a:pt x="173" y="497"/>
                    </a:cubicBezTo>
                    <a:cubicBezTo>
                      <a:pt x="173" y="500"/>
                      <a:pt x="169" y="502"/>
                      <a:pt x="169" y="504"/>
                    </a:cubicBezTo>
                    <a:cubicBezTo>
                      <a:pt x="168" y="509"/>
                      <a:pt x="172" y="512"/>
                      <a:pt x="172" y="517"/>
                    </a:cubicBezTo>
                    <a:cubicBezTo>
                      <a:pt x="172" y="518"/>
                      <a:pt x="170" y="521"/>
                      <a:pt x="170" y="523"/>
                    </a:cubicBezTo>
                    <a:cubicBezTo>
                      <a:pt x="170" y="523"/>
                      <a:pt x="170" y="524"/>
                      <a:pt x="170" y="524"/>
                    </a:cubicBezTo>
                    <a:cubicBezTo>
                      <a:pt x="174" y="522"/>
                      <a:pt x="174" y="517"/>
                      <a:pt x="176" y="512"/>
                    </a:cubicBezTo>
                    <a:cubicBezTo>
                      <a:pt x="180" y="503"/>
                      <a:pt x="188" y="497"/>
                      <a:pt x="192" y="489"/>
                    </a:cubicBezTo>
                    <a:cubicBezTo>
                      <a:pt x="196" y="479"/>
                      <a:pt x="197" y="472"/>
                      <a:pt x="195" y="462"/>
                    </a:cubicBezTo>
                    <a:cubicBezTo>
                      <a:pt x="193" y="456"/>
                      <a:pt x="189" y="453"/>
                      <a:pt x="187" y="448"/>
                    </a:cubicBezTo>
                    <a:cubicBezTo>
                      <a:pt x="185" y="441"/>
                      <a:pt x="188" y="434"/>
                      <a:pt x="186" y="428"/>
                    </a:cubicBezTo>
                    <a:cubicBezTo>
                      <a:pt x="182" y="411"/>
                      <a:pt x="160" y="402"/>
                      <a:pt x="161" y="383"/>
                    </a:cubicBezTo>
                    <a:cubicBezTo>
                      <a:pt x="171" y="383"/>
                      <a:pt x="171" y="375"/>
                      <a:pt x="171" y="368"/>
                    </a:cubicBezTo>
                    <a:cubicBezTo>
                      <a:pt x="172" y="362"/>
                      <a:pt x="173" y="362"/>
                      <a:pt x="175" y="358"/>
                    </a:cubicBezTo>
                    <a:cubicBezTo>
                      <a:pt x="177" y="355"/>
                      <a:pt x="181" y="355"/>
                      <a:pt x="180" y="350"/>
                    </a:cubicBezTo>
                    <a:cubicBezTo>
                      <a:pt x="175" y="351"/>
                      <a:pt x="172" y="345"/>
                      <a:pt x="170" y="342"/>
                    </a:cubicBezTo>
                    <a:cubicBezTo>
                      <a:pt x="170" y="341"/>
                      <a:pt x="170" y="336"/>
                      <a:pt x="169" y="335"/>
                    </a:cubicBezTo>
                    <a:cubicBezTo>
                      <a:pt x="167" y="333"/>
                      <a:pt x="164" y="332"/>
                      <a:pt x="161" y="330"/>
                    </a:cubicBezTo>
                    <a:cubicBezTo>
                      <a:pt x="157" y="326"/>
                      <a:pt x="153" y="322"/>
                      <a:pt x="151" y="317"/>
                    </a:cubicBezTo>
                    <a:cubicBezTo>
                      <a:pt x="148" y="312"/>
                      <a:pt x="150" y="306"/>
                      <a:pt x="148" y="301"/>
                    </a:cubicBezTo>
                    <a:cubicBezTo>
                      <a:pt x="146" y="298"/>
                      <a:pt x="136" y="297"/>
                      <a:pt x="140" y="292"/>
                    </a:cubicBezTo>
                    <a:cubicBezTo>
                      <a:pt x="142" y="290"/>
                      <a:pt x="146" y="293"/>
                      <a:pt x="148" y="291"/>
                    </a:cubicBezTo>
                    <a:cubicBezTo>
                      <a:pt x="150" y="289"/>
                      <a:pt x="148" y="287"/>
                      <a:pt x="148" y="284"/>
                    </a:cubicBezTo>
                    <a:cubicBezTo>
                      <a:pt x="148" y="279"/>
                      <a:pt x="150" y="279"/>
                      <a:pt x="152" y="275"/>
                    </a:cubicBezTo>
                    <a:cubicBezTo>
                      <a:pt x="153" y="272"/>
                      <a:pt x="151" y="268"/>
                      <a:pt x="152" y="265"/>
                    </a:cubicBezTo>
                    <a:cubicBezTo>
                      <a:pt x="153" y="262"/>
                      <a:pt x="157" y="261"/>
                      <a:pt x="157" y="256"/>
                    </a:cubicBezTo>
                    <a:cubicBezTo>
                      <a:pt x="160" y="258"/>
                      <a:pt x="166" y="259"/>
                      <a:pt x="169" y="259"/>
                    </a:cubicBezTo>
                    <a:cubicBezTo>
                      <a:pt x="172" y="258"/>
                      <a:pt x="173" y="256"/>
                      <a:pt x="175" y="256"/>
                    </a:cubicBezTo>
                    <a:cubicBezTo>
                      <a:pt x="177" y="256"/>
                      <a:pt x="180" y="258"/>
                      <a:pt x="182" y="256"/>
                    </a:cubicBezTo>
                    <a:cubicBezTo>
                      <a:pt x="187" y="253"/>
                      <a:pt x="180" y="248"/>
                      <a:pt x="188" y="247"/>
                    </a:cubicBezTo>
                    <a:cubicBezTo>
                      <a:pt x="192" y="247"/>
                      <a:pt x="199" y="250"/>
                      <a:pt x="197" y="242"/>
                    </a:cubicBezTo>
                    <a:cubicBezTo>
                      <a:pt x="196" y="241"/>
                      <a:pt x="196" y="240"/>
                      <a:pt x="195" y="240"/>
                    </a:cubicBezTo>
                    <a:cubicBezTo>
                      <a:pt x="200" y="239"/>
                      <a:pt x="206" y="241"/>
                      <a:pt x="210" y="239"/>
                    </a:cubicBezTo>
                    <a:cubicBezTo>
                      <a:pt x="212" y="237"/>
                      <a:pt x="211" y="239"/>
                      <a:pt x="214" y="237"/>
                    </a:cubicBezTo>
                    <a:cubicBezTo>
                      <a:pt x="215" y="234"/>
                      <a:pt x="215" y="231"/>
                      <a:pt x="218" y="229"/>
                    </a:cubicBezTo>
                    <a:cubicBezTo>
                      <a:pt x="218" y="228"/>
                      <a:pt x="223" y="228"/>
                      <a:pt x="223" y="227"/>
                    </a:cubicBezTo>
                    <a:cubicBezTo>
                      <a:pt x="225" y="226"/>
                      <a:pt x="223" y="224"/>
                      <a:pt x="224" y="222"/>
                    </a:cubicBezTo>
                    <a:cubicBezTo>
                      <a:pt x="228" y="214"/>
                      <a:pt x="234" y="213"/>
                      <a:pt x="240" y="208"/>
                    </a:cubicBezTo>
                    <a:cubicBezTo>
                      <a:pt x="240" y="207"/>
                      <a:pt x="239" y="205"/>
                      <a:pt x="238" y="20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8" name="Freeform 520">
                <a:extLst>
                  <a:ext uri="{FF2B5EF4-FFF2-40B4-BE49-F238E27FC236}">
                    <a16:creationId xmlns:a16="http://schemas.microsoft.com/office/drawing/2014/main" id="{EED9A7AB-41BF-461E-BE34-A26D256CF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29" name="Freeform 521">
                <a:extLst>
                  <a:ext uri="{FF2B5EF4-FFF2-40B4-BE49-F238E27FC236}">
                    <a16:creationId xmlns:a16="http://schemas.microsoft.com/office/drawing/2014/main" id="{F76AF846-53D5-4895-BB71-D379839AA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651" y="3931644"/>
                <a:ext cx="110593" cy="140453"/>
              </a:xfrm>
              <a:custGeom>
                <a:avLst/>
                <a:gdLst>
                  <a:gd name="T0" fmla="*/ 115 w 127"/>
                  <a:gd name="T1" fmla="*/ 85 h 161"/>
                  <a:gd name="T2" fmla="*/ 105 w 127"/>
                  <a:gd name="T3" fmla="*/ 82 h 161"/>
                  <a:gd name="T4" fmla="*/ 99 w 127"/>
                  <a:gd name="T5" fmla="*/ 103 h 161"/>
                  <a:gd name="T6" fmla="*/ 91 w 127"/>
                  <a:gd name="T7" fmla="*/ 74 h 161"/>
                  <a:gd name="T8" fmla="*/ 109 w 127"/>
                  <a:gd name="T9" fmla="*/ 66 h 161"/>
                  <a:gd name="T10" fmla="*/ 115 w 127"/>
                  <a:gd name="T11" fmla="*/ 50 h 161"/>
                  <a:gd name="T12" fmla="*/ 121 w 127"/>
                  <a:gd name="T13" fmla="*/ 51 h 161"/>
                  <a:gd name="T14" fmla="*/ 53 w 127"/>
                  <a:gd name="T15" fmla="*/ 36 h 161"/>
                  <a:gd name="T16" fmla="*/ 50 w 127"/>
                  <a:gd name="T17" fmla="*/ 23 h 161"/>
                  <a:gd name="T18" fmla="*/ 47 w 127"/>
                  <a:gd name="T19" fmla="*/ 15 h 161"/>
                  <a:gd name="T20" fmla="*/ 41 w 127"/>
                  <a:gd name="T21" fmla="*/ 16 h 161"/>
                  <a:gd name="T22" fmla="*/ 28 w 127"/>
                  <a:gd name="T23" fmla="*/ 7 h 161"/>
                  <a:gd name="T24" fmla="*/ 21 w 127"/>
                  <a:gd name="T25" fmla="*/ 5 h 161"/>
                  <a:gd name="T26" fmla="*/ 14 w 127"/>
                  <a:gd name="T27" fmla="*/ 0 h 161"/>
                  <a:gd name="T28" fmla="*/ 7 w 127"/>
                  <a:gd name="T29" fmla="*/ 21 h 161"/>
                  <a:gd name="T30" fmla="*/ 21 w 127"/>
                  <a:gd name="T31" fmla="*/ 33 h 161"/>
                  <a:gd name="T32" fmla="*/ 11 w 127"/>
                  <a:gd name="T33" fmla="*/ 44 h 161"/>
                  <a:gd name="T34" fmla="*/ 4 w 127"/>
                  <a:gd name="T35" fmla="*/ 57 h 161"/>
                  <a:gd name="T36" fmla="*/ 17 w 127"/>
                  <a:gd name="T37" fmla="*/ 64 h 161"/>
                  <a:gd name="T38" fmla="*/ 18 w 127"/>
                  <a:gd name="T39" fmla="*/ 77 h 161"/>
                  <a:gd name="T40" fmla="*/ 20 w 127"/>
                  <a:gd name="T41" fmla="*/ 84 h 161"/>
                  <a:gd name="T42" fmla="*/ 19 w 127"/>
                  <a:gd name="T43" fmla="*/ 92 h 161"/>
                  <a:gd name="T44" fmla="*/ 24 w 127"/>
                  <a:gd name="T45" fmla="*/ 97 h 161"/>
                  <a:gd name="T46" fmla="*/ 24 w 127"/>
                  <a:gd name="T47" fmla="*/ 104 h 161"/>
                  <a:gd name="T48" fmla="*/ 27 w 127"/>
                  <a:gd name="T49" fmla="*/ 120 h 161"/>
                  <a:gd name="T50" fmla="*/ 29 w 127"/>
                  <a:gd name="T51" fmla="*/ 134 h 161"/>
                  <a:gd name="T52" fmla="*/ 31 w 127"/>
                  <a:gd name="T53" fmla="*/ 140 h 161"/>
                  <a:gd name="T54" fmla="*/ 53 w 127"/>
                  <a:gd name="T55" fmla="*/ 136 h 161"/>
                  <a:gd name="T56" fmla="*/ 62 w 127"/>
                  <a:gd name="T57" fmla="*/ 137 h 161"/>
                  <a:gd name="T58" fmla="*/ 72 w 127"/>
                  <a:gd name="T59" fmla="*/ 133 h 161"/>
                  <a:gd name="T60" fmla="*/ 82 w 127"/>
                  <a:gd name="T61" fmla="*/ 124 h 161"/>
                  <a:gd name="T62" fmla="*/ 102 w 127"/>
                  <a:gd name="T63" fmla="*/ 132 h 161"/>
                  <a:gd name="T64" fmla="*/ 106 w 127"/>
                  <a:gd name="T65" fmla="*/ 147 h 161"/>
                  <a:gd name="T66" fmla="*/ 112 w 127"/>
                  <a:gd name="T67" fmla="*/ 161 h 161"/>
                  <a:gd name="T68" fmla="*/ 112 w 127"/>
                  <a:gd name="T69" fmla="*/ 155 h 161"/>
                  <a:gd name="T70" fmla="*/ 125 w 127"/>
                  <a:gd name="T71" fmla="*/ 151 h 161"/>
                  <a:gd name="T72" fmla="*/ 125 w 127"/>
                  <a:gd name="T73" fmla="*/ 130 h 161"/>
                  <a:gd name="T74" fmla="*/ 125 w 127"/>
                  <a:gd name="T75" fmla="*/ 130 h 161"/>
                  <a:gd name="T76" fmla="*/ 118 w 127"/>
                  <a:gd name="T77" fmla="*/ 98 h 161"/>
                  <a:gd name="T78" fmla="*/ 115 w 127"/>
                  <a:gd name="T79" fmla="*/ 8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7" h="161">
                    <a:moveTo>
                      <a:pt x="115" y="85"/>
                    </a:moveTo>
                    <a:cubicBezTo>
                      <a:pt x="115" y="86"/>
                      <a:pt x="103" y="82"/>
                      <a:pt x="105" y="82"/>
                    </a:cubicBezTo>
                    <a:cubicBezTo>
                      <a:pt x="97" y="84"/>
                      <a:pt x="102" y="97"/>
                      <a:pt x="99" y="103"/>
                    </a:cubicBezTo>
                    <a:cubicBezTo>
                      <a:pt x="88" y="104"/>
                      <a:pt x="86" y="81"/>
                      <a:pt x="91" y="74"/>
                    </a:cubicBezTo>
                    <a:cubicBezTo>
                      <a:pt x="95" y="69"/>
                      <a:pt x="104" y="70"/>
                      <a:pt x="109" y="66"/>
                    </a:cubicBezTo>
                    <a:cubicBezTo>
                      <a:pt x="112" y="63"/>
                      <a:pt x="114" y="55"/>
                      <a:pt x="115" y="50"/>
                    </a:cubicBezTo>
                    <a:cubicBezTo>
                      <a:pt x="117" y="51"/>
                      <a:pt x="119" y="50"/>
                      <a:pt x="121" y="51"/>
                    </a:cubicBezTo>
                    <a:cubicBezTo>
                      <a:pt x="127" y="34"/>
                      <a:pt x="60" y="44"/>
                      <a:pt x="53" y="36"/>
                    </a:cubicBezTo>
                    <a:cubicBezTo>
                      <a:pt x="49" y="32"/>
                      <a:pt x="51" y="27"/>
                      <a:pt x="50" y="23"/>
                    </a:cubicBezTo>
                    <a:cubicBezTo>
                      <a:pt x="50" y="21"/>
                      <a:pt x="48" y="16"/>
                      <a:pt x="47" y="15"/>
                    </a:cubicBezTo>
                    <a:cubicBezTo>
                      <a:pt x="44" y="13"/>
                      <a:pt x="44" y="16"/>
                      <a:pt x="41" y="16"/>
                    </a:cubicBezTo>
                    <a:cubicBezTo>
                      <a:pt x="35" y="14"/>
                      <a:pt x="33" y="10"/>
                      <a:pt x="28" y="7"/>
                    </a:cubicBezTo>
                    <a:cubicBezTo>
                      <a:pt x="27" y="7"/>
                      <a:pt x="23" y="6"/>
                      <a:pt x="21" y="5"/>
                    </a:cubicBezTo>
                    <a:cubicBezTo>
                      <a:pt x="18" y="3"/>
                      <a:pt x="17" y="1"/>
                      <a:pt x="14" y="0"/>
                    </a:cubicBezTo>
                    <a:cubicBezTo>
                      <a:pt x="15" y="12"/>
                      <a:pt x="0" y="11"/>
                      <a:pt x="7" y="21"/>
                    </a:cubicBezTo>
                    <a:cubicBezTo>
                      <a:pt x="10" y="25"/>
                      <a:pt x="20" y="29"/>
                      <a:pt x="21" y="33"/>
                    </a:cubicBezTo>
                    <a:cubicBezTo>
                      <a:pt x="21" y="37"/>
                      <a:pt x="14" y="42"/>
                      <a:pt x="11" y="44"/>
                    </a:cubicBezTo>
                    <a:cubicBezTo>
                      <a:pt x="7" y="48"/>
                      <a:pt x="2" y="50"/>
                      <a:pt x="4" y="57"/>
                    </a:cubicBezTo>
                    <a:cubicBezTo>
                      <a:pt x="7" y="63"/>
                      <a:pt x="13" y="60"/>
                      <a:pt x="17" y="64"/>
                    </a:cubicBezTo>
                    <a:cubicBezTo>
                      <a:pt x="21" y="68"/>
                      <a:pt x="17" y="72"/>
                      <a:pt x="18" y="77"/>
                    </a:cubicBezTo>
                    <a:cubicBezTo>
                      <a:pt x="18" y="80"/>
                      <a:pt x="19" y="82"/>
                      <a:pt x="20" y="84"/>
                    </a:cubicBezTo>
                    <a:cubicBezTo>
                      <a:pt x="20" y="86"/>
                      <a:pt x="19" y="89"/>
                      <a:pt x="19" y="92"/>
                    </a:cubicBezTo>
                    <a:cubicBezTo>
                      <a:pt x="20" y="94"/>
                      <a:pt x="24" y="96"/>
                      <a:pt x="24" y="97"/>
                    </a:cubicBezTo>
                    <a:cubicBezTo>
                      <a:pt x="25" y="99"/>
                      <a:pt x="24" y="102"/>
                      <a:pt x="24" y="104"/>
                    </a:cubicBezTo>
                    <a:cubicBezTo>
                      <a:pt x="25" y="110"/>
                      <a:pt x="26" y="115"/>
                      <a:pt x="27" y="120"/>
                    </a:cubicBezTo>
                    <a:cubicBezTo>
                      <a:pt x="28" y="125"/>
                      <a:pt x="28" y="129"/>
                      <a:pt x="29" y="134"/>
                    </a:cubicBezTo>
                    <a:cubicBezTo>
                      <a:pt x="29" y="136"/>
                      <a:pt x="30" y="138"/>
                      <a:pt x="31" y="140"/>
                    </a:cubicBezTo>
                    <a:cubicBezTo>
                      <a:pt x="38" y="137"/>
                      <a:pt x="46" y="135"/>
                      <a:pt x="53" y="136"/>
                    </a:cubicBezTo>
                    <a:cubicBezTo>
                      <a:pt x="57" y="136"/>
                      <a:pt x="57" y="138"/>
                      <a:pt x="62" y="137"/>
                    </a:cubicBezTo>
                    <a:cubicBezTo>
                      <a:pt x="65" y="136"/>
                      <a:pt x="68" y="134"/>
                      <a:pt x="72" y="133"/>
                    </a:cubicBezTo>
                    <a:cubicBezTo>
                      <a:pt x="84" y="131"/>
                      <a:pt x="79" y="135"/>
                      <a:pt x="82" y="124"/>
                    </a:cubicBezTo>
                    <a:cubicBezTo>
                      <a:pt x="86" y="105"/>
                      <a:pt x="101" y="117"/>
                      <a:pt x="102" y="132"/>
                    </a:cubicBezTo>
                    <a:cubicBezTo>
                      <a:pt x="103" y="138"/>
                      <a:pt x="104" y="142"/>
                      <a:pt x="106" y="147"/>
                    </a:cubicBezTo>
                    <a:cubicBezTo>
                      <a:pt x="108" y="151"/>
                      <a:pt x="109" y="157"/>
                      <a:pt x="112" y="161"/>
                    </a:cubicBezTo>
                    <a:cubicBezTo>
                      <a:pt x="112" y="159"/>
                      <a:pt x="112" y="157"/>
                      <a:pt x="112" y="155"/>
                    </a:cubicBezTo>
                    <a:cubicBezTo>
                      <a:pt x="115" y="146"/>
                      <a:pt x="119" y="150"/>
                      <a:pt x="125" y="151"/>
                    </a:cubicBezTo>
                    <a:cubicBezTo>
                      <a:pt x="126" y="145"/>
                      <a:pt x="123" y="135"/>
                      <a:pt x="125" y="130"/>
                    </a:cubicBezTo>
                    <a:cubicBezTo>
                      <a:pt x="125" y="130"/>
                      <a:pt x="125" y="130"/>
                      <a:pt x="125" y="130"/>
                    </a:cubicBezTo>
                    <a:cubicBezTo>
                      <a:pt x="121" y="120"/>
                      <a:pt x="120" y="108"/>
                      <a:pt x="118" y="98"/>
                    </a:cubicBezTo>
                    <a:cubicBezTo>
                      <a:pt x="117" y="95"/>
                      <a:pt x="117" y="87"/>
                      <a:pt x="115" y="8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0" name="Freeform 522">
                <a:extLst>
                  <a:ext uri="{FF2B5EF4-FFF2-40B4-BE49-F238E27FC236}">
                    <a16:creationId xmlns:a16="http://schemas.microsoft.com/office/drawing/2014/main" id="{70D7803D-F58D-4676-A40A-AFBF111A80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1" name="Freeform 523">
                <a:extLst>
                  <a:ext uri="{FF2B5EF4-FFF2-40B4-BE49-F238E27FC236}">
                    <a16:creationId xmlns:a16="http://schemas.microsoft.com/office/drawing/2014/main" id="{C336E0F7-F910-4E98-85A3-5EEDCB743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223" y="3829162"/>
                <a:ext cx="195012" cy="112067"/>
              </a:xfrm>
              <a:custGeom>
                <a:avLst/>
                <a:gdLst>
                  <a:gd name="T0" fmla="*/ 10 w 224"/>
                  <a:gd name="T1" fmla="*/ 18 h 129"/>
                  <a:gd name="T2" fmla="*/ 7 w 224"/>
                  <a:gd name="T3" fmla="*/ 37 h 129"/>
                  <a:gd name="T4" fmla="*/ 11 w 224"/>
                  <a:gd name="T5" fmla="*/ 53 h 129"/>
                  <a:gd name="T6" fmla="*/ 31 w 224"/>
                  <a:gd name="T7" fmla="*/ 63 h 129"/>
                  <a:gd name="T8" fmla="*/ 51 w 224"/>
                  <a:gd name="T9" fmla="*/ 76 h 129"/>
                  <a:gd name="T10" fmla="*/ 72 w 224"/>
                  <a:gd name="T11" fmla="*/ 84 h 129"/>
                  <a:gd name="T12" fmla="*/ 91 w 224"/>
                  <a:gd name="T13" fmla="*/ 93 h 129"/>
                  <a:gd name="T14" fmla="*/ 108 w 224"/>
                  <a:gd name="T15" fmla="*/ 89 h 129"/>
                  <a:gd name="T16" fmla="*/ 124 w 224"/>
                  <a:gd name="T17" fmla="*/ 101 h 129"/>
                  <a:gd name="T18" fmla="*/ 141 w 224"/>
                  <a:gd name="T19" fmla="*/ 109 h 129"/>
                  <a:gd name="T20" fmla="*/ 149 w 224"/>
                  <a:gd name="T21" fmla="*/ 110 h 129"/>
                  <a:gd name="T22" fmla="*/ 155 w 224"/>
                  <a:gd name="T23" fmla="*/ 115 h 129"/>
                  <a:gd name="T24" fmla="*/ 188 w 224"/>
                  <a:gd name="T25" fmla="*/ 116 h 129"/>
                  <a:gd name="T26" fmla="*/ 219 w 224"/>
                  <a:gd name="T27" fmla="*/ 107 h 129"/>
                  <a:gd name="T28" fmla="*/ 215 w 224"/>
                  <a:gd name="T29" fmla="*/ 92 h 129"/>
                  <a:gd name="T30" fmla="*/ 218 w 224"/>
                  <a:gd name="T31" fmla="*/ 76 h 129"/>
                  <a:gd name="T32" fmla="*/ 206 w 224"/>
                  <a:gd name="T33" fmla="*/ 79 h 129"/>
                  <a:gd name="T34" fmla="*/ 193 w 224"/>
                  <a:gd name="T35" fmla="*/ 78 h 129"/>
                  <a:gd name="T36" fmla="*/ 187 w 224"/>
                  <a:gd name="T37" fmla="*/ 76 h 129"/>
                  <a:gd name="T38" fmla="*/ 181 w 224"/>
                  <a:gd name="T39" fmla="*/ 73 h 129"/>
                  <a:gd name="T40" fmla="*/ 177 w 224"/>
                  <a:gd name="T41" fmla="*/ 71 h 129"/>
                  <a:gd name="T42" fmla="*/ 166 w 224"/>
                  <a:gd name="T43" fmla="*/ 72 h 129"/>
                  <a:gd name="T44" fmla="*/ 155 w 224"/>
                  <a:gd name="T45" fmla="*/ 67 h 129"/>
                  <a:gd name="T46" fmla="*/ 137 w 224"/>
                  <a:gd name="T47" fmla="*/ 63 h 129"/>
                  <a:gd name="T48" fmla="*/ 136 w 224"/>
                  <a:gd name="T49" fmla="*/ 55 h 129"/>
                  <a:gd name="T50" fmla="*/ 129 w 224"/>
                  <a:gd name="T51" fmla="*/ 56 h 129"/>
                  <a:gd name="T52" fmla="*/ 114 w 224"/>
                  <a:gd name="T53" fmla="*/ 44 h 129"/>
                  <a:gd name="T54" fmla="*/ 108 w 224"/>
                  <a:gd name="T55" fmla="*/ 36 h 129"/>
                  <a:gd name="T56" fmla="*/ 96 w 224"/>
                  <a:gd name="T57" fmla="*/ 37 h 129"/>
                  <a:gd name="T58" fmla="*/ 89 w 224"/>
                  <a:gd name="T59" fmla="*/ 28 h 129"/>
                  <a:gd name="T60" fmla="*/ 78 w 224"/>
                  <a:gd name="T61" fmla="*/ 23 h 129"/>
                  <a:gd name="T62" fmla="*/ 70 w 224"/>
                  <a:gd name="T63" fmla="*/ 16 h 129"/>
                  <a:gd name="T64" fmla="*/ 59 w 224"/>
                  <a:gd name="T65" fmla="*/ 10 h 129"/>
                  <a:gd name="T66" fmla="*/ 52 w 224"/>
                  <a:gd name="T67" fmla="*/ 1 h 129"/>
                  <a:gd name="T68" fmla="*/ 38 w 224"/>
                  <a:gd name="T69" fmla="*/ 1 h 129"/>
                  <a:gd name="T70" fmla="*/ 31 w 224"/>
                  <a:gd name="T71" fmla="*/ 12 h 129"/>
                  <a:gd name="T72" fmla="*/ 28 w 224"/>
                  <a:gd name="T73" fmla="*/ 5 h 129"/>
                  <a:gd name="T74" fmla="*/ 10 w 224"/>
                  <a:gd name="T75" fmla="*/ 18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4" h="129">
                    <a:moveTo>
                      <a:pt x="10" y="18"/>
                    </a:moveTo>
                    <a:cubicBezTo>
                      <a:pt x="7" y="22"/>
                      <a:pt x="8" y="33"/>
                      <a:pt x="7" y="37"/>
                    </a:cubicBezTo>
                    <a:cubicBezTo>
                      <a:pt x="3" y="49"/>
                      <a:pt x="0" y="46"/>
                      <a:pt x="11" y="53"/>
                    </a:cubicBezTo>
                    <a:cubicBezTo>
                      <a:pt x="17" y="57"/>
                      <a:pt x="25" y="59"/>
                      <a:pt x="31" y="63"/>
                    </a:cubicBezTo>
                    <a:cubicBezTo>
                      <a:pt x="38" y="68"/>
                      <a:pt x="42" y="73"/>
                      <a:pt x="51" y="76"/>
                    </a:cubicBezTo>
                    <a:cubicBezTo>
                      <a:pt x="57" y="78"/>
                      <a:pt x="65" y="80"/>
                      <a:pt x="72" y="84"/>
                    </a:cubicBezTo>
                    <a:cubicBezTo>
                      <a:pt x="78" y="86"/>
                      <a:pt x="83" y="92"/>
                      <a:pt x="91" y="93"/>
                    </a:cubicBezTo>
                    <a:cubicBezTo>
                      <a:pt x="94" y="93"/>
                      <a:pt x="104" y="88"/>
                      <a:pt x="108" y="89"/>
                    </a:cubicBezTo>
                    <a:cubicBezTo>
                      <a:pt x="115" y="90"/>
                      <a:pt x="126" y="92"/>
                      <a:pt x="124" y="101"/>
                    </a:cubicBezTo>
                    <a:cubicBezTo>
                      <a:pt x="131" y="101"/>
                      <a:pt x="135" y="107"/>
                      <a:pt x="141" y="109"/>
                    </a:cubicBezTo>
                    <a:cubicBezTo>
                      <a:pt x="144" y="110"/>
                      <a:pt x="147" y="109"/>
                      <a:pt x="149" y="110"/>
                    </a:cubicBezTo>
                    <a:cubicBezTo>
                      <a:pt x="152" y="111"/>
                      <a:pt x="152" y="114"/>
                      <a:pt x="155" y="115"/>
                    </a:cubicBezTo>
                    <a:cubicBezTo>
                      <a:pt x="164" y="117"/>
                      <a:pt x="179" y="123"/>
                      <a:pt x="188" y="116"/>
                    </a:cubicBezTo>
                    <a:cubicBezTo>
                      <a:pt x="193" y="129"/>
                      <a:pt x="224" y="124"/>
                      <a:pt x="219" y="107"/>
                    </a:cubicBezTo>
                    <a:cubicBezTo>
                      <a:pt x="217" y="100"/>
                      <a:pt x="213" y="100"/>
                      <a:pt x="215" y="92"/>
                    </a:cubicBezTo>
                    <a:cubicBezTo>
                      <a:pt x="215" y="87"/>
                      <a:pt x="219" y="81"/>
                      <a:pt x="218" y="76"/>
                    </a:cubicBezTo>
                    <a:cubicBezTo>
                      <a:pt x="214" y="77"/>
                      <a:pt x="209" y="79"/>
                      <a:pt x="206" y="79"/>
                    </a:cubicBezTo>
                    <a:cubicBezTo>
                      <a:pt x="202" y="79"/>
                      <a:pt x="197" y="79"/>
                      <a:pt x="193" y="78"/>
                    </a:cubicBezTo>
                    <a:cubicBezTo>
                      <a:pt x="191" y="77"/>
                      <a:pt x="189" y="76"/>
                      <a:pt x="187" y="76"/>
                    </a:cubicBezTo>
                    <a:cubicBezTo>
                      <a:pt x="185" y="75"/>
                      <a:pt x="183" y="75"/>
                      <a:pt x="181" y="73"/>
                    </a:cubicBezTo>
                    <a:cubicBezTo>
                      <a:pt x="179" y="73"/>
                      <a:pt x="179" y="71"/>
                      <a:pt x="177" y="71"/>
                    </a:cubicBezTo>
                    <a:cubicBezTo>
                      <a:pt x="174" y="79"/>
                      <a:pt x="170" y="74"/>
                      <a:pt x="166" y="72"/>
                    </a:cubicBezTo>
                    <a:cubicBezTo>
                      <a:pt x="168" y="86"/>
                      <a:pt x="157" y="69"/>
                      <a:pt x="155" y="67"/>
                    </a:cubicBezTo>
                    <a:cubicBezTo>
                      <a:pt x="150" y="63"/>
                      <a:pt x="139" y="69"/>
                      <a:pt x="137" y="63"/>
                    </a:cubicBezTo>
                    <a:cubicBezTo>
                      <a:pt x="136" y="59"/>
                      <a:pt x="143" y="56"/>
                      <a:pt x="136" y="55"/>
                    </a:cubicBezTo>
                    <a:cubicBezTo>
                      <a:pt x="134" y="55"/>
                      <a:pt x="133" y="58"/>
                      <a:pt x="129" y="56"/>
                    </a:cubicBezTo>
                    <a:cubicBezTo>
                      <a:pt x="125" y="54"/>
                      <a:pt x="117" y="48"/>
                      <a:pt x="114" y="44"/>
                    </a:cubicBezTo>
                    <a:cubicBezTo>
                      <a:pt x="111" y="41"/>
                      <a:pt x="113" y="37"/>
                      <a:pt x="108" y="36"/>
                    </a:cubicBezTo>
                    <a:cubicBezTo>
                      <a:pt x="103" y="34"/>
                      <a:pt x="101" y="39"/>
                      <a:pt x="96" y="37"/>
                    </a:cubicBezTo>
                    <a:cubicBezTo>
                      <a:pt x="93" y="36"/>
                      <a:pt x="91" y="30"/>
                      <a:pt x="89" y="28"/>
                    </a:cubicBezTo>
                    <a:cubicBezTo>
                      <a:pt x="85" y="24"/>
                      <a:pt x="83" y="24"/>
                      <a:pt x="78" y="23"/>
                    </a:cubicBezTo>
                    <a:cubicBezTo>
                      <a:pt x="74" y="21"/>
                      <a:pt x="73" y="19"/>
                      <a:pt x="70" y="16"/>
                    </a:cubicBezTo>
                    <a:cubicBezTo>
                      <a:pt x="67" y="13"/>
                      <a:pt x="62" y="13"/>
                      <a:pt x="59" y="10"/>
                    </a:cubicBezTo>
                    <a:cubicBezTo>
                      <a:pt x="56" y="7"/>
                      <a:pt x="57" y="3"/>
                      <a:pt x="52" y="1"/>
                    </a:cubicBezTo>
                    <a:cubicBezTo>
                      <a:pt x="48" y="0"/>
                      <a:pt x="42" y="1"/>
                      <a:pt x="38" y="1"/>
                    </a:cubicBezTo>
                    <a:cubicBezTo>
                      <a:pt x="38" y="5"/>
                      <a:pt x="36" y="13"/>
                      <a:pt x="31" y="12"/>
                    </a:cubicBezTo>
                    <a:cubicBezTo>
                      <a:pt x="28" y="11"/>
                      <a:pt x="29" y="7"/>
                      <a:pt x="28" y="5"/>
                    </a:cubicBezTo>
                    <a:cubicBezTo>
                      <a:pt x="22" y="11"/>
                      <a:pt x="13" y="13"/>
                      <a:pt x="10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2" name="Freeform 524">
                <a:extLst>
                  <a:ext uri="{FF2B5EF4-FFF2-40B4-BE49-F238E27FC236}">
                    <a16:creationId xmlns:a16="http://schemas.microsoft.com/office/drawing/2014/main" id="{3F5194A9-09BA-4A26-8B87-44CEAFFA1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3" name="Freeform 525">
                <a:extLst>
                  <a:ext uri="{FF2B5EF4-FFF2-40B4-BE49-F238E27FC236}">
                    <a16:creationId xmlns:a16="http://schemas.microsoft.com/office/drawing/2014/main" id="{3B949DB6-B0CC-48EC-BBC4-2205557CC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8114" y="3690552"/>
                <a:ext cx="672036" cy="694154"/>
              </a:xfrm>
              <a:custGeom>
                <a:avLst/>
                <a:gdLst>
                  <a:gd name="T0" fmla="*/ 747 w 772"/>
                  <a:gd name="T1" fmla="*/ 201 h 797"/>
                  <a:gd name="T2" fmla="*/ 716 w 772"/>
                  <a:gd name="T3" fmla="*/ 198 h 797"/>
                  <a:gd name="T4" fmla="*/ 661 w 772"/>
                  <a:gd name="T5" fmla="*/ 220 h 797"/>
                  <a:gd name="T6" fmla="*/ 621 w 772"/>
                  <a:gd name="T7" fmla="*/ 236 h 797"/>
                  <a:gd name="T8" fmla="*/ 615 w 772"/>
                  <a:gd name="T9" fmla="*/ 267 h 797"/>
                  <a:gd name="T10" fmla="*/ 571 w 772"/>
                  <a:gd name="T11" fmla="*/ 270 h 797"/>
                  <a:gd name="T12" fmla="*/ 527 w 772"/>
                  <a:gd name="T13" fmla="*/ 235 h 797"/>
                  <a:gd name="T14" fmla="*/ 497 w 772"/>
                  <a:gd name="T15" fmla="*/ 275 h 797"/>
                  <a:gd name="T16" fmla="*/ 433 w 772"/>
                  <a:gd name="T17" fmla="*/ 260 h 797"/>
                  <a:gd name="T18" fmla="*/ 360 w 772"/>
                  <a:gd name="T19" fmla="*/ 235 h 797"/>
                  <a:gd name="T20" fmla="*/ 319 w 772"/>
                  <a:gd name="T21" fmla="*/ 177 h 797"/>
                  <a:gd name="T22" fmla="*/ 316 w 772"/>
                  <a:gd name="T23" fmla="*/ 154 h 797"/>
                  <a:gd name="T24" fmla="*/ 288 w 772"/>
                  <a:gd name="T25" fmla="*/ 130 h 797"/>
                  <a:gd name="T26" fmla="*/ 277 w 772"/>
                  <a:gd name="T27" fmla="*/ 110 h 797"/>
                  <a:gd name="T28" fmla="*/ 278 w 772"/>
                  <a:gd name="T29" fmla="*/ 97 h 797"/>
                  <a:gd name="T30" fmla="*/ 292 w 772"/>
                  <a:gd name="T31" fmla="*/ 80 h 797"/>
                  <a:gd name="T32" fmla="*/ 278 w 772"/>
                  <a:gd name="T33" fmla="*/ 31 h 797"/>
                  <a:gd name="T34" fmla="*/ 226 w 772"/>
                  <a:gd name="T35" fmla="*/ 17 h 797"/>
                  <a:gd name="T36" fmla="*/ 145 w 772"/>
                  <a:gd name="T37" fmla="*/ 32 h 797"/>
                  <a:gd name="T38" fmla="*/ 152 w 772"/>
                  <a:gd name="T39" fmla="*/ 61 h 797"/>
                  <a:gd name="T40" fmla="*/ 185 w 772"/>
                  <a:gd name="T41" fmla="*/ 100 h 797"/>
                  <a:gd name="T42" fmla="*/ 132 w 772"/>
                  <a:gd name="T43" fmla="*/ 172 h 797"/>
                  <a:gd name="T44" fmla="*/ 101 w 772"/>
                  <a:gd name="T45" fmla="*/ 223 h 797"/>
                  <a:gd name="T46" fmla="*/ 69 w 772"/>
                  <a:gd name="T47" fmla="*/ 240 h 797"/>
                  <a:gd name="T48" fmla="*/ 41 w 772"/>
                  <a:gd name="T49" fmla="*/ 244 h 797"/>
                  <a:gd name="T50" fmla="*/ 47 w 772"/>
                  <a:gd name="T51" fmla="*/ 280 h 797"/>
                  <a:gd name="T52" fmla="*/ 60 w 772"/>
                  <a:gd name="T53" fmla="*/ 312 h 797"/>
                  <a:gd name="T54" fmla="*/ 65 w 772"/>
                  <a:gd name="T55" fmla="*/ 343 h 797"/>
                  <a:gd name="T56" fmla="*/ 6 w 772"/>
                  <a:gd name="T57" fmla="*/ 358 h 797"/>
                  <a:gd name="T58" fmla="*/ 51 w 772"/>
                  <a:gd name="T59" fmla="*/ 376 h 797"/>
                  <a:gd name="T60" fmla="*/ 20 w 772"/>
                  <a:gd name="T61" fmla="*/ 396 h 797"/>
                  <a:gd name="T62" fmla="*/ 101 w 772"/>
                  <a:gd name="T63" fmla="*/ 430 h 797"/>
                  <a:gd name="T64" fmla="*/ 123 w 772"/>
                  <a:gd name="T65" fmla="*/ 525 h 797"/>
                  <a:gd name="T66" fmla="*/ 155 w 772"/>
                  <a:gd name="T67" fmla="*/ 612 h 797"/>
                  <a:gd name="T68" fmla="*/ 193 w 772"/>
                  <a:gd name="T69" fmla="*/ 704 h 797"/>
                  <a:gd name="T70" fmla="*/ 245 w 772"/>
                  <a:gd name="T71" fmla="*/ 794 h 797"/>
                  <a:gd name="T72" fmla="*/ 293 w 772"/>
                  <a:gd name="T73" fmla="*/ 736 h 797"/>
                  <a:gd name="T74" fmla="*/ 322 w 772"/>
                  <a:gd name="T75" fmla="*/ 651 h 797"/>
                  <a:gd name="T76" fmla="*/ 332 w 772"/>
                  <a:gd name="T77" fmla="*/ 588 h 797"/>
                  <a:gd name="T78" fmla="*/ 379 w 772"/>
                  <a:gd name="T79" fmla="*/ 543 h 797"/>
                  <a:gd name="T80" fmla="*/ 426 w 772"/>
                  <a:gd name="T81" fmla="*/ 508 h 797"/>
                  <a:gd name="T82" fmla="*/ 496 w 772"/>
                  <a:gd name="T83" fmla="*/ 449 h 797"/>
                  <a:gd name="T84" fmla="*/ 525 w 772"/>
                  <a:gd name="T85" fmla="*/ 421 h 797"/>
                  <a:gd name="T86" fmla="*/ 546 w 772"/>
                  <a:gd name="T87" fmla="*/ 381 h 797"/>
                  <a:gd name="T88" fmla="*/ 540 w 772"/>
                  <a:gd name="T89" fmla="*/ 354 h 797"/>
                  <a:gd name="T90" fmla="*/ 543 w 772"/>
                  <a:gd name="T91" fmla="*/ 310 h 797"/>
                  <a:gd name="T92" fmla="*/ 550 w 772"/>
                  <a:gd name="T93" fmla="*/ 284 h 797"/>
                  <a:gd name="T94" fmla="*/ 575 w 772"/>
                  <a:gd name="T95" fmla="*/ 313 h 797"/>
                  <a:gd name="T96" fmla="*/ 613 w 772"/>
                  <a:gd name="T97" fmla="*/ 351 h 797"/>
                  <a:gd name="T98" fmla="*/ 640 w 772"/>
                  <a:gd name="T99" fmla="*/ 375 h 797"/>
                  <a:gd name="T100" fmla="*/ 665 w 772"/>
                  <a:gd name="T101" fmla="*/ 352 h 797"/>
                  <a:gd name="T102" fmla="*/ 703 w 772"/>
                  <a:gd name="T103" fmla="*/ 317 h 797"/>
                  <a:gd name="T104" fmla="*/ 743 w 772"/>
                  <a:gd name="T105" fmla="*/ 253 h 797"/>
                  <a:gd name="T106" fmla="*/ 771 w 772"/>
                  <a:gd name="T107" fmla="*/ 223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72" h="797">
                    <a:moveTo>
                      <a:pt x="771" y="223"/>
                    </a:moveTo>
                    <a:cubicBezTo>
                      <a:pt x="769" y="223"/>
                      <a:pt x="766" y="222"/>
                      <a:pt x="763" y="221"/>
                    </a:cubicBezTo>
                    <a:cubicBezTo>
                      <a:pt x="759" y="219"/>
                      <a:pt x="756" y="215"/>
                      <a:pt x="751" y="216"/>
                    </a:cubicBezTo>
                    <a:cubicBezTo>
                      <a:pt x="753" y="209"/>
                      <a:pt x="751" y="207"/>
                      <a:pt x="747" y="201"/>
                    </a:cubicBezTo>
                    <a:cubicBezTo>
                      <a:pt x="746" y="200"/>
                      <a:pt x="745" y="200"/>
                      <a:pt x="744" y="199"/>
                    </a:cubicBezTo>
                    <a:cubicBezTo>
                      <a:pt x="743" y="198"/>
                      <a:pt x="745" y="196"/>
                      <a:pt x="744" y="195"/>
                    </a:cubicBezTo>
                    <a:cubicBezTo>
                      <a:pt x="742" y="192"/>
                      <a:pt x="740" y="192"/>
                      <a:pt x="736" y="192"/>
                    </a:cubicBezTo>
                    <a:cubicBezTo>
                      <a:pt x="729" y="192"/>
                      <a:pt x="723" y="198"/>
                      <a:pt x="716" y="198"/>
                    </a:cubicBezTo>
                    <a:cubicBezTo>
                      <a:pt x="709" y="199"/>
                      <a:pt x="703" y="191"/>
                      <a:pt x="697" y="195"/>
                    </a:cubicBezTo>
                    <a:cubicBezTo>
                      <a:pt x="693" y="197"/>
                      <a:pt x="694" y="200"/>
                      <a:pt x="691" y="204"/>
                    </a:cubicBezTo>
                    <a:cubicBezTo>
                      <a:pt x="685" y="211"/>
                      <a:pt x="675" y="206"/>
                      <a:pt x="668" y="209"/>
                    </a:cubicBezTo>
                    <a:cubicBezTo>
                      <a:pt x="664" y="211"/>
                      <a:pt x="664" y="216"/>
                      <a:pt x="661" y="220"/>
                    </a:cubicBezTo>
                    <a:cubicBezTo>
                      <a:pt x="658" y="223"/>
                      <a:pt x="652" y="224"/>
                      <a:pt x="649" y="227"/>
                    </a:cubicBezTo>
                    <a:cubicBezTo>
                      <a:pt x="647" y="229"/>
                      <a:pt x="649" y="234"/>
                      <a:pt x="646" y="236"/>
                    </a:cubicBezTo>
                    <a:cubicBezTo>
                      <a:pt x="645" y="238"/>
                      <a:pt x="638" y="240"/>
                      <a:pt x="636" y="240"/>
                    </a:cubicBezTo>
                    <a:cubicBezTo>
                      <a:pt x="629" y="241"/>
                      <a:pt x="625" y="239"/>
                      <a:pt x="621" y="236"/>
                    </a:cubicBezTo>
                    <a:cubicBezTo>
                      <a:pt x="621" y="238"/>
                      <a:pt x="620" y="239"/>
                      <a:pt x="620" y="242"/>
                    </a:cubicBezTo>
                    <a:cubicBezTo>
                      <a:pt x="621" y="251"/>
                      <a:pt x="623" y="245"/>
                      <a:pt x="627" y="249"/>
                    </a:cubicBezTo>
                    <a:cubicBezTo>
                      <a:pt x="631" y="253"/>
                      <a:pt x="632" y="263"/>
                      <a:pt x="629" y="265"/>
                    </a:cubicBezTo>
                    <a:cubicBezTo>
                      <a:pt x="623" y="270"/>
                      <a:pt x="619" y="266"/>
                      <a:pt x="615" y="267"/>
                    </a:cubicBezTo>
                    <a:cubicBezTo>
                      <a:pt x="610" y="267"/>
                      <a:pt x="605" y="269"/>
                      <a:pt x="600" y="269"/>
                    </a:cubicBezTo>
                    <a:cubicBezTo>
                      <a:pt x="595" y="269"/>
                      <a:pt x="588" y="267"/>
                      <a:pt x="585" y="267"/>
                    </a:cubicBezTo>
                    <a:cubicBezTo>
                      <a:pt x="583" y="267"/>
                      <a:pt x="582" y="271"/>
                      <a:pt x="579" y="271"/>
                    </a:cubicBezTo>
                    <a:cubicBezTo>
                      <a:pt x="576" y="272"/>
                      <a:pt x="574" y="271"/>
                      <a:pt x="571" y="270"/>
                    </a:cubicBezTo>
                    <a:cubicBezTo>
                      <a:pt x="562" y="269"/>
                      <a:pt x="548" y="267"/>
                      <a:pt x="544" y="259"/>
                    </a:cubicBezTo>
                    <a:cubicBezTo>
                      <a:pt x="541" y="252"/>
                      <a:pt x="546" y="242"/>
                      <a:pt x="546" y="235"/>
                    </a:cubicBezTo>
                    <a:cubicBezTo>
                      <a:pt x="544" y="233"/>
                      <a:pt x="542" y="230"/>
                      <a:pt x="540" y="231"/>
                    </a:cubicBezTo>
                    <a:cubicBezTo>
                      <a:pt x="535" y="231"/>
                      <a:pt x="531" y="234"/>
                      <a:pt x="527" y="235"/>
                    </a:cubicBezTo>
                    <a:cubicBezTo>
                      <a:pt x="527" y="235"/>
                      <a:pt x="527" y="235"/>
                      <a:pt x="527" y="235"/>
                    </a:cubicBezTo>
                    <a:cubicBezTo>
                      <a:pt x="528" y="240"/>
                      <a:pt x="524" y="246"/>
                      <a:pt x="524" y="251"/>
                    </a:cubicBezTo>
                    <a:cubicBezTo>
                      <a:pt x="522" y="259"/>
                      <a:pt x="526" y="259"/>
                      <a:pt x="528" y="266"/>
                    </a:cubicBezTo>
                    <a:cubicBezTo>
                      <a:pt x="533" y="283"/>
                      <a:pt x="502" y="288"/>
                      <a:pt x="497" y="275"/>
                    </a:cubicBezTo>
                    <a:cubicBezTo>
                      <a:pt x="488" y="282"/>
                      <a:pt x="473" y="276"/>
                      <a:pt x="464" y="274"/>
                    </a:cubicBezTo>
                    <a:cubicBezTo>
                      <a:pt x="461" y="273"/>
                      <a:pt x="461" y="270"/>
                      <a:pt x="458" y="269"/>
                    </a:cubicBezTo>
                    <a:cubicBezTo>
                      <a:pt x="456" y="268"/>
                      <a:pt x="453" y="269"/>
                      <a:pt x="450" y="268"/>
                    </a:cubicBezTo>
                    <a:cubicBezTo>
                      <a:pt x="444" y="266"/>
                      <a:pt x="440" y="260"/>
                      <a:pt x="433" y="260"/>
                    </a:cubicBezTo>
                    <a:cubicBezTo>
                      <a:pt x="435" y="251"/>
                      <a:pt x="424" y="249"/>
                      <a:pt x="417" y="248"/>
                    </a:cubicBezTo>
                    <a:cubicBezTo>
                      <a:pt x="413" y="247"/>
                      <a:pt x="403" y="252"/>
                      <a:pt x="400" y="252"/>
                    </a:cubicBezTo>
                    <a:cubicBezTo>
                      <a:pt x="392" y="251"/>
                      <a:pt x="387" y="245"/>
                      <a:pt x="381" y="243"/>
                    </a:cubicBezTo>
                    <a:cubicBezTo>
                      <a:pt x="374" y="239"/>
                      <a:pt x="366" y="237"/>
                      <a:pt x="360" y="235"/>
                    </a:cubicBezTo>
                    <a:cubicBezTo>
                      <a:pt x="351" y="232"/>
                      <a:pt x="347" y="227"/>
                      <a:pt x="340" y="222"/>
                    </a:cubicBezTo>
                    <a:cubicBezTo>
                      <a:pt x="334" y="218"/>
                      <a:pt x="326" y="216"/>
                      <a:pt x="320" y="212"/>
                    </a:cubicBezTo>
                    <a:cubicBezTo>
                      <a:pt x="309" y="205"/>
                      <a:pt x="312" y="208"/>
                      <a:pt x="316" y="196"/>
                    </a:cubicBezTo>
                    <a:cubicBezTo>
                      <a:pt x="317" y="192"/>
                      <a:pt x="316" y="181"/>
                      <a:pt x="319" y="177"/>
                    </a:cubicBezTo>
                    <a:cubicBezTo>
                      <a:pt x="322" y="172"/>
                      <a:pt x="331" y="170"/>
                      <a:pt x="337" y="164"/>
                    </a:cubicBezTo>
                    <a:cubicBezTo>
                      <a:pt x="336" y="164"/>
                      <a:pt x="336" y="164"/>
                      <a:pt x="336" y="164"/>
                    </a:cubicBezTo>
                    <a:cubicBezTo>
                      <a:pt x="335" y="163"/>
                      <a:pt x="332" y="161"/>
                      <a:pt x="331" y="160"/>
                    </a:cubicBezTo>
                    <a:cubicBezTo>
                      <a:pt x="327" y="158"/>
                      <a:pt x="319" y="157"/>
                      <a:pt x="316" y="154"/>
                    </a:cubicBezTo>
                    <a:cubicBezTo>
                      <a:pt x="315" y="152"/>
                      <a:pt x="317" y="150"/>
                      <a:pt x="316" y="148"/>
                    </a:cubicBezTo>
                    <a:cubicBezTo>
                      <a:pt x="314" y="146"/>
                      <a:pt x="307" y="143"/>
                      <a:pt x="304" y="142"/>
                    </a:cubicBezTo>
                    <a:cubicBezTo>
                      <a:pt x="301" y="141"/>
                      <a:pt x="297" y="142"/>
                      <a:pt x="294" y="139"/>
                    </a:cubicBezTo>
                    <a:cubicBezTo>
                      <a:pt x="291" y="136"/>
                      <a:pt x="291" y="132"/>
                      <a:pt x="288" y="130"/>
                    </a:cubicBezTo>
                    <a:cubicBezTo>
                      <a:pt x="283" y="126"/>
                      <a:pt x="283" y="133"/>
                      <a:pt x="279" y="131"/>
                    </a:cubicBezTo>
                    <a:cubicBezTo>
                      <a:pt x="274" y="130"/>
                      <a:pt x="278" y="126"/>
                      <a:pt x="277" y="123"/>
                    </a:cubicBezTo>
                    <a:cubicBezTo>
                      <a:pt x="277" y="119"/>
                      <a:pt x="275" y="118"/>
                      <a:pt x="275" y="114"/>
                    </a:cubicBezTo>
                    <a:cubicBezTo>
                      <a:pt x="275" y="113"/>
                      <a:pt x="277" y="112"/>
                      <a:pt x="277" y="110"/>
                    </a:cubicBezTo>
                    <a:cubicBezTo>
                      <a:pt x="276" y="108"/>
                      <a:pt x="273" y="106"/>
                      <a:pt x="272" y="105"/>
                    </a:cubicBezTo>
                    <a:cubicBezTo>
                      <a:pt x="269" y="102"/>
                      <a:pt x="267" y="97"/>
                      <a:pt x="268" y="92"/>
                    </a:cubicBezTo>
                    <a:cubicBezTo>
                      <a:pt x="270" y="92"/>
                      <a:pt x="274" y="90"/>
                      <a:pt x="276" y="91"/>
                    </a:cubicBezTo>
                    <a:cubicBezTo>
                      <a:pt x="278" y="92"/>
                      <a:pt x="277" y="95"/>
                      <a:pt x="278" y="97"/>
                    </a:cubicBezTo>
                    <a:cubicBezTo>
                      <a:pt x="282" y="100"/>
                      <a:pt x="283" y="98"/>
                      <a:pt x="286" y="97"/>
                    </a:cubicBezTo>
                    <a:cubicBezTo>
                      <a:pt x="286" y="97"/>
                      <a:pt x="287" y="94"/>
                      <a:pt x="288" y="93"/>
                    </a:cubicBezTo>
                    <a:cubicBezTo>
                      <a:pt x="289" y="93"/>
                      <a:pt x="290" y="94"/>
                      <a:pt x="291" y="93"/>
                    </a:cubicBezTo>
                    <a:cubicBezTo>
                      <a:pt x="299" y="88"/>
                      <a:pt x="293" y="87"/>
                      <a:pt x="292" y="80"/>
                    </a:cubicBezTo>
                    <a:cubicBezTo>
                      <a:pt x="291" y="78"/>
                      <a:pt x="293" y="76"/>
                      <a:pt x="292" y="73"/>
                    </a:cubicBezTo>
                    <a:cubicBezTo>
                      <a:pt x="289" y="68"/>
                      <a:pt x="281" y="70"/>
                      <a:pt x="278" y="63"/>
                    </a:cubicBezTo>
                    <a:cubicBezTo>
                      <a:pt x="276" y="58"/>
                      <a:pt x="275" y="50"/>
                      <a:pt x="277" y="45"/>
                    </a:cubicBezTo>
                    <a:cubicBezTo>
                      <a:pt x="279" y="38"/>
                      <a:pt x="287" y="37"/>
                      <a:pt x="278" y="31"/>
                    </a:cubicBezTo>
                    <a:cubicBezTo>
                      <a:pt x="274" y="29"/>
                      <a:pt x="267" y="28"/>
                      <a:pt x="264" y="24"/>
                    </a:cubicBezTo>
                    <a:cubicBezTo>
                      <a:pt x="262" y="21"/>
                      <a:pt x="261" y="15"/>
                      <a:pt x="261" y="12"/>
                    </a:cubicBezTo>
                    <a:cubicBezTo>
                      <a:pt x="259" y="2"/>
                      <a:pt x="255" y="1"/>
                      <a:pt x="247" y="0"/>
                    </a:cubicBezTo>
                    <a:cubicBezTo>
                      <a:pt x="238" y="2"/>
                      <a:pt x="230" y="12"/>
                      <a:pt x="226" y="17"/>
                    </a:cubicBezTo>
                    <a:cubicBezTo>
                      <a:pt x="219" y="24"/>
                      <a:pt x="210" y="23"/>
                      <a:pt x="200" y="26"/>
                    </a:cubicBezTo>
                    <a:cubicBezTo>
                      <a:pt x="194" y="28"/>
                      <a:pt x="194" y="31"/>
                      <a:pt x="187" y="29"/>
                    </a:cubicBezTo>
                    <a:cubicBezTo>
                      <a:pt x="181" y="28"/>
                      <a:pt x="175" y="26"/>
                      <a:pt x="170" y="25"/>
                    </a:cubicBezTo>
                    <a:cubicBezTo>
                      <a:pt x="160" y="23"/>
                      <a:pt x="148" y="20"/>
                      <a:pt x="145" y="32"/>
                    </a:cubicBezTo>
                    <a:cubicBezTo>
                      <a:pt x="144" y="33"/>
                      <a:pt x="143" y="34"/>
                      <a:pt x="143" y="35"/>
                    </a:cubicBezTo>
                    <a:cubicBezTo>
                      <a:pt x="154" y="39"/>
                      <a:pt x="147" y="43"/>
                      <a:pt x="149" y="52"/>
                    </a:cubicBezTo>
                    <a:cubicBezTo>
                      <a:pt x="149" y="53"/>
                      <a:pt x="148" y="55"/>
                      <a:pt x="148" y="56"/>
                    </a:cubicBezTo>
                    <a:cubicBezTo>
                      <a:pt x="149" y="58"/>
                      <a:pt x="152" y="59"/>
                      <a:pt x="152" y="61"/>
                    </a:cubicBezTo>
                    <a:cubicBezTo>
                      <a:pt x="153" y="65"/>
                      <a:pt x="151" y="69"/>
                      <a:pt x="152" y="73"/>
                    </a:cubicBezTo>
                    <a:cubicBezTo>
                      <a:pt x="152" y="73"/>
                      <a:pt x="157" y="83"/>
                      <a:pt x="157" y="83"/>
                    </a:cubicBezTo>
                    <a:cubicBezTo>
                      <a:pt x="162" y="89"/>
                      <a:pt x="170" y="82"/>
                      <a:pt x="167" y="94"/>
                    </a:cubicBezTo>
                    <a:cubicBezTo>
                      <a:pt x="172" y="95"/>
                      <a:pt x="183" y="94"/>
                      <a:pt x="185" y="100"/>
                    </a:cubicBezTo>
                    <a:cubicBezTo>
                      <a:pt x="187" y="106"/>
                      <a:pt x="174" y="107"/>
                      <a:pt x="169" y="110"/>
                    </a:cubicBezTo>
                    <a:cubicBezTo>
                      <a:pt x="156" y="118"/>
                      <a:pt x="167" y="130"/>
                      <a:pt x="166" y="142"/>
                    </a:cubicBezTo>
                    <a:cubicBezTo>
                      <a:pt x="166" y="141"/>
                      <a:pt x="146" y="159"/>
                      <a:pt x="145" y="159"/>
                    </a:cubicBezTo>
                    <a:cubicBezTo>
                      <a:pt x="152" y="168"/>
                      <a:pt x="140" y="172"/>
                      <a:pt x="132" y="172"/>
                    </a:cubicBezTo>
                    <a:cubicBezTo>
                      <a:pt x="132" y="179"/>
                      <a:pt x="128" y="184"/>
                      <a:pt x="126" y="191"/>
                    </a:cubicBezTo>
                    <a:cubicBezTo>
                      <a:pt x="123" y="201"/>
                      <a:pt x="122" y="201"/>
                      <a:pt x="112" y="206"/>
                    </a:cubicBezTo>
                    <a:cubicBezTo>
                      <a:pt x="110" y="207"/>
                      <a:pt x="106" y="209"/>
                      <a:pt x="104" y="212"/>
                    </a:cubicBezTo>
                    <a:cubicBezTo>
                      <a:pt x="101" y="215"/>
                      <a:pt x="103" y="220"/>
                      <a:pt x="101" y="223"/>
                    </a:cubicBezTo>
                    <a:cubicBezTo>
                      <a:pt x="98" y="227"/>
                      <a:pt x="93" y="226"/>
                      <a:pt x="90" y="229"/>
                    </a:cubicBezTo>
                    <a:cubicBezTo>
                      <a:pt x="89" y="230"/>
                      <a:pt x="91" y="234"/>
                      <a:pt x="89" y="235"/>
                    </a:cubicBezTo>
                    <a:cubicBezTo>
                      <a:pt x="87" y="237"/>
                      <a:pt x="84" y="236"/>
                      <a:pt x="82" y="237"/>
                    </a:cubicBezTo>
                    <a:cubicBezTo>
                      <a:pt x="77" y="238"/>
                      <a:pt x="73" y="239"/>
                      <a:pt x="69" y="240"/>
                    </a:cubicBezTo>
                    <a:cubicBezTo>
                      <a:pt x="67" y="240"/>
                      <a:pt x="65" y="242"/>
                      <a:pt x="64" y="242"/>
                    </a:cubicBezTo>
                    <a:cubicBezTo>
                      <a:pt x="60" y="242"/>
                      <a:pt x="60" y="238"/>
                      <a:pt x="58" y="237"/>
                    </a:cubicBezTo>
                    <a:cubicBezTo>
                      <a:pt x="50" y="232"/>
                      <a:pt x="54" y="236"/>
                      <a:pt x="48" y="240"/>
                    </a:cubicBezTo>
                    <a:cubicBezTo>
                      <a:pt x="46" y="242"/>
                      <a:pt x="43" y="242"/>
                      <a:pt x="41" y="244"/>
                    </a:cubicBezTo>
                    <a:cubicBezTo>
                      <a:pt x="40" y="245"/>
                      <a:pt x="42" y="249"/>
                      <a:pt x="41" y="250"/>
                    </a:cubicBezTo>
                    <a:cubicBezTo>
                      <a:pt x="36" y="258"/>
                      <a:pt x="27" y="260"/>
                      <a:pt x="30" y="272"/>
                    </a:cubicBezTo>
                    <a:cubicBezTo>
                      <a:pt x="33" y="272"/>
                      <a:pt x="34" y="275"/>
                      <a:pt x="37" y="276"/>
                    </a:cubicBezTo>
                    <a:cubicBezTo>
                      <a:pt x="43" y="278"/>
                      <a:pt x="44" y="274"/>
                      <a:pt x="47" y="280"/>
                    </a:cubicBezTo>
                    <a:cubicBezTo>
                      <a:pt x="48" y="285"/>
                      <a:pt x="44" y="291"/>
                      <a:pt x="46" y="296"/>
                    </a:cubicBezTo>
                    <a:cubicBezTo>
                      <a:pt x="47" y="298"/>
                      <a:pt x="50" y="301"/>
                      <a:pt x="51" y="302"/>
                    </a:cubicBezTo>
                    <a:cubicBezTo>
                      <a:pt x="53" y="303"/>
                      <a:pt x="56" y="302"/>
                      <a:pt x="57" y="303"/>
                    </a:cubicBezTo>
                    <a:cubicBezTo>
                      <a:pt x="64" y="307"/>
                      <a:pt x="59" y="306"/>
                      <a:pt x="60" y="312"/>
                    </a:cubicBezTo>
                    <a:cubicBezTo>
                      <a:pt x="61" y="316"/>
                      <a:pt x="65" y="321"/>
                      <a:pt x="67" y="324"/>
                    </a:cubicBezTo>
                    <a:cubicBezTo>
                      <a:pt x="69" y="329"/>
                      <a:pt x="68" y="330"/>
                      <a:pt x="68" y="336"/>
                    </a:cubicBezTo>
                    <a:cubicBezTo>
                      <a:pt x="68" y="337"/>
                      <a:pt x="72" y="338"/>
                      <a:pt x="71" y="341"/>
                    </a:cubicBezTo>
                    <a:cubicBezTo>
                      <a:pt x="70" y="344"/>
                      <a:pt x="67" y="342"/>
                      <a:pt x="65" y="343"/>
                    </a:cubicBezTo>
                    <a:cubicBezTo>
                      <a:pt x="65" y="343"/>
                      <a:pt x="65" y="343"/>
                      <a:pt x="65" y="344"/>
                    </a:cubicBezTo>
                    <a:cubicBezTo>
                      <a:pt x="72" y="345"/>
                      <a:pt x="76" y="348"/>
                      <a:pt x="69" y="354"/>
                    </a:cubicBezTo>
                    <a:cubicBezTo>
                      <a:pt x="64" y="359"/>
                      <a:pt x="55" y="354"/>
                      <a:pt x="49" y="354"/>
                    </a:cubicBezTo>
                    <a:cubicBezTo>
                      <a:pt x="38" y="355"/>
                      <a:pt x="17" y="353"/>
                      <a:pt x="6" y="358"/>
                    </a:cubicBezTo>
                    <a:cubicBezTo>
                      <a:pt x="0" y="360"/>
                      <a:pt x="3" y="367"/>
                      <a:pt x="6" y="372"/>
                    </a:cubicBezTo>
                    <a:cubicBezTo>
                      <a:pt x="7" y="374"/>
                      <a:pt x="9" y="377"/>
                      <a:pt x="11" y="379"/>
                    </a:cubicBezTo>
                    <a:cubicBezTo>
                      <a:pt x="19" y="385"/>
                      <a:pt x="32" y="391"/>
                      <a:pt x="42" y="385"/>
                    </a:cubicBezTo>
                    <a:cubicBezTo>
                      <a:pt x="46" y="383"/>
                      <a:pt x="47" y="378"/>
                      <a:pt x="51" y="376"/>
                    </a:cubicBezTo>
                    <a:cubicBezTo>
                      <a:pt x="54" y="375"/>
                      <a:pt x="59" y="376"/>
                      <a:pt x="63" y="376"/>
                    </a:cubicBezTo>
                    <a:cubicBezTo>
                      <a:pt x="56" y="384"/>
                      <a:pt x="46" y="391"/>
                      <a:pt x="37" y="395"/>
                    </a:cubicBezTo>
                    <a:cubicBezTo>
                      <a:pt x="35" y="396"/>
                      <a:pt x="30" y="400"/>
                      <a:pt x="28" y="400"/>
                    </a:cubicBezTo>
                    <a:cubicBezTo>
                      <a:pt x="24" y="400"/>
                      <a:pt x="23" y="396"/>
                      <a:pt x="20" y="396"/>
                    </a:cubicBezTo>
                    <a:cubicBezTo>
                      <a:pt x="3" y="396"/>
                      <a:pt x="35" y="421"/>
                      <a:pt x="39" y="425"/>
                    </a:cubicBezTo>
                    <a:cubicBezTo>
                      <a:pt x="47" y="433"/>
                      <a:pt x="53" y="448"/>
                      <a:pt x="67" y="446"/>
                    </a:cubicBezTo>
                    <a:cubicBezTo>
                      <a:pt x="73" y="445"/>
                      <a:pt x="77" y="440"/>
                      <a:pt x="82" y="439"/>
                    </a:cubicBezTo>
                    <a:cubicBezTo>
                      <a:pt x="89" y="436"/>
                      <a:pt x="96" y="437"/>
                      <a:pt x="101" y="430"/>
                    </a:cubicBezTo>
                    <a:cubicBezTo>
                      <a:pt x="105" y="421"/>
                      <a:pt x="96" y="397"/>
                      <a:pt x="115" y="401"/>
                    </a:cubicBezTo>
                    <a:cubicBezTo>
                      <a:pt x="111" y="411"/>
                      <a:pt x="108" y="421"/>
                      <a:pt x="112" y="433"/>
                    </a:cubicBezTo>
                    <a:cubicBezTo>
                      <a:pt x="114" y="439"/>
                      <a:pt x="120" y="440"/>
                      <a:pt x="118" y="449"/>
                    </a:cubicBezTo>
                    <a:cubicBezTo>
                      <a:pt x="113" y="476"/>
                      <a:pt x="114" y="499"/>
                      <a:pt x="123" y="525"/>
                    </a:cubicBezTo>
                    <a:cubicBezTo>
                      <a:pt x="126" y="537"/>
                      <a:pt x="128" y="545"/>
                      <a:pt x="130" y="557"/>
                    </a:cubicBezTo>
                    <a:cubicBezTo>
                      <a:pt x="131" y="574"/>
                      <a:pt x="140" y="587"/>
                      <a:pt x="148" y="600"/>
                    </a:cubicBezTo>
                    <a:cubicBezTo>
                      <a:pt x="149" y="602"/>
                      <a:pt x="148" y="607"/>
                      <a:pt x="149" y="608"/>
                    </a:cubicBezTo>
                    <a:cubicBezTo>
                      <a:pt x="150" y="609"/>
                      <a:pt x="154" y="611"/>
                      <a:pt x="155" y="612"/>
                    </a:cubicBezTo>
                    <a:cubicBezTo>
                      <a:pt x="157" y="616"/>
                      <a:pt x="158" y="622"/>
                      <a:pt x="160" y="626"/>
                    </a:cubicBezTo>
                    <a:cubicBezTo>
                      <a:pt x="162" y="631"/>
                      <a:pt x="163" y="633"/>
                      <a:pt x="164" y="639"/>
                    </a:cubicBezTo>
                    <a:cubicBezTo>
                      <a:pt x="166" y="644"/>
                      <a:pt x="166" y="651"/>
                      <a:pt x="168" y="657"/>
                    </a:cubicBezTo>
                    <a:cubicBezTo>
                      <a:pt x="174" y="674"/>
                      <a:pt x="186" y="687"/>
                      <a:pt x="193" y="704"/>
                    </a:cubicBezTo>
                    <a:cubicBezTo>
                      <a:pt x="200" y="717"/>
                      <a:pt x="205" y="730"/>
                      <a:pt x="209" y="744"/>
                    </a:cubicBezTo>
                    <a:cubicBezTo>
                      <a:pt x="212" y="755"/>
                      <a:pt x="214" y="768"/>
                      <a:pt x="221" y="777"/>
                    </a:cubicBezTo>
                    <a:cubicBezTo>
                      <a:pt x="223" y="780"/>
                      <a:pt x="227" y="781"/>
                      <a:pt x="229" y="783"/>
                    </a:cubicBezTo>
                    <a:cubicBezTo>
                      <a:pt x="236" y="790"/>
                      <a:pt x="232" y="797"/>
                      <a:pt x="245" y="794"/>
                    </a:cubicBezTo>
                    <a:cubicBezTo>
                      <a:pt x="254" y="792"/>
                      <a:pt x="257" y="785"/>
                      <a:pt x="261" y="776"/>
                    </a:cubicBezTo>
                    <a:cubicBezTo>
                      <a:pt x="265" y="766"/>
                      <a:pt x="271" y="764"/>
                      <a:pt x="282" y="764"/>
                    </a:cubicBezTo>
                    <a:cubicBezTo>
                      <a:pt x="283" y="759"/>
                      <a:pt x="282" y="755"/>
                      <a:pt x="284" y="751"/>
                    </a:cubicBezTo>
                    <a:cubicBezTo>
                      <a:pt x="285" y="748"/>
                      <a:pt x="290" y="738"/>
                      <a:pt x="293" y="736"/>
                    </a:cubicBezTo>
                    <a:cubicBezTo>
                      <a:pt x="299" y="733"/>
                      <a:pt x="305" y="742"/>
                      <a:pt x="307" y="731"/>
                    </a:cubicBezTo>
                    <a:cubicBezTo>
                      <a:pt x="308" y="724"/>
                      <a:pt x="304" y="716"/>
                      <a:pt x="304" y="709"/>
                    </a:cubicBezTo>
                    <a:cubicBezTo>
                      <a:pt x="304" y="700"/>
                      <a:pt x="306" y="692"/>
                      <a:pt x="308" y="684"/>
                    </a:cubicBezTo>
                    <a:cubicBezTo>
                      <a:pt x="312" y="674"/>
                      <a:pt x="325" y="663"/>
                      <a:pt x="322" y="651"/>
                    </a:cubicBezTo>
                    <a:cubicBezTo>
                      <a:pt x="321" y="651"/>
                      <a:pt x="321" y="652"/>
                      <a:pt x="320" y="652"/>
                    </a:cubicBezTo>
                    <a:cubicBezTo>
                      <a:pt x="315" y="641"/>
                      <a:pt x="315" y="626"/>
                      <a:pt x="313" y="613"/>
                    </a:cubicBezTo>
                    <a:cubicBezTo>
                      <a:pt x="311" y="604"/>
                      <a:pt x="312" y="598"/>
                      <a:pt x="317" y="590"/>
                    </a:cubicBezTo>
                    <a:cubicBezTo>
                      <a:pt x="320" y="585"/>
                      <a:pt x="329" y="578"/>
                      <a:pt x="332" y="588"/>
                    </a:cubicBezTo>
                    <a:cubicBezTo>
                      <a:pt x="337" y="589"/>
                      <a:pt x="341" y="576"/>
                      <a:pt x="346" y="572"/>
                    </a:cubicBezTo>
                    <a:cubicBezTo>
                      <a:pt x="352" y="568"/>
                      <a:pt x="361" y="571"/>
                      <a:pt x="366" y="567"/>
                    </a:cubicBezTo>
                    <a:cubicBezTo>
                      <a:pt x="373" y="562"/>
                      <a:pt x="369" y="559"/>
                      <a:pt x="370" y="553"/>
                    </a:cubicBezTo>
                    <a:cubicBezTo>
                      <a:pt x="371" y="548"/>
                      <a:pt x="375" y="546"/>
                      <a:pt x="379" y="543"/>
                    </a:cubicBezTo>
                    <a:cubicBezTo>
                      <a:pt x="382" y="541"/>
                      <a:pt x="387" y="537"/>
                      <a:pt x="391" y="535"/>
                    </a:cubicBezTo>
                    <a:cubicBezTo>
                      <a:pt x="393" y="534"/>
                      <a:pt x="397" y="534"/>
                      <a:pt x="399" y="532"/>
                    </a:cubicBezTo>
                    <a:cubicBezTo>
                      <a:pt x="401" y="530"/>
                      <a:pt x="400" y="528"/>
                      <a:pt x="402" y="526"/>
                    </a:cubicBezTo>
                    <a:cubicBezTo>
                      <a:pt x="409" y="520"/>
                      <a:pt x="419" y="515"/>
                      <a:pt x="426" y="508"/>
                    </a:cubicBezTo>
                    <a:cubicBezTo>
                      <a:pt x="435" y="498"/>
                      <a:pt x="438" y="487"/>
                      <a:pt x="449" y="480"/>
                    </a:cubicBezTo>
                    <a:cubicBezTo>
                      <a:pt x="458" y="474"/>
                      <a:pt x="470" y="476"/>
                      <a:pt x="478" y="470"/>
                    </a:cubicBezTo>
                    <a:cubicBezTo>
                      <a:pt x="481" y="467"/>
                      <a:pt x="484" y="462"/>
                      <a:pt x="487" y="460"/>
                    </a:cubicBezTo>
                    <a:cubicBezTo>
                      <a:pt x="492" y="456"/>
                      <a:pt x="495" y="455"/>
                      <a:pt x="496" y="449"/>
                    </a:cubicBezTo>
                    <a:cubicBezTo>
                      <a:pt x="497" y="438"/>
                      <a:pt x="491" y="428"/>
                      <a:pt x="505" y="422"/>
                    </a:cubicBezTo>
                    <a:cubicBezTo>
                      <a:pt x="510" y="420"/>
                      <a:pt x="512" y="422"/>
                      <a:pt x="517" y="418"/>
                    </a:cubicBezTo>
                    <a:cubicBezTo>
                      <a:pt x="520" y="415"/>
                      <a:pt x="521" y="411"/>
                      <a:pt x="527" y="412"/>
                    </a:cubicBezTo>
                    <a:cubicBezTo>
                      <a:pt x="526" y="415"/>
                      <a:pt x="525" y="418"/>
                      <a:pt x="525" y="421"/>
                    </a:cubicBezTo>
                    <a:cubicBezTo>
                      <a:pt x="535" y="423"/>
                      <a:pt x="544" y="420"/>
                      <a:pt x="553" y="417"/>
                    </a:cubicBezTo>
                    <a:cubicBezTo>
                      <a:pt x="552" y="415"/>
                      <a:pt x="551" y="413"/>
                      <a:pt x="551" y="411"/>
                    </a:cubicBezTo>
                    <a:cubicBezTo>
                      <a:pt x="550" y="406"/>
                      <a:pt x="550" y="402"/>
                      <a:pt x="549" y="397"/>
                    </a:cubicBezTo>
                    <a:cubicBezTo>
                      <a:pt x="548" y="392"/>
                      <a:pt x="547" y="387"/>
                      <a:pt x="546" y="381"/>
                    </a:cubicBezTo>
                    <a:cubicBezTo>
                      <a:pt x="546" y="379"/>
                      <a:pt x="547" y="376"/>
                      <a:pt x="546" y="374"/>
                    </a:cubicBezTo>
                    <a:cubicBezTo>
                      <a:pt x="546" y="373"/>
                      <a:pt x="542" y="371"/>
                      <a:pt x="541" y="369"/>
                    </a:cubicBezTo>
                    <a:cubicBezTo>
                      <a:pt x="541" y="366"/>
                      <a:pt x="542" y="363"/>
                      <a:pt x="542" y="361"/>
                    </a:cubicBezTo>
                    <a:cubicBezTo>
                      <a:pt x="541" y="359"/>
                      <a:pt x="540" y="357"/>
                      <a:pt x="540" y="354"/>
                    </a:cubicBezTo>
                    <a:cubicBezTo>
                      <a:pt x="539" y="349"/>
                      <a:pt x="543" y="345"/>
                      <a:pt x="539" y="341"/>
                    </a:cubicBezTo>
                    <a:cubicBezTo>
                      <a:pt x="535" y="337"/>
                      <a:pt x="529" y="340"/>
                      <a:pt x="526" y="334"/>
                    </a:cubicBezTo>
                    <a:cubicBezTo>
                      <a:pt x="524" y="327"/>
                      <a:pt x="529" y="325"/>
                      <a:pt x="533" y="321"/>
                    </a:cubicBezTo>
                    <a:cubicBezTo>
                      <a:pt x="536" y="319"/>
                      <a:pt x="543" y="314"/>
                      <a:pt x="543" y="310"/>
                    </a:cubicBezTo>
                    <a:cubicBezTo>
                      <a:pt x="542" y="306"/>
                      <a:pt x="532" y="302"/>
                      <a:pt x="529" y="298"/>
                    </a:cubicBezTo>
                    <a:cubicBezTo>
                      <a:pt x="522" y="288"/>
                      <a:pt x="537" y="289"/>
                      <a:pt x="536" y="277"/>
                    </a:cubicBezTo>
                    <a:cubicBezTo>
                      <a:pt x="539" y="278"/>
                      <a:pt x="540" y="280"/>
                      <a:pt x="543" y="282"/>
                    </a:cubicBezTo>
                    <a:cubicBezTo>
                      <a:pt x="545" y="283"/>
                      <a:pt x="549" y="284"/>
                      <a:pt x="550" y="284"/>
                    </a:cubicBezTo>
                    <a:cubicBezTo>
                      <a:pt x="555" y="287"/>
                      <a:pt x="557" y="291"/>
                      <a:pt x="563" y="293"/>
                    </a:cubicBezTo>
                    <a:cubicBezTo>
                      <a:pt x="566" y="293"/>
                      <a:pt x="566" y="290"/>
                      <a:pt x="569" y="292"/>
                    </a:cubicBezTo>
                    <a:cubicBezTo>
                      <a:pt x="570" y="293"/>
                      <a:pt x="572" y="298"/>
                      <a:pt x="572" y="300"/>
                    </a:cubicBezTo>
                    <a:cubicBezTo>
                      <a:pt x="573" y="304"/>
                      <a:pt x="571" y="309"/>
                      <a:pt x="575" y="313"/>
                    </a:cubicBezTo>
                    <a:cubicBezTo>
                      <a:pt x="582" y="321"/>
                      <a:pt x="649" y="311"/>
                      <a:pt x="643" y="328"/>
                    </a:cubicBezTo>
                    <a:cubicBezTo>
                      <a:pt x="641" y="327"/>
                      <a:pt x="639" y="328"/>
                      <a:pt x="637" y="327"/>
                    </a:cubicBezTo>
                    <a:cubicBezTo>
                      <a:pt x="636" y="332"/>
                      <a:pt x="634" y="340"/>
                      <a:pt x="631" y="343"/>
                    </a:cubicBezTo>
                    <a:cubicBezTo>
                      <a:pt x="626" y="347"/>
                      <a:pt x="617" y="346"/>
                      <a:pt x="613" y="351"/>
                    </a:cubicBezTo>
                    <a:cubicBezTo>
                      <a:pt x="608" y="358"/>
                      <a:pt x="610" y="381"/>
                      <a:pt x="621" y="380"/>
                    </a:cubicBezTo>
                    <a:cubicBezTo>
                      <a:pt x="624" y="374"/>
                      <a:pt x="619" y="361"/>
                      <a:pt x="627" y="359"/>
                    </a:cubicBezTo>
                    <a:cubicBezTo>
                      <a:pt x="625" y="359"/>
                      <a:pt x="637" y="363"/>
                      <a:pt x="637" y="362"/>
                    </a:cubicBezTo>
                    <a:cubicBezTo>
                      <a:pt x="639" y="364"/>
                      <a:pt x="639" y="372"/>
                      <a:pt x="640" y="375"/>
                    </a:cubicBezTo>
                    <a:cubicBezTo>
                      <a:pt x="642" y="385"/>
                      <a:pt x="643" y="397"/>
                      <a:pt x="647" y="407"/>
                    </a:cubicBezTo>
                    <a:cubicBezTo>
                      <a:pt x="654" y="406"/>
                      <a:pt x="660" y="409"/>
                      <a:pt x="661" y="401"/>
                    </a:cubicBezTo>
                    <a:cubicBezTo>
                      <a:pt x="662" y="396"/>
                      <a:pt x="660" y="388"/>
                      <a:pt x="660" y="382"/>
                    </a:cubicBezTo>
                    <a:cubicBezTo>
                      <a:pt x="669" y="381"/>
                      <a:pt x="672" y="355"/>
                      <a:pt x="665" y="352"/>
                    </a:cubicBezTo>
                    <a:cubicBezTo>
                      <a:pt x="668" y="348"/>
                      <a:pt x="673" y="353"/>
                      <a:pt x="678" y="353"/>
                    </a:cubicBezTo>
                    <a:cubicBezTo>
                      <a:pt x="684" y="355"/>
                      <a:pt x="686" y="354"/>
                      <a:pt x="690" y="348"/>
                    </a:cubicBezTo>
                    <a:cubicBezTo>
                      <a:pt x="693" y="343"/>
                      <a:pt x="693" y="337"/>
                      <a:pt x="696" y="332"/>
                    </a:cubicBezTo>
                    <a:cubicBezTo>
                      <a:pt x="698" y="327"/>
                      <a:pt x="703" y="323"/>
                      <a:pt x="703" y="317"/>
                    </a:cubicBezTo>
                    <a:cubicBezTo>
                      <a:pt x="691" y="317"/>
                      <a:pt x="708" y="301"/>
                      <a:pt x="710" y="298"/>
                    </a:cubicBezTo>
                    <a:cubicBezTo>
                      <a:pt x="714" y="291"/>
                      <a:pt x="709" y="286"/>
                      <a:pt x="711" y="279"/>
                    </a:cubicBezTo>
                    <a:cubicBezTo>
                      <a:pt x="714" y="272"/>
                      <a:pt x="720" y="272"/>
                      <a:pt x="725" y="268"/>
                    </a:cubicBezTo>
                    <a:cubicBezTo>
                      <a:pt x="731" y="264"/>
                      <a:pt x="736" y="255"/>
                      <a:pt x="743" y="253"/>
                    </a:cubicBezTo>
                    <a:cubicBezTo>
                      <a:pt x="751" y="251"/>
                      <a:pt x="756" y="259"/>
                      <a:pt x="765" y="259"/>
                    </a:cubicBezTo>
                    <a:cubicBezTo>
                      <a:pt x="764" y="255"/>
                      <a:pt x="758" y="248"/>
                      <a:pt x="759" y="246"/>
                    </a:cubicBezTo>
                    <a:cubicBezTo>
                      <a:pt x="759" y="243"/>
                      <a:pt x="767" y="238"/>
                      <a:pt x="769" y="235"/>
                    </a:cubicBezTo>
                    <a:cubicBezTo>
                      <a:pt x="772" y="232"/>
                      <a:pt x="772" y="227"/>
                      <a:pt x="771" y="2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4" name="Freeform 526">
                <a:extLst>
                  <a:ext uri="{FF2B5EF4-FFF2-40B4-BE49-F238E27FC236}">
                    <a16:creationId xmlns:a16="http://schemas.microsoft.com/office/drawing/2014/main" id="{A3940678-B441-4A63-9C82-F0B80BFF1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5" name="Freeform 527">
                <a:extLst>
                  <a:ext uri="{FF2B5EF4-FFF2-40B4-BE49-F238E27FC236}">
                    <a16:creationId xmlns:a16="http://schemas.microsoft.com/office/drawing/2014/main" id="{8325D555-8B2C-4C36-9674-38333F1A0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852" y="3643734"/>
                <a:ext cx="388181" cy="349105"/>
              </a:xfrm>
              <a:custGeom>
                <a:avLst/>
                <a:gdLst>
                  <a:gd name="T0" fmla="*/ 420 w 446"/>
                  <a:gd name="T1" fmla="*/ 44 h 401"/>
                  <a:gd name="T2" fmla="*/ 410 w 446"/>
                  <a:gd name="T3" fmla="*/ 41 h 401"/>
                  <a:gd name="T4" fmla="*/ 401 w 446"/>
                  <a:gd name="T5" fmla="*/ 36 h 401"/>
                  <a:gd name="T6" fmla="*/ 388 w 446"/>
                  <a:gd name="T7" fmla="*/ 10 h 401"/>
                  <a:gd name="T8" fmla="*/ 363 w 446"/>
                  <a:gd name="T9" fmla="*/ 0 h 401"/>
                  <a:gd name="T10" fmla="*/ 351 w 446"/>
                  <a:gd name="T11" fmla="*/ 8 h 401"/>
                  <a:gd name="T12" fmla="*/ 314 w 446"/>
                  <a:gd name="T13" fmla="*/ 9 h 401"/>
                  <a:gd name="T14" fmla="*/ 273 w 446"/>
                  <a:gd name="T15" fmla="*/ 32 h 401"/>
                  <a:gd name="T16" fmla="*/ 283 w 446"/>
                  <a:gd name="T17" fmla="*/ 64 h 401"/>
                  <a:gd name="T18" fmla="*/ 264 w 446"/>
                  <a:gd name="T19" fmla="*/ 99 h 401"/>
                  <a:gd name="T20" fmla="*/ 247 w 446"/>
                  <a:gd name="T21" fmla="*/ 113 h 401"/>
                  <a:gd name="T22" fmla="*/ 227 w 446"/>
                  <a:gd name="T23" fmla="*/ 137 h 401"/>
                  <a:gd name="T24" fmla="*/ 225 w 446"/>
                  <a:gd name="T25" fmla="*/ 143 h 401"/>
                  <a:gd name="T26" fmla="*/ 222 w 446"/>
                  <a:gd name="T27" fmla="*/ 163 h 401"/>
                  <a:gd name="T28" fmla="*/ 208 w 446"/>
                  <a:gd name="T29" fmla="*/ 171 h 401"/>
                  <a:gd name="T30" fmla="*/ 183 w 446"/>
                  <a:gd name="T31" fmla="*/ 183 h 401"/>
                  <a:gd name="T32" fmla="*/ 149 w 446"/>
                  <a:gd name="T33" fmla="*/ 195 h 401"/>
                  <a:gd name="T34" fmla="*/ 144 w 446"/>
                  <a:gd name="T35" fmla="*/ 216 h 401"/>
                  <a:gd name="T36" fmla="*/ 144 w 446"/>
                  <a:gd name="T37" fmla="*/ 227 h 401"/>
                  <a:gd name="T38" fmla="*/ 88 w 446"/>
                  <a:gd name="T39" fmla="*/ 240 h 401"/>
                  <a:gd name="T40" fmla="*/ 77 w 446"/>
                  <a:gd name="T41" fmla="*/ 241 h 401"/>
                  <a:gd name="T42" fmla="*/ 28 w 446"/>
                  <a:gd name="T43" fmla="*/ 240 h 401"/>
                  <a:gd name="T44" fmla="*/ 11 w 446"/>
                  <a:gd name="T45" fmla="*/ 239 h 401"/>
                  <a:gd name="T46" fmla="*/ 27 w 446"/>
                  <a:gd name="T47" fmla="*/ 271 h 401"/>
                  <a:gd name="T48" fmla="*/ 50 w 446"/>
                  <a:gd name="T49" fmla="*/ 309 h 401"/>
                  <a:gd name="T50" fmla="*/ 49 w 446"/>
                  <a:gd name="T51" fmla="*/ 328 h 401"/>
                  <a:gd name="T52" fmla="*/ 25 w 446"/>
                  <a:gd name="T53" fmla="*/ 343 h 401"/>
                  <a:gd name="T54" fmla="*/ 21 w 446"/>
                  <a:gd name="T55" fmla="*/ 356 h 401"/>
                  <a:gd name="T56" fmla="*/ 21 w 446"/>
                  <a:gd name="T57" fmla="*/ 370 h 401"/>
                  <a:gd name="T58" fmla="*/ 149 w 446"/>
                  <a:gd name="T59" fmla="*/ 378 h 401"/>
                  <a:gd name="T60" fmla="*/ 189 w 446"/>
                  <a:gd name="T61" fmla="*/ 400 h 401"/>
                  <a:gd name="T62" fmla="*/ 264 w 446"/>
                  <a:gd name="T63" fmla="*/ 398 h 401"/>
                  <a:gd name="T64" fmla="*/ 270 w 446"/>
                  <a:gd name="T65" fmla="*/ 395 h 401"/>
                  <a:gd name="T66" fmla="*/ 266 w 446"/>
                  <a:gd name="T67" fmla="*/ 378 h 401"/>
                  <a:gd name="T68" fmla="*/ 256 w 446"/>
                  <a:gd name="T69" fmla="*/ 357 h 401"/>
                  <a:gd name="T70" fmla="*/ 245 w 446"/>
                  <a:gd name="T71" fmla="*/ 350 h 401"/>
                  <a:gd name="T72" fmla="*/ 236 w 446"/>
                  <a:gd name="T73" fmla="*/ 330 h 401"/>
                  <a:gd name="T74" fmla="*/ 240 w 446"/>
                  <a:gd name="T75" fmla="*/ 304 h 401"/>
                  <a:gd name="T76" fmla="*/ 247 w 446"/>
                  <a:gd name="T77" fmla="*/ 294 h 401"/>
                  <a:gd name="T78" fmla="*/ 263 w 446"/>
                  <a:gd name="T79" fmla="*/ 296 h 401"/>
                  <a:gd name="T80" fmla="*/ 281 w 446"/>
                  <a:gd name="T81" fmla="*/ 291 h 401"/>
                  <a:gd name="T82" fmla="*/ 289 w 446"/>
                  <a:gd name="T83" fmla="*/ 283 h 401"/>
                  <a:gd name="T84" fmla="*/ 303 w 446"/>
                  <a:gd name="T85" fmla="*/ 266 h 401"/>
                  <a:gd name="T86" fmla="*/ 325 w 446"/>
                  <a:gd name="T87" fmla="*/ 245 h 401"/>
                  <a:gd name="T88" fmla="*/ 344 w 446"/>
                  <a:gd name="T89" fmla="*/ 213 h 401"/>
                  <a:gd name="T90" fmla="*/ 368 w 446"/>
                  <a:gd name="T91" fmla="*/ 164 h 401"/>
                  <a:gd name="T92" fmla="*/ 366 w 446"/>
                  <a:gd name="T93" fmla="*/ 148 h 401"/>
                  <a:gd name="T94" fmla="*/ 351 w 446"/>
                  <a:gd name="T95" fmla="*/ 127 h 401"/>
                  <a:gd name="T96" fmla="*/ 347 w 446"/>
                  <a:gd name="T97" fmla="*/ 110 h 401"/>
                  <a:gd name="T98" fmla="*/ 342 w 446"/>
                  <a:gd name="T99" fmla="*/ 89 h 401"/>
                  <a:gd name="T100" fmla="*/ 369 w 446"/>
                  <a:gd name="T101" fmla="*/ 79 h 401"/>
                  <a:gd name="T102" fmla="*/ 399 w 446"/>
                  <a:gd name="T103" fmla="*/ 80 h 401"/>
                  <a:gd name="T104" fmla="*/ 446 w 446"/>
                  <a:gd name="T105" fmla="*/ 54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6" h="401">
                    <a:moveTo>
                      <a:pt x="443" y="53"/>
                    </a:moveTo>
                    <a:cubicBezTo>
                      <a:pt x="436" y="51"/>
                      <a:pt x="426" y="49"/>
                      <a:pt x="420" y="44"/>
                    </a:cubicBezTo>
                    <a:cubicBezTo>
                      <a:pt x="418" y="43"/>
                      <a:pt x="418" y="40"/>
                      <a:pt x="416" y="40"/>
                    </a:cubicBezTo>
                    <a:cubicBezTo>
                      <a:pt x="415" y="39"/>
                      <a:pt x="411" y="41"/>
                      <a:pt x="410" y="41"/>
                    </a:cubicBezTo>
                    <a:cubicBezTo>
                      <a:pt x="406" y="40"/>
                      <a:pt x="407" y="38"/>
                      <a:pt x="406" y="38"/>
                    </a:cubicBezTo>
                    <a:cubicBezTo>
                      <a:pt x="405" y="37"/>
                      <a:pt x="401" y="36"/>
                      <a:pt x="401" y="36"/>
                    </a:cubicBezTo>
                    <a:cubicBezTo>
                      <a:pt x="398" y="32"/>
                      <a:pt x="403" y="25"/>
                      <a:pt x="402" y="21"/>
                    </a:cubicBezTo>
                    <a:cubicBezTo>
                      <a:pt x="401" y="18"/>
                      <a:pt x="388" y="7"/>
                      <a:pt x="388" y="10"/>
                    </a:cubicBezTo>
                    <a:cubicBezTo>
                      <a:pt x="388" y="3"/>
                      <a:pt x="374" y="1"/>
                      <a:pt x="369" y="1"/>
                    </a:cubicBezTo>
                    <a:cubicBezTo>
                      <a:pt x="367" y="0"/>
                      <a:pt x="365" y="1"/>
                      <a:pt x="363" y="0"/>
                    </a:cubicBezTo>
                    <a:cubicBezTo>
                      <a:pt x="362" y="1"/>
                      <a:pt x="362" y="1"/>
                      <a:pt x="361" y="1"/>
                    </a:cubicBezTo>
                    <a:cubicBezTo>
                      <a:pt x="357" y="3"/>
                      <a:pt x="354" y="8"/>
                      <a:pt x="351" y="8"/>
                    </a:cubicBezTo>
                    <a:cubicBezTo>
                      <a:pt x="348" y="9"/>
                      <a:pt x="346" y="5"/>
                      <a:pt x="342" y="4"/>
                    </a:cubicBezTo>
                    <a:cubicBezTo>
                      <a:pt x="334" y="3"/>
                      <a:pt x="322" y="7"/>
                      <a:pt x="314" y="9"/>
                    </a:cubicBezTo>
                    <a:cubicBezTo>
                      <a:pt x="309" y="10"/>
                      <a:pt x="305" y="10"/>
                      <a:pt x="301" y="12"/>
                    </a:cubicBezTo>
                    <a:cubicBezTo>
                      <a:pt x="298" y="13"/>
                      <a:pt x="272" y="32"/>
                      <a:pt x="273" y="32"/>
                    </a:cubicBezTo>
                    <a:cubicBezTo>
                      <a:pt x="277" y="36"/>
                      <a:pt x="283" y="39"/>
                      <a:pt x="284" y="44"/>
                    </a:cubicBezTo>
                    <a:cubicBezTo>
                      <a:pt x="286" y="49"/>
                      <a:pt x="285" y="59"/>
                      <a:pt x="283" y="64"/>
                    </a:cubicBezTo>
                    <a:cubicBezTo>
                      <a:pt x="280" y="71"/>
                      <a:pt x="270" y="73"/>
                      <a:pt x="270" y="82"/>
                    </a:cubicBezTo>
                    <a:cubicBezTo>
                      <a:pt x="269" y="90"/>
                      <a:pt x="273" y="96"/>
                      <a:pt x="264" y="99"/>
                    </a:cubicBezTo>
                    <a:cubicBezTo>
                      <a:pt x="258" y="100"/>
                      <a:pt x="242" y="93"/>
                      <a:pt x="239" y="101"/>
                    </a:cubicBezTo>
                    <a:cubicBezTo>
                      <a:pt x="237" y="107"/>
                      <a:pt x="245" y="109"/>
                      <a:pt x="247" y="113"/>
                    </a:cubicBezTo>
                    <a:cubicBezTo>
                      <a:pt x="250" y="117"/>
                      <a:pt x="250" y="123"/>
                      <a:pt x="244" y="125"/>
                    </a:cubicBezTo>
                    <a:cubicBezTo>
                      <a:pt x="237" y="128"/>
                      <a:pt x="230" y="128"/>
                      <a:pt x="227" y="137"/>
                    </a:cubicBezTo>
                    <a:cubicBezTo>
                      <a:pt x="227" y="138"/>
                      <a:pt x="226" y="139"/>
                      <a:pt x="225" y="140"/>
                    </a:cubicBezTo>
                    <a:cubicBezTo>
                      <a:pt x="225" y="141"/>
                      <a:pt x="226" y="142"/>
                      <a:pt x="225" y="143"/>
                    </a:cubicBezTo>
                    <a:cubicBezTo>
                      <a:pt x="225" y="145"/>
                      <a:pt x="223" y="146"/>
                      <a:pt x="222" y="148"/>
                    </a:cubicBezTo>
                    <a:cubicBezTo>
                      <a:pt x="220" y="152"/>
                      <a:pt x="222" y="159"/>
                      <a:pt x="222" y="163"/>
                    </a:cubicBezTo>
                    <a:cubicBezTo>
                      <a:pt x="223" y="167"/>
                      <a:pt x="221" y="171"/>
                      <a:pt x="217" y="173"/>
                    </a:cubicBezTo>
                    <a:cubicBezTo>
                      <a:pt x="211" y="176"/>
                      <a:pt x="212" y="172"/>
                      <a:pt x="208" y="171"/>
                    </a:cubicBezTo>
                    <a:cubicBezTo>
                      <a:pt x="201" y="168"/>
                      <a:pt x="194" y="168"/>
                      <a:pt x="189" y="171"/>
                    </a:cubicBezTo>
                    <a:cubicBezTo>
                      <a:pt x="184" y="174"/>
                      <a:pt x="173" y="180"/>
                      <a:pt x="183" y="183"/>
                    </a:cubicBezTo>
                    <a:cubicBezTo>
                      <a:pt x="177" y="189"/>
                      <a:pt x="171" y="184"/>
                      <a:pt x="164" y="185"/>
                    </a:cubicBezTo>
                    <a:cubicBezTo>
                      <a:pt x="157" y="186"/>
                      <a:pt x="154" y="190"/>
                      <a:pt x="149" y="195"/>
                    </a:cubicBezTo>
                    <a:cubicBezTo>
                      <a:pt x="145" y="199"/>
                      <a:pt x="144" y="200"/>
                      <a:pt x="143" y="205"/>
                    </a:cubicBezTo>
                    <a:cubicBezTo>
                      <a:pt x="143" y="208"/>
                      <a:pt x="144" y="213"/>
                      <a:pt x="144" y="216"/>
                    </a:cubicBezTo>
                    <a:cubicBezTo>
                      <a:pt x="144" y="219"/>
                      <a:pt x="142" y="219"/>
                      <a:pt x="142" y="222"/>
                    </a:cubicBezTo>
                    <a:cubicBezTo>
                      <a:pt x="142" y="224"/>
                      <a:pt x="145" y="225"/>
                      <a:pt x="144" y="227"/>
                    </a:cubicBezTo>
                    <a:cubicBezTo>
                      <a:pt x="142" y="232"/>
                      <a:pt x="126" y="237"/>
                      <a:pt x="119" y="238"/>
                    </a:cubicBezTo>
                    <a:cubicBezTo>
                      <a:pt x="109" y="241"/>
                      <a:pt x="98" y="237"/>
                      <a:pt x="88" y="240"/>
                    </a:cubicBezTo>
                    <a:cubicBezTo>
                      <a:pt x="85" y="241"/>
                      <a:pt x="86" y="243"/>
                      <a:pt x="83" y="244"/>
                    </a:cubicBezTo>
                    <a:cubicBezTo>
                      <a:pt x="81" y="244"/>
                      <a:pt x="79" y="241"/>
                      <a:pt x="77" y="241"/>
                    </a:cubicBezTo>
                    <a:cubicBezTo>
                      <a:pt x="71" y="241"/>
                      <a:pt x="66" y="242"/>
                      <a:pt x="61" y="242"/>
                    </a:cubicBezTo>
                    <a:cubicBezTo>
                      <a:pt x="50" y="242"/>
                      <a:pt x="39" y="244"/>
                      <a:pt x="28" y="240"/>
                    </a:cubicBezTo>
                    <a:cubicBezTo>
                      <a:pt x="18" y="236"/>
                      <a:pt x="11" y="232"/>
                      <a:pt x="0" y="231"/>
                    </a:cubicBezTo>
                    <a:cubicBezTo>
                      <a:pt x="2" y="236"/>
                      <a:pt x="9" y="237"/>
                      <a:pt x="11" y="239"/>
                    </a:cubicBezTo>
                    <a:cubicBezTo>
                      <a:pt x="15" y="243"/>
                      <a:pt x="15" y="246"/>
                      <a:pt x="15" y="250"/>
                    </a:cubicBezTo>
                    <a:cubicBezTo>
                      <a:pt x="17" y="260"/>
                      <a:pt x="18" y="265"/>
                      <a:pt x="27" y="271"/>
                    </a:cubicBezTo>
                    <a:cubicBezTo>
                      <a:pt x="32" y="273"/>
                      <a:pt x="44" y="281"/>
                      <a:pt x="49" y="280"/>
                    </a:cubicBezTo>
                    <a:cubicBezTo>
                      <a:pt x="48" y="280"/>
                      <a:pt x="50" y="307"/>
                      <a:pt x="50" y="309"/>
                    </a:cubicBezTo>
                    <a:cubicBezTo>
                      <a:pt x="58" y="312"/>
                      <a:pt x="68" y="310"/>
                      <a:pt x="61" y="323"/>
                    </a:cubicBezTo>
                    <a:cubicBezTo>
                      <a:pt x="57" y="329"/>
                      <a:pt x="56" y="327"/>
                      <a:pt x="49" y="328"/>
                    </a:cubicBezTo>
                    <a:cubicBezTo>
                      <a:pt x="43" y="329"/>
                      <a:pt x="40" y="333"/>
                      <a:pt x="35" y="335"/>
                    </a:cubicBezTo>
                    <a:cubicBezTo>
                      <a:pt x="27" y="339"/>
                      <a:pt x="27" y="336"/>
                      <a:pt x="25" y="343"/>
                    </a:cubicBezTo>
                    <a:cubicBezTo>
                      <a:pt x="24" y="345"/>
                      <a:pt x="26" y="348"/>
                      <a:pt x="25" y="350"/>
                    </a:cubicBezTo>
                    <a:cubicBezTo>
                      <a:pt x="24" y="352"/>
                      <a:pt x="22" y="353"/>
                      <a:pt x="21" y="356"/>
                    </a:cubicBezTo>
                    <a:cubicBezTo>
                      <a:pt x="20" y="359"/>
                      <a:pt x="21" y="364"/>
                      <a:pt x="21" y="368"/>
                    </a:cubicBezTo>
                    <a:cubicBezTo>
                      <a:pt x="21" y="369"/>
                      <a:pt x="21" y="369"/>
                      <a:pt x="21" y="370"/>
                    </a:cubicBezTo>
                    <a:cubicBezTo>
                      <a:pt x="56" y="371"/>
                      <a:pt x="91" y="366"/>
                      <a:pt x="127" y="363"/>
                    </a:cubicBezTo>
                    <a:cubicBezTo>
                      <a:pt x="141" y="362"/>
                      <a:pt x="148" y="363"/>
                      <a:pt x="149" y="378"/>
                    </a:cubicBezTo>
                    <a:cubicBezTo>
                      <a:pt x="151" y="377"/>
                      <a:pt x="154" y="378"/>
                      <a:pt x="156" y="378"/>
                    </a:cubicBezTo>
                    <a:cubicBezTo>
                      <a:pt x="161" y="393"/>
                      <a:pt x="174" y="401"/>
                      <a:pt x="189" y="400"/>
                    </a:cubicBezTo>
                    <a:cubicBezTo>
                      <a:pt x="205" y="399"/>
                      <a:pt x="222" y="399"/>
                      <a:pt x="237" y="398"/>
                    </a:cubicBezTo>
                    <a:cubicBezTo>
                      <a:pt x="240" y="397"/>
                      <a:pt x="254" y="396"/>
                      <a:pt x="264" y="398"/>
                    </a:cubicBezTo>
                    <a:cubicBezTo>
                      <a:pt x="264" y="397"/>
                      <a:pt x="264" y="397"/>
                      <a:pt x="264" y="397"/>
                    </a:cubicBezTo>
                    <a:cubicBezTo>
                      <a:pt x="266" y="396"/>
                      <a:pt x="269" y="398"/>
                      <a:pt x="270" y="395"/>
                    </a:cubicBezTo>
                    <a:cubicBezTo>
                      <a:pt x="271" y="392"/>
                      <a:pt x="267" y="391"/>
                      <a:pt x="267" y="390"/>
                    </a:cubicBezTo>
                    <a:cubicBezTo>
                      <a:pt x="267" y="384"/>
                      <a:pt x="268" y="383"/>
                      <a:pt x="266" y="378"/>
                    </a:cubicBezTo>
                    <a:cubicBezTo>
                      <a:pt x="264" y="375"/>
                      <a:pt x="260" y="370"/>
                      <a:pt x="259" y="366"/>
                    </a:cubicBezTo>
                    <a:cubicBezTo>
                      <a:pt x="258" y="360"/>
                      <a:pt x="263" y="361"/>
                      <a:pt x="256" y="357"/>
                    </a:cubicBezTo>
                    <a:cubicBezTo>
                      <a:pt x="255" y="356"/>
                      <a:pt x="252" y="357"/>
                      <a:pt x="250" y="356"/>
                    </a:cubicBezTo>
                    <a:cubicBezTo>
                      <a:pt x="249" y="355"/>
                      <a:pt x="246" y="352"/>
                      <a:pt x="245" y="350"/>
                    </a:cubicBezTo>
                    <a:cubicBezTo>
                      <a:pt x="243" y="345"/>
                      <a:pt x="247" y="339"/>
                      <a:pt x="246" y="334"/>
                    </a:cubicBezTo>
                    <a:cubicBezTo>
                      <a:pt x="243" y="328"/>
                      <a:pt x="242" y="332"/>
                      <a:pt x="236" y="330"/>
                    </a:cubicBezTo>
                    <a:cubicBezTo>
                      <a:pt x="233" y="329"/>
                      <a:pt x="232" y="326"/>
                      <a:pt x="229" y="326"/>
                    </a:cubicBezTo>
                    <a:cubicBezTo>
                      <a:pt x="226" y="314"/>
                      <a:pt x="235" y="312"/>
                      <a:pt x="240" y="304"/>
                    </a:cubicBezTo>
                    <a:cubicBezTo>
                      <a:pt x="241" y="303"/>
                      <a:pt x="239" y="299"/>
                      <a:pt x="240" y="298"/>
                    </a:cubicBezTo>
                    <a:cubicBezTo>
                      <a:pt x="242" y="296"/>
                      <a:pt x="245" y="296"/>
                      <a:pt x="247" y="294"/>
                    </a:cubicBezTo>
                    <a:cubicBezTo>
                      <a:pt x="253" y="290"/>
                      <a:pt x="249" y="286"/>
                      <a:pt x="257" y="291"/>
                    </a:cubicBezTo>
                    <a:cubicBezTo>
                      <a:pt x="259" y="292"/>
                      <a:pt x="259" y="296"/>
                      <a:pt x="263" y="296"/>
                    </a:cubicBezTo>
                    <a:cubicBezTo>
                      <a:pt x="264" y="296"/>
                      <a:pt x="266" y="294"/>
                      <a:pt x="268" y="294"/>
                    </a:cubicBezTo>
                    <a:cubicBezTo>
                      <a:pt x="272" y="293"/>
                      <a:pt x="276" y="292"/>
                      <a:pt x="281" y="291"/>
                    </a:cubicBezTo>
                    <a:cubicBezTo>
                      <a:pt x="283" y="290"/>
                      <a:pt x="286" y="291"/>
                      <a:pt x="288" y="289"/>
                    </a:cubicBezTo>
                    <a:cubicBezTo>
                      <a:pt x="290" y="288"/>
                      <a:pt x="288" y="284"/>
                      <a:pt x="289" y="283"/>
                    </a:cubicBezTo>
                    <a:cubicBezTo>
                      <a:pt x="292" y="280"/>
                      <a:pt x="297" y="281"/>
                      <a:pt x="300" y="277"/>
                    </a:cubicBezTo>
                    <a:cubicBezTo>
                      <a:pt x="302" y="274"/>
                      <a:pt x="300" y="269"/>
                      <a:pt x="303" y="266"/>
                    </a:cubicBezTo>
                    <a:cubicBezTo>
                      <a:pt x="305" y="263"/>
                      <a:pt x="309" y="261"/>
                      <a:pt x="311" y="260"/>
                    </a:cubicBezTo>
                    <a:cubicBezTo>
                      <a:pt x="321" y="255"/>
                      <a:pt x="322" y="255"/>
                      <a:pt x="325" y="245"/>
                    </a:cubicBezTo>
                    <a:cubicBezTo>
                      <a:pt x="327" y="238"/>
                      <a:pt x="331" y="233"/>
                      <a:pt x="331" y="226"/>
                    </a:cubicBezTo>
                    <a:cubicBezTo>
                      <a:pt x="339" y="226"/>
                      <a:pt x="351" y="222"/>
                      <a:pt x="344" y="213"/>
                    </a:cubicBezTo>
                    <a:cubicBezTo>
                      <a:pt x="345" y="213"/>
                      <a:pt x="365" y="195"/>
                      <a:pt x="365" y="196"/>
                    </a:cubicBezTo>
                    <a:cubicBezTo>
                      <a:pt x="366" y="184"/>
                      <a:pt x="355" y="172"/>
                      <a:pt x="368" y="164"/>
                    </a:cubicBezTo>
                    <a:cubicBezTo>
                      <a:pt x="373" y="161"/>
                      <a:pt x="386" y="160"/>
                      <a:pt x="384" y="154"/>
                    </a:cubicBezTo>
                    <a:cubicBezTo>
                      <a:pt x="382" y="148"/>
                      <a:pt x="371" y="149"/>
                      <a:pt x="366" y="148"/>
                    </a:cubicBezTo>
                    <a:cubicBezTo>
                      <a:pt x="369" y="136"/>
                      <a:pt x="361" y="143"/>
                      <a:pt x="356" y="137"/>
                    </a:cubicBezTo>
                    <a:cubicBezTo>
                      <a:pt x="356" y="137"/>
                      <a:pt x="351" y="127"/>
                      <a:pt x="351" y="127"/>
                    </a:cubicBezTo>
                    <a:cubicBezTo>
                      <a:pt x="350" y="123"/>
                      <a:pt x="352" y="119"/>
                      <a:pt x="351" y="115"/>
                    </a:cubicBezTo>
                    <a:cubicBezTo>
                      <a:pt x="351" y="113"/>
                      <a:pt x="348" y="112"/>
                      <a:pt x="347" y="110"/>
                    </a:cubicBezTo>
                    <a:cubicBezTo>
                      <a:pt x="347" y="109"/>
                      <a:pt x="348" y="107"/>
                      <a:pt x="348" y="106"/>
                    </a:cubicBezTo>
                    <a:cubicBezTo>
                      <a:pt x="346" y="97"/>
                      <a:pt x="353" y="93"/>
                      <a:pt x="342" y="89"/>
                    </a:cubicBezTo>
                    <a:cubicBezTo>
                      <a:pt x="342" y="88"/>
                      <a:pt x="343" y="87"/>
                      <a:pt x="344" y="86"/>
                    </a:cubicBezTo>
                    <a:cubicBezTo>
                      <a:pt x="347" y="74"/>
                      <a:pt x="359" y="77"/>
                      <a:pt x="369" y="79"/>
                    </a:cubicBezTo>
                    <a:cubicBezTo>
                      <a:pt x="374" y="80"/>
                      <a:pt x="380" y="82"/>
                      <a:pt x="386" y="83"/>
                    </a:cubicBezTo>
                    <a:cubicBezTo>
                      <a:pt x="393" y="85"/>
                      <a:pt x="393" y="82"/>
                      <a:pt x="399" y="80"/>
                    </a:cubicBezTo>
                    <a:cubicBezTo>
                      <a:pt x="409" y="77"/>
                      <a:pt x="418" y="78"/>
                      <a:pt x="425" y="71"/>
                    </a:cubicBezTo>
                    <a:cubicBezTo>
                      <a:pt x="429" y="66"/>
                      <a:pt x="437" y="56"/>
                      <a:pt x="446" y="54"/>
                    </a:cubicBezTo>
                    <a:cubicBezTo>
                      <a:pt x="445" y="53"/>
                      <a:pt x="444" y="53"/>
                      <a:pt x="443" y="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6" name="Freeform 528">
                <a:extLst>
                  <a:ext uri="{FF2B5EF4-FFF2-40B4-BE49-F238E27FC236}">
                    <a16:creationId xmlns:a16="http://schemas.microsoft.com/office/drawing/2014/main" id="{921811E3-4618-45CD-AE29-FB561E53F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895" y="3490379"/>
                <a:ext cx="47924" cy="46080"/>
              </a:xfrm>
              <a:custGeom>
                <a:avLst/>
                <a:gdLst>
                  <a:gd name="T0" fmla="*/ 37 w 55"/>
                  <a:gd name="T1" fmla="*/ 23 h 53"/>
                  <a:gd name="T2" fmla="*/ 35 w 55"/>
                  <a:gd name="T3" fmla="*/ 17 h 53"/>
                  <a:gd name="T4" fmla="*/ 34 w 55"/>
                  <a:gd name="T5" fmla="*/ 11 h 53"/>
                  <a:gd name="T6" fmla="*/ 32 w 55"/>
                  <a:gd name="T7" fmla="*/ 6 h 53"/>
                  <a:gd name="T8" fmla="*/ 30 w 55"/>
                  <a:gd name="T9" fmla="*/ 1 h 53"/>
                  <a:gd name="T10" fmla="*/ 24 w 55"/>
                  <a:gd name="T11" fmla="*/ 0 h 53"/>
                  <a:gd name="T12" fmla="*/ 16 w 55"/>
                  <a:gd name="T13" fmla="*/ 1 h 53"/>
                  <a:gd name="T14" fmla="*/ 2 w 55"/>
                  <a:gd name="T15" fmla="*/ 16 h 53"/>
                  <a:gd name="T16" fmla="*/ 5 w 55"/>
                  <a:gd name="T17" fmla="*/ 20 h 53"/>
                  <a:gd name="T18" fmla="*/ 6 w 55"/>
                  <a:gd name="T19" fmla="*/ 24 h 53"/>
                  <a:gd name="T20" fmla="*/ 6 w 55"/>
                  <a:gd name="T21" fmla="*/ 35 h 53"/>
                  <a:gd name="T22" fmla="*/ 9 w 55"/>
                  <a:gd name="T23" fmla="*/ 46 h 53"/>
                  <a:gd name="T24" fmla="*/ 12 w 55"/>
                  <a:gd name="T25" fmla="*/ 50 h 53"/>
                  <a:gd name="T26" fmla="*/ 19 w 55"/>
                  <a:gd name="T27" fmla="*/ 49 h 53"/>
                  <a:gd name="T28" fmla="*/ 22 w 55"/>
                  <a:gd name="T29" fmla="*/ 48 h 53"/>
                  <a:gd name="T30" fmla="*/ 24 w 55"/>
                  <a:gd name="T31" fmla="*/ 46 h 53"/>
                  <a:gd name="T32" fmla="*/ 28 w 55"/>
                  <a:gd name="T33" fmla="*/ 51 h 53"/>
                  <a:gd name="T34" fmla="*/ 33 w 55"/>
                  <a:gd name="T35" fmla="*/ 52 h 53"/>
                  <a:gd name="T36" fmla="*/ 39 w 55"/>
                  <a:gd name="T37" fmla="*/ 51 h 53"/>
                  <a:gd name="T38" fmla="*/ 43 w 55"/>
                  <a:gd name="T39" fmla="*/ 44 h 53"/>
                  <a:gd name="T40" fmla="*/ 51 w 55"/>
                  <a:gd name="T41" fmla="*/ 47 h 53"/>
                  <a:gd name="T42" fmla="*/ 53 w 55"/>
                  <a:gd name="T43" fmla="*/ 38 h 53"/>
                  <a:gd name="T44" fmla="*/ 37 w 55"/>
                  <a:gd name="T45" fmla="*/ 2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53">
                    <a:moveTo>
                      <a:pt x="37" y="23"/>
                    </a:moveTo>
                    <a:cubicBezTo>
                      <a:pt x="36" y="21"/>
                      <a:pt x="35" y="20"/>
                      <a:pt x="35" y="17"/>
                    </a:cubicBezTo>
                    <a:cubicBezTo>
                      <a:pt x="35" y="15"/>
                      <a:pt x="35" y="13"/>
                      <a:pt x="34" y="11"/>
                    </a:cubicBezTo>
                    <a:cubicBezTo>
                      <a:pt x="33" y="9"/>
                      <a:pt x="32" y="9"/>
                      <a:pt x="32" y="6"/>
                    </a:cubicBezTo>
                    <a:cubicBezTo>
                      <a:pt x="31" y="4"/>
                      <a:pt x="32" y="2"/>
                      <a:pt x="30" y="1"/>
                    </a:cubicBezTo>
                    <a:cubicBezTo>
                      <a:pt x="28" y="0"/>
                      <a:pt x="26" y="0"/>
                      <a:pt x="24" y="0"/>
                    </a:cubicBezTo>
                    <a:cubicBezTo>
                      <a:pt x="21" y="1"/>
                      <a:pt x="18" y="0"/>
                      <a:pt x="16" y="1"/>
                    </a:cubicBezTo>
                    <a:cubicBezTo>
                      <a:pt x="11" y="2"/>
                      <a:pt x="0" y="10"/>
                      <a:pt x="2" y="16"/>
                    </a:cubicBezTo>
                    <a:cubicBezTo>
                      <a:pt x="3" y="18"/>
                      <a:pt x="4" y="18"/>
                      <a:pt x="5" y="20"/>
                    </a:cubicBezTo>
                    <a:cubicBezTo>
                      <a:pt x="5" y="21"/>
                      <a:pt x="6" y="23"/>
                      <a:pt x="6" y="24"/>
                    </a:cubicBezTo>
                    <a:cubicBezTo>
                      <a:pt x="7" y="28"/>
                      <a:pt x="6" y="32"/>
                      <a:pt x="6" y="35"/>
                    </a:cubicBezTo>
                    <a:cubicBezTo>
                      <a:pt x="7" y="39"/>
                      <a:pt x="9" y="42"/>
                      <a:pt x="9" y="46"/>
                    </a:cubicBezTo>
                    <a:cubicBezTo>
                      <a:pt x="9" y="49"/>
                      <a:pt x="8" y="50"/>
                      <a:pt x="12" y="50"/>
                    </a:cubicBezTo>
                    <a:cubicBezTo>
                      <a:pt x="14" y="50"/>
                      <a:pt x="16" y="49"/>
                      <a:pt x="19" y="49"/>
                    </a:cubicBezTo>
                    <a:cubicBezTo>
                      <a:pt x="20" y="49"/>
                      <a:pt x="21" y="49"/>
                      <a:pt x="22" y="48"/>
                    </a:cubicBezTo>
                    <a:cubicBezTo>
                      <a:pt x="23" y="48"/>
                      <a:pt x="22" y="46"/>
                      <a:pt x="24" y="46"/>
                    </a:cubicBezTo>
                    <a:cubicBezTo>
                      <a:pt x="25" y="46"/>
                      <a:pt x="27" y="50"/>
                      <a:pt x="28" y="51"/>
                    </a:cubicBezTo>
                    <a:cubicBezTo>
                      <a:pt x="30" y="53"/>
                      <a:pt x="31" y="53"/>
                      <a:pt x="33" y="52"/>
                    </a:cubicBezTo>
                    <a:cubicBezTo>
                      <a:pt x="36" y="51"/>
                      <a:pt x="37" y="51"/>
                      <a:pt x="39" y="51"/>
                    </a:cubicBezTo>
                    <a:cubicBezTo>
                      <a:pt x="45" y="52"/>
                      <a:pt x="42" y="48"/>
                      <a:pt x="43" y="44"/>
                    </a:cubicBezTo>
                    <a:cubicBezTo>
                      <a:pt x="47" y="43"/>
                      <a:pt x="46" y="49"/>
                      <a:pt x="51" y="47"/>
                    </a:cubicBezTo>
                    <a:cubicBezTo>
                      <a:pt x="55" y="45"/>
                      <a:pt x="54" y="41"/>
                      <a:pt x="53" y="38"/>
                    </a:cubicBezTo>
                    <a:cubicBezTo>
                      <a:pt x="51" y="31"/>
                      <a:pt x="41" y="29"/>
                      <a:pt x="37" y="2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7" name="Freeform 529">
                <a:extLst>
                  <a:ext uri="{FF2B5EF4-FFF2-40B4-BE49-F238E27FC236}">
                    <a16:creationId xmlns:a16="http://schemas.microsoft.com/office/drawing/2014/main" id="{89C2E51E-7047-45E0-B8C8-F9B5411D0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424" y="3603552"/>
                <a:ext cx="335465" cy="252520"/>
              </a:xfrm>
              <a:custGeom>
                <a:avLst/>
                <a:gdLst>
                  <a:gd name="T0" fmla="*/ 345 w 385"/>
                  <a:gd name="T1" fmla="*/ 32 h 290"/>
                  <a:gd name="T2" fmla="*/ 321 w 385"/>
                  <a:gd name="T3" fmla="*/ 47 h 290"/>
                  <a:gd name="T4" fmla="*/ 295 w 385"/>
                  <a:gd name="T5" fmla="*/ 51 h 290"/>
                  <a:gd name="T6" fmla="*/ 290 w 385"/>
                  <a:gd name="T7" fmla="*/ 17 h 290"/>
                  <a:gd name="T8" fmla="*/ 276 w 385"/>
                  <a:gd name="T9" fmla="*/ 1 h 290"/>
                  <a:gd name="T10" fmla="*/ 261 w 385"/>
                  <a:gd name="T11" fmla="*/ 20 h 290"/>
                  <a:gd name="T12" fmla="*/ 245 w 385"/>
                  <a:gd name="T13" fmla="*/ 28 h 290"/>
                  <a:gd name="T14" fmla="*/ 232 w 385"/>
                  <a:gd name="T15" fmla="*/ 42 h 290"/>
                  <a:gd name="T16" fmla="*/ 203 w 385"/>
                  <a:gd name="T17" fmla="*/ 48 h 290"/>
                  <a:gd name="T18" fmla="*/ 183 w 385"/>
                  <a:gd name="T19" fmla="*/ 40 h 290"/>
                  <a:gd name="T20" fmla="*/ 166 w 385"/>
                  <a:gd name="T21" fmla="*/ 34 h 290"/>
                  <a:gd name="T22" fmla="*/ 143 w 385"/>
                  <a:gd name="T23" fmla="*/ 30 h 290"/>
                  <a:gd name="T24" fmla="*/ 120 w 385"/>
                  <a:gd name="T25" fmla="*/ 41 h 290"/>
                  <a:gd name="T26" fmla="*/ 110 w 385"/>
                  <a:gd name="T27" fmla="*/ 66 h 290"/>
                  <a:gd name="T28" fmla="*/ 72 w 385"/>
                  <a:gd name="T29" fmla="*/ 85 h 290"/>
                  <a:gd name="T30" fmla="*/ 62 w 385"/>
                  <a:gd name="T31" fmla="*/ 104 h 290"/>
                  <a:gd name="T32" fmla="*/ 38 w 385"/>
                  <a:gd name="T33" fmla="*/ 101 h 290"/>
                  <a:gd name="T34" fmla="*/ 19 w 385"/>
                  <a:gd name="T35" fmla="*/ 110 h 290"/>
                  <a:gd name="T36" fmla="*/ 9 w 385"/>
                  <a:gd name="T37" fmla="*/ 137 h 290"/>
                  <a:gd name="T38" fmla="*/ 12 w 385"/>
                  <a:gd name="T39" fmla="*/ 162 h 290"/>
                  <a:gd name="T40" fmla="*/ 10 w 385"/>
                  <a:gd name="T41" fmla="*/ 197 h 290"/>
                  <a:gd name="T42" fmla="*/ 18 w 385"/>
                  <a:gd name="T43" fmla="*/ 227 h 290"/>
                  <a:gd name="T44" fmla="*/ 36 w 385"/>
                  <a:gd name="T45" fmla="*/ 247 h 290"/>
                  <a:gd name="T46" fmla="*/ 13 w 385"/>
                  <a:gd name="T47" fmla="*/ 277 h 290"/>
                  <a:gd name="T48" fmla="*/ 74 w 385"/>
                  <a:gd name="T49" fmla="*/ 288 h 290"/>
                  <a:gd name="T50" fmla="*/ 96 w 385"/>
                  <a:gd name="T51" fmla="*/ 290 h 290"/>
                  <a:gd name="T52" fmla="*/ 132 w 385"/>
                  <a:gd name="T53" fmla="*/ 284 h 290"/>
                  <a:gd name="T54" fmla="*/ 155 w 385"/>
                  <a:gd name="T55" fmla="*/ 268 h 290"/>
                  <a:gd name="T56" fmla="*/ 156 w 385"/>
                  <a:gd name="T57" fmla="*/ 251 h 290"/>
                  <a:gd name="T58" fmla="*/ 177 w 385"/>
                  <a:gd name="T59" fmla="*/ 231 h 290"/>
                  <a:gd name="T60" fmla="*/ 202 w 385"/>
                  <a:gd name="T61" fmla="*/ 217 h 290"/>
                  <a:gd name="T62" fmla="*/ 230 w 385"/>
                  <a:gd name="T63" fmla="*/ 219 h 290"/>
                  <a:gd name="T64" fmla="*/ 235 w 385"/>
                  <a:gd name="T65" fmla="*/ 194 h 290"/>
                  <a:gd name="T66" fmla="*/ 238 w 385"/>
                  <a:gd name="T67" fmla="*/ 186 h 290"/>
                  <a:gd name="T68" fmla="*/ 257 w 385"/>
                  <a:gd name="T69" fmla="*/ 171 h 290"/>
                  <a:gd name="T70" fmla="*/ 252 w 385"/>
                  <a:gd name="T71" fmla="*/ 147 h 290"/>
                  <a:gd name="T72" fmla="*/ 283 w 385"/>
                  <a:gd name="T73" fmla="*/ 128 h 290"/>
                  <a:gd name="T74" fmla="*/ 297 w 385"/>
                  <a:gd name="T75" fmla="*/ 90 h 290"/>
                  <a:gd name="T76" fmla="*/ 314 w 385"/>
                  <a:gd name="T77" fmla="*/ 58 h 290"/>
                  <a:gd name="T78" fmla="*/ 355 w 385"/>
                  <a:gd name="T79" fmla="*/ 50 h 290"/>
                  <a:gd name="T80" fmla="*/ 374 w 385"/>
                  <a:gd name="T81" fmla="*/ 47 h 290"/>
                  <a:gd name="T82" fmla="*/ 374 w 385"/>
                  <a:gd name="T83" fmla="*/ 42 h 290"/>
                  <a:gd name="T84" fmla="*/ 352 w 385"/>
                  <a:gd name="T85" fmla="*/ 39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5" h="290">
                    <a:moveTo>
                      <a:pt x="352" y="39"/>
                    </a:moveTo>
                    <a:cubicBezTo>
                      <a:pt x="356" y="34"/>
                      <a:pt x="352" y="31"/>
                      <a:pt x="345" y="32"/>
                    </a:cubicBezTo>
                    <a:cubicBezTo>
                      <a:pt x="342" y="33"/>
                      <a:pt x="333" y="38"/>
                      <a:pt x="330" y="40"/>
                    </a:cubicBezTo>
                    <a:cubicBezTo>
                      <a:pt x="327" y="43"/>
                      <a:pt x="326" y="46"/>
                      <a:pt x="321" y="47"/>
                    </a:cubicBezTo>
                    <a:cubicBezTo>
                      <a:pt x="318" y="49"/>
                      <a:pt x="315" y="49"/>
                      <a:pt x="312" y="51"/>
                    </a:cubicBezTo>
                    <a:cubicBezTo>
                      <a:pt x="305" y="57"/>
                      <a:pt x="300" y="64"/>
                      <a:pt x="295" y="51"/>
                    </a:cubicBezTo>
                    <a:cubicBezTo>
                      <a:pt x="293" y="45"/>
                      <a:pt x="295" y="37"/>
                      <a:pt x="295" y="31"/>
                    </a:cubicBezTo>
                    <a:cubicBezTo>
                      <a:pt x="296" y="26"/>
                      <a:pt x="300" y="12"/>
                      <a:pt x="290" y="17"/>
                    </a:cubicBezTo>
                    <a:cubicBezTo>
                      <a:pt x="288" y="13"/>
                      <a:pt x="292" y="8"/>
                      <a:pt x="290" y="4"/>
                    </a:cubicBezTo>
                    <a:cubicBezTo>
                      <a:pt x="288" y="1"/>
                      <a:pt x="280" y="0"/>
                      <a:pt x="276" y="1"/>
                    </a:cubicBezTo>
                    <a:cubicBezTo>
                      <a:pt x="270" y="3"/>
                      <a:pt x="269" y="7"/>
                      <a:pt x="266" y="11"/>
                    </a:cubicBezTo>
                    <a:cubicBezTo>
                      <a:pt x="263" y="15"/>
                      <a:pt x="261" y="15"/>
                      <a:pt x="261" y="20"/>
                    </a:cubicBezTo>
                    <a:cubicBezTo>
                      <a:pt x="261" y="24"/>
                      <a:pt x="265" y="27"/>
                      <a:pt x="257" y="29"/>
                    </a:cubicBezTo>
                    <a:cubicBezTo>
                      <a:pt x="253" y="30"/>
                      <a:pt x="249" y="27"/>
                      <a:pt x="245" y="28"/>
                    </a:cubicBezTo>
                    <a:cubicBezTo>
                      <a:pt x="238" y="29"/>
                      <a:pt x="241" y="33"/>
                      <a:pt x="240" y="39"/>
                    </a:cubicBezTo>
                    <a:cubicBezTo>
                      <a:pt x="239" y="43"/>
                      <a:pt x="237" y="45"/>
                      <a:pt x="232" y="42"/>
                    </a:cubicBezTo>
                    <a:cubicBezTo>
                      <a:pt x="226" y="38"/>
                      <a:pt x="222" y="36"/>
                      <a:pt x="215" y="40"/>
                    </a:cubicBezTo>
                    <a:cubicBezTo>
                      <a:pt x="210" y="44"/>
                      <a:pt x="211" y="50"/>
                      <a:pt x="203" y="48"/>
                    </a:cubicBezTo>
                    <a:cubicBezTo>
                      <a:pt x="198" y="47"/>
                      <a:pt x="198" y="42"/>
                      <a:pt x="194" y="41"/>
                    </a:cubicBezTo>
                    <a:cubicBezTo>
                      <a:pt x="190" y="38"/>
                      <a:pt x="188" y="42"/>
                      <a:pt x="183" y="40"/>
                    </a:cubicBezTo>
                    <a:cubicBezTo>
                      <a:pt x="179" y="39"/>
                      <a:pt x="179" y="36"/>
                      <a:pt x="175" y="35"/>
                    </a:cubicBezTo>
                    <a:cubicBezTo>
                      <a:pt x="171" y="34"/>
                      <a:pt x="168" y="35"/>
                      <a:pt x="166" y="34"/>
                    </a:cubicBezTo>
                    <a:cubicBezTo>
                      <a:pt x="163" y="36"/>
                      <a:pt x="161" y="36"/>
                      <a:pt x="157" y="35"/>
                    </a:cubicBezTo>
                    <a:cubicBezTo>
                      <a:pt x="153" y="35"/>
                      <a:pt x="146" y="29"/>
                      <a:pt x="143" y="30"/>
                    </a:cubicBezTo>
                    <a:cubicBezTo>
                      <a:pt x="138" y="31"/>
                      <a:pt x="139" y="36"/>
                      <a:pt x="134" y="38"/>
                    </a:cubicBezTo>
                    <a:cubicBezTo>
                      <a:pt x="130" y="41"/>
                      <a:pt x="124" y="39"/>
                      <a:pt x="120" y="41"/>
                    </a:cubicBezTo>
                    <a:cubicBezTo>
                      <a:pt x="117" y="44"/>
                      <a:pt x="116" y="49"/>
                      <a:pt x="114" y="53"/>
                    </a:cubicBezTo>
                    <a:cubicBezTo>
                      <a:pt x="111" y="58"/>
                      <a:pt x="111" y="62"/>
                      <a:pt x="110" y="66"/>
                    </a:cubicBezTo>
                    <a:cubicBezTo>
                      <a:pt x="107" y="73"/>
                      <a:pt x="106" y="72"/>
                      <a:pt x="100" y="75"/>
                    </a:cubicBezTo>
                    <a:cubicBezTo>
                      <a:pt x="91" y="79"/>
                      <a:pt x="84" y="85"/>
                      <a:pt x="72" y="85"/>
                    </a:cubicBezTo>
                    <a:cubicBezTo>
                      <a:pt x="74" y="89"/>
                      <a:pt x="72" y="93"/>
                      <a:pt x="72" y="97"/>
                    </a:cubicBezTo>
                    <a:cubicBezTo>
                      <a:pt x="67" y="98"/>
                      <a:pt x="67" y="102"/>
                      <a:pt x="62" y="104"/>
                    </a:cubicBezTo>
                    <a:cubicBezTo>
                      <a:pt x="58" y="106"/>
                      <a:pt x="54" y="105"/>
                      <a:pt x="50" y="107"/>
                    </a:cubicBezTo>
                    <a:cubicBezTo>
                      <a:pt x="49" y="103"/>
                      <a:pt x="43" y="96"/>
                      <a:pt x="38" y="101"/>
                    </a:cubicBezTo>
                    <a:cubicBezTo>
                      <a:pt x="32" y="99"/>
                      <a:pt x="28" y="94"/>
                      <a:pt x="22" y="93"/>
                    </a:cubicBezTo>
                    <a:cubicBezTo>
                      <a:pt x="22" y="99"/>
                      <a:pt x="21" y="105"/>
                      <a:pt x="19" y="110"/>
                    </a:cubicBezTo>
                    <a:cubicBezTo>
                      <a:pt x="18" y="114"/>
                      <a:pt x="17" y="122"/>
                      <a:pt x="15" y="125"/>
                    </a:cubicBezTo>
                    <a:cubicBezTo>
                      <a:pt x="12" y="129"/>
                      <a:pt x="5" y="129"/>
                      <a:pt x="9" y="137"/>
                    </a:cubicBezTo>
                    <a:cubicBezTo>
                      <a:pt x="2" y="138"/>
                      <a:pt x="2" y="145"/>
                      <a:pt x="2" y="151"/>
                    </a:cubicBezTo>
                    <a:cubicBezTo>
                      <a:pt x="3" y="159"/>
                      <a:pt x="4" y="160"/>
                      <a:pt x="12" y="162"/>
                    </a:cubicBezTo>
                    <a:cubicBezTo>
                      <a:pt x="10" y="173"/>
                      <a:pt x="0" y="172"/>
                      <a:pt x="6" y="185"/>
                    </a:cubicBezTo>
                    <a:cubicBezTo>
                      <a:pt x="8" y="190"/>
                      <a:pt x="10" y="191"/>
                      <a:pt x="10" y="197"/>
                    </a:cubicBezTo>
                    <a:cubicBezTo>
                      <a:pt x="11" y="202"/>
                      <a:pt x="10" y="207"/>
                      <a:pt x="10" y="213"/>
                    </a:cubicBezTo>
                    <a:cubicBezTo>
                      <a:pt x="9" y="222"/>
                      <a:pt x="7" y="226"/>
                      <a:pt x="18" y="227"/>
                    </a:cubicBezTo>
                    <a:cubicBezTo>
                      <a:pt x="26" y="228"/>
                      <a:pt x="34" y="225"/>
                      <a:pt x="36" y="236"/>
                    </a:cubicBezTo>
                    <a:cubicBezTo>
                      <a:pt x="36" y="238"/>
                      <a:pt x="36" y="245"/>
                      <a:pt x="36" y="247"/>
                    </a:cubicBezTo>
                    <a:cubicBezTo>
                      <a:pt x="32" y="256"/>
                      <a:pt x="11" y="265"/>
                      <a:pt x="13" y="277"/>
                    </a:cubicBezTo>
                    <a:cubicBezTo>
                      <a:pt x="13" y="277"/>
                      <a:pt x="13" y="277"/>
                      <a:pt x="13" y="277"/>
                    </a:cubicBezTo>
                    <a:cubicBezTo>
                      <a:pt x="24" y="278"/>
                      <a:pt x="31" y="282"/>
                      <a:pt x="41" y="286"/>
                    </a:cubicBezTo>
                    <a:cubicBezTo>
                      <a:pt x="52" y="290"/>
                      <a:pt x="63" y="288"/>
                      <a:pt x="74" y="288"/>
                    </a:cubicBezTo>
                    <a:cubicBezTo>
                      <a:pt x="79" y="288"/>
                      <a:pt x="84" y="287"/>
                      <a:pt x="90" y="287"/>
                    </a:cubicBezTo>
                    <a:cubicBezTo>
                      <a:pt x="92" y="287"/>
                      <a:pt x="94" y="290"/>
                      <a:pt x="96" y="290"/>
                    </a:cubicBezTo>
                    <a:cubicBezTo>
                      <a:pt x="99" y="289"/>
                      <a:pt x="98" y="287"/>
                      <a:pt x="101" y="286"/>
                    </a:cubicBezTo>
                    <a:cubicBezTo>
                      <a:pt x="111" y="283"/>
                      <a:pt x="122" y="287"/>
                      <a:pt x="132" y="284"/>
                    </a:cubicBezTo>
                    <a:cubicBezTo>
                      <a:pt x="139" y="283"/>
                      <a:pt x="155" y="278"/>
                      <a:pt x="157" y="273"/>
                    </a:cubicBezTo>
                    <a:cubicBezTo>
                      <a:pt x="158" y="271"/>
                      <a:pt x="155" y="270"/>
                      <a:pt x="155" y="268"/>
                    </a:cubicBezTo>
                    <a:cubicBezTo>
                      <a:pt x="155" y="265"/>
                      <a:pt x="157" y="265"/>
                      <a:pt x="157" y="262"/>
                    </a:cubicBezTo>
                    <a:cubicBezTo>
                      <a:pt x="157" y="259"/>
                      <a:pt x="156" y="254"/>
                      <a:pt x="156" y="251"/>
                    </a:cubicBezTo>
                    <a:cubicBezTo>
                      <a:pt x="157" y="246"/>
                      <a:pt x="158" y="245"/>
                      <a:pt x="162" y="241"/>
                    </a:cubicBezTo>
                    <a:cubicBezTo>
                      <a:pt x="167" y="236"/>
                      <a:pt x="170" y="232"/>
                      <a:pt x="177" y="231"/>
                    </a:cubicBezTo>
                    <a:cubicBezTo>
                      <a:pt x="184" y="230"/>
                      <a:pt x="190" y="235"/>
                      <a:pt x="196" y="229"/>
                    </a:cubicBezTo>
                    <a:cubicBezTo>
                      <a:pt x="186" y="226"/>
                      <a:pt x="197" y="220"/>
                      <a:pt x="202" y="217"/>
                    </a:cubicBezTo>
                    <a:cubicBezTo>
                      <a:pt x="207" y="214"/>
                      <a:pt x="214" y="214"/>
                      <a:pt x="221" y="217"/>
                    </a:cubicBezTo>
                    <a:cubicBezTo>
                      <a:pt x="225" y="218"/>
                      <a:pt x="224" y="222"/>
                      <a:pt x="230" y="219"/>
                    </a:cubicBezTo>
                    <a:cubicBezTo>
                      <a:pt x="234" y="217"/>
                      <a:pt x="236" y="213"/>
                      <a:pt x="235" y="209"/>
                    </a:cubicBezTo>
                    <a:cubicBezTo>
                      <a:pt x="235" y="205"/>
                      <a:pt x="233" y="198"/>
                      <a:pt x="235" y="194"/>
                    </a:cubicBezTo>
                    <a:cubicBezTo>
                      <a:pt x="236" y="192"/>
                      <a:pt x="238" y="191"/>
                      <a:pt x="238" y="189"/>
                    </a:cubicBezTo>
                    <a:cubicBezTo>
                      <a:pt x="239" y="188"/>
                      <a:pt x="238" y="187"/>
                      <a:pt x="238" y="186"/>
                    </a:cubicBezTo>
                    <a:cubicBezTo>
                      <a:pt x="239" y="185"/>
                      <a:pt x="240" y="184"/>
                      <a:pt x="240" y="183"/>
                    </a:cubicBezTo>
                    <a:cubicBezTo>
                      <a:pt x="243" y="174"/>
                      <a:pt x="250" y="174"/>
                      <a:pt x="257" y="171"/>
                    </a:cubicBezTo>
                    <a:cubicBezTo>
                      <a:pt x="263" y="169"/>
                      <a:pt x="263" y="163"/>
                      <a:pt x="260" y="159"/>
                    </a:cubicBezTo>
                    <a:cubicBezTo>
                      <a:pt x="258" y="155"/>
                      <a:pt x="250" y="153"/>
                      <a:pt x="252" y="147"/>
                    </a:cubicBezTo>
                    <a:cubicBezTo>
                      <a:pt x="255" y="139"/>
                      <a:pt x="271" y="146"/>
                      <a:pt x="277" y="145"/>
                    </a:cubicBezTo>
                    <a:cubicBezTo>
                      <a:pt x="286" y="142"/>
                      <a:pt x="282" y="136"/>
                      <a:pt x="283" y="128"/>
                    </a:cubicBezTo>
                    <a:cubicBezTo>
                      <a:pt x="283" y="119"/>
                      <a:pt x="293" y="117"/>
                      <a:pt x="296" y="110"/>
                    </a:cubicBezTo>
                    <a:cubicBezTo>
                      <a:pt x="298" y="105"/>
                      <a:pt x="299" y="95"/>
                      <a:pt x="297" y="90"/>
                    </a:cubicBezTo>
                    <a:cubicBezTo>
                      <a:pt x="296" y="85"/>
                      <a:pt x="290" y="82"/>
                      <a:pt x="286" y="78"/>
                    </a:cubicBezTo>
                    <a:cubicBezTo>
                      <a:pt x="285" y="78"/>
                      <a:pt x="311" y="59"/>
                      <a:pt x="314" y="58"/>
                    </a:cubicBezTo>
                    <a:cubicBezTo>
                      <a:pt x="318" y="56"/>
                      <a:pt x="322" y="56"/>
                      <a:pt x="327" y="55"/>
                    </a:cubicBezTo>
                    <a:cubicBezTo>
                      <a:pt x="335" y="53"/>
                      <a:pt x="347" y="49"/>
                      <a:pt x="355" y="50"/>
                    </a:cubicBezTo>
                    <a:cubicBezTo>
                      <a:pt x="359" y="51"/>
                      <a:pt x="361" y="55"/>
                      <a:pt x="364" y="54"/>
                    </a:cubicBezTo>
                    <a:cubicBezTo>
                      <a:pt x="367" y="54"/>
                      <a:pt x="370" y="49"/>
                      <a:pt x="374" y="47"/>
                    </a:cubicBezTo>
                    <a:cubicBezTo>
                      <a:pt x="375" y="47"/>
                      <a:pt x="375" y="47"/>
                      <a:pt x="376" y="46"/>
                    </a:cubicBezTo>
                    <a:cubicBezTo>
                      <a:pt x="374" y="46"/>
                      <a:pt x="373" y="45"/>
                      <a:pt x="374" y="42"/>
                    </a:cubicBezTo>
                    <a:cubicBezTo>
                      <a:pt x="376" y="39"/>
                      <a:pt x="382" y="39"/>
                      <a:pt x="385" y="39"/>
                    </a:cubicBezTo>
                    <a:cubicBezTo>
                      <a:pt x="379" y="27"/>
                      <a:pt x="360" y="41"/>
                      <a:pt x="352" y="3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8" name="Freeform 530">
                <a:extLst>
                  <a:ext uri="{FF2B5EF4-FFF2-40B4-BE49-F238E27FC236}">
                    <a16:creationId xmlns:a16="http://schemas.microsoft.com/office/drawing/2014/main" id="{D141EC38-423A-4591-A5CF-7352913CF1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26154" y="3470472"/>
                <a:ext cx="331778" cy="226347"/>
              </a:xfrm>
              <a:custGeom>
                <a:avLst/>
                <a:gdLst>
                  <a:gd name="T0" fmla="*/ 277 w 381"/>
                  <a:gd name="T1" fmla="*/ 257 h 260"/>
                  <a:gd name="T2" fmla="*/ 287 w 381"/>
                  <a:gd name="T3" fmla="*/ 238 h 260"/>
                  <a:gd name="T4" fmla="*/ 325 w 381"/>
                  <a:gd name="T5" fmla="*/ 219 h 260"/>
                  <a:gd name="T6" fmla="*/ 335 w 381"/>
                  <a:gd name="T7" fmla="*/ 194 h 260"/>
                  <a:gd name="T8" fmla="*/ 358 w 381"/>
                  <a:gd name="T9" fmla="*/ 183 h 260"/>
                  <a:gd name="T10" fmla="*/ 381 w 381"/>
                  <a:gd name="T11" fmla="*/ 187 h 260"/>
                  <a:gd name="T12" fmla="*/ 380 w 381"/>
                  <a:gd name="T13" fmla="*/ 166 h 260"/>
                  <a:gd name="T14" fmla="*/ 344 w 381"/>
                  <a:gd name="T15" fmla="*/ 154 h 260"/>
                  <a:gd name="T16" fmla="*/ 300 w 381"/>
                  <a:gd name="T17" fmla="*/ 123 h 260"/>
                  <a:gd name="T18" fmla="*/ 266 w 381"/>
                  <a:gd name="T19" fmla="*/ 84 h 260"/>
                  <a:gd name="T20" fmla="*/ 246 w 381"/>
                  <a:gd name="T21" fmla="*/ 57 h 260"/>
                  <a:gd name="T22" fmla="*/ 224 w 381"/>
                  <a:gd name="T23" fmla="*/ 55 h 260"/>
                  <a:gd name="T24" fmla="*/ 208 w 381"/>
                  <a:gd name="T25" fmla="*/ 35 h 260"/>
                  <a:gd name="T26" fmla="*/ 204 w 381"/>
                  <a:gd name="T27" fmla="*/ 23 h 260"/>
                  <a:gd name="T28" fmla="*/ 180 w 381"/>
                  <a:gd name="T29" fmla="*/ 9 h 260"/>
                  <a:gd name="T30" fmla="*/ 166 w 381"/>
                  <a:gd name="T31" fmla="*/ 0 h 260"/>
                  <a:gd name="T32" fmla="*/ 155 w 381"/>
                  <a:gd name="T33" fmla="*/ 3 h 260"/>
                  <a:gd name="T34" fmla="*/ 150 w 381"/>
                  <a:gd name="T35" fmla="*/ 12 h 260"/>
                  <a:gd name="T36" fmla="*/ 137 w 381"/>
                  <a:gd name="T37" fmla="*/ 21 h 260"/>
                  <a:gd name="T38" fmla="*/ 124 w 381"/>
                  <a:gd name="T39" fmla="*/ 38 h 260"/>
                  <a:gd name="T40" fmla="*/ 101 w 381"/>
                  <a:gd name="T41" fmla="*/ 51 h 260"/>
                  <a:gd name="T42" fmla="*/ 70 w 381"/>
                  <a:gd name="T43" fmla="*/ 31 h 260"/>
                  <a:gd name="T44" fmla="*/ 4 w 381"/>
                  <a:gd name="T45" fmla="*/ 34 h 260"/>
                  <a:gd name="T46" fmla="*/ 5 w 381"/>
                  <a:gd name="T47" fmla="*/ 44 h 260"/>
                  <a:gd name="T48" fmla="*/ 13 w 381"/>
                  <a:gd name="T49" fmla="*/ 62 h 260"/>
                  <a:gd name="T50" fmla="*/ 33 w 381"/>
                  <a:gd name="T51" fmla="*/ 98 h 260"/>
                  <a:gd name="T52" fmla="*/ 29 w 381"/>
                  <a:gd name="T53" fmla="*/ 103 h 260"/>
                  <a:gd name="T54" fmla="*/ 25 w 381"/>
                  <a:gd name="T55" fmla="*/ 112 h 260"/>
                  <a:gd name="T56" fmla="*/ 21 w 381"/>
                  <a:gd name="T57" fmla="*/ 126 h 260"/>
                  <a:gd name="T58" fmla="*/ 32 w 381"/>
                  <a:gd name="T59" fmla="*/ 128 h 260"/>
                  <a:gd name="T60" fmla="*/ 39 w 381"/>
                  <a:gd name="T61" fmla="*/ 148 h 260"/>
                  <a:gd name="T62" fmla="*/ 42 w 381"/>
                  <a:gd name="T63" fmla="*/ 190 h 260"/>
                  <a:gd name="T64" fmla="*/ 63 w 381"/>
                  <a:gd name="T65" fmla="*/ 185 h 260"/>
                  <a:gd name="T66" fmla="*/ 94 w 381"/>
                  <a:gd name="T67" fmla="*/ 164 h 260"/>
                  <a:gd name="T68" fmla="*/ 109 w 381"/>
                  <a:gd name="T69" fmla="*/ 158 h 260"/>
                  <a:gd name="T70" fmla="*/ 133 w 381"/>
                  <a:gd name="T71" fmla="*/ 166 h 260"/>
                  <a:gd name="T72" fmla="*/ 183 w 381"/>
                  <a:gd name="T73" fmla="*/ 183 h 260"/>
                  <a:gd name="T74" fmla="*/ 205 w 381"/>
                  <a:gd name="T75" fmla="*/ 201 h 260"/>
                  <a:gd name="T76" fmla="*/ 227 w 381"/>
                  <a:gd name="T77" fmla="*/ 213 h 260"/>
                  <a:gd name="T78" fmla="*/ 237 w 381"/>
                  <a:gd name="T79" fmla="*/ 234 h 260"/>
                  <a:gd name="T80" fmla="*/ 253 w 381"/>
                  <a:gd name="T81" fmla="*/ 254 h 260"/>
                  <a:gd name="T82" fmla="*/ 60 w 381"/>
                  <a:gd name="T83" fmla="*/ 70 h 260"/>
                  <a:gd name="T84" fmla="*/ 48 w 381"/>
                  <a:gd name="T85" fmla="*/ 74 h 260"/>
                  <a:gd name="T86" fmla="*/ 37 w 381"/>
                  <a:gd name="T87" fmla="*/ 74 h 260"/>
                  <a:gd name="T88" fmla="*/ 31 w 381"/>
                  <a:gd name="T89" fmla="*/ 71 h 260"/>
                  <a:gd name="T90" fmla="*/ 21 w 381"/>
                  <a:gd name="T91" fmla="*/ 73 h 260"/>
                  <a:gd name="T92" fmla="*/ 15 w 381"/>
                  <a:gd name="T93" fmla="*/ 58 h 260"/>
                  <a:gd name="T94" fmla="*/ 14 w 381"/>
                  <a:gd name="T95" fmla="*/ 43 h 260"/>
                  <a:gd name="T96" fmla="*/ 25 w 381"/>
                  <a:gd name="T97" fmla="*/ 24 h 260"/>
                  <a:gd name="T98" fmla="*/ 39 w 381"/>
                  <a:gd name="T99" fmla="*/ 24 h 260"/>
                  <a:gd name="T100" fmla="*/ 43 w 381"/>
                  <a:gd name="T101" fmla="*/ 34 h 260"/>
                  <a:gd name="T102" fmla="*/ 46 w 381"/>
                  <a:gd name="T103" fmla="*/ 46 h 260"/>
                  <a:gd name="T104" fmla="*/ 60 w 381"/>
                  <a:gd name="T105" fmla="*/ 7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81" h="260">
                    <a:moveTo>
                      <a:pt x="265" y="260"/>
                    </a:moveTo>
                    <a:cubicBezTo>
                      <a:pt x="269" y="258"/>
                      <a:pt x="273" y="259"/>
                      <a:pt x="277" y="257"/>
                    </a:cubicBezTo>
                    <a:cubicBezTo>
                      <a:pt x="282" y="255"/>
                      <a:pt x="282" y="251"/>
                      <a:pt x="287" y="250"/>
                    </a:cubicBezTo>
                    <a:cubicBezTo>
                      <a:pt x="287" y="246"/>
                      <a:pt x="289" y="242"/>
                      <a:pt x="287" y="238"/>
                    </a:cubicBezTo>
                    <a:cubicBezTo>
                      <a:pt x="299" y="238"/>
                      <a:pt x="306" y="232"/>
                      <a:pt x="315" y="228"/>
                    </a:cubicBezTo>
                    <a:cubicBezTo>
                      <a:pt x="321" y="225"/>
                      <a:pt x="322" y="226"/>
                      <a:pt x="325" y="219"/>
                    </a:cubicBezTo>
                    <a:cubicBezTo>
                      <a:pt x="326" y="215"/>
                      <a:pt x="326" y="211"/>
                      <a:pt x="329" y="206"/>
                    </a:cubicBezTo>
                    <a:cubicBezTo>
                      <a:pt x="331" y="202"/>
                      <a:pt x="332" y="197"/>
                      <a:pt x="335" y="194"/>
                    </a:cubicBezTo>
                    <a:cubicBezTo>
                      <a:pt x="339" y="192"/>
                      <a:pt x="345" y="194"/>
                      <a:pt x="349" y="191"/>
                    </a:cubicBezTo>
                    <a:cubicBezTo>
                      <a:pt x="354" y="189"/>
                      <a:pt x="353" y="184"/>
                      <a:pt x="358" y="183"/>
                    </a:cubicBezTo>
                    <a:cubicBezTo>
                      <a:pt x="361" y="182"/>
                      <a:pt x="368" y="188"/>
                      <a:pt x="372" y="188"/>
                    </a:cubicBezTo>
                    <a:cubicBezTo>
                      <a:pt x="376" y="189"/>
                      <a:pt x="378" y="189"/>
                      <a:pt x="381" y="187"/>
                    </a:cubicBezTo>
                    <a:cubicBezTo>
                      <a:pt x="377" y="187"/>
                      <a:pt x="376" y="185"/>
                      <a:pt x="377" y="177"/>
                    </a:cubicBezTo>
                    <a:cubicBezTo>
                      <a:pt x="377" y="173"/>
                      <a:pt x="381" y="170"/>
                      <a:pt x="380" y="166"/>
                    </a:cubicBezTo>
                    <a:cubicBezTo>
                      <a:pt x="374" y="165"/>
                      <a:pt x="372" y="164"/>
                      <a:pt x="367" y="161"/>
                    </a:cubicBezTo>
                    <a:cubicBezTo>
                      <a:pt x="359" y="157"/>
                      <a:pt x="352" y="160"/>
                      <a:pt x="344" y="154"/>
                    </a:cubicBezTo>
                    <a:cubicBezTo>
                      <a:pt x="337" y="148"/>
                      <a:pt x="332" y="144"/>
                      <a:pt x="324" y="140"/>
                    </a:cubicBezTo>
                    <a:cubicBezTo>
                      <a:pt x="314" y="135"/>
                      <a:pt x="308" y="129"/>
                      <a:pt x="300" y="123"/>
                    </a:cubicBezTo>
                    <a:cubicBezTo>
                      <a:pt x="292" y="116"/>
                      <a:pt x="283" y="112"/>
                      <a:pt x="275" y="105"/>
                    </a:cubicBezTo>
                    <a:cubicBezTo>
                      <a:pt x="268" y="99"/>
                      <a:pt x="271" y="92"/>
                      <a:pt x="266" y="84"/>
                    </a:cubicBezTo>
                    <a:cubicBezTo>
                      <a:pt x="264" y="80"/>
                      <a:pt x="260" y="78"/>
                      <a:pt x="258" y="74"/>
                    </a:cubicBezTo>
                    <a:cubicBezTo>
                      <a:pt x="254" y="66"/>
                      <a:pt x="256" y="58"/>
                      <a:pt x="246" y="57"/>
                    </a:cubicBezTo>
                    <a:cubicBezTo>
                      <a:pt x="241" y="57"/>
                      <a:pt x="239" y="58"/>
                      <a:pt x="235" y="56"/>
                    </a:cubicBezTo>
                    <a:cubicBezTo>
                      <a:pt x="231" y="56"/>
                      <a:pt x="228" y="55"/>
                      <a:pt x="224" y="55"/>
                    </a:cubicBezTo>
                    <a:cubicBezTo>
                      <a:pt x="220" y="54"/>
                      <a:pt x="211" y="54"/>
                      <a:pt x="208" y="50"/>
                    </a:cubicBezTo>
                    <a:cubicBezTo>
                      <a:pt x="205" y="48"/>
                      <a:pt x="204" y="37"/>
                      <a:pt x="208" y="35"/>
                    </a:cubicBezTo>
                    <a:cubicBezTo>
                      <a:pt x="208" y="32"/>
                      <a:pt x="206" y="32"/>
                      <a:pt x="205" y="29"/>
                    </a:cubicBezTo>
                    <a:cubicBezTo>
                      <a:pt x="204" y="27"/>
                      <a:pt x="204" y="24"/>
                      <a:pt x="204" y="23"/>
                    </a:cubicBezTo>
                    <a:cubicBezTo>
                      <a:pt x="201" y="17"/>
                      <a:pt x="196" y="18"/>
                      <a:pt x="191" y="17"/>
                    </a:cubicBezTo>
                    <a:cubicBezTo>
                      <a:pt x="183" y="16"/>
                      <a:pt x="184" y="12"/>
                      <a:pt x="180" y="9"/>
                    </a:cubicBezTo>
                    <a:cubicBezTo>
                      <a:pt x="178" y="7"/>
                      <a:pt x="175" y="7"/>
                      <a:pt x="173" y="6"/>
                    </a:cubicBezTo>
                    <a:cubicBezTo>
                      <a:pt x="171" y="4"/>
                      <a:pt x="169" y="1"/>
                      <a:pt x="166" y="0"/>
                    </a:cubicBezTo>
                    <a:cubicBezTo>
                      <a:pt x="166" y="1"/>
                      <a:pt x="165" y="2"/>
                      <a:pt x="165" y="4"/>
                    </a:cubicBezTo>
                    <a:cubicBezTo>
                      <a:pt x="161" y="4"/>
                      <a:pt x="158" y="2"/>
                      <a:pt x="155" y="3"/>
                    </a:cubicBezTo>
                    <a:cubicBezTo>
                      <a:pt x="155" y="3"/>
                      <a:pt x="159" y="10"/>
                      <a:pt x="158" y="10"/>
                    </a:cubicBezTo>
                    <a:cubicBezTo>
                      <a:pt x="154" y="10"/>
                      <a:pt x="153" y="9"/>
                      <a:pt x="150" y="12"/>
                    </a:cubicBezTo>
                    <a:cubicBezTo>
                      <a:pt x="147" y="14"/>
                      <a:pt x="148" y="18"/>
                      <a:pt x="146" y="20"/>
                    </a:cubicBezTo>
                    <a:cubicBezTo>
                      <a:pt x="143" y="23"/>
                      <a:pt x="141" y="21"/>
                      <a:pt x="137" y="21"/>
                    </a:cubicBezTo>
                    <a:cubicBezTo>
                      <a:pt x="133" y="22"/>
                      <a:pt x="133" y="23"/>
                      <a:pt x="130" y="26"/>
                    </a:cubicBezTo>
                    <a:cubicBezTo>
                      <a:pt x="124" y="31"/>
                      <a:pt x="123" y="31"/>
                      <a:pt x="124" y="38"/>
                    </a:cubicBezTo>
                    <a:cubicBezTo>
                      <a:pt x="124" y="43"/>
                      <a:pt x="128" y="49"/>
                      <a:pt x="126" y="53"/>
                    </a:cubicBezTo>
                    <a:cubicBezTo>
                      <a:pt x="118" y="55"/>
                      <a:pt x="110" y="52"/>
                      <a:pt x="101" y="51"/>
                    </a:cubicBezTo>
                    <a:cubicBezTo>
                      <a:pt x="93" y="50"/>
                      <a:pt x="85" y="55"/>
                      <a:pt x="79" y="49"/>
                    </a:cubicBezTo>
                    <a:cubicBezTo>
                      <a:pt x="73" y="44"/>
                      <a:pt x="73" y="37"/>
                      <a:pt x="70" y="31"/>
                    </a:cubicBezTo>
                    <a:cubicBezTo>
                      <a:pt x="66" y="26"/>
                      <a:pt x="56" y="20"/>
                      <a:pt x="50" y="17"/>
                    </a:cubicBezTo>
                    <a:cubicBezTo>
                      <a:pt x="35" y="11"/>
                      <a:pt x="14" y="22"/>
                      <a:pt x="4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5" y="38"/>
                      <a:pt x="4" y="41"/>
                      <a:pt x="5" y="44"/>
                    </a:cubicBezTo>
                    <a:cubicBezTo>
                      <a:pt x="6" y="47"/>
                      <a:pt x="10" y="47"/>
                      <a:pt x="11" y="50"/>
                    </a:cubicBezTo>
                    <a:cubicBezTo>
                      <a:pt x="13" y="53"/>
                      <a:pt x="14" y="58"/>
                      <a:pt x="13" y="62"/>
                    </a:cubicBezTo>
                    <a:cubicBezTo>
                      <a:pt x="13" y="73"/>
                      <a:pt x="0" y="100"/>
                      <a:pt x="19" y="99"/>
                    </a:cubicBezTo>
                    <a:cubicBezTo>
                      <a:pt x="23" y="99"/>
                      <a:pt x="29" y="97"/>
                      <a:pt x="33" y="98"/>
                    </a:cubicBezTo>
                    <a:cubicBezTo>
                      <a:pt x="37" y="99"/>
                      <a:pt x="38" y="103"/>
                      <a:pt x="42" y="104"/>
                    </a:cubicBezTo>
                    <a:cubicBezTo>
                      <a:pt x="38" y="103"/>
                      <a:pt x="33" y="99"/>
                      <a:pt x="29" y="103"/>
                    </a:cubicBezTo>
                    <a:cubicBezTo>
                      <a:pt x="24" y="109"/>
                      <a:pt x="31" y="110"/>
                      <a:pt x="32" y="114"/>
                    </a:cubicBezTo>
                    <a:cubicBezTo>
                      <a:pt x="30" y="114"/>
                      <a:pt x="28" y="111"/>
                      <a:pt x="25" y="112"/>
                    </a:cubicBezTo>
                    <a:cubicBezTo>
                      <a:pt x="25" y="111"/>
                      <a:pt x="25" y="111"/>
                      <a:pt x="25" y="110"/>
                    </a:cubicBezTo>
                    <a:cubicBezTo>
                      <a:pt x="25" y="110"/>
                      <a:pt x="10" y="126"/>
                      <a:pt x="21" y="126"/>
                    </a:cubicBezTo>
                    <a:cubicBezTo>
                      <a:pt x="21" y="120"/>
                      <a:pt x="27" y="119"/>
                      <a:pt x="26" y="125"/>
                    </a:cubicBezTo>
                    <a:cubicBezTo>
                      <a:pt x="31" y="124"/>
                      <a:pt x="30" y="126"/>
                      <a:pt x="32" y="128"/>
                    </a:cubicBezTo>
                    <a:cubicBezTo>
                      <a:pt x="34" y="129"/>
                      <a:pt x="42" y="132"/>
                      <a:pt x="43" y="135"/>
                    </a:cubicBezTo>
                    <a:cubicBezTo>
                      <a:pt x="44" y="139"/>
                      <a:pt x="40" y="144"/>
                      <a:pt x="39" y="148"/>
                    </a:cubicBezTo>
                    <a:cubicBezTo>
                      <a:pt x="37" y="154"/>
                      <a:pt x="37" y="162"/>
                      <a:pt x="37" y="168"/>
                    </a:cubicBezTo>
                    <a:cubicBezTo>
                      <a:pt x="37" y="177"/>
                      <a:pt x="40" y="183"/>
                      <a:pt x="42" y="190"/>
                    </a:cubicBezTo>
                    <a:cubicBezTo>
                      <a:pt x="45" y="190"/>
                      <a:pt x="48" y="191"/>
                      <a:pt x="50" y="191"/>
                    </a:cubicBezTo>
                    <a:cubicBezTo>
                      <a:pt x="55" y="190"/>
                      <a:pt x="57" y="185"/>
                      <a:pt x="63" y="185"/>
                    </a:cubicBezTo>
                    <a:cubicBezTo>
                      <a:pt x="67" y="176"/>
                      <a:pt x="66" y="175"/>
                      <a:pt x="75" y="170"/>
                    </a:cubicBezTo>
                    <a:cubicBezTo>
                      <a:pt x="82" y="166"/>
                      <a:pt x="85" y="163"/>
                      <a:pt x="94" y="164"/>
                    </a:cubicBezTo>
                    <a:cubicBezTo>
                      <a:pt x="97" y="164"/>
                      <a:pt x="101" y="166"/>
                      <a:pt x="104" y="165"/>
                    </a:cubicBezTo>
                    <a:cubicBezTo>
                      <a:pt x="106" y="164"/>
                      <a:pt x="106" y="160"/>
                      <a:pt x="109" y="158"/>
                    </a:cubicBezTo>
                    <a:cubicBezTo>
                      <a:pt x="115" y="156"/>
                      <a:pt x="122" y="161"/>
                      <a:pt x="129" y="158"/>
                    </a:cubicBezTo>
                    <a:cubicBezTo>
                      <a:pt x="131" y="160"/>
                      <a:pt x="133" y="163"/>
                      <a:pt x="133" y="166"/>
                    </a:cubicBezTo>
                    <a:cubicBezTo>
                      <a:pt x="140" y="167"/>
                      <a:pt x="154" y="171"/>
                      <a:pt x="158" y="178"/>
                    </a:cubicBezTo>
                    <a:cubicBezTo>
                      <a:pt x="167" y="178"/>
                      <a:pt x="176" y="176"/>
                      <a:pt x="183" y="183"/>
                    </a:cubicBezTo>
                    <a:cubicBezTo>
                      <a:pt x="186" y="187"/>
                      <a:pt x="188" y="192"/>
                      <a:pt x="192" y="195"/>
                    </a:cubicBezTo>
                    <a:cubicBezTo>
                      <a:pt x="197" y="198"/>
                      <a:pt x="202" y="197"/>
                      <a:pt x="205" y="201"/>
                    </a:cubicBezTo>
                    <a:cubicBezTo>
                      <a:pt x="209" y="205"/>
                      <a:pt x="208" y="210"/>
                      <a:pt x="214" y="213"/>
                    </a:cubicBezTo>
                    <a:cubicBezTo>
                      <a:pt x="218" y="214"/>
                      <a:pt x="223" y="212"/>
                      <a:pt x="227" y="213"/>
                    </a:cubicBezTo>
                    <a:cubicBezTo>
                      <a:pt x="235" y="214"/>
                      <a:pt x="233" y="213"/>
                      <a:pt x="234" y="221"/>
                    </a:cubicBezTo>
                    <a:cubicBezTo>
                      <a:pt x="235" y="225"/>
                      <a:pt x="236" y="230"/>
                      <a:pt x="237" y="234"/>
                    </a:cubicBezTo>
                    <a:cubicBezTo>
                      <a:pt x="237" y="238"/>
                      <a:pt x="237" y="242"/>
                      <a:pt x="237" y="246"/>
                    </a:cubicBezTo>
                    <a:cubicBezTo>
                      <a:pt x="243" y="247"/>
                      <a:pt x="247" y="252"/>
                      <a:pt x="253" y="254"/>
                    </a:cubicBezTo>
                    <a:cubicBezTo>
                      <a:pt x="258" y="249"/>
                      <a:pt x="264" y="256"/>
                      <a:pt x="265" y="260"/>
                    </a:cubicBezTo>
                    <a:close/>
                    <a:moveTo>
                      <a:pt x="60" y="70"/>
                    </a:moveTo>
                    <a:cubicBezTo>
                      <a:pt x="55" y="72"/>
                      <a:pt x="56" y="66"/>
                      <a:pt x="52" y="67"/>
                    </a:cubicBezTo>
                    <a:cubicBezTo>
                      <a:pt x="51" y="71"/>
                      <a:pt x="54" y="75"/>
                      <a:pt x="48" y="74"/>
                    </a:cubicBezTo>
                    <a:cubicBezTo>
                      <a:pt x="46" y="74"/>
                      <a:pt x="45" y="74"/>
                      <a:pt x="42" y="75"/>
                    </a:cubicBezTo>
                    <a:cubicBezTo>
                      <a:pt x="40" y="76"/>
                      <a:pt x="39" y="76"/>
                      <a:pt x="37" y="74"/>
                    </a:cubicBezTo>
                    <a:cubicBezTo>
                      <a:pt x="36" y="73"/>
                      <a:pt x="34" y="69"/>
                      <a:pt x="33" y="69"/>
                    </a:cubicBezTo>
                    <a:cubicBezTo>
                      <a:pt x="31" y="69"/>
                      <a:pt x="32" y="71"/>
                      <a:pt x="31" y="71"/>
                    </a:cubicBezTo>
                    <a:cubicBezTo>
                      <a:pt x="30" y="72"/>
                      <a:pt x="29" y="72"/>
                      <a:pt x="28" y="72"/>
                    </a:cubicBezTo>
                    <a:cubicBezTo>
                      <a:pt x="25" y="72"/>
                      <a:pt x="23" y="73"/>
                      <a:pt x="21" y="73"/>
                    </a:cubicBezTo>
                    <a:cubicBezTo>
                      <a:pt x="17" y="73"/>
                      <a:pt x="18" y="72"/>
                      <a:pt x="18" y="69"/>
                    </a:cubicBezTo>
                    <a:cubicBezTo>
                      <a:pt x="18" y="65"/>
                      <a:pt x="16" y="62"/>
                      <a:pt x="15" y="58"/>
                    </a:cubicBezTo>
                    <a:cubicBezTo>
                      <a:pt x="15" y="55"/>
                      <a:pt x="16" y="51"/>
                      <a:pt x="15" y="47"/>
                    </a:cubicBezTo>
                    <a:cubicBezTo>
                      <a:pt x="15" y="46"/>
                      <a:pt x="14" y="44"/>
                      <a:pt x="14" y="43"/>
                    </a:cubicBezTo>
                    <a:cubicBezTo>
                      <a:pt x="13" y="41"/>
                      <a:pt x="12" y="41"/>
                      <a:pt x="11" y="39"/>
                    </a:cubicBezTo>
                    <a:cubicBezTo>
                      <a:pt x="9" y="33"/>
                      <a:pt x="20" y="25"/>
                      <a:pt x="25" y="24"/>
                    </a:cubicBezTo>
                    <a:cubicBezTo>
                      <a:pt x="27" y="23"/>
                      <a:pt x="30" y="24"/>
                      <a:pt x="33" y="23"/>
                    </a:cubicBezTo>
                    <a:cubicBezTo>
                      <a:pt x="35" y="23"/>
                      <a:pt x="37" y="23"/>
                      <a:pt x="39" y="24"/>
                    </a:cubicBezTo>
                    <a:cubicBezTo>
                      <a:pt x="41" y="25"/>
                      <a:pt x="40" y="27"/>
                      <a:pt x="41" y="29"/>
                    </a:cubicBezTo>
                    <a:cubicBezTo>
                      <a:pt x="41" y="32"/>
                      <a:pt x="42" y="32"/>
                      <a:pt x="43" y="34"/>
                    </a:cubicBezTo>
                    <a:cubicBezTo>
                      <a:pt x="44" y="36"/>
                      <a:pt x="44" y="38"/>
                      <a:pt x="44" y="40"/>
                    </a:cubicBezTo>
                    <a:cubicBezTo>
                      <a:pt x="44" y="43"/>
                      <a:pt x="45" y="44"/>
                      <a:pt x="46" y="46"/>
                    </a:cubicBezTo>
                    <a:cubicBezTo>
                      <a:pt x="50" y="52"/>
                      <a:pt x="60" y="54"/>
                      <a:pt x="62" y="61"/>
                    </a:cubicBezTo>
                    <a:cubicBezTo>
                      <a:pt x="63" y="64"/>
                      <a:pt x="64" y="68"/>
                      <a:pt x="60" y="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39" name="Freeform 531">
                <a:extLst>
                  <a:ext uri="{FF2B5EF4-FFF2-40B4-BE49-F238E27FC236}">
                    <a16:creationId xmlns:a16="http://schemas.microsoft.com/office/drawing/2014/main" id="{C897A75F-6B80-4175-A2F9-4974763F8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098" y="3379049"/>
                <a:ext cx="397766" cy="260999"/>
              </a:xfrm>
              <a:custGeom>
                <a:avLst/>
                <a:gdLst>
                  <a:gd name="T0" fmla="*/ 306 w 457"/>
                  <a:gd name="T1" fmla="*/ 221 h 300"/>
                  <a:gd name="T2" fmla="*/ 347 w 457"/>
                  <a:gd name="T3" fmla="*/ 204 h 300"/>
                  <a:gd name="T4" fmla="*/ 356 w 457"/>
                  <a:gd name="T5" fmla="*/ 179 h 300"/>
                  <a:gd name="T6" fmla="*/ 383 w 457"/>
                  <a:gd name="T7" fmla="*/ 172 h 300"/>
                  <a:gd name="T8" fmla="*/ 398 w 457"/>
                  <a:gd name="T9" fmla="*/ 197 h 300"/>
                  <a:gd name="T10" fmla="*/ 428 w 457"/>
                  <a:gd name="T11" fmla="*/ 193 h 300"/>
                  <a:gd name="T12" fmla="*/ 421 w 457"/>
                  <a:gd name="T13" fmla="*/ 158 h 300"/>
                  <a:gd name="T14" fmla="*/ 378 w 457"/>
                  <a:gd name="T15" fmla="*/ 148 h 300"/>
                  <a:gd name="T16" fmla="*/ 406 w 457"/>
                  <a:gd name="T17" fmla="*/ 123 h 300"/>
                  <a:gd name="T18" fmla="*/ 361 w 457"/>
                  <a:gd name="T19" fmla="*/ 149 h 300"/>
                  <a:gd name="T20" fmla="*/ 340 w 457"/>
                  <a:gd name="T21" fmla="*/ 168 h 300"/>
                  <a:gd name="T22" fmla="*/ 323 w 457"/>
                  <a:gd name="T23" fmla="*/ 167 h 300"/>
                  <a:gd name="T24" fmla="*/ 268 w 457"/>
                  <a:gd name="T25" fmla="*/ 133 h 300"/>
                  <a:gd name="T26" fmla="*/ 257 w 457"/>
                  <a:gd name="T27" fmla="*/ 87 h 300"/>
                  <a:gd name="T28" fmla="*/ 237 w 457"/>
                  <a:gd name="T29" fmla="*/ 72 h 300"/>
                  <a:gd name="T30" fmla="*/ 198 w 457"/>
                  <a:gd name="T31" fmla="*/ 74 h 300"/>
                  <a:gd name="T32" fmla="*/ 137 w 457"/>
                  <a:gd name="T33" fmla="*/ 49 h 300"/>
                  <a:gd name="T34" fmla="*/ 70 w 457"/>
                  <a:gd name="T35" fmla="*/ 0 h 300"/>
                  <a:gd name="T36" fmla="*/ 0 w 457"/>
                  <a:gd name="T37" fmla="*/ 156 h 300"/>
                  <a:gd name="T38" fmla="*/ 31 w 457"/>
                  <a:gd name="T39" fmla="*/ 158 h 300"/>
                  <a:gd name="T40" fmla="*/ 35 w 457"/>
                  <a:gd name="T41" fmla="*/ 131 h 300"/>
                  <a:gd name="T42" fmla="*/ 51 w 457"/>
                  <a:gd name="T43" fmla="*/ 125 h 300"/>
                  <a:gd name="T44" fmla="*/ 63 w 457"/>
                  <a:gd name="T45" fmla="*/ 115 h 300"/>
                  <a:gd name="T46" fmla="*/ 70 w 457"/>
                  <a:gd name="T47" fmla="*/ 109 h 300"/>
                  <a:gd name="T48" fmla="*/ 78 w 457"/>
                  <a:gd name="T49" fmla="*/ 111 h 300"/>
                  <a:gd name="T50" fmla="*/ 96 w 457"/>
                  <a:gd name="T51" fmla="*/ 122 h 300"/>
                  <a:gd name="T52" fmla="*/ 110 w 457"/>
                  <a:gd name="T53" fmla="*/ 134 h 300"/>
                  <a:gd name="T54" fmla="*/ 113 w 457"/>
                  <a:gd name="T55" fmla="*/ 155 h 300"/>
                  <a:gd name="T56" fmla="*/ 140 w 457"/>
                  <a:gd name="T57" fmla="*/ 161 h 300"/>
                  <a:gd name="T58" fmla="*/ 163 w 457"/>
                  <a:gd name="T59" fmla="*/ 179 h 300"/>
                  <a:gd name="T60" fmla="*/ 180 w 457"/>
                  <a:gd name="T61" fmla="*/ 210 h 300"/>
                  <a:gd name="T62" fmla="*/ 229 w 457"/>
                  <a:gd name="T63" fmla="*/ 245 h 300"/>
                  <a:gd name="T64" fmla="*/ 272 w 457"/>
                  <a:gd name="T65" fmla="*/ 266 h 300"/>
                  <a:gd name="T66" fmla="*/ 282 w 457"/>
                  <a:gd name="T67" fmla="*/ 282 h 300"/>
                  <a:gd name="T68" fmla="*/ 303 w 457"/>
                  <a:gd name="T69" fmla="*/ 298 h 300"/>
                  <a:gd name="T70" fmla="*/ 315 w 457"/>
                  <a:gd name="T71" fmla="*/ 299 h 300"/>
                  <a:gd name="T72" fmla="*/ 326 w 457"/>
                  <a:gd name="T73" fmla="*/ 241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7" h="300">
                    <a:moveTo>
                      <a:pt x="326" y="241"/>
                    </a:moveTo>
                    <a:cubicBezTo>
                      <a:pt x="313" y="240"/>
                      <a:pt x="311" y="228"/>
                      <a:pt x="306" y="221"/>
                    </a:cubicBezTo>
                    <a:cubicBezTo>
                      <a:pt x="313" y="218"/>
                      <a:pt x="323" y="220"/>
                      <a:pt x="330" y="217"/>
                    </a:cubicBezTo>
                    <a:cubicBezTo>
                      <a:pt x="336" y="214"/>
                      <a:pt x="338" y="205"/>
                      <a:pt x="347" y="204"/>
                    </a:cubicBezTo>
                    <a:cubicBezTo>
                      <a:pt x="345" y="202"/>
                      <a:pt x="344" y="198"/>
                      <a:pt x="342" y="197"/>
                    </a:cubicBezTo>
                    <a:cubicBezTo>
                      <a:pt x="360" y="196"/>
                      <a:pt x="349" y="188"/>
                      <a:pt x="356" y="179"/>
                    </a:cubicBezTo>
                    <a:cubicBezTo>
                      <a:pt x="362" y="171"/>
                      <a:pt x="362" y="179"/>
                      <a:pt x="369" y="178"/>
                    </a:cubicBezTo>
                    <a:cubicBezTo>
                      <a:pt x="376" y="178"/>
                      <a:pt x="376" y="174"/>
                      <a:pt x="383" y="172"/>
                    </a:cubicBezTo>
                    <a:cubicBezTo>
                      <a:pt x="401" y="165"/>
                      <a:pt x="390" y="178"/>
                      <a:pt x="389" y="185"/>
                    </a:cubicBezTo>
                    <a:cubicBezTo>
                      <a:pt x="388" y="193"/>
                      <a:pt x="393" y="195"/>
                      <a:pt x="398" y="197"/>
                    </a:cubicBezTo>
                    <a:cubicBezTo>
                      <a:pt x="399" y="196"/>
                      <a:pt x="399" y="196"/>
                      <a:pt x="399" y="196"/>
                    </a:cubicBezTo>
                    <a:cubicBezTo>
                      <a:pt x="409" y="193"/>
                      <a:pt x="418" y="196"/>
                      <a:pt x="428" y="193"/>
                    </a:cubicBezTo>
                    <a:cubicBezTo>
                      <a:pt x="437" y="190"/>
                      <a:pt x="447" y="182"/>
                      <a:pt x="456" y="178"/>
                    </a:cubicBezTo>
                    <a:cubicBezTo>
                      <a:pt x="457" y="173"/>
                      <a:pt x="429" y="158"/>
                      <a:pt x="421" y="158"/>
                    </a:cubicBezTo>
                    <a:cubicBezTo>
                      <a:pt x="413" y="158"/>
                      <a:pt x="412" y="163"/>
                      <a:pt x="403" y="161"/>
                    </a:cubicBezTo>
                    <a:cubicBezTo>
                      <a:pt x="396" y="160"/>
                      <a:pt x="385" y="151"/>
                      <a:pt x="378" y="148"/>
                    </a:cubicBezTo>
                    <a:cubicBezTo>
                      <a:pt x="386" y="147"/>
                      <a:pt x="393" y="136"/>
                      <a:pt x="399" y="131"/>
                    </a:cubicBezTo>
                    <a:cubicBezTo>
                      <a:pt x="401" y="129"/>
                      <a:pt x="413" y="128"/>
                      <a:pt x="406" y="123"/>
                    </a:cubicBezTo>
                    <a:cubicBezTo>
                      <a:pt x="401" y="119"/>
                      <a:pt x="386" y="130"/>
                      <a:pt x="381" y="133"/>
                    </a:cubicBezTo>
                    <a:cubicBezTo>
                      <a:pt x="374" y="138"/>
                      <a:pt x="369" y="145"/>
                      <a:pt x="361" y="149"/>
                    </a:cubicBezTo>
                    <a:cubicBezTo>
                      <a:pt x="354" y="152"/>
                      <a:pt x="356" y="152"/>
                      <a:pt x="352" y="157"/>
                    </a:cubicBezTo>
                    <a:cubicBezTo>
                      <a:pt x="348" y="161"/>
                      <a:pt x="343" y="163"/>
                      <a:pt x="340" y="168"/>
                    </a:cubicBezTo>
                    <a:cubicBezTo>
                      <a:pt x="337" y="173"/>
                      <a:pt x="340" y="191"/>
                      <a:pt x="327" y="181"/>
                    </a:cubicBezTo>
                    <a:cubicBezTo>
                      <a:pt x="322" y="176"/>
                      <a:pt x="325" y="173"/>
                      <a:pt x="323" y="167"/>
                    </a:cubicBezTo>
                    <a:cubicBezTo>
                      <a:pt x="318" y="151"/>
                      <a:pt x="290" y="176"/>
                      <a:pt x="285" y="155"/>
                    </a:cubicBezTo>
                    <a:cubicBezTo>
                      <a:pt x="283" y="141"/>
                      <a:pt x="287" y="128"/>
                      <a:pt x="268" y="133"/>
                    </a:cubicBezTo>
                    <a:cubicBezTo>
                      <a:pt x="267" y="121"/>
                      <a:pt x="270" y="110"/>
                      <a:pt x="271" y="99"/>
                    </a:cubicBezTo>
                    <a:cubicBezTo>
                      <a:pt x="258" y="99"/>
                      <a:pt x="264" y="94"/>
                      <a:pt x="257" y="87"/>
                    </a:cubicBezTo>
                    <a:cubicBezTo>
                      <a:pt x="254" y="84"/>
                      <a:pt x="251" y="83"/>
                      <a:pt x="248" y="81"/>
                    </a:cubicBezTo>
                    <a:cubicBezTo>
                      <a:pt x="243" y="77"/>
                      <a:pt x="243" y="71"/>
                      <a:pt x="237" y="72"/>
                    </a:cubicBezTo>
                    <a:cubicBezTo>
                      <a:pt x="234" y="72"/>
                      <a:pt x="229" y="75"/>
                      <a:pt x="227" y="76"/>
                    </a:cubicBezTo>
                    <a:cubicBezTo>
                      <a:pt x="227" y="76"/>
                      <a:pt x="206" y="74"/>
                      <a:pt x="198" y="74"/>
                    </a:cubicBezTo>
                    <a:cubicBezTo>
                      <a:pt x="189" y="74"/>
                      <a:pt x="162" y="80"/>
                      <a:pt x="162" y="80"/>
                    </a:cubicBezTo>
                    <a:cubicBezTo>
                      <a:pt x="162" y="80"/>
                      <a:pt x="139" y="52"/>
                      <a:pt x="137" y="49"/>
                    </a:cubicBezTo>
                    <a:cubicBezTo>
                      <a:pt x="136" y="47"/>
                      <a:pt x="133" y="43"/>
                      <a:pt x="133" y="43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2" y="156"/>
                      <a:pt x="4" y="156"/>
                      <a:pt x="6" y="156"/>
                    </a:cubicBezTo>
                    <a:cubicBezTo>
                      <a:pt x="15" y="157"/>
                      <a:pt x="23" y="160"/>
                      <a:pt x="31" y="158"/>
                    </a:cubicBezTo>
                    <a:cubicBezTo>
                      <a:pt x="33" y="154"/>
                      <a:pt x="29" y="148"/>
                      <a:pt x="29" y="143"/>
                    </a:cubicBezTo>
                    <a:cubicBezTo>
                      <a:pt x="28" y="136"/>
                      <a:pt x="29" y="136"/>
                      <a:pt x="35" y="131"/>
                    </a:cubicBezTo>
                    <a:cubicBezTo>
                      <a:pt x="38" y="128"/>
                      <a:pt x="38" y="127"/>
                      <a:pt x="42" y="126"/>
                    </a:cubicBezTo>
                    <a:cubicBezTo>
                      <a:pt x="46" y="126"/>
                      <a:pt x="48" y="128"/>
                      <a:pt x="51" y="125"/>
                    </a:cubicBezTo>
                    <a:cubicBezTo>
                      <a:pt x="53" y="123"/>
                      <a:pt x="52" y="119"/>
                      <a:pt x="55" y="117"/>
                    </a:cubicBezTo>
                    <a:cubicBezTo>
                      <a:pt x="58" y="114"/>
                      <a:pt x="59" y="115"/>
                      <a:pt x="63" y="115"/>
                    </a:cubicBezTo>
                    <a:cubicBezTo>
                      <a:pt x="64" y="115"/>
                      <a:pt x="60" y="108"/>
                      <a:pt x="60" y="108"/>
                    </a:cubicBezTo>
                    <a:cubicBezTo>
                      <a:pt x="63" y="107"/>
                      <a:pt x="66" y="109"/>
                      <a:pt x="70" y="109"/>
                    </a:cubicBezTo>
                    <a:cubicBezTo>
                      <a:pt x="70" y="107"/>
                      <a:pt x="71" y="106"/>
                      <a:pt x="71" y="105"/>
                    </a:cubicBezTo>
                    <a:cubicBezTo>
                      <a:pt x="74" y="106"/>
                      <a:pt x="76" y="109"/>
                      <a:pt x="78" y="111"/>
                    </a:cubicBezTo>
                    <a:cubicBezTo>
                      <a:pt x="80" y="112"/>
                      <a:pt x="83" y="112"/>
                      <a:pt x="85" y="114"/>
                    </a:cubicBezTo>
                    <a:cubicBezTo>
                      <a:pt x="89" y="117"/>
                      <a:pt x="88" y="121"/>
                      <a:pt x="96" y="122"/>
                    </a:cubicBezTo>
                    <a:cubicBezTo>
                      <a:pt x="101" y="123"/>
                      <a:pt x="106" y="122"/>
                      <a:pt x="109" y="128"/>
                    </a:cubicBezTo>
                    <a:cubicBezTo>
                      <a:pt x="109" y="129"/>
                      <a:pt x="109" y="132"/>
                      <a:pt x="110" y="134"/>
                    </a:cubicBezTo>
                    <a:cubicBezTo>
                      <a:pt x="111" y="137"/>
                      <a:pt x="113" y="137"/>
                      <a:pt x="113" y="140"/>
                    </a:cubicBezTo>
                    <a:cubicBezTo>
                      <a:pt x="109" y="142"/>
                      <a:pt x="110" y="153"/>
                      <a:pt x="113" y="155"/>
                    </a:cubicBezTo>
                    <a:cubicBezTo>
                      <a:pt x="116" y="159"/>
                      <a:pt x="125" y="159"/>
                      <a:pt x="129" y="160"/>
                    </a:cubicBezTo>
                    <a:cubicBezTo>
                      <a:pt x="133" y="160"/>
                      <a:pt x="136" y="161"/>
                      <a:pt x="140" y="161"/>
                    </a:cubicBezTo>
                    <a:cubicBezTo>
                      <a:pt x="144" y="163"/>
                      <a:pt x="146" y="162"/>
                      <a:pt x="151" y="162"/>
                    </a:cubicBezTo>
                    <a:cubicBezTo>
                      <a:pt x="161" y="163"/>
                      <a:pt x="159" y="171"/>
                      <a:pt x="163" y="179"/>
                    </a:cubicBezTo>
                    <a:cubicBezTo>
                      <a:pt x="165" y="183"/>
                      <a:pt x="169" y="185"/>
                      <a:pt x="171" y="189"/>
                    </a:cubicBezTo>
                    <a:cubicBezTo>
                      <a:pt x="176" y="197"/>
                      <a:pt x="173" y="204"/>
                      <a:pt x="180" y="210"/>
                    </a:cubicBezTo>
                    <a:cubicBezTo>
                      <a:pt x="188" y="217"/>
                      <a:pt x="197" y="221"/>
                      <a:pt x="205" y="228"/>
                    </a:cubicBezTo>
                    <a:cubicBezTo>
                      <a:pt x="213" y="234"/>
                      <a:pt x="219" y="240"/>
                      <a:pt x="229" y="245"/>
                    </a:cubicBezTo>
                    <a:cubicBezTo>
                      <a:pt x="237" y="249"/>
                      <a:pt x="242" y="253"/>
                      <a:pt x="249" y="259"/>
                    </a:cubicBezTo>
                    <a:cubicBezTo>
                      <a:pt x="257" y="265"/>
                      <a:pt x="264" y="262"/>
                      <a:pt x="272" y="266"/>
                    </a:cubicBezTo>
                    <a:cubicBezTo>
                      <a:pt x="277" y="269"/>
                      <a:pt x="279" y="270"/>
                      <a:pt x="285" y="271"/>
                    </a:cubicBezTo>
                    <a:cubicBezTo>
                      <a:pt x="286" y="275"/>
                      <a:pt x="282" y="278"/>
                      <a:pt x="282" y="282"/>
                    </a:cubicBezTo>
                    <a:cubicBezTo>
                      <a:pt x="280" y="297"/>
                      <a:pt x="286" y="291"/>
                      <a:pt x="295" y="293"/>
                    </a:cubicBezTo>
                    <a:cubicBezTo>
                      <a:pt x="299" y="294"/>
                      <a:pt x="299" y="297"/>
                      <a:pt x="303" y="298"/>
                    </a:cubicBezTo>
                    <a:cubicBezTo>
                      <a:pt x="308" y="300"/>
                      <a:pt x="310" y="296"/>
                      <a:pt x="314" y="299"/>
                    </a:cubicBezTo>
                    <a:cubicBezTo>
                      <a:pt x="315" y="299"/>
                      <a:pt x="315" y="299"/>
                      <a:pt x="315" y="299"/>
                    </a:cubicBezTo>
                    <a:cubicBezTo>
                      <a:pt x="318" y="290"/>
                      <a:pt x="323" y="282"/>
                      <a:pt x="327" y="274"/>
                    </a:cubicBezTo>
                    <a:cubicBezTo>
                      <a:pt x="333" y="261"/>
                      <a:pt x="321" y="256"/>
                      <a:pt x="326" y="24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0" name="Freeform 532">
                <a:extLst>
                  <a:ext uri="{FF2B5EF4-FFF2-40B4-BE49-F238E27FC236}">
                    <a16:creationId xmlns:a16="http://schemas.microsoft.com/office/drawing/2014/main" id="{0E59C76F-9730-4773-9A12-EF0C78AC6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292" y="3090770"/>
                <a:ext cx="1424436" cy="1000497"/>
              </a:xfrm>
              <a:custGeom>
                <a:avLst/>
                <a:gdLst>
                  <a:gd name="T0" fmla="*/ 1577 w 1636"/>
                  <a:gd name="T1" fmla="*/ 239 h 1149"/>
                  <a:gd name="T2" fmla="*/ 1525 w 1636"/>
                  <a:gd name="T3" fmla="*/ 221 h 1149"/>
                  <a:gd name="T4" fmla="*/ 1436 w 1636"/>
                  <a:gd name="T5" fmla="*/ 142 h 1149"/>
                  <a:gd name="T6" fmla="*/ 1407 w 1636"/>
                  <a:gd name="T7" fmla="*/ 51 h 1149"/>
                  <a:gd name="T8" fmla="*/ 1296 w 1636"/>
                  <a:gd name="T9" fmla="*/ 6 h 1149"/>
                  <a:gd name="T10" fmla="*/ 1258 w 1636"/>
                  <a:gd name="T11" fmla="*/ 61 h 1149"/>
                  <a:gd name="T12" fmla="*/ 1181 w 1636"/>
                  <a:gd name="T13" fmla="*/ 175 h 1149"/>
                  <a:gd name="T14" fmla="*/ 1184 w 1636"/>
                  <a:gd name="T15" fmla="*/ 237 h 1149"/>
                  <a:gd name="T16" fmla="*/ 1090 w 1636"/>
                  <a:gd name="T17" fmla="*/ 345 h 1149"/>
                  <a:gd name="T18" fmla="*/ 901 w 1636"/>
                  <a:gd name="T19" fmla="*/ 450 h 1149"/>
                  <a:gd name="T20" fmla="*/ 677 w 1636"/>
                  <a:gd name="T21" fmla="*/ 442 h 1149"/>
                  <a:gd name="T22" fmla="*/ 514 w 1636"/>
                  <a:gd name="T23" fmla="*/ 353 h 1149"/>
                  <a:gd name="T24" fmla="*/ 439 w 1636"/>
                  <a:gd name="T25" fmla="*/ 244 h 1149"/>
                  <a:gd name="T26" fmla="*/ 380 w 1636"/>
                  <a:gd name="T27" fmla="*/ 191 h 1149"/>
                  <a:gd name="T28" fmla="*/ 261 w 1636"/>
                  <a:gd name="T29" fmla="*/ 272 h 1149"/>
                  <a:gd name="T30" fmla="*/ 169 w 1636"/>
                  <a:gd name="T31" fmla="*/ 358 h 1149"/>
                  <a:gd name="T32" fmla="*/ 163 w 1636"/>
                  <a:gd name="T33" fmla="*/ 469 h 1149"/>
                  <a:gd name="T34" fmla="*/ 5 w 1636"/>
                  <a:gd name="T35" fmla="*/ 551 h 1149"/>
                  <a:gd name="T36" fmla="*/ 34 w 1636"/>
                  <a:gd name="T37" fmla="*/ 626 h 1149"/>
                  <a:gd name="T38" fmla="*/ 79 w 1636"/>
                  <a:gd name="T39" fmla="*/ 675 h 1149"/>
                  <a:gd name="T40" fmla="*/ 154 w 1636"/>
                  <a:gd name="T41" fmla="*/ 769 h 1149"/>
                  <a:gd name="T42" fmla="*/ 137 w 1636"/>
                  <a:gd name="T43" fmla="*/ 803 h 1149"/>
                  <a:gd name="T44" fmla="*/ 198 w 1636"/>
                  <a:gd name="T45" fmla="*/ 853 h 1149"/>
                  <a:gd name="T46" fmla="*/ 279 w 1636"/>
                  <a:gd name="T47" fmla="*/ 884 h 1149"/>
                  <a:gd name="T48" fmla="*/ 358 w 1636"/>
                  <a:gd name="T49" fmla="*/ 924 h 1149"/>
                  <a:gd name="T50" fmla="*/ 466 w 1636"/>
                  <a:gd name="T51" fmla="*/ 922 h 1149"/>
                  <a:gd name="T52" fmla="*/ 578 w 1636"/>
                  <a:gd name="T53" fmla="*/ 887 h 1149"/>
                  <a:gd name="T54" fmla="*/ 657 w 1636"/>
                  <a:gd name="T55" fmla="*/ 928 h 1149"/>
                  <a:gd name="T56" fmla="*/ 639 w 1636"/>
                  <a:gd name="T57" fmla="*/ 1043 h 1149"/>
                  <a:gd name="T58" fmla="*/ 704 w 1636"/>
                  <a:gd name="T59" fmla="*/ 1099 h 1149"/>
                  <a:gd name="T60" fmla="*/ 752 w 1636"/>
                  <a:gd name="T61" fmla="*/ 1123 h 1149"/>
                  <a:gd name="T62" fmla="*/ 801 w 1636"/>
                  <a:gd name="T63" fmla="*/ 1079 h 1149"/>
                  <a:gd name="T64" fmla="*/ 855 w 1636"/>
                  <a:gd name="T65" fmla="*/ 1068 h 1149"/>
                  <a:gd name="T66" fmla="*/ 949 w 1636"/>
                  <a:gd name="T67" fmla="*/ 1111 h 1149"/>
                  <a:gd name="T68" fmla="*/ 989 w 1636"/>
                  <a:gd name="T69" fmla="*/ 1131 h 1149"/>
                  <a:gd name="T70" fmla="*/ 1036 w 1636"/>
                  <a:gd name="T71" fmla="*/ 1106 h 1149"/>
                  <a:gd name="T72" fmla="*/ 1108 w 1636"/>
                  <a:gd name="T73" fmla="*/ 1076 h 1149"/>
                  <a:gd name="T74" fmla="*/ 1148 w 1636"/>
                  <a:gd name="T75" fmla="*/ 1068 h 1149"/>
                  <a:gd name="T76" fmla="*/ 1203 w 1636"/>
                  <a:gd name="T77" fmla="*/ 1024 h 1149"/>
                  <a:gd name="T78" fmla="*/ 1241 w 1636"/>
                  <a:gd name="T79" fmla="*/ 960 h 1149"/>
                  <a:gd name="T80" fmla="*/ 1290 w 1636"/>
                  <a:gd name="T81" fmla="*/ 880 h 1149"/>
                  <a:gd name="T82" fmla="*/ 1288 w 1636"/>
                  <a:gd name="T83" fmla="*/ 860 h 1149"/>
                  <a:gd name="T84" fmla="*/ 1273 w 1636"/>
                  <a:gd name="T85" fmla="*/ 839 h 1149"/>
                  <a:gd name="T86" fmla="*/ 1291 w 1636"/>
                  <a:gd name="T87" fmla="*/ 814 h 1149"/>
                  <a:gd name="T88" fmla="*/ 1259 w 1636"/>
                  <a:gd name="T89" fmla="*/ 750 h 1149"/>
                  <a:gd name="T90" fmla="*/ 1226 w 1636"/>
                  <a:gd name="T91" fmla="*/ 692 h 1149"/>
                  <a:gd name="T92" fmla="*/ 1275 w 1636"/>
                  <a:gd name="T93" fmla="*/ 647 h 1149"/>
                  <a:gd name="T94" fmla="*/ 1290 w 1636"/>
                  <a:gd name="T95" fmla="*/ 620 h 1149"/>
                  <a:gd name="T96" fmla="*/ 1213 w 1636"/>
                  <a:gd name="T97" fmla="*/ 628 h 1149"/>
                  <a:gd name="T98" fmla="*/ 1181 w 1636"/>
                  <a:gd name="T99" fmla="*/ 592 h 1149"/>
                  <a:gd name="T100" fmla="*/ 1246 w 1636"/>
                  <a:gd name="T101" fmla="*/ 530 h 1149"/>
                  <a:gd name="T102" fmla="*/ 1278 w 1636"/>
                  <a:gd name="T103" fmla="*/ 542 h 1149"/>
                  <a:gd name="T104" fmla="*/ 1276 w 1636"/>
                  <a:gd name="T105" fmla="*/ 576 h 1149"/>
                  <a:gd name="T106" fmla="*/ 1341 w 1636"/>
                  <a:gd name="T107" fmla="*/ 542 h 1149"/>
                  <a:gd name="T108" fmla="*/ 1454 w 1636"/>
                  <a:gd name="T109" fmla="*/ 470 h 1149"/>
                  <a:gd name="T110" fmla="*/ 1520 w 1636"/>
                  <a:gd name="T111" fmla="*/ 435 h 1149"/>
                  <a:gd name="T112" fmla="*/ 1566 w 1636"/>
                  <a:gd name="T113" fmla="*/ 347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36" h="1149">
                    <a:moveTo>
                      <a:pt x="1632" y="246"/>
                    </a:moveTo>
                    <a:cubicBezTo>
                      <a:pt x="1631" y="243"/>
                      <a:pt x="1629" y="242"/>
                      <a:pt x="1628" y="239"/>
                    </a:cubicBezTo>
                    <a:cubicBezTo>
                      <a:pt x="1627" y="234"/>
                      <a:pt x="1632" y="231"/>
                      <a:pt x="1630" y="227"/>
                    </a:cubicBezTo>
                    <a:cubicBezTo>
                      <a:pt x="1627" y="222"/>
                      <a:pt x="1619" y="222"/>
                      <a:pt x="1614" y="223"/>
                    </a:cubicBezTo>
                    <a:cubicBezTo>
                      <a:pt x="1612" y="224"/>
                      <a:pt x="1609" y="226"/>
                      <a:pt x="1607" y="227"/>
                    </a:cubicBezTo>
                    <a:cubicBezTo>
                      <a:pt x="1604" y="228"/>
                      <a:pt x="1603" y="230"/>
                      <a:pt x="1600" y="232"/>
                    </a:cubicBezTo>
                    <a:cubicBezTo>
                      <a:pt x="1596" y="235"/>
                      <a:pt x="1593" y="231"/>
                      <a:pt x="1589" y="232"/>
                    </a:cubicBezTo>
                    <a:cubicBezTo>
                      <a:pt x="1586" y="233"/>
                      <a:pt x="1586" y="236"/>
                      <a:pt x="1584" y="237"/>
                    </a:cubicBezTo>
                    <a:cubicBezTo>
                      <a:pt x="1582" y="239"/>
                      <a:pt x="1580" y="239"/>
                      <a:pt x="1577" y="239"/>
                    </a:cubicBezTo>
                    <a:cubicBezTo>
                      <a:pt x="1577" y="241"/>
                      <a:pt x="1575" y="248"/>
                      <a:pt x="1573" y="249"/>
                    </a:cubicBezTo>
                    <a:cubicBezTo>
                      <a:pt x="1571" y="250"/>
                      <a:pt x="1568" y="249"/>
                      <a:pt x="1567" y="249"/>
                    </a:cubicBezTo>
                    <a:cubicBezTo>
                      <a:pt x="1564" y="249"/>
                      <a:pt x="1562" y="250"/>
                      <a:pt x="1559" y="250"/>
                    </a:cubicBezTo>
                    <a:cubicBezTo>
                      <a:pt x="1555" y="251"/>
                      <a:pt x="1550" y="250"/>
                      <a:pt x="1546" y="249"/>
                    </a:cubicBezTo>
                    <a:cubicBezTo>
                      <a:pt x="1543" y="248"/>
                      <a:pt x="1544" y="247"/>
                      <a:pt x="1540" y="248"/>
                    </a:cubicBezTo>
                    <a:cubicBezTo>
                      <a:pt x="1537" y="249"/>
                      <a:pt x="1535" y="250"/>
                      <a:pt x="1532" y="251"/>
                    </a:cubicBezTo>
                    <a:cubicBezTo>
                      <a:pt x="1531" y="247"/>
                      <a:pt x="1530" y="241"/>
                      <a:pt x="1528" y="239"/>
                    </a:cubicBezTo>
                    <a:cubicBezTo>
                      <a:pt x="1526" y="236"/>
                      <a:pt x="1523" y="235"/>
                      <a:pt x="1524" y="231"/>
                    </a:cubicBezTo>
                    <a:cubicBezTo>
                      <a:pt x="1524" y="227"/>
                      <a:pt x="1530" y="227"/>
                      <a:pt x="1525" y="221"/>
                    </a:cubicBezTo>
                    <a:cubicBezTo>
                      <a:pt x="1523" y="217"/>
                      <a:pt x="1520" y="219"/>
                      <a:pt x="1520" y="212"/>
                    </a:cubicBezTo>
                    <a:cubicBezTo>
                      <a:pt x="1521" y="210"/>
                      <a:pt x="1523" y="205"/>
                      <a:pt x="1522" y="203"/>
                    </a:cubicBezTo>
                    <a:cubicBezTo>
                      <a:pt x="1520" y="199"/>
                      <a:pt x="1513" y="202"/>
                      <a:pt x="1510" y="201"/>
                    </a:cubicBezTo>
                    <a:cubicBezTo>
                      <a:pt x="1502" y="197"/>
                      <a:pt x="1499" y="185"/>
                      <a:pt x="1491" y="182"/>
                    </a:cubicBezTo>
                    <a:cubicBezTo>
                      <a:pt x="1484" y="179"/>
                      <a:pt x="1475" y="183"/>
                      <a:pt x="1472" y="174"/>
                    </a:cubicBezTo>
                    <a:cubicBezTo>
                      <a:pt x="1471" y="172"/>
                      <a:pt x="1454" y="175"/>
                      <a:pt x="1452" y="174"/>
                    </a:cubicBezTo>
                    <a:cubicBezTo>
                      <a:pt x="1447" y="173"/>
                      <a:pt x="1441" y="168"/>
                      <a:pt x="1439" y="163"/>
                    </a:cubicBezTo>
                    <a:cubicBezTo>
                      <a:pt x="1437" y="158"/>
                      <a:pt x="1439" y="157"/>
                      <a:pt x="1440" y="152"/>
                    </a:cubicBezTo>
                    <a:cubicBezTo>
                      <a:pt x="1441" y="148"/>
                      <a:pt x="1438" y="146"/>
                      <a:pt x="1436" y="142"/>
                    </a:cubicBezTo>
                    <a:cubicBezTo>
                      <a:pt x="1434" y="138"/>
                      <a:pt x="1435" y="136"/>
                      <a:pt x="1434" y="132"/>
                    </a:cubicBezTo>
                    <a:cubicBezTo>
                      <a:pt x="1433" y="126"/>
                      <a:pt x="1433" y="122"/>
                      <a:pt x="1430" y="117"/>
                    </a:cubicBezTo>
                    <a:cubicBezTo>
                      <a:pt x="1427" y="113"/>
                      <a:pt x="1422" y="109"/>
                      <a:pt x="1421" y="103"/>
                    </a:cubicBezTo>
                    <a:cubicBezTo>
                      <a:pt x="1421" y="99"/>
                      <a:pt x="1421" y="95"/>
                      <a:pt x="1420" y="91"/>
                    </a:cubicBezTo>
                    <a:cubicBezTo>
                      <a:pt x="1419" y="87"/>
                      <a:pt x="1417" y="85"/>
                      <a:pt x="1418" y="80"/>
                    </a:cubicBezTo>
                    <a:cubicBezTo>
                      <a:pt x="1415" y="79"/>
                      <a:pt x="1414" y="77"/>
                      <a:pt x="1413" y="74"/>
                    </a:cubicBezTo>
                    <a:cubicBezTo>
                      <a:pt x="1412" y="72"/>
                      <a:pt x="1413" y="70"/>
                      <a:pt x="1412" y="69"/>
                    </a:cubicBezTo>
                    <a:cubicBezTo>
                      <a:pt x="1410" y="65"/>
                      <a:pt x="1407" y="61"/>
                      <a:pt x="1410" y="56"/>
                    </a:cubicBezTo>
                    <a:cubicBezTo>
                      <a:pt x="1408" y="55"/>
                      <a:pt x="1408" y="53"/>
                      <a:pt x="1407" y="51"/>
                    </a:cubicBezTo>
                    <a:cubicBezTo>
                      <a:pt x="1405" y="50"/>
                      <a:pt x="1401" y="50"/>
                      <a:pt x="1400" y="49"/>
                    </a:cubicBezTo>
                    <a:cubicBezTo>
                      <a:pt x="1398" y="46"/>
                      <a:pt x="1399" y="41"/>
                      <a:pt x="1401" y="38"/>
                    </a:cubicBezTo>
                    <a:cubicBezTo>
                      <a:pt x="1396" y="37"/>
                      <a:pt x="1394" y="33"/>
                      <a:pt x="1391" y="30"/>
                    </a:cubicBezTo>
                    <a:cubicBezTo>
                      <a:pt x="1388" y="27"/>
                      <a:pt x="1386" y="26"/>
                      <a:pt x="1381" y="23"/>
                    </a:cubicBezTo>
                    <a:cubicBezTo>
                      <a:pt x="1377" y="21"/>
                      <a:pt x="1376" y="18"/>
                      <a:pt x="1371" y="18"/>
                    </a:cubicBezTo>
                    <a:cubicBezTo>
                      <a:pt x="1367" y="18"/>
                      <a:pt x="1365" y="21"/>
                      <a:pt x="1361" y="19"/>
                    </a:cubicBezTo>
                    <a:cubicBezTo>
                      <a:pt x="1354" y="15"/>
                      <a:pt x="1348" y="8"/>
                      <a:pt x="1342" y="4"/>
                    </a:cubicBezTo>
                    <a:cubicBezTo>
                      <a:pt x="1334" y="0"/>
                      <a:pt x="1326" y="3"/>
                      <a:pt x="1318" y="5"/>
                    </a:cubicBezTo>
                    <a:cubicBezTo>
                      <a:pt x="1311" y="7"/>
                      <a:pt x="1304" y="5"/>
                      <a:pt x="1296" y="6"/>
                    </a:cubicBezTo>
                    <a:cubicBezTo>
                      <a:pt x="1289" y="6"/>
                      <a:pt x="1283" y="11"/>
                      <a:pt x="1277" y="13"/>
                    </a:cubicBezTo>
                    <a:cubicBezTo>
                      <a:pt x="1273" y="14"/>
                      <a:pt x="1269" y="14"/>
                      <a:pt x="1266" y="15"/>
                    </a:cubicBezTo>
                    <a:cubicBezTo>
                      <a:pt x="1260" y="16"/>
                      <a:pt x="1261" y="16"/>
                      <a:pt x="1258" y="20"/>
                    </a:cubicBezTo>
                    <a:cubicBezTo>
                      <a:pt x="1255" y="23"/>
                      <a:pt x="1252" y="25"/>
                      <a:pt x="1249" y="28"/>
                    </a:cubicBezTo>
                    <a:cubicBezTo>
                      <a:pt x="1247" y="31"/>
                      <a:pt x="1242" y="34"/>
                      <a:pt x="1241" y="36"/>
                    </a:cubicBezTo>
                    <a:cubicBezTo>
                      <a:pt x="1238" y="42"/>
                      <a:pt x="1240" y="45"/>
                      <a:pt x="1245" y="45"/>
                    </a:cubicBezTo>
                    <a:cubicBezTo>
                      <a:pt x="1247" y="45"/>
                      <a:pt x="1249" y="43"/>
                      <a:pt x="1252" y="44"/>
                    </a:cubicBezTo>
                    <a:cubicBezTo>
                      <a:pt x="1253" y="45"/>
                      <a:pt x="1256" y="48"/>
                      <a:pt x="1258" y="49"/>
                    </a:cubicBezTo>
                    <a:cubicBezTo>
                      <a:pt x="1256" y="55"/>
                      <a:pt x="1257" y="55"/>
                      <a:pt x="1258" y="61"/>
                    </a:cubicBezTo>
                    <a:cubicBezTo>
                      <a:pt x="1259" y="64"/>
                      <a:pt x="1259" y="71"/>
                      <a:pt x="1257" y="74"/>
                    </a:cubicBezTo>
                    <a:cubicBezTo>
                      <a:pt x="1254" y="77"/>
                      <a:pt x="1250" y="77"/>
                      <a:pt x="1246" y="79"/>
                    </a:cubicBezTo>
                    <a:cubicBezTo>
                      <a:pt x="1244" y="81"/>
                      <a:pt x="1241" y="86"/>
                      <a:pt x="1239" y="88"/>
                    </a:cubicBezTo>
                    <a:cubicBezTo>
                      <a:pt x="1236" y="93"/>
                      <a:pt x="1235" y="101"/>
                      <a:pt x="1232" y="106"/>
                    </a:cubicBezTo>
                    <a:cubicBezTo>
                      <a:pt x="1230" y="113"/>
                      <a:pt x="1227" y="118"/>
                      <a:pt x="1224" y="124"/>
                    </a:cubicBezTo>
                    <a:cubicBezTo>
                      <a:pt x="1222" y="129"/>
                      <a:pt x="1218" y="138"/>
                      <a:pt x="1215" y="140"/>
                    </a:cubicBezTo>
                    <a:cubicBezTo>
                      <a:pt x="1221" y="136"/>
                      <a:pt x="1222" y="151"/>
                      <a:pt x="1218" y="155"/>
                    </a:cubicBezTo>
                    <a:cubicBezTo>
                      <a:pt x="1213" y="159"/>
                      <a:pt x="1206" y="158"/>
                      <a:pt x="1200" y="160"/>
                    </a:cubicBezTo>
                    <a:cubicBezTo>
                      <a:pt x="1192" y="164"/>
                      <a:pt x="1189" y="173"/>
                      <a:pt x="1181" y="175"/>
                    </a:cubicBezTo>
                    <a:cubicBezTo>
                      <a:pt x="1174" y="177"/>
                      <a:pt x="1163" y="171"/>
                      <a:pt x="1156" y="168"/>
                    </a:cubicBezTo>
                    <a:cubicBezTo>
                      <a:pt x="1154" y="166"/>
                      <a:pt x="1152" y="165"/>
                      <a:pt x="1150" y="163"/>
                    </a:cubicBezTo>
                    <a:cubicBezTo>
                      <a:pt x="1141" y="174"/>
                      <a:pt x="1136" y="194"/>
                      <a:pt x="1132" y="206"/>
                    </a:cubicBezTo>
                    <a:cubicBezTo>
                      <a:pt x="1130" y="213"/>
                      <a:pt x="1124" y="219"/>
                      <a:pt x="1122" y="227"/>
                    </a:cubicBezTo>
                    <a:cubicBezTo>
                      <a:pt x="1119" y="237"/>
                      <a:pt x="1128" y="239"/>
                      <a:pt x="1126" y="249"/>
                    </a:cubicBezTo>
                    <a:cubicBezTo>
                      <a:pt x="1131" y="250"/>
                      <a:pt x="1137" y="246"/>
                      <a:pt x="1142" y="245"/>
                    </a:cubicBezTo>
                    <a:cubicBezTo>
                      <a:pt x="1148" y="243"/>
                      <a:pt x="1152" y="244"/>
                      <a:pt x="1159" y="246"/>
                    </a:cubicBezTo>
                    <a:cubicBezTo>
                      <a:pt x="1166" y="248"/>
                      <a:pt x="1164" y="250"/>
                      <a:pt x="1171" y="245"/>
                    </a:cubicBezTo>
                    <a:cubicBezTo>
                      <a:pt x="1176" y="242"/>
                      <a:pt x="1178" y="238"/>
                      <a:pt x="1184" y="237"/>
                    </a:cubicBezTo>
                    <a:cubicBezTo>
                      <a:pt x="1202" y="235"/>
                      <a:pt x="1219" y="255"/>
                      <a:pt x="1229" y="268"/>
                    </a:cubicBezTo>
                    <a:cubicBezTo>
                      <a:pt x="1237" y="279"/>
                      <a:pt x="1240" y="294"/>
                      <a:pt x="1220" y="289"/>
                    </a:cubicBezTo>
                    <a:cubicBezTo>
                      <a:pt x="1211" y="287"/>
                      <a:pt x="1206" y="287"/>
                      <a:pt x="1196" y="288"/>
                    </a:cubicBezTo>
                    <a:cubicBezTo>
                      <a:pt x="1190" y="288"/>
                      <a:pt x="1179" y="296"/>
                      <a:pt x="1177" y="291"/>
                    </a:cubicBezTo>
                    <a:cubicBezTo>
                      <a:pt x="1168" y="289"/>
                      <a:pt x="1172" y="298"/>
                      <a:pt x="1168" y="301"/>
                    </a:cubicBezTo>
                    <a:cubicBezTo>
                      <a:pt x="1158" y="308"/>
                      <a:pt x="1149" y="297"/>
                      <a:pt x="1141" y="312"/>
                    </a:cubicBezTo>
                    <a:cubicBezTo>
                      <a:pt x="1139" y="316"/>
                      <a:pt x="1140" y="322"/>
                      <a:pt x="1138" y="325"/>
                    </a:cubicBezTo>
                    <a:cubicBezTo>
                      <a:pt x="1134" y="331"/>
                      <a:pt x="1120" y="337"/>
                      <a:pt x="1112" y="338"/>
                    </a:cubicBezTo>
                    <a:cubicBezTo>
                      <a:pt x="1101" y="338"/>
                      <a:pt x="1098" y="333"/>
                      <a:pt x="1090" y="345"/>
                    </a:cubicBezTo>
                    <a:cubicBezTo>
                      <a:pt x="1082" y="356"/>
                      <a:pt x="1071" y="364"/>
                      <a:pt x="1057" y="360"/>
                    </a:cubicBezTo>
                    <a:cubicBezTo>
                      <a:pt x="1048" y="358"/>
                      <a:pt x="1031" y="348"/>
                      <a:pt x="1023" y="353"/>
                    </a:cubicBezTo>
                    <a:cubicBezTo>
                      <a:pt x="1017" y="356"/>
                      <a:pt x="1010" y="372"/>
                      <a:pt x="1010" y="376"/>
                    </a:cubicBezTo>
                    <a:cubicBezTo>
                      <a:pt x="1011" y="386"/>
                      <a:pt x="1027" y="391"/>
                      <a:pt x="1022" y="402"/>
                    </a:cubicBezTo>
                    <a:cubicBezTo>
                      <a:pt x="1018" y="401"/>
                      <a:pt x="1014" y="407"/>
                      <a:pt x="1010" y="410"/>
                    </a:cubicBezTo>
                    <a:cubicBezTo>
                      <a:pt x="1006" y="413"/>
                      <a:pt x="1000" y="413"/>
                      <a:pt x="995" y="418"/>
                    </a:cubicBezTo>
                    <a:cubicBezTo>
                      <a:pt x="987" y="427"/>
                      <a:pt x="987" y="435"/>
                      <a:pt x="975" y="439"/>
                    </a:cubicBezTo>
                    <a:cubicBezTo>
                      <a:pt x="963" y="444"/>
                      <a:pt x="955" y="447"/>
                      <a:pt x="941" y="448"/>
                    </a:cubicBezTo>
                    <a:cubicBezTo>
                      <a:pt x="928" y="449"/>
                      <a:pt x="914" y="448"/>
                      <a:pt x="901" y="450"/>
                    </a:cubicBezTo>
                    <a:cubicBezTo>
                      <a:pt x="888" y="453"/>
                      <a:pt x="875" y="460"/>
                      <a:pt x="862" y="465"/>
                    </a:cubicBezTo>
                    <a:cubicBezTo>
                      <a:pt x="856" y="467"/>
                      <a:pt x="822" y="486"/>
                      <a:pt x="824" y="469"/>
                    </a:cubicBezTo>
                    <a:cubicBezTo>
                      <a:pt x="816" y="468"/>
                      <a:pt x="810" y="474"/>
                      <a:pt x="802" y="471"/>
                    </a:cubicBezTo>
                    <a:cubicBezTo>
                      <a:pt x="794" y="468"/>
                      <a:pt x="788" y="464"/>
                      <a:pt x="781" y="462"/>
                    </a:cubicBezTo>
                    <a:cubicBezTo>
                      <a:pt x="773" y="460"/>
                      <a:pt x="766" y="460"/>
                      <a:pt x="759" y="456"/>
                    </a:cubicBezTo>
                    <a:cubicBezTo>
                      <a:pt x="755" y="454"/>
                      <a:pt x="753" y="446"/>
                      <a:pt x="749" y="444"/>
                    </a:cubicBezTo>
                    <a:cubicBezTo>
                      <a:pt x="745" y="442"/>
                      <a:pt x="738" y="444"/>
                      <a:pt x="734" y="443"/>
                    </a:cubicBezTo>
                    <a:cubicBezTo>
                      <a:pt x="724" y="443"/>
                      <a:pt x="715" y="437"/>
                      <a:pt x="705" y="439"/>
                    </a:cubicBezTo>
                    <a:cubicBezTo>
                      <a:pt x="695" y="440"/>
                      <a:pt x="688" y="443"/>
                      <a:pt x="677" y="442"/>
                    </a:cubicBezTo>
                    <a:cubicBezTo>
                      <a:pt x="654" y="439"/>
                      <a:pt x="632" y="435"/>
                      <a:pt x="608" y="437"/>
                    </a:cubicBezTo>
                    <a:cubicBezTo>
                      <a:pt x="610" y="429"/>
                      <a:pt x="595" y="418"/>
                      <a:pt x="593" y="409"/>
                    </a:cubicBezTo>
                    <a:cubicBezTo>
                      <a:pt x="591" y="401"/>
                      <a:pt x="590" y="390"/>
                      <a:pt x="580" y="391"/>
                    </a:cubicBezTo>
                    <a:cubicBezTo>
                      <a:pt x="579" y="388"/>
                      <a:pt x="580" y="384"/>
                      <a:pt x="582" y="381"/>
                    </a:cubicBezTo>
                    <a:cubicBezTo>
                      <a:pt x="577" y="379"/>
                      <a:pt x="571" y="381"/>
                      <a:pt x="566" y="379"/>
                    </a:cubicBezTo>
                    <a:cubicBezTo>
                      <a:pt x="561" y="377"/>
                      <a:pt x="558" y="374"/>
                      <a:pt x="554" y="371"/>
                    </a:cubicBezTo>
                    <a:cubicBezTo>
                      <a:pt x="550" y="368"/>
                      <a:pt x="548" y="368"/>
                      <a:pt x="544" y="365"/>
                    </a:cubicBezTo>
                    <a:cubicBezTo>
                      <a:pt x="542" y="364"/>
                      <a:pt x="541" y="361"/>
                      <a:pt x="540" y="360"/>
                    </a:cubicBezTo>
                    <a:cubicBezTo>
                      <a:pt x="533" y="355"/>
                      <a:pt x="523" y="353"/>
                      <a:pt x="514" y="353"/>
                    </a:cubicBezTo>
                    <a:cubicBezTo>
                      <a:pt x="504" y="353"/>
                      <a:pt x="497" y="352"/>
                      <a:pt x="488" y="351"/>
                    </a:cubicBezTo>
                    <a:cubicBezTo>
                      <a:pt x="484" y="350"/>
                      <a:pt x="480" y="350"/>
                      <a:pt x="476" y="350"/>
                    </a:cubicBezTo>
                    <a:cubicBezTo>
                      <a:pt x="472" y="349"/>
                      <a:pt x="469" y="346"/>
                      <a:pt x="465" y="347"/>
                    </a:cubicBezTo>
                    <a:cubicBezTo>
                      <a:pt x="462" y="341"/>
                      <a:pt x="457" y="340"/>
                      <a:pt x="456" y="333"/>
                    </a:cubicBezTo>
                    <a:cubicBezTo>
                      <a:pt x="455" y="327"/>
                      <a:pt x="460" y="324"/>
                      <a:pt x="463" y="318"/>
                    </a:cubicBezTo>
                    <a:cubicBezTo>
                      <a:pt x="466" y="311"/>
                      <a:pt x="466" y="297"/>
                      <a:pt x="465" y="289"/>
                    </a:cubicBezTo>
                    <a:cubicBezTo>
                      <a:pt x="463" y="280"/>
                      <a:pt x="455" y="274"/>
                      <a:pt x="452" y="266"/>
                    </a:cubicBezTo>
                    <a:cubicBezTo>
                      <a:pt x="451" y="262"/>
                      <a:pt x="450" y="257"/>
                      <a:pt x="448" y="254"/>
                    </a:cubicBezTo>
                    <a:cubicBezTo>
                      <a:pt x="446" y="250"/>
                      <a:pt x="442" y="248"/>
                      <a:pt x="439" y="244"/>
                    </a:cubicBezTo>
                    <a:cubicBezTo>
                      <a:pt x="430" y="247"/>
                      <a:pt x="425" y="241"/>
                      <a:pt x="418" y="238"/>
                    </a:cubicBezTo>
                    <a:cubicBezTo>
                      <a:pt x="411" y="234"/>
                      <a:pt x="406" y="234"/>
                      <a:pt x="401" y="227"/>
                    </a:cubicBezTo>
                    <a:cubicBezTo>
                      <a:pt x="398" y="224"/>
                      <a:pt x="399" y="221"/>
                      <a:pt x="394" y="219"/>
                    </a:cubicBezTo>
                    <a:cubicBezTo>
                      <a:pt x="390" y="216"/>
                      <a:pt x="387" y="216"/>
                      <a:pt x="385" y="213"/>
                    </a:cubicBezTo>
                    <a:cubicBezTo>
                      <a:pt x="384" y="212"/>
                      <a:pt x="386" y="210"/>
                      <a:pt x="385" y="209"/>
                    </a:cubicBezTo>
                    <a:cubicBezTo>
                      <a:pt x="384" y="207"/>
                      <a:pt x="380" y="207"/>
                      <a:pt x="380" y="205"/>
                    </a:cubicBezTo>
                    <a:cubicBezTo>
                      <a:pt x="379" y="201"/>
                      <a:pt x="377" y="199"/>
                      <a:pt x="382" y="198"/>
                    </a:cubicBezTo>
                    <a:cubicBezTo>
                      <a:pt x="382" y="195"/>
                      <a:pt x="382" y="193"/>
                      <a:pt x="381" y="191"/>
                    </a:cubicBezTo>
                    <a:cubicBezTo>
                      <a:pt x="380" y="191"/>
                      <a:pt x="380" y="191"/>
                      <a:pt x="380" y="191"/>
                    </a:cubicBezTo>
                    <a:cubicBezTo>
                      <a:pt x="378" y="191"/>
                      <a:pt x="376" y="190"/>
                      <a:pt x="374" y="191"/>
                    </a:cubicBezTo>
                    <a:cubicBezTo>
                      <a:pt x="372" y="191"/>
                      <a:pt x="370" y="193"/>
                      <a:pt x="368" y="194"/>
                    </a:cubicBezTo>
                    <a:cubicBezTo>
                      <a:pt x="367" y="192"/>
                      <a:pt x="366" y="191"/>
                      <a:pt x="365" y="189"/>
                    </a:cubicBezTo>
                    <a:cubicBezTo>
                      <a:pt x="360" y="191"/>
                      <a:pt x="355" y="192"/>
                      <a:pt x="353" y="197"/>
                    </a:cubicBezTo>
                    <a:cubicBezTo>
                      <a:pt x="349" y="206"/>
                      <a:pt x="353" y="210"/>
                      <a:pt x="343" y="216"/>
                    </a:cubicBezTo>
                    <a:cubicBezTo>
                      <a:pt x="334" y="221"/>
                      <a:pt x="326" y="218"/>
                      <a:pt x="322" y="227"/>
                    </a:cubicBezTo>
                    <a:cubicBezTo>
                      <a:pt x="317" y="240"/>
                      <a:pt x="329" y="261"/>
                      <a:pt x="318" y="271"/>
                    </a:cubicBezTo>
                    <a:cubicBezTo>
                      <a:pt x="311" y="277"/>
                      <a:pt x="302" y="279"/>
                      <a:pt x="292" y="278"/>
                    </a:cubicBezTo>
                    <a:cubicBezTo>
                      <a:pt x="282" y="278"/>
                      <a:pt x="270" y="276"/>
                      <a:pt x="261" y="272"/>
                    </a:cubicBezTo>
                    <a:cubicBezTo>
                      <a:pt x="254" y="269"/>
                      <a:pt x="255" y="267"/>
                      <a:pt x="252" y="275"/>
                    </a:cubicBezTo>
                    <a:cubicBezTo>
                      <a:pt x="250" y="280"/>
                      <a:pt x="250" y="285"/>
                      <a:pt x="248" y="289"/>
                    </a:cubicBezTo>
                    <a:cubicBezTo>
                      <a:pt x="245" y="299"/>
                      <a:pt x="240" y="308"/>
                      <a:pt x="237" y="317"/>
                    </a:cubicBezTo>
                    <a:cubicBezTo>
                      <a:pt x="236" y="321"/>
                      <a:pt x="233" y="327"/>
                      <a:pt x="233" y="331"/>
                    </a:cubicBezTo>
                    <a:cubicBezTo>
                      <a:pt x="235" y="337"/>
                      <a:pt x="242" y="334"/>
                      <a:pt x="243" y="341"/>
                    </a:cubicBezTo>
                    <a:cubicBezTo>
                      <a:pt x="245" y="351"/>
                      <a:pt x="237" y="346"/>
                      <a:pt x="232" y="346"/>
                    </a:cubicBezTo>
                    <a:cubicBezTo>
                      <a:pt x="228" y="345"/>
                      <a:pt x="216" y="351"/>
                      <a:pt x="217" y="341"/>
                    </a:cubicBezTo>
                    <a:cubicBezTo>
                      <a:pt x="207" y="346"/>
                      <a:pt x="193" y="347"/>
                      <a:pt x="183" y="350"/>
                    </a:cubicBezTo>
                    <a:cubicBezTo>
                      <a:pt x="179" y="351"/>
                      <a:pt x="167" y="354"/>
                      <a:pt x="169" y="358"/>
                    </a:cubicBezTo>
                    <a:cubicBezTo>
                      <a:pt x="170" y="361"/>
                      <a:pt x="181" y="360"/>
                      <a:pt x="184" y="361"/>
                    </a:cubicBezTo>
                    <a:cubicBezTo>
                      <a:pt x="184" y="374"/>
                      <a:pt x="181" y="383"/>
                      <a:pt x="187" y="396"/>
                    </a:cubicBezTo>
                    <a:cubicBezTo>
                      <a:pt x="190" y="403"/>
                      <a:pt x="190" y="407"/>
                      <a:pt x="191" y="415"/>
                    </a:cubicBezTo>
                    <a:cubicBezTo>
                      <a:pt x="191" y="420"/>
                      <a:pt x="195" y="417"/>
                      <a:pt x="191" y="422"/>
                    </a:cubicBezTo>
                    <a:cubicBezTo>
                      <a:pt x="189" y="424"/>
                      <a:pt x="185" y="424"/>
                      <a:pt x="182" y="425"/>
                    </a:cubicBezTo>
                    <a:cubicBezTo>
                      <a:pt x="184" y="427"/>
                      <a:pt x="185" y="429"/>
                      <a:pt x="185" y="431"/>
                    </a:cubicBezTo>
                    <a:cubicBezTo>
                      <a:pt x="170" y="430"/>
                      <a:pt x="181" y="450"/>
                      <a:pt x="179" y="457"/>
                    </a:cubicBezTo>
                    <a:cubicBezTo>
                      <a:pt x="177" y="465"/>
                      <a:pt x="174" y="459"/>
                      <a:pt x="168" y="462"/>
                    </a:cubicBezTo>
                    <a:cubicBezTo>
                      <a:pt x="165" y="464"/>
                      <a:pt x="165" y="467"/>
                      <a:pt x="163" y="469"/>
                    </a:cubicBezTo>
                    <a:cubicBezTo>
                      <a:pt x="161" y="471"/>
                      <a:pt x="158" y="470"/>
                      <a:pt x="155" y="471"/>
                    </a:cubicBezTo>
                    <a:cubicBezTo>
                      <a:pt x="147" y="474"/>
                      <a:pt x="138" y="479"/>
                      <a:pt x="132" y="484"/>
                    </a:cubicBezTo>
                    <a:cubicBezTo>
                      <a:pt x="124" y="491"/>
                      <a:pt x="120" y="497"/>
                      <a:pt x="109" y="498"/>
                    </a:cubicBezTo>
                    <a:cubicBezTo>
                      <a:pt x="101" y="499"/>
                      <a:pt x="94" y="495"/>
                      <a:pt x="87" y="501"/>
                    </a:cubicBezTo>
                    <a:cubicBezTo>
                      <a:pt x="82" y="506"/>
                      <a:pt x="77" y="515"/>
                      <a:pt x="75" y="521"/>
                    </a:cubicBezTo>
                    <a:cubicBezTo>
                      <a:pt x="67" y="517"/>
                      <a:pt x="53" y="531"/>
                      <a:pt x="54" y="513"/>
                    </a:cubicBezTo>
                    <a:cubicBezTo>
                      <a:pt x="46" y="513"/>
                      <a:pt x="41" y="518"/>
                      <a:pt x="32" y="518"/>
                    </a:cubicBezTo>
                    <a:cubicBezTo>
                      <a:pt x="33" y="530"/>
                      <a:pt x="13" y="529"/>
                      <a:pt x="9" y="540"/>
                    </a:cubicBezTo>
                    <a:cubicBezTo>
                      <a:pt x="6" y="547"/>
                      <a:pt x="13" y="543"/>
                      <a:pt x="5" y="551"/>
                    </a:cubicBezTo>
                    <a:cubicBezTo>
                      <a:pt x="3" y="552"/>
                      <a:pt x="2" y="553"/>
                      <a:pt x="0" y="554"/>
                    </a:cubicBezTo>
                    <a:cubicBezTo>
                      <a:pt x="2" y="556"/>
                      <a:pt x="3" y="559"/>
                      <a:pt x="1" y="565"/>
                    </a:cubicBezTo>
                    <a:cubicBezTo>
                      <a:pt x="3" y="565"/>
                      <a:pt x="5" y="567"/>
                      <a:pt x="7" y="567"/>
                    </a:cubicBezTo>
                    <a:cubicBezTo>
                      <a:pt x="4" y="578"/>
                      <a:pt x="4" y="581"/>
                      <a:pt x="15" y="584"/>
                    </a:cubicBezTo>
                    <a:cubicBezTo>
                      <a:pt x="16" y="584"/>
                      <a:pt x="20" y="581"/>
                      <a:pt x="23" y="581"/>
                    </a:cubicBezTo>
                    <a:cubicBezTo>
                      <a:pt x="25" y="581"/>
                      <a:pt x="29" y="585"/>
                      <a:pt x="30" y="586"/>
                    </a:cubicBezTo>
                    <a:cubicBezTo>
                      <a:pt x="33" y="590"/>
                      <a:pt x="39" y="589"/>
                      <a:pt x="31" y="595"/>
                    </a:cubicBezTo>
                    <a:cubicBezTo>
                      <a:pt x="35" y="604"/>
                      <a:pt x="40" y="617"/>
                      <a:pt x="41" y="626"/>
                    </a:cubicBezTo>
                    <a:cubicBezTo>
                      <a:pt x="39" y="626"/>
                      <a:pt x="37" y="626"/>
                      <a:pt x="34" y="626"/>
                    </a:cubicBezTo>
                    <a:cubicBezTo>
                      <a:pt x="34" y="627"/>
                      <a:pt x="35" y="628"/>
                      <a:pt x="35" y="628"/>
                    </a:cubicBezTo>
                    <a:cubicBezTo>
                      <a:pt x="32" y="628"/>
                      <a:pt x="26" y="628"/>
                      <a:pt x="24" y="631"/>
                    </a:cubicBezTo>
                    <a:cubicBezTo>
                      <a:pt x="22" y="637"/>
                      <a:pt x="28" y="635"/>
                      <a:pt x="32" y="636"/>
                    </a:cubicBezTo>
                    <a:cubicBezTo>
                      <a:pt x="37" y="636"/>
                      <a:pt x="51" y="638"/>
                      <a:pt x="51" y="645"/>
                    </a:cubicBezTo>
                    <a:cubicBezTo>
                      <a:pt x="51" y="642"/>
                      <a:pt x="64" y="653"/>
                      <a:pt x="65" y="656"/>
                    </a:cubicBezTo>
                    <a:cubicBezTo>
                      <a:pt x="66" y="660"/>
                      <a:pt x="61" y="667"/>
                      <a:pt x="64" y="671"/>
                    </a:cubicBezTo>
                    <a:cubicBezTo>
                      <a:pt x="64" y="671"/>
                      <a:pt x="68" y="672"/>
                      <a:pt x="69" y="673"/>
                    </a:cubicBezTo>
                    <a:cubicBezTo>
                      <a:pt x="70" y="673"/>
                      <a:pt x="69" y="675"/>
                      <a:pt x="73" y="676"/>
                    </a:cubicBezTo>
                    <a:cubicBezTo>
                      <a:pt x="74" y="676"/>
                      <a:pt x="78" y="674"/>
                      <a:pt x="79" y="675"/>
                    </a:cubicBezTo>
                    <a:cubicBezTo>
                      <a:pt x="81" y="675"/>
                      <a:pt x="81" y="678"/>
                      <a:pt x="83" y="679"/>
                    </a:cubicBezTo>
                    <a:cubicBezTo>
                      <a:pt x="89" y="684"/>
                      <a:pt x="99" y="686"/>
                      <a:pt x="106" y="688"/>
                    </a:cubicBezTo>
                    <a:cubicBezTo>
                      <a:pt x="116" y="690"/>
                      <a:pt x="120" y="689"/>
                      <a:pt x="123" y="701"/>
                    </a:cubicBezTo>
                    <a:cubicBezTo>
                      <a:pt x="123" y="704"/>
                      <a:pt x="124" y="710"/>
                      <a:pt x="126" y="713"/>
                    </a:cubicBezTo>
                    <a:cubicBezTo>
                      <a:pt x="129" y="717"/>
                      <a:pt x="136" y="718"/>
                      <a:pt x="140" y="720"/>
                    </a:cubicBezTo>
                    <a:cubicBezTo>
                      <a:pt x="149" y="726"/>
                      <a:pt x="141" y="727"/>
                      <a:pt x="139" y="734"/>
                    </a:cubicBezTo>
                    <a:cubicBezTo>
                      <a:pt x="137" y="739"/>
                      <a:pt x="138" y="747"/>
                      <a:pt x="140" y="752"/>
                    </a:cubicBezTo>
                    <a:cubicBezTo>
                      <a:pt x="143" y="759"/>
                      <a:pt x="151" y="757"/>
                      <a:pt x="154" y="762"/>
                    </a:cubicBezTo>
                    <a:cubicBezTo>
                      <a:pt x="155" y="765"/>
                      <a:pt x="153" y="767"/>
                      <a:pt x="154" y="769"/>
                    </a:cubicBezTo>
                    <a:cubicBezTo>
                      <a:pt x="155" y="776"/>
                      <a:pt x="161" y="777"/>
                      <a:pt x="153" y="782"/>
                    </a:cubicBezTo>
                    <a:cubicBezTo>
                      <a:pt x="152" y="783"/>
                      <a:pt x="151" y="782"/>
                      <a:pt x="150" y="782"/>
                    </a:cubicBezTo>
                    <a:cubicBezTo>
                      <a:pt x="149" y="783"/>
                      <a:pt x="148" y="786"/>
                      <a:pt x="148" y="786"/>
                    </a:cubicBezTo>
                    <a:cubicBezTo>
                      <a:pt x="145" y="787"/>
                      <a:pt x="144" y="789"/>
                      <a:pt x="140" y="786"/>
                    </a:cubicBezTo>
                    <a:cubicBezTo>
                      <a:pt x="139" y="784"/>
                      <a:pt x="140" y="781"/>
                      <a:pt x="138" y="780"/>
                    </a:cubicBezTo>
                    <a:cubicBezTo>
                      <a:pt x="136" y="779"/>
                      <a:pt x="132" y="781"/>
                      <a:pt x="130" y="781"/>
                    </a:cubicBezTo>
                    <a:cubicBezTo>
                      <a:pt x="129" y="786"/>
                      <a:pt x="131" y="791"/>
                      <a:pt x="134" y="794"/>
                    </a:cubicBezTo>
                    <a:cubicBezTo>
                      <a:pt x="135" y="795"/>
                      <a:pt x="138" y="797"/>
                      <a:pt x="139" y="799"/>
                    </a:cubicBezTo>
                    <a:cubicBezTo>
                      <a:pt x="139" y="801"/>
                      <a:pt x="137" y="802"/>
                      <a:pt x="137" y="803"/>
                    </a:cubicBezTo>
                    <a:cubicBezTo>
                      <a:pt x="137" y="807"/>
                      <a:pt x="139" y="808"/>
                      <a:pt x="139" y="812"/>
                    </a:cubicBezTo>
                    <a:cubicBezTo>
                      <a:pt x="140" y="815"/>
                      <a:pt x="136" y="819"/>
                      <a:pt x="141" y="820"/>
                    </a:cubicBezTo>
                    <a:cubicBezTo>
                      <a:pt x="145" y="822"/>
                      <a:pt x="145" y="815"/>
                      <a:pt x="150" y="819"/>
                    </a:cubicBezTo>
                    <a:cubicBezTo>
                      <a:pt x="153" y="821"/>
                      <a:pt x="153" y="825"/>
                      <a:pt x="156" y="828"/>
                    </a:cubicBezTo>
                    <a:cubicBezTo>
                      <a:pt x="159" y="831"/>
                      <a:pt x="163" y="830"/>
                      <a:pt x="166" y="831"/>
                    </a:cubicBezTo>
                    <a:cubicBezTo>
                      <a:pt x="169" y="832"/>
                      <a:pt x="176" y="835"/>
                      <a:pt x="178" y="837"/>
                    </a:cubicBezTo>
                    <a:cubicBezTo>
                      <a:pt x="179" y="839"/>
                      <a:pt x="177" y="841"/>
                      <a:pt x="178" y="843"/>
                    </a:cubicBezTo>
                    <a:cubicBezTo>
                      <a:pt x="181" y="846"/>
                      <a:pt x="189" y="847"/>
                      <a:pt x="193" y="849"/>
                    </a:cubicBezTo>
                    <a:cubicBezTo>
                      <a:pt x="194" y="850"/>
                      <a:pt x="197" y="852"/>
                      <a:pt x="198" y="853"/>
                    </a:cubicBezTo>
                    <a:cubicBezTo>
                      <a:pt x="200" y="855"/>
                      <a:pt x="199" y="859"/>
                      <a:pt x="202" y="860"/>
                    </a:cubicBezTo>
                    <a:cubicBezTo>
                      <a:pt x="207" y="861"/>
                      <a:pt x="209" y="853"/>
                      <a:pt x="209" y="849"/>
                    </a:cubicBezTo>
                    <a:cubicBezTo>
                      <a:pt x="213" y="849"/>
                      <a:pt x="219" y="848"/>
                      <a:pt x="223" y="849"/>
                    </a:cubicBezTo>
                    <a:cubicBezTo>
                      <a:pt x="228" y="851"/>
                      <a:pt x="227" y="855"/>
                      <a:pt x="230" y="858"/>
                    </a:cubicBezTo>
                    <a:cubicBezTo>
                      <a:pt x="233" y="861"/>
                      <a:pt x="238" y="861"/>
                      <a:pt x="241" y="864"/>
                    </a:cubicBezTo>
                    <a:cubicBezTo>
                      <a:pt x="244" y="867"/>
                      <a:pt x="245" y="869"/>
                      <a:pt x="249" y="871"/>
                    </a:cubicBezTo>
                    <a:cubicBezTo>
                      <a:pt x="254" y="872"/>
                      <a:pt x="256" y="872"/>
                      <a:pt x="260" y="876"/>
                    </a:cubicBezTo>
                    <a:cubicBezTo>
                      <a:pt x="262" y="878"/>
                      <a:pt x="264" y="884"/>
                      <a:pt x="267" y="885"/>
                    </a:cubicBezTo>
                    <a:cubicBezTo>
                      <a:pt x="272" y="887"/>
                      <a:pt x="274" y="882"/>
                      <a:pt x="279" y="884"/>
                    </a:cubicBezTo>
                    <a:cubicBezTo>
                      <a:pt x="284" y="885"/>
                      <a:pt x="282" y="889"/>
                      <a:pt x="285" y="892"/>
                    </a:cubicBezTo>
                    <a:cubicBezTo>
                      <a:pt x="288" y="896"/>
                      <a:pt x="296" y="902"/>
                      <a:pt x="300" y="904"/>
                    </a:cubicBezTo>
                    <a:cubicBezTo>
                      <a:pt x="304" y="906"/>
                      <a:pt x="305" y="903"/>
                      <a:pt x="307" y="903"/>
                    </a:cubicBezTo>
                    <a:cubicBezTo>
                      <a:pt x="314" y="904"/>
                      <a:pt x="307" y="907"/>
                      <a:pt x="308" y="911"/>
                    </a:cubicBezTo>
                    <a:cubicBezTo>
                      <a:pt x="310" y="917"/>
                      <a:pt x="321" y="911"/>
                      <a:pt x="326" y="915"/>
                    </a:cubicBezTo>
                    <a:cubicBezTo>
                      <a:pt x="328" y="917"/>
                      <a:pt x="339" y="934"/>
                      <a:pt x="337" y="920"/>
                    </a:cubicBezTo>
                    <a:cubicBezTo>
                      <a:pt x="341" y="922"/>
                      <a:pt x="345" y="927"/>
                      <a:pt x="348" y="919"/>
                    </a:cubicBezTo>
                    <a:cubicBezTo>
                      <a:pt x="350" y="919"/>
                      <a:pt x="350" y="921"/>
                      <a:pt x="352" y="921"/>
                    </a:cubicBezTo>
                    <a:cubicBezTo>
                      <a:pt x="354" y="923"/>
                      <a:pt x="356" y="923"/>
                      <a:pt x="358" y="924"/>
                    </a:cubicBezTo>
                    <a:cubicBezTo>
                      <a:pt x="360" y="924"/>
                      <a:pt x="362" y="925"/>
                      <a:pt x="364" y="926"/>
                    </a:cubicBezTo>
                    <a:cubicBezTo>
                      <a:pt x="368" y="927"/>
                      <a:pt x="373" y="927"/>
                      <a:pt x="377" y="927"/>
                    </a:cubicBezTo>
                    <a:cubicBezTo>
                      <a:pt x="380" y="927"/>
                      <a:pt x="385" y="925"/>
                      <a:pt x="389" y="924"/>
                    </a:cubicBezTo>
                    <a:cubicBezTo>
                      <a:pt x="393" y="923"/>
                      <a:pt x="397" y="920"/>
                      <a:pt x="402" y="920"/>
                    </a:cubicBezTo>
                    <a:cubicBezTo>
                      <a:pt x="409" y="919"/>
                      <a:pt x="409" y="935"/>
                      <a:pt x="420" y="928"/>
                    </a:cubicBezTo>
                    <a:cubicBezTo>
                      <a:pt x="422" y="927"/>
                      <a:pt x="422" y="925"/>
                      <a:pt x="423" y="923"/>
                    </a:cubicBezTo>
                    <a:cubicBezTo>
                      <a:pt x="425" y="921"/>
                      <a:pt x="427" y="918"/>
                      <a:pt x="430" y="917"/>
                    </a:cubicBezTo>
                    <a:cubicBezTo>
                      <a:pt x="434" y="914"/>
                      <a:pt x="457" y="909"/>
                      <a:pt x="453" y="918"/>
                    </a:cubicBezTo>
                    <a:cubicBezTo>
                      <a:pt x="458" y="919"/>
                      <a:pt x="462" y="921"/>
                      <a:pt x="466" y="922"/>
                    </a:cubicBezTo>
                    <a:cubicBezTo>
                      <a:pt x="470" y="922"/>
                      <a:pt x="471" y="921"/>
                      <a:pt x="476" y="922"/>
                    </a:cubicBezTo>
                    <a:cubicBezTo>
                      <a:pt x="484" y="925"/>
                      <a:pt x="488" y="931"/>
                      <a:pt x="498" y="929"/>
                    </a:cubicBezTo>
                    <a:cubicBezTo>
                      <a:pt x="500" y="929"/>
                      <a:pt x="507" y="927"/>
                      <a:pt x="508" y="925"/>
                    </a:cubicBezTo>
                    <a:cubicBezTo>
                      <a:pt x="511" y="923"/>
                      <a:pt x="509" y="918"/>
                      <a:pt x="511" y="916"/>
                    </a:cubicBezTo>
                    <a:cubicBezTo>
                      <a:pt x="514" y="913"/>
                      <a:pt x="520" y="912"/>
                      <a:pt x="523" y="909"/>
                    </a:cubicBezTo>
                    <a:cubicBezTo>
                      <a:pt x="526" y="905"/>
                      <a:pt x="526" y="900"/>
                      <a:pt x="530" y="898"/>
                    </a:cubicBezTo>
                    <a:cubicBezTo>
                      <a:pt x="537" y="895"/>
                      <a:pt x="547" y="900"/>
                      <a:pt x="553" y="893"/>
                    </a:cubicBezTo>
                    <a:cubicBezTo>
                      <a:pt x="556" y="889"/>
                      <a:pt x="555" y="886"/>
                      <a:pt x="559" y="884"/>
                    </a:cubicBezTo>
                    <a:cubicBezTo>
                      <a:pt x="565" y="880"/>
                      <a:pt x="571" y="888"/>
                      <a:pt x="578" y="887"/>
                    </a:cubicBezTo>
                    <a:cubicBezTo>
                      <a:pt x="585" y="887"/>
                      <a:pt x="591" y="881"/>
                      <a:pt x="598" y="881"/>
                    </a:cubicBezTo>
                    <a:cubicBezTo>
                      <a:pt x="602" y="881"/>
                      <a:pt x="604" y="881"/>
                      <a:pt x="606" y="884"/>
                    </a:cubicBezTo>
                    <a:cubicBezTo>
                      <a:pt x="607" y="885"/>
                      <a:pt x="605" y="887"/>
                      <a:pt x="606" y="888"/>
                    </a:cubicBezTo>
                    <a:cubicBezTo>
                      <a:pt x="607" y="889"/>
                      <a:pt x="608" y="889"/>
                      <a:pt x="609" y="890"/>
                    </a:cubicBezTo>
                    <a:cubicBezTo>
                      <a:pt x="613" y="896"/>
                      <a:pt x="615" y="898"/>
                      <a:pt x="613" y="905"/>
                    </a:cubicBezTo>
                    <a:cubicBezTo>
                      <a:pt x="618" y="904"/>
                      <a:pt x="621" y="908"/>
                      <a:pt x="625" y="910"/>
                    </a:cubicBezTo>
                    <a:cubicBezTo>
                      <a:pt x="629" y="912"/>
                      <a:pt x="633" y="912"/>
                      <a:pt x="636" y="913"/>
                    </a:cubicBezTo>
                    <a:cubicBezTo>
                      <a:pt x="640" y="905"/>
                      <a:pt x="644" y="908"/>
                      <a:pt x="650" y="912"/>
                    </a:cubicBezTo>
                    <a:cubicBezTo>
                      <a:pt x="656" y="918"/>
                      <a:pt x="655" y="921"/>
                      <a:pt x="657" y="928"/>
                    </a:cubicBezTo>
                    <a:cubicBezTo>
                      <a:pt x="660" y="938"/>
                      <a:pt x="665" y="929"/>
                      <a:pt x="669" y="936"/>
                    </a:cubicBezTo>
                    <a:cubicBezTo>
                      <a:pt x="672" y="941"/>
                      <a:pt x="671" y="948"/>
                      <a:pt x="671" y="953"/>
                    </a:cubicBezTo>
                    <a:cubicBezTo>
                      <a:pt x="672" y="958"/>
                      <a:pt x="673" y="979"/>
                      <a:pt x="666" y="978"/>
                    </a:cubicBezTo>
                    <a:cubicBezTo>
                      <a:pt x="665" y="982"/>
                      <a:pt x="671" y="988"/>
                      <a:pt x="666" y="989"/>
                    </a:cubicBezTo>
                    <a:cubicBezTo>
                      <a:pt x="665" y="993"/>
                      <a:pt x="660" y="994"/>
                      <a:pt x="656" y="994"/>
                    </a:cubicBezTo>
                    <a:cubicBezTo>
                      <a:pt x="655" y="1001"/>
                      <a:pt x="653" y="1006"/>
                      <a:pt x="645" y="1004"/>
                    </a:cubicBezTo>
                    <a:cubicBezTo>
                      <a:pt x="644" y="1008"/>
                      <a:pt x="645" y="1013"/>
                      <a:pt x="644" y="1017"/>
                    </a:cubicBezTo>
                    <a:cubicBezTo>
                      <a:pt x="634" y="1016"/>
                      <a:pt x="641" y="1027"/>
                      <a:pt x="642" y="1030"/>
                    </a:cubicBezTo>
                    <a:cubicBezTo>
                      <a:pt x="645" y="1036"/>
                      <a:pt x="640" y="1039"/>
                      <a:pt x="639" y="1043"/>
                    </a:cubicBezTo>
                    <a:cubicBezTo>
                      <a:pt x="645" y="1045"/>
                      <a:pt x="651" y="1038"/>
                      <a:pt x="658" y="1038"/>
                    </a:cubicBezTo>
                    <a:cubicBezTo>
                      <a:pt x="662" y="1037"/>
                      <a:pt x="671" y="1036"/>
                      <a:pt x="673" y="1039"/>
                    </a:cubicBezTo>
                    <a:cubicBezTo>
                      <a:pt x="665" y="1041"/>
                      <a:pt x="673" y="1045"/>
                      <a:pt x="671" y="1051"/>
                    </a:cubicBezTo>
                    <a:cubicBezTo>
                      <a:pt x="677" y="1052"/>
                      <a:pt x="673" y="1061"/>
                      <a:pt x="677" y="1065"/>
                    </a:cubicBezTo>
                    <a:cubicBezTo>
                      <a:pt x="681" y="1067"/>
                      <a:pt x="693" y="1065"/>
                      <a:pt x="692" y="1072"/>
                    </a:cubicBezTo>
                    <a:cubicBezTo>
                      <a:pt x="692" y="1072"/>
                      <a:pt x="688" y="1075"/>
                      <a:pt x="688" y="1075"/>
                    </a:cubicBezTo>
                    <a:cubicBezTo>
                      <a:pt x="686" y="1078"/>
                      <a:pt x="688" y="1082"/>
                      <a:pt x="687" y="1085"/>
                    </a:cubicBezTo>
                    <a:cubicBezTo>
                      <a:pt x="686" y="1089"/>
                      <a:pt x="682" y="1091"/>
                      <a:pt x="683" y="1095"/>
                    </a:cubicBezTo>
                    <a:cubicBezTo>
                      <a:pt x="687" y="1095"/>
                      <a:pt x="702" y="1096"/>
                      <a:pt x="704" y="1099"/>
                    </a:cubicBezTo>
                    <a:cubicBezTo>
                      <a:pt x="705" y="1100"/>
                      <a:pt x="704" y="1105"/>
                      <a:pt x="705" y="1107"/>
                    </a:cubicBezTo>
                    <a:cubicBezTo>
                      <a:pt x="706" y="1110"/>
                      <a:pt x="711" y="1108"/>
                      <a:pt x="709" y="1113"/>
                    </a:cubicBezTo>
                    <a:cubicBezTo>
                      <a:pt x="712" y="1114"/>
                      <a:pt x="719" y="1115"/>
                      <a:pt x="722" y="1114"/>
                    </a:cubicBezTo>
                    <a:cubicBezTo>
                      <a:pt x="727" y="1112"/>
                      <a:pt x="729" y="1104"/>
                      <a:pt x="734" y="1108"/>
                    </a:cubicBezTo>
                    <a:cubicBezTo>
                      <a:pt x="735" y="1110"/>
                      <a:pt x="736" y="1112"/>
                      <a:pt x="736" y="1113"/>
                    </a:cubicBezTo>
                    <a:cubicBezTo>
                      <a:pt x="737" y="1113"/>
                      <a:pt x="737" y="1113"/>
                      <a:pt x="738" y="1112"/>
                    </a:cubicBezTo>
                    <a:cubicBezTo>
                      <a:pt x="737" y="1113"/>
                      <a:pt x="737" y="1113"/>
                      <a:pt x="736" y="1113"/>
                    </a:cubicBezTo>
                    <a:cubicBezTo>
                      <a:pt x="736" y="1116"/>
                      <a:pt x="737" y="1119"/>
                      <a:pt x="739" y="1120"/>
                    </a:cubicBezTo>
                    <a:cubicBezTo>
                      <a:pt x="741" y="1122"/>
                      <a:pt x="749" y="1122"/>
                      <a:pt x="752" y="1123"/>
                    </a:cubicBezTo>
                    <a:cubicBezTo>
                      <a:pt x="754" y="1117"/>
                      <a:pt x="752" y="1107"/>
                      <a:pt x="751" y="1101"/>
                    </a:cubicBezTo>
                    <a:cubicBezTo>
                      <a:pt x="750" y="1099"/>
                      <a:pt x="747" y="1092"/>
                      <a:pt x="748" y="1090"/>
                    </a:cubicBezTo>
                    <a:cubicBezTo>
                      <a:pt x="750" y="1084"/>
                      <a:pt x="757" y="1087"/>
                      <a:pt x="760" y="1087"/>
                    </a:cubicBezTo>
                    <a:cubicBezTo>
                      <a:pt x="766" y="1086"/>
                      <a:pt x="767" y="1080"/>
                      <a:pt x="772" y="1078"/>
                    </a:cubicBezTo>
                    <a:cubicBezTo>
                      <a:pt x="778" y="1077"/>
                      <a:pt x="781" y="1086"/>
                      <a:pt x="786" y="1085"/>
                    </a:cubicBezTo>
                    <a:cubicBezTo>
                      <a:pt x="789" y="1085"/>
                      <a:pt x="788" y="1082"/>
                      <a:pt x="789" y="1080"/>
                    </a:cubicBezTo>
                    <a:cubicBezTo>
                      <a:pt x="791" y="1079"/>
                      <a:pt x="791" y="1077"/>
                      <a:pt x="794" y="1077"/>
                    </a:cubicBezTo>
                    <a:cubicBezTo>
                      <a:pt x="796" y="1077"/>
                      <a:pt x="796" y="1080"/>
                      <a:pt x="797" y="1080"/>
                    </a:cubicBezTo>
                    <a:cubicBezTo>
                      <a:pt x="798" y="1080"/>
                      <a:pt x="801" y="1079"/>
                      <a:pt x="801" y="1079"/>
                    </a:cubicBezTo>
                    <a:cubicBezTo>
                      <a:pt x="801" y="1079"/>
                      <a:pt x="802" y="1077"/>
                      <a:pt x="803" y="1077"/>
                    </a:cubicBezTo>
                    <a:cubicBezTo>
                      <a:pt x="804" y="1077"/>
                      <a:pt x="804" y="1079"/>
                      <a:pt x="805" y="1079"/>
                    </a:cubicBezTo>
                    <a:cubicBezTo>
                      <a:pt x="811" y="1080"/>
                      <a:pt x="809" y="1082"/>
                      <a:pt x="814" y="1079"/>
                    </a:cubicBezTo>
                    <a:cubicBezTo>
                      <a:pt x="815" y="1078"/>
                      <a:pt x="814" y="1076"/>
                      <a:pt x="817" y="1075"/>
                    </a:cubicBezTo>
                    <a:cubicBezTo>
                      <a:pt x="819" y="1075"/>
                      <a:pt x="819" y="1077"/>
                      <a:pt x="821" y="1078"/>
                    </a:cubicBezTo>
                    <a:cubicBezTo>
                      <a:pt x="823" y="1078"/>
                      <a:pt x="832" y="1076"/>
                      <a:pt x="833" y="1075"/>
                    </a:cubicBezTo>
                    <a:cubicBezTo>
                      <a:pt x="835" y="1072"/>
                      <a:pt x="833" y="1068"/>
                      <a:pt x="835" y="1065"/>
                    </a:cubicBezTo>
                    <a:cubicBezTo>
                      <a:pt x="836" y="1063"/>
                      <a:pt x="844" y="1061"/>
                      <a:pt x="846" y="1061"/>
                    </a:cubicBezTo>
                    <a:cubicBezTo>
                      <a:pt x="851" y="1062"/>
                      <a:pt x="851" y="1065"/>
                      <a:pt x="855" y="1068"/>
                    </a:cubicBezTo>
                    <a:cubicBezTo>
                      <a:pt x="858" y="1071"/>
                      <a:pt x="861" y="1071"/>
                      <a:pt x="865" y="1071"/>
                    </a:cubicBezTo>
                    <a:cubicBezTo>
                      <a:pt x="869" y="1071"/>
                      <a:pt x="884" y="1072"/>
                      <a:pt x="885" y="1077"/>
                    </a:cubicBezTo>
                    <a:cubicBezTo>
                      <a:pt x="886" y="1081"/>
                      <a:pt x="880" y="1080"/>
                      <a:pt x="880" y="1085"/>
                    </a:cubicBezTo>
                    <a:cubicBezTo>
                      <a:pt x="880" y="1087"/>
                      <a:pt x="882" y="1094"/>
                      <a:pt x="882" y="1095"/>
                    </a:cubicBezTo>
                    <a:cubicBezTo>
                      <a:pt x="885" y="1100"/>
                      <a:pt x="886" y="1099"/>
                      <a:pt x="890" y="1102"/>
                    </a:cubicBezTo>
                    <a:cubicBezTo>
                      <a:pt x="893" y="1103"/>
                      <a:pt x="894" y="1107"/>
                      <a:pt x="898" y="1108"/>
                    </a:cubicBezTo>
                    <a:cubicBezTo>
                      <a:pt x="903" y="1110"/>
                      <a:pt x="917" y="1108"/>
                      <a:pt x="923" y="1114"/>
                    </a:cubicBezTo>
                    <a:cubicBezTo>
                      <a:pt x="927" y="1112"/>
                      <a:pt x="931" y="1111"/>
                      <a:pt x="934" y="1108"/>
                    </a:cubicBezTo>
                    <a:cubicBezTo>
                      <a:pt x="936" y="1112"/>
                      <a:pt x="945" y="1110"/>
                      <a:pt x="949" y="1111"/>
                    </a:cubicBezTo>
                    <a:cubicBezTo>
                      <a:pt x="948" y="1113"/>
                      <a:pt x="946" y="1113"/>
                      <a:pt x="946" y="1115"/>
                    </a:cubicBezTo>
                    <a:cubicBezTo>
                      <a:pt x="949" y="1115"/>
                      <a:pt x="959" y="1116"/>
                      <a:pt x="960" y="1113"/>
                    </a:cubicBezTo>
                    <a:cubicBezTo>
                      <a:pt x="974" y="1111"/>
                      <a:pt x="962" y="1124"/>
                      <a:pt x="963" y="1131"/>
                    </a:cubicBezTo>
                    <a:cubicBezTo>
                      <a:pt x="963" y="1133"/>
                      <a:pt x="965" y="1134"/>
                      <a:pt x="966" y="1136"/>
                    </a:cubicBezTo>
                    <a:cubicBezTo>
                      <a:pt x="967" y="1137"/>
                      <a:pt x="967" y="1139"/>
                      <a:pt x="967" y="1140"/>
                    </a:cubicBezTo>
                    <a:cubicBezTo>
                      <a:pt x="968" y="1142"/>
                      <a:pt x="971" y="1145"/>
                      <a:pt x="970" y="1148"/>
                    </a:cubicBezTo>
                    <a:cubicBezTo>
                      <a:pt x="976" y="1149"/>
                      <a:pt x="989" y="1145"/>
                      <a:pt x="986" y="1137"/>
                    </a:cubicBezTo>
                    <a:cubicBezTo>
                      <a:pt x="985" y="1135"/>
                      <a:pt x="973" y="1129"/>
                      <a:pt x="979" y="1127"/>
                    </a:cubicBezTo>
                    <a:cubicBezTo>
                      <a:pt x="983" y="1126"/>
                      <a:pt x="985" y="1133"/>
                      <a:pt x="989" y="1131"/>
                    </a:cubicBezTo>
                    <a:cubicBezTo>
                      <a:pt x="986" y="1130"/>
                      <a:pt x="986" y="1126"/>
                      <a:pt x="987" y="1124"/>
                    </a:cubicBezTo>
                    <a:cubicBezTo>
                      <a:pt x="988" y="1119"/>
                      <a:pt x="990" y="1118"/>
                      <a:pt x="994" y="1117"/>
                    </a:cubicBezTo>
                    <a:cubicBezTo>
                      <a:pt x="997" y="1116"/>
                      <a:pt x="1001" y="1118"/>
                      <a:pt x="1004" y="1116"/>
                    </a:cubicBezTo>
                    <a:cubicBezTo>
                      <a:pt x="1005" y="1116"/>
                      <a:pt x="1004" y="1114"/>
                      <a:pt x="1004" y="1114"/>
                    </a:cubicBezTo>
                    <a:cubicBezTo>
                      <a:pt x="1006" y="1113"/>
                      <a:pt x="1006" y="1114"/>
                      <a:pt x="1007" y="1114"/>
                    </a:cubicBezTo>
                    <a:cubicBezTo>
                      <a:pt x="1009" y="1113"/>
                      <a:pt x="1011" y="1113"/>
                      <a:pt x="1012" y="1113"/>
                    </a:cubicBezTo>
                    <a:cubicBezTo>
                      <a:pt x="1014" y="1111"/>
                      <a:pt x="1018" y="1113"/>
                      <a:pt x="1021" y="1112"/>
                    </a:cubicBezTo>
                    <a:cubicBezTo>
                      <a:pt x="1024" y="1110"/>
                      <a:pt x="1023" y="1106"/>
                      <a:pt x="1027" y="1106"/>
                    </a:cubicBezTo>
                    <a:cubicBezTo>
                      <a:pt x="1030" y="1111"/>
                      <a:pt x="1033" y="1106"/>
                      <a:pt x="1036" y="1106"/>
                    </a:cubicBezTo>
                    <a:cubicBezTo>
                      <a:pt x="1038" y="1105"/>
                      <a:pt x="1040" y="1107"/>
                      <a:pt x="1041" y="1106"/>
                    </a:cubicBezTo>
                    <a:cubicBezTo>
                      <a:pt x="1044" y="1105"/>
                      <a:pt x="1044" y="1103"/>
                      <a:pt x="1046" y="1102"/>
                    </a:cubicBezTo>
                    <a:cubicBezTo>
                      <a:pt x="1048" y="1107"/>
                      <a:pt x="1054" y="1103"/>
                      <a:pt x="1055" y="1099"/>
                    </a:cubicBezTo>
                    <a:cubicBezTo>
                      <a:pt x="1055" y="1105"/>
                      <a:pt x="1058" y="1099"/>
                      <a:pt x="1059" y="1098"/>
                    </a:cubicBezTo>
                    <a:cubicBezTo>
                      <a:pt x="1060" y="1097"/>
                      <a:pt x="1062" y="1097"/>
                      <a:pt x="1064" y="1095"/>
                    </a:cubicBezTo>
                    <a:cubicBezTo>
                      <a:pt x="1067" y="1091"/>
                      <a:pt x="1069" y="1086"/>
                      <a:pt x="1071" y="1082"/>
                    </a:cubicBezTo>
                    <a:cubicBezTo>
                      <a:pt x="1072" y="1087"/>
                      <a:pt x="1080" y="1091"/>
                      <a:pt x="1084" y="1091"/>
                    </a:cubicBezTo>
                    <a:cubicBezTo>
                      <a:pt x="1089" y="1091"/>
                      <a:pt x="1095" y="1086"/>
                      <a:pt x="1099" y="1084"/>
                    </a:cubicBezTo>
                    <a:cubicBezTo>
                      <a:pt x="1102" y="1082"/>
                      <a:pt x="1105" y="1076"/>
                      <a:pt x="1108" y="1076"/>
                    </a:cubicBezTo>
                    <a:cubicBezTo>
                      <a:pt x="1113" y="1075"/>
                      <a:pt x="1116" y="1081"/>
                      <a:pt x="1120" y="1080"/>
                    </a:cubicBezTo>
                    <a:cubicBezTo>
                      <a:pt x="1120" y="1077"/>
                      <a:pt x="1122" y="1077"/>
                      <a:pt x="1123" y="1075"/>
                    </a:cubicBezTo>
                    <a:cubicBezTo>
                      <a:pt x="1125" y="1075"/>
                      <a:pt x="1126" y="1077"/>
                      <a:pt x="1127" y="1077"/>
                    </a:cubicBezTo>
                    <a:cubicBezTo>
                      <a:pt x="1129" y="1077"/>
                      <a:pt x="1129" y="1075"/>
                      <a:pt x="1130" y="1075"/>
                    </a:cubicBezTo>
                    <a:cubicBezTo>
                      <a:pt x="1131" y="1074"/>
                      <a:pt x="1133" y="1075"/>
                      <a:pt x="1134" y="1075"/>
                    </a:cubicBezTo>
                    <a:cubicBezTo>
                      <a:pt x="1136" y="1074"/>
                      <a:pt x="1137" y="1073"/>
                      <a:pt x="1139" y="1072"/>
                    </a:cubicBezTo>
                    <a:cubicBezTo>
                      <a:pt x="1141" y="1071"/>
                      <a:pt x="1143" y="1072"/>
                      <a:pt x="1145" y="1071"/>
                    </a:cubicBezTo>
                    <a:cubicBezTo>
                      <a:pt x="1146" y="1070"/>
                      <a:pt x="1145" y="1069"/>
                      <a:pt x="1146" y="1068"/>
                    </a:cubicBezTo>
                    <a:cubicBezTo>
                      <a:pt x="1147" y="1068"/>
                      <a:pt x="1148" y="1068"/>
                      <a:pt x="1148" y="1068"/>
                    </a:cubicBezTo>
                    <a:cubicBezTo>
                      <a:pt x="1150" y="1065"/>
                      <a:pt x="1151" y="1063"/>
                      <a:pt x="1153" y="1061"/>
                    </a:cubicBezTo>
                    <a:cubicBezTo>
                      <a:pt x="1157" y="1057"/>
                      <a:pt x="1159" y="1055"/>
                      <a:pt x="1163" y="1053"/>
                    </a:cubicBezTo>
                    <a:cubicBezTo>
                      <a:pt x="1165" y="1053"/>
                      <a:pt x="1166" y="1053"/>
                      <a:pt x="1167" y="1052"/>
                    </a:cubicBezTo>
                    <a:cubicBezTo>
                      <a:pt x="1168" y="1051"/>
                      <a:pt x="1169" y="1051"/>
                      <a:pt x="1170" y="1050"/>
                    </a:cubicBezTo>
                    <a:cubicBezTo>
                      <a:pt x="1172" y="1048"/>
                      <a:pt x="1174" y="1044"/>
                      <a:pt x="1178" y="1045"/>
                    </a:cubicBezTo>
                    <a:cubicBezTo>
                      <a:pt x="1179" y="1042"/>
                      <a:pt x="1182" y="1040"/>
                      <a:pt x="1183" y="1038"/>
                    </a:cubicBezTo>
                    <a:cubicBezTo>
                      <a:pt x="1186" y="1035"/>
                      <a:pt x="1186" y="1036"/>
                      <a:pt x="1187" y="1033"/>
                    </a:cubicBezTo>
                    <a:cubicBezTo>
                      <a:pt x="1188" y="1028"/>
                      <a:pt x="1193" y="1026"/>
                      <a:pt x="1198" y="1025"/>
                    </a:cubicBezTo>
                    <a:cubicBezTo>
                      <a:pt x="1200" y="1024"/>
                      <a:pt x="1200" y="1026"/>
                      <a:pt x="1203" y="1024"/>
                    </a:cubicBezTo>
                    <a:cubicBezTo>
                      <a:pt x="1204" y="1022"/>
                      <a:pt x="1204" y="1019"/>
                      <a:pt x="1205" y="1018"/>
                    </a:cubicBezTo>
                    <a:cubicBezTo>
                      <a:pt x="1207" y="1016"/>
                      <a:pt x="1213" y="1017"/>
                      <a:pt x="1212" y="1010"/>
                    </a:cubicBezTo>
                    <a:cubicBezTo>
                      <a:pt x="1216" y="1014"/>
                      <a:pt x="1218" y="1002"/>
                      <a:pt x="1218" y="1000"/>
                    </a:cubicBezTo>
                    <a:cubicBezTo>
                      <a:pt x="1220" y="1001"/>
                      <a:pt x="1223" y="1000"/>
                      <a:pt x="1225" y="999"/>
                    </a:cubicBezTo>
                    <a:cubicBezTo>
                      <a:pt x="1229" y="997"/>
                      <a:pt x="1228" y="998"/>
                      <a:pt x="1229" y="994"/>
                    </a:cubicBezTo>
                    <a:cubicBezTo>
                      <a:pt x="1231" y="989"/>
                      <a:pt x="1230" y="986"/>
                      <a:pt x="1230" y="981"/>
                    </a:cubicBezTo>
                    <a:cubicBezTo>
                      <a:pt x="1231" y="977"/>
                      <a:pt x="1232" y="977"/>
                      <a:pt x="1234" y="975"/>
                    </a:cubicBezTo>
                    <a:cubicBezTo>
                      <a:pt x="1236" y="973"/>
                      <a:pt x="1235" y="970"/>
                      <a:pt x="1235" y="967"/>
                    </a:cubicBezTo>
                    <a:cubicBezTo>
                      <a:pt x="1242" y="967"/>
                      <a:pt x="1240" y="964"/>
                      <a:pt x="1241" y="960"/>
                    </a:cubicBezTo>
                    <a:cubicBezTo>
                      <a:pt x="1242" y="958"/>
                      <a:pt x="1246" y="954"/>
                      <a:pt x="1247" y="952"/>
                    </a:cubicBezTo>
                    <a:cubicBezTo>
                      <a:pt x="1252" y="946"/>
                      <a:pt x="1255" y="942"/>
                      <a:pt x="1257" y="935"/>
                    </a:cubicBezTo>
                    <a:cubicBezTo>
                      <a:pt x="1258" y="930"/>
                      <a:pt x="1262" y="926"/>
                      <a:pt x="1266" y="924"/>
                    </a:cubicBezTo>
                    <a:cubicBezTo>
                      <a:pt x="1270" y="922"/>
                      <a:pt x="1275" y="918"/>
                      <a:pt x="1278" y="914"/>
                    </a:cubicBezTo>
                    <a:cubicBezTo>
                      <a:pt x="1281" y="910"/>
                      <a:pt x="1279" y="904"/>
                      <a:pt x="1281" y="900"/>
                    </a:cubicBezTo>
                    <a:cubicBezTo>
                      <a:pt x="1283" y="899"/>
                      <a:pt x="1284" y="899"/>
                      <a:pt x="1285" y="896"/>
                    </a:cubicBezTo>
                    <a:cubicBezTo>
                      <a:pt x="1286" y="892"/>
                      <a:pt x="1283" y="892"/>
                      <a:pt x="1283" y="888"/>
                    </a:cubicBezTo>
                    <a:cubicBezTo>
                      <a:pt x="1287" y="889"/>
                      <a:pt x="1294" y="894"/>
                      <a:pt x="1293" y="886"/>
                    </a:cubicBezTo>
                    <a:cubicBezTo>
                      <a:pt x="1293" y="883"/>
                      <a:pt x="1291" y="882"/>
                      <a:pt x="1290" y="880"/>
                    </a:cubicBezTo>
                    <a:cubicBezTo>
                      <a:pt x="1290" y="878"/>
                      <a:pt x="1291" y="875"/>
                      <a:pt x="1291" y="872"/>
                    </a:cubicBezTo>
                    <a:cubicBezTo>
                      <a:pt x="1291" y="872"/>
                      <a:pt x="1290" y="872"/>
                      <a:pt x="1290" y="872"/>
                    </a:cubicBezTo>
                    <a:cubicBezTo>
                      <a:pt x="1290" y="867"/>
                      <a:pt x="1293" y="871"/>
                      <a:pt x="1295" y="872"/>
                    </a:cubicBezTo>
                    <a:cubicBezTo>
                      <a:pt x="1299" y="872"/>
                      <a:pt x="1300" y="869"/>
                      <a:pt x="1302" y="867"/>
                    </a:cubicBezTo>
                    <a:cubicBezTo>
                      <a:pt x="1304" y="863"/>
                      <a:pt x="1304" y="864"/>
                      <a:pt x="1301" y="859"/>
                    </a:cubicBezTo>
                    <a:cubicBezTo>
                      <a:pt x="1299" y="858"/>
                      <a:pt x="1296" y="855"/>
                      <a:pt x="1300" y="853"/>
                    </a:cubicBezTo>
                    <a:cubicBezTo>
                      <a:pt x="1300" y="848"/>
                      <a:pt x="1295" y="852"/>
                      <a:pt x="1294" y="854"/>
                    </a:cubicBezTo>
                    <a:cubicBezTo>
                      <a:pt x="1292" y="856"/>
                      <a:pt x="1292" y="857"/>
                      <a:pt x="1288" y="857"/>
                    </a:cubicBezTo>
                    <a:cubicBezTo>
                      <a:pt x="1288" y="858"/>
                      <a:pt x="1288" y="859"/>
                      <a:pt x="1288" y="860"/>
                    </a:cubicBezTo>
                    <a:cubicBezTo>
                      <a:pt x="1284" y="858"/>
                      <a:pt x="1283" y="859"/>
                      <a:pt x="1281" y="855"/>
                    </a:cubicBezTo>
                    <a:cubicBezTo>
                      <a:pt x="1279" y="852"/>
                      <a:pt x="1279" y="850"/>
                      <a:pt x="1275" y="850"/>
                    </a:cubicBezTo>
                    <a:cubicBezTo>
                      <a:pt x="1274" y="850"/>
                      <a:pt x="1272" y="850"/>
                      <a:pt x="1271" y="850"/>
                    </a:cubicBezTo>
                    <a:cubicBezTo>
                      <a:pt x="1268" y="851"/>
                      <a:pt x="1268" y="852"/>
                      <a:pt x="1267" y="853"/>
                    </a:cubicBezTo>
                    <a:cubicBezTo>
                      <a:pt x="1265" y="854"/>
                      <a:pt x="1261" y="855"/>
                      <a:pt x="1259" y="854"/>
                    </a:cubicBezTo>
                    <a:cubicBezTo>
                      <a:pt x="1255" y="851"/>
                      <a:pt x="1261" y="851"/>
                      <a:pt x="1262" y="850"/>
                    </a:cubicBezTo>
                    <a:cubicBezTo>
                      <a:pt x="1264" y="848"/>
                      <a:pt x="1263" y="845"/>
                      <a:pt x="1266" y="843"/>
                    </a:cubicBezTo>
                    <a:cubicBezTo>
                      <a:pt x="1267" y="842"/>
                      <a:pt x="1269" y="843"/>
                      <a:pt x="1271" y="842"/>
                    </a:cubicBezTo>
                    <a:cubicBezTo>
                      <a:pt x="1272" y="841"/>
                      <a:pt x="1272" y="840"/>
                      <a:pt x="1273" y="839"/>
                    </a:cubicBezTo>
                    <a:cubicBezTo>
                      <a:pt x="1274" y="838"/>
                      <a:pt x="1288" y="835"/>
                      <a:pt x="1288" y="834"/>
                    </a:cubicBezTo>
                    <a:cubicBezTo>
                      <a:pt x="1288" y="833"/>
                      <a:pt x="1288" y="832"/>
                      <a:pt x="1290" y="832"/>
                    </a:cubicBezTo>
                    <a:cubicBezTo>
                      <a:pt x="1290" y="830"/>
                      <a:pt x="1290" y="828"/>
                      <a:pt x="1290" y="827"/>
                    </a:cubicBezTo>
                    <a:cubicBezTo>
                      <a:pt x="1289" y="823"/>
                      <a:pt x="1289" y="824"/>
                      <a:pt x="1286" y="822"/>
                    </a:cubicBezTo>
                    <a:cubicBezTo>
                      <a:pt x="1280" y="818"/>
                      <a:pt x="1275" y="815"/>
                      <a:pt x="1271" y="810"/>
                    </a:cubicBezTo>
                    <a:cubicBezTo>
                      <a:pt x="1275" y="813"/>
                      <a:pt x="1282" y="816"/>
                      <a:pt x="1287" y="817"/>
                    </a:cubicBezTo>
                    <a:cubicBezTo>
                      <a:pt x="1287" y="817"/>
                      <a:pt x="1286" y="817"/>
                      <a:pt x="1285" y="817"/>
                    </a:cubicBezTo>
                    <a:cubicBezTo>
                      <a:pt x="1288" y="817"/>
                      <a:pt x="1290" y="818"/>
                      <a:pt x="1292" y="818"/>
                    </a:cubicBezTo>
                    <a:cubicBezTo>
                      <a:pt x="1292" y="817"/>
                      <a:pt x="1292" y="815"/>
                      <a:pt x="1291" y="814"/>
                    </a:cubicBezTo>
                    <a:cubicBezTo>
                      <a:pt x="1290" y="811"/>
                      <a:pt x="1289" y="812"/>
                      <a:pt x="1286" y="810"/>
                    </a:cubicBezTo>
                    <a:cubicBezTo>
                      <a:pt x="1287" y="809"/>
                      <a:pt x="1289" y="809"/>
                      <a:pt x="1291" y="809"/>
                    </a:cubicBezTo>
                    <a:cubicBezTo>
                      <a:pt x="1289" y="804"/>
                      <a:pt x="1288" y="800"/>
                      <a:pt x="1283" y="797"/>
                    </a:cubicBezTo>
                    <a:cubicBezTo>
                      <a:pt x="1280" y="794"/>
                      <a:pt x="1280" y="795"/>
                      <a:pt x="1278" y="791"/>
                    </a:cubicBezTo>
                    <a:cubicBezTo>
                      <a:pt x="1278" y="789"/>
                      <a:pt x="1278" y="786"/>
                      <a:pt x="1276" y="784"/>
                    </a:cubicBezTo>
                    <a:cubicBezTo>
                      <a:pt x="1275" y="783"/>
                      <a:pt x="1270" y="782"/>
                      <a:pt x="1268" y="781"/>
                    </a:cubicBezTo>
                    <a:cubicBezTo>
                      <a:pt x="1264" y="778"/>
                      <a:pt x="1264" y="778"/>
                      <a:pt x="1263" y="774"/>
                    </a:cubicBezTo>
                    <a:cubicBezTo>
                      <a:pt x="1262" y="772"/>
                      <a:pt x="1262" y="771"/>
                      <a:pt x="1262" y="768"/>
                    </a:cubicBezTo>
                    <a:cubicBezTo>
                      <a:pt x="1262" y="763"/>
                      <a:pt x="1261" y="754"/>
                      <a:pt x="1259" y="750"/>
                    </a:cubicBezTo>
                    <a:cubicBezTo>
                      <a:pt x="1257" y="748"/>
                      <a:pt x="1254" y="746"/>
                      <a:pt x="1253" y="744"/>
                    </a:cubicBezTo>
                    <a:cubicBezTo>
                      <a:pt x="1251" y="741"/>
                      <a:pt x="1251" y="738"/>
                      <a:pt x="1250" y="735"/>
                    </a:cubicBezTo>
                    <a:cubicBezTo>
                      <a:pt x="1248" y="731"/>
                      <a:pt x="1247" y="726"/>
                      <a:pt x="1244" y="723"/>
                    </a:cubicBezTo>
                    <a:cubicBezTo>
                      <a:pt x="1240" y="720"/>
                      <a:pt x="1235" y="721"/>
                      <a:pt x="1231" y="718"/>
                    </a:cubicBezTo>
                    <a:cubicBezTo>
                      <a:pt x="1228" y="716"/>
                      <a:pt x="1227" y="713"/>
                      <a:pt x="1225" y="711"/>
                    </a:cubicBezTo>
                    <a:cubicBezTo>
                      <a:pt x="1222" y="709"/>
                      <a:pt x="1219" y="711"/>
                      <a:pt x="1218" y="707"/>
                    </a:cubicBezTo>
                    <a:cubicBezTo>
                      <a:pt x="1217" y="704"/>
                      <a:pt x="1219" y="701"/>
                      <a:pt x="1222" y="702"/>
                    </a:cubicBezTo>
                    <a:cubicBezTo>
                      <a:pt x="1222" y="700"/>
                      <a:pt x="1222" y="698"/>
                      <a:pt x="1222" y="696"/>
                    </a:cubicBezTo>
                    <a:cubicBezTo>
                      <a:pt x="1223" y="694"/>
                      <a:pt x="1225" y="694"/>
                      <a:pt x="1226" y="692"/>
                    </a:cubicBezTo>
                    <a:cubicBezTo>
                      <a:pt x="1228" y="690"/>
                      <a:pt x="1228" y="687"/>
                      <a:pt x="1230" y="685"/>
                    </a:cubicBezTo>
                    <a:cubicBezTo>
                      <a:pt x="1232" y="683"/>
                      <a:pt x="1235" y="683"/>
                      <a:pt x="1238" y="681"/>
                    </a:cubicBezTo>
                    <a:cubicBezTo>
                      <a:pt x="1240" y="680"/>
                      <a:pt x="1239" y="680"/>
                      <a:pt x="1240" y="678"/>
                    </a:cubicBezTo>
                    <a:cubicBezTo>
                      <a:pt x="1242" y="675"/>
                      <a:pt x="1243" y="672"/>
                      <a:pt x="1246" y="670"/>
                    </a:cubicBezTo>
                    <a:cubicBezTo>
                      <a:pt x="1248" y="673"/>
                      <a:pt x="1249" y="669"/>
                      <a:pt x="1251" y="668"/>
                    </a:cubicBezTo>
                    <a:cubicBezTo>
                      <a:pt x="1253" y="666"/>
                      <a:pt x="1257" y="667"/>
                      <a:pt x="1259" y="666"/>
                    </a:cubicBezTo>
                    <a:cubicBezTo>
                      <a:pt x="1262" y="663"/>
                      <a:pt x="1261" y="657"/>
                      <a:pt x="1262" y="653"/>
                    </a:cubicBezTo>
                    <a:cubicBezTo>
                      <a:pt x="1264" y="653"/>
                      <a:pt x="1267" y="651"/>
                      <a:pt x="1269" y="650"/>
                    </a:cubicBezTo>
                    <a:cubicBezTo>
                      <a:pt x="1272" y="647"/>
                      <a:pt x="1271" y="647"/>
                      <a:pt x="1275" y="647"/>
                    </a:cubicBezTo>
                    <a:cubicBezTo>
                      <a:pt x="1281" y="647"/>
                      <a:pt x="1281" y="643"/>
                      <a:pt x="1287" y="643"/>
                    </a:cubicBezTo>
                    <a:cubicBezTo>
                      <a:pt x="1288" y="636"/>
                      <a:pt x="1294" y="641"/>
                      <a:pt x="1297" y="642"/>
                    </a:cubicBezTo>
                    <a:cubicBezTo>
                      <a:pt x="1301" y="644"/>
                      <a:pt x="1309" y="641"/>
                      <a:pt x="1307" y="636"/>
                    </a:cubicBezTo>
                    <a:cubicBezTo>
                      <a:pt x="1307" y="636"/>
                      <a:pt x="1307" y="636"/>
                      <a:pt x="1306" y="636"/>
                    </a:cubicBezTo>
                    <a:cubicBezTo>
                      <a:pt x="1306" y="635"/>
                      <a:pt x="1305" y="634"/>
                      <a:pt x="1305" y="633"/>
                    </a:cubicBezTo>
                    <a:cubicBezTo>
                      <a:pt x="1309" y="634"/>
                      <a:pt x="1308" y="627"/>
                      <a:pt x="1308" y="625"/>
                    </a:cubicBezTo>
                    <a:cubicBezTo>
                      <a:pt x="1308" y="622"/>
                      <a:pt x="1309" y="623"/>
                      <a:pt x="1305" y="622"/>
                    </a:cubicBezTo>
                    <a:cubicBezTo>
                      <a:pt x="1303" y="622"/>
                      <a:pt x="1299" y="622"/>
                      <a:pt x="1297" y="621"/>
                    </a:cubicBezTo>
                    <a:cubicBezTo>
                      <a:pt x="1293" y="618"/>
                      <a:pt x="1295" y="618"/>
                      <a:pt x="1290" y="620"/>
                    </a:cubicBezTo>
                    <a:cubicBezTo>
                      <a:pt x="1287" y="621"/>
                      <a:pt x="1280" y="622"/>
                      <a:pt x="1279" y="619"/>
                    </a:cubicBezTo>
                    <a:cubicBezTo>
                      <a:pt x="1271" y="618"/>
                      <a:pt x="1270" y="612"/>
                      <a:pt x="1263" y="610"/>
                    </a:cubicBezTo>
                    <a:cubicBezTo>
                      <a:pt x="1260" y="609"/>
                      <a:pt x="1246" y="610"/>
                      <a:pt x="1245" y="614"/>
                    </a:cubicBezTo>
                    <a:cubicBezTo>
                      <a:pt x="1252" y="617"/>
                      <a:pt x="1235" y="622"/>
                      <a:pt x="1234" y="624"/>
                    </a:cubicBezTo>
                    <a:cubicBezTo>
                      <a:pt x="1234" y="625"/>
                      <a:pt x="1236" y="626"/>
                      <a:pt x="1235" y="629"/>
                    </a:cubicBezTo>
                    <a:cubicBezTo>
                      <a:pt x="1234" y="630"/>
                      <a:pt x="1232" y="630"/>
                      <a:pt x="1230" y="630"/>
                    </a:cubicBezTo>
                    <a:cubicBezTo>
                      <a:pt x="1229" y="631"/>
                      <a:pt x="1227" y="630"/>
                      <a:pt x="1226" y="631"/>
                    </a:cubicBezTo>
                    <a:cubicBezTo>
                      <a:pt x="1224" y="631"/>
                      <a:pt x="1224" y="634"/>
                      <a:pt x="1221" y="633"/>
                    </a:cubicBezTo>
                    <a:cubicBezTo>
                      <a:pt x="1222" y="629"/>
                      <a:pt x="1215" y="629"/>
                      <a:pt x="1213" y="628"/>
                    </a:cubicBezTo>
                    <a:cubicBezTo>
                      <a:pt x="1209" y="626"/>
                      <a:pt x="1211" y="622"/>
                      <a:pt x="1212" y="619"/>
                    </a:cubicBezTo>
                    <a:cubicBezTo>
                      <a:pt x="1213" y="617"/>
                      <a:pt x="1212" y="616"/>
                      <a:pt x="1214" y="615"/>
                    </a:cubicBezTo>
                    <a:cubicBezTo>
                      <a:pt x="1216" y="614"/>
                      <a:pt x="1218" y="616"/>
                      <a:pt x="1219" y="616"/>
                    </a:cubicBezTo>
                    <a:cubicBezTo>
                      <a:pt x="1223" y="613"/>
                      <a:pt x="1215" y="609"/>
                      <a:pt x="1215" y="606"/>
                    </a:cubicBezTo>
                    <a:cubicBezTo>
                      <a:pt x="1212" y="606"/>
                      <a:pt x="1213" y="601"/>
                      <a:pt x="1209" y="600"/>
                    </a:cubicBezTo>
                    <a:cubicBezTo>
                      <a:pt x="1206" y="599"/>
                      <a:pt x="1203" y="600"/>
                      <a:pt x="1200" y="600"/>
                    </a:cubicBezTo>
                    <a:cubicBezTo>
                      <a:pt x="1197" y="600"/>
                      <a:pt x="1193" y="598"/>
                      <a:pt x="1190" y="598"/>
                    </a:cubicBezTo>
                    <a:cubicBezTo>
                      <a:pt x="1186" y="597"/>
                      <a:pt x="1185" y="596"/>
                      <a:pt x="1184" y="592"/>
                    </a:cubicBezTo>
                    <a:cubicBezTo>
                      <a:pt x="1183" y="593"/>
                      <a:pt x="1182" y="592"/>
                      <a:pt x="1181" y="592"/>
                    </a:cubicBezTo>
                    <a:cubicBezTo>
                      <a:pt x="1180" y="590"/>
                      <a:pt x="1178" y="590"/>
                      <a:pt x="1177" y="589"/>
                    </a:cubicBezTo>
                    <a:cubicBezTo>
                      <a:pt x="1175" y="586"/>
                      <a:pt x="1177" y="587"/>
                      <a:pt x="1177" y="584"/>
                    </a:cubicBezTo>
                    <a:cubicBezTo>
                      <a:pt x="1177" y="576"/>
                      <a:pt x="1177" y="562"/>
                      <a:pt x="1189" y="566"/>
                    </a:cubicBezTo>
                    <a:cubicBezTo>
                      <a:pt x="1193" y="567"/>
                      <a:pt x="1198" y="578"/>
                      <a:pt x="1200" y="569"/>
                    </a:cubicBezTo>
                    <a:cubicBezTo>
                      <a:pt x="1201" y="566"/>
                      <a:pt x="1199" y="565"/>
                      <a:pt x="1203" y="564"/>
                    </a:cubicBezTo>
                    <a:cubicBezTo>
                      <a:pt x="1207" y="564"/>
                      <a:pt x="1210" y="567"/>
                      <a:pt x="1214" y="565"/>
                    </a:cubicBezTo>
                    <a:cubicBezTo>
                      <a:pt x="1217" y="563"/>
                      <a:pt x="1218" y="557"/>
                      <a:pt x="1220" y="554"/>
                    </a:cubicBezTo>
                    <a:cubicBezTo>
                      <a:pt x="1222" y="547"/>
                      <a:pt x="1222" y="541"/>
                      <a:pt x="1230" y="539"/>
                    </a:cubicBezTo>
                    <a:cubicBezTo>
                      <a:pt x="1236" y="537"/>
                      <a:pt x="1240" y="532"/>
                      <a:pt x="1246" y="530"/>
                    </a:cubicBezTo>
                    <a:cubicBezTo>
                      <a:pt x="1250" y="529"/>
                      <a:pt x="1251" y="529"/>
                      <a:pt x="1253" y="525"/>
                    </a:cubicBezTo>
                    <a:cubicBezTo>
                      <a:pt x="1254" y="522"/>
                      <a:pt x="1256" y="520"/>
                      <a:pt x="1258" y="517"/>
                    </a:cubicBezTo>
                    <a:cubicBezTo>
                      <a:pt x="1260" y="515"/>
                      <a:pt x="1261" y="513"/>
                      <a:pt x="1264" y="511"/>
                    </a:cubicBezTo>
                    <a:cubicBezTo>
                      <a:pt x="1265" y="509"/>
                      <a:pt x="1266" y="506"/>
                      <a:pt x="1269" y="505"/>
                    </a:cubicBezTo>
                    <a:cubicBezTo>
                      <a:pt x="1273" y="503"/>
                      <a:pt x="1281" y="505"/>
                      <a:pt x="1285" y="506"/>
                    </a:cubicBezTo>
                    <a:cubicBezTo>
                      <a:pt x="1290" y="507"/>
                      <a:pt x="1296" y="511"/>
                      <a:pt x="1297" y="516"/>
                    </a:cubicBezTo>
                    <a:cubicBezTo>
                      <a:pt x="1298" y="520"/>
                      <a:pt x="1294" y="525"/>
                      <a:pt x="1291" y="529"/>
                    </a:cubicBezTo>
                    <a:cubicBezTo>
                      <a:pt x="1289" y="533"/>
                      <a:pt x="1284" y="535"/>
                      <a:pt x="1281" y="538"/>
                    </a:cubicBezTo>
                    <a:cubicBezTo>
                      <a:pt x="1279" y="539"/>
                      <a:pt x="1278" y="540"/>
                      <a:pt x="1278" y="542"/>
                    </a:cubicBezTo>
                    <a:cubicBezTo>
                      <a:pt x="1278" y="542"/>
                      <a:pt x="1279" y="548"/>
                      <a:pt x="1278" y="547"/>
                    </a:cubicBezTo>
                    <a:cubicBezTo>
                      <a:pt x="1271" y="547"/>
                      <a:pt x="1268" y="553"/>
                      <a:pt x="1275" y="556"/>
                    </a:cubicBezTo>
                    <a:cubicBezTo>
                      <a:pt x="1278" y="557"/>
                      <a:pt x="1282" y="556"/>
                      <a:pt x="1283" y="560"/>
                    </a:cubicBezTo>
                    <a:cubicBezTo>
                      <a:pt x="1283" y="562"/>
                      <a:pt x="1282" y="565"/>
                      <a:pt x="1282" y="567"/>
                    </a:cubicBezTo>
                    <a:cubicBezTo>
                      <a:pt x="1278" y="568"/>
                      <a:pt x="1275" y="568"/>
                      <a:pt x="1271" y="570"/>
                    </a:cubicBezTo>
                    <a:cubicBezTo>
                      <a:pt x="1268" y="571"/>
                      <a:pt x="1268" y="570"/>
                      <a:pt x="1267" y="573"/>
                    </a:cubicBezTo>
                    <a:cubicBezTo>
                      <a:pt x="1267" y="574"/>
                      <a:pt x="1269" y="580"/>
                      <a:pt x="1269" y="580"/>
                    </a:cubicBezTo>
                    <a:cubicBezTo>
                      <a:pt x="1270" y="579"/>
                      <a:pt x="1271" y="577"/>
                      <a:pt x="1272" y="576"/>
                    </a:cubicBezTo>
                    <a:cubicBezTo>
                      <a:pt x="1273" y="576"/>
                      <a:pt x="1275" y="577"/>
                      <a:pt x="1276" y="576"/>
                    </a:cubicBezTo>
                    <a:cubicBezTo>
                      <a:pt x="1279" y="576"/>
                      <a:pt x="1281" y="572"/>
                      <a:pt x="1284" y="571"/>
                    </a:cubicBezTo>
                    <a:cubicBezTo>
                      <a:pt x="1286" y="571"/>
                      <a:pt x="1288" y="574"/>
                      <a:pt x="1292" y="572"/>
                    </a:cubicBezTo>
                    <a:cubicBezTo>
                      <a:pt x="1293" y="572"/>
                      <a:pt x="1296" y="568"/>
                      <a:pt x="1298" y="567"/>
                    </a:cubicBezTo>
                    <a:cubicBezTo>
                      <a:pt x="1300" y="566"/>
                      <a:pt x="1305" y="566"/>
                      <a:pt x="1305" y="563"/>
                    </a:cubicBezTo>
                    <a:cubicBezTo>
                      <a:pt x="1305" y="559"/>
                      <a:pt x="1299" y="560"/>
                      <a:pt x="1303" y="556"/>
                    </a:cubicBezTo>
                    <a:cubicBezTo>
                      <a:pt x="1304" y="554"/>
                      <a:pt x="1308" y="553"/>
                      <a:pt x="1310" y="552"/>
                    </a:cubicBezTo>
                    <a:cubicBezTo>
                      <a:pt x="1313" y="550"/>
                      <a:pt x="1316" y="547"/>
                      <a:pt x="1319" y="546"/>
                    </a:cubicBezTo>
                    <a:cubicBezTo>
                      <a:pt x="1324" y="544"/>
                      <a:pt x="1331" y="542"/>
                      <a:pt x="1337" y="542"/>
                    </a:cubicBezTo>
                    <a:cubicBezTo>
                      <a:pt x="1338" y="541"/>
                      <a:pt x="1339" y="542"/>
                      <a:pt x="1341" y="542"/>
                    </a:cubicBezTo>
                    <a:cubicBezTo>
                      <a:pt x="1352" y="534"/>
                      <a:pt x="1360" y="522"/>
                      <a:pt x="1374" y="516"/>
                    </a:cubicBezTo>
                    <a:cubicBezTo>
                      <a:pt x="1380" y="513"/>
                      <a:pt x="1385" y="508"/>
                      <a:pt x="1391" y="505"/>
                    </a:cubicBezTo>
                    <a:cubicBezTo>
                      <a:pt x="1394" y="504"/>
                      <a:pt x="1397" y="504"/>
                      <a:pt x="1399" y="503"/>
                    </a:cubicBezTo>
                    <a:cubicBezTo>
                      <a:pt x="1403" y="500"/>
                      <a:pt x="1402" y="498"/>
                      <a:pt x="1405" y="495"/>
                    </a:cubicBezTo>
                    <a:cubicBezTo>
                      <a:pt x="1408" y="491"/>
                      <a:pt x="1411" y="490"/>
                      <a:pt x="1413" y="486"/>
                    </a:cubicBezTo>
                    <a:cubicBezTo>
                      <a:pt x="1417" y="479"/>
                      <a:pt x="1418" y="469"/>
                      <a:pt x="1427" y="474"/>
                    </a:cubicBezTo>
                    <a:cubicBezTo>
                      <a:pt x="1430" y="476"/>
                      <a:pt x="1431" y="480"/>
                      <a:pt x="1435" y="481"/>
                    </a:cubicBezTo>
                    <a:cubicBezTo>
                      <a:pt x="1440" y="483"/>
                      <a:pt x="1457" y="489"/>
                      <a:pt x="1459" y="481"/>
                    </a:cubicBezTo>
                    <a:cubicBezTo>
                      <a:pt x="1460" y="475"/>
                      <a:pt x="1456" y="474"/>
                      <a:pt x="1454" y="470"/>
                    </a:cubicBezTo>
                    <a:cubicBezTo>
                      <a:pt x="1450" y="459"/>
                      <a:pt x="1464" y="463"/>
                      <a:pt x="1470" y="462"/>
                    </a:cubicBezTo>
                    <a:cubicBezTo>
                      <a:pt x="1475" y="461"/>
                      <a:pt x="1478" y="461"/>
                      <a:pt x="1481" y="459"/>
                    </a:cubicBezTo>
                    <a:cubicBezTo>
                      <a:pt x="1484" y="456"/>
                      <a:pt x="1484" y="451"/>
                      <a:pt x="1487" y="450"/>
                    </a:cubicBezTo>
                    <a:cubicBezTo>
                      <a:pt x="1490" y="447"/>
                      <a:pt x="1493" y="451"/>
                      <a:pt x="1496" y="448"/>
                    </a:cubicBezTo>
                    <a:cubicBezTo>
                      <a:pt x="1499" y="445"/>
                      <a:pt x="1499" y="441"/>
                      <a:pt x="1500" y="437"/>
                    </a:cubicBezTo>
                    <a:cubicBezTo>
                      <a:pt x="1501" y="433"/>
                      <a:pt x="1502" y="429"/>
                      <a:pt x="1507" y="428"/>
                    </a:cubicBezTo>
                    <a:cubicBezTo>
                      <a:pt x="1515" y="428"/>
                      <a:pt x="1511" y="434"/>
                      <a:pt x="1513" y="437"/>
                    </a:cubicBezTo>
                    <a:cubicBezTo>
                      <a:pt x="1514" y="438"/>
                      <a:pt x="1514" y="438"/>
                      <a:pt x="1515" y="439"/>
                    </a:cubicBezTo>
                    <a:cubicBezTo>
                      <a:pt x="1516" y="438"/>
                      <a:pt x="1518" y="436"/>
                      <a:pt x="1520" y="435"/>
                    </a:cubicBezTo>
                    <a:cubicBezTo>
                      <a:pt x="1523" y="433"/>
                      <a:pt x="1526" y="433"/>
                      <a:pt x="1529" y="432"/>
                    </a:cubicBezTo>
                    <a:cubicBezTo>
                      <a:pt x="1536" y="430"/>
                      <a:pt x="1538" y="424"/>
                      <a:pt x="1538" y="417"/>
                    </a:cubicBezTo>
                    <a:cubicBezTo>
                      <a:pt x="1539" y="412"/>
                      <a:pt x="1537" y="411"/>
                      <a:pt x="1536" y="407"/>
                    </a:cubicBezTo>
                    <a:cubicBezTo>
                      <a:pt x="1536" y="403"/>
                      <a:pt x="1538" y="400"/>
                      <a:pt x="1538" y="397"/>
                    </a:cubicBezTo>
                    <a:cubicBezTo>
                      <a:pt x="1539" y="390"/>
                      <a:pt x="1539" y="383"/>
                      <a:pt x="1538" y="377"/>
                    </a:cubicBezTo>
                    <a:cubicBezTo>
                      <a:pt x="1537" y="375"/>
                      <a:pt x="1537" y="372"/>
                      <a:pt x="1536" y="369"/>
                    </a:cubicBezTo>
                    <a:cubicBezTo>
                      <a:pt x="1535" y="367"/>
                      <a:pt x="1531" y="363"/>
                      <a:pt x="1531" y="361"/>
                    </a:cubicBezTo>
                    <a:cubicBezTo>
                      <a:pt x="1531" y="356"/>
                      <a:pt x="1544" y="354"/>
                      <a:pt x="1548" y="351"/>
                    </a:cubicBezTo>
                    <a:cubicBezTo>
                      <a:pt x="1555" y="343"/>
                      <a:pt x="1556" y="344"/>
                      <a:pt x="1566" y="347"/>
                    </a:cubicBezTo>
                    <a:cubicBezTo>
                      <a:pt x="1573" y="348"/>
                      <a:pt x="1581" y="352"/>
                      <a:pt x="1588" y="352"/>
                    </a:cubicBezTo>
                    <a:cubicBezTo>
                      <a:pt x="1588" y="347"/>
                      <a:pt x="1588" y="339"/>
                      <a:pt x="1591" y="335"/>
                    </a:cubicBezTo>
                    <a:cubicBezTo>
                      <a:pt x="1592" y="332"/>
                      <a:pt x="1596" y="332"/>
                      <a:pt x="1598" y="329"/>
                    </a:cubicBezTo>
                    <a:cubicBezTo>
                      <a:pt x="1600" y="326"/>
                      <a:pt x="1599" y="324"/>
                      <a:pt x="1600" y="321"/>
                    </a:cubicBezTo>
                    <a:cubicBezTo>
                      <a:pt x="1602" y="315"/>
                      <a:pt x="1607" y="311"/>
                      <a:pt x="1608" y="305"/>
                    </a:cubicBezTo>
                    <a:cubicBezTo>
                      <a:pt x="1611" y="297"/>
                      <a:pt x="1612" y="287"/>
                      <a:pt x="1614" y="279"/>
                    </a:cubicBezTo>
                    <a:cubicBezTo>
                      <a:pt x="1615" y="275"/>
                      <a:pt x="1616" y="271"/>
                      <a:pt x="1618" y="267"/>
                    </a:cubicBezTo>
                    <a:cubicBezTo>
                      <a:pt x="1620" y="259"/>
                      <a:pt x="1636" y="256"/>
                      <a:pt x="1632" y="24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1" name="Freeform 533">
                <a:extLst>
                  <a:ext uri="{FF2B5EF4-FFF2-40B4-BE49-F238E27FC236}">
                    <a16:creationId xmlns:a16="http://schemas.microsoft.com/office/drawing/2014/main" id="{6F1F4D76-715A-46CA-B383-0FAD58571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258" y="3522451"/>
                <a:ext cx="178792" cy="136767"/>
              </a:xfrm>
              <a:custGeom>
                <a:avLst/>
                <a:gdLst>
                  <a:gd name="T0" fmla="*/ 195 w 205"/>
                  <a:gd name="T1" fmla="*/ 99 h 157"/>
                  <a:gd name="T2" fmla="*/ 194 w 205"/>
                  <a:gd name="T3" fmla="*/ 90 h 157"/>
                  <a:gd name="T4" fmla="*/ 187 w 205"/>
                  <a:gd name="T5" fmla="*/ 85 h 157"/>
                  <a:gd name="T6" fmla="*/ 179 w 205"/>
                  <a:gd name="T7" fmla="*/ 88 h 157"/>
                  <a:gd name="T8" fmla="*/ 171 w 205"/>
                  <a:gd name="T9" fmla="*/ 71 h 157"/>
                  <a:gd name="T10" fmla="*/ 165 w 205"/>
                  <a:gd name="T11" fmla="*/ 69 h 157"/>
                  <a:gd name="T12" fmla="*/ 148 w 205"/>
                  <a:gd name="T13" fmla="*/ 57 h 157"/>
                  <a:gd name="T14" fmla="*/ 118 w 205"/>
                  <a:gd name="T15" fmla="*/ 59 h 157"/>
                  <a:gd name="T16" fmla="*/ 85 w 205"/>
                  <a:gd name="T17" fmla="*/ 56 h 157"/>
                  <a:gd name="T18" fmla="*/ 50 w 205"/>
                  <a:gd name="T19" fmla="*/ 53 h 157"/>
                  <a:gd name="T20" fmla="*/ 66 w 205"/>
                  <a:gd name="T21" fmla="*/ 35 h 157"/>
                  <a:gd name="T22" fmla="*/ 82 w 205"/>
                  <a:gd name="T23" fmla="*/ 38 h 157"/>
                  <a:gd name="T24" fmla="*/ 92 w 205"/>
                  <a:gd name="T25" fmla="*/ 32 h 157"/>
                  <a:gd name="T26" fmla="*/ 83 w 205"/>
                  <a:gd name="T27" fmla="*/ 20 h 157"/>
                  <a:gd name="T28" fmla="*/ 77 w 205"/>
                  <a:gd name="T29" fmla="*/ 7 h 157"/>
                  <a:gd name="T30" fmla="*/ 63 w 205"/>
                  <a:gd name="T31" fmla="*/ 13 h 157"/>
                  <a:gd name="T32" fmla="*/ 50 w 205"/>
                  <a:gd name="T33" fmla="*/ 14 h 157"/>
                  <a:gd name="T34" fmla="*/ 36 w 205"/>
                  <a:gd name="T35" fmla="*/ 32 h 157"/>
                  <a:gd name="T36" fmla="*/ 41 w 205"/>
                  <a:gd name="T37" fmla="*/ 39 h 157"/>
                  <a:gd name="T38" fmla="*/ 24 w 205"/>
                  <a:gd name="T39" fmla="*/ 52 h 157"/>
                  <a:gd name="T40" fmla="*/ 0 w 205"/>
                  <a:gd name="T41" fmla="*/ 56 h 157"/>
                  <a:gd name="T42" fmla="*/ 20 w 205"/>
                  <a:gd name="T43" fmla="*/ 76 h 157"/>
                  <a:gd name="T44" fmla="*/ 21 w 205"/>
                  <a:gd name="T45" fmla="*/ 109 h 157"/>
                  <a:gd name="T46" fmla="*/ 9 w 205"/>
                  <a:gd name="T47" fmla="*/ 134 h 157"/>
                  <a:gd name="T48" fmla="*/ 17 w 205"/>
                  <a:gd name="T49" fmla="*/ 141 h 157"/>
                  <a:gd name="T50" fmla="*/ 29 w 205"/>
                  <a:gd name="T51" fmla="*/ 133 h 157"/>
                  <a:gd name="T52" fmla="*/ 46 w 205"/>
                  <a:gd name="T53" fmla="*/ 135 h 157"/>
                  <a:gd name="T54" fmla="*/ 54 w 205"/>
                  <a:gd name="T55" fmla="*/ 132 h 157"/>
                  <a:gd name="T56" fmla="*/ 59 w 205"/>
                  <a:gd name="T57" fmla="*/ 121 h 157"/>
                  <a:gd name="T58" fmla="*/ 71 w 205"/>
                  <a:gd name="T59" fmla="*/ 122 h 157"/>
                  <a:gd name="T60" fmla="*/ 75 w 205"/>
                  <a:gd name="T61" fmla="*/ 113 h 157"/>
                  <a:gd name="T62" fmla="*/ 80 w 205"/>
                  <a:gd name="T63" fmla="*/ 104 h 157"/>
                  <a:gd name="T64" fmla="*/ 90 w 205"/>
                  <a:gd name="T65" fmla="*/ 94 h 157"/>
                  <a:gd name="T66" fmla="*/ 104 w 205"/>
                  <a:gd name="T67" fmla="*/ 97 h 157"/>
                  <a:gd name="T68" fmla="*/ 104 w 205"/>
                  <a:gd name="T69" fmla="*/ 110 h 157"/>
                  <a:gd name="T70" fmla="*/ 109 w 205"/>
                  <a:gd name="T71" fmla="*/ 124 h 157"/>
                  <a:gd name="T72" fmla="*/ 109 w 205"/>
                  <a:gd name="T73" fmla="*/ 144 h 157"/>
                  <a:gd name="T74" fmla="*/ 126 w 205"/>
                  <a:gd name="T75" fmla="*/ 144 h 157"/>
                  <a:gd name="T76" fmla="*/ 135 w 205"/>
                  <a:gd name="T77" fmla="*/ 140 h 157"/>
                  <a:gd name="T78" fmla="*/ 144 w 205"/>
                  <a:gd name="T79" fmla="*/ 133 h 157"/>
                  <a:gd name="T80" fmla="*/ 159 w 205"/>
                  <a:gd name="T81" fmla="*/ 125 h 157"/>
                  <a:gd name="T82" fmla="*/ 166 w 205"/>
                  <a:gd name="T83" fmla="*/ 132 h 157"/>
                  <a:gd name="T84" fmla="*/ 198 w 205"/>
                  <a:gd name="T85" fmla="*/ 130 h 157"/>
                  <a:gd name="T86" fmla="*/ 205 w 205"/>
                  <a:gd name="T87" fmla="*/ 130 h 157"/>
                  <a:gd name="T88" fmla="*/ 195 w 205"/>
                  <a:gd name="T89" fmla="*/ 99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5" h="157">
                    <a:moveTo>
                      <a:pt x="195" y="99"/>
                    </a:moveTo>
                    <a:cubicBezTo>
                      <a:pt x="203" y="93"/>
                      <a:pt x="197" y="94"/>
                      <a:pt x="194" y="90"/>
                    </a:cubicBezTo>
                    <a:cubicBezTo>
                      <a:pt x="193" y="89"/>
                      <a:pt x="189" y="85"/>
                      <a:pt x="187" y="85"/>
                    </a:cubicBezTo>
                    <a:cubicBezTo>
                      <a:pt x="184" y="85"/>
                      <a:pt x="180" y="88"/>
                      <a:pt x="179" y="88"/>
                    </a:cubicBezTo>
                    <a:cubicBezTo>
                      <a:pt x="168" y="85"/>
                      <a:pt x="168" y="82"/>
                      <a:pt x="171" y="71"/>
                    </a:cubicBezTo>
                    <a:cubicBezTo>
                      <a:pt x="169" y="71"/>
                      <a:pt x="167" y="69"/>
                      <a:pt x="165" y="69"/>
                    </a:cubicBezTo>
                    <a:cubicBezTo>
                      <a:pt x="170" y="56"/>
                      <a:pt x="162" y="54"/>
                      <a:pt x="148" y="57"/>
                    </a:cubicBezTo>
                    <a:cubicBezTo>
                      <a:pt x="137" y="60"/>
                      <a:pt x="131" y="64"/>
                      <a:pt x="118" y="59"/>
                    </a:cubicBezTo>
                    <a:cubicBezTo>
                      <a:pt x="106" y="53"/>
                      <a:pt x="99" y="57"/>
                      <a:pt x="85" y="56"/>
                    </a:cubicBezTo>
                    <a:cubicBezTo>
                      <a:pt x="74" y="54"/>
                      <a:pt x="61" y="55"/>
                      <a:pt x="50" y="53"/>
                    </a:cubicBezTo>
                    <a:cubicBezTo>
                      <a:pt x="49" y="40"/>
                      <a:pt x="54" y="35"/>
                      <a:pt x="66" y="35"/>
                    </a:cubicBezTo>
                    <a:cubicBezTo>
                      <a:pt x="71" y="35"/>
                      <a:pt x="76" y="39"/>
                      <a:pt x="82" y="38"/>
                    </a:cubicBezTo>
                    <a:cubicBezTo>
                      <a:pt x="86" y="37"/>
                      <a:pt x="89" y="33"/>
                      <a:pt x="92" y="32"/>
                    </a:cubicBezTo>
                    <a:cubicBezTo>
                      <a:pt x="87" y="30"/>
                      <a:pt x="82" y="28"/>
                      <a:pt x="83" y="20"/>
                    </a:cubicBezTo>
                    <a:cubicBezTo>
                      <a:pt x="84" y="13"/>
                      <a:pt x="95" y="0"/>
                      <a:pt x="77" y="7"/>
                    </a:cubicBezTo>
                    <a:cubicBezTo>
                      <a:pt x="70" y="9"/>
                      <a:pt x="70" y="13"/>
                      <a:pt x="63" y="13"/>
                    </a:cubicBezTo>
                    <a:cubicBezTo>
                      <a:pt x="56" y="14"/>
                      <a:pt x="56" y="6"/>
                      <a:pt x="50" y="14"/>
                    </a:cubicBezTo>
                    <a:cubicBezTo>
                      <a:pt x="43" y="23"/>
                      <a:pt x="54" y="31"/>
                      <a:pt x="36" y="32"/>
                    </a:cubicBezTo>
                    <a:cubicBezTo>
                      <a:pt x="38" y="33"/>
                      <a:pt x="39" y="37"/>
                      <a:pt x="41" y="39"/>
                    </a:cubicBezTo>
                    <a:cubicBezTo>
                      <a:pt x="32" y="40"/>
                      <a:pt x="30" y="49"/>
                      <a:pt x="24" y="52"/>
                    </a:cubicBezTo>
                    <a:cubicBezTo>
                      <a:pt x="17" y="55"/>
                      <a:pt x="7" y="53"/>
                      <a:pt x="0" y="56"/>
                    </a:cubicBezTo>
                    <a:cubicBezTo>
                      <a:pt x="5" y="63"/>
                      <a:pt x="7" y="75"/>
                      <a:pt x="20" y="76"/>
                    </a:cubicBezTo>
                    <a:cubicBezTo>
                      <a:pt x="15" y="91"/>
                      <a:pt x="27" y="96"/>
                      <a:pt x="21" y="109"/>
                    </a:cubicBezTo>
                    <a:cubicBezTo>
                      <a:pt x="17" y="117"/>
                      <a:pt x="12" y="125"/>
                      <a:pt x="9" y="134"/>
                    </a:cubicBezTo>
                    <a:cubicBezTo>
                      <a:pt x="12" y="136"/>
                      <a:pt x="12" y="140"/>
                      <a:pt x="17" y="141"/>
                    </a:cubicBezTo>
                    <a:cubicBezTo>
                      <a:pt x="25" y="143"/>
                      <a:pt x="24" y="137"/>
                      <a:pt x="29" y="133"/>
                    </a:cubicBezTo>
                    <a:cubicBezTo>
                      <a:pt x="36" y="129"/>
                      <a:pt x="40" y="131"/>
                      <a:pt x="46" y="135"/>
                    </a:cubicBezTo>
                    <a:cubicBezTo>
                      <a:pt x="51" y="138"/>
                      <a:pt x="53" y="136"/>
                      <a:pt x="54" y="132"/>
                    </a:cubicBezTo>
                    <a:cubicBezTo>
                      <a:pt x="55" y="126"/>
                      <a:pt x="52" y="122"/>
                      <a:pt x="59" y="121"/>
                    </a:cubicBezTo>
                    <a:cubicBezTo>
                      <a:pt x="63" y="120"/>
                      <a:pt x="67" y="123"/>
                      <a:pt x="71" y="122"/>
                    </a:cubicBezTo>
                    <a:cubicBezTo>
                      <a:pt x="79" y="120"/>
                      <a:pt x="75" y="117"/>
                      <a:pt x="75" y="113"/>
                    </a:cubicBezTo>
                    <a:cubicBezTo>
                      <a:pt x="75" y="108"/>
                      <a:pt x="77" y="108"/>
                      <a:pt x="80" y="104"/>
                    </a:cubicBezTo>
                    <a:cubicBezTo>
                      <a:pt x="83" y="100"/>
                      <a:pt x="84" y="96"/>
                      <a:pt x="90" y="94"/>
                    </a:cubicBezTo>
                    <a:cubicBezTo>
                      <a:pt x="94" y="93"/>
                      <a:pt x="102" y="94"/>
                      <a:pt x="104" y="97"/>
                    </a:cubicBezTo>
                    <a:cubicBezTo>
                      <a:pt x="106" y="101"/>
                      <a:pt x="102" y="106"/>
                      <a:pt x="104" y="110"/>
                    </a:cubicBezTo>
                    <a:cubicBezTo>
                      <a:pt x="114" y="105"/>
                      <a:pt x="110" y="119"/>
                      <a:pt x="109" y="124"/>
                    </a:cubicBezTo>
                    <a:cubicBezTo>
                      <a:pt x="109" y="130"/>
                      <a:pt x="107" y="138"/>
                      <a:pt x="109" y="144"/>
                    </a:cubicBezTo>
                    <a:cubicBezTo>
                      <a:pt x="114" y="157"/>
                      <a:pt x="119" y="150"/>
                      <a:pt x="126" y="144"/>
                    </a:cubicBezTo>
                    <a:cubicBezTo>
                      <a:pt x="129" y="142"/>
                      <a:pt x="132" y="142"/>
                      <a:pt x="135" y="140"/>
                    </a:cubicBezTo>
                    <a:cubicBezTo>
                      <a:pt x="140" y="139"/>
                      <a:pt x="141" y="136"/>
                      <a:pt x="144" y="133"/>
                    </a:cubicBezTo>
                    <a:cubicBezTo>
                      <a:pt x="147" y="131"/>
                      <a:pt x="156" y="126"/>
                      <a:pt x="159" y="125"/>
                    </a:cubicBezTo>
                    <a:cubicBezTo>
                      <a:pt x="166" y="124"/>
                      <a:pt x="170" y="127"/>
                      <a:pt x="166" y="132"/>
                    </a:cubicBezTo>
                    <a:cubicBezTo>
                      <a:pt x="174" y="134"/>
                      <a:pt x="191" y="122"/>
                      <a:pt x="198" y="130"/>
                    </a:cubicBezTo>
                    <a:cubicBezTo>
                      <a:pt x="201" y="130"/>
                      <a:pt x="203" y="130"/>
                      <a:pt x="205" y="130"/>
                    </a:cubicBezTo>
                    <a:cubicBezTo>
                      <a:pt x="204" y="121"/>
                      <a:pt x="199" y="108"/>
                      <a:pt x="195" y="9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2" name="Freeform 534">
                <a:extLst>
                  <a:ext uri="{FF2B5EF4-FFF2-40B4-BE49-F238E27FC236}">
                    <a16:creationId xmlns:a16="http://schemas.microsoft.com/office/drawing/2014/main" id="{693731BE-03C3-46FB-AF13-ACFFF58539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021" y="3455358"/>
                <a:ext cx="255101" cy="122758"/>
              </a:xfrm>
              <a:custGeom>
                <a:avLst/>
                <a:gdLst>
                  <a:gd name="T0" fmla="*/ 283 w 293"/>
                  <a:gd name="T1" fmla="*/ 29 h 141"/>
                  <a:gd name="T2" fmla="*/ 273 w 293"/>
                  <a:gd name="T3" fmla="*/ 28 h 141"/>
                  <a:gd name="T4" fmla="*/ 265 w 293"/>
                  <a:gd name="T5" fmla="*/ 19 h 141"/>
                  <a:gd name="T6" fmla="*/ 253 w 293"/>
                  <a:gd name="T7" fmla="*/ 16 h 141"/>
                  <a:gd name="T8" fmla="*/ 240 w 293"/>
                  <a:gd name="T9" fmla="*/ 12 h 141"/>
                  <a:gd name="T10" fmla="*/ 225 w 293"/>
                  <a:gd name="T11" fmla="*/ 12 h 141"/>
                  <a:gd name="T12" fmla="*/ 212 w 293"/>
                  <a:gd name="T13" fmla="*/ 10 h 141"/>
                  <a:gd name="T14" fmla="*/ 190 w 293"/>
                  <a:gd name="T15" fmla="*/ 11 h 141"/>
                  <a:gd name="T16" fmla="*/ 176 w 293"/>
                  <a:gd name="T17" fmla="*/ 11 h 141"/>
                  <a:gd name="T18" fmla="*/ 167 w 293"/>
                  <a:gd name="T19" fmla="*/ 15 h 141"/>
                  <a:gd name="T20" fmla="*/ 141 w 293"/>
                  <a:gd name="T21" fmla="*/ 5 h 141"/>
                  <a:gd name="T22" fmla="*/ 129 w 293"/>
                  <a:gd name="T23" fmla="*/ 1 h 141"/>
                  <a:gd name="T24" fmla="*/ 118 w 293"/>
                  <a:gd name="T25" fmla="*/ 6 h 141"/>
                  <a:gd name="T26" fmla="*/ 111 w 293"/>
                  <a:gd name="T27" fmla="*/ 17 h 141"/>
                  <a:gd name="T28" fmla="*/ 111 w 293"/>
                  <a:gd name="T29" fmla="*/ 29 h 141"/>
                  <a:gd name="T30" fmla="*/ 92 w 293"/>
                  <a:gd name="T31" fmla="*/ 21 h 141"/>
                  <a:gd name="T32" fmla="*/ 71 w 293"/>
                  <a:gd name="T33" fmla="*/ 17 h 141"/>
                  <a:gd name="T34" fmla="*/ 51 w 293"/>
                  <a:gd name="T35" fmla="*/ 21 h 141"/>
                  <a:gd name="T36" fmla="*/ 44 w 293"/>
                  <a:gd name="T37" fmla="*/ 35 h 141"/>
                  <a:gd name="T38" fmla="*/ 51 w 293"/>
                  <a:gd name="T39" fmla="*/ 35 h 141"/>
                  <a:gd name="T40" fmla="*/ 44 w 293"/>
                  <a:gd name="T41" fmla="*/ 43 h 141"/>
                  <a:gd name="T42" fmla="*/ 23 w 293"/>
                  <a:gd name="T43" fmla="*/ 60 h 141"/>
                  <a:gd name="T44" fmla="*/ 48 w 293"/>
                  <a:gd name="T45" fmla="*/ 73 h 141"/>
                  <a:gd name="T46" fmla="*/ 66 w 293"/>
                  <a:gd name="T47" fmla="*/ 70 h 141"/>
                  <a:gd name="T48" fmla="*/ 101 w 293"/>
                  <a:gd name="T49" fmla="*/ 90 h 141"/>
                  <a:gd name="T50" fmla="*/ 73 w 293"/>
                  <a:gd name="T51" fmla="*/ 105 h 141"/>
                  <a:gd name="T52" fmla="*/ 44 w 293"/>
                  <a:gd name="T53" fmla="*/ 108 h 141"/>
                  <a:gd name="T54" fmla="*/ 33 w 293"/>
                  <a:gd name="T55" fmla="*/ 115 h 141"/>
                  <a:gd name="T56" fmla="*/ 17 w 293"/>
                  <a:gd name="T57" fmla="*/ 112 h 141"/>
                  <a:gd name="T58" fmla="*/ 1 w 293"/>
                  <a:gd name="T59" fmla="*/ 130 h 141"/>
                  <a:gd name="T60" fmla="*/ 36 w 293"/>
                  <a:gd name="T61" fmla="*/ 133 h 141"/>
                  <a:gd name="T62" fmla="*/ 69 w 293"/>
                  <a:gd name="T63" fmla="*/ 136 h 141"/>
                  <a:gd name="T64" fmla="*/ 99 w 293"/>
                  <a:gd name="T65" fmla="*/ 134 h 141"/>
                  <a:gd name="T66" fmla="*/ 115 w 293"/>
                  <a:gd name="T67" fmla="*/ 135 h 141"/>
                  <a:gd name="T68" fmla="*/ 120 w 293"/>
                  <a:gd name="T69" fmla="*/ 132 h 141"/>
                  <a:gd name="T70" fmla="*/ 124 w 293"/>
                  <a:gd name="T71" fmla="*/ 121 h 141"/>
                  <a:gd name="T72" fmla="*/ 147 w 293"/>
                  <a:gd name="T73" fmla="*/ 99 h 141"/>
                  <a:gd name="T74" fmla="*/ 169 w 293"/>
                  <a:gd name="T75" fmla="*/ 94 h 141"/>
                  <a:gd name="T76" fmla="*/ 190 w 293"/>
                  <a:gd name="T77" fmla="*/ 102 h 141"/>
                  <a:gd name="T78" fmla="*/ 202 w 293"/>
                  <a:gd name="T79" fmla="*/ 82 h 141"/>
                  <a:gd name="T80" fmla="*/ 224 w 293"/>
                  <a:gd name="T81" fmla="*/ 79 h 141"/>
                  <a:gd name="T82" fmla="*/ 247 w 293"/>
                  <a:gd name="T83" fmla="*/ 65 h 141"/>
                  <a:gd name="T84" fmla="*/ 270 w 293"/>
                  <a:gd name="T85" fmla="*/ 52 h 141"/>
                  <a:gd name="T86" fmla="*/ 278 w 293"/>
                  <a:gd name="T87" fmla="*/ 50 h 141"/>
                  <a:gd name="T88" fmla="*/ 283 w 293"/>
                  <a:gd name="T89" fmla="*/ 43 h 141"/>
                  <a:gd name="T90" fmla="*/ 293 w 293"/>
                  <a:gd name="T91" fmla="*/ 40 h 141"/>
                  <a:gd name="T92" fmla="*/ 283 w 293"/>
                  <a:gd name="T93" fmla="*/ 29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3" h="141">
                    <a:moveTo>
                      <a:pt x="283" y="29"/>
                    </a:moveTo>
                    <a:cubicBezTo>
                      <a:pt x="280" y="27"/>
                      <a:pt x="276" y="29"/>
                      <a:pt x="273" y="28"/>
                    </a:cubicBezTo>
                    <a:cubicBezTo>
                      <a:pt x="268" y="26"/>
                      <a:pt x="268" y="22"/>
                      <a:pt x="265" y="19"/>
                    </a:cubicBezTo>
                    <a:cubicBezTo>
                      <a:pt x="262" y="17"/>
                      <a:pt x="256" y="18"/>
                      <a:pt x="253" y="16"/>
                    </a:cubicBezTo>
                    <a:cubicBezTo>
                      <a:pt x="247" y="14"/>
                      <a:pt x="246" y="12"/>
                      <a:pt x="240" y="12"/>
                    </a:cubicBezTo>
                    <a:cubicBezTo>
                      <a:pt x="235" y="12"/>
                      <a:pt x="230" y="12"/>
                      <a:pt x="225" y="12"/>
                    </a:cubicBezTo>
                    <a:cubicBezTo>
                      <a:pt x="220" y="11"/>
                      <a:pt x="216" y="11"/>
                      <a:pt x="212" y="10"/>
                    </a:cubicBezTo>
                    <a:cubicBezTo>
                      <a:pt x="205" y="9"/>
                      <a:pt x="197" y="11"/>
                      <a:pt x="190" y="11"/>
                    </a:cubicBezTo>
                    <a:cubicBezTo>
                      <a:pt x="186" y="11"/>
                      <a:pt x="180" y="10"/>
                      <a:pt x="176" y="11"/>
                    </a:cubicBezTo>
                    <a:cubicBezTo>
                      <a:pt x="172" y="12"/>
                      <a:pt x="173" y="15"/>
                      <a:pt x="167" y="15"/>
                    </a:cubicBezTo>
                    <a:cubicBezTo>
                      <a:pt x="156" y="14"/>
                      <a:pt x="150" y="10"/>
                      <a:pt x="141" y="5"/>
                    </a:cubicBezTo>
                    <a:cubicBezTo>
                      <a:pt x="138" y="3"/>
                      <a:pt x="133" y="0"/>
                      <a:pt x="129" y="1"/>
                    </a:cubicBezTo>
                    <a:cubicBezTo>
                      <a:pt x="127" y="1"/>
                      <a:pt x="120" y="5"/>
                      <a:pt x="118" y="6"/>
                    </a:cubicBezTo>
                    <a:cubicBezTo>
                      <a:pt x="116" y="7"/>
                      <a:pt x="112" y="15"/>
                      <a:pt x="111" y="17"/>
                    </a:cubicBezTo>
                    <a:cubicBezTo>
                      <a:pt x="110" y="21"/>
                      <a:pt x="113" y="25"/>
                      <a:pt x="111" y="29"/>
                    </a:cubicBezTo>
                    <a:cubicBezTo>
                      <a:pt x="106" y="25"/>
                      <a:pt x="99" y="22"/>
                      <a:pt x="92" y="21"/>
                    </a:cubicBezTo>
                    <a:cubicBezTo>
                      <a:pt x="84" y="21"/>
                      <a:pt x="78" y="18"/>
                      <a:pt x="71" y="17"/>
                    </a:cubicBezTo>
                    <a:cubicBezTo>
                      <a:pt x="63" y="16"/>
                      <a:pt x="57" y="15"/>
                      <a:pt x="51" y="21"/>
                    </a:cubicBezTo>
                    <a:cubicBezTo>
                      <a:pt x="48" y="25"/>
                      <a:pt x="46" y="31"/>
                      <a:pt x="44" y="35"/>
                    </a:cubicBezTo>
                    <a:cubicBezTo>
                      <a:pt x="47" y="34"/>
                      <a:pt x="49" y="34"/>
                      <a:pt x="51" y="35"/>
                    </a:cubicBezTo>
                    <a:cubicBezTo>
                      <a:pt x="58" y="40"/>
                      <a:pt x="46" y="41"/>
                      <a:pt x="44" y="43"/>
                    </a:cubicBezTo>
                    <a:cubicBezTo>
                      <a:pt x="38" y="48"/>
                      <a:pt x="31" y="59"/>
                      <a:pt x="23" y="60"/>
                    </a:cubicBezTo>
                    <a:cubicBezTo>
                      <a:pt x="30" y="63"/>
                      <a:pt x="41" y="72"/>
                      <a:pt x="48" y="73"/>
                    </a:cubicBezTo>
                    <a:cubicBezTo>
                      <a:pt x="57" y="75"/>
                      <a:pt x="58" y="70"/>
                      <a:pt x="66" y="70"/>
                    </a:cubicBezTo>
                    <a:cubicBezTo>
                      <a:pt x="74" y="70"/>
                      <a:pt x="102" y="85"/>
                      <a:pt x="101" y="90"/>
                    </a:cubicBezTo>
                    <a:cubicBezTo>
                      <a:pt x="92" y="94"/>
                      <a:pt x="82" y="102"/>
                      <a:pt x="73" y="105"/>
                    </a:cubicBezTo>
                    <a:cubicBezTo>
                      <a:pt x="63" y="108"/>
                      <a:pt x="54" y="105"/>
                      <a:pt x="44" y="108"/>
                    </a:cubicBezTo>
                    <a:cubicBezTo>
                      <a:pt x="40" y="109"/>
                      <a:pt x="37" y="114"/>
                      <a:pt x="33" y="115"/>
                    </a:cubicBezTo>
                    <a:cubicBezTo>
                      <a:pt x="27" y="116"/>
                      <a:pt x="22" y="112"/>
                      <a:pt x="17" y="112"/>
                    </a:cubicBezTo>
                    <a:cubicBezTo>
                      <a:pt x="5" y="112"/>
                      <a:pt x="0" y="117"/>
                      <a:pt x="1" y="130"/>
                    </a:cubicBezTo>
                    <a:cubicBezTo>
                      <a:pt x="12" y="132"/>
                      <a:pt x="25" y="131"/>
                      <a:pt x="36" y="133"/>
                    </a:cubicBezTo>
                    <a:cubicBezTo>
                      <a:pt x="50" y="134"/>
                      <a:pt x="57" y="130"/>
                      <a:pt x="69" y="136"/>
                    </a:cubicBezTo>
                    <a:cubicBezTo>
                      <a:pt x="82" y="141"/>
                      <a:pt x="88" y="137"/>
                      <a:pt x="99" y="134"/>
                    </a:cubicBezTo>
                    <a:cubicBezTo>
                      <a:pt x="107" y="133"/>
                      <a:pt x="112" y="133"/>
                      <a:pt x="115" y="135"/>
                    </a:cubicBezTo>
                    <a:cubicBezTo>
                      <a:pt x="117" y="134"/>
                      <a:pt x="118" y="133"/>
                      <a:pt x="120" y="132"/>
                    </a:cubicBezTo>
                    <a:cubicBezTo>
                      <a:pt x="128" y="124"/>
                      <a:pt x="121" y="128"/>
                      <a:pt x="124" y="121"/>
                    </a:cubicBezTo>
                    <a:cubicBezTo>
                      <a:pt x="128" y="110"/>
                      <a:pt x="148" y="111"/>
                      <a:pt x="147" y="99"/>
                    </a:cubicBezTo>
                    <a:cubicBezTo>
                      <a:pt x="156" y="99"/>
                      <a:pt x="161" y="94"/>
                      <a:pt x="169" y="94"/>
                    </a:cubicBezTo>
                    <a:cubicBezTo>
                      <a:pt x="168" y="112"/>
                      <a:pt x="182" y="98"/>
                      <a:pt x="190" y="102"/>
                    </a:cubicBezTo>
                    <a:cubicBezTo>
                      <a:pt x="192" y="96"/>
                      <a:pt x="197" y="87"/>
                      <a:pt x="202" y="82"/>
                    </a:cubicBezTo>
                    <a:cubicBezTo>
                      <a:pt x="209" y="76"/>
                      <a:pt x="216" y="80"/>
                      <a:pt x="224" y="79"/>
                    </a:cubicBezTo>
                    <a:cubicBezTo>
                      <a:pt x="235" y="78"/>
                      <a:pt x="239" y="72"/>
                      <a:pt x="247" y="65"/>
                    </a:cubicBezTo>
                    <a:cubicBezTo>
                      <a:pt x="253" y="60"/>
                      <a:pt x="262" y="55"/>
                      <a:pt x="270" y="52"/>
                    </a:cubicBezTo>
                    <a:cubicBezTo>
                      <a:pt x="273" y="51"/>
                      <a:pt x="276" y="52"/>
                      <a:pt x="278" y="50"/>
                    </a:cubicBezTo>
                    <a:cubicBezTo>
                      <a:pt x="280" y="48"/>
                      <a:pt x="280" y="45"/>
                      <a:pt x="283" y="43"/>
                    </a:cubicBezTo>
                    <a:cubicBezTo>
                      <a:pt x="288" y="40"/>
                      <a:pt x="291" y="45"/>
                      <a:pt x="293" y="40"/>
                    </a:cubicBezTo>
                    <a:cubicBezTo>
                      <a:pt x="291" y="35"/>
                      <a:pt x="288" y="30"/>
                      <a:pt x="283" y="2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3" name="Freeform 535">
                <a:extLst>
                  <a:ext uri="{FF2B5EF4-FFF2-40B4-BE49-F238E27FC236}">
                    <a16:creationId xmlns:a16="http://schemas.microsoft.com/office/drawing/2014/main" id="{1ED9017E-4F30-4362-9C9C-59A7543B8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0493" y="3017410"/>
                <a:ext cx="945569" cy="527896"/>
              </a:xfrm>
              <a:custGeom>
                <a:avLst/>
                <a:gdLst>
                  <a:gd name="T0" fmla="*/ 1074 w 1086"/>
                  <a:gd name="T1" fmla="*/ 251 h 606"/>
                  <a:gd name="T2" fmla="*/ 1032 w 1086"/>
                  <a:gd name="T3" fmla="*/ 254 h 606"/>
                  <a:gd name="T4" fmla="*/ 1002 w 1086"/>
                  <a:gd name="T5" fmla="*/ 214 h 606"/>
                  <a:gd name="T6" fmla="*/ 930 w 1086"/>
                  <a:gd name="T7" fmla="*/ 208 h 606"/>
                  <a:gd name="T8" fmla="*/ 918 w 1086"/>
                  <a:gd name="T9" fmla="*/ 190 h 606"/>
                  <a:gd name="T10" fmla="*/ 886 w 1086"/>
                  <a:gd name="T11" fmla="*/ 192 h 606"/>
                  <a:gd name="T12" fmla="*/ 832 w 1086"/>
                  <a:gd name="T13" fmla="*/ 96 h 606"/>
                  <a:gd name="T14" fmla="*/ 791 w 1086"/>
                  <a:gd name="T15" fmla="*/ 50 h 606"/>
                  <a:gd name="T16" fmla="*/ 765 w 1086"/>
                  <a:gd name="T17" fmla="*/ 71 h 606"/>
                  <a:gd name="T18" fmla="*/ 740 w 1086"/>
                  <a:gd name="T19" fmla="*/ 86 h 606"/>
                  <a:gd name="T20" fmla="*/ 727 w 1086"/>
                  <a:gd name="T21" fmla="*/ 67 h 606"/>
                  <a:gd name="T22" fmla="*/ 673 w 1086"/>
                  <a:gd name="T23" fmla="*/ 56 h 606"/>
                  <a:gd name="T24" fmla="*/ 657 w 1086"/>
                  <a:gd name="T25" fmla="*/ 38 h 606"/>
                  <a:gd name="T26" fmla="*/ 636 w 1086"/>
                  <a:gd name="T27" fmla="*/ 11 h 606"/>
                  <a:gd name="T28" fmla="*/ 587 w 1086"/>
                  <a:gd name="T29" fmla="*/ 11 h 606"/>
                  <a:gd name="T30" fmla="*/ 524 w 1086"/>
                  <a:gd name="T31" fmla="*/ 36 h 606"/>
                  <a:gd name="T32" fmla="*/ 498 w 1086"/>
                  <a:gd name="T33" fmla="*/ 50 h 606"/>
                  <a:gd name="T34" fmla="*/ 441 w 1086"/>
                  <a:gd name="T35" fmla="*/ 64 h 606"/>
                  <a:gd name="T36" fmla="*/ 392 w 1086"/>
                  <a:gd name="T37" fmla="*/ 70 h 606"/>
                  <a:gd name="T38" fmla="*/ 392 w 1086"/>
                  <a:gd name="T39" fmla="*/ 109 h 606"/>
                  <a:gd name="T40" fmla="*/ 375 w 1086"/>
                  <a:gd name="T41" fmla="*/ 171 h 606"/>
                  <a:gd name="T42" fmla="*/ 370 w 1086"/>
                  <a:gd name="T43" fmla="*/ 212 h 606"/>
                  <a:gd name="T44" fmla="*/ 321 w 1086"/>
                  <a:gd name="T45" fmla="*/ 195 h 606"/>
                  <a:gd name="T46" fmla="*/ 287 w 1086"/>
                  <a:gd name="T47" fmla="*/ 198 h 606"/>
                  <a:gd name="T48" fmla="*/ 241 w 1086"/>
                  <a:gd name="T49" fmla="*/ 215 h 606"/>
                  <a:gd name="T50" fmla="*/ 200 w 1086"/>
                  <a:gd name="T51" fmla="*/ 195 h 606"/>
                  <a:gd name="T52" fmla="*/ 162 w 1086"/>
                  <a:gd name="T53" fmla="*/ 177 h 606"/>
                  <a:gd name="T54" fmla="*/ 137 w 1086"/>
                  <a:gd name="T55" fmla="*/ 175 h 606"/>
                  <a:gd name="T56" fmla="*/ 108 w 1086"/>
                  <a:gd name="T57" fmla="*/ 174 h 606"/>
                  <a:gd name="T58" fmla="*/ 73 w 1086"/>
                  <a:gd name="T59" fmla="*/ 207 h 606"/>
                  <a:gd name="T60" fmla="*/ 41 w 1086"/>
                  <a:gd name="T61" fmla="*/ 233 h 606"/>
                  <a:gd name="T62" fmla="*/ 8 w 1086"/>
                  <a:gd name="T63" fmla="*/ 268 h 606"/>
                  <a:gd name="T64" fmla="*/ 24 w 1086"/>
                  <a:gd name="T65" fmla="*/ 333 h 606"/>
                  <a:gd name="T66" fmla="*/ 64 w 1086"/>
                  <a:gd name="T67" fmla="*/ 372 h 606"/>
                  <a:gd name="T68" fmla="*/ 95 w 1086"/>
                  <a:gd name="T69" fmla="*/ 380 h 606"/>
                  <a:gd name="T70" fmla="*/ 174 w 1086"/>
                  <a:gd name="T71" fmla="*/ 367 h 606"/>
                  <a:gd name="T72" fmla="*/ 200 w 1086"/>
                  <a:gd name="T73" fmla="*/ 409 h 606"/>
                  <a:gd name="T74" fmla="*/ 187 w 1086"/>
                  <a:gd name="T75" fmla="*/ 446 h 606"/>
                  <a:gd name="T76" fmla="*/ 189 w 1086"/>
                  <a:gd name="T77" fmla="*/ 426 h 606"/>
                  <a:gd name="T78" fmla="*/ 126 w 1086"/>
                  <a:gd name="T79" fmla="*/ 430 h 606"/>
                  <a:gd name="T80" fmla="*/ 103 w 1086"/>
                  <a:gd name="T81" fmla="*/ 464 h 606"/>
                  <a:gd name="T82" fmla="*/ 144 w 1086"/>
                  <a:gd name="T83" fmla="*/ 517 h 606"/>
                  <a:gd name="T84" fmla="*/ 206 w 1086"/>
                  <a:gd name="T85" fmla="*/ 537 h 606"/>
                  <a:gd name="T86" fmla="*/ 321 w 1086"/>
                  <a:gd name="T87" fmla="*/ 415 h 606"/>
                  <a:gd name="T88" fmla="*/ 478 w 1086"/>
                  <a:gd name="T89" fmla="*/ 491 h 606"/>
                  <a:gd name="T90" fmla="*/ 519 w 1086"/>
                  <a:gd name="T91" fmla="*/ 548 h 606"/>
                  <a:gd name="T92" fmla="*/ 603 w 1086"/>
                  <a:gd name="T93" fmla="*/ 572 h 606"/>
                  <a:gd name="T94" fmla="*/ 677 w 1086"/>
                  <a:gd name="T95" fmla="*/ 520 h 606"/>
                  <a:gd name="T96" fmla="*/ 735 w 1086"/>
                  <a:gd name="T97" fmla="*/ 504 h 606"/>
                  <a:gd name="T98" fmla="*/ 818 w 1086"/>
                  <a:gd name="T99" fmla="*/ 513 h 606"/>
                  <a:gd name="T100" fmla="*/ 879 w 1086"/>
                  <a:gd name="T101" fmla="*/ 531 h 606"/>
                  <a:gd name="T102" fmla="*/ 903 w 1086"/>
                  <a:gd name="T103" fmla="*/ 509 h 606"/>
                  <a:gd name="T104" fmla="*/ 890 w 1086"/>
                  <a:gd name="T105" fmla="*/ 442 h 606"/>
                  <a:gd name="T106" fmla="*/ 954 w 1086"/>
                  <a:gd name="T107" fmla="*/ 415 h 606"/>
                  <a:gd name="T108" fmla="*/ 1013 w 1086"/>
                  <a:gd name="T109" fmla="*/ 362 h 606"/>
                  <a:gd name="T110" fmla="*/ 1086 w 1086"/>
                  <a:gd name="T111" fmla="*/ 273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86" h="606">
                    <a:moveTo>
                      <a:pt x="1084" y="272"/>
                    </a:moveTo>
                    <a:cubicBezTo>
                      <a:pt x="1081" y="270"/>
                      <a:pt x="1080" y="271"/>
                      <a:pt x="1078" y="267"/>
                    </a:cubicBezTo>
                    <a:cubicBezTo>
                      <a:pt x="1076" y="265"/>
                      <a:pt x="1075" y="262"/>
                      <a:pt x="1073" y="260"/>
                    </a:cubicBezTo>
                    <a:cubicBezTo>
                      <a:pt x="1072" y="259"/>
                      <a:pt x="1068" y="258"/>
                      <a:pt x="1069" y="255"/>
                    </a:cubicBezTo>
                    <a:cubicBezTo>
                      <a:pt x="1070" y="253"/>
                      <a:pt x="1075" y="253"/>
                      <a:pt x="1074" y="251"/>
                    </a:cubicBezTo>
                    <a:cubicBezTo>
                      <a:pt x="1073" y="248"/>
                      <a:pt x="1066" y="250"/>
                      <a:pt x="1065" y="251"/>
                    </a:cubicBezTo>
                    <a:cubicBezTo>
                      <a:pt x="1064" y="253"/>
                      <a:pt x="1064" y="254"/>
                      <a:pt x="1063" y="256"/>
                    </a:cubicBezTo>
                    <a:cubicBezTo>
                      <a:pt x="1062" y="257"/>
                      <a:pt x="1060" y="257"/>
                      <a:pt x="1058" y="258"/>
                    </a:cubicBezTo>
                    <a:cubicBezTo>
                      <a:pt x="1055" y="260"/>
                      <a:pt x="1056" y="261"/>
                      <a:pt x="1052" y="259"/>
                    </a:cubicBezTo>
                    <a:cubicBezTo>
                      <a:pt x="1047" y="257"/>
                      <a:pt x="1035" y="258"/>
                      <a:pt x="1032" y="254"/>
                    </a:cubicBezTo>
                    <a:cubicBezTo>
                      <a:pt x="1031" y="252"/>
                      <a:pt x="1032" y="250"/>
                      <a:pt x="1031" y="249"/>
                    </a:cubicBezTo>
                    <a:cubicBezTo>
                      <a:pt x="1030" y="247"/>
                      <a:pt x="1028" y="246"/>
                      <a:pt x="1026" y="245"/>
                    </a:cubicBezTo>
                    <a:cubicBezTo>
                      <a:pt x="1024" y="242"/>
                      <a:pt x="1026" y="240"/>
                      <a:pt x="1027" y="237"/>
                    </a:cubicBezTo>
                    <a:cubicBezTo>
                      <a:pt x="1022" y="235"/>
                      <a:pt x="1014" y="234"/>
                      <a:pt x="1009" y="230"/>
                    </a:cubicBezTo>
                    <a:cubicBezTo>
                      <a:pt x="1005" y="226"/>
                      <a:pt x="1005" y="220"/>
                      <a:pt x="1002" y="214"/>
                    </a:cubicBezTo>
                    <a:cubicBezTo>
                      <a:pt x="998" y="209"/>
                      <a:pt x="996" y="204"/>
                      <a:pt x="990" y="201"/>
                    </a:cubicBezTo>
                    <a:cubicBezTo>
                      <a:pt x="986" y="200"/>
                      <a:pt x="975" y="193"/>
                      <a:pt x="974" y="202"/>
                    </a:cubicBezTo>
                    <a:cubicBezTo>
                      <a:pt x="970" y="202"/>
                      <a:pt x="967" y="202"/>
                      <a:pt x="964" y="202"/>
                    </a:cubicBezTo>
                    <a:cubicBezTo>
                      <a:pt x="965" y="214"/>
                      <a:pt x="946" y="206"/>
                      <a:pt x="941" y="207"/>
                    </a:cubicBezTo>
                    <a:cubicBezTo>
                      <a:pt x="937" y="207"/>
                      <a:pt x="934" y="211"/>
                      <a:pt x="930" y="208"/>
                    </a:cubicBezTo>
                    <a:cubicBezTo>
                      <a:pt x="929" y="206"/>
                      <a:pt x="930" y="204"/>
                      <a:pt x="929" y="202"/>
                    </a:cubicBezTo>
                    <a:cubicBezTo>
                      <a:pt x="927" y="201"/>
                      <a:pt x="924" y="200"/>
                      <a:pt x="922" y="200"/>
                    </a:cubicBezTo>
                    <a:cubicBezTo>
                      <a:pt x="921" y="198"/>
                      <a:pt x="922" y="196"/>
                      <a:pt x="922" y="194"/>
                    </a:cubicBezTo>
                    <a:cubicBezTo>
                      <a:pt x="922" y="193"/>
                      <a:pt x="924" y="193"/>
                      <a:pt x="923" y="191"/>
                    </a:cubicBezTo>
                    <a:cubicBezTo>
                      <a:pt x="922" y="190"/>
                      <a:pt x="919" y="191"/>
                      <a:pt x="918" y="190"/>
                    </a:cubicBezTo>
                    <a:cubicBezTo>
                      <a:pt x="917" y="189"/>
                      <a:pt x="907" y="180"/>
                      <a:pt x="909" y="189"/>
                    </a:cubicBezTo>
                    <a:cubicBezTo>
                      <a:pt x="907" y="189"/>
                      <a:pt x="905" y="190"/>
                      <a:pt x="903" y="190"/>
                    </a:cubicBezTo>
                    <a:cubicBezTo>
                      <a:pt x="903" y="192"/>
                      <a:pt x="906" y="197"/>
                      <a:pt x="905" y="199"/>
                    </a:cubicBezTo>
                    <a:cubicBezTo>
                      <a:pt x="904" y="200"/>
                      <a:pt x="896" y="206"/>
                      <a:pt x="895" y="206"/>
                    </a:cubicBezTo>
                    <a:cubicBezTo>
                      <a:pt x="889" y="207"/>
                      <a:pt x="887" y="196"/>
                      <a:pt x="886" y="192"/>
                    </a:cubicBezTo>
                    <a:cubicBezTo>
                      <a:pt x="884" y="184"/>
                      <a:pt x="880" y="177"/>
                      <a:pt x="875" y="170"/>
                    </a:cubicBezTo>
                    <a:cubicBezTo>
                      <a:pt x="872" y="166"/>
                      <a:pt x="868" y="162"/>
                      <a:pt x="866" y="158"/>
                    </a:cubicBezTo>
                    <a:cubicBezTo>
                      <a:pt x="864" y="153"/>
                      <a:pt x="863" y="147"/>
                      <a:pt x="862" y="142"/>
                    </a:cubicBezTo>
                    <a:cubicBezTo>
                      <a:pt x="858" y="132"/>
                      <a:pt x="850" y="126"/>
                      <a:pt x="845" y="116"/>
                    </a:cubicBezTo>
                    <a:cubicBezTo>
                      <a:pt x="841" y="108"/>
                      <a:pt x="837" y="103"/>
                      <a:pt x="832" y="96"/>
                    </a:cubicBezTo>
                    <a:cubicBezTo>
                      <a:pt x="826" y="88"/>
                      <a:pt x="820" y="82"/>
                      <a:pt x="813" y="77"/>
                    </a:cubicBezTo>
                    <a:cubicBezTo>
                      <a:pt x="807" y="72"/>
                      <a:pt x="796" y="68"/>
                      <a:pt x="797" y="58"/>
                    </a:cubicBezTo>
                    <a:cubicBezTo>
                      <a:pt x="802" y="58"/>
                      <a:pt x="804" y="59"/>
                      <a:pt x="806" y="55"/>
                    </a:cubicBezTo>
                    <a:cubicBezTo>
                      <a:pt x="808" y="52"/>
                      <a:pt x="808" y="48"/>
                      <a:pt x="806" y="45"/>
                    </a:cubicBezTo>
                    <a:cubicBezTo>
                      <a:pt x="800" y="48"/>
                      <a:pt x="799" y="51"/>
                      <a:pt x="791" y="50"/>
                    </a:cubicBezTo>
                    <a:cubicBezTo>
                      <a:pt x="792" y="55"/>
                      <a:pt x="790" y="55"/>
                      <a:pt x="787" y="56"/>
                    </a:cubicBezTo>
                    <a:cubicBezTo>
                      <a:pt x="785" y="58"/>
                      <a:pt x="780" y="60"/>
                      <a:pt x="778" y="61"/>
                    </a:cubicBezTo>
                    <a:cubicBezTo>
                      <a:pt x="774" y="62"/>
                      <a:pt x="771" y="60"/>
                      <a:pt x="769" y="63"/>
                    </a:cubicBezTo>
                    <a:cubicBezTo>
                      <a:pt x="768" y="64"/>
                      <a:pt x="770" y="67"/>
                      <a:pt x="769" y="68"/>
                    </a:cubicBezTo>
                    <a:cubicBezTo>
                      <a:pt x="768" y="70"/>
                      <a:pt x="767" y="69"/>
                      <a:pt x="765" y="71"/>
                    </a:cubicBezTo>
                    <a:cubicBezTo>
                      <a:pt x="761" y="73"/>
                      <a:pt x="758" y="72"/>
                      <a:pt x="755" y="74"/>
                    </a:cubicBezTo>
                    <a:cubicBezTo>
                      <a:pt x="753" y="75"/>
                      <a:pt x="753" y="77"/>
                      <a:pt x="752" y="77"/>
                    </a:cubicBezTo>
                    <a:cubicBezTo>
                      <a:pt x="751" y="78"/>
                      <a:pt x="748" y="79"/>
                      <a:pt x="747" y="79"/>
                    </a:cubicBezTo>
                    <a:cubicBezTo>
                      <a:pt x="744" y="82"/>
                      <a:pt x="747" y="85"/>
                      <a:pt x="745" y="88"/>
                    </a:cubicBezTo>
                    <a:cubicBezTo>
                      <a:pt x="743" y="92"/>
                      <a:pt x="741" y="90"/>
                      <a:pt x="740" y="86"/>
                    </a:cubicBezTo>
                    <a:cubicBezTo>
                      <a:pt x="735" y="86"/>
                      <a:pt x="732" y="83"/>
                      <a:pt x="728" y="83"/>
                    </a:cubicBezTo>
                    <a:cubicBezTo>
                      <a:pt x="722" y="83"/>
                      <a:pt x="721" y="90"/>
                      <a:pt x="716" y="91"/>
                    </a:cubicBezTo>
                    <a:cubicBezTo>
                      <a:pt x="717" y="86"/>
                      <a:pt x="712" y="85"/>
                      <a:pt x="713" y="81"/>
                    </a:cubicBezTo>
                    <a:cubicBezTo>
                      <a:pt x="713" y="78"/>
                      <a:pt x="718" y="74"/>
                      <a:pt x="720" y="72"/>
                    </a:cubicBezTo>
                    <a:cubicBezTo>
                      <a:pt x="724" y="70"/>
                      <a:pt x="727" y="74"/>
                      <a:pt x="727" y="67"/>
                    </a:cubicBezTo>
                    <a:cubicBezTo>
                      <a:pt x="726" y="59"/>
                      <a:pt x="723" y="65"/>
                      <a:pt x="720" y="67"/>
                    </a:cubicBezTo>
                    <a:cubicBezTo>
                      <a:pt x="711" y="72"/>
                      <a:pt x="708" y="63"/>
                      <a:pt x="701" y="60"/>
                    </a:cubicBezTo>
                    <a:cubicBezTo>
                      <a:pt x="698" y="59"/>
                      <a:pt x="693" y="61"/>
                      <a:pt x="691" y="59"/>
                    </a:cubicBezTo>
                    <a:cubicBezTo>
                      <a:pt x="687" y="57"/>
                      <a:pt x="688" y="51"/>
                      <a:pt x="682" y="51"/>
                    </a:cubicBezTo>
                    <a:cubicBezTo>
                      <a:pt x="681" y="56"/>
                      <a:pt x="677" y="57"/>
                      <a:pt x="673" y="56"/>
                    </a:cubicBezTo>
                    <a:cubicBezTo>
                      <a:pt x="674" y="66"/>
                      <a:pt x="664" y="58"/>
                      <a:pt x="662" y="58"/>
                    </a:cubicBezTo>
                    <a:cubicBezTo>
                      <a:pt x="658" y="57"/>
                      <a:pt x="659" y="61"/>
                      <a:pt x="656" y="59"/>
                    </a:cubicBezTo>
                    <a:cubicBezTo>
                      <a:pt x="654" y="57"/>
                      <a:pt x="652" y="54"/>
                      <a:pt x="652" y="52"/>
                    </a:cubicBezTo>
                    <a:cubicBezTo>
                      <a:pt x="658" y="52"/>
                      <a:pt x="657" y="48"/>
                      <a:pt x="658" y="44"/>
                    </a:cubicBezTo>
                    <a:cubicBezTo>
                      <a:pt x="658" y="42"/>
                      <a:pt x="657" y="40"/>
                      <a:pt x="657" y="38"/>
                    </a:cubicBezTo>
                    <a:cubicBezTo>
                      <a:pt x="657" y="37"/>
                      <a:pt x="660" y="36"/>
                      <a:pt x="659" y="33"/>
                    </a:cubicBezTo>
                    <a:cubicBezTo>
                      <a:pt x="658" y="31"/>
                      <a:pt x="655" y="32"/>
                      <a:pt x="653" y="30"/>
                    </a:cubicBezTo>
                    <a:cubicBezTo>
                      <a:pt x="651" y="28"/>
                      <a:pt x="653" y="21"/>
                      <a:pt x="652" y="18"/>
                    </a:cubicBezTo>
                    <a:cubicBezTo>
                      <a:pt x="651" y="13"/>
                      <a:pt x="647" y="10"/>
                      <a:pt x="646" y="5"/>
                    </a:cubicBezTo>
                    <a:cubicBezTo>
                      <a:pt x="641" y="4"/>
                      <a:pt x="639" y="9"/>
                      <a:pt x="636" y="11"/>
                    </a:cubicBezTo>
                    <a:cubicBezTo>
                      <a:pt x="630" y="13"/>
                      <a:pt x="627" y="11"/>
                      <a:pt x="623" y="8"/>
                    </a:cubicBezTo>
                    <a:cubicBezTo>
                      <a:pt x="618" y="5"/>
                      <a:pt x="617" y="4"/>
                      <a:pt x="611" y="3"/>
                    </a:cubicBezTo>
                    <a:cubicBezTo>
                      <a:pt x="606" y="3"/>
                      <a:pt x="602" y="4"/>
                      <a:pt x="598" y="0"/>
                    </a:cubicBezTo>
                    <a:cubicBezTo>
                      <a:pt x="598" y="2"/>
                      <a:pt x="598" y="5"/>
                      <a:pt x="598" y="7"/>
                    </a:cubicBezTo>
                    <a:cubicBezTo>
                      <a:pt x="592" y="2"/>
                      <a:pt x="591" y="8"/>
                      <a:pt x="587" y="11"/>
                    </a:cubicBezTo>
                    <a:cubicBezTo>
                      <a:pt x="584" y="12"/>
                      <a:pt x="580" y="10"/>
                      <a:pt x="578" y="12"/>
                    </a:cubicBezTo>
                    <a:cubicBezTo>
                      <a:pt x="577" y="14"/>
                      <a:pt x="580" y="17"/>
                      <a:pt x="579" y="19"/>
                    </a:cubicBezTo>
                    <a:cubicBezTo>
                      <a:pt x="577" y="24"/>
                      <a:pt x="571" y="23"/>
                      <a:pt x="566" y="25"/>
                    </a:cubicBezTo>
                    <a:cubicBezTo>
                      <a:pt x="564" y="26"/>
                      <a:pt x="562" y="27"/>
                      <a:pt x="559" y="28"/>
                    </a:cubicBezTo>
                    <a:cubicBezTo>
                      <a:pt x="547" y="30"/>
                      <a:pt x="536" y="35"/>
                      <a:pt x="524" y="36"/>
                    </a:cubicBezTo>
                    <a:cubicBezTo>
                      <a:pt x="522" y="37"/>
                      <a:pt x="519" y="36"/>
                      <a:pt x="517" y="37"/>
                    </a:cubicBezTo>
                    <a:cubicBezTo>
                      <a:pt x="517" y="37"/>
                      <a:pt x="517" y="35"/>
                      <a:pt x="516" y="35"/>
                    </a:cubicBezTo>
                    <a:cubicBezTo>
                      <a:pt x="515" y="35"/>
                      <a:pt x="514" y="37"/>
                      <a:pt x="513" y="37"/>
                    </a:cubicBezTo>
                    <a:cubicBezTo>
                      <a:pt x="510" y="38"/>
                      <a:pt x="506" y="40"/>
                      <a:pt x="503" y="41"/>
                    </a:cubicBezTo>
                    <a:cubicBezTo>
                      <a:pt x="498" y="44"/>
                      <a:pt x="501" y="46"/>
                      <a:pt x="498" y="50"/>
                    </a:cubicBezTo>
                    <a:cubicBezTo>
                      <a:pt x="495" y="53"/>
                      <a:pt x="492" y="50"/>
                      <a:pt x="488" y="49"/>
                    </a:cubicBezTo>
                    <a:cubicBezTo>
                      <a:pt x="480" y="49"/>
                      <a:pt x="472" y="50"/>
                      <a:pt x="466" y="54"/>
                    </a:cubicBezTo>
                    <a:cubicBezTo>
                      <a:pt x="461" y="57"/>
                      <a:pt x="461" y="55"/>
                      <a:pt x="455" y="56"/>
                    </a:cubicBezTo>
                    <a:cubicBezTo>
                      <a:pt x="452" y="56"/>
                      <a:pt x="446" y="57"/>
                      <a:pt x="443" y="59"/>
                    </a:cubicBezTo>
                    <a:cubicBezTo>
                      <a:pt x="442" y="60"/>
                      <a:pt x="443" y="63"/>
                      <a:pt x="441" y="64"/>
                    </a:cubicBezTo>
                    <a:cubicBezTo>
                      <a:pt x="439" y="65"/>
                      <a:pt x="436" y="63"/>
                      <a:pt x="434" y="63"/>
                    </a:cubicBezTo>
                    <a:cubicBezTo>
                      <a:pt x="428" y="64"/>
                      <a:pt x="428" y="66"/>
                      <a:pt x="426" y="71"/>
                    </a:cubicBezTo>
                    <a:cubicBezTo>
                      <a:pt x="423" y="70"/>
                      <a:pt x="422" y="67"/>
                      <a:pt x="422" y="64"/>
                    </a:cubicBezTo>
                    <a:cubicBezTo>
                      <a:pt x="413" y="62"/>
                      <a:pt x="414" y="70"/>
                      <a:pt x="406" y="68"/>
                    </a:cubicBezTo>
                    <a:cubicBezTo>
                      <a:pt x="402" y="67"/>
                      <a:pt x="391" y="58"/>
                      <a:pt x="392" y="70"/>
                    </a:cubicBezTo>
                    <a:cubicBezTo>
                      <a:pt x="391" y="69"/>
                      <a:pt x="388" y="70"/>
                      <a:pt x="387" y="70"/>
                    </a:cubicBezTo>
                    <a:cubicBezTo>
                      <a:pt x="392" y="73"/>
                      <a:pt x="391" y="78"/>
                      <a:pt x="386" y="80"/>
                    </a:cubicBezTo>
                    <a:cubicBezTo>
                      <a:pt x="392" y="83"/>
                      <a:pt x="391" y="87"/>
                      <a:pt x="390" y="94"/>
                    </a:cubicBezTo>
                    <a:cubicBezTo>
                      <a:pt x="389" y="97"/>
                      <a:pt x="389" y="97"/>
                      <a:pt x="390" y="101"/>
                    </a:cubicBezTo>
                    <a:cubicBezTo>
                      <a:pt x="390" y="104"/>
                      <a:pt x="392" y="106"/>
                      <a:pt x="392" y="109"/>
                    </a:cubicBezTo>
                    <a:cubicBezTo>
                      <a:pt x="391" y="116"/>
                      <a:pt x="384" y="117"/>
                      <a:pt x="381" y="121"/>
                    </a:cubicBezTo>
                    <a:cubicBezTo>
                      <a:pt x="376" y="130"/>
                      <a:pt x="384" y="129"/>
                      <a:pt x="386" y="136"/>
                    </a:cubicBezTo>
                    <a:cubicBezTo>
                      <a:pt x="389" y="145"/>
                      <a:pt x="368" y="156"/>
                      <a:pt x="360" y="155"/>
                    </a:cubicBezTo>
                    <a:cubicBezTo>
                      <a:pt x="358" y="163"/>
                      <a:pt x="366" y="160"/>
                      <a:pt x="369" y="163"/>
                    </a:cubicBezTo>
                    <a:cubicBezTo>
                      <a:pt x="374" y="168"/>
                      <a:pt x="367" y="168"/>
                      <a:pt x="375" y="171"/>
                    </a:cubicBezTo>
                    <a:cubicBezTo>
                      <a:pt x="377" y="172"/>
                      <a:pt x="380" y="172"/>
                      <a:pt x="382" y="173"/>
                    </a:cubicBezTo>
                    <a:cubicBezTo>
                      <a:pt x="384" y="174"/>
                      <a:pt x="385" y="176"/>
                      <a:pt x="387" y="177"/>
                    </a:cubicBezTo>
                    <a:cubicBezTo>
                      <a:pt x="391" y="179"/>
                      <a:pt x="398" y="177"/>
                      <a:pt x="401" y="182"/>
                    </a:cubicBezTo>
                    <a:cubicBezTo>
                      <a:pt x="403" y="186"/>
                      <a:pt x="398" y="202"/>
                      <a:pt x="396" y="205"/>
                    </a:cubicBezTo>
                    <a:cubicBezTo>
                      <a:pt x="391" y="211"/>
                      <a:pt x="377" y="215"/>
                      <a:pt x="370" y="212"/>
                    </a:cubicBezTo>
                    <a:cubicBezTo>
                      <a:pt x="365" y="209"/>
                      <a:pt x="362" y="201"/>
                      <a:pt x="357" y="207"/>
                    </a:cubicBezTo>
                    <a:cubicBezTo>
                      <a:pt x="352" y="211"/>
                      <a:pt x="356" y="219"/>
                      <a:pt x="347" y="217"/>
                    </a:cubicBezTo>
                    <a:cubicBezTo>
                      <a:pt x="344" y="216"/>
                      <a:pt x="342" y="213"/>
                      <a:pt x="339" y="212"/>
                    </a:cubicBezTo>
                    <a:cubicBezTo>
                      <a:pt x="336" y="211"/>
                      <a:pt x="333" y="211"/>
                      <a:pt x="330" y="210"/>
                    </a:cubicBezTo>
                    <a:cubicBezTo>
                      <a:pt x="322" y="207"/>
                      <a:pt x="321" y="202"/>
                      <a:pt x="321" y="195"/>
                    </a:cubicBezTo>
                    <a:cubicBezTo>
                      <a:pt x="318" y="195"/>
                      <a:pt x="315" y="193"/>
                      <a:pt x="312" y="193"/>
                    </a:cubicBezTo>
                    <a:cubicBezTo>
                      <a:pt x="308" y="193"/>
                      <a:pt x="305" y="196"/>
                      <a:pt x="300" y="194"/>
                    </a:cubicBezTo>
                    <a:cubicBezTo>
                      <a:pt x="299" y="196"/>
                      <a:pt x="298" y="200"/>
                      <a:pt x="297" y="203"/>
                    </a:cubicBezTo>
                    <a:cubicBezTo>
                      <a:pt x="295" y="203"/>
                      <a:pt x="291" y="203"/>
                      <a:pt x="289" y="202"/>
                    </a:cubicBezTo>
                    <a:cubicBezTo>
                      <a:pt x="287" y="201"/>
                      <a:pt x="288" y="199"/>
                      <a:pt x="287" y="198"/>
                    </a:cubicBezTo>
                    <a:cubicBezTo>
                      <a:pt x="279" y="192"/>
                      <a:pt x="277" y="198"/>
                      <a:pt x="271" y="199"/>
                    </a:cubicBezTo>
                    <a:cubicBezTo>
                      <a:pt x="267" y="199"/>
                      <a:pt x="263" y="193"/>
                      <a:pt x="264" y="200"/>
                    </a:cubicBezTo>
                    <a:cubicBezTo>
                      <a:pt x="256" y="202"/>
                      <a:pt x="258" y="203"/>
                      <a:pt x="254" y="209"/>
                    </a:cubicBezTo>
                    <a:cubicBezTo>
                      <a:pt x="253" y="211"/>
                      <a:pt x="251" y="214"/>
                      <a:pt x="248" y="215"/>
                    </a:cubicBezTo>
                    <a:cubicBezTo>
                      <a:pt x="243" y="217"/>
                      <a:pt x="247" y="217"/>
                      <a:pt x="241" y="215"/>
                    </a:cubicBezTo>
                    <a:cubicBezTo>
                      <a:pt x="232" y="211"/>
                      <a:pt x="223" y="196"/>
                      <a:pt x="213" y="198"/>
                    </a:cubicBezTo>
                    <a:cubicBezTo>
                      <a:pt x="214" y="204"/>
                      <a:pt x="218" y="204"/>
                      <a:pt x="217" y="211"/>
                    </a:cubicBezTo>
                    <a:cubicBezTo>
                      <a:pt x="216" y="216"/>
                      <a:pt x="213" y="223"/>
                      <a:pt x="210" y="215"/>
                    </a:cubicBezTo>
                    <a:cubicBezTo>
                      <a:pt x="209" y="210"/>
                      <a:pt x="214" y="207"/>
                      <a:pt x="212" y="204"/>
                    </a:cubicBezTo>
                    <a:cubicBezTo>
                      <a:pt x="211" y="201"/>
                      <a:pt x="202" y="198"/>
                      <a:pt x="200" y="195"/>
                    </a:cubicBezTo>
                    <a:cubicBezTo>
                      <a:pt x="198" y="193"/>
                      <a:pt x="199" y="191"/>
                      <a:pt x="197" y="190"/>
                    </a:cubicBezTo>
                    <a:cubicBezTo>
                      <a:pt x="196" y="188"/>
                      <a:pt x="192" y="189"/>
                      <a:pt x="190" y="187"/>
                    </a:cubicBezTo>
                    <a:cubicBezTo>
                      <a:pt x="186" y="184"/>
                      <a:pt x="186" y="180"/>
                      <a:pt x="180" y="178"/>
                    </a:cubicBezTo>
                    <a:cubicBezTo>
                      <a:pt x="176" y="177"/>
                      <a:pt x="172" y="180"/>
                      <a:pt x="168" y="179"/>
                    </a:cubicBezTo>
                    <a:cubicBezTo>
                      <a:pt x="165" y="179"/>
                      <a:pt x="165" y="179"/>
                      <a:pt x="162" y="177"/>
                    </a:cubicBezTo>
                    <a:cubicBezTo>
                      <a:pt x="160" y="175"/>
                      <a:pt x="159" y="171"/>
                      <a:pt x="158" y="170"/>
                    </a:cubicBezTo>
                    <a:cubicBezTo>
                      <a:pt x="154" y="167"/>
                      <a:pt x="153" y="168"/>
                      <a:pt x="149" y="169"/>
                    </a:cubicBezTo>
                    <a:cubicBezTo>
                      <a:pt x="147" y="169"/>
                      <a:pt x="146" y="168"/>
                      <a:pt x="144" y="169"/>
                    </a:cubicBezTo>
                    <a:cubicBezTo>
                      <a:pt x="143" y="170"/>
                      <a:pt x="143" y="172"/>
                      <a:pt x="142" y="172"/>
                    </a:cubicBezTo>
                    <a:cubicBezTo>
                      <a:pt x="140" y="174"/>
                      <a:pt x="138" y="174"/>
                      <a:pt x="137" y="175"/>
                    </a:cubicBezTo>
                    <a:cubicBezTo>
                      <a:pt x="136" y="175"/>
                      <a:pt x="127" y="178"/>
                      <a:pt x="127" y="176"/>
                    </a:cubicBezTo>
                    <a:cubicBezTo>
                      <a:pt x="129" y="171"/>
                      <a:pt x="128" y="170"/>
                      <a:pt x="122" y="169"/>
                    </a:cubicBezTo>
                    <a:cubicBezTo>
                      <a:pt x="120" y="169"/>
                      <a:pt x="117" y="168"/>
                      <a:pt x="116" y="168"/>
                    </a:cubicBezTo>
                    <a:cubicBezTo>
                      <a:pt x="112" y="167"/>
                      <a:pt x="114" y="169"/>
                      <a:pt x="112" y="171"/>
                    </a:cubicBezTo>
                    <a:cubicBezTo>
                      <a:pt x="111" y="172"/>
                      <a:pt x="109" y="171"/>
                      <a:pt x="108" y="174"/>
                    </a:cubicBezTo>
                    <a:cubicBezTo>
                      <a:pt x="107" y="177"/>
                      <a:pt x="108" y="177"/>
                      <a:pt x="105" y="179"/>
                    </a:cubicBezTo>
                    <a:cubicBezTo>
                      <a:pt x="102" y="181"/>
                      <a:pt x="101" y="184"/>
                      <a:pt x="99" y="186"/>
                    </a:cubicBezTo>
                    <a:cubicBezTo>
                      <a:pt x="96" y="188"/>
                      <a:pt x="92" y="190"/>
                      <a:pt x="89" y="192"/>
                    </a:cubicBezTo>
                    <a:cubicBezTo>
                      <a:pt x="85" y="194"/>
                      <a:pt x="83" y="192"/>
                      <a:pt x="80" y="194"/>
                    </a:cubicBezTo>
                    <a:cubicBezTo>
                      <a:pt x="74" y="196"/>
                      <a:pt x="77" y="203"/>
                      <a:pt x="73" y="207"/>
                    </a:cubicBezTo>
                    <a:cubicBezTo>
                      <a:pt x="70" y="209"/>
                      <a:pt x="58" y="215"/>
                      <a:pt x="55" y="213"/>
                    </a:cubicBezTo>
                    <a:cubicBezTo>
                      <a:pt x="55" y="219"/>
                      <a:pt x="58" y="227"/>
                      <a:pt x="59" y="233"/>
                    </a:cubicBezTo>
                    <a:cubicBezTo>
                      <a:pt x="60" y="236"/>
                      <a:pt x="62" y="240"/>
                      <a:pt x="60" y="242"/>
                    </a:cubicBezTo>
                    <a:cubicBezTo>
                      <a:pt x="58" y="245"/>
                      <a:pt x="50" y="247"/>
                      <a:pt x="47" y="245"/>
                    </a:cubicBezTo>
                    <a:cubicBezTo>
                      <a:pt x="45" y="243"/>
                      <a:pt x="42" y="235"/>
                      <a:pt x="41" y="233"/>
                    </a:cubicBezTo>
                    <a:cubicBezTo>
                      <a:pt x="38" y="228"/>
                      <a:pt x="37" y="228"/>
                      <a:pt x="32" y="226"/>
                    </a:cubicBezTo>
                    <a:cubicBezTo>
                      <a:pt x="27" y="223"/>
                      <a:pt x="27" y="221"/>
                      <a:pt x="24" y="228"/>
                    </a:cubicBezTo>
                    <a:cubicBezTo>
                      <a:pt x="22" y="232"/>
                      <a:pt x="22" y="237"/>
                      <a:pt x="19" y="241"/>
                    </a:cubicBezTo>
                    <a:cubicBezTo>
                      <a:pt x="17" y="245"/>
                      <a:pt x="12" y="247"/>
                      <a:pt x="10" y="251"/>
                    </a:cubicBezTo>
                    <a:cubicBezTo>
                      <a:pt x="7" y="257"/>
                      <a:pt x="6" y="262"/>
                      <a:pt x="8" y="268"/>
                    </a:cubicBezTo>
                    <a:cubicBezTo>
                      <a:pt x="11" y="274"/>
                      <a:pt x="16" y="275"/>
                      <a:pt x="11" y="284"/>
                    </a:cubicBezTo>
                    <a:cubicBezTo>
                      <a:pt x="7" y="290"/>
                      <a:pt x="0" y="292"/>
                      <a:pt x="0" y="301"/>
                    </a:cubicBezTo>
                    <a:cubicBezTo>
                      <a:pt x="4" y="302"/>
                      <a:pt x="11" y="304"/>
                      <a:pt x="13" y="307"/>
                    </a:cubicBezTo>
                    <a:cubicBezTo>
                      <a:pt x="14" y="308"/>
                      <a:pt x="18" y="316"/>
                      <a:pt x="19" y="318"/>
                    </a:cubicBezTo>
                    <a:cubicBezTo>
                      <a:pt x="19" y="324"/>
                      <a:pt x="10" y="334"/>
                      <a:pt x="24" y="333"/>
                    </a:cubicBezTo>
                    <a:cubicBezTo>
                      <a:pt x="24" y="332"/>
                      <a:pt x="25" y="330"/>
                      <a:pt x="25" y="329"/>
                    </a:cubicBezTo>
                    <a:cubicBezTo>
                      <a:pt x="28" y="327"/>
                      <a:pt x="39" y="330"/>
                      <a:pt x="42" y="332"/>
                    </a:cubicBezTo>
                    <a:cubicBezTo>
                      <a:pt x="46" y="334"/>
                      <a:pt x="49" y="341"/>
                      <a:pt x="51" y="344"/>
                    </a:cubicBezTo>
                    <a:cubicBezTo>
                      <a:pt x="54" y="349"/>
                      <a:pt x="55" y="354"/>
                      <a:pt x="57" y="359"/>
                    </a:cubicBezTo>
                    <a:cubicBezTo>
                      <a:pt x="60" y="363"/>
                      <a:pt x="66" y="366"/>
                      <a:pt x="64" y="372"/>
                    </a:cubicBezTo>
                    <a:cubicBezTo>
                      <a:pt x="60" y="372"/>
                      <a:pt x="56" y="370"/>
                      <a:pt x="52" y="370"/>
                    </a:cubicBezTo>
                    <a:cubicBezTo>
                      <a:pt x="55" y="379"/>
                      <a:pt x="66" y="382"/>
                      <a:pt x="72" y="387"/>
                    </a:cubicBezTo>
                    <a:cubicBezTo>
                      <a:pt x="74" y="389"/>
                      <a:pt x="76" y="392"/>
                      <a:pt x="77" y="394"/>
                    </a:cubicBezTo>
                    <a:cubicBezTo>
                      <a:pt x="80" y="392"/>
                      <a:pt x="82" y="390"/>
                      <a:pt x="86" y="391"/>
                    </a:cubicBezTo>
                    <a:cubicBezTo>
                      <a:pt x="86" y="384"/>
                      <a:pt x="93" y="384"/>
                      <a:pt x="95" y="380"/>
                    </a:cubicBezTo>
                    <a:cubicBezTo>
                      <a:pt x="100" y="373"/>
                      <a:pt x="100" y="369"/>
                      <a:pt x="106" y="365"/>
                    </a:cubicBezTo>
                    <a:cubicBezTo>
                      <a:pt x="111" y="362"/>
                      <a:pt x="116" y="361"/>
                      <a:pt x="121" y="360"/>
                    </a:cubicBezTo>
                    <a:cubicBezTo>
                      <a:pt x="128" y="357"/>
                      <a:pt x="130" y="358"/>
                      <a:pt x="137" y="358"/>
                    </a:cubicBezTo>
                    <a:cubicBezTo>
                      <a:pt x="136" y="366"/>
                      <a:pt x="158" y="361"/>
                      <a:pt x="163" y="362"/>
                    </a:cubicBezTo>
                    <a:cubicBezTo>
                      <a:pt x="168" y="362"/>
                      <a:pt x="171" y="363"/>
                      <a:pt x="174" y="367"/>
                    </a:cubicBezTo>
                    <a:cubicBezTo>
                      <a:pt x="176" y="370"/>
                      <a:pt x="179" y="375"/>
                      <a:pt x="179" y="378"/>
                    </a:cubicBezTo>
                    <a:cubicBezTo>
                      <a:pt x="188" y="378"/>
                      <a:pt x="178" y="400"/>
                      <a:pt x="175" y="404"/>
                    </a:cubicBezTo>
                    <a:cubicBezTo>
                      <a:pt x="178" y="406"/>
                      <a:pt x="181" y="406"/>
                      <a:pt x="185" y="406"/>
                    </a:cubicBezTo>
                    <a:cubicBezTo>
                      <a:pt x="184" y="413"/>
                      <a:pt x="189" y="424"/>
                      <a:pt x="196" y="418"/>
                    </a:cubicBezTo>
                    <a:cubicBezTo>
                      <a:pt x="198" y="416"/>
                      <a:pt x="197" y="411"/>
                      <a:pt x="200" y="409"/>
                    </a:cubicBezTo>
                    <a:cubicBezTo>
                      <a:pt x="206" y="405"/>
                      <a:pt x="207" y="413"/>
                      <a:pt x="210" y="417"/>
                    </a:cubicBezTo>
                    <a:cubicBezTo>
                      <a:pt x="213" y="420"/>
                      <a:pt x="221" y="423"/>
                      <a:pt x="222" y="429"/>
                    </a:cubicBezTo>
                    <a:cubicBezTo>
                      <a:pt x="222" y="430"/>
                      <a:pt x="216" y="436"/>
                      <a:pt x="214" y="437"/>
                    </a:cubicBezTo>
                    <a:cubicBezTo>
                      <a:pt x="210" y="439"/>
                      <a:pt x="206" y="436"/>
                      <a:pt x="202" y="436"/>
                    </a:cubicBezTo>
                    <a:cubicBezTo>
                      <a:pt x="200" y="436"/>
                      <a:pt x="189" y="443"/>
                      <a:pt x="187" y="446"/>
                    </a:cubicBezTo>
                    <a:cubicBezTo>
                      <a:pt x="186" y="448"/>
                      <a:pt x="186" y="451"/>
                      <a:pt x="184" y="453"/>
                    </a:cubicBezTo>
                    <a:cubicBezTo>
                      <a:pt x="182" y="458"/>
                      <a:pt x="175" y="464"/>
                      <a:pt x="179" y="455"/>
                    </a:cubicBezTo>
                    <a:cubicBezTo>
                      <a:pt x="180" y="450"/>
                      <a:pt x="184" y="442"/>
                      <a:pt x="188" y="438"/>
                    </a:cubicBezTo>
                    <a:cubicBezTo>
                      <a:pt x="190" y="435"/>
                      <a:pt x="200" y="433"/>
                      <a:pt x="199" y="427"/>
                    </a:cubicBezTo>
                    <a:cubicBezTo>
                      <a:pt x="195" y="429"/>
                      <a:pt x="193" y="426"/>
                      <a:pt x="189" y="426"/>
                    </a:cubicBezTo>
                    <a:cubicBezTo>
                      <a:pt x="184" y="425"/>
                      <a:pt x="183" y="428"/>
                      <a:pt x="178" y="430"/>
                    </a:cubicBezTo>
                    <a:cubicBezTo>
                      <a:pt x="174" y="431"/>
                      <a:pt x="172" y="430"/>
                      <a:pt x="167" y="428"/>
                    </a:cubicBezTo>
                    <a:cubicBezTo>
                      <a:pt x="164" y="426"/>
                      <a:pt x="160" y="426"/>
                      <a:pt x="156" y="425"/>
                    </a:cubicBezTo>
                    <a:cubicBezTo>
                      <a:pt x="147" y="422"/>
                      <a:pt x="142" y="420"/>
                      <a:pt x="133" y="424"/>
                    </a:cubicBezTo>
                    <a:cubicBezTo>
                      <a:pt x="130" y="425"/>
                      <a:pt x="129" y="427"/>
                      <a:pt x="126" y="430"/>
                    </a:cubicBezTo>
                    <a:cubicBezTo>
                      <a:pt x="125" y="433"/>
                      <a:pt x="121" y="436"/>
                      <a:pt x="120" y="439"/>
                    </a:cubicBezTo>
                    <a:cubicBezTo>
                      <a:pt x="120" y="441"/>
                      <a:pt x="118" y="440"/>
                      <a:pt x="118" y="443"/>
                    </a:cubicBezTo>
                    <a:cubicBezTo>
                      <a:pt x="126" y="443"/>
                      <a:pt x="127" y="449"/>
                      <a:pt x="127" y="455"/>
                    </a:cubicBezTo>
                    <a:cubicBezTo>
                      <a:pt x="123" y="456"/>
                      <a:pt x="118" y="458"/>
                      <a:pt x="117" y="452"/>
                    </a:cubicBezTo>
                    <a:cubicBezTo>
                      <a:pt x="116" y="446"/>
                      <a:pt x="85" y="455"/>
                      <a:pt x="103" y="464"/>
                    </a:cubicBezTo>
                    <a:cubicBezTo>
                      <a:pt x="107" y="466"/>
                      <a:pt x="111" y="466"/>
                      <a:pt x="114" y="470"/>
                    </a:cubicBezTo>
                    <a:cubicBezTo>
                      <a:pt x="118" y="475"/>
                      <a:pt x="119" y="483"/>
                      <a:pt x="123" y="489"/>
                    </a:cubicBezTo>
                    <a:cubicBezTo>
                      <a:pt x="127" y="495"/>
                      <a:pt x="126" y="498"/>
                      <a:pt x="126" y="506"/>
                    </a:cubicBezTo>
                    <a:cubicBezTo>
                      <a:pt x="126" y="505"/>
                      <a:pt x="137" y="507"/>
                      <a:pt x="138" y="508"/>
                    </a:cubicBezTo>
                    <a:cubicBezTo>
                      <a:pt x="141" y="511"/>
                      <a:pt x="141" y="515"/>
                      <a:pt x="144" y="517"/>
                    </a:cubicBezTo>
                    <a:cubicBezTo>
                      <a:pt x="151" y="521"/>
                      <a:pt x="160" y="515"/>
                      <a:pt x="165" y="523"/>
                    </a:cubicBezTo>
                    <a:cubicBezTo>
                      <a:pt x="165" y="523"/>
                      <a:pt x="163" y="523"/>
                      <a:pt x="163" y="523"/>
                    </a:cubicBezTo>
                    <a:cubicBezTo>
                      <a:pt x="164" y="529"/>
                      <a:pt x="163" y="533"/>
                      <a:pt x="160" y="538"/>
                    </a:cubicBezTo>
                    <a:cubicBezTo>
                      <a:pt x="158" y="544"/>
                      <a:pt x="159" y="548"/>
                      <a:pt x="160" y="554"/>
                    </a:cubicBezTo>
                    <a:cubicBezTo>
                      <a:pt x="170" y="542"/>
                      <a:pt x="191" y="531"/>
                      <a:pt x="206" y="537"/>
                    </a:cubicBezTo>
                    <a:cubicBezTo>
                      <a:pt x="212" y="540"/>
                      <a:pt x="222" y="546"/>
                      <a:pt x="226" y="551"/>
                    </a:cubicBezTo>
                    <a:cubicBezTo>
                      <a:pt x="229" y="557"/>
                      <a:pt x="229" y="564"/>
                      <a:pt x="235" y="569"/>
                    </a:cubicBezTo>
                    <a:cubicBezTo>
                      <a:pt x="240" y="574"/>
                      <a:pt x="245" y="572"/>
                      <a:pt x="251" y="571"/>
                    </a:cubicBezTo>
                    <a:cubicBezTo>
                      <a:pt x="251" y="437"/>
                      <a:pt x="251" y="437"/>
                      <a:pt x="251" y="437"/>
                    </a:cubicBezTo>
                    <a:cubicBezTo>
                      <a:pt x="321" y="415"/>
                      <a:pt x="321" y="415"/>
                      <a:pt x="321" y="415"/>
                    </a:cubicBezTo>
                    <a:cubicBezTo>
                      <a:pt x="384" y="458"/>
                      <a:pt x="384" y="458"/>
                      <a:pt x="384" y="458"/>
                    </a:cubicBezTo>
                    <a:cubicBezTo>
                      <a:pt x="384" y="458"/>
                      <a:pt x="387" y="462"/>
                      <a:pt x="388" y="464"/>
                    </a:cubicBezTo>
                    <a:cubicBezTo>
                      <a:pt x="390" y="467"/>
                      <a:pt x="413" y="495"/>
                      <a:pt x="413" y="495"/>
                    </a:cubicBezTo>
                    <a:cubicBezTo>
                      <a:pt x="413" y="495"/>
                      <a:pt x="440" y="489"/>
                      <a:pt x="449" y="489"/>
                    </a:cubicBezTo>
                    <a:cubicBezTo>
                      <a:pt x="457" y="489"/>
                      <a:pt x="478" y="491"/>
                      <a:pt x="478" y="491"/>
                    </a:cubicBezTo>
                    <a:cubicBezTo>
                      <a:pt x="480" y="490"/>
                      <a:pt x="485" y="487"/>
                      <a:pt x="488" y="487"/>
                    </a:cubicBezTo>
                    <a:cubicBezTo>
                      <a:pt x="494" y="486"/>
                      <a:pt x="494" y="492"/>
                      <a:pt x="499" y="496"/>
                    </a:cubicBezTo>
                    <a:cubicBezTo>
                      <a:pt x="502" y="498"/>
                      <a:pt x="505" y="499"/>
                      <a:pt x="508" y="502"/>
                    </a:cubicBezTo>
                    <a:cubicBezTo>
                      <a:pt x="515" y="509"/>
                      <a:pt x="509" y="514"/>
                      <a:pt x="522" y="514"/>
                    </a:cubicBezTo>
                    <a:cubicBezTo>
                      <a:pt x="521" y="525"/>
                      <a:pt x="518" y="536"/>
                      <a:pt x="519" y="548"/>
                    </a:cubicBezTo>
                    <a:cubicBezTo>
                      <a:pt x="538" y="543"/>
                      <a:pt x="534" y="556"/>
                      <a:pt x="536" y="570"/>
                    </a:cubicBezTo>
                    <a:cubicBezTo>
                      <a:pt x="541" y="591"/>
                      <a:pt x="569" y="566"/>
                      <a:pt x="574" y="582"/>
                    </a:cubicBezTo>
                    <a:cubicBezTo>
                      <a:pt x="576" y="588"/>
                      <a:pt x="573" y="591"/>
                      <a:pt x="578" y="596"/>
                    </a:cubicBezTo>
                    <a:cubicBezTo>
                      <a:pt x="591" y="606"/>
                      <a:pt x="588" y="588"/>
                      <a:pt x="591" y="583"/>
                    </a:cubicBezTo>
                    <a:cubicBezTo>
                      <a:pt x="594" y="578"/>
                      <a:pt x="599" y="576"/>
                      <a:pt x="603" y="572"/>
                    </a:cubicBezTo>
                    <a:cubicBezTo>
                      <a:pt x="607" y="567"/>
                      <a:pt x="605" y="567"/>
                      <a:pt x="612" y="564"/>
                    </a:cubicBezTo>
                    <a:cubicBezTo>
                      <a:pt x="620" y="560"/>
                      <a:pt x="625" y="553"/>
                      <a:pt x="632" y="548"/>
                    </a:cubicBezTo>
                    <a:cubicBezTo>
                      <a:pt x="635" y="546"/>
                      <a:pt x="643" y="540"/>
                      <a:pt x="650" y="538"/>
                    </a:cubicBezTo>
                    <a:cubicBezTo>
                      <a:pt x="652" y="534"/>
                      <a:pt x="654" y="528"/>
                      <a:pt x="657" y="524"/>
                    </a:cubicBezTo>
                    <a:cubicBezTo>
                      <a:pt x="663" y="518"/>
                      <a:pt x="669" y="519"/>
                      <a:pt x="677" y="520"/>
                    </a:cubicBezTo>
                    <a:cubicBezTo>
                      <a:pt x="684" y="521"/>
                      <a:pt x="690" y="524"/>
                      <a:pt x="698" y="524"/>
                    </a:cubicBezTo>
                    <a:cubicBezTo>
                      <a:pt x="705" y="525"/>
                      <a:pt x="712" y="528"/>
                      <a:pt x="717" y="532"/>
                    </a:cubicBezTo>
                    <a:cubicBezTo>
                      <a:pt x="719" y="528"/>
                      <a:pt x="716" y="524"/>
                      <a:pt x="717" y="520"/>
                    </a:cubicBezTo>
                    <a:cubicBezTo>
                      <a:pt x="718" y="518"/>
                      <a:pt x="722" y="510"/>
                      <a:pt x="724" y="509"/>
                    </a:cubicBezTo>
                    <a:cubicBezTo>
                      <a:pt x="726" y="508"/>
                      <a:pt x="733" y="504"/>
                      <a:pt x="735" y="504"/>
                    </a:cubicBezTo>
                    <a:cubicBezTo>
                      <a:pt x="739" y="503"/>
                      <a:pt x="744" y="506"/>
                      <a:pt x="747" y="508"/>
                    </a:cubicBezTo>
                    <a:cubicBezTo>
                      <a:pt x="756" y="513"/>
                      <a:pt x="762" y="517"/>
                      <a:pt x="773" y="518"/>
                    </a:cubicBezTo>
                    <a:cubicBezTo>
                      <a:pt x="779" y="518"/>
                      <a:pt x="778" y="515"/>
                      <a:pt x="782" y="514"/>
                    </a:cubicBezTo>
                    <a:cubicBezTo>
                      <a:pt x="786" y="513"/>
                      <a:pt x="792" y="514"/>
                      <a:pt x="796" y="514"/>
                    </a:cubicBezTo>
                    <a:cubicBezTo>
                      <a:pt x="803" y="514"/>
                      <a:pt x="811" y="512"/>
                      <a:pt x="818" y="513"/>
                    </a:cubicBezTo>
                    <a:cubicBezTo>
                      <a:pt x="822" y="514"/>
                      <a:pt x="826" y="514"/>
                      <a:pt x="831" y="515"/>
                    </a:cubicBezTo>
                    <a:cubicBezTo>
                      <a:pt x="836" y="515"/>
                      <a:pt x="841" y="515"/>
                      <a:pt x="846" y="515"/>
                    </a:cubicBezTo>
                    <a:cubicBezTo>
                      <a:pt x="852" y="515"/>
                      <a:pt x="853" y="517"/>
                      <a:pt x="859" y="519"/>
                    </a:cubicBezTo>
                    <a:cubicBezTo>
                      <a:pt x="862" y="521"/>
                      <a:pt x="868" y="520"/>
                      <a:pt x="871" y="522"/>
                    </a:cubicBezTo>
                    <a:cubicBezTo>
                      <a:pt x="874" y="525"/>
                      <a:pt x="874" y="529"/>
                      <a:pt x="879" y="531"/>
                    </a:cubicBezTo>
                    <a:cubicBezTo>
                      <a:pt x="882" y="532"/>
                      <a:pt x="886" y="530"/>
                      <a:pt x="889" y="532"/>
                    </a:cubicBezTo>
                    <a:cubicBezTo>
                      <a:pt x="894" y="533"/>
                      <a:pt x="897" y="538"/>
                      <a:pt x="899" y="543"/>
                    </a:cubicBezTo>
                    <a:cubicBezTo>
                      <a:pt x="899" y="542"/>
                      <a:pt x="900" y="542"/>
                      <a:pt x="900" y="541"/>
                    </a:cubicBezTo>
                    <a:cubicBezTo>
                      <a:pt x="902" y="534"/>
                      <a:pt x="891" y="514"/>
                      <a:pt x="906" y="515"/>
                    </a:cubicBezTo>
                    <a:cubicBezTo>
                      <a:pt x="906" y="513"/>
                      <a:pt x="905" y="511"/>
                      <a:pt x="903" y="509"/>
                    </a:cubicBezTo>
                    <a:cubicBezTo>
                      <a:pt x="906" y="508"/>
                      <a:pt x="910" y="508"/>
                      <a:pt x="912" y="506"/>
                    </a:cubicBezTo>
                    <a:cubicBezTo>
                      <a:pt x="916" y="501"/>
                      <a:pt x="912" y="504"/>
                      <a:pt x="912" y="499"/>
                    </a:cubicBezTo>
                    <a:cubicBezTo>
                      <a:pt x="911" y="491"/>
                      <a:pt x="911" y="487"/>
                      <a:pt x="908" y="480"/>
                    </a:cubicBezTo>
                    <a:cubicBezTo>
                      <a:pt x="902" y="467"/>
                      <a:pt x="905" y="458"/>
                      <a:pt x="905" y="445"/>
                    </a:cubicBezTo>
                    <a:cubicBezTo>
                      <a:pt x="902" y="444"/>
                      <a:pt x="891" y="445"/>
                      <a:pt x="890" y="442"/>
                    </a:cubicBezTo>
                    <a:cubicBezTo>
                      <a:pt x="888" y="438"/>
                      <a:pt x="900" y="435"/>
                      <a:pt x="904" y="434"/>
                    </a:cubicBezTo>
                    <a:cubicBezTo>
                      <a:pt x="914" y="431"/>
                      <a:pt x="928" y="430"/>
                      <a:pt x="938" y="425"/>
                    </a:cubicBezTo>
                    <a:cubicBezTo>
                      <a:pt x="937" y="435"/>
                      <a:pt x="949" y="429"/>
                      <a:pt x="953" y="430"/>
                    </a:cubicBezTo>
                    <a:cubicBezTo>
                      <a:pt x="958" y="430"/>
                      <a:pt x="966" y="435"/>
                      <a:pt x="964" y="425"/>
                    </a:cubicBezTo>
                    <a:cubicBezTo>
                      <a:pt x="963" y="418"/>
                      <a:pt x="956" y="421"/>
                      <a:pt x="954" y="415"/>
                    </a:cubicBezTo>
                    <a:cubicBezTo>
                      <a:pt x="954" y="411"/>
                      <a:pt x="957" y="405"/>
                      <a:pt x="958" y="401"/>
                    </a:cubicBezTo>
                    <a:cubicBezTo>
                      <a:pt x="961" y="392"/>
                      <a:pt x="966" y="383"/>
                      <a:pt x="969" y="373"/>
                    </a:cubicBezTo>
                    <a:cubicBezTo>
                      <a:pt x="971" y="369"/>
                      <a:pt x="971" y="364"/>
                      <a:pt x="973" y="359"/>
                    </a:cubicBezTo>
                    <a:cubicBezTo>
                      <a:pt x="976" y="351"/>
                      <a:pt x="975" y="353"/>
                      <a:pt x="982" y="356"/>
                    </a:cubicBezTo>
                    <a:cubicBezTo>
                      <a:pt x="991" y="360"/>
                      <a:pt x="1003" y="362"/>
                      <a:pt x="1013" y="362"/>
                    </a:cubicBezTo>
                    <a:cubicBezTo>
                      <a:pt x="1023" y="363"/>
                      <a:pt x="1032" y="361"/>
                      <a:pt x="1039" y="355"/>
                    </a:cubicBezTo>
                    <a:cubicBezTo>
                      <a:pt x="1050" y="345"/>
                      <a:pt x="1038" y="324"/>
                      <a:pt x="1043" y="311"/>
                    </a:cubicBezTo>
                    <a:cubicBezTo>
                      <a:pt x="1047" y="302"/>
                      <a:pt x="1055" y="305"/>
                      <a:pt x="1064" y="300"/>
                    </a:cubicBezTo>
                    <a:cubicBezTo>
                      <a:pt x="1074" y="294"/>
                      <a:pt x="1070" y="290"/>
                      <a:pt x="1074" y="281"/>
                    </a:cubicBezTo>
                    <a:cubicBezTo>
                      <a:pt x="1076" y="276"/>
                      <a:pt x="1081" y="275"/>
                      <a:pt x="1086" y="273"/>
                    </a:cubicBezTo>
                    <a:cubicBezTo>
                      <a:pt x="1085" y="273"/>
                      <a:pt x="1085" y="272"/>
                      <a:pt x="1084" y="27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4" name="Freeform 536">
                <a:extLst>
                  <a:ext uri="{FF2B5EF4-FFF2-40B4-BE49-F238E27FC236}">
                    <a16:creationId xmlns:a16="http://schemas.microsoft.com/office/drawing/2014/main" id="{C8572260-F1AB-493A-B64F-7765A5F90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098" y="3934594"/>
                <a:ext cx="13640" cy="22487"/>
              </a:xfrm>
              <a:custGeom>
                <a:avLst/>
                <a:gdLst>
                  <a:gd name="T0" fmla="*/ 11 w 16"/>
                  <a:gd name="T1" fmla="*/ 26 h 26"/>
                  <a:gd name="T2" fmla="*/ 14 w 16"/>
                  <a:gd name="T3" fmla="*/ 0 h 26"/>
                  <a:gd name="T4" fmla="*/ 0 w 16"/>
                  <a:gd name="T5" fmla="*/ 13 h 26"/>
                  <a:gd name="T6" fmla="*/ 11 w 16"/>
                  <a:gd name="T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6">
                    <a:moveTo>
                      <a:pt x="11" y="26"/>
                    </a:moveTo>
                    <a:cubicBezTo>
                      <a:pt x="13" y="16"/>
                      <a:pt x="16" y="6"/>
                      <a:pt x="14" y="0"/>
                    </a:cubicBezTo>
                    <a:cubicBezTo>
                      <a:pt x="8" y="3"/>
                      <a:pt x="4" y="8"/>
                      <a:pt x="0" y="13"/>
                    </a:cubicBezTo>
                    <a:cubicBezTo>
                      <a:pt x="5" y="17"/>
                      <a:pt x="7" y="23"/>
                      <a:pt x="11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5" name="Freeform 537">
                <a:extLst>
                  <a:ext uri="{FF2B5EF4-FFF2-40B4-BE49-F238E27FC236}">
                    <a16:creationId xmlns:a16="http://schemas.microsoft.com/office/drawing/2014/main" id="{F76FA4F2-EE2E-47B5-86FC-DE42D4FA8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776" y="3943072"/>
                <a:ext cx="29491" cy="49398"/>
              </a:xfrm>
              <a:custGeom>
                <a:avLst/>
                <a:gdLst>
                  <a:gd name="T0" fmla="*/ 34 w 34"/>
                  <a:gd name="T1" fmla="*/ 53 h 57"/>
                  <a:gd name="T2" fmla="*/ 29 w 34"/>
                  <a:gd name="T3" fmla="*/ 42 h 57"/>
                  <a:gd name="T4" fmla="*/ 22 w 34"/>
                  <a:gd name="T5" fmla="*/ 4 h 57"/>
                  <a:gd name="T6" fmla="*/ 1 w 34"/>
                  <a:gd name="T7" fmla="*/ 25 h 57"/>
                  <a:gd name="T8" fmla="*/ 0 w 34"/>
                  <a:gd name="T9" fmla="*/ 25 h 57"/>
                  <a:gd name="T10" fmla="*/ 10 w 34"/>
                  <a:gd name="T11" fmla="*/ 53 h 57"/>
                  <a:gd name="T12" fmla="*/ 34 w 34"/>
                  <a:gd name="T13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57">
                    <a:moveTo>
                      <a:pt x="34" y="53"/>
                    </a:moveTo>
                    <a:cubicBezTo>
                      <a:pt x="31" y="50"/>
                      <a:pt x="30" y="47"/>
                      <a:pt x="29" y="42"/>
                    </a:cubicBezTo>
                    <a:cubicBezTo>
                      <a:pt x="29" y="40"/>
                      <a:pt x="29" y="0"/>
                      <a:pt x="22" y="4"/>
                    </a:cubicBezTo>
                    <a:cubicBezTo>
                      <a:pt x="15" y="7"/>
                      <a:pt x="6" y="20"/>
                      <a:pt x="1" y="25"/>
                    </a:cubicBezTo>
                    <a:cubicBezTo>
                      <a:pt x="1" y="25"/>
                      <a:pt x="0" y="25"/>
                      <a:pt x="0" y="25"/>
                    </a:cubicBezTo>
                    <a:cubicBezTo>
                      <a:pt x="0" y="34"/>
                      <a:pt x="5" y="48"/>
                      <a:pt x="10" y="53"/>
                    </a:cubicBezTo>
                    <a:cubicBezTo>
                      <a:pt x="15" y="57"/>
                      <a:pt x="25" y="56"/>
                      <a:pt x="34" y="5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6" name="Freeform 538">
                <a:extLst>
                  <a:ext uri="{FF2B5EF4-FFF2-40B4-BE49-F238E27FC236}">
                    <a16:creationId xmlns:a16="http://schemas.microsoft.com/office/drawing/2014/main" id="{EF78376E-62B2-4660-8BCD-25D2A2E8D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650" y="4122601"/>
                <a:ext cx="241830" cy="155936"/>
              </a:xfrm>
              <a:custGeom>
                <a:avLst/>
                <a:gdLst>
                  <a:gd name="T0" fmla="*/ 248 w 278"/>
                  <a:gd name="T1" fmla="*/ 0 h 179"/>
                  <a:gd name="T2" fmla="*/ 160 w 278"/>
                  <a:gd name="T3" fmla="*/ 15 h 179"/>
                  <a:gd name="T4" fmla="*/ 134 w 278"/>
                  <a:gd name="T5" fmla="*/ 37 h 179"/>
                  <a:gd name="T6" fmla="*/ 120 w 278"/>
                  <a:gd name="T7" fmla="*/ 56 h 179"/>
                  <a:gd name="T8" fmla="*/ 101 w 278"/>
                  <a:gd name="T9" fmla="*/ 48 h 179"/>
                  <a:gd name="T10" fmla="*/ 60 w 278"/>
                  <a:gd name="T11" fmla="*/ 43 h 179"/>
                  <a:gd name="T12" fmla="*/ 24 w 278"/>
                  <a:gd name="T13" fmla="*/ 40 h 179"/>
                  <a:gd name="T14" fmla="*/ 13 w 278"/>
                  <a:gd name="T15" fmla="*/ 61 h 179"/>
                  <a:gd name="T16" fmla="*/ 0 w 278"/>
                  <a:gd name="T17" fmla="*/ 73 h 179"/>
                  <a:gd name="T18" fmla="*/ 8 w 278"/>
                  <a:gd name="T19" fmla="*/ 125 h 179"/>
                  <a:gd name="T20" fmla="*/ 40 w 278"/>
                  <a:gd name="T21" fmla="*/ 174 h 179"/>
                  <a:gd name="T22" fmla="*/ 51 w 278"/>
                  <a:gd name="T23" fmla="*/ 167 h 179"/>
                  <a:gd name="T24" fmla="*/ 63 w 278"/>
                  <a:gd name="T25" fmla="*/ 166 h 179"/>
                  <a:gd name="T26" fmla="*/ 88 w 278"/>
                  <a:gd name="T27" fmla="*/ 153 h 179"/>
                  <a:gd name="T28" fmla="*/ 112 w 278"/>
                  <a:gd name="T29" fmla="*/ 153 h 179"/>
                  <a:gd name="T30" fmla="*/ 139 w 278"/>
                  <a:gd name="T31" fmla="*/ 140 h 179"/>
                  <a:gd name="T32" fmla="*/ 159 w 278"/>
                  <a:gd name="T33" fmla="*/ 136 h 179"/>
                  <a:gd name="T34" fmla="*/ 171 w 278"/>
                  <a:gd name="T35" fmla="*/ 128 h 179"/>
                  <a:gd name="T36" fmla="*/ 176 w 278"/>
                  <a:gd name="T37" fmla="*/ 118 h 179"/>
                  <a:gd name="T38" fmla="*/ 201 w 278"/>
                  <a:gd name="T39" fmla="*/ 112 h 179"/>
                  <a:gd name="T40" fmla="*/ 228 w 278"/>
                  <a:gd name="T41" fmla="*/ 105 h 179"/>
                  <a:gd name="T42" fmla="*/ 251 w 278"/>
                  <a:gd name="T43" fmla="*/ 97 h 179"/>
                  <a:gd name="T44" fmla="*/ 256 w 278"/>
                  <a:gd name="T45" fmla="*/ 78 h 179"/>
                  <a:gd name="T46" fmla="*/ 278 w 278"/>
                  <a:gd name="T47" fmla="*/ 65 h 179"/>
                  <a:gd name="T48" fmla="*/ 260 w 278"/>
                  <a:gd name="T49" fmla="*/ 31 h 179"/>
                  <a:gd name="T50" fmla="*/ 248 w 278"/>
                  <a:gd name="T51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78" h="179">
                    <a:moveTo>
                      <a:pt x="248" y="0"/>
                    </a:moveTo>
                    <a:cubicBezTo>
                      <a:pt x="219" y="6"/>
                      <a:pt x="186" y="2"/>
                      <a:pt x="160" y="15"/>
                    </a:cubicBezTo>
                    <a:cubicBezTo>
                      <a:pt x="150" y="20"/>
                      <a:pt x="140" y="28"/>
                      <a:pt x="134" y="37"/>
                    </a:cubicBezTo>
                    <a:cubicBezTo>
                      <a:pt x="130" y="43"/>
                      <a:pt x="129" y="55"/>
                      <a:pt x="120" y="56"/>
                    </a:cubicBezTo>
                    <a:cubicBezTo>
                      <a:pt x="113" y="57"/>
                      <a:pt x="108" y="48"/>
                      <a:pt x="101" y="48"/>
                    </a:cubicBezTo>
                    <a:cubicBezTo>
                      <a:pt x="88" y="46"/>
                      <a:pt x="74" y="45"/>
                      <a:pt x="60" y="43"/>
                    </a:cubicBezTo>
                    <a:cubicBezTo>
                      <a:pt x="51" y="43"/>
                      <a:pt x="29" y="49"/>
                      <a:pt x="24" y="40"/>
                    </a:cubicBezTo>
                    <a:cubicBezTo>
                      <a:pt x="10" y="44"/>
                      <a:pt x="16" y="51"/>
                      <a:pt x="13" y="61"/>
                    </a:cubicBezTo>
                    <a:cubicBezTo>
                      <a:pt x="11" y="67"/>
                      <a:pt x="6" y="71"/>
                      <a:pt x="0" y="73"/>
                    </a:cubicBezTo>
                    <a:cubicBezTo>
                      <a:pt x="3" y="90"/>
                      <a:pt x="4" y="108"/>
                      <a:pt x="8" y="125"/>
                    </a:cubicBezTo>
                    <a:cubicBezTo>
                      <a:pt x="11" y="143"/>
                      <a:pt x="14" y="179"/>
                      <a:pt x="40" y="174"/>
                    </a:cubicBezTo>
                    <a:cubicBezTo>
                      <a:pt x="46" y="173"/>
                      <a:pt x="48" y="169"/>
                      <a:pt x="51" y="167"/>
                    </a:cubicBezTo>
                    <a:cubicBezTo>
                      <a:pt x="55" y="166"/>
                      <a:pt x="59" y="167"/>
                      <a:pt x="63" y="166"/>
                    </a:cubicBezTo>
                    <a:cubicBezTo>
                      <a:pt x="73" y="163"/>
                      <a:pt x="78" y="155"/>
                      <a:pt x="88" y="153"/>
                    </a:cubicBezTo>
                    <a:cubicBezTo>
                      <a:pt x="96" y="151"/>
                      <a:pt x="105" y="155"/>
                      <a:pt x="112" y="153"/>
                    </a:cubicBezTo>
                    <a:cubicBezTo>
                      <a:pt x="122" y="149"/>
                      <a:pt x="127" y="141"/>
                      <a:pt x="139" y="140"/>
                    </a:cubicBezTo>
                    <a:cubicBezTo>
                      <a:pt x="149" y="139"/>
                      <a:pt x="151" y="140"/>
                      <a:pt x="159" y="136"/>
                    </a:cubicBezTo>
                    <a:cubicBezTo>
                      <a:pt x="162" y="134"/>
                      <a:pt x="168" y="130"/>
                      <a:pt x="171" y="128"/>
                    </a:cubicBezTo>
                    <a:cubicBezTo>
                      <a:pt x="174" y="126"/>
                      <a:pt x="174" y="119"/>
                      <a:pt x="176" y="118"/>
                    </a:cubicBezTo>
                    <a:cubicBezTo>
                      <a:pt x="181" y="115"/>
                      <a:pt x="195" y="114"/>
                      <a:pt x="201" y="112"/>
                    </a:cubicBezTo>
                    <a:cubicBezTo>
                      <a:pt x="210" y="109"/>
                      <a:pt x="219" y="108"/>
                      <a:pt x="228" y="105"/>
                    </a:cubicBezTo>
                    <a:cubicBezTo>
                      <a:pt x="232" y="104"/>
                      <a:pt x="250" y="99"/>
                      <a:pt x="251" y="97"/>
                    </a:cubicBezTo>
                    <a:cubicBezTo>
                      <a:pt x="254" y="95"/>
                      <a:pt x="252" y="84"/>
                      <a:pt x="256" y="78"/>
                    </a:cubicBezTo>
                    <a:cubicBezTo>
                      <a:pt x="262" y="71"/>
                      <a:pt x="269" y="67"/>
                      <a:pt x="278" y="65"/>
                    </a:cubicBezTo>
                    <a:cubicBezTo>
                      <a:pt x="274" y="54"/>
                      <a:pt x="265" y="42"/>
                      <a:pt x="260" y="31"/>
                    </a:cubicBezTo>
                    <a:cubicBezTo>
                      <a:pt x="256" y="21"/>
                      <a:pt x="253" y="10"/>
                      <a:pt x="2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7" name="Freeform 539">
                <a:extLst>
                  <a:ext uri="{FF2B5EF4-FFF2-40B4-BE49-F238E27FC236}">
                    <a16:creationId xmlns:a16="http://schemas.microsoft.com/office/drawing/2014/main" id="{F1E58925-2712-4ACD-9D12-7FF86ADAC0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7675" y="3971827"/>
                <a:ext cx="188745" cy="207177"/>
              </a:xfrm>
              <a:custGeom>
                <a:avLst/>
                <a:gdLst>
                  <a:gd name="T0" fmla="*/ 190 w 217"/>
                  <a:gd name="T1" fmla="*/ 58 h 238"/>
                  <a:gd name="T2" fmla="*/ 175 w 217"/>
                  <a:gd name="T3" fmla="*/ 40 h 238"/>
                  <a:gd name="T4" fmla="*/ 153 w 217"/>
                  <a:gd name="T5" fmla="*/ 32 h 238"/>
                  <a:gd name="T6" fmla="*/ 117 w 217"/>
                  <a:gd name="T7" fmla="*/ 4 h 238"/>
                  <a:gd name="T8" fmla="*/ 111 w 217"/>
                  <a:gd name="T9" fmla="*/ 7 h 238"/>
                  <a:gd name="T10" fmla="*/ 105 w 217"/>
                  <a:gd name="T11" fmla="*/ 1 h 238"/>
                  <a:gd name="T12" fmla="*/ 99 w 217"/>
                  <a:gd name="T13" fmla="*/ 16 h 238"/>
                  <a:gd name="T14" fmla="*/ 94 w 217"/>
                  <a:gd name="T15" fmla="*/ 30 h 238"/>
                  <a:gd name="T16" fmla="*/ 91 w 217"/>
                  <a:gd name="T17" fmla="*/ 40 h 238"/>
                  <a:gd name="T18" fmla="*/ 86 w 217"/>
                  <a:gd name="T19" fmla="*/ 63 h 238"/>
                  <a:gd name="T20" fmla="*/ 96 w 217"/>
                  <a:gd name="T21" fmla="*/ 83 h 238"/>
                  <a:gd name="T22" fmla="*/ 90 w 217"/>
                  <a:gd name="T23" fmla="*/ 108 h 238"/>
                  <a:gd name="T24" fmla="*/ 82 w 217"/>
                  <a:gd name="T25" fmla="*/ 138 h 238"/>
                  <a:gd name="T26" fmla="*/ 48 w 217"/>
                  <a:gd name="T27" fmla="*/ 156 h 238"/>
                  <a:gd name="T28" fmla="*/ 1 w 217"/>
                  <a:gd name="T29" fmla="*/ 172 h 238"/>
                  <a:gd name="T30" fmla="*/ 0 w 217"/>
                  <a:gd name="T31" fmla="*/ 173 h 238"/>
                  <a:gd name="T32" fmla="*/ 12 w 217"/>
                  <a:gd name="T33" fmla="*/ 204 h 238"/>
                  <a:gd name="T34" fmla="*/ 30 w 217"/>
                  <a:gd name="T35" fmla="*/ 238 h 238"/>
                  <a:gd name="T36" fmla="*/ 49 w 217"/>
                  <a:gd name="T37" fmla="*/ 232 h 238"/>
                  <a:gd name="T38" fmla="*/ 60 w 217"/>
                  <a:gd name="T39" fmla="*/ 226 h 238"/>
                  <a:gd name="T40" fmla="*/ 74 w 217"/>
                  <a:gd name="T41" fmla="*/ 227 h 238"/>
                  <a:gd name="T42" fmla="*/ 88 w 217"/>
                  <a:gd name="T43" fmla="*/ 212 h 238"/>
                  <a:gd name="T44" fmla="*/ 115 w 217"/>
                  <a:gd name="T45" fmla="*/ 200 h 238"/>
                  <a:gd name="T46" fmla="*/ 132 w 217"/>
                  <a:gd name="T47" fmla="*/ 179 h 238"/>
                  <a:gd name="T48" fmla="*/ 146 w 217"/>
                  <a:gd name="T49" fmla="*/ 175 h 238"/>
                  <a:gd name="T50" fmla="*/ 155 w 217"/>
                  <a:gd name="T51" fmla="*/ 170 h 238"/>
                  <a:gd name="T52" fmla="*/ 153 w 217"/>
                  <a:gd name="T53" fmla="*/ 161 h 238"/>
                  <a:gd name="T54" fmla="*/ 155 w 217"/>
                  <a:gd name="T55" fmla="*/ 148 h 238"/>
                  <a:gd name="T56" fmla="*/ 165 w 217"/>
                  <a:gd name="T57" fmla="*/ 129 h 238"/>
                  <a:gd name="T58" fmla="*/ 172 w 217"/>
                  <a:gd name="T59" fmla="*/ 134 h 238"/>
                  <a:gd name="T60" fmla="*/ 177 w 217"/>
                  <a:gd name="T61" fmla="*/ 125 h 238"/>
                  <a:gd name="T62" fmla="*/ 202 w 217"/>
                  <a:gd name="T63" fmla="*/ 94 h 238"/>
                  <a:gd name="T64" fmla="*/ 190 w 217"/>
                  <a:gd name="T65" fmla="*/ 5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7" h="238">
                    <a:moveTo>
                      <a:pt x="190" y="58"/>
                    </a:moveTo>
                    <a:cubicBezTo>
                      <a:pt x="183" y="48"/>
                      <a:pt x="186" y="45"/>
                      <a:pt x="175" y="40"/>
                    </a:cubicBezTo>
                    <a:cubicBezTo>
                      <a:pt x="169" y="37"/>
                      <a:pt x="160" y="34"/>
                      <a:pt x="153" y="32"/>
                    </a:cubicBezTo>
                    <a:cubicBezTo>
                      <a:pt x="137" y="27"/>
                      <a:pt x="122" y="21"/>
                      <a:pt x="117" y="4"/>
                    </a:cubicBezTo>
                    <a:cubicBezTo>
                      <a:pt x="115" y="6"/>
                      <a:pt x="113" y="7"/>
                      <a:pt x="111" y="7"/>
                    </a:cubicBezTo>
                    <a:cubicBezTo>
                      <a:pt x="106" y="7"/>
                      <a:pt x="108" y="0"/>
                      <a:pt x="105" y="1"/>
                    </a:cubicBezTo>
                    <a:cubicBezTo>
                      <a:pt x="98" y="2"/>
                      <a:pt x="100" y="11"/>
                      <a:pt x="99" y="16"/>
                    </a:cubicBezTo>
                    <a:cubicBezTo>
                      <a:pt x="98" y="22"/>
                      <a:pt x="98" y="23"/>
                      <a:pt x="94" y="30"/>
                    </a:cubicBezTo>
                    <a:cubicBezTo>
                      <a:pt x="93" y="32"/>
                      <a:pt x="92" y="37"/>
                      <a:pt x="91" y="40"/>
                    </a:cubicBezTo>
                    <a:cubicBezTo>
                      <a:pt x="88" y="49"/>
                      <a:pt x="84" y="54"/>
                      <a:pt x="86" y="63"/>
                    </a:cubicBezTo>
                    <a:cubicBezTo>
                      <a:pt x="87" y="70"/>
                      <a:pt x="94" y="76"/>
                      <a:pt x="96" y="83"/>
                    </a:cubicBezTo>
                    <a:cubicBezTo>
                      <a:pt x="97" y="92"/>
                      <a:pt x="93" y="100"/>
                      <a:pt x="90" y="108"/>
                    </a:cubicBezTo>
                    <a:cubicBezTo>
                      <a:pt x="86" y="117"/>
                      <a:pt x="86" y="129"/>
                      <a:pt x="82" y="138"/>
                    </a:cubicBezTo>
                    <a:cubicBezTo>
                      <a:pt x="77" y="150"/>
                      <a:pt x="60" y="152"/>
                      <a:pt x="48" y="156"/>
                    </a:cubicBezTo>
                    <a:cubicBezTo>
                      <a:pt x="32" y="162"/>
                      <a:pt x="17" y="168"/>
                      <a:pt x="1" y="172"/>
                    </a:cubicBezTo>
                    <a:cubicBezTo>
                      <a:pt x="1" y="172"/>
                      <a:pt x="0" y="172"/>
                      <a:pt x="0" y="173"/>
                    </a:cubicBezTo>
                    <a:cubicBezTo>
                      <a:pt x="5" y="183"/>
                      <a:pt x="8" y="194"/>
                      <a:pt x="12" y="204"/>
                    </a:cubicBezTo>
                    <a:cubicBezTo>
                      <a:pt x="17" y="215"/>
                      <a:pt x="26" y="227"/>
                      <a:pt x="30" y="238"/>
                    </a:cubicBezTo>
                    <a:cubicBezTo>
                      <a:pt x="36" y="236"/>
                      <a:pt x="43" y="235"/>
                      <a:pt x="49" y="232"/>
                    </a:cubicBezTo>
                    <a:cubicBezTo>
                      <a:pt x="54" y="231"/>
                      <a:pt x="55" y="227"/>
                      <a:pt x="60" y="226"/>
                    </a:cubicBezTo>
                    <a:cubicBezTo>
                      <a:pt x="64" y="225"/>
                      <a:pt x="69" y="229"/>
                      <a:pt x="74" y="227"/>
                    </a:cubicBezTo>
                    <a:cubicBezTo>
                      <a:pt x="83" y="225"/>
                      <a:pt x="84" y="218"/>
                      <a:pt x="88" y="212"/>
                    </a:cubicBezTo>
                    <a:cubicBezTo>
                      <a:pt x="94" y="203"/>
                      <a:pt x="107" y="206"/>
                      <a:pt x="115" y="200"/>
                    </a:cubicBezTo>
                    <a:cubicBezTo>
                      <a:pt x="123" y="195"/>
                      <a:pt x="123" y="184"/>
                      <a:pt x="132" y="179"/>
                    </a:cubicBezTo>
                    <a:cubicBezTo>
                      <a:pt x="137" y="176"/>
                      <a:pt x="139" y="175"/>
                      <a:pt x="146" y="175"/>
                    </a:cubicBezTo>
                    <a:cubicBezTo>
                      <a:pt x="150" y="174"/>
                      <a:pt x="153" y="175"/>
                      <a:pt x="155" y="170"/>
                    </a:cubicBezTo>
                    <a:cubicBezTo>
                      <a:pt x="155" y="168"/>
                      <a:pt x="153" y="163"/>
                      <a:pt x="153" y="161"/>
                    </a:cubicBezTo>
                    <a:cubicBezTo>
                      <a:pt x="153" y="156"/>
                      <a:pt x="154" y="152"/>
                      <a:pt x="155" y="148"/>
                    </a:cubicBezTo>
                    <a:cubicBezTo>
                      <a:pt x="157" y="142"/>
                      <a:pt x="159" y="131"/>
                      <a:pt x="165" y="129"/>
                    </a:cubicBezTo>
                    <a:cubicBezTo>
                      <a:pt x="165" y="133"/>
                      <a:pt x="168" y="136"/>
                      <a:pt x="172" y="134"/>
                    </a:cubicBezTo>
                    <a:cubicBezTo>
                      <a:pt x="176" y="133"/>
                      <a:pt x="176" y="128"/>
                      <a:pt x="177" y="125"/>
                    </a:cubicBezTo>
                    <a:cubicBezTo>
                      <a:pt x="184" y="112"/>
                      <a:pt x="194" y="105"/>
                      <a:pt x="202" y="94"/>
                    </a:cubicBezTo>
                    <a:cubicBezTo>
                      <a:pt x="217" y="74"/>
                      <a:pt x="201" y="74"/>
                      <a:pt x="190" y="5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48" name="Freeform 540">
                <a:extLst>
                  <a:ext uri="{FF2B5EF4-FFF2-40B4-BE49-F238E27FC236}">
                    <a16:creationId xmlns:a16="http://schemas.microsoft.com/office/drawing/2014/main" id="{7CE9184F-254E-41F8-80B2-47998606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1823" y="3945653"/>
                <a:ext cx="117597" cy="88843"/>
              </a:xfrm>
              <a:custGeom>
                <a:avLst/>
                <a:gdLst>
                  <a:gd name="T0" fmla="*/ 43 w 135"/>
                  <a:gd name="T1" fmla="*/ 90 h 102"/>
                  <a:gd name="T2" fmla="*/ 108 w 135"/>
                  <a:gd name="T3" fmla="*/ 101 h 102"/>
                  <a:gd name="T4" fmla="*/ 104 w 135"/>
                  <a:gd name="T5" fmla="*/ 93 h 102"/>
                  <a:gd name="T6" fmla="*/ 109 w 135"/>
                  <a:gd name="T7" fmla="*/ 70 h 102"/>
                  <a:gd name="T8" fmla="*/ 112 w 135"/>
                  <a:gd name="T9" fmla="*/ 60 h 102"/>
                  <a:gd name="T10" fmla="*/ 117 w 135"/>
                  <a:gd name="T11" fmla="*/ 46 h 102"/>
                  <a:gd name="T12" fmla="*/ 123 w 135"/>
                  <a:gd name="T13" fmla="*/ 31 h 102"/>
                  <a:gd name="T14" fmla="*/ 129 w 135"/>
                  <a:gd name="T15" fmla="*/ 37 h 102"/>
                  <a:gd name="T16" fmla="*/ 135 w 135"/>
                  <a:gd name="T17" fmla="*/ 34 h 102"/>
                  <a:gd name="T18" fmla="*/ 133 w 135"/>
                  <a:gd name="T19" fmla="*/ 30 h 102"/>
                  <a:gd name="T20" fmla="*/ 134 w 135"/>
                  <a:gd name="T21" fmla="*/ 13 h 102"/>
                  <a:gd name="T22" fmla="*/ 123 w 135"/>
                  <a:gd name="T23" fmla="*/ 0 h 102"/>
                  <a:gd name="T24" fmla="*/ 101 w 135"/>
                  <a:gd name="T25" fmla="*/ 23 h 102"/>
                  <a:gd name="T26" fmla="*/ 66 w 135"/>
                  <a:gd name="T27" fmla="*/ 49 h 102"/>
                  <a:gd name="T28" fmla="*/ 64 w 135"/>
                  <a:gd name="T29" fmla="*/ 47 h 102"/>
                  <a:gd name="T30" fmla="*/ 33 w 135"/>
                  <a:gd name="T31" fmla="*/ 50 h 102"/>
                  <a:gd name="T32" fmla="*/ 12 w 135"/>
                  <a:gd name="T33" fmla="*/ 46 h 102"/>
                  <a:gd name="T34" fmla="*/ 0 w 135"/>
                  <a:gd name="T35" fmla="*/ 48 h 102"/>
                  <a:gd name="T36" fmla="*/ 18 w 135"/>
                  <a:gd name="T37" fmla="*/ 71 h 102"/>
                  <a:gd name="T38" fmla="*/ 43 w 135"/>
                  <a:gd name="T39" fmla="*/ 9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5" h="102">
                    <a:moveTo>
                      <a:pt x="43" y="90"/>
                    </a:moveTo>
                    <a:cubicBezTo>
                      <a:pt x="61" y="94"/>
                      <a:pt x="88" y="102"/>
                      <a:pt x="108" y="101"/>
                    </a:cubicBezTo>
                    <a:cubicBezTo>
                      <a:pt x="106" y="98"/>
                      <a:pt x="104" y="96"/>
                      <a:pt x="104" y="93"/>
                    </a:cubicBezTo>
                    <a:cubicBezTo>
                      <a:pt x="102" y="84"/>
                      <a:pt x="106" y="79"/>
                      <a:pt x="109" y="70"/>
                    </a:cubicBezTo>
                    <a:cubicBezTo>
                      <a:pt x="110" y="67"/>
                      <a:pt x="111" y="62"/>
                      <a:pt x="112" y="60"/>
                    </a:cubicBezTo>
                    <a:cubicBezTo>
                      <a:pt x="116" y="53"/>
                      <a:pt x="116" y="52"/>
                      <a:pt x="117" y="46"/>
                    </a:cubicBezTo>
                    <a:cubicBezTo>
                      <a:pt x="118" y="41"/>
                      <a:pt x="116" y="32"/>
                      <a:pt x="123" y="31"/>
                    </a:cubicBezTo>
                    <a:cubicBezTo>
                      <a:pt x="126" y="30"/>
                      <a:pt x="124" y="37"/>
                      <a:pt x="129" y="37"/>
                    </a:cubicBezTo>
                    <a:cubicBezTo>
                      <a:pt x="131" y="37"/>
                      <a:pt x="133" y="36"/>
                      <a:pt x="135" y="34"/>
                    </a:cubicBezTo>
                    <a:cubicBezTo>
                      <a:pt x="134" y="33"/>
                      <a:pt x="134" y="31"/>
                      <a:pt x="133" y="30"/>
                    </a:cubicBezTo>
                    <a:cubicBezTo>
                      <a:pt x="132" y="25"/>
                      <a:pt x="133" y="19"/>
                      <a:pt x="134" y="13"/>
                    </a:cubicBezTo>
                    <a:cubicBezTo>
                      <a:pt x="130" y="10"/>
                      <a:pt x="128" y="4"/>
                      <a:pt x="123" y="0"/>
                    </a:cubicBezTo>
                    <a:cubicBezTo>
                      <a:pt x="116" y="8"/>
                      <a:pt x="109" y="17"/>
                      <a:pt x="101" y="23"/>
                    </a:cubicBezTo>
                    <a:cubicBezTo>
                      <a:pt x="88" y="33"/>
                      <a:pt x="84" y="46"/>
                      <a:pt x="66" y="49"/>
                    </a:cubicBezTo>
                    <a:cubicBezTo>
                      <a:pt x="65" y="49"/>
                      <a:pt x="65" y="47"/>
                      <a:pt x="64" y="47"/>
                    </a:cubicBezTo>
                    <a:cubicBezTo>
                      <a:pt x="56" y="50"/>
                      <a:pt x="42" y="49"/>
                      <a:pt x="33" y="50"/>
                    </a:cubicBezTo>
                    <a:cubicBezTo>
                      <a:pt x="23" y="51"/>
                      <a:pt x="16" y="50"/>
                      <a:pt x="12" y="46"/>
                    </a:cubicBezTo>
                    <a:cubicBezTo>
                      <a:pt x="8" y="47"/>
                      <a:pt x="4" y="48"/>
                      <a:pt x="0" y="48"/>
                    </a:cubicBezTo>
                    <a:cubicBezTo>
                      <a:pt x="4" y="56"/>
                      <a:pt x="13" y="64"/>
                      <a:pt x="18" y="71"/>
                    </a:cubicBezTo>
                    <a:cubicBezTo>
                      <a:pt x="26" y="82"/>
                      <a:pt x="30" y="88"/>
                      <a:pt x="43" y="9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  <p:sp>
            <p:nvSpPr>
              <p:cNvPr id="849" name="Freeform 541">
                <a:extLst>
                  <a:ext uri="{FF2B5EF4-FFF2-40B4-BE49-F238E27FC236}">
                    <a16:creationId xmlns:a16="http://schemas.microsoft.com/office/drawing/2014/main" id="{368CD0C1-DF2F-47C2-A84E-0CCC2D61F2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5028" y="3694976"/>
                <a:ext cx="45343" cy="21013"/>
              </a:xfrm>
              <a:custGeom>
                <a:avLst/>
                <a:gdLst>
                  <a:gd name="T0" fmla="*/ 22 w 52"/>
                  <a:gd name="T1" fmla="*/ 8 h 24"/>
                  <a:gd name="T2" fmla="*/ 17 w 52"/>
                  <a:gd name="T3" fmla="*/ 3 h 24"/>
                  <a:gd name="T4" fmla="*/ 11 w 52"/>
                  <a:gd name="T5" fmla="*/ 3 h 24"/>
                  <a:gd name="T6" fmla="*/ 5 w 52"/>
                  <a:gd name="T7" fmla="*/ 15 h 24"/>
                  <a:gd name="T8" fmla="*/ 14 w 52"/>
                  <a:gd name="T9" fmla="*/ 20 h 24"/>
                  <a:gd name="T10" fmla="*/ 24 w 52"/>
                  <a:gd name="T11" fmla="*/ 24 h 24"/>
                  <a:gd name="T12" fmla="*/ 41 w 52"/>
                  <a:gd name="T13" fmla="*/ 11 h 24"/>
                  <a:gd name="T14" fmla="*/ 52 w 52"/>
                  <a:gd name="T15" fmla="*/ 9 h 24"/>
                  <a:gd name="T16" fmla="*/ 51 w 52"/>
                  <a:gd name="T17" fmla="*/ 8 h 24"/>
                  <a:gd name="T18" fmla="*/ 22 w 52"/>
                  <a:gd name="T19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24">
                    <a:moveTo>
                      <a:pt x="22" y="8"/>
                    </a:moveTo>
                    <a:cubicBezTo>
                      <a:pt x="20" y="6"/>
                      <a:pt x="18" y="5"/>
                      <a:pt x="17" y="3"/>
                    </a:cubicBezTo>
                    <a:cubicBezTo>
                      <a:pt x="15" y="3"/>
                      <a:pt x="12" y="3"/>
                      <a:pt x="11" y="3"/>
                    </a:cubicBezTo>
                    <a:cubicBezTo>
                      <a:pt x="9" y="3"/>
                      <a:pt x="0" y="13"/>
                      <a:pt x="5" y="15"/>
                    </a:cubicBezTo>
                    <a:cubicBezTo>
                      <a:pt x="8" y="17"/>
                      <a:pt x="11" y="19"/>
                      <a:pt x="14" y="20"/>
                    </a:cubicBezTo>
                    <a:cubicBezTo>
                      <a:pt x="17" y="21"/>
                      <a:pt x="22" y="24"/>
                      <a:pt x="24" y="24"/>
                    </a:cubicBezTo>
                    <a:cubicBezTo>
                      <a:pt x="27" y="15"/>
                      <a:pt x="41" y="21"/>
                      <a:pt x="41" y="11"/>
                    </a:cubicBezTo>
                    <a:cubicBezTo>
                      <a:pt x="45" y="12"/>
                      <a:pt x="49" y="11"/>
                      <a:pt x="52" y="9"/>
                    </a:cubicBezTo>
                    <a:cubicBezTo>
                      <a:pt x="51" y="9"/>
                      <a:pt x="51" y="8"/>
                      <a:pt x="51" y="8"/>
                    </a:cubicBezTo>
                    <a:cubicBezTo>
                      <a:pt x="41" y="6"/>
                      <a:pt x="27" y="0"/>
                      <a:pt x="22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0" name="Freeform 542">
                <a:extLst>
                  <a:ext uri="{FF2B5EF4-FFF2-40B4-BE49-F238E27FC236}">
                    <a16:creationId xmlns:a16="http://schemas.microsoft.com/office/drawing/2014/main" id="{6951D7E4-12CF-4216-AF17-FCA2B8B46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9774" y="3682811"/>
                <a:ext cx="44606" cy="19169"/>
              </a:xfrm>
              <a:custGeom>
                <a:avLst/>
                <a:gdLst>
                  <a:gd name="T0" fmla="*/ 36 w 51"/>
                  <a:gd name="T1" fmla="*/ 11 h 22"/>
                  <a:gd name="T2" fmla="*/ 51 w 51"/>
                  <a:gd name="T3" fmla="*/ 2 h 22"/>
                  <a:gd name="T4" fmla="*/ 43 w 51"/>
                  <a:gd name="T5" fmla="*/ 3 h 22"/>
                  <a:gd name="T6" fmla="*/ 33 w 51"/>
                  <a:gd name="T7" fmla="*/ 6 h 22"/>
                  <a:gd name="T8" fmla="*/ 14 w 51"/>
                  <a:gd name="T9" fmla="*/ 12 h 22"/>
                  <a:gd name="T10" fmla="*/ 5 w 51"/>
                  <a:gd name="T11" fmla="*/ 12 h 22"/>
                  <a:gd name="T12" fmla="*/ 2 w 51"/>
                  <a:gd name="T13" fmla="*/ 17 h 22"/>
                  <a:gd name="T14" fmla="*/ 0 w 51"/>
                  <a:gd name="T15" fmla="*/ 17 h 22"/>
                  <a:gd name="T16" fmla="*/ 5 w 51"/>
                  <a:gd name="T17" fmla="*/ 22 h 22"/>
                  <a:gd name="T18" fmla="*/ 34 w 51"/>
                  <a:gd name="T19" fmla="*/ 22 h 22"/>
                  <a:gd name="T20" fmla="*/ 36 w 51"/>
                  <a:gd name="T21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2">
                    <a:moveTo>
                      <a:pt x="36" y="11"/>
                    </a:moveTo>
                    <a:cubicBezTo>
                      <a:pt x="40" y="8"/>
                      <a:pt x="49" y="6"/>
                      <a:pt x="51" y="2"/>
                    </a:cubicBezTo>
                    <a:cubicBezTo>
                      <a:pt x="47" y="0"/>
                      <a:pt x="46" y="2"/>
                      <a:pt x="43" y="3"/>
                    </a:cubicBezTo>
                    <a:cubicBezTo>
                      <a:pt x="40" y="4"/>
                      <a:pt x="36" y="5"/>
                      <a:pt x="33" y="6"/>
                    </a:cubicBezTo>
                    <a:cubicBezTo>
                      <a:pt x="26" y="8"/>
                      <a:pt x="21" y="12"/>
                      <a:pt x="14" y="12"/>
                    </a:cubicBezTo>
                    <a:cubicBezTo>
                      <a:pt x="9" y="11"/>
                      <a:pt x="9" y="9"/>
                      <a:pt x="5" y="12"/>
                    </a:cubicBezTo>
                    <a:cubicBezTo>
                      <a:pt x="3" y="13"/>
                      <a:pt x="6" y="16"/>
                      <a:pt x="2" y="17"/>
                    </a:cubicBezTo>
                    <a:cubicBezTo>
                      <a:pt x="2" y="17"/>
                      <a:pt x="1" y="17"/>
                      <a:pt x="0" y="17"/>
                    </a:cubicBezTo>
                    <a:cubicBezTo>
                      <a:pt x="1" y="19"/>
                      <a:pt x="3" y="20"/>
                      <a:pt x="5" y="22"/>
                    </a:cubicBezTo>
                    <a:cubicBezTo>
                      <a:pt x="10" y="14"/>
                      <a:pt x="24" y="20"/>
                      <a:pt x="34" y="22"/>
                    </a:cubicBezTo>
                    <a:cubicBezTo>
                      <a:pt x="34" y="16"/>
                      <a:pt x="31" y="16"/>
                      <a:pt x="36" y="1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1" name="Freeform 543">
                <a:extLst>
                  <a:ext uri="{FF2B5EF4-FFF2-40B4-BE49-F238E27FC236}">
                    <a16:creationId xmlns:a16="http://schemas.microsoft.com/office/drawing/2014/main" id="{62979641-E86D-42A4-A14F-F85452A76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6545" y="3710827"/>
                <a:ext cx="34652" cy="44237"/>
              </a:xfrm>
              <a:custGeom>
                <a:avLst/>
                <a:gdLst>
                  <a:gd name="T0" fmla="*/ 11 w 40"/>
                  <a:gd name="T1" fmla="*/ 47 h 51"/>
                  <a:gd name="T2" fmla="*/ 26 w 40"/>
                  <a:gd name="T3" fmla="*/ 29 h 51"/>
                  <a:gd name="T4" fmla="*/ 34 w 40"/>
                  <a:gd name="T5" fmla="*/ 7 h 51"/>
                  <a:gd name="T6" fmla="*/ 28 w 40"/>
                  <a:gd name="T7" fmla="*/ 1 h 51"/>
                  <a:gd name="T8" fmla="*/ 21 w 40"/>
                  <a:gd name="T9" fmla="*/ 1 h 51"/>
                  <a:gd name="T10" fmla="*/ 16 w 40"/>
                  <a:gd name="T11" fmla="*/ 9 h 51"/>
                  <a:gd name="T12" fmla="*/ 6 w 40"/>
                  <a:gd name="T13" fmla="*/ 36 h 51"/>
                  <a:gd name="T14" fmla="*/ 0 w 40"/>
                  <a:gd name="T15" fmla="*/ 51 h 51"/>
                  <a:gd name="T16" fmla="*/ 3 w 40"/>
                  <a:gd name="T17" fmla="*/ 51 h 51"/>
                  <a:gd name="T18" fmla="*/ 11 w 40"/>
                  <a:gd name="T19" fmla="*/ 4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51">
                    <a:moveTo>
                      <a:pt x="11" y="47"/>
                    </a:moveTo>
                    <a:cubicBezTo>
                      <a:pt x="18" y="43"/>
                      <a:pt x="20" y="37"/>
                      <a:pt x="26" y="29"/>
                    </a:cubicBezTo>
                    <a:cubicBezTo>
                      <a:pt x="34" y="20"/>
                      <a:pt x="40" y="19"/>
                      <a:pt x="34" y="7"/>
                    </a:cubicBezTo>
                    <a:cubicBezTo>
                      <a:pt x="31" y="3"/>
                      <a:pt x="34" y="3"/>
                      <a:pt x="28" y="1"/>
                    </a:cubicBezTo>
                    <a:cubicBezTo>
                      <a:pt x="26" y="0"/>
                      <a:pt x="23" y="0"/>
                      <a:pt x="21" y="1"/>
                    </a:cubicBezTo>
                    <a:cubicBezTo>
                      <a:pt x="21" y="4"/>
                      <a:pt x="19" y="5"/>
                      <a:pt x="16" y="9"/>
                    </a:cubicBezTo>
                    <a:cubicBezTo>
                      <a:pt x="11" y="17"/>
                      <a:pt x="10" y="27"/>
                      <a:pt x="6" y="36"/>
                    </a:cubicBezTo>
                    <a:cubicBezTo>
                      <a:pt x="4" y="41"/>
                      <a:pt x="2" y="46"/>
                      <a:pt x="0" y="51"/>
                    </a:cubicBezTo>
                    <a:cubicBezTo>
                      <a:pt x="1" y="51"/>
                      <a:pt x="2" y="51"/>
                      <a:pt x="3" y="51"/>
                    </a:cubicBezTo>
                    <a:cubicBezTo>
                      <a:pt x="9" y="51"/>
                      <a:pt x="7" y="50"/>
                      <a:pt x="11" y="4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2" name="Freeform 544">
                <a:extLst>
                  <a:ext uri="{FF2B5EF4-FFF2-40B4-BE49-F238E27FC236}">
                    <a16:creationId xmlns:a16="http://schemas.microsoft.com/office/drawing/2014/main" id="{03D76FD3-3B3B-4C07-9742-21B763625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811" y="3833585"/>
                <a:ext cx="37602" cy="46818"/>
              </a:xfrm>
              <a:custGeom>
                <a:avLst/>
                <a:gdLst>
                  <a:gd name="T0" fmla="*/ 43 w 43"/>
                  <a:gd name="T1" fmla="*/ 14 h 54"/>
                  <a:gd name="T2" fmla="*/ 10 w 43"/>
                  <a:gd name="T3" fmla="*/ 12 h 54"/>
                  <a:gd name="T4" fmla="*/ 0 w 43"/>
                  <a:gd name="T5" fmla="*/ 34 h 54"/>
                  <a:gd name="T6" fmla="*/ 9 w 43"/>
                  <a:gd name="T7" fmla="*/ 35 h 54"/>
                  <a:gd name="T8" fmla="*/ 19 w 43"/>
                  <a:gd name="T9" fmla="*/ 38 h 54"/>
                  <a:gd name="T10" fmla="*/ 25 w 43"/>
                  <a:gd name="T11" fmla="*/ 51 h 54"/>
                  <a:gd name="T12" fmla="*/ 43 w 43"/>
                  <a:gd name="T13" fmla="*/ 52 h 54"/>
                  <a:gd name="T14" fmla="*/ 40 w 43"/>
                  <a:gd name="T15" fmla="*/ 44 h 54"/>
                  <a:gd name="T16" fmla="*/ 32 w 43"/>
                  <a:gd name="T17" fmla="*/ 24 h 54"/>
                  <a:gd name="T18" fmla="*/ 43 w 43"/>
                  <a:gd name="T19" fmla="*/ 1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54">
                    <a:moveTo>
                      <a:pt x="43" y="14"/>
                    </a:moveTo>
                    <a:cubicBezTo>
                      <a:pt x="33" y="6"/>
                      <a:pt x="21" y="0"/>
                      <a:pt x="10" y="12"/>
                    </a:cubicBezTo>
                    <a:cubicBezTo>
                      <a:pt x="6" y="16"/>
                      <a:pt x="4" y="27"/>
                      <a:pt x="0" y="34"/>
                    </a:cubicBezTo>
                    <a:cubicBezTo>
                      <a:pt x="3" y="34"/>
                      <a:pt x="6" y="35"/>
                      <a:pt x="9" y="35"/>
                    </a:cubicBezTo>
                    <a:cubicBezTo>
                      <a:pt x="12" y="36"/>
                      <a:pt x="17" y="36"/>
                      <a:pt x="19" y="38"/>
                    </a:cubicBezTo>
                    <a:cubicBezTo>
                      <a:pt x="23" y="42"/>
                      <a:pt x="20" y="47"/>
                      <a:pt x="25" y="51"/>
                    </a:cubicBezTo>
                    <a:cubicBezTo>
                      <a:pt x="29" y="54"/>
                      <a:pt x="36" y="52"/>
                      <a:pt x="43" y="52"/>
                    </a:cubicBezTo>
                    <a:cubicBezTo>
                      <a:pt x="42" y="49"/>
                      <a:pt x="41" y="47"/>
                      <a:pt x="40" y="44"/>
                    </a:cubicBezTo>
                    <a:cubicBezTo>
                      <a:pt x="38" y="37"/>
                      <a:pt x="32" y="30"/>
                      <a:pt x="32" y="24"/>
                    </a:cubicBezTo>
                    <a:cubicBezTo>
                      <a:pt x="42" y="25"/>
                      <a:pt x="42" y="20"/>
                      <a:pt x="43" y="1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3" name="Freeform 545">
                <a:extLst>
                  <a:ext uri="{FF2B5EF4-FFF2-40B4-BE49-F238E27FC236}">
                    <a16:creationId xmlns:a16="http://schemas.microsoft.com/office/drawing/2014/main" id="{215438D0-24C8-4E21-93FE-B022237F5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964" y="3630463"/>
                <a:ext cx="224872" cy="235931"/>
              </a:xfrm>
              <a:custGeom>
                <a:avLst/>
                <a:gdLst>
                  <a:gd name="T0" fmla="*/ 250 w 258"/>
                  <a:gd name="T1" fmla="*/ 229 h 271"/>
                  <a:gd name="T2" fmla="*/ 243 w 258"/>
                  <a:gd name="T3" fmla="*/ 210 h 271"/>
                  <a:gd name="T4" fmla="*/ 239 w 258"/>
                  <a:gd name="T5" fmla="*/ 214 h 271"/>
                  <a:gd name="T6" fmla="*/ 239 w 258"/>
                  <a:gd name="T7" fmla="*/ 189 h 271"/>
                  <a:gd name="T8" fmla="*/ 219 w 258"/>
                  <a:gd name="T9" fmla="*/ 162 h 271"/>
                  <a:gd name="T10" fmla="*/ 179 w 258"/>
                  <a:gd name="T11" fmla="*/ 114 h 271"/>
                  <a:gd name="T12" fmla="*/ 194 w 258"/>
                  <a:gd name="T13" fmla="*/ 81 h 271"/>
                  <a:gd name="T14" fmla="*/ 201 w 258"/>
                  <a:gd name="T15" fmla="*/ 57 h 271"/>
                  <a:gd name="T16" fmla="*/ 174 w 258"/>
                  <a:gd name="T17" fmla="*/ 43 h 271"/>
                  <a:gd name="T18" fmla="*/ 163 w 258"/>
                  <a:gd name="T19" fmla="*/ 19 h 271"/>
                  <a:gd name="T20" fmla="*/ 156 w 258"/>
                  <a:gd name="T21" fmla="*/ 11 h 271"/>
                  <a:gd name="T22" fmla="*/ 148 w 258"/>
                  <a:gd name="T23" fmla="*/ 17 h 271"/>
                  <a:gd name="T24" fmla="*/ 144 w 258"/>
                  <a:gd name="T25" fmla="*/ 7 h 271"/>
                  <a:gd name="T26" fmla="*/ 102 w 258"/>
                  <a:gd name="T27" fmla="*/ 11 h 271"/>
                  <a:gd name="T28" fmla="*/ 97 w 258"/>
                  <a:gd name="T29" fmla="*/ 10 h 271"/>
                  <a:gd name="T30" fmla="*/ 89 w 258"/>
                  <a:gd name="T31" fmla="*/ 21 h 271"/>
                  <a:gd name="T32" fmla="*/ 78 w 258"/>
                  <a:gd name="T33" fmla="*/ 31 h 271"/>
                  <a:gd name="T34" fmla="*/ 65 w 258"/>
                  <a:gd name="T35" fmla="*/ 41 h 271"/>
                  <a:gd name="T36" fmla="*/ 69 w 258"/>
                  <a:gd name="T37" fmla="*/ 57 h 271"/>
                  <a:gd name="T38" fmla="*/ 64 w 258"/>
                  <a:gd name="T39" fmla="*/ 70 h 271"/>
                  <a:gd name="T40" fmla="*/ 51 w 258"/>
                  <a:gd name="T41" fmla="*/ 106 h 271"/>
                  <a:gd name="T42" fmla="*/ 18 w 258"/>
                  <a:gd name="T43" fmla="*/ 123 h 271"/>
                  <a:gd name="T44" fmla="*/ 0 w 258"/>
                  <a:gd name="T45" fmla="*/ 136 h 271"/>
                  <a:gd name="T46" fmla="*/ 7 w 258"/>
                  <a:gd name="T47" fmla="*/ 161 h 271"/>
                  <a:gd name="T48" fmla="*/ 6 w 258"/>
                  <a:gd name="T49" fmla="*/ 167 h 271"/>
                  <a:gd name="T50" fmla="*/ 12 w 258"/>
                  <a:gd name="T51" fmla="*/ 172 h 271"/>
                  <a:gd name="T52" fmla="*/ 7 w 258"/>
                  <a:gd name="T53" fmla="*/ 178 h 271"/>
                  <a:gd name="T54" fmla="*/ 20 w 258"/>
                  <a:gd name="T55" fmla="*/ 178 h 271"/>
                  <a:gd name="T56" fmla="*/ 42 w 258"/>
                  <a:gd name="T57" fmla="*/ 182 h 271"/>
                  <a:gd name="T58" fmla="*/ 126 w 258"/>
                  <a:gd name="T59" fmla="*/ 241 h 271"/>
                  <a:gd name="T60" fmla="*/ 170 w 258"/>
                  <a:gd name="T61" fmla="*/ 268 h 271"/>
                  <a:gd name="T62" fmla="*/ 210 w 258"/>
                  <a:gd name="T63" fmla="*/ 267 h 271"/>
                  <a:gd name="T64" fmla="*/ 220 w 258"/>
                  <a:gd name="T65" fmla="*/ 245 h 271"/>
                  <a:gd name="T66" fmla="*/ 253 w 258"/>
                  <a:gd name="T67" fmla="*/ 247 h 271"/>
                  <a:gd name="T68" fmla="*/ 256 w 258"/>
                  <a:gd name="T69" fmla="*/ 241 h 271"/>
                  <a:gd name="T70" fmla="*/ 258 w 258"/>
                  <a:gd name="T71" fmla="*/ 238 h 271"/>
                  <a:gd name="T72" fmla="*/ 250 w 258"/>
                  <a:gd name="T73" fmla="*/ 229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8" h="271">
                    <a:moveTo>
                      <a:pt x="250" y="229"/>
                    </a:moveTo>
                    <a:cubicBezTo>
                      <a:pt x="246" y="224"/>
                      <a:pt x="249" y="215"/>
                      <a:pt x="243" y="210"/>
                    </a:cubicBezTo>
                    <a:cubicBezTo>
                      <a:pt x="242" y="212"/>
                      <a:pt x="240" y="213"/>
                      <a:pt x="239" y="214"/>
                    </a:cubicBezTo>
                    <a:cubicBezTo>
                      <a:pt x="234" y="205"/>
                      <a:pt x="239" y="198"/>
                      <a:pt x="239" y="189"/>
                    </a:cubicBezTo>
                    <a:cubicBezTo>
                      <a:pt x="239" y="175"/>
                      <a:pt x="229" y="166"/>
                      <a:pt x="219" y="162"/>
                    </a:cubicBezTo>
                    <a:cubicBezTo>
                      <a:pt x="205" y="156"/>
                      <a:pt x="181" y="129"/>
                      <a:pt x="179" y="114"/>
                    </a:cubicBezTo>
                    <a:cubicBezTo>
                      <a:pt x="176" y="101"/>
                      <a:pt x="180" y="86"/>
                      <a:pt x="194" y="81"/>
                    </a:cubicBezTo>
                    <a:cubicBezTo>
                      <a:pt x="194" y="71"/>
                      <a:pt x="188" y="61"/>
                      <a:pt x="201" y="57"/>
                    </a:cubicBezTo>
                    <a:cubicBezTo>
                      <a:pt x="190" y="49"/>
                      <a:pt x="182" y="55"/>
                      <a:pt x="174" y="43"/>
                    </a:cubicBezTo>
                    <a:cubicBezTo>
                      <a:pt x="171" y="38"/>
                      <a:pt x="161" y="25"/>
                      <a:pt x="163" y="19"/>
                    </a:cubicBezTo>
                    <a:cubicBezTo>
                      <a:pt x="161" y="17"/>
                      <a:pt x="158" y="14"/>
                      <a:pt x="156" y="11"/>
                    </a:cubicBezTo>
                    <a:cubicBezTo>
                      <a:pt x="154" y="13"/>
                      <a:pt x="150" y="15"/>
                      <a:pt x="148" y="17"/>
                    </a:cubicBezTo>
                    <a:cubicBezTo>
                      <a:pt x="147" y="13"/>
                      <a:pt x="145" y="10"/>
                      <a:pt x="144" y="7"/>
                    </a:cubicBezTo>
                    <a:cubicBezTo>
                      <a:pt x="135" y="8"/>
                      <a:pt x="105" y="0"/>
                      <a:pt x="102" y="11"/>
                    </a:cubicBezTo>
                    <a:cubicBezTo>
                      <a:pt x="100" y="11"/>
                      <a:pt x="99" y="10"/>
                      <a:pt x="97" y="10"/>
                    </a:cubicBezTo>
                    <a:cubicBezTo>
                      <a:pt x="95" y="14"/>
                      <a:pt x="92" y="18"/>
                      <a:pt x="89" y="21"/>
                    </a:cubicBezTo>
                    <a:cubicBezTo>
                      <a:pt x="86" y="24"/>
                      <a:pt x="82" y="29"/>
                      <a:pt x="78" y="31"/>
                    </a:cubicBezTo>
                    <a:cubicBezTo>
                      <a:pt x="71" y="34"/>
                      <a:pt x="68" y="31"/>
                      <a:pt x="65" y="41"/>
                    </a:cubicBezTo>
                    <a:cubicBezTo>
                      <a:pt x="64" y="48"/>
                      <a:pt x="69" y="52"/>
                      <a:pt x="69" y="57"/>
                    </a:cubicBezTo>
                    <a:cubicBezTo>
                      <a:pt x="69" y="63"/>
                      <a:pt x="66" y="65"/>
                      <a:pt x="64" y="70"/>
                    </a:cubicBezTo>
                    <a:cubicBezTo>
                      <a:pt x="60" y="85"/>
                      <a:pt x="66" y="96"/>
                      <a:pt x="51" y="106"/>
                    </a:cubicBezTo>
                    <a:cubicBezTo>
                      <a:pt x="41" y="113"/>
                      <a:pt x="29" y="117"/>
                      <a:pt x="18" y="123"/>
                    </a:cubicBezTo>
                    <a:cubicBezTo>
                      <a:pt x="12" y="127"/>
                      <a:pt x="6" y="132"/>
                      <a:pt x="0" y="136"/>
                    </a:cubicBezTo>
                    <a:cubicBezTo>
                      <a:pt x="4" y="143"/>
                      <a:pt x="5" y="154"/>
                      <a:pt x="7" y="161"/>
                    </a:cubicBezTo>
                    <a:cubicBezTo>
                      <a:pt x="7" y="165"/>
                      <a:pt x="5" y="164"/>
                      <a:pt x="6" y="167"/>
                    </a:cubicBezTo>
                    <a:cubicBezTo>
                      <a:pt x="8" y="171"/>
                      <a:pt x="12" y="167"/>
                      <a:pt x="12" y="172"/>
                    </a:cubicBezTo>
                    <a:cubicBezTo>
                      <a:pt x="12" y="175"/>
                      <a:pt x="9" y="176"/>
                      <a:pt x="7" y="178"/>
                    </a:cubicBezTo>
                    <a:cubicBezTo>
                      <a:pt x="11" y="177"/>
                      <a:pt x="12" y="177"/>
                      <a:pt x="20" y="178"/>
                    </a:cubicBezTo>
                    <a:cubicBezTo>
                      <a:pt x="29" y="179"/>
                      <a:pt x="33" y="178"/>
                      <a:pt x="42" y="182"/>
                    </a:cubicBezTo>
                    <a:cubicBezTo>
                      <a:pt x="74" y="196"/>
                      <a:pt x="99" y="219"/>
                      <a:pt x="126" y="241"/>
                    </a:cubicBezTo>
                    <a:cubicBezTo>
                      <a:pt x="140" y="252"/>
                      <a:pt x="152" y="265"/>
                      <a:pt x="170" y="268"/>
                    </a:cubicBezTo>
                    <a:cubicBezTo>
                      <a:pt x="183" y="271"/>
                      <a:pt x="196" y="267"/>
                      <a:pt x="210" y="267"/>
                    </a:cubicBezTo>
                    <a:cubicBezTo>
                      <a:pt x="214" y="260"/>
                      <a:pt x="216" y="249"/>
                      <a:pt x="220" y="245"/>
                    </a:cubicBezTo>
                    <a:cubicBezTo>
                      <a:pt x="231" y="233"/>
                      <a:pt x="243" y="239"/>
                      <a:pt x="253" y="247"/>
                    </a:cubicBezTo>
                    <a:cubicBezTo>
                      <a:pt x="254" y="245"/>
                      <a:pt x="254" y="243"/>
                      <a:pt x="256" y="241"/>
                    </a:cubicBezTo>
                    <a:cubicBezTo>
                      <a:pt x="256" y="240"/>
                      <a:pt x="257" y="239"/>
                      <a:pt x="258" y="238"/>
                    </a:cubicBezTo>
                    <a:cubicBezTo>
                      <a:pt x="254" y="235"/>
                      <a:pt x="250" y="231"/>
                      <a:pt x="250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4" name="Freeform 546">
                <a:extLst>
                  <a:ext uri="{FF2B5EF4-FFF2-40B4-BE49-F238E27FC236}">
                    <a16:creationId xmlns:a16="http://schemas.microsoft.com/office/drawing/2014/main" id="{EC084A84-DA60-4F51-8B8C-06A70FA06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80" y="3748060"/>
                <a:ext cx="29491" cy="41657"/>
              </a:xfrm>
              <a:custGeom>
                <a:avLst/>
                <a:gdLst>
                  <a:gd name="T0" fmla="*/ 30 w 34"/>
                  <a:gd name="T1" fmla="*/ 0 h 48"/>
                  <a:gd name="T2" fmla="*/ 25 w 34"/>
                  <a:gd name="T3" fmla="*/ 4 h 48"/>
                  <a:gd name="T4" fmla="*/ 17 w 34"/>
                  <a:gd name="T5" fmla="*/ 8 h 48"/>
                  <a:gd name="T6" fmla="*/ 14 w 34"/>
                  <a:gd name="T7" fmla="*/ 8 h 48"/>
                  <a:gd name="T8" fmla="*/ 6 w 34"/>
                  <a:gd name="T9" fmla="*/ 31 h 48"/>
                  <a:gd name="T10" fmla="*/ 0 w 34"/>
                  <a:gd name="T11" fmla="*/ 48 h 48"/>
                  <a:gd name="T12" fmla="*/ 9 w 34"/>
                  <a:gd name="T13" fmla="*/ 37 h 48"/>
                  <a:gd name="T14" fmla="*/ 14 w 34"/>
                  <a:gd name="T15" fmla="*/ 28 h 48"/>
                  <a:gd name="T16" fmla="*/ 25 w 34"/>
                  <a:gd name="T17" fmla="*/ 30 h 48"/>
                  <a:gd name="T18" fmla="*/ 29 w 34"/>
                  <a:gd name="T19" fmla="*/ 20 h 48"/>
                  <a:gd name="T20" fmla="*/ 33 w 34"/>
                  <a:gd name="T21" fmla="*/ 21 h 48"/>
                  <a:gd name="T22" fmla="*/ 30 w 34"/>
                  <a:gd name="T2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48">
                    <a:moveTo>
                      <a:pt x="30" y="0"/>
                    </a:moveTo>
                    <a:cubicBezTo>
                      <a:pt x="29" y="2"/>
                      <a:pt x="27" y="3"/>
                      <a:pt x="25" y="4"/>
                    </a:cubicBezTo>
                    <a:cubicBezTo>
                      <a:pt x="21" y="7"/>
                      <a:pt x="23" y="8"/>
                      <a:pt x="17" y="8"/>
                    </a:cubicBezTo>
                    <a:cubicBezTo>
                      <a:pt x="16" y="8"/>
                      <a:pt x="15" y="8"/>
                      <a:pt x="14" y="8"/>
                    </a:cubicBezTo>
                    <a:cubicBezTo>
                      <a:pt x="11" y="16"/>
                      <a:pt x="8" y="23"/>
                      <a:pt x="6" y="31"/>
                    </a:cubicBezTo>
                    <a:cubicBezTo>
                      <a:pt x="4" y="36"/>
                      <a:pt x="2" y="42"/>
                      <a:pt x="0" y="48"/>
                    </a:cubicBezTo>
                    <a:cubicBezTo>
                      <a:pt x="5" y="46"/>
                      <a:pt x="8" y="41"/>
                      <a:pt x="9" y="37"/>
                    </a:cubicBezTo>
                    <a:cubicBezTo>
                      <a:pt x="11" y="33"/>
                      <a:pt x="9" y="31"/>
                      <a:pt x="14" y="28"/>
                    </a:cubicBezTo>
                    <a:cubicBezTo>
                      <a:pt x="17" y="27"/>
                      <a:pt x="23" y="28"/>
                      <a:pt x="25" y="30"/>
                    </a:cubicBezTo>
                    <a:cubicBezTo>
                      <a:pt x="27" y="28"/>
                      <a:pt x="26" y="22"/>
                      <a:pt x="29" y="20"/>
                    </a:cubicBezTo>
                    <a:cubicBezTo>
                      <a:pt x="30" y="20"/>
                      <a:pt x="31" y="20"/>
                      <a:pt x="33" y="21"/>
                    </a:cubicBezTo>
                    <a:cubicBezTo>
                      <a:pt x="34" y="14"/>
                      <a:pt x="34" y="5"/>
                      <a:pt x="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5" name="Freeform 547">
                <a:extLst>
                  <a:ext uri="{FF2B5EF4-FFF2-40B4-BE49-F238E27FC236}">
                    <a16:creationId xmlns:a16="http://schemas.microsoft.com/office/drawing/2014/main" id="{35BFDD2B-A49F-4EB1-B725-5FDAB30F6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9447" y="3636730"/>
                <a:ext cx="155936" cy="140822"/>
              </a:xfrm>
              <a:custGeom>
                <a:avLst/>
                <a:gdLst>
                  <a:gd name="T0" fmla="*/ 170 w 179"/>
                  <a:gd name="T1" fmla="*/ 1 h 162"/>
                  <a:gd name="T2" fmla="*/ 153 w 179"/>
                  <a:gd name="T3" fmla="*/ 6 h 162"/>
                  <a:gd name="T4" fmla="*/ 132 w 179"/>
                  <a:gd name="T5" fmla="*/ 8 h 162"/>
                  <a:gd name="T6" fmla="*/ 99 w 179"/>
                  <a:gd name="T7" fmla="*/ 20 h 162"/>
                  <a:gd name="T8" fmla="*/ 67 w 179"/>
                  <a:gd name="T9" fmla="*/ 15 h 162"/>
                  <a:gd name="T10" fmla="*/ 41 w 179"/>
                  <a:gd name="T11" fmla="*/ 22 h 162"/>
                  <a:gd name="T12" fmla="*/ 24 w 179"/>
                  <a:gd name="T13" fmla="*/ 35 h 162"/>
                  <a:gd name="T14" fmla="*/ 12 w 179"/>
                  <a:gd name="T15" fmla="*/ 48 h 162"/>
                  <a:gd name="T16" fmla="*/ 4 w 179"/>
                  <a:gd name="T17" fmla="*/ 45 h 162"/>
                  <a:gd name="T18" fmla="*/ 0 w 179"/>
                  <a:gd name="T19" fmla="*/ 55 h 162"/>
                  <a:gd name="T20" fmla="*/ 4 w 179"/>
                  <a:gd name="T21" fmla="*/ 68 h 162"/>
                  <a:gd name="T22" fmla="*/ 6 w 179"/>
                  <a:gd name="T23" fmla="*/ 82 h 162"/>
                  <a:gd name="T24" fmla="*/ 6 w 179"/>
                  <a:gd name="T25" fmla="*/ 86 h 162"/>
                  <a:gd name="T26" fmla="*/ 13 w 179"/>
                  <a:gd name="T27" fmla="*/ 86 h 162"/>
                  <a:gd name="T28" fmla="*/ 19 w 179"/>
                  <a:gd name="T29" fmla="*/ 92 h 162"/>
                  <a:gd name="T30" fmla="*/ 11 w 179"/>
                  <a:gd name="T31" fmla="*/ 114 h 162"/>
                  <a:gd name="T32" fmla="*/ 1 w 179"/>
                  <a:gd name="T33" fmla="*/ 128 h 162"/>
                  <a:gd name="T34" fmla="*/ 4 w 179"/>
                  <a:gd name="T35" fmla="*/ 149 h 162"/>
                  <a:gd name="T36" fmla="*/ 21 w 179"/>
                  <a:gd name="T37" fmla="*/ 160 h 162"/>
                  <a:gd name="T38" fmla="*/ 35 w 179"/>
                  <a:gd name="T39" fmla="*/ 156 h 162"/>
                  <a:gd name="T40" fmla="*/ 70 w 179"/>
                  <a:gd name="T41" fmla="*/ 137 h 162"/>
                  <a:gd name="T42" fmla="*/ 100 w 179"/>
                  <a:gd name="T43" fmla="*/ 116 h 162"/>
                  <a:gd name="T44" fmla="*/ 133 w 179"/>
                  <a:gd name="T45" fmla="*/ 99 h 162"/>
                  <a:gd name="T46" fmla="*/ 146 w 179"/>
                  <a:gd name="T47" fmla="*/ 63 h 162"/>
                  <a:gd name="T48" fmla="*/ 151 w 179"/>
                  <a:gd name="T49" fmla="*/ 50 h 162"/>
                  <a:gd name="T50" fmla="*/ 147 w 179"/>
                  <a:gd name="T51" fmla="*/ 34 h 162"/>
                  <a:gd name="T52" fmla="*/ 160 w 179"/>
                  <a:gd name="T53" fmla="*/ 24 h 162"/>
                  <a:gd name="T54" fmla="*/ 171 w 179"/>
                  <a:gd name="T55" fmla="*/ 14 h 162"/>
                  <a:gd name="T56" fmla="*/ 179 w 179"/>
                  <a:gd name="T57" fmla="*/ 3 h 162"/>
                  <a:gd name="T58" fmla="*/ 170 w 179"/>
                  <a:gd name="T59" fmla="*/ 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9" h="162">
                    <a:moveTo>
                      <a:pt x="170" y="1"/>
                    </a:moveTo>
                    <a:cubicBezTo>
                      <a:pt x="165" y="1"/>
                      <a:pt x="159" y="6"/>
                      <a:pt x="153" y="6"/>
                    </a:cubicBezTo>
                    <a:cubicBezTo>
                      <a:pt x="145" y="7"/>
                      <a:pt x="140" y="5"/>
                      <a:pt x="132" y="8"/>
                    </a:cubicBezTo>
                    <a:cubicBezTo>
                      <a:pt x="122" y="11"/>
                      <a:pt x="110" y="18"/>
                      <a:pt x="99" y="20"/>
                    </a:cubicBezTo>
                    <a:cubicBezTo>
                      <a:pt x="86" y="21"/>
                      <a:pt x="78" y="14"/>
                      <a:pt x="67" y="15"/>
                    </a:cubicBezTo>
                    <a:cubicBezTo>
                      <a:pt x="57" y="15"/>
                      <a:pt x="52" y="24"/>
                      <a:pt x="41" y="22"/>
                    </a:cubicBezTo>
                    <a:cubicBezTo>
                      <a:pt x="24" y="18"/>
                      <a:pt x="24" y="13"/>
                      <a:pt x="24" y="35"/>
                    </a:cubicBezTo>
                    <a:cubicBezTo>
                      <a:pt x="17" y="35"/>
                      <a:pt x="14" y="42"/>
                      <a:pt x="12" y="48"/>
                    </a:cubicBezTo>
                    <a:cubicBezTo>
                      <a:pt x="9" y="47"/>
                      <a:pt x="6" y="46"/>
                      <a:pt x="4" y="45"/>
                    </a:cubicBezTo>
                    <a:cubicBezTo>
                      <a:pt x="3" y="48"/>
                      <a:pt x="0" y="51"/>
                      <a:pt x="0" y="55"/>
                    </a:cubicBezTo>
                    <a:cubicBezTo>
                      <a:pt x="0" y="59"/>
                      <a:pt x="3" y="63"/>
                      <a:pt x="4" y="68"/>
                    </a:cubicBezTo>
                    <a:cubicBezTo>
                      <a:pt x="4" y="73"/>
                      <a:pt x="5" y="78"/>
                      <a:pt x="6" y="82"/>
                    </a:cubicBezTo>
                    <a:cubicBezTo>
                      <a:pt x="6" y="84"/>
                      <a:pt x="6" y="85"/>
                      <a:pt x="6" y="86"/>
                    </a:cubicBezTo>
                    <a:cubicBezTo>
                      <a:pt x="8" y="85"/>
                      <a:pt x="11" y="85"/>
                      <a:pt x="13" y="86"/>
                    </a:cubicBezTo>
                    <a:cubicBezTo>
                      <a:pt x="19" y="88"/>
                      <a:pt x="16" y="88"/>
                      <a:pt x="19" y="92"/>
                    </a:cubicBezTo>
                    <a:cubicBezTo>
                      <a:pt x="25" y="104"/>
                      <a:pt x="19" y="105"/>
                      <a:pt x="11" y="114"/>
                    </a:cubicBezTo>
                    <a:cubicBezTo>
                      <a:pt x="7" y="119"/>
                      <a:pt x="5" y="124"/>
                      <a:pt x="1" y="128"/>
                    </a:cubicBezTo>
                    <a:cubicBezTo>
                      <a:pt x="5" y="133"/>
                      <a:pt x="5" y="142"/>
                      <a:pt x="4" y="149"/>
                    </a:cubicBezTo>
                    <a:cubicBezTo>
                      <a:pt x="9" y="151"/>
                      <a:pt x="17" y="159"/>
                      <a:pt x="21" y="160"/>
                    </a:cubicBezTo>
                    <a:cubicBezTo>
                      <a:pt x="29" y="162"/>
                      <a:pt x="30" y="160"/>
                      <a:pt x="35" y="156"/>
                    </a:cubicBezTo>
                    <a:cubicBezTo>
                      <a:pt x="46" y="148"/>
                      <a:pt x="58" y="143"/>
                      <a:pt x="70" y="137"/>
                    </a:cubicBezTo>
                    <a:cubicBezTo>
                      <a:pt x="80" y="131"/>
                      <a:pt x="90" y="123"/>
                      <a:pt x="100" y="116"/>
                    </a:cubicBezTo>
                    <a:cubicBezTo>
                      <a:pt x="111" y="110"/>
                      <a:pt x="123" y="106"/>
                      <a:pt x="133" y="99"/>
                    </a:cubicBezTo>
                    <a:cubicBezTo>
                      <a:pt x="148" y="89"/>
                      <a:pt x="142" y="78"/>
                      <a:pt x="146" y="63"/>
                    </a:cubicBezTo>
                    <a:cubicBezTo>
                      <a:pt x="148" y="58"/>
                      <a:pt x="151" y="56"/>
                      <a:pt x="151" y="50"/>
                    </a:cubicBezTo>
                    <a:cubicBezTo>
                      <a:pt x="151" y="45"/>
                      <a:pt x="146" y="41"/>
                      <a:pt x="147" y="34"/>
                    </a:cubicBezTo>
                    <a:cubicBezTo>
                      <a:pt x="150" y="24"/>
                      <a:pt x="153" y="27"/>
                      <a:pt x="160" y="24"/>
                    </a:cubicBezTo>
                    <a:cubicBezTo>
                      <a:pt x="164" y="22"/>
                      <a:pt x="168" y="17"/>
                      <a:pt x="171" y="14"/>
                    </a:cubicBezTo>
                    <a:cubicBezTo>
                      <a:pt x="174" y="11"/>
                      <a:pt x="177" y="7"/>
                      <a:pt x="179" y="3"/>
                    </a:cubicBezTo>
                    <a:cubicBezTo>
                      <a:pt x="176" y="2"/>
                      <a:pt x="174" y="0"/>
                      <a:pt x="1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6" name="Freeform 548">
                <a:extLst>
                  <a:ext uri="{FF2B5EF4-FFF2-40B4-BE49-F238E27FC236}">
                    <a16:creationId xmlns:a16="http://schemas.microsoft.com/office/drawing/2014/main" id="{D469DD00-2D98-4DBA-9A6E-B2EAB0D00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1109" y="3771653"/>
                <a:ext cx="39445" cy="79996"/>
              </a:xfrm>
              <a:custGeom>
                <a:avLst/>
                <a:gdLst>
                  <a:gd name="T0" fmla="*/ 35 w 45"/>
                  <a:gd name="T1" fmla="*/ 49 h 92"/>
                  <a:gd name="T2" fmla="*/ 37 w 45"/>
                  <a:gd name="T3" fmla="*/ 37 h 92"/>
                  <a:gd name="T4" fmla="*/ 43 w 45"/>
                  <a:gd name="T5" fmla="*/ 24 h 92"/>
                  <a:gd name="T6" fmla="*/ 37 w 45"/>
                  <a:gd name="T7" fmla="*/ 1 h 92"/>
                  <a:gd name="T8" fmla="*/ 29 w 45"/>
                  <a:gd name="T9" fmla="*/ 1 h 92"/>
                  <a:gd name="T10" fmla="*/ 24 w 45"/>
                  <a:gd name="T11" fmla="*/ 10 h 92"/>
                  <a:gd name="T12" fmla="*/ 15 w 45"/>
                  <a:gd name="T13" fmla="*/ 21 h 92"/>
                  <a:gd name="T14" fmla="*/ 5 w 45"/>
                  <a:gd name="T15" fmla="*/ 36 h 92"/>
                  <a:gd name="T16" fmla="*/ 0 w 45"/>
                  <a:gd name="T17" fmla="*/ 39 h 92"/>
                  <a:gd name="T18" fmla="*/ 12 w 45"/>
                  <a:gd name="T19" fmla="*/ 69 h 92"/>
                  <a:gd name="T20" fmla="*/ 21 w 45"/>
                  <a:gd name="T21" fmla="*/ 89 h 92"/>
                  <a:gd name="T22" fmla="*/ 22 w 45"/>
                  <a:gd name="T23" fmla="*/ 92 h 92"/>
                  <a:gd name="T24" fmla="*/ 26 w 45"/>
                  <a:gd name="T25" fmla="*/ 76 h 92"/>
                  <a:gd name="T26" fmla="*/ 35 w 45"/>
                  <a:gd name="T27" fmla="*/ 49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92">
                    <a:moveTo>
                      <a:pt x="35" y="49"/>
                    </a:moveTo>
                    <a:cubicBezTo>
                      <a:pt x="36" y="45"/>
                      <a:pt x="35" y="41"/>
                      <a:pt x="37" y="37"/>
                    </a:cubicBezTo>
                    <a:cubicBezTo>
                      <a:pt x="38" y="32"/>
                      <a:pt x="42" y="28"/>
                      <a:pt x="43" y="24"/>
                    </a:cubicBezTo>
                    <a:cubicBezTo>
                      <a:pt x="45" y="15"/>
                      <a:pt x="39" y="8"/>
                      <a:pt x="37" y="1"/>
                    </a:cubicBezTo>
                    <a:cubicBezTo>
                      <a:pt x="34" y="0"/>
                      <a:pt x="31" y="0"/>
                      <a:pt x="29" y="1"/>
                    </a:cubicBezTo>
                    <a:cubicBezTo>
                      <a:pt x="24" y="4"/>
                      <a:pt x="26" y="6"/>
                      <a:pt x="24" y="10"/>
                    </a:cubicBezTo>
                    <a:cubicBezTo>
                      <a:pt x="23" y="14"/>
                      <a:pt x="20" y="19"/>
                      <a:pt x="15" y="21"/>
                    </a:cubicBezTo>
                    <a:cubicBezTo>
                      <a:pt x="12" y="27"/>
                      <a:pt x="9" y="33"/>
                      <a:pt x="5" y="36"/>
                    </a:cubicBezTo>
                    <a:cubicBezTo>
                      <a:pt x="3" y="37"/>
                      <a:pt x="2" y="38"/>
                      <a:pt x="0" y="39"/>
                    </a:cubicBezTo>
                    <a:cubicBezTo>
                      <a:pt x="7" y="47"/>
                      <a:pt x="9" y="59"/>
                      <a:pt x="12" y="69"/>
                    </a:cubicBezTo>
                    <a:cubicBezTo>
                      <a:pt x="15" y="76"/>
                      <a:pt x="18" y="82"/>
                      <a:pt x="21" y="89"/>
                    </a:cubicBezTo>
                    <a:cubicBezTo>
                      <a:pt x="21" y="90"/>
                      <a:pt x="22" y="91"/>
                      <a:pt x="22" y="92"/>
                    </a:cubicBezTo>
                    <a:cubicBezTo>
                      <a:pt x="24" y="87"/>
                      <a:pt x="25" y="82"/>
                      <a:pt x="26" y="76"/>
                    </a:cubicBezTo>
                    <a:cubicBezTo>
                      <a:pt x="28" y="65"/>
                      <a:pt x="31" y="58"/>
                      <a:pt x="35" y="4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7" name="Freeform 549">
                <a:extLst>
                  <a:ext uri="{FF2B5EF4-FFF2-40B4-BE49-F238E27FC236}">
                    <a16:creationId xmlns:a16="http://schemas.microsoft.com/office/drawing/2014/main" id="{D61145D9-8D88-47AA-9E1C-75A21BF76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278" y="3748798"/>
                <a:ext cx="101008" cy="115017"/>
              </a:xfrm>
              <a:custGeom>
                <a:avLst/>
                <a:gdLst>
                  <a:gd name="T0" fmla="*/ 110 w 116"/>
                  <a:gd name="T1" fmla="*/ 31 h 132"/>
                  <a:gd name="T2" fmla="*/ 111 w 116"/>
                  <a:gd name="T3" fmla="*/ 25 h 132"/>
                  <a:gd name="T4" fmla="*/ 104 w 116"/>
                  <a:gd name="T5" fmla="*/ 0 h 132"/>
                  <a:gd name="T6" fmla="*/ 92 w 116"/>
                  <a:gd name="T7" fmla="*/ 8 h 132"/>
                  <a:gd name="T8" fmla="*/ 57 w 116"/>
                  <a:gd name="T9" fmla="*/ 27 h 132"/>
                  <a:gd name="T10" fmla="*/ 43 w 116"/>
                  <a:gd name="T11" fmla="*/ 31 h 132"/>
                  <a:gd name="T12" fmla="*/ 22 w 116"/>
                  <a:gd name="T13" fmla="*/ 19 h 132"/>
                  <a:gd name="T14" fmla="*/ 18 w 116"/>
                  <a:gd name="T15" fmla="*/ 29 h 132"/>
                  <a:gd name="T16" fmla="*/ 15 w 116"/>
                  <a:gd name="T17" fmla="*/ 27 h 132"/>
                  <a:gd name="T18" fmla="*/ 21 w 116"/>
                  <a:gd name="T19" fmla="*/ 50 h 132"/>
                  <a:gd name="T20" fmla="*/ 15 w 116"/>
                  <a:gd name="T21" fmla="*/ 63 h 132"/>
                  <a:gd name="T22" fmla="*/ 13 w 116"/>
                  <a:gd name="T23" fmla="*/ 75 h 132"/>
                  <a:gd name="T24" fmla="*/ 4 w 116"/>
                  <a:gd name="T25" fmla="*/ 102 h 132"/>
                  <a:gd name="T26" fmla="*/ 0 w 116"/>
                  <a:gd name="T27" fmla="*/ 118 h 132"/>
                  <a:gd name="T28" fmla="*/ 12 w 116"/>
                  <a:gd name="T29" fmla="*/ 127 h 132"/>
                  <a:gd name="T30" fmla="*/ 32 w 116"/>
                  <a:gd name="T31" fmla="*/ 129 h 132"/>
                  <a:gd name="T32" fmla="*/ 47 w 116"/>
                  <a:gd name="T33" fmla="*/ 110 h 132"/>
                  <a:gd name="T34" fmla="*/ 66 w 116"/>
                  <a:gd name="T35" fmla="*/ 104 h 132"/>
                  <a:gd name="T36" fmla="*/ 81 w 116"/>
                  <a:gd name="T37" fmla="*/ 90 h 132"/>
                  <a:gd name="T38" fmla="*/ 55 w 116"/>
                  <a:gd name="T39" fmla="*/ 58 h 132"/>
                  <a:gd name="T40" fmla="*/ 104 w 116"/>
                  <a:gd name="T41" fmla="*/ 45 h 132"/>
                  <a:gd name="T42" fmla="*/ 111 w 116"/>
                  <a:gd name="T43" fmla="*/ 42 h 132"/>
                  <a:gd name="T44" fmla="*/ 116 w 116"/>
                  <a:gd name="T45" fmla="*/ 36 h 132"/>
                  <a:gd name="T46" fmla="*/ 110 w 116"/>
                  <a:gd name="T47" fmla="*/ 3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6" h="132">
                    <a:moveTo>
                      <a:pt x="110" y="31"/>
                    </a:moveTo>
                    <a:cubicBezTo>
                      <a:pt x="109" y="28"/>
                      <a:pt x="111" y="29"/>
                      <a:pt x="111" y="25"/>
                    </a:cubicBezTo>
                    <a:cubicBezTo>
                      <a:pt x="109" y="18"/>
                      <a:pt x="108" y="7"/>
                      <a:pt x="104" y="0"/>
                    </a:cubicBezTo>
                    <a:cubicBezTo>
                      <a:pt x="100" y="3"/>
                      <a:pt x="96" y="5"/>
                      <a:pt x="92" y="8"/>
                    </a:cubicBezTo>
                    <a:cubicBezTo>
                      <a:pt x="80" y="14"/>
                      <a:pt x="68" y="19"/>
                      <a:pt x="57" y="27"/>
                    </a:cubicBezTo>
                    <a:cubicBezTo>
                      <a:pt x="52" y="31"/>
                      <a:pt x="51" y="33"/>
                      <a:pt x="43" y="31"/>
                    </a:cubicBezTo>
                    <a:cubicBezTo>
                      <a:pt x="37" y="30"/>
                      <a:pt x="27" y="17"/>
                      <a:pt x="22" y="19"/>
                    </a:cubicBezTo>
                    <a:cubicBezTo>
                      <a:pt x="19" y="21"/>
                      <a:pt x="20" y="27"/>
                      <a:pt x="18" y="29"/>
                    </a:cubicBezTo>
                    <a:cubicBezTo>
                      <a:pt x="17" y="28"/>
                      <a:pt x="16" y="28"/>
                      <a:pt x="15" y="27"/>
                    </a:cubicBezTo>
                    <a:cubicBezTo>
                      <a:pt x="17" y="34"/>
                      <a:pt x="23" y="41"/>
                      <a:pt x="21" y="50"/>
                    </a:cubicBezTo>
                    <a:cubicBezTo>
                      <a:pt x="20" y="54"/>
                      <a:pt x="16" y="58"/>
                      <a:pt x="15" y="63"/>
                    </a:cubicBezTo>
                    <a:cubicBezTo>
                      <a:pt x="13" y="67"/>
                      <a:pt x="14" y="71"/>
                      <a:pt x="13" y="75"/>
                    </a:cubicBezTo>
                    <a:cubicBezTo>
                      <a:pt x="9" y="84"/>
                      <a:pt x="6" y="91"/>
                      <a:pt x="4" y="102"/>
                    </a:cubicBezTo>
                    <a:cubicBezTo>
                      <a:pt x="3" y="108"/>
                      <a:pt x="2" y="113"/>
                      <a:pt x="0" y="118"/>
                    </a:cubicBezTo>
                    <a:cubicBezTo>
                      <a:pt x="3" y="125"/>
                      <a:pt x="3" y="124"/>
                      <a:pt x="12" y="127"/>
                    </a:cubicBezTo>
                    <a:cubicBezTo>
                      <a:pt x="18" y="128"/>
                      <a:pt x="27" y="132"/>
                      <a:pt x="32" y="129"/>
                    </a:cubicBezTo>
                    <a:cubicBezTo>
                      <a:pt x="39" y="126"/>
                      <a:pt x="42" y="114"/>
                      <a:pt x="47" y="110"/>
                    </a:cubicBezTo>
                    <a:cubicBezTo>
                      <a:pt x="53" y="107"/>
                      <a:pt x="61" y="109"/>
                      <a:pt x="66" y="104"/>
                    </a:cubicBezTo>
                    <a:cubicBezTo>
                      <a:pt x="72" y="100"/>
                      <a:pt x="73" y="93"/>
                      <a:pt x="81" y="90"/>
                    </a:cubicBezTo>
                    <a:cubicBezTo>
                      <a:pt x="72" y="80"/>
                      <a:pt x="61" y="70"/>
                      <a:pt x="55" y="58"/>
                    </a:cubicBezTo>
                    <a:cubicBezTo>
                      <a:pt x="71" y="53"/>
                      <a:pt x="88" y="52"/>
                      <a:pt x="104" y="45"/>
                    </a:cubicBezTo>
                    <a:cubicBezTo>
                      <a:pt x="107" y="43"/>
                      <a:pt x="109" y="42"/>
                      <a:pt x="111" y="42"/>
                    </a:cubicBezTo>
                    <a:cubicBezTo>
                      <a:pt x="113" y="40"/>
                      <a:pt x="116" y="39"/>
                      <a:pt x="116" y="36"/>
                    </a:cubicBezTo>
                    <a:cubicBezTo>
                      <a:pt x="116" y="31"/>
                      <a:pt x="112" y="35"/>
                      <a:pt x="110" y="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8" name="Freeform 550">
                <a:extLst>
                  <a:ext uri="{FF2B5EF4-FFF2-40B4-BE49-F238E27FC236}">
                    <a16:creationId xmlns:a16="http://schemas.microsoft.com/office/drawing/2014/main" id="{D09C4B95-4D16-4978-9B5C-41822F6DD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0693" y="3783819"/>
                <a:ext cx="491401" cy="402189"/>
              </a:xfrm>
              <a:custGeom>
                <a:avLst/>
                <a:gdLst>
                  <a:gd name="T0" fmla="*/ 563 w 564"/>
                  <a:gd name="T1" fmla="*/ 299 h 462"/>
                  <a:gd name="T2" fmla="*/ 557 w 564"/>
                  <a:gd name="T3" fmla="*/ 287 h 462"/>
                  <a:gd name="T4" fmla="*/ 492 w 564"/>
                  <a:gd name="T5" fmla="*/ 276 h 462"/>
                  <a:gd name="T6" fmla="*/ 467 w 564"/>
                  <a:gd name="T7" fmla="*/ 257 h 462"/>
                  <a:gd name="T8" fmla="*/ 449 w 564"/>
                  <a:gd name="T9" fmla="*/ 234 h 462"/>
                  <a:gd name="T10" fmla="*/ 437 w 564"/>
                  <a:gd name="T11" fmla="*/ 232 h 462"/>
                  <a:gd name="T12" fmla="*/ 427 w 564"/>
                  <a:gd name="T13" fmla="*/ 204 h 462"/>
                  <a:gd name="T14" fmla="*/ 422 w 564"/>
                  <a:gd name="T15" fmla="*/ 176 h 462"/>
                  <a:gd name="T16" fmla="*/ 419 w 564"/>
                  <a:gd name="T17" fmla="*/ 160 h 462"/>
                  <a:gd name="T18" fmla="*/ 409 w 564"/>
                  <a:gd name="T19" fmla="*/ 158 h 462"/>
                  <a:gd name="T20" fmla="*/ 398 w 564"/>
                  <a:gd name="T21" fmla="*/ 148 h 462"/>
                  <a:gd name="T22" fmla="*/ 374 w 564"/>
                  <a:gd name="T23" fmla="*/ 118 h 462"/>
                  <a:gd name="T24" fmla="*/ 368 w 564"/>
                  <a:gd name="T25" fmla="*/ 109 h 462"/>
                  <a:gd name="T26" fmla="*/ 350 w 564"/>
                  <a:gd name="T27" fmla="*/ 108 h 462"/>
                  <a:gd name="T28" fmla="*/ 344 w 564"/>
                  <a:gd name="T29" fmla="*/ 95 h 462"/>
                  <a:gd name="T30" fmla="*/ 334 w 564"/>
                  <a:gd name="T31" fmla="*/ 92 h 462"/>
                  <a:gd name="T32" fmla="*/ 285 w 564"/>
                  <a:gd name="T33" fmla="*/ 92 h 462"/>
                  <a:gd name="T34" fmla="*/ 241 w 564"/>
                  <a:gd name="T35" fmla="*/ 65 h 462"/>
                  <a:gd name="T36" fmla="*/ 157 w 564"/>
                  <a:gd name="T37" fmla="*/ 6 h 462"/>
                  <a:gd name="T38" fmla="*/ 135 w 564"/>
                  <a:gd name="T39" fmla="*/ 2 h 462"/>
                  <a:gd name="T40" fmla="*/ 115 w 564"/>
                  <a:gd name="T41" fmla="*/ 5 h 462"/>
                  <a:gd name="T42" fmla="*/ 66 w 564"/>
                  <a:gd name="T43" fmla="*/ 18 h 462"/>
                  <a:gd name="T44" fmla="*/ 92 w 564"/>
                  <a:gd name="T45" fmla="*/ 50 h 462"/>
                  <a:gd name="T46" fmla="*/ 77 w 564"/>
                  <a:gd name="T47" fmla="*/ 64 h 462"/>
                  <a:gd name="T48" fmla="*/ 58 w 564"/>
                  <a:gd name="T49" fmla="*/ 70 h 462"/>
                  <a:gd name="T50" fmla="*/ 43 w 564"/>
                  <a:gd name="T51" fmla="*/ 89 h 462"/>
                  <a:gd name="T52" fmla="*/ 23 w 564"/>
                  <a:gd name="T53" fmla="*/ 87 h 462"/>
                  <a:gd name="T54" fmla="*/ 10 w 564"/>
                  <a:gd name="T55" fmla="*/ 77 h 462"/>
                  <a:gd name="T56" fmla="*/ 8 w 564"/>
                  <a:gd name="T57" fmla="*/ 97 h 462"/>
                  <a:gd name="T58" fmla="*/ 0 w 564"/>
                  <a:gd name="T59" fmla="*/ 125 h 462"/>
                  <a:gd name="T60" fmla="*/ 21 w 564"/>
                  <a:gd name="T61" fmla="*/ 129 h 462"/>
                  <a:gd name="T62" fmla="*/ 45 w 564"/>
                  <a:gd name="T63" fmla="*/ 158 h 462"/>
                  <a:gd name="T64" fmla="*/ 75 w 564"/>
                  <a:gd name="T65" fmla="*/ 226 h 462"/>
                  <a:gd name="T66" fmla="*/ 93 w 564"/>
                  <a:gd name="T67" fmla="*/ 239 h 462"/>
                  <a:gd name="T68" fmla="*/ 121 w 564"/>
                  <a:gd name="T69" fmla="*/ 286 h 462"/>
                  <a:gd name="T70" fmla="*/ 121 w 564"/>
                  <a:gd name="T71" fmla="*/ 311 h 462"/>
                  <a:gd name="T72" fmla="*/ 143 w 564"/>
                  <a:gd name="T73" fmla="*/ 349 h 462"/>
                  <a:gd name="T74" fmla="*/ 164 w 564"/>
                  <a:gd name="T75" fmla="*/ 362 h 462"/>
                  <a:gd name="T76" fmla="*/ 176 w 564"/>
                  <a:gd name="T77" fmla="*/ 382 h 462"/>
                  <a:gd name="T78" fmla="*/ 193 w 564"/>
                  <a:gd name="T79" fmla="*/ 421 h 462"/>
                  <a:gd name="T80" fmla="*/ 218 w 564"/>
                  <a:gd name="T81" fmla="*/ 456 h 462"/>
                  <a:gd name="T82" fmla="*/ 219 w 564"/>
                  <a:gd name="T83" fmla="*/ 462 h 462"/>
                  <a:gd name="T84" fmla="*/ 232 w 564"/>
                  <a:gd name="T85" fmla="*/ 450 h 462"/>
                  <a:gd name="T86" fmla="*/ 243 w 564"/>
                  <a:gd name="T87" fmla="*/ 429 h 462"/>
                  <a:gd name="T88" fmla="*/ 279 w 564"/>
                  <a:gd name="T89" fmla="*/ 432 h 462"/>
                  <a:gd name="T90" fmla="*/ 320 w 564"/>
                  <a:gd name="T91" fmla="*/ 437 h 462"/>
                  <a:gd name="T92" fmla="*/ 339 w 564"/>
                  <a:gd name="T93" fmla="*/ 445 h 462"/>
                  <a:gd name="T94" fmla="*/ 353 w 564"/>
                  <a:gd name="T95" fmla="*/ 426 h 462"/>
                  <a:gd name="T96" fmla="*/ 379 w 564"/>
                  <a:gd name="T97" fmla="*/ 404 h 462"/>
                  <a:gd name="T98" fmla="*/ 468 w 564"/>
                  <a:gd name="T99" fmla="*/ 388 h 462"/>
                  <a:gd name="T100" fmla="*/ 515 w 564"/>
                  <a:gd name="T101" fmla="*/ 372 h 462"/>
                  <a:gd name="T102" fmla="*/ 549 w 564"/>
                  <a:gd name="T103" fmla="*/ 354 h 462"/>
                  <a:gd name="T104" fmla="*/ 557 w 564"/>
                  <a:gd name="T105" fmla="*/ 324 h 462"/>
                  <a:gd name="T106" fmla="*/ 563 w 564"/>
                  <a:gd name="T107" fmla="*/ 299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64" h="462">
                    <a:moveTo>
                      <a:pt x="563" y="299"/>
                    </a:moveTo>
                    <a:cubicBezTo>
                      <a:pt x="562" y="295"/>
                      <a:pt x="559" y="291"/>
                      <a:pt x="557" y="287"/>
                    </a:cubicBezTo>
                    <a:cubicBezTo>
                      <a:pt x="537" y="288"/>
                      <a:pt x="510" y="280"/>
                      <a:pt x="492" y="276"/>
                    </a:cubicBezTo>
                    <a:cubicBezTo>
                      <a:pt x="479" y="274"/>
                      <a:pt x="475" y="268"/>
                      <a:pt x="467" y="257"/>
                    </a:cubicBezTo>
                    <a:cubicBezTo>
                      <a:pt x="462" y="250"/>
                      <a:pt x="453" y="242"/>
                      <a:pt x="449" y="234"/>
                    </a:cubicBezTo>
                    <a:cubicBezTo>
                      <a:pt x="444" y="235"/>
                      <a:pt x="440" y="234"/>
                      <a:pt x="437" y="232"/>
                    </a:cubicBezTo>
                    <a:cubicBezTo>
                      <a:pt x="432" y="227"/>
                      <a:pt x="427" y="213"/>
                      <a:pt x="427" y="204"/>
                    </a:cubicBezTo>
                    <a:cubicBezTo>
                      <a:pt x="414" y="202"/>
                      <a:pt x="420" y="184"/>
                      <a:pt x="422" y="176"/>
                    </a:cubicBezTo>
                    <a:cubicBezTo>
                      <a:pt x="422" y="169"/>
                      <a:pt x="424" y="165"/>
                      <a:pt x="419" y="160"/>
                    </a:cubicBezTo>
                    <a:cubicBezTo>
                      <a:pt x="418" y="159"/>
                      <a:pt x="410" y="159"/>
                      <a:pt x="409" y="158"/>
                    </a:cubicBezTo>
                    <a:cubicBezTo>
                      <a:pt x="403" y="155"/>
                      <a:pt x="403" y="153"/>
                      <a:pt x="398" y="148"/>
                    </a:cubicBezTo>
                    <a:cubicBezTo>
                      <a:pt x="387" y="139"/>
                      <a:pt x="381" y="130"/>
                      <a:pt x="374" y="118"/>
                    </a:cubicBezTo>
                    <a:cubicBezTo>
                      <a:pt x="371" y="114"/>
                      <a:pt x="369" y="111"/>
                      <a:pt x="368" y="109"/>
                    </a:cubicBezTo>
                    <a:cubicBezTo>
                      <a:pt x="361" y="109"/>
                      <a:pt x="354" y="111"/>
                      <a:pt x="350" y="108"/>
                    </a:cubicBezTo>
                    <a:cubicBezTo>
                      <a:pt x="345" y="104"/>
                      <a:pt x="348" y="99"/>
                      <a:pt x="344" y="95"/>
                    </a:cubicBezTo>
                    <a:cubicBezTo>
                      <a:pt x="342" y="93"/>
                      <a:pt x="337" y="93"/>
                      <a:pt x="334" y="92"/>
                    </a:cubicBezTo>
                    <a:cubicBezTo>
                      <a:pt x="318" y="89"/>
                      <a:pt x="301" y="95"/>
                      <a:pt x="285" y="92"/>
                    </a:cubicBezTo>
                    <a:cubicBezTo>
                      <a:pt x="267" y="89"/>
                      <a:pt x="255" y="76"/>
                      <a:pt x="241" y="65"/>
                    </a:cubicBezTo>
                    <a:cubicBezTo>
                      <a:pt x="214" y="43"/>
                      <a:pt x="189" y="20"/>
                      <a:pt x="157" y="6"/>
                    </a:cubicBezTo>
                    <a:cubicBezTo>
                      <a:pt x="148" y="2"/>
                      <a:pt x="144" y="3"/>
                      <a:pt x="135" y="2"/>
                    </a:cubicBezTo>
                    <a:cubicBezTo>
                      <a:pt x="124" y="1"/>
                      <a:pt x="125" y="0"/>
                      <a:pt x="115" y="5"/>
                    </a:cubicBezTo>
                    <a:cubicBezTo>
                      <a:pt x="99" y="12"/>
                      <a:pt x="82" y="13"/>
                      <a:pt x="66" y="18"/>
                    </a:cubicBezTo>
                    <a:cubicBezTo>
                      <a:pt x="72" y="30"/>
                      <a:pt x="83" y="40"/>
                      <a:pt x="92" y="50"/>
                    </a:cubicBezTo>
                    <a:cubicBezTo>
                      <a:pt x="84" y="53"/>
                      <a:pt x="83" y="60"/>
                      <a:pt x="77" y="64"/>
                    </a:cubicBezTo>
                    <a:cubicBezTo>
                      <a:pt x="72" y="69"/>
                      <a:pt x="64" y="67"/>
                      <a:pt x="58" y="70"/>
                    </a:cubicBezTo>
                    <a:cubicBezTo>
                      <a:pt x="53" y="74"/>
                      <a:pt x="50" y="86"/>
                      <a:pt x="43" y="89"/>
                    </a:cubicBezTo>
                    <a:cubicBezTo>
                      <a:pt x="38" y="92"/>
                      <a:pt x="29" y="88"/>
                      <a:pt x="23" y="87"/>
                    </a:cubicBezTo>
                    <a:cubicBezTo>
                      <a:pt x="14" y="84"/>
                      <a:pt x="14" y="85"/>
                      <a:pt x="10" y="77"/>
                    </a:cubicBezTo>
                    <a:cubicBezTo>
                      <a:pt x="10" y="84"/>
                      <a:pt x="10" y="90"/>
                      <a:pt x="8" y="97"/>
                    </a:cubicBezTo>
                    <a:cubicBezTo>
                      <a:pt x="7" y="107"/>
                      <a:pt x="3" y="116"/>
                      <a:pt x="0" y="125"/>
                    </a:cubicBezTo>
                    <a:cubicBezTo>
                      <a:pt x="8" y="125"/>
                      <a:pt x="15" y="126"/>
                      <a:pt x="21" y="129"/>
                    </a:cubicBezTo>
                    <a:cubicBezTo>
                      <a:pt x="32" y="135"/>
                      <a:pt x="39" y="148"/>
                      <a:pt x="45" y="158"/>
                    </a:cubicBezTo>
                    <a:cubicBezTo>
                      <a:pt x="57" y="180"/>
                      <a:pt x="63" y="204"/>
                      <a:pt x="75" y="226"/>
                    </a:cubicBezTo>
                    <a:cubicBezTo>
                      <a:pt x="80" y="236"/>
                      <a:pt x="83" y="234"/>
                      <a:pt x="93" y="239"/>
                    </a:cubicBezTo>
                    <a:cubicBezTo>
                      <a:pt x="104" y="245"/>
                      <a:pt x="121" y="274"/>
                      <a:pt x="121" y="286"/>
                    </a:cubicBezTo>
                    <a:cubicBezTo>
                      <a:pt x="122" y="296"/>
                      <a:pt x="119" y="301"/>
                      <a:pt x="121" y="311"/>
                    </a:cubicBezTo>
                    <a:cubicBezTo>
                      <a:pt x="125" y="328"/>
                      <a:pt x="130" y="339"/>
                      <a:pt x="143" y="349"/>
                    </a:cubicBezTo>
                    <a:cubicBezTo>
                      <a:pt x="148" y="353"/>
                      <a:pt x="160" y="357"/>
                      <a:pt x="164" y="362"/>
                    </a:cubicBezTo>
                    <a:cubicBezTo>
                      <a:pt x="169" y="367"/>
                      <a:pt x="172" y="376"/>
                      <a:pt x="176" y="382"/>
                    </a:cubicBezTo>
                    <a:cubicBezTo>
                      <a:pt x="181" y="394"/>
                      <a:pt x="184" y="411"/>
                      <a:pt x="193" y="421"/>
                    </a:cubicBezTo>
                    <a:cubicBezTo>
                      <a:pt x="203" y="434"/>
                      <a:pt x="214" y="439"/>
                      <a:pt x="218" y="456"/>
                    </a:cubicBezTo>
                    <a:cubicBezTo>
                      <a:pt x="218" y="458"/>
                      <a:pt x="219" y="460"/>
                      <a:pt x="219" y="462"/>
                    </a:cubicBezTo>
                    <a:cubicBezTo>
                      <a:pt x="225" y="460"/>
                      <a:pt x="230" y="456"/>
                      <a:pt x="232" y="450"/>
                    </a:cubicBezTo>
                    <a:cubicBezTo>
                      <a:pt x="235" y="440"/>
                      <a:pt x="229" y="433"/>
                      <a:pt x="243" y="429"/>
                    </a:cubicBezTo>
                    <a:cubicBezTo>
                      <a:pt x="248" y="438"/>
                      <a:pt x="270" y="432"/>
                      <a:pt x="279" y="432"/>
                    </a:cubicBezTo>
                    <a:cubicBezTo>
                      <a:pt x="293" y="434"/>
                      <a:pt x="307" y="435"/>
                      <a:pt x="320" y="437"/>
                    </a:cubicBezTo>
                    <a:cubicBezTo>
                      <a:pt x="327" y="437"/>
                      <a:pt x="332" y="446"/>
                      <a:pt x="339" y="445"/>
                    </a:cubicBezTo>
                    <a:cubicBezTo>
                      <a:pt x="348" y="444"/>
                      <a:pt x="349" y="432"/>
                      <a:pt x="353" y="426"/>
                    </a:cubicBezTo>
                    <a:cubicBezTo>
                      <a:pt x="359" y="417"/>
                      <a:pt x="369" y="409"/>
                      <a:pt x="379" y="404"/>
                    </a:cubicBezTo>
                    <a:cubicBezTo>
                      <a:pt x="406" y="391"/>
                      <a:pt x="439" y="395"/>
                      <a:pt x="468" y="388"/>
                    </a:cubicBezTo>
                    <a:cubicBezTo>
                      <a:pt x="484" y="384"/>
                      <a:pt x="499" y="378"/>
                      <a:pt x="515" y="372"/>
                    </a:cubicBezTo>
                    <a:cubicBezTo>
                      <a:pt x="527" y="368"/>
                      <a:pt x="544" y="366"/>
                      <a:pt x="549" y="354"/>
                    </a:cubicBezTo>
                    <a:cubicBezTo>
                      <a:pt x="553" y="345"/>
                      <a:pt x="553" y="333"/>
                      <a:pt x="557" y="324"/>
                    </a:cubicBezTo>
                    <a:cubicBezTo>
                      <a:pt x="560" y="316"/>
                      <a:pt x="564" y="308"/>
                      <a:pt x="563" y="29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59" name="Freeform 551">
                <a:extLst>
                  <a:ext uri="{FF2B5EF4-FFF2-40B4-BE49-F238E27FC236}">
                    <a16:creationId xmlns:a16="http://schemas.microsoft.com/office/drawing/2014/main" id="{EA58D815-D451-4909-A2E3-5B14B6747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1029" y="3793403"/>
                <a:ext cx="282012" cy="253258"/>
              </a:xfrm>
              <a:custGeom>
                <a:avLst/>
                <a:gdLst>
                  <a:gd name="T0" fmla="*/ 306 w 324"/>
                  <a:gd name="T1" fmla="*/ 273 h 291"/>
                  <a:gd name="T2" fmla="*/ 293 w 324"/>
                  <a:gd name="T3" fmla="*/ 247 h 291"/>
                  <a:gd name="T4" fmla="*/ 297 w 324"/>
                  <a:gd name="T5" fmla="*/ 233 h 291"/>
                  <a:gd name="T6" fmla="*/ 286 w 324"/>
                  <a:gd name="T7" fmla="*/ 225 h 291"/>
                  <a:gd name="T8" fmla="*/ 244 w 324"/>
                  <a:gd name="T9" fmla="*/ 139 h 291"/>
                  <a:gd name="T10" fmla="*/ 229 w 324"/>
                  <a:gd name="T11" fmla="*/ 110 h 291"/>
                  <a:gd name="T12" fmla="*/ 212 w 324"/>
                  <a:gd name="T13" fmla="*/ 79 h 291"/>
                  <a:gd name="T14" fmla="*/ 215 w 324"/>
                  <a:gd name="T15" fmla="*/ 63 h 291"/>
                  <a:gd name="T16" fmla="*/ 223 w 324"/>
                  <a:gd name="T17" fmla="*/ 80 h 291"/>
                  <a:gd name="T18" fmla="*/ 243 w 324"/>
                  <a:gd name="T19" fmla="*/ 111 h 291"/>
                  <a:gd name="T20" fmla="*/ 264 w 324"/>
                  <a:gd name="T21" fmla="*/ 114 h 291"/>
                  <a:gd name="T22" fmla="*/ 272 w 324"/>
                  <a:gd name="T23" fmla="*/ 86 h 291"/>
                  <a:gd name="T24" fmla="*/ 274 w 324"/>
                  <a:gd name="T25" fmla="*/ 66 h 291"/>
                  <a:gd name="T26" fmla="*/ 274 w 324"/>
                  <a:gd name="T27" fmla="*/ 64 h 291"/>
                  <a:gd name="T28" fmla="*/ 265 w 324"/>
                  <a:gd name="T29" fmla="*/ 44 h 291"/>
                  <a:gd name="T30" fmla="*/ 253 w 324"/>
                  <a:gd name="T31" fmla="*/ 14 h 291"/>
                  <a:gd name="T32" fmla="*/ 231 w 324"/>
                  <a:gd name="T33" fmla="*/ 16 h 291"/>
                  <a:gd name="T34" fmla="*/ 217 w 324"/>
                  <a:gd name="T35" fmla="*/ 21 h 291"/>
                  <a:gd name="T36" fmla="*/ 204 w 324"/>
                  <a:gd name="T37" fmla="*/ 13 h 291"/>
                  <a:gd name="T38" fmla="*/ 192 w 324"/>
                  <a:gd name="T39" fmla="*/ 7 h 291"/>
                  <a:gd name="T40" fmla="*/ 167 w 324"/>
                  <a:gd name="T41" fmla="*/ 5 h 291"/>
                  <a:gd name="T42" fmla="*/ 148 w 324"/>
                  <a:gd name="T43" fmla="*/ 16 h 291"/>
                  <a:gd name="T44" fmla="*/ 133 w 324"/>
                  <a:gd name="T45" fmla="*/ 21 h 291"/>
                  <a:gd name="T46" fmla="*/ 119 w 324"/>
                  <a:gd name="T47" fmla="*/ 25 h 291"/>
                  <a:gd name="T48" fmla="*/ 110 w 324"/>
                  <a:gd name="T49" fmla="*/ 16 h 291"/>
                  <a:gd name="T50" fmla="*/ 93 w 324"/>
                  <a:gd name="T51" fmla="*/ 17 h 291"/>
                  <a:gd name="T52" fmla="*/ 77 w 324"/>
                  <a:gd name="T53" fmla="*/ 15 h 291"/>
                  <a:gd name="T54" fmla="*/ 63 w 324"/>
                  <a:gd name="T55" fmla="*/ 9 h 291"/>
                  <a:gd name="T56" fmla="*/ 46 w 324"/>
                  <a:gd name="T57" fmla="*/ 6 h 291"/>
                  <a:gd name="T58" fmla="*/ 30 w 324"/>
                  <a:gd name="T59" fmla="*/ 5 h 291"/>
                  <a:gd name="T60" fmla="*/ 15 w 324"/>
                  <a:gd name="T61" fmla="*/ 0 h 291"/>
                  <a:gd name="T62" fmla="*/ 7 w 324"/>
                  <a:gd name="T63" fmla="*/ 20 h 291"/>
                  <a:gd name="T64" fmla="*/ 12 w 324"/>
                  <a:gd name="T65" fmla="*/ 32 h 291"/>
                  <a:gd name="T66" fmla="*/ 3 w 324"/>
                  <a:gd name="T67" fmla="*/ 46 h 291"/>
                  <a:gd name="T68" fmla="*/ 8 w 324"/>
                  <a:gd name="T69" fmla="*/ 70 h 291"/>
                  <a:gd name="T70" fmla="*/ 10 w 324"/>
                  <a:gd name="T71" fmla="*/ 164 h 291"/>
                  <a:gd name="T72" fmla="*/ 10 w 324"/>
                  <a:gd name="T73" fmla="*/ 291 h 291"/>
                  <a:gd name="T74" fmla="*/ 324 w 324"/>
                  <a:gd name="T75" fmla="*/ 291 h 291"/>
                  <a:gd name="T76" fmla="*/ 306 w 324"/>
                  <a:gd name="T77" fmla="*/ 27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4" h="291">
                    <a:moveTo>
                      <a:pt x="306" y="273"/>
                    </a:moveTo>
                    <a:cubicBezTo>
                      <a:pt x="296" y="265"/>
                      <a:pt x="294" y="260"/>
                      <a:pt x="293" y="247"/>
                    </a:cubicBezTo>
                    <a:cubicBezTo>
                      <a:pt x="293" y="243"/>
                      <a:pt x="298" y="236"/>
                      <a:pt x="297" y="233"/>
                    </a:cubicBezTo>
                    <a:cubicBezTo>
                      <a:pt x="296" y="231"/>
                      <a:pt x="288" y="228"/>
                      <a:pt x="286" y="225"/>
                    </a:cubicBezTo>
                    <a:cubicBezTo>
                      <a:pt x="265" y="200"/>
                      <a:pt x="260" y="166"/>
                      <a:pt x="244" y="139"/>
                    </a:cubicBezTo>
                    <a:cubicBezTo>
                      <a:pt x="238" y="129"/>
                      <a:pt x="234" y="120"/>
                      <a:pt x="229" y="110"/>
                    </a:cubicBezTo>
                    <a:cubicBezTo>
                      <a:pt x="223" y="100"/>
                      <a:pt x="218" y="89"/>
                      <a:pt x="212" y="79"/>
                    </a:cubicBezTo>
                    <a:cubicBezTo>
                      <a:pt x="209" y="74"/>
                      <a:pt x="198" y="59"/>
                      <a:pt x="215" y="63"/>
                    </a:cubicBezTo>
                    <a:cubicBezTo>
                      <a:pt x="213" y="72"/>
                      <a:pt x="219" y="73"/>
                      <a:pt x="223" y="80"/>
                    </a:cubicBezTo>
                    <a:cubicBezTo>
                      <a:pt x="229" y="90"/>
                      <a:pt x="231" y="106"/>
                      <a:pt x="243" y="111"/>
                    </a:cubicBezTo>
                    <a:cubicBezTo>
                      <a:pt x="250" y="113"/>
                      <a:pt x="257" y="114"/>
                      <a:pt x="264" y="114"/>
                    </a:cubicBezTo>
                    <a:cubicBezTo>
                      <a:pt x="267" y="105"/>
                      <a:pt x="271" y="96"/>
                      <a:pt x="272" y="86"/>
                    </a:cubicBezTo>
                    <a:cubicBezTo>
                      <a:pt x="274" y="79"/>
                      <a:pt x="274" y="73"/>
                      <a:pt x="274" y="66"/>
                    </a:cubicBezTo>
                    <a:cubicBezTo>
                      <a:pt x="274" y="65"/>
                      <a:pt x="274" y="65"/>
                      <a:pt x="274" y="64"/>
                    </a:cubicBezTo>
                    <a:cubicBezTo>
                      <a:pt x="271" y="57"/>
                      <a:pt x="268" y="51"/>
                      <a:pt x="265" y="44"/>
                    </a:cubicBezTo>
                    <a:cubicBezTo>
                      <a:pt x="262" y="34"/>
                      <a:pt x="260" y="22"/>
                      <a:pt x="253" y="14"/>
                    </a:cubicBezTo>
                    <a:cubicBezTo>
                      <a:pt x="246" y="17"/>
                      <a:pt x="239" y="15"/>
                      <a:pt x="231" y="16"/>
                    </a:cubicBezTo>
                    <a:cubicBezTo>
                      <a:pt x="225" y="17"/>
                      <a:pt x="224" y="21"/>
                      <a:pt x="217" y="21"/>
                    </a:cubicBezTo>
                    <a:cubicBezTo>
                      <a:pt x="211" y="21"/>
                      <a:pt x="208" y="17"/>
                      <a:pt x="204" y="13"/>
                    </a:cubicBezTo>
                    <a:cubicBezTo>
                      <a:pt x="200" y="9"/>
                      <a:pt x="198" y="7"/>
                      <a:pt x="192" y="7"/>
                    </a:cubicBezTo>
                    <a:cubicBezTo>
                      <a:pt x="184" y="6"/>
                      <a:pt x="174" y="3"/>
                      <a:pt x="167" y="5"/>
                    </a:cubicBezTo>
                    <a:cubicBezTo>
                      <a:pt x="160" y="7"/>
                      <a:pt x="154" y="13"/>
                      <a:pt x="148" y="16"/>
                    </a:cubicBezTo>
                    <a:cubicBezTo>
                      <a:pt x="143" y="19"/>
                      <a:pt x="138" y="18"/>
                      <a:pt x="133" y="21"/>
                    </a:cubicBezTo>
                    <a:cubicBezTo>
                      <a:pt x="128" y="23"/>
                      <a:pt x="124" y="30"/>
                      <a:pt x="119" y="25"/>
                    </a:cubicBezTo>
                    <a:cubicBezTo>
                      <a:pt x="114" y="20"/>
                      <a:pt x="121" y="18"/>
                      <a:pt x="110" y="16"/>
                    </a:cubicBezTo>
                    <a:cubicBezTo>
                      <a:pt x="105" y="16"/>
                      <a:pt x="99" y="17"/>
                      <a:pt x="93" y="17"/>
                    </a:cubicBezTo>
                    <a:cubicBezTo>
                      <a:pt x="88" y="17"/>
                      <a:pt x="83" y="17"/>
                      <a:pt x="77" y="15"/>
                    </a:cubicBezTo>
                    <a:cubicBezTo>
                      <a:pt x="72" y="13"/>
                      <a:pt x="69" y="10"/>
                      <a:pt x="63" y="9"/>
                    </a:cubicBezTo>
                    <a:cubicBezTo>
                      <a:pt x="58" y="7"/>
                      <a:pt x="52" y="7"/>
                      <a:pt x="46" y="6"/>
                    </a:cubicBezTo>
                    <a:cubicBezTo>
                      <a:pt x="38" y="3"/>
                      <a:pt x="39" y="2"/>
                      <a:pt x="30" y="5"/>
                    </a:cubicBezTo>
                    <a:cubicBezTo>
                      <a:pt x="21" y="8"/>
                      <a:pt x="18" y="4"/>
                      <a:pt x="15" y="0"/>
                    </a:cubicBezTo>
                    <a:cubicBezTo>
                      <a:pt x="10" y="6"/>
                      <a:pt x="5" y="14"/>
                      <a:pt x="7" y="20"/>
                    </a:cubicBezTo>
                    <a:cubicBezTo>
                      <a:pt x="9" y="25"/>
                      <a:pt x="12" y="26"/>
                      <a:pt x="12" y="32"/>
                    </a:cubicBezTo>
                    <a:cubicBezTo>
                      <a:pt x="11" y="38"/>
                      <a:pt x="5" y="41"/>
                      <a:pt x="3" y="46"/>
                    </a:cubicBezTo>
                    <a:cubicBezTo>
                      <a:pt x="0" y="52"/>
                      <a:pt x="6" y="62"/>
                      <a:pt x="8" y="70"/>
                    </a:cubicBezTo>
                    <a:cubicBezTo>
                      <a:pt x="14" y="100"/>
                      <a:pt x="10" y="134"/>
                      <a:pt x="10" y="164"/>
                    </a:cubicBezTo>
                    <a:cubicBezTo>
                      <a:pt x="10" y="207"/>
                      <a:pt x="10" y="249"/>
                      <a:pt x="10" y="291"/>
                    </a:cubicBezTo>
                    <a:cubicBezTo>
                      <a:pt x="324" y="291"/>
                      <a:pt x="324" y="291"/>
                      <a:pt x="324" y="291"/>
                    </a:cubicBezTo>
                    <a:cubicBezTo>
                      <a:pt x="318" y="285"/>
                      <a:pt x="312" y="279"/>
                      <a:pt x="306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0" name="Freeform 552">
                <a:extLst>
                  <a:ext uri="{FF2B5EF4-FFF2-40B4-BE49-F238E27FC236}">
                    <a16:creationId xmlns:a16="http://schemas.microsoft.com/office/drawing/2014/main" id="{823D58CF-5C76-41BF-B6EF-7A23B9C37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864" y="4280012"/>
                <a:ext cx="273164" cy="211601"/>
              </a:xfrm>
              <a:custGeom>
                <a:avLst/>
                <a:gdLst>
                  <a:gd name="T0" fmla="*/ 262 w 314"/>
                  <a:gd name="T1" fmla="*/ 70 h 243"/>
                  <a:gd name="T2" fmla="*/ 256 w 314"/>
                  <a:gd name="T3" fmla="*/ 55 h 243"/>
                  <a:gd name="T4" fmla="*/ 242 w 314"/>
                  <a:gd name="T5" fmla="*/ 45 h 243"/>
                  <a:gd name="T6" fmla="*/ 242 w 314"/>
                  <a:gd name="T7" fmla="*/ 28 h 243"/>
                  <a:gd name="T8" fmla="*/ 246 w 314"/>
                  <a:gd name="T9" fmla="*/ 9 h 243"/>
                  <a:gd name="T10" fmla="*/ 230 w 314"/>
                  <a:gd name="T11" fmla="*/ 7 h 243"/>
                  <a:gd name="T12" fmla="*/ 215 w 314"/>
                  <a:gd name="T13" fmla="*/ 11 h 243"/>
                  <a:gd name="T14" fmla="*/ 216 w 314"/>
                  <a:gd name="T15" fmla="*/ 47 h 243"/>
                  <a:gd name="T16" fmla="*/ 183 w 314"/>
                  <a:gd name="T17" fmla="*/ 71 h 243"/>
                  <a:gd name="T18" fmla="*/ 152 w 314"/>
                  <a:gd name="T19" fmla="*/ 62 h 243"/>
                  <a:gd name="T20" fmla="*/ 149 w 314"/>
                  <a:gd name="T21" fmla="*/ 70 h 243"/>
                  <a:gd name="T22" fmla="*/ 141 w 314"/>
                  <a:gd name="T23" fmla="*/ 74 h 243"/>
                  <a:gd name="T24" fmla="*/ 106 w 314"/>
                  <a:gd name="T25" fmla="*/ 80 h 243"/>
                  <a:gd name="T26" fmla="*/ 80 w 314"/>
                  <a:gd name="T27" fmla="*/ 78 h 243"/>
                  <a:gd name="T28" fmla="*/ 61 w 314"/>
                  <a:gd name="T29" fmla="*/ 71 h 243"/>
                  <a:gd name="T30" fmla="*/ 47 w 314"/>
                  <a:gd name="T31" fmla="*/ 56 h 243"/>
                  <a:gd name="T32" fmla="*/ 3 w 314"/>
                  <a:gd name="T33" fmla="*/ 102 h 243"/>
                  <a:gd name="T34" fmla="*/ 3 w 314"/>
                  <a:gd name="T35" fmla="*/ 112 h 243"/>
                  <a:gd name="T36" fmla="*/ 15 w 314"/>
                  <a:gd name="T37" fmla="*/ 115 h 243"/>
                  <a:gd name="T38" fmla="*/ 30 w 314"/>
                  <a:gd name="T39" fmla="*/ 134 h 243"/>
                  <a:gd name="T40" fmla="*/ 49 w 314"/>
                  <a:gd name="T41" fmla="*/ 147 h 243"/>
                  <a:gd name="T42" fmla="*/ 59 w 314"/>
                  <a:gd name="T43" fmla="*/ 154 h 243"/>
                  <a:gd name="T44" fmla="*/ 60 w 314"/>
                  <a:gd name="T45" fmla="*/ 164 h 243"/>
                  <a:gd name="T46" fmla="*/ 76 w 314"/>
                  <a:gd name="T47" fmla="*/ 175 h 243"/>
                  <a:gd name="T48" fmla="*/ 84 w 314"/>
                  <a:gd name="T49" fmla="*/ 193 h 243"/>
                  <a:gd name="T50" fmla="*/ 118 w 314"/>
                  <a:gd name="T51" fmla="*/ 219 h 243"/>
                  <a:gd name="T52" fmla="*/ 126 w 314"/>
                  <a:gd name="T53" fmla="*/ 213 h 243"/>
                  <a:gd name="T54" fmla="*/ 138 w 314"/>
                  <a:gd name="T55" fmla="*/ 213 h 243"/>
                  <a:gd name="T56" fmla="*/ 157 w 314"/>
                  <a:gd name="T57" fmla="*/ 221 h 243"/>
                  <a:gd name="T58" fmla="*/ 175 w 314"/>
                  <a:gd name="T59" fmla="*/ 233 h 243"/>
                  <a:gd name="T60" fmla="*/ 180 w 314"/>
                  <a:gd name="T61" fmla="*/ 238 h 243"/>
                  <a:gd name="T62" fmla="*/ 193 w 314"/>
                  <a:gd name="T63" fmla="*/ 233 h 243"/>
                  <a:gd name="T64" fmla="*/ 206 w 314"/>
                  <a:gd name="T65" fmla="*/ 233 h 243"/>
                  <a:gd name="T66" fmla="*/ 227 w 314"/>
                  <a:gd name="T67" fmla="*/ 234 h 243"/>
                  <a:gd name="T68" fmla="*/ 240 w 314"/>
                  <a:gd name="T69" fmla="*/ 230 h 243"/>
                  <a:gd name="T70" fmla="*/ 252 w 314"/>
                  <a:gd name="T71" fmla="*/ 233 h 243"/>
                  <a:gd name="T72" fmla="*/ 273 w 314"/>
                  <a:gd name="T73" fmla="*/ 214 h 243"/>
                  <a:gd name="T74" fmla="*/ 303 w 314"/>
                  <a:gd name="T75" fmla="*/ 203 h 243"/>
                  <a:gd name="T76" fmla="*/ 314 w 314"/>
                  <a:gd name="T77" fmla="*/ 211 h 243"/>
                  <a:gd name="T78" fmla="*/ 310 w 314"/>
                  <a:gd name="T79" fmla="*/ 191 h 243"/>
                  <a:gd name="T80" fmla="*/ 279 w 314"/>
                  <a:gd name="T81" fmla="*/ 152 h 243"/>
                  <a:gd name="T82" fmla="*/ 239 w 314"/>
                  <a:gd name="T83" fmla="*/ 124 h 243"/>
                  <a:gd name="T84" fmla="*/ 254 w 314"/>
                  <a:gd name="T85" fmla="*/ 107 h 243"/>
                  <a:gd name="T86" fmla="*/ 268 w 314"/>
                  <a:gd name="T87" fmla="*/ 91 h 243"/>
                  <a:gd name="T88" fmla="*/ 268 w 314"/>
                  <a:gd name="T89" fmla="*/ 79 h 243"/>
                  <a:gd name="T90" fmla="*/ 262 w 314"/>
                  <a:gd name="T91" fmla="*/ 70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14" h="243">
                    <a:moveTo>
                      <a:pt x="262" y="70"/>
                    </a:moveTo>
                    <a:cubicBezTo>
                      <a:pt x="260" y="64"/>
                      <a:pt x="261" y="60"/>
                      <a:pt x="256" y="55"/>
                    </a:cubicBezTo>
                    <a:cubicBezTo>
                      <a:pt x="251" y="50"/>
                      <a:pt x="245" y="51"/>
                      <a:pt x="242" y="45"/>
                    </a:cubicBezTo>
                    <a:cubicBezTo>
                      <a:pt x="239" y="40"/>
                      <a:pt x="241" y="34"/>
                      <a:pt x="242" y="28"/>
                    </a:cubicBezTo>
                    <a:cubicBezTo>
                      <a:pt x="242" y="25"/>
                      <a:pt x="246" y="11"/>
                      <a:pt x="246" y="9"/>
                    </a:cubicBezTo>
                    <a:cubicBezTo>
                      <a:pt x="242" y="0"/>
                      <a:pt x="237" y="6"/>
                      <a:pt x="230" y="7"/>
                    </a:cubicBezTo>
                    <a:cubicBezTo>
                      <a:pt x="227" y="8"/>
                      <a:pt x="219" y="10"/>
                      <a:pt x="215" y="11"/>
                    </a:cubicBezTo>
                    <a:cubicBezTo>
                      <a:pt x="224" y="22"/>
                      <a:pt x="224" y="36"/>
                      <a:pt x="216" y="47"/>
                    </a:cubicBezTo>
                    <a:cubicBezTo>
                      <a:pt x="208" y="58"/>
                      <a:pt x="199" y="72"/>
                      <a:pt x="183" y="71"/>
                    </a:cubicBezTo>
                    <a:cubicBezTo>
                      <a:pt x="172" y="69"/>
                      <a:pt x="164" y="56"/>
                      <a:pt x="152" y="62"/>
                    </a:cubicBezTo>
                    <a:cubicBezTo>
                      <a:pt x="148" y="64"/>
                      <a:pt x="151" y="68"/>
                      <a:pt x="149" y="70"/>
                    </a:cubicBezTo>
                    <a:cubicBezTo>
                      <a:pt x="146" y="72"/>
                      <a:pt x="143" y="72"/>
                      <a:pt x="141" y="74"/>
                    </a:cubicBezTo>
                    <a:cubicBezTo>
                      <a:pt x="129" y="81"/>
                      <a:pt x="119" y="85"/>
                      <a:pt x="106" y="80"/>
                    </a:cubicBezTo>
                    <a:cubicBezTo>
                      <a:pt x="97" y="78"/>
                      <a:pt x="91" y="77"/>
                      <a:pt x="80" y="78"/>
                    </a:cubicBezTo>
                    <a:cubicBezTo>
                      <a:pt x="68" y="78"/>
                      <a:pt x="70" y="79"/>
                      <a:pt x="61" y="71"/>
                    </a:cubicBezTo>
                    <a:cubicBezTo>
                      <a:pt x="57" y="67"/>
                      <a:pt x="51" y="58"/>
                      <a:pt x="47" y="56"/>
                    </a:cubicBezTo>
                    <a:cubicBezTo>
                      <a:pt x="22" y="44"/>
                      <a:pt x="20" y="87"/>
                      <a:pt x="3" y="102"/>
                    </a:cubicBezTo>
                    <a:cubicBezTo>
                      <a:pt x="6" y="105"/>
                      <a:pt x="0" y="109"/>
                      <a:pt x="3" y="112"/>
                    </a:cubicBezTo>
                    <a:cubicBezTo>
                      <a:pt x="4" y="114"/>
                      <a:pt x="12" y="114"/>
                      <a:pt x="15" y="115"/>
                    </a:cubicBezTo>
                    <a:cubicBezTo>
                      <a:pt x="23" y="118"/>
                      <a:pt x="35" y="124"/>
                      <a:pt x="30" y="134"/>
                    </a:cubicBezTo>
                    <a:cubicBezTo>
                      <a:pt x="38" y="138"/>
                      <a:pt x="43" y="142"/>
                      <a:pt x="49" y="147"/>
                    </a:cubicBezTo>
                    <a:cubicBezTo>
                      <a:pt x="53" y="150"/>
                      <a:pt x="56" y="150"/>
                      <a:pt x="59" y="154"/>
                    </a:cubicBezTo>
                    <a:cubicBezTo>
                      <a:pt x="62" y="158"/>
                      <a:pt x="59" y="161"/>
                      <a:pt x="60" y="164"/>
                    </a:cubicBezTo>
                    <a:cubicBezTo>
                      <a:pt x="64" y="170"/>
                      <a:pt x="70" y="170"/>
                      <a:pt x="76" y="175"/>
                    </a:cubicBezTo>
                    <a:cubicBezTo>
                      <a:pt x="85" y="182"/>
                      <a:pt x="79" y="185"/>
                      <a:pt x="84" y="193"/>
                    </a:cubicBezTo>
                    <a:cubicBezTo>
                      <a:pt x="88" y="201"/>
                      <a:pt x="108" y="219"/>
                      <a:pt x="118" y="219"/>
                    </a:cubicBezTo>
                    <a:cubicBezTo>
                      <a:pt x="122" y="218"/>
                      <a:pt x="122" y="214"/>
                      <a:pt x="126" y="213"/>
                    </a:cubicBezTo>
                    <a:cubicBezTo>
                      <a:pt x="129" y="212"/>
                      <a:pt x="134" y="213"/>
                      <a:pt x="138" y="213"/>
                    </a:cubicBezTo>
                    <a:cubicBezTo>
                      <a:pt x="149" y="213"/>
                      <a:pt x="148" y="214"/>
                      <a:pt x="157" y="221"/>
                    </a:cubicBezTo>
                    <a:cubicBezTo>
                      <a:pt x="163" y="225"/>
                      <a:pt x="169" y="229"/>
                      <a:pt x="175" y="233"/>
                    </a:cubicBezTo>
                    <a:cubicBezTo>
                      <a:pt x="179" y="236"/>
                      <a:pt x="180" y="237"/>
                      <a:pt x="180" y="238"/>
                    </a:cubicBezTo>
                    <a:cubicBezTo>
                      <a:pt x="184" y="235"/>
                      <a:pt x="188" y="231"/>
                      <a:pt x="193" y="233"/>
                    </a:cubicBezTo>
                    <a:cubicBezTo>
                      <a:pt x="196" y="237"/>
                      <a:pt x="202" y="237"/>
                      <a:pt x="206" y="233"/>
                    </a:cubicBezTo>
                    <a:cubicBezTo>
                      <a:pt x="211" y="243"/>
                      <a:pt x="219" y="237"/>
                      <a:pt x="227" y="234"/>
                    </a:cubicBezTo>
                    <a:cubicBezTo>
                      <a:pt x="230" y="233"/>
                      <a:pt x="238" y="230"/>
                      <a:pt x="240" y="230"/>
                    </a:cubicBezTo>
                    <a:cubicBezTo>
                      <a:pt x="242" y="230"/>
                      <a:pt x="247" y="235"/>
                      <a:pt x="252" y="233"/>
                    </a:cubicBezTo>
                    <a:cubicBezTo>
                      <a:pt x="258" y="231"/>
                      <a:pt x="267" y="218"/>
                      <a:pt x="273" y="214"/>
                    </a:cubicBezTo>
                    <a:cubicBezTo>
                      <a:pt x="283" y="206"/>
                      <a:pt x="290" y="206"/>
                      <a:pt x="303" y="203"/>
                    </a:cubicBezTo>
                    <a:cubicBezTo>
                      <a:pt x="305" y="207"/>
                      <a:pt x="309" y="210"/>
                      <a:pt x="314" y="211"/>
                    </a:cubicBezTo>
                    <a:cubicBezTo>
                      <a:pt x="313" y="205"/>
                      <a:pt x="310" y="198"/>
                      <a:pt x="310" y="191"/>
                    </a:cubicBezTo>
                    <a:cubicBezTo>
                      <a:pt x="290" y="193"/>
                      <a:pt x="287" y="164"/>
                      <a:pt x="279" y="152"/>
                    </a:cubicBezTo>
                    <a:cubicBezTo>
                      <a:pt x="271" y="139"/>
                      <a:pt x="253" y="127"/>
                      <a:pt x="239" y="124"/>
                    </a:cubicBezTo>
                    <a:cubicBezTo>
                      <a:pt x="245" y="117"/>
                      <a:pt x="240" y="103"/>
                      <a:pt x="254" y="107"/>
                    </a:cubicBezTo>
                    <a:cubicBezTo>
                      <a:pt x="262" y="118"/>
                      <a:pt x="268" y="98"/>
                      <a:pt x="268" y="91"/>
                    </a:cubicBezTo>
                    <a:cubicBezTo>
                      <a:pt x="268" y="87"/>
                      <a:pt x="268" y="83"/>
                      <a:pt x="268" y="79"/>
                    </a:cubicBezTo>
                    <a:cubicBezTo>
                      <a:pt x="266" y="77"/>
                      <a:pt x="264" y="74"/>
                      <a:pt x="262" y="7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1" name="Freeform 553">
                <a:extLst>
                  <a:ext uri="{FF2B5EF4-FFF2-40B4-BE49-F238E27FC236}">
                    <a16:creationId xmlns:a16="http://schemas.microsoft.com/office/drawing/2014/main" id="{17C5F5D4-44D1-4809-BAB8-99D8D4A4A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6516" y="4046661"/>
                <a:ext cx="387444" cy="324774"/>
              </a:xfrm>
              <a:custGeom>
                <a:avLst/>
                <a:gdLst>
                  <a:gd name="T0" fmla="*/ 415 w 445"/>
                  <a:gd name="T1" fmla="*/ 88 h 373"/>
                  <a:gd name="T2" fmla="*/ 398 w 445"/>
                  <a:gd name="T3" fmla="*/ 0 h 373"/>
                  <a:gd name="T4" fmla="*/ 84 w 445"/>
                  <a:gd name="T5" fmla="*/ 58 h 373"/>
                  <a:gd name="T6" fmla="*/ 57 w 445"/>
                  <a:gd name="T7" fmla="*/ 179 h 373"/>
                  <a:gd name="T8" fmla="*/ 40 w 445"/>
                  <a:gd name="T9" fmla="*/ 179 h 373"/>
                  <a:gd name="T10" fmla="*/ 29 w 445"/>
                  <a:gd name="T11" fmla="*/ 195 h 373"/>
                  <a:gd name="T12" fmla="*/ 15 w 445"/>
                  <a:gd name="T13" fmla="*/ 212 h 373"/>
                  <a:gd name="T14" fmla="*/ 10 w 445"/>
                  <a:gd name="T15" fmla="*/ 228 h 373"/>
                  <a:gd name="T16" fmla="*/ 7 w 445"/>
                  <a:gd name="T17" fmla="*/ 250 h 373"/>
                  <a:gd name="T18" fmla="*/ 8 w 445"/>
                  <a:gd name="T19" fmla="*/ 262 h 373"/>
                  <a:gd name="T20" fmla="*/ 20 w 445"/>
                  <a:gd name="T21" fmla="*/ 285 h 373"/>
                  <a:gd name="T22" fmla="*/ 29 w 445"/>
                  <a:gd name="T23" fmla="*/ 305 h 373"/>
                  <a:gd name="T24" fmla="*/ 31 w 445"/>
                  <a:gd name="T25" fmla="*/ 315 h 373"/>
                  <a:gd name="T26" fmla="*/ 48 w 445"/>
                  <a:gd name="T27" fmla="*/ 346 h 373"/>
                  <a:gd name="T28" fmla="*/ 45 w 445"/>
                  <a:gd name="T29" fmla="*/ 367 h 373"/>
                  <a:gd name="T30" fmla="*/ 63 w 445"/>
                  <a:gd name="T31" fmla="*/ 370 h 373"/>
                  <a:gd name="T32" fmla="*/ 107 w 445"/>
                  <a:gd name="T33" fmla="*/ 324 h 373"/>
                  <a:gd name="T34" fmla="*/ 140 w 445"/>
                  <a:gd name="T35" fmla="*/ 346 h 373"/>
                  <a:gd name="T36" fmla="*/ 201 w 445"/>
                  <a:gd name="T37" fmla="*/ 342 h 373"/>
                  <a:gd name="T38" fmla="*/ 212 w 445"/>
                  <a:gd name="T39" fmla="*/ 330 h 373"/>
                  <a:gd name="T40" fmla="*/ 276 w 445"/>
                  <a:gd name="T41" fmla="*/ 315 h 373"/>
                  <a:gd name="T42" fmla="*/ 290 w 445"/>
                  <a:gd name="T43" fmla="*/ 275 h 373"/>
                  <a:gd name="T44" fmla="*/ 302 w 445"/>
                  <a:gd name="T45" fmla="*/ 296 h 373"/>
                  <a:gd name="T46" fmla="*/ 316 w 445"/>
                  <a:gd name="T47" fmla="*/ 323 h 373"/>
                  <a:gd name="T48" fmla="*/ 328 w 445"/>
                  <a:gd name="T49" fmla="*/ 347 h 373"/>
                  <a:gd name="T50" fmla="*/ 347 w 445"/>
                  <a:gd name="T51" fmla="*/ 311 h 373"/>
                  <a:gd name="T52" fmla="*/ 365 w 445"/>
                  <a:gd name="T53" fmla="*/ 267 h 373"/>
                  <a:gd name="T54" fmla="*/ 383 w 445"/>
                  <a:gd name="T55" fmla="*/ 249 h 373"/>
                  <a:gd name="T56" fmla="*/ 389 w 445"/>
                  <a:gd name="T57" fmla="*/ 198 h 373"/>
                  <a:gd name="T58" fmla="*/ 416 w 445"/>
                  <a:gd name="T59" fmla="*/ 140 h 373"/>
                  <a:gd name="T60" fmla="*/ 428 w 445"/>
                  <a:gd name="T61" fmla="*/ 130 h 373"/>
                  <a:gd name="T62" fmla="*/ 435 w 445"/>
                  <a:gd name="T63" fmla="*/ 101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5" h="373">
                    <a:moveTo>
                      <a:pt x="435" y="101"/>
                    </a:moveTo>
                    <a:cubicBezTo>
                      <a:pt x="431" y="101"/>
                      <a:pt x="418" y="93"/>
                      <a:pt x="415" y="88"/>
                    </a:cubicBezTo>
                    <a:cubicBezTo>
                      <a:pt x="404" y="73"/>
                      <a:pt x="413" y="49"/>
                      <a:pt x="411" y="31"/>
                    </a:cubicBezTo>
                    <a:cubicBezTo>
                      <a:pt x="410" y="19"/>
                      <a:pt x="405" y="9"/>
                      <a:pt x="398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84" y="19"/>
                      <a:pt x="84" y="39"/>
                      <a:pt x="84" y="58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8" y="59"/>
                      <a:pt x="57" y="179"/>
                      <a:pt x="57" y="179"/>
                    </a:cubicBezTo>
                    <a:cubicBezTo>
                      <a:pt x="57" y="177"/>
                      <a:pt x="45" y="176"/>
                      <a:pt x="44" y="176"/>
                    </a:cubicBezTo>
                    <a:cubicBezTo>
                      <a:pt x="42" y="177"/>
                      <a:pt x="42" y="178"/>
                      <a:pt x="40" y="179"/>
                    </a:cubicBezTo>
                    <a:cubicBezTo>
                      <a:pt x="38" y="180"/>
                      <a:pt x="35" y="178"/>
                      <a:pt x="33" y="179"/>
                    </a:cubicBezTo>
                    <a:cubicBezTo>
                      <a:pt x="28" y="181"/>
                      <a:pt x="31" y="191"/>
                      <a:pt x="29" y="195"/>
                    </a:cubicBezTo>
                    <a:cubicBezTo>
                      <a:pt x="27" y="198"/>
                      <a:pt x="24" y="202"/>
                      <a:pt x="23" y="204"/>
                    </a:cubicBezTo>
                    <a:cubicBezTo>
                      <a:pt x="20" y="207"/>
                      <a:pt x="16" y="208"/>
                      <a:pt x="15" y="212"/>
                    </a:cubicBezTo>
                    <a:cubicBezTo>
                      <a:pt x="14" y="216"/>
                      <a:pt x="18" y="219"/>
                      <a:pt x="18" y="222"/>
                    </a:cubicBezTo>
                    <a:cubicBezTo>
                      <a:pt x="17" y="227"/>
                      <a:pt x="13" y="225"/>
                      <a:pt x="10" y="228"/>
                    </a:cubicBezTo>
                    <a:cubicBezTo>
                      <a:pt x="7" y="231"/>
                      <a:pt x="8" y="235"/>
                      <a:pt x="9" y="238"/>
                    </a:cubicBezTo>
                    <a:cubicBezTo>
                      <a:pt x="10" y="244"/>
                      <a:pt x="13" y="244"/>
                      <a:pt x="7" y="250"/>
                    </a:cubicBezTo>
                    <a:cubicBezTo>
                      <a:pt x="5" y="252"/>
                      <a:pt x="1" y="252"/>
                      <a:pt x="1" y="257"/>
                    </a:cubicBezTo>
                    <a:cubicBezTo>
                      <a:pt x="0" y="263"/>
                      <a:pt x="3" y="262"/>
                      <a:pt x="8" y="262"/>
                    </a:cubicBezTo>
                    <a:cubicBezTo>
                      <a:pt x="16" y="262"/>
                      <a:pt x="13" y="261"/>
                      <a:pt x="15" y="269"/>
                    </a:cubicBezTo>
                    <a:cubicBezTo>
                      <a:pt x="16" y="274"/>
                      <a:pt x="19" y="279"/>
                      <a:pt x="20" y="285"/>
                    </a:cubicBezTo>
                    <a:cubicBezTo>
                      <a:pt x="21" y="292"/>
                      <a:pt x="21" y="290"/>
                      <a:pt x="26" y="295"/>
                    </a:cubicBezTo>
                    <a:cubicBezTo>
                      <a:pt x="29" y="298"/>
                      <a:pt x="30" y="301"/>
                      <a:pt x="29" y="305"/>
                    </a:cubicBezTo>
                    <a:cubicBezTo>
                      <a:pt x="29" y="306"/>
                      <a:pt x="28" y="311"/>
                      <a:pt x="28" y="311"/>
                    </a:cubicBezTo>
                    <a:cubicBezTo>
                      <a:pt x="28" y="315"/>
                      <a:pt x="28" y="312"/>
                      <a:pt x="31" y="315"/>
                    </a:cubicBezTo>
                    <a:cubicBezTo>
                      <a:pt x="35" y="318"/>
                      <a:pt x="37" y="321"/>
                      <a:pt x="40" y="325"/>
                    </a:cubicBezTo>
                    <a:cubicBezTo>
                      <a:pt x="46" y="332"/>
                      <a:pt x="48" y="338"/>
                      <a:pt x="48" y="346"/>
                    </a:cubicBezTo>
                    <a:cubicBezTo>
                      <a:pt x="48" y="351"/>
                      <a:pt x="47" y="353"/>
                      <a:pt x="46" y="357"/>
                    </a:cubicBezTo>
                    <a:cubicBezTo>
                      <a:pt x="45" y="360"/>
                      <a:pt x="43" y="364"/>
                      <a:pt x="45" y="367"/>
                    </a:cubicBezTo>
                    <a:cubicBezTo>
                      <a:pt x="45" y="367"/>
                      <a:pt x="44" y="368"/>
                      <a:pt x="44" y="368"/>
                    </a:cubicBezTo>
                    <a:cubicBezTo>
                      <a:pt x="48" y="373"/>
                      <a:pt x="58" y="365"/>
                      <a:pt x="63" y="370"/>
                    </a:cubicBezTo>
                    <a:cubicBezTo>
                      <a:pt x="63" y="370"/>
                      <a:pt x="63" y="370"/>
                      <a:pt x="63" y="370"/>
                    </a:cubicBezTo>
                    <a:cubicBezTo>
                      <a:pt x="80" y="355"/>
                      <a:pt x="82" y="312"/>
                      <a:pt x="107" y="324"/>
                    </a:cubicBezTo>
                    <a:cubicBezTo>
                      <a:pt x="111" y="326"/>
                      <a:pt x="117" y="335"/>
                      <a:pt x="121" y="339"/>
                    </a:cubicBezTo>
                    <a:cubicBezTo>
                      <a:pt x="130" y="347"/>
                      <a:pt x="128" y="346"/>
                      <a:pt x="140" y="346"/>
                    </a:cubicBezTo>
                    <a:cubicBezTo>
                      <a:pt x="151" y="345"/>
                      <a:pt x="157" y="346"/>
                      <a:pt x="166" y="348"/>
                    </a:cubicBezTo>
                    <a:cubicBezTo>
                      <a:pt x="179" y="353"/>
                      <a:pt x="189" y="349"/>
                      <a:pt x="201" y="342"/>
                    </a:cubicBezTo>
                    <a:cubicBezTo>
                      <a:pt x="203" y="340"/>
                      <a:pt x="206" y="340"/>
                      <a:pt x="209" y="338"/>
                    </a:cubicBezTo>
                    <a:cubicBezTo>
                      <a:pt x="211" y="336"/>
                      <a:pt x="208" y="332"/>
                      <a:pt x="212" y="330"/>
                    </a:cubicBezTo>
                    <a:cubicBezTo>
                      <a:pt x="224" y="324"/>
                      <a:pt x="232" y="337"/>
                      <a:pt x="243" y="339"/>
                    </a:cubicBezTo>
                    <a:cubicBezTo>
                      <a:pt x="259" y="340"/>
                      <a:pt x="268" y="326"/>
                      <a:pt x="276" y="315"/>
                    </a:cubicBezTo>
                    <a:cubicBezTo>
                      <a:pt x="284" y="304"/>
                      <a:pt x="284" y="290"/>
                      <a:pt x="275" y="279"/>
                    </a:cubicBezTo>
                    <a:cubicBezTo>
                      <a:pt x="279" y="278"/>
                      <a:pt x="287" y="276"/>
                      <a:pt x="290" y="275"/>
                    </a:cubicBezTo>
                    <a:cubicBezTo>
                      <a:pt x="297" y="274"/>
                      <a:pt x="302" y="268"/>
                      <a:pt x="306" y="277"/>
                    </a:cubicBezTo>
                    <a:cubicBezTo>
                      <a:pt x="306" y="279"/>
                      <a:pt x="302" y="293"/>
                      <a:pt x="302" y="296"/>
                    </a:cubicBezTo>
                    <a:cubicBezTo>
                      <a:pt x="301" y="302"/>
                      <a:pt x="299" y="308"/>
                      <a:pt x="302" y="313"/>
                    </a:cubicBezTo>
                    <a:cubicBezTo>
                      <a:pt x="305" y="319"/>
                      <a:pt x="311" y="318"/>
                      <a:pt x="316" y="323"/>
                    </a:cubicBezTo>
                    <a:cubicBezTo>
                      <a:pt x="321" y="328"/>
                      <a:pt x="320" y="332"/>
                      <a:pt x="322" y="338"/>
                    </a:cubicBezTo>
                    <a:cubicBezTo>
                      <a:pt x="324" y="342"/>
                      <a:pt x="326" y="345"/>
                      <a:pt x="328" y="347"/>
                    </a:cubicBezTo>
                    <a:cubicBezTo>
                      <a:pt x="330" y="335"/>
                      <a:pt x="332" y="324"/>
                      <a:pt x="334" y="312"/>
                    </a:cubicBezTo>
                    <a:cubicBezTo>
                      <a:pt x="338" y="311"/>
                      <a:pt x="342" y="311"/>
                      <a:pt x="347" y="311"/>
                    </a:cubicBezTo>
                    <a:cubicBezTo>
                      <a:pt x="346" y="311"/>
                      <a:pt x="356" y="283"/>
                      <a:pt x="357" y="280"/>
                    </a:cubicBezTo>
                    <a:cubicBezTo>
                      <a:pt x="359" y="276"/>
                      <a:pt x="361" y="271"/>
                      <a:pt x="365" y="267"/>
                    </a:cubicBezTo>
                    <a:cubicBezTo>
                      <a:pt x="369" y="264"/>
                      <a:pt x="375" y="263"/>
                      <a:pt x="378" y="259"/>
                    </a:cubicBezTo>
                    <a:cubicBezTo>
                      <a:pt x="380" y="256"/>
                      <a:pt x="381" y="253"/>
                      <a:pt x="383" y="249"/>
                    </a:cubicBezTo>
                    <a:cubicBezTo>
                      <a:pt x="386" y="240"/>
                      <a:pt x="392" y="231"/>
                      <a:pt x="393" y="222"/>
                    </a:cubicBezTo>
                    <a:cubicBezTo>
                      <a:pt x="394" y="214"/>
                      <a:pt x="389" y="207"/>
                      <a:pt x="389" y="198"/>
                    </a:cubicBezTo>
                    <a:cubicBezTo>
                      <a:pt x="389" y="194"/>
                      <a:pt x="411" y="141"/>
                      <a:pt x="406" y="141"/>
                    </a:cubicBezTo>
                    <a:cubicBezTo>
                      <a:pt x="408" y="141"/>
                      <a:pt x="413" y="142"/>
                      <a:pt x="416" y="140"/>
                    </a:cubicBezTo>
                    <a:cubicBezTo>
                      <a:pt x="418" y="138"/>
                      <a:pt x="417" y="134"/>
                      <a:pt x="419" y="132"/>
                    </a:cubicBezTo>
                    <a:cubicBezTo>
                      <a:pt x="422" y="131"/>
                      <a:pt x="425" y="132"/>
                      <a:pt x="428" y="130"/>
                    </a:cubicBezTo>
                    <a:cubicBezTo>
                      <a:pt x="435" y="126"/>
                      <a:pt x="440" y="122"/>
                      <a:pt x="445" y="116"/>
                    </a:cubicBezTo>
                    <a:cubicBezTo>
                      <a:pt x="442" y="112"/>
                      <a:pt x="438" y="108"/>
                      <a:pt x="435" y="10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2" name="Freeform 554">
                <a:extLst>
                  <a:ext uri="{FF2B5EF4-FFF2-40B4-BE49-F238E27FC236}">
                    <a16:creationId xmlns:a16="http://schemas.microsoft.com/office/drawing/2014/main" id="{C8BD8B4A-518F-4A02-BA69-AC8E15245E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783" y="4473549"/>
                <a:ext cx="129025" cy="129762"/>
              </a:xfrm>
              <a:custGeom>
                <a:avLst/>
                <a:gdLst>
                  <a:gd name="T0" fmla="*/ 116 w 148"/>
                  <a:gd name="T1" fmla="*/ 110 h 149"/>
                  <a:gd name="T2" fmla="*/ 144 w 148"/>
                  <a:gd name="T3" fmla="*/ 70 h 149"/>
                  <a:gd name="T4" fmla="*/ 135 w 148"/>
                  <a:gd name="T5" fmla="*/ 32 h 149"/>
                  <a:gd name="T6" fmla="*/ 117 w 148"/>
                  <a:gd name="T7" fmla="*/ 0 h 149"/>
                  <a:gd name="T8" fmla="*/ 105 w 148"/>
                  <a:gd name="T9" fmla="*/ 11 h 149"/>
                  <a:gd name="T10" fmla="*/ 93 w 148"/>
                  <a:gd name="T11" fmla="*/ 8 h 149"/>
                  <a:gd name="T12" fmla="*/ 80 w 148"/>
                  <a:gd name="T13" fmla="*/ 12 h 149"/>
                  <a:gd name="T14" fmla="*/ 59 w 148"/>
                  <a:gd name="T15" fmla="*/ 11 h 149"/>
                  <a:gd name="T16" fmla="*/ 46 w 148"/>
                  <a:gd name="T17" fmla="*/ 11 h 149"/>
                  <a:gd name="T18" fmla="*/ 33 w 148"/>
                  <a:gd name="T19" fmla="*/ 16 h 149"/>
                  <a:gd name="T20" fmla="*/ 33 w 148"/>
                  <a:gd name="T21" fmla="*/ 24 h 149"/>
                  <a:gd name="T22" fmla="*/ 34 w 148"/>
                  <a:gd name="T23" fmla="*/ 33 h 149"/>
                  <a:gd name="T24" fmla="*/ 37 w 148"/>
                  <a:gd name="T25" fmla="*/ 51 h 149"/>
                  <a:gd name="T26" fmla="*/ 39 w 148"/>
                  <a:gd name="T27" fmla="*/ 67 h 149"/>
                  <a:gd name="T28" fmla="*/ 15 w 148"/>
                  <a:gd name="T29" fmla="*/ 86 h 149"/>
                  <a:gd name="T30" fmla="*/ 5 w 148"/>
                  <a:gd name="T31" fmla="*/ 110 h 149"/>
                  <a:gd name="T32" fmla="*/ 0 w 148"/>
                  <a:gd name="T33" fmla="*/ 148 h 149"/>
                  <a:gd name="T34" fmla="*/ 15 w 148"/>
                  <a:gd name="T35" fmla="*/ 147 h 149"/>
                  <a:gd name="T36" fmla="*/ 39 w 148"/>
                  <a:gd name="T37" fmla="*/ 137 h 149"/>
                  <a:gd name="T38" fmla="*/ 88 w 148"/>
                  <a:gd name="T39" fmla="*/ 137 h 149"/>
                  <a:gd name="T40" fmla="*/ 112 w 148"/>
                  <a:gd name="T41" fmla="*/ 140 h 149"/>
                  <a:gd name="T42" fmla="*/ 116 w 148"/>
                  <a:gd name="T43" fmla="*/ 11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8" h="149">
                    <a:moveTo>
                      <a:pt x="116" y="110"/>
                    </a:moveTo>
                    <a:cubicBezTo>
                      <a:pt x="121" y="94"/>
                      <a:pt x="138" y="85"/>
                      <a:pt x="144" y="70"/>
                    </a:cubicBezTo>
                    <a:cubicBezTo>
                      <a:pt x="148" y="56"/>
                      <a:pt x="140" y="44"/>
                      <a:pt x="135" y="32"/>
                    </a:cubicBezTo>
                    <a:cubicBezTo>
                      <a:pt x="130" y="21"/>
                      <a:pt x="125" y="11"/>
                      <a:pt x="117" y="0"/>
                    </a:cubicBezTo>
                    <a:cubicBezTo>
                      <a:pt x="113" y="5"/>
                      <a:pt x="108" y="10"/>
                      <a:pt x="105" y="11"/>
                    </a:cubicBezTo>
                    <a:cubicBezTo>
                      <a:pt x="100" y="13"/>
                      <a:pt x="95" y="8"/>
                      <a:pt x="93" y="8"/>
                    </a:cubicBezTo>
                    <a:cubicBezTo>
                      <a:pt x="91" y="8"/>
                      <a:pt x="83" y="11"/>
                      <a:pt x="80" y="12"/>
                    </a:cubicBezTo>
                    <a:cubicBezTo>
                      <a:pt x="72" y="15"/>
                      <a:pt x="64" y="21"/>
                      <a:pt x="59" y="11"/>
                    </a:cubicBezTo>
                    <a:cubicBezTo>
                      <a:pt x="55" y="15"/>
                      <a:pt x="49" y="15"/>
                      <a:pt x="46" y="11"/>
                    </a:cubicBezTo>
                    <a:cubicBezTo>
                      <a:pt x="41" y="9"/>
                      <a:pt x="37" y="13"/>
                      <a:pt x="33" y="16"/>
                    </a:cubicBezTo>
                    <a:cubicBezTo>
                      <a:pt x="34" y="18"/>
                      <a:pt x="33" y="20"/>
                      <a:pt x="33" y="24"/>
                    </a:cubicBezTo>
                    <a:cubicBezTo>
                      <a:pt x="33" y="25"/>
                      <a:pt x="34" y="34"/>
                      <a:pt x="34" y="33"/>
                    </a:cubicBezTo>
                    <a:cubicBezTo>
                      <a:pt x="32" y="43"/>
                      <a:pt x="27" y="43"/>
                      <a:pt x="37" y="51"/>
                    </a:cubicBezTo>
                    <a:cubicBezTo>
                      <a:pt x="44" y="57"/>
                      <a:pt x="49" y="60"/>
                      <a:pt x="39" y="67"/>
                    </a:cubicBezTo>
                    <a:cubicBezTo>
                      <a:pt x="32" y="74"/>
                      <a:pt x="21" y="80"/>
                      <a:pt x="15" y="86"/>
                    </a:cubicBezTo>
                    <a:cubicBezTo>
                      <a:pt x="9" y="91"/>
                      <a:pt x="7" y="103"/>
                      <a:pt x="5" y="110"/>
                    </a:cubicBezTo>
                    <a:cubicBezTo>
                      <a:pt x="1" y="122"/>
                      <a:pt x="0" y="136"/>
                      <a:pt x="0" y="148"/>
                    </a:cubicBezTo>
                    <a:cubicBezTo>
                      <a:pt x="5" y="148"/>
                      <a:pt x="10" y="149"/>
                      <a:pt x="15" y="147"/>
                    </a:cubicBezTo>
                    <a:cubicBezTo>
                      <a:pt x="22" y="145"/>
                      <a:pt x="29" y="139"/>
                      <a:pt x="39" y="137"/>
                    </a:cubicBezTo>
                    <a:cubicBezTo>
                      <a:pt x="55" y="136"/>
                      <a:pt x="73" y="136"/>
                      <a:pt x="88" y="137"/>
                    </a:cubicBezTo>
                    <a:cubicBezTo>
                      <a:pt x="97" y="138"/>
                      <a:pt x="105" y="139"/>
                      <a:pt x="112" y="140"/>
                    </a:cubicBezTo>
                    <a:cubicBezTo>
                      <a:pt x="112" y="130"/>
                      <a:pt x="114" y="117"/>
                      <a:pt x="116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3" name="Freeform 555">
                <a:extLst>
                  <a:ext uri="{FF2B5EF4-FFF2-40B4-BE49-F238E27FC236}">
                    <a16:creationId xmlns:a16="http://schemas.microsoft.com/office/drawing/2014/main" id="{4F5B2146-D5F1-4C32-8556-52F3A9279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473" y="4456960"/>
                <a:ext cx="189851" cy="221923"/>
              </a:xfrm>
              <a:custGeom>
                <a:avLst/>
                <a:gdLst>
                  <a:gd name="T0" fmla="*/ 192 w 218"/>
                  <a:gd name="T1" fmla="*/ 139 h 255"/>
                  <a:gd name="T2" fmla="*/ 193 w 218"/>
                  <a:gd name="T3" fmla="*/ 93 h 255"/>
                  <a:gd name="T4" fmla="*/ 193 w 218"/>
                  <a:gd name="T5" fmla="*/ 53 h 255"/>
                  <a:gd name="T6" fmla="*/ 218 w 218"/>
                  <a:gd name="T7" fmla="*/ 24 h 255"/>
                  <a:gd name="T8" fmla="*/ 211 w 218"/>
                  <a:gd name="T9" fmla="*/ 26 h 255"/>
                  <a:gd name="T10" fmla="*/ 191 w 218"/>
                  <a:gd name="T11" fmla="*/ 21 h 255"/>
                  <a:gd name="T12" fmla="*/ 168 w 218"/>
                  <a:gd name="T13" fmla="*/ 25 h 255"/>
                  <a:gd name="T14" fmla="*/ 150 w 218"/>
                  <a:gd name="T15" fmla="*/ 38 h 255"/>
                  <a:gd name="T16" fmla="*/ 129 w 218"/>
                  <a:gd name="T17" fmla="*/ 35 h 255"/>
                  <a:gd name="T18" fmla="*/ 108 w 218"/>
                  <a:gd name="T19" fmla="*/ 28 h 255"/>
                  <a:gd name="T20" fmla="*/ 89 w 218"/>
                  <a:gd name="T21" fmla="*/ 15 h 255"/>
                  <a:gd name="T22" fmla="*/ 44 w 218"/>
                  <a:gd name="T23" fmla="*/ 0 h 255"/>
                  <a:gd name="T24" fmla="*/ 14 w 218"/>
                  <a:gd name="T25" fmla="*/ 11 h 255"/>
                  <a:gd name="T26" fmla="*/ 5 w 218"/>
                  <a:gd name="T27" fmla="*/ 19 h 255"/>
                  <a:gd name="T28" fmla="*/ 23 w 218"/>
                  <a:gd name="T29" fmla="*/ 51 h 255"/>
                  <a:gd name="T30" fmla="*/ 32 w 218"/>
                  <a:gd name="T31" fmla="*/ 89 h 255"/>
                  <a:gd name="T32" fmla="*/ 4 w 218"/>
                  <a:gd name="T33" fmla="*/ 129 h 255"/>
                  <a:gd name="T34" fmla="*/ 0 w 218"/>
                  <a:gd name="T35" fmla="*/ 159 h 255"/>
                  <a:gd name="T36" fmla="*/ 28 w 218"/>
                  <a:gd name="T37" fmla="*/ 170 h 255"/>
                  <a:gd name="T38" fmla="*/ 75 w 218"/>
                  <a:gd name="T39" fmla="*/ 195 h 255"/>
                  <a:gd name="T40" fmla="*/ 108 w 218"/>
                  <a:gd name="T41" fmla="*/ 217 h 255"/>
                  <a:gd name="T42" fmla="*/ 148 w 218"/>
                  <a:gd name="T43" fmla="*/ 255 h 255"/>
                  <a:gd name="T44" fmla="*/ 151 w 218"/>
                  <a:gd name="T45" fmla="*/ 249 h 255"/>
                  <a:gd name="T46" fmla="*/ 197 w 218"/>
                  <a:gd name="T47" fmla="*/ 188 h 255"/>
                  <a:gd name="T48" fmla="*/ 207 w 218"/>
                  <a:gd name="T49" fmla="*/ 171 h 255"/>
                  <a:gd name="T50" fmla="*/ 205 w 218"/>
                  <a:gd name="T51" fmla="*/ 168 h 255"/>
                  <a:gd name="T52" fmla="*/ 192 w 218"/>
                  <a:gd name="T53" fmla="*/ 139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8" h="255">
                    <a:moveTo>
                      <a:pt x="192" y="139"/>
                    </a:moveTo>
                    <a:cubicBezTo>
                      <a:pt x="192" y="124"/>
                      <a:pt x="192" y="108"/>
                      <a:pt x="193" y="93"/>
                    </a:cubicBezTo>
                    <a:cubicBezTo>
                      <a:pt x="194" y="81"/>
                      <a:pt x="189" y="65"/>
                      <a:pt x="193" y="53"/>
                    </a:cubicBezTo>
                    <a:cubicBezTo>
                      <a:pt x="197" y="41"/>
                      <a:pt x="209" y="33"/>
                      <a:pt x="218" y="24"/>
                    </a:cubicBezTo>
                    <a:cubicBezTo>
                      <a:pt x="216" y="25"/>
                      <a:pt x="214" y="26"/>
                      <a:pt x="211" y="26"/>
                    </a:cubicBezTo>
                    <a:cubicBezTo>
                      <a:pt x="203" y="28"/>
                      <a:pt x="198" y="22"/>
                      <a:pt x="191" y="21"/>
                    </a:cubicBezTo>
                    <a:cubicBezTo>
                      <a:pt x="185" y="21"/>
                      <a:pt x="173" y="23"/>
                      <a:pt x="168" y="25"/>
                    </a:cubicBezTo>
                    <a:cubicBezTo>
                      <a:pt x="160" y="29"/>
                      <a:pt x="159" y="36"/>
                      <a:pt x="150" y="38"/>
                    </a:cubicBezTo>
                    <a:cubicBezTo>
                      <a:pt x="147" y="39"/>
                      <a:pt x="133" y="36"/>
                      <a:pt x="129" y="35"/>
                    </a:cubicBezTo>
                    <a:cubicBezTo>
                      <a:pt x="121" y="34"/>
                      <a:pt x="115" y="31"/>
                      <a:pt x="108" y="28"/>
                    </a:cubicBezTo>
                    <a:cubicBezTo>
                      <a:pt x="101" y="24"/>
                      <a:pt x="94" y="18"/>
                      <a:pt x="89" y="15"/>
                    </a:cubicBezTo>
                    <a:cubicBezTo>
                      <a:pt x="78" y="8"/>
                      <a:pt x="51" y="14"/>
                      <a:pt x="44" y="0"/>
                    </a:cubicBezTo>
                    <a:cubicBezTo>
                      <a:pt x="31" y="3"/>
                      <a:pt x="24" y="3"/>
                      <a:pt x="14" y="11"/>
                    </a:cubicBezTo>
                    <a:cubicBezTo>
                      <a:pt x="11" y="13"/>
                      <a:pt x="8" y="16"/>
                      <a:pt x="5" y="19"/>
                    </a:cubicBezTo>
                    <a:cubicBezTo>
                      <a:pt x="13" y="30"/>
                      <a:pt x="18" y="40"/>
                      <a:pt x="23" y="51"/>
                    </a:cubicBezTo>
                    <a:cubicBezTo>
                      <a:pt x="28" y="63"/>
                      <a:pt x="36" y="75"/>
                      <a:pt x="32" y="89"/>
                    </a:cubicBezTo>
                    <a:cubicBezTo>
                      <a:pt x="26" y="104"/>
                      <a:pt x="9" y="113"/>
                      <a:pt x="4" y="129"/>
                    </a:cubicBezTo>
                    <a:cubicBezTo>
                      <a:pt x="2" y="136"/>
                      <a:pt x="0" y="149"/>
                      <a:pt x="0" y="159"/>
                    </a:cubicBezTo>
                    <a:cubicBezTo>
                      <a:pt x="10" y="161"/>
                      <a:pt x="18" y="164"/>
                      <a:pt x="28" y="170"/>
                    </a:cubicBezTo>
                    <a:cubicBezTo>
                      <a:pt x="43" y="179"/>
                      <a:pt x="59" y="186"/>
                      <a:pt x="75" y="195"/>
                    </a:cubicBezTo>
                    <a:cubicBezTo>
                      <a:pt x="85" y="201"/>
                      <a:pt x="102" y="206"/>
                      <a:pt x="108" y="217"/>
                    </a:cubicBezTo>
                    <a:cubicBezTo>
                      <a:pt x="93" y="225"/>
                      <a:pt x="126" y="243"/>
                      <a:pt x="148" y="255"/>
                    </a:cubicBezTo>
                    <a:cubicBezTo>
                      <a:pt x="149" y="253"/>
                      <a:pt x="150" y="251"/>
                      <a:pt x="151" y="249"/>
                    </a:cubicBezTo>
                    <a:cubicBezTo>
                      <a:pt x="165" y="220"/>
                      <a:pt x="177" y="211"/>
                      <a:pt x="197" y="188"/>
                    </a:cubicBezTo>
                    <a:cubicBezTo>
                      <a:pt x="201" y="184"/>
                      <a:pt x="204" y="178"/>
                      <a:pt x="207" y="171"/>
                    </a:cubicBezTo>
                    <a:cubicBezTo>
                      <a:pt x="207" y="170"/>
                      <a:pt x="206" y="169"/>
                      <a:pt x="205" y="168"/>
                    </a:cubicBezTo>
                    <a:cubicBezTo>
                      <a:pt x="196" y="157"/>
                      <a:pt x="192" y="153"/>
                      <a:pt x="192" y="13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4" name="Freeform 556">
                <a:extLst>
                  <a:ext uri="{FF2B5EF4-FFF2-40B4-BE49-F238E27FC236}">
                    <a16:creationId xmlns:a16="http://schemas.microsoft.com/office/drawing/2014/main" id="{5AE75181-59E0-4016-A969-317A777F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888" y="4283698"/>
                <a:ext cx="250677" cy="322194"/>
              </a:xfrm>
              <a:custGeom>
                <a:avLst/>
                <a:gdLst>
                  <a:gd name="T0" fmla="*/ 274 w 288"/>
                  <a:gd name="T1" fmla="*/ 22 h 370"/>
                  <a:gd name="T2" fmla="*/ 223 w 288"/>
                  <a:gd name="T3" fmla="*/ 26 h 370"/>
                  <a:gd name="T4" fmla="*/ 216 w 288"/>
                  <a:gd name="T5" fmla="*/ 27 h 370"/>
                  <a:gd name="T6" fmla="*/ 215 w 288"/>
                  <a:gd name="T7" fmla="*/ 76 h 370"/>
                  <a:gd name="T8" fmla="*/ 148 w 288"/>
                  <a:gd name="T9" fmla="*/ 159 h 370"/>
                  <a:gd name="T10" fmla="*/ 108 w 288"/>
                  <a:gd name="T11" fmla="*/ 199 h 370"/>
                  <a:gd name="T12" fmla="*/ 60 w 288"/>
                  <a:gd name="T13" fmla="*/ 207 h 370"/>
                  <a:gd name="T14" fmla="*/ 51 w 288"/>
                  <a:gd name="T15" fmla="*/ 216 h 370"/>
                  <a:gd name="T16" fmla="*/ 41 w 288"/>
                  <a:gd name="T17" fmla="*/ 217 h 370"/>
                  <a:gd name="T18" fmla="*/ 29 w 288"/>
                  <a:gd name="T19" fmla="*/ 223 h 370"/>
                  <a:gd name="T20" fmla="*/ 4 w 288"/>
                  <a:gd name="T21" fmla="*/ 252 h 370"/>
                  <a:gd name="T22" fmla="*/ 4 w 288"/>
                  <a:gd name="T23" fmla="*/ 292 h 370"/>
                  <a:gd name="T24" fmla="*/ 3 w 288"/>
                  <a:gd name="T25" fmla="*/ 338 h 370"/>
                  <a:gd name="T26" fmla="*/ 16 w 288"/>
                  <a:gd name="T27" fmla="*/ 367 h 370"/>
                  <a:gd name="T28" fmla="*/ 18 w 288"/>
                  <a:gd name="T29" fmla="*/ 370 h 370"/>
                  <a:gd name="T30" fmla="*/ 55 w 288"/>
                  <a:gd name="T31" fmla="*/ 332 h 370"/>
                  <a:gd name="T32" fmla="*/ 131 w 288"/>
                  <a:gd name="T33" fmla="*/ 268 h 370"/>
                  <a:gd name="T34" fmla="*/ 202 w 288"/>
                  <a:gd name="T35" fmla="*/ 194 h 370"/>
                  <a:gd name="T36" fmla="*/ 244 w 288"/>
                  <a:gd name="T37" fmla="*/ 108 h 370"/>
                  <a:gd name="T38" fmla="*/ 274 w 288"/>
                  <a:gd name="T39" fmla="*/ 22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8" h="370">
                    <a:moveTo>
                      <a:pt x="274" y="22"/>
                    </a:moveTo>
                    <a:cubicBezTo>
                      <a:pt x="261" y="0"/>
                      <a:pt x="246" y="22"/>
                      <a:pt x="223" y="26"/>
                    </a:cubicBezTo>
                    <a:cubicBezTo>
                      <a:pt x="221" y="26"/>
                      <a:pt x="218" y="27"/>
                      <a:pt x="216" y="27"/>
                    </a:cubicBezTo>
                    <a:cubicBezTo>
                      <a:pt x="217" y="44"/>
                      <a:pt x="220" y="62"/>
                      <a:pt x="215" y="76"/>
                    </a:cubicBezTo>
                    <a:cubicBezTo>
                      <a:pt x="204" y="109"/>
                      <a:pt x="172" y="137"/>
                      <a:pt x="148" y="159"/>
                    </a:cubicBezTo>
                    <a:cubicBezTo>
                      <a:pt x="136" y="169"/>
                      <a:pt x="123" y="193"/>
                      <a:pt x="108" y="199"/>
                    </a:cubicBezTo>
                    <a:cubicBezTo>
                      <a:pt x="92" y="204"/>
                      <a:pt x="74" y="196"/>
                      <a:pt x="60" y="207"/>
                    </a:cubicBezTo>
                    <a:cubicBezTo>
                      <a:pt x="56" y="209"/>
                      <a:pt x="56" y="214"/>
                      <a:pt x="51" y="216"/>
                    </a:cubicBezTo>
                    <a:cubicBezTo>
                      <a:pt x="48" y="218"/>
                      <a:pt x="44" y="216"/>
                      <a:pt x="41" y="217"/>
                    </a:cubicBezTo>
                    <a:cubicBezTo>
                      <a:pt x="35" y="219"/>
                      <a:pt x="32" y="221"/>
                      <a:pt x="29" y="223"/>
                    </a:cubicBezTo>
                    <a:cubicBezTo>
                      <a:pt x="20" y="232"/>
                      <a:pt x="8" y="240"/>
                      <a:pt x="4" y="252"/>
                    </a:cubicBezTo>
                    <a:cubicBezTo>
                      <a:pt x="0" y="264"/>
                      <a:pt x="5" y="280"/>
                      <a:pt x="4" y="292"/>
                    </a:cubicBezTo>
                    <a:cubicBezTo>
                      <a:pt x="3" y="307"/>
                      <a:pt x="3" y="323"/>
                      <a:pt x="3" y="338"/>
                    </a:cubicBezTo>
                    <a:cubicBezTo>
                      <a:pt x="3" y="352"/>
                      <a:pt x="7" y="356"/>
                      <a:pt x="16" y="367"/>
                    </a:cubicBezTo>
                    <a:cubicBezTo>
                      <a:pt x="17" y="368"/>
                      <a:pt x="18" y="369"/>
                      <a:pt x="18" y="370"/>
                    </a:cubicBezTo>
                    <a:cubicBezTo>
                      <a:pt x="27" y="352"/>
                      <a:pt x="36" y="330"/>
                      <a:pt x="55" y="332"/>
                    </a:cubicBezTo>
                    <a:cubicBezTo>
                      <a:pt x="67" y="303"/>
                      <a:pt x="108" y="287"/>
                      <a:pt x="131" y="268"/>
                    </a:cubicBezTo>
                    <a:cubicBezTo>
                      <a:pt x="156" y="246"/>
                      <a:pt x="186" y="224"/>
                      <a:pt x="202" y="194"/>
                    </a:cubicBezTo>
                    <a:cubicBezTo>
                      <a:pt x="218" y="167"/>
                      <a:pt x="230" y="138"/>
                      <a:pt x="244" y="108"/>
                    </a:cubicBezTo>
                    <a:cubicBezTo>
                      <a:pt x="253" y="89"/>
                      <a:pt x="288" y="45"/>
                      <a:pt x="274" y="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5" name="Freeform 557">
                <a:extLst>
                  <a:ext uri="{FF2B5EF4-FFF2-40B4-BE49-F238E27FC236}">
                    <a16:creationId xmlns:a16="http://schemas.microsoft.com/office/drawing/2014/main" id="{901015E2-4944-4943-939A-7BFF05940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456" y="4598151"/>
                <a:ext cx="58246" cy="37970"/>
              </a:xfrm>
              <a:custGeom>
                <a:avLst/>
                <a:gdLst>
                  <a:gd name="T0" fmla="*/ 25 w 67"/>
                  <a:gd name="T1" fmla="*/ 41 h 44"/>
                  <a:gd name="T2" fmla="*/ 32 w 67"/>
                  <a:gd name="T3" fmla="*/ 33 h 44"/>
                  <a:gd name="T4" fmla="*/ 43 w 67"/>
                  <a:gd name="T5" fmla="*/ 32 h 44"/>
                  <a:gd name="T6" fmla="*/ 44 w 67"/>
                  <a:gd name="T7" fmla="*/ 0 h 44"/>
                  <a:gd name="T8" fmla="*/ 35 w 67"/>
                  <a:gd name="T9" fmla="*/ 4 h 44"/>
                  <a:gd name="T10" fmla="*/ 20 w 67"/>
                  <a:gd name="T11" fmla="*/ 5 h 44"/>
                  <a:gd name="T12" fmla="*/ 20 w 67"/>
                  <a:gd name="T13" fmla="*/ 8 h 44"/>
                  <a:gd name="T14" fmla="*/ 10 w 67"/>
                  <a:gd name="T15" fmla="*/ 14 h 44"/>
                  <a:gd name="T16" fmla="*/ 6 w 67"/>
                  <a:gd name="T17" fmla="*/ 25 h 44"/>
                  <a:gd name="T18" fmla="*/ 2 w 67"/>
                  <a:gd name="T19" fmla="*/ 31 h 44"/>
                  <a:gd name="T20" fmla="*/ 4 w 67"/>
                  <a:gd name="T21" fmla="*/ 41 h 44"/>
                  <a:gd name="T22" fmla="*/ 25 w 67"/>
                  <a:gd name="T23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44">
                    <a:moveTo>
                      <a:pt x="25" y="41"/>
                    </a:moveTo>
                    <a:cubicBezTo>
                      <a:pt x="32" y="39"/>
                      <a:pt x="28" y="35"/>
                      <a:pt x="32" y="33"/>
                    </a:cubicBezTo>
                    <a:cubicBezTo>
                      <a:pt x="36" y="31"/>
                      <a:pt x="38" y="33"/>
                      <a:pt x="43" y="32"/>
                    </a:cubicBezTo>
                    <a:cubicBezTo>
                      <a:pt x="67" y="27"/>
                      <a:pt x="49" y="14"/>
                      <a:pt x="44" y="0"/>
                    </a:cubicBezTo>
                    <a:cubicBezTo>
                      <a:pt x="41" y="2"/>
                      <a:pt x="38" y="3"/>
                      <a:pt x="35" y="4"/>
                    </a:cubicBezTo>
                    <a:cubicBezTo>
                      <a:pt x="30" y="6"/>
                      <a:pt x="25" y="5"/>
                      <a:pt x="20" y="5"/>
                    </a:cubicBezTo>
                    <a:cubicBezTo>
                      <a:pt x="20" y="6"/>
                      <a:pt x="20" y="7"/>
                      <a:pt x="20" y="8"/>
                    </a:cubicBezTo>
                    <a:cubicBezTo>
                      <a:pt x="20" y="8"/>
                      <a:pt x="11" y="13"/>
                      <a:pt x="10" y="14"/>
                    </a:cubicBezTo>
                    <a:cubicBezTo>
                      <a:pt x="7" y="17"/>
                      <a:pt x="8" y="22"/>
                      <a:pt x="6" y="25"/>
                    </a:cubicBezTo>
                    <a:cubicBezTo>
                      <a:pt x="5" y="27"/>
                      <a:pt x="3" y="28"/>
                      <a:pt x="2" y="31"/>
                    </a:cubicBezTo>
                    <a:cubicBezTo>
                      <a:pt x="0" y="37"/>
                      <a:pt x="1" y="38"/>
                      <a:pt x="4" y="41"/>
                    </a:cubicBezTo>
                    <a:cubicBezTo>
                      <a:pt x="10" y="39"/>
                      <a:pt x="15" y="44"/>
                      <a:pt x="25" y="4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6" name="Freeform 558">
                <a:extLst>
                  <a:ext uri="{FF2B5EF4-FFF2-40B4-BE49-F238E27FC236}">
                    <a16:creationId xmlns:a16="http://schemas.microsoft.com/office/drawing/2014/main" id="{45DA345F-CA87-4576-80C5-81D5250A1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774" y="4625062"/>
                <a:ext cx="43500" cy="49398"/>
              </a:xfrm>
              <a:custGeom>
                <a:avLst/>
                <a:gdLst>
                  <a:gd name="T0" fmla="*/ 24 w 50"/>
                  <a:gd name="T1" fmla="*/ 55 h 57"/>
                  <a:gd name="T2" fmla="*/ 42 w 50"/>
                  <a:gd name="T3" fmla="*/ 37 h 57"/>
                  <a:gd name="T4" fmla="*/ 41 w 50"/>
                  <a:gd name="T5" fmla="*/ 8 h 57"/>
                  <a:gd name="T6" fmla="*/ 41 w 50"/>
                  <a:gd name="T7" fmla="*/ 1 h 57"/>
                  <a:gd name="T8" fmla="*/ 39 w 50"/>
                  <a:gd name="T9" fmla="*/ 1 h 57"/>
                  <a:gd name="T10" fmla="*/ 28 w 50"/>
                  <a:gd name="T11" fmla="*/ 2 h 57"/>
                  <a:gd name="T12" fmla="*/ 21 w 50"/>
                  <a:gd name="T13" fmla="*/ 10 h 57"/>
                  <a:gd name="T14" fmla="*/ 0 w 50"/>
                  <a:gd name="T15" fmla="*/ 10 h 57"/>
                  <a:gd name="T16" fmla="*/ 3 w 50"/>
                  <a:gd name="T17" fmla="*/ 14 h 57"/>
                  <a:gd name="T18" fmla="*/ 6 w 50"/>
                  <a:gd name="T19" fmla="*/ 36 h 57"/>
                  <a:gd name="T20" fmla="*/ 12 w 50"/>
                  <a:gd name="T21" fmla="*/ 55 h 57"/>
                  <a:gd name="T22" fmla="*/ 12 w 50"/>
                  <a:gd name="T23" fmla="*/ 56 h 57"/>
                  <a:gd name="T24" fmla="*/ 24 w 50"/>
                  <a:gd name="T25" fmla="*/ 5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57">
                    <a:moveTo>
                      <a:pt x="24" y="55"/>
                    </a:moveTo>
                    <a:cubicBezTo>
                      <a:pt x="30" y="53"/>
                      <a:pt x="39" y="42"/>
                      <a:pt x="42" y="37"/>
                    </a:cubicBezTo>
                    <a:cubicBezTo>
                      <a:pt x="50" y="24"/>
                      <a:pt x="43" y="19"/>
                      <a:pt x="41" y="8"/>
                    </a:cubicBezTo>
                    <a:cubicBezTo>
                      <a:pt x="40" y="6"/>
                      <a:pt x="41" y="3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4" y="2"/>
                      <a:pt x="32" y="0"/>
                      <a:pt x="28" y="2"/>
                    </a:cubicBezTo>
                    <a:cubicBezTo>
                      <a:pt x="24" y="4"/>
                      <a:pt x="28" y="8"/>
                      <a:pt x="21" y="10"/>
                    </a:cubicBezTo>
                    <a:cubicBezTo>
                      <a:pt x="11" y="13"/>
                      <a:pt x="6" y="8"/>
                      <a:pt x="0" y="10"/>
                    </a:cubicBezTo>
                    <a:cubicBezTo>
                      <a:pt x="1" y="11"/>
                      <a:pt x="2" y="12"/>
                      <a:pt x="3" y="14"/>
                    </a:cubicBezTo>
                    <a:cubicBezTo>
                      <a:pt x="7" y="21"/>
                      <a:pt x="5" y="28"/>
                      <a:pt x="6" y="36"/>
                    </a:cubicBezTo>
                    <a:cubicBezTo>
                      <a:pt x="6" y="43"/>
                      <a:pt x="12" y="48"/>
                      <a:pt x="12" y="55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7"/>
                      <a:pt x="21" y="57"/>
                      <a:pt x="24" y="5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7" name="Freeform 559">
                <a:extLst>
                  <a:ext uri="{FF2B5EF4-FFF2-40B4-BE49-F238E27FC236}">
                    <a16:creationId xmlns:a16="http://schemas.microsoft.com/office/drawing/2014/main" id="{9BC0CB9A-F95C-4E57-A4A9-A935F4FAB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9778" y="4591884"/>
                <a:ext cx="257681" cy="252520"/>
              </a:xfrm>
              <a:custGeom>
                <a:avLst/>
                <a:gdLst>
                  <a:gd name="T0" fmla="*/ 291 w 296"/>
                  <a:gd name="T1" fmla="*/ 251 h 290"/>
                  <a:gd name="T2" fmla="*/ 266 w 296"/>
                  <a:gd name="T3" fmla="*/ 195 h 290"/>
                  <a:gd name="T4" fmla="*/ 268 w 296"/>
                  <a:gd name="T5" fmla="*/ 165 h 290"/>
                  <a:gd name="T6" fmla="*/ 253 w 296"/>
                  <a:gd name="T7" fmla="*/ 149 h 290"/>
                  <a:gd name="T8" fmla="*/ 268 w 296"/>
                  <a:gd name="T9" fmla="*/ 100 h 290"/>
                  <a:gd name="T10" fmla="*/ 228 w 296"/>
                  <a:gd name="T11" fmla="*/ 62 h 290"/>
                  <a:gd name="T12" fmla="*/ 195 w 296"/>
                  <a:gd name="T13" fmla="*/ 40 h 290"/>
                  <a:gd name="T14" fmla="*/ 148 w 296"/>
                  <a:gd name="T15" fmla="*/ 15 h 290"/>
                  <a:gd name="T16" fmla="*/ 96 w 296"/>
                  <a:gd name="T17" fmla="*/ 1 h 290"/>
                  <a:gd name="T18" fmla="*/ 47 w 296"/>
                  <a:gd name="T19" fmla="*/ 1 h 290"/>
                  <a:gd name="T20" fmla="*/ 32 w 296"/>
                  <a:gd name="T21" fmla="*/ 7 h 290"/>
                  <a:gd name="T22" fmla="*/ 33 w 296"/>
                  <a:gd name="T23" fmla="*/ 39 h 290"/>
                  <a:gd name="T24" fmla="*/ 33 w 296"/>
                  <a:gd name="T25" fmla="*/ 46 h 290"/>
                  <a:gd name="T26" fmla="*/ 34 w 296"/>
                  <a:gd name="T27" fmla="*/ 75 h 290"/>
                  <a:gd name="T28" fmla="*/ 16 w 296"/>
                  <a:gd name="T29" fmla="*/ 93 h 290"/>
                  <a:gd name="T30" fmla="*/ 4 w 296"/>
                  <a:gd name="T31" fmla="*/ 94 h 290"/>
                  <a:gd name="T32" fmla="*/ 0 w 296"/>
                  <a:gd name="T33" fmla="*/ 109 h 290"/>
                  <a:gd name="T34" fmla="*/ 6 w 296"/>
                  <a:gd name="T35" fmla="*/ 121 h 290"/>
                  <a:gd name="T36" fmla="*/ 8 w 296"/>
                  <a:gd name="T37" fmla="*/ 135 h 290"/>
                  <a:gd name="T38" fmla="*/ 12 w 296"/>
                  <a:gd name="T39" fmla="*/ 153 h 290"/>
                  <a:gd name="T40" fmla="*/ 24 w 296"/>
                  <a:gd name="T41" fmla="*/ 166 h 290"/>
                  <a:gd name="T42" fmla="*/ 38 w 296"/>
                  <a:gd name="T43" fmla="*/ 193 h 290"/>
                  <a:gd name="T44" fmla="*/ 47 w 296"/>
                  <a:gd name="T45" fmla="*/ 206 h 290"/>
                  <a:gd name="T46" fmla="*/ 64 w 296"/>
                  <a:gd name="T47" fmla="*/ 213 h 290"/>
                  <a:gd name="T48" fmla="*/ 99 w 296"/>
                  <a:gd name="T49" fmla="*/ 229 h 290"/>
                  <a:gd name="T50" fmla="*/ 136 w 296"/>
                  <a:gd name="T51" fmla="*/ 238 h 290"/>
                  <a:gd name="T52" fmla="*/ 145 w 296"/>
                  <a:gd name="T53" fmla="*/ 279 h 290"/>
                  <a:gd name="T54" fmla="*/ 164 w 296"/>
                  <a:gd name="T55" fmla="*/ 282 h 290"/>
                  <a:gd name="T56" fmla="*/ 185 w 296"/>
                  <a:gd name="T57" fmla="*/ 288 h 290"/>
                  <a:gd name="T58" fmla="*/ 223 w 296"/>
                  <a:gd name="T59" fmla="*/ 287 h 290"/>
                  <a:gd name="T60" fmla="*/ 232 w 296"/>
                  <a:gd name="T61" fmla="*/ 279 h 290"/>
                  <a:gd name="T62" fmla="*/ 247 w 296"/>
                  <a:gd name="T63" fmla="*/ 281 h 290"/>
                  <a:gd name="T64" fmla="*/ 278 w 296"/>
                  <a:gd name="T65" fmla="*/ 271 h 290"/>
                  <a:gd name="T66" fmla="*/ 296 w 296"/>
                  <a:gd name="T67" fmla="*/ 261 h 290"/>
                  <a:gd name="T68" fmla="*/ 291 w 296"/>
                  <a:gd name="T69" fmla="*/ 25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6" h="290">
                    <a:moveTo>
                      <a:pt x="291" y="251"/>
                    </a:moveTo>
                    <a:cubicBezTo>
                      <a:pt x="280" y="235"/>
                      <a:pt x="273" y="214"/>
                      <a:pt x="266" y="195"/>
                    </a:cubicBezTo>
                    <a:cubicBezTo>
                      <a:pt x="263" y="184"/>
                      <a:pt x="269" y="176"/>
                      <a:pt x="268" y="165"/>
                    </a:cubicBezTo>
                    <a:cubicBezTo>
                      <a:pt x="267" y="149"/>
                      <a:pt x="259" y="159"/>
                      <a:pt x="253" y="149"/>
                    </a:cubicBezTo>
                    <a:cubicBezTo>
                      <a:pt x="246" y="138"/>
                      <a:pt x="260" y="114"/>
                      <a:pt x="268" y="100"/>
                    </a:cubicBezTo>
                    <a:cubicBezTo>
                      <a:pt x="246" y="88"/>
                      <a:pt x="213" y="70"/>
                      <a:pt x="228" y="62"/>
                    </a:cubicBezTo>
                    <a:cubicBezTo>
                      <a:pt x="222" y="51"/>
                      <a:pt x="205" y="46"/>
                      <a:pt x="195" y="40"/>
                    </a:cubicBezTo>
                    <a:cubicBezTo>
                      <a:pt x="179" y="31"/>
                      <a:pt x="163" y="24"/>
                      <a:pt x="148" y="15"/>
                    </a:cubicBezTo>
                    <a:cubicBezTo>
                      <a:pt x="130" y="5"/>
                      <a:pt x="117" y="3"/>
                      <a:pt x="96" y="1"/>
                    </a:cubicBezTo>
                    <a:cubicBezTo>
                      <a:pt x="81" y="0"/>
                      <a:pt x="63" y="0"/>
                      <a:pt x="47" y="1"/>
                    </a:cubicBezTo>
                    <a:cubicBezTo>
                      <a:pt x="41" y="2"/>
                      <a:pt x="36" y="5"/>
                      <a:pt x="32" y="7"/>
                    </a:cubicBezTo>
                    <a:cubicBezTo>
                      <a:pt x="37" y="20"/>
                      <a:pt x="54" y="33"/>
                      <a:pt x="33" y="39"/>
                    </a:cubicBezTo>
                    <a:cubicBezTo>
                      <a:pt x="33" y="41"/>
                      <a:pt x="32" y="44"/>
                      <a:pt x="33" y="46"/>
                    </a:cubicBezTo>
                    <a:cubicBezTo>
                      <a:pt x="35" y="57"/>
                      <a:pt x="42" y="62"/>
                      <a:pt x="34" y="75"/>
                    </a:cubicBezTo>
                    <a:cubicBezTo>
                      <a:pt x="31" y="80"/>
                      <a:pt x="22" y="91"/>
                      <a:pt x="16" y="93"/>
                    </a:cubicBezTo>
                    <a:cubicBezTo>
                      <a:pt x="13" y="95"/>
                      <a:pt x="9" y="95"/>
                      <a:pt x="4" y="94"/>
                    </a:cubicBezTo>
                    <a:cubicBezTo>
                      <a:pt x="4" y="100"/>
                      <a:pt x="0" y="104"/>
                      <a:pt x="0" y="109"/>
                    </a:cubicBezTo>
                    <a:cubicBezTo>
                      <a:pt x="0" y="113"/>
                      <a:pt x="4" y="117"/>
                      <a:pt x="6" y="121"/>
                    </a:cubicBezTo>
                    <a:cubicBezTo>
                      <a:pt x="8" y="125"/>
                      <a:pt x="8" y="131"/>
                      <a:pt x="8" y="135"/>
                    </a:cubicBezTo>
                    <a:cubicBezTo>
                      <a:pt x="9" y="142"/>
                      <a:pt x="8" y="147"/>
                      <a:pt x="12" y="153"/>
                    </a:cubicBezTo>
                    <a:cubicBezTo>
                      <a:pt x="15" y="158"/>
                      <a:pt x="20" y="161"/>
                      <a:pt x="24" y="166"/>
                    </a:cubicBezTo>
                    <a:cubicBezTo>
                      <a:pt x="31" y="172"/>
                      <a:pt x="35" y="183"/>
                      <a:pt x="38" y="193"/>
                    </a:cubicBezTo>
                    <a:cubicBezTo>
                      <a:pt x="40" y="199"/>
                      <a:pt x="39" y="203"/>
                      <a:pt x="47" y="206"/>
                    </a:cubicBezTo>
                    <a:cubicBezTo>
                      <a:pt x="55" y="209"/>
                      <a:pt x="57" y="208"/>
                      <a:pt x="64" y="213"/>
                    </a:cubicBezTo>
                    <a:cubicBezTo>
                      <a:pt x="73" y="220"/>
                      <a:pt x="88" y="225"/>
                      <a:pt x="99" y="229"/>
                    </a:cubicBezTo>
                    <a:cubicBezTo>
                      <a:pt x="109" y="232"/>
                      <a:pt x="128" y="229"/>
                      <a:pt x="136" y="238"/>
                    </a:cubicBezTo>
                    <a:cubicBezTo>
                      <a:pt x="146" y="249"/>
                      <a:pt x="138" y="269"/>
                      <a:pt x="145" y="279"/>
                    </a:cubicBezTo>
                    <a:cubicBezTo>
                      <a:pt x="150" y="285"/>
                      <a:pt x="158" y="282"/>
                      <a:pt x="164" y="282"/>
                    </a:cubicBezTo>
                    <a:cubicBezTo>
                      <a:pt x="172" y="284"/>
                      <a:pt x="177" y="286"/>
                      <a:pt x="185" y="288"/>
                    </a:cubicBezTo>
                    <a:cubicBezTo>
                      <a:pt x="195" y="289"/>
                      <a:pt x="214" y="290"/>
                      <a:pt x="223" y="287"/>
                    </a:cubicBezTo>
                    <a:cubicBezTo>
                      <a:pt x="226" y="286"/>
                      <a:pt x="229" y="280"/>
                      <a:pt x="232" y="279"/>
                    </a:cubicBezTo>
                    <a:cubicBezTo>
                      <a:pt x="237" y="278"/>
                      <a:pt x="242" y="282"/>
                      <a:pt x="247" y="281"/>
                    </a:cubicBezTo>
                    <a:cubicBezTo>
                      <a:pt x="256" y="279"/>
                      <a:pt x="269" y="274"/>
                      <a:pt x="278" y="271"/>
                    </a:cubicBezTo>
                    <a:cubicBezTo>
                      <a:pt x="284" y="269"/>
                      <a:pt x="291" y="266"/>
                      <a:pt x="296" y="261"/>
                    </a:cubicBezTo>
                    <a:cubicBezTo>
                      <a:pt x="295" y="258"/>
                      <a:pt x="294" y="254"/>
                      <a:pt x="291" y="25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8" name="Freeform 560">
                <a:extLst>
                  <a:ext uri="{FF2B5EF4-FFF2-40B4-BE49-F238E27FC236}">
                    <a16:creationId xmlns:a16="http://schemas.microsoft.com/office/drawing/2014/main" id="{EB67E035-85B1-4E8C-879B-67F57E76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5299" y="4147669"/>
                <a:ext cx="156673" cy="134186"/>
              </a:xfrm>
              <a:custGeom>
                <a:avLst/>
                <a:gdLst>
                  <a:gd name="T0" fmla="*/ 35 w 180"/>
                  <a:gd name="T1" fmla="*/ 96 h 154"/>
                  <a:gd name="T2" fmla="*/ 51 w 180"/>
                  <a:gd name="T3" fmla="*/ 92 h 154"/>
                  <a:gd name="T4" fmla="*/ 71 w 180"/>
                  <a:gd name="T5" fmla="*/ 93 h 154"/>
                  <a:gd name="T6" fmla="*/ 91 w 180"/>
                  <a:gd name="T7" fmla="*/ 96 h 154"/>
                  <a:gd name="T8" fmla="*/ 128 w 180"/>
                  <a:gd name="T9" fmla="*/ 117 h 154"/>
                  <a:gd name="T10" fmla="*/ 143 w 180"/>
                  <a:gd name="T11" fmla="*/ 135 h 154"/>
                  <a:gd name="T12" fmla="*/ 158 w 180"/>
                  <a:gd name="T13" fmla="*/ 150 h 154"/>
                  <a:gd name="T14" fmla="*/ 180 w 180"/>
                  <a:gd name="T15" fmla="*/ 144 h 154"/>
                  <a:gd name="T16" fmla="*/ 167 w 180"/>
                  <a:gd name="T17" fmla="*/ 131 h 154"/>
                  <a:gd name="T18" fmla="*/ 118 w 180"/>
                  <a:gd name="T19" fmla="*/ 90 h 154"/>
                  <a:gd name="T20" fmla="*/ 74 w 180"/>
                  <a:gd name="T21" fmla="*/ 43 h 154"/>
                  <a:gd name="T22" fmla="*/ 62 w 180"/>
                  <a:gd name="T23" fmla="*/ 13 h 154"/>
                  <a:gd name="T24" fmla="*/ 56 w 180"/>
                  <a:gd name="T25" fmla="*/ 0 h 154"/>
                  <a:gd name="T26" fmla="*/ 39 w 180"/>
                  <a:gd name="T27" fmla="*/ 14 h 154"/>
                  <a:gd name="T28" fmla="*/ 30 w 180"/>
                  <a:gd name="T29" fmla="*/ 16 h 154"/>
                  <a:gd name="T30" fmla="*/ 27 w 180"/>
                  <a:gd name="T31" fmla="*/ 24 h 154"/>
                  <a:gd name="T32" fmla="*/ 17 w 180"/>
                  <a:gd name="T33" fmla="*/ 25 h 154"/>
                  <a:gd name="T34" fmla="*/ 0 w 180"/>
                  <a:gd name="T35" fmla="*/ 82 h 154"/>
                  <a:gd name="T36" fmla="*/ 4 w 180"/>
                  <a:gd name="T37" fmla="*/ 102 h 154"/>
                  <a:gd name="T38" fmla="*/ 23 w 180"/>
                  <a:gd name="T39" fmla="*/ 97 h 154"/>
                  <a:gd name="T40" fmla="*/ 35 w 180"/>
                  <a:gd name="T41" fmla="*/ 9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0" h="154">
                    <a:moveTo>
                      <a:pt x="35" y="96"/>
                    </a:moveTo>
                    <a:cubicBezTo>
                      <a:pt x="43" y="88"/>
                      <a:pt x="40" y="89"/>
                      <a:pt x="51" y="92"/>
                    </a:cubicBezTo>
                    <a:cubicBezTo>
                      <a:pt x="60" y="95"/>
                      <a:pt x="62" y="93"/>
                      <a:pt x="71" y="93"/>
                    </a:cubicBezTo>
                    <a:cubicBezTo>
                      <a:pt x="76" y="93"/>
                      <a:pt x="84" y="96"/>
                      <a:pt x="91" y="96"/>
                    </a:cubicBezTo>
                    <a:cubicBezTo>
                      <a:pt x="107" y="99"/>
                      <a:pt x="117" y="105"/>
                      <a:pt x="128" y="117"/>
                    </a:cubicBezTo>
                    <a:cubicBezTo>
                      <a:pt x="133" y="123"/>
                      <a:pt x="138" y="129"/>
                      <a:pt x="143" y="135"/>
                    </a:cubicBezTo>
                    <a:cubicBezTo>
                      <a:pt x="148" y="139"/>
                      <a:pt x="153" y="147"/>
                      <a:pt x="158" y="150"/>
                    </a:cubicBezTo>
                    <a:cubicBezTo>
                      <a:pt x="166" y="154"/>
                      <a:pt x="173" y="149"/>
                      <a:pt x="180" y="144"/>
                    </a:cubicBezTo>
                    <a:cubicBezTo>
                      <a:pt x="175" y="140"/>
                      <a:pt x="170" y="135"/>
                      <a:pt x="167" y="131"/>
                    </a:cubicBezTo>
                    <a:cubicBezTo>
                      <a:pt x="151" y="115"/>
                      <a:pt x="138" y="103"/>
                      <a:pt x="118" y="90"/>
                    </a:cubicBezTo>
                    <a:cubicBezTo>
                      <a:pt x="97" y="77"/>
                      <a:pt x="87" y="64"/>
                      <a:pt x="74" y="43"/>
                    </a:cubicBezTo>
                    <a:cubicBezTo>
                      <a:pt x="67" y="31"/>
                      <a:pt x="65" y="26"/>
                      <a:pt x="62" y="13"/>
                    </a:cubicBezTo>
                    <a:cubicBezTo>
                      <a:pt x="61" y="7"/>
                      <a:pt x="59" y="4"/>
                      <a:pt x="56" y="0"/>
                    </a:cubicBezTo>
                    <a:cubicBezTo>
                      <a:pt x="51" y="6"/>
                      <a:pt x="46" y="10"/>
                      <a:pt x="39" y="14"/>
                    </a:cubicBezTo>
                    <a:cubicBezTo>
                      <a:pt x="36" y="16"/>
                      <a:pt x="33" y="15"/>
                      <a:pt x="30" y="16"/>
                    </a:cubicBezTo>
                    <a:cubicBezTo>
                      <a:pt x="28" y="18"/>
                      <a:pt x="29" y="22"/>
                      <a:pt x="27" y="24"/>
                    </a:cubicBezTo>
                    <a:cubicBezTo>
                      <a:pt x="24" y="26"/>
                      <a:pt x="19" y="25"/>
                      <a:pt x="17" y="25"/>
                    </a:cubicBezTo>
                    <a:cubicBezTo>
                      <a:pt x="22" y="25"/>
                      <a:pt x="0" y="78"/>
                      <a:pt x="0" y="82"/>
                    </a:cubicBezTo>
                    <a:cubicBezTo>
                      <a:pt x="0" y="89"/>
                      <a:pt x="3" y="96"/>
                      <a:pt x="4" y="102"/>
                    </a:cubicBezTo>
                    <a:cubicBezTo>
                      <a:pt x="11" y="102"/>
                      <a:pt x="18" y="101"/>
                      <a:pt x="23" y="97"/>
                    </a:cubicBezTo>
                    <a:cubicBezTo>
                      <a:pt x="26" y="112"/>
                      <a:pt x="32" y="98"/>
                      <a:pt x="35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69" name="Freeform 561">
                <a:extLst>
                  <a:ext uri="{FF2B5EF4-FFF2-40B4-BE49-F238E27FC236}">
                    <a16:creationId xmlns:a16="http://schemas.microsoft.com/office/drawing/2014/main" id="{3B5D32BA-B54F-45CC-8A00-93E8357542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1650" y="4295863"/>
                <a:ext cx="148932" cy="89580"/>
              </a:xfrm>
              <a:custGeom>
                <a:avLst/>
                <a:gdLst>
                  <a:gd name="T0" fmla="*/ 167 w 171"/>
                  <a:gd name="T1" fmla="*/ 13 h 103"/>
                  <a:gd name="T2" fmla="*/ 121 w 171"/>
                  <a:gd name="T3" fmla="*/ 18 h 103"/>
                  <a:gd name="T4" fmla="*/ 97 w 171"/>
                  <a:gd name="T5" fmla="*/ 27 h 103"/>
                  <a:gd name="T6" fmla="*/ 72 w 171"/>
                  <a:gd name="T7" fmla="*/ 33 h 103"/>
                  <a:gd name="T8" fmla="*/ 43 w 171"/>
                  <a:gd name="T9" fmla="*/ 34 h 103"/>
                  <a:gd name="T10" fmla="*/ 22 w 171"/>
                  <a:gd name="T11" fmla="*/ 12 h 103"/>
                  <a:gd name="T12" fmla="*/ 22 w 171"/>
                  <a:gd name="T13" fmla="*/ 0 h 103"/>
                  <a:gd name="T14" fmla="*/ 0 w 171"/>
                  <a:gd name="T15" fmla="*/ 33 h 103"/>
                  <a:gd name="T16" fmla="*/ 30 w 171"/>
                  <a:gd name="T17" fmla="*/ 70 h 103"/>
                  <a:gd name="T18" fmla="*/ 115 w 171"/>
                  <a:gd name="T19" fmla="*/ 100 h 103"/>
                  <a:gd name="T20" fmla="*/ 142 w 171"/>
                  <a:gd name="T21" fmla="*/ 102 h 103"/>
                  <a:gd name="T22" fmla="*/ 166 w 171"/>
                  <a:gd name="T23" fmla="*/ 62 h 103"/>
                  <a:gd name="T24" fmla="*/ 167 w 171"/>
                  <a:gd name="T25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1" h="103">
                    <a:moveTo>
                      <a:pt x="167" y="13"/>
                    </a:moveTo>
                    <a:cubicBezTo>
                      <a:pt x="152" y="15"/>
                      <a:pt x="135" y="14"/>
                      <a:pt x="121" y="18"/>
                    </a:cubicBezTo>
                    <a:cubicBezTo>
                      <a:pt x="111" y="21"/>
                      <a:pt x="110" y="27"/>
                      <a:pt x="97" y="27"/>
                    </a:cubicBezTo>
                    <a:cubicBezTo>
                      <a:pt x="82" y="26"/>
                      <a:pt x="84" y="27"/>
                      <a:pt x="72" y="33"/>
                    </a:cubicBezTo>
                    <a:cubicBezTo>
                      <a:pt x="62" y="37"/>
                      <a:pt x="54" y="40"/>
                      <a:pt x="43" y="34"/>
                    </a:cubicBezTo>
                    <a:cubicBezTo>
                      <a:pt x="39" y="31"/>
                      <a:pt x="23" y="17"/>
                      <a:pt x="22" y="12"/>
                    </a:cubicBezTo>
                    <a:cubicBezTo>
                      <a:pt x="20" y="8"/>
                      <a:pt x="21" y="4"/>
                      <a:pt x="22" y="0"/>
                    </a:cubicBezTo>
                    <a:cubicBezTo>
                      <a:pt x="13" y="8"/>
                      <a:pt x="0" y="25"/>
                      <a:pt x="0" y="33"/>
                    </a:cubicBezTo>
                    <a:cubicBezTo>
                      <a:pt x="0" y="47"/>
                      <a:pt x="20" y="64"/>
                      <a:pt x="30" y="70"/>
                    </a:cubicBezTo>
                    <a:cubicBezTo>
                      <a:pt x="53" y="87"/>
                      <a:pt x="88" y="91"/>
                      <a:pt x="115" y="100"/>
                    </a:cubicBezTo>
                    <a:cubicBezTo>
                      <a:pt x="124" y="103"/>
                      <a:pt x="133" y="103"/>
                      <a:pt x="142" y="102"/>
                    </a:cubicBezTo>
                    <a:cubicBezTo>
                      <a:pt x="152" y="90"/>
                      <a:pt x="161" y="77"/>
                      <a:pt x="166" y="62"/>
                    </a:cubicBezTo>
                    <a:cubicBezTo>
                      <a:pt x="171" y="48"/>
                      <a:pt x="168" y="30"/>
                      <a:pt x="167" y="1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0" name="Freeform 562">
                <a:extLst>
                  <a:ext uri="{FF2B5EF4-FFF2-40B4-BE49-F238E27FC236}">
                    <a16:creationId xmlns:a16="http://schemas.microsoft.com/office/drawing/2014/main" id="{B01C4F53-80F8-461A-B392-7F07FCD5A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5477" y="4273008"/>
                <a:ext cx="46818" cy="42025"/>
              </a:xfrm>
              <a:custGeom>
                <a:avLst/>
                <a:gdLst>
                  <a:gd name="T0" fmla="*/ 5 w 54"/>
                  <a:gd name="T1" fmla="*/ 48 h 48"/>
                  <a:gd name="T2" fmla="*/ 36 w 54"/>
                  <a:gd name="T3" fmla="*/ 45 h 48"/>
                  <a:gd name="T4" fmla="*/ 52 w 54"/>
                  <a:gd name="T5" fmla="*/ 26 h 48"/>
                  <a:gd name="T6" fmla="*/ 50 w 54"/>
                  <a:gd name="T7" fmla="*/ 10 h 48"/>
                  <a:gd name="T8" fmla="*/ 42 w 54"/>
                  <a:gd name="T9" fmla="*/ 0 h 48"/>
                  <a:gd name="T10" fmla="*/ 20 w 54"/>
                  <a:gd name="T11" fmla="*/ 6 h 48"/>
                  <a:gd name="T12" fmla="*/ 20 w 54"/>
                  <a:gd name="T13" fmla="*/ 5 h 48"/>
                  <a:gd name="T14" fmla="*/ 5 w 54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8">
                    <a:moveTo>
                      <a:pt x="5" y="48"/>
                    </a:moveTo>
                    <a:cubicBezTo>
                      <a:pt x="12" y="48"/>
                      <a:pt x="28" y="43"/>
                      <a:pt x="36" y="45"/>
                    </a:cubicBezTo>
                    <a:cubicBezTo>
                      <a:pt x="41" y="38"/>
                      <a:pt x="47" y="31"/>
                      <a:pt x="52" y="26"/>
                    </a:cubicBezTo>
                    <a:cubicBezTo>
                      <a:pt x="53" y="21"/>
                      <a:pt x="54" y="16"/>
                      <a:pt x="50" y="10"/>
                    </a:cubicBezTo>
                    <a:cubicBezTo>
                      <a:pt x="48" y="7"/>
                      <a:pt x="45" y="4"/>
                      <a:pt x="42" y="0"/>
                    </a:cubicBezTo>
                    <a:cubicBezTo>
                      <a:pt x="35" y="5"/>
                      <a:pt x="28" y="10"/>
                      <a:pt x="20" y="6"/>
                    </a:cubicBezTo>
                    <a:cubicBezTo>
                      <a:pt x="20" y="6"/>
                      <a:pt x="20" y="6"/>
                      <a:pt x="20" y="5"/>
                    </a:cubicBezTo>
                    <a:cubicBezTo>
                      <a:pt x="15" y="16"/>
                      <a:pt x="0" y="36"/>
                      <a:pt x="5" y="4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1" name="Freeform 563">
                <a:extLst>
                  <a:ext uri="{FF2B5EF4-FFF2-40B4-BE49-F238E27FC236}">
                    <a16:creationId xmlns:a16="http://schemas.microsoft.com/office/drawing/2014/main" id="{52C0D25B-ADE8-4618-B261-B1180F308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778" y="4224347"/>
                <a:ext cx="348368" cy="266529"/>
              </a:xfrm>
              <a:custGeom>
                <a:avLst/>
                <a:gdLst>
                  <a:gd name="T0" fmla="*/ 373 w 400"/>
                  <a:gd name="T1" fmla="*/ 182 h 306"/>
                  <a:gd name="T2" fmla="*/ 288 w 400"/>
                  <a:gd name="T3" fmla="*/ 152 h 306"/>
                  <a:gd name="T4" fmla="*/ 258 w 400"/>
                  <a:gd name="T5" fmla="*/ 115 h 306"/>
                  <a:gd name="T6" fmla="*/ 264 w 400"/>
                  <a:gd name="T7" fmla="*/ 101 h 306"/>
                  <a:gd name="T8" fmla="*/ 233 w 400"/>
                  <a:gd name="T9" fmla="*/ 104 h 306"/>
                  <a:gd name="T10" fmla="*/ 248 w 400"/>
                  <a:gd name="T11" fmla="*/ 61 h 306"/>
                  <a:gd name="T12" fmla="*/ 233 w 400"/>
                  <a:gd name="T13" fmla="*/ 47 h 306"/>
                  <a:gd name="T14" fmla="*/ 218 w 400"/>
                  <a:gd name="T15" fmla="*/ 29 h 306"/>
                  <a:gd name="T16" fmla="*/ 181 w 400"/>
                  <a:gd name="T17" fmla="*/ 8 h 306"/>
                  <a:gd name="T18" fmla="*/ 161 w 400"/>
                  <a:gd name="T19" fmla="*/ 5 h 306"/>
                  <a:gd name="T20" fmla="*/ 141 w 400"/>
                  <a:gd name="T21" fmla="*/ 4 h 306"/>
                  <a:gd name="T22" fmla="*/ 125 w 400"/>
                  <a:gd name="T23" fmla="*/ 8 h 306"/>
                  <a:gd name="T24" fmla="*/ 113 w 400"/>
                  <a:gd name="T25" fmla="*/ 9 h 306"/>
                  <a:gd name="T26" fmla="*/ 94 w 400"/>
                  <a:gd name="T27" fmla="*/ 14 h 306"/>
                  <a:gd name="T28" fmla="*/ 94 w 400"/>
                  <a:gd name="T29" fmla="*/ 18 h 306"/>
                  <a:gd name="T30" fmla="*/ 84 w 400"/>
                  <a:gd name="T31" fmla="*/ 45 h 306"/>
                  <a:gd name="T32" fmla="*/ 79 w 400"/>
                  <a:gd name="T33" fmla="*/ 55 h 306"/>
                  <a:gd name="T34" fmla="*/ 66 w 400"/>
                  <a:gd name="T35" fmla="*/ 63 h 306"/>
                  <a:gd name="T36" fmla="*/ 58 w 400"/>
                  <a:gd name="T37" fmla="*/ 76 h 306"/>
                  <a:gd name="T38" fmla="*/ 48 w 400"/>
                  <a:gd name="T39" fmla="*/ 107 h 306"/>
                  <a:gd name="T40" fmla="*/ 35 w 400"/>
                  <a:gd name="T41" fmla="*/ 108 h 306"/>
                  <a:gd name="T42" fmla="*/ 29 w 400"/>
                  <a:gd name="T43" fmla="*/ 155 h 306"/>
                  <a:gd name="T44" fmla="*/ 15 w 400"/>
                  <a:gd name="T45" fmla="*/ 171 h 306"/>
                  <a:gd name="T46" fmla="*/ 0 w 400"/>
                  <a:gd name="T47" fmla="*/ 188 h 306"/>
                  <a:gd name="T48" fmla="*/ 40 w 400"/>
                  <a:gd name="T49" fmla="*/ 216 h 306"/>
                  <a:gd name="T50" fmla="*/ 71 w 400"/>
                  <a:gd name="T51" fmla="*/ 255 h 306"/>
                  <a:gd name="T52" fmla="*/ 75 w 400"/>
                  <a:gd name="T53" fmla="*/ 275 h 306"/>
                  <a:gd name="T54" fmla="*/ 109 w 400"/>
                  <a:gd name="T55" fmla="*/ 282 h 306"/>
                  <a:gd name="T56" fmla="*/ 128 w 400"/>
                  <a:gd name="T57" fmla="*/ 295 h 306"/>
                  <a:gd name="T58" fmla="*/ 149 w 400"/>
                  <a:gd name="T59" fmla="*/ 302 h 306"/>
                  <a:gd name="T60" fmla="*/ 170 w 400"/>
                  <a:gd name="T61" fmla="*/ 305 h 306"/>
                  <a:gd name="T62" fmla="*/ 188 w 400"/>
                  <a:gd name="T63" fmla="*/ 292 h 306"/>
                  <a:gd name="T64" fmla="*/ 211 w 400"/>
                  <a:gd name="T65" fmla="*/ 288 h 306"/>
                  <a:gd name="T66" fmla="*/ 231 w 400"/>
                  <a:gd name="T67" fmla="*/ 293 h 306"/>
                  <a:gd name="T68" fmla="*/ 250 w 400"/>
                  <a:gd name="T69" fmla="*/ 285 h 306"/>
                  <a:gd name="T70" fmla="*/ 260 w 400"/>
                  <a:gd name="T71" fmla="*/ 284 h 306"/>
                  <a:gd name="T72" fmla="*/ 269 w 400"/>
                  <a:gd name="T73" fmla="*/ 275 h 306"/>
                  <a:gd name="T74" fmla="*/ 317 w 400"/>
                  <a:gd name="T75" fmla="*/ 267 h 306"/>
                  <a:gd name="T76" fmla="*/ 357 w 400"/>
                  <a:gd name="T77" fmla="*/ 227 h 306"/>
                  <a:gd name="T78" fmla="*/ 400 w 400"/>
                  <a:gd name="T79" fmla="*/ 184 h 306"/>
                  <a:gd name="T80" fmla="*/ 373 w 400"/>
                  <a:gd name="T81" fmla="*/ 18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0" h="306">
                    <a:moveTo>
                      <a:pt x="373" y="182"/>
                    </a:moveTo>
                    <a:cubicBezTo>
                      <a:pt x="346" y="173"/>
                      <a:pt x="311" y="169"/>
                      <a:pt x="288" y="152"/>
                    </a:cubicBezTo>
                    <a:cubicBezTo>
                      <a:pt x="278" y="146"/>
                      <a:pt x="258" y="129"/>
                      <a:pt x="258" y="115"/>
                    </a:cubicBezTo>
                    <a:cubicBezTo>
                      <a:pt x="258" y="111"/>
                      <a:pt x="261" y="106"/>
                      <a:pt x="264" y="101"/>
                    </a:cubicBezTo>
                    <a:cubicBezTo>
                      <a:pt x="256" y="99"/>
                      <a:pt x="240" y="104"/>
                      <a:pt x="233" y="104"/>
                    </a:cubicBezTo>
                    <a:cubicBezTo>
                      <a:pt x="228" y="92"/>
                      <a:pt x="243" y="72"/>
                      <a:pt x="248" y="61"/>
                    </a:cubicBezTo>
                    <a:cubicBezTo>
                      <a:pt x="242" y="58"/>
                      <a:pt x="238" y="51"/>
                      <a:pt x="233" y="47"/>
                    </a:cubicBezTo>
                    <a:cubicBezTo>
                      <a:pt x="228" y="41"/>
                      <a:pt x="223" y="35"/>
                      <a:pt x="218" y="29"/>
                    </a:cubicBezTo>
                    <a:cubicBezTo>
                      <a:pt x="207" y="17"/>
                      <a:pt x="197" y="11"/>
                      <a:pt x="181" y="8"/>
                    </a:cubicBezTo>
                    <a:cubicBezTo>
                      <a:pt x="174" y="8"/>
                      <a:pt x="166" y="5"/>
                      <a:pt x="161" y="5"/>
                    </a:cubicBezTo>
                    <a:cubicBezTo>
                      <a:pt x="152" y="5"/>
                      <a:pt x="150" y="7"/>
                      <a:pt x="141" y="4"/>
                    </a:cubicBezTo>
                    <a:cubicBezTo>
                      <a:pt x="130" y="1"/>
                      <a:pt x="133" y="0"/>
                      <a:pt x="125" y="8"/>
                    </a:cubicBezTo>
                    <a:cubicBezTo>
                      <a:pt x="122" y="10"/>
                      <a:pt x="116" y="24"/>
                      <a:pt x="113" y="9"/>
                    </a:cubicBezTo>
                    <a:cubicBezTo>
                      <a:pt x="108" y="13"/>
                      <a:pt x="101" y="14"/>
                      <a:pt x="94" y="14"/>
                    </a:cubicBezTo>
                    <a:cubicBezTo>
                      <a:pt x="94" y="15"/>
                      <a:pt x="94" y="17"/>
                      <a:pt x="94" y="18"/>
                    </a:cubicBezTo>
                    <a:cubicBezTo>
                      <a:pt x="93" y="27"/>
                      <a:pt x="87" y="36"/>
                      <a:pt x="84" y="45"/>
                    </a:cubicBezTo>
                    <a:cubicBezTo>
                      <a:pt x="82" y="49"/>
                      <a:pt x="81" y="52"/>
                      <a:pt x="79" y="55"/>
                    </a:cubicBezTo>
                    <a:cubicBezTo>
                      <a:pt x="76" y="59"/>
                      <a:pt x="70" y="60"/>
                      <a:pt x="66" y="63"/>
                    </a:cubicBezTo>
                    <a:cubicBezTo>
                      <a:pt x="62" y="67"/>
                      <a:pt x="60" y="72"/>
                      <a:pt x="58" y="76"/>
                    </a:cubicBezTo>
                    <a:cubicBezTo>
                      <a:pt x="57" y="79"/>
                      <a:pt x="47" y="107"/>
                      <a:pt x="48" y="107"/>
                    </a:cubicBezTo>
                    <a:cubicBezTo>
                      <a:pt x="43" y="107"/>
                      <a:pt x="39" y="107"/>
                      <a:pt x="35" y="108"/>
                    </a:cubicBezTo>
                    <a:cubicBezTo>
                      <a:pt x="33" y="124"/>
                      <a:pt x="29" y="138"/>
                      <a:pt x="29" y="155"/>
                    </a:cubicBezTo>
                    <a:cubicBezTo>
                      <a:pt x="29" y="162"/>
                      <a:pt x="23" y="182"/>
                      <a:pt x="15" y="171"/>
                    </a:cubicBezTo>
                    <a:cubicBezTo>
                      <a:pt x="1" y="167"/>
                      <a:pt x="6" y="181"/>
                      <a:pt x="0" y="188"/>
                    </a:cubicBezTo>
                    <a:cubicBezTo>
                      <a:pt x="14" y="191"/>
                      <a:pt x="32" y="203"/>
                      <a:pt x="40" y="216"/>
                    </a:cubicBezTo>
                    <a:cubicBezTo>
                      <a:pt x="48" y="228"/>
                      <a:pt x="51" y="257"/>
                      <a:pt x="71" y="255"/>
                    </a:cubicBezTo>
                    <a:cubicBezTo>
                      <a:pt x="71" y="262"/>
                      <a:pt x="74" y="269"/>
                      <a:pt x="75" y="275"/>
                    </a:cubicBezTo>
                    <a:cubicBezTo>
                      <a:pt x="86" y="278"/>
                      <a:pt x="101" y="277"/>
                      <a:pt x="109" y="282"/>
                    </a:cubicBezTo>
                    <a:cubicBezTo>
                      <a:pt x="114" y="285"/>
                      <a:pt x="121" y="291"/>
                      <a:pt x="128" y="295"/>
                    </a:cubicBezTo>
                    <a:cubicBezTo>
                      <a:pt x="135" y="298"/>
                      <a:pt x="141" y="301"/>
                      <a:pt x="149" y="302"/>
                    </a:cubicBezTo>
                    <a:cubicBezTo>
                      <a:pt x="153" y="303"/>
                      <a:pt x="167" y="306"/>
                      <a:pt x="170" y="305"/>
                    </a:cubicBezTo>
                    <a:cubicBezTo>
                      <a:pt x="179" y="303"/>
                      <a:pt x="180" y="296"/>
                      <a:pt x="188" y="292"/>
                    </a:cubicBezTo>
                    <a:cubicBezTo>
                      <a:pt x="193" y="290"/>
                      <a:pt x="205" y="288"/>
                      <a:pt x="211" y="288"/>
                    </a:cubicBezTo>
                    <a:cubicBezTo>
                      <a:pt x="218" y="289"/>
                      <a:pt x="223" y="295"/>
                      <a:pt x="231" y="293"/>
                    </a:cubicBezTo>
                    <a:cubicBezTo>
                      <a:pt x="239" y="292"/>
                      <a:pt x="242" y="287"/>
                      <a:pt x="250" y="285"/>
                    </a:cubicBezTo>
                    <a:cubicBezTo>
                      <a:pt x="253" y="284"/>
                      <a:pt x="257" y="286"/>
                      <a:pt x="260" y="284"/>
                    </a:cubicBezTo>
                    <a:cubicBezTo>
                      <a:pt x="265" y="282"/>
                      <a:pt x="265" y="277"/>
                      <a:pt x="269" y="275"/>
                    </a:cubicBezTo>
                    <a:cubicBezTo>
                      <a:pt x="283" y="264"/>
                      <a:pt x="301" y="272"/>
                      <a:pt x="317" y="267"/>
                    </a:cubicBezTo>
                    <a:cubicBezTo>
                      <a:pt x="332" y="261"/>
                      <a:pt x="345" y="237"/>
                      <a:pt x="357" y="227"/>
                    </a:cubicBezTo>
                    <a:cubicBezTo>
                      <a:pt x="371" y="214"/>
                      <a:pt x="386" y="200"/>
                      <a:pt x="400" y="184"/>
                    </a:cubicBezTo>
                    <a:cubicBezTo>
                      <a:pt x="391" y="185"/>
                      <a:pt x="382" y="185"/>
                      <a:pt x="373" y="18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2" name="Freeform 564">
                <a:extLst>
                  <a:ext uri="{FF2B5EF4-FFF2-40B4-BE49-F238E27FC236}">
                    <a16:creationId xmlns:a16="http://schemas.microsoft.com/office/drawing/2014/main" id="{DD9DF49A-C2A0-40F0-AFA2-9BF5C66A5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322" y="4971586"/>
                <a:ext cx="311872" cy="308923"/>
              </a:xfrm>
              <a:custGeom>
                <a:avLst/>
                <a:gdLst>
                  <a:gd name="T0" fmla="*/ 142 w 358"/>
                  <a:gd name="T1" fmla="*/ 320 h 355"/>
                  <a:gd name="T2" fmla="*/ 154 w 358"/>
                  <a:gd name="T3" fmla="*/ 330 h 355"/>
                  <a:gd name="T4" fmla="*/ 164 w 358"/>
                  <a:gd name="T5" fmla="*/ 343 h 355"/>
                  <a:gd name="T6" fmla="*/ 194 w 358"/>
                  <a:gd name="T7" fmla="*/ 345 h 355"/>
                  <a:gd name="T8" fmla="*/ 210 w 358"/>
                  <a:gd name="T9" fmla="*/ 336 h 355"/>
                  <a:gd name="T10" fmla="*/ 221 w 358"/>
                  <a:gd name="T11" fmla="*/ 319 h 355"/>
                  <a:gd name="T12" fmla="*/ 221 w 358"/>
                  <a:gd name="T13" fmla="*/ 228 h 355"/>
                  <a:gd name="T14" fmla="*/ 221 w 358"/>
                  <a:gd name="T15" fmla="*/ 142 h 355"/>
                  <a:gd name="T16" fmla="*/ 246 w 358"/>
                  <a:gd name="T17" fmla="*/ 142 h 355"/>
                  <a:gd name="T18" fmla="*/ 248 w 358"/>
                  <a:gd name="T19" fmla="*/ 36 h 355"/>
                  <a:gd name="T20" fmla="*/ 278 w 358"/>
                  <a:gd name="T21" fmla="*/ 33 h 355"/>
                  <a:gd name="T22" fmla="*/ 299 w 358"/>
                  <a:gd name="T23" fmla="*/ 30 h 355"/>
                  <a:gd name="T24" fmla="*/ 312 w 358"/>
                  <a:gd name="T25" fmla="*/ 33 h 355"/>
                  <a:gd name="T26" fmla="*/ 320 w 358"/>
                  <a:gd name="T27" fmla="*/ 43 h 355"/>
                  <a:gd name="T28" fmla="*/ 336 w 358"/>
                  <a:gd name="T29" fmla="*/ 29 h 355"/>
                  <a:gd name="T30" fmla="*/ 339 w 358"/>
                  <a:gd name="T31" fmla="*/ 28 h 355"/>
                  <a:gd name="T32" fmla="*/ 345 w 358"/>
                  <a:gd name="T33" fmla="*/ 32 h 355"/>
                  <a:gd name="T34" fmla="*/ 348 w 358"/>
                  <a:gd name="T35" fmla="*/ 26 h 355"/>
                  <a:gd name="T36" fmla="*/ 358 w 358"/>
                  <a:gd name="T37" fmla="*/ 23 h 355"/>
                  <a:gd name="T38" fmla="*/ 355 w 358"/>
                  <a:gd name="T39" fmla="*/ 15 h 355"/>
                  <a:gd name="T40" fmla="*/ 260 w 358"/>
                  <a:gd name="T41" fmla="*/ 29 h 355"/>
                  <a:gd name="T42" fmla="*/ 184 w 358"/>
                  <a:gd name="T43" fmla="*/ 13 h 355"/>
                  <a:gd name="T44" fmla="*/ 79 w 358"/>
                  <a:gd name="T45" fmla="*/ 11 h 355"/>
                  <a:gd name="T46" fmla="*/ 34 w 358"/>
                  <a:gd name="T47" fmla="*/ 1 h 355"/>
                  <a:gd name="T48" fmla="*/ 24 w 358"/>
                  <a:gd name="T49" fmla="*/ 7 h 355"/>
                  <a:gd name="T50" fmla="*/ 13 w 358"/>
                  <a:gd name="T51" fmla="*/ 3 h 355"/>
                  <a:gd name="T52" fmla="*/ 0 w 358"/>
                  <a:gd name="T53" fmla="*/ 6 h 355"/>
                  <a:gd name="T54" fmla="*/ 3 w 358"/>
                  <a:gd name="T55" fmla="*/ 26 h 355"/>
                  <a:gd name="T56" fmla="*/ 27 w 358"/>
                  <a:gd name="T57" fmla="*/ 67 h 355"/>
                  <a:gd name="T58" fmla="*/ 37 w 358"/>
                  <a:gd name="T59" fmla="*/ 91 h 355"/>
                  <a:gd name="T60" fmla="*/ 66 w 358"/>
                  <a:gd name="T61" fmla="*/ 143 h 355"/>
                  <a:gd name="T62" fmla="*/ 72 w 358"/>
                  <a:gd name="T63" fmla="*/ 176 h 355"/>
                  <a:gd name="T64" fmla="*/ 77 w 358"/>
                  <a:gd name="T65" fmla="*/ 214 h 355"/>
                  <a:gd name="T66" fmla="*/ 93 w 358"/>
                  <a:gd name="T67" fmla="*/ 297 h 355"/>
                  <a:gd name="T68" fmla="*/ 122 w 358"/>
                  <a:gd name="T69" fmla="*/ 335 h 355"/>
                  <a:gd name="T70" fmla="*/ 125 w 358"/>
                  <a:gd name="T71" fmla="*/ 338 h 355"/>
                  <a:gd name="T72" fmla="*/ 132 w 358"/>
                  <a:gd name="T73" fmla="*/ 336 h 355"/>
                  <a:gd name="T74" fmla="*/ 142 w 358"/>
                  <a:gd name="T75" fmla="*/ 32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58" h="355">
                    <a:moveTo>
                      <a:pt x="142" y="320"/>
                    </a:moveTo>
                    <a:cubicBezTo>
                      <a:pt x="145" y="320"/>
                      <a:pt x="153" y="328"/>
                      <a:pt x="154" y="330"/>
                    </a:cubicBezTo>
                    <a:cubicBezTo>
                      <a:pt x="160" y="339"/>
                      <a:pt x="153" y="340"/>
                      <a:pt x="164" y="343"/>
                    </a:cubicBezTo>
                    <a:cubicBezTo>
                      <a:pt x="174" y="346"/>
                      <a:pt x="184" y="345"/>
                      <a:pt x="194" y="345"/>
                    </a:cubicBezTo>
                    <a:cubicBezTo>
                      <a:pt x="200" y="355"/>
                      <a:pt x="205" y="340"/>
                      <a:pt x="210" y="336"/>
                    </a:cubicBezTo>
                    <a:cubicBezTo>
                      <a:pt x="220" y="328"/>
                      <a:pt x="220" y="333"/>
                      <a:pt x="221" y="319"/>
                    </a:cubicBezTo>
                    <a:cubicBezTo>
                      <a:pt x="224" y="289"/>
                      <a:pt x="221" y="258"/>
                      <a:pt x="221" y="228"/>
                    </a:cubicBezTo>
                    <a:cubicBezTo>
                      <a:pt x="221" y="200"/>
                      <a:pt x="221" y="171"/>
                      <a:pt x="221" y="142"/>
                    </a:cubicBezTo>
                    <a:cubicBezTo>
                      <a:pt x="246" y="142"/>
                      <a:pt x="246" y="142"/>
                      <a:pt x="246" y="142"/>
                    </a:cubicBezTo>
                    <a:cubicBezTo>
                      <a:pt x="246" y="134"/>
                      <a:pt x="246" y="36"/>
                      <a:pt x="248" y="36"/>
                    </a:cubicBezTo>
                    <a:cubicBezTo>
                      <a:pt x="258" y="36"/>
                      <a:pt x="268" y="35"/>
                      <a:pt x="278" y="33"/>
                    </a:cubicBezTo>
                    <a:cubicBezTo>
                      <a:pt x="285" y="33"/>
                      <a:pt x="292" y="32"/>
                      <a:pt x="299" y="30"/>
                    </a:cubicBezTo>
                    <a:cubicBezTo>
                      <a:pt x="305" y="29"/>
                      <a:pt x="309" y="27"/>
                      <a:pt x="312" y="33"/>
                    </a:cubicBezTo>
                    <a:cubicBezTo>
                      <a:pt x="314" y="36"/>
                      <a:pt x="315" y="43"/>
                      <a:pt x="320" y="43"/>
                    </a:cubicBezTo>
                    <a:cubicBezTo>
                      <a:pt x="321" y="36"/>
                      <a:pt x="329" y="31"/>
                      <a:pt x="336" y="29"/>
                    </a:cubicBezTo>
                    <a:cubicBezTo>
                      <a:pt x="337" y="29"/>
                      <a:pt x="338" y="28"/>
                      <a:pt x="339" y="28"/>
                    </a:cubicBezTo>
                    <a:cubicBezTo>
                      <a:pt x="341" y="28"/>
                      <a:pt x="342" y="32"/>
                      <a:pt x="345" y="32"/>
                    </a:cubicBezTo>
                    <a:cubicBezTo>
                      <a:pt x="346" y="31"/>
                      <a:pt x="347" y="28"/>
                      <a:pt x="348" y="26"/>
                    </a:cubicBezTo>
                    <a:cubicBezTo>
                      <a:pt x="351" y="24"/>
                      <a:pt x="354" y="23"/>
                      <a:pt x="358" y="23"/>
                    </a:cubicBezTo>
                    <a:cubicBezTo>
                      <a:pt x="357" y="21"/>
                      <a:pt x="355" y="18"/>
                      <a:pt x="355" y="15"/>
                    </a:cubicBezTo>
                    <a:cubicBezTo>
                      <a:pt x="321" y="15"/>
                      <a:pt x="293" y="26"/>
                      <a:pt x="260" y="29"/>
                    </a:cubicBezTo>
                    <a:cubicBezTo>
                      <a:pt x="247" y="30"/>
                      <a:pt x="185" y="24"/>
                      <a:pt x="184" y="13"/>
                    </a:cubicBezTo>
                    <a:cubicBezTo>
                      <a:pt x="148" y="14"/>
                      <a:pt x="114" y="10"/>
                      <a:pt x="79" y="11"/>
                    </a:cubicBezTo>
                    <a:cubicBezTo>
                      <a:pt x="60" y="12"/>
                      <a:pt x="51" y="0"/>
                      <a:pt x="34" y="1"/>
                    </a:cubicBezTo>
                    <a:cubicBezTo>
                      <a:pt x="30" y="1"/>
                      <a:pt x="28" y="6"/>
                      <a:pt x="24" y="7"/>
                    </a:cubicBezTo>
                    <a:cubicBezTo>
                      <a:pt x="20" y="7"/>
                      <a:pt x="17" y="2"/>
                      <a:pt x="13" y="3"/>
                    </a:cubicBezTo>
                    <a:cubicBezTo>
                      <a:pt x="8" y="3"/>
                      <a:pt x="4" y="4"/>
                      <a:pt x="0" y="6"/>
                    </a:cubicBezTo>
                    <a:cubicBezTo>
                      <a:pt x="0" y="12"/>
                      <a:pt x="0" y="19"/>
                      <a:pt x="3" y="26"/>
                    </a:cubicBezTo>
                    <a:cubicBezTo>
                      <a:pt x="10" y="41"/>
                      <a:pt x="21" y="52"/>
                      <a:pt x="27" y="67"/>
                    </a:cubicBezTo>
                    <a:cubicBezTo>
                      <a:pt x="30" y="75"/>
                      <a:pt x="33" y="83"/>
                      <a:pt x="37" y="91"/>
                    </a:cubicBezTo>
                    <a:cubicBezTo>
                      <a:pt x="46" y="109"/>
                      <a:pt x="55" y="127"/>
                      <a:pt x="66" y="143"/>
                    </a:cubicBezTo>
                    <a:cubicBezTo>
                      <a:pt x="73" y="154"/>
                      <a:pt x="72" y="162"/>
                      <a:pt x="72" y="176"/>
                    </a:cubicBezTo>
                    <a:cubicBezTo>
                      <a:pt x="72" y="190"/>
                      <a:pt x="73" y="201"/>
                      <a:pt x="77" y="214"/>
                    </a:cubicBezTo>
                    <a:cubicBezTo>
                      <a:pt x="85" y="241"/>
                      <a:pt x="81" y="271"/>
                      <a:pt x="93" y="297"/>
                    </a:cubicBezTo>
                    <a:cubicBezTo>
                      <a:pt x="101" y="312"/>
                      <a:pt x="111" y="323"/>
                      <a:pt x="122" y="335"/>
                    </a:cubicBezTo>
                    <a:cubicBezTo>
                      <a:pt x="123" y="336"/>
                      <a:pt x="124" y="337"/>
                      <a:pt x="125" y="338"/>
                    </a:cubicBezTo>
                    <a:cubicBezTo>
                      <a:pt x="128" y="338"/>
                      <a:pt x="130" y="338"/>
                      <a:pt x="132" y="336"/>
                    </a:cubicBezTo>
                    <a:cubicBezTo>
                      <a:pt x="137" y="332"/>
                      <a:pt x="134" y="321"/>
                      <a:pt x="142" y="32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3" name="Freeform 565">
                <a:extLst>
                  <a:ext uri="{FF2B5EF4-FFF2-40B4-BE49-F238E27FC236}">
                    <a16:creationId xmlns:a16="http://schemas.microsoft.com/office/drawing/2014/main" id="{C2EA7C1D-9873-446E-9F6C-0B9EF03EE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3754" y="4991492"/>
                <a:ext cx="220448" cy="230033"/>
              </a:xfrm>
              <a:custGeom>
                <a:avLst/>
                <a:gdLst>
                  <a:gd name="T0" fmla="*/ 19 w 253"/>
                  <a:gd name="T1" fmla="*/ 229 h 264"/>
                  <a:gd name="T2" fmla="*/ 17 w 253"/>
                  <a:gd name="T3" fmla="*/ 261 h 264"/>
                  <a:gd name="T4" fmla="*/ 55 w 253"/>
                  <a:gd name="T5" fmla="*/ 253 h 264"/>
                  <a:gd name="T6" fmla="*/ 72 w 253"/>
                  <a:gd name="T7" fmla="*/ 238 h 264"/>
                  <a:gd name="T8" fmla="*/ 79 w 253"/>
                  <a:gd name="T9" fmla="*/ 219 h 264"/>
                  <a:gd name="T10" fmla="*/ 120 w 253"/>
                  <a:gd name="T11" fmla="*/ 229 h 264"/>
                  <a:gd name="T12" fmla="*/ 155 w 253"/>
                  <a:gd name="T13" fmla="*/ 214 h 264"/>
                  <a:gd name="T14" fmla="*/ 159 w 253"/>
                  <a:gd name="T15" fmla="*/ 199 h 264"/>
                  <a:gd name="T16" fmla="*/ 177 w 253"/>
                  <a:gd name="T17" fmla="*/ 188 h 264"/>
                  <a:gd name="T18" fmla="*/ 197 w 253"/>
                  <a:gd name="T19" fmla="*/ 159 h 264"/>
                  <a:gd name="T20" fmla="*/ 217 w 253"/>
                  <a:gd name="T21" fmla="*/ 143 h 264"/>
                  <a:gd name="T22" fmla="*/ 237 w 253"/>
                  <a:gd name="T23" fmla="*/ 133 h 264"/>
                  <a:gd name="T24" fmla="*/ 249 w 253"/>
                  <a:gd name="T25" fmla="*/ 123 h 264"/>
                  <a:gd name="T26" fmla="*/ 253 w 253"/>
                  <a:gd name="T27" fmla="*/ 122 h 264"/>
                  <a:gd name="T28" fmla="*/ 238 w 253"/>
                  <a:gd name="T29" fmla="*/ 112 h 264"/>
                  <a:gd name="T30" fmla="*/ 212 w 253"/>
                  <a:gd name="T31" fmla="*/ 101 h 264"/>
                  <a:gd name="T32" fmla="*/ 206 w 253"/>
                  <a:gd name="T33" fmla="*/ 75 h 264"/>
                  <a:gd name="T34" fmla="*/ 182 w 253"/>
                  <a:gd name="T35" fmla="*/ 60 h 264"/>
                  <a:gd name="T36" fmla="*/ 160 w 253"/>
                  <a:gd name="T37" fmla="*/ 38 h 264"/>
                  <a:gd name="T38" fmla="*/ 137 w 253"/>
                  <a:gd name="T39" fmla="*/ 0 h 264"/>
                  <a:gd name="T40" fmla="*/ 127 w 253"/>
                  <a:gd name="T41" fmla="*/ 3 h 264"/>
                  <a:gd name="T42" fmla="*/ 124 w 253"/>
                  <a:gd name="T43" fmla="*/ 9 h 264"/>
                  <a:gd name="T44" fmla="*/ 118 w 253"/>
                  <a:gd name="T45" fmla="*/ 5 h 264"/>
                  <a:gd name="T46" fmla="*/ 115 w 253"/>
                  <a:gd name="T47" fmla="*/ 6 h 264"/>
                  <a:gd name="T48" fmla="*/ 99 w 253"/>
                  <a:gd name="T49" fmla="*/ 20 h 264"/>
                  <a:gd name="T50" fmla="*/ 91 w 253"/>
                  <a:gd name="T51" fmla="*/ 10 h 264"/>
                  <a:gd name="T52" fmla="*/ 78 w 253"/>
                  <a:gd name="T53" fmla="*/ 7 h 264"/>
                  <a:gd name="T54" fmla="*/ 57 w 253"/>
                  <a:gd name="T55" fmla="*/ 10 h 264"/>
                  <a:gd name="T56" fmla="*/ 27 w 253"/>
                  <a:gd name="T57" fmla="*/ 13 h 264"/>
                  <a:gd name="T58" fmla="*/ 25 w 253"/>
                  <a:gd name="T59" fmla="*/ 119 h 264"/>
                  <a:gd name="T60" fmla="*/ 0 w 253"/>
                  <a:gd name="T61" fmla="*/ 119 h 264"/>
                  <a:gd name="T62" fmla="*/ 0 w 253"/>
                  <a:gd name="T63" fmla="*/ 201 h 264"/>
                  <a:gd name="T64" fmla="*/ 19 w 253"/>
                  <a:gd name="T65" fmla="*/ 229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3" h="264">
                    <a:moveTo>
                      <a:pt x="19" y="229"/>
                    </a:moveTo>
                    <a:cubicBezTo>
                      <a:pt x="24" y="243"/>
                      <a:pt x="14" y="247"/>
                      <a:pt x="17" y="261"/>
                    </a:cubicBezTo>
                    <a:cubicBezTo>
                      <a:pt x="32" y="264"/>
                      <a:pt x="45" y="261"/>
                      <a:pt x="55" y="253"/>
                    </a:cubicBezTo>
                    <a:cubicBezTo>
                      <a:pt x="60" y="249"/>
                      <a:pt x="68" y="243"/>
                      <a:pt x="72" y="238"/>
                    </a:cubicBezTo>
                    <a:cubicBezTo>
                      <a:pt x="76" y="232"/>
                      <a:pt x="74" y="225"/>
                      <a:pt x="79" y="219"/>
                    </a:cubicBezTo>
                    <a:cubicBezTo>
                      <a:pt x="91" y="207"/>
                      <a:pt x="108" y="226"/>
                      <a:pt x="120" y="229"/>
                    </a:cubicBezTo>
                    <a:cubicBezTo>
                      <a:pt x="136" y="232"/>
                      <a:pt x="147" y="227"/>
                      <a:pt x="155" y="214"/>
                    </a:cubicBezTo>
                    <a:cubicBezTo>
                      <a:pt x="157" y="210"/>
                      <a:pt x="156" y="202"/>
                      <a:pt x="159" y="199"/>
                    </a:cubicBezTo>
                    <a:cubicBezTo>
                      <a:pt x="163" y="193"/>
                      <a:pt x="171" y="194"/>
                      <a:pt x="177" y="188"/>
                    </a:cubicBezTo>
                    <a:cubicBezTo>
                      <a:pt x="186" y="179"/>
                      <a:pt x="187" y="166"/>
                      <a:pt x="197" y="159"/>
                    </a:cubicBezTo>
                    <a:cubicBezTo>
                      <a:pt x="204" y="154"/>
                      <a:pt x="210" y="148"/>
                      <a:pt x="217" y="143"/>
                    </a:cubicBezTo>
                    <a:cubicBezTo>
                      <a:pt x="224" y="138"/>
                      <a:pt x="229" y="137"/>
                      <a:pt x="237" y="133"/>
                    </a:cubicBezTo>
                    <a:cubicBezTo>
                      <a:pt x="242" y="131"/>
                      <a:pt x="244" y="125"/>
                      <a:pt x="249" y="123"/>
                    </a:cubicBezTo>
                    <a:cubicBezTo>
                      <a:pt x="250" y="123"/>
                      <a:pt x="252" y="122"/>
                      <a:pt x="253" y="122"/>
                    </a:cubicBezTo>
                    <a:cubicBezTo>
                      <a:pt x="248" y="119"/>
                      <a:pt x="245" y="116"/>
                      <a:pt x="238" y="112"/>
                    </a:cubicBezTo>
                    <a:cubicBezTo>
                      <a:pt x="231" y="108"/>
                      <a:pt x="218" y="109"/>
                      <a:pt x="212" y="101"/>
                    </a:cubicBezTo>
                    <a:cubicBezTo>
                      <a:pt x="206" y="93"/>
                      <a:pt x="207" y="85"/>
                      <a:pt x="206" y="75"/>
                    </a:cubicBezTo>
                    <a:cubicBezTo>
                      <a:pt x="199" y="75"/>
                      <a:pt x="189" y="64"/>
                      <a:pt x="182" y="60"/>
                    </a:cubicBezTo>
                    <a:cubicBezTo>
                      <a:pt x="172" y="53"/>
                      <a:pt x="167" y="49"/>
                      <a:pt x="160" y="38"/>
                    </a:cubicBezTo>
                    <a:cubicBezTo>
                      <a:pt x="153" y="27"/>
                      <a:pt x="143" y="13"/>
                      <a:pt x="137" y="0"/>
                    </a:cubicBezTo>
                    <a:cubicBezTo>
                      <a:pt x="133" y="0"/>
                      <a:pt x="130" y="1"/>
                      <a:pt x="127" y="3"/>
                    </a:cubicBezTo>
                    <a:cubicBezTo>
                      <a:pt x="126" y="5"/>
                      <a:pt x="125" y="8"/>
                      <a:pt x="124" y="9"/>
                    </a:cubicBezTo>
                    <a:cubicBezTo>
                      <a:pt x="121" y="9"/>
                      <a:pt x="120" y="5"/>
                      <a:pt x="118" y="5"/>
                    </a:cubicBezTo>
                    <a:cubicBezTo>
                      <a:pt x="117" y="5"/>
                      <a:pt x="116" y="6"/>
                      <a:pt x="115" y="6"/>
                    </a:cubicBezTo>
                    <a:cubicBezTo>
                      <a:pt x="108" y="8"/>
                      <a:pt x="100" y="13"/>
                      <a:pt x="99" y="20"/>
                    </a:cubicBezTo>
                    <a:cubicBezTo>
                      <a:pt x="94" y="20"/>
                      <a:pt x="93" y="13"/>
                      <a:pt x="91" y="10"/>
                    </a:cubicBezTo>
                    <a:cubicBezTo>
                      <a:pt x="88" y="4"/>
                      <a:pt x="84" y="6"/>
                      <a:pt x="78" y="7"/>
                    </a:cubicBezTo>
                    <a:cubicBezTo>
                      <a:pt x="71" y="9"/>
                      <a:pt x="64" y="10"/>
                      <a:pt x="57" y="10"/>
                    </a:cubicBezTo>
                    <a:cubicBezTo>
                      <a:pt x="47" y="12"/>
                      <a:pt x="37" y="13"/>
                      <a:pt x="27" y="13"/>
                    </a:cubicBezTo>
                    <a:cubicBezTo>
                      <a:pt x="25" y="13"/>
                      <a:pt x="25" y="111"/>
                      <a:pt x="25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46"/>
                      <a:pt x="0" y="174"/>
                      <a:pt x="0" y="201"/>
                    </a:cubicBezTo>
                    <a:cubicBezTo>
                      <a:pt x="10" y="201"/>
                      <a:pt x="16" y="221"/>
                      <a:pt x="19" y="22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4" name="Freeform 566">
                <a:extLst>
                  <a:ext uri="{FF2B5EF4-FFF2-40B4-BE49-F238E27FC236}">
                    <a16:creationId xmlns:a16="http://schemas.microsoft.com/office/drawing/2014/main" id="{62179578-089F-4E61-965F-C80B1A1E66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957" y="5263182"/>
                <a:ext cx="57508" cy="60089"/>
              </a:xfrm>
              <a:custGeom>
                <a:avLst/>
                <a:gdLst>
                  <a:gd name="T0" fmla="*/ 42 w 66"/>
                  <a:gd name="T1" fmla="*/ 1 h 69"/>
                  <a:gd name="T2" fmla="*/ 15 w 66"/>
                  <a:gd name="T3" fmla="*/ 20 h 69"/>
                  <a:gd name="T4" fmla="*/ 7 w 66"/>
                  <a:gd name="T5" fmla="*/ 44 h 69"/>
                  <a:gd name="T6" fmla="*/ 31 w 66"/>
                  <a:gd name="T7" fmla="*/ 60 h 69"/>
                  <a:gd name="T8" fmla="*/ 47 w 66"/>
                  <a:gd name="T9" fmla="*/ 46 h 69"/>
                  <a:gd name="T10" fmla="*/ 59 w 66"/>
                  <a:gd name="T11" fmla="*/ 32 h 69"/>
                  <a:gd name="T12" fmla="*/ 59 w 66"/>
                  <a:gd name="T13" fmla="*/ 15 h 69"/>
                  <a:gd name="T14" fmla="*/ 42 w 66"/>
                  <a:gd name="T15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9">
                    <a:moveTo>
                      <a:pt x="42" y="1"/>
                    </a:moveTo>
                    <a:cubicBezTo>
                      <a:pt x="28" y="0"/>
                      <a:pt x="24" y="14"/>
                      <a:pt x="15" y="20"/>
                    </a:cubicBezTo>
                    <a:cubicBezTo>
                      <a:pt x="8" y="28"/>
                      <a:pt x="0" y="30"/>
                      <a:pt x="7" y="44"/>
                    </a:cubicBezTo>
                    <a:cubicBezTo>
                      <a:pt x="12" y="53"/>
                      <a:pt x="19" y="69"/>
                      <a:pt x="31" y="60"/>
                    </a:cubicBezTo>
                    <a:cubicBezTo>
                      <a:pt x="37" y="56"/>
                      <a:pt x="40" y="50"/>
                      <a:pt x="47" y="46"/>
                    </a:cubicBezTo>
                    <a:cubicBezTo>
                      <a:pt x="54" y="41"/>
                      <a:pt x="55" y="41"/>
                      <a:pt x="59" y="32"/>
                    </a:cubicBezTo>
                    <a:cubicBezTo>
                      <a:pt x="64" y="23"/>
                      <a:pt x="66" y="24"/>
                      <a:pt x="59" y="15"/>
                    </a:cubicBezTo>
                    <a:cubicBezTo>
                      <a:pt x="56" y="9"/>
                      <a:pt x="48" y="1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5" name="Freeform 567">
                <a:extLst>
                  <a:ext uri="{FF2B5EF4-FFF2-40B4-BE49-F238E27FC236}">
                    <a16:creationId xmlns:a16="http://schemas.microsoft.com/office/drawing/2014/main" id="{0A5E33E2-6DC8-4B93-8968-43F9CFE54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5957" y="5263182"/>
                <a:ext cx="57508" cy="60089"/>
              </a:xfrm>
              <a:custGeom>
                <a:avLst/>
                <a:gdLst>
                  <a:gd name="T0" fmla="*/ 42 w 66"/>
                  <a:gd name="T1" fmla="*/ 1 h 69"/>
                  <a:gd name="T2" fmla="*/ 15 w 66"/>
                  <a:gd name="T3" fmla="*/ 20 h 69"/>
                  <a:gd name="T4" fmla="*/ 7 w 66"/>
                  <a:gd name="T5" fmla="*/ 44 h 69"/>
                  <a:gd name="T6" fmla="*/ 31 w 66"/>
                  <a:gd name="T7" fmla="*/ 60 h 69"/>
                  <a:gd name="T8" fmla="*/ 47 w 66"/>
                  <a:gd name="T9" fmla="*/ 46 h 69"/>
                  <a:gd name="T10" fmla="*/ 59 w 66"/>
                  <a:gd name="T11" fmla="*/ 32 h 69"/>
                  <a:gd name="T12" fmla="*/ 59 w 66"/>
                  <a:gd name="T13" fmla="*/ 15 h 69"/>
                  <a:gd name="T14" fmla="*/ 42 w 66"/>
                  <a:gd name="T15" fmla="*/ 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9">
                    <a:moveTo>
                      <a:pt x="42" y="1"/>
                    </a:moveTo>
                    <a:cubicBezTo>
                      <a:pt x="28" y="0"/>
                      <a:pt x="24" y="14"/>
                      <a:pt x="15" y="20"/>
                    </a:cubicBezTo>
                    <a:cubicBezTo>
                      <a:pt x="8" y="28"/>
                      <a:pt x="0" y="30"/>
                      <a:pt x="7" y="44"/>
                    </a:cubicBezTo>
                    <a:cubicBezTo>
                      <a:pt x="12" y="53"/>
                      <a:pt x="19" y="69"/>
                      <a:pt x="31" y="60"/>
                    </a:cubicBezTo>
                    <a:cubicBezTo>
                      <a:pt x="37" y="56"/>
                      <a:pt x="40" y="50"/>
                      <a:pt x="47" y="46"/>
                    </a:cubicBezTo>
                    <a:cubicBezTo>
                      <a:pt x="54" y="41"/>
                      <a:pt x="55" y="41"/>
                      <a:pt x="59" y="32"/>
                    </a:cubicBezTo>
                    <a:cubicBezTo>
                      <a:pt x="64" y="23"/>
                      <a:pt x="66" y="24"/>
                      <a:pt x="59" y="15"/>
                    </a:cubicBezTo>
                    <a:cubicBezTo>
                      <a:pt x="56" y="9"/>
                      <a:pt x="48" y="1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6" name="Freeform 568">
                <a:extLst>
                  <a:ext uri="{FF2B5EF4-FFF2-40B4-BE49-F238E27FC236}">
                    <a16:creationId xmlns:a16="http://schemas.microsoft.com/office/drawing/2014/main" id="{C04FD4EE-1227-4EFF-9C72-B0C593CA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3694" y="5190191"/>
                <a:ext cx="32441" cy="42763"/>
              </a:xfrm>
              <a:custGeom>
                <a:avLst/>
                <a:gdLst>
                  <a:gd name="T0" fmla="*/ 5 w 37"/>
                  <a:gd name="T1" fmla="*/ 33 h 49"/>
                  <a:gd name="T2" fmla="*/ 31 w 37"/>
                  <a:gd name="T3" fmla="*/ 49 h 49"/>
                  <a:gd name="T4" fmla="*/ 37 w 37"/>
                  <a:gd name="T5" fmla="*/ 29 h 49"/>
                  <a:gd name="T6" fmla="*/ 34 w 37"/>
                  <a:gd name="T7" fmla="*/ 25 h 49"/>
                  <a:gd name="T8" fmla="*/ 33 w 37"/>
                  <a:gd name="T9" fmla="*/ 8 h 49"/>
                  <a:gd name="T10" fmla="*/ 13 w 37"/>
                  <a:gd name="T11" fmla="*/ 0 h 49"/>
                  <a:gd name="T12" fmla="*/ 5 w 37"/>
                  <a:gd name="T13" fmla="*/ 3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49">
                    <a:moveTo>
                      <a:pt x="5" y="33"/>
                    </a:moveTo>
                    <a:cubicBezTo>
                      <a:pt x="11" y="46"/>
                      <a:pt x="18" y="43"/>
                      <a:pt x="31" y="49"/>
                    </a:cubicBezTo>
                    <a:cubicBezTo>
                      <a:pt x="32" y="43"/>
                      <a:pt x="34" y="34"/>
                      <a:pt x="37" y="29"/>
                    </a:cubicBezTo>
                    <a:cubicBezTo>
                      <a:pt x="36" y="27"/>
                      <a:pt x="35" y="26"/>
                      <a:pt x="34" y="25"/>
                    </a:cubicBezTo>
                    <a:cubicBezTo>
                      <a:pt x="32" y="21"/>
                      <a:pt x="33" y="14"/>
                      <a:pt x="33" y="8"/>
                    </a:cubicBezTo>
                    <a:cubicBezTo>
                      <a:pt x="26" y="7"/>
                      <a:pt x="19" y="5"/>
                      <a:pt x="13" y="0"/>
                    </a:cubicBezTo>
                    <a:cubicBezTo>
                      <a:pt x="7" y="12"/>
                      <a:pt x="0" y="19"/>
                      <a:pt x="5" y="3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7" name="Freeform 569">
                <a:extLst>
                  <a:ext uri="{FF2B5EF4-FFF2-40B4-BE49-F238E27FC236}">
                    <a16:creationId xmlns:a16="http://schemas.microsoft.com/office/drawing/2014/main" id="{6D2D11FC-B234-4532-B393-CCFCFFFF1A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0072" y="5097662"/>
                <a:ext cx="381545" cy="337308"/>
              </a:xfrm>
              <a:custGeom>
                <a:avLst/>
                <a:gdLst>
                  <a:gd name="T0" fmla="*/ 436 w 438"/>
                  <a:gd name="T1" fmla="*/ 141 h 387"/>
                  <a:gd name="T2" fmla="*/ 420 w 438"/>
                  <a:gd name="T3" fmla="*/ 135 h 387"/>
                  <a:gd name="T4" fmla="*/ 414 w 438"/>
                  <a:gd name="T5" fmla="*/ 155 h 387"/>
                  <a:gd name="T6" fmla="*/ 388 w 438"/>
                  <a:gd name="T7" fmla="*/ 139 h 387"/>
                  <a:gd name="T8" fmla="*/ 396 w 438"/>
                  <a:gd name="T9" fmla="*/ 106 h 387"/>
                  <a:gd name="T10" fmla="*/ 416 w 438"/>
                  <a:gd name="T11" fmla="*/ 114 h 387"/>
                  <a:gd name="T12" fmla="*/ 417 w 438"/>
                  <a:gd name="T13" fmla="*/ 98 h 387"/>
                  <a:gd name="T14" fmla="*/ 387 w 438"/>
                  <a:gd name="T15" fmla="*/ 5 h 387"/>
                  <a:gd name="T16" fmla="*/ 356 w 438"/>
                  <a:gd name="T17" fmla="*/ 2 h 387"/>
                  <a:gd name="T18" fmla="*/ 349 w 438"/>
                  <a:gd name="T19" fmla="*/ 0 h 387"/>
                  <a:gd name="T20" fmla="*/ 345 w 438"/>
                  <a:gd name="T21" fmla="*/ 1 h 387"/>
                  <a:gd name="T22" fmla="*/ 333 w 438"/>
                  <a:gd name="T23" fmla="*/ 11 h 387"/>
                  <a:gd name="T24" fmla="*/ 313 w 438"/>
                  <a:gd name="T25" fmla="*/ 21 h 387"/>
                  <a:gd name="T26" fmla="*/ 293 w 438"/>
                  <a:gd name="T27" fmla="*/ 37 h 387"/>
                  <a:gd name="T28" fmla="*/ 273 w 438"/>
                  <a:gd name="T29" fmla="*/ 66 h 387"/>
                  <a:gd name="T30" fmla="*/ 255 w 438"/>
                  <a:gd name="T31" fmla="*/ 77 h 387"/>
                  <a:gd name="T32" fmla="*/ 251 w 438"/>
                  <a:gd name="T33" fmla="*/ 92 h 387"/>
                  <a:gd name="T34" fmla="*/ 216 w 438"/>
                  <a:gd name="T35" fmla="*/ 107 h 387"/>
                  <a:gd name="T36" fmla="*/ 175 w 438"/>
                  <a:gd name="T37" fmla="*/ 97 h 387"/>
                  <a:gd name="T38" fmla="*/ 168 w 438"/>
                  <a:gd name="T39" fmla="*/ 116 h 387"/>
                  <a:gd name="T40" fmla="*/ 151 w 438"/>
                  <a:gd name="T41" fmla="*/ 131 h 387"/>
                  <a:gd name="T42" fmla="*/ 113 w 438"/>
                  <a:gd name="T43" fmla="*/ 139 h 387"/>
                  <a:gd name="T44" fmla="*/ 115 w 438"/>
                  <a:gd name="T45" fmla="*/ 107 h 387"/>
                  <a:gd name="T46" fmla="*/ 96 w 438"/>
                  <a:gd name="T47" fmla="*/ 79 h 387"/>
                  <a:gd name="T48" fmla="*/ 96 w 438"/>
                  <a:gd name="T49" fmla="*/ 83 h 387"/>
                  <a:gd name="T50" fmla="*/ 96 w 438"/>
                  <a:gd name="T51" fmla="*/ 174 h 387"/>
                  <a:gd name="T52" fmla="*/ 85 w 438"/>
                  <a:gd name="T53" fmla="*/ 191 h 387"/>
                  <a:gd name="T54" fmla="*/ 69 w 438"/>
                  <a:gd name="T55" fmla="*/ 200 h 387"/>
                  <a:gd name="T56" fmla="*/ 39 w 438"/>
                  <a:gd name="T57" fmla="*/ 198 h 387"/>
                  <a:gd name="T58" fmla="*/ 29 w 438"/>
                  <a:gd name="T59" fmla="*/ 185 h 387"/>
                  <a:gd name="T60" fmla="*/ 17 w 438"/>
                  <a:gd name="T61" fmla="*/ 175 h 387"/>
                  <a:gd name="T62" fmla="*/ 7 w 438"/>
                  <a:gd name="T63" fmla="*/ 191 h 387"/>
                  <a:gd name="T64" fmla="*/ 0 w 438"/>
                  <a:gd name="T65" fmla="*/ 193 h 387"/>
                  <a:gd name="T66" fmla="*/ 36 w 438"/>
                  <a:gd name="T67" fmla="*/ 273 h 387"/>
                  <a:gd name="T68" fmla="*/ 39 w 438"/>
                  <a:gd name="T69" fmla="*/ 322 h 387"/>
                  <a:gd name="T70" fmla="*/ 55 w 438"/>
                  <a:gd name="T71" fmla="*/ 357 h 387"/>
                  <a:gd name="T72" fmla="*/ 93 w 438"/>
                  <a:gd name="T73" fmla="*/ 384 h 387"/>
                  <a:gd name="T74" fmla="*/ 117 w 438"/>
                  <a:gd name="T75" fmla="*/ 373 h 387"/>
                  <a:gd name="T76" fmla="*/ 140 w 438"/>
                  <a:gd name="T77" fmla="*/ 373 h 387"/>
                  <a:gd name="T78" fmla="*/ 157 w 438"/>
                  <a:gd name="T79" fmla="*/ 364 h 387"/>
                  <a:gd name="T80" fmla="*/ 202 w 438"/>
                  <a:gd name="T81" fmla="*/ 363 h 387"/>
                  <a:gd name="T82" fmla="*/ 288 w 438"/>
                  <a:gd name="T83" fmla="*/ 343 h 387"/>
                  <a:gd name="T84" fmla="*/ 324 w 438"/>
                  <a:gd name="T85" fmla="*/ 313 h 387"/>
                  <a:gd name="T86" fmla="*/ 361 w 438"/>
                  <a:gd name="T87" fmla="*/ 277 h 387"/>
                  <a:gd name="T88" fmla="*/ 387 w 438"/>
                  <a:gd name="T89" fmla="*/ 233 h 387"/>
                  <a:gd name="T90" fmla="*/ 428 w 438"/>
                  <a:gd name="T91" fmla="*/ 185 h 387"/>
                  <a:gd name="T92" fmla="*/ 436 w 438"/>
                  <a:gd name="T93" fmla="*/ 141 h 387"/>
                  <a:gd name="T94" fmla="*/ 341 w 438"/>
                  <a:gd name="T95" fmla="*/ 222 h 387"/>
                  <a:gd name="T96" fmla="*/ 329 w 438"/>
                  <a:gd name="T97" fmla="*/ 236 h 387"/>
                  <a:gd name="T98" fmla="*/ 313 w 438"/>
                  <a:gd name="T99" fmla="*/ 250 h 387"/>
                  <a:gd name="T100" fmla="*/ 289 w 438"/>
                  <a:gd name="T101" fmla="*/ 234 h 387"/>
                  <a:gd name="T102" fmla="*/ 297 w 438"/>
                  <a:gd name="T103" fmla="*/ 210 h 387"/>
                  <a:gd name="T104" fmla="*/ 293 w 438"/>
                  <a:gd name="T105" fmla="*/ 213 h 387"/>
                  <a:gd name="T106" fmla="*/ 297 w 438"/>
                  <a:gd name="T107" fmla="*/ 210 h 387"/>
                  <a:gd name="T108" fmla="*/ 303 w 438"/>
                  <a:gd name="T109" fmla="*/ 203 h 387"/>
                  <a:gd name="T110" fmla="*/ 297 w 438"/>
                  <a:gd name="T111" fmla="*/ 210 h 387"/>
                  <a:gd name="T112" fmla="*/ 324 w 438"/>
                  <a:gd name="T113" fmla="*/ 191 h 387"/>
                  <a:gd name="T114" fmla="*/ 341 w 438"/>
                  <a:gd name="T115" fmla="*/ 205 h 387"/>
                  <a:gd name="T116" fmla="*/ 341 w 438"/>
                  <a:gd name="T117" fmla="*/ 222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38" h="387">
                    <a:moveTo>
                      <a:pt x="436" y="141"/>
                    </a:moveTo>
                    <a:cubicBezTo>
                      <a:pt x="430" y="140"/>
                      <a:pt x="424" y="138"/>
                      <a:pt x="420" y="135"/>
                    </a:cubicBezTo>
                    <a:cubicBezTo>
                      <a:pt x="417" y="140"/>
                      <a:pt x="415" y="149"/>
                      <a:pt x="414" y="155"/>
                    </a:cubicBezTo>
                    <a:cubicBezTo>
                      <a:pt x="401" y="149"/>
                      <a:pt x="394" y="152"/>
                      <a:pt x="388" y="139"/>
                    </a:cubicBezTo>
                    <a:cubicBezTo>
                      <a:pt x="383" y="125"/>
                      <a:pt x="390" y="118"/>
                      <a:pt x="396" y="106"/>
                    </a:cubicBezTo>
                    <a:cubicBezTo>
                      <a:pt x="402" y="111"/>
                      <a:pt x="409" y="113"/>
                      <a:pt x="416" y="114"/>
                    </a:cubicBezTo>
                    <a:cubicBezTo>
                      <a:pt x="417" y="108"/>
                      <a:pt x="418" y="102"/>
                      <a:pt x="417" y="98"/>
                    </a:cubicBezTo>
                    <a:cubicBezTo>
                      <a:pt x="415" y="72"/>
                      <a:pt x="413" y="14"/>
                      <a:pt x="387" y="5"/>
                    </a:cubicBezTo>
                    <a:cubicBezTo>
                      <a:pt x="378" y="2"/>
                      <a:pt x="366" y="4"/>
                      <a:pt x="356" y="2"/>
                    </a:cubicBezTo>
                    <a:cubicBezTo>
                      <a:pt x="353" y="2"/>
                      <a:pt x="351" y="1"/>
                      <a:pt x="349" y="0"/>
                    </a:cubicBezTo>
                    <a:cubicBezTo>
                      <a:pt x="348" y="0"/>
                      <a:pt x="346" y="1"/>
                      <a:pt x="345" y="1"/>
                    </a:cubicBezTo>
                    <a:cubicBezTo>
                      <a:pt x="340" y="3"/>
                      <a:pt x="338" y="9"/>
                      <a:pt x="333" y="11"/>
                    </a:cubicBezTo>
                    <a:cubicBezTo>
                      <a:pt x="325" y="15"/>
                      <a:pt x="320" y="16"/>
                      <a:pt x="313" y="21"/>
                    </a:cubicBezTo>
                    <a:cubicBezTo>
                      <a:pt x="306" y="26"/>
                      <a:pt x="300" y="32"/>
                      <a:pt x="293" y="37"/>
                    </a:cubicBezTo>
                    <a:cubicBezTo>
                      <a:pt x="283" y="44"/>
                      <a:pt x="282" y="57"/>
                      <a:pt x="273" y="66"/>
                    </a:cubicBezTo>
                    <a:cubicBezTo>
                      <a:pt x="267" y="72"/>
                      <a:pt x="259" y="71"/>
                      <a:pt x="255" y="77"/>
                    </a:cubicBezTo>
                    <a:cubicBezTo>
                      <a:pt x="252" y="80"/>
                      <a:pt x="253" y="88"/>
                      <a:pt x="251" y="92"/>
                    </a:cubicBezTo>
                    <a:cubicBezTo>
                      <a:pt x="243" y="105"/>
                      <a:pt x="232" y="110"/>
                      <a:pt x="216" y="107"/>
                    </a:cubicBezTo>
                    <a:cubicBezTo>
                      <a:pt x="204" y="104"/>
                      <a:pt x="187" y="85"/>
                      <a:pt x="175" y="97"/>
                    </a:cubicBezTo>
                    <a:cubicBezTo>
                      <a:pt x="170" y="103"/>
                      <a:pt x="172" y="110"/>
                      <a:pt x="168" y="116"/>
                    </a:cubicBezTo>
                    <a:cubicBezTo>
                      <a:pt x="164" y="121"/>
                      <a:pt x="156" y="127"/>
                      <a:pt x="151" y="131"/>
                    </a:cubicBezTo>
                    <a:cubicBezTo>
                      <a:pt x="141" y="139"/>
                      <a:pt x="128" y="142"/>
                      <a:pt x="113" y="139"/>
                    </a:cubicBezTo>
                    <a:cubicBezTo>
                      <a:pt x="110" y="125"/>
                      <a:pt x="120" y="121"/>
                      <a:pt x="115" y="107"/>
                    </a:cubicBezTo>
                    <a:cubicBezTo>
                      <a:pt x="112" y="99"/>
                      <a:pt x="106" y="79"/>
                      <a:pt x="96" y="79"/>
                    </a:cubicBezTo>
                    <a:cubicBezTo>
                      <a:pt x="96" y="80"/>
                      <a:pt x="96" y="82"/>
                      <a:pt x="96" y="83"/>
                    </a:cubicBezTo>
                    <a:cubicBezTo>
                      <a:pt x="96" y="113"/>
                      <a:pt x="99" y="144"/>
                      <a:pt x="96" y="174"/>
                    </a:cubicBezTo>
                    <a:cubicBezTo>
                      <a:pt x="95" y="188"/>
                      <a:pt x="95" y="183"/>
                      <a:pt x="85" y="191"/>
                    </a:cubicBezTo>
                    <a:cubicBezTo>
                      <a:pt x="80" y="195"/>
                      <a:pt x="75" y="210"/>
                      <a:pt x="69" y="200"/>
                    </a:cubicBezTo>
                    <a:cubicBezTo>
                      <a:pt x="59" y="200"/>
                      <a:pt x="49" y="201"/>
                      <a:pt x="39" y="198"/>
                    </a:cubicBezTo>
                    <a:cubicBezTo>
                      <a:pt x="28" y="195"/>
                      <a:pt x="35" y="194"/>
                      <a:pt x="29" y="185"/>
                    </a:cubicBezTo>
                    <a:cubicBezTo>
                      <a:pt x="28" y="183"/>
                      <a:pt x="20" y="175"/>
                      <a:pt x="17" y="175"/>
                    </a:cubicBezTo>
                    <a:cubicBezTo>
                      <a:pt x="9" y="176"/>
                      <a:pt x="12" y="187"/>
                      <a:pt x="7" y="191"/>
                    </a:cubicBezTo>
                    <a:cubicBezTo>
                      <a:pt x="5" y="193"/>
                      <a:pt x="3" y="193"/>
                      <a:pt x="0" y="193"/>
                    </a:cubicBezTo>
                    <a:cubicBezTo>
                      <a:pt x="19" y="216"/>
                      <a:pt x="21" y="248"/>
                      <a:pt x="36" y="273"/>
                    </a:cubicBezTo>
                    <a:cubicBezTo>
                      <a:pt x="43" y="284"/>
                      <a:pt x="65" y="318"/>
                      <a:pt x="39" y="322"/>
                    </a:cubicBezTo>
                    <a:cubicBezTo>
                      <a:pt x="40" y="335"/>
                      <a:pt x="48" y="346"/>
                      <a:pt x="55" y="357"/>
                    </a:cubicBezTo>
                    <a:cubicBezTo>
                      <a:pt x="63" y="368"/>
                      <a:pt x="78" y="387"/>
                      <a:pt x="93" y="384"/>
                    </a:cubicBezTo>
                    <a:cubicBezTo>
                      <a:pt x="102" y="382"/>
                      <a:pt x="107" y="374"/>
                      <a:pt x="117" y="373"/>
                    </a:cubicBezTo>
                    <a:cubicBezTo>
                      <a:pt x="125" y="372"/>
                      <a:pt x="132" y="376"/>
                      <a:pt x="140" y="373"/>
                    </a:cubicBezTo>
                    <a:cubicBezTo>
                      <a:pt x="147" y="369"/>
                      <a:pt x="148" y="366"/>
                      <a:pt x="157" y="364"/>
                    </a:cubicBezTo>
                    <a:cubicBezTo>
                      <a:pt x="171" y="361"/>
                      <a:pt x="189" y="361"/>
                      <a:pt x="202" y="363"/>
                    </a:cubicBezTo>
                    <a:cubicBezTo>
                      <a:pt x="228" y="365"/>
                      <a:pt x="267" y="358"/>
                      <a:pt x="288" y="343"/>
                    </a:cubicBezTo>
                    <a:cubicBezTo>
                      <a:pt x="302" y="332"/>
                      <a:pt x="314" y="327"/>
                      <a:pt x="324" y="313"/>
                    </a:cubicBezTo>
                    <a:cubicBezTo>
                      <a:pt x="335" y="298"/>
                      <a:pt x="347" y="289"/>
                      <a:pt x="361" y="277"/>
                    </a:cubicBezTo>
                    <a:cubicBezTo>
                      <a:pt x="375" y="264"/>
                      <a:pt x="380" y="250"/>
                      <a:pt x="387" y="233"/>
                    </a:cubicBezTo>
                    <a:cubicBezTo>
                      <a:pt x="396" y="214"/>
                      <a:pt x="417" y="203"/>
                      <a:pt x="428" y="185"/>
                    </a:cubicBezTo>
                    <a:cubicBezTo>
                      <a:pt x="438" y="170"/>
                      <a:pt x="437" y="156"/>
                      <a:pt x="436" y="141"/>
                    </a:cubicBezTo>
                    <a:close/>
                    <a:moveTo>
                      <a:pt x="341" y="222"/>
                    </a:moveTo>
                    <a:cubicBezTo>
                      <a:pt x="337" y="231"/>
                      <a:pt x="336" y="231"/>
                      <a:pt x="329" y="236"/>
                    </a:cubicBezTo>
                    <a:cubicBezTo>
                      <a:pt x="322" y="240"/>
                      <a:pt x="319" y="246"/>
                      <a:pt x="313" y="250"/>
                    </a:cubicBezTo>
                    <a:cubicBezTo>
                      <a:pt x="301" y="259"/>
                      <a:pt x="294" y="243"/>
                      <a:pt x="289" y="234"/>
                    </a:cubicBezTo>
                    <a:cubicBezTo>
                      <a:pt x="282" y="220"/>
                      <a:pt x="290" y="218"/>
                      <a:pt x="297" y="210"/>
                    </a:cubicBezTo>
                    <a:cubicBezTo>
                      <a:pt x="296" y="211"/>
                      <a:pt x="294" y="212"/>
                      <a:pt x="293" y="213"/>
                    </a:cubicBezTo>
                    <a:cubicBezTo>
                      <a:pt x="294" y="212"/>
                      <a:pt x="296" y="211"/>
                      <a:pt x="297" y="210"/>
                    </a:cubicBezTo>
                    <a:cubicBezTo>
                      <a:pt x="299" y="208"/>
                      <a:pt x="302" y="206"/>
                      <a:pt x="303" y="203"/>
                    </a:cubicBezTo>
                    <a:cubicBezTo>
                      <a:pt x="302" y="206"/>
                      <a:pt x="299" y="208"/>
                      <a:pt x="297" y="210"/>
                    </a:cubicBezTo>
                    <a:cubicBezTo>
                      <a:pt x="306" y="204"/>
                      <a:pt x="310" y="190"/>
                      <a:pt x="324" y="191"/>
                    </a:cubicBezTo>
                    <a:cubicBezTo>
                      <a:pt x="330" y="191"/>
                      <a:pt x="338" y="199"/>
                      <a:pt x="341" y="205"/>
                    </a:cubicBezTo>
                    <a:cubicBezTo>
                      <a:pt x="348" y="214"/>
                      <a:pt x="346" y="213"/>
                      <a:pt x="341" y="2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8" name="Freeform 570">
                <a:extLst>
                  <a:ext uri="{FF2B5EF4-FFF2-40B4-BE49-F238E27FC236}">
                    <a16:creationId xmlns:a16="http://schemas.microsoft.com/office/drawing/2014/main" id="{A569FBEB-D4C1-42FC-BB6E-67C53D574E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322" y="4707638"/>
                <a:ext cx="285698" cy="290122"/>
              </a:xfrm>
              <a:custGeom>
                <a:avLst/>
                <a:gdLst>
                  <a:gd name="T0" fmla="*/ 300 w 328"/>
                  <a:gd name="T1" fmla="*/ 309 h 333"/>
                  <a:gd name="T2" fmla="*/ 286 w 328"/>
                  <a:gd name="T3" fmla="*/ 299 h 333"/>
                  <a:gd name="T4" fmla="*/ 275 w 328"/>
                  <a:gd name="T5" fmla="*/ 288 h 333"/>
                  <a:gd name="T6" fmla="*/ 274 w 328"/>
                  <a:gd name="T7" fmla="*/ 214 h 333"/>
                  <a:gd name="T8" fmla="*/ 277 w 328"/>
                  <a:gd name="T9" fmla="*/ 193 h 333"/>
                  <a:gd name="T10" fmla="*/ 325 w 328"/>
                  <a:gd name="T11" fmla="*/ 193 h 333"/>
                  <a:gd name="T12" fmla="*/ 327 w 328"/>
                  <a:gd name="T13" fmla="*/ 138 h 333"/>
                  <a:gd name="T14" fmla="*/ 326 w 328"/>
                  <a:gd name="T15" fmla="*/ 138 h 333"/>
                  <a:gd name="T16" fmla="*/ 314 w 328"/>
                  <a:gd name="T17" fmla="*/ 139 h 333"/>
                  <a:gd name="T18" fmla="*/ 295 w 328"/>
                  <a:gd name="T19" fmla="*/ 139 h 333"/>
                  <a:gd name="T20" fmla="*/ 282 w 328"/>
                  <a:gd name="T21" fmla="*/ 132 h 333"/>
                  <a:gd name="T22" fmla="*/ 280 w 328"/>
                  <a:gd name="T23" fmla="*/ 111 h 333"/>
                  <a:gd name="T24" fmla="*/ 273 w 328"/>
                  <a:gd name="T25" fmla="*/ 92 h 333"/>
                  <a:gd name="T26" fmla="*/ 276 w 328"/>
                  <a:gd name="T27" fmla="*/ 73 h 333"/>
                  <a:gd name="T28" fmla="*/ 269 w 328"/>
                  <a:gd name="T29" fmla="*/ 52 h 333"/>
                  <a:gd name="T30" fmla="*/ 263 w 328"/>
                  <a:gd name="T31" fmla="*/ 38 h 333"/>
                  <a:gd name="T32" fmla="*/ 236 w 328"/>
                  <a:gd name="T33" fmla="*/ 35 h 333"/>
                  <a:gd name="T34" fmla="*/ 237 w 328"/>
                  <a:gd name="T35" fmla="*/ 33 h 333"/>
                  <a:gd name="T36" fmla="*/ 210 w 328"/>
                  <a:gd name="T37" fmla="*/ 31 h 333"/>
                  <a:gd name="T38" fmla="*/ 206 w 328"/>
                  <a:gd name="T39" fmla="*/ 57 h 333"/>
                  <a:gd name="T40" fmla="*/ 185 w 328"/>
                  <a:gd name="T41" fmla="*/ 56 h 333"/>
                  <a:gd name="T42" fmla="*/ 164 w 328"/>
                  <a:gd name="T43" fmla="*/ 59 h 333"/>
                  <a:gd name="T44" fmla="*/ 137 w 328"/>
                  <a:gd name="T45" fmla="*/ 26 h 333"/>
                  <a:gd name="T46" fmla="*/ 110 w 328"/>
                  <a:gd name="T47" fmla="*/ 2 h 333"/>
                  <a:gd name="T48" fmla="*/ 52 w 328"/>
                  <a:gd name="T49" fmla="*/ 0 h 333"/>
                  <a:gd name="T50" fmla="*/ 30 w 328"/>
                  <a:gd name="T51" fmla="*/ 2 h 333"/>
                  <a:gd name="T52" fmla="*/ 14 w 328"/>
                  <a:gd name="T53" fmla="*/ 1 h 333"/>
                  <a:gd name="T54" fmla="*/ 18 w 328"/>
                  <a:gd name="T55" fmla="*/ 12 h 333"/>
                  <a:gd name="T56" fmla="*/ 42 w 328"/>
                  <a:gd name="T57" fmla="*/ 58 h 333"/>
                  <a:gd name="T58" fmla="*/ 37 w 328"/>
                  <a:gd name="T59" fmla="*/ 94 h 333"/>
                  <a:gd name="T60" fmla="*/ 47 w 328"/>
                  <a:gd name="T61" fmla="*/ 115 h 333"/>
                  <a:gd name="T62" fmla="*/ 55 w 328"/>
                  <a:gd name="T63" fmla="*/ 160 h 333"/>
                  <a:gd name="T64" fmla="*/ 28 w 328"/>
                  <a:gd name="T65" fmla="*/ 200 h 333"/>
                  <a:gd name="T66" fmla="*/ 4 w 328"/>
                  <a:gd name="T67" fmla="*/ 284 h 333"/>
                  <a:gd name="T68" fmla="*/ 0 w 328"/>
                  <a:gd name="T69" fmla="*/ 309 h 333"/>
                  <a:gd name="T70" fmla="*/ 13 w 328"/>
                  <a:gd name="T71" fmla="*/ 306 h 333"/>
                  <a:gd name="T72" fmla="*/ 24 w 328"/>
                  <a:gd name="T73" fmla="*/ 310 h 333"/>
                  <a:gd name="T74" fmla="*/ 34 w 328"/>
                  <a:gd name="T75" fmla="*/ 304 h 333"/>
                  <a:gd name="T76" fmla="*/ 79 w 328"/>
                  <a:gd name="T77" fmla="*/ 314 h 333"/>
                  <a:gd name="T78" fmla="*/ 184 w 328"/>
                  <a:gd name="T79" fmla="*/ 316 h 333"/>
                  <a:gd name="T80" fmla="*/ 260 w 328"/>
                  <a:gd name="T81" fmla="*/ 332 h 333"/>
                  <a:gd name="T82" fmla="*/ 312 w 328"/>
                  <a:gd name="T83" fmla="*/ 323 h 333"/>
                  <a:gd name="T84" fmla="*/ 300 w 328"/>
                  <a:gd name="T85" fmla="*/ 309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28" h="333">
                    <a:moveTo>
                      <a:pt x="300" y="309"/>
                    </a:moveTo>
                    <a:cubicBezTo>
                      <a:pt x="293" y="306"/>
                      <a:pt x="291" y="305"/>
                      <a:pt x="286" y="299"/>
                    </a:cubicBezTo>
                    <a:cubicBezTo>
                      <a:pt x="283" y="295"/>
                      <a:pt x="275" y="288"/>
                      <a:pt x="275" y="288"/>
                    </a:cubicBezTo>
                    <a:cubicBezTo>
                      <a:pt x="275" y="288"/>
                      <a:pt x="274" y="214"/>
                      <a:pt x="274" y="214"/>
                    </a:cubicBezTo>
                    <a:cubicBezTo>
                      <a:pt x="275" y="205"/>
                      <a:pt x="277" y="193"/>
                      <a:pt x="277" y="193"/>
                    </a:cubicBezTo>
                    <a:cubicBezTo>
                      <a:pt x="277" y="193"/>
                      <a:pt x="312" y="193"/>
                      <a:pt x="325" y="193"/>
                    </a:cubicBezTo>
                    <a:cubicBezTo>
                      <a:pt x="327" y="175"/>
                      <a:pt x="328" y="157"/>
                      <a:pt x="327" y="138"/>
                    </a:cubicBezTo>
                    <a:cubicBezTo>
                      <a:pt x="327" y="138"/>
                      <a:pt x="327" y="138"/>
                      <a:pt x="326" y="138"/>
                    </a:cubicBezTo>
                    <a:cubicBezTo>
                      <a:pt x="322" y="137"/>
                      <a:pt x="318" y="139"/>
                      <a:pt x="314" y="139"/>
                    </a:cubicBezTo>
                    <a:cubicBezTo>
                      <a:pt x="308" y="139"/>
                      <a:pt x="302" y="138"/>
                      <a:pt x="295" y="139"/>
                    </a:cubicBezTo>
                    <a:cubicBezTo>
                      <a:pt x="283" y="141"/>
                      <a:pt x="283" y="147"/>
                      <a:pt x="282" y="132"/>
                    </a:cubicBezTo>
                    <a:cubicBezTo>
                      <a:pt x="281" y="124"/>
                      <a:pt x="283" y="118"/>
                      <a:pt x="280" y="111"/>
                    </a:cubicBezTo>
                    <a:cubicBezTo>
                      <a:pt x="276" y="102"/>
                      <a:pt x="273" y="102"/>
                      <a:pt x="273" y="92"/>
                    </a:cubicBezTo>
                    <a:cubicBezTo>
                      <a:pt x="273" y="87"/>
                      <a:pt x="277" y="78"/>
                      <a:pt x="276" y="73"/>
                    </a:cubicBezTo>
                    <a:cubicBezTo>
                      <a:pt x="275" y="66"/>
                      <a:pt x="270" y="60"/>
                      <a:pt x="269" y="52"/>
                    </a:cubicBezTo>
                    <a:cubicBezTo>
                      <a:pt x="267" y="43"/>
                      <a:pt x="271" y="42"/>
                      <a:pt x="263" y="38"/>
                    </a:cubicBezTo>
                    <a:cubicBezTo>
                      <a:pt x="256" y="35"/>
                      <a:pt x="243" y="36"/>
                      <a:pt x="236" y="35"/>
                    </a:cubicBezTo>
                    <a:cubicBezTo>
                      <a:pt x="236" y="34"/>
                      <a:pt x="237" y="33"/>
                      <a:pt x="237" y="33"/>
                    </a:cubicBezTo>
                    <a:cubicBezTo>
                      <a:pt x="230" y="29"/>
                      <a:pt x="218" y="30"/>
                      <a:pt x="210" y="31"/>
                    </a:cubicBezTo>
                    <a:cubicBezTo>
                      <a:pt x="209" y="41"/>
                      <a:pt x="205" y="47"/>
                      <a:pt x="206" y="57"/>
                    </a:cubicBezTo>
                    <a:cubicBezTo>
                      <a:pt x="199" y="59"/>
                      <a:pt x="191" y="56"/>
                      <a:pt x="185" y="56"/>
                    </a:cubicBezTo>
                    <a:cubicBezTo>
                      <a:pt x="179" y="56"/>
                      <a:pt x="170" y="59"/>
                      <a:pt x="164" y="59"/>
                    </a:cubicBezTo>
                    <a:cubicBezTo>
                      <a:pt x="150" y="57"/>
                      <a:pt x="141" y="39"/>
                      <a:pt x="137" y="26"/>
                    </a:cubicBezTo>
                    <a:cubicBezTo>
                      <a:pt x="131" y="7"/>
                      <a:pt x="132" y="3"/>
                      <a:pt x="110" y="2"/>
                    </a:cubicBezTo>
                    <a:cubicBezTo>
                      <a:pt x="91" y="1"/>
                      <a:pt x="72" y="0"/>
                      <a:pt x="52" y="0"/>
                    </a:cubicBezTo>
                    <a:cubicBezTo>
                      <a:pt x="44" y="0"/>
                      <a:pt x="37" y="1"/>
                      <a:pt x="30" y="2"/>
                    </a:cubicBezTo>
                    <a:cubicBezTo>
                      <a:pt x="21" y="4"/>
                      <a:pt x="19" y="3"/>
                      <a:pt x="14" y="1"/>
                    </a:cubicBezTo>
                    <a:cubicBezTo>
                      <a:pt x="15" y="4"/>
                      <a:pt x="16" y="8"/>
                      <a:pt x="18" y="12"/>
                    </a:cubicBezTo>
                    <a:cubicBezTo>
                      <a:pt x="27" y="26"/>
                      <a:pt x="37" y="41"/>
                      <a:pt x="42" y="58"/>
                    </a:cubicBezTo>
                    <a:cubicBezTo>
                      <a:pt x="47" y="73"/>
                      <a:pt x="35" y="81"/>
                      <a:pt x="37" y="94"/>
                    </a:cubicBezTo>
                    <a:cubicBezTo>
                      <a:pt x="38" y="101"/>
                      <a:pt x="43" y="109"/>
                      <a:pt x="47" y="115"/>
                    </a:cubicBezTo>
                    <a:cubicBezTo>
                      <a:pt x="56" y="131"/>
                      <a:pt x="58" y="141"/>
                      <a:pt x="55" y="160"/>
                    </a:cubicBezTo>
                    <a:cubicBezTo>
                      <a:pt x="52" y="176"/>
                      <a:pt x="37" y="186"/>
                      <a:pt x="28" y="200"/>
                    </a:cubicBezTo>
                    <a:cubicBezTo>
                      <a:pt x="14" y="222"/>
                      <a:pt x="6" y="258"/>
                      <a:pt x="4" y="284"/>
                    </a:cubicBezTo>
                    <a:cubicBezTo>
                      <a:pt x="3" y="292"/>
                      <a:pt x="1" y="300"/>
                      <a:pt x="0" y="309"/>
                    </a:cubicBezTo>
                    <a:cubicBezTo>
                      <a:pt x="4" y="307"/>
                      <a:pt x="8" y="306"/>
                      <a:pt x="13" y="306"/>
                    </a:cubicBezTo>
                    <a:cubicBezTo>
                      <a:pt x="17" y="305"/>
                      <a:pt x="20" y="310"/>
                      <a:pt x="24" y="310"/>
                    </a:cubicBezTo>
                    <a:cubicBezTo>
                      <a:pt x="28" y="309"/>
                      <a:pt x="30" y="304"/>
                      <a:pt x="34" y="304"/>
                    </a:cubicBezTo>
                    <a:cubicBezTo>
                      <a:pt x="51" y="303"/>
                      <a:pt x="60" y="315"/>
                      <a:pt x="79" y="314"/>
                    </a:cubicBezTo>
                    <a:cubicBezTo>
                      <a:pt x="114" y="313"/>
                      <a:pt x="148" y="317"/>
                      <a:pt x="184" y="316"/>
                    </a:cubicBezTo>
                    <a:cubicBezTo>
                      <a:pt x="185" y="327"/>
                      <a:pt x="247" y="333"/>
                      <a:pt x="260" y="332"/>
                    </a:cubicBezTo>
                    <a:cubicBezTo>
                      <a:pt x="278" y="330"/>
                      <a:pt x="295" y="326"/>
                      <a:pt x="312" y="323"/>
                    </a:cubicBezTo>
                    <a:cubicBezTo>
                      <a:pt x="309" y="317"/>
                      <a:pt x="305" y="312"/>
                      <a:pt x="300" y="30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79" name="Freeform 571">
                <a:extLst>
                  <a:ext uri="{FF2B5EF4-FFF2-40B4-BE49-F238E27FC236}">
                    <a16:creationId xmlns:a16="http://schemas.microsoft.com/office/drawing/2014/main" id="{E08BEF3E-6937-4BA1-8E0A-5058761EA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8299" y="4790582"/>
                <a:ext cx="75572" cy="188008"/>
              </a:xfrm>
              <a:custGeom>
                <a:avLst/>
                <a:gdLst>
                  <a:gd name="T0" fmla="*/ 19 w 87"/>
                  <a:gd name="T1" fmla="*/ 18 h 216"/>
                  <a:gd name="T2" fmla="*/ 25 w 87"/>
                  <a:gd name="T3" fmla="*/ 29 h 216"/>
                  <a:gd name="T4" fmla="*/ 18 w 87"/>
                  <a:gd name="T5" fmla="*/ 38 h 216"/>
                  <a:gd name="T6" fmla="*/ 18 w 87"/>
                  <a:gd name="T7" fmla="*/ 49 h 216"/>
                  <a:gd name="T8" fmla="*/ 15 w 87"/>
                  <a:gd name="T9" fmla="*/ 55 h 216"/>
                  <a:gd name="T10" fmla="*/ 17 w 87"/>
                  <a:gd name="T11" fmla="*/ 61 h 216"/>
                  <a:gd name="T12" fmla="*/ 16 w 87"/>
                  <a:gd name="T13" fmla="*/ 73 h 216"/>
                  <a:gd name="T14" fmla="*/ 22 w 87"/>
                  <a:gd name="T15" fmla="*/ 84 h 216"/>
                  <a:gd name="T16" fmla="*/ 9 w 87"/>
                  <a:gd name="T17" fmla="*/ 90 h 216"/>
                  <a:gd name="T18" fmla="*/ 10 w 87"/>
                  <a:gd name="T19" fmla="*/ 96 h 216"/>
                  <a:gd name="T20" fmla="*/ 7 w 87"/>
                  <a:gd name="T21" fmla="*/ 101 h 216"/>
                  <a:gd name="T22" fmla="*/ 9 w 87"/>
                  <a:gd name="T23" fmla="*/ 126 h 216"/>
                  <a:gd name="T24" fmla="*/ 16 w 87"/>
                  <a:gd name="T25" fmla="*/ 129 h 216"/>
                  <a:gd name="T26" fmla="*/ 20 w 87"/>
                  <a:gd name="T27" fmla="*/ 135 h 216"/>
                  <a:gd name="T28" fmla="*/ 32 w 87"/>
                  <a:gd name="T29" fmla="*/ 139 h 216"/>
                  <a:gd name="T30" fmla="*/ 47 w 87"/>
                  <a:gd name="T31" fmla="*/ 140 h 216"/>
                  <a:gd name="T32" fmla="*/ 51 w 87"/>
                  <a:gd name="T33" fmla="*/ 156 h 216"/>
                  <a:gd name="T34" fmla="*/ 46 w 87"/>
                  <a:gd name="T35" fmla="*/ 168 h 216"/>
                  <a:gd name="T36" fmla="*/ 42 w 87"/>
                  <a:gd name="T37" fmla="*/ 178 h 216"/>
                  <a:gd name="T38" fmla="*/ 56 w 87"/>
                  <a:gd name="T39" fmla="*/ 196 h 216"/>
                  <a:gd name="T40" fmla="*/ 65 w 87"/>
                  <a:gd name="T41" fmla="*/ 213 h 216"/>
                  <a:gd name="T42" fmla="*/ 66 w 87"/>
                  <a:gd name="T43" fmla="*/ 195 h 216"/>
                  <a:gd name="T44" fmla="*/ 75 w 87"/>
                  <a:gd name="T45" fmla="*/ 185 h 216"/>
                  <a:gd name="T46" fmla="*/ 85 w 87"/>
                  <a:gd name="T47" fmla="*/ 177 h 216"/>
                  <a:gd name="T48" fmla="*/ 84 w 87"/>
                  <a:gd name="T49" fmla="*/ 163 h 216"/>
                  <a:gd name="T50" fmla="*/ 86 w 87"/>
                  <a:gd name="T51" fmla="*/ 148 h 216"/>
                  <a:gd name="T52" fmla="*/ 74 w 87"/>
                  <a:gd name="T53" fmla="*/ 129 h 216"/>
                  <a:gd name="T54" fmla="*/ 61 w 87"/>
                  <a:gd name="T55" fmla="*/ 114 h 216"/>
                  <a:gd name="T56" fmla="*/ 53 w 87"/>
                  <a:gd name="T57" fmla="*/ 110 h 216"/>
                  <a:gd name="T58" fmla="*/ 49 w 87"/>
                  <a:gd name="T59" fmla="*/ 88 h 216"/>
                  <a:gd name="T60" fmla="*/ 49 w 87"/>
                  <a:gd name="T61" fmla="*/ 68 h 216"/>
                  <a:gd name="T62" fmla="*/ 58 w 87"/>
                  <a:gd name="T63" fmla="*/ 53 h 216"/>
                  <a:gd name="T64" fmla="*/ 55 w 87"/>
                  <a:gd name="T65" fmla="*/ 51 h 216"/>
                  <a:gd name="T66" fmla="*/ 46 w 87"/>
                  <a:gd name="T67" fmla="*/ 10 h 216"/>
                  <a:gd name="T68" fmla="*/ 9 w 87"/>
                  <a:gd name="T69" fmla="*/ 1 h 216"/>
                  <a:gd name="T70" fmla="*/ 6 w 87"/>
                  <a:gd name="T71" fmla="*/ 0 h 216"/>
                  <a:gd name="T72" fmla="*/ 11 w 87"/>
                  <a:gd name="T73" fmla="*/ 8 h 216"/>
                  <a:gd name="T74" fmla="*/ 19 w 87"/>
                  <a:gd name="T75" fmla="*/ 18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" h="216">
                    <a:moveTo>
                      <a:pt x="19" y="18"/>
                    </a:moveTo>
                    <a:cubicBezTo>
                      <a:pt x="20" y="21"/>
                      <a:pt x="25" y="25"/>
                      <a:pt x="25" y="29"/>
                    </a:cubicBezTo>
                    <a:cubicBezTo>
                      <a:pt x="26" y="37"/>
                      <a:pt x="22" y="33"/>
                      <a:pt x="18" y="38"/>
                    </a:cubicBezTo>
                    <a:cubicBezTo>
                      <a:pt x="14" y="43"/>
                      <a:pt x="18" y="43"/>
                      <a:pt x="18" y="49"/>
                    </a:cubicBezTo>
                    <a:cubicBezTo>
                      <a:pt x="18" y="52"/>
                      <a:pt x="15" y="53"/>
                      <a:pt x="15" y="55"/>
                    </a:cubicBezTo>
                    <a:cubicBezTo>
                      <a:pt x="14" y="58"/>
                      <a:pt x="17" y="59"/>
                      <a:pt x="17" y="61"/>
                    </a:cubicBezTo>
                    <a:cubicBezTo>
                      <a:pt x="17" y="65"/>
                      <a:pt x="16" y="70"/>
                      <a:pt x="16" y="73"/>
                    </a:cubicBezTo>
                    <a:cubicBezTo>
                      <a:pt x="17" y="78"/>
                      <a:pt x="22" y="79"/>
                      <a:pt x="22" y="84"/>
                    </a:cubicBezTo>
                    <a:cubicBezTo>
                      <a:pt x="17" y="86"/>
                      <a:pt x="11" y="85"/>
                      <a:pt x="9" y="90"/>
                    </a:cubicBezTo>
                    <a:cubicBezTo>
                      <a:pt x="8" y="92"/>
                      <a:pt x="10" y="95"/>
                      <a:pt x="10" y="96"/>
                    </a:cubicBezTo>
                    <a:cubicBezTo>
                      <a:pt x="9" y="98"/>
                      <a:pt x="7" y="99"/>
                      <a:pt x="7" y="101"/>
                    </a:cubicBezTo>
                    <a:cubicBezTo>
                      <a:pt x="5" y="111"/>
                      <a:pt x="0" y="118"/>
                      <a:pt x="9" y="126"/>
                    </a:cubicBezTo>
                    <a:cubicBezTo>
                      <a:pt x="10" y="128"/>
                      <a:pt x="14" y="127"/>
                      <a:pt x="16" y="129"/>
                    </a:cubicBezTo>
                    <a:cubicBezTo>
                      <a:pt x="17" y="130"/>
                      <a:pt x="19" y="134"/>
                      <a:pt x="20" y="135"/>
                    </a:cubicBezTo>
                    <a:cubicBezTo>
                      <a:pt x="25" y="141"/>
                      <a:pt x="26" y="140"/>
                      <a:pt x="32" y="139"/>
                    </a:cubicBezTo>
                    <a:cubicBezTo>
                      <a:pt x="37" y="139"/>
                      <a:pt x="43" y="136"/>
                      <a:pt x="47" y="140"/>
                    </a:cubicBezTo>
                    <a:cubicBezTo>
                      <a:pt x="48" y="142"/>
                      <a:pt x="51" y="154"/>
                      <a:pt x="51" y="156"/>
                    </a:cubicBezTo>
                    <a:cubicBezTo>
                      <a:pt x="51" y="162"/>
                      <a:pt x="48" y="164"/>
                      <a:pt x="46" y="168"/>
                    </a:cubicBezTo>
                    <a:cubicBezTo>
                      <a:pt x="45" y="171"/>
                      <a:pt x="45" y="176"/>
                      <a:pt x="42" y="178"/>
                    </a:cubicBezTo>
                    <a:cubicBezTo>
                      <a:pt x="47" y="184"/>
                      <a:pt x="51" y="190"/>
                      <a:pt x="56" y="196"/>
                    </a:cubicBezTo>
                    <a:cubicBezTo>
                      <a:pt x="62" y="202"/>
                      <a:pt x="63" y="204"/>
                      <a:pt x="65" y="213"/>
                    </a:cubicBezTo>
                    <a:cubicBezTo>
                      <a:pt x="78" y="216"/>
                      <a:pt x="69" y="199"/>
                      <a:pt x="66" y="195"/>
                    </a:cubicBezTo>
                    <a:cubicBezTo>
                      <a:pt x="70" y="192"/>
                      <a:pt x="70" y="188"/>
                      <a:pt x="75" y="185"/>
                    </a:cubicBezTo>
                    <a:cubicBezTo>
                      <a:pt x="80" y="182"/>
                      <a:pt x="83" y="184"/>
                      <a:pt x="85" y="177"/>
                    </a:cubicBezTo>
                    <a:cubicBezTo>
                      <a:pt x="87" y="173"/>
                      <a:pt x="84" y="167"/>
                      <a:pt x="84" y="163"/>
                    </a:cubicBezTo>
                    <a:cubicBezTo>
                      <a:pt x="84" y="158"/>
                      <a:pt x="86" y="154"/>
                      <a:pt x="86" y="148"/>
                    </a:cubicBezTo>
                    <a:cubicBezTo>
                      <a:pt x="86" y="140"/>
                      <a:pt x="80" y="134"/>
                      <a:pt x="74" y="129"/>
                    </a:cubicBezTo>
                    <a:cubicBezTo>
                      <a:pt x="70" y="124"/>
                      <a:pt x="66" y="118"/>
                      <a:pt x="61" y="114"/>
                    </a:cubicBezTo>
                    <a:cubicBezTo>
                      <a:pt x="58" y="111"/>
                      <a:pt x="55" y="113"/>
                      <a:pt x="53" y="110"/>
                    </a:cubicBezTo>
                    <a:cubicBezTo>
                      <a:pt x="50" y="105"/>
                      <a:pt x="51" y="93"/>
                      <a:pt x="49" y="88"/>
                    </a:cubicBezTo>
                    <a:cubicBezTo>
                      <a:pt x="47" y="80"/>
                      <a:pt x="45" y="76"/>
                      <a:pt x="49" y="68"/>
                    </a:cubicBezTo>
                    <a:cubicBezTo>
                      <a:pt x="51" y="62"/>
                      <a:pt x="55" y="58"/>
                      <a:pt x="58" y="53"/>
                    </a:cubicBezTo>
                    <a:cubicBezTo>
                      <a:pt x="57" y="52"/>
                      <a:pt x="56" y="52"/>
                      <a:pt x="55" y="51"/>
                    </a:cubicBezTo>
                    <a:cubicBezTo>
                      <a:pt x="48" y="41"/>
                      <a:pt x="56" y="21"/>
                      <a:pt x="46" y="10"/>
                    </a:cubicBezTo>
                    <a:cubicBezTo>
                      <a:pt x="38" y="1"/>
                      <a:pt x="19" y="4"/>
                      <a:pt x="9" y="1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6" y="3"/>
                      <a:pt x="9" y="6"/>
                      <a:pt x="11" y="8"/>
                    </a:cubicBezTo>
                    <a:cubicBezTo>
                      <a:pt x="15" y="12"/>
                      <a:pt x="16" y="14"/>
                      <a:pt x="19" y="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0" name="Freeform 572">
                <a:extLst>
                  <a:ext uri="{FF2B5EF4-FFF2-40B4-BE49-F238E27FC236}">
                    <a16:creationId xmlns:a16="http://schemas.microsoft.com/office/drawing/2014/main" id="{D9F70523-2F09-4687-BDF1-F5EFB4A7D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834" y="4762565"/>
                <a:ext cx="270953" cy="235194"/>
              </a:xfrm>
              <a:custGeom>
                <a:avLst/>
                <a:gdLst>
                  <a:gd name="T0" fmla="*/ 108 w 311"/>
                  <a:gd name="T1" fmla="*/ 268 h 270"/>
                  <a:gd name="T2" fmla="*/ 116 w 311"/>
                  <a:gd name="T3" fmla="*/ 265 h 270"/>
                  <a:gd name="T4" fmla="*/ 123 w 311"/>
                  <a:gd name="T5" fmla="*/ 268 h 270"/>
                  <a:gd name="T6" fmla="*/ 137 w 311"/>
                  <a:gd name="T7" fmla="*/ 264 h 270"/>
                  <a:gd name="T8" fmla="*/ 156 w 311"/>
                  <a:gd name="T9" fmla="*/ 238 h 270"/>
                  <a:gd name="T10" fmla="*/ 185 w 311"/>
                  <a:gd name="T11" fmla="*/ 218 h 270"/>
                  <a:gd name="T12" fmla="*/ 191 w 311"/>
                  <a:gd name="T13" fmla="*/ 207 h 270"/>
                  <a:gd name="T14" fmla="*/ 201 w 311"/>
                  <a:gd name="T15" fmla="*/ 206 h 270"/>
                  <a:gd name="T16" fmla="*/ 209 w 311"/>
                  <a:gd name="T17" fmla="*/ 202 h 270"/>
                  <a:gd name="T18" fmla="*/ 221 w 311"/>
                  <a:gd name="T19" fmla="*/ 196 h 270"/>
                  <a:gd name="T20" fmla="*/ 225 w 311"/>
                  <a:gd name="T21" fmla="*/ 182 h 270"/>
                  <a:gd name="T22" fmla="*/ 269 w 311"/>
                  <a:gd name="T23" fmla="*/ 169 h 270"/>
                  <a:gd name="T24" fmla="*/ 300 w 311"/>
                  <a:gd name="T25" fmla="*/ 160 h 270"/>
                  <a:gd name="T26" fmla="*/ 294 w 311"/>
                  <a:gd name="T27" fmla="*/ 158 h 270"/>
                  <a:gd name="T28" fmla="*/ 292 w 311"/>
                  <a:gd name="T29" fmla="*/ 133 h 270"/>
                  <a:gd name="T30" fmla="*/ 295 w 311"/>
                  <a:gd name="T31" fmla="*/ 128 h 270"/>
                  <a:gd name="T32" fmla="*/ 294 w 311"/>
                  <a:gd name="T33" fmla="*/ 122 h 270"/>
                  <a:gd name="T34" fmla="*/ 307 w 311"/>
                  <a:gd name="T35" fmla="*/ 116 h 270"/>
                  <a:gd name="T36" fmla="*/ 301 w 311"/>
                  <a:gd name="T37" fmla="*/ 105 h 270"/>
                  <a:gd name="T38" fmla="*/ 302 w 311"/>
                  <a:gd name="T39" fmla="*/ 93 h 270"/>
                  <a:gd name="T40" fmla="*/ 300 w 311"/>
                  <a:gd name="T41" fmla="*/ 87 h 270"/>
                  <a:gd name="T42" fmla="*/ 303 w 311"/>
                  <a:gd name="T43" fmla="*/ 81 h 270"/>
                  <a:gd name="T44" fmla="*/ 303 w 311"/>
                  <a:gd name="T45" fmla="*/ 70 h 270"/>
                  <a:gd name="T46" fmla="*/ 310 w 311"/>
                  <a:gd name="T47" fmla="*/ 61 h 270"/>
                  <a:gd name="T48" fmla="*/ 304 w 311"/>
                  <a:gd name="T49" fmla="*/ 50 h 270"/>
                  <a:gd name="T50" fmla="*/ 296 w 311"/>
                  <a:gd name="T51" fmla="*/ 40 h 270"/>
                  <a:gd name="T52" fmla="*/ 291 w 311"/>
                  <a:gd name="T53" fmla="*/ 32 h 270"/>
                  <a:gd name="T54" fmla="*/ 259 w 311"/>
                  <a:gd name="T55" fmla="*/ 17 h 270"/>
                  <a:gd name="T56" fmla="*/ 242 w 311"/>
                  <a:gd name="T57" fmla="*/ 10 h 270"/>
                  <a:gd name="T58" fmla="*/ 234 w 311"/>
                  <a:gd name="T59" fmla="*/ 0 h 270"/>
                  <a:gd name="T60" fmla="*/ 218 w 311"/>
                  <a:gd name="T61" fmla="*/ 2 h 270"/>
                  <a:gd name="T62" fmla="*/ 195 w 311"/>
                  <a:gd name="T63" fmla="*/ 5 h 270"/>
                  <a:gd name="T64" fmla="*/ 180 w 311"/>
                  <a:gd name="T65" fmla="*/ 20 h 270"/>
                  <a:gd name="T66" fmla="*/ 176 w 311"/>
                  <a:gd name="T67" fmla="*/ 37 h 270"/>
                  <a:gd name="T68" fmla="*/ 178 w 311"/>
                  <a:gd name="T69" fmla="*/ 57 h 270"/>
                  <a:gd name="T70" fmla="*/ 171 w 311"/>
                  <a:gd name="T71" fmla="*/ 94 h 270"/>
                  <a:gd name="T72" fmla="*/ 189 w 311"/>
                  <a:gd name="T73" fmla="*/ 107 h 270"/>
                  <a:gd name="T74" fmla="*/ 210 w 311"/>
                  <a:gd name="T75" fmla="*/ 107 h 270"/>
                  <a:gd name="T76" fmla="*/ 209 w 311"/>
                  <a:gd name="T77" fmla="*/ 137 h 270"/>
                  <a:gd name="T78" fmla="*/ 188 w 311"/>
                  <a:gd name="T79" fmla="*/ 138 h 270"/>
                  <a:gd name="T80" fmla="*/ 170 w 311"/>
                  <a:gd name="T81" fmla="*/ 121 h 270"/>
                  <a:gd name="T82" fmla="*/ 153 w 311"/>
                  <a:gd name="T83" fmla="*/ 109 h 270"/>
                  <a:gd name="T84" fmla="*/ 137 w 311"/>
                  <a:gd name="T85" fmla="*/ 91 h 270"/>
                  <a:gd name="T86" fmla="*/ 89 w 311"/>
                  <a:gd name="T87" fmla="*/ 82 h 270"/>
                  <a:gd name="T88" fmla="*/ 62 w 311"/>
                  <a:gd name="T89" fmla="*/ 83 h 270"/>
                  <a:gd name="T90" fmla="*/ 53 w 311"/>
                  <a:gd name="T91" fmla="*/ 75 h 270"/>
                  <a:gd name="T92" fmla="*/ 51 w 311"/>
                  <a:gd name="T93" fmla="*/ 130 h 270"/>
                  <a:gd name="T94" fmla="*/ 3 w 311"/>
                  <a:gd name="T95" fmla="*/ 130 h 270"/>
                  <a:gd name="T96" fmla="*/ 0 w 311"/>
                  <a:gd name="T97" fmla="*/ 151 h 270"/>
                  <a:gd name="T98" fmla="*/ 1 w 311"/>
                  <a:gd name="T99" fmla="*/ 225 h 270"/>
                  <a:gd name="T100" fmla="*/ 12 w 311"/>
                  <a:gd name="T101" fmla="*/ 236 h 270"/>
                  <a:gd name="T102" fmla="*/ 26 w 311"/>
                  <a:gd name="T103" fmla="*/ 246 h 270"/>
                  <a:gd name="T104" fmla="*/ 38 w 311"/>
                  <a:gd name="T105" fmla="*/ 260 h 270"/>
                  <a:gd name="T106" fmla="*/ 81 w 311"/>
                  <a:gd name="T107" fmla="*/ 255 h 270"/>
                  <a:gd name="T108" fmla="*/ 84 w 311"/>
                  <a:gd name="T109" fmla="*/ 263 h 270"/>
                  <a:gd name="T110" fmla="*/ 96 w 311"/>
                  <a:gd name="T111" fmla="*/ 264 h 270"/>
                  <a:gd name="T112" fmla="*/ 108 w 311"/>
                  <a:gd name="T113" fmla="*/ 268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1" h="270">
                    <a:moveTo>
                      <a:pt x="108" y="268"/>
                    </a:moveTo>
                    <a:cubicBezTo>
                      <a:pt x="110" y="268"/>
                      <a:pt x="113" y="265"/>
                      <a:pt x="116" y="265"/>
                    </a:cubicBezTo>
                    <a:cubicBezTo>
                      <a:pt x="119" y="266"/>
                      <a:pt x="120" y="268"/>
                      <a:pt x="123" y="268"/>
                    </a:cubicBezTo>
                    <a:cubicBezTo>
                      <a:pt x="130" y="270"/>
                      <a:pt x="133" y="267"/>
                      <a:pt x="137" y="264"/>
                    </a:cubicBezTo>
                    <a:cubicBezTo>
                      <a:pt x="145" y="258"/>
                      <a:pt x="148" y="245"/>
                      <a:pt x="156" y="238"/>
                    </a:cubicBezTo>
                    <a:cubicBezTo>
                      <a:pt x="166" y="230"/>
                      <a:pt x="180" y="233"/>
                      <a:pt x="185" y="218"/>
                    </a:cubicBezTo>
                    <a:cubicBezTo>
                      <a:pt x="187" y="212"/>
                      <a:pt x="185" y="210"/>
                      <a:pt x="191" y="207"/>
                    </a:cubicBezTo>
                    <a:cubicBezTo>
                      <a:pt x="194" y="205"/>
                      <a:pt x="198" y="207"/>
                      <a:pt x="201" y="206"/>
                    </a:cubicBezTo>
                    <a:cubicBezTo>
                      <a:pt x="204" y="205"/>
                      <a:pt x="206" y="203"/>
                      <a:pt x="209" y="202"/>
                    </a:cubicBezTo>
                    <a:cubicBezTo>
                      <a:pt x="211" y="200"/>
                      <a:pt x="220" y="198"/>
                      <a:pt x="221" y="196"/>
                    </a:cubicBezTo>
                    <a:cubicBezTo>
                      <a:pt x="225" y="191"/>
                      <a:pt x="220" y="187"/>
                      <a:pt x="225" y="182"/>
                    </a:cubicBezTo>
                    <a:cubicBezTo>
                      <a:pt x="235" y="172"/>
                      <a:pt x="256" y="174"/>
                      <a:pt x="269" y="169"/>
                    </a:cubicBezTo>
                    <a:cubicBezTo>
                      <a:pt x="279" y="166"/>
                      <a:pt x="290" y="164"/>
                      <a:pt x="300" y="160"/>
                    </a:cubicBezTo>
                    <a:cubicBezTo>
                      <a:pt x="298" y="160"/>
                      <a:pt x="295" y="160"/>
                      <a:pt x="294" y="158"/>
                    </a:cubicBezTo>
                    <a:cubicBezTo>
                      <a:pt x="285" y="150"/>
                      <a:pt x="290" y="143"/>
                      <a:pt x="292" y="133"/>
                    </a:cubicBezTo>
                    <a:cubicBezTo>
                      <a:pt x="292" y="131"/>
                      <a:pt x="294" y="130"/>
                      <a:pt x="295" y="128"/>
                    </a:cubicBezTo>
                    <a:cubicBezTo>
                      <a:pt x="295" y="127"/>
                      <a:pt x="293" y="124"/>
                      <a:pt x="294" y="122"/>
                    </a:cubicBezTo>
                    <a:cubicBezTo>
                      <a:pt x="296" y="117"/>
                      <a:pt x="302" y="118"/>
                      <a:pt x="307" y="116"/>
                    </a:cubicBezTo>
                    <a:cubicBezTo>
                      <a:pt x="307" y="111"/>
                      <a:pt x="302" y="110"/>
                      <a:pt x="301" y="105"/>
                    </a:cubicBezTo>
                    <a:cubicBezTo>
                      <a:pt x="301" y="102"/>
                      <a:pt x="302" y="97"/>
                      <a:pt x="302" y="93"/>
                    </a:cubicBezTo>
                    <a:cubicBezTo>
                      <a:pt x="302" y="91"/>
                      <a:pt x="299" y="90"/>
                      <a:pt x="300" y="87"/>
                    </a:cubicBezTo>
                    <a:cubicBezTo>
                      <a:pt x="300" y="85"/>
                      <a:pt x="303" y="84"/>
                      <a:pt x="303" y="81"/>
                    </a:cubicBezTo>
                    <a:cubicBezTo>
                      <a:pt x="303" y="75"/>
                      <a:pt x="299" y="75"/>
                      <a:pt x="303" y="70"/>
                    </a:cubicBezTo>
                    <a:cubicBezTo>
                      <a:pt x="307" y="65"/>
                      <a:pt x="311" y="69"/>
                      <a:pt x="310" y="61"/>
                    </a:cubicBezTo>
                    <a:cubicBezTo>
                      <a:pt x="310" y="57"/>
                      <a:pt x="305" y="53"/>
                      <a:pt x="304" y="50"/>
                    </a:cubicBezTo>
                    <a:cubicBezTo>
                      <a:pt x="301" y="46"/>
                      <a:pt x="300" y="44"/>
                      <a:pt x="296" y="40"/>
                    </a:cubicBezTo>
                    <a:cubicBezTo>
                      <a:pt x="294" y="38"/>
                      <a:pt x="291" y="35"/>
                      <a:pt x="291" y="32"/>
                    </a:cubicBezTo>
                    <a:cubicBezTo>
                      <a:pt x="281" y="29"/>
                      <a:pt x="268" y="24"/>
                      <a:pt x="259" y="17"/>
                    </a:cubicBezTo>
                    <a:cubicBezTo>
                      <a:pt x="252" y="12"/>
                      <a:pt x="250" y="13"/>
                      <a:pt x="242" y="10"/>
                    </a:cubicBezTo>
                    <a:cubicBezTo>
                      <a:pt x="235" y="8"/>
                      <a:pt x="235" y="4"/>
                      <a:pt x="234" y="0"/>
                    </a:cubicBezTo>
                    <a:cubicBezTo>
                      <a:pt x="229" y="0"/>
                      <a:pt x="223" y="1"/>
                      <a:pt x="218" y="2"/>
                    </a:cubicBezTo>
                    <a:cubicBezTo>
                      <a:pt x="211" y="3"/>
                      <a:pt x="201" y="2"/>
                      <a:pt x="195" y="5"/>
                    </a:cubicBezTo>
                    <a:cubicBezTo>
                      <a:pt x="188" y="8"/>
                      <a:pt x="186" y="14"/>
                      <a:pt x="180" y="20"/>
                    </a:cubicBezTo>
                    <a:cubicBezTo>
                      <a:pt x="170" y="30"/>
                      <a:pt x="173" y="24"/>
                      <a:pt x="176" y="37"/>
                    </a:cubicBezTo>
                    <a:cubicBezTo>
                      <a:pt x="178" y="43"/>
                      <a:pt x="179" y="50"/>
                      <a:pt x="178" y="57"/>
                    </a:cubicBezTo>
                    <a:cubicBezTo>
                      <a:pt x="178" y="70"/>
                      <a:pt x="168" y="85"/>
                      <a:pt x="171" y="94"/>
                    </a:cubicBezTo>
                    <a:cubicBezTo>
                      <a:pt x="174" y="101"/>
                      <a:pt x="183" y="103"/>
                      <a:pt x="189" y="107"/>
                    </a:cubicBezTo>
                    <a:cubicBezTo>
                      <a:pt x="199" y="113"/>
                      <a:pt x="199" y="114"/>
                      <a:pt x="210" y="107"/>
                    </a:cubicBezTo>
                    <a:cubicBezTo>
                      <a:pt x="210" y="117"/>
                      <a:pt x="211" y="127"/>
                      <a:pt x="209" y="137"/>
                    </a:cubicBezTo>
                    <a:cubicBezTo>
                      <a:pt x="202" y="138"/>
                      <a:pt x="195" y="141"/>
                      <a:pt x="188" y="138"/>
                    </a:cubicBezTo>
                    <a:cubicBezTo>
                      <a:pt x="183" y="135"/>
                      <a:pt x="175" y="125"/>
                      <a:pt x="170" y="121"/>
                    </a:cubicBezTo>
                    <a:cubicBezTo>
                      <a:pt x="164" y="116"/>
                      <a:pt x="159" y="113"/>
                      <a:pt x="153" y="109"/>
                    </a:cubicBezTo>
                    <a:cubicBezTo>
                      <a:pt x="146" y="104"/>
                      <a:pt x="144" y="96"/>
                      <a:pt x="137" y="91"/>
                    </a:cubicBezTo>
                    <a:cubicBezTo>
                      <a:pt x="132" y="113"/>
                      <a:pt x="88" y="100"/>
                      <a:pt x="89" y="82"/>
                    </a:cubicBezTo>
                    <a:cubicBezTo>
                      <a:pt x="78" y="79"/>
                      <a:pt x="72" y="87"/>
                      <a:pt x="62" y="83"/>
                    </a:cubicBezTo>
                    <a:cubicBezTo>
                      <a:pt x="58" y="81"/>
                      <a:pt x="59" y="77"/>
                      <a:pt x="53" y="75"/>
                    </a:cubicBezTo>
                    <a:cubicBezTo>
                      <a:pt x="54" y="94"/>
                      <a:pt x="53" y="112"/>
                      <a:pt x="51" y="130"/>
                    </a:cubicBezTo>
                    <a:cubicBezTo>
                      <a:pt x="38" y="130"/>
                      <a:pt x="3" y="130"/>
                      <a:pt x="3" y="130"/>
                    </a:cubicBezTo>
                    <a:cubicBezTo>
                      <a:pt x="3" y="130"/>
                      <a:pt x="1" y="142"/>
                      <a:pt x="0" y="151"/>
                    </a:cubicBezTo>
                    <a:cubicBezTo>
                      <a:pt x="0" y="151"/>
                      <a:pt x="1" y="225"/>
                      <a:pt x="1" y="225"/>
                    </a:cubicBezTo>
                    <a:cubicBezTo>
                      <a:pt x="1" y="225"/>
                      <a:pt x="9" y="232"/>
                      <a:pt x="12" y="236"/>
                    </a:cubicBezTo>
                    <a:cubicBezTo>
                      <a:pt x="17" y="242"/>
                      <a:pt x="19" y="243"/>
                      <a:pt x="26" y="246"/>
                    </a:cubicBezTo>
                    <a:cubicBezTo>
                      <a:pt x="31" y="249"/>
                      <a:pt x="35" y="254"/>
                      <a:pt x="38" y="260"/>
                    </a:cubicBezTo>
                    <a:cubicBezTo>
                      <a:pt x="52" y="257"/>
                      <a:pt x="65" y="255"/>
                      <a:pt x="81" y="255"/>
                    </a:cubicBezTo>
                    <a:cubicBezTo>
                      <a:pt x="81" y="258"/>
                      <a:pt x="83" y="261"/>
                      <a:pt x="84" y="263"/>
                    </a:cubicBezTo>
                    <a:cubicBezTo>
                      <a:pt x="88" y="264"/>
                      <a:pt x="92" y="264"/>
                      <a:pt x="96" y="264"/>
                    </a:cubicBezTo>
                    <a:cubicBezTo>
                      <a:pt x="101" y="265"/>
                      <a:pt x="105" y="267"/>
                      <a:pt x="108" y="26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1" name="Freeform 573">
                <a:extLst>
                  <a:ext uri="{FF2B5EF4-FFF2-40B4-BE49-F238E27FC236}">
                    <a16:creationId xmlns:a16="http://schemas.microsoft.com/office/drawing/2014/main" id="{686B1267-D821-4D56-AA96-F4238776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194" y="4932510"/>
                <a:ext cx="184690" cy="173262"/>
              </a:xfrm>
              <a:custGeom>
                <a:avLst/>
                <a:gdLst>
                  <a:gd name="T0" fmla="*/ 193 w 212"/>
                  <a:gd name="T1" fmla="*/ 170 h 199"/>
                  <a:gd name="T2" fmla="*/ 197 w 212"/>
                  <a:gd name="T3" fmla="*/ 160 h 199"/>
                  <a:gd name="T4" fmla="*/ 197 w 212"/>
                  <a:gd name="T5" fmla="*/ 146 h 199"/>
                  <a:gd name="T6" fmla="*/ 207 w 212"/>
                  <a:gd name="T7" fmla="*/ 128 h 199"/>
                  <a:gd name="T8" fmla="*/ 204 w 212"/>
                  <a:gd name="T9" fmla="*/ 92 h 199"/>
                  <a:gd name="T10" fmla="*/ 211 w 212"/>
                  <a:gd name="T11" fmla="*/ 85 h 199"/>
                  <a:gd name="T12" fmla="*/ 211 w 212"/>
                  <a:gd name="T13" fmla="*/ 76 h 199"/>
                  <a:gd name="T14" fmla="*/ 208 w 212"/>
                  <a:gd name="T15" fmla="*/ 57 h 199"/>
                  <a:gd name="T16" fmla="*/ 206 w 212"/>
                  <a:gd name="T17" fmla="*/ 38 h 199"/>
                  <a:gd name="T18" fmla="*/ 184 w 212"/>
                  <a:gd name="T19" fmla="*/ 29 h 199"/>
                  <a:gd name="T20" fmla="*/ 143 w 212"/>
                  <a:gd name="T21" fmla="*/ 15 h 199"/>
                  <a:gd name="T22" fmla="*/ 138 w 212"/>
                  <a:gd name="T23" fmla="*/ 0 h 199"/>
                  <a:gd name="T24" fmla="*/ 137 w 212"/>
                  <a:gd name="T25" fmla="*/ 1 h 199"/>
                  <a:gd name="T26" fmla="*/ 125 w 212"/>
                  <a:gd name="T27" fmla="*/ 7 h 199"/>
                  <a:gd name="T28" fmla="*/ 117 w 212"/>
                  <a:gd name="T29" fmla="*/ 11 h 199"/>
                  <a:gd name="T30" fmla="*/ 107 w 212"/>
                  <a:gd name="T31" fmla="*/ 12 h 199"/>
                  <a:gd name="T32" fmla="*/ 101 w 212"/>
                  <a:gd name="T33" fmla="*/ 23 h 199"/>
                  <a:gd name="T34" fmla="*/ 72 w 212"/>
                  <a:gd name="T35" fmla="*/ 43 h 199"/>
                  <a:gd name="T36" fmla="*/ 53 w 212"/>
                  <a:gd name="T37" fmla="*/ 69 h 199"/>
                  <a:gd name="T38" fmla="*/ 39 w 212"/>
                  <a:gd name="T39" fmla="*/ 73 h 199"/>
                  <a:gd name="T40" fmla="*/ 32 w 212"/>
                  <a:gd name="T41" fmla="*/ 70 h 199"/>
                  <a:gd name="T42" fmla="*/ 24 w 212"/>
                  <a:gd name="T43" fmla="*/ 73 h 199"/>
                  <a:gd name="T44" fmla="*/ 12 w 212"/>
                  <a:gd name="T45" fmla="*/ 69 h 199"/>
                  <a:gd name="T46" fmla="*/ 0 w 212"/>
                  <a:gd name="T47" fmla="*/ 68 h 199"/>
                  <a:gd name="T48" fmla="*/ 23 w 212"/>
                  <a:gd name="T49" fmla="*/ 106 h 199"/>
                  <a:gd name="T50" fmla="*/ 45 w 212"/>
                  <a:gd name="T51" fmla="*/ 128 h 199"/>
                  <a:gd name="T52" fmla="*/ 69 w 212"/>
                  <a:gd name="T53" fmla="*/ 143 h 199"/>
                  <a:gd name="T54" fmla="*/ 75 w 212"/>
                  <a:gd name="T55" fmla="*/ 169 h 199"/>
                  <a:gd name="T56" fmla="*/ 101 w 212"/>
                  <a:gd name="T57" fmla="*/ 180 h 199"/>
                  <a:gd name="T58" fmla="*/ 123 w 212"/>
                  <a:gd name="T59" fmla="*/ 192 h 199"/>
                  <a:gd name="T60" fmla="*/ 154 w 212"/>
                  <a:gd name="T61" fmla="*/ 195 h 199"/>
                  <a:gd name="T62" fmla="*/ 161 w 212"/>
                  <a:gd name="T63" fmla="*/ 199 h 199"/>
                  <a:gd name="T64" fmla="*/ 180 w 212"/>
                  <a:gd name="T65" fmla="*/ 182 h 199"/>
                  <a:gd name="T66" fmla="*/ 193 w 212"/>
                  <a:gd name="T67" fmla="*/ 17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2" h="199">
                    <a:moveTo>
                      <a:pt x="193" y="170"/>
                    </a:moveTo>
                    <a:cubicBezTo>
                      <a:pt x="196" y="166"/>
                      <a:pt x="190" y="163"/>
                      <a:pt x="197" y="160"/>
                    </a:cubicBezTo>
                    <a:cubicBezTo>
                      <a:pt x="196" y="155"/>
                      <a:pt x="196" y="151"/>
                      <a:pt x="197" y="146"/>
                    </a:cubicBezTo>
                    <a:cubicBezTo>
                      <a:pt x="204" y="145"/>
                      <a:pt x="208" y="134"/>
                      <a:pt x="207" y="128"/>
                    </a:cubicBezTo>
                    <a:cubicBezTo>
                      <a:pt x="207" y="114"/>
                      <a:pt x="201" y="104"/>
                      <a:pt x="204" y="92"/>
                    </a:cubicBezTo>
                    <a:cubicBezTo>
                      <a:pt x="205" y="88"/>
                      <a:pt x="210" y="89"/>
                      <a:pt x="211" y="85"/>
                    </a:cubicBezTo>
                    <a:cubicBezTo>
                      <a:pt x="212" y="83"/>
                      <a:pt x="211" y="78"/>
                      <a:pt x="211" y="76"/>
                    </a:cubicBezTo>
                    <a:cubicBezTo>
                      <a:pt x="210" y="69"/>
                      <a:pt x="209" y="64"/>
                      <a:pt x="208" y="57"/>
                    </a:cubicBezTo>
                    <a:cubicBezTo>
                      <a:pt x="207" y="51"/>
                      <a:pt x="209" y="43"/>
                      <a:pt x="206" y="38"/>
                    </a:cubicBezTo>
                    <a:cubicBezTo>
                      <a:pt x="201" y="33"/>
                      <a:pt x="190" y="31"/>
                      <a:pt x="184" y="29"/>
                    </a:cubicBezTo>
                    <a:cubicBezTo>
                      <a:pt x="171" y="25"/>
                      <a:pt x="159" y="17"/>
                      <a:pt x="143" y="15"/>
                    </a:cubicBezTo>
                    <a:cubicBezTo>
                      <a:pt x="143" y="10"/>
                      <a:pt x="141" y="4"/>
                      <a:pt x="138" y="0"/>
                    </a:cubicBezTo>
                    <a:cubicBezTo>
                      <a:pt x="137" y="0"/>
                      <a:pt x="137" y="0"/>
                      <a:pt x="137" y="1"/>
                    </a:cubicBezTo>
                    <a:cubicBezTo>
                      <a:pt x="136" y="3"/>
                      <a:pt x="127" y="5"/>
                      <a:pt x="125" y="7"/>
                    </a:cubicBezTo>
                    <a:cubicBezTo>
                      <a:pt x="122" y="8"/>
                      <a:pt x="120" y="10"/>
                      <a:pt x="117" y="11"/>
                    </a:cubicBezTo>
                    <a:cubicBezTo>
                      <a:pt x="114" y="12"/>
                      <a:pt x="110" y="10"/>
                      <a:pt x="107" y="12"/>
                    </a:cubicBezTo>
                    <a:cubicBezTo>
                      <a:pt x="101" y="15"/>
                      <a:pt x="103" y="17"/>
                      <a:pt x="101" y="23"/>
                    </a:cubicBezTo>
                    <a:cubicBezTo>
                      <a:pt x="96" y="38"/>
                      <a:pt x="82" y="35"/>
                      <a:pt x="72" y="43"/>
                    </a:cubicBezTo>
                    <a:cubicBezTo>
                      <a:pt x="64" y="50"/>
                      <a:pt x="61" y="63"/>
                      <a:pt x="53" y="69"/>
                    </a:cubicBezTo>
                    <a:cubicBezTo>
                      <a:pt x="49" y="72"/>
                      <a:pt x="46" y="75"/>
                      <a:pt x="39" y="73"/>
                    </a:cubicBezTo>
                    <a:cubicBezTo>
                      <a:pt x="36" y="73"/>
                      <a:pt x="35" y="71"/>
                      <a:pt x="32" y="70"/>
                    </a:cubicBezTo>
                    <a:cubicBezTo>
                      <a:pt x="29" y="70"/>
                      <a:pt x="26" y="73"/>
                      <a:pt x="24" y="73"/>
                    </a:cubicBezTo>
                    <a:cubicBezTo>
                      <a:pt x="21" y="72"/>
                      <a:pt x="17" y="70"/>
                      <a:pt x="12" y="69"/>
                    </a:cubicBezTo>
                    <a:cubicBezTo>
                      <a:pt x="8" y="69"/>
                      <a:pt x="4" y="69"/>
                      <a:pt x="0" y="68"/>
                    </a:cubicBezTo>
                    <a:cubicBezTo>
                      <a:pt x="6" y="82"/>
                      <a:pt x="16" y="95"/>
                      <a:pt x="23" y="106"/>
                    </a:cubicBezTo>
                    <a:cubicBezTo>
                      <a:pt x="30" y="117"/>
                      <a:pt x="35" y="121"/>
                      <a:pt x="45" y="128"/>
                    </a:cubicBezTo>
                    <a:cubicBezTo>
                      <a:pt x="52" y="132"/>
                      <a:pt x="62" y="143"/>
                      <a:pt x="69" y="143"/>
                    </a:cubicBezTo>
                    <a:cubicBezTo>
                      <a:pt x="70" y="153"/>
                      <a:pt x="69" y="161"/>
                      <a:pt x="75" y="169"/>
                    </a:cubicBezTo>
                    <a:cubicBezTo>
                      <a:pt x="81" y="177"/>
                      <a:pt x="94" y="176"/>
                      <a:pt x="101" y="180"/>
                    </a:cubicBezTo>
                    <a:cubicBezTo>
                      <a:pt x="111" y="185"/>
                      <a:pt x="111" y="190"/>
                      <a:pt x="123" y="192"/>
                    </a:cubicBezTo>
                    <a:cubicBezTo>
                      <a:pt x="133" y="194"/>
                      <a:pt x="145" y="192"/>
                      <a:pt x="154" y="195"/>
                    </a:cubicBezTo>
                    <a:cubicBezTo>
                      <a:pt x="156" y="196"/>
                      <a:pt x="159" y="197"/>
                      <a:pt x="161" y="199"/>
                    </a:cubicBezTo>
                    <a:cubicBezTo>
                      <a:pt x="167" y="193"/>
                      <a:pt x="176" y="186"/>
                      <a:pt x="180" y="182"/>
                    </a:cubicBezTo>
                    <a:cubicBezTo>
                      <a:pt x="184" y="179"/>
                      <a:pt x="190" y="173"/>
                      <a:pt x="193" y="1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2" name="Freeform 574">
                <a:extLst>
                  <a:ext uri="{FF2B5EF4-FFF2-40B4-BE49-F238E27FC236}">
                    <a16:creationId xmlns:a16="http://schemas.microsoft.com/office/drawing/2014/main" id="{7DF62532-2521-472A-9BCD-024A6D024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528" y="4818968"/>
                <a:ext cx="247359" cy="401452"/>
              </a:xfrm>
              <a:custGeom>
                <a:avLst/>
                <a:gdLst>
                  <a:gd name="T0" fmla="*/ 281 w 284"/>
                  <a:gd name="T1" fmla="*/ 61 h 461"/>
                  <a:gd name="T2" fmla="*/ 274 w 284"/>
                  <a:gd name="T3" fmla="*/ 13 h 461"/>
                  <a:gd name="T4" fmla="*/ 253 w 284"/>
                  <a:gd name="T5" fmla="*/ 10 h 461"/>
                  <a:gd name="T6" fmla="*/ 207 w 284"/>
                  <a:gd name="T7" fmla="*/ 18 h 461"/>
                  <a:gd name="T8" fmla="*/ 160 w 284"/>
                  <a:gd name="T9" fmla="*/ 27 h 461"/>
                  <a:gd name="T10" fmla="*/ 123 w 284"/>
                  <a:gd name="T11" fmla="*/ 20 h 461"/>
                  <a:gd name="T12" fmla="*/ 114 w 284"/>
                  <a:gd name="T13" fmla="*/ 55 h 461"/>
                  <a:gd name="T14" fmla="*/ 126 w 284"/>
                  <a:gd name="T15" fmla="*/ 81 h 461"/>
                  <a:gd name="T16" fmla="*/ 151 w 284"/>
                  <a:gd name="T17" fmla="*/ 115 h 461"/>
                  <a:gd name="T18" fmla="*/ 150 w 284"/>
                  <a:gd name="T19" fmla="*/ 144 h 461"/>
                  <a:gd name="T20" fmla="*/ 131 w 284"/>
                  <a:gd name="T21" fmla="*/ 162 h 461"/>
                  <a:gd name="T22" fmla="*/ 121 w 284"/>
                  <a:gd name="T23" fmla="*/ 163 h 461"/>
                  <a:gd name="T24" fmla="*/ 111 w 284"/>
                  <a:gd name="T25" fmla="*/ 135 h 461"/>
                  <a:gd name="T26" fmla="*/ 112 w 284"/>
                  <a:gd name="T27" fmla="*/ 107 h 461"/>
                  <a:gd name="T28" fmla="*/ 85 w 284"/>
                  <a:gd name="T29" fmla="*/ 102 h 461"/>
                  <a:gd name="T30" fmla="*/ 80 w 284"/>
                  <a:gd name="T31" fmla="*/ 95 h 461"/>
                  <a:gd name="T32" fmla="*/ 5 w 284"/>
                  <a:gd name="T33" fmla="*/ 117 h 461"/>
                  <a:gd name="T34" fmla="*/ 7 w 284"/>
                  <a:gd name="T35" fmla="*/ 145 h 461"/>
                  <a:gd name="T36" fmla="*/ 70 w 284"/>
                  <a:gd name="T37" fmla="*/ 168 h 461"/>
                  <a:gd name="T38" fmla="*/ 75 w 284"/>
                  <a:gd name="T39" fmla="*/ 206 h 461"/>
                  <a:gd name="T40" fmla="*/ 68 w 284"/>
                  <a:gd name="T41" fmla="*/ 222 h 461"/>
                  <a:gd name="T42" fmla="*/ 61 w 284"/>
                  <a:gd name="T43" fmla="*/ 276 h 461"/>
                  <a:gd name="T44" fmla="*/ 57 w 284"/>
                  <a:gd name="T45" fmla="*/ 300 h 461"/>
                  <a:gd name="T46" fmla="*/ 25 w 284"/>
                  <a:gd name="T47" fmla="*/ 329 h 461"/>
                  <a:gd name="T48" fmla="*/ 48 w 284"/>
                  <a:gd name="T49" fmla="*/ 451 h 461"/>
                  <a:gd name="T50" fmla="*/ 69 w 284"/>
                  <a:gd name="T51" fmla="*/ 426 h 461"/>
                  <a:gd name="T52" fmla="*/ 133 w 284"/>
                  <a:gd name="T53" fmla="*/ 389 h 461"/>
                  <a:gd name="T54" fmla="*/ 142 w 284"/>
                  <a:gd name="T55" fmla="*/ 352 h 461"/>
                  <a:gd name="T56" fmla="*/ 129 w 284"/>
                  <a:gd name="T57" fmla="*/ 301 h 461"/>
                  <a:gd name="T58" fmla="*/ 123 w 284"/>
                  <a:gd name="T59" fmla="*/ 258 h 461"/>
                  <a:gd name="T60" fmla="*/ 166 w 284"/>
                  <a:gd name="T61" fmla="*/ 217 h 461"/>
                  <a:gd name="T62" fmla="*/ 257 w 284"/>
                  <a:gd name="T63" fmla="*/ 156 h 461"/>
                  <a:gd name="T64" fmla="*/ 274 w 284"/>
                  <a:gd name="T65" fmla="*/ 8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4" h="461">
                    <a:moveTo>
                      <a:pt x="274" y="83"/>
                    </a:moveTo>
                    <a:cubicBezTo>
                      <a:pt x="274" y="75"/>
                      <a:pt x="280" y="69"/>
                      <a:pt x="281" y="61"/>
                    </a:cubicBezTo>
                    <a:cubicBezTo>
                      <a:pt x="281" y="53"/>
                      <a:pt x="275" y="46"/>
                      <a:pt x="274" y="39"/>
                    </a:cubicBezTo>
                    <a:cubicBezTo>
                      <a:pt x="272" y="30"/>
                      <a:pt x="274" y="22"/>
                      <a:pt x="274" y="13"/>
                    </a:cubicBezTo>
                    <a:cubicBezTo>
                      <a:pt x="274" y="8"/>
                      <a:pt x="273" y="4"/>
                      <a:pt x="271" y="0"/>
                    </a:cubicBezTo>
                    <a:cubicBezTo>
                      <a:pt x="266" y="5"/>
                      <a:pt x="259" y="8"/>
                      <a:pt x="253" y="10"/>
                    </a:cubicBezTo>
                    <a:cubicBezTo>
                      <a:pt x="244" y="13"/>
                      <a:pt x="231" y="18"/>
                      <a:pt x="222" y="20"/>
                    </a:cubicBezTo>
                    <a:cubicBezTo>
                      <a:pt x="217" y="21"/>
                      <a:pt x="212" y="17"/>
                      <a:pt x="207" y="18"/>
                    </a:cubicBezTo>
                    <a:cubicBezTo>
                      <a:pt x="204" y="19"/>
                      <a:pt x="201" y="25"/>
                      <a:pt x="198" y="26"/>
                    </a:cubicBezTo>
                    <a:cubicBezTo>
                      <a:pt x="189" y="29"/>
                      <a:pt x="170" y="28"/>
                      <a:pt x="160" y="27"/>
                    </a:cubicBezTo>
                    <a:cubicBezTo>
                      <a:pt x="152" y="25"/>
                      <a:pt x="147" y="23"/>
                      <a:pt x="139" y="21"/>
                    </a:cubicBezTo>
                    <a:cubicBezTo>
                      <a:pt x="134" y="21"/>
                      <a:pt x="128" y="23"/>
                      <a:pt x="123" y="20"/>
                    </a:cubicBezTo>
                    <a:cubicBezTo>
                      <a:pt x="120" y="25"/>
                      <a:pt x="116" y="29"/>
                      <a:pt x="114" y="35"/>
                    </a:cubicBezTo>
                    <a:cubicBezTo>
                      <a:pt x="110" y="43"/>
                      <a:pt x="112" y="47"/>
                      <a:pt x="114" y="55"/>
                    </a:cubicBezTo>
                    <a:cubicBezTo>
                      <a:pt x="116" y="60"/>
                      <a:pt x="115" y="72"/>
                      <a:pt x="118" y="77"/>
                    </a:cubicBezTo>
                    <a:cubicBezTo>
                      <a:pt x="120" y="80"/>
                      <a:pt x="123" y="78"/>
                      <a:pt x="126" y="81"/>
                    </a:cubicBezTo>
                    <a:cubicBezTo>
                      <a:pt x="131" y="85"/>
                      <a:pt x="135" y="91"/>
                      <a:pt x="139" y="96"/>
                    </a:cubicBezTo>
                    <a:cubicBezTo>
                      <a:pt x="145" y="101"/>
                      <a:pt x="151" y="107"/>
                      <a:pt x="151" y="115"/>
                    </a:cubicBezTo>
                    <a:cubicBezTo>
                      <a:pt x="151" y="121"/>
                      <a:pt x="149" y="125"/>
                      <a:pt x="149" y="130"/>
                    </a:cubicBezTo>
                    <a:cubicBezTo>
                      <a:pt x="149" y="134"/>
                      <a:pt x="152" y="140"/>
                      <a:pt x="150" y="144"/>
                    </a:cubicBezTo>
                    <a:cubicBezTo>
                      <a:pt x="148" y="151"/>
                      <a:pt x="145" y="149"/>
                      <a:pt x="140" y="152"/>
                    </a:cubicBezTo>
                    <a:cubicBezTo>
                      <a:pt x="135" y="155"/>
                      <a:pt x="135" y="159"/>
                      <a:pt x="131" y="162"/>
                    </a:cubicBezTo>
                    <a:cubicBezTo>
                      <a:pt x="134" y="166"/>
                      <a:pt x="143" y="183"/>
                      <a:pt x="130" y="180"/>
                    </a:cubicBezTo>
                    <a:cubicBezTo>
                      <a:pt x="128" y="171"/>
                      <a:pt x="127" y="169"/>
                      <a:pt x="121" y="163"/>
                    </a:cubicBezTo>
                    <a:cubicBezTo>
                      <a:pt x="116" y="157"/>
                      <a:pt x="112" y="151"/>
                      <a:pt x="107" y="145"/>
                    </a:cubicBezTo>
                    <a:cubicBezTo>
                      <a:pt x="110" y="143"/>
                      <a:pt x="110" y="138"/>
                      <a:pt x="111" y="135"/>
                    </a:cubicBezTo>
                    <a:cubicBezTo>
                      <a:pt x="113" y="131"/>
                      <a:pt x="116" y="129"/>
                      <a:pt x="116" y="123"/>
                    </a:cubicBezTo>
                    <a:cubicBezTo>
                      <a:pt x="116" y="119"/>
                      <a:pt x="115" y="111"/>
                      <a:pt x="112" y="107"/>
                    </a:cubicBezTo>
                    <a:cubicBezTo>
                      <a:pt x="108" y="103"/>
                      <a:pt x="102" y="106"/>
                      <a:pt x="97" y="106"/>
                    </a:cubicBezTo>
                    <a:cubicBezTo>
                      <a:pt x="91" y="107"/>
                      <a:pt x="90" y="108"/>
                      <a:pt x="85" y="102"/>
                    </a:cubicBezTo>
                    <a:cubicBezTo>
                      <a:pt x="84" y="101"/>
                      <a:pt x="82" y="97"/>
                      <a:pt x="81" y="96"/>
                    </a:cubicBezTo>
                    <a:cubicBezTo>
                      <a:pt x="81" y="96"/>
                      <a:pt x="80" y="95"/>
                      <a:pt x="80" y="95"/>
                    </a:cubicBezTo>
                    <a:cubicBezTo>
                      <a:pt x="70" y="99"/>
                      <a:pt x="59" y="101"/>
                      <a:pt x="49" y="104"/>
                    </a:cubicBezTo>
                    <a:cubicBezTo>
                      <a:pt x="36" y="109"/>
                      <a:pt x="15" y="107"/>
                      <a:pt x="5" y="117"/>
                    </a:cubicBezTo>
                    <a:cubicBezTo>
                      <a:pt x="0" y="122"/>
                      <a:pt x="4" y="125"/>
                      <a:pt x="2" y="130"/>
                    </a:cubicBezTo>
                    <a:cubicBezTo>
                      <a:pt x="5" y="134"/>
                      <a:pt x="7" y="140"/>
                      <a:pt x="7" y="145"/>
                    </a:cubicBezTo>
                    <a:cubicBezTo>
                      <a:pt x="23" y="147"/>
                      <a:pt x="35" y="155"/>
                      <a:pt x="48" y="159"/>
                    </a:cubicBezTo>
                    <a:cubicBezTo>
                      <a:pt x="54" y="161"/>
                      <a:pt x="65" y="163"/>
                      <a:pt x="70" y="168"/>
                    </a:cubicBezTo>
                    <a:cubicBezTo>
                      <a:pt x="73" y="173"/>
                      <a:pt x="71" y="181"/>
                      <a:pt x="72" y="187"/>
                    </a:cubicBezTo>
                    <a:cubicBezTo>
                      <a:pt x="73" y="194"/>
                      <a:pt x="74" y="199"/>
                      <a:pt x="75" y="206"/>
                    </a:cubicBezTo>
                    <a:cubicBezTo>
                      <a:pt x="75" y="208"/>
                      <a:pt x="76" y="213"/>
                      <a:pt x="75" y="215"/>
                    </a:cubicBezTo>
                    <a:cubicBezTo>
                      <a:pt x="74" y="219"/>
                      <a:pt x="69" y="218"/>
                      <a:pt x="68" y="222"/>
                    </a:cubicBezTo>
                    <a:cubicBezTo>
                      <a:pt x="65" y="234"/>
                      <a:pt x="71" y="244"/>
                      <a:pt x="71" y="258"/>
                    </a:cubicBezTo>
                    <a:cubicBezTo>
                      <a:pt x="72" y="264"/>
                      <a:pt x="68" y="275"/>
                      <a:pt x="61" y="276"/>
                    </a:cubicBezTo>
                    <a:cubicBezTo>
                      <a:pt x="60" y="281"/>
                      <a:pt x="60" y="285"/>
                      <a:pt x="61" y="290"/>
                    </a:cubicBezTo>
                    <a:cubicBezTo>
                      <a:pt x="54" y="293"/>
                      <a:pt x="60" y="296"/>
                      <a:pt x="57" y="300"/>
                    </a:cubicBezTo>
                    <a:cubicBezTo>
                      <a:pt x="54" y="303"/>
                      <a:pt x="48" y="309"/>
                      <a:pt x="44" y="312"/>
                    </a:cubicBezTo>
                    <a:cubicBezTo>
                      <a:pt x="40" y="316"/>
                      <a:pt x="31" y="323"/>
                      <a:pt x="25" y="329"/>
                    </a:cubicBezTo>
                    <a:cubicBezTo>
                      <a:pt x="45" y="345"/>
                      <a:pt x="46" y="395"/>
                      <a:pt x="48" y="418"/>
                    </a:cubicBezTo>
                    <a:cubicBezTo>
                      <a:pt x="49" y="426"/>
                      <a:pt x="45" y="443"/>
                      <a:pt x="48" y="451"/>
                    </a:cubicBezTo>
                    <a:cubicBezTo>
                      <a:pt x="51" y="457"/>
                      <a:pt x="59" y="459"/>
                      <a:pt x="67" y="461"/>
                    </a:cubicBezTo>
                    <a:cubicBezTo>
                      <a:pt x="66" y="449"/>
                      <a:pt x="65" y="437"/>
                      <a:pt x="69" y="426"/>
                    </a:cubicBezTo>
                    <a:cubicBezTo>
                      <a:pt x="75" y="408"/>
                      <a:pt x="92" y="416"/>
                      <a:pt x="105" y="411"/>
                    </a:cubicBezTo>
                    <a:cubicBezTo>
                      <a:pt x="112" y="408"/>
                      <a:pt x="129" y="396"/>
                      <a:pt x="133" y="389"/>
                    </a:cubicBezTo>
                    <a:cubicBezTo>
                      <a:pt x="137" y="383"/>
                      <a:pt x="134" y="376"/>
                      <a:pt x="137" y="370"/>
                    </a:cubicBezTo>
                    <a:cubicBezTo>
                      <a:pt x="140" y="362"/>
                      <a:pt x="142" y="361"/>
                      <a:pt x="142" y="352"/>
                    </a:cubicBezTo>
                    <a:cubicBezTo>
                      <a:pt x="143" y="344"/>
                      <a:pt x="143" y="335"/>
                      <a:pt x="140" y="327"/>
                    </a:cubicBezTo>
                    <a:cubicBezTo>
                      <a:pt x="138" y="318"/>
                      <a:pt x="131" y="310"/>
                      <a:pt x="129" y="301"/>
                    </a:cubicBezTo>
                    <a:cubicBezTo>
                      <a:pt x="127" y="293"/>
                      <a:pt x="130" y="286"/>
                      <a:pt x="126" y="278"/>
                    </a:cubicBezTo>
                    <a:cubicBezTo>
                      <a:pt x="122" y="269"/>
                      <a:pt x="117" y="267"/>
                      <a:pt x="123" y="258"/>
                    </a:cubicBezTo>
                    <a:cubicBezTo>
                      <a:pt x="127" y="251"/>
                      <a:pt x="138" y="245"/>
                      <a:pt x="144" y="240"/>
                    </a:cubicBezTo>
                    <a:cubicBezTo>
                      <a:pt x="151" y="233"/>
                      <a:pt x="159" y="225"/>
                      <a:pt x="166" y="217"/>
                    </a:cubicBezTo>
                    <a:cubicBezTo>
                      <a:pt x="177" y="206"/>
                      <a:pt x="185" y="195"/>
                      <a:pt x="198" y="190"/>
                    </a:cubicBezTo>
                    <a:cubicBezTo>
                      <a:pt x="218" y="182"/>
                      <a:pt x="241" y="172"/>
                      <a:pt x="257" y="156"/>
                    </a:cubicBezTo>
                    <a:cubicBezTo>
                      <a:pt x="273" y="141"/>
                      <a:pt x="284" y="130"/>
                      <a:pt x="279" y="106"/>
                    </a:cubicBezTo>
                    <a:cubicBezTo>
                      <a:pt x="277" y="99"/>
                      <a:pt x="274" y="90"/>
                      <a:pt x="274" y="8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3" name="Freeform 575">
                <a:extLst>
                  <a:ext uri="{FF2B5EF4-FFF2-40B4-BE49-F238E27FC236}">
                    <a16:creationId xmlns:a16="http://schemas.microsoft.com/office/drawing/2014/main" id="{FCBC6558-7352-48E6-BC5E-A66CCDDAF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755" y="4514469"/>
                <a:ext cx="133817" cy="145245"/>
              </a:xfrm>
              <a:custGeom>
                <a:avLst/>
                <a:gdLst>
                  <a:gd name="T0" fmla="*/ 137 w 154"/>
                  <a:gd name="T1" fmla="*/ 68 h 167"/>
                  <a:gd name="T2" fmla="*/ 153 w 154"/>
                  <a:gd name="T3" fmla="*/ 38 h 167"/>
                  <a:gd name="T4" fmla="*/ 125 w 154"/>
                  <a:gd name="T5" fmla="*/ 29 h 167"/>
                  <a:gd name="T6" fmla="*/ 122 w 154"/>
                  <a:gd name="T7" fmla="*/ 7 h 167"/>
                  <a:gd name="T8" fmla="*/ 71 w 154"/>
                  <a:gd name="T9" fmla="*/ 4 h 167"/>
                  <a:gd name="T10" fmla="*/ 61 w 154"/>
                  <a:gd name="T11" fmla="*/ 36 h 167"/>
                  <a:gd name="T12" fmla="*/ 22 w 154"/>
                  <a:gd name="T13" fmla="*/ 36 h 167"/>
                  <a:gd name="T14" fmla="*/ 16 w 154"/>
                  <a:gd name="T15" fmla="*/ 56 h 167"/>
                  <a:gd name="T16" fmla="*/ 11 w 154"/>
                  <a:gd name="T17" fmla="*/ 77 h 167"/>
                  <a:gd name="T18" fmla="*/ 6 w 154"/>
                  <a:gd name="T19" fmla="*/ 94 h 167"/>
                  <a:gd name="T20" fmla="*/ 46 w 154"/>
                  <a:gd name="T21" fmla="*/ 152 h 167"/>
                  <a:gd name="T22" fmla="*/ 61 w 154"/>
                  <a:gd name="T23" fmla="*/ 166 h 167"/>
                  <a:gd name="T24" fmla="*/ 72 w 154"/>
                  <a:gd name="T25" fmla="*/ 159 h 167"/>
                  <a:gd name="T26" fmla="*/ 83 w 154"/>
                  <a:gd name="T27" fmla="*/ 163 h 167"/>
                  <a:gd name="T28" fmla="*/ 83 w 154"/>
                  <a:gd name="T29" fmla="*/ 154 h 167"/>
                  <a:gd name="T30" fmla="*/ 74 w 154"/>
                  <a:gd name="T31" fmla="*/ 132 h 167"/>
                  <a:gd name="T32" fmla="*/ 98 w 154"/>
                  <a:gd name="T33" fmla="*/ 126 h 167"/>
                  <a:gd name="T34" fmla="*/ 99 w 154"/>
                  <a:gd name="T35" fmla="*/ 116 h 167"/>
                  <a:gd name="T36" fmla="*/ 122 w 154"/>
                  <a:gd name="T37" fmla="*/ 126 h 167"/>
                  <a:gd name="T38" fmla="*/ 135 w 154"/>
                  <a:gd name="T39" fmla="*/ 122 h 167"/>
                  <a:gd name="T40" fmla="*/ 144 w 154"/>
                  <a:gd name="T41" fmla="*/ 132 h 167"/>
                  <a:gd name="T42" fmla="*/ 151 w 154"/>
                  <a:gd name="T43" fmla="*/ 98 h 167"/>
                  <a:gd name="T44" fmla="*/ 151 w 154"/>
                  <a:gd name="T45" fmla="*/ 81 h 167"/>
                  <a:gd name="T46" fmla="*/ 137 w 154"/>
                  <a:gd name="T47" fmla="*/ 68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4" h="167">
                    <a:moveTo>
                      <a:pt x="137" y="68"/>
                    </a:moveTo>
                    <a:cubicBezTo>
                      <a:pt x="130" y="51"/>
                      <a:pt x="154" y="52"/>
                      <a:pt x="153" y="38"/>
                    </a:cubicBezTo>
                    <a:cubicBezTo>
                      <a:pt x="151" y="19"/>
                      <a:pt x="135" y="32"/>
                      <a:pt x="125" y="29"/>
                    </a:cubicBezTo>
                    <a:cubicBezTo>
                      <a:pt x="114" y="25"/>
                      <a:pt x="116" y="15"/>
                      <a:pt x="122" y="7"/>
                    </a:cubicBezTo>
                    <a:cubicBezTo>
                      <a:pt x="108" y="5"/>
                      <a:pt x="81" y="0"/>
                      <a:pt x="71" y="4"/>
                    </a:cubicBezTo>
                    <a:cubicBezTo>
                      <a:pt x="69" y="18"/>
                      <a:pt x="78" y="33"/>
                      <a:pt x="61" y="36"/>
                    </a:cubicBezTo>
                    <a:cubicBezTo>
                      <a:pt x="51" y="39"/>
                      <a:pt x="34" y="38"/>
                      <a:pt x="22" y="36"/>
                    </a:cubicBezTo>
                    <a:cubicBezTo>
                      <a:pt x="20" y="43"/>
                      <a:pt x="18" y="50"/>
                      <a:pt x="16" y="56"/>
                    </a:cubicBezTo>
                    <a:cubicBezTo>
                      <a:pt x="14" y="63"/>
                      <a:pt x="15" y="71"/>
                      <a:pt x="11" y="77"/>
                    </a:cubicBezTo>
                    <a:cubicBezTo>
                      <a:pt x="4" y="88"/>
                      <a:pt x="0" y="82"/>
                      <a:pt x="6" y="94"/>
                    </a:cubicBezTo>
                    <a:cubicBezTo>
                      <a:pt x="15" y="116"/>
                      <a:pt x="29" y="136"/>
                      <a:pt x="46" y="152"/>
                    </a:cubicBezTo>
                    <a:cubicBezTo>
                      <a:pt x="51" y="157"/>
                      <a:pt x="56" y="161"/>
                      <a:pt x="61" y="166"/>
                    </a:cubicBezTo>
                    <a:cubicBezTo>
                      <a:pt x="65" y="163"/>
                      <a:pt x="68" y="160"/>
                      <a:pt x="72" y="159"/>
                    </a:cubicBezTo>
                    <a:cubicBezTo>
                      <a:pt x="77" y="158"/>
                      <a:pt x="75" y="167"/>
                      <a:pt x="83" y="163"/>
                    </a:cubicBezTo>
                    <a:cubicBezTo>
                      <a:pt x="90" y="159"/>
                      <a:pt x="84" y="157"/>
                      <a:pt x="83" y="154"/>
                    </a:cubicBezTo>
                    <a:cubicBezTo>
                      <a:pt x="81" y="146"/>
                      <a:pt x="69" y="139"/>
                      <a:pt x="74" y="132"/>
                    </a:cubicBezTo>
                    <a:cubicBezTo>
                      <a:pt x="78" y="126"/>
                      <a:pt x="91" y="129"/>
                      <a:pt x="98" y="126"/>
                    </a:cubicBezTo>
                    <a:cubicBezTo>
                      <a:pt x="97" y="123"/>
                      <a:pt x="99" y="119"/>
                      <a:pt x="99" y="116"/>
                    </a:cubicBezTo>
                    <a:cubicBezTo>
                      <a:pt x="111" y="115"/>
                      <a:pt x="108" y="128"/>
                      <a:pt x="122" y="126"/>
                    </a:cubicBezTo>
                    <a:cubicBezTo>
                      <a:pt x="126" y="125"/>
                      <a:pt x="131" y="121"/>
                      <a:pt x="135" y="122"/>
                    </a:cubicBezTo>
                    <a:cubicBezTo>
                      <a:pt x="140" y="124"/>
                      <a:pt x="138" y="131"/>
                      <a:pt x="144" y="132"/>
                    </a:cubicBezTo>
                    <a:cubicBezTo>
                      <a:pt x="150" y="120"/>
                      <a:pt x="151" y="113"/>
                      <a:pt x="151" y="98"/>
                    </a:cubicBezTo>
                    <a:cubicBezTo>
                      <a:pt x="151" y="92"/>
                      <a:pt x="153" y="86"/>
                      <a:pt x="151" y="81"/>
                    </a:cubicBezTo>
                    <a:cubicBezTo>
                      <a:pt x="147" y="75"/>
                      <a:pt x="140" y="74"/>
                      <a:pt x="137" y="6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4" name="Freeform 576">
                <a:extLst>
                  <a:ext uri="{FF2B5EF4-FFF2-40B4-BE49-F238E27FC236}">
                    <a16:creationId xmlns:a16="http://schemas.microsoft.com/office/drawing/2014/main" id="{07D3CF87-A9B7-4109-B0C9-68EF9E0D4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1924" y="4517787"/>
                <a:ext cx="48661" cy="30597"/>
              </a:xfrm>
              <a:custGeom>
                <a:avLst/>
                <a:gdLst>
                  <a:gd name="T0" fmla="*/ 39 w 56"/>
                  <a:gd name="T1" fmla="*/ 32 h 35"/>
                  <a:gd name="T2" fmla="*/ 49 w 56"/>
                  <a:gd name="T3" fmla="*/ 0 h 35"/>
                  <a:gd name="T4" fmla="*/ 46 w 56"/>
                  <a:gd name="T5" fmla="*/ 5 h 35"/>
                  <a:gd name="T6" fmla="*/ 4 w 56"/>
                  <a:gd name="T7" fmla="*/ 0 h 35"/>
                  <a:gd name="T8" fmla="*/ 0 w 56"/>
                  <a:gd name="T9" fmla="*/ 32 h 35"/>
                  <a:gd name="T10" fmla="*/ 39 w 56"/>
                  <a:gd name="T11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35">
                    <a:moveTo>
                      <a:pt x="39" y="32"/>
                    </a:moveTo>
                    <a:cubicBezTo>
                      <a:pt x="56" y="29"/>
                      <a:pt x="47" y="14"/>
                      <a:pt x="49" y="0"/>
                    </a:cubicBezTo>
                    <a:cubicBezTo>
                      <a:pt x="47" y="1"/>
                      <a:pt x="46" y="3"/>
                      <a:pt x="46" y="5"/>
                    </a:cubicBezTo>
                    <a:cubicBezTo>
                      <a:pt x="32" y="7"/>
                      <a:pt x="18" y="2"/>
                      <a:pt x="4" y="0"/>
                    </a:cubicBezTo>
                    <a:cubicBezTo>
                      <a:pt x="3" y="11"/>
                      <a:pt x="2" y="22"/>
                      <a:pt x="0" y="32"/>
                    </a:cubicBezTo>
                    <a:cubicBezTo>
                      <a:pt x="12" y="34"/>
                      <a:pt x="29" y="35"/>
                      <a:pt x="39" y="3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5" name="Freeform 577">
                <a:extLst>
                  <a:ext uri="{FF2B5EF4-FFF2-40B4-BE49-F238E27FC236}">
                    <a16:creationId xmlns:a16="http://schemas.microsoft.com/office/drawing/2014/main" id="{40A014C2-7D72-418E-B298-7817E7862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839" y="4479448"/>
                <a:ext cx="175105" cy="206440"/>
              </a:xfrm>
              <a:custGeom>
                <a:avLst/>
                <a:gdLst>
                  <a:gd name="T0" fmla="*/ 96 w 201"/>
                  <a:gd name="T1" fmla="*/ 222 h 237"/>
                  <a:gd name="T2" fmla="*/ 114 w 201"/>
                  <a:gd name="T3" fmla="*/ 218 h 237"/>
                  <a:gd name="T4" fmla="*/ 133 w 201"/>
                  <a:gd name="T5" fmla="*/ 205 h 237"/>
                  <a:gd name="T6" fmla="*/ 143 w 201"/>
                  <a:gd name="T7" fmla="*/ 159 h 237"/>
                  <a:gd name="T8" fmla="*/ 171 w 201"/>
                  <a:gd name="T9" fmla="*/ 127 h 237"/>
                  <a:gd name="T10" fmla="*/ 179 w 201"/>
                  <a:gd name="T11" fmla="*/ 107 h 237"/>
                  <a:gd name="T12" fmla="*/ 186 w 201"/>
                  <a:gd name="T13" fmla="*/ 86 h 237"/>
                  <a:gd name="T14" fmla="*/ 196 w 201"/>
                  <a:gd name="T15" fmla="*/ 34 h 237"/>
                  <a:gd name="T16" fmla="*/ 201 w 201"/>
                  <a:gd name="T17" fmla="*/ 10 h 237"/>
                  <a:gd name="T18" fmla="*/ 155 w 201"/>
                  <a:gd name="T19" fmla="*/ 7 h 237"/>
                  <a:gd name="T20" fmla="*/ 137 w 201"/>
                  <a:gd name="T21" fmla="*/ 43 h 237"/>
                  <a:gd name="T22" fmla="*/ 137 w 201"/>
                  <a:gd name="T23" fmla="*/ 57 h 237"/>
                  <a:gd name="T24" fmla="*/ 69 w 201"/>
                  <a:gd name="T25" fmla="*/ 49 h 237"/>
                  <a:gd name="T26" fmla="*/ 61 w 201"/>
                  <a:gd name="T27" fmla="*/ 47 h 237"/>
                  <a:gd name="T28" fmla="*/ 64 w 201"/>
                  <a:gd name="T29" fmla="*/ 69 h 237"/>
                  <a:gd name="T30" fmla="*/ 92 w 201"/>
                  <a:gd name="T31" fmla="*/ 78 h 237"/>
                  <a:gd name="T32" fmla="*/ 76 w 201"/>
                  <a:gd name="T33" fmla="*/ 108 h 237"/>
                  <a:gd name="T34" fmla="*/ 90 w 201"/>
                  <a:gd name="T35" fmla="*/ 121 h 237"/>
                  <a:gd name="T36" fmla="*/ 90 w 201"/>
                  <a:gd name="T37" fmla="*/ 138 h 237"/>
                  <a:gd name="T38" fmla="*/ 83 w 201"/>
                  <a:gd name="T39" fmla="*/ 172 h 237"/>
                  <a:gd name="T40" fmla="*/ 74 w 201"/>
                  <a:gd name="T41" fmla="*/ 162 h 237"/>
                  <a:gd name="T42" fmla="*/ 61 w 201"/>
                  <a:gd name="T43" fmla="*/ 166 h 237"/>
                  <a:gd name="T44" fmla="*/ 38 w 201"/>
                  <a:gd name="T45" fmla="*/ 156 h 237"/>
                  <a:gd name="T46" fmla="*/ 37 w 201"/>
                  <a:gd name="T47" fmla="*/ 166 h 237"/>
                  <a:gd name="T48" fmla="*/ 13 w 201"/>
                  <a:gd name="T49" fmla="*/ 172 h 237"/>
                  <a:gd name="T50" fmla="*/ 22 w 201"/>
                  <a:gd name="T51" fmla="*/ 194 h 237"/>
                  <a:gd name="T52" fmla="*/ 22 w 201"/>
                  <a:gd name="T53" fmla="*/ 203 h 237"/>
                  <a:gd name="T54" fmla="*/ 11 w 201"/>
                  <a:gd name="T55" fmla="*/ 199 h 237"/>
                  <a:gd name="T56" fmla="*/ 0 w 201"/>
                  <a:gd name="T57" fmla="*/ 206 h 237"/>
                  <a:gd name="T58" fmla="*/ 26 w 201"/>
                  <a:gd name="T59" fmla="*/ 237 h 237"/>
                  <a:gd name="T60" fmla="*/ 56 w 201"/>
                  <a:gd name="T61" fmla="*/ 224 h 237"/>
                  <a:gd name="T62" fmla="*/ 96 w 201"/>
                  <a:gd name="T63" fmla="*/ 222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237">
                    <a:moveTo>
                      <a:pt x="96" y="222"/>
                    </a:moveTo>
                    <a:cubicBezTo>
                      <a:pt x="109" y="225"/>
                      <a:pt x="103" y="228"/>
                      <a:pt x="114" y="218"/>
                    </a:cubicBezTo>
                    <a:cubicBezTo>
                      <a:pt x="120" y="213"/>
                      <a:pt x="127" y="211"/>
                      <a:pt x="133" y="205"/>
                    </a:cubicBezTo>
                    <a:cubicBezTo>
                      <a:pt x="148" y="191"/>
                      <a:pt x="134" y="175"/>
                      <a:pt x="143" y="159"/>
                    </a:cubicBezTo>
                    <a:cubicBezTo>
                      <a:pt x="150" y="145"/>
                      <a:pt x="161" y="138"/>
                      <a:pt x="171" y="127"/>
                    </a:cubicBezTo>
                    <a:cubicBezTo>
                      <a:pt x="176" y="120"/>
                      <a:pt x="176" y="114"/>
                      <a:pt x="179" y="107"/>
                    </a:cubicBezTo>
                    <a:cubicBezTo>
                      <a:pt x="181" y="100"/>
                      <a:pt x="185" y="93"/>
                      <a:pt x="186" y="86"/>
                    </a:cubicBezTo>
                    <a:cubicBezTo>
                      <a:pt x="189" y="68"/>
                      <a:pt x="192" y="52"/>
                      <a:pt x="196" y="34"/>
                    </a:cubicBezTo>
                    <a:cubicBezTo>
                      <a:pt x="198" y="26"/>
                      <a:pt x="201" y="18"/>
                      <a:pt x="201" y="10"/>
                    </a:cubicBezTo>
                    <a:cubicBezTo>
                      <a:pt x="189" y="10"/>
                      <a:pt x="165" y="0"/>
                      <a:pt x="155" y="7"/>
                    </a:cubicBezTo>
                    <a:cubicBezTo>
                      <a:pt x="143" y="16"/>
                      <a:pt x="153" y="37"/>
                      <a:pt x="137" y="43"/>
                    </a:cubicBezTo>
                    <a:cubicBezTo>
                      <a:pt x="136" y="48"/>
                      <a:pt x="136" y="53"/>
                      <a:pt x="137" y="57"/>
                    </a:cubicBezTo>
                    <a:cubicBezTo>
                      <a:pt x="116" y="49"/>
                      <a:pt x="93" y="52"/>
                      <a:pt x="69" y="49"/>
                    </a:cubicBezTo>
                    <a:cubicBezTo>
                      <a:pt x="68" y="48"/>
                      <a:pt x="65" y="48"/>
                      <a:pt x="61" y="47"/>
                    </a:cubicBezTo>
                    <a:cubicBezTo>
                      <a:pt x="55" y="55"/>
                      <a:pt x="53" y="65"/>
                      <a:pt x="64" y="69"/>
                    </a:cubicBezTo>
                    <a:cubicBezTo>
                      <a:pt x="74" y="72"/>
                      <a:pt x="90" y="59"/>
                      <a:pt x="92" y="78"/>
                    </a:cubicBezTo>
                    <a:cubicBezTo>
                      <a:pt x="93" y="92"/>
                      <a:pt x="69" y="91"/>
                      <a:pt x="76" y="108"/>
                    </a:cubicBezTo>
                    <a:cubicBezTo>
                      <a:pt x="79" y="114"/>
                      <a:pt x="86" y="115"/>
                      <a:pt x="90" y="121"/>
                    </a:cubicBezTo>
                    <a:cubicBezTo>
                      <a:pt x="92" y="126"/>
                      <a:pt x="90" y="132"/>
                      <a:pt x="90" y="138"/>
                    </a:cubicBezTo>
                    <a:cubicBezTo>
                      <a:pt x="90" y="153"/>
                      <a:pt x="89" y="160"/>
                      <a:pt x="83" y="172"/>
                    </a:cubicBezTo>
                    <a:cubicBezTo>
                      <a:pt x="77" y="171"/>
                      <a:pt x="79" y="164"/>
                      <a:pt x="74" y="162"/>
                    </a:cubicBezTo>
                    <a:cubicBezTo>
                      <a:pt x="70" y="161"/>
                      <a:pt x="65" y="165"/>
                      <a:pt x="61" y="166"/>
                    </a:cubicBezTo>
                    <a:cubicBezTo>
                      <a:pt x="47" y="168"/>
                      <a:pt x="50" y="155"/>
                      <a:pt x="38" y="156"/>
                    </a:cubicBezTo>
                    <a:cubicBezTo>
                      <a:pt x="38" y="159"/>
                      <a:pt x="36" y="163"/>
                      <a:pt x="37" y="166"/>
                    </a:cubicBezTo>
                    <a:cubicBezTo>
                      <a:pt x="30" y="169"/>
                      <a:pt x="17" y="166"/>
                      <a:pt x="13" y="172"/>
                    </a:cubicBezTo>
                    <a:cubicBezTo>
                      <a:pt x="8" y="179"/>
                      <a:pt x="20" y="186"/>
                      <a:pt x="22" y="194"/>
                    </a:cubicBezTo>
                    <a:cubicBezTo>
                      <a:pt x="23" y="197"/>
                      <a:pt x="29" y="199"/>
                      <a:pt x="22" y="203"/>
                    </a:cubicBezTo>
                    <a:cubicBezTo>
                      <a:pt x="14" y="207"/>
                      <a:pt x="16" y="198"/>
                      <a:pt x="11" y="199"/>
                    </a:cubicBezTo>
                    <a:cubicBezTo>
                      <a:pt x="7" y="200"/>
                      <a:pt x="4" y="203"/>
                      <a:pt x="0" y="206"/>
                    </a:cubicBezTo>
                    <a:cubicBezTo>
                      <a:pt x="11" y="215"/>
                      <a:pt x="20" y="225"/>
                      <a:pt x="26" y="237"/>
                    </a:cubicBezTo>
                    <a:cubicBezTo>
                      <a:pt x="35" y="231"/>
                      <a:pt x="43" y="224"/>
                      <a:pt x="56" y="224"/>
                    </a:cubicBezTo>
                    <a:cubicBezTo>
                      <a:pt x="68" y="223"/>
                      <a:pt x="86" y="220"/>
                      <a:pt x="96" y="22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6" name="Freeform 578">
                <a:extLst>
                  <a:ext uri="{FF2B5EF4-FFF2-40B4-BE49-F238E27FC236}">
                    <a16:creationId xmlns:a16="http://schemas.microsoft.com/office/drawing/2014/main" id="{A6BE0B17-DF98-4F91-8E2E-1A53D9FFE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8326" y="4444795"/>
                <a:ext cx="451219" cy="440528"/>
              </a:xfrm>
              <a:custGeom>
                <a:avLst/>
                <a:gdLst>
                  <a:gd name="T0" fmla="*/ 503 w 518"/>
                  <a:gd name="T1" fmla="*/ 66 h 506"/>
                  <a:gd name="T2" fmla="*/ 497 w 518"/>
                  <a:gd name="T3" fmla="*/ 44 h 506"/>
                  <a:gd name="T4" fmla="*/ 460 w 518"/>
                  <a:gd name="T5" fmla="*/ 24 h 506"/>
                  <a:gd name="T6" fmla="*/ 440 w 518"/>
                  <a:gd name="T7" fmla="*/ 30 h 506"/>
                  <a:gd name="T8" fmla="*/ 380 w 518"/>
                  <a:gd name="T9" fmla="*/ 6 h 506"/>
                  <a:gd name="T10" fmla="*/ 348 w 518"/>
                  <a:gd name="T11" fmla="*/ 14 h 506"/>
                  <a:gd name="T12" fmla="*/ 311 w 518"/>
                  <a:gd name="T13" fmla="*/ 17 h 506"/>
                  <a:gd name="T14" fmla="*/ 250 w 518"/>
                  <a:gd name="T15" fmla="*/ 28 h 506"/>
                  <a:gd name="T16" fmla="*/ 207 w 518"/>
                  <a:gd name="T17" fmla="*/ 8 h 506"/>
                  <a:gd name="T18" fmla="*/ 175 w 518"/>
                  <a:gd name="T19" fmla="*/ 50 h 506"/>
                  <a:gd name="T20" fmla="*/ 170 w 518"/>
                  <a:gd name="T21" fmla="*/ 74 h 506"/>
                  <a:gd name="T22" fmla="*/ 153 w 518"/>
                  <a:gd name="T23" fmla="*/ 147 h 506"/>
                  <a:gd name="T24" fmla="*/ 117 w 518"/>
                  <a:gd name="T25" fmla="*/ 199 h 506"/>
                  <a:gd name="T26" fmla="*/ 88 w 518"/>
                  <a:gd name="T27" fmla="*/ 258 h 506"/>
                  <a:gd name="T28" fmla="*/ 30 w 518"/>
                  <a:gd name="T29" fmla="*/ 264 h 506"/>
                  <a:gd name="T30" fmla="*/ 1 w 518"/>
                  <a:gd name="T31" fmla="*/ 280 h 506"/>
                  <a:gd name="T32" fmla="*/ 22 w 518"/>
                  <a:gd name="T33" fmla="*/ 304 h 506"/>
                  <a:gd name="T34" fmla="*/ 102 w 518"/>
                  <a:gd name="T35" fmla="*/ 304 h 506"/>
                  <a:gd name="T36" fmla="*/ 156 w 518"/>
                  <a:gd name="T37" fmla="*/ 361 h 506"/>
                  <a:gd name="T38" fmla="*/ 198 w 518"/>
                  <a:gd name="T39" fmla="*/ 359 h 506"/>
                  <a:gd name="T40" fmla="*/ 229 w 518"/>
                  <a:gd name="T41" fmla="*/ 335 h 506"/>
                  <a:gd name="T42" fmla="*/ 255 w 518"/>
                  <a:gd name="T43" fmla="*/ 340 h 506"/>
                  <a:gd name="T44" fmla="*/ 268 w 518"/>
                  <a:gd name="T45" fmla="*/ 375 h 506"/>
                  <a:gd name="T46" fmla="*/ 272 w 518"/>
                  <a:gd name="T47" fmla="*/ 413 h 506"/>
                  <a:gd name="T48" fmla="*/ 287 w 518"/>
                  <a:gd name="T49" fmla="*/ 441 h 506"/>
                  <a:gd name="T50" fmla="*/ 318 w 518"/>
                  <a:gd name="T51" fmla="*/ 440 h 506"/>
                  <a:gd name="T52" fmla="*/ 355 w 518"/>
                  <a:gd name="T53" fmla="*/ 447 h 506"/>
                  <a:gd name="T54" fmla="*/ 419 w 518"/>
                  <a:gd name="T55" fmla="*/ 474 h 506"/>
                  <a:gd name="T56" fmla="*/ 454 w 518"/>
                  <a:gd name="T57" fmla="*/ 503 h 506"/>
                  <a:gd name="T58" fmla="*/ 476 w 518"/>
                  <a:gd name="T59" fmla="*/ 472 h 506"/>
                  <a:gd name="T60" fmla="*/ 437 w 518"/>
                  <a:gd name="T61" fmla="*/ 459 h 506"/>
                  <a:gd name="T62" fmla="*/ 442 w 518"/>
                  <a:gd name="T63" fmla="*/ 402 h 506"/>
                  <a:gd name="T64" fmla="*/ 461 w 518"/>
                  <a:gd name="T65" fmla="*/ 370 h 506"/>
                  <a:gd name="T66" fmla="*/ 500 w 518"/>
                  <a:gd name="T67" fmla="*/ 365 h 506"/>
                  <a:gd name="T68" fmla="*/ 485 w 518"/>
                  <a:gd name="T69" fmla="*/ 335 h 506"/>
                  <a:gd name="T70" fmla="*/ 469 w 518"/>
                  <a:gd name="T71" fmla="*/ 304 h 506"/>
                  <a:gd name="T72" fmla="*/ 461 w 518"/>
                  <a:gd name="T73" fmla="*/ 278 h 506"/>
                  <a:gd name="T74" fmla="*/ 459 w 518"/>
                  <a:gd name="T75" fmla="*/ 243 h 506"/>
                  <a:gd name="T76" fmla="*/ 451 w 518"/>
                  <a:gd name="T77" fmla="*/ 207 h 506"/>
                  <a:gd name="T78" fmla="*/ 459 w 518"/>
                  <a:gd name="T79" fmla="*/ 190 h 506"/>
                  <a:gd name="T80" fmla="*/ 474 w 518"/>
                  <a:gd name="T81" fmla="*/ 143 h 506"/>
                  <a:gd name="T82" fmla="*/ 508 w 518"/>
                  <a:gd name="T83" fmla="*/ 10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18" h="506">
                    <a:moveTo>
                      <a:pt x="506" y="84"/>
                    </a:moveTo>
                    <a:cubicBezTo>
                      <a:pt x="496" y="76"/>
                      <a:pt x="501" y="76"/>
                      <a:pt x="503" y="66"/>
                    </a:cubicBezTo>
                    <a:cubicBezTo>
                      <a:pt x="503" y="67"/>
                      <a:pt x="502" y="58"/>
                      <a:pt x="502" y="57"/>
                    </a:cubicBezTo>
                    <a:cubicBezTo>
                      <a:pt x="502" y="49"/>
                      <a:pt x="505" y="50"/>
                      <a:pt x="497" y="44"/>
                    </a:cubicBezTo>
                    <a:cubicBezTo>
                      <a:pt x="491" y="40"/>
                      <a:pt x="485" y="36"/>
                      <a:pt x="479" y="32"/>
                    </a:cubicBezTo>
                    <a:cubicBezTo>
                      <a:pt x="470" y="25"/>
                      <a:pt x="471" y="24"/>
                      <a:pt x="460" y="24"/>
                    </a:cubicBezTo>
                    <a:cubicBezTo>
                      <a:pt x="456" y="24"/>
                      <a:pt x="451" y="23"/>
                      <a:pt x="448" y="24"/>
                    </a:cubicBezTo>
                    <a:cubicBezTo>
                      <a:pt x="444" y="25"/>
                      <a:pt x="444" y="29"/>
                      <a:pt x="440" y="30"/>
                    </a:cubicBezTo>
                    <a:cubicBezTo>
                      <a:pt x="431" y="30"/>
                      <a:pt x="411" y="13"/>
                      <a:pt x="406" y="4"/>
                    </a:cubicBezTo>
                    <a:cubicBezTo>
                      <a:pt x="398" y="6"/>
                      <a:pt x="390" y="8"/>
                      <a:pt x="380" y="6"/>
                    </a:cubicBezTo>
                    <a:cubicBezTo>
                      <a:pt x="375" y="5"/>
                      <a:pt x="367" y="0"/>
                      <a:pt x="361" y="2"/>
                    </a:cubicBezTo>
                    <a:cubicBezTo>
                      <a:pt x="356" y="4"/>
                      <a:pt x="356" y="13"/>
                      <a:pt x="348" y="14"/>
                    </a:cubicBezTo>
                    <a:cubicBezTo>
                      <a:pt x="340" y="16"/>
                      <a:pt x="337" y="12"/>
                      <a:pt x="328" y="14"/>
                    </a:cubicBezTo>
                    <a:cubicBezTo>
                      <a:pt x="322" y="16"/>
                      <a:pt x="318" y="18"/>
                      <a:pt x="311" y="17"/>
                    </a:cubicBezTo>
                    <a:cubicBezTo>
                      <a:pt x="289" y="16"/>
                      <a:pt x="294" y="19"/>
                      <a:pt x="282" y="34"/>
                    </a:cubicBezTo>
                    <a:cubicBezTo>
                      <a:pt x="272" y="31"/>
                      <a:pt x="260" y="30"/>
                      <a:pt x="250" y="28"/>
                    </a:cubicBezTo>
                    <a:cubicBezTo>
                      <a:pt x="241" y="26"/>
                      <a:pt x="232" y="23"/>
                      <a:pt x="225" y="19"/>
                    </a:cubicBezTo>
                    <a:cubicBezTo>
                      <a:pt x="219" y="16"/>
                      <a:pt x="213" y="9"/>
                      <a:pt x="207" y="8"/>
                    </a:cubicBezTo>
                    <a:cubicBezTo>
                      <a:pt x="193" y="6"/>
                      <a:pt x="181" y="22"/>
                      <a:pt x="178" y="34"/>
                    </a:cubicBezTo>
                    <a:cubicBezTo>
                      <a:pt x="176" y="40"/>
                      <a:pt x="179" y="44"/>
                      <a:pt x="175" y="50"/>
                    </a:cubicBezTo>
                    <a:cubicBezTo>
                      <a:pt x="175" y="50"/>
                      <a:pt x="175" y="50"/>
                      <a:pt x="175" y="50"/>
                    </a:cubicBezTo>
                    <a:cubicBezTo>
                      <a:pt x="175" y="58"/>
                      <a:pt x="172" y="66"/>
                      <a:pt x="170" y="74"/>
                    </a:cubicBezTo>
                    <a:cubicBezTo>
                      <a:pt x="166" y="92"/>
                      <a:pt x="163" y="108"/>
                      <a:pt x="160" y="126"/>
                    </a:cubicBezTo>
                    <a:cubicBezTo>
                      <a:pt x="159" y="133"/>
                      <a:pt x="155" y="140"/>
                      <a:pt x="153" y="147"/>
                    </a:cubicBezTo>
                    <a:cubicBezTo>
                      <a:pt x="150" y="154"/>
                      <a:pt x="150" y="160"/>
                      <a:pt x="145" y="167"/>
                    </a:cubicBezTo>
                    <a:cubicBezTo>
                      <a:pt x="135" y="178"/>
                      <a:pt x="124" y="185"/>
                      <a:pt x="117" y="199"/>
                    </a:cubicBezTo>
                    <a:cubicBezTo>
                      <a:pt x="108" y="215"/>
                      <a:pt x="122" y="231"/>
                      <a:pt x="107" y="245"/>
                    </a:cubicBezTo>
                    <a:cubicBezTo>
                      <a:pt x="101" y="251"/>
                      <a:pt x="94" y="253"/>
                      <a:pt x="88" y="258"/>
                    </a:cubicBezTo>
                    <a:cubicBezTo>
                      <a:pt x="77" y="268"/>
                      <a:pt x="83" y="265"/>
                      <a:pt x="70" y="262"/>
                    </a:cubicBezTo>
                    <a:cubicBezTo>
                      <a:pt x="60" y="260"/>
                      <a:pt x="42" y="263"/>
                      <a:pt x="30" y="264"/>
                    </a:cubicBezTo>
                    <a:cubicBezTo>
                      <a:pt x="17" y="264"/>
                      <a:pt x="9" y="271"/>
                      <a:pt x="0" y="277"/>
                    </a:cubicBezTo>
                    <a:cubicBezTo>
                      <a:pt x="0" y="278"/>
                      <a:pt x="0" y="279"/>
                      <a:pt x="1" y="280"/>
                    </a:cubicBezTo>
                    <a:cubicBezTo>
                      <a:pt x="4" y="288"/>
                      <a:pt x="4" y="295"/>
                      <a:pt x="6" y="303"/>
                    </a:cubicBezTo>
                    <a:cubicBezTo>
                      <a:pt x="11" y="305"/>
                      <a:pt x="13" y="306"/>
                      <a:pt x="22" y="304"/>
                    </a:cubicBezTo>
                    <a:cubicBezTo>
                      <a:pt x="29" y="303"/>
                      <a:pt x="36" y="302"/>
                      <a:pt x="44" y="302"/>
                    </a:cubicBezTo>
                    <a:cubicBezTo>
                      <a:pt x="64" y="302"/>
                      <a:pt x="83" y="303"/>
                      <a:pt x="102" y="304"/>
                    </a:cubicBezTo>
                    <a:cubicBezTo>
                      <a:pt x="124" y="305"/>
                      <a:pt x="123" y="309"/>
                      <a:pt x="129" y="328"/>
                    </a:cubicBezTo>
                    <a:cubicBezTo>
                      <a:pt x="133" y="341"/>
                      <a:pt x="142" y="359"/>
                      <a:pt x="156" y="361"/>
                    </a:cubicBezTo>
                    <a:cubicBezTo>
                      <a:pt x="162" y="361"/>
                      <a:pt x="171" y="358"/>
                      <a:pt x="177" y="358"/>
                    </a:cubicBezTo>
                    <a:cubicBezTo>
                      <a:pt x="183" y="358"/>
                      <a:pt x="191" y="361"/>
                      <a:pt x="198" y="359"/>
                    </a:cubicBezTo>
                    <a:cubicBezTo>
                      <a:pt x="197" y="349"/>
                      <a:pt x="201" y="343"/>
                      <a:pt x="202" y="333"/>
                    </a:cubicBezTo>
                    <a:cubicBezTo>
                      <a:pt x="210" y="332"/>
                      <a:pt x="222" y="331"/>
                      <a:pt x="229" y="335"/>
                    </a:cubicBezTo>
                    <a:cubicBezTo>
                      <a:pt x="229" y="335"/>
                      <a:pt x="228" y="336"/>
                      <a:pt x="228" y="337"/>
                    </a:cubicBezTo>
                    <a:cubicBezTo>
                      <a:pt x="235" y="338"/>
                      <a:pt x="248" y="337"/>
                      <a:pt x="255" y="340"/>
                    </a:cubicBezTo>
                    <a:cubicBezTo>
                      <a:pt x="263" y="344"/>
                      <a:pt x="259" y="345"/>
                      <a:pt x="261" y="354"/>
                    </a:cubicBezTo>
                    <a:cubicBezTo>
                      <a:pt x="262" y="362"/>
                      <a:pt x="267" y="368"/>
                      <a:pt x="268" y="375"/>
                    </a:cubicBezTo>
                    <a:cubicBezTo>
                      <a:pt x="269" y="380"/>
                      <a:pt x="265" y="389"/>
                      <a:pt x="265" y="394"/>
                    </a:cubicBezTo>
                    <a:cubicBezTo>
                      <a:pt x="265" y="404"/>
                      <a:pt x="268" y="404"/>
                      <a:pt x="272" y="413"/>
                    </a:cubicBezTo>
                    <a:cubicBezTo>
                      <a:pt x="275" y="420"/>
                      <a:pt x="273" y="426"/>
                      <a:pt x="274" y="434"/>
                    </a:cubicBezTo>
                    <a:cubicBezTo>
                      <a:pt x="275" y="449"/>
                      <a:pt x="275" y="443"/>
                      <a:pt x="287" y="441"/>
                    </a:cubicBezTo>
                    <a:cubicBezTo>
                      <a:pt x="294" y="440"/>
                      <a:pt x="300" y="441"/>
                      <a:pt x="306" y="441"/>
                    </a:cubicBezTo>
                    <a:cubicBezTo>
                      <a:pt x="310" y="441"/>
                      <a:pt x="314" y="439"/>
                      <a:pt x="318" y="440"/>
                    </a:cubicBezTo>
                    <a:cubicBezTo>
                      <a:pt x="325" y="442"/>
                      <a:pt x="324" y="446"/>
                      <a:pt x="328" y="448"/>
                    </a:cubicBezTo>
                    <a:cubicBezTo>
                      <a:pt x="338" y="452"/>
                      <a:pt x="344" y="444"/>
                      <a:pt x="355" y="447"/>
                    </a:cubicBezTo>
                    <a:cubicBezTo>
                      <a:pt x="354" y="465"/>
                      <a:pt x="398" y="478"/>
                      <a:pt x="403" y="456"/>
                    </a:cubicBezTo>
                    <a:cubicBezTo>
                      <a:pt x="410" y="461"/>
                      <a:pt x="412" y="469"/>
                      <a:pt x="419" y="474"/>
                    </a:cubicBezTo>
                    <a:cubicBezTo>
                      <a:pt x="425" y="478"/>
                      <a:pt x="430" y="481"/>
                      <a:pt x="436" y="486"/>
                    </a:cubicBezTo>
                    <a:cubicBezTo>
                      <a:pt x="441" y="490"/>
                      <a:pt x="449" y="500"/>
                      <a:pt x="454" y="503"/>
                    </a:cubicBezTo>
                    <a:cubicBezTo>
                      <a:pt x="461" y="506"/>
                      <a:pt x="468" y="503"/>
                      <a:pt x="475" y="502"/>
                    </a:cubicBezTo>
                    <a:cubicBezTo>
                      <a:pt x="477" y="492"/>
                      <a:pt x="476" y="482"/>
                      <a:pt x="476" y="472"/>
                    </a:cubicBezTo>
                    <a:cubicBezTo>
                      <a:pt x="465" y="479"/>
                      <a:pt x="465" y="478"/>
                      <a:pt x="455" y="472"/>
                    </a:cubicBezTo>
                    <a:cubicBezTo>
                      <a:pt x="449" y="468"/>
                      <a:pt x="440" y="466"/>
                      <a:pt x="437" y="459"/>
                    </a:cubicBezTo>
                    <a:cubicBezTo>
                      <a:pt x="434" y="450"/>
                      <a:pt x="444" y="435"/>
                      <a:pt x="444" y="422"/>
                    </a:cubicBezTo>
                    <a:cubicBezTo>
                      <a:pt x="445" y="415"/>
                      <a:pt x="444" y="408"/>
                      <a:pt x="442" y="402"/>
                    </a:cubicBezTo>
                    <a:cubicBezTo>
                      <a:pt x="439" y="389"/>
                      <a:pt x="436" y="395"/>
                      <a:pt x="446" y="385"/>
                    </a:cubicBezTo>
                    <a:cubicBezTo>
                      <a:pt x="452" y="379"/>
                      <a:pt x="454" y="373"/>
                      <a:pt x="461" y="370"/>
                    </a:cubicBezTo>
                    <a:cubicBezTo>
                      <a:pt x="467" y="367"/>
                      <a:pt x="477" y="368"/>
                      <a:pt x="484" y="367"/>
                    </a:cubicBezTo>
                    <a:cubicBezTo>
                      <a:pt x="489" y="366"/>
                      <a:pt x="495" y="365"/>
                      <a:pt x="500" y="365"/>
                    </a:cubicBezTo>
                    <a:cubicBezTo>
                      <a:pt x="500" y="364"/>
                      <a:pt x="499" y="363"/>
                      <a:pt x="499" y="362"/>
                    </a:cubicBezTo>
                    <a:cubicBezTo>
                      <a:pt x="496" y="352"/>
                      <a:pt x="492" y="341"/>
                      <a:pt x="485" y="335"/>
                    </a:cubicBezTo>
                    <a:cubicBezTo>
                      <a:pt x="481" y="330"/>
                      <a:pt x="476" y="327"/>
                      <a:pt x="473" y="322"/>
                    </a:cubicBezTo>
                    <a:cubicBezTo>
                      <a:pt x="469" y="316"/>
                      <a:pt x="470" y="311"/>
                      <a:pt x="469" y="304"/>
                    </a:cubicBezTo>
                    <a:cubicBezTo>
                      <a:pt x="469" y="300"/>
                      <a:pt x="469" y="294"/>
                      <a:pt x="467" y="290"/>
                    </a:cubicBezTo>
                    <a:cubicBezTo>
                      <a:pt x="465" y="286"/>
                      <a:pt x="461" y="282"/>
                      <a:pt x="461" y="278"/>
                    </a:cubicBezTo>
                    <a:cubicBezTo>
                      <a:pt x="461" y="272"/>
                      <a:pt x="466" y="269"/>
                      <a:pt x="465" y="262"/>
                    </a:cubicBezTo>
                    <a:cubicBezTo>
                      <a:pt x="465" y="255"/>
                      <a:pt x="459" y="250"/>
                      <a:pt x="459" y="243"/>
                    </a:cubicBezTo>
                    <a:cubicBezTo>
                      <a:pt x="458" y="235"/>
                      <a:pt x="460" y="228"/>
                      <a:pt x="456" y="221"/>
                    </a:cubicBezTo>
                    <a:cubicBezTo>
                      <a:pt x="451" y="214"/>
                      <a:pt x="448" y="215"/>
                      <a:pt x="451" y="207"/>
                    </a:cubicBezTo>
                    <a:cubicBezTo>
                      <a:pt x="452" y="204"/>
                      <a:pt x="454" y="203"/>
                      <a:pt x="455" y="201"/>
                    </a:cubicBezTo>
                    <a:cubicBezTo>
                      <a:pt x="457" y="198"/>
                      <a:pt x="456" y="193"/>
                      <a:pt x="459" y="190"/>
                    </a:cubicBezTo>
                    <a:cubicBezTo>
                      <a:pt x="460" y="189"/>
                      <a:pt x="469" y="184"/>
                      <a:pt x="469" y="184"/>
                    </a:cubicBezTo>
                    <a:cubicBezTo>
                      <a:pt x="469" y="171"/>
                      <a:pt x="470" y="155"/>
                      <a:pt x="474" y="143"/>
                    </a:cubicBezTo>
                    <a:cubicBezTo>
                      <a:pt x="476" y="136"/>
                      <a:pt x="478" y="124"/>
                      <a:pt x="484" y="119"/>
                    </a:cubicBezTo>
                    <a:cubicBezTo>
                      <a:pt x="490" y="113"/>
                      <a:pt x="501" y="107"/>
                      <a:pt x="508" y="100"/>
                    </a:cubicBezTo>
                    <a:cubicBezTo>
                      <a:pt x="518" y="93"/>
                      <a:pt x="513" y="90"/>
                      <a:pt x="506" y="8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7" name="Freeform 579">
                <a:extLst>
                  <a:ext uri="{FF2B5EF4-FFF2-40B4-BE49-F238E27FC236}">
                    <a16:creationId xmlns:a16="http://schemas.microsoft.com/office/drawing/2014/main" id="{764CE50C-FE56-4382-9C61-9113084F7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411" y="4313190"/>
                <a:ext cx="301550" cy="205703"/>
              </a:xfrm>
              <a:custGeom>
                <a:avLst/>
                <a:gdLst>
                  <a:gd name="T0" fmla="*/ 345 w 346"/>
                  <a:gd name="T1" fmla="*/ 155 h 236"/>
                  <a:gd name="T2" fmla="*/ 337 w 346"/>
                  <a:gd name="T3" fmla="*/ 137 h 236"/>
                  <a:gd name="T4" fmla="*/ 321 w 346"/>
                  <a:gd name="T5" fmla="*/ 126 h 236"/>
                  <a:gd name="T6" fmla="*/ 320 w 346"/>
                  <a:gd name="T7" fmla="*/ 116 h 236"/>
                  <a:gd name="T8" fmla="*/ 310 w 346"/>
                  <a:gd name="T9" fmla="*/ 109 h 236"/>
                  <a:gd name="T10" fmla="*/ 291 w 346"/>
                  <a:gd name="T11" fmla="*/ 96 h 236"/>
                  <a:gd name="T12" fmla="*/ 276 w 346"/>
                  <a:gd name="T13" fmla="*/ 77 h 236"/>
                  <a:gd name="T14" fmla="*/ 264 w 346"/>
                  <a:gd name="T15" fmla="*/ 74 h 236"/>
                  <a:gd name="T16" fmla="*/ 264 w 346"/>
                  <a:gd name="T17" fmla="*/ 64 h 236"/>
                  <a:gd name="T18" fmla="*/ 245 w 346"/>
                  <a:gd name="T19" fmla="*/ 62 h 236"/>
                  <a:gd name="T20" fmla="*/ 246 w 346"/>
                  <a:gd name="T21" fmla="*/ 61 h 236"/>
                  <a:gd name="T22" fmla="*/ 247 w 346"/>
                  <a:gd name="T23" fmla="*/ 51 h 236"/>
                  <a:gd name="T24" fmla="*/ 249 w 346"/>
                  <a:gd name="T25" fmla="*/ 40 h 236"/>
                  <a:gd name="T26" fmla="*/ 241 w 346"/>
                  <a:gd name="T27" fmla="*/ 19 h 236"/>
                  <a:gd name="T28" fmla="*/ 232 w 346"/>
                  <a:gd name="T29" fmla="*/ 9 h 236"/>
                  <a:gd name="T30" fmla="*/ 229 w 346"/>
                  <a:gd name="T31" fmla="*/ 5 h 236"/>
                  <a:gd name="T32" fmla="*/ 230 w 346"/>
                  <a:gd name="T33" fmla="*/ 1 h 236"/>
                  <a:gd name="T34" fmla="*/ 197 w 346"/>
                  <a:gd name="T35" fmla="*/ 19 h 236"/>
                  <a:gd name="T36" fmla="*/ 187 w 346"/>
                  <a:gd name="T37" fmla="*/ 31 h 236"/>
                  <a:gd name="T38" fmla="*/ 157 w 346"/>
                  <a:gd name="T39" fmla="*/ 52 h 236"/>
                  <a:gd name="T40" fmla="*/ 123 w 346"/>
                  <a:gd name="T41" fmla="*/ 52 h 236"/>
                  <a:gd name="T42" fmla="*/ 69 w 346"/>
                  <a:gd name="T43" fmla="*/ 95 h 236"/>
                  <a:gd name="T44" fmla="*/ 48 w 346"/>
                  <a:gd name="T45" fmla="*/ 93 h 236"/>
                  <a:gd name="T46" fmla="*/ 31 w 346"/>
                  <a:gd name="T47" fmla="*/ 94 h 236"/>
                  <a:gd name="T48" fmla="*/ 14 w 346"/>
                  <a:gd name="T49" fmla="*/ 118 h 236"/>
                  <a:gd name="T50" fmla="*/ 8 w 346"/>
                  <a:gd name="T51" fmla="*/ 136 h 236"/>
                  <a:gd name="T52" fmla="*/ 10 w 346"/>
                  <a:gd name="T53" fmla="*/ 166 h 236"/>
                  <a:gd name="T54" fmla="*/ 18 w 346"/>
                  <a:gd name="T55" fmla="*/ 179 h 236"/>
                  <a:gd name="T56" fmla="*/ 22 w 346"/>
                  <a:gd name="T57" fmla="*/ 193 h 236"/>
                  <a:gd name="T58" fmla="*/ 45 w 346"/>
                  <a:gd name="T59" fmla="*/ 215 h 236"/>
                  <a:gd name="T60" fmla="*/ 50 w 346"/>
                  <a:gd name="T61" fmla="*/ 236 h 236"/>
                  <a:gd name="T62" fmla="*/ 50 w 346"/>
                  <a:gd name="T63" fmla="*/ 234 h 236"/>
                  <a:gd name="T64" fmla="*/ 68 w 346"/>
                  <a:gd name="T65" fmla="*/ 198 h 236"/>
                  <a:gd name="T66" fmla="*/ 114 w 346"/>
                  <a:gd name="T67" fmla="*/ 201 h 236"/>
                  <a:gd name="T68" fmla="*/ 117 w 346"/>
                  <a:gd name="T69" fmla="*/ 185 h 236"/>
                  <a:gd name="T70" fmla="*/ 146 w 346"/>
                  <a:gd name="T71" fmla="*/ 159 h 236"/>
                  <a:gd name="T72" fmla="*/ 164 w 346"/>
                  <a:gd name="T73" fmla="*/ 170 h 236"/>
                  <a:gd name="T74" fmla="*/ 189 w 346"/>
                  <a:gd name="T75" fmla="*/ 179 h 236"/>
                  <a:gd name="T76" fmla="*/ 221 w 346"/>
                  <a:gd name="T77" fmla="*/ 185 h 236"/>
                  <a:gd name="T78" fmla="*/ 250 w 346"/>
                  <a:gd name="T79" fmla="*/ 168 h 236"/>
                  <a:gd name="T80" fmla="*/ 267 w 346"/>
                  <a:gd name="T81" fmla="*/ 165 h 236"/>
                  <a:gd name="T82" fmla="*/ 287 w 346"/>
                  <a:gd name="T83" fmla="*/ 165 h 236"/>
                  <a:gd name="T84" fmla="*/ 300 w 346"/>
                  <a:gd name="T85" fmla="*/ 153 h 236"/>
                  <a:gd name="T86" fmla="*/ 319 w 346"/>
                  <a:gd name="T87" fmla="*/ 157 h 236"/>
                  <a:gd name="T88" fmla="*/ 345 w 346"/>
                  <a:gd name="T89" fmla="*/ 155 h 236"/>
                  <a:gd name="T90" fmla="*/ 345 w 346"/>
                  <a:gd name="T91" fmla="*/ 155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46" h="236">
                    <a:moveTo>
                      <a:pt x="345" y="155"/>
                    </a:moveTo>
                    <a:cubicBezTo>
                      <a:pt x="340" y="147"/>
                      <a:pt x="346" y="144"/>
                      <a:pt x="337" y="137"/>
                    </a:cubicBezTo>
                    <a:cubicBezTo>
                      <a:pt x="331" y="132"/>
                      <a:pt x="325" y="132"/>
                      <a:pt x="321" y="126"/>
                    </a:cubicBezTo>
                    <a:cubicBezTo>
                      <a:pt x="320" y="123"/>
                      <a:pt x="323" y="120"/>
                      <a:pt x="320" y="116"/>
                    </a:cubicBezTo>
                    <a:cubicBezTo>
                      <a:pt x="317" y="112"/>
                      <a:pt x="314" y="112"/>
                      <a:pt x="310" y="109"/>
                    </a:cubicBezTo>
                    <a:cubicBezTo>
                      <a:pt x="304" y="104"/>
                      <a:pt x="299" y="100"/>
                      <a:pt x="291" y="96"/>
                    </a:cubicBezTo>
                    <a:cubicBezTo>
                      <a:pt x="296" y="86"/>
                      <a:pt x="284" y="80"/>
                      <a:pt x="276" y="77"/>
                    </a:cubicBezTo>
                    <a:cubicBezTo>
                      <a:pt x="273" y="76"/>
                      <a:pt x="265" y="76"/>
                      <a:pt x="264" y="74"/>
                    </a:cubicBezTo>
                    <a:cubicBezTo>
                      <a:pt x="261" y="71"/>
                      <a:pt x="267" y="67"/>
                      <a:pt x="264" y="64"/>
                    </a:cubicBezTo>
                    <a:cubicBezTo>
                      <a:pt x="259" y="59"/>
                      <a:pt x="249" y="67"/>
                      <a:pt x="245" y="62"/>
                    </a:cubicBezTo>
                    <a:cubicBezTo>
                      <a:pt x="245" y="62"/>
                      <a:pt x="246" y="61"/>
                      <a:pt x="246" y="61"/>
                    </a:cubicBezTo>
                    <a:cubicBezTo>
                      <a:pt x="244" y="58"/>
                      <a:pt x="246" y="54"/>
                      <a:pt x="247" y="51"/>
                    </a:cubicBezTo>
                    <a:cubicBezTo>
                      <a:pt x="248" y="47"/>
                      <a:pt x="249" y="45"/>
                      <a:pt x="249" y="40"/>
                    </a:cubicBezTo>
                    <a:cubicBezTo>
                      <a:pt x="249" y="32"/>
                      <a:pt x="247" y="26"/>
                      <a:pt x="241" y="19"/>
                    </a:cubicBezTo>
                    <a:cubicBezTo>
                      <a:pt x="238" y="15"/>
                      <a:pt x="236" y="12"/>
                      <a:pt x="232" y="9"/>
                    </a:cubicBezTo>
                    <a:cubicBezTo>
                      <a:pt x="229" y="6"/>
                      <a:pt x="229" y="9"/>
                      <a:pt x="229" y="5"/>
                    </a:cubicBezTo>
                    <a:cubicBezTo>
                      <a:pt x="229" y="5"/>
                      <a:pt x="229" y="3"/>
                      <a:pt x="230" y="1"/>
                    </a:cubicBezTo>
                    <a:cubicBezTo>
                      <a:pt x="217" y="0"/>
                      <a:pt x="203" y="8"/>
                      <a:pt x="197" y="19"/>
                    </a:cubicBezTo>
                    <a:cubicBezTo>
                      <a:pt x="194" y="24"/>
                      <a:pt x="191" y="27"/>
                      <a:pt x="187" y="31"/>
                    </a:cubicBezTo>
                    <a:cubicBezTo>
                      <a:pt x="178" y="41"/>
                      <a:pt x="171" y="50"/>
                      <a:pt x="157" y="52"/>
                    </a:cubicBezTo>
                    <a:cubicBezTo>
                      <a:pt x="146" y="53"/>
                      <a:pt x="134" y="52"/>
                      <a:pt x="123" y="52"/>
                    </a:cubicBezTo>
                    <a:cubicBezTo>
                      <a:pt x="143" y="83"/>
                      <a:pt x="83" y="80"/>
                      <a:pt x="69" y="95"/>
                    </a:cubicBezTo>
                    <a:cubicBezTo>
                      <a:pt x="61" y="85"/>
                      <a:pt x="58" y="88"/>
                      <a:pt x="48" y="93"/>
                    </a:cubicBezTo>
                    <a:cubicBezTo>
                      <a:pt x="42" y="96"/>
                      <a:pt x="37" y="99"/>
                      <a:pt x="31" y="94"/>
                    </a:cubicBezTo>
                    <a:cubicBezTo>
                      <a:pt x="25" y="100"/>
                      <a:pt x="19" y="111"/>
                      <a:pt x="14" y="118"/>
                    </a:cubicBezTo>
                    <a:cubicBezTo>
                      <a:pt x="11" y="124"/>
                      <a:pt x="0" y="135"/>
                      <a:pt x="8" y="136"/>
                    </a:cubicBezTo>
                    <a:cubicBezTo>
                      <a:pt x="10" y="146"/>
                      <a:pt x="6" y="156"/>
                      <a:pt x="10" y="166"/>
                    </a:cubicBezTo>
                    <a:cubicBezTo>
                      <a:pt x="12" y="171"/>
                      <a:pt x="16" y="174"/>
                      <a:pt x="18" y="179"/>
                    </a:cubicBezTo>
                    <a:cubicBezTo>
                      <a:pt x="20" y="184"/>
                      <a:pt x="20" y="190"/>
                      <a:pt x="22" y="193"/>
                    </a:cubicBezTo>
                    <a:cubicBezTo>
                      <a:pt x="27" y="203"/>
                      <a:pt x="40" y="208"/>
                      <a:pt x="45" y="215"/>
                    </a:cubicBezTo>
                    <a:cubicBezTo>
                      <a:pt x="49" y="221"/>
                      <a:pt x="48" y="229"/>
                      <a:pt x="50" y="236"/>
                    </a:cubicBezTo>
                    <a:cubicBezTo>
                      <a:pt x="50" y="235"/>
                      <a:pt x="50" y="234"/>
                      <a:pt x="50" y="234"/>
                    </a:cubicBezTo>
                    <a:cubicBezTo>
                      <a:pt x="66" y="228"/>
                      <a:pt x="56" y="207"/>
                      <a:pt x="68" y="198"/>
                    </a:cubicBezTo>
                    <a:cubicBezTo>
                      <a:pt x="78" y="191"/>
                      <a:pt x="102" y="201"/>
                      <a:pt x="114" y="201"/>
                    </a:cubicBezTo>
                    <a:cubicBezTo>
                      <a:pt x="118" y="195"/>
                      <a:pt x="115" y="191"/>
                      <a:pt x="117" y="185"/>
                    </a:cubicBezTo>
                    <a:cubicBezTo>
                      <a:pt x="120" y="173"/>
                      <a:pt x="132" y="157"/>
                      <a:pt x="146" y="159"/>
                    </a:cubicBezTo>
                    <a:cubicBezTo>
                      <a:pt x="152" y="160"/>
                      <a:pt x="158" y="167"/>
                      <a:pt x="164" y="170"/>
                    </a:cubicBezTo>
                    <a:cubicBezTo>
                      <a:pt x="171" y="174"/>
                      <a:pt x="180" y="177"/>
                      <a:pt x="189" y="179"/>
                    </a:cubicBezTo>
                    <a:cubicBezTo>
                      <a:pt x="199" y="181"/>
                      <a:pt x="211" y="182"/>
                      <a:pt x="221" y="185"/>
                    </a:cubicBezTo>
                    <a:cubicBezTo>
                      <a:pt x="233" y="170"/>
                      <a:pt x="228" y="167"/>
                      <a:pt x="250" y="168"/>
                    </a:cubicBezTo>
                    <a:cubicBezTo>
                      <a:pt x="257" y="169"/>
                      <a:pt x="261" y="167"/>
                      <a:pt x="267" y="165"/>
                    </a:cubicBezTo>
                    <a:cubicBezTo>
                      <a:pt x="276" y="163"/>
                      <a:pt x="279" y="167"/>
                      <a:pt x="287" y="165"/>
                    </a:cubicBezTo>
                    <a:cubicBezTo>
                      <a:pt x="295" y="164"/>
                      <a:pt x="295" y="155"/>
                      <a:pt x="300" y="153"/>
                    </a:cubicBezTo>
                    <a:cubicBezTo>
                      <a:pt x="306" y="151"/>
                      <a:pt x="314" y="156"/>
                      <a:pt x="319" y="157"/>
                    </a:cubicBezTo>
                    <a:cubicBezTo>
                      <a:pt x="329" y="159"/>
                      <a:pt x="337" y="157"/>
                      <a:pt x="345" y="155"/>
                    </a:cubicBezTo>
                    <a:cubicBezTo>
                      <a:pt x="345" y="155"/>
                      <a:pt x="345" y="155"/>
                      <a:pt x="345" y="15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8" name="Freeform 580">
                <a:extLst>
                  <a:ext uri="{FF2B5EF4-FFF2-40B4-BE49-F238E27FC236}">
                    <a16:creationId xmlns:a16="http://schemas.microsoft.com/office/drawing/2014/main" id="{B39F539A-C432-405C-91D1-80D3E4A97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878" y="4243516"/>
                <a:ext cx="283118" cy="228190"/>
              </a:xfrm>
              <a:custGeom>
                <a:avLst/>
                <a:gdLst>
                  <a:gd name="T0" fmla="*/ 183 w 325"/>
                  <a:gd name="T1" fmla="*/ 207 h 262"/>
                  <a:gd name="T2" fmla="*/ 213 w 325"/>
                  <a:gd name="T3" fmla="*/ 191 h 262"/>
                  <a:gd name="T4" fmla="*/ 221 w 325"/>
                  <a:gd name="T5" fmla="*/ 187 h 262"/>
                  <a:gd name="T6" fmla="*/ 229 w 325"/>
                  <a:gd name="T7" fmla="*/ 193 h 262"/>
                  <a:gd name="T8" fmla="*/ 238 w 325"/>
                  <a:gd name="T9" fmla="*/ 204 h 262"/>
                  <a:gd name="T10" fmla="*/ 248 w 325"/>
                  <a:gd name="T11" fmla="*/ 184 h 262"/>
                  <a:gd name="T12" fmla="*/ 258 w 325"/>
                  <a:gd name="T13" fmla="*/ 160 h 262"/>
                  <a:gd name="T14" fmla="*/ 270 w 325"/>
                  <a:gd name="T15" fmla="*/ 141 h 262"/>
                  <a:gd name="T16" fmla="*/ 279 w 325"/>
                  <a:gd name="T17" fmla="*/ 123 h 262"/>
                  <a:gd name="T18" fmla="*/ 286 w 325"/>
                  <a:gd name="T19" fmla="*/ 114 h 262"/>
                  <a:gd name="T20" fmla="*/ 290 w 325"/>
                  <a:gd name="T21" fmla="*/ 104 h 262"/>
                  <a:gd name="T22" fmla="*/ 298 w 325"/>
                  <a:gd name="T23" fmla="*/ 86 h 262"/>
                  <a:gd name="T24" fmla="*/ 324 w 325"/>
                  <a:gd name="T25" fmla="*/ 55 h 262"/>
                  <a:gd name="T26" fmla="*/ 310 w 325"/>
                  <a:gd name="T27" fmla="*/ 38 h 262"/>
                  <a:gd name="T28" fmla="*/ 309 w 325"/>
                  <a:gd name="T29" fmla="*/ 24 h 262"/>
                  <a:gd name="T30" fmla="*/ 295 w 325"/>
                  <a:gd name="T31" fmla="*/ 8 h 262"/>
                  <a:gd name="T32" fmla="*/ 256 w 325"/>
                  <a:gd name="T33" fmla="*/ 23 h 262"/>
                  <a:gd name="T34" fmla="*/ 212 w 325"/>
                  <a:gd name="T35" fmla="*/ 19 h 262"/>
                  <a:gd name="T36" fmla="*/ 173 w 325"/>
                  <a:gd name="T37" fmla="*/ 31 h 262"/>
                  <a:gd name="T38" fmla="*/ 153 w 325"/>
                  <a:gd name="T39" fmla="*/ 22 h 262"/>
                  <a:gd name="T40" fmla="*/ 144 w 325"/>
                  <a:gd name="T41" fmla="*/ 17 h 262"/>
                  <a:gd name="T42" fmla="*/ 134 w 325"/>
                  <a:gd name="T43" fmla="*/ 21 h 262"/>
                  <a:gd name="T44" fmla="*/ 101 w 325"/>
                  <a:gd name="T45" fmla="*/ 9 h 262"/>
                  <a:gd name="T46" fmla="*/ 60 w 325"/>
                  <a:gd name="T47" fmla="*/ 8 h 262"/>
                  <a:gd name="T48" fmla="*/ 44 w 325"/>
                  <a:gd name="T49" fmla="*/ 19 h 262"/>
                  <a:gd name="T50" fmla="*/ 37 w 325"/>
                  <a:gd name="T51" fmla="*/ 35 h 262"/>
                  <a:gd name="T52" fmla="*/ 30 w 325"/>
                  <a:gd name="T53" fmla="*/ 42 h 262"/>
                  <a:gd name="T54" fmla="*/ 28 w 325"/>
                  <a:gd name="T55" fmla="*/ 62 h 262"/>
                  <a:gd name="T56" fmla="*/ 34 w 325"/>
                  <a:gd name="T57" fmla="*/ 84 h 262"/>
                  <a:gd name="T58" fmla="*/ 17 w 325"/>
                  <a:gd name="T59" fmla="*/ 121 h 262"/>
                  <a:gd name="T60" fmla="*/ 3 w 325"/>
                  <a:gd name="T61" fmla="*/ 205 h 262"/>
                  <a:gd name="T62" fmla="*/ 29 w 325"/>
                  <a:gd name="T63" fmla="*/ 205 h 262"/>
                  <a:gd name="T64" fmla="*/ 79 w 325"/>
                  <a:gd name="T65" fmla="*/ 244 h 262"/>
                  <a:gd name="T66" fmla="*/ 113 w 325"/>
                  <a:gd name="T67" fmla="*/ 258 h 262"/>
                  <a:gd name="T68" fmla="*/ 157 w 325"/>
                  <a:gd name="T69" fmla="*/ 254 h 262"/>
                  <a:gd name="T70" fmla="*/ 158 w 325"/>
                  <a:gd name="T71" fmla="*/ 254 h 262"/>
                  <a:gd name="T72" fmla="*/ 167 w 325"/>
                  <a:gd name="T73" fmla="*/ 235 h 262"/>
                  <a:gd name="T74" fmla="*/ 183 w 325"/>
                  <a:gd name="T75" fmla="*/ 207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25" h="262">
                    <a:moveTo>
                      <a:pt x="183" y="207"/>
                    </a:moveTo>
                    <a:cubicBezTo>
                      <a:pt x="193" y="196"/>
                      <a:pt x="199" y="193"/>
                      <a:pt x="213" y="191"/>
                    </a:cubicBezTo>
                    <a:cubicBezTo>
                      <a:pt x="216" y="190"/>
                      <a:pt x="214" y="186"/>
                      <a:pt x="221" y="187"/>
                    </a:cubicBezTo>
                    <a:cubicBezTo>
                      <a:pt x="221" y="187"/>
                      <a:pt x="228" y="192"/>
                      <a:pt x="229" y="193"/>
                    </a:cubicBezTo>
                    <a:cubicBezTo>
                      <a:pt x="233" y="197"/>
                      <a:pt x="227" y="205"/>
                      <a:pt x="238" y="204"/>
                    </a:cubicBezTo>
                    <a:cubicBezTo>
                      <a:pt x="237" y="198"/>
                      <a:pt x="245" y="188"/>
                      <a:pt x="248" y="184"/>
                    </a:cubicBezTo>
                    <a:cubicBezTo>
                      <a:pt x="254" y="175"/>
                      <a:pt x="254" y="169"/>
                      <a:pt x="258" y="160"/>
                    </a:cubicBezTo>
                    <a:cubicBezTo>
                      <a:pt x="261" y="153"/>
                      <a:pt x="267" y="147"/>
                      <a:pt x="270" y="141"/>
                    </a:cubicBezTo>
                    <a:cubicBezTo>
                      <a:pt x="273" y="135"/>
                      <a:pt x="276" y="128"/>
                      <a:pt x="279" y="123"/>
                    </a:cubicBezTo>
                    <a:cubicBezTo>
                      <a:pt x="280" y="121"/>
                      <a:pt x="285" y="117"/>
                      <a:pt x="286" y="114"/>
                    </a:cubicBezTo>
                    <a:cubicBezTo>
                      <a:pt x="287" y="113"/>
                      <a:pt x="290" y="105"/>
                      <a:pt x="290" y="104"/>
                    </a:cubicBezTo>
                    <a:cubicBezTo>
                      <a:pt x="292" y="100"/>
                      <a:pt x="295" y="92"/>
                      <a:pt x="298" y="86"/>
                    </a:cubicBezTo>
                    <a:cubicBezTo>
                      <a:pt x="304" y="74"/>
                      <a:pt x="325" y="71"/>
                      <a:pt x="324" y="55"/>
                    </a:cubicBezTo>
                    <a:cubicBezTo>
                      <a:pt x="323" y="46"/>
                      <a:pt x="313" y="44"/>
                      <a:pt x="310" y="38"/>
                    </a:cubicBezTo>
                    <a:cubicBezTo>
                      <a:pt x="309" y="34"/>
                      <a:pt x="309" y="29"/>
                      <a:pt x="309" y="24"/>
                    </a:cubicBezTo>
                    <a:cubicBezTo>
                      <a:pt x="304" y="20"/>
                      <a:pt x="302" y="11"/>
                      <a:pt x="295" y="8"/>
                    </a:cubicBezTo>
                    <a:cubicBezTo>
                      <a:pt x="281" y="3"/>
                      <a:pt x="271" y="24"/>
                      <a:pt x="256" y="23"/>
                    </a:cubicBezTo>
                    <a:cubicBezTo>
                      <a:pt x="243" y="22"/>
                      <a:pt x="227" y="16"/>
                      <a:pt x="212" y="19"/>
                    </a:cubicBezTo>
                    <a:cubicBezTo>
                      <a:pt x="195" y="22"/>
                      <a:pt x="193" y="36"/>
                      <a:pt x="173" y="31"/>
                    </a:cubicBezTo>
                    <a:cubicBezTo>
                      <a:pt x="167" y="29"/>
                      <a:pt x="159" y="25"/>
                      <a:pt x="153" y="22"/>
                    </a:cubicBezTo>
                    <a:cubicBezTo>
                      <a:pt x="149" y="20"/>
                      <a:pt x="151" y="17"/>
                      <a:pt x="144" y="17"/>
                    </a:cubicBezTo>
                    <a:cubicBezTo>
                      <a:pt x="141" y="17"/>
                      <a:pt x="137" y="20"/>
                      <a:pt x="134" y="21"/>
                    </a:cubicBezTo>
                    <a:cubicBezTo>
                      <a:pt x="114" y="29"/>
                      <a:pt x="116" y="17"/>
                      <a:pt x="101" y="9"/>
                    </a:cubicBezTo>
                    <a:cubicBezTo>
                      <a:pt x="86" y="0"/>
                      <a:pt x="76" y="5"/>
                      <a:pt x="60" y="8"/>
                    </a:cubicBezTo>
                    <a:cubicBezTo>
                      <a:pt x="49" y="9"/>
                      <a:pt x="49" y="8"/>
                      <a:pt x="44" y="19"/>
                    </a:cubicBezTo>
                    <a:cubicBezTo>
                      <a:pt x="42" y="24"/>
                      <a:pt x="40" y="30"/>
                      <a:pt x="37" y="35"/>
                    </a:cubicBezTo>
                    <a:cubicBezTo>
                      <a:pt x="35" y="38"/>
                      <a:pt x="32" y="38"/>
                      <a:pt x="30" y="42"/>
                    </a:cubicBezTo>
                    <a:cubicBezTo>
                      <a:pt x="29" y="44"/>
                      <a:pt x="28" y="60"/>
                      <a:pt x="28" y="62"/>
                    </a:cubicBezTo>
                    <a:cubicBezTo>
                      <a:pt x="27" y="70"/>
                      <a:pt x="32" y="75"/>
                      <a:pt x="34" y="84"/>
                    </a:cubicBezTo>
                    <a:cubicBezTo>
                      <a:pt x="36" y="97"/>
                      <a:pt x="26" y="111"/>
                      <a:pt x="17" y="121"/>
                    </a:cubicBezTo>
                    <a:cubicBezTo>
                      <a:pt x="0" y="140"/>
                      <a:pt x="5" y="177"/>
                      <a:pt x="3" y="205"/>
                    </a:cubicBezTo>
                    <a:cubicBezTo>
                      <a:pt x="12" y="204"/>
                      <a:pt x="20" y="204"/>
                      <a:pt x="29" y="205"/>
                    </a:cubicBezTo>
                    <a:cubicBezTo>
                      <a:pt x="57" y="206"/>
                      <a:pt x="65" y="223"/>
                      <a:pt x="79" y="244"/>
                    </a:cubicBezTo>
                    <a:cubicBezTo>
                      <a:pt x="90" y="262"/>
                      <a:pt x="93" y="261"/>
                      <a:pt x="113" y="258"/>
                    </a:cubicBezTo>
                    <a:cubicBezTo>
                      <a:pt x="126" y="257"/>
                      <a:pt x="144" y="250"/>
                      <a:pt x="157" y="254"/>
                    </a:cubicBezTo>
                    <a:cubicBezTo>
                      <a:pt x="157" y="254"/>
                      <a:pt x="158" y="254"/>
                      <a:pt x="158" y="254"/>
                    </a:cubicBezTo>
                    <a:cubicBezTo>
                      <a:pt x="161" y="248"/>
                      <a:pt x="165" y="242"/>
                      <a:pt x="167" y="235"/>
                    </a:cubicBezTo>
                    <a:cubicBezTo>
                      <a:pt x="171" y="222"/>
                      <a:pt x="173" y="218"/>
                      <a:pt x="183" y="20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89" name="Freeform 581">
                <a:extLst>
                  <a:ext uri="{FF2B5EF4-FFF2-40B4-BE49-F238E27FC236}">
                    <a16:creationId xmlns:a16="http://schemas.microsoft.com/office/drawing/2014/main" id="{42A89789-A025-4FE9-AD12-24CAE0BCC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750" y="4264529"/>
                <a:ext cx="179160" cy="264686"/>
              </a:xfrm>
              <a:custGeom>
                <a:avLst/>
                <a:gdLst>
                  <a:gd name="T0" fmla="*/ 206 w 206"/>
                  <a:gd name="T1" fmla="*/ 292 h 304"/>
                  <a:gd name="T2" fmla="*/ 201 w 206"/>
                  <a:gd name="T3" fmla="*/ 271 h 304"/>
                  <a:gd name="T4" fmla="*/ 178 w 206"/>
                  <a:gd name="T5" fmla="*/ 249 h 304"/>
                  <a:gd name="T6" fmla="*/ 174 w 206"/>
                  <a:gd name="T7" fmla="*/ 235 h 304"/>
                  <a:gd name="T8" fmla="*/ 166 w 206"/>
                  <a:gd name="T9" fmla="*/ 222 h 304"/>
                  <a:gd name="T10" fmla="*/ 164 w 206"/>
                  <a:gd name="T11" fmla="*/ 192 h 304"/>
                  <a:gd name="T12" fmla="*/ 170 w 206"/>
                  <a:gd name="T13" fmla="*/ 174 h 304"/>
                  <a:gd name="T14" fmla="*/ 187 w 206"/>
                  <a:gd name="T15" fmla="*/ 150 h 304"/>
                  <a:gd name="T16" fmla="*/ 192 w 206"/>
                  <a:gd name="T17" fmla="*/ 153 h 304"/>
                  <a:gd name="T18" fmla="*/ 159 w 206"/>
                  <a:gd name="T19" fmla="*/ 106 h 304"/>
                  <a:gd name="T20" fmla="*/ 156 w 206"/>
                  <a:gd name="T21" fmla="*/ 86 h 304"/>
                  <a:gd name="T22" fmla="*/ 191 w 206"/>
                  <a:gd name="T23" fmla="*/ 86 h 304"/>
                  <a:gd name="T24" fmla="*/ 178 w 206"/>
                  <a:gd name="T25" fmla="*/ 48 h 304"/>
                  <a:gd name="T26" fmla="*/ 167 w 206"/>
                  <a:gd name="T27" fmla="*/ 11 h 304"/>
                  <a:gd name="T28" fmla="*/ 151 w 206"/>
                  <a:gd name="T29" fmla="*/ 1 h 304"/>
                  <a:gd name="T30" fmla="*/ 151 w 206"/>
                  <a:gd name="T31" fmla="*/ 0 h 304"/>
                  <a:gd name="T32" fmla="*/ 152 w 206"/>
                  <a:gd name="T33" fmla="*/ 14 h 304"/>
                  <a:gd name="T34" fmla="*/ 166 w 206"/>
                  <a:gd name="T35" fmla="*/ 31 h 304"/>
                  <a:gd name="T36" fmla="*/ 140 w 206"/>
                  <a:gd name="T37" fmla="*/ 62 h 304"/>
                  <a:gd name="T38" fmla="*/ 132 w 206"/>
                  <a:gd name="T39" fmla="*/ 80 h 304"/>
                  <a:gd name="T40" fmla="*/ 128 w 206"/>
                  <a:gd name="T41" fmla="*/ 90 h 304"/>
                  <a:gd name="T42" fmla="*/ 121 w 206"/>
                  <a:gd name="T43" fmla="*/ 99 h 304"/>
                  <a:gd name="T44" fmla="*/ 112 w 206"/>
                  <a:gd name="T45" fmla="*/ 117 h 304"/>
                  <a:gd name="T46" fmla="*/ 100 w 206"/>
                  <a:gd name="T47" fmla="*/ 136 h 304"/>
                  <a:gd name="T48" fmla="*/ 90 w 206"/>
                  <a:gd name="T49" fmla="*/ 160 h 304"/>
                  <a:gd name="T50" fmla="*/ 80 w 206"/>
                  <a:gd name="T51" fmla="*/ 180 h 304"/>
                  <a:gd name="T52" fmla="*/ 71 w 206"/>
                  <a:gd name="T53" fmla="*/ 169 h 304"/>
                  <a:gd name="T54" fmla="*/ 63 w 206"/>
                  <a:gd name="T55" fmla="*/ 163 h 304"/>
                  <a:gd name="T56" fmla="*/ 55 w 206"/>
                  <a:gd name="T57" fmla="*/ 167 h 304"/>
                  <a:gd name="T58" fmla="*/ 25 w 206"/>
                  <a:gd name="T59" fmla="*/ 183 h 304"/>
                  <a:gd name="T60" fmla="*/ 9 w 206"/>
                  <a:gd name="T61" fmla="*/ 211 h 304"/>
                  <a:gd name="T62" fmla="*/ 0 w 206"/>
                  <a:gd name="T63" fmla="*/ 230 h 304"/>
                  <a:gd name="T64" fmla="*/ 16 w 206"/>
                  <a:gd name="T65" fmla="*/ 244 h 304"/>
                  <a:gd name="T66" fmla="*/ 26 w 206"/>
                  <a:gd name="T67" fmla="*/ 246 h 304"/>
                  <a:gd name="T68" fmla="*/ 31 w 206"/>
                  <a:gd name="T69" fmla="*/ 257 h 304"/>
                  <a:gd name="T70" fmla="*/ 35 w 206"/>
                  <a:gd name="T71" fmla="*/ 275 h 304"/>
                  <a:gd name="T72" fmla="*/ 34 w 206"/>
                  <a:gd name="T73" fmla="*/ 291 h 304"/>
                  <a:gd name="T74" fmla="*/ 76 w 206"/>
                  <a:gd name="T75" fmla="*/ 296 h 304"/>
                  <a:gd name="T76" fmla="*/ 138 w 206"/>
                  <a:gd name="T77" fmla="*/ 296 h 304"/>
                  <a:gd name="T78" fmla="*/ 206 w 206"/>
                  <a:gd name="T79" fmla="*/ 304 h 304"/>
                  <a:gd name="T80" fmla="*/ 206 w 206"/>
                  <a:gd name="T81" fmla="*/ 292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6" h="304">
                    <a:moveTo>
                      <a:pt x="206" y="292"/>
                    </a:moveTo>
                    <a:cubicBezTo>
                      <a:pt x="204" y="285"/>
                      <a:pt x="205" y="277"/>
                      <a:pt x="201" y="271"/>
                    </a:cubicBezTo>
                    <a:cubicBezTo>
                      <a:pt x="196" y="264"/>
                      <a:pt x="183" y="259"/>
                      <a:pt x="178" y="249"/>
                    </a:cubicBezTo>
                    <a:cubicBezTo>
                      <a:pt x="176" y="246"/>
                      <a:pt x="176" y="240"/>
                      <a:pt x="174" y="235"/>
                    </a:cubicBezTo>
                    <a:cubicBezTo>
                      <a:pt x="172" y="230"/>
                      <a:pt x="168" y="227"/>
                      <a:pt x="166" y="222"/>
                    </a:cubicBezTo>
                    <a:cubicBezTo>
                      <a:pt x="162" y="212"/>
                      <a:pt x="166" y="202"/>
                      <a:pt x="164" y="192"/>
                    </a:cubicBezTo>
                    <a:cubicBezTo>
                      <a:pt x="156" y="191"/>
                      <a:pt x="167" y="180"/>
                      <a:pt x="170" y="174"/>
                    </a:cubicBezTo>
                    <a:cubicBezTo>
                      <a:pt x="175" y="167"/>
                      <a:pt x="181" y="156"/>
                      <a:pt x="187" y="150"/>
                    </a:cubicBezTo>
                    <a:cubicBezTo>
                      <a:pt x="189" y="151"/>
                      <a:pt x="191" y="152"/>
                      <a:pt x="192" y="153"/>
                    </a:cubicBezTo>
                    <a:cubicBezTo>
                      <a:pt x="189" y="133"/>
                      <a:pt x="173" y="119"/>
                      <a:pt x="159" y="106"/>
                    </a:cubicBezTo>
                    <a:cubicBezTo>
                      <a:pt x="151" y="99"/>
                      <a:pt x="142" y="92"/>
                      <a:pt x="156" y="86"/>
                    </a:cubicBezTo>
                    <a:cubicBezTo>
                      <a:pt x="166" y="81"/>
                      <a:pt x="180" y="89"/>
                      <a:pt x="191" y="86"/>
                    </a:cubicBezTo>
                    <a:cubicBezTo>
                      <a:pt x="184" y="71"/>
                      <a:pt x="177" y="65"/>
                      <a:pt x="178" y="48"/>
                    </a:cubicBezTo>
                    <a:cubicBezTo>
                      <a:pt x="179" y="34"/>
                      <a:pt x="175" y="23"/>
                      <a:pt x="167" y="11"/>
                    </a:cubicBezTo>
                    <a:cubicBezTo>
                      <a:pt x="161" y="3"/>
                      <a:pt x="157" y="5"/>
                      <a:pt x="151" y="1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5"/>
                      <a:pt x="151" y="10"/>
                      <a:pt x="152" y="14"/>
                    </a:cubicBezTo>
                    <a:cubicBezTo>
                      <a:pt x="155" y="20"/>
                      <a:pt x="165" y="22"/>
                      <a:pt x="166" y="31"/>
                    </a:cubicBezTo>
                    <a:cubicBezTo>
                      <a:pt x="167" y="47"/>
                      <a:pt x="146" y="50"/>
                      <a:pt x="140" y="62"/>
                    </a:cubicBezTo>
                    <a:cubicBezTo>
                      <a:pt x="137" y="68"/>
                      <a:pt x="134" y="76"/>
                      <a:pt x="132" y="80"/>
                    </a:cubicBezTo>
                    <a:cubicBezTo>
                      <a:pt x="132" y="81"/>
                      <a:pt x="129" y="89"/>
                      <a:pt x="128" y="90"/>
                    </a:cubicBezTo>
                    <a:cubicBezTo>
                      <a:pt x="127" y="93"/>
                      <a:pt x="122" y="97"/>
                      <a:pt x="121" y="99"/>
                    </a:cubicBezTo>
                    <a:cubicBezTo>
                      <a:pt x="118" y="104"/>
                      <a:pt x="115" y="111"/>
                      <a:pt x="112" y="117"/>
                    </a:cubicBezTo>
                    <a:cubicBezTo>
                      <a:pt x="109" y="123"/>
                      <a:pt x="103" y="129"/>
                      <a:pt x="100" y="136"/>
                    </a:cubicBezTo>
                    <a:cubicBezTo>
                      <a:pt x="96" y="145"/>
                      <a:pt x="96" y="151"/>
                      <a:pt x="90" y="160"/>
                    </a:cubicBezTo>
                    <a:cubicBezTo>
                      <a:pt x="87" y="164"/>
                      <a:pt x="79" y="174"/>
                      <a:pt x="80" y="180"/>
                    </a:cubicBezTo>
                    <a:cubicBezTo>
                      <a:pt x="69" y="181"/>
                      <a:pt x="75" y="173"/>
                      <a:pt x="71" y="169"/>
                    </a:cubicBezTo>
                    <a:cubicBezTo>
                      <a:pt x="70" y="168"/>
                      <a:pt x="63" y="163"/>
                      <a:pt x="63" y="163"/>
                    </a:cubicBezTo>
                    <a:cubicBezTo>
                      <a:pt x="56" y="162"/>
                      <a:pt x="58" y="166"/>
                      <a:pt x="55" y="167"/>
                    </a:cubicBezTo>
                    <a:cubicBezTo>
                      <a:pt x="41" y="169"/>
                      <a:pt x="35" y="172"/>
                      <a:pt x="25" y="183"/>
                    </a:cubicBezTo>
                    <a:cubicBezTo>
                      <a:pt x="15" y="194"/>
                      <a:pt x="13" y="198"/>
                      <a:pt x="9" y="211"/>
                    </a:cubicBezTo>
                    <a:cubicBezTo>
                      <a:pt x="7" y="218"/>
                      <a:pt x="3" y="224"/>
                      <a:pt x="0" y="230"/>
                    </a:cubicBezTo>
                    <a:cubicBezTo>
                      <a:pt x="8" y="233"/>
                      <a:pt x="10" y="240"/>
                      <a:pt x="16" y="244"/>
                    </a:cubicBezTo>
                    <a:cubicBezTo>
                      <a:pt x="19" y="246"/>
                      <a:pt x="24" y="244"/>
                      <a:pt x="26" y="246"/>
                    </a:cubicBezTo>
                    <a:cubicBezTo>
                      <a:pt x="27" y="247"/>
                      <a:pt x="29" y="255"/>
                      <a:pt x="31" y="257"/>
                    </a:cubicBezTo>
                    <a:cubicBezTo>
                      <a:pt x="36" y="266"/>
                      <a:pt x="35" y="264"/>
                      <a:pt x="35" y="275"/>
                    </a:cubicBezTo>
                    <a:cubicBezTo>
                      <a:pt x="35" y="281"/>
                      <a:pt x="35" y="286"/>
                      <a:pt x="34" y="291"/>
                    </a:cubicBezTo>
                    <a:cubicBezTo>
                      <a:pt x="48" y="293"/>
                      <a:pt x="62" y="298"/>
                      <a:pt x="76" y="296"/>
                    </a:cubicBezTo>
                    <a:cubicBezTo>
                      <a:pt x="77" y="282"/>
                      <a:pt x="130" y="294"/>
                      <a:pt x="138" y="296"/>
                    </a:cubicBezTo>
                    <a:cubicBezTo>
                      <a:pt x="162" y="299"/>
                      <a:pt x="185" y="296"/>
                      <a:pt x="206" y="304"/>
                    </a:cubicBezTo>
                    <a:cubicBezTo>
                      <a:pt x="205" y="300"/>
                      <a:pt x="205" y="296"/>
                      <a:pt x="206" y="29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0" name="Freeform 582">
                <a:extLst>
                  <a:ext uri="{FF2B5EF4-FFF2-40B4-BE49-F238E27FC236}">
                    <a16:creationId xmlns:a16="http://schemas.microsoft.com/office/drawing/2014/main" id="{66FF17F7-6F81-4967-A311-60C1D96F3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920" y="3753221"/>
                <a:ext cx="369012" cy="357952"/>
              </a:xfrm>
              <a:custGeom>
                <a:avLst/>
                <a:gdLst>
                  <a:gd name="T0" fmla="*/ 421 w 424"/>
                  <a:gd name="T1" fmla="*/ 78 h 411"/>
                  <a:gd name="T2" fmla="*/ 416 w 424"/>
                  <a:gd name="T3" fmla="*/ 66 h 411"/>
                  <a:gd name="T4" fmla="*/ 424 w 424"/>
                  <a:gd name="T5" fmla="*/ 46 h 411"/>
                  <a:gd name="T6" fmla="*/ 416 w 424"/>
                  <a:gd name="T7" fmla="*/ 37 h 411"/>
                  <a:gd name="T8" fmla="*/ 400 w 424"/>
                  <a:gd name="T9" fmla="*/ 35 h 411"/>
                  <a:gd name="T10" fmla="*/ 387 w 424"/>
                  <a:gd name="T11" fmla="*/ 32 h 411"/>
                  <a:gd name="T12" fmla="*/ 370 w 424"/>
                  <a:gd name="T13" fmla="*/ 26 h 411"/>
                  <a:gd name="T14" fmla="*/ 366 w 424"/>
                  <a:gd name="T15" fmla="*/ 15 h 411"/>
                  <a:gd name="T16" fmla="*/ 314 w 424"/>
                  <a:gd name="T17" fmla="*/ 13 h 411"/>
                  <a:gd name="T18" fmla="*/ 293 w 424"/>
                  <a:gd name="T19" fmla="*/ 28 h 411"/>
                  <a:gd name="T20" fmla="*/ 288 w 424"/>
                  <a:gd name="T21" fmla="*/ 55 h 411"/>
                  <a:gd name="T22" fmla="*/ 285 w 424"/>
                  <a:gd name="T23" fmla="*/ 80 h 411"/>
                  <a:gd name="T24" fmla="*/ 258 w 424"/>
                  <a:gd name="T25" fmla="*/ 87 h 411"/>
                  <a:gd name="T26" fmla="*/ 232 w 424"/>
                  <a:gd name="T27" fmla="*/ 69 h 411"/>
                  <a:gd name="T28" fmla="*/ 199 w 424"/>
                  <a:gd name="T29" fmla="*/ 62 h 411"/>
                  <a:gd name="T30" fmla="*/ 179 w 424"/>
                  <a:gd name="T31" fmla="*/ 59 h 411"/>
                  <a:gd name="T32" fmla="*/ 165 w 424"/>
                  <a:gd name="T33" fmla="*/ 42 h 411"/>
                  <a:gd name="T34" fmla="*/ 153 w 424"/>
                  <a:gd name="T35" fmla="*/ 19 h 411"/>
                  <a:gd name="T36" fmla="*/ 136 w 424"/>
                  <a:gd name="T37" fmla="*/ 16 h 411"/>
                  <a:gd name="T38" fmla="*/ 118 w 424"/>
                  <a:gd name="T39" fmla="*/ 11 h 411"/>
                  <a:gd name="T40" fmla="*/ 87 w 424"/>
                  <a:gd name="T41" fmla="*/ 12 h 411"/>
                  <a:gd name="T42" fmla="*/ 69 w 424"/>
                  <a:gd name="T43" fmla="*/ 2 h 411"/>
                  <a:gd name="T44" fmla="*/ 61 w 424"/>
                  <a:gd name="T45" fmla="*/ 0 h 411"/>
                  <a:gd name="T46" fmla="*/ 57 w 424"/>
                  <a:gd name="T47" fmla="*/ 20 h 411"/>
                  <a:gd name="T48" fmla="*/ 43 w 424"/>
                  <a:gd name="T49" fmla="*/ 34 h 411"/>
                  <a:gd name="T50" fmla="*/ 26 w 424"/>
                  <a:gd name="T51" fmla="*/ 53 h 411"/>
                  <a:gd name="T52" fmla="*/ 23 w 424"/>
                  <a:gd name="T53" fmla="*/ 79 h 411"/>
                  <a:gd name="T54" fmla="*/ 5 w 424"/>
                  <a:gd name="T55" fmla="*/ 96 h 411"/>
                  <a:gd name="T56" fmla="*/ 13 w 424"/>
                  <a:gd name="T57" fmla="*/ 126 h 411"/>
                  <a:gd name="T58" fmla="*/ 16 w 424"/>
                  <a:gd name="T59" fmla="*/ 151 h 411"/>
                  <a:gd name="T60" fmla="*/ 19 w 424"/>
                  <a:gd name="T61" fmla="*/ 172 h 411"/>
                  <a:gd name="T62" fmla="*/ 14 w 424"/>
                  <a:gd name="T63" fmla="*/ 181 h 411"/>
                  <a:gd name="T64" fmla="*/ 16 w 424"/>
                  <a:gd name="T65" fmla="*/ 193 h 411"/>
                  <a:gd name="T66" fmla="*/ 7 w 424"/>
                  <a:gd name="T67" fmla="*/ 211 h 411"/>
                  <a:gd name="T68" fmla="*/ 15 w 424"/>
                  <a:gd name="T69" fmla="*/ 230 h 411"/>
                  <a:gd name="T70" fmla="*/ 36 w 424"/>
                  <a:gd name="T71" fmla="*/ 268 h 411"/>
                  <a:gd name="T72" fmla="*/ 61 w 424"/>
                  <a:gd name="T73" fmla="*/ 274 h 411"/>
                  <a:gd name="T74" fmla="*/ 73 w 424"/>
                  <a:gd name="T75" fmla="*/ 293 h 411"/>
                  <a:gd name="T76" fmla="*/ 99 w 424"/>
                  <a:gd name="T77" fmla="*/ 299 h 411"/>
                  <a:gd name="T78" fmla="*/ 121 w 424"/>
                  <a:gd name="T79" fmla="*/ 311 h 411"/>
                  <a:gd name="T80" fmla="*/ 165 w 424"/>
                  <a:gd name="T81" fmla="*/ 303 h 411"/>
                  <a:gd name="T82" fmla="*/ 179 w 424"/>
                  <a:gd name="T83" fmla="*/ 295 h 411"/>
                  <a:gd name="T84" fmla="*/ 378 w 424"/>
                  <a:gd name="T85" fmla="*/ 400 h 411"/>
                  <a:gd name="T86" fmla="*/ 393 w 424"/>
                  <a:gd name="T87" fmla="*/ 411 h 411"/>
                  <a:gd name="T88" fmla="*/ 393 w 424"/>
                  <a:gd name="T89" fmla="*/ 396 h 411"/>
                  <a:gd name="T90" fmla="*/ 419 w 424"/>
                  <a:gd name="T91" fmla="*/ 395 h 411"/>
                  <a:gd name="T92" fmla="*/ 419 w 424"/>
                  <a:gd name="T93" fmla="*/ 210 h 411"/>
                  <a:gd name="T94" fmla="*/ 417 w 424"/>
                  <a:gd name="T95" fmla="*/ 116 h 411"/>
                  <a:gd name="T96" fmla="*/ 412 w 424"/>
                  <a:gd name="T97" fmla="*/ 92 h 411"/>
                  <a:gd name="T98" fmla="*/ 421 w 424"/>
                  <a:gd name="T99" fmla="*/ 78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4" h="411">
                    <a:moveTo>
                      <a:pt x="421" y="78"/>
                    </a:moveTo>
                    <a:cubicBezTo>
                      <a:pt x="421" y="72"/>
                      <a:pt x="418" y="71"/>
                      <a:pt x="416" y="66"/>
                    </a:cubicBezTo>
                    <a:cubicBezTo>
                      <a:pt x="414" y="60"/>
                      <a:pt x="419" y="52"/>
                      <a:pt x="424" y="46"/>
                    </a:cubicBezTo>
                    <a:cubicBezTo>
                      <a:pt x="422" y="43"/>
                      <a:pt x="420" y="40"/>
                      <a:pt x="416" y="37"/>
                    </a:cubicBezTo>
                    <a:cubicBezTo>
                      <a:pt x="410" y="32"/>
                      <a:pt x="407" y="34"/>
                      <a:pt x="400" y="35"/>
                    </a:cubicBezTo>
                    <a:cubicBezTo>
                      <a:pt x="395" y="36"/>
                      <a:pt x="392" y="33"/>
                      <a:pt x="387" y="32"/>
                    </a:cubicBezTo>
                    <a:cubicBezTo>
                      <a:pt x="380" y="30"/>
                      <a:pt x="374" y="33"/>
                      <a:pt x="370" y="26"/>
                    </a:cubicBezTo>
                    <a:cubicBezTo>
                      <a:pt x="367" y="21"/>
                      <a:pt x="371" y="19"/>
                      <a:pt x="366" y="15"/>
                    </a:cubicBezTo>
                    <a:cubicBezTo>
                      <a:pt x="352" y="4"/>
                      <a:pt x="328" y="9"/>
                      <a:pt x="314" y="13"/>
                    </a:cubicBezTo>
                    <a:cubicBezTo>
                      <a:pt x="306" y="16"/>
                      <a:pt x="299" y="22"/>
                      <a:pt x="293" y="28"/>
                    </a:cubicBezTo>
                    <a:cubicBezTo>
                      <a:pt x="283" y="37"/>
                      <a:pt x="283" y="43"/>
                      <a:pt x="288" y="55"/>
                    </a:cubicBezTo>
                    <a:cubicBezTo>
                      <a:pt x="292" y="64"/>
                      <a:pt x="292" y="71"/>
                      <a:pt x="285" y="80"/>
                    </a:cubicBezTo>
                    <a:cubicBezTo>
                      <a:pt x="277" y="88"/>
                      <a:pt x="268" y="92"/>
                      <a:pt x="258" y="87"/>
                    </a:cubicBezTo>
                    <a:cubicBezTo>
                      <a:pt x="247" y="83"/>
                      <a:pt x="241" y="74"/>
                      <a:pt x="232" y="69"/>
                    </a:cubicBezTo>
                    <a:cubicBezTo>
                      <a:pt x="222" y="63"/>
                      <a:pt x="209" y="64"/>
                      <a:pt x="199" y="62"/>
                    </a:cubicBezTo>
                    <a:cubicBezTo>
                      <a:pt x="192" y="61"/>
                      <a:pt x="185" y="61"/>
                      <a:pt x="179" y="59"/>
                    </a:cubicBezTo>
                    <a:cubicBezTo>
                      <a:pt x="171" y="57"/>
                      <a:pt x="167" y="49"/>
                      <a:pt x="165" y="42"/>
                    </a:cubicBezTo>
                    <a:cubicBezTo>
                      <a:pt x="162" y="31"/>
                      <a:pt x="164" y="24"/>
                      <a:pt x="153" y="19"/>
                    </a:cubicBezTo>
                    <a:cubicBezTo>
                      <a:pt x="147" y="16"/>
                      <a:pt x="143" y="17"/>
                      <a:pt x="136" y="16"/>
                    </a:cubicBezTo>
                    <a:cubicBezTo>
                      <a:pt x="129" y="15"/>
                      <a:pt x="126" y="12"/>
                      <a:pt x="118" y="11"/>
                    </a:cubicBezTo>
                    <a:cubicBezTo>
                      <a:pt x="107" y="10"/>
                      <a:pt x="99" y="14"/>
                      <a:pt x="87" y="12"/>
                    </a:cubicBezTo>
                    <a:cubicBezTo>
                      <a:pt x="80" y="10"/>
                      <a:pt x="75" y="5"/>
                      <a:pt x="69" y="2"/>
                    </a:cubicBezTo>
                    <a:cubicBezTo>
                      <a:pt x="66" y="1"/>
                      <a:pt x="63" y="0"/>
                      <a:pt x="61" y="0"/>
                    </a:cubicBezTo>
                    <a:cubicBezTo>
                      <a:pt x="58" y="7"/>
                      <a:pt x="57" y="13"/>
                      <a:pt x="57" y="20"/>
                    </a:cubicBezTo>
                    <a:cubicBezTo>
                      <a:pt x="63" y="27"/>
                      <a:pt x="48" y="30"/>
                      <a:pt x="43" y="34"/>
                    </a:cubicBezTo>
                    <a:cubicBezTo>
                      <a:pt x="37" y="38"/>
                      <a:pt x="29" y="46"/>
                      <a:pt x="26" y="53"/>
                    </a:cubicBezTo>
                    <a:cubicBezTo>
                      <a:pt x="21" y="63"/>
                      <a:pt x="26" y="71"/>
                      <a:pt x="23" y="79"/>
                    </a:cubicBezTo>
                    <a:cubicBezTo>
                      <a:pt x="20" y="87"/>
                      <a:pt x="8" y="89"/>
                      <a:pt x="5" y="96"/>
                    </a:cubicBezTo>
                    <a:cubicBezTo>
                      <a:pt x="1" y="105"/>
                      <a:pt x="11" y="115"/>
                      <a:pt x="13" y="126"/>
                    </a:cubicBezTo>
                    <a:cubicBezTo>
                      <a:pt x="15" y="134"/>
                      <a:pt x="15" y="142"/>
                      <a:pt x="16" y="151"/>
                    </a:cubicBezTo>
                    <a:cubicBezTo>
                      <a:pt x="16" y="158"/>
                      <a:pt x="19" y="164"/>
                      <a:pt x="19" y="172"/>
                    </a:cubicBezTo>
                    <a:cubicBezTo>
                      <a:pt x="19" y="175"/>
                      <a:pt x="14" y="177"/>
                      <a:pt x="14" y="181"/>
                    </a:cubicBezTo>
                    <a:cubicBezTo>
                      <a:pt x="13" y="184"/>
                      <a:pt x="15" y="189"/>
                      <a:pt x="16" y="193"/>
                    </a:cubicBezTo>
                    <a:cubicBezTo>
                      <a:pt x="16" y="206"/>
                      <a:pt x="12" y="202"/>
                      <a:pt x="7" y="211"/>
                    </a:cubicBezTo>
                    <a:cubicBezTo>
                      <a:pt x="0" y="222"/>
                      <a:pt x="7" y="221"/>
                      <a:pt x="15" y="230"/>
                    </a:cubicBezTo>
                    <a:cubicBezTo>
                      <a:pt x="26" y="244"/>
                      <a:pt x="19" y="264"/>
                      <a:pt x="36" y="268"/>
                    </a:cubicBezTo>
                    <a:cubicBezTo>
                      <a:pt x="47" y="271"/>
                      <a:pt x="52" y="264"/>
                      <a:pt x="61" y="274"/>
                    </a:cubicBezTo>
                    <a:cubicBezTo>
                      <a:pt x="67" y="281"/>
                      <a:pt x="66" y="288"/>
                      <a:pt x="73" y="293"/>
                    </a:cubicBezTo>
                    <a:cubicBezTo>
                      <a:pt x="80" y="297"/>
                      <a:pt x="92" y="298"/>
                      <a:pt x="99" y="299"/>
                    </a:cubicBezTo>
                    <a:cubicBezTo>
                      <a:pt x="110" y="302"/>
                      <a:pt x="114" y="306"/>
                      <a:pt x="121" y="311"/>
                    </a:cubicBezTo>
                    <a:cubicBezTo>
                      <a:pt x="137" y="323"/>
                      <a:pt x="147" y="311"/>
                      <a:pt x="165" y="303"/>
                    </a:cubicBezTo>
                    <a:cubicBezTo>
                      <a:pt x="171" y="301"/>
                      <a:pt x="179" y="295"/>
                      <a:pt x="179" y="295"/>
                    </a:cubicBezTo>
                    <a:cubicBezTo>
                      <a:pt x="378" y="400"/>
                      <a:pt x="378" y="400"/>
                      <a:pt x="378" y="400"/>
                    </a:cubicBezTo>
                    <a:cubicBezTo>
                      <a:pt x="382" y="404"/>
                      <a:pt x="388" y="407"/>
                      <a:pt x="393" y="411"/>
                    </a:cubicBezTo>
                    <a:cubicBezTo>
                      <a:pt x="393" y="402"/>
                      <a:pt x="393" y="396"/>
                      <a:pt x="393" y="396"/>
                    </a:cubicBezTo>
                    <a:cubicBezTo>
                      <a:pt x="419" y="395"/>
                      <a:pt x="419" y="395"/>
                      <a:pt x="419" y="395"/>
                    </a:cubicBezTo>
                    <a:cubicBezTo>
                      <a:pt x="419" y="333"/>
                      <a:pt x="419" y="272"/>
                      <a:pt x="419" y="210"/>
                    </a:cubicBezTo>
                    <a:cubicBezTo>
                      <a:pt x="419" y="180"/>
                      <a:pt x="423" y="146"/>
                      <a:pt x="417" y="116"/>
                    </a:cubicBezTo>
                    <a:cubicBezTo>
                      <a:pt x="415" y="108"/>
                      <a:pt x="409" y="98"/>
                      <a:pt x="412" y="92"/>
                    </a:cubicBezTo>
                    <a:cubicBezTo>
                      <a:pt x="414" y="87"/>
                      <a:pt x="420" y="84"/>
                      <a:pt x="421" y="7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1" name="Freeform 583">
                <a:extLst>
                  <a:ext uri="{FF2B5EF4-FFF2-40B4-BE49-F238E27FC236}">
                    <a16:creationId xmlns:a16="http://schemas.microsoft.com/office/drawing/2014/main" id="{C7472300-9183-42CF-861D-DC9E7F029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2242" y="4010165"/>
                <a:ext cx="244779" cy="387444"/>
              </a:xfrm>
              <a:custGeom>
                <a:avLst/>
                <a:gdLst>
                  <a:gd name="T0" fmla="*/ 266 w 281"/>
                  <a:gd name="T1" fmla="*/ 105 h 445"/>
                  <a:gd name="T2" fmla="*/ 67 w 281"/>
                  <a:gd name="T3" fmla="*/ 0 h 445"/>
                  <a:gd name="T4" fmla="*/ 53 w 281"/>
                  <a:gd name="T5" fmla="*/ 8 h 445"/>
                  <a:gd name="T6" fmla="*/ 40 w 281"/>
                  <a:gd name="T7" fmla="*/ 15 h 445"/>
                  <a:gd name="T8" fmla="*/ 47 w 281"/>
                  <a:gd name="T9" fmla="*/ 60 h 445"/>
                  <a:gd name="T10" fmla="*/ 62 w 281"/>
                  <a:gd name="T11" fmla="*/ 110 h 445"/>
                  <a:gd name="T12" fmla="*/ 54 w 281"/>
                  <a:gd name="T13" fmla="*/ 178 h 445"/>
                  <a:gd name="T14" fmla="*/ 17 w 281"/>
                  <a:gd name="T15" fmla="*/ 229 h 445"/>
                  <a:gd name="T16" fmla="*/ 0 w 281"/>
                  <a:gd name="T17" fmla="*/ 276 h 445"/>
                  <a:gd name="T18" fmla="*/ 3 w 281"/>
                  <a:gd name="T19" fmla="*/ 276 h 445"/>
                  <a:gd name="T20" fmla="*/ 17 w 281"/>
                  <a:gd name="T21" fmla="*/ 293 h 445"/>
                  <a:gd name="T22" fmla="*/ 33 w 281"/>
                  <a:gd name="T23" fmla="*/ 303 h 445"/>
                  <a:gd name="T24" fmla="*/ 44 w 281"/>
                  <a:gd name="T25" fmla="*/ 340 h 445"/>
                  <a:gd name="T26" fmla="*/ 57 w 281"/>
                  <a:gd name="T27" fmla="*/ 378 h 445"/>
                  <a:gd name="T28" fmla="*/ 22 w 281"/>
                  <a:gd name="T29" fmla="*/ 378 h 445"/>
                  <a:gd name="T30" fmla="*/ 25 w 281"/>
                  <a:gd name="T31" fmla="*/ 398 h 445"/>
                  <a:gd name="T32" fmla="*/ 58 w 281"/>
                  <a:gd name="T33" fmla="*/ 445 h 445"/>
                  <a:gd name="T34" fmla="*/ 70 w 281"/>
                  <a:gd name="T35" fmla="*/ 441 h 445"/>
                  <a:gd name="T36" fmla="*/ 91 w 281"/>
                  <a:gd name="T37" fmla="*/ 443 h 445"/>
                  <a:gd name="T38" fmla="*/ 145 w 281"/>
                  <a:gd name="T39" fmla="*/ 400 h 445"/>
                  <a:gd name="T40" fmla="*/ 179 w 281"/>
                  <a:gd name="T41" fmla="*/ 400 h 445"/>
                  <a:gd name="T42" fmla="*/ 209 w 281"/>
                  <a:gd name="T43" fmla="*/ 379 h 445"/>
                  <a:gd name="T44" fmla="*/ 219 w 281"/>
                  <a:gd name="T45" fmla="*/ 367 h 445"/>
                  <a:gd name="T46" fmla="*/ 252 w 281"/>
                  <a:gd name="T47" fmla="*/ 349 h 445"/>
                  <a:gd name="T48" fmla="*/ 252 w 281"/>
                  <a:gd name="T49" fmla="*/ 347 h 445"/>
                  <a:gd name="T50" fmla="*/ 249 w 281"/>
                  <a:gd name="T51" fmla="*/ 337 h 445"/>
                  <a:gd name="T52" fmla="*/ 243 w 281"/>
                  <a:gd name="T53" fmla="*/ 327 h 445"/>
                  <a:gd name="T54" fmla="*/ 238 w 281"/>
                  <a:gd name="T55" fmla="*/ 311 h 445"/>
                  <a:gd name="T56" fmla="*/ 231 w 281"/>
                  <a:gd name="T57" fmla="*/ 304 h 445"/>
                  <a:gd name="T58" fmla="*/ 224 w 281"/>
                  <a:gd name="T59" fmla="*/ 299 h 445"/>
                  <a:gd name="T60" fmla="*/ 230 w 281"/>
                  <a:gd name="T61" fmla="*/ 292 h 445"/>
                  <a:gd name="T62" fmla="*/ 232 w 281"/>
                  <a:gd name="T63" fmla="*/ 280 h 445"/>
                  <a:gd name="T64" fmla="*/ 233 w 281"/>
                  <a:gd name="T65" fmla="*/ 270 h 445"/>
                  <a:gd name="T66" fmla="*/ 241 w 281"/>
                  <a:gd name="T67" fmla="*/ 264 h 445"/>
                  <a:gd name="T68" fmla="*/ 238 w 281"/>
                  <a:gd name="T69" fmla="*/ 254 h 445"/>
                  <a:gd name="T70" fmla="*/ 246 w 281"/>
                  <a:gd name="T71" fmla="*/ 246 h 445"/>
                  <a:gd name="T72" fmla="*/ 252 w 281"/>
                  <a:gd name="T73" fmla="*/ 237 h 445"/>
                  <a:gd name="T74" fmla="*/ 256 w 281"/>
                  <a:gd name="T75" fmla="*/ 221 h 445"/>
                  <a:gd name="T76" fmla="*/ 263 w 281"/>
                  <a:gd name="T77" fmla="*/ 221 h 445"/>
                  <a:gd name="T78" fmla="*/ 267 w 281"/>
                  <a:gd name="T79" fmla="*/ 218 h 445"/>
                  <a:gd name="T80" fmla="*/ 280 w 281"/>
                  <a:gd name="T81" fmla="*/ 221 h 445"/>
                  <a:gd name="T82" fmla="*/ 281 w 281"/>
                  <a:gd name="T83" fmla="*/ 116 h 445"/>
                  <a:gd name="T84" fmla="*/ 266 w 281"/>
                  <a:gd name="T85" fmla="*/ 10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1" h="445">
                    <a:moveTo>
                      <a:pt x="266" y="105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59" y="6"/>
                      <a:pt x="53" y="8"/>
                    </a:cubicBezTo>
                    <a:cubicBezTo>
                      <a:pt x="48" y="10"/>
                      <a:pt x="44" y="13"/>
                      <a:pt x="40" y="15"/>
                    </a:cubicBezTo>
                    <a:cubicBezTo>
                      <a:pt x="42" y="30"/>
                      <a:pt x="41" y="47"/>
                      <a:pt x="47" y="60"/>
                    </a:cubicBezTo>
                    <a:cubicBezTo>
                      <a:pt x="56" y="80"/>
                      <a:pt x="64" y="86"/>
                      <a:pt x="62" y="110"/>
                    </a:cubicBezTo>
                    <a:cubicBezTo>
                      <a:pt x="61" y="131"/>
                      <a:pt x="60" y="158"/>
                      <a:pt x="54" y="178"/>
                    </a:cubicBezTo>
                    <a:cubicBezTo>
                      <a:pt x="48" y="199"/>
                      <a:pt x="30" y="212"/>
                      <a:pt x="17" y="229"/>
                    </a:cubicBezTo>
                    <a:cubicBezTo>
                      <a:pt x="6" y="244"/>
                      <a:pt x="0" y="259"/>
                      <a:pt x="0" y="276"/>
                    </a:cubicBezTo>
                    <a:cubicBezTo>
                      <a:pt x="1" y="276"/>
                      <a:pt x="2" y="276"/>
                      <a:pt x="3" y="276"/>
                    </a:cubicBezTo>
                    <a:cubicBezTo>
                      <a:pt x="11" y="279"/>
                      <a:pt x="12" y="288"/>
                      <a:pt x="17" y="293"/>
                    </a:cubicBezTo>
                    <a:cubicBezTo>
                      <a:pt x="23" y="297"/>
                      <a:pt x="27" y="295"/>
                      <a:pt x="33" y="303"/>
                    </a:cubicBezTo>
                    <a:cubicBezTo>
                      <a:pt x="41" y="315"/>
                      <a:pt x="45" y="326"/>
                      <a:pt x="44" y="340"/>
                    </a:cubicBezTo>
                    <a:cubicBezTo>
                      <a:pt x="43" y="357"/>
                      <a:pt x="50" y="363"/>
                      <a:pt x="57" y="378"/>
                    </a:cubicBezTo>
                    <a:cubicBezTo>
                      <a:pt x="46" y="381"/>
                      <a:pt x="32" y="373"/>
                      <a:pt x="22" y="378"/>
                    </a:cubicBezTo>
                    <a:cubicBezTo>
                      <a:pt x="8" y="384"/>
                      <a:pt x="17" y="391"/>
                      <a:pt x="25" y="398"/>
                    </a:cubicBezTo>
                    <a:cubicBezTo>
                      <a:pt x="39" y="411"/>
                      <a:pt x="55" y="425"/>
                      <a:pt x="58" y="445"/>
                    </a:cubicBezTo>
                    <a:cubicBezTo>
                      <a:pt x="62" y="445"/>
                      <a:pt x="66" y="443"/>
                      <a:pt x="70" y="441"/>
                    </a:cubicBezTo>
                    <a:cubicBezTo>
                      <a:pt x="80" y="436"/>
                      <a:pt x="83" y="433"/>
                      <a:pt x="91" y="443"/>
                    </a:cubicBezTo>
                    <a:cubicBezTo>
                      <a:pt x="105" y="428"/>
                      <a:pt x="165" y="431"/>
                      <a:pt x="145" y="400"/>
                    </a:cubicBezTo>
                    <a:cubicBezTo>
                      <a:pt x="156" y="400"/>
                      <a:pt x="168" y="401"/>
                      <a:pt x="179" y="400"/>
                    </a:cubicBezTo>
                    <a:cubicBezTo>
                      <a:pt x="193" y="398"/>
                      <a:pt x="200" y="389"/>
                      <a:pt x="209" y="379"/>
                    </a:cubicBezTo>
                    <a:cubicBezTo>
                      <a:pt x="213" y="375"/>
                      <a:pt x="216" y="372"/>
                      <a:pt x="219" y="367"/>
                    </a:cubicBezTo>
                    <a:cubicBezTo>
                      <a:pt x="225" y="356"/>
                      <a:pt x="239" y="348"/>
                      <a:pt x="252" y="349"/>
                    </a:cubicBezTo>
                    <a:cubicBezTo>
                      <a:pt x="252" y="349"/>
                      <a:pt x="252" y="348"/>
                      <a:pt x="252" y="347"/>
                    </a:cubicBezTo>
                    <a:cubicBezTo>
                      <a:pt x="253" y="343"/>
                      <a:pt x="252" y="340"/>
                      <a:pt x="249" y="337"/>
                    </a:cubicBezTo>
                    <a:cubicBezTo>
                      <a:pt x="244" y="332"/>
                      <a:pt x="244" y="334"/>
                      <a:pt x="243" y="327"/>
                    </a:cubicBezTo>
                    <a:cubicBezTo>
                      <a:pt x="242" y="321"/>
                      <a:pt x="239" y="316"/>
                      <a:pt x="238" y="311"/>
                    </a:cubicBezTo>
                    <a:cubicBezTo>
                      <a:pt x="236" y="303"/>
                      <a:pt x="239" y="304"/>
                      <a:pt x="231" y="304"/>
                    </a:cubicBezTo>
                    <a:cubicBezTo>
                      <a:pt x="226" y="304"/>
                      <a:pt x="223" y="305"/>
                      <a:pt x="224" y="299"/>
                    </a:cubicBezTo>
                    <a:cubicBezTo>
                      <a:pt x="224" y="294"/>
                      <a:pt x="228" y="294"/>
                      <a:pt x="230" y="292"/>
                    </a:cubicBezTo>
                    <a:cubicBezTo>
                      <a:pt x="236" y="286"/>
                      <a:pt x="233" y="286"/>
                      <a:pt x="232" y="280"/>
                    </a:cubicBezTo>
                    <a:cubicBezTo>
                      <a:pt x="231" y="277"/>
                      <a:pt x="230" y="273"/>
                      <a:pt x="233" y="270"/>
                    </a:cubicBezTo>
                    <a:cubicBezTo>
                      <a:pt x="236" y="267"/>
                      <a:pt x="240" y="269"/>
                      <a:pt x="241" y="264"/>
                    </a:cubicBezTo>
                    <a:cubicBezTo>
                      <a:pt x="241" y="261"/>
                      <a:pt x="237" y="258"/>
                      <a:pt x="238" y="254"/>
                    </a:cubicBezTo>
                    <a:cubicBezTo>
                      <a:pt x="239" y="250"/>
                      <a:pt x="243" y="249"/>
                      <a:pt x="246" y="246"/>
                    </a:cubicBezTo>
                    <a:cubicBezTo>
                      <a:pt x="247" y="244"/>
                      <a:pt x="250" y="240"/>
                      <a:pt x="252" y="237"/>
                    </a:cubicBezTo>
                    <a:cubicBezTo>
                      <a:pt x="254" y="233"/>
                      <a:pt x="251" y="223"/>
                      <a:pt x="256" y="221"/>
                    </a:cubicBezTo>
                    <a:cubicBezTo>
                      <a:pt x="258" y="220"/>
                      <a:pt x="261" y="222"/>
                      <a:pt x="263" y="221"/>
                    </a:cubicBezTo>
                    <a:cubicBezTo>
                      <a:pt x="265" y="220"/>
                      <a:pt x="265" y="219"/>
                      <a:pt x="267" y="218"/>
                    </a:cubicBezTo>
                    <a:cubicBezTo>
                      <a:pt x="268" y="218"/>
                      <a:pt x="280" y="219"/>
                      <a:pt x="280" y="221"/>
                    </a:cubicBezTo>
                    <a:cubicBezTo>
                      <a:pt x="280" y="221"/>
                      <a:pt x="281" y="148"/>
                      <a:pt x="281" y="116"/>
                    </a:cubicBezTo>
                    <a:cubicBezTo>
                      <a:pt x="276" y="112"/>
                      <a:pt x="270" y="109"/>
                      <a:pt x="266" y="10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2" name="Freeform 584">
                <a:extLst>
                  <a:ext uri="{FF2B5EF4-FFF2-40B4-BE49-F238E27FC236}">
                    <a16:creationId xmlns:a16="http://schemas.microsoft.com/office/drawing/2014/main" id="{907F1648-733A-4FA2-877E-16A008C10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001" y="3634150"/>
                <a:ext cx="95479" cy="200910"/>
              </a:xfrm>
              <a:custGeom>
                <a:avLst/>
                <a:gdLst>
                  <a:gd name="T0" fmla="*/ 19 w 110"/>
                  <a:gd name="T1" fmla="*/ 48 h 231"/>
                  <a:gd name="T2" fmla="*/ 23 w 110"/>
                  <a:gd name="T3" fmla="*/ 69 h 231"/>
                  <a:gd name="T4" fmla="*/ 2 w 110"/>
                  <a:gd name="T5" fmla="*/ 113 h 231"/>
                  <a:gd name="T6" fmla="*/ 17 w 110"/>
                  <a:gd name="T7" fmla="*/ 143 h 231"/>
                  <a:gd name="T8" fmla="*/ 24 w 110"/>
                  <a:gd name="T9" fmla="*/ 158 h 231"/>
                  <a:gd name="T10" fmla="*/ 39 w 110"/>
                  <a:gd name="T11" fmla="*/ 170 h 231"/>
                  <a:gd name="T12" fmla="*/ 47 w 110"/>
                  <a:gd name="T13" fmla="*/ 185 h 231"/>
                  <a:gd name="T14" fmla="*/ 50 w 110"/>
                  <a:gd name="T15" fmla="*/ 212 h 231"/>
                  <a:gd name="T16" fmla="*/ 53 w 110"/>
                  <a:gd name="T17" fmla="*/ 231 h 231"/>
                  <a:gd name="T18" fmla="*/ 70 w 110"/>
                  <a:gd name="T19" fmla="*/ 216 h 231"/>
                  <a:gd name="T20" fmla="*/ 73 w 110"/>
                  <a:gd name="T21" fmla="*/ 190 h 231"/>
                  <a:gd name="T22" fmla="*/ 90 w 110"/>
                  <a:gd name="T23" fmla="*/ 171 h 231"/>
                  <a:gd name="T24" fmla="*/ 104 w 110"/>
                  <a:gd name="T25" fmla="*/ 157 h 231"/>
                  <a:gd name="T26" fmla="*/ 108 w 110"/>
                  <a:gd name="T27" fmla="*/ 137 h 231"/>
                  <a:gd name="T28" fmla="*/ 99 w 110"/>
                  <a:gd name="T29" fmla="*/ 136 h 231"/>
                  <a:gd name="T30" fmla="*/ 94 w 110"/>
                  <a:gd name="T31" fmla="*/ 122 h 231"/>
                  <a:gd name="T32" fmla="*/ 93 w 110"/>
                  <a:gd name="T33" fmla="*/ 115 h 231"/>
                  <a:gd name="T34" fmla="*/ 85 w 110"/>
                  <a:gd name="T35" fmla="*/ 115 h 231"/>
                  <a:gd name="T36" fmla="*/ 73 w 110"/>
                  <a:gd name="T37" fmla="*/ 117 h 231"/>
                  <a:gd name="T38" fmla="*/ 69 w 110"/>
                  <a:gd name="T39" fmla="*/ 108 h 231"/>
                  <a:gd name="T40" fmla="*/ 84 w 110"/>
                  <a:gd name="T41" fmla="*/ 93 h 231"/>
                  <a:gd name="T42" fmla="*/ 94 w 110"/>
                  <a:gd name="T43" fmla="*/ 76 h 231"/>
                  <a:gd name="T44" fmla="*/ 94 w 110"/>
                  <a:gd name="T45" fmla="*/ 58 h 231"/>
                  <a:gd name="T46" fmla="*/ 92 w 110"/>
                  <a:gd name="T47" fmla="*/ 58 h 231"/>
                  <a:gd name="T48" fmla="*/ 83 w 110"/>
                  <a:gd name="T49" fmla="*/ 49 h 231"/>
                  <a:gd name="T50" fmla="*/ 87 w 110"/>
                  <a:gd name="T51" fmla="*/ 29 h 231"/>
                  <a:gd name="T52" fmla="*/ 93 w 110"/>
                  <a:gd name="T53" fmla="*/ 25 h 231"/>
                  <a:gd name="T54" fmla="*/ 95 w 110"/>
                  <a:gd name="T55" fmla="*/ 19 h 231"/>
                  <a:gd name="T56" fmla="*/ 100 w 110"/>
                  <a:gd name="T57" fmla="*/ 16 h 231"/>
                  <a:gd name="T58" fmla="*/ 102 w 110"/>
                  <a:gd name="T59" fmla="*/ 10 h 231"/>
                  <a:gd name="T60" fmla="*/ 79 w 110"/>
                  <a:gd name="T61" fmla="*/ 14 h 231"/>
                  <a:gd name="T62" fmla="*/ 73 w 110"/>
                  <a:gd name="T63" fmla="*/ 7 h 231"/>
                  <a:gd name="T64" fmla="*/ 64 w 110"/>
                  <a:gd name="T65" fmla="*/ 2 h 231"/>
                  <a:gd name="T66" fmla="*/ 41 w 110"/>
                  <a:gd name="T67" fmla="*/ 8 h 231"/>
                  <a:gd name="T68" fmla="*/ 25 w 110"/>
                  <a:gd name="T69" fmla="*/ 15 h 231"/>
                  <a:gd name="T70" fmla="*/ 15 w 110"/>
                  <a:gd name="T71" fmla="*/ 30 h 231"/>
                  <a:gd name="T72" fmla="*/ 19 w 110"/>
                  <a:gd name="T73" fmla="*/ 48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31">
                    <a:moveTo>
                      <a:pt x="19" y="48"/>
                    </a:moveTo>
                    <a:cubicBezTo>
                      <a:pt x="19" y="56"/>
                      <a:pt x="22" y="62"/>
                      <a:pt x="23" y="69"/>
                    </a:cubicBezTo>
                    <a:cubicBezTo>
                      <a:pt x="25" y="88"/>
                      <a:pt x="5" y="96"/>
                      <a:pt x="2" y="113"/>
                    </a:cubicBezTo>
                    <a:cubicBezTo>
                      <a:pt x="0" y="126"/>
                      <a:pt x="10" y="133"/>
                      <a:pt x="17" y="143"/>
                    </a:cubicBezTo>
                    <a:cubicBezTo>
                      <a:pt x="20" y="147"/>
                      <a:pt x="21" y="155"/>
                      <a:pt x="24" y="158"/>
                    </a:cubicBezTo>
                    <a:cubicBezTo>
                      <a:pt x="28" y="164"/>
                      <a:pt x="35" y="165"/>
                      <a:pt x="39" y="170"/>
                    </a:cubicBezTo>
                    <a:cubicBezTo>
                      <a:pt x="42" y="174"/>
                      <a:pt x="45" y="181"/>
                      <a:pt x="47" y="185"/>
                    </a:cubicBezTo>
                    <a:cubicBezTo>
                      <a:pt x="50" y="194"/>
                      <a:pt x="50" y="202"/>
                      <a:pt x="50" y="212"/>
                    </a:cubicBezTo>
                    <a:cubicBezTo>
                      <a:pt x="50" y="220"/>
                      <a:pt x="51" y="226"/>
                      <a:pt x="53" y="231"/>
                    </a:cubicBezTo>
                    <a:cubicBezTo>
                      <a:pt x="57" y="226"/>
                      <a:pt x="67" y="224"/>
                      <a:pt x="70" y="216"/>
                    </a:cubicBezTo>
                    <a:cubicBezTo>
                      <a:pt x="73" y="208"/>
                      <a:pt x="68" y="200"/>
                      <a:pt x="73" y="190"/>
                    </a:cubicBezTo>
                    <a:cubicBezTo>
                      <a:pt x="76" y="183"/>
                      <a:pt x="84" y="175"/>
                      <a:pt x="90" y="171"/>
                    </a:cubicBezTo>
                    <a:cubicBezTo>
                      <a:pt x="95" y="167"/>
                      <a:pt x="110" y="164"/>
                      <a:pt x="104" y="157"/>
                    </a:cubicBezTo>
                    <a:cubicBezTo>
                      <a:pt x="104" y="150"/>
                      <a:pt x="105" y="144"/>
                      <a:pt x="108" y="137"/>
                    </a:cubicBezTo>
                    <a:cubicBezTo>
                      <a:pt x="105" y="137"/>
                      <a:pt x="102" y="137"/>
                      <a:pt x="99" y="136"/>
                    </a:cubicBezTo>
                    <a:cubicBezTo>
                      <a:pt x="100" y="130"/>
                      <a:pt x="95" y="127"/>
                      <a:pt x="94" y="122"/>
                    </a:cubicBezTo>
                    <a:cubicBezTo>
                      <a:pt x="93" y="119"/>
                      <a:pt x="96" y="118"/>
                      <a:pt x="93" y="115"/>
                    </a:cubicBezTo>
                    <a:cubicBezTo>
                      <a:pt x="92" y="113"/>
                      <a:pt x="87" y="114"/>
                      <a:pt x="85" y="115"/>
                    </a:cubicBezTo>
                    <a:cubicBezTo>
                      <a:pt x="90" y="126"/>
                      <a:pt x="77" y="122"/>
                      <a:pt x="73" y="117"/>
                    </a:cubicBezTo>
                    <a:cubicBezTo>
                      <a:pt x="71" y="114"/>
                      <a:pt x="69" y="111"/>
                      <a:pt x="69" y="108"/>
                    </a:cubicBezTo>
                    <a:cubicBezTo>
                      <a:pt x="68" y="98"/>
                      <a:pt x="79" y="99"/>
                      <a:pt x="84" y="93"/>
                    </a:cubicBezTo>
                    <a:cubicBezTo>
                      <a:pt x="88" y="88"/>
                      <a:pt x="91" y="82"/>
                      <a:pt x="94" y="76"/>
                    </a:cubicBezTo>
                    <a:cubicBezTo>
                      <a:pt x="97" y="70"/>
                      <a:pt x="97" y="65"/>
                      <a:pt x="94" y="58"/>
                    </a:cubicBezTo>
                    <a:cubicBezTo>
                      <a:pt x="94" y="58"/>
                      <a:pt x="93" y="58"/>
                      <a:pt x="92" y="58"/>
                    </a:cubicBezTo>
                    <a:cubicBezTo>
                      <a:pt x="92" y="53"/>
                      <a:pt x="85" y="52"/>
                      <a:pt x="83" y="49"/>
                    </a:cubicBezTo>
                    <a:cubicBezTo>
                      <a:pt x="78" y="42"/>
                      <a:pt x="81" y="34"/>
                      <a:pt x="87" y="29"/>
                    </a:cubicBezTo>
                    <a:cubicBezTo>
                      <a:pt x="90" y="27"/>
                      <a:pt x="91" y="27"/>
                      <a:pt x="93" y="25"/>
                    </a:cubicBezTo>
                    <a:cubicBezTo>
                      <a:pt x="94" y="23"/>
                      <a:pt x="93" y="21"/>
                      <a:pt x="95" y="19"/>
                    </a:cubicBezTo>
                    <a:cubicBezTo>
                      <a:pt x="96" y="18"/>
                      <a:pt x="99" y="18"/>
                      <a:pt x="100" y="16"/>
                    </a:cubicBezTo>
                    <a:cubicBezTo>
                      <a:pt x="102" y="14"/>
                      <a:pt x="102" y="12"/>
                      <a:pt x="102" y="10"/>
                    </a:cubicBezTo>
                    <a:cubicBezTo>
                      <a:pt x="94" y="10"/>
                      <a:pt x="86" y="15"/>
                      <a:pt x="79" y="14"/>
                    </a:cubicBezTo>
                    <a:cubicBezTo>
                      <a:pt x="73" y="14"/>
                      <a:pt x="76" y="12"/>
                      <a:pt x="73" y="7"/>
                    </a:cubicBezTo>
                    <a:cubicBezTo>
                      <a:pt x="72" y="5"/>
                      <a:pt x="68" y="2"/>
                      <a:pt x="64" y="2"/>
                    </a:cubicBezTo>
                    <a:cubicBezTo>
                      <a:pt x="56" y="0"/>
                      <a:pt x="47" y="3"/>
                      <a:pt x="41" y="8"/>
                    </a:cubicBezTo>
                    <a:cubicBezTo>
                      <a:pt x="34" y="13"/>
                      <a:pt x="30" y="14"/>
                      <a:pt x="25" y="15"/>
                    </a:cubicBezTo>
                    <a:cubicBezTo>
                      <a:pt x="24" y="22"/>
                      <a:pt x="20" y="22"/>
                      <a:pt x="15" y="30"/>
                    </a:cubicBezTo>
                    <a:cubicBezTo>
                      <a:pt x="25" y="32"/>
                      <a:pt x="19" y="42"/>
                      <a:pt x="19" y="4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3" name="Freeform 585">
                <a:extLst>
                  <a:ext uri="{FF2B5EF4-FFF2-40B4-BE49-F238E27FC236}">
                    <a16:creationId xmlns:a16="http://schemas.microsoft.com/office/drawing/2014/main" id="{CA44CB8E-C914-4C00-A296-1B12CEDEC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193" y="3641154"/>
                <a:ext cx="484397" cy="480342"/>
              </a:xfrm>
              <a:custGeom>
                <a:avLst/>
                <a:gdLst>
                  <a:gd name="T0" fmla="*/ 208 w 556"/>
                  <a:gd name="T1" fmla="*/ 157 h 552"/>
                  <a:gd name="T2" fmla="*/ 186 w 556"/>
                  <a:gd name="T3" fmla="*/ 168 h 552"/>
                  <a:gd name="T4" fmla="*/ 139 w 556"/>
                  <a:gd name="T5" fmla="*/ 200 h 552"/>
                  <a:gd name="T6" fmla="*/ 124 w 556"/>
                  <a:gd name="T7" fmla="*/ 212 h 552"/>
                  <a:gd name="T8" fmla="*/ 93 w 556"/>
                  <a:gd name="T9" fmla="*/ 235 h 552"/>
                  <a:gd name="T10" fmla="*/ 46 w 556"/>
                  <a:gd name="T11" fmla="*/ 246 h 552"/>
                  <a:gd name="T12" fmla="*/ 17 w 556"/>
                  <a:gd name="T13" fmla="*/ 321 h 552"/>
                  <a:gd name="T14" fmla="*/ 269 w 556"/>
                  <a:gd name="T15" fmla="*/ 501 h 552"/>
                  <a:gd name="T16" fmla="*/ 281 w 556"/>
                  <a:gd name="T17" fmla="*/ 512 h 552"/>
                  <a:gd name="T18" fmla="*/ 300 w 556"/>
                  <a:gd name="T19" fmla="*/ 517 h 552"/>
                  <a:gd name="T20" fmla="*/ 317 w 556"/>
                  <a:gd name="T21" fmla="*/ 524 h 552"/>
                  <a:gd name="T22" fmla="*/ 322 w 556"/>
                  <a:gd name="T23" fmla="*/ 539 h 552"/>
                  <a:gd name="T24" fmla="*/ 335 w 556"/>
                  <a:gd name="T25" fmla="*/ 552 h 552"/>
                  <a:gd name="T26" fmla="*/ 449 w 556"/>
                  <a:gd name="T27" fmla="*/ 492 h 552"/>
                  <a:gd name="T28" fmla="*/ 545 w 556"/>
                  <a:gd name="T29" fmla="*/ 403 h 552"/>
                  <a:gd name="T30" fmla="*/ 499 w 556"/>
                  <a:gd name="T31" fmla="*/ 359 h 552"/>
                  <a:gd name="T32" fmla="*/ 500 w 556"/>
                  <a:gd name="T33" fmla="*/ 322 h 552"/>
                  <a:gd name="T34" fmla="*/ 503 w 556"/>
                  <a:gd name="T35" fmla="*/ 301 h 552"/>
                  <a:gd name="T36" fmla="*/ 497 w 556"/>
                  <a:gd name="T37" fmla="*/ 255 h 552"/>
                  <a:gd name="T38" fmla="*/ 490 w 556"/>
                  <a:gd name="T39" fmla="*/ 223 h 552"/>
                  <a:gd name="T40" fmla="*/ 484 w 556"/>
                  <a:gd name="T41" fmla="*/ 177 h 552"/>
                  <a:gd name="T42" fmla="*/ 461 w 556"/>
                  <a:gd name="T43" fmla="*/ 150 h 552"/>
                  <a:gd name="T44" fmla="*/ 439 w 556"/>
                  <a:gd name="T45" fmla="*/ 105 h 552"/>
                  <a:gd name="T46" fmla="*/ 456 w 556"/>
                  <a:gd name="T47" fmla="*/ 40 h 552"/>
                  <a:gd name="T48" fmla="*/ 462 w 556"/>
                  <a:gd name="T49" fmla="*/ 7 h 552"/>
                  <a:gd name="T50" fmla="*/ 426 w 556"/>
                  <a:gd name="T51" fmla="*/ 6 h 552"/>
                  <a:gd name="T52" fmla="*/ 406 w 556"/>
                  <a:gd name="T53" fmla="*/ 2 h 552"/>
                  <a:gd name="T54" fmla="*/ 387 w 556"/>
                  <a:gd name="T55" fmla="*/ 10 h 552"/>
                  <a:gd name="T56" fmla="*/ 372 w 556"/>
                  <a:gd name="T57" fmla="*/ 12 h 552"/>
                  <a:gd name="T58" fmla="*/ 332 w 556"/>
                  <a:gd name="T59" fmla="*/ 9 h 552"/>
                  <a:gd name="T60" fmla="*/ 291 w 556"/>
                  <a:gd name="T61" fmla="*/ 19 h 552"/>
                  <a:gd name="T62" fmla="*/ 238 w 556"/>
                  <a:gd name="T63" fmla="*/ 39 h 552"/>
                  <a:gd name="T64" fmla="*/ 214 w 556"/>
                  <a:gd name="T65" fmla="*/ 45 h 552"/>
                  <a:gd name="T66" fmla="*/ 181 w 556"/>
                  <a:gd name="T67" fmla="*/ 67 h 552"/>
                  <a:gd name="T68" fmla="*/ 193 w 556"/>
                  <a:gd name="T69" fmla="*/ 109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6" h="552">
                    <a:moveTo>
                      <a:pt x="197" y="134"/>
                    </a:moveTo>
                    <a:cubicBezTo>
                      <a:pt x="199" y="143"/>
                      <a:pt x="206" y="149"/>
                      <a:pt x="208" y="157"/>
                    </a:cubicBezTo>
                    <a:cubicBezTo>
                      <a:pt x="202" y="159"/>
                      <a:pt x="206" y="164"/>
                      <a:pt x="202" y="166"/>
                    </a:cubicBezTo>
                    <a:cubicBezTo>
                      <a:pt x="198" y="169"/>
                      <a:pt x="191" y="168"/>
                      <a:pt x="186" y="168"/>
                    </a:cubicBezTo>
                    <a:cubicBezTo>
                      <a:pt x="176" y="167"/>
                      <a:pt x="163" y="163"/>
                      <a:pt x="152" y="166"/>
                    </a:cubicBezTo>
                    <a:cubicBezTo>
                      <a:pt x="137" y="170"/>
                      <a:pt x="129" y="190"/>
                      <a:pt x="139" y="200"/>
                    </a:cubicBezTo>
                    <a:cubicBezTo>
                      <a:pt x="132" y="203"/>
                      <a:pt x="135" y="207"/>
                      <a:pt x="132" y="209"/>
                    </a:cubicBezTo>
                    <a:cubicBezTo>
                      <a:pt x="129" y="211"/>
                      <a:pt x="126" y="211"/>
                      <a:pt x="124" y="212"/>
                    </a:cubicBezTo>
                    <a:cubicBezTo>
                      <a:pt x="117" y="216"/>
                      <a:pt x="114" y="217"/>
                      <a:pt x="109" y="222"/>
                    </a:cubicBezTo>
                    <a:cubicBezTo>
                      <a:pt x="104" y="227"/>
                      <a:pt x="98" y="230"/>
                      <a:pt x="93" y="235"/>
                    </a:cubicBezTo>
                    <a:cubicBezTo>
                      <a:pt x="87" y="240"/>
                      <a:pt x="92" y="244"/>
                      <a:pt x="82" y="246"/>
                    </a:cubicBezTo>
                    <a:cubicBezTo>
                      <a:pt x="71" y="249"/>
                      <a:pt x="57" y="246"/>
                      <a:pt x="46" y="246"/>
                    </a:cubicBezTo>
                    <a:cubicBezTo>
                      <a:pt x="24" y="248"/>
                      <a:pt x="22" y="263"/>
                      <a:pt x="6" y="273"/>
                    </a:cubicBezTo>
                    <a:cubicBezTo>
                      <a:pt x="4" y="290"/>
                      <a:pt x="0" y="313"/>
                      <a:pt x="17" y="321"/>
                    </a:cubicBezTo>
                    <a:cubicBezTo>
                      <a:pt x="268" y="494"/>
                      <a:pt x="268" y="494"/>
                      <a:pt x="268" y="494"/>
                    </a:cubicBezTo>
                    <a:cubicBezTo>
                      <a:pt x="269" y="501"/>
                      <a:pt x="269" y="501"/>
                      <a:pt x="269" y="501"/>
                    </a:cubicBezTo>
                    <a:cubicBezTo>
                      <a:pt x="277" y="506"/>
                      <a:pt x="277" y="506"/>
                      <a:pt x="277" y="506"/>
                    </a:cubicBezTo>
                    <a:cubicBezTo>
                      <a:pt x="281" y="512"/>
                      <a:pt x="281" y="512"/>
                      <a:pt x="281" y="512"/>
                    </a:cubicBezTo>
                    <a:cubicBezTo>
                      <a:pt x="290" y="517"/>
                      <a:pt x="290" y="517"/>
                      <a:pt x="290" y="517"/>
                    </a:cubicBezTo>
                    <a:cubicBezTo>
                      <a:pt x="300" y="517"/>
                      <a:pt x="300" y="517"/>
                      <a:pt x="300" y="517"/>
                    </a:cubicBezTo>
                    <a:cubicBezTo>
                      <a:pt x="305" y="523"/>
                      <a:pt x="305" y="523"/>
                      <a:pt x="305" y="523"/>
                    </a:cubicBezTo>
                    <a:cubicBezTo>
                      <a:pt x="317" y="524"/>
                      <a:pt x="317" y="524"/>
                      <a:pt x="317" y="524"/>
                    </a:cubicBezTo>
                    <a:cubicBezTo>
                      <a:pt x="322" y="531"/>
                      <a:pt x="322" y="531"/>
                      <a:pt x="322" y="531"/>
                    </a:cubicBezTo>
                    <a:cubicBezTo>
                      <a:pt x="322" y="539"/>
                      <a:pt x="322" y="539"/>
                      <a:pt x="322" y="539"/>
                    </a:cubicBezTo>
                    <a:cubicBezTo>
                      <a:pt x="322" y="539"/>
                      <a:pt x="321" y="545"/>
                      <a:pt x="321" y="548"/>
                    </a:cubicBezTo>
                    <a:cubicBezTo>
                      <a:pt x="321" y="551"/>
                      <a:pt x="335" y="552"/>
                      <a:pt x="335" y="552"/>
                    </a:cubicBezTo>
                    <a:cubicBezTo>
                      <a:pt x="391" y="539"/>
                      <a:pt x="391" y="539"/>
                      <a:pt x="391" y="539"/>
                    </a:cubicBezTo>
                    <a:cubicBezTo>
                      <a:pt x="449" y="492"/>
                      <a:pt x="449" y="492"/>
                      <a:pt x="449" y="492"/>
                    </a:cubicBezTo>
                    <a:cubicBezTo>
                      <a:pt x="556" y="421"/>
                      <a:pt x="556" y="421"/>
                      <a:pt x="556" y="421"/>
                    </a:cubicBezTo>
                    <a:cubicBezTo>
                      <a:pt x="550" y="416"/>
                      <a:pt x="550" y="409"/>
                      <a:pt x="545" y="403"/>
                    </a:cubicBezTo>
                    <a:cubicBezTo>
                      <a:pt x="536" y="393"/>
                      <a:pt x="531" y="400"/>
                      <a:pt x="520" y="397"/>
                    </a:cubicBezTo>
                    <a:cubicBezTo>
                      <a:pt x="503" y="393"/>
                      <a:pt x="510" y="373"/>
                      <a:pt x="499" y="359"/>
                    </a:cubicBezTo>
                    <a:cubicBezTo>
                      <a:pt x="491" y="350"/>
                      <a:pt x="484" y="351"/>
                      <a:pt x="491" y="340"/>
                    </a:cubicBezTo>
                    <a:cubicBezTo>
                      <a:pt x="496" y="331"/>
                      <a:pt x="500" y="335"/>
                      <a:pt x="500" y="322"/>
                    </a:cubicBezTo>
                    <a:cubicBezTo>
                      <a:pt x="499" y="318"/>
                      <a:pt x="497" y="313"/>
                      <a:pt x="498" y="310"/>
                    </a:cubicBezTo>
                    <a:cubicBezTo>
                      <a:pt x="498" y="306"/>
                      <a:pt x="503" y="304"/>
                      <a:pt x="503" y="301"/>
                    </a:cubicBezTo>
                    <a:cubicBezTo>
                      <a:pt x="503" y="293"/>
                      <a:pt x="500" y="287"/>
                      <a:pt x="500" y="280"/>
                    </a:cubicBezTo>
                    <a:cubicBezTo>
                      <a:pt x="499" y="271"/>
                      <a:pt x="499" y="263"/>
                      <a:pt x="497" y="255"/>
                    </a:cubicBezTo>
                    <a:cubicBezTo>
                      <a:pt x="495" y="244"/>
                      <a:pt x="485" y="234"/>
                      <a:pt x="489" y="225"/>
                    </a:cubicBezTo>
                    <a:cubicBezTo>
                      <a:pt x="489" y="224"/>
                      <a:pt x="490" y="224"/>
                      <a:pt x="490" y="223"/>
                    </a:cubicBezTo>
                    <a:cubicBezTo>
                      <a:pt x="488" y="218"/>
                      <a:pt x="487" y="212"/>
                      <a:pt x="487" y="204"/>
                    </a:cubicBezTo>
                    <a:cubicBezTo>
                      <a:pt x="487" y="194"/>
                      <a:pt x="487" y="186"/>
                      <a:pt x="484" y="177"/>
                    </a:cubicBezTo>
                    <a:cubicBezTo>
                      <a:pt x="482" y="173"/>
                      <a:pt x="479" y="166"/>
                      <a:pt x="476" y="162"/>
                    </a:cubicBezTo>
                    <a:cubicBezTo>
                      <a:pt x="472" y="157"/>
                      <a:pt x="465" y="156"/>
                      <a:pt x="461" y="150"/>
                    </a:cubicBezTo>
                    <a:cubicBezTo>
                      <a:pt x="458" y="147"/>
                      <a:pt x="457" y="139"/>
                      <a:pt x="454" y="135"/>
                    </a:cubicBezTo>
                    <a:cubicBezTo>
                      <a:pt x="447" y="125"/>
                      <a:pt x="437" y="118"/>
                      <a:pt x="439" y="105"/>
                    </a:cubicBezTo>
                    <a:cubicBezTo>
                      <a:pt x="442" y="88"/>
                      <a:pt x="462" y="80"/>
                      <a:pt x="460" y="61"/>
                    </a:cubicBezTo>
                    <a:cubicBezTo>
                      <a:pt x="459" y="54"/>
                      <a:pt x="456" y="48"/>
                      <a:pt x="456" y="40"/>
                    </a:cubicBezTo>
                    <a:cubicBezTo>
                      <a:pt x="456" y="34"/>
                      <a:pt x="462" y="24"/>
                      <a:pt x="452" y="22"/>
                    </a:cubicBezTo>
                    <a:cubicBezTo>
                      <a:pt x="457" y="14"/>
                      <a:pt x="461" y="14"/>
                      <a:pt x="462" y="7"/>
                    </a:cubicBezTo>
                    <a:cubicBezTo>
                      <a:pt x="459" y="8"/>
                      <a:pt x="457" y="8"/>
                      <a:pt x="453" y="8"/>
                    </a:cubicBezTo>
                    <a:cubicBezTo>
                      <a:pt x="443" y="9"/>
                      <a:pt x="436" y="5"/>
                      <a:pt x="426" y="6"/>
                    </a:cubicBezTo>
                    <a:cubicBezTo>
                      <a:pt x="422" y="7"/>
                      <a:pt x="420" y="6"/>
                      <a:pt x="416" y="4"/>
                    </a:cubicBezTo>
                    <a:cubicBezTo>
                      <a:pt x="412" y="3"/>
                      <a:pt x="410" y="0"/>
                      <a:pt x="406" y="2"/>
                    </a:cubicBezTo>
                    <a:cubicBezTo>
                      <a:pt x="403" y="3"/>
                      <a:pt x="403" y="8"/>
                      <a:pt x="399" y="9"/>
                    </a:cubicBezTo>
                    <a:cubicBezTo>
                      <a:pt x="396" y="10"/>
                      <a:pt x="391" y="8"/>
                      <a:pt x="387" y="10"/>
                    </a:cubicBezTo>
                    <a:cubicBezTo>
                      <a:pt x="384" y="12"/>
                      <a:pt x="384" y="15"/>
                      <a:pt x="379" y="16"/>
                    </a:cubicBezTo>
                    <a:cubicBezTo>
                      <a:pt x="374" y="16"/>
                      <a:pt x="375" y="14"/>
                      <a:pt x="372" y="12"/>
                    </a:cubicBezTo>
                    <a:cubicBezTo>
                      <a:pt x="359" y="5"/>
                      <a:pt x="347" y="5"/>
                      <a:pt x="333" y="12"/>
                    </a:cubicBezTo>
                    <a:cubicBezTo>
                      <a:pt x="333" y="11"/>
                      <a:pt x="333" y="10"/>
                      <a:pt x="332" y="9"/>
                    </a:cubicBezTo>
                    <a:cubicBezTo>
                      <a:pt x="324" y="9"/>
                      <a:pt x="319" y="11"/>
                      <a:pt x="312" y="14"/>
                    </a:cubicBezTo>
                    <a:cubicBezTo>
                      <a:pt x="306" y="17"/>
                      <a:pt x="298" y="18"/>
                      <a:pt x="291" y="19"/>
                    </a:cubicBezTo>
                    <a:cubicBezTo>
                      <a:pt x="281" y="20"/>
                      <a:pt x="271" y="20"/>
                      <a:pt x="261" y="22"/>
                    </a:cubicBezTo>
                    <a:cubicBezTo>
                      <a:pt x="250" y="25"/>
                      <a:pt x="248" y="33"/>
                      <a:pt x="238" y="39"/>
                    </a:cubicBezTo>
                    <a:cubicBezTo>
                      <a:pt x="235" y="41"/>
                      <a:pt x="230" y="39"/>
                      <a:pt x="226" y="40"/>
                    </a:cubicBezTo>
                    <a:cubicBezTo>
                      <a:pt x="223" y="41"/>
                      <a:pt x="217" y="44"/>
                      <a:pt x="214" y="45"/>
                    </a:cubicBezTo>
                    <a:cubicBezTo>
                      <a:pt x="209" y="48"/>
                      <a:pt x="207" y="51"/>
                      <a:pt x="205" y="54"/>
                    </a:cubicBezTo>
                    <a:cubicBezTo>
                      <a:pt x="198" y="63"/>
                      <a:pt x="192" y="68"/>
                      <a:pt x="181" y="67"/>
                    </a:cubicBezTo>
                    <a:cubicBezTo>
                      <a:pt x="179" y="67"/>
                      <a:pt x="178" y="67"/>
                      <a:pt x="176" y="67"/>
                    </a:cubicBezTo>
                    <a:cubicBezTo>
                      <a:pt x="187" y="80"/>
                      <a:pt x="192" y="91"/>
                      <a:pt x="193" y="109"/>
                    </a:cubicBezTo>
                    <a:cubicBezTo>
                      <a:pt x="193" y="119"/>
                      <a:pt x="194" y="125"/>
                      <a:pt x="197" y="13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4" name="Freeform 586">
                <a:extLst>
                  <a:ext uri="{FF2B5EF4-FFF2-40B4-BE49-F238E27FC236}">
                    <a16:creationId xmlns:a16="http://schemas.microsoft.com/office/drawing/2014/main" id="{B7E5A797-9166-419F-829E-81495C9D5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447" y="3671383"/>
                <a:ext cx="370117" cy="392973"/>
              </a:xfrm>
              <a:custGeom>
                <a:avLst/>
                <a:gdLst>
                  <a:gd name="T0" fmla="*/ 106 w 425"/>
                  <a:gd name="T1" fmla="*/ 418 h 451"/>
                  <a:gd name="T2" fmla="*/ 108 w 425"/>
                  <a:gd name="T3" fmla="*/ 401 h 451"/>
                  <a:gd name="T4" fmla="*/ 134 w 425"/>
                  <a:gd name="T5" fmla="*/ 389 h 451"/>
                  <a:gd name="T6" fmla="*/ 134 w 425"/>
                  <a:gd name="T7" fmla="*/ 313 h 451"/>
                  <a:gd name="T8" fmla="*/ 223 w 425"/>
                  <a:gd name="T9" fmla="*/ 314 h 451"/>
                  <a:gd name="T10" fmla="*/ 223 w 425"/>
                  <a:gd name="T11" fmla="*/ 274 h 451"/>
                  <a:gd name="T12" fmla="*/ 223 w 425"/>
                  <a:gd name="T13" fmla="*/ 238 h 451"/>
                  <a:gd name="T14" fmla="*/ 263 w 425"/>
                  <a:gd name="T15" fmla="*/ 211 h 451"/>
                  <a:gd name="T16" fmla="*/ 299 w 425"/>
                  <a:gd name="T17" fmla="*/ 211 h 451"/>
                  <a:gd name="T18" fmla="*/ 310 w 425"/>
                  <a:gd name="T19" fmla="*/ 200 h 451"/>
                  <a:gd name="T20" fmla="*/ 326 w 425"/>
                  <a:gd name="T21" fmla="*/ 187 h 451"/>
                  <a:gd name="T22" fmla="*/ 341 w 425"/>
                  <a:gd name="T23" fmla="*/ 177 h 451"/>
                  <a:gd name="T24" fmla="*/ 349 w 425"/>
                  <a:gd name="T25" fmla="*/ 174 h 451"/>
                  <a:gd name="T26" fmla="*/ 356 w 425"/>
                  <a:gd name="T27" fmla="*/ 165 h 451"/>
                  <a:gd name="T28" fmla="*/ 369 w 425"/>
                  <a:gd name="T29" fmla="*/ 131 h 451"/>
                  <a:gd name="T30" fmla="*/ 403 w 425"/>
                  <a:gd name="T31" fmla="*/ 133 h 451"/>
                  <a:gd name="T32" fmla="*/ 419 w 425"/>
                  <a:gd name="T33" fmla="*/ 131 h 451"/>
                  <a:gd name="T34" fmla="*/ 425 w 425"/>
                  <a:gd name="T35" fmla="*/ 122 h 451"/>
                  <a:gd name="T36" fmla="*/ 414 w 425"/>
                  <a:gd name="T37" fmla="*/ 99 h 451"/>
                  <a:gd name="T38" fmla="*/ 410 w 425"/>
                  <a:gd name="T39" fmla="*/ 74 h 451"/>
                  <a:gd name="T40" fmla="*/ 393 w 425"/>
                  <a:gd name="T41" fmla="*/ 32 h 451"/>
                  <a:gd name="T42" fmla="*/ 374 w 425"/>
                  <a:gd name="T43" fmla="*/ 22 h 451"/>
                  <a:gd name="T44" fmla="*/ 364 w 425"/>
                  <a:gd name="T45" fmla="*/ 30 h 451"/>
                  <a:gd name="T46" fmla="*/ 350 w 425"/>
                  <a:gd name="T47" fmla="*/ 27 h 451"/>
                  <a:gd name="T48" fmla="*/ 338 w 425"/>
                  <a:gd name="T49" fmla="*/ 30 h 451"/>
                  <a:gd name="T50" fmla="*/ 308 w 425"/>
                  <a:gd name="T51" fmla="*/ 8 h 451"/>
                  <a:gd name="T52" fmla="*/ 290 w 425"/>
                  <a:gd name="T53" fmla="*/ 28 h 451"/>
                  <a:gd name="T54" fmla="*/ 282 w 425"/>
                  <a:gd name="T55" fmla="*/ 43 h 451"/>
                  <a:gd name="T56" fmla="*/ 275 w 425"/>
                  <a:gd name="T57" fmla="*/ 61 h 451"/>
                  <a:gd name="T58" fmla="*/ 244 w 425"/>
                  <a:gd name="T59" fmla="*/ 82 h 451"/>
                  <a:gd name="T60" fmla="*/ 218 w 425"/>
                  <a:gd name="T61" fmla="*/ 102 h 451"/>
                  <a:gd name="T62" fmla="*/ 207 w 425"/>
                  <a:gd name="T63" fmla="*/ 113 h 451"/>
                  <a:gd name="T64" fmla="*/ 206 w 425"/>
                  <a:gd name="T65" fmla="*/ 124 h 451"/>
                  <a:gd name="T66" fmla="*/ 200 w 425"/>
                  <a:gd name="T67" fmla="*/ 136 h 451"/>
                  <a:gd name="T68" fmla="*/ 195 w 425"/>
                  <a:gd name="T69" fmla="*/ 147 h 451"/>
                  <a:gd name="T70" fmla="*/ 194 w 425"/>
                  <a:gd name="T71" fmla="*/ 172 h 451"/>
                  <a:gd name="T72" fmla="*/ 197 w 425"/>
                  <a:gd name="T73" fmla="*/ 186 h 451"/>
                  <a:gd name="T74" fmla="*/ 191 w 425"/>
                  <a:gd name="T75" fmla="*/ 197 h 451"/>
                  <a:gd name="T76" fmla="*/ 170 w 425"/>
                  <a:gd name="T77" fmla="*/ 224 h 451"/>
                  <a:gd name="T78" fmla="*/ 146 w 425"/>
                  <a:gd name="T79" fmla="*/ 243 h 451"/>
                  <a:gd name="T80" fmla="*/ 123 w 425"/>
                  <a:gd name="T81" fmla="*/ 254 h 451"/>
                  <a:gd name="T82" fmla="*/ 91 w 425"/>
                  <a:gd name="T83" fmla="*/ 293 h 451"/>
                  <a:gd name="T84" fmla="*/ 70 w 425"/>
                  <a:gd name="T85" fmla="*/ 310 h 451"/>
                  <a:gd name="T86" fmla="*/ 59 w 425"/>
                  <a:gd name="T87" fmla="*/ 335 h 451"/>
                  <a:gd name="T88" fmla="*/ 53 w 425"/>
                  <a:gd name="T89" fmla="*/ 357 h 451"/>
                  <a:gd name="T90" fmla="*/ 33 w 425"/>
                  <a:gd name="T91" fmla="*/ 376 h 451"/>
                  <a:gd name="T92" fmla="*/ 10 w 425"/>
                  <a:gd name="T93" fmla="*/ 426 h 451"/>
                  <a:gd name="T94" fmla="*/ 1 w 425"/>
                  <a:gd name="T95" fmla="*/ 450 h 451"/>
                  <a:gd name="T96" fmla="*/ 1 w 425"/>
                  <a:gd name="T97" fmla="*/ 451 h 451"/>
                  <a:gd name="T98" fmla="*/ 108 w 425"/>
                  <a:gd name="T99" fmla="*/ 450 h 451"/>
                  <a:gd name="T100" fmla="*/ 106 w 425"/>
                  <a:gd name="T101" fmla="*/ 41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5" h="451">
                    <a:moveTo>
                      <a:pt x="106" y="418"/>
                    </a:moveTo>
                    <a:cubicBezTo>
                      <a:pt x="104" y="414"/>
                      <a:pt x="99" y="408"/>
                      <a:pt x="108" y="401"/>
                    </a:cubicBezTo>
                    <a:cubicBezTo>
                      <a:pt x="117" y="394"/>
                      <a:pt x="131" y="390"/>
                      <a:pt x="134" y="389"/>
                    </a:cubicBezTo>
                    <a:cubicBezTo>
                      <a:pt x="134" y="313"/>
                      <a:pt x="134" y="313"/>
                      <a:pt x="134" y="313"/>
                    </a:cubicBezTo>
                    <a:cubicBezTo>
                      <a:pt x="223" y="314"/>
                      <a:pt x="223" y="314"/>
                      <a:pt x="223" y="314"/>
                    </a:cubicBezTo>
                    <a:cubicBezTo>
                      <a:pt x="223" y="274"/>
                      <a:pt x="223" y="274"/>
                      <a:pt x="223" y="274"/>
                    </a:cubicBezTo>
                    <a:cubicBezTo>
                      <a:pt x="219" y="263"/>
                      <a:pt x="222" y="249"/>
                      <a:pt x="223" y="238"/>
                    </a:cubicBezTo>
                    <a:cubicBezTo>
                      <a:pt x="239" y="228"/>
                      <a:pt x="241" y="213"/>
                      <a:pt x="263" y="211"/>
                    </a:cubicBezTo>
                    <a:cubicBezTo>
                      <a:pt x="274" y="211"/>
                      <a:pt x="288" y="214"/>
                      <a:pt x="299" y="211"/>
                    </a:cubicBezTo>
                    <a:cubicBezTo>
                      <a:pt x="309" y="209"/>
                      <a:pt x="304" y="205"/>
                      <a:pt x="310" y="200"/>
                    </a:cubicBezTo>
                    <a:cubicBezTo>
                      <a:pt x="315" y="195"/>
                      <a:pt x="321" y="192"/>
                      <a:pt x="326" y="187"/>
                    </a:cubicBezTo>
                    <a:cubicBezTo>
                      <a:pt x="331" y="182"/>
                      <a:pt x="334" y="181"/>
                      <a:pt x="341" y="177"/>
                    </a:cubicBezTo>
                    <a:cubicBezTo>
                      <a:pt x="343" y="176"/>
                      <a:pt x="346" y="176"/>
                      <a:pt x="349" y="174"/>
                    </a:cubicBezTo>
                    <a:cubicBezTo>
                      <a:pt x="352" y="172"/>
                      <a:pt x="349" y="168"/>
                      <a:pt x="356" y="165"/>
                    </a:cubicBezTo>
                    <a:cubicBezTo>
                      <a:pt x="346" y="155"/>
                      <a:pt x="354" y="135"/>
                      <a:pt x="369" y="131"/>
                    </a:cubicBezTo>
                    <a:cubicBezTo>
                      <a:pt x="380" y="128"/>
                      <a:pt x="393" y="132"/>
                      <a:pt x="403" y="133"/>
                    </a:cubicBezTo>
                    <a:cubicBezTo>
                      <a:pt x="408" y="133"/>
                      <a:pt x="415" y="134"/>
                      <a:pt x="419" y="131"/>
                    </a:cubicBezTo>
                    <a:cubicBezTo>
                      <a:pt x="423" y="129"/>
                      <a:pt x="419" y="124"/>
                      <a:pt x="425" y="122"/>
                    </a:cubicBezTo>
                    <a:cubicBezTo>
                      <a:pt x="423" y="114"/>
                      <a:pt x="416" y="108"/>
                      <a:pt x="414" y="99"/>
                    </a:cubicBezTo>
                    <a:cubicBezTo>
                      <a:pt x="411" y="90"/>
                      <a:pt x="410" y="84"/>
                      <a:pt x="410" y="74"/>
                    </a:cubicBezTo>
                    <a:cubicBezTo>
                      <a:pt x="409" y="56"/>
                      <a:pt x="404" y="45"/>
                      <a:pt x="393" y="32"/>
                    </a:cubicBezTo>
                    <a:cubicBezTo>
                      <a:pt x="386" y="31"/>
                      <a:pt x="374" y="29"/>
                      <a:pt x="374" y="22"/>
                    </a:cubicBezTo>
                    <a:cubicBezTo>
                      <a:pt x="371" y="24"/>
                      <a:pt x="369" y="29"/>
                      <a:pt x="364" y="30"/>
                    </a:cubicBezTo>
                    <a:cubicBezTo>
                      <a:pt x="361" y="30"/>
                      <a:pt x="354" y="27"/>
                      <a:pt x="350" y="27"/>
                    </a:cubicBezTo>
                    <a:cubicBezTo>
                      <a:pt x="346" y="27"/>
                      <a:pt x="342" y="31"/>
                      <a:pt x="338" y="30"/>
                    </a:cubicBezTo>
                    <a:cubicBezTo>
                      <a:pt x="321" y="29"/>
                      <a:pt x="321" y="14"/>
                      <a:pt x="308" y="8"/>
                    </a:cubicBezTo>
                    <a:cubicBezTo>
                      <a:pt x="293" y="0"/>
                      <a:pt x="293" y="20"/>
                      <a:pt x="290" y="28"/>
                    </a:cubicBezTo>
                    <a:cubicBezTo>
                      <a:pt x="288" y="34"/>
                      <a:pt x="285" y="38"/>
                      <a:pt x="282" y="43"/>
                    </a:cubicBezTo>
                    <a:cubicBezTo>
                      <a:pt x="278" y="49"/>
                      <a:pt x="279" y="56"/>
                      <a:pt x="275" y="61"/>
                    </a:cubicBezTo>
                    <a:cubicBezTo>
                      <a:pt x="267" y="72"/>
                      <a:pt x="256" y="77"/>
                      <a:pt x="244" y="82"/>
                    </a:cubicBezTo>
                    <a:cubicBezTo>
                      <a:pt x="234" y="87"/>
                      <a:pt x="226" y="94"/>
                      <a:pt x="218" y="102"/>
                    </a:cubicBezTo>
                    <a:cubicBezTo>
                      <a:pt x="214" y="105"/>
                      <a:pt x="209" y="109"/>
                      <a:pt x="207" y="113"/>
                    </a:cubicBezTo>
                    <a:cubicBezTo>
                      <a:pt x="205" y="117"/>
                      <a:pt x="207" y="120"/>
                      <a:pt x="206" y="124"/>
                    </a:cubicBezTo>
                    <a:cubicBezTo>
                      <a:pt x="206" y="128"/>
                      <a:pt x="202" y="133"/>
                      <a:pt x="200" y="136"/>
                    </a:cubicBezTo>
                    <a:cubicBezTo>
                      <a:pt x="198" y="140"/>
                      <a:pt x="197" y="142"/>
                      <a:pt x="195" y="147"/>
                    </a:cubicBezTo>
                    <a:cubicBezTo>
                      <a:pt x="192" y="156"/>
                      <a:pt x="192" y="163"/>
                      <a:pt x="194" y="172"/>
                    </a:cubicBezTo>
                    <a:cubicBezTo>
                      <a:pt x="195" y="177"/>
                      <a:pt x="197" y="182"/>
                      <a:pt x="197" y="186"/>
                    </a:cubicBezTo>
                    <a:cubicBezTo>
                      <a:pt x="196" y="189"/>
                      <a:pt x="193" y="194"/>
                      <a:pt x="191" y="197"/>
                    </a:cubicBezTo>
                    <a:cubicBezTo>
                      <a:pt x="186" y="207"/>
                      <a:pt x="179" y="216"/>
                      <a:pt x="170" y="224"/>
                    </a:cubicBezTo>
                    <a:cubicBezTo>
                      <a:pt x="161" y="230"/>
                      <a:pt x="155" y="238"/>
                      <a:pt x="146" y="243"/>
                    </a:cubicBezTo>
                    <a:cubicBezTo>
                      <a:pt x="139" y="248"/>
                      <a:pt x="131" y="253"/>
                      <a:pt x="123" y="254"/>
                    </a:cubicBezTo>
                    <a:cubicBezTo>
                      <a:pt x="100" y="257"/>
                      <a:pt x="103" y="278"/>
                      <a:pt x="91" y="293"/>
                    </a:cubicBezTo>
                    <a:cubicBezTo>
                      <a:pt x="85" y="300"/>
                      <a:pt x="76" y="302"/>
                      <a:pt x="70" y="310"/>
                    </a:cubicBezTo>
                    <a:cubicBezTo>
                      <a:pt x="64" y="317"/>
                      <a:pt x="61" y="326"/>
                      <a:pt x="59" y="335"/>
                    </a:cubicBezTo>
                    <a:cubicBezTo>
                      <a:pt x="57" y="342"/>
                      <a:pt x="57" y="351"/>
                      <a:pt x="53" y="357"/>
                    </a:cubicBezTo>
                    <a:cubicBezTo>
                      <a:pt x="47" y="365"/>
                      <a:pt x="38" y="368"/>
                      <a:pt x="33" y="376"/>
                    </a:cubicBezTo>
                    <a:cubicBezTo>
                      <a:pt x="24" y="392"/>
                      <a:pt x="19" y="410"/>
                      <a:pt x="10" y="426"/>
                    </a:cubicBezTo>
                    <a:cubicBezTo>
                      <a:pt x="4" y="434"/>
                      <a:pt x="0" y="439"/>
                      <a:pt x="1" y="450"/>
                    </a:cubicBezTo>
                    <a:cubicBezTo>
                      <a:pt x="1" y="451"/>
                      <a:pt x="1" y="451"/>
                      <a:pt x="1" y="451"/>
                    </a:cubicBezTo>
                    <a:cubicBezTo>
                      <a:pt x="108" y="450"/>
                      <a:pt x="108" y="450"/>
                      <a:pt x="108" y="450"/>
                    </a:cubicBezTo>
                    <a:cubicBezTo>
                      <a:pt x="108" y="450"/>
                      <a:pt x="107" y="422"/>
                      <a:pt x="106" y="4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5" name="Freeform 587">
                <a:extLst>
                  <a:ext uri="{FF2B5EF4-FFF2-40B4-BE49-F238E27FC236}">
                    <a16:creationId xmlns:a16="http://schemas.microsoft.com/office/drawing/2014/main" id="{49D15325-F761-4A9A-910D-21F6570EE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40" y="3969983"/>
                <a:ext cx="384863" cy="362376"/>
              </a:xfrm>
              <a:custGeom>
                <a:avLst/>
                <a:gdLst>
                  <a:gd name="T0" fmla="*/ 177 w 442"/>
                  <a:gd name="T1" fmla="*/ 243 h 416"/>
                  <a:gd name="T2" fmla="*/ 183 w 442"/>
                  <a:gd name="T3" fmla="*/ 248 h 416"/>
                  <a:gd name="T4" fmla="*/ 180 w 442"/>
                  <a:gd name="T5" fmla="*/ 272 h 416"/>
                  <a:gd name="T6" fmla="*/ 49 w 442"/>
                  <a:gd name="T7" fmla="*/ 274 h 416"/>
                  <a:gd name="T8" fmla="*/ 38 w 442"/>
                  <a:gd name="T9" fmla="*/ 278 h 416"/>
                  <a:gd name="T10" fmla="*/ 26 w 442"/>
                  <a:gd name="T11" fmla="*/ 275 h 416"/>
                  <a:gd name="T12" fmla="*/ 16 w 442"/>
                  <a:gd name="T13" fmla="*/ 273 h 416"/>
                  <a:gd name="T14" fmla="*/ 11 w 442"/>
                  <a:gd name="T15" fmla="*/ 285 h 416"/>
                  <a:gd name="T16" fmla="*/ 0 w 442"/>
                  <a:gd name="T17" fmla="*/ 303 h 416"/>
                  <a:gd name="T18" fmla="*/ 7 w 442"/>
                  <a:gd name="T19" fmla="*/ 321 h 416"/>
                  <a:gd name="T20" fmla="*/ 19 w 442"/>
                  <a:gd name="T21" fmla="*/ 336 h 416"/>
                  <a:gd name="T22" fmla="*/ 19 w 442"/>
                  <a:gd name="T23" fmla="*/ 359 h 416"/>
                  <a:gd name="T24" fmla="*/ 34 w 442"/>
                  <a:gd name="T25" fmla="*/ 360 h 416"/>
                  <a:gd name="T26" fmla="*/ 57 w 442"/>
                  <a:gd name="T27" fmla="*/ 365 h 416"/>
                  <a:gd name="T28" fmla="*/ 80 w 442"/>
                  <a:gd name="T29" fmla="*/ 354 h 416"/>
                  <a:gd name="T30" fmla="*/ 89 w 442"/>
                  <a:gd name="T31" fmla="*/ 371 h 416"/>
                  <a:gd name="T32" fmla="*/ 104 w 442"/>
                  <a:gd name="T33" fmla="*/ 390 h 416"/>
                  <a:gd name="T34" fmla="*/ 94 w 442"/>
                  <a:gd name="T35" fmla="*/ 395 h 416"/>
                  <a:gd name="T36" fmla="*/ 105 w 442"/>
                  <a:gd name="T37" fmla="*/ 398 h 416"/>
                  <a:gd name="T38" fmla="*/ 130 w 442"/>
                  <a:gd name="T39" fmla="*/ 416 h 416"/>
                  <a:gd name="T40" fmla="*/ 147 w 442"/>
                  <a:gd name="T41" fmla="*/ 412 h 416"/>
                  <a:gd name="T42" fmla="*/ 161 w 442"/>
                  <a:gd name="T43" fmla="*/ 415 h 416"/>
                  <a:gd name="T44" fmla="*/ 176 w 442"/>
                  <a:gd name="T45" fmla="*/ 412 h 416"/>
                  <a:gd name="T46" fmla="*/ 181 w 442"/>
                  <a:gd name="T47" fmla="*/ 399 h 416"/>
                  <a:gd name="T48" fmla="*/ 188 w 442"/>
                  <a:gd name="T49" fmla="*/ 387 h 416"/>
                  <a:gd name="T50" fmla="*/ 187 w 442"/>
                  <a:gd name="T51" fmla="*/ 372 h 416"/>
                  <a:gd name="T52" fmla="*/ 197 w 442"/>
                  <a:gd name="T53" fmla="*/ 366 h 416"/>
                  <a:gd name="T54" fmla="*/ 213 w 442"/>
                  <a:gd name="T55" fmla="*/ 347 h 416"/>
                  <a:gd name="T56" fmla="*/ 232 w 442"/>
                  <a:gd name="T57" fmla="*/ 331 h 416"/>
                  <a:gd name="T58" fmla="*/ 262 w 442"/>
                  <a:gd name="T59" fmla="*/ 306 h 416"/>
                  <a:gd name="T60" fmla="*/ 273 w 442"/>
                  <a:gd name="T61" fmla="*/ 304 h 416"/>
                  <a:gd name="T62" fmla="*/ 284 w 442"/>
                  <a:gd name="T63" fmla="*/ 296 h 416"/>
                  <a:gd name="T64" fmla="*/ 308 w 442"/>
                  <a:gd name="T65" fmla="*/ 286 h 416"/>
                  <a:gd name="T66" fmla="*/ 348 w 442"/>
                  <a:gd name="T67" fmla="*/ 285 h 416"/>
                  <a:gd name="T68" fmla="*/ 369 w 442"/>
                  <a:gd name="T69" fmla="*/ 276 h 416"/>
                  <a:gd name="T70" fmla="*/ 425 w 442"/>
                  <a:gd name="T71" fmla="*/ 271 h 416"/>
                  <a:gd name="T72" fmla="*/ 440 w 442"/>
                  <a:gd name="T73" fmla="*/ 229 h 416"/>
                  <a:gd name="T74" fmla="*/ 438 w 442"/>
                  <a:gd name="T75" fmla="*/ 171 h 416"/>
                  <a:gd name="T76" fmla="*/ 425 w 442"/>
                  <a:gd name="T77" fmla="*/ 174 h 416"/>
                  <a:gd name="T78" fmla="*/ 411 w 442"/>
                  <a:gd name="T79" fmla="*/ 170 h 416"/>
                  <a:gd name="T80" fmla="*/ 412 w 442"/>
                  <a:gd name="T81" fmla="*/ 161 h 416"/>
                  <a:gd name="T82" fmla="*/ 412 w 442"/>
                  <a:gd name="T83" fmla="*/ 153 h 416"/>
                  <a:gd name="T84" fmla="*/ 407 w 442"/>
                  <a:gd name="T85" fmla="*/ 146 h 416"/>
                  <a:gd name="T86" fmla="*/ 395 w 442"/>
                  <a:gd name="T87" fmla="*/ 145 h 416"/>
                  <a:gd name="T88" fmla="*/ 390 w 442"/>
                  <a:gd name="T89" fmla="*/ 139 h 416"/>
                  <a:gd name="T90" fmla="*/ 380 w 442"/>
                  <a:gd name="T91" fmla="*/ 139 h 416"/>
                  <a:gd name="T92" fmla="*/ 371 w 442"/>
                  <a:gd name="T93" fmla="*/ 134 h 416"/>
                  <a:gd name="T94" fmla="*/ 367 w 442"/>
                  <a:gd name="T95" fmla="*/ 128 h 416"/>
                  <a:gd name="T96" fmla="*/ 359 w 442"/>
                  <a:gd name="T97" fmla="*/ 123 h 416"/>
                  <a:gd name="T98" fmla="*/ 358 w 442"/>
                  <a:gd name="T99" fmla="*/ 116 h 416"/>
                  <a:gd name="T100" fmla="*/ 190 w 442"/>
                  <a:gd name="T101" fmla="*/ 0 h 416"/>
                  <a:gd name="T102" fmla="*/ 151 w 442"/>
                  <a:gd name="T103" fmla="*/ 1 h 416"/>
                  <a:gd name="T104" fmla="*/ 177 w 442"/>
                  <a:gd name="T105" fmla="*/ 243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42" h="416">
                    <a:moveTo>
                      <a:pt x="177" y="243"/>
                    </a:moveTo>
                    <a:cubicBezTo>
                      <a:pt x="183" y="248"/>
                      <a:pt x="183" y="248"/>
                      <a:pt x="183" y="248"/>
                    </a:cubicBezTo>
                    <a:cubicBezTo>
                      <a:pt x="180" y="272"/>
                      <a:pt x="180" y="272"/>
                      <a:pt x="180" y="272"/>
                    </a:cubicBezTo>
                    <a:cubicBezTo>
                      <a:pt x="136" y="272"/>
                      <a:pt x="92" y="270"/>
                      <a:pt x="49" y="274"/>
                    </a:cubicBezTo>
                    <a:cubicBezTo>
                      <a:pt x="45" y="275"/>
                      <a:pt x="40" y="278"/>
                      <a:pt x="38" y="278"/>
                    </a:cubicBezTo>
                    <a:cubicBezTo>
                      <a:pt x="30" y="279"/>
                      <a:pt x="34" y="279"/>
                      <a:pt x="26" y="275"/>
                    </a:cubicBezTo>
                    <a:cubicBezTo>
                      <a:pt x="21" y="273"/>
                      <a:pt x="23" y="268"/>
                      <a:pt x="16" y="273"/>
                    </a:cubicBezTo>
                    <a:cubicBezTo>
                      <a:pt x="11" y="275"/>
                      <a:pt x="13" y="282"/>
                      <a:pt x="11" y="285"/>
                    </a:cubicBezTo>
                    <a:cubicBezTo>
                      <a:pt x="6" y="292"/>
                      <a:pt x="2" y="293"/>
                      <a:pt x="0" y="303"/>
                    </a:cubicBezTo>
                    <a:cubicBezTo>
                      <a:pt x="8" y="305"/>
                      <a:pt x="6" y="314"/>
                      <a:pt x="7" y="321"/>
                    </a:cubicBezTo>
                    <a:cubicBezTo>
                      <a:pt x="9" y="330"/>
                      <a:pt x="15" y="330"/>
                      <a:pt x="19" y="336"/>
                    </a:cubicBezTo>
                    <a:cubicBezTo>
                      <a:pt x="24" y="344"/>
                      <a:pt x="18" y="353"/>
                      <a:pt x="19" y="359"/>
                    </a:cubicBezTo>
                    <a:cubicBezTo>
                      <a:pt x="21" y="367"/>
                      <a:pt x="32" y="372"/>
                      <a:pt x="34" y="360"/>
                    </a:cubicBezTo>
                    <a:cubicBezTo>
                      <a:pt x="43" y="373"/>
                      <a:pt x="45" y="366"/>
                      <a:pt x="57" y="365"/>
                    </a:cubicBezTo>
                    <a:cubicBezTo>
                      <a:pt x="66" y="365"/>
                      <a:pt x="82" y="370"/>
                      <a:pt x="80" y="354"/>
                    </a:cubicBezTo>
                    <a:cubicBezTo>
                      <a:pt x="87" y="357"/>
                      <a:pt x="86" y="365"/>
                      <a:pt x="89" y="371"/>
                    </a:cubicBezTo>
                    <a:cubicBezTo>
                      <a:pt x="93" y="378"/>
                      <a:pt x="100" y="383"/>
                      <a:pt x="104" y="390"/>
                    </a:cubicBezTo>
                    <a:cubicBezTo>
                      <a:pt x="101" y="391"/>
                      <a:pt x="97" y="394"/>
                      <a:pt x="94" y="395"/>
                    </a:cubicBezTo>
                    <a:cubicBezTo>
                      <a:pt x="98" y="397"/>
                      <a:pt x="101" y="398"/>
                      <a:pt x="105" y="398"/>
                    </a:cubicBezTo>
                    <a:cubicBezTo>
                      <a:pt x="102" y="415"/>
                      <a:pt x="121" y="416"/>
                      <a:pt x="130" y="416"/>
                    </a:cubicBezTo>
                    <a:cubicBezTo>
                      <a:pt x="138" y="416"/>
                      <a:pt x="142" y="414"/>
                      <a:pt x="147" y="412"/>
                    </a:cubicBezTo>
                    <a:cubicBezTo>
                      <a:pt x="152" y="411"/>
                      <a:pt x="162" y="404"/>
                      <a:pt x="161" y="415"/>
                    </a:cubicBezTo>
                    <a:cubicBezTo>
                      <a:pt x="168" y="415"/>
                      <a:pt x="171" y="407"/>
                      <a:pt x="176" y="412"/>
                    </a:cubicBezTo>
                    <a:cubicBezTo>
                      <a:pt x="183" y="408"/>
                      <a:pt x="179" y="405"/>
                      <a:pt x="181" y="399"/>
                    </a:cubicBezTo>
                    <a:cubicBezTo>
                      <a:pt x="183" y="396"/>
                      <a:pt x="188" y="390"/>
                      <a:pt x="188" y="387"/>
                    </a:cubicBezTo>
                    <a:cubicBezTo>
                      <a:pt x="190" y="382"/>
                      <a:pt x="185" y="377"/>
                      <a:pt x="187" y="372"/>
                    </a:cubicBezTo>
                    <a:cubicBezTo>
                      <a:pt x="189" y="366"/>
                      <a:pt x="192" y="369"/>
                      <a:pt x="197" y="366"/>
                    </a:cubicBezTo>
                    <a:cubicBezTo>
                      <a:pt x="208" y="361"/>
                      <a:pt x="210" y="357"/>
                      <a:pt x="213" y="347"/>
                    </a:cubicBezTo>
                    <a:cubicBezTo>
                      <a:pt x="218" y="334"/>
                      <a:pt x="217" y="330"/>
                      <a:pt x="232" y="331"/>
                    </a:cubicBezTo>
                    <a:cubicBezTo>
                      <a:pt x="239" y="342"/>
                      <a:pt x="256" y="310"/>
                      <a:pt x="262" y="306"/>
                    </a:cubicBezTo>
                    <a:cubicBezTo>
                      <a:pt x="265" y="304"/>
                      <a:pt x="269" y="305"/>
                      <a:pt x="273" y="304"/>
                    </a:cubicBezTo>
                    <a:cubicBezTo>
                      <a:pt x="277" y="302"/>
                      <a:pt x="280" y="298"/>
                      <a:pt x="284" y="296"/>
                    </a:cubicBezTo>
                    <a:cubicBezTo>
                      <a:pt x="291" y="293"/>
                      <a:pt x="301" y="288"/>
                      <a:pt x="308" y="286"/>
                    </a:cubicBezTo>
                    <a:cubicBezTo>
                      <a:pt x="322" y="281"/>
                      <a:pt x="336" y="288"/>
                      <a:pt x="348" y="285"/>
                    </a:cubicBezTo>
                    <a:cubicBezTo>
                      <a:pt x="356" y="283"/>
                      <a:pt x="360" y="277"/>
                      <a:pt x="369" y="276"/>
                    </a:cubicBezTo>
                    <a:cubicBezTo>
                      <a:pt x="387" y="274"/>
                      <a:pt x="407" y="283"/>
                      <a:pt x="425" y="271"/>
                    </a:cubicBezTo>
                    <a:cubicBezTo>
                      <a:pt x="438" y="262"/>
                      <a:pt x="438" y="243"/>
                      <a:pt x="440" y="229"/>
                    </a:cubicBezTo>
                    <a:cubicBezTo>
                      <a:pt x="442" y="212"/>
                      <a:pt x="438" y="190"/>
                      <a:pt x="438" y="171"/>
                    </a:cubicBezTo>
                    <a:cubicBezTo>
                      <a:pt x="425" y="174"/>
                      <a:pt x="425" y="174"/>
                      <a:pt x="425" y="174"/>
                    </a:cubicBezTo>
                    <a:cubicBezTo>
                      <a:pt x="425" y="174"/>
                      <a:pt x="411" y="173"/>
                      <a:pt x="411" y="170"/>
                    </a:cubicBezTo>
                    <a:cubicBezTo>
                      <a:pt x="411" y="167"/>
                      <a:pt x="412" y="161"/>
                      <a:pt x="412" y="161"/>
                    </a:cubicBezTo>
                    <a:cubicBezTo>
                      <a:pt x="412" y="153"/>
                      <a:pt x="412" y="153"/>
                      <a:pt x="412" y="153"/>
                    </a:cubicBezTo>
                    <a:cubicBezTo>
                      <a:pt x="407" y="146"/>
                      <a:pt x="407" y="146"/>
                      <a:pt x="407" y="146"/>
                    </a:cubicBezTo>
                    <a:cubicBezTo>
                      <a:pt x="395" y="145"/>
                      <a:pt x="395" y="145"/>
                      <a:pt x="395" y="145"/>
                    </a:cubicBezTo>
                    <a:cubicBezTo>
                      <a:pt x="390" y="139"/>
                      <a:pt x="390" y="139"/>
                      <a:pt x="390" y="139"/>
                    </a:cubicBezTo>
                    <a:cubicBezTo>
                      <a:pt x="380" y="139"/>
                      <a:pt x="380" y="139"/>
                      <a:pt x="380" y="139"/>
                    </a:cubicBezTo>
                    <a:cubicBezTo>
                      <a:pt x="371" y="134"/>
                      <a:pt x="371" y="134"/>
                      <a:pt x="371" y="134"/>
                    </a:cubicBezTo>
                    <a:cubicBezTo>
                      <a:pt x="367" y="128"/>
                      <a:pt x="367" y="128"/>
                      <a:pt x="367" y="128"/>
                    </a:cubicBezTo>
                    <a:cubicBezTo>
                      <a:pt x="359" y="123"/>
                      <a:pt x="359" y="123"/>
                      <a:pt x="359" y="123"/>
                    </a:cubicBezTo>
                    <a:cubicBezTo>
                      <a:pt x="358" y="116"/>
                      <a:pt x="358" y="116"/>
                      <a:pt x="358" y="116"/>
                    </a:cubicBezTo>
                    <a:cubicBezTo>
                      <a:pt x="190" y="0"/>
                      <a:pt x="190" y="0"/>
                      <a:pt x="190" y="0"/>
                    </a:cubicBezTo>
                    <a:cubicBezTo>
                      <a:pt x="151" y="1"/>
                      <a:pt x="151" y="1"/>
                      <a:pt x="151" y="1"/>
                    </a:cubicBezTo>
                    <a:lnTo>
                      <a:pt x="177" y="243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6" name="Freeform 588">
                <a:extLst>
                  <a:ext uri="{FF2B5EF4-FFF2-40B4-BE49-F238E27FC236}">
                    <a16:creationId xmlns:a16="http://schemas.microsoft.com/office/drawing/2014/main" id="{4CDAE0A6-8EC5-402E-B31A-107B346B8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976" y="4216605"/>
                <a:ext cx="182847" cy="137504"/>
              </a:xfrm>
              <a:custGeom>
                <a:avLst/>
                <a:gdLst>
                  <a:gd name="T0" fmla="*/ 208 w 210"/>
                  <a:gd name="T1" fmla="*/ 73 h 158"/>
                  <a:gd name="T2" fmla="*/ 197 w 210"/>
                  <a:gd name="T3" fmla="*/ 69 h 158"/>
                  <a:gd name="T4" fmla="*/ 188 w 210"/>
                  <a:gd name="T5" fmla="*/ 63 h 158"/>
                  <a:gd name="T6" fmla="*/ 178 w 210"/>
                  <a:gd name="T7" fmla="*/ 48 h 158"/>
                  <a:gd name="T8" fmla="*/ 161 w 210"/>
                  <a:gd name="T9" fmla="*/ 36 h 158"/>
                  <a:gd name="T10" fmla="*/ 152 w 210"/>
                  <a:gd name="T11" fmla="*/ 18 h 158"/>
                  <a:gd name="T12" fmla="*/ 155 w 210"/>
                  <a:gd name="T13" fmla="*/ 3 h 158"/>
                  <a:gd name="T14" fmla="*/ 129 w 210"/>
                  <a:gd name="T15" fmla="*/ 3 h 158"/>
                  <a:gd name="T16" fmla="*/ 105 w 210"/>
                  <a:gd name="T17" fmla="*/ 13 h 158"/>
                  <a:gd name="T18" fmla="*/ 94 w 210"/>
                  <a:gd name="T19" fmla="*/ 21 h 158"/>
                  <a:gd name="T20" fmla="*/ 83 w 210"/>
                  <a:gd name="T21" fmla="*/ 23 h 158"/>
                  <a:gd name="T22" fmla="*/ 53 w 210"/>
                  <a:gd name="T23" fmla="*/ 48 h 158"/>
                  <a:gd name="T24" fmla="*/ 34 w 210"/>
                  <a:gd name="T25" fmla="*/ 64 h 158"/>
                  <a:gd name="T26" fmla="*/ 18 w 210"/>
                  <a:gd name="T27" fmla="*/ 83 h 158"/>
                  <a:gd name="T28" fmla="*/ 8 w 210"/>
                  <a:gd name="T29" fmla="*/ 89 h 158"/>
                  <a:gd name="T30" fmla="*/ 9 w 210"/>
                  <a:gd name="T31" fmla="*/ 104 h 158"/>
                  <a:gd name="T32" fmla="*/ 2 w 210"/>
                  <a:gd name="T33" fmla="*/ 116 h 158"/>
                  <a:gd name="T34" fmla="*/ 0 w 210"/>
                  <a:gd name="T35" fmla="*/ 126 h 158"/>
                  <a:gd name="T36" fmla="*/ 14 w 210"/>
                  <a:gd name="T37" fmla="*/ 131 h 158"/>
                  <a:gd name="T38" fmla="*/ 48 w 210"/>
                  <a:gd name="T39" fmla="*/ 144 h 158"/>
                  <a:gd name="T40" fmla="*/ 74 w 210"/>
                  <a:gd name="T41" fmla="*/ 158 h 158"/>
                  <a:gd name="T42" fmla="*/ 74 w 210"/>
                  <a:gd name="T43" fmla="*/ 133 h 158"/>
                  <a:gd name="T44" fmla="*/ 72 w 210"/>
                  <a:gd name="T45" fmla="*/ 116 h 158"/>
                  <a:gd name="T46" fmla="*/ 145 w 210"/>
                  <a:gd name="T47" fmla="*/ 111 h 158"/>
                  <a:gd name="T48" fmla="*/ 167 w 210"/>
                  <a:gd name="T49" fmla="*/ 113 h 158"/>
                  <a:gd name="T50" fmla="*/ 187 w 210"/>
                  <a:gd name="T51" fmla="*/ 101 h 158"/>
                  <a:gd name="T52" fmla="*/ 206 w 210"/>
                  <a:gd name="T53" fmla="*/ 95 h 158"/>
                  <a:gd name="T54" fmla="*/ 210 w 210"/>
                  <a:gd name="T55" fmla="*/ 89 h 158"/>
                  <a:gd name="T56" fmla="*/ 204 w 210"/>
                  <a:gd name="T57" fmla="*/ 74 h 158"/>
                  <a:gd name="T58" fmla="*/ 208 w 210"/>
                  <a:gd name="T59" fmla="*/ 7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10" h="158">
                    <a:moveTo>
                      <a:pt x="208" y="73"/>
                    </a:moveTo>
                    <a:cubicBezTo>
                      <a:pt x="207" y="64"/>
                      <a:pt x="201" y="70"/>
                      <a:pt x="197" y="69"/>
                    </a:cubicBezTo>
                    <a:cubicBezTo>
                      <a:pt x="193" y="67"/>
                      <a:pt x="191" y="64"/>
                      <a:pt x="188" y="63"/>
                    </a:cubicBezTo>
                    <a:cubicBezTo>
                      <a:pt x="183" y="60"/>
                      <a:pt x="164" y="54"/>
                      <a:pt x="178" y="48"/>
                    </a:cubicBezTo>
                    <a:cubicBezTo>
                      <a:pt x="174" y="41"/>
                      <a:pt x="166" y="42"/>
                      <a:pt x="161" y="36"/>
                    </a:cubicBezTo>
                    <a:cubicBezTo>
                      <a:pt x="156" y="31"/>
                      <a:pt x="157" y="23"/>
                      <a:pt x="152" y="18"/>
                    </a:cubicBezTo>
                    <a:cubicBezTo>
                      <a:pt x="156" y="14"/>
                      <a:pt x="156" y="8"/>
                      <a:pt x="155" y="3"/>
                    </a:cubicBezTo>
                    <a:cubicBezTo>
                      <a:pt x="147" y="2"/>
                      <a:pt x="138" y="0"/>
                      <a:pt x="129" y="3"/>
                    </a:cubicBezTo>
                    <a:cubicBezTo>
                      <a:pt x="122" y="5"/>
                      <a:pt x="112" y="10"/>
                      <a:pt x="105" y="13"/>
                    </a:cubicBezTo>
                    <a:cubicBezTo>
                      <a:pt x="101" y="15"/>
                      <a:pt x="98" y="19"/>
                      <a:pt x="94" y="21"/>
                    </a:cubicBezTo>
                    <a:cubicBezTo>
                      <a:pt x="90" y="22"/>
                      <a:pt x="86" y="21"/>
                      <a:pt x="83" y="23"/>
                    </a:cubicBezTo>
                    <a:cubicBezTo>
                      <a:pt x="77" y="27"/>
                      <a:pt x="60" y="59"/>
                      <a:pt x="53" y="48"/>
                    </a:cubicBezTo>
                    <a:cubicBezTo>
                      <a:pt x="38" y="47"/>
                      <a:pt x="39" y="51"/>
                      <a:pt x="34" y="64"/>
                    </a:cubicBezTo>
                    <a:cubicBezTo>
                      <a:pt x="31" y="74"/>
                      <a:pt x="29" y="78"/>
                      <a:pt x="18" y="83"/>
                    </a:cubicBezTo>
                    <a:cubicBezTo>
                      <a:pt x="13" y="86"/>
                      <a:pt x="10" y="83"/>
                      <a:pt x="8" y="89"/>
                    </a:cubicBezTo>
                    <a:cubicBezTo>
                      <a:pt x="6" y="94"/>
                      <a:pt x="11" y="99"/>
                      <a:pt x="9" y="104"/>
                    </a:cubicBezTo>
                    <a:cubicBezTo>
                      <a:pt x="9" y="107"/>
                      <a:pt x="4" y="113"/>
                      <a:pt x="2" y="116"/>
                    </a:cubicBezTo>
                    <a:cubicBezTo>
                      <a:pt x="1" y="121"/>
                      <a:pt x="2" y="124"/>
                      <a:pt x="0" y="126"/>
                    </a:cubicBezTo>
                    <a:cubicBezTo>
                      <a:pt x="4" y="129"/>
                      <a:pt x="8" y="132"/>
                      <a:pt x="14" y="131"/>
                    </a:cubicBezTo>
                    <a:cubicBezTo>
                      <a:pt x="19" y="151"/>
                      <a:pt x="32" y="146"/>
                      <a:pt x="48" y="144"/>
                    </a:cubicBezTo>
                    <a:cubicBezTo>
                      <a:pt x="63" y="141"/>
                      <a:pt x="69" y="146"/>
                      <a:pt x="74" y="158"/>
                    </a:cubicBezTo>
                    <a:cubicBezTo>
                      <a:pt x="76" y="149"/>
                      <a:pt x="76" y="140"/>
                      <a:pt x="74" y="133"/>
                    </a:cubicBezTo>
                    <a:cubicBezTo>
                      <a:pt x="71" y="124"/>
                      <a:pt x="66" y="124"/>
                      <a:pt x="72" y="116"/>
                    </a:cubicBezTo>
                    <a:cubicBezTo>
                      <a:pt x="82" y="103"/>
                      <a:pt x="130" y="111"/>
                      <a:pt x="145" y="111"/>
                    </a:cubicBezTo>
                    <a:cubicBezTo>
                      <a:pt x="152" y="111"/>
                      <a:pt x="159" y="114"/>
                      <a:pt x="167" y="113"/>
                    </a:cubicBezTo>
                    <a:cubicBezTo>
                      <a:pt x="176" y="111"/>
                      <a:pt x="179" y="104"/>
                      <a:pt x="187" y="101"/>
                    </a:cubicBezTo>
                    <a:cubicBezTo>
                      <a:pt x="194" y="98"/>
                      <a:pt x="200" y="103"/>
                      <a:pt x="206" y="95"/>
                    </a:cubicBezTo>
                    <a:cubicBezTo>
                      <a:pt x="208" y="94"/>
                      <a:pt x="209" y="91"/>
                      <a:pt x="210" y="89"/>
                    </a:cubicBezTo>
                    <a:cubicBezTo>
                      <a:pt x="207" y="84"/>
                      <a:pt x="204" y="79"/>
                      <a:pt x="204" y="74"/>
                    </a:cubicBezTo>
                    <a:cubicBezTo>
                      <a:pt x="205" y="74"/>
                      <a:pt x="207" y="74"/>
                      <a:pt x="208" y="7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7" name="Freeform 589">
                <a:extLst>
                  <a:ext uri="{FF2B5EF4-FFF2-40B4-BE49-F238E27FC236}">
                    <a16:creationId xmlns:a16="http://schemas.microsoft.com/office/drawing/2014/main" id="{598CC26F-5390-4711-978D-1B8CF6795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319" y="4007585"/>
                <a:ext cx="364588" cy="286436"/>
              </a:xfrm>
              <a:custGeom>
                <a:avLst/>
                <a:gdLst>
                  <a:gd name="T0" fmla="*/ 402 w 419"/>
                  <a:gd name="T1" fmla="*/ 63 h 329"/>
                  <a:gd name="T2" fmla="*/ 395 w 419"/>
                  <a:gd name="T3" fmla="*/ 18 h 329"/>
                  <a:gd name="T4" fmla="*/ 364 w 419"/>
                  <a:gd name="T5" fmla="*/ 19 h 329"/>
                  <a:gd name="T6" fmla="*/ 342 w 419"/>
                  <a:gd name="T7" fmla="*/ 7 h 329"/>
                  <a:gd name="T8" fmla="*/ 316 w 419"/>
                  <a:gd name="T9" fmla="*/ 1 h 329"/>
                  <a:gd name="T10" fmla="*/ 315 w 419"/>
                  <a:gd name="T11" fmla="*/ 0 h 329"/>
                  <a:gd name="T12" fmla="*/ 208 w 419"/>
                  <a:gd name="T13" fmla="*/ 71 h 329"/>
                  <a:gd name="T14" fmla="*/ 150 w 419"/>
                  <a:gd name="T15" fmla="*/ 118 h 329"/>
                  <a:gd name="T16" fmla="*/ 107 w 419"/>
                  <a:gd name="T17" fmla="*/ 128 h 329"/>
                  <a:gd name="T18" fmla="*/ 109 w 419"/>
                  <a:gd name="T19" fmla="*/ 186 h 329"/>
                  <a:gd name="T20" fmla="*/ 94 w 419"/>
                  <a:gd name="T21" fmla="*/ 228 h 329"/>
                  <a:gd name="T22" fmla="*/ 38 w 419"/>
                  <a:gd name="T23" fmla="*/ 233 h 329"/>
                  <a:gd name="T24" fmla="*/ 17 w 419"/>
                  <a:gd name="T25" fmla="*/ 242 h 329"/>
                  <a:gd name="T26" fmla="*/ 3 w 419"/>
                  <a:gd name="T27" fmla="*/ 243 h 329"/>
                  <a:gd name="T28" fmla="*/ 0 w 419"/>
                  <a:gd name="T29" fmla="*/ 258 h 329"/>
                  <a:gd name="T30" fmla="*/ 9 w 419"/>
                  <a:gd name="T31" fmla="*/ 276 h 329"/>
                  <a:gd name="T32" fmla="*/ 26 w 419"/>
                  <a:gd name="T33" fmla="*/ 288 h 329"/>
                  <a:gd name="T34" fmla="*/ 36 w 419"/>
                  <a:gd name="T35" fmla="*/ 303 h 329"/>
                  <a:gd name="T36" fmla="*/ 45 w 419"/>
                  <a:gd name="T37" fmla="*/ 309 h 329"/>
                  <a:gd name="T38" fmla="*/ 56 w 419"/>
                  <a:gd name="T39" fmla="*/ 313 h 329"/>
                  <a:gd name="T40" fmla="*/ 52 w 419"/>
                  <a:gd name="T41" fmla="*/ 314 h 329"/>
                  <a:gd name="T42" fmla="*/ 58 w 419"/>
                  <a:gd name="T43" fmla="*/ 329 h 329"/>
                  <a:gd name="T44" fmla="*/ 76 w 419"/>
                  <a:gd name="T45" fmla="*/ 316 h 329"/>
                  <a:gd name="T46" fmla="*/ 90 w 419"/>
                  <a:gd name="T47" fmla="*/ 329 h 329"/>
                  <a:gd name="T48" fmla="*/ 91 w 419"/>
                  <a:gd name="T49" fmla="*/ 329 h 329"/>
                  <a:gd name="T50" fmla="*/ 93 w 419"/>
                  <a:gd name="T51" fmla="*/ 313 h 329"/>
                  <a:gd name="T52" fmla="*/ 100 w 419"/>
                  <a:gd name="T53" fmla="*/ 306 h 329"/>
                  <a:gd name="T54" fmla="*/ 107 w 419"/>
                  <a:gd name="T55" fmla="*/ 290 h 329"/>
                  <a:gd name="T56" fmla="*/ 123 w 419"/>
                  <a:gd name="T57" fmla="*/ 279 h 329"/>
                  <a:gd name="T58" fmla="*/ 164 w 419"/>
                  <a:gd name="T59" fmla="*/ 280 h 329"/>
                  <a:gd name="T60" fmla="*/ 197 w 419"/>
                  <a:gd name="T61" fmla="*/ 292 h 329"/>
                  <a:gd name="T62" fmla="*/ 207 w 419"/>
                  <a:gd name="T63" fmla="*/ 288 h 329"/>
                  <a:gd name="T64" fmla="*/ 216 w 419"/>
                  <a:gd name="T65" fmla="*/ 293 h 329"/>
                  <a:gd name="T66" fmla="*/ 236 w 419"/>
                  <a:gd name="T67" fmla="*/ 302 h 329"/>
                  <a:gd name="T68" fmla="*/ 275 w 419"/>
                  <a:gd name="T69" fmla="*/ 290 h 329"/>
                  <a:gd name="T70" fmla="*/ 319 w 419"/>
                  <a:gd name="T71" fmla="*/ 294 h 329"/>
                  <a:gd name="T72" fmla="*/ 355 w 419"/>
                  <a:gd name="T73" fmla="*/ 279 h 329"/>
                  <a:gd name="T74" fmla="*/ 372 w 419"/>
                  <a:gd name="T75" fmla="*/ 232 h 329"/>
                  <a:gd name="T76" fmla="*/ 409 w 419"/>
                  <a:gd name="T77" fmla="*/ 181 h 329"/>
                  <a:gd name="T78" fmla="*/ 417 w 419"/>
                  <a:gd name="T79" fmla="*/ 113 h 329"/>
                  <a:gd name="T80" fmla="*/ 402 w 419"/>
                  <a:gd name="T81" fmla="*/ 63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9" h="329">
                    <a:moveTo>
                      <a:pt x="402" y="63"/>
                    </a:moveTo>
                    <a:cubicBezTo>
                      <a:pt x="396" y="50"/>
                      <a:pt x="397" y="33"/>
                      <a:pt x="395" y="18"/>
                    </a:cubicBezTo>
                    <a:cubicBezTo>
                      <a:pt x="384" y="24"/>
                      <a:pt x="376" y="28"/>
                      <a:pt x="364" y="19"/>
                    </a:cubicBezTo>
                    <a:cubicBezTo>
                      <a:pt x="357" y="14"/>
                      <a:pt x="353" y="10"/>
                      <a:pt x="342" y="7"/>
                    </a:cubicBezTo>
                    <a:cubicBezTo>
                      <a:pt x="335" y="6"/>
                      <a:pt x="323" y="5"/>
                      <a:pt x="316" y="1"/>
                    </a:cubicBezTo>
                    <a:cubicBezTo>
                      <a:pt x="316" y="1"/>
                      <a:pt x="315" y="0"/>
                      <a:pt x="315" y="0"/>
                    </a:cubicBezTo>
                    <a:cubicBezTo>
                      <a:pt x="208" y="71"/>
                      <a:pt x="208" y="71"/>
                      <a:pt x="208" y="71"/>
                    </a:cubicBezTo>
                    <a:cubicBezTo>
                      <a:pt x="150" y="118"/>
                      <a:pt x="150" y="118"/>
                      <a:pt x="150" y="118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7" y="147"/>
                      <a:pt x="111" y="169"/>
                      <a:pt x="109" y="186"/>
                    </a:cubicBezTo>
                    <a:cubicBezTo>
                      <a:pt x="107" y="200"/>
                      <a:pt x="107" y="219"/>
                      <a:pt x="94" y="228"/>
                    </a:cubicBezTo>
                    <a:cubicBezTo>
                      <a:pt x="76" y="240"/>
                      <a:pt x="56" y="231"/>
                      <a:pt x="38" y="233"/>
                    </a:cubicBezTo>
                    <a:cubicBezTo>
                      <a:pt x="29" y="234"/>
                      <a:pt x="25" y="240"/>
                      <a:pt x="17" y="242"/>
                    </a:cubicBezTo>
                    <a:cubicBezTo>
                      <a:pt x="13" y="243"/>
                      <a:pt x="8" y="243"/>
                      <a:pt x="3" y="243"/>
                    </a:cubicBezTo>
                    <a:cubicBezTo>
                      <a:pt x="4" y="248"/>
                      <a:pt x="4" y="254"/>
                      <a:pt x="0" y="258"/>
                    </a:cubicBezTo>
                    <a:cubicBezTo>
                      <a:pt x="5" y="263"/>
                      <a:pt x="4" y="271"/>
                      <a:pt x="9" y="276"/>
                    </a:cubicBezTo>
                    <a:cubicBezTo>
                      <a:pt x="14" y="282"/>
                      <a:pt x="22" y="281"/>
                      <a:pt x="26" y="288"/>
                    </a:cubicBezTo>
                    <a:cubicBezTo>
                      <a:pt x="12" y="294"/>
                      <a:pt x="31" y="300"/>
                      <a:pt x="36" y="303"/>
                    </a:cubicBezTo>
                    <a:cubicBezTo>
                      <a:pt x="39" y="304"/>
                      <a:pt x="41" y="307"/>
                      <a:pt x="45" y="309"/>
                    </a:cubicBezTo>
                    <a:cubicBezTo>
                      <a:pt x="49" y="310"/>
                      <a:pt x="55" y="304"/>
                      <a:pt x="56" y="313"/>
                    </a:cubicBezTo>
                    <a:cubicBezTo>
                      <a:pt x="55" y="314"/>
                      <a:pt x="53" y="314"/>
                      <a:pt x="52" y="314"/>
                    </a:cubicBezTo>
                    <a:cubicBezTo>
                      <a:pt x="52" y="319"/>
                      <a:pt x="55" y="324"/>
                      <a:pt x="58" y="329"/>
                    </a:cubicBezTo>
                    <a:cubicBezTo>
                      <a:pt x="61" y="320"/>
                      <a:pt x="63" y="310"/>
                      <a:pt x="76" y="316"/>
                    </a:cubicBezTo>
                    <a:cubicBezTo>
                      <a:pt x="81" y="318"/>
                      <a:pt x="85" y="325"/>
                      <a:pt x="90" y="329"/>
                    </a:cubicBezTo>
                    <a:cubicBezTo>
                      <a:pt x="90" y="329"/>
                      <a:pt x="90" y="329"/>
                      <a:pt x="91" y="329"/>
                    </a:cubicBezTo>
                    <a:cubicBezTo>
                      <a:pt x="91" y="324"/>
                      <a:pt x="92" y="315"/>
                      <a:pt x="93" y="313"/>
                    </a:cubicBezTo>
                    <a:cubicBezTo>
                      <a:pt x="95" y="309"/>
                      <a:pt x="98" y="309"/>
                      <a:pt x="100" y="306"/>
                    </a:cubicBezTo>
                    <a:cubicBezTo>
                      <a:pt x="103" y="301"/>
                      <a:pt x="105" y="295"/>
                      <a:pt x="107" y="290"/>
                    </a:cubicBezTo>
                    <a:cubicBezTo>
                      <a:pt x="112" y="279"/>
                      <a:pt x="112" y="280"/>
                      <a:pt x="123" y="279"/>
                    </a:cubicBezTo>
                    <a:cubicBezTo>
                      <a:pt x="139" y="276"/>
                      <a:pt x="149" y="271"/>
                      <a:pt x="164" y="280"/>
                    </a:cubicBezTo>
                    <a:cubicBezTo>
                      <a:pt x="179" y="288"/>
                      <a:pt x="177" y="300"/>
                      <a:pt x="197" y="292"/>
                    </a:cubicBezTo>
                    <a:cubicBezTo>
                      <a:pt x="200" y="291"/>
                      <a:pt x="204" y="288"/>
                      <a:pt x="207" y="288"/>
                    </a:cubicBezTo>
                    <a:cubicBezTo>
                      <a:pt x="214" y="288"/>
                      <a:pt x="212" y="291"/>
                      <a:pt x="216" y="293"/>
                    </a:cubicBezTo>
                    <a:cubicBezTo>
                      <a:pt x="222" y="296"/>
                      <a:pt x="230" y="300"/>
                      <a:pt x="236" y="302"/>
                    </a:cubicBezTo>
                    <a:cubicBezTo>
                      <a:pt x="256" y="307"/>
                      <a:pt x="258" y="293"/>
                      <a:pt x="275" y="290"/>
                    </a:cubicBezTo>
                    <a:cubicBezTo>
                      <a:pt x="290" y="287"/>
                      <a:pt x="306" y="293"/>
                      <a:pt x="319" y="294"/>
                    </a:cubicBezTo>
                    <a:cubicBezTo>
                      <a:pt x="333" y="295"/>
                      <a:pt x="342" y="278"/>
                      <a:pt x="355" y="279"/>
                    </a:cubicBezTo>
                    <a:cubicBezTo>
                      <a:pt x="355" y="262"/>
                      <a:pt x="361" y="247"/>
                      <a:pt x="372" y="232"/>
                    </a:cubicBezTo>
                    <a:cubicBezTo>
                      <a:pt x="385" y="215"/>
                      <a:pt x="403" y="202"/>
                      <a:pt x="409" y="181"/>
                    </a:cubicBezTo>
                    <a:cubicBezTo>
                      <a:pt x="415" y="161"/>
                      <a:pt x="416" y="134"/>
                      <a:pt x="417" y="113"/>
                    </a:cubicBezTo>
                    <a:cubicBezTo>
                      <a:pt x="419" y="89"/>
                      <a:pt x="411" y="83"/>
                      <a:pt x="402" y="6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8" name="Freeform 590">
                <a:extLst>
                  <a:ext uri="{FF2B5EF4-FFF2-40B4-BE49-F238E27FC236}">
                    <a16:creationId xmlns:a16="http://schemas.microsoft.com/office/drawing/2014/main" id="{0583455C-600B-49E7-8EC3-C62880266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061" y="4306185"/>
                <a:ext cx="101745" cy="155936"/>
              </a:xfrm>
              <a:custGeom>
                <a:avLst/>
                <a:gdLst>
                  <a:gd name="T0" fmla="*/ 103 w 117"/>
                  <a:gd name="T1" fmla="*/ 126 h 179"/>
                  <a:gd name="T2" fmla="*/ 103 w 117"/>
                  <a:gd name="T3" fmla="*/ 117 h 179"/>
                  <a:gd name="T4" fmla="*/ 104 w 117"/>
                  <a:gd name="T5" fmla="*/ 83 h 179"/>
                  <a:gd name="T6" fmla="*/ 100 w 117"/>
                  <a:gd name="T7" fmla="*/ 66 h 179"/>
                  <a:gd name="T8" fmla="*/ 96 w 117"/>
                  <a:gd name="T9" fmla="*/ 52 h 179"/>
                  <a:gd name="T10" fmla="*/ 84 w 117"/>
                  <a:gd name="T11" fmla="*/ 19 h 179"/>
                  <a:gd name="T12" fmla="*/ 87 w 117"/>
                  <a:gd name="T13" fmla="*/ 8 h 179"/>
                  <a:gd name="T14" fmla="*/ 84 w 117"/>
                  <a:gd name="T15" fmla="*/ 8 h 179"/>
                  <a:gd name="T16" fmla="*/ 11 w 117"/>
                  <a:gd name="T17" fmla="*/ 13 h 179"/>
                  <a:gd name="T18" fmla="*/ 13 w 117"/>
                  <a:gd name="T19" fmla="*/ 30 h 179"/>
                  <a:gd name="T20" fmla="*/ 13 w 117"/>
                  <a:gd name="T21" fmla="*/ 55 h 179"/>
                  <a:gd name="T22" fmla="*/ 15 w 117"/>
                  <a:gd name="T23" fmla="*/ 60 h 179"/>
                  <a:gd name="T24" fmla="*/ 20 w 117"/>
                  <a:gd name="T25" fmla="*/ 78 h 179"/>
                  <a:gd name="T26" fmla="*/ 11 w 117"/>
                  <a:gd name="T27" fmla="*/ 98 h 179"/>
                  <a:gd name="T28" fmla="*/ 6 w 117"/>
                  <a:gd name="T29" fmla="*/ 147 h 179"/>
                  <a:gd name="T30" fmla="*/ 16 w 117"/>
                  <a:gd name="T31" fmla="*/ 174 h 179"/>
                  <a:gd name="T32" fmla="*/ 24 w 117"/>
                  <a:gd name="T33" fmla="*/ 176 h 179"/>
                  <a:gd name="T34" fmla="*/ 70 w 117"/>
                  <a:gd name="T35" fmla="*/ 159 h 179"/>
                  <a:gd name="T36" fmla="*/ 117 w 117"/>
                  <a:gd name="T37" fmla="*/ 142 h 179"/>
                  <a:gd name="T38" fmla="*/ 111 w 117"/>
                  <a:gd name="T39" fmla="*/ 133 h 179"/>
                  <a:gd name="T40" fmla="*/ 103 w 117"/>
                  <a:gd name="T41" fmla="*/ 12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7" h="179">
                    <a:moveTo>
                      <a:pt x="103" y="126"/>
                    </a:moveTo>
                    <a:cubicBezTo>
                      <a:pt x="100" y="121"/>
                      <a:pt x="104" y="121"/>
                      <a:pt x="103" y="117"/>
                    </a:cubicBezTo>
                    <a:cubicBezTo>
                      <a:pt x="102" y="107"/>
                      <a:pt x="105" y="93"/>
                      <a:pt x="104" y="83"/>
                    </a:cubicBezTo>
                    <a:cubicBezTo>
                      <a:pt x="103" y="77"/>
                      <a:pt x="100" y="73"/>
                      <a:pt x="100" y="66"/>
                    </a:cubicBezTo>
                    <a:cubicBezTo>
                      <a:pt x="99" y="61"/>
                      <a:pt x="96" y="54"/>
                      <a:pt x="96" y="52"/>
                    </a:cubicBezTo>
                    <a:cubicBezTo>
                      <a:pt x="95" y="43"/>
                      <a:pt x="99" y="22"/>
                      <a:pt x="84" y="19"/>
                    </a:cubicBezTo>
                    <a:cubicBezTo>
                      <a:pt x="84" y="15"/>
                      <a:pt x="85" y="11"/>
                      <a:pt x="87" y="8"/>
                    </a:cubicBezTo>
                    <a:cubicBezTo>
                      <a:pt x="86" y="8"/>
                      <a:pt x="85" y="8"/>
                      <a:pt x="84" y="8"/>
                    </a:cubicBezTo>
                    <a:cubicBezTo>
                      <a:pt x="69" y="8"/>
                      <a:pt x="21" y="0"/>
                      <a:pt x="11" y="13"/>
                    </a:cubicBezTo>
                    <a:cubicBezTo>
                      <a:pt x="5" y="21"/>
                      <a:pt x="10" y="21"/>
                      <a:pt x="13" y="30"/>
                    </a:cubicBezTo>
                    <a:cubicBezTo>
                      <a:pt x="15" y="37"/>
                      <a:pt x="15" y="46"/>
                      <a:pt x="13" y="55"/>
                    </a:cubicBezTo>
                    <a:cubicBezTo>
                      <a:pt x="14" y="56"/>
                      <a:pt x="14" y="58"/>
                      <a:pt x="15" y="60"/>
                    </a:cubicBezTo>
                    <a:cubicBezTo>
                      <a:pt x="17" y="66"/>
                      <a:pt x="20" y="71"/>
                      <a:pt x="20" y="78"/>
                    </a:cubicBezTo>
                    <a:cubicBezTo>
                      <a:pt x="21" y="89"/>
                      <a:pt x="16" y="90"/>
                      <a:pt x="11" y="98"/>
                    </a:cubicBezTo>
                    <a:cubicBezTo>
                      <a:pt x="2" y="112"/>
                      <a:pt x="0" y="132"/>
                      <a:pt x="6" y="147"/>
                    </a:cubicBezTo>
                    <a:cubicBezTo>
                      <a:pt x="10" y="157"/>
                      <a:pt x="14" y="165"/>
                      <a:pt x="16" y="174"/>
                    </a:cubicBezTo>
                    <a:cubicBezTo>
                      <a:pt x="19" y="175"/>
                      <a:pt x="21" y="175"/>
                      <a:pt x="24" y="176"/>
                    </a:cubicBezTo>
                    <a:cubicBezTo>
                      <a:pt x="40" y="179"/>
                      <a:pt x="55" y="166"/>
                      <a:pt x="70" y="159"/>
                    </a:cubicBezTo>
                    <a:cubicBezTo>
                      <a:pt x="84" y="152"/>
                      <a:pt x="101" y="147"/>
                      <a:pt x="117" y="142"/>
                    </a:cubicBezTo>
                    <a:cubicBezTo>
                      <a:pt x="115" y="139"/>
                      <a:pt x="114" y="136"/>
                      <a:pt x="111" y="133"/>
                    </a:cubicBezTo>
                    <a:cubicBezTo>
                      <a:pt x="109" y="131"/>
                      <a:pt x="104" y="129"/>
                      <a:pt x="103" y="12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99" name="Freeform 591">
                <a:extLst>
                  <a:ext uri="{FF2B5EF4-FFF2-40B4-BE49-F238E27FC236}">
                    <a16:creationId xmlns:a16="http://schemas.microsoft.com/office/drawing/2014/main" id="{EF90368A-4593-4487-A992-D965588D8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52" y="4313190"/>
                <a:ext cx="45343" cy="116860"/>
              </a:xfrm>
              <a:custGeom>
                <a:avLst/>
                <a:gdLst>
                  <a:gd name="T0" fmla="*/ 48 w 52"/>
                  <a:gd name="T1" fmla="*/ 98 h 134"/>
                  <a:gd name="T2" fmla="*/ 45 w 52"/>
                  <a:gd name="T3" fmla="*/ 65 h 134"/>
                  <a:gd name="T4" fmla="*/ 40 w 52"/>
                  <a:gd name="T5" fmla="*/ 37 h 134"/>
                  <a:gd name="T6" fmla="*/ 23 w 52"/>
                  <a:gd name="T7" fmla="*/ 19 h 134"/>
                  <a:gd name="T8" fmla="*/ 28 w 52"/>
                  <a:gd name="T9" fmla="*/ 0 h 134"/>
                  <a:gd name="T10" fmla="*/ 22 w 52"/>
                  <a:gd name="T11" fmla="*/ 2 h 134"/>
                  <a:gd name="T12" fmla="*/ 3 w 52"/>
                  <a:gd name="T13" fmla="*/ 0 h 134"/>
                  <a:gd name="T14" fmla="*/ 0 w 52"/>
                  <a:gd name="T15" fmla="*/ 11 h 134"/>
                  <a:gd name="T16" fmla="*/ 12 w 52"/>
                  <a:gd name="T17" fmla="*/ 44 h 134"/>
                  <a:gd name="T18" fmla="*/ 16 w 52"/>
                  <a:gd name="T19" fmla="*/ 58 h 134"/>
                  <a:gd name="T20" fmla="*/ 20 w 52"/>
                  <a:gd name="T21" fmla="*/ 75 h 134"/>
                  <a:gd name="T22" fmla="*/ 19 w 52"/>
                  <a:gd name="T23" fmla="*/ 109 h 134"/>
                  <a:gd name="T24" fmla="*/ 19 w 52"/>
                  <a:gd name="T25" fmla="*/ 118 h 134"/>
                  <a:gd name="T26" fmla="*/ 27 w 52"/>
                  <a:gd name="T27" fmla="*/ 125 h 134"/>
                  <a:gd name="T28" fmla="*/ 33 w 52"/>
                  <a:gd name="T29" fmla="*/ 134 h 134"/>
                  <a:gd name="T30" fmla="*/ 42 w 52"/>
                  <a:gd name="T31" fmla="*/ 131 h 134"/>
                  <a:gd name="T32" fmla="*/ 52 w 52"/>
                  <a:gd name="T33" fmla="*/ 128 h 134"/>
                  <a:gd name="T34" fmla="*/ 45 w 52"/>
                  <a:gd name="T35" fmla="*/ 115 h 134"/>
                  <a:gd name="T36" fmla="*/ 48 w 52"/>
                  <a:gd name="T37" fmla="*/ 9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2" h="134">
                    <a:moveTo>
                      <a:pt x="48" y="98"/>
                    </a:moveTo>
                    <a:cubicBezTo>
                      <a:pt x="49" y="87"/>
                      <a:pt x="48" y="76"/>
                      <a:pt x="45" y="65"/>
                    </a:cubicBezTo>
                    <a:cubicBezTo>
                      <a:pt x="43" y="56"/>
                      <a:pt x="42" y="46"/>
                      <a:pt x="40" y="37"/>
                    </a:cubicBezTo>
                    <a:cubicBezTo>
                      <a:pt x="38" y="27"/>
                      <a:pt x="35" y="21"/>
                      <a:pt x="23" y="19"/>
                    </a:cubicBezTo>
                    <a:cubicBezTo>
                      <a:pt x="23" y="12"/>
                      <a:pt x="26" y="6"/>
                      <a:pt x="28" y="0"/>
                    </a:cubicBezTo>
                    <a:cubicBezTo>
                      <a:pt x="26" y="1"/>
                      <a:pt x="24" y="1"/>
                      <a:pt x="22" y="2"/>
                    </a:cubicBezTo>
                    <a:cubicBezTo>
                      <a:pt x="15" y="3"/>
                      <a:pt x="9" y="1"/>
                      <a:pt x="3" y="0"/>
                    </a:cubicBezTo>
                    <a:cubicBezTo>
                      <a:pt x="1" y="3"/>
                      <a:pt x="0" y="7"/>
                      <a:pt x="0" y="11"/>
                    </a:cubicBezTo>
                    <a:cubicBezTo>
                      <a:pt x="15" y="14"/>
                      <a:pt x="11" y="35"/>
                      <a:pt x="12" y="44"/>
                    </a:cubicBezTo>
                    <a:cubicBezTo>
                      <a:pt x="12" y="46"/>
                      <a:pt x="15" y="53"/>
                      <a:pt x="16" y="58"/>
                    </a:cubicBezTo>
                    <a:cubicBezTo>
                      <a:pt x="16" y="65"/>
                      <a:pt x="19" y="69"/>
                      <a:pt x="20" y="75"/>
                    </a:cubicBezTo>
                    <a:cubicBezTo>
                      <a:pt x="21" y="85"/>
                      <a:pt x="18" y="99"/>
                      <a:pt x="19" y="109"/>
                    </a:cubicBezTo>
                    <a:cubicBezTo>
                      <a:pt x="20" y="113"/>
                      <a:pt x="16" y="113"/>
                      <a:pt x="19" y="118"/>
                    </a:cubicBezTo>
                    <a:cubicBezTo>
                      <a:pt x="20" y="121"/>
                      <a:pt x="25" y="123"/>
                      <a:pt x="27" y="125"/>
                    </a:cubicBezTo>
                    <a:cubicBezTo>
                      <a:pt x="30" y="128"/>
                      <a:pt x="31" y="131"/>
                      <a:pt x="33" y="134"/>
                    </a:cubicBezTo>
                    <a:cubicBezTo>
                      <a:pt x="36" y="133"/>
                      <a:pt x="39" y="132"/>
                      <a:pt x="42" y="131"/>
                    </a:cubicBezTo>
                    <a:cubicBezTo>
                      <a:pt x="45" y="129"/>
                      <a:pt x="48" y="128"/>
                      <a:pt x="52" y="128"/>
                    </a:cubicBezTo>
                    <a:cubicBezTo>
                      <a:pt x="49" y="123"/>
                      <a:pt x="46" y="120"/>
                      <a:pt x="45" y="115"/>
                    </a:cubicBezTo>
                    <a:cubicBezTo>
                      <a:pt x="44" y="109"/>
                      <a:pt x="47" y="103"/>
                      <a:pt x="48" y="9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0" name="Freeform 592">
                <a:extLst>
                  <a:ext uri="{FF2B5EF4-FFF2-40B4-BE49-F238E27FC236}">
                    <a16:creationId xmlns:a16="http://schemas.microsoft.com/office/drawing/2014/main" id="{BD554789-D3E2-47B6-B72F-F9EA91831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59" y="4275957"/>
                <a:ext cx="72623" cy="148563"/>
              </a:xfrm>
              <a:custGeom>
                <a:avLst/>
                <a:gdLst>
                  <a:gd name="T0" fmla="*/ 81 w 83"/>
                  <a:gd name="T1" fmla="*/ 47 h 171"/>
                  <a:gd name="T2" fmla="*/ 75 w 83"/>
                  <a:gd name="T3" fmla="*/ 25 h 171"/>
                  <a:gd name="T4" fmla="*/ 75 w 83"/>
                  <a:gd name="T5" fmla="*/ 21 h 171"/>
                  <a:gd name="T6" fmla="*/ 74 w 83"/>
                  <a:gd name="T7" fmla="*/ 21 h 171"/>
                  <a:gd name="T8" fmla="*/ 60 w 83"/>
                  <a:gd name="T9" fmla="*/ 8 h 171"/>
                  <a:gd name="T10" fmla="*/ 38 w 83"/>
                  <a:gd name="T11" fmla="*/ 27 h 171"/>
                  <a:gd name="T12" fmla="*/ 19 w 83"/>
                  <a:gd name="T13" fmla="*/ 33 h 171"/>
                  <a:gd name="T14" fmla="*/ 5 w 83"/>
                  <a:gd name="T15" fmla="*/ 43 h 171"/>
                  <a:gd name="T16" fmla="*/ 0 w 83"/>
                  <a:gd name="T17" fmla="*/ 62 h 171"/>
                  <a:gd name="T18" fmla="*/ 17 w 83"/>
                  <a:gd name="T19" fmla="*/ 80 h 171"/>
                  <a:gd name="T20" fmla="*/ 22 w 83"/>
                  <a:gd name="T21" fmla="*/ 108 h 171"/>
                  <a:gd name="T22" fmla="*/ 25 w 83"/>
                  <a:gd name="T23" fmla="*/ 141 h 171"/>
                  <a:gd name="T24" fmla="*/ 22 w 83"/>
                  <a:gd name="T25" fmla="*/ 158 h 171"/>
                  <a:gd name="T26" fmla="*/ 29 w 83"/>
                  <a:gd name="T27" fmla="*/ 171 h 171"/>
                  <a:gd name="T28" fmla="*/ 50 w 83"/>
                  <a:gd name="T29" fmla="*/ 168 h 171"/>
                  <a:gd name="T30" fmla="*/ 64 w 83"/>
                  <a:gd name="T31" fmla="*/ 84 h 171"/>
                  <a:gd name="T32" fmla="*/ 81 w 83"/>
                  <a:gd name="T33" fmla="*/ 47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171">
                    <a:moveTo>
                      <a:pt x="81" y="47"/>
                    </a:moveTo>
                    <a:cubicBezTo>
                      <a:pt x="79" y="38"/>
                      <a:pt x="74" y="33"/>
                      <a:pt x="75" y="25"/>
                    </a:cubicBezTo>
                    <a:cubicBezTo>
                      <a:pt x="75" y="25"/>
                      <a:pt x="75" y="23"/>
                      <a:pt x="75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69" y="17"/>
                      <a:pt x="65" y="10"/>
                      <a:pt x="60" y="8"/>
                    </a:cubicBezTo>
                    <a:cubicBezTo>
                      <a:pt x="43" y="0"/>
                      <a:pt x="45" y="20"/>
                      <a:pt x="38" y="27"/>
                    </a:cubicBezTo>
                    <a:cubicBezTo>
                      <a:pt x="32" y="35"/>
                      <a:pt x="26" y="30"/>
                      <a:pt x="19" y="33"/>
                    </a:cubicBezTo>
                    <a:cubicBezTo>
                      <a:pt x="13" y="35"/>
                      <a:pt x="10" y="40"/>
                      <a:pt x="5" y="43"/>
                    </a:cubicBezTo>
                    <a:cubicBezTo>
                      <a:pt x="3" y="49"/>
                      <a:pt x="0" y="55"/>
                      <a:pt x="0" y="62"/>
                    </a:cubicBezTo>
                    <a:cubicBezTo>
                      <a:pt x="12" y="64"/>
                      <a:pt x="15" y="70"/>
                      <a:pt x="17" y="80"/>
                    </a:cubicBezTo>
                    <a:cubicBezTo>
                      <a:pt x="19" y="89"/>
                      <a:pt x="20" y="99"/>
                      <a:pt x="22" y="108"/>
                    </a:cubicBezTo>
                    <a:cubicBezTo>
                      <a:pt x="25" y="119"/>
                      <a:pt x="26" y="130"/>
                      <a:pt x="25" y="141"/>
                    </a:cubicBezTo>
                    <a:cubicBezTo>
                      <a:pt x="24" y="146"/>
                      <a:pt x="21" y="152"/>
                      <a:pt x="22" y="158"/>
                    </a:cubicBezTo>
                    <a:cubicBezTo>
                      <a:pt x="23" y="163"/>
                      <a:pt x="26" y="166"/>
                      <a:pt x="29" y="171"/>
                    </a:cubicBezTo>
                    <a:cubicBezTo>
                      <a:pt x="36" y="169"/>
                      <a:pt x="43" y="168"/>
                      <a:pt x="50" y="168"/>
                    </a:cubicBezTo>
                    <a:cubicBezTo>
                      <a:pt x="52" y="140"/>
                      <a:pt x="47" y="103"/>
                      <a:pt x="64" y="84"/>
                    </a:cubicBezTo>
                    <a:cubicBezTo>
                      <a:pt x="73" y="74"/>
                      <a:pt x="83" y="60"/>
                      <a:pt x="81" y="4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1" name="Freeform 593">
                <a:extLst>
                  <a:ext uri="{FF2B5EF4-FFF2-40B4-BE49-F238E27FC236}">
                    <a16:creationId xmlns:a16="http://schemas.microsoft.com/office/drawing/2014/main" id="{6357458A-1211-4B76-B465-CEB1DD39B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867" y="4337520"/>
                <a:ext cx="72254" cy="74097"/>
              </a:xfrm>
              <a:custGeom>
                <a:avLst/>
                <a:gdLst>
                  <a:gd name="T0" fmla="*/ 68 w 83"/>
                  <a:gd name="T1" fmla="*/ 64 h 85"/>
                  <a:gd name="T2" fmla="*/ 71 w 83"/>
                  <a:gd name="T3" fmla="*/ 59 h 85"/>
                  <a:gd name="T4" fmla="*/ 75 w 83"/>
                  <a:gd name="T5" fmla="*/ 56 h 85"/>
                  <a:gd name="T6" fmla="*/ 76 w 83"/>
                  <a:gd name="T7" fmla="*/ 53 h 85"/>
                  <a:gd name="T8" fmla="*/ 83 w 83"/>
                  <a:gd name="T9" fmla="*/ 43 h 85"/>
                  <a:gd name="T10" fmla="*/ 74 w 83"/>
                  <a:gd name="T11" fmla="*/ 30 h 85"/>
                  <a:gd name="T12" fmla="*/ 72 w 83"/>
                  <a:gd name="T13" fmla="*/ 21 h 85"/>
                  <a:gd name="T14" fmla="*/ 67 w 83"/>
                  <a:gd name="T15" fmla="*/ 14 h 85"/>
                  <a:gd name="T16" fmla="*/ 52 w 83"/>
                  <a:gd name="T17" fmla="*/ 0 h 85"/>
                  <a:gd name="T18" fmla="*/ 40 w 83"/>
                  <a:gd name="T19" fmla="*/ 2 h 85"/>
                  <a:gd name="T20" fmla="*/ 29 w 83"/>
                  <a:gd name="T21" fmla="*/ 2 h 85"/>
                  <a:gd name="T22" fmla="*/ 22 w 83"/>
                  <a:gd name="T23" fmla="*/ 9 h 85"/>
                  <a:gd name="T24" fmla="*/ 15 w 83"/>
                  <a:gd name="T25" fmla="*/ 18 h 85"/>
                  <a:gd name="T26" fmla="*/ 0 w 83"/>
                  <a:gd name="T27" fmla="*/ 26 h 85"/>
                  <a:gd name="T28" fmla="*/ 14 w 83"/>
                  <a:gd name="T29" fmla="*/ 65 h 85"/>
                  <a:gd name="T30" fmla="*/ 26 w 83"/>
                  <a:gd name="T31" fmla="*/ 74 h 85"/>
                  <a:gd name="T32" fmla="*/ 42 w 83"/>
                  <a:gd name="T33" fmla="*/ 77 h 85"/>
                  <a:gd name="T34" fmla="*/ 50 w 83"/>
                  <a:gd name="T35" fmla="*/ 85 h 85"/>
                  <a:gd name="T36" fmla="*/ 53 w 83"/>
                  <a:gd name="T37" fmla="*/ 75 h 85"/>
                  <a:gd name="T38" fmla="*/ 68 w 83"/>
                  <a:gd name="T39" fmla="*/ 6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85">
                    <a:moveTo>
                      <a:pt x="68" y="64"/>
                    </a:moveTo>
                    <a:cubicBezTo>
                      <a:pt x="69" y="63"/>
                      <a:pt x="70" y="61"/>
                      <a:pt x="71" y="59"/>
                    </a:cubicBezTo>
                    <a:cubicBezTo>
                      <a:pt x="72" y="58"/>
                      <a:pt x="75" y="58"/>
                      <a:pt x="75" y="56"/>
                    </a:cubicBezTo>
                    <a:cubicBezTo>
                      <a:pt x="76" y="55"/>
                      <a:pt x="75" y="54"/>
                      <a:pt x="76" y="53"/>
                    </a:cubicBezTo>
                    <a:cubicBezTo>
                      <a:pt x="78" y="50"/>
                      <a:pt x="80" y="46"/>
                      <a:pt x="83" y="43"/>
                    </a:cubicBezTo>
                    <a:cubicBezTo>
                      <a:pt x="78" y="41"/>
                      <a:pt x="76" y="35"/>
                      <a:pt x="74" y="30"/>
                    </a:cubicBezTo>
                    <a:cubicBezTo>
                      <a:pt x="73" y="26"/>
                      <a:pt x="74" y="25"/>
                      <a:pt x="72" y="21"/>
                    </a:cubicBezTo>
                    <a:cubicBezTo>
                      <a:pt x="70" y="18"/>
                      <a:pt x="69" y="18"/>
                      <a:pt x="67" y="14"/>
                    </a:cubicBezTo>
                    <a:cubicBezTo>
                      <a:pt x="65" y="5"/>
                      <a:pt x="61" y="2"/>
                      <a:pt x="52" y="0"/>
                    </a:cubicBezTo>
                    <a:cubicBezTo>
                      <a:pt x="47" y="0"/>
                      <a:pt x="44" y="1"/>
                      <a:pt x="40" y="2"/>
                    </a:cubicBezTo>
                    <a:cubicBezTo>
                      <a:pt x="36" y="3"/>
                      <a:pt x="32" y="2"/>
                      <a:pt x="29" y="2"/>
                    </a:cubicBezTo>
                    <a:cubicBezTo>
                      <a:pt x="25" y="3"/>
                      <a:pt x="24" y="6"/>
                      <a:pt x="22" y="9"/>
                    </a:cubicBezTo>
                    <a:cubicBezTo>
                      <a:pt x="20" y="12"/>
                      <a:pt x="17" y="14"/>
                      <a:pt x="15" y="18"/>
                    </a:cubicBezTo>
                    <a:cubicBezTo>
                      <a:pt x="11" y="24"/>
                      <a:pt x="7" y="27"/>
                      <a:pt x="0" y="26"/>
                    </a:cubicBezTo>
                    <a:cubicBezTo>
                      <a:pt x="4" y="38"/>
                      <a:pt x="14" y="65"/>
                      <a:pt x="14" y="65"/>
                    </a:cubicBezTo>
                    <a:cubicBezTo>
                      <a:pt x="21" y="66"/>
                      <a:pt x="21" y="71"/>
                      <a:pt x="26" y="74"/>
                    </a:cubicBezTo>
                    <a:cubicBezTo>
                      <a:pt x="31" y="76"/>
                      <a:pt x="38" y="76"/>
                      <a:pt x="42" y="77"/>
                    </a:cubicBezTo>
                    <a:cubicBezTo>
                      <a:pt x="43" y="82"/>
                      <a:pt x="46" y="83"/>
                      <a:pt x="50" y="85"/>
                    </a:cubicBezTo>
                    <a:cubicBezTo>
                      <a:pt x="51" y="82"/>
                      <a:pt x="51" y="79"/>
                      <a:pt x="53" y="75"/>
                    </a:cubicBezTo>
                    <a:cubicBezTo>
                      <a:pt x="57" y="71"/>
                      <a:pt x="64" y="69"/>
                      <a:pt x="68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2" name="Freeform 594">
                <a:extLst>
                  <a:ext uri="{FF2B5EF4-FFF2-40B4-BE49-F238E27FC236}">
                    <a16:creationId xmlns:a16="http://schemas.microsoft.com/office/drawing/2014/main" id="{75035AB2-7A97-4B54-AC99-5CFF93BC42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367" y="4372541"/>
                <a:ext cx="95847" cy="95847"/>
              </a:xfrm>
              <a:custGeom>
                <a:avLst/>
                <a:gdLst>
                  <a:gd name="T0" fmla="*/ 102 w 110"/>
                  <a:gd name="T1" fmla="*/ 70 h 110"/>
                  <a:gd name="T2" fmla="*/ 93 w 110"/>
                  <a:gd name="T3" fmla="*/ 60 h 110"/>
                  <a:gd name="T4" fmla="*/ 83 w 110"/>
                  <a:gd name="T5" fmla="*/ 56 h 110"/>
                  <a:gd name="T6" fmla="*/ 86 w 110"/>
                  <a:gd name="T7" fmla="*/ 40 h 110"/>
                  <a:gd name="T8" fmla="*/ 79 w 110"/>
                  <a:gd name="T9" fmla="*/ 24 h 110"/>
                  <a:gd name="T10" fmla="*/ 71 w 110"/>
                  <a:gd name="T11" fmla="*/ 33 h 110"/>
                  <a:gd name="T12" fmla="*/ 61 w 110"/>
                  <a:gd name="T13" fmla="*/ 32 h 110"/>
                  <a:gd name="T14" fmla="*/ 55 w 110"/>
                  <a:gd name="T15" fmla="*/ 11 h 110"/>
                  <a:gd name="T16" fmla="*/ 37 w 110"/>
                  <a:gd name="T17" fmla="*/ 4 h 110"/>
                  <a:gd name="T18" fmla="*/ 33 w 110"/>
                  <a:gd name="T19" fmla="*/ 3 h 110"/>
                  <a:gd name="T20" fmla="*/ 26 w 110"/>
                  <a:gd name="T21" fmla="*/ 13 h 110"/>
                  <a:gd name="T22" fmla="*/ 25 w 110"/>
                  <a:gd name="T23" fmla="*/ 16 h 110"/>
                  <a:gd name="T24" fmla="*/ 21 w 110"/>
                  <a:gd name="T25" fmla="*/ 19 h 110"/>
                  <a:gd name="T26" fmla="*/ 18 w 110"/>
                  <a:gd name="T27" fmla="*/ 24 h 110"/>
                  <a:gd name="T28" fmla="*/ 3 w 110"/>
                  <a:gd name="T29" fmla="*/ 35 h 110"/>
                  <a:gd name="T30" fmla="*/ 0 w 110"/>
                  <a:gd name="T31" fmla="*/ 45 h 110"/>
                  <a:gd name="T32" fmla="*/ 1 w 110"/>
                  <a:gd name="T33" fmla="*/ 46 h 110"/>
                  <a:gd name="T34" fmla="*/ 14 w 110"/>
                  <a:gd name="T35" fmla="*/ 57 h 110"/>
                  <a:gd name="T36" fmla="*/ 47 w 110"/>
                  <a:gd name="T37" fmla="*/ 78 h 110"/>
                  <a:gd name="T38" fmla="*/ 52 w 110"/>
                  <a:gd name="T39" fmla="*/ 89 h 110"/>
                  <a:gd name="T40" fmla="*/ 81 w 110"/>
                  <a:gd name="T41" fmla="*/ 102 h 110"/>
                  <a:gd name="T42" fmla="*/ 104 w 110"/>
                  <a:gd name="T43" fmla="*/ 110 h 110"/>
                  <a:gd name="T44" fmla="*/ 103 w 110"/>
                  <a:gd name="T45" fmla="*/ 107 h 110"/>
                  <a:gd name="T46" fmla="*/ 105 w 110"/>
                  <a:gd name="T47" fmla="*/ 92 h 110"/>
                  <a:gd name="T48" fmla="*/ 102 w 110"/>
                  <a:gd name="T49" fmla="*/ 7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10">
                    <a:moveTo>
                      <a:pt x="102" y="70"/>
                    </a:moveTo>
                    <a:cubicBezTo>
                      <a:pt x="97" y="68"/>
                      <a:pt x="98" y="62"/>
                      <a:pt x="93" y="60"/>
                    </a:cubicBezTo>
                    <a:cubicBezTo>
                      <a:pt x="90" y="59"/>
                      <a:pt x="85" y="59"/>
                      <a:pt x="83" y="56"/>
                    </a:cubicBezTo>
                    <a:cubicBezTo>
                      <a:pt x="79" y="52"/>
                      <a:pt x="86" y="46"/>
                      <a:pt x="86" y="40"/>
                    </a:cubicBezTo>
                    <a:cubicBezTo>
                      <a:pt x="85" y="35"/>
                      <a:pt x="84" y="23"/>
                      <a:pt x="79" y="24"/>
                    </a:cubicBezTo>
                    <a:cubicBezTo>
                      <a:pt x="74" y="24"/>
                      <a:pt x="75" y="31"/>
                      <a:pt x="71" y="33"/>
                    </a:cubicBezTo>
                    <a:cubicBezTo>
                      <a:pt x="70" y="34"/>
                      <a:pt x="62" y="33"/>
                      <a:pt x="61" y="32"/>
                    </a:cubicBezTo>
                    <a:cubicBezTo>
                      <a:pt x="57" y="30"/>
                      <a:pt x="56" y="16"/>
                      <a:pt x="55" y="11"/>
                    </a:cubicBezTo>
                    <a:cubicBezTo>
                      <a:pt x="52" y="0"/>
                      <a:pt x="47" y="3"/>
                      <a:pt x="37" y="4"/>
                    </a:cubicBezTo>
                    <a:cubicBezTo>
                      <a:pt x="35" y="4"/>
                      <a:pt x="34" y="4"/>
                      <a:pt x="33" y="3"/>
                    </a:cubicBezTo>
                    <a:cubicBezTo>
                      <a:pt x="30" y="6"/>
                      <a:pt x="28" y="10"/>
                      <a:pt x="26" y="13"/>
                    </a:cubicBezTo>
                    <a:cubicBezTo>
                      <a:pt x="25" y="14"/>
                      <a:pt x="26" y="15"/>
                      <a:pt x="25" y="16"/>
                    </a:cubicBezTo>
                    <a:cubicBezTo>
                      <a:pt x="25" y="18"/>
                      <a:pt x="22" y="18"/>
                      <a:pt x="21" y="19"/>
                    </a:cubicBezTo>
                    <a:cubicBezTo>
                      <a:pt x="20" y="21"/>
                      <a:pt x="19" y="23"/>
                      <a:pt x="18" y="24"/>
                    </a:cubicBezTo>
                    <a:cubicBezTo>
                      <a:pt x="14" y="29"/>
                      <a:pt x="7" y="31"/>
                      <a:pt x="3" y="35"/>
                    </a:cubicBezTo>
                    <a:cubicBezTo>
                      <a:pt x="1" y="39"/>
                      <a:pt x="1" y="42"/>
                      <a:pt x="0" y="45"/>
                    </a:cubicBezTo>
                    <a:cubicBezTo>
                      <a:pt x="0" y="45"/>
                      <a:pt x="0" y="46"/>
                      <a:pt x="1" y="46"/>
                    </a:cubicBezTo>
                    <a:cubicBezTo>
                      <a:pt x="5" y="49"/>
                      <a:pt x="9" y="54"/>
                      <a:pt x="14" y="57"/>
                    </a:cubicBezTo>
                    <a:cubicBezTo>
                      <a:pt x="24" y="64"/>
                      <a:pt x="39" y="69"/>
                      <a:pt x="47" y="78"/>
                    </a:cubicBezTo>
                    <a:cubicBezTo>
                      <a:pt x="49" y="81"/>
                      <a:pt x="48" y="86"/>
                      <a:pt x="52" y="89"/>
                    </a:cubicBezTo>
                    <a:cubicBezTo>
                      <a:pt x="60" y="96"/>
                      <a:pt x="72" y="98"/>
                      <a:pt x="81" y="102"/>
                    </a:cubicBezTo>
                    <a:cubicBezTo>
                      <a:pt x="89" y="107"/>
                      <a:pt x="96" y="110"/>
                      <a:pt x="104" y="110"/>
                    </a:cubicBezTo>
                    <a:cubicBezTo>
                      <a:pt x="104" y="109"/>
                      <a:pt x="103" y="108"/>
                      <a:pt x="103" y="107"/>
                    </a:cubicBezTo>
                    <a:cubicBezTo>
                      <a:pt x="103" y="102"/>
                      <a:pt x="105" y="96"/>
                      <a:pt x="105" y="92"/>
                    </a:cubicBezTo>
                    <a:cubicBezTo>
                      <a:pt x="106" y="89"/>
                      <a:pt x="110" y="64"/>
                      <a:pt x="102" y="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3" name="Freeform 595">
                <a:extLst>
                  <a:ext uri="{FF2B5EF4-FFF2-40B4-BE49-F238E27FC236}">
                    <a16:creationId xmlns:a16="http://schemas.microsoft.com/office/drawing/2014/main" id="{BF0C4F85-2983-4BC9-95E3-3482C021C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303" y="4322037"/>
                <a:ext cx="140822" cy="146351"/>
              </a:xfrm>
              <a:custGeom>
                <a:avLst/>
                <a:gdLst>
                  <a:gd name="T0" fmla="*/ 152 w 162"/>
                  <a:gd name="T1" fmla="*/ 80 h 168"/>
                  <a:gd name="T2" fmla="*/ 161 w 162"/>
                  <a:gd name="T3" fmla="*/ 60 h 168"/>
                  <a:gd name="T4" fmla="*/ 156 w 162"/>
                  <a:gd name="T5" fmla="*/ 42 h 168"/>
                  <a:gd name="T6" fmla="*/ 128 w 162"/>
                  <a:gd name="T7" fmla="*/ 23 h 168"/>
                  <a:gd name="T8" fmla="*/ 94 w 162"/>
                  <a:gd name="T9" fmla="*/ 10 h 168"/>
                  <a:gd name="T10" fmla="*/ 80 w 162"/>
                  <a:gd name="T11" fmla="*/ 5 h 168"/>
                  <a:gd name="T12" fmla="*/ 77 w 162"/>
                  <a:gd name="T13" fmla="*/ 8 h 168"/>
                  <a:gd name="T14" fmla="*/ 62 w 162"/>
                  <a:gd name="T15" fmla="*/ 11 h 168"/>
                  <a:gd name="T16" fmla="*/ 48 w 162"/>
                  <a:gd name="T17" fmla="*/ 8 h 168"/>
                  <a:gd name="T18" fmla="*/ 31 w 162"/>
                  <a:gd name="T19" fmla="*/ 12 h 168"/>
                  <a:gd name="T20" fmla="*/ 18 w 162"/>
                  <a:gd name="T21" fmla="*/ 11 h 168"/>
                  <a:gd name="T22" fmla="*/ 13 w 162"/>
                  <a:gd name="T23" fmla="*/ 16 h 168"/>
                  <a:gd name="T24" fmla="*/ 10 w 162"/>
                  <a:gd name="T25" fmla="*/ 25 h 168"/>
                  <a:gd name="T26" fmla="*/ 16 w 162"/>
                  <a:gd name="T27" fmla="*/ 42 h 168"/>
                  <a:gd name="T28" fmla="*/ 18 w 162"/>
                  <a:gd name="T29" fmla="*/ 45 h 168"/>
                  <a:gd name="T30" fmla="*/ 16 w 162"/>
                  <a:gd name="T31" fmla="*/ 48 h 168"/>
                  <a:gd name="T32" fmla="*/ 22 w 162"/>
                  <a:gd name="T33" fmla="*/ 55 h 168"/>
                  <a:gd name="T34" fmla="*/ 10 w 162"/>
                  <a:gd name="T35" fmla="*/ 60 h 168"/>
                  <a:gd name="T36" fmla="*/ 15 w 162"/>
                  <a:gd name="T37" fmla="*/ 72 h 168"/>
                  <a:gd name="T38" fmla="*/ 7 w 162"/>
                  <a:gd name="T39" fmla="*/ 79 h 168"/>
                  <a:gd name="T40" fmla="*/ 7 w 162"/>
                  <a:gd name="T41" fmla="*/ 85 h 168"/>
                  <a:gd name="T42" fmla="*/ 5 w 162"/>
                  <a:gd name="T43" fmla="*/ 87 h 168"/>
                  <a:gd name="T44" fmla="*/ 7 w 162"/>
                  <a:gd name="T45" fmla="*/ 98 h 168"/>
                  <a:gd name="T46" fmla="*/ 4 w 162"/>
                  <a:gd name="T47" fmla="*/ 114 h 168"/>
                  <a:gd name="T48" fmla="*/ 14 w 162"/>
                  <a:gd name="T49" fmla="*/ 118 h 168"/>
                  <a:gd name="T50" fmla="*/ 23 w 162"/>
                  <a:gd name="T51" fmla="*/ 128 h 168"/>
                  <a:gd name="T52" fmla="*/ 26 w 162"/>
                  <a:gd name="T53" fmla="*/ 150 h 168"/>
                  <a:gd name="T54" fmla="*/ 24 w 162"/>
                  <a:gd name="T55" fmla="*/ 165 h 168"/>
                  <a:gd name="T56" fmla="*/ 25 w 162"/>
                  <a:gd name="T57" fmla="*/ 168 h 168"/>
                  <a:gd name="T58" fmla="*/ 34 w 162"/>
                  <a:gd name="T59" fmla="*/ 167 h 168"/>
                  <a:gd name="T60" fmla="*/ 65 w 162"/>
                  <a:gd name="T61" fmla="*/ 153 h 168"/>
                  <a:gd name="T62" fmla="*/ 116 w 162"/>
                  <a:gd name="T63" fmla="*/ 146 h 168"/>
                  <a:gd name="T64" fmla="*/ 157 w 162"/>
                  <a:gd name="T65" fmla="*/ 156 h 168"/>
                  <a:gd name="T66" fmla="*/ 147 w 162"/>
                  <a:gd name="T67" fmla="*/ 129 h 168"/>
                  <a:gd name="T68" fmla="*/ 152 w 162"/>
                  <a:gd name="T69" fmla="*/ 8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2" h="168">
                    <a:moveTo>
                      <a:pt x="152" y="80"/>
                    </a:moveTo>
                    <a:cubicBezTo>
                      <a:pt x="157" y="72"/>
                      <a:pt x="162" y="71"/>
                      <a:pt x="161" y="60"/>
                    </a:cubicBezTo>
                    <a:cubicBezTo>
                      <a:pt x="161" y="53"/>
                      <a:pt x="158" y="48"/>
                      <a:pt x="156" y="42"/>
                    </a:cubicBezTo>
                    <a:cubicBezTo>
                      <a:pt x="150" y="25"/>
                      <a:pt x="145" y="20"/>
                      <a:pt x="128" y="23"/>
                    </a:cubicBezTo>
                    <a:cubicBezTo>
                      <a:pt x="112" y="25"/>
                      <a:pt x="99" y="30"/>
                      <a:pt x="94" y="10"/>
                    </a:cubicBezTo>
                    <a:cubicBezTo>
                      <a:pt x="88" y="11"/>
                      <a:pt x="84" y="8"/>
                      <a:pt x="80" y="5"/>
                    </a:cubicBezTo>
                    <a:cubicBezTo>
                      <a:pt x="79" y="6"/>
                      <a:pt x="79" y="7"/>
                      <a:pt x="77" y="8"/>
                    </a:cubicBezTo>
                    <a:cubicBezTo>
                      <a:pt x="72" y="3"/>
                      <a:pt x="69" y="11"/>
                      <a:pt x="62" y="11"/>
                    </a:cubicBezTo>
                    <a:cubicBezTo>
                      <a:pt x="63" y="0"/>
                      <a:pt x="53" y="7"/>
                      <a:pt x="48" y="8"/>
                    </a:cubicBezTo>
                    <a:cubicBezTo>
                      <a:pt x="43" y="10"/>
                      <a:pt x="39" y="12"/>
                      <a:pt x="31" y="12"/>
                    </a:cubicBezTo>
                    <a:cubicBezTo>
                      <a:pt x="28" y="12"/>
                      <a:pt x="23" y="12"/>
                      <a:pt x="18" y="11"/>
                    </a:cubicBezTo>
                    <a:cubicBezTo>
                      <a:pt x="17" y="12"/>
                      <a:pt x="15" y="14"/>
                      <a:pt x="13" y="16"/>
                    </a:cubicBezTo>
                    <a:cubicBezTo>
                      <a:pt x="10" y="20"/>
                      <a:pt x="10" y="19"/>
                      <a:pt x="10" y="25"/>
                    </a:cubicBezTo>
                    <a:cubicBezTo>
                      <a:pt x="11" y="33"/>
                      <a:pt x="15" y="35"/>
                      <a:pt x="16" y="42"/>
                    </a:cubicBezTo>
                    <a:cubicBezTo>
                      <a:pt x="16" y="43"/>
                      <a:pt x="18" y="43"/>
                      <a:pt x="18" y="45"/>
                    </a:cubicBezTo>
                    <a:cubicBezTo>
                      <a:pt x="18" y="46"/>
                      <a:pt x="16" y="47"/>
                      <a:pt x="16" y="48"/>
                    </a:cubicBezTo>
                    <a:cubicBezTo>
                      <a:pt x="17" y="52"/>
                      <a:pt x="20" y="52"/>
                      <a:pt x="22" y="55"/>
                    </a:cubicBezTo>
                    <a:cubicBezTo>
                      <a:pt x="28" y="64"/>
                      <a:pt x="16" y="63"/>
                      <a:pt x="10" y="60"/>
                    </a:cubicBezTo>
                    <a:cubicBezTo>
                      <a:pt x="6" y="67"/>
                      <a:pt x="13" y="67"/>
                      <a:pt x="15" y="72"/>
                    </a:cubicBezTo>
                    <a:cubicBezTo>
                      <a:pt x="16" y="77"/>
                      <a:pt x="8" y="76"/>
                      <a:pt x="7" y="79"/>
                    </a:cubicBezTo>
                    <a:cubicBezTo>
                      <a:pt x="6" y="81"/>
                      <a:pt x="8" y="84"/>
                      <a:pt x="7" y="85"/>
                    </a:cubicBezTo>
                    <a:cubicBezTo>
                      <a:pt x="7" y="87"/>
                      <a:pt x="6" y="87"/>
                      <a:pt x="5" y="87"/>
                    </a:cubicBezTo>
                    <a:cubicBezTo>
                      <a:pt x="6" y="91"/>
                      <a:pt x="6" y="95"/>
                      <a:pt x="7" y="98"/>
                    </a:cubicBezTo>
                    <a:cubicBezTo>
                      <a:pt x="7" y="104"/>
                      <a:pt x="0" y="110"/>
                      <a:pt x="4" y="114"/>
                    </a:cubicBezTo>
                    <a:cubicBezTo>
                      <a:pt x="6" y="117"/>
                      <a:pt x="11" y="117"/>
                      <a:pt x="14" y="118"/>
                    </a:cubicBezTo>
                    <a:cubicBezTo>
                      <a:pt x="19" y="120"/>
                      <a:pt x="18" y="126"/>
                      <a:pt x="23" y="128"/>
                    </a:cubicBezTo>
                    <a:cubicBezTo>
                      <a:pt x="31" y="122"/>
                      <a:pt x="27" y="147"/>
                      <a:pt x="26" y="150"/>
                    </a:cubicBezTo>
                    <a:cubicBezTo>
                      <a:pt x="26" y="154"/>
                      <a:pt x="24" y="160"/>
                      <a:pt x="24" y="165"/>
                    </a:cubicBezTo>
                    <a:cubicBezTo>
                      <a:pt x="24" y="166"/>
                      <a:pt x="25" y="167"/>
                      <a:pt x="25" y="168"/>
                    </a:cubicBezTo>
                    <a:cubicBezTo>
                      <a:pt x="28" y="168"/>
                      <a:pt x="31" y="168"/>
                      <a:pt x="34" y="167"/>
                    </a:cubicBezTo>
                    <a:cubicBezTo>
                      <a:pt x="45" y="163"/>
                      <a:pt x="54" y="157"/>
                      <a:pt x="65" y="153"/>
                    </a:cubicBezTo>
                    <a:cubicBezTo>
                      <a:pt x="80" y="149"/>
                      <a:pt x="100" y="145"/>
                      <a:pt x="116" y="146"/>
                    </a:cubicBezTo>
                    <a:cubicBezTo>
                      <a:pt x="131" y="146"/>
                      <a:pt x="144" y="152"/>
                      <a:pt x="157" y="156"/>
                    </a:cubicBezTo>
                    <a:cubicBezTo>
                      <a:pt x="155" y="147"/>
                      <a:pt x="151" y="139"/>
                      <a:pt x="147" y="129"/>
                    </a:cubicBezTo>
                    <a:cubicBezTo>
                      <a:pt x="141" y="114"/>
                      <a:pt x="143" y="94"/>
                      <a:pt x="152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4" name="Freeform 596">
                <a:extLst>
                  <a:ext uri="{FF2B5EF4-FFF2-40B4-BE49-F238E27FC236}">
                    <a16:creationId xmlns:a16="http://schemas.microsoft.com/office/drawing/2014/main" id="{9E888CFF-90BB-4262-8B1A-85210768F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85" y="3909895"/>
                <a:ext cx="275376" cy="315558"/>
              </a:xfrm>
              <a:custGeom>
                <a:avLst/>
                <a:gdLst>
                  <a:gd name="T0" fmla="*/ 277 w 316"/>
                  <a:gd name="T1" fmla="*/ 70 h 362"/>
                  <a:gd name="T2" fmla="*/ 316 w 316"/>
                  <a:gd name="T3" fmla="*/ 69 h 362"/>
                  <a:gd name="T4" fmla="*/ 233 w 316"/>
                  <a:gd name="T5" fmla="*/ 12 h 362"/>
                  <a:gd name="T6" fmla="*/ 222 w 316"/>
                  <a:gd name="T7" fmla="*/ 0 h 362"/>
                  <a:gd name="T8" fmla="*/ 222 w 316"/>
                  <a:gd name="T9" fmla="*/ 40 h 362"/>
                  <a:gd name="T10" fmla="*/ 133 w 316"/>
                  <a:gd name="T11" fmla="*/ 39 h 362"/>
                  <a:gd name="T12" fmla="*/ 133 w 316"/>
                  <a:gd name="T13" fmla="*/ 115 h 362"/>
                  <a:gd name="T14" fmla="*/ 107 w 316"/>
                  <a:gd name="T15" fmla="*/ 127 h 362"/>
                  <a:gd name="T16" fmla="*/ 105 w 316"/>
                  <a:gd name="T17" fmla="*/ 144 h 362"/>
                  <a:gd name="T18" fmla="*/ 107 w 316"/>
                  <a:gd name="T19" fmla="*/ 176 h 362"/>
                  <a:gd name="T20" fmla="*/ 0 w 316"/>
                  <a:gd name="T21" fmla="*/ 177 h 362"/>
                  <a:gd name="T22" fmla="*/ 15 w 316"/>
                  <a:gd name="T23" fmla="*/ 200 h 362"/>
                  <a:gd name="T24" fmla="*/ 14 w 316"/>
                  <a:gd name="T25" fmla="*/ 223 h 362"/>
                  <a:gd name="T26" fmla="*/ 21 w 316"/>
                  <a:gd name="T27" fmla="*/ 243 h 362"/>
                  <a:gd name="T28" fmla="*/ 17 w 316"/>
                  <a:gd name="T29" fmla="*/ 297 h 362"/>
                  <a:gd name="T30" fmla="*/ 12 w 316"/>
                  <a:gd name="T31" fmla="*/ 323 h 362"/>
                  <a:gd name="T32" fmla="*/ 14 w 316"/>
                  <a:gd name="T33" fmla="*/ 322 h 362"/>
                  <a:gd name="T34" fmla="*/ 22 w 316"/>
                  <a:gd name="T35" fmla="*/ 313 h 362"/>
                  <a:gd name="T36" fmla="*/ 34 w 316"/>
                  <a:gd name="T37" fmla="*/ 313 h 362"/>
                  <a:gd name="T38" fmla="*/ 49 w 316"/>
                  <a:gd name="T39" fmla="*/ 312 h 362"/>
                  <a:gd name="T40" fmla="*/ 74 w 316"/>
                  <a:gd name="T41" fmla="*/ 311 h 362"/>
                  <a:gd name="T42" fmla="*/ 82 w 316"/>
                  <a:gd name="T43" fmla="*/ 321 h 362"/>
                  <a:gd name="T44" fmla="*/ 95 w 316"/>
                  <a:gd name="T45" fmla="*/ 327 h 362"/>
                  <a:gd name="T46" fmla="*/ 102 w 316"/>
                  <a:gd name="T47" fmla="*/ 338 h 362"/>
                  <a:gd name="T48" fmla="*/ 112 w 316"/>
                  <a:gd name="T49" fmla="*/ 347 h 362"/>
                  <a:gd name="T50" fmla="*/ 122 w 316"/>
                  <a:gd name="T51" fmla="*/ 357 h 362"/>
                  <a:gd name="T52" fmla="*/ 130 w 316"/>
                  <a:gd name="T53" fmla="*/ 362 h 362"/>
                  <a:gd name="T54" fmla="*/ 137 w 316"/>
                  <a:gd name="T55" fmla="*/ 354 h 362"/>
                  <a:gd name="T56" fmla="*/ 142 w 316"/>
                  <a:gd name="T57" fmla="*/ 342 h 362"/>
                  <a:gd name="T58" fmla="*/ 152 w 316"/>
                  <a:gd name="T59" fmla="*/ 344 h 362"/>
                  <a:gd name="T60" fmla="*/ 164 w 316"/>
                  <a:gd name="T61" fmla="*/ 347 h 362"/>
                  <a:gd name="T62" fmla="*/ 175 w 316"/>
                  <a:gd name="T63" fmla="*/ 343 h 362"/>
                  <a:gd name="T64" fmla="*/ 306 w 316"/>
                  <a:gd name="T65" fmla="*/ 341 h 362"/>
                  <a:gd name="T66" fmla="*/ 309 w 316"/>
                  <a:gd name="T67" fmla="*/ 317 h 362"/>
                  <a:gd name="T68" fmla="*/ 303 w 316"/>
                  <a:gd name="T69" fmla="*/ 312 h 362"/>
                  <a:gd name="T70" fmla="*/ 277 w 316"/>
                  <a:gd name="T71" fmla="*/ 7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6" h="362">
                    <a:moveTo>
                      <a:pt x="277" y="70"/>
                    </a:moveTo>
                    <a:cubicBezTo>
                      <a:pt x="316" y="69"/>
                      <a:pt x="316" y="69"/>
                      <a:pt x="316" y="69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27" y="9"/>
                      <a:pt x="224" y="5"/>
                      <a:pt x="222" y="0"/>
                    </a:cubicBezTo>
                    <a:cubicBezTo>
                      <a:pt x="222" y="40"/>
                      <a:pt x="222" y="40"/>
                      <a:pt x="222" y="40"/>
                    </a:cubicBezTo>
                    <a:cubicBezTo>
                      <a:pt x="133" y="39"/>
                      <a:pt x="133" y="39"/>
                      <a:pt x="133" y="39"/>
                    </a:cubicBezTo>
                    <a:cubicBezTo>
                      <a:pt x="133" y="115"/>
                      <a:pt x="133" y="115"/>
                      <a:pt x="133" y="115"/>
                    </a:cubicBezTo>
                    <a:cubicBezTo>
                      <a:pt x="130" y="116"/>
                      <a:pt x="116" y="120"/>
                      <a:pt x="107" y="127"/>
                    </a:cubicBezTo>
                    <a:cubicBezTo>
                      <a:pt x="98" y="134"/>
                      <a:pt x="103" y="140"/>
                      <a:pt x="105" y="144"/>
                    </a:cubicBezTo>
                    <a:cubicBezTo>
                      <a:pt x="106" y="148"/>
                      <a:pt x="107" y="176"/>
                      <a:pt x="107" y="176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1" y="190"/>
                      <a:pt x="9" y="191"/>
                      <a:pt x="15" y="200"/>
                    </a:cubicBezTo>
                    <a:cubicBezTo>
                      <a:pt x="21" y="210"/>
                      <a:pt x="15" y="213"/>
                      <a:pt x="14" y="223"/>
                    </a:cubicBezTo>
                    <a:cubicBezTo>
                      <a:pt x="13" y="233"/>
                      <a:pt x="17" y="235"/>
                      <a:pt x="21" y="243"/>
                    </a:cubicBezTo>
                    <a:cubicBezTo>
                      <a:pt x="30" y="263"/>
                      <a:pt x="22" y="278"/>
                      <a:pt x="17" y="297"/>
                    </a:cubicBezTo>
                    <a:cubicBezTo>
                      <a:pt x="15" y="305"/>
                      <a:pt x="14" y="314"/>
                      <a:pt x="12" y="323"/>
                    </a:cubicBezTo>
                    <a:cubicBezTo>
                      <a:pt x="13" y="323"/>
                      <a:pt x="14" y="322"/>
                      <a:pt x="14" y="322"/>
                    </a:cubicBezTo>
                    <a:cubicBezTo>
                      <a:pt x="18" y="318"/>
                      <a:pt x="16" y="315"/>
                      <a:pt x="22" y="313"/>
                    </a:cubicBezTo>
                    <a:cubicBezTo>
                      <a:pt x="26" y="311"/>
                      <a:pt x="30" y="313"/>
                      <a:pt x="34" y="313"/>
                    </a:cubicBezTo>
                    <a:cubicBezTo>
                      <a:pt x="39" y="313"/>
                      <a:pt x="44" y="313"/>
                      <a:pt x="49" y="312"/>
                    </a:cubicBezTo>
                    <a:cubicBezTo>
                      <a:pt x="56" y="310"/>
                      <a:pt x="68" y="306"/>
                      <a:pt x="74" y="311"/>
                    </a:cubicBezTo>
                    <a:cubicBezTo>
                      <a:pt x="77" y="314"/>
                      <a:pt x="79" y="319"/>
                      <a:pt x="82" y="321"/>
                    </a:cubicBezTo>
                    <a:cubicBezTo>
                      <a:pt x="86" y="324"/>
                      <a:pt x="91" y="324"/>
                      <a:pt x="95" y="327"/>
                    </a:cubicBezTo>
                    <a:cubicBezTo>
                      <a:pt x="98" y="329"/>
                      <a:pt x="100" y="335"/>
                      <a:pt x="102" y="338"/>
                    </a:cubicBezTo>
                    <a:cubicBezTo>
                      <a:pt x="105" y="343"/>
                      <a:pt x="109" y="343"/>
                      <a:pt x="112" y="347"/>
                    </a:cubicBezTo>
                    <a:cubicBezTo>
                      <a:pt x="116" y="351"/>
                      <a:pt x="116" y="354"/>
                      <a:pt x="122" y="357"/>
                    </a:cubicBezTo>
                    <a:cubicBezTo>
                      <a:pt x="125" y="359"/>
                      <a:pt x="128" y="360"/>
                      <a:pt x="130" y="362"/>
                    </a:cubicBezTo>
                    <a:cubicBezTo>
                      <a:pt x="132" y="360"/>
                      <a:pt x="134" y="358"/>
                      <a:pt x="137" y="354"/>
                    </a:cubicBezTo>
                    <a:cubicBezTo>
                      <a:pt x="139" y="351"/>
                      <a:pt x="137" y="344"/>
                      <a:pt x="142" y="342"/>
                    </a:cubicBezTo>
                    <a:cubicBezTo>
                      <a:pt x="149" y="337"/>
                      <a:pt x="147" y="342"/>
                      <a:pt x="152" y="344"/>
                    </a:cubicBezTo>
                    <a:cubicBezTo>
                      <a:pt x="160" y="348"/>
                      <a:pt x="156" y="348"/>
                      <a:pt x="164" y="347"/>
                    </a:cubicBezTo>
                    <a:cubicBezTo>
                      <a:pt x="166" y="347"/>
                      <a:pt x="171" y="344"/>
                      <a:pt x="175" y="343"/>
                    </a:cubicBezTo>
                    <a:cubicBezTo>
                      <a:pt x="218" y="339"/>
                      <a:pt x="262" y="341"/>
                      <a:pt x="306" y="341"/>
                    </a:cubicBezTo>
                    <a:cubicBezTo>
                      <a:pt x="309" y="317"/>
                      <a:pt x="309" y="317"/>
                      <a:pt x="309" y="317"/>
                    </a:cubicBezTo>
                    <a:cubicBezTo>
                      <a:pt x="303" y="312"/>
                      <a:pt x="303" y="312"/>
                      <a:pt x="303" y="312"/>
                    </a:cubicBezTo>
                    <a:lnTo>
                      <a:pt x="277" y="7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5" name="Freeform 597">
                <a:extLst>
                  <a:ext uri="{FF2B5EF4-FFF2-40B4-BE49-F238E27FC236}">
                    <a16:creationId xmlns:a16="http://schemas.microsoft.com/office/drawing/2014/main" id="{A7C9F3DD-3AD9-459A-AA33-CC9E928C7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608" y="4246097"/>
                <a:ext cx="68936" cy="19169"/>
              </a:xfrm>
              <a:custGeom>
                <a:avLst/>
                <a:gdLst>
                  <a:gd name="T0" fmla="*/ 28 w 79"/>
                  <a:gd name="T1" fmla="*/ 14 h 22"/>
                  <a:gd name="T2" fmla="*/ 43 w 79"/>
                  <a:gd name="T3" fmla="*/ 10 h 22"/>
                  <a:gd name="T4" fmla="*/ 53 w 79"/>
                  <a:gd name="T5" fmla="*/ 12 h 22"/>
                  <a:gd name="T6" fmla="*/ 65 w 79"/>
                  <a:gd name="T7" fmla="*/ 17 h 22"/>
                  <a:gd name="T8" fmla="*/ 78 w 79"/>
                  <a:gd name="T9" fmla="*/ 12 h 22"/>
                  <a:gd name="T10" fmla="*/ 68 w 79"/>
                  <a:gd name="T11" fmla="*/ 10 h 22"/>
                  <a:gd name="T12" fmla="*/ 64 w 79"/>
                  <a:gd name="T13" fmla="*/ 7 h 22"/>
                  <a:gd name="T14" fmla="*/ 58 w 79"/>
                  <a:gd name="T15" fmla="*/ 6 h 22"/>
                  <a:gd name="T16" fmla="*/ 48 w 79"/>
                  <a:gd name="T17" fmla="*/ 1 h 22"/>
                  <a:gd name="T18" fmla="*/ 36 w 79"/>
                  <a:gd name="T19" fmla="*/ 5 h 22"/>
                  <a:gd name="T20" fmla="*/ 5 w 79"/>
                  <a:gd name="T21" fmla="*/ 9 h 22"/>
                  <a:gd name="T22" fmla="*/ 0 w 79"/>
                  <a:gd name="T23" fmla="*/ 12 h 22"/>
                  <a:gd name="T24" fmla="*/ 1 w 79"/>
                  <a:gd name="T25" fmla="*/ 19 h 22"/>
                  <a:gd name="T26" fmla="*/ 28 w 79"/>
                  <a:gd name="T2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9" h="22">
                    <a:moveTo>
                      <a:pt x="28" y="14"/>
                    </a:moveTo>
                    <a:cubicBezTo>
                      <a:pt x="33" y="14"/>
                      <a:pt x="42" y="15"/>
                      <a:pt x="43" y="10"/>
                    </a:cubicBezTo>
                    <a:cubicBezTo>
                      <a:pt x="46" y="11"/>
                      <a:pt x="50" y="11"/>
                      <a:pt x="53" y="12"/>
                    </a:cubicBezTo>
                    <a:cubicBezTo>
                      <a:pt x="58" y="14"/>
                      <a:pt x="60" y="17"/>
                      <a:pt x="65" y="17"/>
                    </a:cubicBezTo>
                    <a:cubicBezTo>
                      <a:pt x="68" y="17"/>
                      <a:pt x="77" y="15"/>
                      <a:pt x="78" y="12"/>
                    </a:cubicBezTo>
                    <a:cubicBezTo>
                      <a:pt x="79" y="5"/>
                      <a:pt x="70" y="11"/>
                      <a:pt x="68" y="10"/>
                    </a:cubicBezTo>
                    <a:cubicBezTo>
                      <a:pt x="64" y="10"/>
                      <a:pt x="66" y="8"/>
                      <a:pt x="64" y="7"/>
                    </a:cubicBezTo>
                    <a:cubicBezTo>
                      <a:pt x="62" y="6"/>
                      <a:pt x="60" y="7"/>
                      <a:pt x="58" y="6"/>
                    </a:cubicBezTo>
                    <a:cubicBezTo>
                      <a:pt x="54" y="4"/>
                      <a:pt x="53" y="2"/>
                      <a:pt x="48" y="1"/>
                    </a:cubicBezTo>
                    <a:cubicBezTo>
                      <a:pt x="42" y="0"/>
                      <a:pt x="41" y="3"/>
                      <a:pt x="36" y="5"/>
                    </a:cubicBezTo>
                    <a:cubicBezTo>
                      <a:pt x="30" y="8"/>
                      <a:pt x="14" y="10"/>
                      <a:pt x="5" y="9"/>
                    </a:cubicBezTo>
                    <a:cubicBezTo>
                      <a:pt x="5" y="10"/>
                      <a:pt x="3" y="11"/>
                      <a:pt x="0" y="12"/>
                    </a:cubicBezTo>
                    <a:cubicBezTo>
                      <a:pt x="1" y="14"/>
                      <a:pt x="1" y="17"/>
                      <a:pt x="1" y="19"/>
                    </a:cubicBezTo>
                    <a:cubicBezTo>
                      <a:pt x="12" y="20"/>
                      <a:pt x="27" y="22"/>
                      <a:pt x="28" y="1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6" name="Freeform 598">
                <a:extLst>
                  <a:ext uri="{FF2B5EF4-FFF2-40B4-BE49-F238E27FC236}">
                    <a16:creationId xmlns:a16="http://schemas.microsoft.com/office/drawing/2014/main" id="{A70EA428-C508-4D41-B94F-26ABDA289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00" y="4176423"/>
                <a:ext cx="140084" cy="107275"/>
              </a:xfrm>
              <a:custGeom>
                <a:avLst/>
                <a:gdLst>
                  <a:gd name="T0" fmla="*/ 70 w 161"/>
                  <a:gd name="T1" fmla="*/ 112 h 123"/>
                  <a:gd name="T2" fmla="*/ 101 w 161"/>
                  <a:gd name="T3" fmla="*/ 112 h 123"/>
                  <a:gd name="T4" fmla="*/ 114 w 161"/>
                  <a:gd name="T5" fmla="*/ 114 h 123"/>
                  <a:gd name="T6" fmla="*/ 124 w 161"/>
                  <a:gd name="T7" fmla="*/ 119 h 123"/>
                  <a:gd name="T8" fmla="*/ 156 w 161"/>
                  <a:gd name="T9" fmla="*/ 119 h 123"/>
                  <a:gd name="T10" fmla="*/ 156 w 161"/>
                  <a:gd name="T11" fmla="*/ 99 h 123"/>
                  <a:gd name="T12" fmla="*/ 144 w 161"/>
                  <a:gd name="T13" fmla="*/ 84 h 123"/>
                  <a:gd name="T14" fmla="*/ 137 w 161"/>
                  <a:gd name="T15" fmla="*/ 66 h 123"/>
                  <a:gd name="T16" fmla="*/ 141 w 161"/>
                  <a:gd name="T17" fmla="*/ 56 h 123"/>
                  <a:gd name="T18" fmla="*/ 133 w 161"/>
                  <a:gd name="T19" fmla="*/ 51 h 123"/>
                  <a:gd name="T20" fmla="*/ 123 w 161"/>
                  <a:gd name="T21" fmla="*/ 41 h 123"/>
                  <a:gd name="T22" fmla="*/ 113 w 161"/>
                  <a:gd name="T23" fmla="*/ 32 h 123"/>
                  <a:gd name="T24" fmla="*/ 106 w 161"/>
                  <a:gd name="T25" fmla="*/ 21 h 123"/>
                  <a:gd name="T26" fmla="*/ 93 w 161"/>
                  <a:gd name="T27" fmla="*/ 15 h 123"/>
                  <a:gd name="T28" fmla="*/ 85 w 161"/>
                  <a:gd name="T29" fmla="*/ 5 h 123"/>
                  <a:gd name="T30" fmla="*/ 60 w 161"/>
                  <a:gd name="T31" fmla="*/ 6 h 123"/>
                  <a:gd name="T32" fmla="*/ 45 w 161"/>
                  <a:gd name="T33" fmla="*/ 7 h 123"/>
                  <a:gd name="T34" fmla="*/ 33 w 161"/>
                  <a:gd name="T35" fmla="*/ 7 h 123"/>
                  <a:gd name="T36" fmla="*/ 25 w 161"/>
                  <a:gd name="T37" fmla="*/ 16 h 123"/>
                  <a:gd name="T38" fmla="*/ 23 w 161"/>
                  <a:gd name="T39" fmla="*/ 17 h 123"/>
                  <a:gd name="T40" fmla="*/ 0 w 161"/>
                  <a:gd name="T41" fmla="*/ 54 h 123"/>
                  <a:gd name="T42" fmla="*/ 0 w 161"/>
                  <a:gd name="T43" fmla="*/ 55 h 123"/>
                  <a:gd name="T44" fmla="*/ 8 w 161"/>
                  <a:gd name="T45" fmla="*/ 60 h 123"/>
                  <a:gd name="T46" fmla="*/ 14 w 161"/>
                  <a:gd name="T47" fmla="*/ 73 h 123"/>
                  <a:gd name="T48" fmla="*/ 21 w 161"/>
                  <a:gd name="T49" fmla="*/ 89 h 123"/>
                  <a:gd name="T50" fmla="*/ 52 w 161"/>
                  <a:gd name="T51" fmla="*/ 85 h 123"/>
                  <a:gd name="T52" fmla="*/ 64 w 161"/>
                  <a:gd name="T53" fmla="*/ 81 h 123"/>
                  <a:gd name="T54" fmla="*/ 74 w 161"/>
                  <a:gd name="T55" fmla="*/ 86 h 123"/>
                  <a:gd name="T56" fmla="*/ 80 w 161"/>
                  <a:gd name="T57" fmla="*/ 87 h 123"/>
                  <a:gd name="T58" fmla="*/ 84 w 161"/>
                  <a:gd name="T59" fmla="*/ 90 h 123"/>
                  <a:gd name="T60" fmla="*/ 94 w 161"/>
                  <a:gd name="T61" fmla="*/ 92 h 123"/>
                  <a:gd name="T62" fmla="*/ 81 w 161"/>
                  <a:gd name="T63" fmla="*/ 97 h 123"/>
                  <a:gd name="T64" fmla="*/ 69 w 161"/>
                  <a:gd name="T65" fmla="*/ 92 h 123"/>
                  <a:gd name="T66" fmla="*/ 59 w 161"/>
                  <a:gd name="T67" fmla="*/ 90 h 123"/>
                  <a:gd name="T68" fmla="*/ 44 w 161"/>
                  <a:gd name="T69" fmla="*/ 94 h 123"/>
                  <a:gd name="T70" fmla="*/ 17 w 161"/>
                  <a:gd name="T71" fmla="*/ 99 h 123"/>
                  <a:gd name="T72" fmla="*/ 21 w 161"/>
                  <a:gd name="T73" fmla="*/ 123 h 123"/>
                  <a:gd name="T74" fmla="*/ 43 w 161"/>
                  <a:gd name="T75" fmla="*/ 119 h 123"/>
                  <a:gd name="T76" fmla="*/ 70 w 161"/>
                  <a:gd name="T77" fmla="*/ 11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1" h="123">
                    <a:moveTo>
                      <a:pt x="70" y="112"/>
                    </a:moveTo>
                    <a:cubicBezTo>
                      <a:pt x="81" y="113"/>
                      <a:pt x="91" y="112"/>
                      <a:pt x="101" y="112"/>
                    </a:cubicBezTo>
                    <a:cubicBezTo>
                      <a:pt x="105" y="113"/>
                      <a:pt x="109" y="113"/>
                      <a:pt x="114" y="114"/>
                    </a:cubicBezTo>
                    <a:cubicBezTo>
                      <a:pt x="118" y="115"/>
                      <a:pt x="120" y="118"/>
                      <a:pt x="124" y="119"/>
                    </a:cubicBezTo>
                    <a:cubicBezTo>
                      <a:pt x="128" y="121"/>
                      <a:pt x="145" y="121"/>
                      <a:pt x="156" y="119"/>
                    </a:cubicBezTo>
                    <a:cubicBezTo>
                      <a:pt x="156" y="114"/>
                      <a:pt x="161" y="106"/>
                      <a:pt x="156" y="99"/>
                    </a:cubicBezTo>
                    <a:cubicBezTo>
                      <a:pt x="152" y="93"/>
                      <a:pt x="146" y="93"/>
                      <a:pt x="144" y="84"/>
                    </a:cubicBezTo>
                    <a:cubicBezTo>
                      <a:pt x="143" y="77"/>
                      <a:pt x="145" y="68"/>
                      <a:pt x="137" y="66"/>
                    </a:cubicBezTo>
                    <a:cubicBezTo>
                      <a:pt x="138" y="61"/>
                      <a:pt x="139" y="59"/>
                      <a:pt x="141" y="56"/>
                    </a:cubicBezTo>
                    <a:cubicBezTo>
                      <a:pt x="139" y="54"/>
                      <a:pt x="136" y="53"/>
                      <a:pt x="133" y="51"/>
                    </a:cubicBezTo>
                    <a:cubicBezTo>
                      <a:pt x="127" y="48"/>
                      <a:pt x="127" y="45"/>
                      <a:pt x="123" y="41"/>
                    </a:cubicBezTo>
                    <a:cubicBezTo>
                      <a:pt x="120" y="37"/>
                      <a:pt x="116" y="37"/>
                      <a:pt x="113" y="32"/>
                    </a:cubicBezTo>
                    <a:cubicBezTo>
                      <a:pt x="111" y="29"/>
                      <a:pt x="109" y="23"/>
                      <a:pt x="106" y="21"/>
                    </a:cubicBezTo>
                    <a:cubicBezTo>
                      <a:pt x="102" y="18"/>
                      <a:pt x="97" y="18"/>
                      <a:pt x="93" y="15"/>
                    </a:cubicBezTo>
                    <a:cubicBezTo>
                      <a:pt x="90" y="13"/>
                      <a:pt x="88" y="8"/>
                      <a:pt x="85" y="5"/>
                    </a:cubicBezTo>
                    <a:cubicBezTo>
                      <a:pt x="79" y="0"/>
                      <a:pt x="67" y="4"/>
                      <a:pt x="60" y="6"/>
                    </a:cubicBezTo>
                    <a:cubicBezTo>
                      <a:pt x="55" y="7"/>
                      <a:pt x="50" y="7"/>
                      <a:pt x="45" y="7"/>
                    </a:cubicBezTo>
                    <a:cubicBezTo>
                      <a:pt x="41" y="7"/>
                      <a:pt x="37" y="5"/>
                      <a:pt x="33" y="7"/>
                    </a:cubicBezTo>
                    <a:cubicBezTo>
                      <a:pt x="27" y="9"/>
                      <a:pt x="29" y="12"/>
                      <a:pt x="25" y="16"/>
                    </a:cubicBezTo>
                    <a:cubicBezTo>
                      <a:pt x="25" y="16"/>
                      <a:pt x="24" y="17"/>
                      <a:pt x="23" y="17"/>
                    </a:cubicBezTo>
                    <a:cubicBezTo>
                      <a:pt x="20" y="32"/>
                      <a:pt x="14" y="47"/>
                      <a:pt x="0" y="54"/>
                    </a:cubicBezTo>
                    <a:cubicBezTo>
                      <a:pt x="0" y="54"/>
                      <a:pt x="0" y="55"/>
                      <a:pt x="0" y="55"/>
                    </a:cubicBezTo>
                    <a:cubicBezTo>
                      <a:pt x="2" y="57"/>
                      <a:pt x="7" y="59"/>
                      <a:pt x="8" y="60"/>
                    </a:cubicBezTo>
                    <a:cubicBezTo>
                      <a:pt x="11" y="64"/>
                      <a:pt x="12" y="70"/>
                      <a:pt x="14" y="73"/>
                    </a:cubicBezTo>
                    <a:cubicBezTo>
                      <a:pt x="16" y="76"/>
                      <a:pt x="24" y="84"/>
                      <a:pt x="21" y="89"/>
                    </a:cubicBezTo>
                    <a:cubicBezTo>
                      <a:pt x="30" y="90"/>
                      <a:pt x="46" y="88"/>
                      <a:pt x="52" y="85"/>
                    </a:cubicBezTo>
                    <a:cubicBezTo>
                      <a:pt x="57" y="83"/>
                      <a:pt x="58" y="80"/>
                      <a:pt x="64" y="81"/>
                    </a:cubicBezTo>
                    <a:cubicBezTo>
                      <a:pt x="69" y="82"/>
                      <a:pt x="70" y="84"/>
                      <a:pt x="74" y="86"/>
                    </a:cubicBezTo>
                    <a:cubicBezTo>
                      <a:pt x="76" y="87"/>
                      <a:pt x="78" y="86"/>
                      <a:pt x="80" y="87"/>
                    </a:cubicBezTo>
                    <a:cubicBezTo>
                      <a:pt x="82" y="88"/>
                      <a:pt x="80" y="90"/>
                      <a:pt x="84" y="90"/>
                    </a:cubicBezTo>
                    <a:cubicBezTo>
                      <a:pt x="86" y="91"/>
                      <a:pt x="95" y="85"/>
                      <a:pt x="94" y="92"/>
                    </a:cubicBezTo>
                    <a:cubicBezTo>
                      <a:pt x="93" y="95"/>
                      <a:pt x="84" y="97"/>
                      <a:pt x="81" y="97"/>
                    </a:cubicBezTo>
                    <a:cubicBezTo>
                      <a:pt x="76" y="97"/>
                      <a:pt x="74" y="94"/>
                      <a:pt x="69" y="92"/>
                    </a:cubicBezTo>
                    <a:cubicBezTo>
                      <a:pt x="66" y="91"/>
                      <a:pt x="62" y="91"/>
                      <a:pt x="59" y="90"/>
                    </a:cubicBezTo>
                    <a:cubicBezTo>
                      <a:pt x="58" y="95"/>
                      <a:pt x="49" y="94"/>
                      <a:pt x="44" y="94"/>
                    </a:cubicBezTo>
                    <a:cubicBezTo>
                      <a:pt x="43" y="102"/>
                      <a:pt x="28" y="100"/>
                      <a:pt x="17" y="99"/>
                    </a:cubicBezTo>
                    <a:cubicBezTo>
                      <a:pt x="18" y="108"/>
                      <a:pt x="17" y="115"/>
                      <a:pt x="21" y="123"/>
                    </a:cubicBezTo>
                    <a:cubicBezTo>
                      <a:pt x="28" y="122"/>
                      <a:pt x="35" y="119"/>
                      <a:pt x="43" y="119"/>
                    </a:cubicBezTo>
                    <a:cubicBezTo>
                      <a:pt x="53" y="118"/>
                      <a:pt x="60" y="112"/>
                      <a:pt x="70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7" name="Freeform 599">
                <a:extLst>
                  <a:ext uri="{FF2B5EF4-FFF2-40B4-BE49-F238E27FC236}">
                    <a16:creationId xmlns:a16="http://schemas.microsoft.com/office/drawing/2014/main" id="{7F541406-3653-4437-91DF-46FC4EB3D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032" y="4274114"/>
                <a:ext cx="67093" cy="43500"/>
              </a:xfrm>
              <a:custGeom>
                <a:avLst/>
                <a:gdLst>
                  <a:gd name="T0" fmla="*/ 59 w 77"/>
                  <a:gd name="T1" fmla="*/ 30 h 50"/>
                  <a:gd name="T2" fmla="*/ 69 w 77"/>
                  <a:gd name="T3" fmla="*/ 25 h 50"/>
                  <a:gd name="T4" fmla="*/ 77 w 77"/>
                  <a:gd name="T5" fmla="*/ 20 h 50"/>
                  <a:gd name="T6" fmla="*/ 73 w 77"/>
                  <a:gd name="T7" fmla="*/ 13 h 50"/>
                  <a:gd name="T8" fmla="*/ 77 w 77"/>
                  <a:gd name="T9" fmla="*/ 5 h 50"/>
                  <a:gd name="T10" fmla="*/ 76 w 77"/>
                  <a:gd name="T11" fmla="*/ 0 h 50"/>
                  <a:gd name="T12" fmla="*/ 49 w 77"/>
                  <a:gd name="T13" fmla="*/ 0 h 50"/>
                  <a:gd name="T14" fmla="*/ 22 w 77"/>
                  <a:gd name="T15" fmla="*/ 7 h 50"/>
                  <a:gd name="T16" fmla="*/ 0 w 77"/>
                  <a:gd name="T17" fmla="*/ 11 h 50"/>
                  <a:gd name="T18" fmla="*/ 7 w 77"/>
                  <a:gd name="T19" fmla="*/ 21 h 50"/>
                  <a:gd name="T20" fmla="*/ 21 w 77"/>
                  <a:gd name="T21" fmla="*/ 27 h 50"/>
                  <a:gd name="T22" fmla="*/ 31 w 77"/>
                  <a:gd name="T23" fmla="*/ 38 h 50"/>
                  <a:gd name="T24" fmla="*/ 43 w 77"/>
                  <a:gd name="T25" fmla="*/ 50 h 50"/>
                  <a:gd name="T26" fmla="*/ 50 w 77"/>
                  <a:gd name="T27" fmla="*/ 34 h 50"/>
                  <a:gd name="T28" fmla="*/ 59 w 77"/>
                  <a:gd name="T29" fmla="*/ 3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50">
                    <a:moveTo>
                      <a:pt x="59" y="30"/>
                    </a:moveTo>
                    <a:cubicBezTo>
                      <a:pt x="63" y="29"/>
                      <a:pt x="65" y="26"/>
                      <a:pt x="69" y="25"/>
                    </a:cubicBezTo>
                    <a:cubicBezTo>
                      <a:pt x="71" y="24"/>
                      <a:pt x="77" y="24"/>
                      <a:pt x="77" y="20"/>
                    </a:cubicBezTo>
                    <a:cubicBezTo>
                      <a:pt x="77" y="16"/>
                      <a:pt x="72" y="17"/>
                      <a:pt x="73" y="13"/>
                    </a:cubicBezTo>
                    <a:cubicBezTo>
                      <a:pt x="73" y="10"/>
                      <a:pt x="77" y="10"/>
                      <a:pt x="77" y="5"/>
                    </a:cubicBezTo>
                    <a:cubicBezTo>
                      <a:pt x="77" y="4"/>
                      <a:pt x="76" y="2"/>
                      <a:pt x="76" y="0"/>
                    </a:cubicBezTo>
                    <a:cubicBezTo>
                      <a:pt x="67" y="0"/>
                      <a:pt x="58" y="0"/>
                      <a:pt x="49" y="0"/>
                    </a:cubicBezTo>
                    <a:cubicBezTo>
                      <a:pt x="39" y="0"/>
                      <a:pt x="32" y="6"/>
                      <a:pt x="22" y="7"/>
                    </a:cubicBezTo>
                    <a:cubicBezTo>
                      <a:pt x="14" y="7"/>
                      <a:pt x="7" y="10"/>
                      <a:pt x="0" y="11"/>
                    </a:cubicBezTo>
                    <a:cubicBezTo>
                      <a:pt x="1" y="14"/>
                      <a:pt x="4" y="17"/>
                      <a:pt x="7" y="21"/>
                    </a:cubicBezTo>
                    <a:cubicBezTo>
                      <a:pt x="11" y="24"/>
                      <a:pt x="17" y="24"/>
                      <a:pt x="21" y="27"/>
                    </a:cubicBezTo>
                    <a:cubicBezTo>
                      <a:pt x="28" y="31"/>
                      <a:pt x="26" y="33"/>
                      <a:pt x="31" y="38"/>
                    </a:cubicBezTo>
                    <a:cubicBezTo>
                      <a:pt x="34" y="42"/>
                      <a:pt x="39" y="45"/>
                      <a:pt x="43" y="50"/>
                    </a:cubicBezTo>
                    <a:cubicBezTo>
                      <a:pt x="45" y="44"/>
                      <a:pt x="47" y="39"/>
                      <a:pt x="50" y="34"/>
                    </a:cubicBezTo>
                    <a:cubicBezTo>
                      <a:pt x="53" y="30"/>
                      <a:pt x="54" y="32"/>
                      <a:pt x="59" y="3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8" name="Freeform 600">
                <a:extLst>
                  <a:ext uri="{FF2B5EF4-FFF2-40B4-BE49-F238E27FC236}">
                    <a16:creationId xmlns:a16="http://schemas.microsoft.com/office/drawing/2014/main" id="{C1EF390A-3CA8-4CA5-8BA8-E81E32A20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65" y="4274114"/>
                <a:ext cx="174368" cy="127919"/>
              </a:xfrm>
              <a:custGeom>
                <a:avLst/>
                <a:gdLst>
                  <a:gd name="T0" fmla="*/ 194 w 200"/>
                  <a:gd name="T1" fmla="*/ 110 h 147"/>
                  <a:gd name="T2" fmla="*/ 188 w 200"/>
                  <a:gd name="T3" fmla="*/ 103 h 147"/>
                  <a:gd name="T4" fmla="*/ 190 w 200"/>
                  <a:gd name="T5" fmla="*/ 100 h 147"/>
                  <a:gd name="T6" fmla="*/ 188 w 200"/>
                  <a:gd name="T7" fmla="*/ 97 h 147"/>
                  <a:gd name="T8" fmla="*/ 182 w 200"/>
                  <a:gd name="T9" fmla="*/ 80 h 147"/>
                  <a:gd name="T10" fmla="*/ 185 w 200"/>
                  <a:gd name="T11" fmla="*/ 71 h 147"/>
                  <a:gd name="T12" fmla="*/ 190 w 200"/>
                  <a:gd name="T13" fmla="*/ 66 h 147"/>
                  <a:gd name="T14" fmla="*/ 178 w 200"/>
                  <a:gd name="T15" fmla="*/ 49 h 147"/>
                  <a:gd name="T16" fmla="*/ 167 w 200"/>
                  <a:gd name="T17" fmla="*/ 46 h 147"/>
                  <a:gd name="T18" fmla="*/ 177 w 200"/>
                  <a:gd name="T19" fmla="*/ 41 h 147"/>
                  <a:gd name="T20" fmla="*/ 162 w 200"/>
                  <a:gd name="T21" fmla="*/ 22 h 147"/>
                  <a:gd name="T22" fmla="*/ 153 w 200"/>
                  <a:gd name="T23" fmla="*/ 5 h 147"/>
                  <a:gd name="T24" fmla="*/ 130 w 200"/>
                  <a:gd name="T25" fmla="*/ 16 h 147"/>
                  <a:gd name="T26" fmla="*/ 107 w 200"/>
                  <a:gd name="T27" fmla="*/ 11 h 147"/>
                  <a:gd name="T28" fmla="*/ 92 w 200"/>
                  <a:gd name="T29" fmla="*/ 10 h 147"/>
                  <a:gd name="T30" fmla="*/ 92 w 200"/>
                  <a:gd name="T31" fmla="*/ 7 h 147"/>
                  <a:gd name="T32" fmla="*/ 60 w 200"/>
                  <a:gd name="T33" fmla="*/ 7 h 147"/>
                  <a:gd name="T34" fmla="*/ 50 w 200"/>
                  <a:gd name="T35" fmla="*/ 2 h 147"/>
                  <a:gd name="T36" fmla="*/ 37 w 200"/>
                  <a:gd name="T37" fmla="*/ 0 h 147"/>
                  <a:gd name="T38" fmla="*/ 33 w 200"/>
                  <a:gd name="T39" fmla="*/ 0 h 147"/>
                  <a:gd name="T40" fmla="*/ 34 w 200"/>
                  <a:gd name="T41" fmla="*/ 5 h 147"/>
                  <a:gd name="T42" fmla="*/ 30 w 200"/>
                  <a:gd name="T43" fmla="*/ 13 h 147"/>
                  <a:gd name="T44" fmla="*/ 34 w 200"/>
                  <a:gd name="T45" fmla="*/ 20 h 147"/>
                  <a:gd name="T46" fmla="*/ 26 w 200"/>
                  <a:gd name="T47" fmla="*/ 25 h 147"/>
                  <a:gd name="T48" fmla="*/ 16 w 200"/>
                  <a:gd name="T49" fmla="*/ 30 h 147"/>
                  <a:gd name="T50" fmla="*/ 7 w 200"/>
                  <a:gd name="T51" fmla="*/ 34 h 147"/>
                  <a:gd name="T52" fmla="*/ 0 w 200"/>
                  <a:gd name="T53" fmla="*/ 50 h 147"/>
                  <a:gd name="T54" fmla="*/ 1 w 200"/>
                  <a:gd name="T55" fmla="*/ 51 h 147"/>
                  <a:gd name="T56" fmla="*/ 16 w 200"/>
                  <a:gd name="T57" fmla="*/ 65 h 147"/>
                  <a:gd name="T58" fmla="*/ 41 w 200"/>
                  <a:gd name="T59" fmla="*/ 94 h 147"/>
                  <a:gd name="T60" fmla="*/ 43 w 200"/>
                  <a:gd name="T61" fmla="*/ 99 h 147"/>
                  <a:gd name="T62" fmla="*/ 58 w 200"/>
                  <a:gd name="T63" fmla="*/ 91 h 147"/>
                  <a:gd name="T64" fmla="*/ 65 w 200"/>
                  <a:gd name="T65" fmla="*/ 82 h 147"/>
                  <a:gd name="T66" fmla="*/ 72 w 200"/>
                  <a:gd name="T67" fmla="*/ 75 h 147"/>
                  <a:gd name="T68" fmla="*/ 83 w 200"/>
                  <a:gd name="T69" fmla="*/ 75 h 147"/>
                  <a:gd name="T70" fmla="*/ 95 w 200"/>
                  <a:gd name="T71" fmla="*/ 73 h 147"/>
                  <a:gd name="T72" fmla="*/ 110 w 200"/>
                  <a:gd name="T73" fmla="*/ 87 h 147"/>
                  <a:gd name="T74" fmla="*/ 115 w 200"/>
                  <a:gd name="T75" fmla="*/ 94 h 147"/>
                  <a:gd name="T76" fmla="*/ 117 w 200"/>
                  <a:gd name="T77" fmla="*/ 103 h 147"/>
                  <a:gd name="T78" fmla="*/ 130 w 200"/>
                  <a:gd name="T79" fmla="*/ 117 h 147"/>
                  <a:gd name="T80" fmla="*/ 148 w 200"/>
                  <a:gd name="T81" fmla="*/ 124 h 147"/>
                  <a:gd name="T82" fmla="*/ 154 w 200"/>
                  <a:gd name="T83" fmla="*/ 145 h 147"/>
                  <a:gd name="T84" fmla="*/ 164 w 200"/>
                  <a:gd name="T85" fmla="*/ 146 h 147"/>
                  <a:gd name="T86" fmla="*/ 172 w 200"/>
                  <a:gd name="T87" fmla="*/ 137 h 147"/>
                  <a:gd name="T88" fmla="*/ 177 w 200"/>
                  <a:gd name="T89" fmla="*/ 142 h 147"/>
                  <a:gd name="T90" fmla="*/ 179 w 200"/>
                  <a:gd name="T91" fmla="*/ 140 h 147"/>
                  <a:gd name="T92" fmla="*/ 179 w 200"/>
                  <a:gd name="T93" fmla="*/ 134 h 147"/>
                  <a:gd name="T94" fmla="*/ 187 w 200"/>
                  <a:gd name="T95" fmla="*/ 127 h 147"/>
                  <a:gd name="T96" fmla="*/ 182 w 200"/>
                  <a:gd name="T97" fmla="*/ 115 h 147"/>
                  <a:gd name="T98" fmla="*/ 194 w 200"/>
                  <a:gd name="T99" fmla="*/ 11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0" h="147">
                    <a:moveTo>
                      <a:pt x="194" y="110"/>
                    </a:moveTo>
                    <a:cubicBezTo>
                      <a:pt x="192" y="107"/>
                      <a:pt x="189" y="107"/>
                      <a:pt x="188" y="103"/>
                    </a:cubicBezTo>
                    <a:cubicBezTo>
                      <a:pt x="188" y="102"/>
                      <a:pt x="190" y="101"/>
                      <a:pt x="190" y="100"/>
                    </a:cubicBezTo>
                    <a:cubicBezTo>
                      <a:pt x="190" y="98"/>
                      <a:pt x="188" y="98"/>
                      <a:pt x="188" y="97"/>
                    </a:cubicBezTo>
                    <a:cubicBezTo>
                      <a:pt x="187" y="90"/>
                      <a:pt x="183" y="88"/>
                      <a:pt x="182" y="80"/>
                    </a:cubicBezTo>
                    <a:cubicBezTo>
                      <a:pt x="182" y="74"/>
                      <a:pt x="182" y="75"/>
                      <a:pt x="185" y="71"/>
                    </a:cubicBezTo>
                    <a:cubicBezTo>
                      <a:pt x="187" y="69"/>
                      <a:pt x="189" y="67"/>
                      <a:pt x="190" y="66"/>
                    </a:cubicBezTo>
                    <a:cubicBezTo>
                      <a:pt x="183" y="64"/>
                      <a:pt x="176" y="59"/>
                      <a:pt x="178" y="49"/>
                    </a:cubicBezTo>
                    <a:cubicBezTo>
                      <a:pt x="174" y="49"/>
                      <a:pt x="171" y="48"/>
                      <a:pt x="167" y="46"/>
                    </a:cubicBezTo>
                    <a:cubicBezTo>
                      <a:pt x="170" y="45"/>
                      <a:pt x="174" y="42"/>
                      <a:pt x="177" y="41"/>
                    </a:cubicBezTo>
                    <a:cubicBezTo>
                      <a:pt x="173" y="34"/>
                      <a:pt x="166" y="29"/>
                      <a:pt x="162" y="22"/>
                    </a:cubicBezTo>
                    <a:cubicBezTo>
                      <a:pt x="159" y="16"/>
                      <a:pt x="160" y="8"/>
                      <a:pt x="153" y="5"/>
                    </a:cubicBezTo>
                    <a:cubicBezTo>
                      <a:pt x="155" y="21"/>
                      <a:pt x="139" y="16"/>
                      <a:pt x="130" y="16"/>
                    </a:cubicBezTo>
                    <a:cubicBezTo>
                      <a:pt x="118" y="17"/>
                      <a:pt x="116" y="24"/>
                      <a:pt x="107" y="11"/>
                    </a:cubicBezTo>
                    <a:cubicBezTo>
                      <a:pt x="105" y="23"/>
                      <a:pt x="94" y="18"/>
                      <a:pt x="92" y="10"/>
                    </a:cubicBezTo>
                    <a:cubicBezTo>
                      <a:pt x="92" y="9"/>
                      <a:pt x="92" y="8"/>
                      <a:pt x="92" y="7"/>
                    </a:cubicBezTo>
                    <a:cubicBezTo>
                      <a:pt x="81" y="9"/>
                      <a:pt x="64" y="9"/>
                      <a:pt x="60" y="7"/>
                    </a:cubicBezTo>
                    <a:cubicBezTo>
                      <a:pt x="56" y="6"/>
                      <a:pt x="54" y="3"/>
                      <a:pt x="50" y="2"/>
                    </a:cubicBezTo>
                    <a:cubicBezTo>
                      <a:pt x="45" y="1"/>
                      <a:pt x="41" y="1"/>
                      <a:pt x="37" y="0"/>
                    </a:cubicBezTo>
                    <a:cubicBezTo>
                      <a:pt x="35" y="0"/>
                      <a:pt x="34" y="0"/>
                      <a:pt x="33" y="0"/>
                    </a:cubicBezTo>
                    <a:cubicBezTo>
                      <a:pt x="33" y="2"/>
                      <a:pt x="34" y="4"/>
                      <a:pt x="34" y="5"/>
                    </a:cubicBezTo>
                    <a:cubicBezTo>
                      <a:pt x="34" y="10"/>
                      <a:pt x="30" y="10"/>
                      <a:pt x="30" y="13"/>
                    </a:cubicBezTo>
                    <a:cubicBezTo>
                      <a:pt x="29" y="17"/>
                      <a:pt x="34" y="16"/>
                      <a:pt x="34" y="20"/>
                    </a:cubicBezTo>
                    <a:cubicBezTo>
                      <a:pt x="34" y="24"/>
                      <a:pt x="28" y="24"/>
                      <a:pt x="26" y="25"/>
                    </a:cubicBezTo>
                    <a:cubicBezTo>
                      <a:pt x="22" y="26"/>
                      <a:pt x="20" y="29"/>
                      <a:pt x="16" y="30"/>
                    </a:cubicBezTo>
                    <a:cubicBezTo>
                      <a:pt x="11" y="32"/>
                      <a:pt x="10" y="30"/>
                      <a:pt x="7" y="34"/>
                    </a:cubicBezTo>
                    <a:cubicBezTo>
                      <a:pt x="4" y="39"/>
                      <a:pt x="2" y="44"/>
                      <a:pt x="0" y="50"/>
                    </a:cubicBezTo>
                    <a:cubicBezTo>
                      <a:pt x="0" y="50"/>
                      <a:pt x="1" y="51"/>
                      <a:pt x="1" y="51"/>
                    </a:cubicBezTo>
                    <a:cubicBezTo>
                      <a:pt x="6" y="57"/>
                      <a:pt x="10" y="60"/>
                      <a:pt x="16" y="65"/>
                    </a:cubicBezTo>
                    <a:cubicBezTo>
                      <a:pt x="27" y="75"/>
                      <a:pt x="36" y="79"/>
                      <a:pt x="41" y="94"/>
                    </a:cubicBezTo>
                    <a:cubicBezTo>
                      <a:pt x="41" y="94"/>
                      <a:pt x="42" y="96"/>
                      <a:pt x="43" y="99"/>
                    </a:cubicBezTo>
                    <a:cubicBezTo>
                      <a:pt x="50" y="100"/>
                      <a:pt x="54" y="97"/>
                      <a:pt x="58" y="91"/>
                    </a:cubicBezTo>
                    <a:cubicBezTo>
                      <a:pt x="60" y="87"/>
                      <a:pt x="63" y="85"/>
                      <a:pt x="65" y="82"/>
                    </a:cubicBezTo>
                    <a:cubicBezTo>
                      <a:pt x="67" y="79"/>
                      <a:pt x="68" y="76"/>
                      <a:pt x="72" y="75"/>
                    </a:cubicBezTo>
                    <a:cubicBezTo>
                      <a:pt x="75" y="75"/>
                      <a:pt x="79" y="76"/>
                      <a:pt x="83" y="75"/>
                    </a:cubicBezTo>
                    <a:cubicBezTo>
                      <a:pt x="87" y="74"/>
                      <a:pt x="90" y="73"/>
                      <a:pt x="95" y="73"/>
                    </a:cubicBezTo>
                    <a:cubicBezTo>
                      <a:pt x="104" y="75"/>
                      <a:pt x="108" y="78"/>
                      <a:pt x="110" y="87"/>
                    </a:cubicBezTo>
                    <a:cubicBezTo>
                      <a:pt x="112" y="91"/>
                      <a:pt x="113" y="91"/>
                      <a:pt x="115" y="94"/>
                    </a:cubicBezTo>
                    <a:cubicBezTo>
                      <a:pt x="117" y="98"/>
                      <a:pt x="116" y="99"/>
                      <a:pt x="117" y="103"/>
                    </a:cubicBezTo>
                    <a:cubicBezTo>
                      <a:pt x="119" y="110"/>
                      <a:pt x="123" y="118"/>
                      <a:pt x="130" y="117"/>
                    </a:cubicBezTo>
                    <a:cubicBezTo>
                      <a:pt x="140" y="116"/>
                      <a:pt x="145" y="113"/>
                      <a:pt x="148" y="124"/>
                    </a:cubicBezTo>
                    <a:cubicBezTo>
                      <a:pt x="149" y="129"/>
                      <a:pt x="150" y="143"/>
                      <a:pt x="154" y="145"/>
                    </a:cubicBezTo>
                    <a:cubicBezTo>
                      <a:pt x="155" y="146"/>
                      <a:pt x="163" y="147"/>
                      <a:pt x="164" y="146"/>
                    </a:cubicBezTo>
                    <a:cubicBezTo>
                      <a:pt x="168" y="144"/>
                      <a:pt x="167" y="137"/>
                      <a:pt x="172" y="137"/>
                    </a:cubicBezTo>
                    <a:cubicBezTo>
                      <a:pt x="174" y="137"/>
                      <a:pt x="176" y="139"/>
                      <a:pt x="177" y="142"/>
                    </a:cubicBezTo>
                    <a:cubicBezTo>
                      <a:pt x="178" y="142"/>
                      <a:pt x="179" y="142"/>
                      <a:pt x="179" y="140"/>
                    </a:cubicBezTo>
                    <a:cubicBezTo>
                      <a:pt x="180" y="139"/>
                      <a:pt x="178" y="136"/>
                      <a:pt x="179" y="134"/>
                    </a:cubicBezTo>
                    <a:cubicBezTo>
                      <a:pt x="180" y="131"/>
                      <a:pt x="188" y="132"/>
                      <a:pt x="187" y="127"/>
                    </a:cubicBezTo>
                    <a:cubicBezTo>
                      <a:pt x="185" y="122"/>
                      <a:pt x="178" y="122"/>
                      <a:pt x="182" y="115"/>
                    </a:cubicBezTo>
                    <a:cubicBezTo>
                      <a:pt x="188" y="118"/>
                      <a:pt x="200" y="119"/>
                      <a:pt x="194" y="11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09" name="Freeform 601">
                <a:extLst>
                  <a:ext uri="{FF2B5EF4-FFF2-40B4-BE49-F238E27FC236}">
                    <a16:creationId xmlns:a16="http://schemas.microsoft.com/office/drawing/2014/main" id="{C8296A9C-79AC-46A2-9D17-4FE12BF73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3996" y="2323625"/>
                <a:ext cx="305605" cy="698209"/>
              </a:xfrm>
              <a:custGeom>
                <a:avLst/>
                <a:gdLst>
                  <a:gd name="T0" fmla="*/ 342 w 351"/>
                  <a:gd name="T1" fmla="*/ 150 h 802"/>
                  <a:gd name="T2" fmla="*/ 332 w 351"/>
                  <a:gd name="T3" fmla="*/ 114 h 802"/>
                  <a:gd name="T4" fmla="*/ 339 w 351"/>
                  <a:gd name="T5" fmla="*/ 84 h 802"/>
                  <a:gd name="T6" fmla="*/ 271 w 351"/>
                  <a:gd name="T7" fmla="*/ 17 h 802"/>
                  <a:gd name="T8" fmla="*/ 244 w 351"/>
                  <a:gd name="T9" fmla="*/ 3 h 802"/>
                  <a:gd name="T10" fmla="*/ 241 w 351"/>
                  <a:gd name="T11" fmla="*/ 54 h 802"/>
                  <a:gd name="T12" fmla="*/ 202 w 351"/>
                  <a:gd name="T13" fmla="*/ 38 h 802"/>
                  <a:gd name="T14" fmla="*/ 188 w 351"/>
                  <a:gd name="T15" fmla="*/ 79 h 802"/>
                  <a:gd name="T16" fmla="*/ 152 w 351"/>
                  <a:gd name="T17" fmla="*/ 104 h 802"/>
                  <a:gd name="T18" fmla="*/ 144 w 351"/>
                  <a:gd name="T19" fmla="*/ 148 h 802"/>
                  <a:gd name="T20" fmla="*/ 121 w 351"/>
                  <a:gd name="T21" fmla="*/ 188 h 802"/>
                  <a:gd name="T22" fmla="*/ 95 w 351"/>
                  <a:gd name="T23" fmla="*/ 239 h 802"/>
                  <a:gd name="T24" fmla="*/ 83 w 351"/>
                  <a:gd name="T25" fmla="*/ 311 h 802"/>
                  <a:gd name="T26" fmla="*/ 47 w 351"/>
                  <a:gd name="T27" fmla="*/ 343 h 802"/>
                  <a:gd name="T28" fmla="*/ 31 w 351"/>
                  <a:gd name="T29" fmla="*/ 391 h 802"/>
                  <a:gd name="T30" fmla="*/ 32 w 351"/>
                  <a:gd name="T31" fmla="*/ 468 h 802"/>
                  <a:gd name="T32" fmla="*/ 48 w 351"/>
                  <a:gd name="T33" fmla="*/ 512 h 802"/>
                  <a:gd name="T34" fmla="*/ 42 w 351"/>
                  <a:gd name="T35" fmla="*/ 561 h 802"/>
                  <a:gd name="T36" fmla="*/ 21 w 351"/>
                  <a:gd name="T37" fmla="*/ 618 h 802"/>
                  <a:gd name="T38" fmla="*/ 0 w 351"/>
                  <a:gd name="T39" fmla="*/ 623 h 802"/>
                  <a:gd name="T40" fmla="*/ 9 w 351"/>
                  <a:gd name="T41" fmla="*/ 648 h 802"/>
                  <a:gd name="T42" fmla="*/ 29 w 351"/>
                  <a:gd name="T43" fmla="*/ 705 h 802"/>
                  <a:gd name="T44" fmla="*/ 42 w 351"/>
                  <a:gd name="T45" fmla="*/ 730 h 802"/>
                  <a:gd name="T46" fmla="*/ 46 w 351"/>
                  <a:gd name="T47" fmla="*/ 751 h 802"/>
                  <a:gd name="T48" fmla="*/ 47 w 351"/>
                  <a:gd name="T49" fmla="*/ 763 h 802"/>
                  <a:gd name="T50" fmla="*/ 60 w 351"/>
                  <a:gd name="T51" fmla="*/ 787 h 802"/>
                  <a:gd name="T52" fmla="*/ 90 w 351"/>
                  <a:gd name="T53" fmla="*/ 778 h 802"/>
                  <a:gd name="T54" fmla="*/ 103 w 351"/>
                  <a:gd name="T55" fmla="*/ 763 h 802"/>
                  <a:gd name="T56" fmla="*/ 132 w 351"/>
                  <a:gd name="T57" fmla="*/ 768 h 802"/>
                  <a:gd name="T58" fmla="*/ 145 w 351"/>
                  <a:gd name="T59" fmla="*/ 735 h 802"/>
                  <a:gd name="T60" fmla="*/ 149 w 351"/>
                  <a:gd name="T61" fmla="*/ 706 h 802"/>
                  <a:gd name="T62" fmla="*/ 158 w 351"/>
                  <a:gd name="T63" fmla="*/ 650 h 802"/>
                  <a:gd name="T64" fmla="*/ 212 w 351"/>
                  <a:gd name="T65" fmla="*/ 598 h 802"/>
                  <a:gd name="T66" fmla="*/ 218 w 351"/>
                  <a:gd name="T67" fmla="*/ 575 h 802"/>
                  <a:gd name="T68" fmla="*/ 167 w 351"/>
                  <a:gd name="T69" fmla="*/ 509 h 802"/>
                  <a:gd name="T70" fmla="*/ 171 w 351"/>
                  <a:gd name="T71" fmla="*/ 465 h 802"/>
                  <a:gd name="T72" fmla="*/ 182 w 351"/>
                  <a:gd name="T73" fmla="*/ 434 h 802"/>
                  <a:gd name="T74" fmla="*/ 199 w 351"/>
                  <a:gd name="T75" fmla="*/ 411 h 802"/>
                  <a:gd name="T76" fmla="*/ 255 w 351"/>
                  <a:gd name="T77" fmla="*/ 357 h 802"/>
                  <a:gd name="T78" fmla="*/ 281 w 351"/>
                  <a:gd name="T79" fmla="*/ 315 h 802"/>
                  <a:gd name="T80" fmla="*/ 284 w 351"/>
                  <a:gd name="T81" fmla="*/ 271 h 802"/>
                  <a:gd name="T82" fmla="*/ 306 w 351"/>
                  <a:gd name="T83" fmla="*/ 243 h 802"/>
                  <a:gd name="T84" fmla="*/ 348 w 351"/>
                  <a:gd name="T85" fmla="*/ 211 h 8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51" h="802">
                    <a:moveTo>
                      <a:pt x="339" y="193"/>
                    </a:moveTo>
                    <a:cubicBezTo>
                      <a:pt x="339" y="184"/>
                      <a:pt x="344" y="179"/>
                      <a:pt x="346" y="171"/>
                    </a:cubicBezTo>
                    <a:cubicBezTo>
                      <a:pt x="348" y="162"/>
                      <a:pt x="345" y="158"/>
                      <a:pt x="342" y="150"/>
                    </a:cubicBezTo>
                    <a:cubicBezTo>
                      <a:pt x="339" y="145"/>
                      <a:pt x="337" y="141"/>
                      <a:pt x="338" y="135"/>
                    </a:cubicBezTo>
                    <a:cubicBezTo>
                      <a:pt x="339" y="131"/>
                      <a:pt x="343" y="127"/>
                      <a:pt x="342" y="122"/>
                    </a:cubicBezTo>
                    <a:cubicBezTo>
                      <a:pt x="340" y="117"/>
                      <a:pt x="333" y="118"/>
                      <a:pt x="332" y="114"/>
                    </a:cubicBezTo>
                    <a:cubicBezTo>
                      <a:pt x="331" y="111"/>
                      <a:pt x="335" y="110"/>
                      <a:pt x="336" y="107"/>
                    </a:cubicBezTo>
                    <a:cubicBezTo>
                      <a:pt x="336" y="105"/>
                      <a:pt x="336" y="102"/>
                      <a:pt x="335" y="99"/>
                    </a:cubicBezTo>
                    <a:cubicBezTo>
                      <a:pt x="335" y="93"/>
                      <a:pt x="332" y="88"/>
                      <a:pt x="339" y="84"/>
                    </a:cubicBezTo>
                    <a:cubicBezTo>
                      <a:pt x="337" y="80"/>
                      <a:pt x="332" y="71"/>
                      <a:pt x="327" y="69"/>
                    </a:cubicBezTo>
                    <a:cubicBezTo>
                      <a:pt x="326" y="54"/>
                      <a:pt x="311" y="42"/>
                      <a:pt x="295" y="44"/>
                    </a:cubicBezTo>
                    <a:cubicBezTo>
                      <a:pt x="293" y="35"/>
                      <a:pt x="277" y="23"/>
                      <a:pt x="271" y="17"/>
                    </a:cubicBezTo>
                    <a:cubicBezTo>
                      <a:pt x="270" y="16"/>
                      <a:pt x="268" y="16"/>
                      <a:pt x="267" y="14"/>
                    </a:cubicBezTo>
                    <a:cubicBezTo>
                      <a:pt x="266" y="13"/>
                      <a:pt x="268" y="10"/>
                      <a:pt x="267" y="8"/>
                    </a:cubicBezTo>
                    <a:cubicBezTo>
                      <a:pt x="263" y="3"/>
                      <a:pt x="249" y="0"/>
                      <a:pt x="244" y="3"/>
                    </a:cubicBezTo>
                    <a:cubicBezTo>
                      <a:pt x="256" y="7"/>
                      <a:pt x="249" y="34"/>
                      <a:pt x="242" y="38"/>
                    </a:cubicBezTo>
                    <a:cubicBezTo>
                      <a:pt x="243" y="41"/>
                      <a:pt x="245" y="43"/>
                      <a:pt x="248" y="43"/>
                    </a:cubicBezTo>
                    <a:cubicBezTo>
                      <a:pt x="244" y="46"/>
                      <a:pt x="242" y="49"/>
                      <a:pt x="241" y="54"/>
                    </a:cubicBezTo>
                    <a:cubicBezTo>
                      <a:pt x="235" y="50"/>
                      <a:pt x="227" y="45"/>
                      <a:pt x="220" y="44"/>
                    </a:cubicBezTo>
                    <a:cubicBezTo>
                      <a:pt x="216" y="43"/>
                      <a:pt x="212" y="44"/>
                      <a:pt x="208" y="42"/>
                    </a:cubicBezTo>
                    <a:cubicBezTo>
                      <a:pt x="208" y="42"/>
                      <a:pt x="201" y="38"/>
                      <a:pt x="202" y="38"/>
                    </a:cubicBezTo>
                    <a:cubicBezTo>
                      <a:pt x="189" y="39"/>
                      <a:pt x="191" y="46"/>
                      <a:pt x="193" y="57"/>
                    </a:cubicBezTo>
                    <a:cubicBezTo>
                      <a:pt x="193" y="62"/>
                      <a:pt x="195" y="63"/>
                      <a:pt x="193" y="68"/>
                    </a:cubicBezTo>
                    <a:cubicBezTo>
                      <a:pt x="191" y="73"/>
                      <a:pt x="187" y="73"/>
                      <a:pt x="188" y="79"/>
                    </a:cubicBezTo>
                    <a:cubicBezTo>
                      <a:pt x="182" y="79"/>
                      <a:pt x="174" y="70"/>
                      <a:pt x="169" y="71"/>
                    </a:cubicBezTo>
                    <a:cubicBezTo>
                      <a:pt x="166" y="72"/>
                      <a:pt x="157" y="83"/>
                      <a:pt x="155" y="87"/>
                    </a:cubicBezTo>
                    <a:cubicBezTo>
                      <a:pt x="153" y="92"/>
                      <a:pt x="155" y="99"/>
                      <a:pt x="152" y="104"/>
                    </a:cubicBezTo>
                    <a:cubicBezTo>
                      <a:pt x="150" y="107"/>
                      <a:pt x="139" y="113"/>
                      <a:pt x="139" y="113"/>
                    </a:cubicBezTo>
                    <a:cubicBezTo>
                      <a:pt x="138" y="122"/>
                      <a:pt x="145" y="125"/>
                      <a:pt x="146" y="131"/>
                    </a:cubicBezTo>
                    <a:cubicBezTo>
                      <a:pt x="148" y="137"/>
                      <a:pt x="146" y="144"/>
                      <a:pt x="144" y="148"/>
                    </a:cubicBezTo>
                    <a:cubicBezTo>
                      <a:pt x="140" y="153"/>
                      <a:pt x="135" y="155"/>
                      <a:pt x="132" y="163"/>
                    </a:cubicBezTo>
                    <a:cubicBezTo>
                      <a:pt x="130" y="168"/>
                      <a:pt x="129" y="173"/>
                      <a:pt x="125" y="178"/>
                    </a:cubicBezTo>
                    <a:cubicBezTo>
                      <a:pt x="122" y="183"/>
                      <a:pt x="120" y="180"/>
                      <a:pt x="121" y="188"/>
                    </a:cubicBezTo>
                    <a:cubicBezTo>
                      <a:pt x="124" y="206"/>
                      <a:pt x="96" y="203"/>
                      <a:pt x="96" y="207"/>
                    </a:cubicBezTo>
                    <a:cubicBezTo>
                      <a:pt x="96" y="212"/>
                      <a:pt x="98" y="217"/>
                      <a:pt x="98" y="222"/>
                    </a:cubicBezTo>
                    <a:cubicBezTo>
                      <a:pt x="98" y="228"/>
                      <a:pt x="96" y="233"/>
                      <a:pt x="95" y="239"/>
                    </a:cubicBezTo>
                    <a:cubicBezTo>
                      <a:pt x="95" y="245"/>
                      <a:pt x="98" y="253"/>
                      <a:pt x="96" y="259"/>
                    </a:cubicBezTo>
                    <a:cubicBezTo>
                      <a:pt x="94" y="263"/>
                      <a:pt x="74" y="305"/>
                      <a:pt x="72" y="305"/>
                    </a:cubicBezTo>
                    <a:cubicBezTo>
                      <a:pt x="76" y="306"/>
                      <a:pt x="79" y="309"/>
                      <a:pt x="83" y="311"/>
                    </a:cubicBezTo>
                    <a:cubicBezTo>
                      <a:pt x="84" y="319"/>
                      <a:pt x="91" y="342"/>
                      <a:pt x="74" y="339"/>
                    </a:cubicBezTo>
                    <a:cubicBezTo>
                      <a:pt x="67" y="337"/>
                      <a:pt x="66" y="335"/>
                      <a:pt x="59" y="337"/>
                    </a:cubicBezTo>
                    <a:cubicBezTo>
                      <a:pt x="54" y="338"/>
                      <a:pt x="51" y="338"/>
                      <a:pt x="47" y="343"/>
                    </a:cubicBezTo>
                    <a:cubicBezTo>
                      <a:pt x="42" y="349"/>
                      <a:pt x="38" y="358"/>
                      <a:pt x="35" y="365"/>
                    </a:cubicBezTo>
                    <a:cubicBezTo>
                      <a:pt x="33" y="370"/>
                      <a:pt x="29" y="377"/>
                      <a:pt x="28" y="381"/>
                    </a:cubicBezTo>
                    <a:cubicBezTo>
                      <a:pt x="28" y="385"/>
                      <a:pt x="30" y="388"/>
                      <a:pt x="31" y="391"/>
                    </a:cubicBezTo>
                    <a:cubicBezTo>
                      <a:pt x="34" y="402"/>
                      <a:pt x="32" y="414"/>
                      <a:pt x="32" y="425"/>
                    </a:cubicBezTo>
                    <a:cubicBezTo>
                      <a:pt x="33" y="432"/>
                      <a:pt x="37" y="439"/>
                      <a:pt x="37" y="445"/>
                    </a:cubicBezTo>
                    <a:cubicBezTo>
                      <a:pt x="36" y="453"/>
                      <a:pt x="31" y="460"/>
                      <a:pt x="32" y="468"/>
                    </a:cubicBezTo>
                    <a:cubicBezTo>
                      <a:pt x="32" y="475"/>
                      <a:pt x="31" y="472"/>
                      <a:pt x="36" y="477"/>
                    </a:cubicBezTo>
                    <a:cubicBezTo>
                      <a:pt x="41" y="482"/>
                      <a:pt x="48" y="486"/>
                      <a:pt x="50" y="493"/>
                    </a:cubicBezTo>
                    <a:cubicBezTo>
                      <a:pt x="51" y="495"/>
                      <a:pt x="50" y="512"/>
                      <a:pt x="48" y="512"/>
                    </a:cubicBezTo>
                    <a:cubicBezTo>
                      <a:pt x="22" y="510"/>
                      <a:pt x="45" y="533"/>
                      <a:pt x="45" y="545"/>
                    </a:cubicBezTo>
                    <a:cubicBezTo>
                      <a:pt x="44" y="546"/>
                      <a:pt x="42" y="550"/>
                      <a:pt x="42" y="552"/>
                    </a:cubicBezTo>
                    <a:cubicBezTo>
                      <a:pt x="42" y="555"/>
                      <a:pt x="43" y="558"/>
                      <a:pt x="42" y="561"/>
                    </a:cubicBezTo>
                    <a:cubicBezTo>
                      <a:pt x="41" y="572"/>
                      <a:pt x="27" y="575"/>
                      <a:pt x="23" y="587"/>
                    </a:cubicBezTo>
                    <a:cubicBezTo>
                      <a:pt x="21" y="592"/>
                      <a:pt x="22" y="596"/>
                      <a:pt x="23" y="602"/>
                    </a:cubicBezTo>
                    <a:cubicBezTo>
                      <a:pt x="23" y="607"/>
                      <a:pt x="22" y="613"/>
                      <a:pt x="21" y="618"/>
                    </a:cubicBezTo>
                    <a:cubicBezTo>
                      <a:pt x="19" y="625"/>
                      <a:pt x="19" y="627"/>
                      <a:pt x="14" y="622"/>
                    </a:cubicBezTo>
                    <a:cubicBezTo>
                      <a:pt x="9" y="618"/>
                      <a:pt x="12" y="612"/>
                      <a:pt x="5" y="617"/>
                    </a:cubicBezTo>
                    <a:cubicBezTo>
                      <a:pt x="3" y="618"/>
                      <a:pt x="2" y="621"/>
                      <a:pt x="0" y="623"/>
                    </a:cubicBezTo>
                    <a:cubicBezTo>
                      <a:pt x="1" y="624"/>
                      <a:pt x="2" y="625"/>
                      <a:pt x="2" y="626"/>
                    </a:cubicBezTo>
                    <a:cubicBezTo>
                      <a:pt x="4" y="631"/>
                      <a:pt x="3" y="634"/>
                      <a:pt x="4" y="638"/>
                    </a:cubicBezTo>
                    <a:cubicBezTo>
                      <a:pt x="5" y="643"/>
                      <a:pt x="8" y="644"/>
                      <a:pt x="9" y="648"/>
                    </a:cubicBezTo>
                    <a:cubicBezTo>
                      <a:pt x="9" y="652"/>
                      <a:pt x="8" y="655"/>
                      <a:pt x="10" y="659"/>
                    </a:cubicBezTo>
                    <a:cubicBezTo>
                      <a:pt x="14" y="671"/>
                      <a:pt x="18" y="682"/>
                      <a:pt x="24" y="692"/>
                    </a:cubicBezTo>
                    <a:cubicBezTo>
                      <a:pt x="26" y="696"/>
                      <a:pt x="27" y="701"/>
                      <a:pt x="29" y="705"/>
                    </a:cubicBezTo>
                    <a:cubicBezTo>
                      <a:pt x="31" y="709"/>
                      <a:pt x="34" y="712"/>
                      <a:pt x="34" y="717"/>
                    </a:cubicBezTo>
                    <a:cubicBezTo>
                      <a:pt x="34" y="721"/>
                      <a:pt x="31" y="722"/>
                      <a:pt x="34" y="725"/>
                    </a:cubicBezTo>
                    <a:cubicBezTo>
                      <a:pt x="36" y="727"/>
                      <a:pt x="40" y="728"/>
                      <a:pt x="42" y="730"/>
                    </a:cubicBezTo>
                    <a:cubicBezTo>
                      <a:pt x="44" y="732"/>
                      <a:pt x="44" y="735"/>
                      <a:pt x="45" y="736"/>
                    </a:cubicBezTo>
                    <a:cubicBezTo>
                      <a:pt x="48" y="739"/>
                      <a:pt x="53" y="739"/>
                      <a:pt x="52" y="744"/>
                    </a:cubicBezTo>
                    <a:cubicBezTo>
                      <a:pt x="51" y="747"/>
                      <a:pt x="48" y="750"/>
                      <a:pt x="46" y="751"/>
                    </a:cubicBezTo>
                    <a:cubicBezTo>
                      <a:pt x="46" y="751"/>
                      <a:pt x="44" y="756"/>
                      <a:pt x="45" y="756"/>
                    </a:cubicBezTo>
                    <a:cubicBezTo>
                      <a:pt x="45" y="755"/>
                      <a:pt x="41" y="757"/>
                      <a:pt x="41" y="757"/>
                    </a:cubicBezTo>
                    <a:cubicBezTo>
                      <a:pt x="44" y="760"/>
                      <a:pt x="45" y="760"/>
                      <a:pt x="47" y="763"/>
                    </a:cubicBezTo>
                    <a:cubicBezTo>
                      <a:pt x="48" y="766"/>
                      <a:pt x="49" y="769"/>
                      <a:pt x="50" y="771"/>
                    </a:cubicBezTo>
                    <a:cubicBezTo>
                      <a:pt x="51" y="774"/>
                      <a:pt x="52" y="777"/>
                      <a:pt x="54" y="780"/>
                    </a:cubicBezTo>
                    <a:cubicBezTo>
                      <a:pt x="56" y="785"/>
                      <a:pt x="56" y="783"/>
                      <a:pt x="60" y="787"/>
                    </a:cubicBezTo>
                    <a:cubicBezTo>
                      <a:pt x="66" y="791"/>
                      <a:pt x="68" y="799"/>
                      <a:pt x="77" y="800"/>
                    </a:cubicBezTo>
                    <a:cubicBezTo>
                      <a:pt x="89" y="802"/>
                      <a:pt x="82" y="790"/>
                      <a:pt x="89" y="787"/>
                    </a:cubicBezTo>
                    <a:cubicBezTo>
                      <a:pt x="91" y="784"/>
                      <a:pt x="89" y="780"/>
                      <a:pt x="90" y="778"/>
                    </a:cubicBezTo>
                    <a:cubicBezTo>
                      <a:pt x="91" y="775"/>
                      <a:pt x="93" y="774"/>
                      <a:pt x="95" y="773"/>
                    </a:cubicBezTo>
                    <a:cubicBezTo>
                      <a:pt x="97" y="772"/>
                      <a:pt x="101" y="771"/>
                      <a:pt x="102" y="770"/>
                    </a:cubicBezTo>
                    <a:cubicBezTo>
                      <a:pt x="104" y="768"/>
                      <a:pt x="102" y="765"/>
                      <a:pt x="103" y="763"/>
                    </a:cubicBezTo>
                    <a:cubicBezTo>
                      <a:pt x="108" y="763"/>
                      <a:pt x="113" y="764"/>
                      <a:pt x="118" y="765"/>
                    </a:cubicBezTo>
                    <a:cubicBezTo>
                      <a:pt x="121" y="765"/>
                      <a:pt x="124" y="765"/>
                      <a:pt x="126" y="766"/>
                    </a:cubicBezTo>
                    <a:cubicBezTo>
                      <a:pt x="129" y="767"/>
                      <a:pt x="129" y="769"/>
                      <a:pt x="132" y="768"/>
                    </a:cubicBezTo>
                    <a:cubicBezTo>
                      <a:pt x="132" y="764"/>
                      <a:pt x="135" y="763"/>
                      <a:pt x="137" y="760"/>
                    </a:cubicBezTo>
                    <a:cubicBezTo>
                      <a:pt x="138" y="758"/>
                      <a:pt x="137" y="754"/>
                      <a:pt x="138" y="752"/>
                    </a:cubicBezTo>
                    <a:cubicBezTo>
                      <a:pt x="140" y="746"/>
                      <a:pt x="144" y="741"/>
                      <a:pt x="145" y="735"/>
                    </a:cubicBezTo>
                    <a:cubicBezTo>
                      <a:pt x="145" y="731"/>
                      <a:pt x="147" y="726"/>
                      <a:pt x="148" y="722"/>
                    </a:cubicBezTo>
                    <a:cubicBezTo>
                      <a:pt x="149" y="719"/>
                      <a:pt x="151" y="717"/>
                      <a:pt x="150" y="715"/>
                    </a:cubicBezTo>
                    <a:cubicBezTo>
                      <a:pt x="150" y="712"/>
                      <a:pt x="147" y="710"/>
                      <a:pt x="149" y="706"/>
                    </a:cubicBezTo>
                    <a:cubicBezTo>
                      <a:pt x="150" y="704"/>
                      <a:pt x="152" y="704"/>
                      <a:pt x="153" y="702"/>
                    </a:cubicBezTo>
                    <a:cubicBezTo>
                      <a:pt x="155" y="700"/>
                      <a:pt x="155" y="699"/>
                      <a:pt x="155" y="697"/>
                    </a:cubicBezTo>
                    <a:cubicBezTo>
                      <a:pt x="157" y="681"/>
                      <a:pt x="156" y="666"/>
                      <a:pt x="158" y="650"/>
                    </a:cubicBezTo>
                    <a:cubicBezTo>
                      <a:pt x="160" y="631"/>
                      <a:pt x="183" y="632"/>
                      <a:pt x="196" y="624"/>
                    </a:cubicBezTo>
                    <a:cubicBezTo>
                      <a:pt x="207" y="618"/>
                      <a:pt x="202" y="612"/>
                      <a:pt x="208" y="604"/>
                    </a:cubicBezTo>
                    <a:cubicBezTo>
                      <a:pt x="214" y="604"/>
                      <a:pt x="210" y="601"/>
                      <a:pt x="212" y="598"/>
                    </a:cubicBezTo>
                    <a:cubicBezTo>
                      <a:pt x="213" y="596"/>
                      <a:pt x="216" y="592"/>
                      <a:pt x="217" y="590"/>
                    </a:cubicBezTo>
                    <a:cubicBezTo>
                      <a:pt x="221" y="582"/>
                      <a:pt x="218" y="583"/>
                      <a:pt x="213" y="575"/>
                    </a:cubicBezTo>
                    <a:cubicBezTo>
                      <a:pt x="215" y="575"/>
                      <a:pt x="216" y="575"/>
                      <a:pt x="218" y="575"/>
                    </a:cubicBezTo>
                    <a:cubicBezTo>
                      <a:pt x="213" y="573"/>
                      <a:pt x="212" y="565"/>
                      <a:pt x="210" y="560"/>
                    </a:cubicBezTo>
                    <a:cubicBezTo>
                      <a:pt x="207" y="550"/>
                      <a:pt x="199" y="546"/>
                      <a:pt x="190" y="542"/>
                    </a:cubicBezTo>
                    <a:cubicBezTo>
                      <a:pt x="176" y="535"/>
                      <a:pt x="171" y="525"/>
                      <a:pt x="167" y="509"/>
                    </a:cubicBezTo>
                    <a:cubicBezTo>
                      <a:pt x="170" y="504"/>
                      <a:pt x="166" y="498"/>
                      <a:pt x="166" y="493"/>
                    </a:cubicBezTo>
                    <a:cubicBezTo>
                      <a:pt x="167" y="486"/>
                      <a:pt x="172" y="484"/>
                      <a:pt x="173" y="478"/>
                    </a:cubicBezTo>
                    <a:cubicBezTo>
                      <a:pt x="174" y="475"/>
                      <a:pt x="171" y="470"/>
                      <a:pt x="171" y="465"/>
                    </a:cubicBezTo>
                    <a:cubicBezTo>
                      <a:pt x="171" y="459"/>
                      <a:pt x="175" y="457"/>
                      <a:pt x="176" y="452"/>
                    </a:cubicBezTo>
                    <a:cubicBezTo>
                      <a:pt x="177" y="448"/>
                      <a:pt x="173" y="444"/>
                      <a:pt x="174" y="441"/>
                    </a:cubicBezTo>
                    <a:cubicBezTo>
                      <a:pt x="175" y="435"/>
                      <a:pt x="179" y="437"/>
                      <a:pt x="182" y="434"/>
                    </a:cubicBezTo>
                    <a:cubicBezTo>
                      <a:pt x="183" y="432"/>
                      <a:pt x="182" y="429"/>
                      <a:pt x="183" y="428"/>
                    </a:cubicBezTo>
                    <a:cubicBezTo>
                      <a:pt x="185" y="426"/>
                      <a:pt x="188" y="424"/>
                      <a:pt x="190" y="422"/>
                    </a:cubicBezTo>
                    <a:cubicBezTo>
                      <a:pt x="193" y="419"/>
                      <a:pt x="196" y="415"/>
                      <a:pt x="199" y="411"/>
                    </a:cubicBezTo>
                    <a:cubicBezTo>
                      <a:pt x="212" y="395"/>
                      <a:pt x="222" y="376"/>
                      <a:pt x="240" y="367"/>
                    </a:cubicBezTo>
                    <a:cubicBezTo>
                      <a:pt x="243" y="365"/>
                      <a:pt x="246" y="365"/>
                      <a:pt x="248" y="364"/>
                    </a:cubicBezTo>
                    <a:cubicBezTo>
                      <a:pt x="250" y="362"/>
                      <a:pt x="253" y="359"/>
                      <a:pt x="255" y="357"/>
                    </a:cubicBezTo>
                    <a:cubicBezTo>
                      <a:pt x="261" y="352"/>
                      <a:pt x="260" y="351"/>
                      <a:pt x="263" y="344"/>
                    </a:cubicBezTo>
                    <a:cubicBezTo>
                      <a:pt x="265" y="339"/>
                      <a:pt x="269" y="332"/>
                      <a:pt x="273" y="328"/>
                    </a:cubicBezTo>
                    <a:cubicBezTo>
                      <a:pt x="276" y="324"/>
                      <a:pt x="281" y="322"/>
                      <a:pt x="281" y="315"/>
                    </a:cubicBezTo>
                    <a:cubicBezTo>
                      <a:pt x="280" y="304"/>
                      <a:pt x="269" y="298"/>
                      <a:pt x="276" y="284"/>
                    </a:cubicBezTo>
                    <a:cubicBezTo>
                      <a:pt x="278" y="282"/>
                      <a:pt x="281" y="280"/>
                      <a:pt x="282" y="278"/>
                    </a:cubicBezTo>
                    <a:cubicBezTo>
                      <a:pt x="283" y="276"/>
                      <a:pt x="283" y="273"/>
                      <a:pt x="284" y="271"/>
                    </a:cubicBezTo>
                    <a:cubicBezTo>
                      <a:pt x="285" y="268"/>
                      <a:pt x="288" y="266"/>
                      <a:pt x="290" y="263"/>
                    </a:cubicBezTo>
                    <a:cubicBezTo>
                      <a:pt x="291" y="260"/>
                      <a:pt x="290" y="257"/>
                      <a:pt x="292" y="254"/>
                    </a:cubicBezTo>
                    <a:cubicBezTo>
                      <a:pt x="295" y="248"/>
                      <a:pt x="301" y="247"/>
                      <a:pt x="306" y="243"/>
                    </a:cubicBezTo>
                    <a:cubicBezTo>
                      <a:pt x="311" y="239"/>
                      <a:pt x="312" y="235"/>
                      <a:pt x="320" y="233"/>
                    </a:cubicBezTo>
                    <a:cubicBezTo>
                      <a:pt x="328" y="231"/>
                      <a:pt x="341" y="229"/>
                      <a:pt x="351" y="230"/>
                    </a:cubicBezTo>
                    <a:cubicBezTo>
                      <a:pt x="351" y="224"/>
                      <a:pt x="350" y="217"/>
                      <a:pt x="348" y="211"/>
                    </a:cubicBezTo>
                    <a:cubicBezTo>
                      <a:pt x="345" y="204"/>
                      <a:pt x="339" y="201"/>
                      <a:pt x="339" y="19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0" name="Freeform 602">
                <a:extLst>
                  <a:ext uri="{FF2B5EF4-FFF2-40B4-BE49-F238E27FC236}">
                    <a16:creationId xmlns:a16="http://schemas.microsoft.com/office/drawing/2014/main" id="{3C504384-2F3A-4558-8DA6-CB05B2CE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8" y="2179117"/>
                <a:ext cx="614896" cy="730281"/>
              </a:xfrm>
              <a:custGeom>
                <a:avLst/>
                <a:gdLst>
                  <a:gd name="T0" fmla="*/ 482 w 706"/>
                  <a:gd name="T1" fmla="*/ 194 h 839"/>
                  <a:gd name="T2" fmla="*/ 539 w 706"/>
                  <a:gd name="T3" fmla="*/ 204 h 839"/>
                  <a:gd name="T4" fmla="*/ 572 w 706"/>
                  <a:gd name="T5" fmla="*/ 116 h 839"/>
                  <a:gd name="T6" fmla="*/ 648 w 706"/>
                  <a:gd name="T7" fmla="*/ 148 h 839"/>
                  <a:gd name="T8" fmla="*/ 697 w 706"/>
                  <a:gd name="T9" fmla="*/ 112 h 839"/>
                  <a:gd name="T10" fmla="*/ 666 w 706"/>
                  <a:gd name="T11" fmla="*/ 97 h 839"/>
                  <a:gd name="T12" fmla="*/ 684 w 706"/>
                  <a:gd name="T13" fmla="*/ 83 h 839"/>
                  <a:gd name="T14" fmla="*/ 691 w 706"/>
                  <a:gd name="T15" fmla="*/ 56 h 839"/>
                  <a:gd name="T16" fmla="*/ 659 w 706"/>
                  <a:gd name="T17" fmla="*/ 38 h 839"/>
                  <a:gd name="T18" fmla="*/ 638 w 706"/>
                  <a:gd name="T19" fmla="*/ 35 h 839"/>
                  <a:gd name="T20" fmla="*/ 618 w 706"/>
                  <a:gd name="T21" fmla="*/ 44 h 839"/>
                  <a:gd name="T22" fmla="*/ 628 w 706"/>
                  <a:gd name="T23" fmla="*/ 7 h 839"/>
                  <a:gd name="T24" fmla="*/ 597 w 706"/>
                  <a:gd name="T25" fmla="*/ 17 h 839"/>
                  <a:gd name="T26" fmla="*/ 594 w 706"/>
                  <a:gd name="T27" fmla="*/ 49 h 839"/>
                  <a:gd name="T28" fmla="*/ 584 w 706"/>
                  <a:gd name="T29" fmla="*/ 46 h 839"/>
                  <a:gd name="T30" fmla="*/ 570 w 706"/>
                  <a:gd name="T31" fmla="*/ 38 h 839"/>
                  <a:gd name="T32" fmla="*/ 548 w 706"/>
                  <a:gd name="T33" fmla="*/ 75 h 839"/>
                  <a:gd name="T34" fmla="*/ 543 w 706"/>
                  <a:gd name="T35" fmla="*/ 68 h 839"/>
                  <a:gd name="T36" fmla="*/ 560 w 706"/>
                  <a:gd name="T37" fmla="*/ 23 h 839"/>
                  <a:gd name="T38" fmla="*/ 569 w 706"/>
                  <a:gd name="T39" fmla="*/ 7 h 839"/>
                  <a:gd name="T40" fmla="*/ 549 w 706"/>
                  <a:gd name="T41" fmla="*/ 16 h 839"/>
                  <a:gd name="T42" fmla="*/ 535 w 706"/>
                  <a:gd name="T43" fmla="*/ 13 h 839"/>
                  <a:gd name="T44" fmla="*/ 532 w 706"/>
                  <a:gd name="T45" fmla="*/ 45 h 839"/>
                  <a:gd name="T46" fmla="*/ 511 w 706"/>
                  <a:gd name="T47" fmla="*/ 56 h 839"/>
                  <a:gd name="T48" fmla="*/ 500 w 706"/>
                  <a:gd name="T49" fmla="*/ 93 h 839"/>
                  <a:gd name="T50" fmla="*/ 440 w 706"/>
                  <a:gd name="T51" fmla="*/ 79 h 839"/>
                  <a:gd name="T52" fmla="*/ 448 w 706"/>
                  <a:gd name="T53" fmla="*/ 100 h 839"/>
                  <a:gd name="T54" fmla="*/ 424 w 706"/>
                  <a:gd name="T55" fmla="*/ 101 h 839"/>
                  <a:gd name="T56" fmla="*/ 401 w 706"/>
                  <a:gd name="T57" fmla="*/ 117 h 839"/>
                  <a:gd name="T58" fmla="*/ 402 w 706"/>
                  <a:gd name="T59" fmla="*/ 102 h 839"/>
                  <a:gd name="T60" fmla="*/ 376 w 706"/>
                  <a:gd name="T61" fmla="*/ 96 h 839"/>
                  <a:gd name="T62" fmla="*/ 355 w 706"/>
                  <a:gd name="T63" fmla="*/ 128 h 839"/>
                  <a:gd name="T64" fmla="*/ 336 w 706"/>
                  <a:gd name="T65" fmla="*/ 129 h 839"/>
                  <a:gd name="T66" fmla="*/ 337 w 706"/>
                  <a:gd name="T67" fmla="*/ 165 h 839"/>
                  <a:gd name="T68" fmla="*/ 318 w 706"/>
                  <a:gd name="T69" fmla="*/ 192 h 839"/>
                  <a:gd name="T70" fmla="*/ 303 w 706"/>
                  <a:gd name="T71" fmla="*/ 147 h 839"/>
                  <a:gd name="T72" fmla="*/ 273 w 706"/>
                  <a:gd name="T73" fmla="*/ 173 h 839"/>
                  <a:gd name="T74" fmla="*/ 287 w 706"/>
                  <a:gd name="T75" fmla="*/ 196 h 839"/>
                  <a:gd name="T76" fmla="*/ 224 w 706"/>
                  <a:gd name="T77" fmla="*/ 237 h 839"/>
                  <a:gd name="T78" fmla="*/ 279 w 706"/>
                  <a:gd name="T79" fmla="*/ 222 h 839"/>
                  <a:gd name="T80" fmla="*/ 330 w 706"/>
                  <a:gd name="T81" fmla="*/ 218 h 839"/>
                  <a:gd name="T82" fmla="*/ 285 w 706"/>
                  <a:gd name="T83" fmla="*/ 235 h 839"/>
                  <a:gd name="T84" fmla="*/ 268 w 706"/>
                  <a:gd name="T85" fmla="*/ 278 h 839"/>
                  <a:gd name="T86" fmla="*/ 215 w 706"/>
                  <a:gd name="T87" fmla="*/ 346 h 839"/>
                  <a:gd name="T88" fmla="*/ 205 w 706"/>
                  <a:gd name="T89" fmla="*/ 397 h 839"/>
                  <a:gd name="T90" fmla="*/ 183 w 706"/>
                  <a:gd name="T91" fmla="*/ 447 h 839"/>
                  <a:gd name="T92" fmla="*/ 167 w 706"/>
                  <a:gd name="T93" fmla="*/ 468 h 839"/>
                  <a:gd name="T94" fmla="*/ 138 w 706"/>
                  <a:gd name="T95" fmla="*/ 529 h 839"/>
                  <a:gd name="T96" fmla="*/ 149 w 706"/>
                  <a:gd name="T97" fmla="*/ 538 h 839"/>
                  <a:gd name="T98" fmla="*/ 97 w 706"/>
                  <a:gd name="T99" fmla="*/ 546 h 839"/>
                  <a:gd name="T100" fmla="*/ 2 w 706"/>
                  <a:gd name="T101" fmla="*/ 634 h 839"/>
                  <a:gd name="T102" fmla="*/ 10 w 706"/>
                  <a:gd name="T103" fmla="*/ 739 h 839"/>
                  <a:gd name="T104" fmla="*/ 31 w 706"/>
                  <a:gd name="T105" fmla="*/ 813 h 839"/>
                  <a:gd name="T106" fmla="*/ 152 w 706"/>
                  <a:gd name="T107" fmla="*/ 774 h 839"/>
                  <a:gd name="T108" fmla="*/ 189 w 706"/>
                  <a:gd name="T109" fmla="*/ 768 h 839"/>
                  <a:gd name="T110" fmla="*/ 202 w 706"/>
                  <a:gd name="T111" fmla="*/ 643 h 839"/>
                  <a:gd name="T112" fmla="*/ 213 w 706"/>
                  <a:gd name="T113" fmla="*/ 509 h 839"/>
                  <a:gd name="T114" fmla="*/ 264 w 706"/>
                  <a:gd name="T115" fmla="*/ 388 h 839"/>
                  <a:gd name="T116" fmla="*/ 305 w 706"/>
                  <a:gd name="T117" fmla="*/ 279 h 839"/>
                  <a:gd name="T118" fmla="*/ 368 w 706"/>
                  <a:gd name="T119" fmla="*/ 204 h 839"/>
                  <a:gd name="T120" fmla="*/ 423 w 706"/>
                  <a:gd name="T121" fmla="*/ 169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06" h="839">
                    <a:moveTo>
                      <a:pt x="426" y="164"/>
                    </a:moveTo>
                    <a:cubicBezTo>
                      <a:pt x="430" y="163"/>
                      <a:pt x="433" y="167"/>
                      <a:pt x="438" y="167"/>
                    </a:cubicBezTo>
                    <a:cubicBezTo>
                      <a:pt x="441" y="159"/>
                      <a:pt x="431" y="151"/>
                      <a:pt x="446" y="151"/>
                    </a:cubicBezTo>
                    <a:cubicBezTo>
                      <a:pt x="455" y="151"/>
                      <a:pt x="456" y="162"/>
                      <a:pt x="460" y="169"/>
                    </a:cubicBezTo>
                    <a:cubicBezTo>
                      <a:pt x="462" y="173"/>
                      <a:pt x="465" y="176"/>
                      <a:pt x="467" y="180"/>
                    </a:cubicBezTo>
                    <a:cubicBezTo>
                      <a:pt x="469" y="183"/>
                      <a:pt x="469" y="189"/>
                      <a:pt x="471" y="191"/>
                    </a:cubicBezTo>
                    <a:cubicBezTo>
                      <a:pt x="473" y="193"/>
                      <a:pt x="479" y="193"/>
                      <a:pt x="482" y="194"/>
                    </a:cubicBezTo>
                    <a:cubicBezTo>
                      <a:pt x="486" y="194"/>
                      <a:pt x="489" y="197"/>
                      <a:pt x="492" y="198"/>
                    </a:cubicBezTo>
                    <a:cubicBezTo>
                      <a:pt x="495" y="198"/>
                      <a:pt x="502" y="196"/>
                      <a:pt x="505" y="193"/>
                    </a:cubicBezTo>
                    <a:cubicBezTo>
                      <a:pt x="508" y="191"/>
                      <a:pt x="509" y="183"/>
                      <a:pt x="516" y="185"/>
                    </a:cubicBezTo>
                    <a:cubicBezTo>
                      <a:pt x="516" y="185"/>
                      <a:pt x="521" y="189"/>
                      <a:pt x="521" y="190"/>
                    </a:cubicBezTo>
                    <a:cubicBezTo>
                      <a:pt x="523" y="191"/>
                      <a:pt x="525" y="193"/>
                      <a:pt x="527" y="194"/>
                    </a:cubicBezTo>
                    <a:cubicBezTo>
                      <a:pt x="531" y="196"/>
                      <a:pt x="532" y="196"/>
                      <a:pt x="534" y="198"/>
                    </a:cubicBezTo>
                    <a:cubicBezTo>
                      <a:pt x="536" y="199"/>
                      <a:pt x="538" y="202"/>
                      <a:pt x="539" y="204"/>
                    </a:cubicBezTo>
                    <a:cubicBezTo>
                      <a:pt x="539" y="205"/>
                      <a:pt x="545" y="195"/>
                      <a:pt x="545" y="194"/>
                    </a:cubicBezTo>
                    <a:cubicBezTo>
                      <a:pt x="546" y="189"/>
                      <a:pt x="545" y="184"/>
                      <a:pt x="551" y="181"/>
                    </a:cubicBezTo>
                    <a:cubicBezTo>
                      <a:pt x="557" y="178"/>
                      <a:pt x="562" y="180"/>
                      <a:pt x="562" y="170"/>
                    </a:cubicBezTo>
                    <a:cubicBezTo>
                      <a:pt x="562" y="162"/>
                      <a:pt x="559" y="155"/>
                      <a:pt x="561" y="147"/>
                    </a:cubicBezTo>
                    <a:cubicBezTo>
                      <a:pt x="563" y="144"/>
                      <a:pt x="563" y="140"/>
                      <a:pt x="564" y="136"/>
                    </a:cubicBezTo>
                    <a:cubicBezTo>
                      <a:pt x="566" y="131"/>
                      <a:pt x="566" y="130"/>
                      <a:pt x="566" y="124"/>
                    </a:cubicBezTo>
                    <a:cubicBezTo>
                      <a:pt x="567" y="119"/>
                      <a:pt x="568" y="120"/>
                      <a:pt x="572" y="116"/>
                    </a:cubicBezTo>
                    <a:cubicBezTo>
                      <a:pt x="575" y="113"/>
                      <a:pt x="576" y="108"/>
                      <a:pt x="579" y="104"/>
                    </a:cubicBezTo>
                    <a:cubicBezTo>
                      <a:pt x="583" y="99"/>
                      <a:pt x="586" y="101"/>
                      <a:pt x="592" y="102"/>
                    </a:cubicBezTo>
                    <a:cubicBezTo>
                      <a:pt x="598" y="102"/>
                      <a:pt x="601" y="101"/>
                      <a:pt x="605" y="97"/>
                    </a:cubicBezTo>
                    <a:cubicBezTo>
                      <a:pt x="613" y="90"/>
                      <a:pt x="617" y="87"/>
                      <a:pt x="622" y="98"/>
                    </a:cubicBezTo>
                    <a:cubicBezTo>
                      <a:pt x="627" y="105"/>
                      <a:pt x="634" y="110"/>
                      <a:pt x="641" y="115"/>
                    </a:cubicBezTo>
                    <a:cubicBezTo>
                      <a:pt x="649" y="119"/>
                      <a:pt x="656" y="127"/>
                      <a:pt x="656" y="137"/>
                    </a:cubicBezTo>
                    <a:cubicBezTo>
                      <a:pt x="656" y="142"/>
                      <a:pt x="651" y="144"/>
                      <a:pt x="648" y="148"/>
                    </a:cubicBezTo>
                    <a:cubicBezTo>
                      <a:pt x="645" y="153"/>
                      <a:pt x="638" y="164"/>
                      <a:pt x="646" y="169"/>
                    </a:cubicBezTo>
                    <a:cubicBezTo>
                      <a:pt x="657" y="174"/>
                      <a:pt x="656" y="156"/>
                      <a:pt x="658" y="151"/>
                    </a:cubicBezTo>
                    <a:cubicBezTo>
                      <a:pt x="661" y="146"/>
                      <a:pt x="664" y="148"/>
                      <a:pt x="669" y="146"/>
                    </a:cubicBezTo>
                    <a:cubicBezTo>
                      <a:pt x="673" y="144"/>
                      <a:pt x="677" y="139"/>
                      <a:pt x="678" y="135"/>
                    </a:cubicBezTo>
                    <a:cubicBezTo>
                      <a:pt x="680" y="131"/>
                      <a:pt x="680" y="127"/>
                      <a:pt x="680" y="123"/>
                    </a:cubicBezTo>
                    <a:cubicBezTo>
                      <a:pt x="685" y="124"/>
                      <a:pt x="693" y="137"/>
                      <a:pt x="698" y="129"/>
                    </a:cubicBezTo>
                    <a:cubicBezTo>
                      <a:pt x="701" y="124"/>
                      <a:pt x="698" y="117"/>
                      <a:pt x="697" y="112"/>
                    </a:cubicBezTo>
                    <a:cubicBezTo>
                      <a:pt x="691" y="111"/>
                      <a:pt x="684" y="110"/>
                      <a:pt x="684" y="105"/>
                    </a:cubicBezTo>
                    <a:cubicBezTo>
                      <a:pt x="683" y="105"/>
                      <a:pt x="679" y="104"/>
                      <a:pt x="678" y="105"/>
                    </a:cubicBezTo>
                    <a:cubicBezTo>
                      <a:pt x="676" y="106"/>
                      <a:pt x="677" y="110"/>
                      <a:pt x="675" y="106"/>
                    </a:cubicBezTo>
                    <a:cubicBezTo>
                      <a:pt x="674" y="105"/>
                      <a:pt x="675" y="104"/>
                      <a:pt x="674" y="103"/>
                    </a:cubicBezTo>
                    <a:cubicBezTo>
                      <a:pt x="673" y="102"/>
                      <a:pt x="672" y="103"/>
                      <a:pt x="671" y="102"/>
                    </a:cubicBezTo>
                    <a:cubicBezTo>
                      <a:pt x="669" y="102"/>
                      <a:pt x="664" y="103"/>
                      <a:pt x="663" y="102"/>
                    </a:cubicBezTo>
                    <a:cubicBezTo>
                      <a:pt x="662" y="100"/>
                      <a:pt x="666" y="99"/>
                      <a:pt x="666" y="97"/>
                    </a:cubicBezTo>
                    <a:cubicBezTo>
                      <a:pt x="666" y="95"/>
                      <a:pt x="656" y="92"/>
                      <a:pt x="654" y="91"/>
                    </a:cubicBezTo>
                    <a:cubicBezTo>
                      <a:pt x="651" y="91"/>
                      <a:pt x="639" y="87"/>
                      <a:pt x="640" y="84"/>
                    </a:cubicBezTo>
                    <a:cubicBezTo>
                      <a:pt x="643" y="84"/>
                      <a:pt x="646" y="86"/>
                      <a:pt x="648" y="87"/>
                    </a:cubicBezTo>
                    <a:cubicBezTo>
                      <a:pt x="652" y="88"/>
                      <a:pt x="655" y="88"/>
                      <a:pt x="658" y="89"/>
                    </a:cubicBezTo>
                    <a:cubicBezTo>
                      <a:pt x="664" y="90"/>
                      <a:pt x="669" y="90"/>
                      <a:pt x="675" y="89"/>
                    </a:cubicBezTo>
                    <a:cubicBezTo>
                      <a:pt x="677" y="89"/>
                      <a:pt x="680" y="88"/>
                      <a:pt x="681" y="87"/>
                    </a:cubicBezTo>
                    <a:cubicBezTo>
                      <a:pt x="684" y="86"/>
                      <a:pt x="683" y="85"/>
                      <a:pt x="684" y="83"/>
                    </a:cubicBezTo>
                    <a:cubicBezTo>
                      <a:pt x="684" y="80"/>
                      <a:pt x="686" y="80"/>
                      <a:pt x="688" y="78"/>
                    </a:cubicBezTo>
                    <a:cubicBezTo>
                      <a:pt x="691" y="76"/>
                      <a:pt x="695" y="77"/>
                      <a:pt x="698" y="76"/>
                    </a:cubicBezTo>
                    <a:cubicBezTo>
                      <a:pt x="703" y="74"/>
                      <a:pt x="701" y="71"/>
                      <a:pt x="704" y="67"/>
                    </a:cubicBezTo>
                    <a:cubicBezTo>
                      <a:pt x="704" y="66"/>
                      <a:pt x="706" y="67"/>
                      <a:pt x="705" y="64"/>
                    </a:cubicBezTo>
                    <a:cubicBezTo>
                      <a:pt x="705" y="63"/>
                      <a:pt x="702" y="62"/>
                      <a:pt x="701" y="61"/>
                    </a:cubicBezTo>
                    <a:cubicBezTo>
                      <a:pt x="699" y="60"/>
                      <a:pt x="698" y="58"/>
                      <a:pt x="696" y="61"/>
                    </a:cubicBezTo>
                    <a:cubicBezTo>
                      <a:pt x="693" y="60"/>
                      <a:pt x="695" y="56"/>
                      <a:pt x="691" y="56"/>
                    </a:cubicBezTo>
                    <a:cubicBezTo>
                      <a:pt x="692" y="49"/>
                      <a:pt x="683" y="51"/>
                      <a:pt x="679" y="54"/>
                    </a:cubicBezTo>
                    <a:cubicBezTo>
                      <a:pt x="682" y="49"/>
                      <a:pt x="686" y="47"/>
                      <a:pt x="681" y="42"/>
                    </a:cubicBezTo>
                    <a:cubicBezTo>
                      <a:pt x="679" y="41"/>
                      <a:pt x="677" y="39"/>
                      <a:pt x="674" y="39"/>
                    </a:cubicBezTo>
                    <a:cubicBezTo>
                      <a:pt x="671" y="39"/>
                      <a:pt x="672" y="41"/>
                      <a:pt x="670" y="43"/>
                    </a:cubicBezTo>
                    <a:cubicBezTo>
                      <a:pt x="670" y="41"/>
                      <a:pt x="671" y="38"/>
                      <a:pt x="669" y="36"/>
                    </a:cubicBezTo>
                    <a:cubicBezTo>
                      <a:pt x="665" y="34"/>
                      <a:pt x="665" y="38"/>
                      <a:pt x="663" y="38"/>
                    </a:cubicBezTo>
                    <a:cubicBezTo>
                      <a:pt x="662" y="39"/>
                      <a:pt x="660" y="39"/>
                      <a:pt x="659" y="38"/>
                    </a:cubicBezTo>
                    <a:cubicBezTo>
                      <a:pt x="659" y="38"/>
                      <a:pt x="659" y="37"/>
                      <a:pt x="659" y="37"/>
                    </a:cubicBezTo>
                    <a:cubicBezTo>
                      <a:pt x="658" y="37"/>
                      <a:pt x="658" y="34"/>
                      <a:pt x="658" y="34"/>
                    </a:cubicBezTo>
                    <a:cubicBezTo>
                      <a:pt x="658" y="33"/>
                      <a:pt x="657" y="32"/>
                      <a:pt x="657" y="31"/>
                    </a:cubicBezTo>
                    <a:cubicBezTo>
                      <a:pt x="656" y="28"/>
                      <a:pt x="655" y="27"/>
                      <a:pt x="652" y="26"/>
                    </a:cubicBezTo>
                    <a:cubicBezTo>
                      <a:pt x="646" y="24"/>
                      <a:pt x="643" y="23"/>
                      <a:pt x="640" y="29"/>
                    </a:cubicBezTo>
                    <a:cubicBezTo>
                      <a:pt x="640" y="29"/>
                      <a:pt x="638" y="31"/>
                      <a:pt x="638" y="32"/>
                    </a:cubicBezTo>
                    <a:cubicBezTo>
                      <a:pt x="638" y="33"/>
                      <a:pt x="638" y="34"/>
                      <a:pt x="638" y="35"/>
                    </a:cubicBezTo>
                    <a:cubicBezTo>
                      <a:pt x="637" y="36"/>
                      <a:pt x="635" y="37"/>
                      <a:pt x="635" y="38"/>
                    </a:cubicBezTo>
                    <a:cubicBezTo>
                      <a:pt x="634" y="40"/>
                      <a:pt x="634" y="41"/>
                      <a:pt x="634" y="42"/>
                    </a:cubicBezTo>
                    <a:cubicBezTo>
                      <a:pt x="634" y="46"/>
                      <a:pt x="630" y="51"/>
                      <a:pt x="633" y="54"/>
                    </a:cubicBezTo>
                    <a:cubicBezTo>
                      <a:pt x="628" y="54"/>
                      <a:pt x="623" y="55"/>
                      <a:pt x="618" y="57"/>
                    </a:cubicBezTo>
                    <a:cubicBezTo>
                      <a:pt x="623" y="52"/>
                      <a:pt x="631" y="47"/>
                      <a:pt x="629" y="39"/>
                    </a:cubicBezTo>
                    <a:cubicBezTo>
                      <a:pt x="628" y="39"/>
                      <a:pt x="627" y="39"/>
                      <a:pt x="626" y="39"/>
                    </a:cubicBezTo>
                    <a:cubicBezTo>
                      <a:pt x="625" y="41"/>
                      <a:pt x="621" y="44"/>
                      <a:pt x="618" y="44"/>
                    </a:cubicBezTo>
                    <a:cubicBezTo>
                      <a:pt x="619" y="38"/>
                      <a:pt x="630" y="37"/>
                      <a:pt x="619" y="33"/>
                    </a:cubicBezTo>
                    <a:cubicBezTo>
                      <a:pt x="623" y="31"/>
                      <a:pt x="627" y="34"/>
                      <a:pt x="630" y="31"/>
                    </a:cubicBezTo>
                    <a:cubicBezTo>
                      <a:pt x="633" y="28"/>
                      <a:pt x="633" y="24"/>
                      <a:pt x="634" y="21"/>
                    </a:cubicBezTo>
                    <a:cubicBezTo>
                      <a:pt x="635" y="19"/>
                      <a:pt x="636" y="18"/>
                      <a:pt x="635" y="16"/>
                    </a:cubicBezTo>
                    <a:cubicBezTo>
                      <a:pt x="633" y="14"/>
                      <a:pt x="630" y="16"/>
                      <a:pt x="629" y="15"/>
                    </a:cubicBezTo>
                    <a:cubicBezTo>
                      <a:pt x="626" y="14"/>
                      <a:pt x="628" y="13"/>
                      <a:pt x="629" y="11"/>
                    </a:cubicBezTo>
                    <a:cubicBezTo>
                      <a:pt x="629" y="10"/>
                      <a:pt x="629" y="9"/>
                      <a:pt x="628" y="7"/>
                    </a:cubicBezTo>
                    <a:cubicBezTo>
                      <a:pt x="627" y="6"/>
                      <a:pt x="624" y="7"/>
                      <a:pt x="622" y="8"/>
                    </a:cubicBezTo>
                    <a:cubicBezTo>
                      <a:pt x="620" y="8"/>
                      <a:pt x="618" y="11"/>
                      <a:pt x="616" y="11"/>
                    </a:cubicBezTo>
                    <a:cubicBezTo>
                      <a:pt x="616" y="4"/>
                      <a:pt x="607" y="3"/>
                      <a:pt x="606" y="10"/>
                    </a:cubicBezTo>
                    <a:cubicBezTo>
                      <a:pt x="605" y="13"/>
                      <a:pt x="610" y="13"/>
                      <a:pt x="610" y="16"/>
                    </a:cubicBezTo>
                    <a:cubicBezTo>
                      <a:pt x="607" y="16"/>
                      <a:pt x="606" y="9"/>
                      <a:pt x="602" y="11"/>
                    </a:cubicBezTo>
                    <a:cubicBezTo>
                      <a:pt x="598" y="13"/>
                      <a:pt x="602" y="15"/>
                      <a:pt x="602" y="17"/>
                    </a:cubicBezTo>
                    <a:cubicBezTo>
                      <a:pt x="599" y="17"/>
                      <a:pt x="599" y="15"/>
                      <a:pt x="597" y="17"/>
                    </a:cubicBezTo>
                    <a:cubicBezTo>
                      <a:pt x="597" y="17"/>
                      <a:pt x="597" y="22"/>
                      <a:pt x="597" y="22"/>
                    </a:cubicBezTo>
                    <a:cubicBezTo>
                      <a:pt x="597" y="24"/>
                      <a:pt x="602" y="24"/>
                      <a:pt x="603" y="24"/>
                    </a:cubicBezTo>
                    <a:cubicBezTo>
                      <a:pt x="609" y="26"/>
                      <a:pt x="604" y="27"/>
                      <a:pt x="602" y="29"/>
                    </a:cubicBezTo>
                    <a:cubicBezTo>
                      <a:pt x="600" y="32"/>
                      <a:pt x="602" y="34"/>
                      <a:pt x="598" y="35"/>
                    </a:cubicBezTo>
                    <a:cubicBezTo>
                      <a:pt x="598" y="36"/>
                      <a:pt x="597" y="38"/>
                      <a:pt x="596" y="39"/>
                    </a:cubicBezTo>
                    <a:cubicBezTo>
                      <a:pt x="596" y="41"/>
                      <a:pt x="597" y="44"/>
                      <a:pt x="596" y="46"/>
                    </a:cubicBezTo>
                    <a:cubicBezTo>
                      <a:pt x="596" y="47"/>
                      <a:pt x="595" y="48"/>
                      <a:pt x="594" y="49"/>
                    </a:cubicBezTo>
                    <a:cubicBezTo>
                      <a:pt x="593" y="50"/>
                      <a:pt x="592" y="53"/>
                      <a:pt x="595" y="52"/>
                    </a:cubicBezTo>
                    <a:cubicBezTo>
                      <a:pt x="594" y="54"/>
                      <a:pt x="592" y="54"/>
                      <a:pt x="591" y="56"/>
                    </a:cubicBezTo>
                    <a:cubicBezTo>
                      <a:pt x="591" y="55"/>
                      <a:pt x="589" y="54"/>
                      <a:pt x="588" y="55"/>
                    </a:cubicBezTo>
                    <a:cubicBezTo>
                      <a:pt x="587" y="55"/>
                      <a:pt x="588" y="56"/>
                      <a:pt x="588" y="57"/>
                    </a:cubicBezTo>
                    <a:cubicBezTo>
                      <a:pt x="587" y="59"/>
                      <a:pt x="587" y="64"/>
                      <a:pt x="584" y="61"/>
                    </a:cubicBezTo>
                    <a:cubicBezTo>
                      <a:pt x="583" y="59"/>
                      <a:pt x="584" y="55"/>
                      <a:pt x="585" y="53"/>
                    </a:cubicBezTo>
                    <a:cubicBezTo>
                      <a:pt x="585" y="51"/>
                      <a:pt x="584" y="48"/>
                      <a:pt x="584" y="46"/>
                    </a:cubicBezTo>
                    <a:cubicBezTo>
                      <a:pt x="585" y="41"/>
                      <a:pt x="588" y="36"/>
                      <a:pt x="588" y="31"/>
                    </a:cubicBezTo>
                    <a:cubicBezTo>
                      <a:pt x="589" y="29"/>
                      <a:pt x="588" y="27"/>
                      <a:pt x="587" y="25"/>
                    </a:cubicBezTo>
                    <a:cubicBezTo>
                      <a:pt x="587" y="23"/>
                      <a:pt x="587" y="20"/>
                      <a:pt x="587" y="18"/>
                    </a:cubicBezTo>
                    <a:cubicBezTo>
                      <a:pt x="585" y="17"/>
                      <a:pt x="581" y="21"/>
                      <a:pt x="580" y="21"/>
                    </a:cubicBezTo>
                    <a:cubicBezTo>
                      <a:pt x="578" y="23"/>
                      <a:pt x="578" y="26"/>
                      <a:pt x="576" y="29"/>
                    </a:cubicBezTo>
                    <a:cubicBezTo>
                      <a:pt x="575" y="31"/>
                      <a:pt x="572" y="32"/>
                      <a:pt x="571" y="34"/>
                    </a:cubicBezTo>
                    <a:cubicBezTo>
                      <a:pt x="570" y="35"/>
                      <a:pt x="570" y="37"/>
                      <a:pt x="570" y="38"/>
                    </a:cubicBezTo>
                    <a:cubicBezTo>
                      <a:pt x="569" y="39"/>
                      <a:pt x="568" y="40"/>
                      <a:pt x="567" y="41"/>
                    </a:cubicBezTo>
                    <a:cubicBezTo>
                      <a:pt x="566" y="44"/>
                      <a:pt x="566" y="45"/>
                      <a:pt x="565" y="48"/>
                    </a:cubicBezTo>
                    <a:cubicBezTo>
                      <a:pt x="564" y="50"/>
                      <a:pt x="562" y="52"/>
                      <a:pt x="561" y="55"/>
                    </a:cubicBezTo>
                    <a:cubicBezTo>
                      <a:pt x="558" y="60"/>
                      <a:pt x="555" y="64"/>
                      <a:pt x="551" y="68"/>
                    </a:cubicBezTo>
                    <a:cubicBezTo>
                      <a:pt x="551" y="68"/>
                      <a:pt x="553" y="72"/>
                      <a:pt x="553" y="73"/>
                    </a:cubicBezTo>
                    <a:cubicBezTo>
                      <a:pt x="552" y="73"/>
                      <a:pt x="550" y="73"/>
                      <a:pt x="549" y="73"/>
                    </a:cubicBezTo>
                    <a:cubicBezTo>
                      <a:pt x="548" y="74"/>
                      <a:pt x="548" y="74"/>
                      <a:pt x="548" y="75"/>
                    </a:cubicBezTo>
                    <a:cubicBezTo>
                      <a:pt x="549" y="75"/>
                      <a:pt x="551" y="75"/>
                      <a:pt x="552" y="76"/>
                    </a:cubicBezTo>
                    <a:cubicBezTo>
                      <a:pt x="550" y="79"/>
                      <a:pt x="547" y="84"/>
                      <a:pt x="546" y="88"/>
                    </a:cubicBezTo>
                    <a:cubicBezTo>
                      <a:pt x="546" y="84"/>
                      <a:pt x="544" y="87"/>
                      <a:pt x="542" y="87"/>
                    </a:cubicBezTo>
                    <a:cubicBezTo>
                      <a:pt x="540" y="87"/>
                      <a:pt x="540" y="84"/>
                      <a:pt x="540" y="83"/>
                    </a:cubicBezTo>
                    <a:cubicBezTo>
                      <a:pt x="540" y="80"/>
                      <a:pt x="539" y="79"/>
                      <a:pt x="540" y="77"/>
                    </a:cubicBezTo>
                    <a:cubicBezTo>
                      <a:pt x="540" y="76"/>
                      <a:pt x="541" y="75"/>
                      <a:pt x="542" y="74"/>
                    </a:cubicBezTo>
                    <a:cubicBezTo>
                      <a:pt x="542" y="71"/>
                      <a:pt x="542" y="70"/>
                      <a:pt x="543" y="68"/>
                    </a:cubicBezTo>
                    <a:cubicBezTo>
                      <a:pt x="545" y="68"/>
                      <a:pt x="546" y="62"/>
                      <a:pt x="546" y="60"/>
                    </a:cubicBezTo>
                    <a:cubicBezTo>
                      <a:pt x="547" y="56"/>
                      <a:pt x="547" y="53"/>
                      <a:pt x="549" y="49"/>
                    </a:cubicBezTo>
                    <a:cubicBezTo>
                      <a:pt x="550" y="45"/>
                      <a:pt x="553" y="42"/>
                      <a:pt x="556" y="39"/>
                    </a:cubicBezTo>
                    <a:cubicBezTo>
                      <a:pt x="557" y="37"/>
                      <a:pt x="559" y="36"/>
                      <a:pt x="560" y="35"/>
                    </a:cubicBezTo>
                    <a:cubicBezTo>
                      <a:pt x="561" y="33"/>
                      <a:pt x="562" y="32"/>
                      <a:pt x="563" y="30"/>
                    </a:cubicBezTo>
                    <a:cubicBezTo>
                      <a:pt x="564" y="28"/>
                      <a:pt x="566" y="27"/>
                      <a:pt x="566" y="25"/>
                    </a:cubicBezTo>
                    <a:cubicBezTo>
                      <a:pt x="564" y="24"/>
                      <a:pt x="561" y="24"/>
                      <a:pt x="560" y="23"/>
                    </a:cubicBezTo>
                    <a:cubicBezTo>
                      <a:pt x="556" y="21"/>
                      <a:pt x="557" y="20"/>
                      <a:pt x="560" y="20"/>
                    </a:cubicBezTo>
                    <a:cubicBezTo>
                      <a:pt x="561" y="20"/>
                      <a:pt x="561" y="19"/>
                      <a:pt x="561" y="19"/>
                    </a:cubicBezTo>
                    <a:cubicBezTo>
                      <a:pt x="565" y="19"/>
                      <a:pt x="569" y="17"/>
                      <a:pt x="572" y="14"/>
                    </a:cubicBezTo>
                    <a:cubicBezTo>
                      <a:pt x="574" y="13"/>
                      <a:pt x="577" y="11"/>
                      <a:pt x="573" y="11"/>
                    </a:cubicBezTo>
                    <a:cubicBezTo>
                      <a:pt x="571" y="10"/>
                      <a:pt x="569" y="13"/>
                      <a:pt x="567" y="13"/>
                    </a:cubicBezTo>
                    <a:cubicBezTo>
                      <a:pt x="567" y="12"/>
                      <a:pt x="565" y="11"/>
                      <a:pt x="565" y="9"/>
                    </a:cubicBezTo>
                    <a:cubicBezTo>
                      <a:pt x="566" y="8"/>
                      <a:pt x="568" y="8"/>
                      <a:pt x="569" y="7"/>
                    </a:cubicBezTo>
                    <a:cubicBezTo>
                      <a:pt x="571" y="2"/>
                      <a:pt x="565" y="5"/>
                      <a:pt x="562" y="4"/>
                    </a:cubicBezTo>
                    <a:cubicBezTo>
                      <a:pt x="566" y="1"/>
                      <a:pt x="557" y="0"/>
                      <a:pt x="555" y="2"/>
                    </a:cubicBezTo>
                    <a:cubicBezTo>
                      <a:pt x="556" y="3"/>
                      <a:pt x="556" y="5"/>
                      <a:pt x="556" y="6"/>
                    </a:cubicBezTo>
                    <a:cubicBezTo>
                      <a:pt x="553" y="6"/>
                      <a:pt x="551" y="7"/>
                      <a:pt x="549" y="8"/>
                    </a:cubicBezTo>
                    <a:cubicBezTo>
                      <a:pt x="547" y="10"/>
                      <a:pt x="548" y="11"/>
                      <a:pt x="547" y="14"/>
                    </a:cubicBezTo>
                    <a:cubicBezTo>
                      <a:pt x="549" y="14"/>
                      <a:pt x="551" y="14"/>
                      <a:pt x="554" y="14"/>
                    </a:cubicBezTo>
                    <a:cubicBezTo>
                      <a:pt x="552" y="17"/>
                      <a:pt x="552" y="16"/>
                      <a:pt x="549" y="16"/>
                    </a:cubicBezTo>
                    <a:cubicBezTo>
                      <a:pt x="549" y="18"/>
                      <a:pt x="549" y="20"/>
                      <a:pt x="550" y="22"/>
                    </a:cubicBezTo>
                    <a:cubicBezTo>
                      <a:pt x="550" y="22"/>
                      <a:pt x="551" y="22"/>
                      <a:pt x="551" y="23"/>
                    </a:cubicBezTo>
                    <a:cubicBezTo>
                      <a:pt x="551" y="25"/>
                      <a:pt x="551" y="26"/>
                      <a:pt x="550" y="27"/>
                    </a:cubicBezTo>
                    <a:cubicBezTo>
                      <a:pt x="549" y="25"/>
                      <a:pt x="547" y="23"/>
                      <a:pt x="545" y="21"/>
                    </a:cubicBezTo>
                    <a:cubicBezTo>
                      <a:pt x="544" y="21"/>
                      <a:pt x="539" y="17"/>
                      <a:pt x="539" y="17"/>
                    </a:cubicBezTo>
                    <a:cubicBezTo>
                      <a:pt x="539" y="17"/>
                      <a:pt x="539" y="18"/>
                      <a:pt x="539" y="19"/>
                    </a:cubicBezTo>
                    <a:cubicBezTo>
                      <a:pt x="535" y="18"/>
                      <a:pt x="537" y="15"/>
                      <a:pt x="535" y="13"/>
                    </a:cubicBezTo>
                    <a:cubicBezTo>
                      <a:pt x="532" y="12"/>
                      <a:pt x="530" y="14"/>
                      <a:pt x="529" y="16"/>
                    </a:cubicBezTo>
                    <a:cubicBezTo>
                      <a:pt x="529" y="18"/>
                      <a:pt x="529" y="20"/>
                      <a:pt x="529" y="22"/>
                    </a:cubicBezTo>
                    <a:cubicBezTo>
                      <a:pt x="529" y="24"/>
                      <a:pt x="530" y="30"/>
                      <a:pt x="530" y="30"/>
                    </a:cubicBezTo>
                    <a:cubicBezTo>
                      <a:pt x="528" y="32"/>
                      <a:pt x="523" y="20"/>
                      <a:pt x="520" y="27"/>
                    </a:cubicBezTo>
                    <a:cubicBezTo>
                      <a:pt x="519" y="30"/>
                      <a:pt x="523" y="34"/>
                      <a:pt x="524" y="37"/>
                    </a:cubicBezTo>
                    <a:cubicBezTo>
                      <a:pt x="525" y="37"/>
                      <a:pt x="527" y="37"/>
                      <a:pt x="529" y="37"/>
                    </a:cubicBezTo>
                    <a:cubicBezTo>
                      <a:pt x="529" y="39"/>
                      <a:pt x="534" y="43"/>
                      <a:pt x="532" y="45"/>
                    </a:cubicBezTo>
                    <a:cubicBezTo>
                      <a:pt x="530" y="47"/>
                      <a:pt x="526" y="39"/>
                      <a:pt x="523" y="40"/>
                    </a:cubicBezTo>
                    <a:cubicBezTo>
                      <a:pt x="520" y="41"/>
                      <a:pt x="518" y="46"/>
                      <a:pt x="518" y="49"/>
                    </a:cubicBezTo>
                    <a:cubicBezTo>
                      <a:pt x="518" y="44"/>
                      <a:pt x="518" y="42"/>
                      <a:pt x="514" y="39"/>
                    </a:cubicBezTo>
                    <a:cubicBezTo>
                      <a:pt x="512" y="38"/>
                      <a:pt x="506" y="34"/>
                      <a:pt x="504" y="38"/>
                    </a:cubicBezTo>
                    <a:cubicBezTo>
                      <a:pt x="502" y="41"/>
                      <a:pt x="505" y="41"/>
                      <a:pt x="505" y="43"/>
                    </a:cubicBezTo>
                    <a:cubicBezTo>
                      <a:pt x="506" y="45"/>
                      <a:pt x="506" y="47"/>
                      <a:pt x="506" y="49"/>
                    </a:cubicBezTo>
                    <a:cubicBezTo>
                      <a:pt x="506" y="53"/>
                      <a:pt x="509" y="53"/>
                      <a:pt x="511" y="56"/>
                    </a:cubicBezTo>
                    <a:cubicBezTo>
                      <a:pt x="509" y="57"/>
                      <a:pt x="506" y="58"/>
                      <a:pt x="505" y="60"/>
                    </a:cubicBezTo>
                    <a:cubicBezTo>
                      <a:pt x="504" y="62"/>
                      <a:pt x="504" y="64"/>
                      <a:pt x="502" y="66"/>
                    </a:cubicBezTo>
                    <a:cubicBezTo>
                      <a:pt x="501" y="68"/>
                      <a:pt x="500" y="68"/>
                      <a:pt x="499" y="70"/>
                    </a:cubicBezTo>
                    <a:cubicBezTo>
                      <a:pt x="498" y="72"/>
                      <a:pt x="495" y="74"/>
                      <a:pt x="494" y="76"/>
                    </a:cubicBezTo>
                    <a:cubicBezTo>
                      <a:pt x="493" y="79"/>
                      <a:pt x="496" y="80"/>
                      <a:pt x="496" y="83"/>
                    </a:cubicBezTo>
                    <a:cubicBezTo>
                      <a:pt x="496" y="87"/>
                      <a:pt x="493" y="85"/>
                      <a:pt x="492" y="87"/>
                    </a:cubicBezTo>
                    <a:cubicBezTo>
                      <a:pt x="490" y="92"/>
                      <a:pt x="497" y="93"/>
                      <a:pt x="500" y="93"/>
                    </a:cubicBezTo>
                    <a:cubicBezTo>
                      <a:pt x="501" y="96"/>
                      <a:pt x="497" y="97"/>
                      <a:pt x="495" y="97"/>
                    </a:cubicBezTo>
                    <a:cubicBezTo>
                      <a:pt x="492" y="97"/>
                      <a:pt x="492" y="95"/>
                      <a:pt x="490" y="93"/>
                    </a:cubicBezTo>
                    <a:cubicBezTo>
                      <a:pt x="486" y="89"/>
                      <a:pt x="487" y="84"/>
                      <a:pt x="484" y="80"/>
                    </a:cubicBezTo>
                    <a:cubicBezTo>
                      <a:pt x="481" y="76"/>
                      <a:pt x="476" y="77"/>
                      <a:pt x="472" y="75"/>
                    </a:cubicBezTo>
                    <a:cubicBezTo>
                      <a:pt x="468" y="73"/>
                      <a:pt x="463" y="69"/>
                      <a:pt x="458" y="70"/>
                    </a:cubicBezTo>
                    <a:cubicBezTo>
                      <a:pt x="459" y="66"/>
                      <a:pt x="454" y="66"/>
                      <a:pt x="451" y="67"/>
                    </a:cubicBezTo>
                    <a:cubicBezTo>
                      <a:pt x="457" y="74"/>
                      <a:pt x="438" y="72"/>
                      <a:pt x="440" y="79"/>
                    </a:cubicBezTo>
                    <a:cubicBezTo>
                      <a:pt x="444" y="81"/>
                      <a:pt x="447" y="87"/>
                      <a:pt x="452" y="90"/>
                    </a:cubicBezTo>
                    <a:cubicBezTo>
                      <a:pt x="453" y="90"/>
                      <a:pt x="454" y="90"/>
                      <a:pt x="455" y="91"/>
                    </a:cubicBezTo>
                    <a:cubicBezTo>
                      <a:pt x="456" y="93"/>
                      <a:pt x="455" y="93"/>
                      <a:pt x="456" y="95"/>
                    </a:cubicBezTo>
                    <a:cubicBezTo>
                      <a:pt x="456" y="97"/>
                      <a:pt x="459" y="101"/>
                      <a:pt x="458" y="103"/>
                    </a:cubicBezTo>
                    <a:cubicBezTo>
                      <a:pt x="456" y="103"/>
                      <a:pt x="455" y="103"/>
                      <a:pt x="453" y="102"/>
                    </a:cubicBezTo>
                    <a:cubicBezTo>
                      <a:pt x="453" y="102"/>
                      <a:pt x="452" y="101"/>
                      <a:pt x="451" y="101"/>
                    </a:cubicBezTo>
                    <a:cubicBezTo>
                      <a:pt x="450" y="100"/>
                      <a:pt x="449" y="101"/>
                      <a:pt x="448" y="100"/>
                    </a:cubicBezTo>
                    <a:cubicBezTo>
                      <a:pt x="446" y="98"/>
                      <a:pt x="447" y="92"/>
                      <a:pt x="442" y="93"/>
                    </a:cubicBezTo>
                    <a:cubicBezTo>
                      <a:pt x="437" y="94"/>
                      <a:pt x="441" y="109"/>
                      <a:pt x="432" y="108"/>
                    </a:cubicBezTo>
                    <a:cubicBezTo>
                      <a:pt x="432" y="105"/>
                      <a:pt x="436" y="104"/>
                      <a:pt x="436" y="101"/>
                    </a:cubicBezTo>
                    <a:cubicBezTo>
                      <a:pt x="437" y="99"/>
                      <a:pt x="436" y="96"/>
                      <a:pt x="435" y="95"/>
                    </a:cubicBezTo>
                    <a:cubicBezTo>
                      <a:pt x="434" y="92"/>
                      <a:pt x="434" y="91"/>
                      <a:pt x="431" y="91"/>
                    </a:cubicBezTo>
                    <a:cubicBezTo>
                      <a:pt x="429" y="92"/>
                      <a:pt x="426" y="94"/>
                      <a:pt x="425" y="96"/>
                    </a:cubicBezTo>
                    <a:cubicBezTo>
                      <a:pt x="425" y="97"/>
                      <a:pt x="425" y="100"/>
                      <a:pt x="424" y="101"/>
                    </a:cubicBezTo>
                    <a:cubicBezTo>
                      <a:pt x="424" y="103"/>
                      <a:pt x="422" y="105"/>
                      <a:pt x="422" y="108"/>
                    </a:cubicBezTo>
                    <a:cubicBezTo>
                      <a:pt x="421" y="113"/>
                      <a:pt x="423" y="118"/>
                      <a:pt x="420" y="123"/>
                    </a:cubicBezTo>
                    <a:cubicBezTo>
                      <a:pt x="421" y="120"/>
                      <a:pt x="418" y="121"/>
                      <a:pt x="416" y="118"/>
                    </a:cubicBezTo>
                    <a:cubicBezTo>
                      <a:pt x="414" y="116"/>
                      <a:pt x="415" y="115"/>
                      <a:pt x="416" y="112"/>
                    </a:cubicBezTo>
                    <a:cubicBezTo>
                      <a:pt x="417" y="108"/>
                      <a:pt x="418" y="102"/>
                      <a:pt x="416" y="97"/>
                    </a:cubicBezTo>
                    <a:cubicBezTo>
                      <a:pt x="410" y="97"/>
                      <a:pt x="411" y="103"/>
                      <a:pt x="408" y="107"/>
                    </a:cubicBezTo>
                    <a:cubicBezTo>
                      <a:pt x="405" y="110"/>
                      <a:pt x="403" y="113"/>
                      <a:pt x="401" y="117"/>
                    </a:cubicBezTo>
                    <a:cubicBezTo>
                      <a:pt x="400" y="115"/>
                      <a:pt x="401" y="112"/>
                      <a:pt x="400" y="110"/>
                    </a:cubicBezTo>
                    <a:cubicBezTo>
                      <a:pt x="397" y="109"/>
                      <a:pt x="395" y="112"/>
                      <a:pt x="392" y="113"/>
                    </a:cubicBezTo>
                    <a:cubicBezTo>
                      <a:pt x="390" y="114"/>
                      <a:pt x="388" y="113"/>
                      <a:pt x="386" y="113"/>
                    </a:cubicBezTo>
                    <a:cubicBezTo>
                      <a:pt x="384" y="114"/>
                      <a:pt x="383" y="115"/>
                      <a:pt x="381" y="115"/>
                    </a:cubicBezTo>
                    <a:cubicBezTo>
                      <a:pt x="383" y="112"/>
                      <a:pt x="385" y="112"/>
                      <a:pt x="388" y="111"/>
                    </a:cubicBezTo>
                    <a:cubicBezTo>
                      <a:pt x="391" y="110"/>
                      <a:pt x="393" y="108"/>
                      <a:pt x="395" y="107"/>
                    </a:cubicBezTo>
                    <a:cubicBezTo>
                      <a:pt x="400" y="105"/>
                      <a:pt x="400" y="107"/>
                      <a:pt x="402" y="102"/>
                    </a:cubicBezTo>
                    <a:cubicBezTo>
                      <a:pt x="403" y="100"/>
                      <a:pt x="404" y="97"/>
                      <a:pt x="407" y="95"/>
                    </a:cubicBezTo>
                    <a:cubicBezTo>
                      <a:pt x="403" y="93"/>
                      <a:pt x="394" y="99"/>
                      <a:pt x="394" y="91"/>
                    </a:cubicBezTo>
                    <a:cubicBezTo>
                      <a:pt x="391" y="92"/>
                      <a:pt x="388" y="88"/>
                      <a:pt x="384" y="87"/>
                    </a:cubicBezTo>
                    <a:cubicBezTo>
                      <a:pt x="390" y="86"/>
                      <a:pt x="387" y="78"/>
                      <a:pt x="387" y="73"/>
                    </a:cubicBezTo>
                    <a:cubicBezTo>
                      <a:pt x="381" y="74"/>
                      <a:pt x="380" y="80"/>
                      <a:pt x="376" y="83"/>
                    </a:cubicBezTo>
                    <a:cubicBezTo>
                      <a:pt x="373" y="87"/>
                      <a:pt x="371" y="90"/>
                      <a:pt x="372" y="95"/>
                    </a:cubicBezTo>
                    <a:cubicBezTo>
                      <a:pt x="373" y="95"/>
                      <a:pt x="374" y="96"/>
                      <a:pt x="376" y="96"/>
                    </a:cubicBezTo>
                    <a:cubicBezTo>
                      <a:pt x="375" y="96"/>
                      <a:pt x="374" y="97"/>
                      <a:pt x="374" y="98"/>
                    </a:cubicBezTo>
                    <a:cubicBezTo>
                      <a:pt x="374" y="99"/>
                      <a:pt x="374" y="100"/>
                      <a:pt x="373" y="101"/>
                    </a:cubicBezTo>
                    <a:cubicBezTo>
                      <a:pt x="374" y="102"/>
                      <a:pt x="374" y="103"/>
                      <a:pt x="375" y="103"/>
                    </a:cubicBezTo>
                    <a:cubicBezTo>
                      <a:pt x="374" y="105"/>
                      <a:pt x="365" y="105"/>
                      <a:pt x="365" y="109"/>
                    </a:cubicBezTo>
                    <a:cubicBezTo>
                      <a:pt x="366" y="108"/>
                      <a:pt x="368" y="109"/>
                      <a:pt x="369" y="108"/>
                    </a:cubicBezTo>
                    <a:cubicBezTo>
                      <a:pt x="370" y="112"/>
                      <a:pt x="366" y="111"/>
                      <a:pt x="364" y="112"/>
                    </a:cubicBezTo>
                    <a:cubicBezTo>
                      <a:pt x="358" y="114"/>
                      <a:pt x="351" y="122"/>
                      <a:pt x="355" y="128"/>
                    </a:cubicBezTo>
                    <a:cubicBezTo>
                      <a:pt x="358" y="132"/>
                      <a:pt x="362" y="131"/>
                      <a:pt x="366" y="131"/>
                    </a:cubicBezTo>
                    <a:cubicBezTo>
                      <a:pt x="366" y="138"/>
                      <a:pt x="370" y="142"/>
                      <a:pt x="373" y="148"/>
                    </a:cubicBezTo>
                    <a:cubicBezTo>
                      <a:pt x="366" y="148"/>
                      <a:pt x="366" y="141"/>
                      <a:pt x="363" y="138"/>
                    </a:cubicBezTo>
                    <a:cubicBezTo>
                      <a:pt x="361" y="135"/>
                      <a:pt x="359" y="136"/>
                      <a:pt x="357" y="135"/>
                    </a:cubicBezTo>
                    <a:cubicBezTo>
                      <a:pt x="354" y="133"/>
                      <a:pt x="353" y="130"/>
                      <a:pt x="350" y="128"/>
                    </a:cubicBezTo>
                    <a:cubicBezTo>
                      <a:pt x="348" y="127"/>
                      <a:pt x="344" y="128"/>
                      <a:pt x="341" y="129"/>
                    </a:cubicBezTo>
                    <a:cubicBezTo>
                      <a:pt x="340" y="129"/>
                      <a:pt x="339" y="127"/>
                      <a:pt x="336" y="129"/>
                    </a:cubicBezTo>
                    <a:cubicBezTo>
                      <a:pt x="335" y="130"/>
                      <a:pt x="336" y="133"/>
                      <a:pt x="335" y="134"/>
                    </a:cubicBezTo>
                    <a:cubicBezTo>
                      <a:pt x="332" y="137"/>
                      <a:pt x="328" y="137"/>
                      <a:pt x="326" y="141"/>
                    </a:cubicBezTo>
                    <a:cubicBezTo>
                      <a:pt x="328" y="144"/>
                      <a:pt x="327" y="147"/>
                      <a:pt x="324" y="149"/>
                    </a:cubicBezTo>
                    <a:cubicBezTo>
                      <a:pt x="325" y="151"/>
                      <a:pt x="327" y="153"/>
                      <a:pt x="327" y="155"/>
                    </a:cubicBezTo>
                    <a:cubicBezTo>
                      <a:pt x="327" y="159"/>
                      <a:pt x="325" y="157"/>
                      <a:pt x="324" y="159"/>
                    </a:cubicBezTo>
                    <a:cubicBezTo>
                      <a:pt x="323" y="162"/>
                      <a:pt x="319" y="167"/>
                      <a:pt x="327" y="165"/>
                    </a:cubicBezTo>
                    <a:cubicBezTo>
                      <a:pt x="326" y="175"/>
                      <a:pt x="335" y="169"/>
                      <a:pt x="337" y="165"/>
                    </a:cubicBezTo>
                    <a:cubicBezTo>
                      <a:pt x="340" y="161"/>
                      <a:pt x="346" y="156"/>
                      <a:pt x="351" y="158"/>
                    </a:cubicBezTo>
                    <a:cubicBezTo>
                      <a:pt x="350" y="164"/>
                      <a:pt x="333" y="163"/>
                      <a:pt x="337" y="171"/>
                    </a:cubicBezTo>
                    <a:cubicBezTo>
                      <a:pt x="340" y="170"/>
                      <a:pt x="341" y="172"/>
                      <a:pt x="341" y="175"/>
                    </a:cubicBezTo>
                    <a:cubicBezTo>
                      <a:pt x="338" y="175"/>
                      <a:pt x="329" y="177"/>
                      <a:pt x="328" y="178"/>
                    </a:cubicBezTo>
                    <a:cubicBezTo>
                      <a:pt x="324" y="182"/>
                      <a:pt x="328" y="188"/>
                      <a:pt x="321" y="189"/>
                    </a:cubicBezTo>
                    <a:cubicBezTo>
                      <a:pt x="322" y="190"/>
                      <a:pt x="323" y="192"/>
                      <a:pt x="325" y="193"/>
                    </a:cubicBezTo>
                    <a:cubicBezTo>
                      <a:pt x="321" y="197"/>
                      <a:pt x="319" y="196"/>
                      <a:pt x="318" y="192"/>
                    </a:cubicBezTo>
                    <a:cubicBezTo>
                      <a:pt x="318" y="191"/>
                      <a:pt x="318" y="185"/>
                      <a:pt x="318" y="184"/>
                    </a:cubicBezTo>
                    <a:cubicBezTo>
                      <a:pt x="319" y="182"/>
                      <a:pt x="322" y="179"/>
                      <a:pt x="322" y="178"/>
                    </a:cubicBezTo>
                    <a:cubicBezTo>
                      <a:pt x="322" y="175"/>
                      <a:pt x="318" y="168"/>
                      <a:pt x="315" y="168"/>
                    </a:cubicBezTo>
                    <a:cubicBezTo>
                      <a:pt x="308" y="168"/>
                      <a:pt x="311" y="176"/>
                      <a:pt x="305" y="175"/>
                    </a:cubicBezTo>
                    <a:cubicBezTo>
                      <a:pt x="305" y="179"/>
                      <a:pt x="305" y="185"/>
                      <a:pt x="300" y="186"/>
                    </a:cubicBezTo>
                    <a:cubicBezTo>
                      <a:pt x="300" y="181"/>
                      <a:pt x="299" y="171"/>
                      <a:pt x="293" y="173"/>
                    </a:cubicBezTo>
                    <a:cubicBezTo>
                      <a:pt x="300" y="169"/>
                      <a:pt x="310" y="154"/>
                      <a:pt x="303" y="147"/>
                    </a:cubicBezTo>
                    <a:cubicBezTo>
                      <a:pt x="297" y="149"/>
                      <a:pt x="298" y="153"/>
                      <a:pt x="296" y="157"/>
                    </a:cubicBezTo>
                    <a:cubicBezTo>
                      <a:pt x="294" y="161"/>
                      <a:pt x="289" y="163"/>
                      <a:pt x="287" y="168"/>
                    </a:cubicBezTo>
                    <a:cubicBezTo>
                      <a:pt x="287" y="168"/>
                      <a:pt x="286" y="180"/>
                      <a:pt x="288" y="178"/>
                    </a:cubicBezTo>
                    <a:cubicBezTo>
                      <a:pt x="288" y="178"/>
                      <a:pt x="289" y="177"/>
                      <a:pt x="289" y="177"/>
                    </a:cubicBezTo>
                    <a:cubicBezTo>
                      <a:pt x="290" y="179"/>
                      <a:pt x="288" y="192"/>
                      <a:pt x="286" y="192"/>
                    </a:cubicBezTo>
                    <a:cubicBezTo>
                      <a:pt x="282" y="192"/>
                      <a:pt x="283" y="181"/>
                      <a:pt x="282" y="179"/>
                    </a:cubicBezTo>
                    <a:cubicBezTo>
                      <a:pt x="281" y="173"/>
                      <a:pt x="279" y="167"/>
                      <a:pt x="273" y="173"/>
                    </a:cubicBezTo>
                    <a:cubicBezTo>
                      <a:pt x="271" y="174"/>
                      <a:pt x="271" y="178"/>
                      <a:pt x="269" y="180"/>
                    </a:cubicBezTo>
                    <a:cubicBezTo>
                      <a:pt x="264" y="186"/>
                      <a:pt x="255" y="191"/>
                      <a:pt x="257" y="202"/>
                    </a:cubicBezTo>
                    <a:cubicBezTo>
                      <a:pt x="261" y="202"/>
                      <a:pt x="263" y="196"/>
                      <a:pt x="269" y="196"/>
                    </a:cubicBezTo>
                    <a:cubicBezTo>
                      <a:pt x="267" y="199"/>
                      <a:pt x="268" y="198"/>
                      <a:pt x="269" y="201"/>
                    </a:cubicBezTo>
                    <a:cubicBezTo>
                      <a:pt x="265" y="203"/>
                      <a:pt x="261" y="203"/>
                      <a:pt x="266" y="207"/>
                    </a:cubicBezTo>
                    <a:cubicBezTo>
                      <a:pt x="270" y="210"/>
                      <a:pt x="271" y="209"/>
                      <a:pt x="273" y="206"/>
                    </a:cubicBezTo>
                    <a:cubicBezTo>
                      <a:pt x="277" y="202"/>
                      <a:pt x="278" y="194"/>
                      <a:pt x="287" y="196"/>
                    </a:cubicBezTo>
                    <a:cubicBezTo>
                      <a:pt x="286" y="199"/>
                      <a:pt x="283" y="205"/>
                      <a:pt x="282" y="207"/>
                    </a:cubicBezTo>
                    <a:cubicBezTo>
                      <a:pt x="278" y="210"/>
                      <a:pt x="272" y="209"/>
                      <a:pt x="268" y="211"/>
                    </a:cubicBezTo>
                    <a:cubicBezTo>
                      <a:pt x="263" y="212"/>
                      <a:pt x="261" y="217"/>
                      <a:pt x="256" y="218"/>
                    </a:cubicBezTo>
                    <a:cubicBezTo>
                      <a:pt x="252" y="219"/>
                      <a:pt x="247" y="218"/>
                      <a:pt x="243" y="219"/>
                    </a:cubicBezTo>
                    <a:cubicBezTo>
                      <a:pt x="237" y="222"/>
                      <a:pt x="237" y="227"/>
                      <a:pt x="233" y="231"/>
                    </a:cubicBezTo>
                    <a:cubicBezTo>
                      <a:pt x="230" y="233"/>
                      <a:pt x="231" y="232"/>
                      <a:pt x="228" y="234"/>
                    </a:cubicBezTo>
                    <a:cubicBezTo>
                      <a:pt x="226" y="235"/>
                      <a:pt x="225" y="235"/>
                      <a:pt x="224" y="237"/>
                    </a:cubicBezTo>
                    <a:cubicBezTo>
                      <a:pt x="220" y="240"/>
                      <a:pt x="210" y="258"/>
                      <a:pt x="216" y="260"/>
                    </a:cubicBezTo>
                    <a:cubicBezTo>
                      <a:pt x="219" y="254"/>
                      <a:pt x="223" y="245"/>
                      <a:pt x="230" y="242"/>
                    </a:cubicBezTo>
                    <a:cubicBezTo>
                      <a:pt x="233" y="241"/>
                      <a:pt x="237" y="241"/>
                      <a:pt x="241" y="239"/>
                    </a:cubicBezTo>
                    <a:cubicBezTo>
                      <a:pt x="244" y="237"/>
                      <a:pt x="246" y="235"/>
                      <a:pt x="248" y="231"/>
                    </a:cubicBezTo>
                    <a:cubicBezTo>
                      <a:pt x="252" y="234"/>
                      <a:pt x="255" y="230"/>
                      <a:pt x="260" y="229"/>
                    </a:cubicBezTo>
                    <a:cubicBezTo>
                      <a:pt x="264" y="228"/>
                      <a:pt x="265" y="230"/>
                      <a:pt x="270" y="229"/>
                    </a:cubicBezTo>
                    <a:cubicBezTo>
                      <a:pt x="273" y="229"/>
                      <a:pt x="276" y="223"/>
                      <a:pt x="279" y="222"/>
                    </a:cubicBezTo>
                    <a:cubicBezTo>
                      <a:pt x="283" y="220"/>
                      <a:pt x="287" y="223"/>
                      <a:pt x="292" y="221"/>
                    </a:cubicBezTo>
                    <a:cubicBezTo>
                      <a:pt x="294" y="220"/>
                      <a:pt x="295" y="218"/>
                      <a:pt x="298" y="217"/>
                    </a:cubicBezTo>
                    <a:cubicBezTo>
                      <a:pt x="300" y="216"/>
                      <a:pt x="302" y="217"/>
                      <a:pt x="303" y="216"/>
                    </a:cubicBezTo>
                    <a:cubicBezTo>
                      <a:pt x="308" y="215"/>
                      <a:pt x="312" y="211"/>
                      <a:pt x="316" y="210"/>
                    </a:cubicBezTo>
                    <a:cubicBezTo>
                      <a:pt x="322" y="210"/>
                      <a:pt x="327" y="213"/>
                      <a:pt x="332" y="211"/>
                    </a:cubicBezTo>
                    <a:cubicBezTo>
                      <a:pt x="336" y="210"/>
                      <a:pt x="337" y="206"/>
                      <a:pt x="342" y="207"/>
                    </a:cubicBezTo>
                    <a:cubicBezTo>
                      <a:pt x="341" y="212"/>
                      <a:pt x="336" y="217"/>
                      <a:pt x="330" y="218"/>
                    </a:cubicBezTo>
                    <a:cubicBezTo>
                      <a:pt x="326" y="218"/>
                      <a:pt x="324" y="214"/>
                      <a:pt x="321" y="214"/>
                    </a:cubicBezTo>
                    <a:cubicBezTo>
                      <a:pt x="318" y="213"/>
                      <a:pt x="315" y="215"/>
                      <a:pt x="312" y="215"/>
                    </a:cubicBezTo>
                    <a:cubicBezTo>
                      <a:pt x="309" y="216"/>
                      <a:pt x="300" y="219"/>
                      <a:pt x="303" y="225"/>
                    </a:cubicBezTo>
                    <a:cubicBezTo>
                      <a:pt x="304" y="228"/>
                      <a:pt x="310" y="227"/>
                      <a:pt x="311" y="230"/>
                    </a:cubicBezTo>
                    <a:cubicBezTo>
                      <a:pt x="312" y="234"/>
                      <a:pt x="308" y="238"/>
                      <a:pt x="306" y="239"/>
                    </a:cubicBezTo>
                    <a:cubicBezTo>
                      <a:pt x="304" y="237"/>
                      <a:pt x="301" y="230"/>
                      <a:pt x="301" y="227"/>
                    </a:cubicBezTo>
                    <a:cubicBezTo>
                      <a:pt x="297" y="228"/>
                      <a:pt x="289" y="232"/>
                      <a:pt x="285" y="235"/>
                    </a:cubicBezTo>
                    <a:cubicBezTo>
                      <a:pt x="280" y="239"/>
                      <a:pt x="273" y="245"/>
                      <a:pt x="269" y="251"/>
                    </a:cubicBezTo>
                    <a:cubicBezTo>
                      <a:pt x="268" y="252"/>
                      <a:pt x="266" y="264"/>
                      <a:pt x="271" y="260"/>
                    </a:cubicBezTo>
                    <a:cubicBezTo>
                      <a:pt x="269" y="262"/>
                      <a:pt x="268" y="265"/>
                      <a:pt x="270" y="268"/>
                    </a:cubicBezTo>
                    <a:cubicBezTo>
                      <a:pt x="275" y="262"/>
                      <a:pt x="280" y="258"/>
                      <a:pt x="288" y="260"/>
                    </a:cubicBezTo>
                    <a:cubicBezTo>
                      <a:pt x="287" y="264"/>
                      <a:pt x="280" y="263"/>
                      <a:pt x="279" y="268"/>
                    </a:cubicBezTo>
                    <a:cubicBezTo>
                      <a:pt x="280" y="268"/>
                      <a:pt x="280" y="268"/>
                      <a:pt x="281" y="268"/>
                    </a:cubicBezTo>
                    <a:cubicBezTo>
                      <a:pt x="276" y="272"/>
                      <a:pt x="271" y="274"/>
                      <a:pt x="268" y="278"/>
                    </a:cubicBezTo>
                    <a:cubicBezTo>
                      <a:pt x="265" y="281"/>
                      <a:pt x="262" y="284"/>
                      <a:pt x="261" y="288"/>
                    </a:cubicBezTo>
                    <a:cubicBezTo>
                      <a:pt x="260" y="290"/>
                      <a:pt x="262" y="293"/>
                      <a:pt x="261" y="295"/>
                    </a:cubicBezTo>
                    <a:cubicBezTo>
                      <a:pt x="259" y="300"/>
                      <a:pt x="249" y="302"/>
                      <a:pt x="246" y="305"/>
                    </a:cubicBezTo>
                    <a:cubicBezTo>
                      <a:pt x="244" y="307"/>
                      <a:pt x="239" y="311"/>
                      <a:pt x="238" y="313"/>
                    </a:cubicBezTo>
                    <a:cubicBezTo>
                      <a:pt x="236" y="316"/>
                      <a:pt x="237" y="319"/>
                      <a:pt x="236" y="323"/>
                    </a:cubicBezTo>
                    <a:cubicBezTo>
                      <a:pt x="231" y="322"/>
                      <a:pt x="224" y="329"/>
                      <a:pt x="221" y="332"/>
                    </a:cubicBezTo>
                    <a:cubicBezTo>
                      <a:pt x="216" y="337"/>
                      <a:pt x="217" y="341"/>
                      <a:pt x="215" y="346"/>
                    </a:cubicBezTo>
                    <a:cubicBezTo>
                      <a:pt x="221" y="346"/>
                      <a:pt x="220" y="348"/>
                      <a:pt x="222" y="353"/>
                    </a:cubicBezTo>
                    <a:cubicBezTo>
                      <a:pt x="223" y="358"/>
                      <a:pt x="225" y="360"/>
                      <a:pt x="222" y="364"/>
                    </a:cubicBezTo>
                    <a:cubicBezTo>
                      <a:pt x="219" y="367"/>
                      <a:pt x="213" y="369"/>
                      <a:pt x="210" y="366"/>
                    </a:cubicBezTo>
                    <a:cubicBezTo>
                      <a:pt x="206" y="368"/>
                      <a:pt x="203" y="370"/>
                      <a:pt x="202" y="375"/>
                    </a:cubicBezTo>
                    <a:cubicBezTo>
                      <a:pt x="199" y="381"/>
                      <a:pt x="200" y="384"/>
                      <a:pt x="193" y="388"/>
                    </a:cubicBezTo>
                    <a:cubicBezTo>
                      <a:pt x="197" y="388"/>
                      <a:pt x="200" y="386"/>
                      <a:pt x="204" y="388"/>
                    </a:cubicBezTo>
                    <a:cubicBezTo>
                      <a:pt x="204" y="390"/>
                      <a:pt x="205" y="395"/>
                      <a:pt x="205" y="397"/>
                    </a:cubicBezTo>
                    <a:cubicBezTo>
                      <a:pt x="204" y="398"/>
                      <a:pt x="201" y="399"/>
                      <a:pt x="201" y="400"/>
                    </a:cubicBezTo>
                    <a:cubicBezTo>
                      <a:pt x="200" y="403"/>
                      <a:pt x="202" y="405"/>
                      <a:pt x="201" y="407"/>
                    </a:cubicBezTo>
                    <a:cubicBezTo>
                      <a:pt x="200" y="410"/>
                      <a:pt x="198" y="411"/>
                      <a:pt x="196" y="414"/>
                    </a:cubicBezTo>
                    <a:cubicBezTo>
                      <a:pt x="193" y="419"/>
                      <a:pt x="195" y="417"/>
                      <a:pt x="195" y="423"/>
                    </a:cubicBezTo>
                    <a:cubicBezTo>
                      <a:pt x="195" y="426"/>
                      <a:pt x="194" y="432"/>
                      <a:pt x="191" y="434"/>
                    </a:cubicBezTo>
                    <a:cubicBezTo>
                      <a:pt x="189" y="436"/>
                      <a:pt x="184" y="435"/>
                      <a:pt x="183" y="438"/>
                    </a:cubicBezTo>
                    <a:cubicBezTo>
                      <a:pt x="181" y="441"/>
                      <a:pt x="187" y="443"/>
                      <a:pt x="183" y="447"/>
                    </a:cubicBezTo>
                    <a:cubicBezTo>
                      <a:pt x="180" y="449"/>
                      <a:pt x="173" y="449"/>
                      <a:pt x="174" y="444"/>
                    </a:cubicBezTo>
                    <a:cubicBezTo>
                      <a:pt x="170" y="445"/>
                      <a:pt x="166" y="445"/>
                      <a:pt x="163" y="445"/>
                    </a:cubicBezTo>
                    <a:cubicBezTo>
                      <a:pt x="166" y="453"/>
                      <a:pt x="155" y="450"/>
                      <a:pt x="156" y="456"/>
                    </a:cubicBezTo>
                    <a:cubicBezTo>
                      <a:pt x="160" y="456"/>
                      <a:pt x="165" y="455"/>
                      <a:pt x="169" y="456"/>
                    </a:cubicBezTo>
                    <a:cubicBezTo>
                      <a:pt x="171" y="456"/>
                      <a:pt x="172" y="458"/>
                      <a:pt x="175" y="458"/>
                    </a:cubicBezTo>
                    <a:cubicBezTo>
                      <a:pt x="177" y="459"/>
                      <a:pt x="180" y="457"/>
                      <a:pt x="183" y="457"/>
                    </a:cubicBezTo>
                    <a:cubicBezTo>
                      <a:pt x="181" y="464"/>
                      <a:pt x="174" y="467"/>
                      <a:pt x="167" y="468"/>
                    </a:cubicBezTo>
                    <a:cubicBezTo>
                      <a:pt x="168" y="471"/>
                      <a:pt x="162" y="472"/>
                      <a:pt x="160" y="474"/>
                    </a:cubicBezTo>
                    <a:cubicBezTo>
                      <a:pt x="154" y="480"/>
                      <a:pt x="147" y="488"/>
                      <a:pt x="143" y="495"/>
                    </a:cubicBezTo>
                    <a:cubicBezTo>
                      <a:pt x="141" y="499"/>
                      <a:pt x="141" y="504"/>
                      <a:pt x="139" y="507"/>
                    </a:cubicBezTo>
                    <a:cubicBezTo>
                      <a:pt x="137" y="511"/>
                      <a:pt x="132" y="515"/>
                      <a:pt x="131" y="519"/>
                    </a:cubicBezTo>
                    <a:cubicBezTo>
                      <a:pt x="128" y="526"/>
                      <a:pt x="135" y="522"/>
                      <a:pt x="139" y="522"/>
                    </a:cubicBezTo>
                    <a:cubicBezTo>
                      <a:pt x="139" y="525"/>
                      <a:pt x="134" y="525"/>
                      <a:pt x="134" y="529"/>
                    </a:cubicBezTo>
                    <a:cubicBezTo>
                      <a:pt x="135" y="528"/>
                      <a:pt x="137" y="529"/>
                      <a:pt x="138" y="529"/>
                    </a:cubicBezTo>
                    <a:cubicBezTo>
                      <a:pt x="139" y="532"/>
                      <a:pt x="138" y="534"/>
                      <a:pt x="139" y="537"/>
                    </a:cubicBezTo>
                    <a:cubicBezTo>
                      <a:pt x="143" y="535"/>
                      <a:pt x="146" y="537"/>
                      <a:pt x="149" y="535"/>
                    </a:cubicBezTo>
                    <a:cubicBezTo>
                      <a:pt x="151" y="534"/>
                      <a:pt x="153" y="531"/>
                      <a:pt x="156" y="530"/>
                    </a:cubicBezTo>
                    <a:cubicBezTo>
                      <a:pt x="161" y="526"/>
                      <a:pt x="169" y="517"/>
                      <a:pt x="175" y="518"/>
                    </a:cubicBezTo>
                    <a:cubicBezTo>
                      <a:pt x="176" y="527"/>
                      <a:pt x="160" y="527"/>
                      <a:pt x="156" y="532"/>
                    </a:cubicBezTo>
                    <a:cubicBezTo>
                      <a:pt x="155" y="533"/>
                      <a:pt x="156" y="536"/>
                      <a:pt x="155" y="537"/>
                    </a:cubicBezTo>
                    <a:cubicBezTo>
                      <a:pt x="153" y="538"/>
                      <a:pt x="151" y="536"/>
                      <a:pt x="149" y="538"/>
                    </a:cubicBezTo>
                    <a:cubicBezTo>
                      <a:pt x="147" y="539"/>
                      <a:pt x="149" y="542"/>
                      <a:pt x="147" y="543"/>
                    </a:cubicBezTo>
                    <a:cubicBezTo>
                      <a:pt x="145" y="544"/>
                      <a:pt x="142" y="544"/>
                      <a:pt x="141" y="544"/>
                    </a:cubicBezTo>
                    <a:cubicBezTo>
                      <a:pt x="141" y="541"/>
                      <a:pt x="137" y="539"/>
                      <a:pt x="136" y="537"/>
                    </a:cubicBezTo>
                    <a:cubicBezTo>
                      <a:pt x="135" y="535"/>
                      <a:pt x="134" y="530"/>
                      <a:pt x="134" y="529"/>
                    </a:cubicBezTo>
                    <a:cubicBezTo>
                      <a:pt x="130" y="527"/>
                      <a:pt x="119" y="536"/>
                      <a:pt x="116" y="538"/>
                    </a:cubicBezTo>
                    <a:cubicBezTo>
                      <a:pt x="113" y="540"/>
                      <a:pt x="110" y="539"/>
                      <a:pt x="107" y="540"/>
                    </a:cubicBezTo>
                    <a:cubicBezTo>
                      <a:pt x="104" y="541"/>
                      <a:pt x="99" y="544"/>
                      <a:pt x="97" y="546"/>
                    </a:cubicBezTo>
                    <a:cubicBezTo>
                      <a:pt x="92" y="552"/>
                      <a:pt x="86" y="558"/>
                      <a:pt x="79" y="561"/>
                    </a:cubicBezTo>
                    <a:cubicBezTo>
                      <a:pt x="74" y="564"/>
                      <a:pt x="68" y="566"/>
                      <a:pt x="62" y="568"/>
                    </a:cubicBezTo>
                    <a:cubicBezTo>
                      <a:pt x="59" y="570"/>
                      <a:pt x="56" y="573"/>
                      <a:pt x="53" y="575"/>
                    </a:cubicBezTo>
                    <a:cubicBezTo>
                      <a:pt x="51" y="578"/>
                      <a:pt x="50" y="582"/>
                      <a:pt x="48" y="584"/>
                    </a:cubicBezTo>
                    <a:cubicBezTo>
                      <a:pt x="44" y="588"/>
                      <a:pt x="37" y="589"/>
                      <a:pt x="32" y="592"/>
                    </a:cubicBezTo>
                    <a:cubicBezTo>
                      <a:pt x="32" y="598"/>
                      <a:pt x="18" y="609"/>
                      <a:pt x="15" y="614"/>
                    </a:cubicBezTo>
                    <a:cubicBezTo>
                      <a:pt x="10" y="621"/>
                      <a:pt x="6" y="627"/>
                      <a:pt x="2" y="634"/>
                    </a:cubicBezTo>
                    <a:cubicBezTo>
                      <a:pt x="5" y="642"/>
                      <a:pt x="8" y="652"/>
                      <a:pt x="7" y="661"/>
                    </a:cubicBezTo>
                    <a:cubicBezTo>
                      <a:pt x="6" y="665"/>
                      <a:pt x="2" y="668"/>
                      <a:pt x="1" y="672"/>
                    </a:cubicBezTo>
                    <a:cubicBezTo>
                      <a:pt x="0" y="676"/>
                      <a:pt x="2" y="678"/>
                      <a:pt x="2" y="679"/>
                    </a:cubicBezTo>
                    <a:cubicBezTo>
                      <a:pt x="2" y="684"/>
                      <a:pt x="3" y="689"/>
                      <a:pt x="3" y="693"/>
                    </a:cubicBezTo>
                    <a:cubicBezTo>
                      <a:pt x="3" y="699"/>
                      <a:pt x="1" y="703"/>
                      <a:pt x="3" y="708"/>
                    </a:cubicBezTo>
                    <a:cubicBezTo>
                      <a:pt x="5" y="714"/>
                      <a:pt x="9" y="719"/>
                      <a:pt x="10" y="725"/>
                    </a:cubicBezTo>
                    <a:cubicBezTo>
                      <a:pt x="10" y="730"/>
                      <a:pt x="9" y="735"/>
                      <a:pt x="10" y="739"/>
                    </a:cubicBezTo>
                    <a:cubicBezTo>
                      <a:pt x="10" y="743"/>
                      <a:pt x="10" y="749"/>
                      <a:pt x="11" y="753"/>
                    </a:cubicBezTo>
                    <a:cubicBezTo>
                      <a:pt x="12" y="756"/>
                      <a:pt x="15" y="757"/>
                      <a:pt x="15" y="760"/>
                    </a:cubicBezTo>
                    <a:cubicBezTo>
                      <a:pt x="15" y="762"/>
                      <a:pt x="13" y="765"/>
                      <a:pt x="13" y="766"/>
                    </a:cubicBezTo>
                    <a:cubicBezTo>
                      <a:pt x="13" y="768"/>
                      <a:pt x="11" y="777"/>
                      <a:pt x="11" y="778"/>
                    </a:cubicBezTo>
                    <a:cubicBezTo>
                      <a:pt x="14" y="782"/>
                      <a:pt x="20" y="777"/>
                      <a:pt x="23" y="778"/>
                    </a:cubicBezTo>
                    <a:cubicBezTo>
                      <a:pt x="21" y="784"/>
                      <a:pt x="22" y="796"/>
                      <a:pt x="23" y="802"/>
                    </a:cubicBezTo>
                    <a:cubicBezTo>
                      <a:pt x="25" y="808"/>
                      <a:pt x="27" y="809"/>
                      <a:pt x="31" y="813"/>
                    </a:cubicBezTo>
                    <a:cubicBezTo>
                      <a:pt x="33" y="815"/>
                      <a:pt x="40" y="820"/>
                      <a:pt x="40" y="823"/>
                    </a:cubicBezTo>
                    <a:cubicBezTo>
                      <a:pt x="47" y="821"/>
                      <a:pt x="50" y="829"/>
                      <a:pt x="50" y="835"/>
                    </a:cubicBezTo>
                    <a:cubicBezTo>
                      <a:pt x="53" y="835"/>
                      <a:pt x="57" y="835"/>
                      <a:pt x="60" y="836"/>
                    </a:cubicBezTo>
                    <a:cubicBezTo>
                      <a:pt x="63" y="837"/>
                      <a:pt x="65" y="839"/>
                      <a:pt x="69" y="839"/>
                    </a:cubicBezTo>
                    <a:cubicBezTo>
                      <a:pt x="77" y="839"/>
                      <a:pt x="86" y="836"/>
                      <a:pt x="92" y="832"/>
                    </a:cubicBezTo>
                    <a:cubicBezTo>
                      <a:pt x="109" y="822"/>
                      <a:pt x="117" y="802"/>
                      <a:pt x="133" y="791"/>
                    </a:cubicBezTo>
                    <a:cubicBezTo>
                      <a:pt x="143" y="784"/>
                      <a:pt x="155" y="789"/>
                      <a:pt x="152" y="774"/>
                    </a:cubicBezTo>
                    <a:cubicBezTo>
                      <a:pt x="152" y="771"/>
                      <a:pt x="149" y="757"/>
                      <a:pt x="155" y="759"/>
                    </a:cubicBezTo>
                    <a:cubicBezTo>
                      <a:pt x="159" y="759"/>
                      <a:pt x="156" y="766"/>
                      <a:pt x="157" y="768"/>
                    </a:cubicBezTo>
                    <a:cubicBezTo>
                      <a:pt x="158" y="776"/>
                      <a:pt x="163" y="782"/>
                      <a:pt x="166" y="789"/>
                    </a:cubicBezTo>
                    <a:cubicBezTo>
                      <a:pt x="168" y="787"/>
                      <a:pt x="169" y="784"/>
                      <a:pt x="171" y="783"/>
                    </a:cubicBezTo>
                    <a:cubicBezTo>
                      <a:pt x="178" y="778"/>
                      <a:pt x="175" y="784"/>
                      <a:pt x="180" y="788"/>
                    </a:cubicBezTo>
                    <a:cubicBezTo>
                      <a:pt x="185" y="793"/>
                      <a:pt x="185" y="791"/>
                      <a:pt x="187" y="784"/>
                    </a:cubicBezTo>
                    <a:cubicBezTo>
                      <a:pt x="188" y="779"/>
                      <a:pt x="189" y="773"/>
                      <a:pt x="189" y="768"/>
                    </a:cubicBezTo>
                    <a:cubicBezTo>
                      <a:pt x="188" y="762"/>
                      <a:pt x="187" y="758"/>
                      <a:pt x="189" y="753"/>
                    </a:cubicBezTo>
                    <a:cubicBezTo>
                      <a:pt x="193" y="741"/>
                      <a:pt x="207" y="738"/>
                      <a:pt x="208" y="727"/>
                    </a:cubicBezTo>
                    <a:cubicBezTo>
                      <a:pt x="209" y="724"/>
                      <a:pt x="208" y="721"/>
                      <a:pt x="208" y="718"/>
                    </a:cubicBezTo>
                    <a:cubicBezTo>
                      <a:pt x="208" y="716"/>
                      <a:pt x="210" y="712"/>
                      <a:pt x="211" y="711"/>
                    </a:cubicBezTo>
                    <a:cubicBezTo>
                      <a:pt x="211" y="699"/>
                      <a:pt x="188" y="676"/>
                      <a:pt x="214" y="678"/>
                    </a:cubicBezTo>
                    <a:cubicBezTo>
                      <a:pt x="216" y="678"/>
                      <a:pt x="217" y="661"/>
                      <a:pt x="216" y="659"/>
                    </a:cubicBezTo>
                    <a:cubicBezTo>
                      <a:pt x="214" y="652"/>
                      <a:pt x="207" y="648"/>
                      <a:pt x="202" y="643"/>
                    </a:cubicBezTo>
                    <a:cubicBezTo>
                      <a:pt x="197" y="638"/>
                      <a:pt x="198" y="641"/>
                      <a:pt x="198" y="634"/>
                    </a:cubicBezTo>
                    <a:cubicBezTo>
                      <a:pt x="197" y="626"/>
                      <a:pt x="202" y="619"/>
                      <a:pt x="203" y="611"/>
                    </a:cubicBezTo>
                    <a:cubicBezTo>
                      <a:pt x="203" y="605"/>
                      <a:pt x="199" y="598"/>
                      <a:pt x="198" y="591"/>
                    </a:cubicBezTo>
                    <a:cubicBezTo>
                      <a:pt x="198" y="580"/>
                      <a:pt x="200" y="568"/>
                      <a:pt x="197" y="557"/>
                    </a:cubicBezTo>
                    <a:cubicBezTo>
                      <a:pt x="196" y="554"/>
                      <a:pt x="194" y="551"/>
                      <a:pt x="194" y="547"/>
                    </a:cubicBezTo>
                    <a:cubicBezTo>
                      <a:pt x="195" y="543"/>
                      <a:pt x="199" y="536"/>
                      <a:pt x="201" y="531"/>
                    </a:cubicBezTo>
                    <a:cubicBezTo>
                      <a:pt x="204" y="524"/>
                      <a:pt x="208" y="515"/>
                      <a:pt x="213" y="509"/>
                    </a:cubicBezTo>
                    <a:cubicBezTo>
                      <a:pt x="217" y="504"/>
                      <a:pt x="220" y="504"/>
                      <a:pt x="225" y="503"/>
                    </a:cubicBezTo>
                    <a:cubicBezTo>
                      <a:pt x="232" y="501"/>
                      <a:pt x="233" y="503"/>
                      <a:pt x="240" y="505"/>
                    </a:cubicBezTo>
                    <a:cubicBezTo>
                      <a:pt x="257" y="508"/>
                      <a:pt x="250" y="485"/>
                      <a:pt x="249" y="477"/>
                    </a:cubicBezTo>
                    <a:cubicBezTo>
                      <a:pt x="245" y="475"/>
                      <a:pt x="242" y="472"/>
                      <a:pt x="238" y="471"/>
                    </a:cubicBezTo>
                    <a:cubicBezTo>
                      <a:pt x="240" y="471"/>
                      <a:pt x="260" y="429"/>
                      <a:pt x="262" y="425"/>
                    </a:cubicBezTo>
                    <a:cubicBezTo>
                      <a:pt x="264" y="419"/>
                      <a:pt x="261" y="411"/>
                      <a:pt x="261" y="405"/>
                    </a:cubicBezTo>
                    <a:cubicBezTo>
                      <a:pt x="262" y="399"/>
                      <a:pt x="264" y="394"/>
                      <a:pt x="264" y="388"/>
                    </a:cubicBezTo>
                    <a:cubicBezTo>
                      <a:pt x="264" y="383"/>
                      <a:pt x="262" y="378"/>
                      <a:pt x="262" y="373"/>
                    </a:cubicBezTo>
                    <a:cubicBezTo>
                      <a:pt x="262" y="369"/>
                      <a:pt x="290" y="372"/>
                      <a:pt x="287" y="354"/>
                    </a:cubicBezTo>
                    <a:cubicBezTo>
                      <a:pt x="286" y="346"/>
                      <a:pt x="288" y="349"/>
                      <a:pt x="291" y="344"/>
                    </a:cubicBezTo>
                    <a:cubicBezTo>
                      <a:pt x="295" y="339"/>
                      <a:pt x="296" y="334"/>
                      <a:pt x="298" y="329"/>
                    </a:cubicBezTo>
                    <a:cubicBezTo>
                      <a:pt x="301" y="321"/>
                      <a:pt x="306" y="319"/>
                      <a:pt x="310" y="314"/>
                    </a:cubicBezTo>
                    <a:cubicBezTo>
                      <a:pt x="312" y="310"/>
                      <a:pt x="314" y="303"/>
                      <a:pt x="312" y="297"/>
                    </a:cubicBezTo>
                    <a:cubicBezTo>
                      <a:pt x="311" y="291"/>
                      <a:pt x="304" y="288"/>
                      <a:pt x="305" y="279"/>
                    </a:cubicBezTo>
                    <a:cubicBezTo>
                      <a:pt x="305" y="279"/>
                      <a:pt x="316" y="273"/>
                      <a:pt x="318" y="270"/>
                    </a:cubicBezTo>
                    <a:cubicBezTo>
                      <a:pt x="321" y="265"/>
                      <a:pt x="319" y="258"/>
                      <a:pt x="321" y="253"/>
                    </a:cubicBezTo>
                    <a:cubicBezTo>
                      <a:pt x="323" y="249"/>
                      <a:pt x="332" y="238"/>
                      <a:pt x="335" y="237"/>
                    </a:cubicBezTo>
                    <a:cubicBezTo>
                      <a:pt x="340" y="236"/>
                      <a:pt x="348" y="245"/>
                      <a:pt x="354" y="245"/>
                    </a:cubicBezTo>
                    <a:cubicBezTo>
                      <a:pt x="353" y="239"/>
                      <a:pt x="357" y="239"/>
                      <a:pt x="359" y="234"/>
                    </a:cubicBezTo>
                    <a:cubicBezTo>
                      <a:pt x="361" y="229"/>
                      <a:pt x="359" y="228"/>
                      <a:pt x="359" y="223"/>
                    </a:cubicBezTo>
                    <a:cubicBezTo>
                      <a:pt x="357" y="212"/>
                      <a:pt x="355" y="205"/>
                      <a:pt x="368" y="204"/>
                    </a:cubicBezTo>
                    <a:cubicBezTo>
                      <a:pt x="367" y="204"/>
                      <a:pt x="374" y="208"/>
                      <a:pt x="374" y="208"/>
                    </a:cubicBezTo>
                    <a:cubicBezTo>
                      <a:pt x="378" y="210"/>
                      <a:pt x="382" y="209"/>
                      <a:pt x="386" y="210"/>
                    </a:cubicBezTo>
                    <a:cubicBezTo>
                      <a:pt x="393" y="211"/>
                      <a:pt x="401" y="216"/>
                      <a:pt x="407" y="220"/>
                    </a:cubicBezTo>
                    <a:cubicBezTo>
                      <a:pt x="408" y="215"/>
                      <a:pt x="410" y="212"/>
                      <a:pt x="414" y="209"/>
                    </a:cubicBezTo>
                    <a:cubicBezTo>
                      <a:pt x="411" y="209"/>
                      <a:pt x="409" y="207"/>
                      <a:pt x="408" y="204"/>
                    </a:cubicBezTo>
                    <a:cubicBezTo>
                      <a:pt x="415" y="200"/>
                      <a:pt x="422" y="173"/>
                      <a:pt x="410" y="169"/>
                    </a:cubicBezTo>
                    <a:cubicBezTo>
                      <a:pt x="413" y="168"/>
                      <a:pt x="418" y="168"/>
                      <a:pt x="423" y="169"/>
                    </a:cubicBezTo>
                    <a:cubicBezTo>
                      <a:pt x="424" y="167"/>
                      <a:pt x="425" y="165"/>
                      <a:pt x="426" y="164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1" name="Freeform 603">
                <a:extLst>
                  <a:ext uri="{FF2B5EF4-FFF2-40B4-BE49-F238E27FC236}">
                    <a16:creationId xmlns:a16="http://schemas.microsoft.com/office/drawing/2014/main" id="{7C6EA9CA-FB87-452A-806F-093C73A41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762" y="2254688"/>
                <a:ext cx="255101" cy="574714"/>
              </a:xfrm>
              <a:custGeom>
                <a:avLst/>
                <a:gdLst>
                  <a:gd name="T0" fmla="*/ 224 w 293"/>
                  <a:gd name="T1" fmla="*/ 586 h 660"/>
                  <a:gd name="T2" fmla="*/ 246 w 293"/>
                  <a:gd name="T3" fmla="*/ 558 h 660"/>
                  <a:gd name="T4" fmla="*/ 271 w 293"/>
                  <a:gd name="T5" fmla="*/ 528 h 660"/>
                  <a:gd name="T6" fmla="*/ 261 w 293"/>
                  <a:gd name="T7" fmla="*/ 449 h 660"/>
                  <a:gd name="T8" fmla="*/ 261 w 293"/>
                  <a:gd name="T9" fmla="*/ 426 h 660"/>
                  <a:gd name="T10" fmla="*/ 256 w 293"/>
                  <a:gd name="T11" fmla="*/ 381 h 660"/>
                  <a:gd name="T12" fmla="*/ 240 w 293"/>
                  <a:gd name="T13" fmla="*/ 358 h 660"/>
                  <a:gd name="T14" fmla="*/ 246 w 293"/>
                  <a:gd name="T15" fmla="*/ 329 h 660"/>
                  <a:gd name="T16" fmla="*/ 243 w 293"/>
                  <a:gd name="T17" fmla="*/ 278 h 660"/>
                  <a:gd name="T18" fmla="*/ 231 w 293"/>
                  <a:gd name="T19" fmla="*/ 246 h 660"/>
                  <a:gd name="T20" fmla="*/ 246 w 293"/>
                  <a:gd name="T21" fmla="*/ 199 h 660"/>
                  <a:gd name="T22" fmla="*/ 211 w 293"/>
                  <a:gd name="T23" fmla="*/ 128 h 660"/>
                  <a:gd name="T24" fmla="*/ 209 w 293"/>
                  <a:gd name="T25" fmla="*/ 93 h 660"/>
                  <a:gd name="T26" fmla="*/ 225 w 293"/>
                  <a:gd name="T27" fmla="*/ 61 h 660"/>
                  <a:gd name="T28" fmla="*/ 218 w 293"/>
                  <a:gd name="T29" fmla="*/ 28 h 660"/>
                  <a:gd name="T30" fmla="*/ 182 w 293"/>
                  <a:gd name="T31" fmla="*/ 10 h 660"/>
                  <a:gd name="T32" fmla="*/ 156 w 293"/>
                  <a:gd name="T33" fmla="*/ 17 h 660"/>
                  <a:gd name="T34" fmla="*/ 143 w 293"/>
                  <a:gd name="T35" fmla="*/ 37 h 660"/>
                  <a:gd name="T36" fmla="*/ 138 w 293"/>
                  <a:gd name="T37" fmla="*/ 60 h 660"/>
                  <a:gd name="T38" fmla="*/ 128 w 293"/>
                  <a:gd name="T39" fmla="*/ 94 h 660"/>
                  <a:gd name="T40" fmla="*/ 116 w 293"/>
                  <a:gd name="T41" fmla="*/ 117 h 660"/>
                  <a:gd name="T42" fmla="*/ 104 w 293"/>
                  <a:gd name="T43" fmla="*/ 107 h 660"/>
                  <a:gd name="T44" fmla="*/ 93 w 293"/>
                  <a:gd name="T45" fmla="*/ 98 h 660"/>
                  <a:gd name="T46" fmla="*/ 69 w 293"/>
                  <a:gd name="T47" fmla="*/ 111 h 660"/>
                  <a:gd name="T48" fmla="*/ 48 w 293"/>
                  <a:gd name="T49" fmla="*/ 104 h 660"/>
                  <a:gd name="T50" fmla="*/ 37 w 293"/>
                  <a:gd name="T51" fmla="*/ 82 h 660"/>
                  <a:gd name="T52" fmla="*/ 15 w 293"/>
                  <a:gd name="T53" fmla="*/ 80 h 660"/>
                  <a:gd name="T54" fmla="*/ 0 w 293"/>
                  <a:gd name="T55" fmla="*/ 82 h 660"/>
                  <a:gd name="T56" fmla="*/ 10 w 293"/>
                  <a:gd name="T57" fmla="*/ 93 h 660"/>
                  <a:gd name="T58" fmla="*/ 38 w 293"/>
                  <a:gd name="T59" fmla="*/ 123 h 660"/>
                  <a:gd name="T60" fmla="*/ 82 w 293"/>
                  <a:gd name="T61" fmla="*/ 163 h 660"/>
                  <a:gd name="T62" fmla="*/ 79 w 293"/>
                  <a:gd name="T63" fmla="*/ 186 h 660"/>
                  <a:gd name="T64" fmla="*/ 85 w 293"/>
                  <a:gd name="T65" fmla="*/ 201 h 660"/>
                  <a:gd name="T66" fmla="*/ 85 w 293"/>
                  <a:gd name="T67" fmla="*/ 229 h 660"/>
                  <a:gd name="T68" fmla="*/ 82 w 293"/>
                  <a:gd name="T69" fmla="*/ 272 h 660"/>
                  <a:gd name="T70" fmla="*/ 94 w 293"/>
                  <a:gd name="T71" fmla="*/ 309 h 660"/>
                  <a:gd name="T72" fmla="*/ 115 w 293"/>
                  <a:gd name="T73" fmla="*/ 317 h 660"/>
                  <a:gd name="T74" fmla="*/ 125 w 293"/>
                  <a:gd name="T75" fmla="*/ 337 h 660"/>
                  <a:gd name="T76" fmla="*/ 112 w 293"/>
                  <a:gd name="T77" fmla="*/ 365 h 660"/>
                  <a:gd name="T78" fmla="*/ 84 w 293"/>
                  <a:gd name="T79" fmla="*/ 405 h 660"/>
                  <a:gd name="T80" fmla="*/ 70 w 293"/>
                  <a:gd name="T81" fmla="*/ 422 h 660"/>
                  <a:gd name="T82" fmla="*/ 55 w 293"/>
                  <a:gd name="T83" fmla="*/ 435 h 660"/>
                  <a:gd name="T84" fmla="*/ 41 w 293"/>
                  <a:gd name="T85" fmla="*/ 453 h 660"/>
                  <a:gd name="T86" fmla="*/ 21 w 293"/>
                  <a:gd name="T87" fmla="*/ 477 h 660"/>
                  <a:gd name="T88" fmla="*/ 13 w 293"/>
                  <a:gd name="T89" fmla="*/ 493 h 660"/>
                  <a:gd name="T90" fmla="*/ 20 w 293"/>
                  <a:gd name="T91" fmla="*/ 539 h 660"/>
                  <a:gd name="T92" fmla="*/ 16 w 293"/>
                  <a:gd name="T93" fmla="*/ 600 h 660"/>
                  <a:gd name="T94" fmla="*/ 19 w 293"/>
                  <a:gd name="T95" fmla="*/ 614 h 660"/>
                  <a:gd name="T96" fmla="*/ 41 w 293"/>
                  <a:gd name="T97" fmla="*/ 639 h 660"/>
                  <a:gd name="T98" fmla="*/ 87 w 293"/>
                  <a:gd name="T99" fmla="*/ 650 h 660"/>
                  <a:gd name="T100" fmla="*/ 120 w 293"/>
                  <a:gd name="T101" fmla="*/ 639 h 660"/>
                  <a:gd name="T102" fmla="*/ 146 w 293"/>
                  <a:gd name="T103" fmla="*/ 631 h 660"/>
                  <a:gd name="T104" fmla="*/ 155 w 293"/>
                  <a:gd name="T105" fmla="*/ 626 h 660"/>
                  <a:gd name="T106" fmla="*/ 192 w 293"/>
                  <a:gd name="T107" fmla="*/ 619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3" h="660">
                    <a:moveTo>
                      <a:pt x="200" y="608"/>
                    </a:moveTo>
                    <a:cubicBezTo>
                      <a:pt x="207" y="600"/>
                      <a:pt x="217" y="594"/>
                      <a:pt x="224" y="586"/>
                    </a:cubicBezTo>
                    <a:cubicBezTo>
                      <a:pt x="230" y="580"/>
                      <a:pt x="234" y="579"/>
                      <a:pt x="238" y="572"/>
                    </a:cubicBezTo>
                    <a:cubicBezTo>
                      <a:pt x="240" y="567"/>
                      <a:pt x="243" y="563"/>
                      <a:pt x="246" y="558"/>
                    </a:cubicBezTo>
                    <a:cubicBezTo>
                      <a:pt x="250" y="553"/>
                      <a:pt x="253" y="546"/>
                      <a:pt x="257" y="541"/>
                    </a:cubicBezTo>
                    <a:cubicBezTo>
                      <a:pt x="261" y="536"/>
                      <a:pt x="267" y="533"/>
                      <a:pt x="271" y="528"/>
                    </a:cubicBezTo>
                    <a:cubicBezTo>
                      <a:pt x="282" y="516"/>
                      <a:pt x="293" y="500"/>
                      <a:pt x="288" y="483"/>
                    </a:cubicBezTo>
                    <a:cubicBezTo>
                      <a:pt x="284" y="469"/>
                      <a:pt x="272" y="458"/>
                      <a:pt x="261" y="449"/>
                    </a:cubicBezTo>
                    <a:cubicBezTo>
                      <a:pt x="257" y="446"/>
                      <a:pt x="250" y="442"/>
                      <a:pt x="251" y="436"/>
                    </a:cubicBezTo>
                    <a:cubicBezTo>
                      <a:pt x="252" y="434"/>
                      <a:pt x="259" y="429"/>
                      <a:pt x="261" y="426"/>
                    </a:cubicBezTo>
                    <a:cubicBezTo>
                      <a:pt x="270" y="416"/>
                      <a:pt x="265" y="408"/>
                      <a:pt x="257" y="400"/>
                    </a:cubicBezTo>
                    <a:cubicBezTo>
                      <a:pt x="249" y="391"/>
                      <a:pt x="254" y="392"/>
                      <a:pt x="256" y="381"/>
                    </a:cubicBezTo>
                    <a:cubicBezTo>
                      <a:pt x="256" y="378"/>
                      <a:pt x="253" y="375"/>
                      <a:pt x="253" y="371"/>
                    </a:cubicBezTo>
                    <a:cubicBezTo>
                      <a:pt x="245" y="372"/>
                      <a:pt x="238" y="367"/>
                      <a:pt x="240" y="358"/>
                    </a:cubicBezTo>
                    <a:cubicBezTo>
                      <a:pt x="241" y="353"/>
                      <a:pt x="252" y="347"/>
                      <a:pt x="240" y="343"/>
                    </a:cubicBezTo>
                    <a:cubicBezTo>
                      <a:pt x="240" y="337"/>
                      <a:pt x="244" y="334"/>
                      <a:pt x="246" y="329"/>
                    </a:cubicBezTo>
                    <a:cubicBezTo>
                      <a:pt x="247" y="324"/>
                      <a:pt x="245" y="321"/>
                      <a:pt x="246" y="316"/>
                    </a:cubicBezTo>
                    <a:cubicBezTo>
                      <a:pt x="261" y="319"/>
                      <a:pt x="245" y="283"/>
                      <a:pt x="243" y="278"/>
                    </a:cubicBezTo>
                    <a:cubicBezTo>
                      <a:pt x="240" y="271"/>
                      <a:pt x="238" y="264"/>
                      <a:pt x="236" y="257"/>
                    </a:cubicBezTo>
                    <a:cubicBezTo>
                      <a:pt x="234" y="253"/>
                      <a:pt x="233" y="249"/>
                      <a:pt x="231" y="246"/>
                    </a:cubicBezTo>
                    <a:cubicBezTo>
                      <a:pt x="225" y="236"/>
                      <a:pt x="223" y="233"/>
                      <a:pt x="229" y="221"/>
                    </a:cubicBezTo>
                    <a:cubicBezTo>
                      <a:pt x="234" y="213"/>
                      <a:pt x="241" y="207"/>
                      <a:pt x="246" y="199"/>
                    </a:cubicBezTo>
                    <a:cubicBezTo>
                      <a:pt x="255" y="183"/>
                      <a:pt x="247" y="172"/>
                      <a:pt x="238" y="160"/>
                    </a:cubicBezTo>
                    <a:cubicBezTo>
                      <a:pt x="228" y="147"/>
                      <a:pt x="214" y="147"/>
                      <a:pt x="211" y="128"/>
                    </a:cubicBezTo>
                    <a:cubicBezTo>
                      <a:pt x="209" y="117"/>
                      <a:pt x="213" y="119"/>
                      <a:pt x="216" y="109"/>
                    </a:cubicBezTo>
                    <a:cubicBezTo>
                      <a:pt x="219" y="101"/>
                      <a:pt x="218" y="94"/>
                      <a:pt x="209" y="93"/>
                    </a:cubicBezTo>
                    <a:cubicBezTo>
                      <a:pt x="210" y="88"/>
                      <a:pt x="218" y="86"/>
                      <a:pt x="222" y="81"/>
                    </a:cubicBezTo>
                    <a:cubicBezTo>
                      <a:pt x="215" y="77"/>
                      <a:pt x="222" y="65"/>
                      <a:pt x="225" y="61"/>
                    </a:cubicBezTo>
                    <a:cubicBezTo>
                      <a:pt x="228" y="57"/>
                      <a:pt x="233" y="55"/>
                      <a:pt x="233" y="50"/>
                    </a:cubicBezTo>
                    <a:cubicBezTo>
                      <a:pt x="233" y="40"/>
                      <a:pt x="226" y="32"/>
                      <a:pt x="218" y="28"/>
                    </a:cubicBezTo>
                    <a:cubicBezTo>
                      <a:pt x="211" y="23"/>
                      <a:pt x="204" y="18"/>
                      <a:pt x="199" y="11"/>
                    </a:cubicBezTo>
                    <a:cubicBezTo>
                      <a:pt x="194" y="0"/>
                      <a:pt x="190" y="3"/>
                      <a:pt x="182" y="10"/>
                    </a:cubicBezTo>
                    <a:cubicBezTo>
                      <a:pt x="178" y="14"/>
                      <a:pt x="175" y="15"/>
                      <a:pt x="169" y="15"/>
                    </a:cubicBezTo>
                    <a:cubicBezTo>
                      <a:pt x="163" y="14"/>
                      <a:pt x="160" y="12"/>
                      <a:pt x="156" y="17"/>
                    </a:cubicBezTo>
                    <a:cubicBezTo>
                      <a:pt x="153" y="21"/>
                      <a:pt x="152" y="26"/>
                      <a:pt x="149" y="29"/>
                    </a:cubicBezTo>
                    <a:cubicBezTo>
                      <a:pt x="145" y="33"/>
                      <a:pt x="144" y="32"/>
                      <a:pt x="143" y="37"/>
                    </a:cubicBezTo>
                    <a:cubicBezTo>
                      <a:pt x="143" y="43"/>
                      <a:pt x="143" y="44"/>
                      <a:pt x="141" y="49"/>
                    </a:cubicBezTo>
                    <a:cubicBezTo>
                      <a:pt x="140" y="53"/>
                      <a:pt x="140" y="57"/>
                      <a:pt x="138" y="60"/>
                    </a:cubicBezTo>
                    <a:cubicBezTo>
                      <a:pt x="136" y="68"/>
                      <a:pt x="139" y="75"/>
                      <a:pt x="139" y="83"/>
                    </a:cubicBezTo>
                    <a:cubicBezTo>
                      <a:pt x="139" y="93"/>
                      <a:pt x="134" y="91"/>
                      <a:pt x="128" y="94"/>
                    </a:cubicBezTo>
                    <a:cubicBezTo>
                      <a:pt x="122" y="97"/>
                      <a:pt x="123" y="102"/>
                      <a:pt x="122" y="107"/>
                    </a:cubicBezTo>
                    <a:cubicBezTo>
                      <a:pt x="122" y="108"/>
                      <a:pt x="116" y="118"/>
                      <a:pt x="116" y="117"/>
                    </a:cubicBezTo>
                    <a:cubicBezTo>
                      <a:pt x="115" y="115"/>
                      <a:pt x="113" y="112"/>
                      <a:pt x="111" y="111"/>
                    </a:cubicBezTo>
                    <a:cubicBezTo>
                      <a:pt x="109" y="109"/>
                      <a:pt x="108" y="109"/>
                      <a:pt x="104" y="107"/>
                    </a:cubicBezTo>
                    <a:cubicBezTo>
                      <a:pt x="102" y="106"/>
                      <a:pt x="100" y="104"/>
                      <a:pt x="98" y="103"/>
                    </a:cubicBezTo>
                    <a:cubicBezTo>
                      <a:pt x="98" y="102"/>
                      <a:pt x="93" y="98"/>
                      <a:pt x="93" y="98"/>
                    </a:cubicBezTo>
                    <a:cubicBezTo>
                      <a:pt x="86" y="96"/>
                      <a:pt x="85" y="104"/>
                      <a:pt x="82" y="106"/>
                    </a:cubicBezTo>
                    <a:cubicBezTo>
                      <a:pt x="79" y="109"/>
                      <a:pt x="72" y="111"/>
                      <a:pt x="69" y="111"/>
                    </a:cubicBezTo>
                    <a:cubicBezTo>
                      <a:pt x="66" y="110"/>
                      <a:pt x="63" y="107"/>
                      <a:pt x="59" y="107"/>
                    </a:cubicBezTo>
                    <a:cubicBezTo>
                      <a:pt x="56" y="106"/>
                      <a:pt x="50" y="106"/>
                      <a:pt x="48" y="104"/>
                    </a:cubicBezTo>
                    <a:cubicBezTo>
                      <a:pt x="46" y="102"/>
                      <a:pt x="46" y="96"/>
                      <a:pt x="44" y="93"/>
                    </a:cubicBezTo>
                    <a:cubicBezTo>
                      <a:pt x="42" y="89"/>
                      <a:pt x="39" y="86"/>
                      <a:pt x="37" y="82"/>
                    </a:cubicBezTo>
                    <a:cubicBezTo>
                      <a:pt x="33" y="75"/>
                      <a:pt x="32" y="64"/>
                      <a:pt x="23" y="64"/>
                    </a:cubicBezTo>
                    <a:cubicBezTo>
                      <a:pt x="8" y="64"/>
                      <a:pt x="18" y="72"/>
                      <a:pt x="15" y="80"/>
                    </a:cubicBezTo>
                    <a:cubicBezTo>
                      <a:pt x="10" y="80"/>
                      <a:pt x="7" y="76"/>
                      <a:pt x="3" y="77"/>
                    </a:cubicBezTo>
                    <a:cubicBezTo>
                      <a:pt x="2" y="78"/>
                      <a:pt x="1" y="80"/>
                      <a:pt x="0" y="82"/>
                    </a:cubicBezTo>
                    <a:cubicBezTo>
                      <a:pt x="4" y="83"/>
                      <a:pt x="8" y="84"/>
                      <a:pt x="10" y="87"/>
                    </a:cubicBezTo>
                    <a:cubicBezTo>
                      <a:pt x="11" y="89"/>
                      <a:pt x="9" y="92"/>
                      <a:pt x="10" y="93"/>
                    </a:cubicBezTo>
                    <a:cubicBezTo>
                      <a:pt x="11" y="95"/>
                      <a:pt x="13" y="95"/>
                      <a:pt x="14" y="96"/>
                    </a:cubicBezTo>
                    <a:cubicBezTo>
                      <a:pt x="20" y="102"/>
                      <a:pt x="36" y="114"/>
                      <a:pt x="38" y="123"/>
                    </a:cubicBezTo>
                    <a:cubicBezTo>
                      <a:pt x="54" y="121"/>
                      <a:pt x="69" y="133"/>
                      <a:pt x="70" y="148"/>
                    </a:cubicBezTo>
                    <a:cubicBezTo>
                      <a:pt x="75" y="150"/>
                      <a:pt x="80" y="159"/>
                      <a:pt x="82" y="163"/>
                    </a:cubicBezTo>
                    <a:cubicBezTo>
                      <a:pt x="75" y="167"/>
                      <a:pt x="78" y="172"/>
                      <a:pt x="78" y="178"/>
                    </a:cubicBezTo>
                    <a:cubicBezTo>
                      <a:pt x="79" y="181"/>
                      <a:pt x="79" y="184"/>
                      <a:pt x="79" y="186"/>
                    </a:cubicBezTo>
                    <a:cubicBezTo>
                      <a:pt x="78" y="189"/>
                      <a:pt x="74" y="190"/>
                      <a:pt x="75" y="193"/>
                    </a:cubicBezTo>
                    <a:cubicBezTo>
                      <a:pt x="76" y="197"/>
                      <a:pt x="83" y="196"/>
                      <a:pt x="85" y="201"/>
                    </a:cubicBezTo>
                    <a:cubicBezTo>
                      <a:pt x="86" y="206"/>
                      <a:pt x="82" y="210"/>
                      <a:pt x="81" y="214"/>
                    </a:cubicBezTo>
                    <a:cubicBezTo>
                      <a:pt x="80" y="220"/>
                      <a:pt x="82" y="224"/>
                      <a:pt x="85" y="229"/>
                    </a:cubicBezTo>
                    <a:cubicBezTo>
                      <a:pt x="88" y="237"/>
                      <a:pt x="91" y="241"/>
                      <a:pt x="89" y="250"/>
                    </a:cubicBezTo>
                    <a:cubicBezTo>
                      <a:pt x="87" y="258"/>
                      <a:pt x="82" y="263"/>
                      <a:pt x="82" y="272"/>
                    </a:cubicBezTo>
                    <a:cubicBezTo>
                      <a:pt x="82" y="280"/>
                      <a:pt x="88" y="283"/>
                      <a:pt x="91" y="290"/>
                    </a:cubicBezTo>
                    <a:cubicBezTo>
                      <a:pt x="93" y="296"/>
                      <a:pt x="94" y="303"/>
                      <a:pt x="94" y="309"/>
                    </a:cubicBezTo>
                    <a:cubicBezTo>
                      <a:pt x="97" y="310"/>
                      <a:pt x="100" y="310"/>
                      <a:pt x="103" y="311"/>
                    </a:cubicBezTo>
                    <a:cubicBezTo>
                      <a:pt x="107" y="313"/>
                      <a:pt x="110" y="315"/>
                      <a:pt x="115" y="317"/>
                    </a:cubicBezTo>
                    <a:cubicBezTo>
                      <a:pt x="118" y="318"/>
                      <a:pt x="120" y="318"/>
                      <a:pt x="123" y="320"/>
                    </a:cubicBezTo>
                    <a:cubicBezTo>
                      <a:pt x="128" y="325"/>
                      <a:pt x="125" y="331"/>
                      <a:pt x="125" y="337"/>
                    </a:cubicBezTo>
                    <a:cubicBezTo>
                      <a:pt x="125" y="343"/>
                      <a:pt x="127" y="349"/>
                      <a:pt x="125" y="355"/>
                    </a:cubicBezTo>
                    <a:cubicBezTo>
                      <a:pt x="123" y="365"/>
                      <a:pt x="119" y="362"/>
                      <a:pt x="112" y="365"/>
                    </a:cubicBezTo>
                    <a:cubicBezTo>
                      <a:pt x="104" y="368"/>
                      <a:pt x="101" y="377"/>
                      <a:pt x="98" y="384"/>
                    </a:cubicBezTo>
                    <a:cubicBezTo>
                      <a:pt x="95" y="392"/>
                      <a:pt x="88" y="397"/>
                      <a:pt x="84" y="405"/>
                    </a:cubicBezTo>
                    <a:cubicBezTo>
                      <a:pt x="83" y="408"/>
                      <a:pt x="84" y="410"/>
                      <a:pt x="82" y="413"/>
                    </a:cubicBezTo>
                    <a:cubicBezTo>
                      <a:pt x="80" y="416"/>
                      <a:pt x="74" y="420"/>
                      <a:pt x="70" y="422"/>
                    </a:cubicBezTo>
                    <a:cubicBezTo>
                      <a:pt x="68" y="423"/>
                      <a:pt x="61" y="424"/>
                      <a:pt x="60" y="426"/>
                    </a:cubicBezTo>
                    <a:cubicBezTo>
                      <a:pt x="56" y="428"/>
                      <a:pt x="58" y="432"/>
                      <a:pt x="55" y="435"/>
                    </a:cubicBezTo>
                    <a:cubicBezTo>
                      <a:pt x="53" y="438"/>
                      <a:pt x="48" y="439"/>
                      <a:pt x="46" y="442"/>
                    </a:cubicBezTo>
                    <a:cubicBezTo>
                      <a:pt x="43" y="445"/>
                      <a:pt x="43" y="450"/>
                      <a:pt x="41" y="453"/>
                    </a:cubicBezTo>
                    <a:cubicBezTo>
                      <a:pt x="37" y="457"/>
                      <a:pt x="34" y="456"/>
                      <a:pt x="30" y="459"/>
                    </a:cubicBezTo>
                    <a:cubicBezTo>
                      <a:pt x="27" y="462"/>
                      <a:pt x="22" y="472"/>
                      <a:pt x="21" y="477"/>
                    </a:cubicBezTo>
                    <a:cubicBezTo>
                      <a:pt x="19" y="480"/>
                      <a:pt x="20" y="484"/>
                      <a:pt x="19" y="486"/>
                    </a:cubicBezTo>
                    <a:cubicBezTo>
                      <a:pt x="18" y="489"/>
                      <a:pt x="14" y="490"/>
                      <a:pt x="13" y="493"/>
                    </a:cubicBezTo>
                    <a:cubicBezTo>
                      <a:pt x="8" y="504"/>
                      <a:pt x="19" y="516"/>
                      <a:pt x="21" y="525"/>
                    </a:cubicBezTo>
                    <a:cubicBezTo>
                      <a:pt x="22" y="528"/>
                      <a:pt x="19" y="534"/>
                      <a:pt x="20" y="539"/>
                    </a:cubicBezTo>
                    <a:cubicBezTo>
                      <a:pt x="21" y="545"/>
                      <a:pt x="24" y="548"/>
                      <a:pt x="24" y="555"/>
                    </a:cubicBezTo>
                    <a:cubicBezTo>
                      <a:pt x="25" y="570"/>
                      <a:pt x="21" y="587"/>
                      <a:pt x="16" y="600"/>
                    </a:cubicBezTo>
                    <a:cubicBezTo>
                      <a:pt x="15" y="601"/>
                      <a:pt x="13" y="607"/>
                      <a:pt x="14" y="608"/>
                    </a:cubicBezTo>
                    <a:cubicBezTo>
                      <a:pt x="15" y="613"/>
                      <a:pt x="16" y="610"/>
                      <a:pt x="19" y="614"/>
                    </a:cubicBezTo>
                    <a:cubicBezTo>
                      <a:pt x="25" y="620"/>
                      <a:pt x="25" y="627"/>
                      <a:pt x="31" y="633"/>
                    </a:cubicBezTo>
                    <a:cubicBezTo>
                      <a:pt x="35" y="636"/>
                      <a:pt x="38" y="637"/>
                      <a:pt x="41" y="639"/>
                    </a:cubicBezTo>
                    <a:cubicBezTo>
                      <a:pt x="45" y="642"/>
                      <a:pt x="44" y="644"/>
                      <a:pt x="47" y="647"/>
                    </a:cubicBezTo>
                    <a:cubicBezTo>
                      <a:pt x="59" y="660"/>
                      <a:pt x="74" y="653"/>
                      <a:pt x="87" y="650"/>
                    </a:cubicBezTo>
                    <a:cubicBezTo>
                      <a:pt x="93" y="648"/>
                      <a:pt x="98" y="649"/>
                      <a:pt x="104" y="645"/>
                    </a:cubicBezTo>
                    <a:cubicBezTo>
                      <a:pt x="111" y="641"/>
                      <a:pt x="111" y="640"/>
                      <a:pt x="120" y="639"/>
                    </a:cubicBezTo>
                    <a:cubicBezTo>
                      <a:pt x="127" y="639"/>
                      <a:pt x="139" y="642"/>
                      <a:pt x="145" y="637"/>
                    </a:cubicBezTo>
                    <a:cubicBezTo>
                      <a:pt x="146" y="636"/>
                      <a:pt x="145" y="632"/>
                      <a:pt x="146" y="631"/>
                    </a:cubicBezTo>
                    <a:cubicBezTo>
                      <a:pt x="147" y="630"/>
                      <a:pt x="149" y="631"/>
                      <a:pt x="149" y="630"/>
                    </a:cubicBezTo>
                    <a:cubicBezTo>
                      <a:pt x="152" y="628"/>
                      <a:pt x="154" y="630"/>
                      <a:pt x="155" y="626"/>
                    </a:cubicBezTo>
                    <a:cubicBezTo>
                      <a:pt x="162" y="625"/>
                      <a:pt x="174" y="628"/>
                      <a:pt x="175" y="619"/>
                    </a:cubicBezTo>
                    <a:cubicBezTo>
                      <a:pt x="182" y="621"/>
                      <a:pt x="187" y="620"/>
                      <a:pt x="192" y="619"/>
                    </a:cubicBezTo>
                    <a:cubicBezTo>
                      <a:pt x="195" y="616"/>
                      <a:pt x="197" y="613"/>
                      <a:pt x="200" y="60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2" name="Freeform 604">
                <a:extLst>
                  <a:ext uri="{FF2B5EF4-FFF2-40B4-BE49-F238E27FC236}">
                    <a16:creationId xmlns:a16="http://schemas.microsoft.com/office/drawing/2014/main" id="{7F5A8B7F-8D98-4A45-8EFA-27745D639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557" y="3443193"/>
                <a:ext cx="161097" cy="81101"/>
              </a:xfrm>
              <a:custGeom>
                <a:avLst/>
                <a:gdLst>
                  <a:gd name="T0" fmla="*/ 72 w 185"/>
                  <a:gd name="T1" fmla="*/ 78 h 93"/>
                  <a:gd name="T2" fmla="*/ 89 w 185"/>
                  <a:gd name="T3" fmla="*/ 83 h 93"/>
                  <a:gd name="T4" fmla="*/ 109 w 185"/>
                  <a:gd name="T5" fmla="*/ 88 h 93"/>
                  <a:gd name="T6" fmla="*/ 136 w 185"/>
                  <a:gd name="T7" fmla="*/ 86 h 93"/>
                  <a:gd name="T8" fmla="*/ 146 w 185"/>
                  <a:gd name="T9" fmla="*/ 80 h 93"/>
                  <a:gd name="T10" fmla="*/ 159 w 185"/>
                  <a:gd name="T11" fmla="*/ 83 h 93"/>
                  <a:gd name="T12" fmla="*/ 171 w 185"/>
                  <a:gd name="T13" fmla="*/ 87 h 93"/>
                  <a:gd name="T14" fmla="*/ 183 w 185"/>
                  <a:gd name="T15" fmla="*/ 84 h 93"/>
                  <a:gd name="T16" fmla="*/ 173 w 185"/>
                  <a:gd name="T17" fmla="*/ 76 h 93"/>
                  <a:gd name="T18" fmla="*/ 169 w 185"/>
                  <a:gd name="T19" fmla="*/ 68 h 93"/>
                  <a:gd name="T20" fmla="*/ 177 w 185"/>
                  <a:gd name="T21" fmla="*/ 63 h 93"/>
                  <a:gd name="T22" fmla="*/ 174 w 185"/>
                  <a:gd name="T23" fmla="*/ 62 h 93"/>
                  <a:gd name="T24" fmla="*/ 165 w 185"/>
                  <a:gd name="T25" fmla="*/ 57 h 93"/>
                  <a:gd name="T26" fmla="*/ 154 w 185"/>
                  <a:gd name="T27" fmla="*/ 54 h 93"/>
                  <a:gd name="T28" fmla="*/ 158 w 185"/>
                  <a:gd name="T29" fmla="*/ 41 h 93"/>
                  <a:gd name="T30" fmla="*/ 147 w 185"/>
                  <a:gd name="T31" fmla="*/ 37 h 93"/>
                  <a:gd name="T32" fmla="*/ 136 w 185"/>
                  <a:gd name="T33" fmla="*/ 33 h 93"/>
                  <a:gd name="T34" fmla="*/ 132 w 185"/>
                  <a:gd name="T35" fmla="*/ 34 h 93"/>
                  <a:gd name="T36" fmla="*/ 128 w 185"/>
                  <a:gd name="T37" fmla="*/ 31 h 93"/>
                  <a:gd name="T38" fmla="*/ 105 w 185"/>
                  <a:gd name="T39" fmla="*/ 36 h 93"/>
                  <a:gd name="T40" fmla="*/ 93 w 185"/>
                  <a:gd name="T41" fmla="*/ 26 h 93"/>
                  <a:gd name="T42" fmla="*/ 85 w 185"/>
                  <a:gd name="T43" fmla="*/ 19 h 93"/>
                  <a:gd name="T44" fmla="*/ 76 w 185"/>
                  <a:gd name="T45" fmla="*/ 17 h 93"/>
                  <a:gd name="T46" fmla="*/ 37 w 185"/>
                  <a:gd name="T47" fmla="*/ 6 h 93"/>
                  <a:gd name="T48" fmla="*/ 0 w 185"/>
                  <a:gd name="T49" fmla="*/ 3 h 93"/>
                  <a:gd name="T50" fmla="*/ 0 w 185"/>
                  <a:gd name="T51" fmla="*/ 3 h 93"/>
                  <a:gd name="T52" fmla="*/ 6 w 185"/>
                  <a:gd name="T53" fmla="*/ 15 h 93"/>
                  <a:gd name="T54" fmla="*/ 15 w 185"/>
                  <a:gd name="T55" fmla="*/ 16 h 93"/>
                  <a:gd name="T56" fmla="*/ 23 w 185"/>
                  <a:gd name="T57" fmla="*/ 20 h 93"/>
                  <a:gd name="T58" fmla="*/ 33 w 185"/>
                  <a:gd name="T59" fmla="*/ 26 h 93"/>
                  <a:gd name="T60" fmla="*/ 41 w 185"/>
                  <a:gd name="T61" fmla="*/ 32 h 93"/>
                  <a:gd name="T62" fmla="*/ 47 w 185"/>
                  <a:gd name="T63" fmla="*/ 43 h 93"/>
                  <a:gd name="T64" fmla="*/ 51 w 185"/>
                  <a:gd name="T65" fmla="*/ 63 h 93"/>
                  <a:gd name="T66" fmla="*/ 46 w 185"/>
                  <a:gd name="T67" fmla="*/ 75 h 93"/>
                  <a:gd name="T68" fmla="*/ 57 w 185"/>
                  <a:gd name="T69" fmla="*/ 77 h 93"/>
                  <a:gd name="T70" fmla="*/ 72 w 185"/>
                  <a:gd name="T71" fmla="*/ 7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5" h="93">
                    <a:moveTo>
                      <a:pt x="72" y="78"/>
                    </a:moveTo>
                    <a:cubicBezTo>
                      <a:pt x="74" y="69"/>
                      <a:pt x="86" y="80"/>
                      <a:pt x="89" y="83"/>
                    </a:cubicBezTo>
                    <a:cubicBezTo>
                      <a:pt x="96" y="90"/>
                      <a:pt x="100" y="90"/>
                      <a:pt x="109" y="88"/>
                    </a:cubicBezTo>
                    <a:cubicBezTo>
                      <a:pt x="118" y="87"/>
                      <a:pt x="128" y="89"/>
                      <a:pt x="136" y="86"/>
                    </a:cubicBezTo>
                    <a:cubicBezTo>
                      <a:pt x="140" y="85"/>
                      <a:pt x="142" y="81"/>
                      <a:pt x="146" y="80"/>
                    </a:cubicBezTo>
                    <a:cubicBezTo>
                      <a:pt x="151" y="79"/>
                      <a:pt x="155" y="82"/>
                      <a:pt x="159" y="83"/>
                    </a:cubicBezTo>
                    <a:cubicBezTo>
                      <a:pt x="159" y="89"/>
                      <a:pt x="167" y="87"/>
                      <a:pt x="171" y="87"/>
                    </a:cubicBezTo>
                    <a:cubicBezTo>
                      <a:pt x="172" y="93"/>
                      <a:pt x="185" y="92"/>
                      <a:pt x="183" y="84"/>
                    </a:cubicBezTo>
                    <a:cubicBezTo>
                      <a:pt x="182" y="80"/>
                      <a:pt x="176" y="78"/>
                      <a:pt x="173" y="76"/>
                    </a:cubicBezTo>
                    <a:cubicBezTo>
                      <a:pt x="171" y="74"/>
                      <a:pt x="170" y="71"/>
                      <a:pt x="169" y="68"/>
                    </a:cubicBezTo>
                    <a:cubicBezTo>
                      <a:pt x="172" y="67"/>
                      <a:pt x="175" y="65"/>
                      <a:pt x="177" y="63"/>
                    </a:cubicBezTo>
                    <a:cubicBezTo>
                      <a:pt x="176" y="62"/>
                      <a:pt x="175" y="62"/>
                      <a:pt x="174" y="62"/>
                    </a:cubicBezTo>
                    <a:cubicBezTo>
                      <a:pt x="170" y="60"/>
                      <a:pt x="168" y="58"/>
                      <a:pt x="165" y="57"/>
                    </a:cubicBezTo>
                    <a:cubicBezTo>
                      <a:pt x="161" y="55"/>
                      <a:pt x="158" y="56"/>
                      <a:pt x="154" y="54"/>
                    </a:cubicBezTo>
                    <a:cubicBezTo>
                      <a:pt x="155" y="52"/>
                      <a:pt x="159" y="42"/>
                      <a:pt x="158" y="41"/>
                    </a:cubicBezTo>
                    <a:cubicBezTo>
                      <a:pt x="157" y="37"/>
                      <a:pt x="149" y="42"/>
                      <a:pt x="147" y="37"/>
                    </a:cubicBezTo>
                    <a:cubicBezTo>
                      <a:pt x="143" y="36"/>
                      <a:pt x="140" y="34"/>
                      <a:pt x="136" y="33"/>
                    </a:cubicBezTo>
                    <a:cubicBezTo>
                      <a:pt x="135" y="33"/>
                      <a:pt x="133" y="35"/>
                      <a:pt x="132" y="34"/>
                    </a:cubicBezTo>
                    <a:cubicBezTo>
                      <a:pt x="130" y="34"/>
                      <a:pt x="130" y="32"/>
                      <a:pt x="128" y="31"/>
                    </a:cubicBezTo>
                    <a:cubicBezTo>
                      <a:pt x="119" y="30"/>
                      <a:pt x="114" y="42"/>
                      <a:pt x="105" y="36"/>
                    </a:cubicBezTo>
                    <a:cubicBezTo>
                      <a:pt x="111" y="30"/>
                      <a:pt x="95" y="27"/>
                      <a:pt x="93" y="26"/>
                    </a:cubicBezTo>
                    <a:cubicBezTo>
                      <a:pt x="90" y="24"/>
                      <a:pt x="88" y="21"/>
                      <a:pt x="85" y="19"/>
                    </a:cubicBezTo>
                    <a:cubicBezTo>
                      <a:pt x="82" y="18"/>
                      <a:pt x="80" y="18"/>
                      <a:pt x="76" y="17"/>
                    </a:cubicBezTo>
                    <a:cubicBezTo>
                      <a:pt x="68" y="16"/>
                      <a:pt x="39" y="17"/>
                      <a:pt x="37" y="6"/>
                    </a:cubicBezTo>
                    <a:cubicBezTo>
                      <a:pt x="24" y="3"/>
                      <a:pt x="12" y="0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7"/>
                      <a:pt x="2" y="12"/>
                      <a:pt x="6" y="15"/>
                    </a:cubicBezTo>
                    <a:cubicBezTo>
                      <a:pt x="8" y="17"/>
                      <a:pt x="12" y="15"/>
                      <a:pt x="15" y="16"/>
                    </a:cubicBezTo>
                    <a:cubicBezTo>
                      <a:pt x="18" y="17"/>
                      <a:pt x="20" y="19"/>
                      <a:pt x="23" y="20"/>
                    </a:cubicBezTo>
                    <a:cubicBezTo>
                      <a:pt x="27" y="22"/>
                      <a:pt x="29" y="23"/>
                      <a:pt x="33" y="26"/>
                    </a:cubicBezTo>
                    <a:cubicBezTo>
                      <a:pt x="35" y="28"/>
                      <a:pt x="38" y="30"/>
                      <a:pt x="41" y="32"/>
                    </a:cubicBezTo>
                    <a:cubicBezTo>
                      <a:pt x="45" y="35"/>
                      <a:pt x="45" y="37"/>
                      <a:pt x="47" y="43"/>
                    </a:cubicBezTo>
                    <a:cubicBezTo>
                      <a:pt x="48" y="49"/>
                      <a:pt x="51" y="57"/>
                      <a:pt x="51" y="63"/>
                    </a:cubicBezTo>
                    <a:cubicBezTo>
                      <a:pt x="51" y="67"/>
                      <a:pt x="49" y="71"/>
                      <a:pt x="46" y="75"/>
                    </a:cubicBezTo>
                    <a:cubicBezTo>
                      <a:pt x="50" y="77"/>
                      <a:pt x="53" y="77"/>
                      <a:pt x="57" y="77"/>
                    </a:cubicBezTo>
                    <a:cubicBezTo>
                      <a:pt x="62" y="77"/>
                      <a:pt x="67" y="77"/>
                      <a:pt x="72" y="7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3" name="Freeform 605">
                <a:extLst>
                  <a:ext uri="{FF2B5EF4-FFF2-40B4-BE49-F238E27FC236}">
                    <a16:creationId xmlns:a16="http://schemas.microsoft.com/office/drawing/2014/main" id="{296D7889-CBB3-4B27-9491-FA42DA6FA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2364" y="3487798"/>
                <a:ext cx="437948" cy="190588"/>
              </a:xfrm>
              <a:custGeom>
                <a:avLst/>
                <a:gdLst>
                  <a:gd name="T0" fmla="*/ 478 w 503"/>
                  <a:gd name="T1" fmla="*/ 76 h 219"/>
                  <a:gd name="T2" fmla="*/ 473 w 503"/>
                  <a:gd name="T3" fmla="*/ 49 h 219"/>
                  <a:gd name="T4" fmla="*/ 467 w 503"/>
                  <a:gd name="T5" fmla="*/ 38 h 219"/>
                  <a:gd name="T6" fmla="*/ 442 w 503"/>
                  <a:gd name="T7" fmla="*/ 27 h 219"/>
                  <a:gd name="T8" fmla="*/ 416 w 503"/>
                  <a:gd name="T9" fmla="*/ 24 h 219"/>
                  <a:gd name="T10" fmla="*/ 392 w 503"/>
                  <a:gd name="T11" fmla="*/ 40 h 219"/>
                  <a:gd name="T12" fmla="*/ 358 w 503"/>
                  <a:gd name="T13" fmla="*/ 40 h 219"/>
                  <a:gd name="T14" fmla="*/ 319 w 503"/>
                  <a:gd name="T15" fmla="*/ 42 h 219"/>
                  <a:gd name="T16" fmla="*/ 299 w 503"/>
                  <a:gd name="T17" fmla="*/ 33 h 219"/>
                  <a:gd name="T18" fmla="*/ 272 w 503"/>
                  <a:gd name="T19" fmla="*/ 27 h 219"/>
                  <a:gd name="T20" fmla="*/ 252 w 503"/>
                  <a:gd name="T21" fmla="*/ 19 h 219"/>
                  <a:gd name="T22" fmla="*/ 239 w 503"/>
                  <a:gd name="T23" fmla="*/ 8 h 219"/>
                  <a:gd name="T24" fmla="*/ 182 w 503"/>
                  <a:gd name="T25" fmla="*/ 11 h 219"/>
                  <a:gd name="T26" fmla="*/ 145 w 503"/>
                  <a:gd name="T27" fmla="*/ 30 h 219"/>
                  <a:gd name="T28" fmla="*/ 110 w 503"/>
                  <a:gd name="T29" fmla="*/ 35 h 219"/>
                  <a:gd name="T30" fmla="*/ 86 w 503"/>
                  <a:gd name="T31" fmla="*/ 47 h 219"/>
                  <a:gd name="T32" fmla="*/ 85 w 503"/>
                  <a:gd name="T33" fmla="*/ 54 h 219"/>
                  <a:gd name="T34" fmla="*/ 83 w 503"/>
                  <a:gd name="T35" fmla="*/ 64 h 219"/>
                  <a:gd name="T36" fmla="*/ 50 w 503"/>
                  <a:gd name="T37" fmla="*/ 66 h 219"/>
                  <a:gd name="T38" fmla="*/ 36 w 503"/>
                  <a:gd name="T39" fmla="*/ 64 h 219"/>
                  <a:gd name="T40" fmla="*/ 11 w 503"/>
                  <a:gd name="T41" fmla="*/ 74 h 219"/>
                  <a:gd name="T42" fmla="*/ 1 w 503"/>
                  <a:gd name="T43" fmla="*/ 95 h 219"/>
                  <a:gd name="T44" fmla="*/ 19 w 503"/>
                  <a:gd name="T45" fmla="*/ 105 h 219"/>
                  <a:gd name="T46" fmla="*/ 24 w 503"/>
                  <a:gd name="T47" fmla="*/ 121 h 219"/>
                  <a:gd name="T48" fmla="*/ 13 w 503"/>
                  <a:gd name="T49" fmla="*/ 123 h 219"/>
                  <a:gd name="T50" fmla="*/ 25 w 503"/>
                  <a:gd name="T51" fmla="*/ 145 h 219"/>
                  <a:gd name="T52" fmla="*/ 20 w 503"/>
                  <a:gd name="T53" fmla="*/ 159 h 219"/>
                  <a:gd name="T54" fmla="*/ 41 w 503"/>
                  <a:gd name="T55" fmla="*/ 173 h 219"/>
                  <a:gd name="T56" fmla="*/ 46 w 503"/>
                  <a:gd name="T57" fmla="*/ 181 h 219"/>
                  <a:gd name="T58" fmla="*/ 41 w 503"/>
                  <a:gd name="T59" fmla="*/ 191 h 219"/>
                  <a:gd name="T60" fmla="*/ 54 w 503"/>
                  <a:gd name="T61" fmla="*/ 196 h 219"/>
                  <a:gd name="T62" fmla="*/ 80 w 503"/>
                  <a:gd name="T63" fmla="*/ 191 h 219"/>
                  <a:gd name="T64" fmla="*/ 94 w 503"/>
                  <a:gd name="T65" fmla="*/ 208 h 219"/>
                  <a:gd name="T66" fmla="*/ 136 w 503"/>
                  <a:gd name="T67" fmla="*/ 186 h 219"/>
                  <a:gd name="T68" fmla="*/ 178 w 503"/>
                  <a:gd name="T69" fmla="*/ 212 h 219"/>
                  <a:gd name="T70" fmla="*/ 207 w 503"/>
                  <a:gd name="T71" fmla="*/ 208 h 219"/>
                  <a:gd name="T72" fmla="*/ 227 w 503"/>
                  <a:gd name="T73" fmla="*/ 190 h 219"/>
                  <a:gd name="T74" fmla="*/ 265 w 503"/>
                  <a:gd name="T75" fmla="*/ 189 h 219"/>
                  <a:gd name="T76" fmla="*/ 262 w 503"/>
                  <a:gd name="T77" fmla="*/ 201 h 219"/>
                  <a:gd name="T78" fmla="*/ 265 w 503"/>
                  <a:gd name="T79" fmla="*/ 216 h 219"/>
                  <a:gd name="T80" fmla="*/ 285 w 503"/>
                  <a:gd name="T81" fmla="*/ 206 h 219"/>
                  <a:gd name="T82" fmla="*/ 328 w 503"/>
                  <a:gd name="T83" fmla="*/ 186 h 219"/>
                  <a:gd name="T84" fmla="*/ 393 w 503"/>
                  <a:gd name="T85" fmla="*/ 179 h 219"/>
                  <a:gd name="T86" fmla="*/ 431 w 503"/>
                  <a:gd name="T87" fmla="*/ 172 h 219"/>
                  <a:gd name="T88" fmla="*/ 487 w 503"/>
                  <a:gd name="T89" fmla="*/ 171 h 219"/>
                  <a:gd name="T90" fmla="*/ 499 w 503"/>
                  <a:gd name="T91" fmla="*/ 175 h 219"/>
                  <a:gd name="T92" fmla="*/ 501 w 503"/>
                  <a:gd name="T93" fmla="*/ 167 h 219"/>
                  <a:gd name="T94" fmla="*/ 490 w 503"/>
                  <a:gd name="T95" fmla="*/ 154 h 219"/>
                  <a:gd name="T96" fmla="*/ 492 w 503"/>
                  <a:gd name="T97" fmla="*/ 133 h 219"/>
                  <a:gd name="T98" fmla="*/ 483 w 503"/>
                  <a:gd name="T99" fmla="*/ 102 h 219"/>
                  <a:gd name="T100" fmla="*/ 495 w 503"/>
                  <a:gd name="T101" fmla="*/ 89 h 219"/>
                  <a:gd name="T102" fmla="*/ 493 w 503"/>
                  <a:gd name="T103" fmla="*/ 7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03" h="219">
                    <a:moveTo>
                      <a:pt x="493" y="79"/>
                    </a:moveTo>
                    <a:cubicBezTo>
                      <a:pt x="488" y="76"/>
                      <a:pt x="482" y="79"/>
                      <a:pt x="478" y="76"/>
                    </a:cubicBezTo>
                    <a:cubicBezTo>
                      <a:pt x="474" y="74"/>
                      <a:pt x="473" y="70"/>
                      <a:pt x="472" y="66"/>
                    </a:cubicBezTo>
                    <a:cubicBezTo>
                      <a:pt x="471" y="60"/>
                      <a:pt x="475" y="55"/>
                      <a:pt x="473" y="49"/>
                    </a:cubicBezTo>
                    <a:cubicBezTo>
                      <a:pt x="472" y="46"/>
                      <a:pt x="469" y="44"/>
                      <a:pt x="468" y="40"/>
                    </a:cubicBezTo>
                    <a:cubicBezTo>
                      <a:pt x="467" y="39"/>
                      <a:pt x="467" y="38"/>
                      <a:pt x="467" y="38"/>
                    </a:cubicBezTo>
                    <a:cubicBezTo>
                      <a:pt x="465" y="37"/>
                      <a:pt x="462" y="35"/>
                      <a:pt x="459" y="32"/>
                    </a:cubicBezTo>
                    <a:cubicBezTo>
                      <a:pt x="456" y="29"/>
                      <a:pt x="444" y="18"/>
                      <a:pt x="442" y="27"/>
                    </a:cubicBezTo>
                    <a:cubicBezTo>
                      <a:pt x="437" y="26"/>
                      <a:pt x="432" y="26"/>
                      <a:pt x="427" y="26"/>
                    </a:cubicBezTo>
                    <a:cubicBezTo>
                      <a:pt x="423" y="26"/>
                      <a:pt x="420" y="26"/>
                      <a:pt x="416" y="24"/>
                    </a:cubicBezTo>
                    <a:cubicBezTo>
                      <a:pt x="416" y="24"/>
                      <a:pt x="415" y="25"/>
                      <a:pt x="414" y="26"/>
                    </a:cubicBezTo>
                    <a:cubicBezTo>
                      <a:pt x="409" y="33"/>
                      <a:pt x="400" y="37"/>
                      <a:pt x="392" y="40"/>
                    </a:cubicBezTo>
                    <a:cubicBezTo>
                      <a:pt x="386" y="43"/>
                      <a:pt x="383" y="44"/>
                      <a:pt x="378" y="44"/>
                    </a:cubicBezTo>
                    <a:cubicBezTo>
                      <a:pt x="371" y="44"/>
                      <a:pt x="365" y="40"/>
                      <a:pt x="358" y="40"/>
                    </a:cubicBezTo>
                    <a:cubicBezTo>
                      <a:pt x="352" y="40"/>
                      <a:pt x="347" y="43"/>
                      <a:pt x="342" y="44"/>
                    </a:cubicBezTo>
                    <a:cubicBezTo>
                      <a:pt x="334" y="46"/>
                      <a:pt x="326" y="46"/>
                      <a:pt x="319" y="42"/>
                    </a:cubicBezTo>
                    <a:cubicBezTo>
                      <a:pt x="315" y="41"/>
                      <a:pt x="311" y="38"/>
                      <a:pt x="307" y="36"/>
                    </a:cubicBezTo>
                    <a:cubicBezTo>
                      <a:pt x="303" y="35"/>
                      <a:pt x="302" y="35"/>
                      <a:pt x="299" y="33"/>
                    </a:cubicBezTo>
                    <a:cubicBezTo>
                      <a:pt x="298" y="32"/>
                      <a:pt x="297" y="31"/>
                      <a:pt x="294" y="30"/>
                    </a:cubicBezTo>
                    <a:cubicBezTo>
                      <a:pt x="286" y="28"/>
                      <a:pt x="279" y="36"/>
                      <a:pt x="272" y="27"/>
                    </a:cubicBezTo>
                    <a:cubicBezTo>
                      <a:pt x="269" y="23"/>
                      <a:pt x="272" y="19"/>
                      <a:pt x="265" y="18"/>
                    </a:cubicBezTo>
                    <a:cubicBezTo>
                      <a:pt x="261" y="18"/>
                      <a:pt x="257" y="21"/>
                      <a:pt x="252" y="19"/>
                    </a:cubicBezTo>
                    <a:cubicBezTo>
                      <a:pt x="247" y="17"/>
                      <a:pt x="248" y="14"/>
                      <a:pt x="246" y="9"/>
                    </a:cubicBezTo>
                    <a:cubicBezTo>
                      <a:pt x="245" y="7"/>
                      <a:pt x="238" y="0"/>
                      <a:pt x="239" y="8"/>
                    </a:cubicBezTo>
                    <a:cubicBezTo>
                      <a:pt x="226" y="13"/>
                      <a:pt x="211" y="6"/>
                      <a:pt x="199" y="8"/>
                    </a:cubicBezTo>
                    <a:cubicBezTo>
                      <a:pt x="194" y="9"/>
                      <a:pt x="187" y="10"/>
                      <a:pt x="182" y="11"/>
                    </a:cubicBezTo>
                    <a:cubicBezTo>
                      <a:pt x="179" y="12"/>
                      <a:pt x="175" y="14"/>
                      <a:pt x="172" y="15"/>
                    </a:cubicBezTo>
                    <a:cubicBezTo>
                      <a:pt x="162" y="20"/>
                      <a:pt x="156" y="28"/>
                      <a:pt x="145" y="30"/>
                    </a:cubicBezTo>
                    <a:cubicBezTo>
                      <a:pt x="137" y="32"/>
                      <a:pt x="131" y="37"/>
                      <a:pt x="122" y="37"/>
                    </a:cubicBezTo>
                    <a:cubicBezTo>
                      <a:pt x="118" y="36"/>
                      <a:pt x="113" y="36"/>
                      <a:pt x="110" y="35"/>
                    </a:cubicBezTo>
                    <a:cubicBezTo>
                      <a:pt x="107" y="34"/>
                      <a:pt x="103" y="32"/>
                      <a:pt x="100" y="32"/>
                    </a:cubicBezTo>
                    <a:cubicBezTo>
                      <a:pt x="96" y="33"/>
                      <a:pt x="85" y="43"/>
                      <a:pt x="86" y="47"/>
                    </a:cubicBezTo>
                    <a:cubicBezTo>
                      <a:pt x="89" y="47"/>
                      <a:pt x="95" y="48"/>
                      <a:pt x="92" y="52"/>
                    </a:cubicBezTo>
                    <a:cubicBezTo>
                      <a:pt x="91" y="55"/>
                      <a:pt x="87" y="54"/>
                      <a:pt x="85" y="54"/>
                    </a:cubicBezTo>
                    <a:cubicBezTo>
                      <a:pt x="82" y="55"/>
                      <a:pt x="79" y="57"/>
                      <a:pt x="76" y="58"/>
                    </a:cubicBezTo>
                    <a:cubicBezTo>
                      <a:pt x="76" y="62"/>
                      <a:pt x="81" y="61"/>
                      <a:pt x="83" y="64"/>
                    </a:cubicBezTo>
                    <a:cubicBezTo>
                      <a:pt x="81" y="67"/>
                      <a:pt x="75" y="65"/>
                      <a:pt x="72" y="65"/>
                    </a:cubicBezTo>
                    <a:cubicBezTo>
                      <a:pt x="65" y="64"/>
                      <a:pt x="57" y="65"/>
                      <a:pt x="50" y="66"/>
                    </a:cubicBezTo>
                    <a:cubicBezTo>
                      <a:pt x="48" y="66"/>
                      <a:pt x="46" y="67"/>
                      <a:pt x="44" y="67"/>
                    </a:cubicBezTo>
                    <a:cubicBezTo>
                      <a:pt x="41" y="67"/>
                      <a:pt x="39" y="64"/>
                      <a:pt x="36" y="64"/>
                    </a:cubicBezTo>
                    <a:cubicBezTo>
                      <a:pt x="34" y="63"/>
                      <a:pt x="32" y="63"/>
                      <a:pt x="29" y="64"/>
                    </a:cubicBezTo>
                    <a:cubicBezTo>
                      <a:pt x="22" y="66"/>
                      <a:pt x="16" y="69"/>
                      <a:pt x="11" y="74"/>
                    </a:cubicBezTo>
                    <a:cubicBezTo>
                      <a:pt x="7" y="77"/>
                      <a:pt x="7" y="78"/>
                      <a:pt x="5" y="84"/>
                    </a:cubicBezTo>
                    <a:cubicBezTo>
                      <a:pt x="3" y="88"/>
                      <a:pt x="0" y="90"/>
                      <a:pt x="1" y="95"/>
                    </a:cubicBezTo>
                    <a:cubicBezTo>
                      <a:pt x="10" y="98"/>
                      <a:pt x="17" y="91"/>
                      <a:pt x="26" y="91"/>
                    </a:cubicBezTo>
                    <a:cubicBezTo>
                      <a:pt x="26" y="91"/>
                      <a:pt x="17" y="105"/>
                      <a:pt x="19" y="105"/>
                    </a:cubicBezTo>
                    <a:cubicBezTo>
                      <a:pt x="25" y="105"/>
                      <a:pt x="19" y="116"/>
                      <a:pt x="27" y="116"/>
                    </a:cubicBezTo>
                    <a:cubicBezTo>
                      <a:pt x="27" y="117"/>
                      <a:pt x="24" y="119"/>
                      <a:pt x="24" y="121"/>
                    </a:cubicBezTo>
                    <a:cubicBezTo>
                      <a:pt x="23" y="125"/>
                      <a:pt x="26" y="129"/>
                      <a:pt x="26" y="133"/>
                    </a:cubicBezTo>
                    <a:cubicBezTo>
                      <a:pt x="20" y="132"/>
                      <a:pt x="16" y="129"/>
                      <a:pt x="13" y="123"/>
                    </a:cubicBezTo>
                    <a:cubicBezTo>
                      <a:pt x="8" y="125"/>
                      <a:pt x="15" y="133"/>
                      <a:pt x="8" y="136"/>
                    </a:cubicBezTo>
                    <a:cubicBezTo>
                      <a:pt x="13" y="141"/>
                      <a:pt x="19" y="142"/>
                      <a:pt x="25" y="145"/>
                    </a:cubicBezTo>
                    <a:cubicBezTo>
                      <a:pt x="31" y="147"/>
                      <a:pt x="39" y="152"/>
                      <a:pt x="29" y="154"/>
                    </a:cubicBezTo>
                    <a:cubicBezTo>
                      <a:pt x="25" y="154"/>
                      <a:pt x="11" y="152"/>
                      <a:pt x="20" y="159"/>
                    </a:cubicBezTo>
                    <a:cubicBezTo>
                      <a:pt x="25" y="164"/>
                      <a:pt x="33" y="159"/>
                      <a:pt x="33" y="169"/>
                    </a:cubicBezTo>
                    <a:cubicBezTo>
                      <a:pt x="35" y="170"/>
                      <a:pt x="41" y="170"/>
                      <a:pt x="41" y="173"/>
                    </a:cubicBezTo>
                    <a:cubicBezTo>
                      <a:pt x="43" y="177"/>
                      <a:pt x="37" y="177"/>
                      <a:pt x="34" y="177"/>
                    </a:cubicBezTo>
                    <a:cubicBezTo>
                      <a:pt x="34" y="184"/>
                      <a:pt x="42" y="181"/>
                      <a:pt x="46" y="181"/>
                    </a:cubicBezTo>
                    <a:cubicBezTo>
                      <a:pt x="51" y="181"/>
                      <a:pt x="61" y="182"/>
                      <a:pt x="53" y="188"/>
                    </a:cubicBezTo>
                    <a:cubicBezTo>
                      <a:pt x="51" y="189"/>
                      <a:pt x="37" y="186"/>
                      <a:pt x="41" y="191"/>
                    </a:cubicBezTo>
                    <a:cubicBezTo>
                      <a:pt x="43" y="195"/>
                      <a:pt x="48" y="190"/>
                      <a:pt x="52" y="191"/>
                    </a:cubicBezTo>
                    <a:cubicBezTo>
                      <a:pt x="52" y="193"/>
                      <a:pt x="53" y="195"/>
                      <a:pt x="54" y="196"/>
                    </a:cubicBezTo>
                    <a:cubicBezTo>
                      <a:pt x="58" y="194"/>
                      <a:pt x="62" y="189"/>
                      <a:pt x="67" y="189"/>
                    </a:cubicBezTo>
                    <a:cubicBezTo>
                      <a:pt x="71" y="189"/>
                      <a:pt x="77" y="199"/>
                      <a:pt x="80" y="191"/>
                    </a:cubicBezTo>
                    <a:cubicBezTo>
                      <a:pt x="87" y="193"/>
                      <a:pt x="83" y="198"/>
                      <a:pt x="84" y="202"/>
                    </a:cubicBezTo>
                    <a:cubicBezTo>
                      <a:pt x="86" y="204"/>
                      <a:pt x="91" y="208"/>
                      <a:pt x="94" y="208"/>
                    </a:cubicBezTo>
                    <a:cubicBezTo>
                      <a:pt x="99" y="210"/>
                      <a:pt x="118" y="206"/>
                      <a:pt x="121" y="202"/>
                    </a:cubicBezTo>
                    <a:cubicBezTo>
                      <a:pt x="127" y="193"/>
                      <a:pt x="120" y="184"/>
                      <a:pt x="136" y="186"/>
                    </a:cubicBezTo>
                    <a:cubicBezTo>
                      <a:pt x="145" y="188"/>
                      <a:pt x="159" y="193"/>
                      <a:pt x="165" y="200"/>
                    </a:cubicBezTo>
                    <a:cubicBezTo>
                      <a:pt x="170" y="205"/>
                      <a:pt x="170" y="211"/>
                      <a:pt x="178" y="212"/>
                    </a:cubicBezTo>
                    <a:cubicBezTo>
                      <a:pt x="181" y="213"/>
                      <a:pt x="186" y="211"/>
                      <a:pt x="191" y="211"/>
                    </a:cubicBezTo>
                    <a:cubicBezTo>
                      <a:pt x="197" y="210"/>
                      <a:pt x="202" y="209"/>
                      <a:pt x="207" y="208"/>
                    </a:cubicBezTo>
                    <a:cubicBezTo>
                      <a:pt x="213" y="206"/>
                      <a:pt x="213" y="204"/>
                      <a:pt x="217" y="201"/>
                    </a:cubicBezTo>
                    <a:cubicBezTo>
                      <a:pt x="220" y="197"/>
                      <a:pt x="223" y="192"/>
                      <a:pt x="227" y="190"/>
                    </a:cubicBezTo>
                    <a:cubicBezTo>
                      <a:pt x="233" y="186"/>
                      <a:pt x="233" y="189"/>
                      <a:pt x="238" y="191"/>
                    </a:cubicBezTo>
                    <a:cubicBezTo>
                      <a:pt x="251" y="195"/>
                      <a:pt x="254" y="196"/>
                      <a:pt x="265" y="189"/>
                    </a:cubicBezTo>
                    <a:cubicBezTo>
                      <a:pt x="268" y="187"/>
                      <a:pt x="272" y="180"/>
                      <a:pt x="272" y="190"/>
                    </a:cubicBezTo>
                    <a:cubicBezTo>
                      <a:pt x="272" y="194"/>
                      <a:pt x="266" y="199"/>
                      <a:pt x="262" y="201"/>
                    </a:cubicBezTo>
                    <a:cubicBezTo>
                      <a:pt x="262" y="206"/>
                      <a:pt x="266" y="210"/>
                      <a:pt x="265" y="215"/>
                    </a:cubicBezTo>
                    <a:cubicBezTo>
                      <a:pt x="265" y="215"/>
                      <a:pt x="265" y="215"/>
                      <a:pt x="265" y="216"/>
                    </a:cubicBezTo>
                    <a:cubicBezTo>
                      <a:pt x="267" y="217"/>
                      <a:pt x="270" y="218"/>
                      <a:pt x="273" y="219"/>
                    </a:cubicBezTo>
                    <a:cubicBezTo>
                      <a:pt x="275" y="213"/>
                      <a:pt x="278" y="206"/>
                      <a:pt x="285" y="206"/>
                    </a:cubicBezTo>
                    <a:cubicBezTo>
                      <a:pt x="285" y="184"/>
                      <a:pt x="285" y="189"/>
                      <a:pt x="302" y="193"/>
                    </a:cubicBezTo>
                    <a:cubicBezTo>
                      <a:pt x="313" y="195"/>
                      <a:pt x="318" y="186"/>
                      <a:pt x="328" y="186"/>
                    </a:cubicBezTo>
                    <a:cubicBezTo>
                      <a:pt x="339" y="185"/>
                      <a:pt x="347" y="192"/>
                      <a:pt x="360" y="191"/>
                    </a:cubicBezTo>
                    <a:cubicBezTo>
                      <a:pt x="371" y="189"/>
                      <a:pt x="383" y="182"/>
                      <a:pt x="393" y="179"/>
                    </a:cubicBezTo>
                    <a:cubicBezTo>
                      <a:pt x="401" y="176"/>
                      <a:pt x="406" y="178"/>
                      <a:pt x="414" y="177"/>
                    </a:cubicBezTo>
                    <a:cubicBezTo>
                      <a:pt x="420" y="177"/>
                      <a:pt x="426" y="172"/>
                      <a:pt x="431" y="172"/>
                    </a:cubicBezTo>
                    <a:cubicBezTo>
                      <a:pt x="437" y="171"/>
                      <a:pt x="439" y="174"/>
                      <a:pt x="445" y="175"/>
                    </a:cubicBezTo>
                    <a:cubicBezTo>
                      <a:pt x="448" y="164"/>
                      <a:pt x="478" y="172"/>
                      <a:pt x="487" y="171"/>
                    </a:cubicBezTo>
                    <a:cubicBezTo>
                      <a:pt x="488" y="174"/>
                      <a:pt x="490" y="177"/>
                      <a:pt x="491" y="181"/>
                    </a:cubicBezTo>
                    <a:cubicBezTo>
                      <a:pt x="493" y="179"/>
                      <a:pt x="497" y="177"/>
                      <a:pt x="499" y="175"/>
                    </a:cubicBezTo>
                    <a:cubicBezTo>
                      <a:pt x="500" y="176"/>
                      <a:pt x="501" y="178"/>
                      <a:pt x="503" y="179"/>
                    </a:cubicBezTo>
                    <a:cubicBezTo>
                      <a:pt x="503" y="175"/>
                      <a:pt x="503" y="171"/>
                      <a:pt x="501" y="167"/>
                    </a:cubicBezTo>
                    <a:cubicBezTo>
                      <a:pt x="499" y="165"/>
                      <a:pt x="498" y="163"/>
                      <a:pt x="496" y="161"/>
                    </a:cubicBezTo>
                    <a:cubicBezTo>
                      <a:pt x="494" y="157"/>
                      <a:pt x="497" y="153"/>
                      <a:pt x="490" y="154"/>
                    </a:cubicBezTo>
                    <a:cubicBezTo>
                      <a:pt x="490" y="152"/>
                      <a:pt x="489" y="147"/>
                      <a:pt x="489" y="144"/>
                    </a:cubicBezTo>
                    <a:cubicBezTo>
                      <a:pt x="490" y="141"/>
                      <a:pt x="492" y="138"/>
                      <a:pt x="492" y="133"/>
                    </a:cubicBezTo>
                    <a:cubicBezTo>
                      <a:pt x="491" y="126"/>
                      <a:pt x="490" y="118"/>
                      <a:pt x="488" y="111"/>
                    </a:cubicBezTo>
                    <a:cubicBezTo>
                      <a:pt x="487" y="108"/>
                      <a:pt x="482" y="105"/>
                      <a:pt x="483" y="102"/>
                    </a:cubicBezTo>
                    <a:cubicBezTo>
                      <a:pt x="485" y="99"/>
                      <a:pt x="487" y="100"/>
                      <a:pt x="489" y="99"/>
                    </a:cubicBezTo>
                    <a:cubicBezTo>
                      <a:pt x="494" y="96"/>
                      <a:pt x="491" y="93"/>
                      <a:pt x="495" y="89"/>
                    </a:cubicBezTo>
                    <a:cubicBezTo>
                      <a:pt x="496" y="88"/>
                      <a:pt x="498" y="87"/>
                      <a:pt x="500" y="87"/>
                    </a:cubicBezTo>
                    <a:cubicBezTo>
                      <a:pt x="499" y="84"/>
                      <a:pt x="497" y="81"/>
                      <a:pt x="493" y="7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4" name="Freeform 606">
                <a:extLst>
                  <a:ext uri="{FF2B5EF4-FFF2-40B4-BE49-F238E27FC236}">
                    <a16:creationId xmlns:a16="http://schemas.microsoft.com/office/drawing/2014/main" id="{974BC90F-DDCF-42BA-8ABC-4FD5DB5D3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730" y="3563370"/>
                <a:ext cx="35758" cy="27280"/>
              </a:xfrm>
              <a:custGeom>
                <a:avLst/>
                <a:gdLst>
                  <a:gd name="T0" fmla="*/ 20 w 41"/>
                  <a:gd name="T1" fmla="*/ 24 h 31"/>
                  <a:gd name="T2" fmla="*/ 32 w 41"/>
                  <a:gd name="T3" fmla="*/ 31 h 31"/>
                  <a:gd name="T4" fmla="*/ 41 w 41"/>
                  <a:gd name="T5" fmla="*/ 30 h 31"/>
                  <a:gd name="T6" fmla="*/ 36 w 41"/>
                  <a:gd name="T7" fmla="*/ 20 h 31"/>
                  <a:gd name="T8" fmla="*/ 17 w 41"/>
                  <a:gd name="T9" fmla="*/ 5 h 31"/>
                  <a:gd name="T10" fmla="*/ 0 w 41"/>
                  <a:gd name="T11" fmla="*/ 0 h 31"/>
                  <a:gd name="T12" fmla="*/ 8 w 41"/>
                  <a:gd name="T13" fmla="*/ 12 h 31"/>
                  <a:gd name="T14" fmla="*/ 20 w 41"/>
                  <a:gd name="T15" fmla="*/ 2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1">
                    <a:moveTo>
                      <a:pt x="20" y="24"/>
                    </a:moveTo>
                    <a:cubicBezTo>
                      <a:pt x="22" y="26"/>
                      <a:pt x="28" y="30"/>
                      <a:pt x="32" y="31"/>
                    </a:cubicBezTo>
                    <a:cubicBezTo>
                      <a:pt x="34" y="31"/>
                      <a:pt x="38" y="31"/>
                      <a:pt x="41" y="30"/>
                    </a:cubicBezTo>
                    <a:cubicBezTo>
                      <a:pt x="38" y="28"/>
                      <a:pt x="37" y="24"/>
                      <a:pt x="36" y="20"/>
                    </a:cubicBezTo>
                    <a:cubicBezTo>
                      <a:pt x="34" y="10"/>
                      <a:pt x="26" y="8"/>
                      <a:pt x="17" y="5"/>
                    </a:cubicBezTo>
                    <a:cubicBezTo>
                      <a:pt x="13" y="3"/>
                      <a:pt x="6" y="0"/>
                      <a:pt x="0" y="0"/>
                    </a:cubicBezTo>
                    <a:cubicBezTo>
                      <a:pt x="1" y="4"/>
                      <a:pt x="5" y="8"/>
                      <a:pt x="8" y="12"/>
                    </a:cubicBezTo>
                    <a:cubicBezTo>
                      <a:pt x="11" y="16"/>
                      <a:pt x="16" y="21"/>
                      <a:pt x="20" y="2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5" name="Freeform 607">
                <a:extLst>
                  <a:ext uri="{FF2B5EF4-FFF2-40B4-BE49-F238E27FC236}">
                    <a16:creationId xmlns:a16="http://schemas.microsoft.com/office/drawing/2014/main" id="{EFBC5661-B619-42CB-808B-2246ED229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879" y="3561896"/>
                <a:ext cx="451956" cy="404032"/>
              </a:xfrm>
              <a:custGeom>
                <a:avLst/>
                <a:gdLst>
                  <a:gd name="T0" fmla="*/ 500 w 519"/>
                  <a:gd name="T1" fmla="*/ 374 h 464"/>
                  <a:gd name="T2" fmla="*/ 466 w 519"/>
                  <a:gd name="T3" fmla="*/ 344 h 464"/>
                  <a:gd name="T4" fmla="*/ 451 w 519"/>
                  <a:gd name="T5" fmla="*/ 325 h 464"/>
                  <a:gd name="T6" fmla="*/ 474 w 519"/>
                  <a:gd name="T7" fmla="*/ 284 h 464"/>
                  <a:gd name="T8" fmla="*/ 448 w 519"/>
                  <a:gd name="T9" fmla="*/ 261 h 464"/>
                  <a:gd name="T10" fmla="*/ 444 w 519"/>
                  <a:gd name="T11" fmla="*/ 233 h 464"/>
                  <a:gd name="T12" fmla="*/ 440 w 519"/>
                  <a:gd name="T13" fmla="*/ 199 h 464"/>
                  <a:gd name="T14" fmla="*/ 453 w 519"/>
                  <a:gd name="T15" fmla="*/ 173 h 464"/>
                  <a:gd name="T16" fmla="*/ 460 w 519"/>
                  <a:gd name="T17" fmla="*/ 129 h 464"/>
                  <a:gd name="T18" fmla="*/ 450 w 519"/>
                  <a:gd name="T19" fmla="*/ 108 h 464"/>
                  <a:gd name="T20" fmla="*/ 428 w 519"/>
                  <a:gd name="T21" fmla="*/ 96 h 464"/>
                  <a:gd name="T22" fmla="*/ 406 w 519"/>
                  <a:gd name="T23" fmla="*/ 78 h 464"/>
                  <a:gd name="T24" fmla="*/ 356 w 519"/>
                  <a:gd name="T25" fmla="*/ 61 h 464"/>
                  <a:gd name="T26" fmla="*/ 332 w 519"/>
                  <a:gd name="T27" fmla="*/ 53 h 464"/>
                  <a:gd name="T28" fmla="*/ 317 w 519"/>
                  <a:gd name="T29" fmla="*/ 59 h 464"/>
                  <a:gd name="T30" fmla="*/ 286 w 519"/>
                  <a:gd name="T31" fmla="*/ 80 h 464"/>
                  <a:gd name="T32" fmla="*/ 265 w 519"/>
                  <a:gd name="T33" fmla="*/ 85 h 464"/>
                  <a:gd name="T34" fmla="*/ 267 w 519"/>
                  <a:gd name="T35" fmla="*/ 97 h 464"/>
                  <a:gd name="T36" fmla="*/ 230 w 519"/>
                  <a:gd name="T37" fmla="*/ 106 h 464"/>
                  <a:gd name="T38" fmla="*/ 172 w 519"/>
                  <a:gd name="T39" fmla="*/ 87 h 464"/>
                  <a:gd name="T40" fmla="*/ 129 w 519"/>
                  <a:gd name="T41" fmla="*/ 47 h 464"/>
                  <a:gd name="T42" fmla="*/ 107 w 519"/>
                  <a:gd name="T43" fmla="*/ 32 h 464"/>
                  <a:gd name="T44" fmla="*/ 111 w 519"/>
                  <a:gd name="T45" fmla="*/ 22 h 464"/>
                  <a:gd name="T46" fmla="*/ 87 w 519"/>
                  <a:gd name="T47" fmla="*/ 16 h 464"/>
                  <a:gd name="T48" fmla="*/ 67 w 519"/>
                  <a:gd name="T49" fmla="*/ 31 h 464"/>
                  <a:gd name="T50" fmla="*/ 50 w 519"/>
                  <a:gd name="T51" fmla="*/ 33 h 464"/>
                  <a:gd name="T52" fmla="*/ 26 w 519"/>
                  <a:gd name="T53" fmla="*/ 14 h 464"/>
                  <a:gd name="T54" fmla="*/ 13 w 519"/>
                  <a:gd name="T55" fmla="*/ 4 h 464"/>
                  <a:gd name="T56" fmla="*/ 1 w 519"/>
                  <a:gd name="T57" fmla="*/ 17 h 464"/>
                  <a:gd name="T58" fmla="*/ 10 w 519"/>
                  <a:gd name="T59" fmla="*/ 48 h 464"/>
                  <a:gd name="T60" fmla="*/ 8 w 519"/>
                  <a:gd name="T61" fmla="*/ 69 h 464"/>
                  <a:gd name="T62" fmla="*/ 19 w 519"/>
                  <a:gd name="T63" fmla="*/ 82 h 464"/>
                  <a:gd name="T64" fmla="*/ 24 w 519"/>
                  <a:gd name="T65" fmla="*/ 98 h 464"/>
                  <a:gd name="T66" fmla="*/ 62 w 519"/>
                  <a:gd name="T67" fmla="*/ 136 h 464"/>
                  <a:gd name="T68" fmla="*/ 40 w 519"/>
                  <a:gd name="T69" fmla="*/ 193 h 464"/>
                  <a:gd name="T70" fmla="*/ 100 w 519"/>
                  <a:gd name="T71" fmla="*/ 268 h 464"/>
                  <a:gd name="T72" fmla="*/ 104 w 519"/>
                  <a:gd name="T73" fmla="*/ 289 h 464"/>
                  <a:gd name="T74" fmla="*/ 119 w 519"/>
                  <a:gd name="T75" fmla="*/ 317 h 464"/>
                  <a:gd name="T76" fmla="*/ 169 w 519"/>
                  <a:gd name="T77" fmla="*/ 332 h 464"/>
                  <a:gd name="T78" fmla="*/ 189 w 519"/>
                  <a:gd name="T79" fmla="*/ 372 h 464"/>
                  <a:gd name="T80" fmla="*/ 233 w 519"/>
                  <a:gd name="T81" fmla="*/ 402 h 464"/>
                  <a:gd name="T82" fmla="*/ 313 w 519"/>
                  <a:gd name="T83" fmla="*/ 416 h 464"/>
                  <a:gd name="T84" fmla="*/ 352 w 519"/>
                  <a:gd name="T85" fmla="*/ 435 h 464"/>
                  <a:gd name="T86" fmla="*/ 436 w 519"/>
                  <a:gd name="T87" fmla="*/ 461 h 464"/>
                  <a:gd name="T88" fmla="*/ 472 w 519"/>
                  <a:gd name="T89" fmla="*/ 462 h 464"/>
                  <a:gd name="T90" fmla="*/ 476 w 519"/>
                  <a:gd name="T91" fmla="*/ 444 h 464"/>
                  <a:gd name="T92" fmla="*/ 486 w 519"/>
                  <a:gd name="T93" fmla="*/ 429 h 464"/>
                  <a:gd name="T94" fmla="*/ 512 w 519"/>
                  <a:gd name="T95" fmla="*/ 417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9" h="464">
                    <a:moveTo>
                      <a:pt x="501" y="403"/>
                    </a:moveTo>
                    <a:cubicBezTo>
                      <a:pt x="501" y="401"/>
                      <a:pt x="499" y="374"/>
                      <a:pt x="500" y="374"/>
                    </a:cubicBezTo>
                    <a:cubicBezTo>
                      <a:pt x="495" y="375"/>
                      <a:pt x="483" y="367"/>
                      <a:pt x="478" y="365"/>
                    </a:cubicBezTo>
                    <a:cubicBezTo>
                      <a:pt x="469" y="359"/>
                      <a:pt x="468" y="354"/>
                      <a:pt x="466" y="344"/>
                    </a:cubicBezTo>
                    <a:cubicBezTo>
                      <a:pt x="466" y="340"/>
                      <a:pt x="466" y="337"/>
                      <a:pt x="462" y="333"/>
                    </a:cubicBezTo>
                    <a:cubicBezTo>
                      <a:pt x="459" y="330"/>
                      <a:pt x="451" y="330"/>
                      <a:pt x="451" y="325"/>
                    </a:cubicBezTo>
                    <a:cubicBezTo>
                      <a:pt x="449" y="313"/>
                      <a:pt x="470" y="304"/>
                      <a:pt x="474" y="295"/>
                    </a:cubicBezTo>
                    <a:cubicBezTo>
                      <a:pt x="474" y="293"/>
                      <a:pt x="474" y="286"/>
                      <a:pt x="474" y="284"/>
                    </a:cubicBezTo>
                    <a:cubicBezTo>
                      <a:pt x="472" y="273"/>
                      <a:pt x="464" y="276"/>
                      <a:pt x="456" y="275"/>
                    </a:cubicBezTo>
                    <a:cubicBezTo>
                      <a:pt x="445" y="274"/>
                      <a:pt x="447" y="270"/>
                      <a:pt x="448" y="261"/>
                    </a:cubicBezTo>
                    <a:cubicBezTo>
                      <a:pt x="448" y="255"/>
                      <a:pt x="449" y="250"/>
                      <a:pt x="448" y="245"/>
                    </a:cubicBezTo>
                    <a:cubicBezTo>
                      <a:pt x="448" y="239"/>
                      <a:pt x="446" y="238"/>
                      <a:pt x="444" y="233"/>
                    </a:cubicBezTo>
                    <a:cubicBezTo>
                      <a:pt x="438" y="220"/>
                      <a:pt x="448" y="221"/>
                      <a:pt x="450" y="210"/>
                    </a:cubicBezTo>
                    <a:cubicBezTo>
                      <a:pt x="442" y="208"/>
                      <a:pt x="441" y="207"/>
                      <a:pt x="440" y="199"/>
                    </a:cubicBezTo>
                    <a:cubicBezTo>
                      <a:pt x="440" y="193"/>
                      <a:pt x="440" y="186"/>
                      <a:pt x="447" y="185"/>
                    </a:cubicBezTo>
                    <a:cubicBezTo>
                      <a:pt x="443" y="177"/>
                      <a:pt x="450" y="177"/>
                      <a:pt x="453" y="173"/>
                    </a:cubicBezTo>
                    <a:cubicBezTo>
                      <a:pt x="455" y="170"/>
                      <a:pt x="456" y="162"/>
                      <a:pt x="457" y="158"/>
                    </a:cubicBezTo>
                    <a:cubicBezTo>
                      <a:pt x="460" y="149"/>
                      <a:pt x="461" y="139"/>
                      <a:pt x="460" y="129"/>
                    </a:cubicBezTo>
                    <a:cubicBezTo>
                      <a:pt x="459" y="125"/>
                      <a:pt x="458" y="120"/>
                      <a:pt x="457" y="116"/>
                    </a:cubicBezTo>
                    <a:cubicBezTo>
                      <a:pt x="456" y="108"/>
                      <a:pt x="458" y="109"/>
                      <a:pt x="450" y="108"/>
                    </a:cubicBezTo>
                    <a:cubicBezTo>
                      <a:pt x="446" y="107"/>
                      <a:pt x="441" y="109"/>
                      <a:pt x="437" y="108"/>
                    </a:cubicBezTo>
                    <a:cubicBezTo>
                      <a:pt x="431" y="105"/>
                      <a:pt x="432" y="100"/>
                      <a:pt x="428" y="96"/>
                    </a:cubicBezTo>
                    <a:cubicBezTo>
                      <a:pt x="425" y="92"/>
                      <a:pt x="420" y="93"/>
                      <a:pt x="415" y="90"/>
                    </a:cubicBezTo>
                    <a:cubicBezTo>
                      <a:pt x="411" y="87"/>
                      <a:pt x="409" y="82"/>
                      <a:pt x="406" y="78"/>
                    </a:cubicBezTo>
                    <a:cubicBezTo>
                      <a:pt x="399" y="71"/>
                      <a:pt x="390" y="73"/>
                      <a:pt x="381" y="73"/>
                    </a:cubicBezTo>
                    <a:cubicBezTo>
                      <a:pt x="377" y="66"/>
                      <a:pt x="363" y="62"/>
                      <a:pt x="356" y="61"/>
                    </a:cubicBezTo>
                    <a:cubicBezTo>
                      <a:pt x="356" y="58"/>
                      <a:pt x="354" y="55"/>
                      <a:pt x="352" y="53"/>
                    </a:cubicBezTo>
                    <a:cubicBezTo>
                      <a:pt x="345" y="56"/>
                      <a:pt x="338" y="51"/>
                      <a:pt x="332" y="53"/>
                    </a:cubicBezTo>
                    <a:cubicBezTo>
                      <a:pt x="329" y="55"/>
                      <a:pt x="329" y="59"/>
                      <a:pt x="327" y="60"/>
                    </a:cubicBezTo>
                    <a:cubicBezTo>
                      <a:pt x="324" y="61"/>
                      <a:pt x="320" y="59"/>
                      <a:pt x="317" y="59"/>
                    </a:cubicBezTo>
                    <a:cubicBezTo>
                      <a:pt x="308" y="58"/>
                      <a:pt x="305" y="61"/>
                      <a:pt x="298" y="65"/>
                    </a:cubicBezTo>
                    <a:cubicBezTo>
                      <a:pt x="289" y="70"/>
                      <a:pt x="290" y="71"/>
                      <a:pt x="286" y="80"/>
                    </a:cubicBezTo>
                    <a:cubicBezTo>
                      <a:pt x="280" y="80"/>
                      <a:pt x="278" y="85"/>
                      <a:pt x="273" y="86"/>
                    </a:cubicBezTo>
                    <a:cubicBezTo>
                      <a:pt x="271" y="86"/>
                      <a:pt x="268" y="85"/>
                      <a:pt x="265" y="85"/>
                    </a:cubicBezTo>
                    <a:cubicBezTo>
                      <a:pt x="265" y="85"/>
                      <a:pt x="265" y="85"/>
                      <a:pt x="265" y="86"/>
                    </a:cubicBezTo>
                    <a:cubicBezTo>
                      <a:pt x="266" y="88"/>
                      <a:pt x="269" y="95"/>
                      <a:pt x="267" y="97"/>
                    </a:cubicBezTo>
                    <a:cubicBezTo>
                      <a:pt x="266" y="101"/>
                      <a:pt x="261" y="99"/>
                      <a:pt x="257" y="99"/>
                    </a:cubicBezTo>
                    <a:cubicBezTo>
                      <a:pt x="247" y="99"/>
                      <a:pt x="239" y="103"/>
                      <a:pt x="230" y="106"/>
                    </a:cubicBezTo>
                    <a:cubicBezTo>
                      <a:pt x="216" y="110"/>
                      <a:pt x="184" y="111"/>
                      <a:pt x="175" y="96"/>
                    </a:cubicBezTo>
                    <a:cubicBezTo>
                      <a:pt x="173" y="92"/>
                      <a:pt x="175" y="90"/>
                      <a:pt x="172" y="87"/>
                    </a:cubicBezTo>
                    <a:cubicBezTo>
                      <a:pt x="165" y="80"/>
                      <a:pt x="156" y="82"/>
                      <a:pt x="148" y="80"/>
                    </a:cubicBezTo>
                    <a:cubicBezTo>
                      <a:pt x="134" y="77"/>
                      <a:pt x="129" y="61"/>
                      <a:pt x="129" y="47"/>
                    </a:cubicBezTo>
                    <a:cubicBezTo>
                      <a:pt x="127" y="47"/>
                      <a:pt x="125" y="48"/>
                      <a:pt x="123" y="47"/>
                    </a:cubicBezTo>
                    <a:cubicBezTo>
                      <a:pt x="120" y="46"/>
                      <a:pt x="106" y="34"/>
                      <a:pt x="107" y="32"/>
                    </a:cubicBezTo>
                    <a:cubicBezTo>
                      <a:pt x="107" y="30"/>
                      <a:pt x="112" y="30"/>
                      <a:pt x="113" y="28"/>
                    </a:cubicBezTo>
                    <a:cubicBezTo>
                      <a:pt x="114" y="25"/>
                      <a:pt x="111" y="24"/>
                      <a:pt x="111" y="22"/>
                    </a:cubicBezTo>
                    <a:cubicBezTo>
                      <a:pt x="111" y="17"/>
                      <a:pt x="114" y="16"/>
                      <a:pt x="111" y="11"/>
                    </a:cubicBezTo>
                    <a:cubicBezTo>
                      <a:pt x="104" y="0"/>
                      <a:pt x="94" y="12"/>
                      <a:pt x="87" y="16"/>
                    </a:cubicBezTo>
                    <a:cubicBezTo>
                      <a:pt x="83" y="18"/>
                      <a:pt x="80" y="20"/>
                      <a:pt x="76" y="23"/>
                    </a:cubicBezTo>
                    <a:cubicBezTo>
                      <a:pt x="73" y="26"/>
                      <a:pt x="70" y="29"/>
                      <a:pt x="67" y="31"/>
                    </a:cubicBezTo>
                    <a:cubicBezTo>
                      <a:pt x="63" y="33"/>
                      <a:pt x="61" y="33"/>
                      <a:pt x="59" y="32"/>
                    </a:cubicBezTo>
                    <a:cubicBezTo>
                      <a:pt x="56" y="33"/>
                      <a:pt x="52" y="33"/>
                      <a:pt x="50" y="33"/>
                    </a:cubicBezTo>
                    <a:cubicBezTo>
                      <a:pt x="46" y="32"/>
                      <a:pt x="40" y="28"/>
                      <a:pt x="38" y="26"/>
                    </a:cubicBezTo>
                    <a:cubicBezTo>
                      <a:pt x="34" y="23"/>
                      <a:pt x="29" y="18"/>
                      <a:pt x="26" y="14"/>
                    </a:cubicBezTo>
                    <a:cubicBezTo>
                      <a:pt x="23" y="10"/>
                      <a:pt x="19" y="6"/>
                      <a:pt x="18" y="2"/>
                    </a:cubicBezTo>
                    <a:cubicBezTo>
                      <a:pt x="16" y="2"/>
                      <a:pt x="14" y="3"/>
                      <a:pt x="13" y="4"/>
                    </a:cubicBezTo>
                    <a:cubicBezTo>
                      <a:pt x="9" y="8"/>
                      <a:pt x="12" y="11"/>
                      <a:pt x="7" y="14"/>
                    </a:cubicBezTo>
                    <a:cubicBezTo>
                      <a:pt x="5" y="15"/>
                      <a:pt x="3" y="14"/>
                      <a:pt x="1" y="17"/>
                    </a:cubicBezTo>
                    <a:cubicBezTo>
                      <a:pt x="0" y="20"/>
                      <a:pt x="5" y="23"/>
                      <a:pt x="6" y="26"/>
                    </a:cubicBezTo>
                    <a:cubicBezTo>
                      <a:pt x="8" y="33"/>
                      <a:pt x="9" y="41"/>
                      <a:pt x="10" y="48"/>
                    </a:cubicBezTo>
                    <a:cubicBezTo>
                      <a:pt x="10" y="53"/>
                      <a:pt x="8" y="56"/>
                      <a:pt x="7" y="59"/>
                    </a:cubicBezTo>
                    <a:cubicBezTo>
                      <a:pt x="7" y="62"/>
                      <a:pt x="8" y="67"/>
                      <a:pt x="8" y="69"/>
                    </a:cubicBezTo>
                    <a:cubicBezTo>
                      <a:pt x="15" y="68"/>
                      <a:pt x="12" y="72"/>
                      <a:pt x="14" y="76"/>
                    </a:cubicBezTo>
                    <a:cubicBezTo>
                      <a:pt x="16" y="78"/>
                      <a:pt x="17" y="80"/>
                      <a:pt x="19" y="82"/>
                    </a:cubicBezTo>
                    <a:cubicBezTo>
                      <a:pt x="21" y="86"/>
                      <a:pt x="21" y="90"/>
                      <a:pt x="21" y="94"/>
                    </a:cubicBezTo>
                    <a:cubicBezTo>
                      <a:pt x="22" y="96"/>
                      <a:pt x="23" y="97"/>
                      <a:pt x="24" y="98"/>
                    </a:cubicBezTo>
                    <a:cubicBezTo>
                      <a:pt x="22" y="104"/>
                      <a:pt x="32" y="117"/>
                      <a:pt x="35" y="122"/>
                    </a:cubicBezTo>
                    <a:cubicBezTo>
                      <a:pt x="43" y="134"/>
                      <a:pt x="51" y="128"/>
                      <a:pt x="62" y="136"/>
                    </a:cubicBezTo>
                    <a:cubicBezTo>
                      <a:pt x="49" y="140"/>
                      <a:pt x="55" y="150"/>
                      <a:pt x="55" y="160"/>
                    </a:cubicBezTo>
                    <a:cubicBezTo>
                      <a:pt x="41" y="165"/>
                      <a:pt x="37" y="180"/>
                      <a:pt x="40" y="193"/>
                    </a:cubicBezTo>
                    <a:cubicBezTo>
                      <a:pt x="42" y="208"/>
                      <a:pt x="66" y="235"/>
                      <a:pt x="80" y="241"/>
                    </a:cubicBezTo>
                    <a:cubicBezTo>
                      <a:pt x="90" y="245"/>
                      <a:pt x="100" y="254"/>
                      <a:pt x="100" y="268"/>
                    </a:cubicBezTo>
                    <a:cubicBezTo>
                      <a:pt x="100" y="277"/>
                      <a:pt x="95" y="284"/>
                      <a:pt x="100" y="293"/>
                    </a:cubicBezTo>
                    <a:cubicBezTo>
                      <a:pt x="101" y="292"/>
                      <a:pt x="103" y="291"/>
                      <a:pt x="104" y="289"/>
                    </a:cubicBezTo>
                    <a:cubicBezTo>
                      <a:pt x="110" y="294"/>
                      <a:pt x="107" y="303"/>
                      <a:pt x="111" y="308"/>
                    </a:cubicBezTo>
                    <a:cubicBezTo>
                      <a:pt x="111" y="310"/>
                      <a:pt x="115" y="314"/>
                      <a:pt x="119" y="317"/>
                    </a:cubicBezTo>
                    <a:cubicBezTo>
                      <a:pt x="125" y="311"/>
                      <a:pt x="135" y="311"/>
                      <a:pt x="142" y="312"/>
                    </a:cubicBezTo>
                    <a:cubicBezTo>
                      <a:pt x="156" y="314"/>
                      <a:pt x="162" y="322"/>
                      <a:pt x="169" y="332"/>
                    </a:cubicBezTo>
                    <a:cubicBezTo>
                      <a:pt x="174" y="339"/>
                      <a:pt x="185" y="349"/>
                      <a:pt x="187" y="356"/>
                    </a:cubicBezTo>
                    <a:cubicBezTo>
                      <a:pt x="189" y="361"/>
                      <a:pt x="187" y="367"/>
                      <a:pt x="189" y="372"/>
                    </a:cubicBezTo>
                    <a:cubicBezTo>
                      <a:pt x="194" y="381"/>
                      <a:pt x="202" y="382"/>
                      <a:pt x="211" y="385"/>
                    </a:cubicBezTo>
                    <a:cubicBezTo>
                      <a:pt x="221" y="389"/>
                      <a:pt x="225" y="395"/>
                      <a:pt x="233" y="402"/>
                    </a:cubicBezTo>
                    <a:cubicBezTo>
                      <a:pt x="247" y="413"/>
                      <a:pt x="264" y="423"/>
                      <a:pt x="285" y="422"/>
                    </a:cubicBezTo>
                    <a:cubicBezTo>
                      <a:pt x="292" y="422"/>
                      <a:pt x="306" y="419"/>
                      <a:pt x="313" y="416"/>
                    </a:cubicBezTo>
                    <a:cubicBezTo>
                      <a:pt x="326" y="411"/>
                      <a:pt x="324" y="407"/>
                      <a:pt x="337" y="415"/>
                    </a:cubicBezTo>
                    <a:cubicBezTo>
                      <a:pt x="345" y="421"/>
                      <a:pt x="348" y="426"/>
                      <a:pt x="352" y="435"/>
                    </a:cubicBezTo>
                    <a:cubicBezTo>
                      <a:pt x="357" y="446"/>
                      <a:pt x="359" y="448"/>
                      <a:pt x="373" y="452"/>
                    </a:cubicBezTo>
                    <a:cubicBezTo>
                      <a:pt x="394" y="458"/>
                      <a:pt x="415" y="458"/>
                      <a:pt x="436" y="461"/>
                    </a:cubicBezTo>
                    <a:cubicBezTo>
                      <a:pt x="448" y="463"/>
                      <a:pt x="460" y="464"/>
                      <a:pt x="472" y="464"/>
                    </a:cubicBezTo>
                    <a:cubicBezTo>
                      <a:pt x="472" y="463"/>
                      <a:pt x="472" y="463"/>
                      <a:pt x="472" y="462"/>
                    </a:cubicBezTo>
                    <a:cubicBezTo>
                      <a:pt x="472" y="458"/>
                      <a:pt x="471" y="453"/>
                      <a:pt x="472" y="450"/>
                    </a:cubicBezTo>
                    <a:cubicBezTo>
                      <a:pt x="473" y="447"/>
                      <a:pt x="475" y="446"/>
                      <a:pt x="476" y="444"/>
                    </a:cubicBezTo>
                    <a:cubicBezTo>
                      <a:pt x="477" y="442"/>
                      <a:pt x="475" y="439"/>
                      <a:pt x="476" y="437"/>
                    </a:cubicBezTo>
                    <a:cubicBezTo>
                      <a:pt x="478" y="430"/>
                      <a:pt x="478" y="433"/>
                      <a:pt x="486" y="429"/>
                    </a:cubicBezTo>
                    <a:cubicBezTo>
                      <a:pt x="491" y="427"/>
                      <a:pt x="494" y="423"/>
                      <a:pt x="500" y="422"/>
                    </a:cubicBezTo>
                    <a:cubicBezTo>
                      <a:pt x="507" y="421"/>
                      <a:pt x="508" y="423"/>
                      <a:pt x="512" y="417"/>
                    </a:cubicBezTo>
                    <a:cubicBezTo>
                      <a:pt x="519" y="404"/>
                      <a:pt x="509" y="406"/>
                      <a:pt x="501" y="40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6" name="Freeform 608">
                <a:extLst>
                  <a:ext uri="{FF2B5EF4-FFF2-40B4-BE49-F238E27FC236}">
                    <a16:creationId xmlns:a16="http://schemas.microsoft.com/office/drawing/2014/main" id="{D783ED47-5FCB-4798-A31B-18CA1C901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8976" y="3517290"/>
                <a:ext cx="72991" cy="74835"/>
              </a:xfrm>
              <a:custGeom>
                <a:avLst/>
                <a:gdLst>
                  <a:gd name="T0" fmla="*/ 79 w 84"/>
                  <a:gd name="T1" fmla="*/ 76 h 86"/>
                  <a:gd name="T2" fmla="*/ 83 w 84"/>
                  <a:gd name="T3" fmla="*/ 71 h 86"/>
                  <a:gd name="T4" fmla="*/ 79 w 84"/>
                  <a:gd name="T5" fmla="*/ 67 h 86"/>
                  <a:gd name="T6" fmla="*/ 80 w 84"/>
                  <a:gd name="T7" fmla="*/ 60 h 86"/>
                  <a:gd name="T8" fmla="*/ 76 w 84"/>
                  <a:gd name="T9" fmla="*/ 59 h 86"/>
                  <a:gd name="T10" fmla="*/ 72 w 84"/>
                  <a:gd name="T11" fmla="*/ 56 h 86"/>
                  <a:gd name="T12" fmla="*/ 63 w 84"/>
                  <a:gd name="T13" fmla="*/ 50 h 86"/>
                  <a:gd name="T14" fmla="*/ 63 w 84"/>
                  <a:gd name="T15" fmla="*/ 40 h 86"/>
                  <a:gd name="T16" fmla="*/ 59 w 84"/>
                  <a:gd name="T17" fmla="*/ 32 h 86"/>
                  <a:gd name="T18" fmla="*/ 56 w 84"/>
                  <a:gd name="T19" fmla="*/ 26 h 86"/>
                  <a:gd name="T20" fmla="*/ 53 w 84"/>
                  <a:gd name="T21" fmla="*/ 23 h 86"/>
                  <a:gd name="T22" fmla="*/ 54 w 84"/>
                  <a:gd name="T23" fmla="*/ 16 h 86"/>
                  <a:gd name="T24" fmla="*/ 54 w 84"/>
                  <a:gd name="T25" fmla="*/ 12 h 86"/>
                  <a:gd name="T26" fmla="*/ 50 w 84"/>
                  <a:gd name="T27" fmla="*/ 9 h 86"/>
                  <a:gd name="T28" fmla="*/ 45 w 84"/>
                  <a:gd name="T29" fmla="*/ 8 h 86"/>
                  <a:gd name="T30" fmla="*/ 45 w 84"/>
                  <a:gd name="T31" fmla="*/ 4 h 86"/>
                  <a:gd name="T32" fmla="*/ 41 w 84"/>
                  <a:gd name="T33" fmla="*/ 0 h 86"/>
                  <a:gd name="T34" fmla="*/ 39 w 84"/>
                  <a:gd name="T35" fmla="*/ 1 h 86"/>
                  <a:gd name="T36" fmla="*/ 12 w 84"/>
                  <a:gd name="T37" fmla="*/ 3 h 86"/>
                  <a:gd name="T38" fmla="*/ 0 w 84"/>
                  <a:gd name="T39" fmla="*/ 4 h 86"/>
                  <a:gd name="T40" fmla="*/ 1 w 84"/>
                  <a:gd name="T41" fmla="*/ 6 h 86"/>
                  <a:gd name="T42" fmla="*/ 6 w 84"/>
                  <a:gd name="T43" fmla="*/ 15 h 86"/>
                  <a:gd name="T44" fmla="*/ 5 w 84"/>
                  <a:gd name="T45" fmla="*/ 32 h 86"/>
                  <a:gd name="T46" fmla="*/ 11 w 84"/>
                  <a:gd name="T47" fmla="*/ 42 h 86"/>
                  <a:gd name="T48" fmla="*/ 26 w 84"/>
                  <a:gd name="T49" fmla="*/ 45 h 86"/>
                  <a:gd name="T50" fmla="*/ 33 w 84"/>
                  <a:gd name="T51" fmla="*/ 53 h 86"/>
                  <a:gd name="T52" fmla="*/ 50 w 84"/>
                  <a:gd name="T53" fmla="*/ 58 h 86"/>
                  <a:gd name="T54" fmla="*/ 69 w 84"/>
                  <a:gd name="T55" fmla="*/ 73 h 86"/>
                  <a:gd name="T56" fmla="*/ 81 w 84"/>
                  <a:gd name="T57" fmla="*/ 82 h 86"/>
                  <a:gd name="T58" fmla="*/ 81 w 84"/>
                  <a:gd name="T59" fmla="*/ 81 h 86"/>
                  <a:gd name="T60" fmla="*/ 79 w 84"/>
                  <a:gd name="T61" fmla="*/ 7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4" h="86">
                    <a:moveTo>
                      <a:pt x="79" y="76"/>
                    </a:moveTo>
                    <a:cubicBezTo>
                      <a:pt x="79" y="72"/>
                      <a:pt x="82" y="74"/>
                      <a:pt x="83" y="71"/>
                    </a:cubicBezTo>
                    <a:cubicBezTo>
                      <a:pt x="83" y="69"/>
                      <a:pt x="80" y="69"/>
                      <a:pt x="79" y="67"/>
                    </a:cubicBezTo>
                    <a:cubicBezTo>
                      <a:pt x="78" y="63"/>
                      <a:pt x="84" y="63"/>
                      <a:pt x="80" y="60"/>
                    </a:cubicBezTo>
                    <a:cubicBezTo>
                      <a:pt x="79" y="60"/>
                      <a:pt x="77" y="60"/>
                      <a:pt x="76" y="59"/>
                    </a:cubicBezTo>
                    <a:cubicBezTo>
                      <a:pt x="74" y="58"/>
                      <a:pt x="73" y="57"/>
                      <a:pt x="72" y="56"/>
                    </a:cubicBezTo>
                    <a:cubicBezTo>
                      <a:pt x="69" y="54"/>
                      <a:pt x="65" y="53"/>
                      <a:pt x="63" y="50"/>
                    </a:cubicBezTo>
                    <a:cubicBezTo>
                      <a:pt x="62" y="47"/>
                      <a:pt x="64" y="43"/>
                      <a:pt x="63" y="40"/>
                    </a:cubicBezTo>
                    <a:cubicBezTo>
                      <a:pt x="63" y="37"/>
                      <a:pt x="60" y="35"/>
                      <a:pt x="59" y="32"/>
                    </a:cubicBezTo>
                    <a:cubicBezTo>
                      <a:pt x="58" y="30"/>
                      <a:pt x="58" y="28"/>
                      <a:pt x="56" y="26"/>
                    </a:cubicBezTo>
                    <a:cubicBezTo>
                      <a:pt x="55" y="25"/>
                      <a:pt x="53" y="24"/>
                      <a:pt x="53" y="23"/>
                    </a:cubicBezTo>
                    <a:cubicBezTo>
                      <a:pt x="52" y="21"/>
                      <a:pt x="54" y="18"/>
                      <a:pt x="54" y="16"/>
                    </a:cubicBezTo>
                    <a:cubicBezTo>
                      <a:pt x="54" y="15"/>
                      <a:pt x="56" y="15"/>
                      <a:pt x="54" y="12"/>
                    </a:cubicBezTo>
                    <a:cubicBezTo>
                      <a:pt x="53" y="11"/>
                      <a:pt x="51" y="10"/>
                      <a:pt x="50" y="9"/>
                    </a:cubicBezTo>
                    <a:cubicBezTo>
                      <a:pt x="49" y="9"/>
                      <a:pt x="46" y="9"/>
                      <a:pt x="45" y="8"/>
                    </a:cubicBezTo>
                    <a:cubicBezTo>
                      <a:pt x="44" y="6"/>
                      <a:pt x="46" y="6"/>
                      <a:pt x="45" y="4"/>
                    </a:cubicBezTo>
                    <a:cubicBezTo>
                      <a:pt x="44" y="2"/>
                      <a:pt x="42" y="1"/>
                      <a:pt x="41" y="0"/>
                    </a:cubicBezTo>
                    <a:cubicBezTo>
                      <a:pt x="40" y="0"/>
                      <a:pt x="40" y="1"/>
                      <a:pt x="39" y="1"/>
                    </a:cubicBezTo>
                    <a:cubicBezTo>
                      <a:pt x="31" y="4"/>
                      <a:pt x="21" y="2"/>
                      <a:pt x="12" y="3"/>
                    </a:cubicBezTo>
                    <a:cubicBezTo>
                      <a:pt x="7" y="4"/>
                      <a:pt x="4" y="5"/>
                      <a:pt x="0" y="4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2" y="10"/>
                      <a:pt x="5" y="12"/>
                      <a:pt x="6" y="15"/>
                    </a:cubicBezTo>
                    <a:cubicBezTo>
                      <a:pt x="8" y="21"/>
                      <a:pt x="4" y="26"/>
                      <a:pt x="5" y="32"/>
                    </a:cubicBezTo>
                    <a:cubicBezTo>
                      <a:pt x="6" y="36"/>
                      <a:pt x="7" y="40"/>
                      <a:pt x="11" y="42"/>
                    </a:cubicBezTo>
                    <a:cubicBezTo>
                      <a:pt x="15" y="45"/>
                      <a:pt x="21" y="42"/>
                      <a:pt x="26" y="45"/>
                    </a:cubicBezTo>
                    <a:cubicBezTo>
                      <a:pt x="30" y="47"/>
                      <a:pt x="32" y="50"/>
                      <a:pt x="33" y="53"/>
                    </a:cubicBezTo>
                    <a:cubicBezTo>
                      <a:pt x="39" y="53"/>
                      <a:pt x="46" y="56"/>
                      <a:pt x="50" y="58"/>
                    </a:cubicBezTo>
                    <a:cubicBezTo>
                      <a:pt x="59" y="61"/>
                      <a:pt x="67" y="63"/>
                      <a:pt x="69" y="73"/>
                    </a:cubicBezTo>
                    <a:cubicBezTo>
                      <a:pt x="70" y="80"/>
                      <a:pt x="72" y="86"/>
                      <a:pt x="81" y="82"/>
                    </a:cubicBezTo>
                    <a:cubicBezTo>
                      <a:pt x="81" y="82"/>
                      <a:pt x="81" y="82"/>
                      <a:pt x="81" y="81"/>
                    </a:cubicBezTo>
                    <a:cubicBezTo>
                      <a:pt x="81" y="80"/>
                      <a:pt x="79" y="77"/>
                      <a:pt x="79" y="7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7" name="Freeform 609">
                <a:extLst>
                  <a:ext uri="{FF2B5EF4-FFF2-40B4-BE49-F238E27FC236}">
                    <a16:creationId xmlns:a16="http://schemas.microsoft.com/office/drawing/2014/main" id="{B69EAB12-0522-49CD-A0BD-1EE59B04DA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4735" y="3498120"/>
                <a:ext cx="127182" cy="105432"/>
              </a:xfrm>
              <a:custGeom>
                <a:avLst/>
                <a:gdLst>
                  <a:gd name="T0" fmla="*/ 139 w 146"/>
                  <a:gd name="T1" fmla="*/ 47 h 121"/>
                  <a:gd name="T2" fmla="*/ 126 w 146"/>
                  <a:gd name="T3" fmla="*/ 45 h 121"/>
                  <a:gd name="T4" fmla="*/ 121 w 146"/>
                  <a:gd name="T5" fmla="*/ 40 h 121"/>
                  <a:gd name="T6" fmla="*/ 115 w 146"/>
                  <a:gd name="T7" fmla="*/ 33 h 121"/>
                  <a:gd name="T8" fmla="*/ 103 w 146"/>
                  <a:gd name="T9" fmla="*/ 9 h 121"/>
                  <a:gd name="T10" fmla="*/ 97 w 146"/>
                  <a:gd name="T11" fmla="*/ 2 h 121"/>
                  <a:gd name="T12" fmla="*/ 92 w 146"/>
                  <a:gd name="T13" fmla="*/ 7 h 121"/>
                  <a:gd name="T14" fmla="*/ 84 w 146"/>
                  <a:gd name="T15" fmla="*/ 15 h 121"/>
                  <a:gd name="T16" fmla="*/ 75 w 146"/>
                  <a:gd name="T17" fmla="*/ 24 h 121"/>
                  <a:gd name="T18" fmla="*/ 62 w 146"/>
                  <a:gd name="T19" fmla="*/ 19 h 121"/>
                  <a:gd name="T20" fmla="*/ 57 w 146"/>
                  <a:gd name="T21" fmla="*/ 9 h 121"/>
                  <a:gd name="T22" fmla="*/ 39 w 146"/>
                  <a:gd name="T23" fmla="*/ 0 h 121"/>
                  <a:gd name="T24" fmla="*/ 31 w 146"/>
                  <a:gd name="T25" fmla="*/ 5 h 121"/>
                  <a:gd name="T26" fmla="*/ 35 w 146"/>
                  <a:gd name="T27" fmla="*/ 13 h 121"/>
                  <a:gd name="T28" fmla="*/ 45 w 146"/>
                  <a:gd name="T29" fmla="*/ 21 h 121"/>
                  <a:gd name="T30" fmla="*/ 33 w 146"/>
                  <a:gd name="T31" fmla="*/ 24 h 121"/>
                  <a:gd name="T32" fmla="*/ 21 w 146"/>
                  <a:gd name="T33" fmla="*/ 20 h 121"/>
                  <a:gd name="T34" fmla="*/ 8 w 146"/>
                  <a:gd name="T35" fmla="*/ 17 h 121"/>
                  <a:gd name="T36" fmla="*/ 0 w 146"/>
                  <a:gd name="T37" fmla="*/ 22 h 121"/>
                  <a:gd name="T38" fmla="*/ 4 w 146"/>
                  <a:gd name="T39" fmla="*/ 26 h 121"/>
                  <a:gd name="T40" fmla="*/ 4 w 146"/>
                  <a:gd name="T41" fmla="*/ 30 h 121"/>
                  <a:gd name="T42" fmla="*/ 9 w 146"/>
                  <a:gd name="T43" fmla="*/ 31 h 121"/>
                  <a:gd name="T44" fmla="*/ 13 w 146"/>
                  <a:gd name="T45" fmla="*/ 34 h 121"/>
                  <a:gd name="T46" fmla="*/ 13 w 146"/>
                  <a:gd name="T47" fmla="*/ 38 h 121"/>
                  <a:gd name="T48" fmla="*/ 12 w 146"/>
                  <a:gd name="T49" fmla="*/ 45 h 121"/>
                  <a:gd name="T50" fmla="*/ 15 w 146"/>
                  <a:gd name="T51" fmla="*/ 48 h 121"/>
                  <a:gd name="T52" fmla="*/ 18 w 146"/>
                  <a:gd name="T53" fmla="*/ 54 h 121"/>
                  <a:gd name="T54" fmla="*/ 22 w 146"/>
                  <a:gd name="T55" fmla="*/ 62 h 121"/>
                  <a:gd name="T56" fmla="*/ 22 w 146"/>
                  <a:gd name="T57" fmla="*/ 72 h 121"/>
                  <a:gd name="T58" fmla="*/ 31 w 146"/>
                  <a:gd name="T59" fmla="*/ 78 h 121"/>
                  <a:gd name="T60" fmla="*/ 35 w 146"/>
                  <a:gd name="T61" fmla="*/ 81 h 121"/>
                  <a:gd name="T62" fmla="*/ 39 w 146"/>
                  <a:gd name="T63" fmla="*/ 82 h 121"/>
                  <a:gd name="T64" fmla="*/ 38 w 146"/>
                  <a:gd name="T65" fmla="*/ 89 h 121"/>
                  <a:gd name="T66" fmla="*/ 42 w 146"/>
                  <a:gd name="T67" fmla="*/ 93 h 121"/>
                  <a:gd name="T68" fmla="*/ 38 w 146"/>
                  <a:gd name="T69" fmla="*/ 98 h 121"/>
                  <a:gd name="T70" fmla="*/ 40 w 146"/>
                  <a:gd name="T71" fmla="*/ 103 h 121"/>
                  <a:gd name="T72" fmla="*/ 40 w 146"/>
                  <a:gd name="T73" fmla="*/ 104 h 121"/>
                  <a:gd name="T74" fmla="*/ 41 w 146"/>
                  <a:gd name="T75" fmla="*/ 104 h 121"/>
                  <a:gd name="T76" fmla="*/ 50 w 146"/>
                  <a:gd name="T77" fmla="*/ 96 h 121"/>
                  <a:gd name="T78" fmla="*/ 61 w 146"/>
                  <a:gd name="T79" fmla="*/ 89 h 121"/>
                  <a:gd name="T80" fmla="*/ 85 w 146"/>
                  <a:gd name="T81" fmla="*/ 84 h 121"/>
                  <a:gd name="T82" fmla="*/ 85 w 146"/>
                  <a:gd name="T83" fmla="*/ 95 h 121"/>
                  <a:gd name="T84" fmla="*/ 87 w 146"/>
                  <a:gd name="T85" fmla="*/ 101 h 121"/>
                  <a:gd name="T86" fmla="*/ 81 w 146"/>
                  <a:gd name="T87" fmla="*/ 105 h 121"/>
                  <a:gd name="T88" fmla="*/ 97 w 146"/>
                  <a:gd name="T89" fmla="*/ 120 h 121"/>
                  <a:gd name="T90" fmla="*/ 103 w 146"/>
                  <a:gd name="T91" fmla="*/ 120 h 121"/>
                  <a:gd name="T92" fmla="*/ 104 w 146"/>
                  <a:gd name="T93" fmla="*/ 108 h 121"/>
                  <a:gd name="T94" fmla="*/ 106 w 146"/>
                  <a:gd name="T95" fmla="*/ 104 h 121"/>
                  <a:gd name="T96" fmla="*/ 115 w 146"/>
                  <a:gd name="T97" fmla="*/ 96 h 121"/>
                  <a:gd name="T98" fmla="*/ 117 w 146"/>
                  <a:gd name="T99" fmla="*/ 90 h 121"/>
                  <a:gd name="T100" fmla="*/ 116 w 146"/>
                  <a:gd name="T101" fmla="*/ 78 h 121"/>
                  <a:gd name="T102" fmla="*/ 123 w 146"/>
                  <a:gd name="T103" fmla="*/ 67 h 121"/>
                  <a:gd name="T104" fmla="*/ 142 w 146"/>
                  <a:gd name="T105" fmla="*/ 57 h 121"/>
                  <a:gd name="T106" fmla="*/ 139 w 146"/>
                  <a:gd name="T107" fmla="*/ 4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6" h="121">
                    <a:moveTo>
                      <a:pt x="139" y="47"/>
                    </a:moveTo>
                    <a:cubicBezTo>
                      <a:pt x="134" y="44"/>
                      <a:pt x="130" y="46"/>
                      <a:pt x="126" y="45"/>
                    </a:cubicBezTo>
                    <a:cubicBezTo>
                      <a:pt x="122" y="43"/>
                      <a:pt x="123" y="43"/>
                      <a:pt x="121" y="40"/>
                    </a:cubicBezTo>
                    <a:cubicBezTo>
                      <a:pt x="121" y="39"/>
                      <a:pt x="115" y="31"/>
                      <a:pt x="115" y="33"/>
                    </a:cubicBezTo>
                    <a:cubicBezTo>
                      <a:pt x="115" y="24"/>
                      <a:pt x="109" y="16"/>
                      <a:pt x="103" y="9"/>
                    </a:cubicBezTo>
                    <a:cubicBezTo>
                      <a:pt x="101" y="7"/>
                      <a:pt x="99" y="4"/>
                      <a:pt x="97" y="2"/>
                    </a:cubicBezTo>
                    <a:cubicBezTo>
                      <a:pt x="95" y="3"/>
                      <a:pt x="94" y="5"/>
                      <a:pt x="92" y="7"/>
                    </a:cubicBezTo>
                    <a:cubicBezTo>
                      <a:pt x="90" y="10"/>
                      <a:pt x="86" y="13"/>
                      <a:pt x="84" y="15"/>
                    </a:cubicBezTo>
                    <a:cubicBezTo>
                      <a:pt x="81" y="19"/>
                      <a:pt x="80" y="23"/>
                      <a:pt x="75" y="24"/>
                    </a:cubicBezTo>
                    <a:cubicBezTo>
                      <a:pt x="70" y="25"/>
                      <a:pt x="65" y="22"/>
                      <a:pt x="62" y="19"/>
                    </a:cubicBezTo>
                    <a:cubicBezTo>
                      <a:pt x="59" y="16"/>
                      <a:pt x="59" y="12"/>
                      <a:pt x="57" y="9"/>
                    </a:cubicBezTo>
                    <a:cubicBezTo>
                      <a:pt x="53" y="5"/>
                      <a:pt x="45" y="2"/>
                      <a:pt x="39" y="0"/>
                    </a:cubicBezTo>
                    <a:cubicBezTo>
                      <a:pt x="37" y="2"/>
                      <a:pt x="34" y="4"/>
                      <a:pt x="31" y="5"/>
                    </a:cubicBezTo>
                    <a:cubicBezTo>
                      <a:pt x="32" y="8"/>
                      <a:pt x="33" y="11"/>
                      <a:pt x="35" y="13"/>
                    </a:cubicBezTo>
                    <a:cubicBezTo>
                      <a:pt x="38" y="15"/>
                      <a:pt x="44" y="17"/>
                      <a:pt x="45" y="21"/>
                    </a:cubicBezTo>
                    <a:cubicBezTo>
                      <a:pt x="47" y="29"/>
                      <a:pt x="34" y="30"/>
                      <a:pt x="33" y="24"/>
                    </a:cubicBezTo>
                    <a:cubicBezTo>
                      <a:pt x="29" y="24"/>
                      <a:pt x="21" y="26"/>
                      <a:pt x="21" y="20"/>
                    </a:cubicBezTo>
                    <a:cubicBezTo>
                      <a:pt x="17" y="19"/>
                      <a:pt x="13" y="16"/>
                      <a:pt x="8" y="17"/>
                    </a:cubicBezTo>
                    <a:cubicBezTo>
                      <a:pt x="5" y="18"/>
                      <a:pt x="3" y="20"/>
                      <a:pt x="0" y="22"/>
                    </a:cubicBezTo>
                    <a:cubicBezTo>
                      <a:pt x="1" y="23"/>
                      <a:pt x="3" y="24"/>
                      <a:pt x="4" y="26"/>
                    </a:cubicBezTo>
                    <a:cubicBezTo>
                      <a:pt x="5" y="28"/>
                      <a:pt x="3" y="28"/>
                      <a:pt x="4" y="30"/>
                    </a:cubicBezTo>
                    <a:cubicBezTo>
                      <a:pt x="5" y="31"/>
                      <a:pt x="8" y="31"/>
                      <a:pt x="9" y="31"/>
                    </a:cubicBezTo>
                    <a:cubicBezTo>
                      <a:pt x="10" y="32"/>
                      <a:pt x="12" y="33"/>
                      <a:pt x="13" y="34"/>
                    </a:cubicBezTo>
                    <a:cubicBezTo>
                      <a:pt x="15" y="37"/>
                      <a:pt x="13" y="37"/>
                      <a:pt x="13" y="38"/>
                    </a:cubicBezTo>
                    <a:cubicBezTo>
                      <a:pt x="13" y="40"/>
                      <a:pt x="11" y="43"/>
                      <a:pt x="12" y="45"/>
                    </a:cubicBezTo>
                    <a:cubicBezTo>
                      <a:pt x="12" y="46"/>
                      <a:pt x="14" y="47"/>
                      <a:pt x="15" y="48"/>
                    </a:cubicBezTo>
                    <a:cubicBezTo>
                      <a:pt x="17" y="50"/>
                      <a:pt x="17" y="52"/>
                      <a:pt x="18" y="54"/>
                    </a:cubicBezTo>
                    <a:cubicBezTo>
                      <a:pt x="19" y="57"/>
                      <a:pt x="22" y="59"/>
                      <a:pt x="22" y="62"/>
                    </a:cubicBezTo>
                    <a:cubicBezTo>
                      <a:pt x="23" y="65"/>
                      <a:pt x="21" y="69"/>
                      <a:pt x="22" y="72"/>
                    </a:cubicBezTo>
                    <a:cubicBezTo>
                      <a:pt x="24" y="75"/>
                      <a:pt x="28" y="76"/>
                      <a:pt x="31" y="78"/>
                    </a:cubicBezTo>
                    <a:cubicBezTo>
                      <a:pt x="32" y="79"/>
                      <a:pt x="33" y="80"/>
                      <a:pt x="35" y="81"/>
                    </a:cubicBezTo>
                    <a:cubicBezTo>
                      <a:pt x="36" y="82"/>
                      <a:pt x="38" y="82"/>
                      <a:pt x="39" y="82"/>
                    </a:cubicBezTo>
                    <a:cubicBezTo>
                      <a:pt x="43" y="85"/>
                      <a:pt x="37" y="85"/>
                      <a:pt x="38" y="89"/>
                    </a:cubicBezTo>
                    <a:cubicBezTo>
                      <a:pt x="39" y="91"/>
                      <a:pt x="42" y="91"/>
                      <a:pt x="42" y="93"/>
                    </a:cubicBezTo>
                    <a:cubicBezTo>
                      <a:pt x="41" y="96"/>
                      <a:pt x="38" y="94"/>
                      <a:pt x="38" y="98"/>
                    </a:cubicBezTo>
                    <a:cubicBezTo>
                      <a:pt x="38" y="99"/>
                      <a:pt x="40" y="102"/>
                      <a:pt x="40" y="103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40" y="104"/>
                      <a:pt x="41" y="104"/>
                      <a:pt x="41" y="104"/>
                    </a:cubicBezTo>
                    <a:cubicBezTo>
                      <a:pt x="44" y="102"/>
                      <a:pt x="47" y="99"/>
                      <a:pt x="50" y="96"/>
                    </a:cubicBezTo>
                    <a:cubicBezTo>
                      <a:pt x="54" y="93"/>
                      <a:pt x="57" y="91"/>
                      <a:pt x="61" y="89"/>
                    </a:cubicBezTo>
                    <a:cubicBezTo>
                      <a:pt x="68" y="85"/>
                      <a:pt x="78" y="73"/>
                      <a:pt x="85" y="84"/>
                    </a:cubicBezTo>
                    <a:cubicBezTo>
                      <a:pt x="88" y="89"/>
                      <a:pt x="85" y="90"/>
                      <a:pt x="85" y="95"/>
                    </a:cubicBezTo>
                    <a:cubicBezTo>
                      <a:pt x="85" y="97"/>
                      <a:pt x="88" y="98"/>
                      <a:pt x="87" y="101"/>
                    </a:cubicBezTo>
                    <a:cubicBezTo>
                      <a:pt x="86" y="103"/>
                      <a:pt x="81" y="103"/>
                      <a:pt x="81" y="105"/>
                    </a:cubicBezTo>
                    <a:cubicBezTo>
                      <a:pt x="80" y="107"/>
                      <a:pt x="94" y="119"/>
                      <a:pt x="97" y="120"/>
                    </a:cubicBezTo>
                    <a:cubicBezTo>
                      <a:pt x="99" y="121"/>
                      <a:pt x="101" y="120"/>
                      <a:pt x="103" y="120"/>
                    </a:cubicBezTo>
                    <a:cubicBezTo>
                      <a:pt x="103" y="116"/>
                      <a:pt x="103" y="112"/>
                      <a:pt x="104" y="108"/>
                    </a:cubicBezTo>
                    <a:cubicBezTo>
                      <a:pt x="104" y="106"/>
                      <a:pt x="106" y="105"/>
                      <a:pt x="106" y="104"/>
                    </a:cubicBezTo>
                    <a:cubicBezTo>
                      <a:pt x="108" y="97"/>
                      <a:pt x="105" y="93"/>
                      <a:pt x="115" y="96"/>
                    </a:cubicBezTo>
                    <a:cubicBezTo>
                      <a:pt x="115" y="93"/>
                      <a:pt x="113" y="90"/>
                      <a:pt x="117" y="90"/>
                    </a:cubicBezTo>
                    <a:cubicBezTo>
                      <a:pt x="118" y="85"/>
                      <a:pt x="116" y="82"/>
                      <a:pt x="116" y="78"/>
                    </a:cubicBezTo>
                    <a:cubicBezTo>
                      <a:pt x="117" y="74"/>
                      <a:pt x="121" y="70"/>
                      <a:pt x="123" y="67"/>
                    </a:cubicBezTo>
                    <a:cubicBezTo>
                      <a:pt x="127" y="61"/>
                      <a:pt x="135" y="47"/>
                      <a:pt x="142" y="57"/>
                    </a:cubicBezTo>
                    <a:cubicBezTo>
                      <a:pt x="146" y="53"/>
                      <a:pt x="143" y="49"/>
                      <a:pt x="139" y="4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8" name="Freeform 610">
                <a:extLst>
                  <a:ext uri="{FF2B5EF4-FFF2-40B4-BE49-F238E27FC236}">
                    <a16:creationId xmlns:a16="http://schemas.microsoft.com/office/drawing/2014/main" id="{B48BAD87-FEE4-49CE-B56B-33CFD803C5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710" y="3489642"/>
                <a:ext cx="79258" cy="156673"/>
              </a:xfrm>
              <a:custGeom>
                <a:avLst/>
                <a:gdLst>
                  <a:gd name="T0" fmla="*/ 63 w 91"/>
                  <a:gd name="T1" fmla="*/ 150 h 180"/>
                  <a:gd name="T2" fmla="*/ 67 w 91"/>
                  <a:gd name="T3" fmla="*/ 141 h 180"/>
                  <a:gd name="T4" fmla="*/ 61 w 91"/>
                  <a:gd name="T5" fmla="*/ 133 h 180"/>
                  <a:gd name="T6" fmla="*/ 59 w 91"/>
                  <a:gd name="T7" fmla="*/ 123 h 180"/>
                  <a:gd name="T8" fmla="*/ 66 w 91"/>
                  <a:gd name="T9" fmla="*/ 117 h 180"/>
                  <a:gd name="T10" fmla="*/ 65 w 91"/>
                  <a:gd name="T11" fmla="*/ 106 h 180"/>
                  <a:gd name="T12" fmla="*/ 66 w 91"/>
                  <a:gd name="T13" fmla="*/ 90 h 180"/>
                  <a:gd name="T14" fmla="*/ 71 w 91"/>
                  <a:gd name="T15" fmla="*/ 79 h 180"/>
                  <a:gd name="T16" fmla="*/ 68 w 91"/>
                  <a:gd name="T17" fmla="*/ 71 h 180"/>
                  <a:gd name="T18" fmla="*/ 73 w 91"/>
                  <a:gd name="T19" fmla="*/ 64 h 180"/>
                  <a:gd name="T20" fmla="*/ 73 w 91"/>
                  <a:gd name="T21" fmla="*/ 56 h 180"/>
                  <a:gd name="T22" fmla="*/ 71 w 91"/>
                  <a:gd name="T23" fmla="*/ 40 h 180"/>
                  <a:gd name="T24" fmla="*/ 77 w 91"/>
                  <a:gd name="T25" fmla="*/ 33 h 180"/>
                  <a:gd name="T26" fmla="*/ 82 w 91"/>
                  <a:gd name="T27" fmla="*/ 32 h 180"/>
                  <a:gd name="T28" fmla="*/ 85 w 91"/>
                  <a:gd name="T29" fmla="*/ 27 h 180"/>
                  <a:gd name="T30" fmla="*/ 89 w 91"/>
                  <a:gd name="T31" fmla="*/ 21 h 180"/>
                  <a:gd name="T32" fmla="*/ 80 w 91"/>
                  <a:gd name="T33" fmla="*/ 18 h 180"/>
                  <a:gd name="T34" fmla="*/ 79 w 91"/>
                  <a:gd name="T35" fmla="*/ 10 h 180"/>
                  <a:gd name="T36" fmla="*/ 64 w 91"/>
                  <a:gd name="T37" fmla="*/ 7 h 180"/>
                  <a:gd name="T38" fmla="*/ 54 w 91"/>
                  <a:gd name="T39" fmla="*/ 11 h 180"/>
                  <a:gd name="T40" fmla="*/ 44 w 91"/>
                  <a:gd name="T41" fmla="*/ 10 h 180"/>
                  <a:gd name="T42" fmla="*/ 35 w 91"/>
                  <a:gd name="T43" fmla="*/ 1 h 180"/>
                  <a:gd name="T44" fmla="*/ 17 w 91"/>
                  <a:gd name="T45" fmla="*/ 8 h 180"/>
                  <a:gd name="T46" fmla="*/ 19 w 91"/>
                  <a:gd name="T47" fmla="*/ 21 h 180"/>
                  <a:gd name="T48" fmla="*/ 23 w 91"/>
                  <a:gd name="T49" fmla="*/ 29 h 180"/>
                  <a:gd name="T50" fmla="*/ 23 w 91"/>
                  <a:gd name="T51" fmla="*/ 34 h 180"/>
                  <a:gd name="T52" fmla="*/ 22 w 91"/>
                  <a:gd name="T53" fmla="*/ 54 h 180"/>
                  <a:gd name="T54" fmla="*/ 20 w 91"/>
                  <a:gd name="T55" fmla="*/ 65 h 180"/>
                  <a:gd name="T56" fmla="*/ 14 w 91"/>
                  <a:gd name="T57" fmla="*/ 84 h 180"/>
                  <a:gd name="T58" fmla="*/ 9 w 91"/>
                  <a:gd name="T59" fmla="*/ 94 h 180"/>
                  <a:gd name="T60" fmla="*/ 6 w 91"/>
                  <a:gd name="T61" fmla="*/ 100 h 180"/>
                  <a:gd name="T62" fmla="*/ 1 w 91"/>
                  <a:gd name="T63" fmla="*/ 120 h 180"/>
                  <a:gd name="T64" fmla="*/ 8 w 91"/>
                  <a:gd name="T65" fmla="*/ 123 h 180"/>
                  <a:gd name="T66" fmla="*/ 9 w 91"/>
                  <a:gd name="T67" fmla="*/ 131 h 180"/>
                  <a:gd name="T68" fmla="*/ 15 w 91"/>
                  <a:gd name="T69" fmla="*/ 129 h 180"/>
                  <a:gd name="T70" fmla="*/ 20 w 91"/>
                  <a:gd name="T71" fmla="*/ 140 h 180"/>
                  <a:gd name="T72" fmla="*/ 18 w 91"/>
                  <a:gd name="T73" fmla="*/ 147 h 180"/>
                  <a:gd name="T74" fmla="*/ 20 w 91"/>
                  <a:gd name="T75" fmla="*/ 149 h 180"/>
                  <a:gd name="T76" fmla="*/ 21 w 91"/>
                  <a:gd name="T77" fmla="*/ 152 h 180"/>
                  <a:gd name="T78" fmla="*/ 20 w 91"/>
                  <a:gd name="T79" fmla="*/ 158 h 180"/>
                  <a:gd name="T80" fmla="*/ 20 w 91"/>
                  <a:gd name="T81" fmla="*/ 165 h 180"/>
                  <a:gd name="T82" fmla="*/ 18 w 91"/>
                  <a:gd name="T83" fmla="*/ 172 h 180"/>
                  <a:gd name="T84" fmla="*/ 16 w 91"/>
                  <a:gd name="T85" fmla="*/ 179 h 180"/>
                  <a:gd name="T86" fmla="*/ 27 w 91"/>
                  <a:gd name="T87" fmla="*/ 175 h 180"/>
                  <a:gd name="T88" fmla="*/ 39 w 91"/>
                  <a:gd name="T89" fmla="*/ 176 h 180"/>
                  <a:gd name="T90" fmla="*/ 44 w 91"/>
                  <a:gd name="T91" fmla="*/ 180 h 180"/>
                  <a:gd name="T92" fmla="*/ 49 w 91"/>
                  <a:gd name="T93" fmla="*/ 178 h 180"/>
                  <a:gd name="T94" fmla="*/ 52 w 91"/>
                  <a:gd name="T95" fmla="*/ 174 h 180"/>
                  <a:gd name="T96" fmla="*/ 56 w 91"/>
                  <a:gd name="T97" fmla="*/ 172 h 180"/>
                  <a:gd name="T98" fmla="*/ 54 w 91"/>
                  <a:gd name="T99" fmla="*/ 162 h 180"/>
                  <a:gd name="T100" fmla="*/ 63 w 91"/>
                  <a:gd name="T101" fmla="*/ 15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1" h="180">
                    <a:moveTo>
                      <a:pt x="63" y="150"/>
                    </a:moveTo>
                    <a:cubicBezTo>
                      <a:pt x="66" y="147"/>
                      <a:pt x="64" y="144"/>
                      <a:pt x="67" y="141"/>
                    </a:cubicBezTo>
                    <a:cubicBezTo>
                      <a:pt x="66" y="137"/>
                      <a:pt x="62" y="137"/>
                      <a:pt x="61" y="133"/>
                    </a:cubicBezTo>
                    <a:cubicBezTo>
                      <a:pt x="60" y="132"/>
                      <a:pt x="59" y="124"/>
                      <a:pt x="59" y="123"/>
                    </a:cubicBezTo>
                    <a:cubicBezTo>
                      <a:pt x="60" y="119"/>
                      <a:pt x="64" y="120"/>
                      <a:pt x="66" y="117"/>
                    </a:cubicBezTo>
                    <a:cubicBezTo>
                      <a:pt x="70" y="111"/>
                      <a:pt x="62" y="111"/>
                      <a:pt x="65" y="106"/>
                    </a:cubicBezTo>
                    <a:cubicBezTo>
                      <a:pt x="55" y="100"/>
                      <a:pt x="62" y="96"/>
                      <a:pt x="66" y="90"/>
                    </a:cubicBezTo>
                    <a:cubicBezTo>
                      <a:pt x="67" y="87"/>
                      <a:pt x="71" y="81"/>
                      <a:pt x="71" y="79"/>
                    </a:cubicBezTo>
                    <a:cubicBezTo>
                      <a:pt x="71" y="76"/>
                      <a:pt x="68" y="74"/>
                      <a:pt x="68" y="71"/>
                    </a:cubicBezTo>
                    <a:cubicBezTo>
                      <a:pt x="68" y="68"/>
                      <a:pt x="72" y="67"/>
                      <a:pt x="73" y="64"/>
                    </a:cubicBezTo>
                    <a:cubicBezTo>
                      <a:pt x="74" y="62"/>
                      <a:pt x="73" y="58"/>
                      <a:pt x="73" y="56"/>
                    </a:cubicBezTo>
                    <a:cubicBezTo>
                      <a:pt x="72" y="51"/>
                      <a:pt x="71" y="45"/>
                      <a:pt x="71" y="40"/>
                    </a:cubicBezTo>
                    <a:cubicBezTo>
                      <a:pt x="74" y="39"/>
                      <a:pt x="74" y="35"/>
                      <a:pt x="77" y="33"/>
                    </a:cubicBezTo>
                    <a:cubicBezTo>
                      <a:pt x="78" y="32"/>
                      <a:pt x="81" y="33"/>
                      <a:pt x="82" y="32"/>
                    </a:cubicBezTo>
                    <a:cubicBezTo>
                      <a:pt x="84" y="31"/>
                      <a:pt x="84" y="29"/>
                      <a:pt x="85" y="27"/>
                    </a:cubicBezTo>
                    <a:cubicBezTo>
                      <a:pt x="87" y="25"/>
                      <a:pt x="91" y="24"/>
                      <a:pt x="89" y="21"/>
                    </a:cubicBezTo>
                    <a:cubicBezTo>
                      <a:pt x="88" y="18"/>
                      <a:pt x="82" y="20"/>
                      <a:pt x="80" y="18"/>
                    </a:cubicBezTo>
                    <a:cubicBezTo>
                      <a:pt x="78" y="14"/>
                      <a:pt x="83" y="13"/>
                      <a:pt x="79" y="10"/>
                    </a:cubicBezTo>
                    <a:cubicBezTo>
                      <a:pt x="77" y="8"/>
                      <a:pt x="66" y="6"/>
                      <a:pt x="64" y="7"/>
                    </a:cubicBezTo>
                    <a:cubicBezTo>
                      <a:pt x="60" y="8"/>
                      <a:pt x="59" y="12"/>
                      <a:pt x="54" y="11"/>
                    </a:cubicBezTo>
                    <a:cubicBezTo>
                      <a:pt x="50" y="11"/>
                      <a:pt x="48" y="10"/>
                      <a:pt x="44" y="10"/>
                    </a:cubicBezTo>
                    <a:cubicBezTo>
                      <a:pt x="29" y="12"/>
                      <a:pt x="44" y="3"/>
                      <a:pt x="35" y="1"/>
                    </a:cubicBezTo>
                    <a:cubicBezTo>
                      <a:pt x="29" y="0"/>
                      <a:pt x="23" y="5"/>
                      <a:pt x="17" y="8"/>
                    </a:cubicBezTo>
                    <a:cubicBezTo>
                      <a:pt x="17" y="12"/>
                      <a:pt x="18" y="17"/>
                      <a:pt x="19" y="21"/>
                    </a:cubicBezTo>
                    <a:cubicBezTo>
                      <a:pt x="20" y="24"/>
                      <a:pt x="22" y="26"/>
                      <a:pt x="23" y="29"/>
                    </a:cubicBezTo>
                    <a:cubicBezTo>
                      <a:pt x="23" y="31"/>
                      <a:pt x="23" y="32"/>
                      <a:pt x="23" y="34"/>
                    </a:cubicBezTo>
                    <a:cubicBezTo>
                      <a:pt x="23" y="40"/>
                      <a:pt x="23" y="47"/>
                      <a:pt x="22" y="54"/>
                    </a:cubicBezTo>
                    <a:cubicBezTo>
                      <a:pt x="21" y="57"/>
                      <a:pt x="21" y="61"/>
                      <a:pt x="20" y="65"/>
                    </a:cubicBezTo>
                    <a:cubicBezTo>
                      <a:pt x="17" y="71"/>
                      <a:pt x="16" y="78"/>
                      <a:pt x="14" y="84"/>
                    </a:cubicBezTo>
                    <a:cubicBezTo>
                      <a:pt x="12" y="88"/>
                      <a:pt x="10" y="90"/>
                      <a:pt x="9" y="94"/>
                    </a:cubicBezTo>
                    <a:cubicBezTo>
                      <a:pt x="8" y="96"/>
                      <a:pt x="7" y="98"/>
                      <a:pt x="6" y="100"/>
                    </a:cubicBezTo>
                    <a:cubicBezTo>
                      <a:pt x="3" y="105"/>
                      <a:pt x="0" y="115"/>
                      <a:pt x="1" y="120"/>
                    </a:cubicBezTo>
                    <a:cubicBezTo>
                      <a:pt x="3" y="122"/>
                      <a:pt x="6" y="121"/>
                      <a:pt x="8" y="123"/>
                    </a:cubicBezTo>
                    <a:cubicBezTo>
                      <a:pt x="10" y="126"/>
                      <a:pt x="8" y="128"/>
                      <a:pt x="9" y="131"/>
                    </a:cubicBezTo>
                    <a:cubicBezTo>
                      <a:pt x="10" y="131"/>
                      <a:pt x="13" y="129"/>
                      <a:pt x="15" y="129"/>
                    </a:cubicBezTo>
                    <a:cubicBezTo>
                      <a:pt x="22" y="128"/>
                      <a:pt x="22" y="135"/>
                      <a:pt x="20" y="140"/>
                    </a:cubicBezTo>
                    <a:cubicBezTo>
                      <a:pt x="19" y="142"/>
                      <a:pt x="17" y="144"/>
                      <a:pt x="18" y="147"/>
                    </a:cubicBezTo>
                    <a:cubicBezTo>
                      <a:pt x="18" y="147"/>
                      <a:pt x="20" y="149"/>
                      <a:pt x="20" y="149"/>
                    </a:cubicBezTo>
                    <a:cubicBezTo>
                      <a:pt x="20" y="150"/>
                      <a:pt x="21" y="151"/>
                      <a:pt x="21" y="152"/>
                    </a:cubicBezTo>
                    <a:cubicBezTo>
                      <a:pt x="21" y="154"/>
                      <a:pt x="20" y="156"/>
                      <a:pt x="20" y="158"/>
                    </a:cubicBezTo>
                    <a:cubicBezTo>
                      <a:pt x="20" y="160"/>
                      <a:pt x="21" y="163"/>
                      <a:pt x="20" y="165"/>
                    </a:cubicBezTo>
                    <a:cubicBezTo>
                      <a:pt x="20" y="167"/>
                      <a:pt x="19" y="169"/>
                      <a:pt x="18" y="172"/>
                    </a:cubicBezTo>
                    <a:cubicBezTo>
                      <a:pt x="17" y="174"/>
                      <a:pt x="14" y="175"/>
                      <a:pt x="16" y="179"/>
                    </a:cubicBezTo>
                    <a:cubicBezTo>
                      <a:pt x="20" y="177"/>
                      <a:pt x="23" y="175"/>
                      <a:pt x="27" y="175"/>
                    </a:cubicBezTo>
                    <a:cubicBezTo>
                      <a:pt x="30" y="175"/>
                      <a:pt x="36" y="176"/>
                      <a:pt x="39" y="176"/>
                    </a:cubicBezTo>
                    <a:cubicBezTo>
                      <a:pt x="41" y="177"/>
                      <a:pt x="42" y="180"/>
                      <a:pt x="44" y="180"/>
                    </a:cubicBezTo>
                    <a:cubicBezTo>
                      <a:pt x="45" y="180"/>
                      <a:pt x="48" y="178"/>
                      <a:pt x="49" y="178"/>
                    </a:cubicBezTo>
                    <a:cubicBezTo>
                      <a:pt x="50" y="177"/>
                      <a:pt x="51" y="175"/>
                      <a:pt x="52" y="174"/>
                    </a:cubicBezTo>
                    <a:cubicBezTo>
                      <a:pt x="53" y="173"/>
                      <a:pt x="55" y="173"/>
                      <a:pt x="56" y="172"/>
                    </a:cubicBezTo>
                    <a:cubicBezTo>
                      <a:pt x="55" y="169"/>
                      <a:pt x="53" y="165"/>
                      <a:pt x="54" y="162"/>
                    </a:cubicBezTo>
                    <a:cubicBezTo>
                      <a:pt x="54" y="156"/>
                      <a:pt x="60" y="154"/>
                      <a:pt x="63" y="15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19" name="Freeform 611">
                <a:extLst>
                  <a:ext uri="{FF2B5EF4-FFF2-40B4-BE49-F238E27FC236}">
                    <a16:creationId xmlns:a16="http://schemas.microsoft.com/office/drawing/2014/main" id="{D61B2CDA-5059-4560-BF4F-8DE9CF899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53" y="3437295"/>
                <a:ext cx="297495" cy="235931"/>
              </a:xfrm>
              <a:custGeom>
                <a:avLst/>
                <a:gdLst>
                  <a:gd name="T0" fmla="*/ 298 w 342"/>
                  <a:gd name="T1" fmla="*/ 45 h 271"/>
                  <a:gd name="T2" fmla="*/ 271 w 342"/>
                  <a:gd name="T3" fmla="*/ 36 h 271"/>
                  <a:gd name="T4" fmla="*/ 244 w 342"/>
                  <a:gd name="T5" fmla="*/ 37 h 271"/>
                  <a:gd name="T6" fmla="*/ 233 w 342"/>
                  <a:gd name="T7" fmla="*/ 32 h 271"/>
                  <a:gd name="T8" fmla="*/ 218 w 342"/>
                  <a:gd name="T9" fmla="*/ 29 h 271"/>
                  <a:gd name="T10" fmla="*/ 204 w 342"/>
                  <a:gd name="T11" fmla="*/ 16 h 271"/>
                  <a:gd name="T12" fmla="*/ 174 w 342"/>
                  <a:gd name="T13" fmla="*/ 16 h 271"/>
                  <a:gd name="T14" fmla="*/ 141 w 342"/>
                  <a:gd name="T15" fmla="*/ 11 h 271"/>
                  <a:gd name="T16" fmla="*/ 102 w 342"/>
                  <a:gd name="T17" fmla="*/ 7 h 271"/>
                  <a:gd name="T18" fmla="*/ 95 w 342"/>
                  <a:gd name="T19" fmla="*/ 8 h 271"/>
                  <a:gd name="T20" fmla="*/ 43 w 342"/>
                  <a:gd name="T21" fmla="*/ 2 h 271"/>
                  <a:gd name="T22" fmla="*/ 6 w 342"/>
                  <a:gd name="T23" fmla="*/ 33 h 271"/>
                  <a:gd name="T24" fmla="*/ 12 w 342"/>
                  <a:gd name="T25" fmla="*/ 38 h 271"/>
                  <a:gd name="T26" fmla="*/ 15 w 342"/>
                  <a:gd name="T27" fmla="*/ 48 h 271"/>
                  <a:gd name="T28" fmla="*/ 15 w 342"/>
                  <a:gd name="T29" fmla="*/ 68 h 271"/>
                  <a:gd name="T30" fmla="*/ 42 w 342"/>
                  <a:gd name="T31" fmla="*/ 70 h 271"/>
                  <a:gd name="T32" fmla="*/ 62 w 342"/>
                  <a:gd name="T33" fmla="*/ 67 h 271"/>
                  <a:gd name="T34" fmla="*/ 78 w 342"/>
                  <a:gd name="T35" fmla="*/ 78 h 271"/>
                  <a:gd name="T36" fmla="*/ 83 w 342"/>
                  <a:gd name="T37" fmla="*/ 87 h 271"/>
                  <a:gd name="T38" fmla="*/ 75 w 342"/>
                  <a:gd name="T39" fmla="*/ 93 h 271"/>
                  <a:gd name="T40" fmla="*/ 71 w 342"/>
                  <a:gd name="T41" fmla="*/ 116 h 271"/>
                  <a:gd name="T42" fmla="*/ 66 w 342"/>
                  <a:gd name="T43" fmla="*/ 131 h 271"/>
                  <a:gd name="T44" fmla="*/ 64 w 342"/>
                  <a:gd name="T45" fmla="*/ 150 h 271"/>
                  <a:gd name="T46" fmla="*/ 64 w 342"/>
                  <a:gd name="T47" fmla="*/ 177 h 271"/>
                  <a:gd name="T48" fmla="*/ 59 w 342"/>
                  <a:gd name="T49" fmla="*/ 193 h 271"/>
                  <a:gd name="T50" fmla="*/ 61 w 342"/>
                  <a:gd name="T51" fmla="*/ 210 h 271"/>
                  <a:gd name="T52" fmla="*/ 54 w 342"/>
                  <a:gd name="T53" fmla="*/ 232 h 271"/>
                  <a:gd name="T54" fmla="*/ 67 w 342"/>
                  <a:gd name="T55" fmla="*/ 232 h 271"/>
                  <a:gd name="T56" fmla="*/ 85 w 342"/>
                  <a:gd name="T57" fmla="*/ 253 h 271"/>
                  <a:gd name="T58" fmla="*/ 107 w 342"/>
                  <a:gd name="T59" fmla="*/ 268 h 271"/>
                  <a:gd name="T60" fmla="*/ 129 w 342"/>
                  <a:gd name="T61" fmla="*/ 255 h 271"/>
                  <a:gd name="T62" fmla="*/ 155 w 342"/>
                  <a:gd name="T63" fmla="*/ 250 h 271"/>
                  <a:gd name="T64" fmla="*/ 187 w 342"/>
                  <a:gd name="T65" fmla="*/ 245 h 271"/>
                  <a:gd name="T66" fmla="*/ 208 w 342"/>
                  <a:gd name="T67" fmla="*/ 228 h 271"/>
                  <a:gd name="T68" fmla="*/ 233 w 342"/>
                  <a:gd name="T69" fmla="*/ 219 h 271"/>
                  <a:gd name="T70" fmla="*/ 240 w 342"/>
                  <a:gd name="T71" fmla="*/ 204 h 271"/>
                  <a:gd name="T72" fmla="*/ 246 w 342"/>
                  <a:gd name="T73" fmla="*/ 190 h 271"/>
                  <a:gd name="T74" fmla="*/ 259 w 342"/>
                  <a:gd name="T75" fmla="*/ 181 h 271"/>
                  <a:gd name="T76" fmla="*/ 245 w 342"/>
                  <a:gd name="T77" fmla="*/ 154 h 271"/>
                  <a:gd name="T78" fmla="*/ 259 w 342"/>
                  <a:gd name="T79" fmla="*/ 133 h 271"/>
                  <a:gd name="T80" fmla="*/ 264 w 342"/>
                  <a:gd name="T81" fmla="*/ 125 h 271"/>
                  <a:gd name="T82" fmla="*/ 271 w 342"/>
                  <a:gd name="T83" fmla="*/ 118 h 271"/>
                  <a:gd name="T84" fmla="*/ 276 w 342"/>
                  <a:gd name="T85" fmla="*/ 112 h 271"/>
                  <a:gd name="T86" fmla="*/ 286 w 342"/>
                  <a:gd name="T87" fmla="*/ 99 h 271"/>
                  <a:gd name="T88" fmla="*/ 314 w 342"/>
                  <a:gd name="T89" fmla="*/ 89 h 271"/>
                  <a:gd name="T90" fmla="*/ 336 w 342"/>
                  <a:gd name="T91" fmla="*/ 72 h 271"/>
                  <a:gd name="T92" fmla="*/ 336 w 342"/>
                  <a:gd name="T93" fmla="*/ 58 h 271"/>
                  <a:gd name="T94" fmla="*/ 338 w 342"/>
                  <a:gd name="T95" fmla="*/ 52 h 271"/>
                  <a:gd name="T96" fmla="*/ 306 w 342"/>
                  <a:gd name="T97" fmla="*/ 5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42" h="271">
                    <a:moveTo>
                      <a:pt x="306" y="50"/>
                    </a:moveTo>
                    <a:cubicBezTo>
                      <a:pt x="303" y="50"/>
                      <a:pt x="301" y="47"/>
                      <a:pt x="298" y="45"/>
                    </a:cubicBezTo>
                    <a:cubicBezTo>
                      <a:pt x="295" y="44"/>
                      <a:pt x="293" y="43"/>
                      <a:pt x="291" y="42"/>
                    </a:cubicBezTo>
                    <a:cubicBezTo>
                      <a:pt x="286" y="39"/>
                      <a:pt x="275" y="34"/>
                      <a:pt x="271" y="36"/>
                    </a:cubicBezTo>
                    <a:cubicBezTo>
                      <a:pt x="271" y="42"/>
                      <a:pt x="257" y="41"/>
                      <a:pt x="253" y="40"/>
                    </a:cubicBezTo>
                    <a:cubicBezTo>
                      <a:pt x="249" y="39"/>
                      <a:pt x="248" y="37"/>
                      <a:pt x="244" y="37"/>
                    </a:cubicBezTo>
                    <a:cubicBezTo>
                      <a:pt x="239" y="37"/>
                      <a:pt x="239" y="37"/>
                      <a:pt x="236" y="35"/>
                    </a:cubicBezTo>
                    <a:cubicBezTo>
                      <a:pt x="235" y="35"/>
                      <a:pt x="234" y="33"/>
                      <a:pt x="233" y="32"/>
                    </a:cubicBezTo>
                    <a:cubicBezTo>
                      <a:pt x="231" y="31"/>
                      <a:pt x="228" y="32"/>
                      <a:pt x="227" y="31"/>
                    </a:cubicBezTo>
                    <a:cubicBezTo>
                      <a:pt x="224" y="31"/>
                      <a:pt x="221" y="29"/>
                      <a:pt x="218" y="29"/>
                    </a:cubicBezTo>
                    <a:cubicBezTo>
                      <a:pt x="211" y="26"/>
                      <a:pt x="210" y="21"/>
                      <a:pt x="206" y="16"/>
                    </a:cubicBezTo>
                    <a:cubicBezTo>
                      <a:pt x="205" y="17"/>
                      <a:pt x="204" y="17"/>
                      <a:pt x="204" y="16"/>
                    </a:cubicBezTo>
                    <a:cubicBezTo>
                      <a:pt x="203" y="11"/>
                      <a:pt x="186" y="12"/>
                      <a:pt x="183" y="12"/>
                    </a:cubicBezTo>
                    <a:cubicBezTo>
                      <a:pt x="179" y="12"/>
                      <a:pt x="176" y="15"/>
                      <a:pt x="174" y="16"/>
                    </a:cubicBezTo>
                    <a:cubicBezTo>
                      <a:pt x="169" y="17"/>
                      <a:pt x="164" y="12"/>
                      <a:pt x="159" y="11"/>
                    </a:cubicBezTo>
                    <a:cubicBezTo>
                      <a:pt x="153" y="9"/>
                      <a:pt x="147" y="12"/>
                      <a:pt x="141" y="11"/>
                    </a:cubicBezTo>
                    <a:cubicBezTo>
                      <a:pt x="135" y="10"/>
                      <a:pt x="127" y="10"/>
                      <a:pt x="120" y="8"/>
                    </a:cubicBezTo>
                    <a:cubicBezTo>
                      <a:pt x="114" y="7"/>
                      <a:pt x="108" y="9"/>
                      <a:pt x="102" y="7"/>
                    </a:cubicBezTo>
                    <a:cubicBezTo>
                      <a:pt x="101" y="7"/>
                      <a:pt x="98" y="4"/>
                      <a:pt x="97" y="4"/>
                    </a:cubicBezTo>
                    <a:cubicBezTo>
                      <a:pt x="96" y="5"/>
                      <a:pt x="94" y="8"/>
                      <a:pt x="95" y="8"/>
                    </a:cubicBezTo>
                    <a:cubicBezTo>
                      <a:pt x="85" y="8"/>
                      <a:pt x="70" y="11"/>
                      <a:pt x="60" y="7"/>
                    </a:cubicBezTo>
                    <a:cubicBezTo>
                      <a:pt x="53" y="5"/>
                      <a:pt x="52" y="0"/>
                      <a:pt x="43" y="2"/>
                    </a:cubicBezTo>
                    <a:cubicBezTo>
                      <a:pt x="39" y="3"/>
                      <a:pt x="35" y="6"/>
                      <a:pt x="31" y="8"/>
                    </a:cubicBezTo>
                    <a:cubicBezTo>
                      <a:pt x="36" y="23"/>
                      <a:pt x="0" y="14"/>
                      <a:pt x="6" y="33"/>
                    </a:cubicBezTo>
                    <a:cubicBezTo>
                      <a:pt x="7" y="33"/>
                      <a:pt x="8" y="34"/>
                      <a:pt x="8" y="34"/>
                    </a:cubicBezTo>
                    <a:cubicBezTo>
                      <a:pt x="8" y="36"/>
                      <a:pt x="9" y="38"/>
                      <a:pt x="12" y="38"/>
                    </a:cubicBezTo>
                    <a:cubicBezTo>
                      <a:pt x="12" y="41"/>
                      <a:pt x="12" y="46"/>
                      <a:pt x="16" y="46"/>
                    </a:cubicBezTo>
                    <a:cubicBezTo>
                      <a:pt x="15" y="46"/>
                      <a:pt x="15" y="47"/>
                      <a:pt x="15" y="48"/>
                    </a:cubicBezTo>
                    <a:cubicBezTo>
                      <a:pt x="18" y="53"/>
                      <a:pt x="15" y="60"/>
                      <a:pt x="15" y="67"/>
                    </a:cubicBezTo>
                    <a:cubicBezTo>
                      <a:pt x="15" y="67"/>
                      <a:pt x="15" y="68"/>
                      <a:pt x="15" y="68"/>
                    </a:cubicBezTo>
                    <a:cubicBezTo>
                      <a:pt x="21" y="65"/>
                      <a:pt x="27" y="60"/>
                      <a:pt x="33" y="61"/>
                    </a:cubicBezTo>
                    <a:cubicBezTo>
                      <a:pt x="42" y="63"/>
                      <a:pt x="27" y="72"/>
                      <a:pt x="42" y="70"/>
                    </a:cubicBezTo>
                    <a:cubicBezTo>
                      <a:pt x="46" y="70"/>
                      <a:pt x="48" y="71"/>
                      <a:pt x="52" y="71"/>
                    </a:cubicBezTo>
                    <a:cubicBezTo>
                      <a:pt x="57" y="72"/>
                      <a:pt x="58" y="68"/>
                      <a:pt x="62" y="67"/>
                    </a:cubicBezTo>
                    <a:cubicBezTo>
                      <a:pt x="64" y="66"/>
                      <a:pt x="75" y="68"/>
                      <a:pt x="77" y="70"/>
                    </a:cubicBezTo>
                    <a:cubicBezTo>
                      <a:pt x="81" y="73"/>
                      <a:pt x="76" y="74"/>
                      <a:pt x="78" y="78"/>
                    </a:cubicBezTo>
                    <a:cubicBezTo>
                      <a:pt x="80" y="80"/>
                      <a:pt x="86" y="78"/>
                      <a:pt x="87" y="81"/>
                    </a:cubicBezTo>
                    <a:cubicBezTo>
                      <a:pt x="89" y="84"/>
                      <a:pt x="85" y="85"/>
                      <a:pt x="83" y="87"/>
                    </a:cubicBezTo>
                    <a:cubicBezTo>
                      <a:pt x="82" y="89"/>
                      <a:pt x="82" y="91"/>
                      <a:pt x="80" y="92"/>
                    </a:cubicBezTo>
                    <a:cubicBezTo>
                      <a:pt x="79" y="93"/>
                      <a:pt x="76" y="92"/>
                      <a:pt x="75" y="93"/>
                    </a:cubicBezTo>
                    <a:cubicBezTo>
                      <a:pt x="72" y="95"/>
                      <a:pt x="72" y="99"/>
                      <a:pt x="69" y="100"/>
                    </a:cubicBezTo>
                    <a:cubicBezTo>
                      <a:pt x="69" y="105"/>
                      <a:pt x="70" y="111"/>
                      <a:pt x="71" y="116"/>
                    </a:cubicBezTo>
                    <a:cubicBezTo>
                      <a:pt x="71" y="118"/>
                      <a:pt x="72" y="122"/>
                      <a:pt x="71" y="124"/>
                    </a:cubicBezTo>
                    <a:cubicBezTo>
                      <a:pt x="70" y="127"/>
                      <a:pt x="66" y="128"/>
                      <a:pt x="66" y="131"/>
                    </a:cubicBezTo>
                    <a:cubicBezTo>
                      <a:pt x="66" y="134"/>
                      <a:pt x="69" y="136"/>
                      <a:pt x="69" y="139"/>
                    </a:cubicBezTo>
                    <a:cubicBezTo>
                      <a:pt x="69" y="141"/>
                      <a:pt x="65" y="147"/>
                      <a:pt x="64" y="150"/>
                    </a:cubicBezTo>
                    <a:cubicBezTo>
                      <a:pt x="60" y="156"/>
                      <a:pt x="53" y="160"/>
                      <a:pt x="63" y="166"/>
                    </a:cubicBezTo>
                    <a:cubicBezTo>
                      <a:pt x="60" y="171"/>
                      <a:pt x="68" y="171"/>
                      <a:pt x="64" y="177"/>
                    </a:cubicBezTo>
                    <a:cubicBezTo>
                      <a:pt x="62" y="180"/>
                      <a:pt x="58" y="179"/>
                      <a:pt x="57" y="183"/>
                    </a:cubicBezTo>
                    <a:cubicBezTo>
                      <a:pt x="57" y="184"/>
                      <a:pt x="58" y="192"/>
                      <a:pt x="59" y="193"/>
                    </a:cubicBezTo>
                    <a:cubicBezTo>
                      <a:pt x="60" y="197"/>
                      <a:pt x="64" y="197"/>
                      <a:pt x="65" y="201"/>
                    </a:cubicBezTo>
                    <a:cubicBezTo>
                      <a:pt x="62" y="204"/>
                      <a:pt x="64" y="207"/>
                      <a:pt x="61" y="210"/>
                    </a:cubicBezTo>
                    <a:cubicBezTo>
                      <a:pt x="58" y="214"/>
                      <a:pt x="52" y="216"/>
                      <a:pt x="52" y="222"/>
                    </a:cubicBezTo>
                    <a:cubicBezTo>
                      <a:pt x="51" y="225"/>
                      <a:pt x="53" y="229"/>
                      <a:pt x="54" y="232"/>
                    </a:cubicBezTo>
                    <a:cubicBezTo>
                      <a:pt x="56" y="232"/>
                      <a:pt x="58" y="232"/>
                      <a:pt x="59" y="231"/>
                    </a:cubicBezTo>
                    <a:cubicBezTo>
                      <a:pt x="62" y="231"/>
                      <a:pt x="64" y="231"/>
                      <a:pt x="67" y="232"/>
                    </a:cubicBezTo>
                    <a:cubicBezTo>
                      <a:pt x="72" y="233"/>
                      <a:pt x="77" y="236"/>
                      <a:pt x="79" y="240"/>
                    </a:cubicBezTo>
                    <a:cubicBezTo>
                      <a:pt x="82" y="244"/>
                      <a:pt x="83" y="249"/>
                      <a:pt x="85" y="253"/>
                    </a:cubicBezTo>
                    <a:cubicBezTo>
                      <a:pt x="88" y="260"/>
                      <a:pt x="89" y="265"/>
                      <a:pt x="96" y="268"/>
                    </a:cubicBezTo>
                    <a:cubicBezTo>
                      <a:pt x="100" y="270"/>
                      <a:pt x="103" y="271"/>
                      <a:pt x="107" y="268"/>
                    </a:cubicBezTo>
                    <a:cubicBezTo>
                      <a:pt x="112" y="266"/>
                      <a:pt x="111" y="263"/>
                      <a:pt x="114" y="260"/>
                    </a:cubicBezTo>
                    <a:cubicBezTo>
                      <a:pt x="118" y="257"/>
                      <a:pt x="125" y="257"/>
                      <a:pt x="129" y="255"/>
                    </a:cubicBezTo>
                    <a:cubicBezTo>
                      <a:pt x="134" y="252"/>
                      <a:pt x="136" y="249"/>
                      <a:pt x="142" y="248"/>
                    </a:cubicBezTo>
                    <a:cubicBezTo>
                      <a:pt x="147" y="248"/>
                      <a:pt x="150" y="249"/>
                      <a:pt x="155" y="250"/>
                    </a:cubicBezTo>
                    <a:cubicBezTo>
                      <a:pt x="160" y="251"/>
                      <a:pt x="162" y="248"/>
                      <a:pt x="167" y="247"/>
                    </a:cubicBezTo>
                    <a:cubicBezTo>
                      <a:pt x="174" y="246"/>
                      <a:pt x="182" y="255"/>
                      <a:pt x="187" y="245"/>
                    </a:cubicBezTo>
                    <a:cubicBezTo>
                      <a:pt x="190" y="245"/>
                      <a:pt x="192" y="246"/>
                      <a:pt x="193" y="249"/>
                    </a:cubicBezTo>
                    <a:cubicBezTo>
                      <a:pt x="203" y="251"/>
                      <a:pt x="203" y="233"/>
                      <a:pt x="208" y="228"/>
                    </a:cubicBezTo>
                    <a:cubicBezTo>
                      <a:pt x="214" y="223"/>
                      <a:pt x="218" y="223"/>
                      <a:pt x="225" y="222"/>
                    </a:cubicBezTo>
                    <a:cubicBezTo>
                      <a:pt x="228" y="222"/>
                      <a:pt x="231" y="222"/>
                      <a:pt x="233" y="219"/>
                    </a:cubicBezTo>
                    <a:cubicBezTo>
                      <a:pt x="234" y="217"/>
                      <a:pt x="233" y="216"/>
                      <a:pt x="233" y="213"/>
                    </a:cubicBezTo>
                    <a:cubicBezTo>
                      <a:pt x="234" y="209"/>
                      <a:pt x="239" y="208"/>
                      <a:pt x="240" y="204"/>
                    </a:cubicBezTo>
                    <a:cubicBezTo>
                      <a:pt x="242" y="201"/>
                      <a:pt x="239" y="197"/>
                      <a:pt x="241" y="194"/>
                    </a:cubicBezTo>
                    <a:cubicBezTo>
                      <a:pt x="242" y="193"/>
                      <a:pt x="245" y="191"/>
                      <a:pt x="246" y="190"/>
                    </a:cubicBezTo>
                    <a:cubicBezTo>
                      <a:pt x="247" y="189"/>
                      <a:pt x="249" y="188"/>
                      <a:pt x="251" y="187"/>
                    </a:cubicBezTo>
                    <a:cubicBezTo>
                      <a:pt x="253" y="186"/>
                      <a:pt x="258" y="183"/>
                      <a:pt x="259" y="181"/>
                    </a:cubicBezTo>
                    <a:cubicBezTo>
                      <a:pt x="260" y="176"/>
                      <a:pt x="250" y="173"/>
                      <a:pt x="248" y="169"/>
                    </a:cubicBezTo>
                    <a:cubicBezTo>
                      <a:pt x="247" y="165"/>
                      <a:pt x="244" y="158"/>
                      <a:pt x="245" y="154"/>
                    </a:cubicBezTo>
                    <a:cubicBezTo>
                      <a:pt x="246" y="149"/>
                      <a:pt x="251" y="144"/>
                      <a:pt x="254" y="139"/>
                    </a:cubicBezTo>
                    <a:cubicBezTo>
                      <a:pt x="255" y="136"/>
                      <a:pt x="257" y="135"/>
                      <a:pt x="259" y="133"/>
                    </a:cubicBezTo>
                    <a:cubicBezTo>
                      <a:pt x="259" y="132"/>
                      <a:pt x="259" y="130"/>
                      <a:pt x="259" y="129"/>
                    </a:cubicBezTo>
                    <a:cubicBezTo>
                      <a:pt x="261" y="128"/>
                      <a:pt x="263" y="127"/>
                      <a:pt x="264" y="125"/>
                    </a:cubicBezTo>
                    <a:cubicBezTo>
                      <a:pt x="265" y="123"/>
                      <a:pt x="265" y="120"/>
                      <a:pt x="267" y="118"/>
                    </a:cubicBezTo>
                    <a:cubicBezTo>
                      <a:pt x="268" y="118"/>
                      <a:pt x="270" y="118"/>
                      <a:pt x="271" y="118"/>
                    </a:cubicBezTo>
                    <a:cubicBezTo>
                      <a:pt x="271" y="117"/>
                      <a:pt x="270" y="116"/>
                      <a:pt x="271" y="116"/>
                    </a:cubicBezTo>
                    <a:cubicBezTo>
                      <a:pt x="273" y="114"/>
                      <a:pt x="276" y="115"/>
                      <a:pt x="276" y="112"/>
                    </a:cubicBezTo>
                    <a:cubicBezTo>
                      <a:pt x="277" y="109"/>
                      <a:pt x="273" y="109"/>
                      <a:pt x="274" y="106"/>
                    </a:cubicBezTo>
                    <a:cubicBezTo>
                      <a:pt x="276" y="102"/>
                      <a:pt x="283" y="100"/>
                      <a:pt x="286" y="99"/>
                    </a:cubicBezTo>
                    <a:cubicBezTo>
                      <a:pt x="294" y="95"/>
                      <a:pt x="302" y="95"/>
                      <a:pt x="310" y="92"/>
                    </a:cubicBezTo>
                    <a:cubicBezTo>
                      <a:pt x="312" y="91"/>
                      <a:pt x="313" y="90"/>
                      <a:pt x="314" y="89"/>
                    </a:cubicBezTo>
                    <a:cubicBezTo>
                      <a:pt x="318" y="85"/>
                      <a:pt x="321" y="82"/>
                      <a:pt x="325" y="80"/>
                    </a:cubicBezTo>
                    <a:cubicBezTo>
                      <a:pt x="329" y="77"/>
                      <a:pt x="332" y="75"/>
                      <a:pt x="336" y="72"/>
                    </a:cubicBezTo>
                    <a:cubicBezTo>
                      <a:pt x="338" y="70"/>
                      <a:pt x="339" y="69"/>
                      <a:pt x="339" y="66"/>
                    </a:cubicBezTo>
                    <a:cubicBezTo>
                      <a:pt x="339" y="65"/>
                      <a:pt x="335" y="58"/>
                      <a:pt x="336" y="58"/>
                    </a:cubicBezTo>
                    <a:cubicBezTo>
                      <a:pt x="338" y="58"/>
                      <a:pt x="342" y="57"/>
                      <a:pt x="341" y="53"/>
                    </a:cubicBezTo>
                    <a:cubicBezTo>
                      <a:pt x="340" y="53"/>
                      <a:pt x="339" y="52"/>
                      <a:pt x="338" y="52"/>
                    </a:cubicBezTo>
                    <a:cubicBezTo>
                      <a:pt x="338" y="51"/>
                      <a:pt x="338" y="50"/>
                      <a:pt x="337" y="49"/>
                    </a:cubicBezTo>
                    <a:cubicBezTo>
                      <a:pt x="328" y="46"/>
                      <a:pt x="316" y="54"/>
                      <a:pt x="306" y="5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0" name="Freeform 613">
                <a:extLst>
                  <a:ext uri="{FF2B5EF4-FFF2-40B4-BE49-F238E27FC236}">
                    <a16:creationId xmlns:a16="http://schemas.microsoft.com/office/drawing/2014/main" id="{49D5BE00-E845-4704-9BE7-7CE7FD1E8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02" y="3186617"/>
                <a:ext cx="302287" cy="297495"/>
              </a:xfrm>
              <a:custGeom>
                <a:avLst/>
                <a:gdLst>
                  <a:gd name="T0" fmla="*/ 313 w 347"/>
                  <a:gd name="T1" fmla="*/ 270 h 342"/>
                  <a:gd name="T2" fmla="*/ 307 w 347"/>
                  <a:gd name="T3" fmla="*/ 243 h 342"/>
                  <a:gd name="T4" fmla="*/ 310 w 347"/>
                  <a:gd name="T5" fmla="*/ 216 h 342"/>
                  <a:gd name="T6" fmla="*/ 312 w 347"/>
                  <a:gd name="T7" fmla="*/ 197 h 342"/>
                  <a:gd name="T8" fmla="*/ 290 w 347"/>
                  <a:gd name="T9" fmla="*/ 199 h 342"/>
                  <a:gd name="T10" fmla="*/ 312 w 347"/>
                  <a:gd name="T11" fmla="*/ 153 h 342"/>
                  <a:gd name="T12" fmla="*/ 313 w 347"/>
                  <a:gd name="T13" fmla="*/ 148 h 342"/>
                  <a:gd name="T14" fmla="*/ 331 w 347"/>
                  <a:gd name="T15" fmla="*/ 143 h 342"/>
                  <a:gd name="T16" fmla="*/ 329 w 347"/>
                  <a:gd name="T17" fmla="*/ 128 h 342"/>
                  <a:gd name="T18" fmla="*/ 340 w 347"/>
                  <a:gd name="T19" fmla="*/ 96 h 342"/>
                  <a:gd name="T20" fmla="*/ 304 w 347"/>
                  <a:gd name="T21" fmla="*/ 75 h 342"/>
                  <a:gd name="T22" fmla="*/ 276 w 347"/>
                  <a:gd name="T23" fmla="*/ 64 h 342"/>
                  <a:gd name="T24" fmla="*/ 258 w 347"/>
                  <a:gd name="T25" fmla="*/ 41 h 342"/>
                  <a:gd name="T26" fmla="*/ 238 w 347"/>
                  <a:gd name="T27" fmla="*/ 30 h 342"/>
                  <a:gd name="T28" fmla="*/ 217 w 347"/>
                  <a:gd name="T29" fmla="*/ 19 h 342"/>
                  <a:gd name="T30" fmla="*/ 195 w 347"/>
                  <a:gd name="T31" fmla="*/ 0 h 342"/>
                  <a:gd name="T32" fmla="*/ 182 w 347"/>
                  <a:gd name="T33" fmla="*/ 3 h 342"/>
                  <a:gd name="T34" fmla="*/ 161 w 347"/>
                  <a:gd name="T35" fmla="*/ 44 h 342"/>
                  <a:gd name="T36" fmla="*/ 143 w 347"/>
                  <a:gd name="T37" fmla="*/ 53 h 342"/>
                  <a:gd name="T38" fmla="*/ 131 w 347"/>
                  <a:gd name="T39" fmla="*/ 68 h 342"/>
                  <a:gd name="T40" fmla="*/ 100 w 347"/>
                  <a:gd name="T41" fmla="*/ 70 h 342"/>
                  <a:gd name="T42" fmla="*/ 86 w 347"/>
                  <a:gd name="T43" fmla="*/ 59 h 342"/>
                  <a:gd name="T44" fmla="*/ 81 w 347"/>
                  <a:gd name="T45" fmla="*/ 71 h 342"/>
                  <a:gd name="T46" fmla="*/ 86 w 347"/>
                  <a:gd name="T47" fmla="*/ 95 h 342"/>
                  <a:gd name="T48" fmla="*/ 78 w 347"/>
                  <a:gd name="T49" fmla="*/ 99 h 342"/>
                  <a:gd name="T50" fmla="*/ 67 w 347"/>
                  <a:gd name="T51" fmla="*/ 100 h 342"/>
                  <a:gd name="T52" fmla="*/ 56 w 347"/>
                  <a:gd name="T53" fmla="*/ 105 h 342"/>
                  <a:gd name="T54" fmla="*/ 49 w 347"/>
                  <a:gd name="T55" fmla="*/ 96 h 342"/>
                  <a:gd name="T56" fmla="*/ 33 w 347"/>
                  <a:gd name="T57" fmla="*/ 97 h 342"/>
                  <a:gd name="T58" fmla="*/ 17 w 347"/>
                  <a:gd name="T59" fmla="*/ 98 h 342"/>
                  <a:gd name="T60" fmla="*/ 4 w 347"/>
                  <a:gd name="T61" fmla="*/ 115 h 342"/>
                  <a:gd name="T62" fmla="*/ 2 w 347"/>
                  <a:gd name="T63" fmla="*/ 124 h 342"/>
                  <a:gd name="T64" fmla="*/ 9 w 347"/>
                  <a:gd name="T65" fmla="*/ 133 h 342"/>
                  <a:gd name="T66" fmla="*/ 17 w 347"/>
                  <a:gd name="T67" fmla="*/ 133 h 342"/>
                  <a:gd name="T68" fmla="*/ 39 w 347"/>
                  <a:gd name="T69" fmla="*/ 140 h 342"/>
                  <a:gd name="T70" fmla="*/ 46 w 347"/>
                  <a:gd name="T71" fmla="*/ 145 h 342"/>
                  <a:gd name="T72" fmla="*/ 60 w 347"/>
                  <a:gd name="T73" fmla="*/ 152 h 342"/>
                  <a:gd name="T74" fmla="*/ 69 w 347"/>
                  <a:gd name="T75" fmla="*/ 159 h 342"/>
                  <a:gd name="T76" fmla="*/ 72 w 347"/>
                  <a:gd name="T77" fmla="*/ 162 h 342"/>
                  <a:gd name="T78" fmla="*/ 77 w 347"/>
                  <a:gd name="T79" fmla="*/ 182 h 342"/>
                  <a:gd name="T80" fmla="*/ 84 w 347"/>
                  <a:gd name="T81" fmla="*/ 189 h 342"/>
                  <a:gd name="T82" fmla="*/ 89 w 347"/>
                  <a:gd name="T83" fmla="*/ 196 h 342"/>
                  <a:gd name="T84" fmla="*/ 99 w 347"/>
                  <a:gd name="T85" fmla="*/ 209 h 342"/>
                  <a:gd name="T86" fmla="*/ 96 w 347"/>
                  <a:gd name="T87" fmla="*/ 219 h 342"/>
                  <a:gd name="T88" fmla="*/ 99 w 347"/>
                  <a:gd name="T89" fmla="*/ 222 h 342"/>
                  <a:gd name="T90" fmla="*/ 96 w 347"/>
                  <a:gd name="T91" fmla="*/ 251 h 342"/>
                  <a:gd name="T92" fmla="*/ 81 w 347"/>
                  <a:gd name="T93" fmla="*/ 304 h 342"/>
                  <a:gd name="T94" fmla="*/ 102 w 347"/>
                  <a:gd name="T95" fmla="*/ 319 h 342"/>
                  <a:gd name="T96" fmla="*/ 111 w 347"/>
                  <a:gd name="T97" fmla="*/ 323 h 342"/>
                  <a:gd name="T98" fmla="*/ 128 w 347"/>
                  <a:gd name="T99" fmla="*/ 328 h 342"/>
                  <a:gd name="T100" fmla="*/ 166 w 347"/>
                  <a:gd name="T101" fmla="*/ 330 h 342"/>
                  <a:gd name="T102" fmla="*/ 181 w 347"/>
                  <a:gd name="T103" fmla="*/ 338 h 342"/>
                  <a:gd name="T104" fmla="*/ 209 w 347"/>
                  <a:gd name="T105" fmla="*/ 331 h 342"/>
                  <a:gd name="T106" fmla="*/ 214 w 347"/>
                  <a:gd name="T107" fmla="*/ 310 h 342"/>
                  <a:gd name="T108" fmla="*/ 226 w 347"/>
                  <a:gd name="T109" fmla="*/ 304 h 342"/>
                  <a:gd name="T110" fmla="*/ 235 w 347"/>
                  <a:gd name="T111" fmla="*/ 298 h 342"/>
                  <a:gd name="T112" fmla="*/ 251 w 347"/>
                  <a:gd name="T113" fmla="*/ 302 h 342"/>
                  <a:gd name="T114" fmla="*/ 265 w 347"/>
                  <a:gd name="T115" fmla="*/ 306 h 342"/>
                  <a:gd name="T116" fmla="*/ 278 w 347"/>
                  <a:gd name="T117" fmla="*/ 312 h 342"/>
                  <a:gd name="T118" fmla="*/ 286 w 347"/>
                  <a:gd name="T119" fmla="*/ 316 h 342"/>
                  <a:gd name="T120" fmla="*/ 310 w 347"/>
                  <a:gd name="T121" fmla="*/ 304 h 342"/>
                  <a:gd name="T122" fmla="*/ 325 w 347"/>
                  <a:gd name="T123" fmla="*/ 290 h 342"/>
                  <a:gd name="T124" fmla="*/ 333 w 347"/>
                  <a:gd name="T125" fmla="*/ 28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7" h="342">
                    <a:moveTo>
                      <a:pt x="333" y="280"/>
                    </a:moveTo>
                    <a:cubicBezTo>
                      <a:pt x="334" y="273"/>
                      <a:pt x="316" y="274"/>
                      <a:pt x="313" y="270"/>
                    </a:cubicBezTo>
                    <a:cubicBezTo>
                      <a:pt x="306" y="262"/>
                      <a:pt x="315" y="257"/>
                      <a:pt x="313" y="251"/>
                    </a:cubicBezTo>
                    <a:cubicBezTo>
                      <a:pt x="312" y="247"/>
                      <a:pt x="307" y="246"/>
                      <a:pt x="307" y="243"/>
                    </a:cubicBezTo>
                    <a:cubicBezTo>
                      <a:pt x="307" y="239"/>
                      <a:pt x="314" y="237"/>
                      <a:pt x="316" y="234"/>
                    </a:cubicBezTo>
                    <a:cubicBezTo>
                      <a:pt x="319" y="229"/>
                      <a:pt x="314" y="219"/>
                      <a:pt x="310" y="216"/>
                    </a:cubicBezTo>
                    <a:cubicBezTo>
                      <a:pt x="311" y="213"/>
                      <a:pt x="315" y="212"/>
                      <a:pt x="315" y="208"/>
                    </a:cubicBezTo>
                    <a:cubicBezTo>
                      <a:pt x="315" y="205"/>
                      <a:pt x="313" y="199"/>
                      <a:pt x="312" y="197"/>
                    </a:cubicBezTo>
                    <a:cubicBezTo>
                      <a:pt x="309" y="188"/>
                      <a:pt x="302" y="190"/>
                      <a:pt x="294" y="192"/>
                    </a:cubicBezTo>
                    <a:cubicBezTo>
                      <a:pt x="294" y="195"/>
                      <a:pt x="295" y="200"/>
                      <a:pt x="290" y="199"/>
                    </a:cubicBezTo>
                    <a:cubicBezTo>
                      <a:pt x="291" y="191"/>
                      <a:pt x="291" y="181"/>
                      <a:pt x="297" y="174"/>
                    </a:cubicBezTo>
                    <a:cubicBezTo>
                      <a:pt x="302" y="169"/>
                      <a:pt x="315" y="162"/>
                      <a:pt x="312" y="153"/>
                    </a:cubicBezTo>
                    <a:cubicBezTo>
                      <a:pt x="313" y="153"/>
                      <a:pt x="313" y="153"/>
                      <a:pt x="313" y="152"/>
                    </a:cubicBezTo>
                    <a:cubicBezTo>
                      <a:pt x="313" y="151"/>
                      <a:pt x="313" y="149"/>
                      <a:pt x="313" y="148"/>
                    </a:cubicBezTo>
                    <a:cubicBezTo>
                      <a:pt x="317" y="148"/>
                      <a:pt x="321" y="150"/>
                      <a:pt x="325" y="149"/>
                    </a:cubicBezTo>
                    <a:cubicBezTo>
                      <a:pt x="328" y="148"/>
                      <a:pt x="329" y="145"/>
                      <a:pt x="331" y="143"/>
                    </a:cubicBezTo>
                    <a:cubicBezTo>
                      <a:pt x="331" y="142"/>
                      <a:pt x="331" y="142"/>
                      <a:pt x="330" y="142"/>
                    </a:cubicBezTo>
                    <a:cubicBezTo>
                      <a:pt x="329" y="141"/>
                      <a:pt x="329" y="131"/>
                      <a:pt x="329" y="128"/>
                    </a:cubicBezTo>
                    <a:cubicBezTo>
                      <a:pt x="329" y="123"/>
                      <a:pt x="333" y="117"/>
                      <a:pt x="335" y="113"/>
                    </a:cubicBezTo>
                    <a:cubicBezTo>
                      <a:pt x="337" y="107"/>
                      <a:pt x="338" y="102"/>
                      <a:pt x="340" y="96"/>
                    </a:cubicBezTo>
                    <a:cubicBezTo>
                      <a:pt x="343" y="89"/>
                      <a:pt x="347" y="91"/>
                      <a:pt x="338" y="87"/>
                    </a:cubicBezTo>
                    <a:cubicBezTo>
                      <a:pt x="327" y="83"/>
                      <a:pt x="314" y="83"/>
                      <a:pt x="304" y="75"/>
                    </a:cubicBezTo>
                    <a:cubicBezTo>
                      <a:pt x="298" y="71"/>
                      <a:pt x="298" y="69"/>
                      <a:pt x="291" y="68"/>
                    </a:cubicBezTo>
                    <a:cubicBezTo>
                      <a:pt x="286" y="67"/>
                      <a:pt x="281" y="66"/>
                      <a:pt x="276" y="64"/>
                    </a:cubicBezTo>
                    <a:cubicBezTo>
                      <a:pt x="271" y="62"/>
                      <a:pt x="265" y="59"/>
                      <a:pt x="261" y="54"/>
                    </a:cubicBezTo>
                    <a:cubicBezTo>
                      <a:pt x="257" y="49"/>
                      <a:pt x="259" y="47"/>
                      <a:pt x="258" y="41"/>
                    </a:cubicBezTo>
                    <a:cubicBezTo>
                      <a:pt x="252" y="43"/>
                      <a:pt x="244" y="55"/>
                      <a:pt x="240" y="43"/>
                    </a:cubicBezTo>
                    <a:cubicBezTo>
                      <a:pt x="238" y="39"/>
                      <a:pt x="242" y="33"/>
                      <a:pt x="238" y="30"/>
                    </a:cubicBezTo>
                    <a:cubicBezTo>
                      <a:pt x="236" y="29"/>
                      <a:pt x="229" y="28"/>
                      <a:pt x="227" y="27"/>
                    </a:cubicBezTo>
                    <a:cubicBezTo>
                      <a:pt x="223" y="25"/>
                      <a:pt x="220" y="21"/>
                      <a:pt x="217" y="19"/>
                    </a:cubicBezTo>
                    <a:cubicBezTo>
                      <a:pt x="212" y="16"/>
                      <a:pt x="209" y="17"/>
                      <a:pt x="205" y="16"/>
                    </a:cubicBezTo>
                    <a:cubicBezTo>
                      <a:pt x="199" y="14"/>
                      <a:pt x="197" y="7"/>
                      <a:pt x="195" y="0"/>
                    </a:cubicBezTo>
                    <a:cubicBezTo>
                      <a:pt x="193" y="0"/>
                      <a:pt x="191" y="0"/>
                      <a:pt x="190" y="1"/>
                    </a:cubicBezTo>
                    <a:cubicBezTo>
                      <a:pt x="187" y="1"/>
                      <a:pt x="184" y="2"/>
                      <a:pt x="182" y="3"/>
                    </a:cubicBezTo>
                    <a:cubicBezTo>
                      <a:pt x="172" y="5"/>
                      <a:pt x="170" y="10"/>
                      <a:pt x="170" y="20"/>
                    </a:cubicBezTo>
                    <a:cubicBezTo>
                      <a:pt x="170" y="29"/>
                      <a:pt x="170" y="39"/>
                      <a:pt x="161" y="44"/>
                    </a:cubicBezTo>
                    <a:cubicBezTo>
                      <a:pt x="158" y="46"/>
                      <a:pt x="156" y="48"/>
                      <a:pt x="153" y="49"/>
                    </a:cubicBezTo>
                    <a:cubicBezTo>
                      <a:pt x="149" y="50"/>
                      <a:pt x="146" y="52"/>
                      <a:pt x="143" y="53"/>
                    </a:cubicBezTo>
                    <a:cubicBezTo>
                      <a:pt x="139" y="54"/>
                      <a:pt x="136" y="54"/>
                      <a:pt x="133" y="58"/>
                    </a:cubicBezTo>
                    <a:cubicBezTo>
                      <a:pt x="130" y="62"/>
                      <a:pt x="131" y="63"/>
                      <a:pt x="131" y="68"/>
                    </a:cubicBezTo>
                    <a:cubicBezTo>
                      <a:pt x="131" y="76"/>
                      <a:pt x="122" y="74"/>
                      <a:pt x="117" y="73"/>
                    </a:cubicBezTo>
                    <a:cubicBezTo>
                      <a:pt x="111" y="72"/>
                      <a:pt x="105" y="73"/>
                      <a:pt x="100" y="70"/>
                    </a:cubicBezTo>
                    <a:cubicBezTo>
                      <a:pt x="98" y="70"/>
                      <a:pt x="89" y="62"/>
                      <a:pt x="95" y="61"/>
                    </a:cubicBezTo>
                    <a:cubicBezTo>
                      <a:pt x="96" y="56"/>
                      <a:pt x="88" y="55"/>
                      <a:pt x="86" y="59"/>
                    </a:cubicBezTo>
                    <a:cubicBezTo>
                      <a:pt x="83" y="59"/>
                      <a:pt x="78" y="57"/>
                      <a:pt x="75" y="58"/>
                    </a:cubicBezTo>
                    <a:cubicBezTo>
                      <a:pt x="79" y="61"/>
                      <a:pt x="77" y="71"/>
                      <a:pt x="81" y="71"/>
                    </a:cubicBezTo>
                    <a:cubicBezTo>
                      <a:pt x="82" y="76"/>
                      <a:pt x="84" y="81"/>
                      <a:pt x="86" y="86"/>
                    </a:cubicBezTo>
                    <a:cubicBezTo>
                      <a:pt x="87" y="89"/>
                      <a:pt x="86" y="91"/>
                      <a:pt x="86" y="95"/>
                    </a:cubicBezTo>
                    <a:cubicBezTo>
                      <a:pt x="89" y="96"/>
                      <a:pt x="88" y="99"/>
                      <a:pt x="90" y="101"/>
                    </a:cubicBezTo>
                    <a:cubicBezTo>
                      <a:pt x="87" y="101"/>
                      <a:pt x="79" y="103"/>
                      <a:pt x="78" y="99"/>
                    </a:cubicBezTo>
                    <a:cubicBezTo>
                      <a:pt x="76" y="99"/>
                      <a:pt x="75" y="100"/>
                      <a:pt x="72" y="101"/>
                    </a:cubicBezTo>
                    <a:cubicBezTo>
                      <a:pt x="69" y="102"/>
                      <a:pt x="70" y="101"/>
                      <a:pt x="67" y="100"/>
                    </a:cubicBezTo>
                    <a:cubicBezTo>
                      <a:pt x="65" y="100"/>
                      <a:pt x="64" y="100"/>
                      <a:pt x="62" y="101"/>
                    </a:cubicBezTo>
                    <a:cubicBezTo>
                      <a:pt x="60" y="103"/>
                      <a:pt x="60" y="108"/>
                      <a:pt x="56" y="105"/>
                    </a:cubicBezTo>
                    <a:cubicBezTo>
                      <a:pt x="55" y="105"/>
                      <a:pt x="54" y="101"/>
                      <a:pt x="53" y="100"/>
                    </a:cubicBezTo>
                    <a:cubicBezTo>
                      <a:pt x="52" y="99"/>
                      <a:pt x="50" y="98"/>
                      <a:pt x="49" y="96"/>
                    </a:cubicBezTo>
                    <a:cubicBezTo>
                      <a:pt x="47" y="93"/>
                      <a:pt x="47" y="92"/>
                      <a:pt x="41" y="93"/>
                    </a:cubicBezTo>
                    <a:cubicBezTo>
                      <a:pt x="37" y="93"/>
                      <a:pt x="36" y="95"/>
                      <a:pt x="33" y="97"/>
                    </a:cubicBezTo>
                    <a:cubicBezTo>
                      <a:pt x="30" y="98"/>
                      <a:pt x="29" y="97"/>
                      <a:pt x="25" y="97"/>
                    </a:cubicBezTo>
                    <a:cubicBezTo>
                      <a:pt x="22" y="97"/>
                      <a:pt x="20" y="97"/>
                      <a:pt x="17" y="98"/>
                    </a:cubicBezTo>
                    <a:cubicBezTo>
                      <a:pt x="14" y="100"/>
                      <a:pt x="8" y="101"/>
                      <a:pt x="5" y="103"/>
                    </a:cubicBezTo>
                    <a:cubicBezTo>
                      <a:pt x="0" y="106"/>
                      <a:pt x="0" y="111"/>
                      <a:pt x="4" y="115"/>
                    </a:cubicBezTo>
                    <a:cubicBezTo>
                      <a:pt x="6" y="117"/>
                      <a:pt x="14" y="119"/>
                      <a:pt x="13" y="121"/>
                    </a:cubicBezTo>
                    <a:cubicBezTo>
                      <a:pt x="13" y="124"/>
                      <a:pt x="5" y="123"/>
                      <a:pt x="2" y="124"/>
                    </a:cubicBezTo>
                    <a:cubicBezTo>
                      <a:pt x="3" y="127"/>
                      <a:pt x="8" y="128"/>
                      <a:pt x="10" y="129"/>
                    </a:cubicBezTo>
                    <a:cubicBezTo>
                      <a:pt x="9" y="130"/>
                      <a:pt x="9" y="132"/>
                      <a:pt x="9" y="133"/>
                    </a:cubicBezTo>
                    <a:cubicBezTo>
                      <a:pt x="10" y="134"/>
                      <a:pt x="12" y="135"/>
                      <a:pt x="13" y="135"/>
                    </a:cubicBezTo>
                    <a:cubicBezTo>
                      <a:pt x="15" y="135"/>
                      <a:pt x="16" y="133"/>
                      <a:pt x="17" y="133"/>
                    </a:cubicBezTo>
                    <a:cubicBezTo>
                      <a:pt x="24" y="132"/>
                      <a:pt x="26" y="135"/>
                      <a:pt x="32" y="138"/>
                    </a:cubicBezTo>
                    <a:cubicBezTo>
                      <a:pt x="34" y="139"/>
                      <a:pt x="37" y="138"/>
                      <a:pt x="39" y="140"/>
                    </a:cubicBezTo>
                    <a:cubicBezTo>
                      <a:pt x="39" y="140"/>
                      <a:pt x="39" y="142"/>
                      <a:pt x="40" y="142"/>
                    </a:cubicBezTo>
                    <a:cubicBezTo>
                      <a:pt x="42" y="144"/>
                      <a:pt x="44" y="145"/>
                      <a:pt x="46" y="145"/>
                    </a:cubicBezTo>
                    <a:cubicBezTo>
                      <a:pt x="47" y="141"/>
                      <a:pt x="51" y="146"/>
                      <a:pt x="53" y="147"/>
                    </a:cubicBezTo>
                    <a:cubicBezTo>
                      <a:pt x="56" y="147"/>
                      <a:pt x="65" y="144"/>
                      <a:pt x="60" y="152"/>
                    </a:cubicBezTo>
                    <a:cubicBezTo>
                      <a:pt x="60" y="153"/>
                      <a:pt x="61" y="153"/>
                      <a:pt x="61" y="155"/>
                    </a:cubicBezTo>
                    <a:cubicBezTo>
                      <a:pt x="63" y="156"/>
                      <a:pt x="67" y="157"/>
                      <a:pt x="69" y="159"/>
                    </a:cubicBezTo>
                    <a:cubicBezTo>
                      <a:pt x="69" y="159"/>
                      <a:pt x="69" y="161"/>
                      <a:pt x="69" y="161"/>
                    </a:cubicBezTo>
                    <a:cubicBezTo>
                      <a:pt x="70" y="162"/>
                      <a:pt x="71" y="162"/>
                      <a:pt x="72" y="162"/>
                    </a:cubicBezTo>
                    <a:cubicBezTo>
                      <a:pt x="76" y="167"/>
                      <a:pt x="70" y="169"/>
                      <a:pt x="70" y="166"/>
                    </a:cubicBezTo>
                    <a:cubicBezTo>
                      <a:pt x="64" y="170"/>
                      <a:pt x="76" y="179"/>
                      <a:pt x="77" y="182"/>
                    </a:cubicBezTo>
                    <a:cubicBezTo>
                      <a:pt x="79" y="185"/>
                      <a:pt x="78" y="185"/>
                      <a:pt x="80" y="186"/>
                    </a:cubicBezTo>
                    <a:cubicBezTo>
                      <a:pt x="81" y="187"/>
                      <a:pt x="83" y="189"/>
                      <a:pt x="84" y="189"/>
                    </a:cubicBezTo>
                    <a:cubicBezTo>
                      <a:pt x="86" y="191"/>
                      <a:pt x="93" y="192"/>
                      <a:pt x="93" y="195"/>
                    </a:cubicBezTo>
                    <a:cubicBezTo>
                      <a:pt x="91" y="196"/>
                      <a:pt x="90" y="196"/>
                      <a:pt x="89" y="196"/>
                    </a:cubicBezTo>
                    <a:cubicBezTo>
                      <a:pt x="90" y="201"/>
                      <a:pt x="95" y="199"/>
                      <a:pt x="97" y="201"/>
                    </a:cubicBezTo>
                    <a:cubicBezTo>
                      <a:pt x="98" y="202"/>
                      <a:pt x="100" y="208"/>
                      <a:pt x="99" y="209"/>
                    </a:cubicBezTo>
                    <a:cubicBezTo>
                      <a:pt x="95" y="210"/>
                      <a:pt x="95" y="202"/>
                      <a:pt x="91" y="204"/>
                    </a:cubicBezTo>
                    <a:cubicBezTo>
                      <a:pt x="91" y="207"/>
                      <a:pt x="93" y="217"/>
                      <a:pt x="96" y="219"/>
                    </a:cubicBezTo>
                    <a:cubicBezTo>
                      <a:pt x="99" y="222"/>
                      <a:pt x="106" y="223"/>
                      <a:pt x="107" y="227"/>
                    </a:cubicBezTo>
                    <a:cubicBezTo>
                      <a:pt x="109" y="235"/>
                      <a:pt x="101" y="224"/>
                      <a:pt x="99" y="222"/>
                    </a:cubicBezTo>
                    <a:cubicBezTo>
                      <a:pt x="96" y="223"/>
                      <a:pt x="97" y="232"/>
                      <a:pt x="97" y="235"/>
                    </a:cubicBezTo>
                    <a:cubicBezTo>
                      <a:pt x="97" y="241"/>
                      <a:pt x="97" y="245"/>
                      <a:pt x="96" y="251"/>
                    </a:cubicBezTo>
                    <a:cubicBezTo>
                      <a:pt x="93" y="267"/>
                      <a:pt x="95" y="283"/>
                      <a:pt x="87" y="297"/>
                    </a:cubicBezTo>
                    <a:cubicBezTo>
                      <a:pt x="87" y="297"/>
                      <a:pt x="84" y="302"/>
                      <a:pt x="81" y="304"/>
                    </a:cubicBezTo>
                    <a:cubicBezTo>
                      <a:pt x="85" y="309"/>
                      <a:pt x="86" y="314"/>
                      <a:pt x="93" y="317"/>
                    </a:cubicBezTo>
                    <a:cubicBezTo>
                      <a:pt x="96" y="317"/>
                      <a:pt x="99" y="319"/>
                      <a:pt x="102" y="319"/>
                    </a:cubicBezTo>
                    <a:cubicBezTo>
                      <a:pt x="103" y="320"/>
                      <a:pt x="106" y="319"/>
                      <a:pt x="108" y="320"/>
                    </a:cubicBezTo>
                    <a:cubicBezTo>
                      <a:pt x="109" y="321"/>
                      <a:pt x="110" y="323"/>
                      <a:pt x="111" y="323"/>
                    </a:cubicBezTo>
                    <a:cubicBezTo>
                      <a:pt x="114" y="325"/>
                      <a:pt x="114" y="325"/>
                      <a:pt x="119" y="325"/>
                    </a:cubicBezTo>
                    <a:cubicBezTo>
                      <a:pt x="123" y="325"/>
                      <a:pt x="124" y="327"/>
                      <a:pt x="128" y="328"/>
                    </a:cubicBezTo>
                    <a:cubicBezTo>
                      <a:pt x="132" y="329"/>
                      <a:pt x="146" y="330"/>
                      <a:pt x="146" y="324"/>
                    </a:cubicBezTo>
                    <a:cubicBezTo>
                      <a:pt x="150" y="322"/>
                      <a:pt x="161" y="327"/>
                      <a:pt x="166" y="330"/>
                    </a:cubicBezTo>
                    <a:cubicBezTo>
                      <a:pt x="168" y="331"/>
                      <a:pt x="170" y="332"/>
                      <a:pt x="173" y="333"/>
                    </a:cubicBezTo>
                    <a:cubicBezTo>
                      <a:pt x="176" y="335"/>
                      <a:pt x="178" y="338"/>
                      <a:pt x="181" y="338"/>
                    </a:cubicBezTo>
                    <a:cubicBezTo>
                      <a:pt x="191" y="342"/>
                      <a:pt x="203" y="334"/>
                      <a:pt x="212" y="337"/>
                    </a:cubicBezTo>
                    <a:cubicBezTo>
                      <a:pt x="211" y="335"/>
                      <a:pt x="209" y="332"/>
                      <a:pt x="209" y="331"/>
                    </a:cubicBezTo>
                    <a:cubicBezTo>
                      <a:pt x="208" y="327"/>
                      <a:pt x="209" y="322"/>
                      <a:pt x="210" y="318"/>
                    </a:cubicBezTo>
                    <a:cubicBezTo>
                      <a:pt x="211" y="316"/>
                      <a:pt x="212" y="311"/>
                      <a:pt x="214" y="310"/>
                    </a:cubicBezTo>
                    <a:cubicBezTo>
                      <a:pt x="217" y="308"/>
                      <a:pt x="220" y="310"/>
                      <a:pt x="222" y="308"/>
                    </a:cubicBezTo>
                    <a:cubicBezTo>
                      <a:pt x="224" y="307"/>
                      <a:pt x="225" y="305"/>
                      <a:pt x="226" y="304"/>
                    </a:cubicBezTo>
                    <a:cubicBezTo>
                      <a:pt x="228" y="303"/>
                      <a:pt x="230" y="304"/>
                      <a:pt x="232" y="303"/>
                    </a:cubicBezTo>
                    <a:cubicBezTo>
                      <a:pt x="232" y="302"/>
                      <a:pt x="235" y="298"/>
                      <a:pt x="235" y="298"/>
                    </a:cubicBezTo>
                    <a:cubicBezTo>
                      <a:pt x="238" y="298"/>
                      <a:pt x="239" y="301"/>
                      <a:pt x="242" y="302"/>
                    </a:cubicBezTo>
                    <a:cubicBezTo>
                      <a:pt x="245" y="302"/>
                      <a:pt x="248" y="302"/>
                      <a:pt x="251" y="302"/>
                    </a:cubicBezTo>
                    <a:cubicBezTo>
                      <a:pt x="251" y="305"/>
                      <a:pt x="255" y="305"/>
                      <a:pt x="257" y="305"/>
                    </a:cubicBezTo>
                    <a:cubicBezTo>
                      <a:pt x="260" y="305"/>
                      <a:pt x="261" y="304"/>
                      <a:pt x="265" y="306"/>
                    </a:cubicBezTo>
                    <a:cubicBezTo>
                      <a:pt x="267" y="308"/>
                      <a:pt x="268" y="309"/>
                      <a:pt x="271" y="310"/>
                    </a:cubicBezTo>
                    <a:cubicBezTo>
                      <a:pt x="274" y="310"/>
                      <a:pt x="275" y="310"/>
                      <a:pt x="278" y="312"/>
                    </a:cubicBezTo>
                    <a:cubicBezTo>
                      <a:pt x="279" y="313"/>
                      <a:pt x="280" y="314"/>
                      <a:pt x="281" y="315"/>
                    </a:cubicBezTo>
                    <a:cubicBezTo>
                      <a:pt x="283" y="315"/>
                      <a:pt x="285" y="316"/>
                      <a:pt x="286" y="316"/>
                    </a:cubicBezTo>
                    <a:cubicBezTo>
                      <a:pt x="290" y="316"/>
                      <a:pt x="292" y="315"/>
                      <a:pt x="296" y="315"/>
                    </a:cubicBezTo>
                    <a:cubicBezTo>
                      <a:pt x="304" y="316"/>
                      <a:pt x="307" y="312"/>
                      <a:pt x="310" y="304"/>
                    </a:cubicBezTo>
                    <a:cubicBezTo>
                      <a:pt x="313" y="299"/>
                      <a:pt x="317" y="293"/>
                      <a:pt x="323" y="291"/>
                    </a:cubicBezTo>
                    <a:cubicBezTo>
                      <a:pt x="323" y="291"/>
                      <a:pt x="324" y="291"/>
                      <a:pt x="325" y="290"/>
                    </a:cubicBezTo>
                    <a:cubicBezTo>
                      <a:pt x="325" y="289"/>
                      <a:pt x="325" y="289"/>
                      <a:pt x="325" y="288"/>
                    </a:cubicBezTo>
                    <a:cubicBezTo>
                      <a:pt x="326" y="284"/>
                      <a:pt x="333" y="284"/>
                      <a:pt x="333" y="28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1" name="Freeform 614">
                <a:extLst>
                  <a:ext uri="{FF2B5EF4-FFF2-40B4-BE49-F238E27FC236}">
                    <a16:creationId xmlns:a16="http://schemas.microsoft.com/office/drawing/2014/main" id="{2347EF18-1303-47B4-AF6B-5154E088F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823" y="3309375"/>
                <a:ext cx="101745" cy="61563"/>
              </a:xfrm>
              <a:custGeom>
                <a:avLst/>
                <a:gdLst>
                  <a:gd name="T0" fmla="*/ 54 w 117"/>
                  <a:gd name="T1" fmla="*/ 61 h 71"/>
                  <a:gd name="T2" fmla="*/ 59 w 117"/>
                  <a:gd name="T3" fmla="*/ 50 h 71"/>
                  <a:gd name="T4" fmla="*/ 69 w 117"/>
                  <a:gd name="T5" fmla="*/ 60 h 71"/>
                  <a:gd name="T6" fmla="*/ 74 w 117"/>
                  <a:gd name="T7" fmla="*/ 63 h 71"/>
                  <a:gd name="T8" fmla="*/ 75 w 117"/>
                  <a:gd name="T9" fmla="*/ 68 h 71"/>
                  <a:gd name="T10" fmla="*/ 85 w 117"/>
                  <a:gd name="T11" fmla="*/ 57 h 71"/>
                  <a:gd name="T12" fmla="*/ 85 w 117"/>
                  <a:gd name="T13" fmla="*/ 46 h 71"/>
                  <a:gd name="T14" fmla="*/ 91 w 117"/>
                  <a:gd name="T15" fmla="*/ 50 h 71"/>
                  <a:gd name="T16" fmla="*/ 100 w 117"/>
                  <a:gd name="T17" fmla="*/ 52 h 71"/>
                  <a:gd name="T18" fmla="*/ 108 w 117"/>
                  <a:gd name="T19" fmla="*/ 54 h 71"/>
                  <a:gd name="T20" fmla="*/ 109 w 117"/>
                  <a:gd name="T21" fmla="*/ 39 h 71"/>
                  <a:gd name="T22" fmla="*/ 117 w 117"/>
                  <a:gd name="T23" fmla="*/ 30 h 71"/>
                  <a:gd name="T24" fmla="*/ 115 w 117"/>
                  <a:gd name="T25" fmla="*/ 29 h 71"/>
                  <a:gd name="T26" fmla="*/ 114 w 117"/>
                  <a:gd name="T27" fmla="*/ 32 h 71"/>
                  <a:gd name="T28" fmla="*/ 113 w 117"/>
                  <a:gd name="T29" fmla="*/ 32 h 71"/>
                  <a:gd name="T30" fmla="*/ 106 w 117"/>
                  <a:gd name="T31" fmla="*/ 29 h 71"/>
                  <a:gd name="T32" fmla="*/ 99 w 117"/>
                  <a:gd name="T33" fmla="*/ 28 h 71"/>
                  <a:gd name="T34" fmla="*/ 94 w 117"/>
                  <a:gd name="T35" fmla="*/ 25 h 71"/>
                  <a:gd name="T36" fmla="*/ 95 w 117"/>
                  <a:gd name="T37" fmla="*/ 15 h 71"/>
                  <a:gd name="T38" fmla="*/ 72 w 117"/>
                  <a:gd name="T39" fmla="*/ 0 h 71"/>
                  <a:gd name="T40" fmla="*/ 41 w 117"/>
                  <a:gd name="T41" fmla="*/ 2 h 71"/>
                  <a:gd name="T42" fmla="*/ 35 w 117"/>
                  <a:gd name="T43" fmla="*/ 8 h 71"/>
                  <a:gd name="T44" fmla="*/ 23 w 117"/>
                  <a:gd name="T45" fmla="*/ 7 h 71"/>
                  <a:gd name="T46" fmla="*/ 23 w 117"/>
                  <a:gd name="T47" fmla="*/ 11 h 71"/>
                  <a:gd name="T48" fmla="*/ 22 w 117"/>
                  <a:gd name="T49" fmla="*/ 12 h 71"/>
                  <a:gd name="T50" fmla="*/ 7 w 117"/>
                  <a:gd name="T51" fmla="*/ 33 h 71"/>
                  <a:gd name="T52" fmla="*/ 0 w 117"/>
                  <a:gd name="T53" fmla="*/ 58 h 71"/>
                  <a:gd name="T54" fmla="*/ 4 w 117"/>
                  <a:gd name="T55" fmla="*/ 51 h 71"/>
                  <a:gd name="T56" fmla="*/ 22 w 117"/>
                  <a:gd name="T57" fmla="*/ 56 h 71"/>
                  <a:gd name="T58" fmla="*/ 25 w 117"/>
                  <a:gd name="T59" fmla="*/ 67 h 71"/>
                  <a:gd name="T60" fmla="*/ 24 w 117"/>
                  <a:gd name="T61" fmla="*/ 70 h 71"/>
                  <a:gd name="T62" fmla="*/ 34 w 117"/>
                  <a:gd name="T63" fmla="*/ 69 h 71"/>
                  <a:gd name="T64" fmla="*/ 54 w 117"/>
                  <a:gd name="T65" fmla="*/ 6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7" h="71">
                    <a:moveTo>
                      <a:pt x="54" y="61"/>
                    </a:moveTo>
                    <a:cubicBezTo>
                      <a:pt x="56" y="58"/>
                      <a:pt x="54" y="51"/>
                      <a:pt x="59" y="50"/>
                    </a:cubicBezTo>
                    <a:cubicBezTo>
                      <a:pt x="64" y="48"/>
                      <a:pt x="66" y="56"/>
                      <a:pt x="69" y="60"/>
                    </a:cubicBezTo>
                    <a:cubicBezTo>
                      <a:pt x="70" y="61"/>
                      <a:pt x="73" y="62"/>
                      <a:pt x="74" y="63"/>
                    </a:cubicBezTo>
                    <a:cubicBezTo>
                      <a:pt x="75" y="64"/>
                      <a:pt x="72" y="67"/>
                      <a:pt x="75" y="68"/>
                    </a:cubicBezTo>
                    <a:cubicBezTo>
                      <a:pt x="82" y="71"/>
                      <a:pt x="77" y="58"/>
                      <a:pt x="85" y="57"/>
                    </a:cubicBezTo>
                    <a:cubicBezTo>
                      <a:pt x="85" y="54"/>
                      <a:pt x="82" y="48"/>
                      <a:pt x="85" y="46"/>
                    </a:cubicBezTo>
                    <a:cubicBezTo>
                      <a:pt x="88" y="42"/>
                      <a:pt x="89" y="49"/>
                      <a:pt x="91" y="50"/>
                    </a:cubicBezTo>
                    <a:cubicBezTo>
                      <a:pt x="95" y="52"/>
                      <a:pt x="96" y="52"/>
                      <a:pt x="100" y="52"/>
                    </a:cubicBezTo>
                    <a:cubicBezTo>
                      <a:pt x="103" y="53"/>
                      <a:pt x="105" y="49"/>
                      <a:pt x="108" y="54"/>
                    </a:cubicBezTo>
                    <a:cubicBezTo>
                      <a:pt x="109" y="50"/>
                      <a:pt x="107" y="43"/>
                      <a:pt x="109" y="39"/>
                    </a:cubicBezTo>
                    <a:cubicBezTo>
                      <a:pt x="110" y="37"/>
                      <a:pt x="114" y="33"/>
                      <a:pt x="117" y="30"/>
                    </a:cubicBezTo>
                    <a:cubicBezTo>
                      <a:pt x="116" y="30"/>
                      <a:pt x="116" y="29"/>
                      <a:pt x="115" y="29"/>
                    </a:cubicBezTo>
                    <a:cubicBezTo>
                      <a:pt x="115" y="30"/>
                      <a:pt x="114" y="31"/>
                      <a:pt x="114" y="32"/>
                    </a:cubicBezTo>
                    <a:cubicBezTo>
                      <a:pt x="114" y="32"/>
                      <a:pt x="113" y="32"/>
                      <a:pt x="113" y="32"/>
                    </a:cubicBezTo>
                    <a:cubicBezTo>
                      <a:pt x="110" y="31"/>
                      <a:pt x="108" y="30"/>
                      <a:pt x="106" y="29"/>
                    </a:cubicBezTo>
                    <a:cubicBezTo>
                      <a:pt x="105" y="29"/>
                      <a:pt x="99" y="28"/>
                      <a:pt x="99" y="28"/>
                    </a:cubicBezTo>
                    <a:cubicBezTo>
                      <a:pt x="95" y="26"/>
                      <a:pt x="96" y="29"/>
                      <a:pt x="94" y="25"/>
                    </a:cubicBezTo>
                    <a:cubicBezTo>
                      <a:pt x="92" y="21"/>
                      <a:pt x="95" y="19"/>
                      <a:pt x="95" y="15"/>
                    </a:cubicBezTo>
                    <a:cubicBezTo>
                      <a:pt x="93" y="4"/>
                      <a:pt x="83" y="0"/>
                      <a:pt x="72" y="0"/>
                    </a:cubicBezTo>
                    <a:cubicBezTo>
                      <a:pt x="64" y="0"/>
                      <a:pt x="47" y="10"/>
                      <a:pt x="41" y="2"/>
                    </a:cubicBezTo>
                    <a:cubicBezTo>
                      <a:pt x="39" y="4"/>
                      <a:pt x="38" y="7"/>
                      <a:pt x="35" y="8"/>
                    </a:cubicBezTo>
                    <a:cubicBezTo>
                      <a:pt x="31" y="9"/>
                      <a:pt x="27" y="7"/>
                      <a:pt x="23" y="7"/>
                    </a:cubicBezTo>
                    <a:cubicBezTo>
                      <a:pt x="23" y="8"/>
                      <a:pt x="23" y="10"/>
                      <a:pt x="23" y="11"/>
                    </a:cubicBezTo>
                    <a:cubicBezTo>
                      <a:pt x="23" y="12"/>
                      <a:pt x="23" y="12"/>
                      <a:pt x="22" y="12"/>
                    </a:cubicBezTo>
                    <a:cubicBezTo>
                      <a:pt x="25" y="21"/>
                      <a:pt x="12" y="28"/>
                      <a:pt x="7" y="33"/>
                    </a:cubicBezTo>
                    <a:cubicBezTo>
                      <a:pt x="1" y="40"/>
                      <a:pt x="1" y="50"/>
                      <a:pt x="0" y="58"/>
                    </a:cubicBezTo>
                    <a:cubicBezTo>
                      <a:pt x="5" y="59"/>
                      <a:pt x="4" y="54"/>
                      <a:pt x="4" y="51"/>
                    </a:cubicBezTo>
                    <a:cubicBezTo>
                      <a:pt x="12" y="49"/>
                      <a:pt x="19" y="47"/>
                      <a:pt x="22" y="56"/>
                    </a:cubicBezTo>
                    <a:cubicBezTo>
                      <a:pt x="23" y="58"/>
                      <a:pt x="25" y="64"/>
                      <a:pt x="25" y="67"/>
                    </a:cubicBezTo>
                    <a:cubicBezTo>
                      <a:pt x="25" y="68"/>
                      <a:pt x="24" y="69"/>
                      <a:pt x="24" y="70"/>
                    </a:cubicBezTo>
                    <a:cubicBezTo>
                      <a:pt x="27" y="70"/>
                      <a:pt x="31" y="70"/>
                      <a:pt x="34" y="69"/>
                    </a:cubicBezTo>
                    <a:cubicBezTo>
                      <a:pt x="42" y="66"/>
                      <a:pt x="49" y="67"/>
                      <a:pt x="54" y="6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2" name="Freeform 615">
                <a:extLst>
                  <a:ext uri="{FF2B5EF4-FFF2-40B4-BE49-F238E27FC236}">
                    <a16:creationId xmlns:a16="http://schemas.microsoft.com/office/drawing/2014/main" id="{4AC3CF5C-263B-459B-8A80-9CCC5EF36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831" y="3328545"/>
                <a:ext cx="276851" cy="327355"/>
              </a:xfrm>
              <a:custGeom>
                <a:avLst/>
                <a:gdLst>
                  <a:gd name="T0" fmla="*/ 182 w 318"/>
                  <a:gd name="T1" fmla="*/ 28 h 376"/>
                  <a:gd name="T2" fmla="*/ 185 w 318"/>
                  <a:gd name="T3" fmla="*/ 23 h 376"/>
                  <a:gd name="T4" fmla="*/ 152 w 318"/>
                  <a:gd name="T5" fmla="*/ 14 h 376"/>
                  <a:gd name="T6" fmla="*/ 128 w 318"/>
                  <a:gd name="T7" fmla="*/ 2 h 376"/>
                  <a:gd name="T8" fmla="*/ 101 w 318"/>
                  <a:gd name="T9" fmla="*/ 8 h 376"/>
                  <a:gd name="T10" fmla="*/ 92 w 318"/>
                  <a:gd name="T11" fmla="*/ 32 h 376"/>
                  <a:gd name="T12" fmla="*/ 75 w 318"/>
                  <a:gd name="T13" fmla="*/ 28 h 376"/>
                  <a:gd name="T14" fmla="*/ 69 w 318"/>
                  <a:gd name="T15" fmla="*/ 35 h 376"/>
                  <a:gd name="T16" fmla="*/ 58 w 318"/>
                  <a:gd name="T17" fmla="*/ 41 h 376"/>
                  <a:gd name="T18" fmla="*/ 43 w 318"/>
                  <a:gd name="T19" fmla="*/ 28 h 376"/>
                  <a:gd name="T20" fmla="*/ 18 w 318"/>
                  <a:gd name="T21" fmla="*/ 47 h 376"/>
                  <a:gd name="T22" fmla="*/ 4 w 318"/>
                  <a:gd name="T23" fmla="*/ 53 h 376"/>
                  <a:gd name="T24" fmla="*/ 1 w 318"/>
                  <a:gd name="T25" fmla="*/ 80 h 376"/>
                  <a:gd name="T26" fmla="*/ 7 w 318"/>
                  <a:gd name="T27" fmla="*/ 107 h 376"/>
                  <a:gd name="T28" fmla="*/ 19 w 318"/>
                  <a:gd name="T29" fmla="*/ 125 h 376"/>
                  <a:gd name="T30" fmla="*/ 36 w 318"/>
                  <a:gd name="T31" fmla="*/ 123 h 376"/>
                  <a:gd name="T32" fmla="*/ 59 w 318"/>
                  <a:gd name="T33" fmla="*/ 110 h 376"/>
                  <a:gd name="T34" fmla="*/ 81 w 318"/>
                  <a:gd name="T35" fmla="*/ 114 h 376"/>
                  <a:gd name="T36" fmla="*/ 93 w 318"/>
                  <a:gd name="T37" fmla="*/ 120 h 376"/>
                  <a:gd name="T38" fmla="*/ 102 w 318"/>
                  <a:gd name="T39" fmla="*/ 147 h 376"/>
                  <a:gd name="T40" fmla="*/ 116 w 318"/>
                  <a:gd name="T41" fmla="*/ 166 h 376"/>
                  <a:gd name="T42" fmla="*/ 125 w 318"/>
                  <a:gd name="T43" fmla="*/ 176 h 376"/>
                  <a:gd name="T44" fmla="*/ 148 w 318"/>
                  <a:gd name="T45" fmla="*/ 200 h 376"/>
                  <a:gd name="T46" fmla="*/ 170 w 318"/>
                  <a:gd name="T47" fmla="*/ 218 h 376"/>
                  <a:gd name="T48" fmla="*/ 195 w 318"/>
                  <a:gd name="T49" fmla="*/ 228 h 376"/>
                  <a:gd name="T50" fmla="*/ 205 w 318"/>
                  <a:gd name="T51" fmla="*/ 237 h 376"/>
                  <a:gd name="T52" fmla="*/ 213 w 318"/>
                  <a:gd name="T53" fmla="*/ 243 h 376"/>
                  <a:gd name="T54" fmla="*/ 218 w 318"/>
                  <a:gd name="T55" fmla="*/ 251 h 376"/>
                  <a:gd name="T56" fmla="*/ 233 w 318"/>
                  <a:gd name="T57" fmla="*/ 260 h 376"/>
                  <a:gd name="T58" fmla="*/ 255 w 318"/>
                  <a:gd name="T59" fmla="*/ 299 h 376"/>
                  <a:gd name="T60" fmla="*/ 245 w 318"/>
                  <a:gd name="T61" fmla="*/ 317 h 376"/>
                  <a:gd name="T62" fmla="*/ 233 w 318"/>
                  <a:gd name="T63" fmla="*/ 321 h 376"/>
                  <a:gd name="T64" fmla="*/ 207 w 318"/>
                  <a:gd name="T65" fmla="*/ 320 h 376"/>
                  <a:gd name="T66" fmla="*/ 185 w 318"/>
                  <a:gd name="T67" fmla="*/ 322 h 376"/>
                  <a:gd name="T68" fmla="*/ 179 w 318"/>
                  <a:gd name="T69" fmla="*/ 323 h 376"/>
                  <a:gd name="T70" fmla="*/ 169 w 318"/>
                  <a:gd name="T71" fmla="*/ 327 h 376"/>
                  <a:gd name="T72" fmla="*/ 156 w 318"/>
                  <a:gd name="T73" fmla="*/ 328 h 376"/>
                  <a:gd name="T74" fmla="*/ 185 w 318"/>
                  <a:gd name="T75" fmla="*/ 356 h 376"/>
                  <a:gd name="T76" fmla="*/ 205 w 318"/>
                  <a:gd name="T77" fmla="*/ 367 h 376"/>
                  <a:gd name="T78" fmla="*/ 226 w 318"/>
                  <a:gd name="T79" fmla="*/ 366 h 376"/>
                  <a:gd name="T80" fmla="*/ 225 w 318"/>
                  <a:gd name="T81" fmla="*/ 348 h 376"/>
                  <a:gd name="T82" fmla="*/ 253 w 318"/>
                  <a:gd name="T83" fmla="*/ 330 h 376"/>
                  <a:gd name="T84" fmla="*/ 264 w 318"/>
                  <a:gd name="T85" fmla="*/ 312 h 376"/>
                  <a:gd name="T86" fmla="*/ 277 w 318"/>
                  <a:gd name="T87" fmla="*/ 300 h 376"/>
                  <a:gd name="T88" fmla="*/ 266 w 318"/>
                  <a:gd name="T89" fmla="*/ 274 h 376"/>
                  <a:gd name="T90" fmla="*/ 274 w 318"/>
                  <a:gd name="T91" fmla="*/ 245 h 376"/>
                  <a:gd name="T92" fmla="*/ 297 w 318"/>
                  <a:gd name="T93" fmla="*/ 253 h 376"/>
                  <a:gd name="T94" fmla="*/ 316 w 318"/>
                  <a:gd name="T95" fmla="*/ 254 h 376"/>
                  <a:gd name="T96" fmla="*/ 283 w 318"/>
                  <a:gd name="T97" fmla="*/ 226 h 376"/>
                  <a:gd name="T98" fmla="*/ 260 w 318"/>
                  <a:gd name="T99" fmla="*/ 214 h 376"/>
                  <a:gd name="T100" fmla="*/ 246 w 318"/>
                  <a:gd name="T101" fmla="*/ 208 h 376"/>
                  <a:gd name="T102" fmla="*/ 231 w 318"/>
                  <a:gd name="T103" fmla="*/ 193 h 376"/>
                  <a:gd name="T104" fmla="*/ 195 w 318"/>
                  <a:gd name="T105" fmla="*/ 162 h 376"/>
                  <a:gd name="T106" fmla="*/ 171 w 318"/>
                  <a:gd name="T107" fmla="*/ 125 h 376"/>
                  <a:gd name="T108" fmla="*/ 149 w 318"/>
                  <a:gd name="T109" fmla="*/ 89 h 376"/>
                  <a:gd name="T110" fmla="*/ 157 w 318"/>
                  <a:gd name="T111" fmla="*/ 82 h 376"/>
                  <a:gd name="T112" fmla="*/ 153 w 318"/>
                  <a:gd name="T113" fmla="*/ 64 h 376"/>
                  <a:gd name="T114" fmla="*/ 164 w 318"/>
                  <a:gd name="T115" fmla="*/ 59 h 376"/>
                  <a:gd name="T116" fmla="*/ 172 w 318"/>
                  <a:gd name="T117" fmla="*/ 55 h 376"/>
                  <a:gd name="T118" fmla="*/ 186 w 318"/>
                  <a:gd name="T119" fmla="*/ 53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8" h="376">
                    <a:moveTo>
                      <a:pt x="184" y="37"/>
                    </a:moveTo>
                    <a:cubicBezTo>
                      <a:pt x="181" y="31"/>
                      <a:pt x="178" y="35"/>
                      <a:pt x="182" y="28"/>
                    </a:cubicBezTo>
                    <a:cubicBezTo>
                      <a:pt x="183" y="27"/>
                      <a:pt x="185" y="25"/>
                      <a:pt x="187" y="23"/>
                    </a:cubicBezTo>
                    <a:cubicBezTo>
                      <a:pt x="186" y="23"/>
                      <a:pt x="185" y="23"/>
                      <a:pt x="185" y="23"/>
                    </a:cubicBezTo>
                    <a:cubicBezTo>
                      <a:pt x="180" y="22"/>
                      <a:pt x="176" y="19"/>
                      <a:pt x="171" y="19"/>
                    </a:cubicBezTo>
                    <a:cubicBezTo>
                      <a:pt x="165" y="18"/>
                      <a:pt x="157" y="18"/>
                      <a:pt x="152" y="14"/>
                    </a:cubicBezTo>
                    <a:cubicBezTo>
                      <a:pt x="147" y="9"/>
                      <a:pt x="148" y="6"/>
                      <a:pt x="143" y="3"/>
                    </a:cubicBezTo>
                    <a:cubicBezTo>
                      <a:pt x="138" y="0"/>
                      <a:pt x="135" y="1"/>
                      <a:pt x="128" y="2"/>
                    </a:cubicBezTo>
                    <a:cubicBezTo>
                      <a:pt x="122" y="4"/>
                      <a:pt x="120" y="7"/>
                      <a:pt x="115" y="9"/>
                    </a:cubicBezTo>
                    <a:cubicBezTo>
                      <a:pt x="109" y="12"/>
                      <a:pt x="106" y="10"/>
                      <a:pt x="101" y="8"/>
                    </a:cubicBezTo>
                    <a:cubicBezTo>
                      <a:pt x="98" y="11"/>
                      <a:pt x="94" y="15"/>
                      <a:pt x="93" y="17"/>
                    </a:cubicBezTo>
                    <a:cubicBezTo>
                      <a:pt x="91" y="21"/>
                      <a:pt x="93" y="28"/>
                      <a:pt x="92" y="32"/>
                    </a:cubicBezTo>
                    <a:cubicBezTo>
                      <a:pt x="89" y="27"/>
                      <a:pt x="87" y="31"/>
                      <a:pt x="84" y="30"/>
                    </a:cubicBezTo>
                    <a:cubicBezTo>
                      <a:pt x="80" y="30"/>
                      <a:pt x="79" y="30"/>
                      <a:pt x="75" y="28"/>
                    </a:cubicBezTo>
                    <a:cubicBezTo>
                      <a:pt x="73" y="27"/>
                      <a:pt x="72" y="20"/>
                      <a:pt x="69" y="24"/>
                    </a:cubicBezTo>
                    <a:cubicBezTo>
                      <a:pt x="66" y="26"/>
                      <a:pt x="69" y="32"/>
                      <a:pt x="69" y="35"/>
                    </a:cubicBezTo>
                    <a:cubicBezTo>
                      <a:pt x="61" y="36"/>
                      <a:pt x="66" y="49"/>
                      <a:pt x="59" y="46"/>
                    </a:cubicBezTo>
                    <a:cubicBezTo>
                      <a:pt x="56" y="45"/>
                      <a:pt x="59" y="42"/>
                      <a:pt x="58" y="41"/>
                    </a:cubicBezTo>
                    <a:cubicBezTo>
                      <a:pt x="57" y="40"/>
                      <a:pt x="54" y="39"/>
                      <a:pt x="53" y="38"/>
                    </a:cubicBezTo>
                    <a:cubicBezTo>
                      <a:pt x="50" y="34"/>
                      <a:pt x="48" y="26"/>
                      <a:pt x="43" y="28"/>
                    </a:cubicBezTo>
                    <a:cubicBezTo>
                      <a:pt x="38" y="29"/>
                      <a:pt x="40" y="36"/>
                      <a:pt x="38" y="39"/>
                    </a:cubicBezTo>
                    <a:cubicBezTo>
                      <a:pt x="33" y="45"/>
                      <a:pt x="26" y="44"/>
                      <a:pt x="18" y="47"/>
                    </a:cubicBezTo>
                    <a:cubicBezTo>
                      <a:pt x="15" y="48"/>
                      <a:pt x="11" y="48"/>
                      <a:pt x="8" y="48"/>
                    </a:cubicBezTo>
                    <a:cubicBezTo>
                      <a:pt x="6" y="50"/>
                      <a:pt x="5" y="51"/>
                      <a:pt x="4" y="53"/>
                    </a:cubicBezTo>
                    <a:cubicBezTo>
                      <a:pt x="8" y="56"/>
                      <a:pt x="13" y="66"/>
                      <a:pt x="10" y="71"/>
                    </a:cubicBezTo>
                    <a:cubicBezTo>
                      <a:pt x="8" y="74"/>
                      <a:pt x="1" y="76"/>
                      <a:pt x="1" y="80"/>
                    </a:cubicBezTo>
                    <a:cubicBezTo>
                      <a:pt x="1" y="83"/>
                      <a:pt x="6" y="84"/>
                      <a:pt x="7" y="88"/>
                    </a:cubicBezTo>
                    <a:cubicBezTo>
                      <a:pt x="9" y="94"/>
                      <a:pt x="0" y="99"/>
                      <a:pt x="7" y="107"/>
                    </a:cubicBezTo>
                    <a:cubicBezTo>
                      <a:pt x="10" y="111"/>
                      <a:pt x="28" y="110"/>
                      <a:pt x="27" y="117"/>
                    </a:cubicBezTo>
                    <a:cubicBezTo>
                      <a:pt x="27" y="121"/>
                      <a:pt x="20" y="121"/>
                      <a:pt x="19" y="125"/>
                    </a:cubicBezTo>
                    <a:cubicBezTo>
                      <a:pt x="19" y="126"/>
                      <a:pt x="19" y="126"/>
                      <a:pt x="19" y="127"/>
                    </a:cubicBezTo>
                    <a:cubicBezTo>
                      <a:pt x="25" y="126"/>
                      <a:pt x="30" y="125"/>
                      <a:pt x="36" y="123"/>
                    </a:cubicBezTo>
                    <a:cubicBezTo>
                      <a:pt x="41" y="121"/>
                      <a:pt x="40" y="118"/>
                      <a:pt x="44" y="114"/>
                    </a:cubicBezTo>
                    <a:cubicBezTo>
                      <a:pt x="48" y="109"/>
                      <a:pt x="53" y="110"/>
                      <a:pt x="59" y="110"/>
                    </a:cubicBezTo>
                    <a:cubicBezTo>
                      <a:pt x="64" y="110"/>
                      <a:pt x="73" y="108"/>
                      <a:pt x="78" y="111"/>
                    </a:cubicBezTo>
                    <a:cubicBezTo>
                      <a:pt x="80" y="112"/>
                      <a:pt x="79" y="113"/>
                      <a:pt x="81" y="114"/>
                    </a:cubicBezTo>
                    <a:cubicBezTo>
                      <a:pt x="82" y="115"/>
                      <a:pt x="84" y="116"/>
                      <a:pt x="86" y="116"/>
                    </a:cubicBezTo>
                    <a:cubicBezTo>
                      <a:pt x="89" y="117"/>
                      <a:pt x="91" y="117"/>
                      <a:pt x="93" y="120"/>
                    </a:cubicBezTo>
                    <a:cubicBezTo>
                      <a:pt x="96" y="125"/>
                      <a:pt x="94" y="130"/>
                      <a:pt x="96" y="135"/>
                    </a:cubicBezTo>
                    <a:cubicBezTo>
                      <a:pt x="97" y="140"/>
                      <a:pt x="102" y="142"/>
                      <a:pt x="102" y="147"/>
                    </a:cubicBezTo>
                    <a:cubicBezTo>
                      <a:pt x="102" y="151"/>
                      <a:pt x="99" y="158"/>
                      <a:pt x="107" y="158"/>
                    </a:cubicBezTo>
                    <a:cubicBezTo>
                      <a:pt x="106" y="163"/>
                      <a:pt x="113" y="163"/>
                      <a:pt x="116" y="166"/>
                    </a:cubicBezTo>
                    <a:cubicBezTo>
                      <a:pt x="119" y="169"/>
                      <a:pt x="118" y="173"/>
                      <a:pt x="117" y="176"/>
                    </a:cubicBezTo>
                    <a:cubicBezTo>
                      <a:pt x="120" y="177"/>
                      <a:pt x="122" y="176"/>
                      <a:pt x="125" y="176"/>
                    </a:cubicBezTo>
                    <a:cubicBezTo>
                      <a:pt x="131" y="177"/>
                      <a:pt x="130" y="179"/>
                      <a:pt x="133" y="183"/>
                    </a:cubicBezTo>
                    <a:cubicBezTo>
                      <a:pt x="137" y="189"/>
                      <a:pt x="146" y="192"/>
                      <a:pt x="148" y="200"/>
                    </a:cubicBezTo>
                    <a:cubicBezTo>
                      <a:pt x="153" y="202"/>
                      <a:pt x="159" y="209"/>
                      <a:pt x="165" y="212"/>
                    </a:cubicBezTo>
                    <a:cubicBezTo>
                      <a:pt x="167" y="214"/>
                      <a:pt x="167" y="217"/>
                      <a:pt x="170" y="218"/>
                    </a:cubicBezTo>
                    <a:cubicBezTo>
                      <a:pt x="173" y="219"/>
                      <a:pt x="181" y="217"/>
                      <a:pt x="184" y="218"/>
                    </a:cubicBezTo>
                    <a:cubicBezTo>
                      <a:pt x="188" y="219"/>
                      <a:pt x="193" y="224"/>
                      <a:pt x="195" y="228"/>
                    </a:cubicBezTo>
                    <a:cubicBezTo>
                      <a:pt x="197" y="231"/>
                      <a:pt x="195" y="233"/>
                      <a:pt x="198" y="235"/>
                    </a:cubicBezTo>
                    <a:cubicBezTo>
                      <a:pt x="199" y="236"/>
                      <a:pt x="203" y="236"/>
                      <a:pt x="205" y="237"/>
                    </a:cubicBezTo>
                    <a:cubicBezTo>
                      <a:pt x="204" y="238"/>
                      <a:pt x="205" y="239"/>
                      <a:pt x="205" y="240"/>
                    </a:cubicBezTo>
                    <a:cubicBezTo>
                      <a:pt x="209" y="237"/>
                      <a:pt x="210" y="241"/>
                      <a:pt x="213" y="243"/>
                    </a:cubicBezTo>
                    <a:cubicBezTo>
                      <a:pt x="214" y="244"/>
                      <a:pt x="217" y="246"/>
                      <a:pt x="218" y="247"/>
                    </a:cubicBezTo>
                    <a:cubicBezTo>
                      <a:pt x="218" y="248"/>
                      <a:pt x="218" y="251"/>
                      <a:pt x="218" y="251"/>
                    </a:cubicBezTo>
                    <a:cubicBezTo>
                      <a:pt x="221" y="254"/>
                      <a:pt x="228" y="261"/>
                      <a:pt x="233" y="262"/>
                    </a:cubicBezTo>
                    <a:cubicBezTo>
                      <a:pt x="233" y="262"/>
                      <a:pt x="233" y="261"/>
                      <a:pt x="233" y="260"/>
                    </a:cubicBezTo>
                    <a:cubicBezTo>
                      <a:pt x="239" y="258"/>
                      <a:pt x="242" y="264"/>
                      <a:pt x="243" y="269"/>
                    </a:cubicBezTo>
                    <a:cubicBezTo>
                      <a:pt x="244" y="273"/>
                      <a:pt x="250" y="299"/>
                      <a:pt x="255" y="299"/>
                    </a:cubicBezTo>
                    <a:cubicBezTo>
                      <a:pt x="255" y="307"/>
                      <a:pt x="247" y="303"/>
                      <a:pt x="245" y="308"/>
                    </a:cubicBezTo>
                    <a:cubicBezTo>
                      <a:pt x="244" y="311"/>
                      <a:pt x="247" y="315"/>
                      <a:pt x="245" y="317"/>
                    </a:cubicBezTo>
                    <a:cubicBezTo>
                      <a:pt x="243" y="321"/>
                      <a:pt x="240" y="318"/>
                      <a:pt x="237" y="318"/>
                    </a:cubicBezTo>
                    <a:cubicBezTo>
                      <a:pt x="235" y="319"/>
                      <a:pt x="236" y="321"/>
                      <a:pt x="233" y="321"/>
                    </a:cubicBezTo>
                    <a:cubicBezTo>
                      <a:pt x="229" y="321"/>
                      <a:pt x="225" y="321"/>
                      <a:pt x="221" y="321"/>
                    </a:cubicBezTo>
                    <a:cubicBezTo>
                      <a:pt x="216" y="321"/>
                      <a:pt x="211" y="321"/>
                      <a:pt x="207" y="320"/>
                    </a:cubicBezTo>
                    <a:cubicBezTo>
                      <a:pt x="204" y="320"/>
                      <a:pt x="200" y="321"/>
                      <a:pt x="197" y="321"/>
                    </a:cubicBezTo>
                    <a:cubicBezTo>
                      <a:pt x="192" y="321"/>
                      <a:pt x="191" y="320"/>
                      <a:pt x="185" y="322"/>
                    </a:cubicBezTo>
                    <a:cubicBezTo>
                      <a:pt x="184" y="322"/>
                      <a:pt x="183" y="323"/>
                      <a:pt x="182" y="324"/>
                    </a:cubicBezTo>
                    <a:cubicBezTo>
                      <a:pt x="182" y="324"/>
                      <a:pt x="180" y="323"/>
                      <a:pt x="179" y="323"/>
                    </a:cubicBezTo>
                    <a:cubicBezTo>
                      <a:pt x="178" y="323"/>
                      <a:pt x="176" y="324"/>
                      <a:pt x="174" y="324"/>
                    </a:cubicBezTo>
                    <a:cubicBezTo>
                      <a:pt x="173" y="325"/>
                      <a:pt x="169" y="327"/>
                      <a:pt x="169" y="327"/>
                    </a:cubicBezTo>
                    <a:cubicBezTo>
                      <a:pt x="167" y="327"/>
                      <a:pt x="166" y="326"/>
                      <a:pt x="165" y="326"/>
                    </a:cubicBezTo>
                    <a:cubicBezTo>
                      <a:pt x="160" y="326"/>
                      <a:pt x="160" y="324"/>
                      <a:pt x="156" y="328"/>
                    </a:cubicBezTo>
                    <a:cubicBezTo>
                      <a:pt x="149" y="335"/>
                      <a:pt x="155" y="343"/>
                      <a:pt x="162" y="345"/>
                    </a:cubicBezTo>
                    <a:cubicBezTo>
                      <a:pt x="170" y="347"/>
                      <a:pt x="178" y="352"/>
                      <a:pt x="185" y="356"/>
                    </a:cubicBezTo>
                    <a:cubicBezTo>
                      <a:pt x="189" y="359"/>
                      <a:pt x="190" y="360"/>
                      <a:pt x="196" y="361"/>
                    </a:cubicBezTo>
                    <a:cubicBezTo>
                      <a:pt x="201" y="362"/>
                      <a:pt x="201" y="363"/>
                      <a:pt x="205" y="367"/>
                    </a:cubicBezTo>
                    <a:cubicBezTo>
                      <a:pt x="210" y="372"/>
                      <a:pt x="219" y="376"/>
                      <a:pt x="227" y="375"/>
                    </a:cubicBezTo>
                    <a:cubicBezTo>
                      <a:pt x="227" y="372"/>
                      <a:pt x="225" y="369"/>
                      <a:pt x="226" y="366"/>
                    </a:cubicBezTo>
                    <a:cubicBezTo>
                      <a:pt x="226" y="363"/>
                      <a:pt x="228" y="360"/>
                      <a:pt x="228" y="357"/>
                    </a:cubicBezTo>
                    <a:cubicBezTo>
                      <a:pt x="227" y="353"/>
                      <a:pt x="225" y="352"/>
                      <a:pt x="225" y="348"/>
                    </a:cubicBezTo>
                    <a:cubicBezTo>
                      <a:pt x="226" y="341"/>
                      <a:pt x="230" y="335"/>
                      <a:pt x="237" y="334"/>
                    </a:cubicBezTo>
                    <a:cubicBezTo>
                      <a:pt x="242" y="332"/>
                      <a:pt x="249" y="336"/>
                      <a:pt x="253" y="330"/>
                    </a:cubicBezTo>
                    <a:cubicBezTo>
                      <a:pt x="255" y="327"/>
                      <a:pt x="254" y="324"/>
                      <a:pt x="257" y="320"/>
                    </a:cubicBezTo>
                    <a:cubicBezTo>
                      <a:pt x="260" y="317"/>
                      <a:pt x="263" y="318"/>
                      <a:pt x="264" y="312"/>
                    </a:cubicBezTo>
                    <a:cubicBezTo>
                      <a:pt x="265" y="308"/>
                      <a:pt x="263" y="306"/>
                      <a:pt x="267" y="302"/>
                    </a:cubicBezTo>
                    <a:cubicBezTo>
                      <a:pt x="270" y="299"/>
                      <a:pt x="273" y="302"/>
                      <a:pt x="277" y="300"/>
                    </a:cubicBezTo>
                    <a:cubicBezTo>
                      <a:pt x="280" y="298"/>
                      <a:pt x="283" y="286"/>
                      <a:pt x="281" y="281"/>
                    </a:cubicBezTo>
                    <a:cubicBezTo>
                      <a:pt x="277" y="277"/>
                      <a:pt x="269" y="278"/>
                      <a:pt x="266" y="274"/>
                    </a:cubicBezTo>
                    <a:cubicBezTo>
                      <a:pt x="261" y="269"/>
                      <a:pt x="266" y="261"/>
                      <a:pt x="268" y="255"/>
                    </a:cubicBezTo>
                    <a:cubicBezTo>
                      <a:pt x="269" y="253"/>
                      <a:pt x="272" y="246"/>
                      <a:pt x="274" y="245"/>
                    </a:cubicBezTo>
                    <a:cubicBezTo>
                      <a:pt x="278" y="242"/>
                      <a:pt x="281" y="248"/>
                      <a:pt x="285" y="250"/>
                    </a:cubicBezTo>
                    <a:cubicBezTo>
                      <a:pt x="289" y="251"/>
                      <a:pt x="294" y="251"/>
                      <a:pt x="297" y="253"/>
                    </a:cubicBezTo>
                    <a:cubicBezTo>
                      <a:pt x="303" y="258"/>
                      <a:pt x="301" y="270"/>
                      <a:pt x="312" y="269"/>
                    </a:cubicBezTo>
                    <a:cubicBezTo>
                      <a:pt x="313" y="264"/>
                      <a:pt x="318" y="259"/>
                      <a:pt x="316" y="254"/>
                    </a:cubicBezTo>
                    <a:cubicBezTo>
                      <a:pt x="314" y="246"/>
                      <a:pt x="300" y="236"/>
                      <a:pt x="292" y="233"/>
                    </a:cubicBezTo>
                    <a:cubicBezTo>
                      <a:pt x="288" y="231"/>
                      <a:pt x="287" y="228"/>
                      <a:pt x="283" y="226"/>
                    </a:cubicBezTo>
                    <a:cubicBezTo>
                      <a:pt x="277" y="222"/>
                      <a:pt x="270" y="221"/>
                      <a:pt x="263" y="218"/>
                    </a:cubicBezTo>
                    <a:cubicBezTo>
                      <a:pt x="262" y="217"/>
                      <a:pt x="261" y="215"/>
                      <a:pt x="260" y="214"/>
                    </a:cubicBezTo>
                    <a:cubicBezTo>
                      <a:pt x="259" y="214"/>
                      <a:pt x="256" y="214"/>
                      <a:pt x="255" y="214"/>
                    </a:cubicBezTo>
                    <a:cubicBezTo>
                      <a:pt x="254" y="213"/>
                      <a:pt x="246" y="209"/>
                      <a:pt x="246" y="208"/>
                    </a:cubicBezTo>
                    <a:cubicBezTo>
                      <a:pt x="243" y="202"/>
                      <a:pt x="261" y="200"/>
                      <a:pt x="252" y="193"/>
                    </a:cubicBezTo>
                    <a:cubicBezTo>
                      <a:pt x="249" y="190"/>
                      <a:pt x="236" y="193"/>
                      <a:pt x="231" y="193"/>
                    </a:cubicBezTo>
                    <a:cubicBezTo>
                      <a:pt x="221" y="193"/>
                      <a:pt x="216" y="187"/>
                      <a:pt x="209" y="181"/>
                    </a:cubicBezTo>
                    <a:cubicBezTo>
                      <a:pt x="203" y="175"/>
                      <a:pt x="198" y="171"/>
                      <a:pt x="195" y="162"/>
                    </a:cubicBezTo>
                    <a:cubicBezTo>
                      <a:pt x="191" y="154"/>
                      <a:pt x="190" y="140"/>
                      <a:pt x="184" y="133"/>
                    </a:cubicBezTo>
                    <a:cubicBezTo>
                      <a:pt x="181" y="129"/>
                      <a:pt x="175" y="128"/>
                      <a:pt x="171" y="125"/>
                    </a:cubicBezTo>
                    <a:cubicBezTo>
                      <a:pt x="166" y="121"/>
                      <a:pt x="158" y="118"/>
                      <a:pt x="154" y="113"/>
                    </a:cubicBezTo>
                    <a:cubicBezTo>
                      <a:pt x="150" y="106"/>
                      <a:pt x="149" y="96"/>
                      <a:pt x="149" y="89"/>
                    </a:cubicBezTo>
                    <a:cubicBezTo>
                      <a:pt x="151" y="89"/>
                      <a:pt x="152" y="88"/>
                      <a:pt x="154" y="87"/>
                    </a:cubicBezTo>
                    <a:cubicBezTo>
                      <a:pt x="156" y="85"/>
                      <a:pt x="157" y="85"/>
                      <a:pt x="157" y="82"/>
                    </a:cubicBezTo>
                    <a:cubicBezTo>
                      <a:pt x="156" y="79"/>
                      <a:pt x="151" y="78"/>
                      <a:pt x="151" y="73"/>
                    </a:cubicBezTo>
                    <a:cubicBezTo>
                      <a:pt x="151" y="70"/>
                      <a:pt x="151" y="66"/>
                      <a:pt x="153" y="64"/>
                    </a:cubicBezTo>
                    <a:cubicBezTo>
                      <a:pt x="155" y="63"/>
                      <a:pt x="157" y="62"/>
                      <a:pt x="158" y="62"/>
                    </a:cubicBezTo>
                    <a:cubicBezTo>
                      <a:pt x="160" y="61"/>
                      <a:pt x="162" y="59"/>
                      <a:pt x="164" y="59"/>
                    </a:cubicBezTo>
                    <a:cubicBezTo>
                      <a:pt x="166" y="58"/>
                      <a:pt x="168" y="59"/>
                      <a:pt x="169" y="58"/>
                    </a:cubicBezTo>
                    <a:cubicBezTo>
                      <a:pt x="170" y="58"/>
                      <a:pt x="171" y="55"/>
                      <a:pt x="172" y="55"/>
                    </a:cubicBezTo>
                    <a:cubicBezTo>
                      <a:pt x="175" y="54"/>
                      <a:pt x="178" y="54"/>
                      <a:pt x="180" y="54"/>
                    </a:cubicBezTo>
                    <a:cubicBezTo>
                      <a:pt x="183" y="54"/>
                      <a:pt x="184" y="53"/>
                      <a:pt x="186" y="53"/>
                    </a:cubicBezTo>
                    <a:cubicBezTo>
                      <a:pt x="187" y="47"/>
                      <a:pt x="185" y="40"/>
                      <a:pt x="184" y="37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3" name="Freeform 616">
                <a:extLst>
                  <a:ext uri="{FF2B5EF4-FFF2-40B4-BE49-F238E27FC236}">
                    <a16:creationId xmlns:a16="http://schemas.microsoft.com/office/drawing/2014/main" id="{B3E00E97-F529-49BF-A18C-3EBF866BF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661" y="3336286"/>
                <a:ext cx="73360" cy="48661"/>
              </a:xfrm>
              <a:custGeom>
                <a:avLst/>
                <a:gdLst>
                  <a:gd name="T0" fmla="*/ 39 w 84"/>
                  <a:gd name="T1" fmla="*/ 51 h 56"/>
                  <a:gd name="T2" fmla="*/ 52 w 84"/>
                  <a:gd name="T3" fmla="*/ 53 h 56"/>
                  <a:gd name="T4" fmla="*/ 52 w 84"/>
                  <a:gd name="T5" fmla="*/ 44 h 56"/>
                  <a:gd name="T6" fmla="*/ 58 w 84"/>
                  <a:gd name="T7" fmla="*/ 41 h 56"/>
                  <a:gd name="T8" fmla="*/ 63 w 84"/>
                  <a:gd name="T9" fmla="*/ 29 h 56"/>
                  <a:gd name="T10" fmla="*/ 76 w 84"/>
                  <a:gd name="T11" fmla="*/ 20 h 56"/>
                  <a:gd name="T12" fmla="*/ 84 w 84"/>
                  <a:gd name="T13" fmla="*/ 13 h 56"/>
                  <a:gd name="T14" fmla="*/ 84 w 84"/>
                  <a:gd name="T15" fmla="*/ 12 h 56"/>
                  <a:gd name="T16" fmla="*/ 75 w 84"/>
                  <a:gd name="T17" fmla="*/ 0 h 56"/>
                  <a:gd name="T18" fmla="*/ 54 w 84"/>
                  <a:gd name="T19" fmla="*/ 7 h 56"/>
                  <a:gd name="T20" fmla="*/ 45 w 84"/>
                  <a:gd name="T21" fmla="*/ 9 h 56"/>
                  <a:gd name="T22" fmla="*/ 37 w 84"/>
                  <a:gd name="T23" fmla="*/ 15 h 56"/>
                  <a:gd name="T24" fmla="*/ 9 w 84"/>
                  <a:gd name="T25" fmla="*/ 14 h 56"/>
                  <a:gd name="T26" fmla="*/ 4 w 84"/>
                  <a:gd name="T27" fmla="*/ 19 h 56"/>
                  <a:gd name="T28" fmla="*/ 6 w 84"/>
                  <a:gd name="T29" fmla="*/ 28 h 56"/>
                  <a:gd name="T30" fmla="*/ 8 w 84"/>
                  <a:gd name="T31" fmla="*/ 44 h 56"/>
                  <a:gd name="T32" fmla="*/ 11 w 84"/>
                  <a:gd name="T33" fmla="*/ 44 h 56"/>
                  <a:gd name="T34" fmla="*/ 4 w 84"/>
                  <a:gd name="T35" fmla="*/ 54 h 56"/>
                  <a:gd name="T36" fmla="*/ 4 w 84"/>
                  <a:gd name="T37" fmla="*/ 56 h 56"/>
                  <a:gd name="T38" fmla="*/ 25 w 84"/>
                  <a:gd name="T39" fmla="*/ 51 h 56"/>
                  <a:gd name="T40" fmla="*/ 39 w 84"/>
                  <a:gd name="T41" fmla="*/ 5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4" h="56">
                    <a:moveTo>
                      <a:pt x="39" y="51"/>
                    </a:moveTo>
                    <a:cubicBezTo>
                      <a:pt x="43" y="52"/>
                      <a:pt x="49" y="52"/>
                      <a:pt x="52" y="53"/>
                    </a:cubicBezTo>
                    <a:cubicBezTo>
                      <a:pt x="53" y="51"/>
                      <a:pt x="51" y="46"/>
                      <a:pt x="52" y="44"/>
                    </a:cubicBezTo>
                    <a:cubicBezTo>
                      <a:pt x="54" y="41"/>
                      <a:pt x="56" y="43"/>
                      <a:pt x="58" y="41"/>
                    </a:cubicBezTo>
                    <a:cubicBezTo>
                      <a:pt x="64" y="36"/>
                      <a:pt x="61" y="35"/>
                      <a:pt x="63" y="29"/>
                    </a:cubicBezTo>
                    <a:cubicBezTo>
                      <a:pt x="65" y="22"/>
                      <a:pt x="69" y="24"/>
                      <a:pt x="76" y="20"/>
                    </a:cubicBezTo>
                    <a:cubicBezTo>
                      <a:pt x="79" y="18"/>
                      <a:pt x="81" y="15"/>
                      <a:pt x="84" y="13"/>
                    </a:cubicBezTo>
                    <a:cubicBezTo>
                      <a:pt x="84" y="13"/>
                      <a:pt x="84" y="13"/>
                      <a:pt x="84" y="12"/>
                    </a:cubicBezTo>
                    <a:cubicBezTo>
                      <a:pt x="81" y="8"/>
                      <a:pt x="82" y="1"/>
                      <a:pt x="75" y="0"/>
                    </a:cubicBezTo>
                    <a:cubicBezTo>
                      <a:pt x="73" y="6"/>
                      <a:pt x="60" y="6"/>
                      <a:pt x="54" y="7"/>
                    </a:cubicBezTo>
                    <a:cubicBezTo>
                      <a:pt x="50" y="8"/>
                      <a:pt x="48" y="7"/>
                      <a:pt x="45" y="9"/>
                    </a:cubicBezTo>
                    <a:cubicBezTo>
                      <a:pt x="41" y="10"/>
                      <a:pt x="40" y="14"/>
                      <a:pt x="37" y="15"/>
                    </a:cubicBezTo>
                    <a:cubicBezTo>
                      <a:pt x="31" y="18"/>
                      <a:pt x="17" y="16"/>
                      <a:pt x="9" y="14"/>
                    </a:cubicBezTo>
                    <a:cubicBezTo>
                      <a:pt x="7" y="16"/>
                      <a:pt x="5" y="18"/>
                      <a:pt x="4" y="19"/>
                    </a:cubicBezTo>
                    <a:cubicBezTo>
                      <a:pt x="0" y="26"/>
                      <a:pt x="3" y="22"/>
                      <a:pt x="6" y="28"/>
                    </a:cubicBezTo>
                    <a:cubicBezTo>
                      <a:pt x="7" y="31"/>
                      <a:pt x="9" y="38"/>
                      <a:pt x="8" y="44"/>
                    </a:cubicBezTo>
                    <a:cubicBezTo>
                      <a:pt x="9" y="43"/>
                      <a:pt x="10" y="43"/>
                      <a:pt x="11" y="44"/>
                    </a:cubicBezTo>
                    <a:cubicBezTo>
                      <a:pt x="10" y="49"/>
                      <a:pt x="5" y="49"/>
                      <a:pt x="4" y="54"/>
                    </a:cubicBezTo>
                    <a:cubicBezTo>
                      <a:pt x="4" y="54"/>
                      <a:pt x="4" y="55"/>
                      <a:pt x="4" y="56"/>
                    </a:cubicBezTo>
                    <a:cubicBezTo>
                      <a:pt x="11" y="55"/>
                      <a:pt x="19" y="53"/>
                      <a:pt x="25" y="51"/>
                    </a:cubicBezTo>
                    <a:cubicBezTo>
                      <a:pt x="33" y="49"/>
                      <a:pt x="31" y="49"/>
                      <a:pt x="39" y="5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4" name="Freeform 617">
                <a:extLst>
                  <a:ext uri="{FF2B5EF4-FFF2-40B4-BE49-F238E27FC236}">
                    <a16:creationId xmlns:a16="http://schemas.microsoft.com/office/drawing/2014/main" id="{13CCA050-5250-43A8-97B5-258FF59E4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47" y="3347714"/>
                <a:ext cx="133817" cy="129394"/>
              </a:xfrm>
              <a:custGeom>
                <a:avLst/>
                <a:gdLst>
                  <a:gd name="T0" fmla="*/ 117 w 154"/>
                  <a:gd name="T1" fmla="*/ 139 h 149"/>
                  <a:gd name="T2" fmla="*/ 108 w 154"/>
                  <a:gd name="T3" fmla="*/ 127 h 149"/>
                  <a:gd name="T4" fmla="*/ 98 w 154"/>
                  <a:gd name="T5" fmla="*/ 117 h 149"/>
                  <a:gd name="T6" fmla="*/ 89 w 154"/>
                  <a:gd name="T7" fmla="*/ 105 h 149"/>
                  <a:gd name="T8" fmla="*/ 79 w 154"/>
                  <a:gd name="T9" fmla="*/ 98 h 149"/>
                  <a:gd name="T10" fmla="*/ 66 w 154"/>
                  <a:gd name="T11" fmla="*/ 72 h 149"/>
                  <a:gd name="T12" fmla="*/ 58 w 154"/>
                  <a:gd name="T13" fmla="*/ 64 h 149"/>
                  <a:gd name="T14" fmla="*/ 62 w 154"/>
                  <a:gd name="T15" fmla="*/ 52 h 149"/>
                  <a:gd name="T16" fmla="*/ 78 w 154"/>
                  <a:gd name="T17" fmla="*/ 51 h 149"/>
                  <a:gd name="T18" fmla="*/ 100 w 154"/>
                  <a:gd name="T19" fmla="*/ 51 h 149"/>
                  <a:gd name="T20" fmla="*/ 120 w 154"/>
                  <a:gd name="T21" fmla="*/ 54 h 149"/>
                  <a:gd name="T22" fmla="*/ 134 w 154"/>
                  <a:gd name="T23" fmla="*/ 56 h 149"/>
                  <a:gd name="T24" fmla="*/ 141 w 154"/>
                  <a:gd name="T25" fmla="*/ 62 h 149"/>
                  <a:gd name="T26" fmla="*/ 153 w 154"/>
                  <a:gd name="T27" fmla="*/ 62 h 149"/>
                  <a:gd name="T28" fmla="*/ 149 w 154"/>
                  <a:gd name="T29" fmla="*/ 55 h 149"/>
                  <a:gd name="T30" fmla="*/ 154 w 154"/>
                  <a:gd name="T31" fmla="*/ 52 h 149"/>
                  <a:gd name="T32" fmla="*/ 149 w 154"/>
                  <a:gd name="T33" fmla="*/ 46 h 149"/>
                  <a:gd name="T34" fmla="*/ 143 w 154"/>
                  <a:gd name="T35" fmla="*/ 23 h 149"/>
                  <a:gd name="T36" fmla="*/ 141 w 154"/>
                  <a:gd name="T37" fmla="*/ 24 h 149"/>
                  <a:gd name="T38" fmla="*/ 108 w 154"/>
                  <a:gd name="T39" fmla="*/ 22 h 149"/>
                  <a:gd name="T40" fmla="*/ 93 w 154"/>
                  <a:gd name="T41" fmla="*/ 11 h 149"/>
                  <a:gd name="T42" fmla="*/ 80 w 154"/>
                  <a:gd name="T43" fmla="*/ 0 h 149"/>
                  <a:gd name="T44" fmla="*/ 72 w 154"/>
                  <a:gd name="T45" fmla="*/ 7 h 149"/>
                  <a:gd name="T46" fmla="*/ 59 w 154"/>
                  <a:gd name="T47" fmla="*/ 16 h 149"/>
                  <a:gd name="T48" fmla="*/ 54 w 154"/>
                  <a:gd name="T49" fmla="*/ 28 h 149"/>
                  <a:gd name="T50" fmla="*/ 48 w 154"/>
                  <a:gd name="T51" fmla="*/ 31 h 149"/>
                  <a:gd name="T52" fmla="*/ 48 w 154"/>
                  <a:gd name="T53" fmla="*/ 40 h 149"/>
                  <a:gd name="T54" fmla="*/ 35 w 154"/>
                  <a:gd name="T55" fmla="*/ 38 h 149"/>
                  <a:gd name="T56" fmla="*/ 21 w 154"/>
                  <a:gd name="T57" fmla="*/ 38 h 149"/>
                  <a:gd name="T58" fmla="*/ 0 w 154"/>
                  <a:gd name="T59" fmla="*/ 43 h 149"/>
                  <a:gd name="T60" fmla="*/ 3 w 154"/>
                  <a:gd name="T61" fmla="*/ 53 h 149"/>
                  <a:gd name="T62" fmla="*/ 15 w 154"/>
                  <a:gd name="T63" fmla="*/ 64 h 149"/>
                  <a:gd name="T64" fmla="*/ 24 w 154"/>
                  <a:gd name="T65" fmla="*/ 46 h 149"/>
                  <a:gd name="T66" fmla="*/ 34 w 154"/>
                  <a:gd name="T67" fmla="*/ 53 h 149"/>
                  <a:gd name="T68" fmla="*/ 35 w 154"/>
                  <a:gd name="T69" fmla="*/ 64 h 149"/>
                  <a:gd name="T70" fmla="*/ 45 w 154"/>
                  <a:gd name="T71" fmla="*/ 92 h 149"/>
                  <a:gd name="T72" fmla="*/ 53 w 154"/>
                  <a:gd name="T73" fmla="*/ 103 h 149"/>
                  <a:gd name="T74" fmla="*/ 66 w 154"/>
                  <a:gd name="T75" fmla="*/ 113 h 149"/>
                  <a:gd name="T76" fmla="*/ 89 w 154"/>
                  <a:gd name="T77" fmla="*/ 119 h 149"/>
                  <a:gd name="T78" fmla="*/ 92 w 154"/>
                  <a:gd name="T79" fmla="*/ 124 h 149"/>
                  <a:gd name="T80" fmla="*/ 98 w 154"/>
                  <a:gd name="T81" fmla="*/ 126 h 149"/>
                  <a:gd name="T82" fmla="*/ 109 w 154"/>
                  <a:gd name="T83" fmla="*/ 135 h 149"/>
                  <a:gd name="T84" fmla="*/ 124 w 154"/>
                  <a:gd name="T85" fmla="*/ 146 h 149"/>
                  <a:gd name="T86" fmla="*/ 128 w 154"/>
                  <a:gd name="T87" fmla="*/ 149 h 149"/>
                  <a:gd name="T88" fmla="*/ 127 w 154"/>
                  <a:gd name="T89" fmla="*/ 148 h 149"/>
                  <a:gd name="T90" fmla="*/ 117 w 154"/>
                  <a:gd name="T91" fmla="*/ 13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4" h="149">
                    <a:moveTo>
                      <a:pt x="117" y="139"/>
                    </a:moveTo>
                    <a:cubicBezTo>
                      <a:pt x="113" y="137"/>
                      <a:pt x="110" y="131"/>
                      <a:pt x="108" y="127"/>
                    </a:cubicBezTo>
                    <a:cubicBezTo>
                      <a:pt x="104" y="122"/>
                      <a:pt x="102" y="120"/>
                      <a:pt x="98" y="117"/>
                    </a:cubicBezTo>
                    <a:cubicBezTo>
                      <a:pt x="94" y="114"/>
                      <a:pt x="93" y="109"/>
                      <a:pt x="89" y="105"/>
                    </a:cubicBezTo>
                    <a:cubicBezTo>
                      <a:pt x="86" y="102"/>
                      <a:pt x="82" y="102"/>
                      <a:pt x="79" y="98"/>
                    </a:cubicBezTo>
                    <a:cubicBezTo>
                      <a:pt x="72" y="90"/>
                      <a:pt x="73" y="79"/>
                      <a:pt x="66" y="72"/>
                    </a:cubicBezTo>
                    <a:cubicBezTo>
                      <a:pt x="63" y="69"/>
                      <a:pt x="58" y="69"/>
                      <a:pt x="58" y="64"/>
                    </a:cubicBezTo>
                    <a:cubicBezTo>
                      <a:pt x="58" y="60"/>
                      <a:pt x="62" y="56"/>
                      <a:pt x="62" y="52"/>
                    </a:cubicBezTo>
                    <a:cubicBezTo>
                      <a:pt x="67" y="51"/>
                      <a:pt x="75" y="65"/>
                      <a:pt x="78" y="51"/>
                    </a:cubicBezTo>
                    <a:cubicBezTo>
                      <a:pt x="86" y="51"/>
                      <a:pt x="92" y="50"/>
                      <a:pt x="100" y="51"/>
                    </a:cubicBezTo>
                    <a:cubicBezTo>
                      <a:pt x="107" y="53"/>
                      <a:pt x="113" y="53"/>
                      <a:pt x="120" y="54"/>
                    </a:cubicBezTo>
                    <a:cubicBezTo>
                      <a:pt x="126" y="54"/>
                      <a:pt x="130" y="54"/>
                      <a:pt x="134" y="56"/>
                    </a:cubicBezTo>
                    <a:cubicBezTo>
                      <a:pt x="138" y="57"/>
                      <a:pt x="139" y="60"/>
                      <a:pt x="141" y="62"/>
                    </a:cubicBezTo>
                    <a:cubicBezTo>
                      <a:pt x="144" y="63"/>
                      <a:pt x="149" y="63"/>
                      <a:pt x="153" y="62"/>
                    </a:cubicBezTo>
                    <a:cubicBezTo>
                      <a:pt x="151" y="60"/>
                      <a:pt x="149" y="60"/>
                      <a:pt x="149" y="55"/>
                    </a:cubicBezTo>
                    <a:cubicBezTo>
                      <a:pt x="149" y="54"/>
                      <a:pt x="154" y="55"/>
                      <a:pt x="154" y="52"/>
                    </a:cubicBezTo>
                    <a:cubicBezTo>
                      <a:pt x="154" y="50"/>
                      <a:pt x="150" y="48"/>
                      <a:pt x="149" y="46"/>
                    </a:cubicBezTo>
                    <a:cubicBezTo>
                      <a:pt x="145" y="41"/>
                      <a:pt x="143" y="31"/>
                      <a:pt x="143" y="23"/>
                    </a:cubicBezTo>
                    <a:cubicBezTo>
                      <a:pt x="142" y="23"/>
                      <a:pt x="142" y="23"/>
                      <a:pt x="141" y="24"/>
                    </a:cubicBezTo>
                    <a:cubicBezTo>
                      <a:pt x="130" y="30"/>
                      <a:pt x="121" y="29"/>
                      <a:pt x="108" y="22"/>
                    </a:cubicBezTo>
                    <a:cubicBezTo>
                      <a:pt x="103" y="19"/>
                      <a:pt x="99" y="15"/>
                      <a:pt x="93" y="11"/>
                    </a:cubicBezTo>
                    <a:cubicBezTo>
                      <a:pt x="89" y="7"/>
                      <a:pt x="83" y="5"/>
                      <a:pt x="80" y="0"/>
                    </a:cubicBezTo>
                    <a:cubicBezTo>
                      <a:pt x="77" y="2"/>
                      <a:pt x="75" y="5"/>
                      <a:pt x="72" y="7"/>
                    </a:cubicBezTo>
                    <a:cubicBezTo>
                      <a:pt x="65" y="11"/>
                      <a:pt x="61" y="9"/>
                      <a:pt x="59" y="16"/>
                    </a:cubicBezTo>
                    <a:cubicBezTo>
                      <a:pt x="57" y="22"/>
                      <a:pt x="60" y="23"/>
                      <a:pt x="54" y="28"/>
                    </a:cubicBezTo>
                    <a:cubicBezTo>
                      <a:pt x="52" y="30"/>
                      <a:pt x="50" y="28"/>
                      <a:pt x="48" y="31"/>
                    </a:cubicBezTo>
                    <a:cubicBezTo>
                      <a:pt x="47" y="33"/>
                      <a:pt x="49" y="38"/>
                      <a:pt x="48" y="40"/>
                    </a:cubicBezTo>
                    <a:cubicBezTo>
                      <a:pt x="45" y="39"/>
                      <a:pt x="39" y="39"/>
                      <a:pt x="35" y="38"/>
                    </a:cubicBezTo>
                    <a:cubicBezTo>
                      <a:pt x="27" y="36"/>
                      <a:pt x="29" y="36"/>
                      <a:pt x="21" y="38"/>
                    </a:cubicBezTo>
                    <a:cubicBezTo>
                      <a:pt x="15" y="40"/>
                      <a:pt x="7" y="42"/>
                      <a:pt x="0" y="43"/>
                    </a:cubicBezTo>
                    <a:cubicBezTo>
                      <a:pt x="1" y="46"/>
                      <a:pt x="2" y="52"/>
                      <a:pt x="3" y="53"/>
                    </a:cubicBezTo>
                    <a:cubicBezTo>
                      <a:pt x="5" y="58"/>
                      <a:pt x="10" y="69"/>
                      <a:pt x="15" y="64"/>
                    </a:cubicBezTo>
                    <a:cubicBezTo>
                      <a:pt x="18" y="60"/>
                      <a:pt x="19" y="47"/>
                      <a:pt x="24" y="46"/>
                    </a:cubicBezTo>
                    <a:cubicBezTo>
                      <a:pt x="26" y="46"/>
                      <a:pt x="33" y="51"/>
                      <a:pt x="34" y="53"/>
                    </a:cubicBezTo>
                    <a:cubicBezTo>
                      <a:pt x="36" y="56"/>
                      <a:pt x="35" y="59"/>
                      <a:pt x="35" y="64"/>
                    </a:cubicBezTo>
                    <a:cubicBezTo>
                      <a:pt x="36" y="72"/>
                      <a:pt x="40" y="85"/>
                      <a:pt x="45" y="92"/>
                    </a:cubicBezTo>
                    <a:cubicBezTo>
                      <a:pt x="48" y="96"/>
                      <a:pt x="50" y="101"/>
                      <a:pt x="53" y="103"/>
                    </a:cubicBezTo>
                    <a:cubicBezTo>
                      <a:pt x="57" y="107"/>
                      <a:pt x="62" y="109"/>
                      <a:pt x="66" y="113"/>
                    </a:cubicBezTo>
                    <a:cubicBezTo>
                      <a:pt x="73" y="118"/>
                      <a:pt x="80" y="113"/>
                      <a:pt x="89" y="119"/>
                    </a:cubicBezTo>
                    <a:cubicBezTo>
                      <a:pt x="91" y="120"/>
                      <a:pt x="91" y="122"/>
                      <a:pt x="92" y="124"/>
                    </a:cubicBezTo>
                    <a:cubicBezTo>
                      <a:pt x="94" y="125"/>
                      <a:pt x="97" y="125"/>
                      <a:pt x="98" y="126"/>
                    </a:cubicBezTo>
                    <a:cubicBezTo>
                      <a:pt x="102" y="129"/>
                      <a:pt x="104" y="134"/>
                      <a:pt x="109" y="135"/>
                    </a:cubicBezTo>
                    <a:cubicBezTo>
                      <a:pt x="109" y="139"/>
                      <a:pt x="120" y="148"/>
                      <a:pt x="124" y="146"/>
                    </a:cubicBezTo>
                    <a:cubicBezTo>
                      <a:pt x="124" y="147"/>
                      <a:pt x="126" y="148"/>
                      <a:pt x="128" y="149"/>
                    </a:cubicBezTo>
                    <a:cubicBezTo>
                      <a:pt x="127" y="149"/>
                      <a:pt x="127" y="149"/>
                      <a:pt x="127" y="148"/>
                    </a:cubicBezTo>
                    <a:cubicBezTo>
                      <a:pt x="124" y="143"/>
                      <a:pt x="121" y="143"/>
                      <a:pt x="117" y="13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5" name="Freeform 618">
                <a:extLst>
                  <a:ext uri="{FF2B5EF4-FFF2-40B4-BE49-F238E27FC236}">
                    <a16:creationId xmlns:a16="http://schemas.microsoft.com/office/drawing/2014/main" id="{BE87D5DC-7B19-443A-929D-C07F5989B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3852" y="3391214"/>
                <a:ext cx="92161" cy="87737"/>
              </a:xfrm>
              <a:custGeom>
                <a:avLst/>
                <a:gdLst>
                  <a:gd name="T0" fmla="*/ 99 w 106"/>
                  <a:gd name="T1" fmla="*/ 39 h 101"/>
                  <a:gd name="T2" fmla="*/ 93 w 106"/>
                  <a:gd name="T3" fmla="*/ 28 h 101"/>
                  <a:gd name="T4" fmla="*/ 98 w 106"/>
                  <a:gd name="T5" fmla="*/ 15 h 101"/>
                  <a:gd name="T6" fmla="*/ 95 w 106"/>
                  <a:gd name="T7" fmla="*/ 12 h 101"/>
                  <a:gd name="T8" fmla="*/ 83 w 106"/>
                  <a:gd name="T9" fmla="*/ 12 h 101"/>
                  <a:gd name="T10" fmla="*/ 76 w 106"/>
                  <a:gd name="T11" fmla="*/ 6 h 101"/>
                  <a:gd name="T12" fmla="*/ 62 w 106"/>
                  <a:gd name="T13" fmla="*/ 4 h 101"/>
                  <a:gd name="T14" fmla="*/ 42 w 106"/>
                  <a:gd name="T15" fmla="*/ 1 h 101"/>
                  <a:gd name="T16" fmla="*/ 20 w 106"/>
                  <a:gd name="T17" fmla="*/ 1 h 101"/>
                  <a:gd name="T18" fmla="*/ 4 w 106"/>
                  <a:gd name="T19" fmla="*/ 2 h 101"/>
                  <a:gd name="T20" fmla="*/ 0 w 106"/>
                  <a:gd name="T21" fmla="*/ 14 h 101"/>
                  <a:gd name="T22" fmla="*/ 8 w 106"/>
                  <a:gd name="T23" fmla="*/ 22 h 101"/>
                  <a:gd name="T24" fmla="*/ 21 w 106"/>
                  <a:gd name="T25" fmla="*/ 48 h 101"/>
                  <a:gd name="T26" fmla="*/ 31 w 106"/>
                  <a:gd name="T27" fmla="*/ 55 h 101"/>
                  <a:gd name="T28" fmla="*/ 40 w 106"/>
                  <a:gd name="T29" fmla="*/ 67 h 101"/>
                  <a:gd name="T30" fmla="*/ 50 w 106"/>
                  <a:gd name="T31" fmla="*/ 77 h 101"/>
                  <a:gd name="T32" fmla="*/ 59 w 106"/>
                  <a:gd name="T33" fmla="*/ 89 h 101"/>
                  <a:gd name="T34" fmla="*/ 69 w 106"/>
                  <a:gd name="T35" fmla="*/ 98 h 101"/>
                  <a:gd name="T36" fmla="*/ 70 w 106"/>
                  <a:gd name="T37" fmla="*/ 99 h 101"/>
                  <a:gd name="T38" fmla="*/ 72 w 106"/>
                  <a:gd name="T39" fmla="*/ 101 h 101"/>
                  <a:gd name="T40" fmla="*/ 73 w 106"/>
                  <a:gd name="T41" fmla="*/ 100 h 101"/>
                  <a:gd name="T42" fmla="*/ 73 w 106"/>
                  <a:gd name="T43" fmla="*/ 87 h 101"/>
                  <a:gd name="T44" fmla="*/ 87 w 106"/>
                  <a:gd name="T45" fmla="*/ 73 h 101"/>
                  <a:gd name="T46" fmla="*/ 87 w 106"/>
                  <a:gd name="T47" fmla="*/ 64 h 101"/>
                  <a:gd name="T48" fmla="*/ 95 w 106"/>
                  <a:gd name="T49" fmla="*/ 64 h 101"/>
                  <a:gd name="T50" fmla="*/ 99 w 106"/>
                  <a:gd name="T51" fmla="*/ 39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6" h="101">
                    <a:moveTo>
                      <a:pt x="99" y="39"/>
                    </a:moveTo>
                    <a:cubicBezTo>
                      <a:pt x="94" y="34"/>
                      <a:pt x="91" y="36"/>
                      <a:pt x="93" y="28"/>
                    </a:cubicBezTo>
                    <a:cubicBezTo>
                      <a:pt x="94" y="24"/>
                      <a:pt x="99" y="20"/>
                      <a:pt x="98" y="15"/>
                    </a:cubicBezTo>
                    <a:cubicBezTo>
                      <a:pt x="97" y="13"/>
                      <a:pt x="96" y="12"/>
                      <a:pt x="95" y="12"/>
                    </a:cubicBezTo>
                    <a:cubicBezTo>
                      <a:pt x="91" y="13"/>
                      <a:pt x="86" y="13"/>
                      <a:pt x="83" y="12"/>
                    </a:cubicBezTo>
                    <a:cubicBezTo>
                      <a:pt x="81" y="10"/>
                      <a:pt x="80" y="7"/>
                      <a:pt x="76" y="6"/>
                    </a:cubicBezTo>
                    <a:cubicBezTo>
                      <a:pt x="72" y="4"/>
                      <a:pt x="68" y="4"/>
                      <a:pt x="62" y="4"/>
                    </a:cubicBezTo>
                    <a:cubicBezTo>
                      <a:pt x="55" y="3"/>
                      <a:pt x="49" y="3"/>
                      <a:pt x="42" y="1"/>
                    </a:cubicBezTo>
                    <a:cubicBezTo>
                      <a:pt x="34" y="0"/>
                      <a:pt x="28" y="1"/>
                      <a:pt x="20" y="1"/>
                    </a:cubicBezTo>
                    <a:cubicBezTo>
                      <a:pt x="17" y="15"/>
                      <a:pt x="9" y="1"/>
                      <a:pt x="4" y="2"/>
                    </a:cubicBezTo>
                    <a:cubicBezTo>
                      <a:pt x="4" y="6"/>
                      <a:pt x="0" y="10"/>
                      <a:pt x="0" y="14"/>
                    </a:cubicBezTo>
                    <a:cubicBezTo>
                      <a:pt x="0" y="19"/>
                      <a:pt x="5" y="19"/>
                      <a:pt x="8" y="22"/>
                    </a:cubicBezTo>
                    <a:cubicBezTo>
                      <a:pt x="15" y="29"/>
                      <a:pt x="14" y="40"/>
                      <a:pt x="21" y="48"/>
                    </a:cubicBezTo>
                    <a:cubicBezTo>
                      <a:pt x="24" y="52"/>
                      <a:pt x="28" y="52"/>
                      <a:pt x="31" y="55"/>
                    </a:cubicBezTo>
                    <a:cubicBezTo>
                      <a:pt x="35" y="59"/>
                      <a:pt x="36" y="64"/>
                      <a:pt x="40" y="67"/>
                    </a:cubicBezTo>
                    <a:cubicBezTo>
                      <a:pt x="44" y="70"/>
                      <a:pt x="46" y="72"/>
                      <a:pt x="50" y="77"/>
                    </a:cubicBezTo>
                    <a:cubicBezTo>
                      <a:pt x="52" y="81"/>
                      <a:pt x="55" y="87"/>
                      <a:pt x="59" y="89"/>
                    </a:cubicBezTo>
                    <a:cubicBezTo>
                      <a:pt x="63" y="93"/>
                      <a:pt x="66" y="93"/>
                      <a:pt x="69" y="98"/>
                    </a:cubicBezTo>
                    <a:cubicBezTo>
                      <a:pt x="69" y="99"/>
                      <a:pt x="69" y="99"/>
                      <a:pt x="70" y="99"/>
                    </a:cubicBezTo>
                    <a:cubicBezTo>
                      <a:pt x="70" y="100"/>
                      <a:pt x="71" y="101"/>
                      <a:pt x="72" y="101"/>
                    </a:cubicBezTo>
                    <a:cubicBezTo>
                      <a:pt x="73" y="101"/>
                      <a:pt x="73" y="100"/>
                      <a:pt x="73" y="100"/>
                    </a:cubicBezTo>
                    <a:cubicBezTo>
                      <a:pt x="75" y="95"/>
                      <a:pt x="73" y="92"/>
                      <a:pt x="73" y="87"/>
                    </a:cubicBezTo>
                    <a:cubicBezTo>
                      <a:pt x="74" y="82"/>
                      <a:pt x="81" y="72"/>
                      <a:pt x="87" y="73"/>
                    </a:cubicBezTo>
                    <a:cubicBezTo>
                      <a:pt x="87" y="70"/>
                      <a:pt x="87" y="67"/>
                      <a:pt x="87" y="64"/>
                    </a:cubicBezTo>
                    <a:cubicBezTo>
                      <a:pt x="89" y="64"/>
                      <a:pt x="94" y="64"/>
                      <a:pt x="95" y="64"/>
                    </a:cubicBezTo>
                    <a:cubicBezTo>
                      <a:pt x="106" y="60"/>
                      <a:pt x="106" y="46"/>
                      <a:pt x="99" y="3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6" name="Freeform 619">
                <a:extLst>
                  <a:ext uri="{FF2B5EF4-FFF2-40B4-BE49-F238E27FC236}">
                    <a16:creationId xmlns:a16="http://schemas.microsoft.com/office/drawing/2014/main" id="{3B1F08CD-8F34-4B01-8410-DC2B6EECD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681" y="3424023"/>
                <a:ext cx="145614" cy="97690"/>
              </a:xfrm>
              <a:custGeom>
                <a:avLst/>
                <a:gdLst>
                  <a:gd name="T0" fmla="*/ 167 w 167"/>
                  <a:gd name="T1" fmla="*/ 17 h 112"/>
                  <a:gd name="T2" fmla="*/ 147 w 167"/>
                  <a:gd name="T3" fmla="*/ 14 h 112"/>
                  <a:gd name="T4" fmla="*/ 139 w 167"/>
                  <a:gd name="T5" fmla="*/ 6 h 112"/>
                  <a:gd name="T6" fmla="*/ 128 w 167"/>
                  <a:gd name="T7" fmla="*/ 5 h 112"/>
                  <a:gd name="T8" fmla="*/ 86 w 167"/>
                  <a:gd name="T9" fmla="*/ 20 h 112"/>
                  <a:gd name="T10" fmla="*/ 51 w 167"/>
                  <a:gd name="T11" fmla="*/ 14 h 112"/>
                  <a:gd name="T12" fmla="*/ 14 w 167"/>
                  <a:gd name="T13" fmla="*/ 12 h 112"/>
                  <a:gd name="T14" fmla="*/ 11 w 167"/>
                  <a:gd name="T15" fmla="*/ 0 h 112"/>
                  <a:gd name="T16" fmla="*/ 6 w 167"/>
                  <a:gd name="T17" fmla="*/ 5 h 112"/>
                  <a:gd name="T18" fmla="*/ 0 w 167"/>
                  <a:gd name="T19" fmla="*/ 14 h 112"/>
                  <a:gd name="T20" fmla="*/ 5 w 167"/>
                  <a:gd name="T21" fmla="*/ 26 h 112"/>
                  <a:gd name="T22" fmla="*/ 15 w 167"/>
                  <a:gd name="T23" fmla="*/ 36 h 112"/>
                  <a:gd name="T24" fmla="*/ 2 w 167"/>
                  <a:gd name="T25" fmla="*/ 55 h 112"/>
                  <a:gd name="T26" fmla="*/ 3 w 167"/>
                  <a:gd name="T27" fmla="*/ 67 h 112"/>
                  <a:gd name="T28" fmla="*/ 0 w 167"/>
                  <a:gd name="T29" fmla="*/ 72 h 112"/>
                  <a:gd name="T30" fmla="*/ 6 w 167"/>
                  <a:gd name="T31" fmla="*/ 77 h 112"/>
                  <a:gd name="T32" fmla="*/ 16 w 167"/>
                  <a:gd name="T33" fmla="*/ 86 h 112"/>
                  <a:gd name="T34" fmla="*/ 15 w 167"/>
                  <a:gd name="T35" fmla="*/ 101 h 112"/>
                  <a:gd name="T36" fmla="*/ 47 w 167"/>
                  <a:gd name="T37" fmla="*/ 98 h 112"/>
                  <a:gd name="T38" fmla="*/ 77 w 167"/>
                  <a:gd name="T39" fmla="*/ 105 h 112"/>
                  <a:gd name="T40" fmla="*/ 100 w 167"/>
                  <a:gd name="T41" fmla="*/ 102 h 112"/>
                  <a:gd name="T42" fmla="*/ 102 w 167"/>
                  <a:gd name="T43" fmla="*/ 90 h 112"/>
                  <a:gd name="T44" fmla="*/ 114 w 167"/>
                  <a:gd name="T45" fmla="*/ 86 h 112"/>
                  <a:gd name="T46" fmla="*/ 124 w 167"/>
                  <a:gd name="T47" fmla="*/ 80 h 112"/>
                  <a:gd name="T48" fmla="*/ 136 w 167"/>
                  <a:gd name="T49" fmla="*/ 81 h 112"/>
                  <a:gd name="T50" fmla="*/ 152 w 167"/>
                  <a:gd name="T51" fmla="*/ 82 h 112"/>
                  <a:gd name="T52" fmla="*/ 152 w 167"/>
                  <a:gd name="T53" fmla="*/ 82 h 112"/>
                  <a:gd name="T54" fmla="*/ 150 w 167"/>
                  <a:gd name="T55" fmla="*/ 77 h 112"/>
                  <a:gd name="T56" fmla="*/ 144 w 167"/>
                  <a:gd name="T57" fmla="*/ 70 h 112"/>
                  <a:gd name="T58" fmla="*/ 144 w 167"/>
                  <a:gd name="T59" fmla="*/ 66 h 112"/>
                  <a:gd name="T60" fmla="*/ 138 w 167"/>
                  <a:gd name="T61" fmla="*/ 64 h 112"/>
                  <a:gd name="T62" fmla="*/ 139 w 167"/>
                  <a:gd name="T63" fmla="*/ 61 h 112"/>
                  <a:gd name="T64" fmla="*/ 143 w 167"/>
                  <a:gd name="T65" fmla="*/ 58 h 112"/>
                  <a:gd name="T66" fmla="*/ 147 w 167"/>
                  <a:gd name="T67" fmla="*/ 56 h 112"/>
                  <a:gd name="T68" fmla="*/ 147 w 167"/>
                  <a:gd name="T69" fmla="*/ 52 h 112"/>
                  <a:gd name="T70" fmla="*/ 149 w 167"/>
                  <a:gd name="T71" fmla="*/ 39 h 112"/>
                  <a:gd name="T72" fmla="*/ 151 w 167"/>
                  <a:gd name="T73" fmla="*/ 36 h 112"/>
                  <a:gd name="T74" fmla="*/ 152 w 167"/>
                  <a:gd name="T75" fmla="*/ 33 h 112"/>
                  <a:gd name="T76" fmla="*/ 157 w 167"/>
                  <a:gd name="T77" fmla="*/ 31 h 112"/>
                  <a:gd name="T78" fmla="*/ 167 w 167"/>
                  <a:gd name="T79" fmla="*/ 25 h 112"/>
                  <a:gd name="T80" fmla="*/ 167 w 167"/>
                  <a:gd name="T81" fmla="*/ 17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7" h="112">
                    <a:moveTo>
                      <a:pt x="167" y="17"/>
                    </a:moveTo>
                    <a:cubicBezTo>
                      <a:pt x="160" y="17"/>
                      <a:pt x="151" y="16"/>
                      <a:pt x="147" y="14"/>
                    </a:cubicBezTo>
                    <a:cubicBezTo>
                      <a:pt x="144" y="12"/>
                      <a:pt x="144" y="8"/>
                      <a:pt x="139" y="6"/>
                    </a:cubicBezTo>
                    <a:cubicBezTo>
                      <a:pt x="137" y="5"/>
                      <a:pt x="131" y="5"/>
                      <a:pt x="128" y="5"/>
                    </a:cubicBezTo>
                    <a:cubicBezTo>
                      <a:pt x="112" y="4"/>
                      <a:pt x="96" y="9"/>
                      <a:pt x="86" y="20"/>
                    </a:cubicBezTo>
                    <a:cubicBezTo>
                      <a:pt x="75" y="17"/>
                      <a:pt x="62" y="17"/>
                      <a:pt x="51" y="14"/>
                    </a:cubicBezTo>
                    <a:cubicBezTo>
                      <a:pt x="39" y="12"/>
                      <a:pt x="26" y="16"/>
                      <a:pt x="14" y="12"/>
                    </a:cubicBezTo>
                    <a:cubicBezTo>
                      <a:pt x="17" y="7"/>
                      <a:pt x="15" y="3"/>
                      <a:pt x="11" y="0"/>
                    </a:cubicBezTo>
                    <a:cubicBezTo>
                      <a:pt x="9" y="2"/>
                      <a:pt x="8" y="4"/>
                      <a:pt x="6" y="5"/>
                    </a:cubicBezTo>
                    <a:cubicBezTo>
                      <a:pt x="2" y="9"/>
                      <a:pt x="1" y="9"/>
                      <a:pt x="0" y="14"/>
                    </a:cubicBezTo>
                    <a:cubicBezTo>
                      <a:pt x="0" y="19"/>
                      <a:pt x="4" y="23"/>
                      <a:pt x="5" y="26"/>
                    </a:cubicBezTo>
                    <a:cubicBezTo>
                      <a:pt x="7" y="30"/>
                      <a:pt x="14" y="34"/>
                      <a:pt x="15" y="36"/>
                    </a:cubicBezTo>
                    <a:cubicBezTo>
                      <a:pt x="20" y="47"/>
                      <a:pt x="4" y="47"/>
                      <a:pt x="2" y="55"/>
                    </a:cubicBezTo>
                    <a:cubicBezTo>
                      <a:pt x="1" y="59"/>
                      <a:pt x="4" y="63"/>
                      <a:pt x="3" y="67"/>
                    </a:cubicBezTo>
                    <a:cubicBezTo>
                      <a:pt x="3" y="69"/>
                      <a:pt x="2" y="71"/>
                      <a:pt x="0" y="72"/>
                    </a:cubicBezTo>
                    <a:cubicBezTo>
                      <a:pt x="2" y="74"/>
                      <a:pt x="3" y="75"/>
                      <a:pt x="6" y="77"/>
                    </a:cubicBezTo>
                    <a:cubicBezTo>
                      <a:pt x="12" y="81"/>
                      <a:pt x="14" y="78"/>
                      <a:pt x="16" y="86"/>
                    </a:cubicBezTo>
                    <a:cubicBezTo>
                      <a:pt x="17" y="91"/>
                      <a:pt x="13" y="96"/>
                      <a:pt x="15" y="101"/>
                    </a:cubicBezTo>
                    <a:cubicBezTo>
                      <a:pt x="18" y="112"/>
                      <a:pt x="38" y="100"/>
                      <a:pt x="47" y="98"/>
                    </a:cubicBezTo>
                    <a:cubicBezTo>
                      <a:pt x="58" y="96"/>
                      <a:pt x="66" y="104"/>
                      <a:pt x="77" y="105"/>
                    </a:cubicBezTo>
                    <a:cubicBezTo>
                      <a:pt x="84" y="106"/>
                      <a:pt x="95" y="108"/>
                      <a:pt x="100" y="102"/>
                    </a:cubicBezTo>
                    <a:cubicBezTo>
                      <a:pt x="103" y="97"/>
                      <a:pt x="100" y="94"/>
                      <a:pt x="102" y="90"/>
                    </a:cubicBezTo>
                    <a:cubicBezTo>
                      <a:pt x="105" y="86"/>
                      <a:pt x="110" y="88"/>
                      <a:pt x="114" y="86"/>
                    </a:cubicBezTo>
                    <a:cubicBezTo>
                      <a:pt x="118" y="84"/>
                      <a:pt x="120" y="81"/>
                      <a:pt x="124" y="80"/>
                    </a:cubicBezTo>
                    <a:cubicBezTo>
                      <a:pt x="129" y="79"/>
                      <a:pt x="132" y="80"/>
                      <a:pt x="136" y="81"/>
                    </a:cubicBezTo>
                    <a:cubicBezTo>
                      <a:pt x="141" y="82"/>
                      <a:pt x="147" y="83"/>
                      <a:pt x="152" y="82"/>
                    </a:cubicBezTo>
                    <a:cubicBezTo>
                      <a:pt x="152" y="82"/>
                      <a:pt x="152" y="82"/>
                      <a:pt x="152" y="82"/>
                    </a:cubicBezTo>
                    <a:cubicBezTo>
                      <a:pt x="152" y="80"/>
                      <a:pt x="152" y="79"/>
                      <a:pt x="150" y="77"/>
                    </a:cubicBezTo>
                    <a:cubicBezTo>
                      <a:pt x="148" y="75"/>
                      <a:pt x="145" y="73"/>
                      <a:pt x="144" y="70"/>
                    </a:cubicBezTo>
                    <a:cubicBezTo>
                      <a:pt x="144" y="68"/>
                      <a:pt x="145" y="67"/>
                      <a:pt x="144" y="66"/>
                    </a:cubicBezTo>
                    <a:cubicBezTo>
                      <a:pt x="142" y="64"/>
                      <a:pt x="139" y="65"/>
                      <a:pt x="138" y="64"/>
                    </a:cubicBezTo>
                    <a:cubicBezTo>
                      <a:pt x="137" y="62"/>
                      <a:pt x="138" y="62"/>
                      <a:pt x="139" y="61"/>
                    </a:cubicBezTo>
                    <a:cubicBezTo>
                      <a:pt x="140" y="60"/>
                      <a:pt x="142" y="59"/>
                      <a:pt x="143" y="58"/>
                    </a:cubicBezTo>
                    <a:cubicBezTo>
                      <a:pt x="144" y="57"/>
                      <a:pt x="146" y="57"/>
                      <a:pt x="147" y="56"/>
                    </a:cubicBezTo>
                    <a:cubicBezTo>
                      <a:pt x="148" y="55"/>
                      <a:pt x="147" y="53"/>
                      <a:pt x="147" y="52"/>
                    </a:cubicBezTo>
                    <a:cubicBezTo>
                      <a:pt x="147" y="48"/>
                      <a:pt x="148" y="42"/>
                      <a:pt x="149" y="39"/>
                    </a:cubicBezTo>
                    <a:cubicBezTo>
                      <a:pt x="150" y="38"/>
                      <a:pt x="151" y="37"/>
                      <a:pt x="151" y="36"/>
                    </a:cubicBezTo>
                    <a:cubicBezTo>
                      <a:pt x="152" y="35"/>
                      <a:pt x="152" y="34"/>
                      <a:pt x="152" y="33"/>
                    </a:cubicBezTo>
                    <a:cubicBezTo>
                      <a:pt x="154" y="31"/>
                      <a:pt x="155" y="31"/>
                      <a:pt x="157" y="31"/>
                    </a:cubicBezTo>
                    <a:cubicBezTo>
                      <a:pt x="162" y="30"/>
                      <a:pt x="165" y="31"/>
                      <a:pt x="167" y="25"/>
                    </a:cubicBezTo>
                    <a:cubicBezTo>
                      <a:pt x="167" y="23"/>
                      <a:pt x="167" y="20"/>
                      <a:pt x="167" y="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7" name="Freeform 620">
                <a:extLst>
                  <a:ext uri="{FF2B5EF4-FFF2-40B4-BE49-F238E27FC236}">
                    <a16:creationId xmlns:a16="http://schemas.microsoft.com/office/drawing/2014/main" id="{336830FD-8711-4826-8407-2A4843AEB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580" y="3359879"/>
                <a:ext cx="98428" cy="126813"/>
              </a:xfrm>
              <a:custGeom>
                <a:avLst/>
                <a:gdLst>
                  <a:gd name="T0" fmla="*/ 95 w 113"/>
                  <a:gd name="T1" fmla="*/ 129 h 146"/>
                  <a:gd name="T2" fmla="*/ 108 w 113"/>
                  <a:gd name="T3" fmla="*/ 110 h 146"/>
                  <a:gd name="T4" fmla="*/ 98 w 113"/>
                  <a:gd name="T5" fmla="*/ 100 h 146"/>
                  <a:gd name="T6" fmla="*/ 93 w 113"/>
                  <a:gd name="T7" fmla="*/ 88 h 146"/>
                  <a:gd name="T8" fmla="*/ 99 w 113"/>
                  <a:gd name="T9" fmla="*/ 79 h 146"/>
                  <a:gd name="T10" fmla="*/ 104 w 113"/>
                  <a:gd name="T11" fmla="*/ 74 h 146"/>
                  <a:gd name="T12" fmla="*/ 98 w 113"/>
                  <a:gd name="T13" fmla="*/ 71 h 146"/>
                  <a:gd name="T14" fmla="*/ 100 w 113"/>
                  <a:gd name="T15" fmla="*/ 55 h 146"/>
                  <a:gd name="T16" fmla="*/ 88 w 113"/>
                  <a:gd name="T17" fmla="*/ 61 h 146"/>
                  <a:gd name="T18" fmla="*/ 73 w 113"/>
                  <a:gd name="T19" fmla="*/ 54 h 146"/>
                  <a:gd name="T20" fmla="*/ 67 w 113"/>
                  <a:gd name="T21" fmla="*/ 42 h 146"/>
                  <a:gd name="T22" fmla="*/ 70 w 113"/>
                  <a:gd name="T23" fmla="*/ 38 h 146"/>
                  <a:gd name="T24" fmla="*/ 56 w 113"/>
                  <a:gd name="T25" fmla="*/ 30 h 146"/>
                  <a:gd name="T26" fmla="*/ 46 w 113"/>
                  <a:gd name="T27" fmla="*/ 11 h 146"/>
                  <a:gd name="T28" fmla="*/ 18 w 113"/>
                  <a:gd name="T29" fmla="*/ 4 h 146"/>
                  <a:gd name="T30" fmla="*/ 0 w 113"/>
                  <a:gd name="T31" fmla="*/ 9 h 146"/>
                  <a:gd name="T32" fmla="*/ 6 w 113"/>
                  <a:gd name="T33" fmla="*/ 32 h 146"/>
                  <a:gd name="T34" fmla="*/ 11 w 113"/>
                  <a:gd name="T35" fmla="*/ 38 h 146"/>
                  <a:gd name="T36" fmla="*/ 6 w 113"/>
                  <a:gd name="T37" fmla="*/ 41 h 146"/>
                  <a:gd name="T38" fmla="*/ 13 w 113"/>
                  <a:gd name="T39" fmla="*/ 51 h 146"/>
                  <a:gd name="T40" fmla="*/ 8 w 113"/>
                  <a:gd name="T41" fmla="*/ 64 h 146"/>
                  <a:gd name="T42" fmla="*/ 14 w 113"/>
                  <a:gd name="T43" fmla="*/ 75 h 146"/>
                  <a:gd name="T44" fmla="*/ 11 w 113"/>
                  <a:gd name="T45" fmla="*/ 100 h 146"/>
                  <a:gd name="T46" fmla="*/ 25 w 113"/>
                  <a:gd name="T47" fmla="*/ 112 h 146"/>
                  <a:gd name="T48" fmla="*/ 43 w 113"/>
                  <a:gd name="T49" fmla="*/ 124 h 146"/>
                  <a:gd name="T50" fmla="*/ 49 w 113"/>
                  <a:gd name="T51" fmla="*/ 110 h 146"/>
                  <a:gd name="T52" fmla="*/ 78 w 113"/>
                  <a:gd name="T53" fmla="*/ 135 h 146"/>
                  <a:gd name="T54" fmla="*/ 87 w 113"/>
                  <a:gd name="T55" fmla="*/ 144 h 146"/>
                  <a:gd name="T56" fmla="*/ 93 w 113"/>
                  <a:gd name="T57" fmla="*/ 146 h 146"/>
                  <a:gd name="T58" fmla="*/ 96 w 113"/>
                  <a:gd name="T59" fmla="*/ 141 h 146"/>
                  <a:gd name="T60" fmla="*/ 95 w 113"/>
                  <a:gd name="T61" fmla="*/ 12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3" h="146">
                    <a:moveTo>
                      <a:pt x="95" y="129"/>
                    </a:moveTo>
                    <a:cubicBezTo>
                      <a:pt x="97" y="121"/>
                      <a:pt x="113" y="121"/>
                      <a:pt x="108" y="110"/>
                    </a:cubicBezTo>
                    <a:cubicBezTo>
                      <a:pt x="107" y="108"/>
                      <a:pt x="100" y="104"/>
                      <a:pt x="98" y="100"/>
                    </a:cubicBezTo>
                    <a:cubicBezTo>
                      <a:pt x="97" y="97"/>
                      <a:pt x="93" y="93"/>
                      <a:pt x="93" y="88"/>
                    </a:cubicBezTo>
                    <a:cubicBezTo>
                      <a:pt x="94" y="83"/>
                      <a:pt x="95" y="83"/>
                      <a:pt x="99" y="79"/>
                    </a:cubicBezTo>
                    <a:cubicBezTo>
                      <a:pt x="101" y="78"/>
                      <a:pt x="102" y="76"/>
                      <a:pt x="104" y="74"/>
                    </a:cubicBezTo>
                    <a:cubicBezTo>
                      <a:pt x="102" y="73"/>
                      <a:pt x="100" y="72"/>
                      <a:pt x="98" y="71"/>
                    </a:cubicBezTo>
                    <a:cubicBezTo>
                      <a:pt x="98" y="66"/>
                      <a:pt x="107" y="58"/>
                      <a:pt x="100" y="55"/>
                    </a:cubicBezTo>
                    <a:cubicBezTo>
                      <a:pt x="96" y="54"/>
                      <a:pt x="92" y="60"/>
                      <a:pt x="88" y="61"/>
                    </a:cubicBezTo>
                    <a:cubicBezTo>
                      <a:pt x="86" y="61"/>
                      <a:pt x="75" y="55"/>
                      <a:pt x="73" y="54"/>
                    </a:cubicBezTo>
                    <a:cubicBezTo>
                      <a:pt x="68" y="51"/>
                      <a:pt x="68" y="47"/>
                      <a:pt x="67" y="42"/>
                    </a:cubicBezTo>
                    <a:cubicBezTo>
                      <a:pt x="67" y="41"/>
                      <a:pt x="71" y="40"/>
                      <a:pt x="70" y="38"/>
                    </a:cubicBezTo>
                    <a:cubicBezTo>
                      <a:pt x="68" y="33"/>
                      <a:pt x="59" y="33"/>
                      <a:pt x="56" y="30"/>
                    </a:cubicBezTo>
                    <a:cubicBezTo>
                      <a:pt x="51" y="25"/>
                      <a:pt x="51" y="16"/>
                      <a:pt x="46" y="11"/>
                    </a:cubicBezTo>
                    <a:cubicBezTo>
                      <a:pt x="37" y="2"/>
                      <a:pt x="30" y="0"/>
                      <a:pt x="18" y="4"/>
                    </a:cubicBezTo>
                    <a:cubicBezTo>
                      <a:pt x="12" y="5"/>
                      <a:pt x="5" y="7"/>
                      <a:pt x="0" y="9"/>
                    </a:cubicBezTo>
                    <a:cubicBezTo>
                      <a:pt x="0" y="17"/>
                      <a:pt x="2" y="27"/>
                      <a:pt x="6" y="32"/>
                    </a:cubicBezTo>
                    <a:cubicBezTo>
                      <a:pt x="7" y="34"/>
                      <a:pt x="11" y="36"/>
                      <a:pt x="11" y="38"/>
                    </a:cubicBezTo>
                    <a:cubicBezTo>
                      <a:pt x="11" y="41"/>
                      <a:pt x="6" y="40"/>
                      <a:pt x="6" y="41"/>
                    </a:cubicBezTo>
                    <a:cubicBezTo>
                      <a:pt x="6" y="49"/>
                      <a:pt x="11" y="46"/>
                      <a:pt x="13" y="51"/>
                    </a:cubicBezTo>
                    <a:cubicBezTo>
                      <a:pt x="14" y="56"/>
                      <a:pt x="9" y="60"/>
                      <a:pt x="8" y="64"/>
                    </a:cubicBezTo>
                    <a:cubicBezTo>
                      <a:pt x="6" y="72"/>
                      <a:pt x="9" y="70"/>
                      <a:pt x="14" y="75"/>
                    </a:cubicBezTo>
                    <a:cubicBezTo>
                      <a:pt x="21" y="82"/>
                      <a:pt x="21" y="95"/>
                      <a:pt x="11" y="100"/>
                    </a:cubicBezTo>
                    <a:cubicBezTo>
                      <a:pt x="15" y="104"/>
                      <a:pt x="19" y="109"/>
                      <a:pt x="25" y="112"/>
                    </a:cubicBezTo>
                    <a:cubicBezTo>
                      <a:pt x="30" y="116"/>
                      <a:pt x="37" y="124"/>
                      <a:pt x="43" y="124"/>
                    </a:cubicBezTo>
                    <a:cubicBezTo>
                      <a:pt x="43" y="118"/>
                      <a:pt x="49" y="116"/>
                      <a:pt x="49" y="110"/>
                    </a:cubicBezTo>
                    <a:cubicBezTo>
                      <a:pt x="62" y="112"/>
                      <a:pt x="68" y="131"/>
                      <a:pt x="78" y="135"/>
                    </a:cubicBezTo>
                    <a:cubicBezTo>
                      <a:pt x="76" y="143"/>
                      <a:pt x="81" y="143"/>
                      <a:pt x="87" y="144"/>
                    </a:cubicBezTo>
                    <a:cubicBezTo>
                      <a:pt x="91" y="145"/>
                      <a:pt x="92" y="146"/>
                      <a:pt x="93" y="146"/>
                    </a:cubicBezTo>
                    <a:cubicBezTo>
                      <a:pt x="95" y="145"/>
                      <a:pt x="96" y="143"/>
                      <a:pt x="96" y="141"/>
                    </a:cubicBezTo>
                    <a:cubicBezTo>
                      <a:pt x="97" y="137"/>
                      <a:pt x="94" y="133"/>
                      <a:pt x="95" y="12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8" name="Freeform 621">
                <a:extLst>
                  <a:ext uri="{FF2B5EF4-FFF2-40B4-BE49-F238E27FC236}">
                    <a16:creationId xmlns:a16="http://schemas.microsoft.com/office/drawing/2014/main" id="{29E6557E-E29B-4DC7-AED9-5709120CC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521" y="3446879"/>
                <a:ext cx="46080" cy="52347"/>
              </a:xfrm>
              <a:custGeom>
                <a:avLst/>
                <a:gdLst>
                  <a:gd name="T0" fmla="*/ 26 w 53"/>
                  <a:gd name="T1" fmla="*/ 50 h 60"/>
                  <a:gd name="T2" fmla="*/ 32 w 53"/>
                  <a:gd name="T3" fmla="*/ 37 h 60"/>
                  <a:gd name="T4" fmla="*/ 39 w 53"/>
                  <a:gd name="T5" fmla="*/ 33 h 60"/>
                  <a:gd name="T6" fmla="*/ 47 w 53"/>
                  <a:gd name="T7" fmla="*/ 34 h 60"/>
                  <a:gd name="T8" fmla="*/ 48 w 53"/>
                  <a:gd name="T9" fmla="*/ 28 h 60"/>
                  <a:gd name="T10" fmla="*/ 52 w 53"/>
                  <a:gd name="T11" fmla="*/ 25 h 60"/>
                  <a:gd name="T12" fmla="*/ 53 w 53"/>
                  <a:gd name="T13" fmla="*/ 23 h 60"/>
                  <a:gd name="T14" fmla="*/ 38 w 53"/>
                  <a:gd name="T15" fmla="*/ 12 h 60"/>
                  <a:gd name="T16" fmla="*/ 24 w 53"/>
                  <a:gd name="T17" fmla="*/ 0 h 60"/>
                  <a:gd name="T18" fmla="*/ 23 w 53"/>
                  <a:gd name="T19" fmla="*/ 0 h 60"/>
                  <a:gd name="T20" fmla="*/ 15 w 53"/>
                  <a:gd name="T21" fmla="*/ 0 h 60"/>
                  <a:gd name="T22" fmla="*/ 15 w 53"/>
                  <a:gd name="T23" fmla="*/ 9 h 60"/>
                  <a:gd name="T24" fmla="*/ 1 w 53"/>
                  <a:gd name="T25" fmla="*/ 23 h 60"/>
                  <a:gd name="T26" fmla="*/ 1 w 53"/>
                  <a:gd name="T27" fmla="*/ 36 h 60"/>
                  <a:gd name="T28" fmla="*/ 0 w 53"/>
                  <a:gd name="T29" fmla="*/ 37 h 60"/>
                  <a:gd name="T30" fmla="*/ 9 w 53"/>
                  <a:gd name="T31" fmla="*/ 42 h 60"/>
                  <a:gd name="T32" fmla="*/ 24 w 53"/>
                  <a:gd name="T33" fmla="*/ 59 h 60"/>
                  <a:gd name="T34" fmla="*/ 26 w 53"/>
                  <a:gd name="T35" fmla="*/ 60 h 60"/>
                  <a:gd name="T36" fmla="*/ 26 w 53"/>
                  <a:gd name="T37" fmla="*/ 5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" h="60">
                    <a:moveTo>
                      <a:pt x="26" y="50"/>
                    </a:moveTo>
                    <a:cubicBezTo>
                      <a:pt x="25" y="44"/>
                      <a:pt x="27" y="42"/>
                      <a:pt x="32" y="37"/>
                    </a:cubicBezTo>
                    <a:cubicBezTo>
                      <a:pt x="34" y="35"/>
                      <a:pt x="36" y="33"/>
                      <a:pt x="39" y="33"/>
                    </a:cubicBezTo>
                    <a:cubicBezTo>
                      <a:pt x="43" y="34"/>
                      <a:pt x="44" y="41"/>
                      <a:pt x="47" y="34"/>
                    </a:cubicBezTo>
                    <a:cubicBezTo>
                      <a:pt x="48" y="32"/>
                      <a:pt x="46" y="29"/>
                      <a:pt x="48" y="28"/>
                    </a:cubicBezTo>
                    <a:cubicBezTo>
                      <a:pt x="48" y="27"/>
                      <a:pt x="51" y="26"/>
                      <a:pt x="52" y="25"/>
                    </a:cubicBezTo>
                    <a:cubicBezTo>
                      <a:pt x="53" y="25"/>
                      <a:pt x="53" y="24"/>
                      <a:pt x="53" y="23"/>
                    </a:cubicBezTo>
                    <a:cubicBezTo>
                      <a:pt x="48" y="22"/>
                      <a:pt x="42" y="15"/>
                      <a:pt x="38" y="12"/>
                    </a:cubicBezTo>
                    <a:cubicBezTo>
                      <a:pt x="32" y="9"/>
                      <a:pt x="28" y="4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17" y="0"/>
                      <a:pt x="15" y="0"/>
                    </a:cubicBezTo>
                    <a:cubicBezTo>
                      <a:pt x="15" y="3"/>
                      <a:pt x="15" y="6"/>
                      <a:pt x="15" y="9"/>
                    </a:cubicBezTo>
                    <a:cubicBezTo>
                      <a:pt x="9" y="8"/>
                      <a:pt x="2" y="18"/>
                      <a:pt x="1" y="23"/>
                    </a:cubicBezTo>
                    <a:cubicBezTo>
                      <a:pt x="1" y="28"/>
                      <a:pt x="3" y="31"/>
                      <a:pt x="1" y="36"/>
                    </a:cubicBezTo>
                    <a:cubicBezTo>
                      <a:pt x="1" y="36"/>
                      <a:pt x="1" y="37"/>
                      <a:pt x="0" y="37"/>
                    </a:cubicBezTo>
                    <a:cubicBezTo>
                      <a:pt x="4" y="39"/>
                      <a:pt x="7" y="40"/>
                      <a:pt x="9" y="42"/>
                    </a:cubicBezTo>
                    <a:cubicBezTo>
                      <a:pt x="15" y="47"/>
                      <a:pt x="18" y="54"/>
                      <a:pt x="24" y="59"/>
                    </a:cubicBezTo>
                    <a:cubicBezTo>
                      <a:pt x="25" y="59"/>
                      <a:pt x="25" y="60"/>
                      <a:pt x="26" y="60"/>
                    </a:cubicBezTo>
                    <a:cubicBezTo>
                      <a:pt x="27" y="57"/>
                      <a:pt x="27" y="53"/>
                      <a:pt x="26" y="5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29" name="Freeform 622">
                <a:extLst>
                  <a:ext uri="{FF2B5EF4-FFF2-40B4-BE49-F238E27FC236}">
                    <a16:creationId xmlns:a16="http://schemas.microsoft.com/office/drawing/2014/main" id="{675711E4-AE17-4E37-98E9-787197426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8271" y="3475633"/>
                <a:ext cx="40919" cy="92161"/>
              </a:xfrm>
              <a:custGeom>
                <a:avLst/>
                <a:gdLst>
                  <a:gd name="T0" fmla="*/ 28 w 47"/>
                  <a:gd name="T1" fmla="*/ 96 h 106"/>
                  <a:gd name="T2" fmla="*/ 33 w 47"/>
                  <a:gd name="T3" fmla="*/ 90 h 106"/>
                  <a:gd name="T4" fmla="*/ 40 w 47"/>
                  <a:gd name="T5" fmla="*/ 80 h 106"/>
                  <a:gd name="T6" fmla="*/ 47 w 47"/>
                  <a:gd name="T7" fmla="*/ 71 h 106"/>
                  <a:gd name="T8" fmla="*/ 43 w 47"/>
                  <a:gd name="T9" fmla="*/ 63 h 106"/>
                  <a:gd name="T10" fmla="*/ 36 w 47"/>
                  <a:gd name="T11" fmla="*/ 58 h 106"/>
                  <a:gd name="T12" fmla="*/ 34 w 47"/>
                  <a:gd name="T13" fmla="*/ 49 h 106"/>
                  <a:gd name="T14" fmla="*/ 31 w 47"/>
                  <a:gd name="T15" fmla="*/ 37 h 106"/>
                  <a:gd name="T16" fmla="*/ 33 w 47"/>
                  <a:gd name="T17" fmla="*/ 16 h 106"/>
                  <a:gd name="T18" fmla="*/ 22 w 47"/>
                  <a:gd name="T19" fmla="*/ 2 h 106"/>
                  <a:gd name="T20" fmla="*/ 14 w 47"/>
                  <a:gd name="T21" fmla="*/ 0 h 106"/>
                  <a:gd name="T22" fmla="*/ 7 w 47"/>
                  <a:gd name="T23" fmla="*/ 4 h 106"/>
                  <a:gd name="T24" fmla="*/ 1 w 47"/>
                  <a:gd name="T25" fmla="*/ 17 h 106"/>
                  <a:gd name="T26" fmla="*/ 1 w 47"/>
                  <a:gd name="T27" fmla="*/ 27 h 106"/>
                  <a:gd name="T28" fmla="*/ 6 w 47"/>
                  <a:gd name="T29" fmla="*/ 38 h 106"/>
                  <a:gd name="T30" fmla="*/ 3 w 47"/>
                  <a:gd name="T31" fmla="*/ 43 h 106"/>
                  <a:gd name="T32" fmla="*/ 4 w 47"/>
                  <a:gd name="T33" fmla="*/ 47 h 106"/>
                  <a:gd name="T34" fmla="*/ 1 w 47"/>
                  <a:gd name="T35" fmla="*/ 56 h 106"/>
                  <a:gd name="T36" fmla="*/ 0 w 47"/>
                  <a:gd name="T37" fmla="*/ 69 h 106"/>
                  <a:gd name="T38" fmla="*/ 2 w 47"/>
                  <a:gd name="T39" fmla="*/ 75 h 106"/>
                  <a:gd name="T40" fmla="*/ 6 w 47"/>
                  <a:gd name="T41" fmla="*/ 79 h 106"/>
                  <a:gd name="T42" fmla="*/ 13 w 47"/>
                  <a:gd name="T43" fmla="*/ 90 h 106"/>
                  <a:gd name="T44" fmla="*/ 18 w 47"/>
                  <a:gd name="T45" fmla="*/ 98 h 106"/>
                  <a:gd name="T46" fmla="*/ 21 w 47"/>
                  <a:gd name="T47" fmla="*/ 106 h 106"/>
                  <a:gd name="T48" fmla="*/ 28 w 47"/>
                  <a:gd name="T49" fmla="*/ 9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106">
                    <a:moveTo>
                      <a:pt x="28" y="96"/>
                    </a:moveTo>
                    <a:cubicBezTo>
                      <a:pt x="28" y="90"/>
                      <a:pt x="28" y="92"/>
                      <a:pt x="33" y="90"/>
                    </a:cubicBezTo>
                    <a:cubicBezTo>
                      <a:pt x="37" y="88"/>
                      <a:pt x="38" y="84"/>
                      <a:pt x="40" y="80"/>
                    </a:cubicBezTo>
                    <a:cubicBezTo>
                      <a:pt x="42" y="76"/>
                      <a:pt x="47" y="76"/>
                      <a:pt x="47" y="71"/>
                    </a:cubicBezTo>
                    <a:cubicBezTo>
                      <a:pt x="47" y="70"/>
                      <a:pt x="44" y="64"/>
                      <a:pt x="43" y="63"/>
                    </a:cubicBezTo>
                    <a:cubicBezTo>
                      <a:pt x="42" y="61"/>
                      <a:pt x="38" y="60"/>
                      <a:pt x="36" y="58"/>
                    </a:cubicBezTo>
                    <a:cubicBezTo>
                      <a:pt x="35" y="55"/>
                      <a:pt x="35" y="51"/>
                      <a:pt x="34" y="49"/>
                    </a:cubicBezTo>
                    <a:cubicBezTo>
                      <a:pt x="32" y="45"/>
                      <a:pt x="31" y="42"/>
                      <a:pt x="31" y="37"/>
                    </a:cubicBezTo>
                    <a:cubicBezTo>
                      <a:pt x="32" y="30"/>
                      <a:pt x="34" y="24"/>
                      <a:pt x="33" y="16"/>
                    </a:cubicBezTo>
                    <a:cubicBezTo>
                      <a:pt x="32" y="11"/>
                      <a:pt x="27" y="3"/>
                      <a:pt x="22" y="2"/>
                    </a:cubicBezTo>
                    <a:cubicBezTo>
                      <a:pt x="19" y="7"/>
                      <a:pt x="18" y="1"/>
                      <a:pt x="14" y="0"/>
                    </a:cubicBezTo>
                    <a:cubicBezTo>
                      <a:pt x="11" y="0"/>
                      <a:pt x="9" y="2"/>
                      <a:pt x="7" y="4"/>
                    </a:cubicBezTo>
                    <a:cubicBezTo>
                      <a:pt x="2" y="9"/>
                      <a:pt x="0" y="11"/>
                      <a:pt x="1" y="17"/>
                    </a:cubicBezTo>
                    <a:cubicBezTo>
                      <a:pt x="2" y="20"/>
                      <a:pt x="2" y="24"/>
                      <a:pt x="1" y="27"/>
                    </a:cubicBezTo>
                    <a:cubicBezTo>
                      <a:pt x="5" y="30"/>
                      <a:pt x="9" y="32"/>
                      <a:pt x="6" y="38"/>
                    </a:cubicBezTo>
                    <a:cubicBezTo>
                      <a:pt x="6" y="40"/>
                      <a:pt x="3" y="41"/>
                      <a:pt x="3" y="43"/>
                    </a:cubicBezTo>
                    <a:cubicBezTo>
                      <a:pt x="2" y="45"/>
                      <a:pt x="4" y="46"/>
                      <a:pt x="4" y="47"/>
                    </a:cubicBezTo>
                    <a:cubicBezTo>
                      <a:pt x="4" y="51"/>
                      <a:pt x="2" y="53"/>
                      <a:pt x="1" y="56"/>
                    </a:cubicBezTo>
                    <a:cubicBezTo>
                      <a:pt x="0" y="60"/>
                      <a:pt x="0" y="65"/>
                      <a:pt x="0" y="69"/>
                    </a:cubicBezTo>
                    <a:cubicBezTo>
                      <a:pt x="1" y="71"/>
                      <a:pt x="1" y="73"/>
                      <a:pt x="2" y="75"/>
                    </a:cubicBezTo>
                    <a:cubicBezTo>
                      <a:pt x="3" y="77"/>
                      <a:pt x="5" y="77"/>
                      <a:pt x="6" y="79"/>
                    </a:cubicBezTo>
                    <a:cubicBezTo>
                      <a:pt x="9" y="82"/>
                      <a:pt x="11" y="87"/>
                      <a:pt x="13" y="90"/>
                    </a:cubicBezTo>
                    <a:cubicBezTo>
                      <a:pt x="14" y="92"/>
                      <a:pt x="17" y="95"/>
                      <a:pt x="18" y="98"/>
                    </a:cubicBezTo>
                    <a:cubicBezTo>
                      <a:pt x="19" y="100"/>
                      <a:pt x="20" y="104"/>
                      <a:pt x="21" y="106"/>
                    </a:cubicBezTo>
                    <a:cubicBezTo>
                      <a:pt x="25" y="103"/>
                      <a:pt x="27" y="103"/>
                      <a:pt x="28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0" name="Freeform 623">
                <a:extLst>
                  <a:ext uri="{FF2B5EF4-FFF2-40B4-BE49-F238E27FC236}">
                    <a16:creationId xmlns:a16="http://schemas.microsoft.com/office/drawing/2014/main" id="{2FD2178E-44C4-4BBB-9210-3CB347473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334" y="3455358"/>
                <a:ext cx="42025" cy="43869"/>
              </a:xfrm>
              <a:custGeom>
                <a:avLst/>
                <a:gdLst>
                  <a:gd name="T0" fmla="*/ 18 w 48"/>
                  <a:gd name="T1" fmla="*/ 43 h 50"/>
                  <a:gd name="T2" fmla="*/ 34 w 48"/>
                  <a:gd name="T3" fmla="*/ 40 h 50"/>
                  <a:gd name="T4" fmla="*/ 41 w 48"/>
                  <a:gd name="T5" fmla="*/ 35 h 50"/>
                  <a:gd name="T6" fmla="*/ 48 w 48"/>
                  <a:gd name="T7" fmla="*/ 33 h 50"/>
                  <a:gd name="T8" fmla="*/ 45 w 48"/>
                  <a:gd name="T9" fmla="*/ 25 h 50"/>
                  <a:gd name="T10" fmla="*/ 16 w 48"/>
                  <a:gd name="T11" fmla="*/ 0 h 50"/>
                  <a:gd name="T12" fmla="*/ 10 w 48"/>
                  <a:gd name="T13" fmla="*/ 14 h 50"/>
                  <a:gd name="T14" fmla="*/ 7 w 48"/>
                  <a:gd name="T15" fmla="*/ 13 h 50"/>
                  <a:gd name="T16" fmla="*/ 6 w 48"/>
                  <a:gd name="T17" fmla="*/ 15 h 50"/>
                  <a:gd name="T18" fmla="*/ 2 w 48"/>
                  <a:gd name="T19" fmla="*/ 18 h 50"/>
                  <a:gd name="T20" fmla="*/ 1 w 48"/>
                  <a:gd name="T21" fmla="*/ 24 h 50"/>
                  <a:gd name="T22" fmla="*/ 1 w 48"/>
                  <a:gd name="T23" fmla="*/ 25 h 50"/>
                  <a:gd name="T24" fmla="*/ 12 w 48"/>
                  <a:gd name="T25" fmla="*/ 39 h 50"/>
                  <a:gd name="T26" fmla="*/ 12 w 48"/>
                  <a:gd name="T27" fmla="*/ 50 h 50"/>
                  <a:gd name="T28" fmla="*/ 16 w 48"/>
                  <a:gd name="T29" fmla="*/ 50 h 50"/>
                  <a:gd name="T30" fmla="*/ 18 w 48"/>
                  <a:gd name="T31" fmla="*/ 4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50">
                    <a:moveTo>
                      <a:pt x="18" y="43"/>
                    </a:moveTo>
                    <a:cubicBezTo>
                      <a:pt x="20" y="39"/>
                      <a:pt x="30" y="37"/>
                      <a:pt x="34" y="40"/>
                    </a:cubicBezTo>
                    <a:cubicBezTo>
                      <a:pt x="36" y="36"/>
                      <a:pt x="37" y="36"/>
                      <a:pt x="41" y="35"/>
                    </a:cubicBezTo>
                    <a:cubicBezTo>
                      <a:pt x="44" y="35"/>
                      <a:pt x="46" y="34"/>
                      <a:pt x="48" y="33"/>
                    </a:cubicBezTo>
                    <a:cubicBezTo>
                      <a:pt x="45" y="32"/>
                      <a:pt x="44" y="30"/>
                      <a:pt x="45" y="25"/>
                    </a:cubicBezTo>
                    <a:cubicBezTo>
                      <a:pt x="35" y="21"/>
                      <a:pt x="29" y="2"/>
                      <a:pt x="16" y="0"/>
                    </a:cubicBezTo>
                    <a:cubicBezTo>
                      <a:pt x="16" y="6"/>
                      <a:pt x="10" y="8"/>
                      <a:pt x="10" y="14"/>
                    </a:cubicBezTo>
                    <a:cubicBezTo>
                      <a:pt x="9" y="14"/>
                      <a:pt x="8" y="14"/>
                      <a:pt x="7" y="13"/>
                    </a:cubicBezTo>
                    <a:cubicBezTo>
                      <a:pt x="7" y="14"/>
                      <a:pt x="7" y="15"/>
                      <a:pt x="6" y="15"/>
                    </a:cubicBezTo>
                    <a:cubicBezTo>
                      <a:pt x="5" y="16"/>
                      <a:pt x="2" y="17"/>
                      <a:pt x="2" y="18"/>
                    </a:cubicBezTo>
                    <a:cubicBezTo>
                      <a:pt x="0" y="19"/>
                      <a:pt x="2" y="22"/>
                      <a:pt x="1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6" y="26"/>
                      <a:pt x="11" y="34"/>
                      <a:pt x="12" y="39"/>
                    </a:cubicBezTo>
                    <a:cubicBezTo>
                      <a:pt x="13" y="43"/>
                      <a:pt x="12" y="47"/>
                      <a:pt x="12" y="50"/>
                    </a:cubicBezTo>
                    <a:cubicBezTo>
                      <a:pt x="13" y="50"/>
                      <a:pt x="15" y="50"/>
                      <a:pt x="16" y="50"/>
                    </a:cubicBezTo>
                    <a:cubicBezTo>
                      <a:pt x="18" y="48"/>
                      <a:pt x="17" y="45"/>
                      <a:pt x="18" y="4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1" name="Freeform 624">
                <a:extLst>
                  <a:ext uri="{FF2B5EF4-FFF2-40B4-BE49-F238E27FC236}">
                    <a16:creationId xmlns:a16="http://schemas.microsoft.com/office/drawing/2014/main" id="{091EEBBA-D0E3-4159-BDFC-433A5D255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5182" y="3484112"/>
                <a:ext cx="58246" cy="45343"/>
              </a:xfrm>
              <a:custGeom>
                <a:avLst/>
                <a:gdLst>
                  <a:gd name="T0" fmla="*/ 33 w 67"/>
                  <a:gd name="T1" fmla="*/ 50 h 52"/>
                  <a:gd name="T2" fmla="*/ 41 w 67"/>
                  <a:gd name="T3" fmla="*/ 44 h 52"/>
                  <a:gd name="T4" fmla="*/ 48 w 67"/>
                  <a:gd name="T5" fmla="*/ 41 h 52"/>
                  <a:gd name="T6" fmla="*/ 57 w 67"/>
                  <a:gd name="T7" fmla="*/ 42 h 52"/>
                  <a:gd name="T8" fmla="*/ 62 w 67"/>
                  <a:gd name="T9" fmla="*/ 37 h 52"/>
                  <a:gd name="T10" fmla="*/ 66 w 67"/>
                  <a:gd name="T11" fmla="*/ 34 h 52"/>
                  <a:gd name="T12" fmla="*/ 65 w 67"/>
                  <a:gd name="T13" fmla="*/ 32 h 52"/>
                  <a:gd name="T14" fmla="*/ 66 w 67"/>
                  <a:gd name="T15" fmla="*/ 17 h 52"/>
                  <a:gd name="T16" fmla="*/ 56 w 67"/>
                  <a:gd name="T17" fmla="*/ 8 h 52"/>
                  <a:gd name="T18" fmla="*/ 44 w 67"/>
                  <a:gd name="T19" fmla="*/ 1 h 52"/>
                  <a:gd name="T20" fmla="*/ 38 w 67"/>
                  <a:gd name="T21" fmla="*/ 0 h 52"/>
                  <a:gd name="T22" fmla="*/ 31 w 67"/>
                  <a:gd name="T23" fmla="*/ 2 h 52"/>
                  <a:gd name="T24" fmla="*/ 24 w 67"/>
                  <a:gd name="T25" fmla="*/ 7 h 52"/>
                  <a:gd name="T26" fmla="*/ 8 w 67"/>
                  <a:gd name="T27" fmla="*/ 10 h 52"/>
                  <a:gd name="T28" fmla="*/ 6 w 67"/>
                  <a:gd name="T29" fmla="*/ 17 h 52"/>
                  <a:gd name="T30" fmla="*/ 2 w 67"/>
                  <a:gd name="T31" fmla="*/ 17 h 52"/>
                  <a:gd name="T32" fmla="*/ 0 w 67"/>
                  <a:gd name="T33" fmla="*/ 27 h 52"/>
                  <a:gd name="T34" fmla="*/ 3 w 67"/>
                  <a:gd name="T35" fmla="*/ 39 h 52"/>
                  <a:gd name="T36" fmla="*/ 5 w 67"/>
                  <a:gd name="T37" fmla="*/ 48 h 52"/>
                  <a:gd name="T38" fmla="*/ 11 w 67"/>
                  <a:gd name="T39" fmla="*/ 52 h 52"/>
                  <a:gd name="T40" fmla="*/ 26 w 67"/>
                  <a:gd name="T41" fmla="*/ 51 h 52"/>
                  <a:gd name="T42" fmla="*/ 33 w 67"/>
                  <a:gd name="T43" fmla="*/ 5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7" h="52">
                    <a:moveTo>
                      <a:pt x="33" y="50"/>
                    </a:moveTo>
                    <a:cubicBezTo>
                      <a:pt x="37" y="49"/>
                      <a:pt x="38" y="46"/>
                      <a:pt x="41" y="44"/>
                    </a:cubicBezTo>
                    <a:cubicBezTo>
                      <a:pt x="44" y="41"/>
                      <a:pt x="44" y="41"/>
                      <a:pt x="48" y="41"/>
                    </a:cubicBezTo>
                    <a:cubicBezTo>
                      <a:pt x="51" y="41"/>
                      <a:pt x="54" y="43"/>
                      <a:pt x="57" y="42"/>
                    </a:cubicBezTo>
                    <a:cubicBezTo>
                      <a:pt x="61" y="41"/>
                      <a:pt x="60" y="39"/>
                      <a:pt x="62" y="37"/>
                    </a:cubicBezTo>
                    <a:cubicBezTo>
                      <a:pt x="63" y="35"/>
                      <a:pt x="65" y="35"/>
                      <a:pt x="66" y="34"/>
                    </a:cubicBezTo>
                    <a:cubicBezTo>
                      <a:pt x="66" y="34"/>
                      <a:pt x="65" y="33"/>
                      <a:pt x="65" y="32"/>
                    </a:cubicBezTo>
                    <a:cubicBezTo>
                      <a:pt x="63" y="27"/>
                      <a:pt x="67" y="22"/>
                      <a:pt x="66" y="17"/>
                    </a:cubicBezTo>
                    <a:cubicBezTo>
                      <a:pt x="64" y="9"/>
                      <a:pt x="62" y="12"/>
                      <a:pt x="56" y="8"/>
                    </a:cubicBezTo>
                    <a:cubicBezTo>
                      <a:pt x="51" y="4"/>
                      <a:pt x="52" y="3"/>
                      <a:pt x="44" y="1"/>
                    </a:cubicBezTo>
                    <a:cubicBezTo>
                      <a:pt x="42" y="1"/>
                      <a:pt x="40" y="0"/>
                      <a:pt x="38" y="0"/>
                    </a:cubicBezTo>
                    <a:cubicBezTo>
                      <a:pt x="36" y="1"/>
                      <a:pt x="34" y="2"/>
                      <a:pt x="31" y="2"/>
                    </a:cubicBezTo>
                    <a:cubicBezTo>
                      <a:pt x="27" y="3"/>
                      <a:pt x="26" y="3"/>
                      <a:pt x="24" y="7"/>
                    </a:cubicBezTo>
                    <a:cubicBezTo>
                      <a:pt x="20" y="4"/>
                      <a:pt x="10" y="6"/>
                      <a:pt x="8" y="10"/>
                    </a:cubicBezTo>
                    <a:cubicBezTo>
                      <a:pt x="7" y="12"/>
                      <a:pt x="8" y="15"/>
                      <a:pt x="6" y="17"/>
                    </a:cubicBezTo>
                    <a:cubicBezTo>
                      <a:pt x="5" y="17"/>
                      <a:pt x="3" y="17"/>
                      <a:pt x="2" y="17"/>
                    </a:cubicBezTo>
                    <a:cubicBezTo>
                      <a:pt x="1" y="21"/>
                      <a:pt x="1" y="24"/>
                      <a:pt x="0" y="27"/>
                    </a:cubicBezTo>
                    <a:cubicBezTo>
                      <a:pt x="0" y="32"/>
                      <a:pt x="1" y="35"/>
                      <a:pt x="3" y="39"/>
                    </a:cubicBezTo>
                    <a:cubicBezTo>
                      <a:pt x="4" y="41"/>
                      <a:pt x="4" y="45"/>
                      <a:pt x="5" y="48"/>
                    </a:cubicBezTo>
                    <a:cubicBezTo>
                      <a:pt x="7" y="50"/>
                      <a:pt x="9" y="50"/>
                      <a:pt x="11" y="52"/>
                    </a:cubicBezTo>
                    <a:cubicBezTo>
                      <a:pt x="16" y="52"/>
                      <a:pt x="21" y="52"/>
                      <a:pt x="26" y="51"/>
                    </a:cubicBezTo>
                    <a:cubicBezTo>
                      <a:pt x="28" y="51"/>
                      <a:pt x="31" y="51"/>
                      <a:pt x="33" y="5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2" name="Freeform 625">
                <a:extLst>
                  <a:ext uri="{FF2B5EF4-FFF2-40B4-BE49-F238E27FC236}">
                    <a16:creationId xmlns:a16="http://schemas.microsoft.com/office/drawing/2014/main" id="{D45DCE8B-FFD3-459B-920D-3441EAD93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6334" y="3502544"/>
                <a:ext cx="153355" cy="161834"/>
              </a:xfrm>
              <a:custGeom>
                <a:avLst/>
                <a:gdLst>
                  <a:gd name="T0" fmla="*/ 173 w 176"/>
                  <a:gd name="T1" fmla="*/ 6 h 186"/>
                  <a:gd name="T2" fmla="*/ 162 w 176"/>
                  <a:gd name="T3" fmla="*/ 0 h 186"/>
                  <a:gd name="T4" fmla="*/ 137 w 176"/>
                  <a:gd name="T5" fmla="*/ 15 h 186"/>
                  <a:gd name="T6" fmla="*/ 76 w 176"/>
                  <a:gd name="T7" fmla="*/ 13 h 186"/>
                  <a:gd name="T8" fmla="*/ 67 w 176"/>
                  <a:gd name="T9" fmla="*/ 21 h 186"/>
                  <a:gd name="T10" fmla="*/ 51 w 176"/>
                  <a:gd name="T11" fmla="*/ 23 h 186"/>
                  <a:gd name="T12" fmla="*/ 36 w 176"/>
                  <a:gd name="T13" fmla="*/ 30 h 186"/>
                  <a:gd name="T14" fmla="*/ 22 w 176"/>
                  <a:gd name="T15" fmla="*/ 32 h 186"/>
                  <a:gd name="T16" fmla="*/ 19 w 176"/>
                  <a:gd name="T17" fmla="*/ 49 h 186"/>
                  <a:gd name="T18" fmla="*/ 7 w 176"/>
                  <a:gd name="T19" fmla="*/ 65 h 186"/>
                  <a:gd name="T20" fmla="*/ 0 w 176"/>
                  <a:gd name="T21" fmla="*/ 75 h 186"/>
                  <a:gd name="T22" fmla="*/ 11 w 176"/>
                  <a:gd name="T23" fmla="*/ 90 h 186"/>
                  <a:gd name="T24" fmla="*/ 13 w 176"/>
                  <a:gd name="T25" fmla="*/ 99 h 186"/>
                  <a:gd name="T26" fmla="*/ 19 w 176"/>
                  <a:gd name="T27" fmla="*/ 105 h 186"/>
                  <a:gd name="T28" fmla="*/ 26 w 176"/>
                  <a:gd name="T29" fmla="*/ 115 h 186"/>
                  <a:gd name="T30" fmla="*/ 35 w 176"/>
                  <a:gd name="T31" fmla="*/ 119 h 186"/>
                  <a:gd name="T32" fmla="*/ 68 w 176"/>
                  <a:gd name="T33" fmla="*/ 120 h 186"/>
                  <a:gd name="T34" fmla="*/ 80 w 176"/>
                  <a:gd name="T35" fmla="*/ 126 h 186"/>
                  <a:gd name="T36" fmla="*/ 75 w 176"/>
                  <a:gd name="T37" fmla="*/ 131 h 186"/>
                  <a:gd name="T38" fmla="*/ 54 w 176"/>
                  <a:gd name="T39" fmla="*/ 122 h 186"/>
                  <a:gd name="T40" fmla="*/ 45 w 176"/>
                  <a:gd name="T41" fmla="*/ 121 h 186"/>
                  <a:gd name="T42" fmla="*/ 33 w 176"/>
                  <a:gd name="T43" fmla="*/ 128 h 186"/>
                  <a:gd name="T44" fmla="*/ 30 w 176"/>
                  <a:gd name="T45" fmla="*/ 137 h 186"/>
                  <a:gd name="T46" fmla="*/ 33 w 176"/>
                  <a:gd name="T47" fmla="*/ 142 h 186"/>
                  <a:gd name="T48" fmla="*/ 40 w 176"/>
                  <a:gd name="T49" fmla="*/ 156 h 186"/>
                  <a:gd name="T50" fmla="*/ 41 w 176"/>
                  <a:gd name="T51" fmla="*/ 164 h 186"/>
                  <a:gd name="T52" fmla="*/ 50 w 176"/>
                  <a:gd name="T53" fmla="*/ 173 h 186"/>
                  <a:gd name="T54" fmla="*/ 56 w 176"/>
                  <a:gd name="T55" fmla="*/ 167 h 186"/>
                  <a:gd name="T56" fmla="*/ 65 w 176"/>
                  <a:gd name="T57" fmla="*/ 178 h 186"/>
                  <a:gd name="T58" fmla="*/ 72 w 176"/>
                  <a:gd name="T59" fmla="*/ 180 h 186"/>
                  <a:gd name="T60" fmla="*/ 83 w 176"/>
                  <a:gd name="T61" fmla="*/ 168 h 186"/>
                  <a:gd name="T62" fmla="*/ 76 w 176"/>
                  <a:gd name="T63" fmla="*/ 154 h 186"/>
                  <a:gd name="T64" fmla="*/ 77 w 176"/>
                  <a:gd name="T65" fmla="*/ 151 h 186"/>
                  <a:gd name="T66" fmla="*/ 82 w 176"/>
                  <a:gd name="T67" fmla="*/ 136 h 186"/>
                  <a:gd name="T68" fmla="*/ 93 w 176"/>
                  <a:gd name="T69" fmla="*/ 134 h 186"/>
                  <a:gd name="T70" fmla="*/ 107 w 176"/>
                  <a:gd name="T71" fmla="*/ 141 h 186"/>
                  <a:gd name="T72" fmla="*/ 101 w 176"/>
                  <a:gd name="T73" fmla="*/ 119 h 186"/>
                  <a:gd name="T74" fmla="*/ 83 w 176"/>
                  <a:gd name="T75" fmla="*/ 108 h 186"/>
                  <a:gd name="T76" fmla="*/ 88 w 176"/>
                  <a:gd name="T77" fmla="*/ 91 h 186"/>
                  <a:gd name="T78" fmla="*/ 67 w 176"/>
                  <a:gd name="T79" fmla="*/ 58 h 186"/>
                  <a:gd name="T80" fmla="*/ 69 w 176"/>
                  <a:gd name="T81" fmla="*/ 44 h 186"/>
                  <a:gd name="T82" fmla="*/ 84 w 176"/>
                  <a:gd name="T83" fmla="*/ 54 h 186"/>
                  <a:gd name="T84" fmla="*/ 87 w 176"/>
                  <a:gd name="T85" fmla="*/ 62 h 186"/>
                  <a:gd name="T86" fmla="*/ 93 w 176"/>
                  <a:gd name="T87" fmla="*/ 59 h 186"/>
                  <a:gd name="T88" fmla="*/ 93 w 176"/>
                  <a:gd name="T89" fmla="*/ 54 h 186"/>
                  <a:gd name="T90" fmla="*/ 102 w 176"/>
                  <a:gd name="T91" fmla="*/ 63 h 186"/>
                  <a:gd name="T92" fmla="*/ 104 w 176"/>
                  <a:gd name="T93" fmla="*/ 57 h 186"/>
                  <a:gd name="T94" fmla="*/ 109 w 176"/>
                  <a:gd name="T95" fmla="*/ 51 h 186"/>
                  <a:gd name="T96" fmla="*/ 99 w 176"/>
                  <a:gd name="T97" fmla="*/ 37 h 186"/>
                  <a:gd name="T98" fmla="*/ 120 w 176"/>
                  <a:gd name="T99" fmla="*/ 42 h 186"/>
                  <a:gd name="T100" fmla="*/ 143 w 176"/>
                  <a:gd name="T101" fmla="*/ 36 h 186"/>
                  <a:gd name="T102" fmla="*/ 159 w 176"/>
                  <a:gd name="T103" fmla="*/ 39 h 186"/>
                  <a:gd name="T104" fmla="*/ 170 w 176"/>
                  <a:gd name="T105" fmla="*/ 1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6" h="186">
                    <a:moveTo>
                      <a:pt x="170" y="16"/>
                    </a:moveTo>
                    <a:cubicBezTo>
                      <a:pt x="173" y="12"/>
                      <a:pt x="176" y="12"/>
                      <a:pt x="173" y="6"/>
                    </a:cubicBezTo>
                    <a:cubicBezTo>
                      <a:pt x="170" y="2"/>
                      <a:pt x="167" y="1"/>
                      <a:pt x="163" y="0"/>
                    </a:cubicBezTo>
                    <a:cubicBezTo>
                      <a:pt x="163" y="0"/>
                      <a:pt x="162" y="0"/>
                      <a:pt x="162" y="0"/>
                    </a:cubicBezTo>
                    <a:cubicBezTo>
                      <a:pt x="160" y="4"/>
                      <a:pt x="163" y="7"/>
                      <a:pt x="160" y="12"/>
                    </a:cubicBezTo>
                    <a:cubicBezTo>
                      <a:pt x="155" y="18"/>
                      <a:pt x="144" y="16"/>
                      <a:pt x="137" y="15"/>
                    </a:cubicBezTo>
                    <a:cubicBezTo>
                      <a:pt x="126" y="14"/>
                      <a:pt x="118" y="6"/>
                      <a:pt x="107" y="8"/>
                    </a:cubicBezTo>
                    <a:cubicBezTo>
                      <a:pt x="99" y="10"/>
                      <a:pt x="82" y="19"/>
                      <a:pt x="76" y="13"/>
                    </a:cubicBezTo>
                    <a:cubicBezTo>
                      <a:pt x="75" y="14"/>
                      <a:pt x="73" y="14"/>
                      <a:pt x="72" y="16"/>
                    </a:cubicBezTo>
                    <a:cubicBezTo>
                      <a:pt x="70" y="18"/>
                      <a:pt x="71" y="20"/>
                      <a:pt x="67" y="21"/>
                    </a:cubicBezTo>
                    <a:cubicBezTo>
                      <a:pt x="64" y="22"/>
                      <a:pt x="61" y="20"/>
                      <a:pt x="58" y="20"/>
                    </a:cubicBezTo>
                    <a:cubicBezTo>
                      <a:pt x="54" y="20"/>
                      <a:pt x="54" y="20"/>
                      <a:pt x="51" y="23"/>
                    </a:cubicBezTo>
                    <a:cubicBezTo>
                      <a:pt x="48" y="25"/>
                      <a:pt x="47" y="28"/>
                      <a:pt x="43" y="29"/>
                    </a:cubicBezTo>
                    <a:cubicBezTo>
                      <a:pt x="41" y="30"/>
                      <a:pt x="38" y="30"/>
                      <a:pt x="36" y="30"/>
                    </a:cubicBezTo>
                    <a:cubicBezTo>
                      <a:pt x="31" y="31"/>
                      <a:pt x="26" y="31"/>
                      <a:pt x="21" y="31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3"/>
                      <a:pt x="26" y="39"/>
                      <a:pt x="26" y="40"/>
                    </a:cubicBezTo>
                    <a:cubicBezTo>
                      <a:pt x="26" y="45"/>
                      <a:pt x="21" y="45"/>
                      <a:pt x="19" y="49"/>
                    </a:cubicBezTo>
                    <a:cubicBezTo>
                      <a:pt x="17" y="53"/>
                      <a:pt x="16" y="57"/>
                      <a:pt x="12" y="59"/>
                    </a:cubicBezTo>
                    <a:cubicBezTo>
                      <a:pt x="7" y="61"/>
                      <a:pt x="7" y="59"/>
                      <a:pt x="7" y="65"/>
                    </a:cubicBezTo>
                    <a:cubicBezTo>
                      <a:pt x="6" y="72"/>
                      <a:pt x="4" y="72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" y="78"/>
                      <a:pt x="3" y="82"/>
                      <a:pt x="5" y="84"/>
                    </a:cubicBezTo>
                    <a:cubicBezTo>
                      <a:pt x="7" y="87"/>
                      <a:pt x="10" y="88"/>
                      <a:pt x="11" y="90"/>
                    </a:cubicBezTo>
                    <a:cubicBezTo>
                      <a:pt x="12" y="92"/>
                      <a:pt x="11" y="93"/>
                      <a:pt x="11" y="95"/>
                    </a:cubicBezTo>
                    <a:cubicBezTo>
                      <a:pt x="11" y="97"/>
                      <a:pt x="12" y="98"/>
                      <a:pt x="13" y="99"/>
                    </a:cubicBezTo>
                    <a:cubicBezTo>
                      <a:pt x="14" y="103"/>
                      <a:pt x="9" y="113"/>
                      <a:pt x="18" y="111"/>
                    </a:cubicBezTo>
                    <a:cubicBezTo>
                      <a:pt x="18" y="109"/>
                      <a:pt x="17" y="106"/>
                      <a:pt x="19" y="105"/>
                    </a:cubicBezTo>
                    <a:cubicBezTo>
                      <a:pt x="22" y="104"/>
                      <a:pt x="22" y="110"/>
                      <a:pt x="23" y="111"/>
                    </a:cubicBezTo>
                    <a:cubicBezTo>
                      <a:pt x="24" y="112"/>
                      <a:pt x="25" y="113"/>
                      <a:pt x="26" y="115"/>
                    </a:cubicBezTo>
                    <a:cubicBezTo>
                      <a:pt x="27" y="116"/>
                      <a:pt x="26" y="117"/>
                      <a:pt x="27" y="118"/>
                    </a:cubicBezTo>
                    <a:cubicBezTo>
                      <a:pt x="28" y="120"/>
                      <a:pt x="33" y="119"/>
                      <a:pt x="35" y="119"/>
                    </a:cubicBezTo>
                    <a:cubicBezTo>
                      <a:pt x="41" y="119"/>
                      <a:pt x="46" y="117"/>
                      <a:pt x="51" y="118"/>
                    </a:cubicBezTo>
                    <a:cubicBezTo>
                      <a:pt x="57" y="118"/>
                      <a:pt x="62" y="118"/>
                      <a:pt x="68" y="120"/>
                    </a:cubicBezTo>
                    <a:cubicBezTo>
                      <a:pt x="71" y="121"/>
                      <a:pt x="72" y="122"/>
                      <a:pt x="75" y="124"/>
                    </a:cubicBezTo>
                    <a:cubicBezTo>
                      <a:pt x="76" y="124"/>
                      <a:pt x="79" y="124"/>
                      <a:pt x="80" y="126"/>
                    </a:cubicBezTo>
                    <a:cubicBezTo>
                      <a:pt x="81" y="128"/>
                      <a:pt x="77" y="128"/>
                      <a:pt x="75" y="128"/>
                    </a:cubicBezTo>
                    <a:cubicBezTo>
                      <a:pt x="76" y="129"/>
                      <a:pt x="75" y="130"/>
                      <a:pt x="75" y="131"/>
                    </a:cubicBezTo>
                    <a:cubicBezTo>
                      <a:pt x="72" y="132"/>
                      <a:pt x="67" y="126"/>
                      <a:pt x="64" y="124"/>
                    </a:cubicBezTo>
                    <a:cubicBezTo>
                      <a:pt x="61" y="123"/>
                      <a:pt x="57" y="123"/>
                      <a:pt x="54" y="122"/>
                    </a:cubicBezTo>
                    <a:cubicBezTo>
                      <a:pt x="52" y="121"/>
                      <a:pt x="52" y="119"/>
                      <a:pt x="49" y="119"/>
                    </a:cubicBezTo>
                    <a:cubicBezTo>
                      <a:pt x="46" y="120"/>
                      <a:pt x="47" y="120"/>
                      <a:pt x="45" y="121"/>
                    </a:cubicBezTo>
                    <a:cubicBezTo>
                      <a:pt x="43" y="122"/>
                      <a:pt x="38" y="125"/>
                      <a:pt x="37" y="122"/>
                    </a:cubicBezTo>
                    <a:cubicBezTo>
                      <a:pt x="32" y="123"/>
                      <a:pt x="35" y="125"/>
                      <a:pt x="33" y="128"/>
                    </a:cubicBezTo>
                    <a:cubicBezTo>
                      <a:pt x="32" y="131"/>
                      <a:pt x="28" y="132"/>
                      <a:pt x="26" y="133"/>
                    </a:cubicBezTo>
                    <a:cubicBezTo>
                      <a:pt x="27" y="135"/>
                      <a:pt x="29" y="135"/>
                      <a:pt x="30" y="137"/>
                    </a:cubicBezTo>
                    <a:cubicBezTo>
                      <a:pt x="30" y="138"/>
                      <a:pt x="30" y="141"/>
                      <a:pt x="31" y="142"/>
                    </a:cubicBezTo>
                    <a:cubicBezTo>
                      <a:pt x="31" y="142"/>
                      <a:pt x="32" y="142"/>
                      <a:pt x="33" y="142"/>
                    </a:cubicBezTo>
                    <a:cubicBezTo>
                      <a:pt x="34" y="145"/>
                      <a:pt x="39" y="144"/>
                      <a:pt x="41" y="147"/>
                    </a:cubicBezTo>
                    <a:cubicBezTo>
                      <a:pt x="43" y="150"/>
                      <a:pt x="41" y="153"/>
                      <a:pt x="40" y="156"/>
                    </a:cubicBezTo>
                    <a:cubicBezTo>
                      <a:pt x="40" y="157"/>
                      <a:pt x="38" y="158"/>
                      <a:pt x="38" y="160"/>
                    </a:cubicBezTo>
                    <a:cubicBezTo>
                      <a:pt x="39" y="163"/>
                      <a:pt x="40" y="162"/>
                      <a:pt x="41" y="164"/>
                    </a:cubicBezTo>
                    <a:cubicBezTo>
                      <a:pt x="42" y="167"/>
                      <a:pt x="42" y="169"/>
                      <a:pt x="42" y="173"/>
                    </a:cubicBezTo>
                    <a:cubicBezTo>
                      <a:pt x="44" y="173"/>
                      <a:pt x="49" y="174"/>
                      <a:pt x="50" y="173"/>
                    </a:cubicBezTo>
                    <a:cubicBezTo>
                      <a:pt x="52" y="171"/>
                      <a:pt x="49" y="171"/>
                      <a:pt x="49" y="169"/>
                    </a:cubicBezTo>
                    <a:cubicBezTo>
                      <a:pt x="48" y="164"/>
                      <a:pt x="53" y="165"/>
                      <a:pt x="56" y="167"/>
                    </a:cubicBezTo>
                    <a:cubicBezTo>
                      <a:pt x="59" y="171"/>
                      <a:pt x="58" y="176"/>
                      <a:pt x="60" y="180"/>
                    </a:cubicBezTo>
                    <a:cubicBezTo>
                      <a:pt x="62" y="186"/>
                      <a:pt x="65" y="183"/>
                      <a:pt x="65" y="178"/>
                    </a:cubicBezTo>
                    <a:cubicBezTo>
                      <a:pt x="66" y="178"/>
                      <a:pt x="68" y="178"/>
                      <a:pt x="69" y="178"/>
                    </a:cubicBezTo>
                    <a:cubicBezTo>
                      <a:pt x="70" y="179"/>
                      <a:pt x="71" y="180"/>
                      <a:pt x="72" y="180"/>
                    </a:cubicBezTo>
                    <a:cubicBezTo>
                      <a:pt x="75" y="182"/>
                      <a:pt x="79" y="183"/>
                      <a:pt x="82" y="183"/>
                    </a:cubicBezTo>
                    <a:cubicBezTo>
                      <a:pt x="82" y="179"/>
                      <a:pt x="82" y="171"/>
                      <a:pt x="83" y="168"/>
                    </a:cubicBezTo>
                    <a:cubicBezTo>
                      <a:pt x="79" y="168"/>
                      <a:pt x="77" y="157"/>
                      <a:pt x="76" y="153"/>
                    </a:cubicBezTo>
                    <a:cubicBezTo>
                      <a:pt x="76" y="154"/>
                      <a:pt x="76" y="154"/>
                      <a:pt x="76" y="154"/>
                    </a:cubicBezTo>
                    <a:cubicBezTo>
                      <a:pt x="75" y="152"/>
                      <a:pt x="70" y="148"/>
                      <a:pt x="70" y="146"/>
                    </a:cubicBezTo>
                    <a:cubicBezTo>
                      <a:pt x="75" y="146"/>
                      <a:pt x="75" y="149"/>
                      <a:pt x="77" y="151"/>
                    </a:cubicBezTo>
                    <a:cubicBezTo>
                      <a:pt x="79" y="153"/>
                      <a:pt x="88" y="156"/>
                      <a:pt x="90" y="154"/>
                    </a:cubicBezTo>
                    <a:cubicBezTo>
                      <a:pt x="93" y="152"/>
                      <a:pt x="82" y="141"/>
                      <a:pt x="82" y="136"/>
                    </a:cubicBezTo>
                    <a:cubicBezTo>
                      <a:pt x="82" y="136"/>
                      <a:pt x="81" y="136"/>
                      <a:pt x="81" y="136"/>
                    </a:cubicBezTo>
                    <a:cubicBezTo>
                      <a:pt x="81" y="131"/>
                      <a:pt x="90" y="133"/>
                      <a:pt x="93" y="134"/>
                    </a:cubicBezTo>
                    <a:cubicBezTo>
                      <a:pt x="97" y="135"/>
                      <a:pt x="97" y="138"/>
                      <a:pt x="99" y="140"/>
                    </a:cubicBezTo>
                    <a:cubicBezTo>
                      <a:pt x="102" y="142"/>
                      <a:pt x="105" y="142"/>
                      <a:pt x="107" y="141"/>
                    </a:cubicBezTo>
                    <a:cubicBezTo>
                      <a:pt x="108" y="139"/>
                      <a:pt x="107" y="137"/>
                      <a:pt x="106" y="134"/>
                    </a:cubicBezTo>
                    <a:cubicBezTo>
                      <a:pt x="104" y="128"/>
                      <a:pt x="108" y="122"/>
                      <a:pt x="101" y="119"/>
                    </a:cubicBezTo>
                    <a:cubicBezTo>
                      <a:pt x="98" y="118"/>
                      <a:pt x="95" y="117"/>
                      <a:pt x="92" y="115"/>
                    </a:cubicBezTo>
                    <a:cubicBezTo>
                      <a:pt x="89" y="113"/>
                      <a:pt x="86" y="110"/>
                      <a:pt x="83" y="108"/>
                    </a:cubicBezTo>
                    <a:cubicBezTo>
                      <a:pt x="77" y="104"/>
                      <a:pt x="74" y="98"/>
                      <a:pt x="75" y="91"/>
                    </a:cubicBezTo>
                    <a:cubicBezTo>
                      <a:pt x="77" y="82"/>
                      <a:pt x="84" y="93"/>
                      <a:pt x="88" y="91"/>
                    </a:cubicBezTo>
                    <a:cubicBezTo>
                      <a:pt x="84" y="86"/>
                      <a:pt x="80" y="80"/>
                      <a:pt x="76" y="74"/>
                    </a:cubicBezTo>
                    <a:cubicBezTo>
                      <a:pt x="73" y="69"/>
                      <a:pt x="69" y="63"/>
                      <a:pt x="67" y="58"/>
                    </a:cubicBezTo>
                    <a:cubicBezTo>
                      <a:pt x="66" y="55"/>
                      <a:pt x="68" y="54"/>
                      <a:pt x="69" y="51"/>
                    </a:cubicBezTo>
                    <a:cubicBezTo>
                      <a:pt x="69" y="49"/>
                      <a:pt x="67" y="47"/>
                      <a:pt x="69" y="44"/>
                    </a:cubicBezTo>
                    <a:cubicBezTo>
                      <a:pt x="70" y="42"/>
                      <a:pt x="74" y="41"/>
                      <a:pt x="76" y="42"/>
                    </a:cubicBezTo>
                    <a:cubicBezTo>
                      <a:pt x="68" y="45"/>
                      <a:pt x="83" y="53"/>
                      <a:pt x="84" y="54"/>
                    </a:cubicBezTo>
                    <a:cubicBezTo>
                      <a:pt x="85" y="55"/>
                      <a:pt x="85" y="55"/>
                      <a:pt x="86" y="57"/>
                    </a:cubicBezTo>
                    <a:cubicBezTo>
                      <a:pt x="87" y="58"/>
                      <a:pt x="86" y="60"/>
                      <a:pt x="87" y="62"/>
                    </a:cubicBezTo>
                    <a:cubicBezTo>
                      <a:pt x="89" y="63"/>
                      <a:pt x="94" y="64"/>
                      <a:pt x="96" y="64"/>
                    </a:cubicBezTo>
                    <a:cubicBezTo>
                      <a:pt x="96" y="61"/>
                      <a:pt x="95" y="60"/>
                      <a:pt x="93" y="59"/>
                    </a:cubicBezTo>
                    <a:cubicBezTo>
                      <a:pt x="92" y="57"/>
                      <a:pt x="88" y="58"/>
                      <a:pt x="88" y="55"/>
                    </a:cubicBezTo>
                    <a:cubicBezTo>
                      <a:pt x="89" y="53"/>
                      <a:pt x="91" y="54"/>
                      <a:pt x="93" y="54"/>
                    </a:cubicBezTo>
                    <a:cubicBezTo>
                      <a:pt x="96" y="55"/>
                      <a:pt x="95" y="56"/>
                      <a:pt x="97" y="58"/>
                    </a:cubicBezTo>
                    <a:cubicBezTo>
                      <a:pt x="98" y="60"/>
                      <a:pt x="99" y="63"/>
                      <a:pt x="102" y="63"/>
                    </a:cubicBezTo>
                    <a:cubicBezTo>
                      <a:pt x="106" y="64"/>
                      <a:pt x="104" y="62"/>
                      <a:pt x="104" y="60"/>
                    </a:cubicBezTo>
                    <a:cubicBezTo>
                      <a:pt x="104" y="60"/>
                      <a:pt x="104" y="57"/>
                      <a:pt x="104" y="57"/>
                    </a:cubicBezTo>
                    <a:cubicBezTo>
                      <a:pt x="103" y="56"/>
                      <a:pt x="101" y="55"/>
                      <a:pt x="101" y="55"/>
                    </a:cubicBezTo>
                    <a:cubicBezTo>
                      <a:pt x="100" y="50"/>
                      <a:pt x="107" y="54"/>
                      <a:pt x="109" y="51"/>
                    </a:cubicBezTo>
                    <a:cubicBezTo>
                      <a:pt x="112" y="47"/>
                      <a:pt x="110" y="45"/>
                      <a:pt x="107" y="44"/>
                    </a:cubicBezTo>
                    <a:cubicBezTo>
                      <a:pt x="104" y="42"/>
                      <a:pt x="99" y="42"/>
                      <a:pt x="99" y="37"/>
                    </a:cubicBezTo>
                    <a:cubicBezTo>
                      <a:pt x="103" y="37"/>
                      <a:pt x="108" y="38"/>
                      <a:pt x="112" y="39"/>
                    </a:cubicBezTo>
                    <a:cubicBezTo>
                      <a:pt x="115" y="39"/>
                      <a:pt x="117" y="41"/>
                      <a:pt x="120" y="42"/>
                    </a:cubicBezTo>
                    <a:cubicBezTo>
                      <a:pt x="123" y="42"/>
                      <a:pt x="123" y="41"/>
                      <a:pt x="126" y="39"/>
                    </a:cubicBezTo>
                    <a:cubicBezTo>
                      <a:pt x="131" y="36"/>
                      <a:pt x="137" y="36"/>
                      <a:pt x="143" y="36"/>
                    </a:cubicBezTo>
                    <a:cubicBezTo>
                      <a:pt x="147" y="37"/>
                      <a:pt x="153" y="36"/>
                      <a:pt x="157" y="38"/>
                    </a:cubicBezTo>
                    <a:cubicBezTo>
                      <a:pt x="158" y="38"/>
                      <a:pt x="158" y="38"/>
                      <a:pt x="159" y="39"/>
                    </a:cubicBezTo>
                    <a:cubicBezTo>
                      <a:pt x="161" y="41"/>
                      <a:pt x="162" y="42"/>
                      <a:pt x="165" y="42"/>
                    </a:cubicBezTo>
                    <a:cubicBezTo>
                      <a:pt x="170" y="34"/>
                      <a:pt x="163" y="24"/>
                      <a:pt x="170" y="1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3" name="Freeform 626">
                <a:extLst>
                  <a:ext uri="{FF2B5EF4-FFF2-40B4-BE49-F238E27FC236}">
                    <a16:creationId xmlns:a16="http://schemas.microsoft.com/office/drawing/2014/main" id="{6E9E234C-D20D-4A24-92AA-3D22F073A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7202" y="3492959"/>
                <a:ext cx="83313" cy="59352"/>
              </a:xfrm>
              <a:custGeom>
                <a:avLst/>
                <a:gdLst>
                  <a:gd name="T0" fmla="*/ 95 w 96"/>
                  <a:gd name="T1" fmla="*/ 30 h 68"/>
                  <a:gd name="T2" fmla="*/ 87 w 96"/>
                  <a:gd name="T3" fmla="*/ 28 h 68"/>
                  <a:gd name="T4" fmla="*/ 75 w 96"/>
                  <a:gd name="T5" fmla="*/ 23 h 68"/>
                  <a:gd name="T6" fmla="*/ 69 w 96"/>
                  <a:gd name="T7" fmla="*/ 18 h 68"/>
                  <a:gd name="T8" fmla="*/ 61 w 96"/>
                  <a:gd name="T9" fmla="*/ 11 h 68"/>
                  <a:gd name="T10" fmla="*/ 62 w 96"/>
                  <a:gd name="T11" fmla="*/ 7 h 68"/>
                  <a:gd name="T12" fmla="*/ 63 w 96"/>
                  <a:gd name="T13" fmla="*/ 5 h 68"/>
                  <a:gd name="T14" fmla="*/ 62 w 96"/>
                  <a:gd name="T15" fmla="*/ 3 h 68"/>
                  <a:gd name="T16" fmla="*/ 46 w 96"/>
                  <a:gd name="T17" fmla="*/ 2 h 68"/>
                  <a:gd name="T18" fmla="*/ 34 w 96"/>
                  <a:gd name="T19" fmla="*/ 1 h 68"/>
                  <a:gd name="T20" fmla="*/ 24 w 96"/>
                  <a:gd name="T21" fmla="*/ 7 h 68"/>
                  <a:gd name="T22" fmla="*/ 13 w 96"/>
                  <a:gd name="T23" fmla="*/ 11 h 68"/>
                  <a:gd name="T24" fmla="*/ 23 w 96"/>
                  <a:gd name="T25" fmla="*/ 17 h 68"/>
                  <a:gd name="T26" fmla="*/ 20 w 96"/>
                  <a:gd name="T27" fmla="*/ 27 h 68"/>
                  <a:gd name="T28" fmla="*/ 15 w 96"/>
                  <a:gd name="T29" fmla="*/ 53 h 68"/>
                  <a:gd name="T30" fmla="*/ 16 w 96"/>
                  <a:gd name="T31" fmla="*/ 53 h 68"/>
                  <a:gd name="T32" fmla="*/ 28 w 96"/>
                  <a:gd name="T33" fmla="*/ 51 h 68"/>
                  <a:gd name="T34" fmla="*/ 22 w 96"/>
                  <a:gd name="T35" fmla="*/ 55 h 68"/>
                  <a:gd name="T36" fmla="*/ 14 w 96"/>
                  <a:gd name="T37" fmla="*/ 60 h 68"/>
                  <a:gd name="T38" fmla="*/ 7 w 96"/>
                  <a:gd name="T39" fmla="*/ 62 h 68"/>
                  <a:gd name="T40" fmla="*/ 0 w 96"/>
                  <a:gd name="T41" fmla="*/ 68 h 68"/>
                  <a:gd name="T42" fmla="*/ 7 w 96"/>
                  <a:gd name="T43" fmla="*/ 66 h 68"/>
                  <a:gd name="T44" fmla="*/ 19 w 96"/>
                  <a:gd name="T45" fmla="*/ 63 h 68"/>
                  <a:gd name="T46" fmla="*/ 28 w 96"/>
                  <a:gd name="T47" fmla="*/ 55 h 68"/>
                  <a:gd name="T48" fmla="*/ 38 w 96"/>
                  <a:gd name="T49" fmla="*/ 51 h 68"/>
                  <a:gd name="T50" fmla="*/ 45 w 96"/>
                  <a:gd name="T51" fmla="*/ 45 h 68"/>
                  <a:gd name="T52" fmla="*/ 47 w 96"/>
                  <a:gd name="T53" fmla="*/ 40 h 68"/>
                  <a:gd name="T54" fmla="*/ 53 w 96"/>
                  <a:gd name="T55" fmla="*/ 38 h 68"/>
                  <a:gd name="T56" fmla="*/ 59 w 96"/>
                  <a:gd name="T57" fmla="*/ 39 h 68"/>
                  <a:gd name="T58" fmla="*/ 63 w 96"/>
                  <a:gd name="T59" fmla="*/ 36 h 68"/>
                  <a:gd name="T60" fmla="*/ 72 w 96"/>
                  <a:gd name="T61" fmla="*/ 37 h 68"/>
                  <a:gd name="T62" fmla="*/ 77 w 96"/>
                  <a:gd name="T63" fmla="*/ 39 h 68"/>
                  <a:gd name="T64" fmla="*/ 82 w 96"/>
                  <a:gd name="T65" fmla="*/ 40 h 68"/>
                  <a:gd name="T66" fmla="*/ 87 w 96"/>
                  <a:gd name="T67" fmla="*/ 40 h 68"/>
                  <a:gd name="T68" fmla="*/ 92 w 96"/>
                  <a:gd name="T69" fmla="*/ 36 h 68"/>
                  <a:gd name="T70" fmla="*/ 95 w 96"/>
                  <a:gd name="T71" fmla="*/ 3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68">
                    <a:moveTo>
                      <a:pt x="95" y="30"/>
                    </a:moveTo>
                    <a:cubicBezTo>
                      <a:pt x="94" y="29"/>
                      <a:pt x="88" y="28"/>
                      <a:pt x="87" y="28"/>
                    </a:cubicBezTo>
                    <a:cubicBezTo>
                      <a:pt x="82" y="27"/>
                      <a:pt x="79" y="25"/>
                      <a:pt x="75" y="23"/>
                    </a:cubicBezTo>
                    <a:cubicBezTo>
                      <a:pt x="72" y="22"/>
                      <a:pt x="71" y="20"/>
                      <a:pt x="69" y="18"/>
                    </a:cubicBezTo>
                    <a:cubicBezTo>
                      <a:pt x="66" y="16"/>
                      <a:pt x="62" y="14"/>
                      <a:pt x="61" y="11"/>
                    </a:cubicBezTo>
                    <a:cubicBezTo>
                      <a:pt x="60" y="8"/>
                      <a:pt x="61" y="8"/>
                      <a:pt x="62" y="7"/>
                    </a:cubicBezTo>
                    <a:cubicBezTo>
                      <a:pt x="62" y="6"/>
                      <a:pt x="63" y="6"/>
                      <a:pt x="63" y="5"/>
                    </a:cubicBezTo>
                    <a:cubicBezTo>
                      <a:pt x="63" y="5"/>
                      <a:pt x="62" y="4"/>
                      <a:pt x="62" y="3"/>
                    </a:cubicBezTo>
                    <a:cubicBezTo>
                      <a:pt x="57" y="4"/>
                      <a:pt x="51" y="3"/>
                      <a:pt x="46" y="2"/>
                    </a:cubicBezTo>
                    <a:cubicBezTo>
                      <a:pt x="42" y="1"/>
                      <a:pt x="39" y="0"/>
                      <a:pt x="34" y="1"/>
                    </a:cubicBezTo>
                    <a:cubicBezTo>
                      <a:pt x="30" y="2"/>
                      <a:pt x="28" y="5"/>
                      <a:pt x="24" y="7"/>
                    </a:cubicBezTo>
                    <a:cubicBezTo>
                      <a:pt x="20" y="9"/>
                      <a:pt x="16" y="7"/>
                      <a:pt x="13" y="11"/>
                    </a:cubicBezTo>
                    <a:cubicBezTo>
                      <a:pt x="17" y="12"/>
                      <a:pt x="20" y="13"/>
                      <a:pt x="23" y="17"/>
                    </a:cubicBezTo>
                    <a:cubicBezTo>
                      <a:pt x="26" y="23"/>
                      <a:pt x="23" y="23"/>
                      <a:pt x="20" y="27"/>
                    </a:cubicBezTo>
                    <a:cubicBezTo>
                      <a:pt x="13" y="35"/>
                      <a:pt x="20" y="45"/>
                      <a:pt x="15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20" y="53"/>
                      <a:pt x="24" y="50"/>
                      <a:pt x="28" y="51"/>
                    </a:cubicBezTo>
                    <a:cubicBezTo>
                      <a:pt x="28" y="53"/>
                      <a:pt x="23" y="54"/>
                      <a:pt x="22" y="55"/>
                    </a:cubicBezTo>
                    <a:cubicBezTo>
                      <a:pt x="19" y="57"/>
                      <a:pt x="17" y="59"/>
                      <a:pt x="14" y="60"/>
                    </a:cubicBezTo>
                    <a:cubicBezTo>
                      <a:pt x="11" y="61"/>
                      <a:pt x="10" y="60"/>
                      <a:pt x="7" y="62"/>
                    </a:cubicBezTo>
                    <a:cubicBezTo>
                      <a:pt x="5" y="63"/>
                      <a:pt x="0" y="65"/>
                      <a:pt x="0" y="68"/>
                    </a:cubicBezTo>
                    <a:cubicBezTo>
                      <a:pt x="3" y="67"/>
                      <a:pt x="5" y="67"/>
                      <a:pt x="7" y="66"/>
                    </a:cubicBezTo>
                    <a:cubicBezTo>
                      <a:pt x="11" y="65"/>
                      <a:pt x="15" y="67"/>
                      <a:pt x="19" y="63"/>
                    </a:cubicBezTo>
                    <a:cubicBezTo>
                      <a:pt x="21" y="61"/>
                      <a:pt x="24" y="57"/>
                      <a:pt x="28" y="55"/>
                    </a:cubicBezTo>
                    <a:cubicBezTo>
                      <a:pt x="31" y="54"/>
                      <a:pt x="35" y="53"/>
                      <a:pt x="38" y="51"/>
                    </a:cubicBezTo>
                    <a:cubicBezTo>
                      <a:pt x="40" y="49"/>
                      <a:pt x="43" y="47"/>
                      <a:pt x="45" y="45"/>
                    </a:cubicBezTo>
                    <a:cubicBezTo>
                      <a:pt x="46" y="44"/>
                      <a:pt x="46" y="41"/>
                      <a:pt x="47" y="40"/>
                    </a:cubicBezTo>
                    <a:cubicBezTo>
                      <a:pt x="48" y="39"/>
                      <a:pt x="52" y="38"/>
                      <a:pt x="53" y="38"/>
                    </a:cubicBezTo>
                    <a:cubicBezTo>
                      <a:pt x="55" y="38"/>
                      <a:pt x="57" y="40"/>
                      <a:pt x="59" y="39"/>
                    </a:cubicBezTo>
                    <a:cubicBezTo>
                      <a:pt x="60" y="39"/>
                      <a:pt x="61" y="37"/>
                      <a:pt x="63" y="36"/>
                    </a:cubicBezTo>
                    <a:cubicBezTo>
                      <a:pt x="65" y="35"/>
                      <a:pt x="70" y="36"/>
                      <a:pt x="72" y="37"/>
                    </a:cubicBezTo>
                    <a:cubicBezTo>
                      <a:pt x="74" y="37"/>
                      <a:pt x="75" y="38"/>
                      <a:pt x="77" y="39"/>
                    </a:cubicBezTo>
                    <a:cubicBezTo>
                      <a:pt x="79" y="39"/>
                      <a:pt x="81" y="39"/>
                      <a:pt x="82" y="40"/>
                    </a:cubicBezTo>
                    <a:cubicBezTo>
                      <a:pt x="85" y="41"/>
                      <a:pt x="85" y="42"/>
                      <a:pt x="87" y="40"/>
                    </a:cubicBezTo>
                    <a:cubicBezTo>
                      <a:pt x="89" y="39"/>
                      <a:pt x="90" y="37"/>
                      <a:pt x="92" y="36"/>
                    </a:cubicBezTo>
                    <a:cubicBezTo>
                      <a:pt x="93" y="34"/>
                      <a:pt x="96" y="32"/>
                      <a:pt x="95" y="3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4" name="Freeform 627">
                <a:extLst>
                  <a:ext uri="{FF2B5EF4-FFF2-40B4-BE49-F238E27FC236}">
                    <a16:creationId xmlns:a16="http://schemas.microsoft.com/office/drawing/2014/main" id="{AA75A867-5B32-4C81-B805-05389103B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878" y="3172609"/>
                <a:ext cx="92529" cy="74835"/>
              </a:xfrm>
              <a:custGeom>
                <a:avLst/>
                <a:gdLst>
                  <a:gd name="T0" fmla="*/ 103 w 106"/>
                  <a:gd name="T1" fmla="*/ 82 h 86"/>
                  <a:gd name="T2" fmla="*/ 105 w 106"/>
                  <a:gd name="T3" fmla="*/ 77 h 86"/>
                  <a:gd name="T4" fmla="*/ 96 w 106"/>
                  <a:gd name="T5" fmla="*/ 59 h 86"/>
                  <a:gd name="T6" fmla="*/ 103 w 106"/>
                  <a:gd name="T7" fmla="*/ 51 h 86"/>
                  <a:gd name="T8" fmla="*/ 99 w 106"/>
                  <a:gd name="T9" fmla="*/ 44 h 86"/>
                  <a:gd name="T10" fmla="*/ 99 w 106"/>
                  <a:gd name="T11" fmla="*/ 36 h 86"/>
                  <a:gd name="T12" fmla="*/ 90 w 106"/>
                  <a:gd name="T13" fmla="*/ 30 h 86"/>
                  <a:gd name="T14" fmla="*/ 86 w 106"/>
                  <a:gd name="T15" fmla="*/ 21 h 86"/>
                  <a:gd name="T16" fmla="*/ 83 w 106"/>
                  <a:gd name="T17" fmla="*/ 11 h 86"/>
                  <a:gd name="T18" fmla="*/ 69 w 106"/>
                  <a:gd name="T19" fmla="*/ 4 h 86"/>
                  <a:gd name="T20" fmla="*/ 59 w 106"/>
                  <a:gd name="T21" fmla="*/ 2 h 86"/>
                  <a:gd name="T22" fmla="*/ 50 w 106"/>
                  <a:gd name="T23" fmla="*/ 1 h 86"/>
                  <a:gd name="T24" fmla="*/ 45 w 106"/>
                  <a:gd name="T25" fmla="*/ 6 h 86"/>
                  <a:gd name="T26" fmla="*/ 35 w 106"/>
                  <a:gd name="T27" fmla="*/ 10 h 86"/>
                  <a:gd name="T28" fmla="*/ 24 w 106"/>
                  <a:gd name="T29" fmla="*/ 10 h 86"/>
                  <a:gd name="T30" fmla="*/ 23 w 106"/>
                  <a:gd name="T31" fmla="*/ 4 h 86"/>
                  <a:gd name="T32" fmla="*/ 22 w 106"/>
                  <a:gd name="T33" fmla="*/ 3 h 86"/>
                  <a:gd name="T34" fmla="*/ 16 w 106"/>
                  <a:gd name="T35" fmla="*/ 6 h 86"/>
                  <a:gd name="T36" fmla="*/ 8 w 106"/>
                  <a:gd name="T37" fmla="*/ 10 h 86"/>
                  <a:gd name="T38" fmla="*/ 2 w 106"/>
                  <a:gd name="T39" fmla="*/ 16 h 86"/>
                  <a:gd name="T40" fmla="*/ 0 w 106"/>
                  <a:gd name="T41" fmla="*/ 16 h 86"/>
                  <a:gd name="T42" fmla="*/ 10 w 106"/>
                  <a:gd name="T43" fmla="*/ 32 h 86"/>
                  <a:gd name="T44" fmla="*/ 22 w 106"/>
                  <a:gd name="T45" fmla="*/ 35 h 86"/>
                  <a:gd name="T46" fmla="*/ 32 w 106"/>
                  <a:gd name="T47" fmla="*/ 43 h 86"/>
                  <a:gd name="T48" fmla="*/ 43 w 106"/>
                  <a:gd name="T49" fmla="*/ 46 h 86"/>
                  <a:gd name="T50" fmla="*/ 45 w 106"/>
                  <a:gd name="T51" fmla="*/ 59 h 86"/>
                  <a:gd name="T52" fmla="*/ 63 w 106"/>
                  <a:gd name="T53" fmla="*/ 57 h 86"/>
                  <a:gd name="T54" fmla="*/ 66 w 106"/>
                  <a:gd name="T55" fmla="*/ 70 h 86"/>
                  <a:gd name="T56" fmla="*/ 81 w 106"/>
                  <a:gd name="T57" fmla="*/ 80 h 86"/>
                  <a:gd name="T58" fmla="*/ 96 w 106"/>
                  <a:gd name="T59" fmla="*/ 84 h 86"/>
                  <a:gd name="T60" fmla="*/ 103 w 106"/>
                  <a:gd name="T61" fmla="*/ 86 h 86"/>
                  <a:gd name="T62" fmla="*/ 103 w 106"/>
                  <a:gd name="T63" fmla="*/ 86 h 86"/>
                  <a:gd name="T64" fmla="*/ 103 w 106"/>
                  <a:gd name="T65" fmla="*/ 8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6" h="86">
                    <a:moveTo>
                      <a:pt x="103" y="82"/>
                    </a:moveTo>
                    <a:cubicBezTo>
                      <a:pt x="103" y="80"/>
                      <a:pt x="105" y="78"/>
                      <a:pt x="105" y="77"/>
                    </a:cubicBezTo>
                    <a:cubicBezTo>
                      <a:pt x="106" y="68"/>
                      <a:pt x="97" y="66"/>
                      <a:pt x="96" y="59"/>
                    </a:cubicBezTo>
                    <a:cubicBezTo>
                      <a:pt x="95" y="52"/>
                      <a:pt x="100" y="55"/>
                      <a:pt x="103" y="51"/>
                    </a:cubicBezTo>
                    <a:cubicBezTo>
                      <a:pt x="105" y="46"/>
                      <a:pt x="100" y="46"/>
                      <a:pt x="99" y="44"/>
                    </a:cubicBezTo>
                    <a:cubicBezTo>
                      <a:pt x="98" y="41"/>
                      <a:pt x="100" y="38"/>
                      <a:pt x="99" y="36"/>
                    </a:cubicBezTo>
                    <a:cubicBezTo>
                      <a:pt x="97" y="33"/>
                      <a:pt x="92" y="31"/>
                      <a:pt x="90" y="30"/>
                    </a:cubicBezTo>
                    <a:cubicBezTo>
                      <a:pt x="82" y="27"/>
                      <a:pt x="85" y="28"/>
                      <a:pt x="86" y="21"/>
                    </a:cubicBezTo>
                    <a:cubicBezTo>
                      <a:pt x="86" y="17"/>
                      <a:pt x="86" y="13"/>
                      <a:pt x="83" y="11"/>
                    </a:cubicBezTo>
                    <a:cubicBezTo>
                      <a:pt x="80" y="8"/>
                      <a:pt x="72" y="6"/>
                      <a:pt x="69" y="4"/>
                    </a:cubicBezTo>
                    <a:cubicBezTo>
                      <a:pt x="65" y="2"/>
                      <a:pt x="64" y="3"/>
                      <a:pt x="59" y="2"/>
                    </a:cubicBezTo>
                    <a:cubicBezTo>
                      <a:pt x="56" y="2"/>
                      <a:pt x="53" y="0"/>
                      <a:pt x="50" y="1"/>
                    </a:cubicBezTo>
                    <a:cubicBezTo>
                      <a:pt x="46" y="2"/>
                      <a:pt x="48" y="3"/>
                      <a:pt x="45" y="6"/>
                    </a:cubicBezTo>
                    <a:cubicBezTo>
                      <a:pt x="41" y="10"/>
                      <a:pt x="40" y="10"/>
                      <a:pt x="35" y="10"/>
                    </a:cubicBezTo>
                    <a:cubicBezTo>
                      <a:pt x="33" y="10"/>
                      <a:pt x="26" y="11"/>
                      <a:pt x="24" y="10"/>
                    </a:cubicBezTo>
                    <a:cubicBezTo>
                      <a:pt x="23" y="9"/>
                      <a:pt x="23" y="5"/>
                      <a:pt x="23" y="4"/>
                    </a:cubicBezTo>
                    <a:cubicBezTo>
                      <a:pt x="22" y="4"/>
                      <a:pt x="22" y="4"/>
                      <a:pt x="22" y="3"/>
                    </a:cubicBezTo>
                    <a:cubicBezTo>
                      <a:pt x="20" y="4"/>
                      <a:pt x="18" y="5"/>
                      <a:pt x="16" y="6"/>
                    </a:cubicBezTo>
                    <a:cubicBezTo>
                      <a:pt x="13" y="8"/>
                      <a:pt x="10" y="9"/>
                      <a:pt x="8" y="10"/>
                    </a:cubicBezTo>
                    <a:cubicBezTo>
                      <a:pt x="5" y="12"/>
                      <a:pt x="5" y="15"/>
                      <a:pt x="2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2" y="23"/>
                      <a:pt x="4" y="30"/>
                      <a:pt x="10" y="32"/>
                    </a:cubicBezTo>
                    <a:cubicBezTo>
                      <a:pt x="14" y="33"/>
                      <a:pt x="17" y="32"/>
                      <a:pt x="22" y="35"/>
                    </a:cubicBezTo>
                    <a:cubicBezTo>
                      <a:pt x="25" y="37"/>
                      <a:pt x="28" y="41"/>
                      <a:pt x="32" y="43"/>
                    </a:cubicBezTo>
                    <a:cubicBezTo>
                      <a:pt x="34" y="44"/>
                      <a:pt x="41" y="45"/>
                      <a:pt x="43" y="46"/>
                    </a:cubicBezTo>
                    <a:cubicBezTo>
                      <a:pt x="47" y="49"/>
                      <a:pt x="43" y="55"/>
                      <a:pt x="45" y="59"/>
                    </a:cubicBezTo>
                    <a:cubicBezTo>
                      <a:pt x="49" y="71"/>
                      <a:pt x="57" y="59"/>
                      <a:pt x="63" y="57"/>
                    </a:cubicBezTo>
                    <a:cubicBezTo>
                      <a:pt x="64" y="63"/>
                      <a:pt x="62" y="65"/>
                      <a:pt x="66" y="70"/>
                    </a:cubicBezTo>
                    <a:cubicBezTo>
                      <a:pt x="70" y="75"/>
                      <a:pt x="76" y="78"/>
                      <a:pt x="81" y="80"/>
                    </a:cubicBezTo>
                    <a:cubicBezTo>
                      <a:pt x="86" y="82"/>
                      <a:pt x="91" y="83"/>
                      <a:pt x="96" y="84"/>
                    </a:cubicBezTo>
                    <a:cubicBezTo>
                      <a:pt x="99" y="84"/>
                      <a:pt x="101" y="85"/>
                      <a:pt x="103" y="86"/>
                    </a:cubicBezTo>
                    <a:cubicBezTo>
                      <a:pt x="103" y="86"/>
                      <a:pt x="103" y="86"/>
                      <a:pt x="103" y="86"/>
                    </a:cubicBezTo>
                    <a:cubicBezTo>
                      <a:pt x="103" y="85"/>
                      <a:pt x="102" y="83"/>
                      <a:pt x="103" y="8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5" name="Freeform 628">
                <a:extLst>
                  <a:ext uri="{FF2B5EF4-FFF2-40B4-BE49-F238E27FC236}">
                    <a16:creationId xmlns:a16="http://schemas.microsoft.com/office/drawing/2014/main" id="{68BB419E-36E5-4A1D-A49F-85574B5A7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7047" y="3094825"/>
                <a:ext cx="90686" cy="106538"/>
              </a:xfrm>
              <a:custGeom>
                <a:avLst/>
                <a:gdLst>
                  <a:gd name="T0" fmla="*/ 77 w 104"/>
                  <a:gd name="T1" fmla="*/ 91 h 122"/>
                  <a:gd name="T2" fmla="*/ 74 w 104"/>
                  <a:gd name="T3" fmla="*/ 71 h 122"/>
                  <a:gd name="T4" fmla="*/ 85 w 104"/>
                  <a:gd name="T5" fmla="*/ 71 h 122"/>
                  <a:gd name="T6" fmla="*/ 90 w 104"/>
                  <a:gd name="T7" fmla="*/ 63 h 122"/>
                  <a:gd name="T8" fmla="*/ 97 w 104"/>
                  <a:gd name="T9" fmla="*/ 57 h 122"/>
                  <a:gd name="T10" fmla="*/ 98 w 104"/>
                  <a:gd name="T11" fmla="*/ 47 h 122"/>
                  <a:gd name="T12" fmla="*/ 90 w 104"/>
                  <a:gd name="T13" fmla="*/ 36 h 122"/>
                  <a:gd name="T14" fmla="*/ 101 w 104"/>
                  <a:gd name="T15" fmla="*/ 28 h 122"/>
                  <a:gd name="T16" fmla="*/ 103 w 104"/>
                  <a:gd name="T17" fmla="*/ 13 h 122"/>
                  <a:gd name="T18" fmla="*/ 98 w 104"/>
                  <a:gd name="T19" fmla="*/ 0 h 122"/>
                  <a:gd name="T20" fmla="*/ 96 w 104"/>
                  <a:gd name="T21" fmla="*/ 4 h 122"/>
                  <a:gd name="T22" fmla="*/ 89 w 104"/>
                  <a:gd name="T23" fmla="*/ 1 h 122"/>
                  <a:gd name="T24" fmla="*/ 79 w 104"/>
                  <a:gd name="T25" fmla="*/ 4 h 122"/>
                  <a:gd name="T26" fmla="*/ 58 w 104"/>
                  <a:gd name="T27" fmla="*/ 13 h 122"/>
                  <a:gd name="T28" fmla="*/ 55 w 104"/>
                  <a:gd name="T29" fmla="*/ 22 h 122"/>
                  <a:gd name="T30" fmla="*/ 61 w 104"/>
                  <a:gd name="T31" fmla="*/ 33 h 122"/>
                  <a:gd name="T32" fmla="*/ 58 w 104"/>
                  <a:gd name="T33" fmla="*/ 42 h 122"/>
                  <a:gd name="T34" fmla="*/ 49 w 104"/>
                  <a:gd name="T35" fmla="*/ 47 h 122"/>
                  <a:gd name="T36" fmla="*/ 50 w 104"/>
                  <a:gd name="T37" fmla="*/ 30 h 122"/>
                  <a:gd name="T38" fmla="*/ 48 w 104"/>
                  <a:gd name="T39" fmla="*/ 27 h 122"/>
                  <a:gd name="T40" fmla="*/ 45 w 104"/>
                  <a:gd name="T41" fmla="*/ 26 h 122"/>
                  <a:gd name="T42" fmla="*/ 41 w 104"/>
                  <a:gd name="T43" fmla="*/ 20 h 122"/>
                  <a:gd name="T44" fmla="*/ 35 w 104"/>
                  <a:gd name="T45" fmla="*/ 35 h 122"/>
                  <a:gd name="T46" fmla="*/ 28 w 104"/>
                  <a:gd name="T47" fmla="*/ 55 h 122"/>
                  <a:gd name="T48" fmla="*/ 24 w 104"/>
                  <a:gd name="T49" fmla="*/ 65 h 122"/>
                  <a:gd name="T50" fmla="*/ 21 w 104"/>
                  <a:gd name="T51" fmla="*/ 66 h 122"/>
                  <a:gd name="T52" fmla="*/ 18 w 104"/>
                  <a:gd name="T53" fmla="*/ 70 h 122"/>
                  <a:gd name="T54" fmla="*/ 6 w 104"/>
                  <a:gd name="T55" fmla="*/ 83 h 122"/>
                  <a:gd name="T56" fmla="*/ 4 w 104"/>
                  <a:gd name="T57" fmla="*/ 87 h 122"/>
                  <a:gd name="T58" fmla="*/ 8 w 104"/>
                  <a:gd name="T59" fmla="*/ 91 h 122"/>
                  <a:gd name="T60" fmla="*/ 0 w 104"/>
                  <a:gd name="T61" fmla="*/ 92 h 122"/>
                  <a:gd name="T62" fmla="*/ 1 w 104"/>
                  <a:gd name="T63" fmla="*/ 93 h 122"/>
                  <a:gd name="T64" fmla="*/ 2 w 104"/>
                  <a:gd name="T65" fmla="*/ 99 h 122"/>
                  <a:gd name="T66" fmla="*/ 13 w 104"/>
                  <a:gd name="T67" fmla="*/ 99 h 122"/>
                  <a:gd name="T68" fmla="*/ 23 w 104"/>
                  <a:gd name="T69" fmla="*/ 95 h 122"/>
                  <a:gd name="T70" fmla="*/ 28 w 104"/>
                  <a:gd name="T71" fmla="*/ 90 h 122"/>
                  <a:gd name="T72" fmla="*/ 37 w 104"/>
                  <a:gd name="T73" fmla="*/ 91 h 122"/>
                  <a:gd name="T74" fmla="*/ 47 w 104"/>
                  <a:gd name="T75" fmla="*/ 93 h 122"/>
                  <a:gd name="T76" fmla="*/ 61 w 104"/>
                  <a:gd name="T77" fmla="*/ 100 h 122"/>
                  <a:gd name="T78" fmla="*/ 64 w 104"/>
                  <a:gd name="T79" fmla="*/ 110 h 122"/>
                  <a:gd name="T80" fmla="*/ 68 w 104"/>
                  <a:gd name="T81" fmla="*/ 119 h 122"/>
                  <a:gd name="T82" fmla="*/ 74 w 104"/>
                  <a:gd name="T83" fmla="*/ 122 h 122"/>
                  <a:gd name="T84" fmla="*/ 69 w 104"/>
                  <a:gd name="T85" fmla="*/ 108 h 122"/>
                  <a:gd name="T86" fmla="*/ 77 w 104"/>
                  <a:gd name="T87" fmla="*/ 9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4" h="122">
                    <a:moveTo>
                      <a:pt x="77" y="91"/>
                    </a:moveTo>
                    <a:cubicBezTo>
                      <a:pt x="78" y="85"/>
                      <a:pt x="68" y="76"/>
                      <a:pt x="74" y="71"/>
                    </a:cubicBezTo>
                    <a:cubicBezTo>
                      <a:pt x="77" y="69"/>
                      <a:pt x="82" y="73"/>
                      <a:pt x="85" y="71"/>
                    </a:cubicBezTo>
                    <a:cubicBezTo>
                      <a:pt x="88" y="70"/>
                      <a:pt x="87" y="65"/>
                      <a:pt x="90" y="63"/>
                    </a:cubicBezTo>
                    <a:cubicBezTo>
                      <a:pt x="94" y="60"/>
                      <a:pt x="95" y="62"/>
                      <a:pt x="97" y="57"/>
                    </a:cubicBezTo>
                    <a:cubicBezTo>
                      <a:pt x="98" y="54"/>
                      <a:pt x="98" y="50"/>
                      <a:pt x="98" y="47"/>
                    </a:cubicBezTo>
                    <a:cubicBezTo>
                      <a:pt x="93" y="47"/>
                      <a:pt x="86" y="41"/>
                      <a:pt x="90" y="36"/>
                    </a:cubicBezTo>
                    <a:cubicBezTo>
                      <a:pt x="96" y="30"/>
                      <a:pt x="100" y="38"/>
                      <a:pt x="101" y="28"/>
                    </a:cubicBezTo>
                    <a:cubicBezTo>
                      <a:pt x="102" y="24"/>
                      <a:pt x="103" y="18"/>
                      <a:pt x="103" y="13"/>
                    </a:cubicBezTo>
                    <a:cubicBezTo>
                      <a:pt x="104" y="8"/>
                      <a:pt x="100" y="4"/>
                      <a:pt x="98" y="0"/>
                    </a:cubicBezTo>
                    <a:cubicBezTo>
                      <a:pt x="97" y="1"/>
                      <a:pt x="97" y="3"/>
                      <a:pt x="96" y="4"/>
                    </a:cubicBezTo>
                    <a:cubicBezTo>
                      <a:pt x="94" y="3"/>
                      <a:pt x="92" y="1"/>
                      <a:pt x="89" y="1"/>
                    </a:cubicBezTo>
                    <a:cubicBezTo>
                      <a:pt x="84" y="0"/>
                      <a:pt x="83" y="2"/>
                      <a:pt x="79" y="4"/>
                    </a:cubicBezTo>
                    <a:cubicBezTo>
                      <a:pt x="71" y="8"/>
                      <a:pt x="62" y="4"/>
                      <a:pt x="58" y="13"/>
                    </a:cubicBezTo>
                    <a:cubicBezTo>
                      <a:pt x="56" y="16"/>
                      <a:pt x="55" y="19"/>
                      <a:pt x="55" y="22"/>
                    </a:cubicBezTo>
                    <a:cubicBezTo>
                      <a:pt x="56" y="26"/>
                      <a:pt x="59" y="29"/>
                      <a:pt x="61" y="33"/>
                    </a:cubicBezTo>
                    <a:cubicBezTo>
                      <a:pt x="62" y="35"/>
                      <a:pt x="60" y="39"/>
                      <a:pt x="58" y="42"/>
                    </a:cubicBezTo>
                    <a:cubicBezTo>
                      <a:pt x="56" y="44"/>
                      <a:pt x="53" y="49"/>
                      <a:pt x="49" y="47"/>
                    </a:cubicBezTo>
                    <a:cubicBezTo>
                      <a:pt x="45" y="44"/>
                      <a:pt x="51" y="35"/>
                      <a:pt x="50" y="30"/>
                    </a:cubicBezTo>
                    <a:cubicBezTo>
                      <a:pt x="50" y="30"/>
                      <a:pt x="48" y="27"/>
                      <a:pt x="48" y="27"/>
                    </a:cubicBezTo>
                    <a:cubicBezTo>
                      <a:pt x="46" y="25"/>
                      <a:pt x="46" y="26"/>
                      <a:pt x="45" y="26"/>
                    </a:cubicBezTo>
                    <a:cubicBezTo>
                      <a:pt x="41" y="25"/>
                      <a:pt x="41" y="24"/>
                      <a:pt x="41" y="20"/>
                    </a:cubicBezTo>
                    <a:cubicBezTo>
                      <a:pt x="35" y="20"/>
                      <a:pt x="36" y="31"/>
                      <a:pt x="35" y="35"/>
                    </a:cubicBezTo>
                    <a:cubicBezTo>
                      <a:pt x="33" y="42"/>
                      <a:pt x="30" y="48"/>
                      <a:pt x="28" y="55"/>
                    </a:cubicBezTo>
                    <a:cubicBezTo>
                      <a:pt x="26" y="58"/>
                      <a:pt x="26" y="62"/>
                      <a:pt x="24" y="65"/>
                    </a:cubicBezTo>
                    <a:cubicBezTo>
                      <a:pt x="23" y="65"/>
                      <a:pt x="22" y="66"/>
                      <a:pt x="21" y="66"/>
                    </a:cubicBezTo>
                    <a:cubicBezTo>
                      <a:pt x="19" y="68"/>
                      <a:pt x="19" y="68"/>
                      <a:pt x="18" y="70"/>
                    </a:cubicBezTo>
                    <a:cubicBezTo>
                      <a:pt x="15" y="75"/>
                      <a:pt x="10" y="79"/>
                      <a:pt x="6" y="83"/>
                    </a:cubicBezTo>
                    <a:cubicBezTo>
                      <a:pt x="4" y="85"/>
                      <a:pt x="3" y="84"/>
                      <a:pt x="4" y="87"/>
                    </a:cubicBezTo>
                    <a:cubicBezTo>
                      <a:pt x="4" y="89"/>
                      <a:pt x="6" y="91"/>
                      <a:pt x="8" y="91"/>
                    </a:cubicBezTo>
                    <a:cubicBezTo>
                      <a:pt x="5" y="91"/>
                      <a:pt x="2" y="92"/>
                      <a:pt x="0" y="92"/>
                    </a:cubicBezTo>
                    <a:cubicBezTo>
                      <a:pt x="0" y="93"/>
                      <a:pt x="0" y="93"/>
                      <a:pt x="1" y="93"/>
                    </a:cubicBezTo>
                    <a:cubicBezTo>
                      <a:pt x="1" y="94"/>
                      <a:pt x="1" y="98"/>
                      <a:pt x="2" y="99"/>
                    </a:cubicBezTo>
                    <a:cubicBezTo>
                      <a:pt x="4" y="100"/>
                      <a:pt x="11" y="99"/>
                      <a:pt x="13" y="99"/>
                    </a:cubicBezTo>
                    <a:cubicBezTo>
                      <a:pt x="18" y="99"/>
                      <a:pt x="19" y="99"/>
                      <a:pt x="23" y="95"/>
                    </a:cubicBezTo>
                    <a:cubicBezTo>
                      <a:pt x="26" y="92"/>
                      <a:pt x="24" y="91"/>
                      <a:pt x="28" y="90"/>
                    </a:cubicBezTo>
                    <a:cubicBezTo>
                      <a:pt x="31" y="89"/>
                      <a:pt x="34" y="91"/>
                      <a:pt x="37" y="91"/>
                    </a:cubicBezTo>
                    <a:cubicBezTo>
                      <a:pt x="42" y="92"/>
                      <a:pt x="43" y="91"/>
                      <a:pt x="47" y="93"/>
                    </a:cubicBezTo>
                    <a:cubicBezTo>
                      <a:pt x="50" y="95"/>
                      <a:pt x="58" y="97"/>
                      <a:pt x="61" y="100"/>
                    </a:cubicBezTo>
                    <a:cubicBezTo>
                      <a:pt x="64" y="102"/>
                      <a:pt x="64" y="106"/>
                      <a:pt x="64" y="110"/>
                    </a:cubicBezTo>
                    <a:cubicBezTo>
                      <a:pt x="63" y="117"/>
                      <a:pt x="60" y="116"/>
                      <a:pt x="68" y="119"/>
                    </a:cubicBezTo>
                    <a:cubicBezTo>
                      <a:pt x="69" y="120"/>
                      <a:pt x="72" y="121"/>
                      <a:pt x="74" y="122"/>
                    </a:cubicBezTo>
                    <a:cubicBezTo>
                      <a:pt x="73" y="117"/>
                      <a:pt x="71" y="111"/>
                      <a:pt x="69" y="108"/>
                    </a:cubicBezTo>
                    <a:cubicBezTo>
                      <a:pt x="73" y="106"/>
                      <a:pt x="77" y="95"/>
                      <a:pt x="77" y="91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6" name="Freeform 629">
                <a:extLst>
                  <a:ext uri="{FF2B5EF4-FFF2-40B4-BE49-F238E27FC236}">
                    <a16:creationId xmlns:a16="http://schemas.microsoft.com/office/drawing/2014/main" id="{489D28FB-A596-40ED-A18C-4F3DCDED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6399" y="2920089"/>
                <a:ext cx="213444" cy="400346"/>
              </a:xfrm>
              <a:custGeom>
                <a:avLst/>
                <a:gdLst>
                  <a:gd name="T0" fmla="*/ 122 w 245"/>
                  <a:gd name="T1" fmla="*/ 451 h 460"/>
                  <a:gd name="T2" fmla="*/ 158 w 245"/>
                  <a:gd name="T3" fmla="*/ 449 h 460"/>
                  <a:gd name="T4" fmla="*/ 186 w 245"/>
                  <a:gd name="T5" fmla="*/ 444 h 460"/>
                  <a:gd name="T6" fmla="*/ 189 w 245"/>
                  <a:gd name="T7" fmla="*/ 424 h 460"/>
                  <a:gd name="T8" fmla="*/ 204 w 245"/>
                  <a:gd name="T9" fmla="*/ 412 h 460"/>
                  <a:gd name="T10" fmla="*/ 196 w 245"/>
                  <a:gd name="T11" fmla="*/ 392 h 460"/>
                  <a:gd name="T12" fmla="*/ 178 w 245"/>
                  <a:gd name="T13" fmla="*/ 370 h 460"/>
                  <a:gd name="T14" fmla="*/ 166 w 245"/>
                  <a:gd name="T15" fmla="*/ 345 h 460"/>
                  <a:gd name="T16" fmla="*/ 197 w 245"/>
                  <a:gd name="T17" fmla="*/ 327 h 460"/>
                  <a:gd name="T18" fmla="*/ 235 w 245"/>
                  <a:gd name="T19" fmla="*/ 282 h 460"/>
                  <a:gd name="T20" fmla="*/ 221 w 245"/>
                  <a:gd name="T21" fmla="*/ 231 h 460"/>
                  <a:gd name="T22" fmla="*/ 223 w 245"/>
                  <a:gd name="T23" fmla="*/ 181 h 460"/>
                  <a:gd name="T24" fmla="*/ 208 w 245"/>
                  <a:gd name="T25" fmla="*/ 153 h 460"/>
                  <a:gd name="T26" fmla="*/ 181 w 245"/>
                  <a:gd name="T27" fmla="*/ 158 h 460"/>
                  <a:gd name="T28" fmla="*/ 160 w 245"/>
                  <a:gd name="T29" fmla="*/ 168 h 460"/>
                  <a:gd name="T30" fmla="*/ 134 w 245"/>
                  <a:gd name="T31" fmla="*/ 178 h 460"/>
                  <a:gd name="T32" fmla="*/ 140 w 245"/>
                  <a:gd name="T33" fmla="*/ 153 h 460"/>
                  <a:gd name="T34" fmla="*/ 110 w 245"/>
                  <a:gd name="T35" fmla="*/ 148 h 460"/>
                  <a:gd name="T36" fmla="*/ 108 w 245"/>
                  <a:gd name="T37" fmla="*/ 122 h 460"/>
                  <a:gd name="T38" fmla="*/ 126 w 245"/>
                  <a:gd name="T39" fmla="*/ 140 h 460"/>
                  <a:gd name="T40" fmla="*/ 103 w 245"/>
                  <a:gd name="T41" fmla="*/ 105 h 460"/>
                  <a:gd name="T42" fmla="*/ 126 w 245"/>
                  <a:gd name="T43" fmla="*/ 81 h 460"/>
                  <a:gd name="T44" fmla="*/ 119 w 245"/>
                  <a:gd name="T45" fmla="*/ 44 h 460"/>
                  <a:gd name="T46" fmla="*/ 129 w 245"/>
                  <a:gd name="T47" fmla="*/ 0 h 460"/>
                  <a:gd name="T48" fmla="*/ 92 w 245"/>
                  <a:gd name="T49" fmla="*/ 28 h 460"/>
                  <a:gd name="T50" fmla="*/ 65 w 245"/>
                  <a:gd name="T51" fmla="*/ 54 h 460"/>
                  <a:gd name="T52" fmla="*/ 63 w 245"/>
                  <a:gd name="T53" fmla="*/ 83 h 460"/>
                  <a:gd name="T54" fmla="*/ 74 w 245"/>
                  <a:gd name="T55" fmla="*/ 111 h 460"/>
                  <a:gd name="T56" fmla="*/ 77 w 245"/>
                  <a:gd name="T57" fmla="*/ 148 h 460"/>
                  <a:gd name="T58" fmla="*/ 81 w 245"/>
                  <a:gd name="T59" fmla="*/ 169 h 460"/>
                  <a:gd name="T60" fmla="*/ 72 w 245"/>
                  <a:gd name="T61" fmla="*/ 184 h 460"/>
                  <a:gd name="T62" fmla="*/ 62 w 245"/>
                  <a:gd name="T63" fmla="*/ 196 h 460"/>
                  <a:gd name="T64" fmla="*/ 35 w 245"/>
                  <a:gd name="T65" fmla="*/ 196 h 460"/>
                  <a:gd name="T66" fmla="*/ 35 w 245"/>
                  <a:gd name="T67" fmla="*/ 214 h 460"/>
                  <a:gd name="T68" fmla="*/ 30 w 245"/>
                  <a:gd name="T69" fmla="*/ 248 h 460"/>
                  <a:gd name="T70" fmla="*/ 17 w 245"/>
                  <a:gd name="T71" fmla="*/ 272 h 460"/>
                  <a:gd name="T72" fmla="*/ 1 w 245"/>
                  <a:gd name="T73" fmla="*/ 309 h 460"/>
                  <a:gd name="T74" fmla="*/ 9 w 245"/>
                  <a:gd name="T75" fmla="*/ 334 h 460"/>
                  <a:gd name="T76" fmla="*/ 15 w 245"/>
                  <a:gd name="T77" fmla="*/ 367 h 460"/>
                  <a:gd name="T78" fmla="*/ 13 w 245"/>
                  <a:gd name="T79" fmla="*/ 376 h 460"/>
                  <a:gd name="T80" fmla="*/ 55 w 245"/>
                  <a:gd name="T81" fmla="*/ 402 h 460"/>
                  <a:gd name="T82" fmla="*/ 45 w 245"/>
                  <a:gd name="T83" fmla="*/ 448 h 460"/>
                  <a:gd name="T84" fmla="*/ 109 w 245"/>
                  <a:gd name="T85" fmla="*/ 455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45" h="460">
                    <a:moveTo>
                      <a:pt x="109" y="455"/>
                    </a:moveTo>
                    <a:cubicBezTo>
                      <a:pt x="113" y="457"/>
                      <a:pt x="110" y="460"/>
                      <a:pt x="116" y="458"/>
                    </a:cubicBezTo>
                    <a:cubicBezTo>
                      <a:pt x="119" y="457"/>
                      <a:pt x="122" y="455"/>
                      <a:pt x="122" y="451"/>
                    </a:cubicBezTo>
                    <a:cubicBezTo>
                      <a:pt x="131" y="450"/>
                      <a:pt x="134" y="458"/>
                      <a:pt x="141" y="456"/>
                    </a:cubicBezTo>
                    <a:cubicBezTo>
                      <a:pt x="144" y="456"/>
                      <a:pt x="146" y="451"/>
                      <a:pt x="149" y="450"/>
                    </a:cubicBezTo>
                    <a:cubicBezTo>
                      <a:pt x="153" y="448"/>
                      <a:pt x="155" y="449"/>
                      <a:pt x="158" y="449"/>
                    </a:cubicBezTo>
                    <a:cubicBezTo>
                      <a:pt x="173" y="448"/>
                      <a:pt x="179" y="443"/>
                      <a:pt x="191" y="454"/>
                    </a:cubicBezTo>
                    <a:cubicBezTo>
                      <a:pt x="192" y="451"/>
                      <a:pt x="189" y="449"/>
                      <a:pt x="189" y="447"/>
                    </a:cubicBezTo>
                    <a:cubicBezTo>
                      <a:pt x="189" y="446"/>
                      <a:pt x="186" y="446"/>
                      <a:pt x="186" y="444"/>
                    </a:cubicBezTo>
                    <a:cubicBezTo>
                      <a:pt x="186" y="441"/>
                      <a:pt x="190" y="442"/>
                      <a:pt x="190" y="440"/>
                    </a:cubicBezTo>
                    <a:cubicBezTo>
                      <a:pt x="191" y="433"/>
                      <a:pt x="187" y="438"/>
                      <a:pt x="185" y="433"/>
                    </a:cubicBezTo>
                    <a:cubicBezTo>
                      <a:pt x="183" y="430"/>
                      <a:pt x="186" y="426"/>
                      <a:pt x="189" y="424"/>
                    </a:cubicBezTo>
                    <a:cubicBezTo>
                      <a:pt x="190" y="423"/>
                      <a:pt x="195" y="422"/>
                      <a:pt x="196" y="422"/>
                    </a:cubicBezTo>
                    <a:cubicBezTo>
                      <a:pt x="197" y="420"/>
                      <a:pt x="198" y="418"/>
                      <a:pt x="199" y="417"/>
                    </a:cubicBezTo>
                    <a:cubicBezTo>
                      <a:pt x="201" y="416"/>
                      <a:pt x="202" y="414"/>
                      <a:pt x="204" y="412"/>
                    </a:cubicBezTo>
                    <a:cubicBezTo>
                      <a:pt x="206" y="411"/>
                      <a:pt x="209" y="414"/>
                      <a:pt x="210" y="412"/>
                    </a:cubicBezTo>
                    <a:cubicBezTo>
                      <a:pt x="213" y="409"/>
                      <a:pt x="210" y="400"/>
                      <a:pt x="209" y="398"/>
                    </a:cubicBezTo>
                    <a:cubicBezTo>
                      <a:pt x="205" y="393"/>
                      <a:pt x="201" y="395"/>
                      <a:pt x="196" y="392"/>
                    </a:cubicBezTo>
                    <a:cubicBezTo>
                      <a:pt x="194" y="390"/>
                      <a:pt x="195" y="386"/>
                      <a:pt x="193" y="385"/>
                    </a:cubicBezTo>
                    <a:cubicBezTo>
                      <a:pt x="191" y="383"/>
                      <a:pt x="189" y="383"/>
                      <a:pt x="188" y="381"/>
                    </a:cubicBezTo>
                    <a:cubicBezTo>
                      <a:pt x="183" y="378"/>
                      <a:pt x="181" y="376"/>
                      <a:pt x="178" y="370"/>
                    </a:cubicBezTo>
                    <a:cubicBezTo>
                      <a:pt x="177" y="367"/>
                      <a:pt x="176" y="366"/>
                      <a:pt x="175" y="363"/>
                    </a:cubicBezTo>
                    <a:cubicBezTo>
                      <a:pt x="175" y="361"/>
                      <a:pt x="177" y="360"/>
                      <a:pt x="176" y="357"/>
                    </a:cubicBezTo>
                    <a:cubicBezTo>
                      <a:pt x="175" y="351"/>
                      <a:pt x="166" y="351"/>
                      <a:pt x="166" y="345"/>
                    </a:cubicBezTo>
                    <a:cubicBezTo>
                      <a:pt x="173" y="346"/>
                      <a:pt x="169" y="341"/>
                      <a:pt x="172" y="340"/>
                    </a:cubicBezTo>
                    <a:cubicBezTo>
                      <a:pt x="175" y="338"/>
                      <a:pt x="177" y="338"/>
                      <a:pt x="180" y="337"/>
                    </a:cubicBezTo>
                    <a:cubicBezTo>
                      <a:pt x="186" y="334"/>
                      <a:pt x="191" y="330"/>
                      <a:pt x="197" y="327"/>
                    </a:cubicBezTo>
                    <a:cubicBezTo>
                      <a:pt x="206" y="323"/>
                      <a:pt x="216" y="316"/>
                      <a:pt x="227" y="316"/>
                    </a:cubicBezTo>
                    <a:cubicBezTo>
                      <a:pt x="238" y="316"/>
                      <a:pt x="244" y="319"/>
                      <a:pt x="244" y="306"/>
                    </a:cubicBezTo>
                    <a:cubicBezTo>
                      <a:pt x="245" y="294"/>
                      <a:pt x="239" y="291"/>
                      <a:pt x="235" y="282"/>
                    </a:cubicBezTo>
                    <a:cubicBezTo>
                      <a:pt x="232" y="274"/>
                      <a:pt x="237" y="265"/>
                      <a:pt x="235" y="255"/>
                    </a:cubicBezTo>
                    <a:cubicBezTo>
                      <a:pt x="234" y="251"/>
                      <a:pt x="233" y="246"/>
                      <a:pt x="232" y="242"/>
                    </a:cubicBezTo>
                    <a:cubicBezTo>
                      <a:pt x="230" y="235"/>
                      <a:pt x="223" y="236"/>
                      <a:pt x="221" y="231"/>
                    </a:cubicBezTo>
                    <a:cubicBezTo>
                      <a:pt x="218" y="225"/>
                      <a:pt x="225" y="224"/>
                      <a:pt x="227" y="219"/>
                    </a:cubicBezTo>
                    <a:cubicBezTo>
                      <a:pt x="228" y="214"/>
                      <a:pt x="226" y="209"/>
                      <a:pt x="225" y="205"/>
                    </a:cubicBezTo>
                    <a:cubicBezTo>
                      <a:pt x="224" y="196"/>
                      <a:pt x="223" y="189"/>
                      <a:pt x="223" y="181"/>
                    </a:cubicBezTo>
                    <a:cubicBezTo>
                      <a:pt x="222" y="179"/>
                      <a:pt x="221" y="178"/>
                      <a:pt x="219" y="177"/>
                    </a:cubicBezTo>
                    <a:cubicBezTo>
                      <a:pt x="215" y="174"/>
                      <a:pt x="204" y="174"/>
                      <a:pt x="204" y="167"/>
                    </a:cubicBezTo>
                    <a:cubicBezTo>
                      <a:pt x="203" y="163"/>
                      <a:pt x="210" y="158"/>
                      <a:pt x="208" y="153"/>
                    </a:cubicBezTo>
                    <a:cubicBezTo>
                      <a:pt x="206" y="151"/>
                      <a:pt x="200" y="152"/>
                      <a:pt x="198" y="152"/>
                    </a:cubicBezTo>
                    <a:cubicBezTo>
                      <a:pt x="194" y="152"/>
                      <a:pt x="194" y="153"/>
                      <a:pt x="192" y="154"/>
                    </a:cubicBezTo>
                    <a:cubicBezTo>
                      <a:pt x="187" y="157"/>
                      <a:pt x="187" y="157"/>
                      <a:pt x="181" y="158"/>
                    </a:cubicBezTo>
                    <a:cubicBezTo>
                      <a:pt x="175" y="159"/>
                      <a:pt x="176" y="160"/>
                      <a:pt x="173" y="163"/>
                    </a:cubicBezTo>
                    <a:cubicBezTo>
                      <a:pt x="170" y="167"/>
                      <a:pt x="173" y="166"/>
                      <a:pt x="167" y="167"/>
                    </a:cubicBezTo>
                    <a:cubicBezTo>
                      <a:pt x="163" y="168"/>
                      <a:pt x="163" y="166"/>
                      <a:pt x="160" y="168"/>
                    </a:cubicBezTo>
                    <a:cubicBezTo>
                      <a:pt x="159" y="169"/>
                      <a:pt x="158" y="172"/>
                      <a:pt x="156" y="174"/>
                    </a:cubicBezTo>
                    <a:cubicBezTo>
                      <a:pt x="153" y="175"/>
                      <a:pt x="151" y="175"/>
                      <a:pt x="148" y="175"/>
                    </a:cubicBezTo>
                    <a:cubicBezTo>
                      <a:pt x="148" y="180"/>
                      <a:pt x="137" y="181"/>
                      <a:pt x="134" y="178"/>
                    </a:cubicBezTo>
                    <a:cubicBezTo>
                      <a:pt x="134" y="178"/>
                      <a:pt x="134" y="171"/>
                      <a:pt x="134" y="170"/>
                    </a:cubicBezTo>
                    <a:cubicBezTo>
                      <a:pt x="135" y="167"/>
                      <a:pt x="136" y="166"/>
                      <a:pt x="139" y="164"/>
                    </a:cubicBezTo>
                    <a:cubicBezTo>
                      <a:pt x="142" y="161"/>
                      <a:pt x="149" y="154"/>
                      <a:pt x="140" y="153"/>
                    </a:cubicBezTo>
                    <a:cubicBezTo>
                      <a:pt x="132" y="152"/>
                      <a:pt x="138" y="164"/>
                      <a:pt x="128" y="162"/>
                    </a:cubicBezTo>
                    <a:cubicBezTo>
                      <a:pt x="122" y="161"/>
                      <a:pt x="122" y="158"/>
                      <a:pt x="117" y="155"/>
                    </a:cubicBezTo>
                    <a:cubicBezTo>
                      <a:pt x="112" y="152"/>
                      <a:pt x="111" y="154"/>
                      <a:pt x="110" y="148"/>
                    </a:cubicBezTo>
                    <a:cubicBezTo>
                      <a:pt x="110" y="142"/>
                      <a:pt x="110" y="140"/>
                      <a:pt x="107" y="134"/>
                    </a:cubicBezTo>
                    <a:cubicBezTo>
                      <a:pt x="105" y="129"/>
                      <a:pt x="105" y="129"/>
                      <a:pt x="99" y="127"/>
                    </a:cubicBezTo>
                    <a:cubicBezTo>
                      <a:pt x="99" y="122"/>
                      <a:pt x="105" y="120"/>
                      <a:pt x="108" y="122"/>
                    </a:cubicBezTo>
                    <a:cubicBezTo>
                      <a:pt x="109" y="122"/>
                      <a:pt x="108" y="125"/>
                      <a:pt x="109" y="126"/>
                    </a:cubicBezTo>
                    <a:cubicBezTo>
                      <a:pt x="111" y="128"/>
                      <a:pt x="114" y="127"/>
                      <a:pt x="116" y="129"/>
                    </a:cubicBezTo>
                    <a:cubicBezTo>
                      <a:pt x="119" y="133"/>
                      <a:pt x="118" y="142"/>
                      <a:pt x="126" y="140"/>
                    </a:cubicBezTo>
                    <a:cubicBezTo>
                      <a:pt x="130" y="139"/>
                      <a:pt x="130" y="137"/>
                      <a:pt x="130" y="133"/>
                    </a:cubicBezTo>
                    <a:cubicBezTo>
                      <a:pt x="130" y="127"/>
                      <a:pt x="132" y="114"/>
                      <a:pt x="129" y="109"/>
                    </a:cubicBezTo>
                    <a:cubicBezTo>
                      <a:pt x="123" y="101"/>
                      <a:pt x="111" y="108"/>
                      <a:pt x="103" y="105"/>
                    </a:cubicBezTo>
                    <a:cubicBezTo>
                      <a:pt x="104" y="102"/>
                      <a:pt x="108" y="101"/>
                      <a:pt x="109" y="100"/>
                    </a:cubicBezTo>
                    <a:cubicBezTo>
                      <a:pt x="111" y="98"/>
                      <a:pt x="111" y="95"/>
                      <a:pt x="113" y="94"/>
                    </a:cubicBezTo>
                    <a:cubicBezTo>
                      <a:pt x="117" y="89"/>
                      <a:pt x="121" y="84"/>
                      <a:pt x="126" y="81"/>
                    </a:cubicBezTo>
                    <a:cubicBezTo>
                      <a:pt x="130" y="77"/>
                      <a:pt x="134" y="76"/>
                      <a:pt x="135" y="70"/>
                    </a:cubicBezTo>
                    <a:cubicBezTo>
                      <a:pt x="135" y="60"/>
                      <a:pt x="119" y="64"/>
                      <a:pt x="117" y="53"/>
                    </a:cubicBezTo>
                    <a:cubicBezTo>
                      <a:pt x="116" y="50"/>
                      <a:pt x="118" y="47"/>
                      <a:pt x="119" y="44"/>
                    </a:cubicBezTo>
                    <a:cubicBezTo>
                      <a:pt x="121" y="38"/>
                      <a:pt x="122" y="34"/>
                      <a:pt x="125" y="29"/>
                    </a:cubicBezTo>
                    <a:cubicBezTo>
                      <a:pt x="128" y="23"/>
                      <a:pt x="128" y="19"/>
                      <a:pt x="126" y="13"/>
                    </a:cubicBezTo>
                    <a:cubicBezTo>
                      <a:pt x="124" y="9"/>
                      <a:pt x="120" y="2"/>
                      <a:pt x="129" y="0"/>
                    </a:cubicBezTo>
                    <a:cubicBezTo>
                      <a:pt x="122" y="0"/>
                      <a:pt x="115" y="4"/>
                      <a:pt x="109" y="6"/>
                    </a:cubicBezTo>
                    <a:cubicBezTo>
                      <a:pt x="104" y="9"/>
                      <a:pt x="102" y="10"/>
                      <a:pt x="100" y="16"/>
                    </a:cubicBezTo>
                    <a:cubicBezTo>
                      <a:pt x="98" y="21"/>
                      <a:pt x="98" y="26"/>
                      <a:pt x="92" y="28"/>
                    </a:cubicBezTo>
                    <a:cubicBezTo>
                      <a:pt x="88" y="29"/>
                      <a:pt x="81" y="26"/>
                      <a:pt x="77" y="28"/>
                    </a:cubicBezTo>
                    <a:cubicBezTo>
                      <a:pt x="74" y="30"/>
                      <a:pt x="68" y="37"/>
                      <a:pt x="67" y="40"/>
                    </a:cubicBezTo>
                    <a:cubicBezTo>
                      <a:pt x="66" y="46"/>
                      <a:pt x="68" y="48"/>
                      <a:pt x="65" y="54"/>
                    </a:cubicBezTo>
                    <a:cubicBezTo>
                      <a:pt x="61" y="61"/>
                      <a:pt x="62" y="64"/>
                      <a:pt x="62" y="72"/>
                    </a:cubicBezTo>
                    <a:cubicBezTo>
                      <a:pt x="62" y="75"/>
                      <a:pt x="61" y="77"/>
                      <a:pt x="61" y="80"/>
                    </a:cubicBezTo>
                    <a:cubicBezTo>
                      <a:pt x="61" y="81"/>
                      <a:pt x="63" y="82"/>
                      <a:pt x="63" y="83"/>
                    </a:cubicBezTo>
                    <a:cubicBezTo>
                      <a:pt x="63" y="85"/>
                      <a:pt x="63" y="86"/>
                      <a:pt x="63" y="88"/>
                    </a:cubicBezTo>
                    <a:cubicBezTo>
                      <a:pt x="62" y="93"/>
                      <a:pt x="59" y="100"/>
                      <a:pt x="62" y="105"/>
                    </a:cubicBezTo>
                    <a:cubicBezTo>
                      <a:pt x="63" y="107"/>
                      <a:pt x="74" y="111"/>
                      <a:pt x="74" y="111"/>
                    </a:cubicBezTo>
                    <a:cubicBezTo>
                      <a:pt x="74" y="117"/>
                      <a:pt x="73" y="124"/>
                      <a:pt x="72" y="130"/>
                    </a:cubicBezTo>
                    <a:cubicBezTo>
                      <a:pt x="71" y="133"/>
                      <a:pt x="69" y="137"/>
                      <a:pt x="71" y="141"/>
                    </a:cubicBezTo>
                    <a:cubicBezTo>
                      <a:pt x="73" y="144"/>
                      <a:pt x="76" y="145"/>
                      <a:pt x="77" y="148"/>
                    </a:cubicBezTo>
                    <a:cubicBezTo>
                      <a:pt x="78" y="151"/>
                      <a:pt x="77" y="152"/>
                      <a:pt x="76" y="156"/>
                    </a:cubicBezTo>
                    <a:cubicBezTo>
                      <a:pt x="76" y="160"/>
                      <a:pt x="78" y="161"/>
                      <a:pt x="79" y="165"/>
                    </a:cubicBezTo>
                    <a:cubicBezTo>
                      <a:pt x="80" y="167"/>
                      <a:pt x="80" y="166"/>
                      <a:pt x="81" y="169"/>
                    </a:cubicBezTo>
                    <a:cubicBezTo>
                      <a:pt x="81" y="171"/>
                      <a:pt x="80" y="172"/>
                      <a:pt x="80" y="174"/>
                    </a:cubicBezTo>
                    <a:cubicBezTo>
                      <a:pt x="80" y="178"/>
                      <a:pt x="82" y="181"/>
                      <a:pt x="81" y="184"/>
                    </a:cubicBezTo>
                    <a:cubicBezTo>
                      <a:pt x="79" y="184"/>
                      <a:pt x="75" y="183"/>
                      <a:pt x="72" y="184"/>
                    </a:cubicBezTo>
                    <a:cubicBezTo>
                      <a:pt x="73" y="187"/>
                      <a:pt x="70" y="186"/>
                      <a:pt x="69" y="188"/>
                    </a:cubicBezTo>
                    <a:cubicBezTo>
                      <a:pt x="69" y="191"/>
                      <a:pt x="69" y="194"/>
                      <a:pt x="69" y="196"/>
                    </a:cubicBezTo>
                    <a:cubicBezTo>
                      <a:pt x="66" y="196"/>
                      <a:pt x="64" y="196"/>
                      <a:pt x="62" y="196"/>
                    </a:cubicBezTo>
                    <a:cubicBezTo>
                      <a:pt x="62" y="198"/>
                      <a:pt x="63" y="204"/>
                      <a:pt x="60" y="201"/>
                    </a:cubicBezTo>
                    <a:cubicBezTo>
                      <a:pt x="58" y="199"/>
                      <a:pt x="61" y="196"/>
                      <a:pt x="60" y="194"/>
                    </a:cubicBezTo>
                    <a:cubicBezTo>
                      <a:pt x="56" y="186"/>
                      <a:pt x="39" y="192"/>
                      <a:pt x="35" y="196"/>
                    </a:cubicBezTo>
                    <a:cubicBezTo>
                      <a:pt x="34" y="197"/>
                      <a:pt x="31" y="199"/>
                      <a:pt x="30" y="200"/>
                    </a:cubicBezTo>
                    <a:cubicBezTo>
                      <a:pt x="30" y="200"/>
                      <a:pt x="30" y="201"/>
                      <a:pt x="30" y="201"/>
                    </a:cubicBezTo>
                    <a:cubicBezTo>
                      <a:pt x="32" y="205"/>
                      <a:pt x="36" y="209"/>
                      <a:pt x="35" y="214"/>
                    </a:cubicBezTo>
                    <a:cubicBezTo>
                      <a:pt x="35" y="219"/>
                      <a:pt x="34" y="225"/>
                      <a:pt x="33" y="229"/>
                    </a:cubicBezTo>
                    <a:cubicBezTo>
                      <a:pt x="32" y="239"/>
                      <a:pt x="28" y="231"/>
                      <a:pt x="22" y="237"/>
                    </a:cubicBezTo>
                    <a:cubicBezTo>
                      <a:pt x="18" y="242"/>
                      <a:pt x="25" y="248"/>
                      <a:pt x="30" y="248"/>
                    </a:cubicBezTo>
                    <a:cubicBezTo>
                      <a:pt x="30" y="251"/>
                      <a:pt x="30" y="255"/>
                      <a:pt x="29" y="258"/>
                    </a:cubicBezTo>
                    <a:cubicBezTo>
                      <a:pt x="27" y="263"/>
                      <a:pt x="26" y="261"/>
                      <a:pt x="22" y="264"/>
                    </a:cubicBezTo>
                    <a:cubicBezTo>
                      <a:pt x="19" y="266"/>
                      <a:pt x="20" y="271"/>
                      <a:pt x="17" y="272"/>
                    </a:cubicBezTo>
                    <a:cubicBezTo>
                      <a:pt x="14" y="274"/>
                      <a:pt x="9" y="270"/>
                      <a:pt x="6" y="272"/>
                    </a:cubicBezTo>
                    <a:cubicBezTo>
                      <a:pt x="0" y="277"/>
                      <a:pt x="10" y="286"/>
                      <a:pt x="9" y="292"/>
                    </a:cubicBezTo>
                    <a:cubicBezTo>
                      <a:pt x="9" y="296"/>
                      <a:pt x="5" y="307"/>
                      <a:pt x="1" y="309"/>
                    </a:cubicBezTo>
                    <a:cubicBezTo>
                      <a:pt x="3" y="312"/>
                      <a:pt x="5" y="318"/>
                      <a:pt x="6" y="323"/>
                    </a:cubicBezTo>
                    <a:cubicBezTo>
                      <a:pt x="7" y="324"/>
                      <a:pt x="8" y="325"/>
                      <a:pt x="9" y="326"/>
                    </a:cubicBezTo>
                    <a:cubicBezTo>
                      <a:pt x="10" y="328"/>
                      <a:pt x="8" y="331"/>
                      <a:pt x="9" y="334"/>
                    </a:cubicBezTo>
                    <a:cubicBezTo>
                      <a:pt x="10" y="336"/>
                      <a:pt x="15" y="336"/>
                      <a:pt x="13" y="341"/>
                    </a:cubicBezTo>
                    <a:cubicBezTo>
                      <a:pt x="10" y="345"/>
                      <a:pt x="5" y="342"/>
                      <a:pt x="6" y="349"/>
                    </a:cubicBezTo>
                    <a:cubicBezTo>
                      <a:pt x="7" y="356"/>
                      <a:pt x="16" y="358"/>
                      <a:pt x="15" y="367"/>
                    </a:cubicBezTo>
                    <a:cubicBezTo>
                      <a:pt x="15" y="368"/>
                      <a:pt x="13" y="370"/>
                      <a:pt x="13" y="372"/>
                    </a:cubicBezTo>
                    <a:cubicBezTo>
                      <a:pt x="12" y="373"/>
                      <a:pt x="13" y="375"/>
                      <a:pt x="13" y="376"/>
                    </a:cubicBezTo>
                    <a:cubicBezTo>
                      <a:pt x="13" y="376"/>
                      <a:pt x="13" y="376"/>
                      <a:pt x="13" y="376"/>
                    </a:cubicBezTo>
                    <a:cubicBezTo>
                      <a:pt x="15" y="377"/>
                      <a:pt x="16" y="379"/>
                      <a:pt x="19" y="381"/>
                    </a:cubicBezTo>
                    <a:cubicBezTo>
                      <a:pt x="29" y="389"/>
                      <a:pt x="42" y="389"/>
                      <a:pt x="53" y="393"/>
                    </a:cubicBezTo>
                    <a:cubicBezTo>
                      <a:pt x="62" y="397"/>
                      <a:pt x="58" y="395"/>
                      <a:pt x="55" y="402"/>
                    </a:cubicBezTo>
                    <a:cubicBezTo>
                      <a:pt x="53" y="408"/>
                      <a:pt x="52" y="413"/>
                      <a:pt x="50" y="419"/>
                    </a:cubicBezTo>
                    <a:cubicBezTo>
                      <a:pt x="48" y="423"/>
                      <a:pt x="44" y="429"/>
                      <a:pt x="44" y="434"/>
                    </a:cubicBezTo>
                    <a:cubicBezTo>
                      <a:pt x="44" y="437"/>
                      <a:pt x="44" y="447"/>
                      <a:pt x="45" y="448"/>
                    </a:cubicBezTo>
                    <a:cubicBezTo>
                      <a:pt x="51" y="457"/>
                      <a:pt x="68" y="447"/>
                      <a:pt x="77" y="447"/>
                    </a:cubicBezTo>
                    <a:cubicBezTo>
                      <a:pt x="85" y="447"/>
                      <a:pt x="92" y="449"/>
                      <a:pt x="96" y="454"/>
                    </a:cubicBezTo>
                    <a:cubicBezTo>
                      <a:pt x="100" y="451"/>
                      <a:pt x="103" y="451"/>
                      <a:pt x="109" y="45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7" name="Freeform 630">
                <a:extLst>
                  <a:ext uri="{FF2B5EF4-FFF2-40B4-BE49-F238E27FC236}">
                    <a16:creationId xmlns:a16="http://schemas.microsoft.com/office/drawing/2014/main" id="{945A7FB2-00D4-437B-AE77-6420A166A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081" y="3261452"/>
                <a:ext cx="178423" cy="91423"/>
              </a:xfrm>
              <a:custGeom>
                <a:avLst/>
                <a:gdLst>
                  <a:gd name="T0" fmla="*/ 183 w 205"/>
                  <a:gd name="T1" fmla="*/ 65 h 105"/>
                  <a:gd name="T2" fmla="*/ 186 w 205"/>
                  <a:gd name="T3" fmla="*/ 53 h 105"/>
                  <a:gd name="T4" fmla="*/ 202 w 205"/>
                  <a:gd name="T5" fmla="*/ 53 h 105"/>
                  <a:gd name="T6" fmla="*/ 201 w 205"/>
                  <a:gd name="T7" fmla="*/ 32 h 105"/>
                  <a:gd name="T8" fmla="*/ 196 w 205"/>
                  <a:gd name="T9" fmla="*/ 22 h 105"/>
                  <a:gd name="T10" fmla="*/ 199 w 205"/>
                  <a:gd name="T11" fmla="*/ 12 h 105"/>
                  <a:gd name="T12" fmla="*/ 186 w 205"/>
                  <a:gd name="T13" fmla="*/ 11 h 105"/>
                  <a:gd name="T14" fmla="*/ 172 w 205"/>
                  <a:gd name="T15" fmla="*/ 8 h 105"/>
                  <a:gd name="T16" fmla="*/ 148 w 205"/>
                  <a:gd name="T17" fmla="*/ 1 h 105"/>
                  <a:gd name="T18" fmla="*/ 140 w 205"/>
                  <a:gd name="T19" fmla="*/ 10 h 105"/>
                  <a:gd name="T20" fmla="*/ 140 w 205"/>
                  <a:gd name="T21" fmla="*/ 16 h 105"/>
                  <a:gd name="T22" fmla="*/ 124 w 205"/>
                  <a:gd name="T23" fmla="*/ 18 h 105"/>
                  <a:gd name="T24" fmla="*/ 115 w 205"/>
                  <a:gd name="T25" fmla="*/ 12 h 105"/>
                  <a:gd name="T26" fmla="*/ 114 w 205"/>
                  <a:gd name="T27" fmla="*/ 20 h 105"/>
                  <a:gd name="T28" fmla="*/ 108 w 205"/>
                  <a:gd name="T29" fmla="*/ 20 h 105"/>
                  <a:gd name="T30" fmla="*/ 103 w 205"/>
                  <a:gd name="T31" fmla="*/ 25 h 105"/>
                  <a:gd name="T32" fmla="*/ 100 w 205"/>
                  <a:gd name="T33" fmla="*/ 30 h 105"/>
                  <a:gd name="T34" fmla="*/ 93 w 205"/>
                  <a:gd name="T35" fmla="*/ 32 h 105"/>
                  <a:gd name="T36" fmla="*/ 89 w 205"/>
                  <a:gd name="T37" fmla="*/ 41 h 105"/>
                  <a:gd name="T38" fmla="*/ 94 w 205"/>
                  <a:gd name="T39" fmla="*/ 48 h 105"/>
                  <a:gd name="T40" fmla="*/ 90 w 205"/>
                  <a:gd name="T41" fmla="*/ 52 h 105"/>
                  <a:gd name="T42" fmla="*/ 93 w 205"/>
                  <a:gd name="T43" fmla="*/ 55 h 105"/>
                  <a:gd name="T44" fmla="*/ 95 w 205"/>
                  <a:gd name="T45" fmla="*/ 62 h 105"/>
                  <a:gd name="T46" fmla="*/ 62 w 205"/>
                  <a:gd name="T47" fmla="*/ 57 h 105"/>
                  <a:gd name="T48" fmla="*/ 53 w 205"/>
                  <a:gd name="T49" fmla="*/ 58 h 105"/>
                  <a:gd name="T50" fmla="*/ 45 w 205"/>
                  <a:gd name="T51" fmla="*/ 64 h 105"/>
                  <a:gd name="T52" fmla="*/ 26 w 205"/>
                  <a:gd name="T53" fmla="*/ 59 h 105"/>
                  <a:gd name="T54" fmla="*/ 20 w 205"/>
                  <a:gd name="T55" fmla="*/ 66 h 105"/>
                  <a:gd name="T56" fmla="*/ 13 w 205"/>
                  <a:gd name="T57" fmla="*/ 63 h 105"/>
                  <a:gd name="T58" fmla="*/ 0 w 205"/>
                  <a:gd name="T59" fmla="*/ 62 h 105"/>
                  <a:gd name="T60" fmla="*/ 4 w 205"/>
                  <a:gd name="T61" fmla="*/ 70 h 105"/>
                  <a:gd name="T62" fmla="*/ 3 w 205"/>
                  <a:gd name="T63" fmla="*/ 80 h 105"/>
                  <a:gd name="T64" fmla="*/ 8 w 205"/>
                  <a:gd name="T65" fmla="*/ 83 h 105"/>
                  <a:gd name="T66" fmla="*/ 15 w 205"/>
                  <a:gd name="T67" fmla="*/ 84 h 105"/>
                  <a:gd name="T68" fmla="*/ 22 w 205"/>
                  <a:gd name="T69" fmla="*/ 87 h 105"/>
                  <a:gd name="T70" fmla="*/ 23 w 205"/>
                  <a:gd name="T71" fmla="*/ 87 h 105"/>
                  <a:gd name="T72" fmla="*/ 24 w 205"/>
                  <a:gd name="T73" fmla="*/ 84 h 105"/>
                  <a:gd name="T74" fmla="*/ 40 w 205"/>
                  <a:gd name="T75" fmla="*/ 86 h 105"/>
                  <a:gd name="T76" fmla="*/ 53 w 205"/>
                  <a:gd name="T77" fmla="*/ 79 h 105"/>
                  <a:gd name="T78" fmla="*/ 68 w 205"/>
                  <a:gd name="T79" fmla="*/ 80 h 105"/>
                  <a:gd name="T80" fmla="*/ 77 w 205"/>
                  <a:gd name="T81" fmla="*/ 91 h 105"/>
                  <a:gd name="T82" fmla="*/ 96 w 205"/>
                  <a:gd name="T83" fmla="*/ 96 h 105"/>
                  <a:gd name="T84" fmla="*/ 110 w 205"/>
                  <a:gd name="T85" fmla="*/ 100 h 105"/>
                  <a:gd name="T86" fmla="*/ 140 w 205"/>
                  <a:gd name="T87" fmla="*/ 101 h 105"/>
                  <a:gd name="T88" fmla="*/ 148 w 205"/>
                  <a:gd name="T89" fmla="*/ 95 h 105"/>
                  <a:gd name="T90" fmla="*/ 157 w 205"/>
                  <a:gd name="T91" fmla="*/ 93 h 105"/>
                  <a:gd name="T92" fmla="*/ 175 w 205"/>
                  <a:gd name="T93" fmla="*/ 90 h 105"/>
                  <a:gd name="T94" fmla="*/ 183 w 205"/>
                  <a:gd name="T95" fmla="*/ 6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5" h="105">
                    <a:moveTo>
                      <a:pt x="183" y="65"/>
                    </a:moveTo>
                    <a:cubicBezTo>
                      <a:pt x="194" y="66"/>
                      <a:pt x="189" y="56"/>
                      <a:pt x="186" y="53"/>
                    </a:cubicBezTo>
                    <a:cubicBezTo>
                      <a:pt x="191" y="52"/>
                      <a:pt x="197" y="53"/>
                      <a:pt x="202" y="53"/>
                    </a:cubicBezTo>
                    <a:cubicBezTo>
                      <a:pt x="205" y="46"/>
                      <a:pt x="204" y="39"/>
                      <a:pt x="201" y="32"/>
                    </a:cubicBezTo>
                    <a:cubicBezTo>
                      <a:pt x="198" y="28"/>
                      <a:pt x="196" y="26"/>
                      <a:pt x="196" y="22"/>
                    </a:cubicBezTo>
                    <a:cubicBezTo>
                      <a:pt x="196" y="18"/>
                      <a:pt x="202" y="17"/>
                      <a:pt x="199" y="12"/>
                    </a:cubicBezTo>
                    <a:cubicBezTo>
                      <a:pt x="197" y="9"/>
                      <a:pt x="189" y="11"/>
                      <a:pt x="186" y="11"/>
                    </a:cubicBezTo>
                    <a:cubicBezTo>
                      <a:pt x="181" y="10"/>
                      <a:pt x="177" y="10"/>
                      <a:pt x="172" y="8"/>
                    </a:cubicBezTo>
                    <a:cubicBezTo>
                      <a:pt x="166" y="5"/>
                      <a:pt x="156" y="0"/>
                      <a:pt x="148" y="1"/>
                    </a:cubicBezTo>
                    <a:cubicBezTo>
                      <a:pt x="147" y="5"/>
                      <a:pt x="145" y="10"/>
                      <a:pt x="140" y="10"/>
                    </a:cubicBezTo>
                    <a:cubicBezTo>
                      <a:pt x="141" y="12"/>
                      <a:pt x="140" y="15"/>
                      <a:pt x="140" y="16"/>
                    </a:cubicBezTo>
                    <a:cubicBezTo>
                      <a:pt x="134" y="15"/>
                      <a:pt x="129" y="20"/>
                      <a:pt x="124" y="18"/>
                    </a:cubicBezTo>
                    <a:cubicBezTo>
                      <a:pt x="120" y="17"/>
                      <a:pt x="118" y="13"/>
                      <a:pt x="115" y="12"/>
                    </a:cubicBezTo>
                    <a:cubicBezTo>
                      <a:pt x="116" y="15"/>
                      <a:pt x="116" y="18"/>
                      <a:pt x="114" y="20"/>
                    </a:cubicBezTo>
                    <a:cubicBezTo>
                      <a:pt x="113" y="22"/>
                      <a:pt x="110" y="19"/>
                      <a:pt x="108" y="20"/>
                    </a:cubicBezTo>
                    <a:cubicBezTo>
                      <a:pt x="106" y="22"/>
                      <a:pt x="105" y="24"/>
                      <a:pt x="103" y="25"/>
                    </a:cubicBezTo>
                    <a:cubicBezTo>
                      <a:pt x="102" y="26"/>
                      <a:pt x="101" y="28"/>
                      <a:pt x="100" y="30"/>
                    </a:cubicBezTo>
                    <a:cubicBezTo>
                      <a:pt x="99" y="30"/>
                      <a:pt x="94" y="31"/>
                      <a:pt x="93" y="32"/>
                    </a:cubicBezTo>
                    <a:cubicBezTo>
                      <a:pt x="90" y="34"/>
                      <a:pt x="87" y="38"/>
                      <a:pt x="89" y="41"/>
                    </a:cubicBezTo>
                    <a:cubicBezTo>
                      <a:pt x="91" y="46"/>
                      <a:pt x="95" y="41"/>
                      <a:pt x="94" y="48"/>
                    </a:cubicBezTo>
                    <a:cubicBezTo>
                      <a:pt x="94" y="50"/>
                      <a:pt x="90" y="49"/>
                      <a:pt x="90" y="52"/>
                    </a:cubicBezTo>
                    <a:cubicBezTo>
                      <a:pt x="90" y="54"/>
                      <a:pt x="93" y="54"/>
                      <a:pt x="93" y="55"/>
                    </a:cubicBezTo>
                    <a:cubicBezTo>
                      <a:pt x="93" y="57"/>
                      <a:pt x="96" y="59"/>
                      <a:pt x="95" y="62"/>
                    </a:cubicBezTo>
                    <a:cubicBezTo>
                      <a:pt x="83" y="51"/>
                      <a:pt x="77" y="56"/>
                      <a:pt x="62" y="57"/>
                    </a:cubicBezTo>
                    <a:cubicBezTo>
                      <a:pt x="59" y="57"/>
                      <a:pt x="57" y="56"/>
                      <a:pt x="53" y="58"/>
                    </a:cubicBezTo>
                    <a:cubicBezTo>
                      <a:pt x="50" y="59"/>
                      <a:pt x="48" y="64"/>
                      <a:pt x="45" y="64"/>
                    </a:cubicBezTo>
                    <a:cubicBezTo>
                      <a:pt x="38" y="66"/>
                      <a:pt x="35" y="58"/>
                      <a:pt x="26" y="59"/>
                    </a:cubicBezTo>
                    <a:cubicBezTo>
                      <a:pt x="26" y="63"/>
                      <a:pt x="23" y="65"/>
                      <a:pt x="20" y="66"/>
                    </a:cubicBezTo>
                    <a:cubicBezTo>
                      <a:pt x="14" y="68"/>
                      <a:pt x="17" y="65"/>
                      <a:pt x="13" y="63"/>
                    </a:cubicBezTo>
                    <a:cubicBezTo>
                      <a:pt x="7" y="59"/>
                      <a:pt x="4" y="59"/>
                      <a:pt x="0" y="62"/>
                    </a:cubicBezTo>
                    <a:cubicBezTo>
                      <a:pt x="2" y="64"/>
                      <a:pt x="3" y="67"/>
                      <a:pt x="4" y="70"/>
                    </a:cubicBezTo>
                    <a:cubicBezTo>
                      <a:pt x="4" y="74"/>
                      <a:pt x="1" y="76"/>
                      <a:pt x="3" y="80"/>
                    </a:cubicBezTo>
                    <a:cubicBezTo>
                      <a:pt x="5" y="84"/>
                      <a:pt x="4" y="81"/>
                      <a:pt x="8" y="83"/>
                    </a:cubicBezTo>
                    <a:cubicBezTo>
                      <a:pt x="8" y="83"/>
                      <a:pt x="14" y="84"/>
                      <a:pt x="15" y="84"/>
                    </a:cubicBezTo>
                    <a:cubicBezTo>
                      <a:pt x="17" y="85"/>
                      <a:pt x="19" y="86"/>
                      <a:pt x="22" y="87"/>
                    </a:cubicBezTo>
                    <a:cubicBezTo>
                      <a:pt x="22" y="87"/>
                      <a:pt x="23" y="87"/>
                      <a:pt x="23" y="87"/>
                    </a:cubicBezTo>
                    <a:cubicBezTo>
                      <a:pt x="23" y="86"/>
                      <a:pt x="24" y="85"/>
                      <a:pt x="24" y="84"/>
                    </a:cubicBezTo>
                    <a:cubicBezTo>
                      <a:pt x="31" y="87"/>
                      <a:pt x="33" y="90"/>
                      <a:pt x="40" y="86"/>
                    </a:cubicBezTo>
                    <a:cubicBezTo>
                      <a:pt x="45" y="84"/>
                      <a:pt x="47" y="81"/>
                      <a:pt x="53" y="79"/>
                    </a:cubicBezTo>
                    <a:cubicBezTo>
                      <a:pt x="60" y="78"/>
                      <a:pt x="63" y="77"/>
                      <a:pt x="68" y="80"/>
                    </a:cubicBezTo>
                    <a:cubicBezTo>
                      <a:pt x="73" y="83"/>
                      <a:pt x="72" y="86"/>
                      <a:pt x="77" y="91"/>
                    </a:cubicBezTo>
                    <a:cubicBezTo>
                      <a:pt x="82" y="95"/>
                      <a:pt x="90" y="95"/>
                      <a:pt x="96" y="96"/>
                    </a:cubicBezTo>
                    <a:cubicBezTo>
                      <a:pt x="101" y="96"/>
                      <a:pt x="105" y="99"/>
                      <a:pt x="110" y="100"/>
                    </a:cubicBezTo>
                    <a:cubicBezTo>
                      <a:pt x="118" y="101"/>
                      <a:pt x="134" y="105"/>
                      <a:pt x="140" y="101"/>
                    </a:cubicBezTo>
                    <a:cubicBezTo>
                      <a:pt x="143" y="100"/>
                      <a:pt x="144" y="96"/>
                      <a:pt x="148" y="95"/>
                    </a:cubicBezTo>
                    <a:cubicBezTo>
                      <a:pt x="151" y="93"/>
                      <a:pt x="153" y="94"/>
                      <a:pt x="157" y="93"/>
                    </a:cubicBezTo>
                    <a:cubicBezTo>
                      <a:pt x="161" y="92"/>
                      <a:pt x="170" y="92"/>
                      <a:pt x="175" y="90"/>
                    </a:cubicBezTo>
                    <a:cubicBezTo>
                      <a:pt x="180" y="82"/>
                      <a:pt x="185" y="77"/>
                      <a:pt x="183" y="65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8" name="Freeform 631">
                <a:extLst>
                  <a:ext uri="{FF2B5EF4-FFF2-40B4-BE49-F238E27FC236}">
                    <a16:creationId xmlns:a16="http://schemas.microsoft.com/office/drawing/2014/main" id="{955D9D02-5AEA-48D7-B66A-00E99C748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250" y="3038423"/>
                <a:ext cx="233351" cy="221923"/>
              </a:xfrm>
              <a:custGeom>
                <a:avLst/>
                <a:gdLst>
                  <a:gd name="T0" fmla="*/ 61 w 268"/>
                  <a:gd name="T1" fmla="*/ 194 h 255"/>
                  <a:gd name="T2" fmla="*/ 58 w 268"/>
                  <a:gd name="T3" fmla="*/ 198 h 255"/>
                  <a:gd name="T4" fmla="*/ 67 w 268"/>
                  <a:gd name="T5" fmla="*/ 209 h 255"/>
                  <a:gd name="T6" fmla="*/ 78 w 268"/>
                  <a:gd name="T7" fmla="*/ 207 h 255"/>
                  <a:gd name="T8" fmla="*/ 77 w 268"/>
                  <a:gd name="T9" fmla="*/ 199 h 255"/>
                  <a:gd name="T10" fmla="*/ 89 w 268"/>
                  <a:gd name="T11" fmla="*/ 205 h 255"/>
                  <a:gd name="T12" fmla="*/ 99 w 268"/>
                  <a:gd name="T13" fmla="*/ 207 h 255"/>
                  <a:gd name="T14" fmla="*/ 95 w 268"/>
                  <a:gd name="T15" fmla="*/ 210 h 255"/>
                  <a:gd name="T16" fmla="*/ 103 w 268"/>
                  <a:gd name="T17" fmla="*/ 217 h 255"/>
                  <a:gd name="T18" fmla="*/ 118 w 268"/>
                  <a:gd name="T19" fmla="*/ 219 h 255"/>
                  <a:gd name="T20" fmla="*/ 127 w 268"/>
                  <a:gd name="T21" fmla="*/ 231 h 255"/>
                  <a:gd name="T22" fmla="*/ 133 w 268"/>
                  <a:gd name="T23" fmla="*/ 242 h 255"/>
                  <a:gd name="T24" fmla="*/ 141 w 268"/>
                  <a:gd name="T25" fmla="*/ 236 h 255"/>
                  <a:gd name="T26" fmla="*/ 147 w 268"/>
                  <a:gd name="T27" fmla="*/ 237 h 255"/>
                  <a:gd name="T28" fmla="*/ 154 w 268"/>
                  <a:gd name="T29" fmla="*/ 248 h 255"/>
                  <a:gd name="T30" fmla="*/ 167 w 268"/>
                  <a:gd name="T31" fmla="*/ 243 h 255"/>
                  <a:gd name="T32" fmla="*/ 179 w 268"/>
                  <a:gd name="T33" fmla="*/ 243 h 255"/>
                  <a:gd name="T34" fmla="*/ 193 w 268"/>
                  <a:gd name="T35" fmla="*/ 239 h 255"/>
                  <a:gd name="T36" fmla="*/ 209 w 268"/>
                  <a:gd name="T37" fmla="*/ 244 h 255"/>
                  <a:gd name="T38" fmla="*/ 236 w 268"/>
                  <a:gd name="T39" fmla="*/ 255 h 255"/>
                  <a:gd name="T40" fmla="*/ 232 w 268"/>
                  <a:gd name="T41" fmla="*/ 239 h 255"/>
                  <a:gd name="T42" fmla="*/ 237 w 268"/>
                  <a:gd name="T43" fmla="*/ 225 h 255"/>
                  <a:gd name="T44" fmla="*/ 259 w 268"/>
                  <a:gd name="T45" fmla="*/ 197 h 255"/>
                  <a:gd name="T46" fmla="*/ 268 w 268"/>
                  <a:gd name="T47" fmla="*/ 188 h 255"/>
                  <a:gd name="T48" fmla="*/ 261 w 268"/>
                  <a:gd name="T49" fmla="*/ 170 h 255"/>
                  <a:gd name="T50" fmla="*/ 255 w 268"/>
                  <a:gd name="T51" fmla="*/ 147 h 255"/>
                  <a:gd name="T52" fmla="*/ 256 w 268"/>
                  <a:gd name="T53" fmla="*/ 126 h 255"/>
                  <a:gd name="T54" fmla="*/ 244 w 268"/>
                  <a:gd name="T55" fmla="*/ 119 h 255"/>
                  <a:gd name="T56" fmla="*/ 244 w 268"/>
                  <a:gd name="T57" fmla="*/ 118 h 255"/>
                  <a:gd name="T58" fmla="*/ 255 w 268"/>
                  <a:gd name="T59" fmla="*/ 105 h 255"/>
                  <a:gd name="T60" fmla="*/ 264 w 268"/>
                  <a:gd name="T61" fmla="*/ 97 h 255"/>
                  <a:gd name="T62" fmla="*/ 254 w 268"/>
                  <a:gd name="T63" fmla="*/ 62 h 255"/>
                  <a:gd name="T64" fmla="*/ 247 w 268"/>
                  <a:gd name="T65" fmla="*/ 32 h 255"/>
                  <a:gd name="T66" fmla="*/ 219 w 268"/>
                  <a:gd name="T67" fmla="*/ 27 h 255"/>
                  <a:gd name="T68" fmla="*/ 182 w 268"/>
                  <a:gd name="T69" fmla="*/ 23 h 255"/>
                  <a:gd name="T70" fmla="*/ 155 w 268"/>
                  <a:gd name="T71" fmla="*/ 19 h 255"/>
                  <a:gd name="T72" fmla="*/ 151 w 268"/>
                  <a:gd name="T73" fmla="*/ 23 h 255"/>
                  <a:gd name="T74" fmla="*/ 126 w 268"/>
                  <a:gd name="T75" fmla="*/ 19 h 255"/>
                  <a:gd name="T76" fmla="*/ 118 w 268"/>
                  <a:gd name="T77" fmla="*/ 10 h 255"/>
                  <a:gd name="T78" fmla="*/ 112 w 268"/>
                  <a:gd name="T79" fmla="*/ 2 h 255"/>
                  <a:gd name="T80" fmla="*/ 93 w 268"/>
                  <a:gd name="T81" fmla="*/ 6 h 255"/>
                  <a:gd name="T82" fmla="*/ 77 w 268"/>
                  <a:gd name="T83" fmla="*/ 16 h 255"/>
                  <a:gd name="T84" fmla="*/ 66 w 268"/>
                  <a:gd name="T85" fmla="*/ 17 h 255"/>
                  <a:gd name="T86" fmla="*/ 62 w 268"/>
                  <a:gd name="T87" fmla="*/ 24 h 255"/>
                  <a:gd name="T88" fmla="*/ 49 w 268"/>
                  <a:gd name="T89" fmla="*/ 32 h 255"/>
                  <a:gd name="T90" fmla="*/ 26 w 268"/>
                  <a:gd name="T91" fmla="*/ 39 h 255"/>
                  <a:gd name="T92" fmla="*/ 9 w 268"/>
                  <a:gd name="T93" fmla="*/ 46 h 255"/>
                  <a:gd name="T94" fmla="*/ 5 w 268"/>
                  <a:gd name="T95" fmla="*/ 45 h 255"/>
                  <a:gd name="T96" fmla="*/ 7 w 268"/>
                  <a:gd name="T97" fmla="*/ 69 h 255"/>
                  <a:gd name="T98" fmla="*/ 9 w 268"/>
                  <a:gd name="T99" fmla="*/ 83 h 255"/>
                  <a:gd name="T100" fmla="*/ 3 w 268"/>
                  <a:gd name="T101" fmla="*/ 95 h 255"/>
                  <a:gd name="T102" fmla="*/ 14 w 268"/>
                  <a:gd name="T103" fmla="*/ 106 h 255"/>
                  <a:gd name="T104" fmla="*/ 17 w 268"/>
                  <a:gd name="T105" fmla="*/ 119 h 255"/>
                  <a:gd name="T106" fmla="*/ 17 w 268"/>
                  <a:gd name="T107" fmla="*/ 146 h 255"/>
                  <a:gd name="T108" fmla="*/ 26 w 268"/>
                  <a:gd name="T109" fmla="*/ 170 h 255"/>
                  <a:gd name="T110" fmla="*/ 24 w 268"/>
                  <a:gd name="T111" fmla="*/ 178 h 255"/>
                  <a:gd name="T112" fmla="*/ 46 w 268"/>
                  <a:gd name="T113" fmla="*/ 186 h 255"/>
                  <a:gd name="T114" fmla="*/ 61 w 268"/>
                  <a:gd name="T115" fmla="*/ 19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68" h="255">
                    <a:moveTo>
                      <a:pt x="61" y="194"/>
                    </a:moveTo>
                    <a:cubicBezTo>
                      <a:pt x="58" y="195"/>
                      <a:pt x="59" y="196"/>
                      <a:pt x="58" y="198"/>
                    </a:cubicBezTo>
                    <a:cubicBezTo>
                      <a:pt x="62" y="201"/>
                      <a:pt x="63" y="206"/>
                      <a:pt x="67" y="209"/>
                    </a:cubicBezTo>
                    <a:cubicBezTo>
                      <a:pt x="73" y="213"/>
                      <a:pt x="71" y="207"/>
                      <a:pt x="78" y="207"/>
                    </a:cubicBezTo>
                    <a:cubicBezTo>
                      <a:pt x="79" y="204"/>
                      <a:pt x="79" y="201"/>
                      <a:pt x="77" y="199"/>
                    </a:cubicBezTo>
                    <a:cubicBezTo>
                      <a:pt x="83" y="197"/>
                      <a:pt x="85" y="204"/>
                      <a:pt x="89" y="205"/>
                    </a:cubicBezTo>
                    <a:cubicBezTo>
                      <a:pt x="93" y="206"/>
                      <a:pt x="98" y="201"/>
                      <a:pt x="99" y="207"/>
                    </a:cubicBezTo>
                    <a:cubicBezTo>
                      <a:pt x="95" y="208"/>
                      <a:pt x="96" y="209"/>
                      <a:pt x="95" y="210"/>
                    </a:cubicBezTo>
                    <a:cubicBezTo>
                      <a:pt x="99" y="211"/>
                      <a:pt x="100" y="215"/>
                      <a:pt x="103" y="217"/>
                    </a:cubicBezTo>
                    <a:cubicBezTo>
                      <a:pt x="108" y="218"/>
                      <a:pt x="113" y="216"/>
                      <a:pt x="118" y="219"/>
                    </a:cubicBezTo>
                    <a:cubicBezTo>
                      <a:pt x="121" y="221"/>
                      <a:pt x="124" y="227"/>
                      <a:pt x="127" y="231"/>
                    </a:cubicBezTo>
                    <a:cubicBezTo>
                      <a:pt x="128" y="233"/>
                      <a:pt x="132" y="239"/>
                      <a:pt x="133" y="242"/>
                    </a:cubicBezTo>
                    <a:cubicBezTo>
                      <a:pt x="136" y="240"/>
                      <a:pt x="137" y="237"/>
                      <a:pt x="141" y="236"/>
                    </a:cubicBezTo>
                    <a:cubicBezTo>
                      <a:pt x="147" y="234"/>
                      <a:pt x="142" y="235"/>
                      <a:pt x="147" y="237"/>
                    </a:cubicBezTo>
                    <a:cubicBezTo>
                      <a:pt x="152" y="239"/>
                      <a:pt x="155" y="242"/>
                      <a:pt x="154" y="248"/>
                    </a:cubicBezTo>
                    <a:cubicBezTo>
                      <a:pt x="162" y="252"/>
                      <a:pt x="162" y="245"/>
                      <a:pt x="167" y="243"/>
                    </a:cubicBezTo>
                    <a:cubicBezTo>
                      <a:pt x="171" y="241"/>
                      <a:pt x="175" y="243"/>
                      <a:pt x="179" y="243"/>
                    </a:cubicBezTo>
                    <a:cubicBezTo>
                      <a:pt x="184" y="243"/>
                      <a:pt x="187" y="240"/>
                      <a:pt x="193" y="239"/>
                    </a:cubicBezTo>
                    <a:cubicBezTo>
                      <a:pt x="199" y="238"/>
                      <a:pt x="204" y="241"/>
                      <a:pt x="209" y="244"/>
                    </a:cubicBezTo>
                    <a:cubicBezTo>
                      <a:pt x="217" y="249"/>
                      <a:pt x="225" y="254"/>
                      <a:pt x="236" y="255"/>
                    </a:cubicBezTo>
                    <a:cubicBezTo>
                      <a:pt x="233" y="250"/>
                      <a:pt x="233" y="245"/>
                      <a:pt x="232" y="239"/>
                    </a:cubicBezTo>
                    <a:cubicBezTo>
                      <a:pt x="231" y="230"/>
                      <a:pt x="230" y="232"/>
                      <a:pt x="237" y="225"/>
                    </a:cubicBezTo>
                    <a:cubicBezTo>
                      <a:pt x="244" y="217"/>
                      <a:pt x="250" y="204"/>
                      <a:pt x="259" y="197"/>
                    </a:cubicBezTo>
                    <a:cubicBezTo>
                      <a:pt x="264" y="194"/>
                      <a:pt x="268" y="197"/>
                      <a:pt x="268" y="188"/>
                    </a:cubicBezTo>
                    <a:cubicBezTo>
                      <a:pt x="268" y="181"/>
                      <a:pt x="264" y="176"/>
                      <a:pt x="261" y="170"/>
                    </a:cubicBezTo>
                    <a:cubicBezTo>
                      <a:pt x="258" y="163"/>
                      <a:pt x="256" y="155"/>
                      <a:pt x="255" y="147"/>
                    </a:cubicBezTo>
                    <a:cubicBezTo>
                      <a:pt x="254" y="140"/>
                      <a:pt x="256" y="134"/>
                      <a:pt x="256" y="126"/>
                    </a:cubicBezTo>
                    <a:cubicBezTo>
                      <a:pt x="250" y="125"/>
                      <a:pt x="249" y="121"/>
                      <a:pt x="244" y="119"/>
                    </a:cubicBezTo>
                    <a:cubicBezTo>
                      <a:pt x="244" y="119"/>
                      <a:pt x="244" y="118"/>
                      <a:pt x="244" y="118"/>
                    </a:cubicBezTo>
                    <a:cubicBezTo>
                      <a:pt x="248" y="113"/>
                      <a:pt x="250" y="108"/>
                      <a:pt x="255" y="105"/>
                    </a:cubicBezTo>
                    <a:cubicBezTo>
                      <a:pt x="260" y="102"/>
                      <a:pt x="263" y="103"/>
                      <a:pt x="264" y="97"/>
                    </a:cubicBezTo>
                    <a:cubicBezTo>
                      <a:pt x="266" y="86"/>
                      <a:pt x="257" y="72"/>
                      <a:pt x="254" y="62"/>
                    </a:cubicBezTo>
                    <a:cubicBezTo>
                      <a:pt x="252" y="54"/>
                      <a:pt x="252" y="38"/>
                      <a:pt x="247" y="32"/>
                    </a:cubicBezTo>
                    <a:cubicBezTo>
                      <a:pt x="239" y="22"/>
                      <a:pt x="229" y="26"/>
                      <a:pt x="219" y="27"/>
                    </a:cubicBezTo>
                    <a:cubicBezTo>
                      <a:pt x="207" y="27"/>
                      <a:pt x="194" y="24"/>
                      <a:pt x="182" y="23"/>
                    </a:cubicBezTo>
                    <a:cubicBezTo>
                      <a:pt x="171" y="23"/>
                      <a:pt x="163" y="24"/>
                      <a:pt x="155" y="19"/>
                    </a:cubicBezTo>
                    <a:cubicBezTo>
                      <a:pt x="154" y="21"/>
                      <a:pt x="152" y="22"/>
                      <a:pt x="151" y="23"/>
                    </a:cubicBezTo>
                    <a:cubicBezTo>
                      <a:pt x="144" y="24"/>
                      <a:pt x="132" y="22"/>
                      <a:pt x="126" y="19"/>
                    </a:cubicBezTo>
                    <a:cubicBezTo>
                      <a:pt x="120" y="16"/>
                      <a:pt x="121" y="16"/>
                      <a:pt x="118" y="10"/>
                    </a:cubicBezTo>
                    <a:cubicBezTo>
                      <a:pt x="117" y="8"/>
                      <a:pt x="115" y="3"/>
                      <a:pt x="112" y="2"/>
                    </a:cubicBezTo>
                    <a:cubicBezTo>
                      <a:pt x="108" y="0"/>
                      <a:pt x="97" y="5"/>
                      <a:pt x="93" y="6"/>
                    </a:cubicBezTo>
                    <a:cubicBezTo>
                      <a:pt x="85" y="8"/>
                      <a:pt x="83" y="13"/>
                      <a:pt x="77" y="16"/>
                    </a:cubicBezTo>
                    <a:cubicBezTo>
                      <a:pt x="74" y="18"/>
                      <a:pt x="69" y="15"/>
                      <a:pt x="66" y="17"/>
                    </a:cubicBezTo>
                    <a:cubicBezTo>
                      <a:pt x="62" y="19"/>
                      <a:pt x="63" y="21"/>
                      <a:pt x="62" y="24"/>
                    </a:cubicBezTo>
                    <a:cubicBezTo>
                      <a:pt x="58" y="30"/>
                      <a:pt x="57" y="29"/>
                      <a:pt x="49" y="32"/>
                    </a:cubicBezTo>
                    <a:cubicBezTo>
                      <a:pt x="41" y="34"/>
                      <a:pt x="33" y="37"/>
                      <a:pt x="26" y="39"/>
                    </a:cubicBezTo>
                    <a:cubicBezTo>
                      <a:pt x="21" y="41"/>
                      <a:pt x="13" y="47"/>
                      <a:pt x="9" y="46"/>
                    </a:cubicBezTo>
                    <a:cubicBezTo>
                      <a:pt x="7" y="46"/>
                      <a:pt x="6" y="45"/>
                      <a:pt x="5" y="45"/>
                    </a:cubicBezTo>
                    <a:cubicBezTo>
                      <a:pt x="5" y="53"/>
                      <a:pt x="6" y="60"/>
                      <a:pt x="7" y="69"/>
                    </a:cubicBezTo>
                    <a:cubicBezTo>
                      <a:pt x="8" y="73"/>
                      <a:pt x="10" y="78"/>
                      <a:pt x="9" y="83"/>
                    </a:cubicBezTo>
                    <a:cubicBezTo>
                      <a:pt x="7" y="88"/>
                      <a:pt x="0" y="89"/>
                      <a:pt x="3" y="95"/>
                    </a:cubicBezTo>
                    <a:cubicBezTo>
                      <a:pt x="5" y="100"/>
                      <a:pt x="12" y="99"/>
                      <a:pt x="14" y="106"/>
                    </a:cubicBezTo>
                    <a:cubicBezTo>
                      <a:pt x="15" y="110"/>
                      <a:pt x="16" y="115"/>
                      <a:pt x="17" y="119"/>
                    </a:cubicBezTo>
                    <a:cubicBezTo>
                      <a:pt x="19" y="129"/>
                      <a:pt x="14" y="138"/>
                      <a:pt x="17" y="146"/>
                    </a:cubicBezTo>
                    <a:cubicBezTo>
                      <a:pt x="21" y="155"/>
                      <a:pt x="27" y="158"/>
                      <a:pt x="26" y="170"/>
                    </a:cubicBezTo>
                    <a:cubicBezTo>
                      <a:pt x="26" y="174"/>
                      <a:pt x="25" y="176"/>
                      <a:pt x="24" y="178"/>
                    </a:cubicBezTo>
                    <a:cubicBezTo>
                      <a:pt x="31" y="180"/>
                      <a:pt x="39" y="184"/>
                      <a:pt x="46" y="186"/>
                    </a:cubicBezTo>
                    <a:cubicBezTo>
                      <a:pt x="51" y="188"/>
                      <a:pt x="63" y="187"/>
                      <a:pt x="61" y="19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39" name="Freeform 632">
                <a:extLst>
                  <a:ext uri="{FF2B5EF4-FFF2-40B4-BE49-F238E27FC236}">
                    <a16:creationId xmlns:a16="http://schemas.microsoft.com/office/drawing/2014/main" id="{F782F6D1-5F1A-4AA2-B638-B1C4EABB4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907" y="3193253"/>
                <a:ext cx="157779" cy="85525"/>
              </a:xfrm>
              <a:custGeom>
                <a:avLst/>
                <a:gdLst>
                  <a:gd name="T0" fmla="*/ 139 w 181"/>
                  <a:gd name="T1" fmla="*/ 83 h 98"/>
                  <a:gd name="T2" fmla="*/ 156 w 181"/>
                  <a:gd name="T3" fmla="*/ 81 h 98"/>
                  <a:gd name="T4" fmla="*/ 165 w 181"/>
                  <a:gd name="T5" fmla="*/ 66 h 98"/>
                  <a:gd name="T6" fmla="*/ 174 w 181"/>
                  <a:gd name="T7" fmla="*/ 61 h 98"/>
                  <a:gd name="T8" fmla="*/ 181 w 181"/>
                  <a:gd name="T9" fmla="*/ 56 h 98"/>
                  <a:gd name="T10" fmla="*/ 179 w 181"/>
                  <a:gd name="T11" fmla="*/ 53 h 98"/>
                  <a:gd name="T12" fmla="*/ 170 w 181"/>
                  <a:gd name="T13" fmla="*/ 41 h 98"/>
                  <a:gd name="T14" fmla="*/ 155 w 181"/>
                  <a:gd name="T15" fmla="*/ 39 h 98"/>
                  <a:gd name="T16" fmla="*/ 147 w 181"/>
                  <a:gd name="T17" fmla="*/ 32 h 98"/>
                  <a:gd name="T18" fmla="*/ 151 w 181"/>
                  <a:gd name="T19" fmla="*/ 29 h 98"/>
                  <a:gd name="T20" fmla="*/ 141 w 181"/>
                  <a:gd name="T21" fmla="*/ 27 h 98"/>
                  <a:gd name="T22" fmla="*/ 129 w 181"/>
                  <a:gd name="T23" fmla="*/ 21 h 98"/>
                  <a:gd name="T24" fmla="*/ 130 w 181"/>
                  <a:gd name="T25" fmla="*/ 29 h 98"/>
                  <a:gd name="T26" fmla="*/ 119 w 181"/>
                  <a:gd name="T27" fmla="*/ 31 h 98"/>
                  <a:gd name="T28" fmla="*/ 110 w 181"/>
                  <a:gd name="T29" fmla="*/ 20 h 98"/>
                  <a:gd name="T30" fmla="*/ 113 w 181"/>
                  <a:gd name="T31" fmla="*/ 16 h 98"/>
                  <a:gd name="T32" fmla="*/ 98 w 181"/>
                  <a:gd name="T33" fmla="*/ 8 h 98"/>
                  <a:gd name="T34" fmla="*/ 76 w 181"/>
                  <a:gd name="T35" fmla="*/ 0 h 98"/>
                  <a:gd name="T36" fmla="*/ 61 w 181"/>
                  <a:gd name="T37" fmla="*/ 2 h 98"/>
                  <a:gd name="T38" fmla="*/ 31 w 181"/>
                  <a:gd name="T39" fmla="*/ 13 h 98"/>
                  <a:gd name="T40" fmla="*/ 14 w 181"/>
                  <a:gd name="T41" fmla="*/ 23 h 98"/>
                  <a:gd name="T42" fmla="*/ 6 w 181"/>
                  <a:gd name="T43" fmla="*/ 26 h 98"/>
                  <a:gd name="T44" fmla="*/ 0 w 181"/>
                  <a:gd name="T45" fmla="*/ 31 h 98"/>
                  <a:gd name="T46" fmla="*/ 10 w 181"/>
                  <a:gd name="T47" fmla="*/ 43 h 98"/>
                  <a:gd name="T48" fmla="*/ 9 w 181"/>
                  <a:gd name="T49" fmla="*/ 49 h 98"/>
                  <a:gd name="T50" fmla="*/ 12 w 181"/>
                  <a:gd name="T51" fmla="*/ 56 h 98"/>
                  <a:gd name="T52" fmla="*/ 22 w 181"/>
                  <a:gd name="T53" fmla="*/ 67 h 98"/>
                  <a:gd name="T54" fmla="*/ 27 w 181"/>
                  <a:gd name="T55" fmla="*/ 71 h 98"/>
                  <a:gd name="T56" fmla="*/ 30 w 181"/>
                  <a:gd name="T57" fmla="*/ 78 h 98"/>
                  <a:gd name="T58" fmla="*/ 43 w 181"/>
                  <a:gd name="T59" fmla="*/ 84 h 98"/>
                  <a:gd name="T60" fmla="*/ 45 w 181"/>
                  <a:gd name="T61" fmla="*/ 90 h 98"/>
                  <a:gd name="T62" fmla="*/ 54 w 181"/>
                  <a:gd name="T63" fmla="*/ 96 h 98"/>
                  <a:gd name="T64" fmla="*/ 70 w 181"/>
                  <a:gd name="T65" fmla="*/ 94 h 98"/>
                  <a:gd name="T66" fmla="*/ 70 w 181"/>
                  <a:gd name="T67" fmla="*/ 88 h 98"/>
                  <a:gd name="T68" fmla="*/ 78 w 181"/>
                  <a:gd name="T69" fmla="*/ 79 h 98"/>
                  <a:gd name="T70" fmla="*/ 102 w 181"/>
                  <a:gd name="T71" fmla="*/ 86 h 98"/>
                  <a:gd name="T72" fmla="*/ 116 w 181"/>
                  <a:gd name="T73" fmla="*/ 89 h 98"/>
                  <a:gd name="T74" fmla="*/ 129 w 181"/>
                  <a:gd name="T75" fmla="*/ 90 h 98"/>
                  <a:gd name="T76" fmla="*/ 130 w 181"/>
                  <a:gd name="T77" fmla="*/ 94 h 98"/>
                  <a:gd name="T78" fmla="*/ 139 w 181"/>
                  <a:gd name="T79" fmla="*/ 8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1" h="98">
                    <a:moveTo>
                      <a:pt x="139" y="83"/>
                    </a:moveTo>
                    <a:cubicBezTo>
                      <a:pt x="146" y="82"/>
                      <a:pt x="149" y="86"/>
                      <a:pt x="156" y="81"/>
                    </a:cubicBezTo>
                    <a:cubicBezTo>
                      <a:pt x="160" y="77"/>
                      <a:pt x="162" y="70"/>
                      <a:pt x="165" y="66"/>
                    </a:cubicBezTo>
                    <a:cubicBezTo>
                      <a:pt x="168" y="62"/>
                      <a:pt x="171" y="63"/>
                      <a:pt x="174" y="61"/>
                    </a:cubicBezTo>
                    <a:cubicBezTo>
                      <a:pt x="176" y="60"/>
                      <a:pt x="178" y="57"/>
                      <a:pt x="181" y="56"/>
                    </a:cubicBezTo>
                    <a:cubicBezTo>
                      <a:pt x="180" y="55"/>
                      <a:pt x="179" y="53"/>
                      <a:pt x="179" y="53"/>
                    </a:cubicBezTo>
                    <a:cubicBezTo>
                      <a:pt x="176" y="49"/>
                      <a:pt x="173" y="43"/>
                      <a:pt x="170" y="41"/>
                    </a:cubicBezTo>
                    <a:cubicBezTo>
                      <a:pt x="165" y="38"/>
                      <a:pt x="160" y="40"/>
                      <a:pt x="155" y="39"/>
                    </a:cubicBezTo>
                    <a:cubicBezTo>
                      <a:pt x="152" y="37"/>
                      <a:pt x="151" y="33"/>
                      <a:pt x="147" y="32"/>
                    </a:cubicBezTo>
                    <a:cubicBezTo>
                      <a:pt x="148" y="31"/>
                      <a:pt x="147" y="30"/>
                      <a:pt x="151" y="29"/>
                    </a:cubicBezTo>
                    <a:cubicBezTo>
                      <a:pt x="150" y="23"/>
                      <a:pt x="145" y="28"/>
                      <a:pt x="141" y="27"/>
                    </a:cubicBezTo>
                    <a:cubicBezTo>
                      <a:pt x="137" y="26"/>
                      <a:pt x="135" y="19"/>
                      <a:pt x="129" y="21"/>
                    </a:cubicBezTo>
                    <a:cubicBezTo>
                      <a:pt x="131" y="23"/>
                      <a:pt x="131" y="26"/>
                      <a:pt x="130" y="29"/>
                    </a:cubicBezTo>
                    <a:cubicBezTo>
                      <a:pt x="123" y="29"/>
                      <a:pt x="125" y="35"/>
                      <a:pt x="119" y="31"/>
                    </a:cubicBezTo>
                    <a:cubicBezTo>
                      <a:pt x="115" y="28"/>
                      <a:pt x="114" y="23"/>
                      <a:pt x="110" y="20"/>
                    </a:cubicBezTo>
                    <a:cubicBezTo>
                      <a:pt x="111" y="18"/>
                      <a:pt x="110" y="17"/>
                      <a:pt x="113" y="16"/>
                    </a:cubicBezTo>
                    <a:cubicBezTo>
                      <a:pt x="115" y="9"/>
                      <a:pt x="103" y="10"/>
                      <a:pt x="98" y="8"/>
                    </a:cubicBezTo>
                    <a:cubicBezTo>
                      <a:pt x="91" y="6"/>
                      <a:pt x="83" y="2"/>
                      <a:pt x="76" y="0"/>
                    </a:cubicBezTo>
                    <a:cubicBezTo>
                      <a:pt x="73" y="3"/>
                      <a:pt x="68" y="2"/>
                      <a:pt x="61" y="2"/>
                    </a:cubicBezTo>
                    <a:cubicBezTo>
                      <a:pt x="50" y="2"/>
                      <a:pt x="40" y="9"/>
                      <a:pt x="31" y="13"/>
                    </a:cubicBezTo>
                    <a:cubicBezTo>
                      <a:pt x="25" y="16"/>
                      <a:pt x="20" y="20"/>
                      <a:pt x="14" y="23"/>
                    </a:cubicBezTo>
                    <a:cubicBezTo>
                      <a:pt x="11" y="24"/>
                      <a:pt x="9" y="24"/>
                      <a:pt x="6" y="26"/>
                    </a:cubicBezTo>
                    <a:cubicBezTo>
                      <a:pt x="3" y="27"/>
                      <a:pt x="7" y="32"/>
                      <a:pt x="0" y="31"/>
                    </a:cubicBezTo>
                    <a:cubicBezTo>
                      <a:pt x="0" y="37"/>
                      <a:pt x="9" y="37"/>
                      <a:pt x="10" y="43"/>
                    </a:cubicBezTo>
                    <a:cubicBezTo>
                      <a:pt x="11" y="46"/>
                      <a:pt x="9" y="47"/>
                      <a:pt x="9" y="49"/>
                    </a:cubicBezTo>
                    <a:cubicBezTo>
                      <a:pt x="10" y="52"/>
                      <a:pt x="11" y="53"/>
                      <a:pt x="12" y="56"/>
                    </a:cubicBezTo>
                    <a:cubicBezTo>
                      <a:pt x="15" y="62"/>
                      <a:pt x="17" y="64"/>
                      <a:pt x="22" y="67"/>
                    </a:cubicBezTo>
                    <a:cubicBezTo>
                      <a:pt x="23" y="69"/>
                      <a:pt x="25" y="69"/>
                      <a:pt x="27" y="71"/>
                    </a:cubicBezTo>
                    <a:cubicBezTo>
                      <a:pt x="29" y="72"/>
                      <a:pt x="28" y="76"/>
                      <a:pt x="30" y="78"/>
                    </a:cubicBezTo>
                    <a:cubicBezTo>
                      <a:pt x="35" y="81"/>
                      <a:pt x="39" y="79"/>
                      <a:pt x="43" y="84"/>
                    </a:cubicBezTo>
                    <a:cubicBezTo>
                      <a:pt x="44" y="85"/>
                      <a:pt x="44" y="87"/>
                      <a:pt x="45" y="90"/>
                    </a:cubicBezTo>
                    <a:cubicBezTo>
                      <a:pt x="48" y="91"/>
                      <a:pt x="50" y="95"/>
                      <a:pt x="54" y="96"/>
                    </a:cubicBezTo>
                    <a:cubicBezTo>
                      <a:pt x="59" y="98"/>
                      <a:pt x="64" y="93"/>
                      <a:pt x="70" y="94"/>
                    </a:cubicBezTo>
                    <a:cubicBezTo>
                      <a:pt x="70" y="93"/>
                      <a:pt x="71" y="90"/>
                      <a:pt x="70" y="88"/>
                    </a:cubicBezTo>
                    <a:cubicBezTo>
                      <a:pt x="75" y="88"/>
                      <a:pt x="77" y="83"/>
                      <a:pt x="78" y="79"/>
                    </a:cubicBezTo>
                    <a:cubicBezTo>
                      <a:pt x="86" y="78"/>
                      <a:pt x="96" y="83"/>
                      <a:pt x="102" y="86"/>
                    </a:cubicBezTo>
                    <a:cubicBezTo>
                      <a:pt x="107" y="88"/>
                      <a:pt x="111" y="88"/>
                      <a:pt x="116" y="89"/>
                    </a:cubicBezTo>
                    <a:cubicBezTo>
                      <a:pt x="119" y="89"/>
                      <a:pt x="127" y="87"/>
                      <a:pt x="129" y="90"/>
                    </a:cubicBezTo>
                    <a:cubicBezTo>
                      <a:pt x="130" y="92"/>
                      <a:pt x="130" y="93"/>
                      <a:pt x="130" y="94"/>
                    </a:cubicBezTo>
                    <a:cubicBezTo>
                      <a:pt x="133" y="90"/>
                      <a:pt x="133" y="85"/>
                      <a:pt x="139" y="8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0" name="Freeform 633">
                <a:extLst>
                  <a:ext uri="{FF2B5EF4-FFF2-40B4-BE49-F238E27FC236}">
                    <a16:creationId xmlns:a16="http://schemas.microsoft.com/office/drawing/2014/main" id="{DAB1C5AA-A02F-4CCE-9B0E-0C951D6B8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0762" y="3242282"/>
                <a:ext cx="132343" cy="64144"/>
              </a:xfrm>
              <a:custGeom>
                <a:avLst/>
                <a:gdLst>
                  <a:gd name="T0" fmla="*/ 15 w 152"/>
                  <a:gd name="T1" fmla="*/ 62 h 74"/>
                  <a:gd name="T2" fmla="*/ 24 w 152"/>
                  <a:gd name="T3" fmla="*/ 71 h 74"/>
                  <a:gd name="T4" fmla="*/ 54 w 152"/>
                  <a:gd name="T5" fmla="*/ 71 h 74"/>
                  <a:gd name="T6" fmla="*/ 60 w 152"/>
                  <a:gd name="T7" fmla="*/ 60 h 74"/>
                  <a:gd name="T8" fmla="*/ 73 w 152"/>
                  <a:gd name="T9" fmla="*/ 52 h 74"/>
                  <a:gd name="T10" fmla="*/ 91 w 152"/>
                  <a:gd name="T11" fmla="*/ 50 h 74"/>
                  <a:gd name="T12" fmla="*/ 106 w 152"/>
                  <a:gd name="T13" fmla="*/ 41 h 74"/>
                  <a:gd name="T14" fmla="*/ 116 w 152"/>
                  <a:gd name="T15" fmla="*/ 43 h 74"/>
                  <a:gd name="T16" fmla="*/ 125 w 152"/>
                  <a:gd name="T17" fmla="*/ 41 h 74"/>
                  <a:gd name="T18" fmla="*/ 134 w 152"/>
                  <a:gd name="T19" fmla="*/ 47 h 74"/>
                  <a:gd name="T20" fmla="*/ 143 w 152"/>
                  <a:gd name="T21" fmla="*/ 45 h 74"/>
                  <a:gd name="T22" fmla="*/ 145 w 152"/>
                  <a:gd name="T23" fmla="*/ 32 h 74"/>
                  <a:gd name="T24" fmla="*/ 152 w 152"/>
                  <a:gd name="T25" fmla="*/ 19 h 74"/>
                  <a:gd name="T26" fmla="*/ 135 w 152"/>
                  <a:gd name="T27" fmla="*/ 10 h 74"/>
                  <a:gd name="T28" fmla="*/ 119 w 152"/>
                  <a:gd name="T29" fmla="*/ 5 h 74"/>
                  <a:gd name="T30" fmla="*/ 105 w 152"/>
                  <a:gd name="T31" fmla="*/ 9 h 74"/>
                  <a:gd name="T32" fmla="*/ 93 w 152"/>
                  <a:gd name="T33" fmla="*/ 9 h 74"/>
                  <a:gd name="T34" fmla="*/ 80 w 152"/>
                  <a:gd name="T35" fmla="*/ 14 h 74"/>
                  <a:gd name="T36" fmla="*/ 73 w 152"/>
                  <a:gd name="T37" fmla="*/ 3 h 74"/>
                  <a:gd name="T38" fmla="*/ 67 w 152"/>
                  <a:gd name="T39" fmla="*/ 2 h 74"/>
                  <a:gd name="T40" fmla="*/ 59 w 152"/>
                  <a:gd name="T41" fmla="*/ 8 h 74"/>
                  <a:gd name="T42" fmla="*/ 55 w 152"/>
                  <a:gd name="T43" fmla="*/ 0 h 74"/>
                  <a:gd name="T44" fmla="*/ 48 w 152"/>
                  <a:gd name="T45" fmla="*/ 5 h 74"/>
                  <a:gd name="T46" fmla="*/ 39 w 152"/>
                  <a:gd name="T47" fmla="*/ 10 h 74"/>
                  <a:gd name="T48" fmla="*/ 30 w 152"/>
                  <a:gd name="T49" fmla="*/ 25 h 74"/>
                  <a:gd name="T50" fmla="*/ 13 w 152"/>
                  <a:gd name="T51" fmla="*/ 27 h 74"/>
                  <a:gd name="T52" fmla="*/ 4 w 152"/>
                  <a:gd name="T53" fmla="*/ 38 h 74"/>
                  <a:gd name="T54" fmla="*/ 0 w 152"/>
                  <a:gd name="T55" fmla="*/ 44 h 74"/>
                  <a:gd name="T56" fmla="*/ 5 w 152"/>
                  <a:gd name="T57" fmla="*/ 54 h 74"/>
                  <a:gd name="T58" fmla="*/ 7 w 152"/>
                  <a:gd name="T59" fmla="*/ 61 h 74"/>
                  <a:gd name="T60" fmla="*/ 15 w 152"/>
                  <a:gd name="T61" fmla="*/ 6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2" h="74">
                    <a:moveTo>
                      <a:pt x="15" y="62"/>
                    </a:moveTo>
                    <a:cubicBezTo>
                      <a:pt x="18" y="63"/>
                      <a:pt x="21" y="69"/>
                      <a:pt x="24" y="71"/>
                    </a:cubicBezTo>
                    <a:cubicBezTo>
                      <a:pt x="31" y="74"/>
                      <a:pt x="47" y="73"/>
                      <a:pt x="54" y="71"/>
                    </a:cubicBezTo>
                    <a:cubicBezTo>
                      <a:pt x="53" y="61"/>
                      <a:pt x="51" y="64"/>
                      <a:pt x="60" y="60"/>
                    </a:cubicBezTo>
                    <a:cubicBezTo>
                      <a:pt x="65" y="59"/>
                      <a:pt x="73" y="58"/>
                      <a:pt x="73" y="52"/>
                    </a:cubicBezTo>
                    <a:cubicBezTo>
                      <a:pt x="83" y="51"/>
                      <a:pt x="82" y="59"/>
                      <a:pt x="91" y="50"/>
                    </a:cubicBezTo>
                    <a:cubicBezTo>
                      <a:pt x="97" y="45"/>
                      <a:pt x="97" y="40"/>
                      <a:pt x="106" y="41"/>
                    </a:cubicBezTo>
                    <a:cubicBezTo>
                      <a:pt x="109" y="41"/>
                      <a:pt x="113" y="43"/>
                      <a:pt x="116" y="43"/>
                    </a:cubicBezTo>
                    <a:cubicBezTo>
                      <a:pt x="119" y="43"/>
                      <a:pt x="122" y="40"/>
                      <a:pt x="125" y="41"/>
                    </a:cubicBezTo>
                    <a:cubicBezTo>
                      <a:pt x="129" y="42"/>
                      <a:pt x="130" y="47"/>
                      <a:pt x="134" y="47"/>
                    </a:cubicBezTo>
                    <a:cubicBezTo>
                      <a:pt x="138" y="48"/>
                      <a:pt x="140" y="44"/>
                      <a:pt x="143" y="45"/>
                    </a:cubicBezTo>
                    <a:cubicBezTo>
                      <a:pt x="143" y="40"/>
                      <a:pt x="143" y="36"/>
                      <a:pt x="145" y="32"/>
                    </a:cubicBezTo>
                    <a:cubicBezTo>
                      <a:pt x="147" y="28"/>
                      <a:pt x="150" y="23"/>
                      <a:pt x="152" y="19"/>
                    </a:cubicBezTo>
                    <a:cubicBezTo>
                      <a:pt x="146" y="17"/>
                      <a:pt x="140" y="14"/>
                      <a:pt x="135" y="10"/>
                    </a:cubicBezTo>
                    <a:cubicBezTo>
                      <a:pt x="130" y="7"/>
                      <a:pt x="125" y="4"/>
                      <a:pt x="119" y="5"/>
                    </a:cubicBezTo>
                    <a:cubicBezTo>
                      <a:pt x="113" y="6"/>
                      <a:pt x="110" y="9"/>
                      <a:pt x="105" y="9"/>
                    </a:cubicBezTo>
                    <a:cubicBezTo>
                      <a:pt x="101" y="9"/>
                      <a:pt x="97" y="7"/>
                      <a:pt x="93" y="9"/>
                    </a:cubicBezTo>
                    <a:cubicBezTo>
                      <a:pt x="88" y="11"/>
                      <a:pt x="88" y="18"/>
                      <a:pt x="80" y="14"/>
                    </a:cubicBezTo>
                    <a:cubicBezTo>
                      <a:pt x="81" y="8"/>
                      <a:pt x="78" y="5"/>
                      <a:pt x="73" y="3"/>
                    </a:cubicBezTo>
                    <a:cubicBezTo>
                      <a:pt x="68" y="1"/>
                      <a:pt x="73" y="0"/>
                      <a:pt x="67" y="2"/>
                    </a:cubicBezTo>
                    <a:cubicBezTo>
                      <a:pt x="63" y="3"/>
                      <a:pt x="62" y="6"/>
                      <a:pt x="59" y="8"/>
                    </a:cubicBezTo>
                    <a:cubicBezTo>
                      <a:pt x="58" y="5"/>
                      <a:pt x="56" y="2"/>
                      <a:pt x="55" y="0"/>
                    </a:cubicBezTo>
                    <a:cubicBezTo>
                      <a:pt x="52" y="1"/>
                      <a:pt x="50" y="4"/>
                      <a:pt x="48" y="5"/>
                    </a:cubicBezTo>
                    <a:cubicBezTo>
                      <a:pt x="45" y="7"/>
                      <a:pt x="42" y="6"/>
                      <a:pt x="39" y="10"/>
                    </a:cubicBezTo>
                    <a:cubicBezTo>
                      <a:pt x="36" y="14"/>
                      <a:pt x="34" y="21"/>
                      <a:pt x="30" y="25"/>
                    </a:cubicBezTo>
                    <a:cubicBezTo>
                      <a:pt x="23" y="30"/>
                      <a:pt x="20" y="26"/>
                      <a:pt x="13" y="27"/>
                    </a:cubicBezTo>
                    <a:cubicBezTo>
                      <a:pt x="7" y="29"/>
                      <a:pt x="7" y="34"/>
                      <a:pt x="4" y="38"/>
                    </a:cubicBezTo>
                    <a:cubicBezTo>
                      <a:pt x="3" y="40"/>
                      <a:pt x="0" y="41"/>
                      <a:pt x="0" y="44"/>
                    </a:cubicBezTo>
                    <a:cubicBezTo>
                      <a:pt x="0" y="48"/>
                      <a:pt x="2" y="50"/>
                      <a:pt x="5" y="54"/>
                    </a:cubicBezTo>
                    <a:cubicBezTo>
                      <a:pt x="6" y="57"/>
                      <a:pt x="7" y="59"/>
                      <a:pt x="7" y="61"/>
                    </a:cubicBezTo>
                    <a:cubicBezTo>
                      <a:pt x="10" y="61"/>
                      <a:pt x="13" y="61"/>
                      <a:pt x="15" y="6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1" name="Freeform 634">
                <a:extLst>
                  <a:ext uri="{FF2B5EF4-FFF2-40B4-BE49-F238E27FC236}">
                    <a16:creationId xmlns:a16="http://schemas.microsoft.com/office/drawing/2014/main" id="{CE434E0E-9D63-4ACF-A377-6D4560B6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330" y="3276935"/>
                <a:ext cx="163677" cy="96584"/>
              </a:xfrm>
              <a:custGeom>
                <a:avLst/>
                <a:gdLst>
                  <a:gd name="T0" fmla="*/ 112 w 188"/>
                  <a:gd name="T1" fmla="*/ 96 h 111"/>
                  <a:gd name="T2" fmla="*/ 120 w 188"/>
                  <a:gd name="T3" fmla="*/ 94 h 111"/>
                  <a:gd name="T4" fmla="*/ 133 w 188"/>
                  <a:gd name="T5" fmla="*/ 89 h 111"/>
                  <a:gd name="T6" fmla="*/ 149 w 188"/>
                  <a:gd name="T7" fmla="*/ 63 h 111"/>
                  <a:gd name="T8" fmla="*/ 166 w 188"/>
                  <a:gd name="T9" fmla="*/ 36 h 111"/>
                  <a:gd name="T10" fmla="*/ 179 w 188"/>
                  <a:gd name="T11" fmla="*/ 20 h 111"/>
                  <a:gd name="T12" fmla="*/ 162 w 188"/>
                  <a:gd name="T13" fmla="*/ 6 h 111"/>
                  <a:gd name="T14" fmla="*/ 155 w 188"/>
                  <a:gd name="T15" fmla="*/ 7 h 111"/>
                  <a:gd name="T16" fmla="*/ 146 w 188"/>
                  <a:gd name="T17" fmla="*/ 1 h 111"/>
                  <a:gd name="T18" fmla="*/ 137 w 188"/>
                  <a:gd name="T19" fmla="*/ 3 h 111"/>
                  <a:gd name="T20" fmla="*/ 127 w 188"/>
                  <a:gd name="T21" fmla="*/ 1 h 111"/>
                  <a:gd name="T22" fmla="*/ 112 w 188"/>
                  <a:gd name="T23" fmla="*/ 10 h 111"/>
                  <a:gd name="T24" fmla="*/ 94 w 188"/>
                  <a:gd name="T25" fmla="*/ 12 h 111"/>
                  <a:gd name="T26" fmla="*/ 81 w 188"/>
                  <a:gd name="T27" fmla="*/ 20 h 111"/>
                  <a:gd name="T28" fmla="*/ 75 w 188"/>
                  <a:gd name="T29" fmla="*/ 31 h 111"/>
                  <a:gd name="T30" fmla="*/ 45 w 188"/>
                  <a:gd name="T31" fmla="*/ 31 h 111"/>
                  <a:gd name="T32" fmla="*/ 36 w 188"/>
                  <a:gd name="T33" fmla="*/ 22 h 111"/>
                  <a:gd name="T34" fmla="*/ 28 w 188"/>
                  <a:gd name="T35" fmla="*/ 21 h 111"/>
                  <a:gd name="T36" fmla="*/ 27 w 188"/>
                  <a:gd name="T37" fmla="*/ 35 h 111"/>
                  <a:gd name="T38" fmla="*/ 11 w 188"/>
                  <a:gd name="T39" fmla="*/ 35 h 111"/>
                  <a:gd name="T40" fmla="*/ 8 w 188"/>
                  <a:gd name="T41" fmla="*/ 47 h 111"/>
                  <a:gd name="T42" fmla="*/ 0 w 188"/>
                  <a:gd name="T43" fmla="*/ 72 h 111"/>
                  <a:gd name="T44" fmla="*/ 3 w 188"/>
                  <a:gd name="T45" fmla="*/ 68 h 111"/>
                  <a:gd name="T46" fmla="*/ 12 w 188"/>
                  <a:gd name="T47" fmla="*/ 80 h 111"/>
                  <a:gd name="T48" fmla="*/ 25 w 188"/>
                  <a:gd name="T49" fmla="*/ 92 h 111"/>
                  <a:gd name="T50" fmla="*/ 40 w 188"/>
                  <a:gd name="T51" fmla="*/ 103 h 111"/>
                  <a:gd name="T52" fmla="*/ 73 w 188"/>
                  <a:gd name="T53" fmla="*/ 105 h 111"/>
                  <a:gd name="T54" fmla="*/ 93 w 188"/>
                  <a:gd name="T55" fmla="*/ 99 h 111"/>
                  <a:gd name="T56" fmla="*/ 110 w 188"/>
                  <a:gd name="T57" fmla="*/ 98 h 111"/>
                  <a:gd name="T58" fmla="*/ 112 w 188"/>
                  <a:gd name="T59" fmla="*/ 96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8" h="111">
                    <a:moveTo>
                      <a:pt x="112" y="96"/>
                    </a:moveTo>
                    <a:cubicBezTo>
                      <a:pt x="115" y="94"/>
                      <a:pt x="118" y="95"/>
                      <a:pt x="120" y="94"/>
                    </a:cubicBezTo>
                    <a:cubicBezTo>
                      <a:pt x="124" y="93"/>
                      <a:pt x="130" y="91"/>
                      <a:pt x="133" y="89"/>
                    </a:cubicBezTo>
                    <a:cubicBezTo>
                      <a:pt x="141" y="84"/>
                      <a:pt x="145" y="72"/>
                      <a:pt x="149" y="63"/>
                    </a:cubicBezTo>
                    <a:cubicBezTo>
                      <a:pt x="152" y="54"/>
                      <a:pt x="159" y="42"/>
                      <a:pt x="166" y="36"/>
                    </a:cubicBezTo>
                    <a:cubicBezTo>
                      <a:pt x="173" y="29"/>
                      <a:pt x="188" y="33"/>
                      <a:pt x="179" y="20"/>
                    </a:cubicBezTo>
                    <a:cubicBezTo>
                      <a:pt x="176" y="16"/>
                      <a:pt x="165" y="11"/>
                      <a:pt x="162" y="6"/>
                    </a:cubicBezTo>
                    <a:cubicBezTo>
                      <a:pt x="160" y="6"/>
                      <a:pt x="158" y="8"/>
                      <a:pt x="155" y="7"/>
                    </a:cubicBezTo>
                    <a:cubicBezTo>
                      <a:pt x="151" y="7"/>
                      <a:pt x="150" y="2"/>
                      <a:pt x="146" y="1"/>
                    </a:cubicBezTo>
                    <a:cubicBezTo>
                      <a:pt x="143" y="0"/>
                      <a:pt x="140" y="3"/>
                      <a:pt x="137" y="3"/>
                    </a:cubicBezTo>
                    <a:cubicBezTo>
                      <a:pt x="134" y="3"/>
                      <a:pt x="130" y="1"/>
                      <a:pt x="127" y="1"/>
                    </a:cubicBezTo>
                    <a:cubicBezTo>
                      <a:pt x="118" y="0"/>
                      <a:pt x="118" y="5"/>
                      <a:pt x="112" y="10"/>
                    </a:cubicBezTo>
                    <a:cubicBezTo>
                      <a:pt x="103" y="19"/>
                      <a:pt x="104" y="11"/>
                      <a:pt x="94" y="12"/>
                    </a:cubicBezTo>
                    <a:cubicBezTo>
                      <a:pt x="94" y="18"/>
                      <a:pt x="86" y="19"/>
                      <a:pt x="81" y="20"/>
                    </a:cubicBezTo>
                    <a:cubicBezTo>
                      <a:pt x="72" y="24"/>
                      <a:pt x="74" y="21"/>
                      <a:pt x="75" y="31"/>
                    </a:cubicBezTo>
                    <a:cubicBezTo>
                      <a:pt x="68" y="33"/>
                      <a:pt x="52" y="34"/>
                      <a:pt x="45" y="31"/>
                    </a:cubicBezTo>
                    <a:cubicBezTo>
                      <a:pt x="42" y="29"/>
                      <a:pt x="39" y="23"/>
                      <a:pt x="36" y="22"/>
                    </a:cubicBezTo>
                    <a:cubicBezTo>
                      <a:pt x="34" y="21"/>
                      <a:pt x="31" y="21"/>
                      <a:pt x="28" y="21"/>
                    </a:cubicBezTo>
                    <a:cubicBezTo>
                      <a:pt x="29" y="26"/>
                      <a:pt x="29" y="30"/>
                      <a:pt x="27" y="35"/>
                    </a:cubicBezTo>
                    <a:cubicBezTo>
                      <a:pt x="22" y="35"/>
                      <a:pt x="16" y="34"/>
                      <a:pt x="11" y="35"/>
                    </a:cubicBezTo>
                    <a:cubicBezTo>
                      <a:pt x="14" y="38"/>
                      <a:pt x="19" y="48"/>
                      <a:pt x="8" y="47"/>
                    </a:cubicBezTo>
                    <a:cubicBezTo>
                      <a:pt x="10" y="59"/>
                      <a:pt x="5" y="64"/>
                      <a:pt x="0" y="72"/>
                    </a:cubicBezTo>
                    <a:cubicBezTo>
                      <a:pt x="1" y="71"/>
                      <a:pt x="2" y="69"/>
                      <a:pt x="3" y="68"/>
                    </a:cubicBezTo>
                    <a:cubicBezTo>
                      <a:pt x="10" y="69"/>
                      <a:pt x="9" y="76"/>
                      <a:pt x="12" y="80"/>
                    </a:cubicBezTo>
                    <a:cubicBezTo>
                      <a:pt x="15" y="86"/>
                      <a:pt x="20" y="88"/>
                      <a:pt x="25" y="92"/>
                    </a:cubicBezTo>
                    <a:cubicBezTo>
                      <a:pt x="31" y="96"/>
                      <a:pt x="35" y="100"/>
                      <a:pt x="40" y="103"/>
                    </a:cubicBezTo>
                    <a:cubicBezTo>
                      <a:pt x="53" y="110"/>
                      <a:pt x="62" y="111"/>
                      <a:pt x="73" y="105"/>
                    </a:cubicBezTo>
                    <a:cubicBezTo>
                      <a:pt x="78" y="102"/>
                      <a:pt x="87" y="100"/>
                      <a:pt x="93" y="99"/>
                    </a:cubicBezTo>
                    <a:cubicBezTo>
                      <a:pt x="99" y="97"/>
                      <a:pt x="105" y="97"/>
                      <a:pt x="110" y="98"/>
                    </a:cubicBezTo>
                    <a:cubicBezTo>
                      <a:pt x="110" y="97"/>
                      <a:pt x="111" y="96"/>
                      <a:pt x="112" y="9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2" name="Freeform 635">
                <a:extLst>
                  <a:ext uri="{FF2B5EF4-FFF2-40B4-BE49-F238E27FC236}">
                    <a16:creationId xmlns:a16="http://schemas.microsoft.com/office/drawing/2014/main" id="{AB9E58A3-B39F-451C-A9C4-DAFC9AABA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8177" y="3282096"/>
                <a:ext cx="221923" cy="159622"/>
              </a:xfrm>
              <a:custGeom>
                <a:avLst/>
                <a:gdLst>
                  <a:gd name="T0" fmla="*/ 221 w 255"/>
                  <a:gd name="T1" fmla="*/ 123 h 183"/>
                  <a:gd name="T2" fmla="*/ 212 w 255"/>
                  <a:gd name="T3" fmla="*/ 95 h 183"/>
                  <a:gd name="T4" fmla="*/ 209 w 255"/>
                  <a:gd name="T5" fmla="*/ 57 h 183"/>
                  <a:gd name="T6" fmla="*/ 189 w 255"/>
                  <a:gd name="T7" fmla="*/ 29 h 183"/>
                  <a:gd name="T8" fmla="*/ 167 w 255"/>
                  <a:gd name="T9" fmla="*/ 10 h 183"/>
                  <a:gd name="T10" fmla="*/ 156 w 255"/>
                  <a:gd name="T11" fmla="*/ 19 h 183"/>
                  <a:gd name="T12" fmla="*/ 139 w 255"/>
                  <a:gd name="T13" fmla="*/ 21 h 183"/>
                  <a:gd name="T14" fmla="*/ 128 w 255"/>
                  <a:gd name="T15" fmla="*/ 26 h 183"/>
                  <a:gd name="T16" fmla="*/ 118 w 255"/>
                  <a:gd name="T17" fmla="*/ 22 h 183"/>
                  <a:gd name="T18" fmla="*/ 92 w 255"/>
                  <a:gd name="T19" fmla="*/ 18 h 183"/>
                  <a:gd name="T20" fmla="*/ 78 w 255"/>
                  <a:gd name="T21" fmla="*/ 15 h 183"/>
                  <a:gd name="T22" fmla="*/ 75 w 255"/>
                  <a:gd name="T23" fmla="*/ 19 h 183"/>
                  <a:gd name="T24" fmla="*/ 72 w 255"/>
                  <a:gd name="T25" fmla="*/ 20 h 183"/>
                  <a:gd name="T26" fmla="*/ 56 w 255"/>
                  <a:gd name="T27" fmla="*/ 30 h 183"/>
                  <a:gd name="T28" fmla="*/ 39 w 255"/>
                  <a:gd name="T29" fmla="*/ 57 h 183"/>
                  <a:gd name="T30" fmla="*/ 23 w 255"/>
                  <a:gd name="T31" fmla="*/ 83 h 183"/>
                  <a:gd name="T32" fmla="*/ 10 w 255"/>
                  <a:gd name="T33" fmla="*/ 88 h 183"/>
                  <a:gd name="T34" fmla="*/ 2 w 255"/>
                  <a:gd name="T35" fmla="*/ 90 h 183"/>
                  <a:gd name="T36" fmla="*/ 0 w 255"/>
                  <a:gd name="T37" fmla="*/ 92 h 183"/>
                  <a:gd name="T38" fmla="*/ 11 w 255"/>
                  <a:gd name="T39" fmla="*/ 100 h 183"/>
                  <a:gd name="T40" fmla="*/ 21 w 255"/>
                  <a:gd name="T41" fmla="*/ 119 h 183"/>
                  <a:gd name="T42" fmla="*/ 35 w 255"/>
                  <a:gd name="T43" fmla="*/ 127 h 183"/>
                  <a:gd name="T44" fmla="*/ 32 w 255"/>
                  <a:gd name="T45" fmla="*/ 131 h 183"/>
                  <a:gd name="T46" fmla="*/ 38 w 255"/>
                  <a:gd name="T47" fmla="*/ 143 h 183"/>
                  <a:gd name="T48" fmla="*/ 53 w 255"/>
                  <a:gd name="T49" fmla="*/ 150 h 183"/>
                  <a:gd name="T50" fmla="*/ 65 w 255"/>
                  <a:gd name="T51" fmla="*/ 144 h 183"/>
                  <a:gd name="T52" fmla="*/ 63 w 255"/>
                  <a:gd name="T53" fmla="*/ 160 h 183"/>
                  <a:gd name="T54" fmla="*/ 72 w 255"/>
                  <a:gd name="T55" fmla="*/ 175 h 183"/>
                  <a:gd name="T56" fmla="*/ 109 w 255"/>
                  <a:gd name="T57" fmla="*/ 177 h 183"/>
                  <a:gd name="T58" fmla="*/ 144 w 255"/>
                  <a:gd name="T59" fmla="*/ 183 h 183"/>
                  <a:gd name="T60" fmla="*/ 186 w 255"/>
                  <a:gd name="T61" fmla="*/ 168 h 183"/>
                  <a:gd name="T62" fmla="*/ 197 w 255"/>
                  <a:gd name="T63" fmla="*/ 169 h 183"/>
                  <a:gd name="T64" fmla="*/ 205 w 255"/>
                  <a:gd name="T65" fmla="*/ 177 h 183"/>
                  <a:gd name="T66" fmla="*/ 225 w 255"/>
                  <a:gd name="T67" fmla="*/ 180 h 183"/>
                  <a:gd name="T68" fmla="*/ 225 w 255"/>
                  <a:gd name="T69" fmla="*/ 176 h 183"/>
                  <a:gd name="T70" fmla="*/ 228 w 255"/>
                  <a:gd name="T71" fmla="*/ 166 h 183"/>
                  <a:gd name="T72" fmla="*/ 227 w 255"/>
                  <a:gd name="T73" fmla="*/ 156 h 183"/>
                  <a:gd name="T74" fmla="*/ 236 w 255"/>
                  <a:gd name="T75" fmla="*/ 151 h 183"/>
                  <a:gd name="T76" fmla="*/ 241 w 255"/>
                  <a:gd name="T77" fmla="*/ 144 h 183"/>
                  <a:gd name="T78" fmla="*/ 251 w 255"/>
                  <a:gd name="T79" fmla="*/ 142 h 183"/>
                  <a:gd name="T80" fmla="*/ 255 w 255"/>
                  <a:gd name="T81" fmla="*/ 127 h 183"/>
                  <a:gd name="T82" fmla="*/ 254 w 255"/>
                  <a:gd name="T83" fmla="*/ 120 h 183"/>
                  <a:gd name="T84" fmla="*/ 221 w 255"/>
                  <a:gd name="T85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5" h="183">
                    <a:moveTo>
                      <a:pt x="221" y="123"/>
                    </a:moveTo>
                    <a:cubicBezTo>
                      <a:pt x="212" y="118"/>
                      <a:pt x="212" y="103"/>
                      <a:pt x="212" y="95"/>
                    </a:cubicBezTo>
                    <a:cubicBezTo>
                      <a:pt x="213" y="79"/>
                      <a:pt x="220" y="71"/>
                      <a:pt x="209" y="57"/>
                    </a:cubicBezTo>
                    <a:cubicBezTo>
                      <a:pt x="202" y="48"/>
                      <a:pt x="193" y="39"/>
                      <a:pt x="189" y="29"/>
                    </a:cubicBezTo>
                    <a:cubicBezTo>
                      <a:pt x="186" y="20"/>
                      <a:pt x="181" y="0"/>
                      <a:pt x="167" y="10"/>
                    </a:cubicBezTo>
                    <a:cubicBezTo>
                      <a:pt x="162" y="13"/>
                      <a:pt x="162" y="17"/>
                      <a:pt x="156" y="19"/>
                    </a:cubicBezTo>
                    <a:cubicBezTo>
                      <a:pt x="151" y="21"/>
                      <a:pt x="145" y="19"/>
                      <a:pt x="139" y="21"/>
                    </a:cubicBezTo>
                    <a:cubicBezTo>
                      <a:pt x="135" y="22"/>
                      <a:pt x="132" y="26"/>
                      <a:pt x="128" y="26"/>
                    </a:cubicBezTo>
                    <a:cubicBezTo>
                      <a:pt x="123" y="27"/>
                      <a:pt x="122" y="24"/>
                      <a:pt x="118" y="22"/>
                    </a:cubicBezTo>
                    <a:cubicBezTo>
                      <a:pt x="110" y="18"/>
                      <a:pt x="101" y="20"/>
                      <a:pt x="92" y="18"/>
                    </a:cubicBezTo>
                    <a:cubicBezTo>
                      <a:pt x="86" y="17"/>
                      <a:pt x="84" y="13"/>
                      <a:pt x="78" y="15"/>
                    </a:cubicBezTo>
                    <a:cubicBezTo>
                      <a:pt x="79" y="15"/>
                      <a:pt x="76" y="19"/>
                      <a:pt x="75" y="19"/>
                    </a:cubicBezTo>
                    <a:cubicBezTo>
                      <a:pt x="74" y="20"/>
                      <a:pt x="73" y="20"/>
                      <a:pt x="72" y="20"/>
                    </a:cubicBezTo>
                    <a:cubicBezTo>
                      <a:pt x="72" y="26"/>
                      <a:pt x="62" y="25"/>
                      <a:pt x="56" y="30"/>
                    </a:cubicBezTo>
                    <a:cubicBezTo>
                      <a:pt x="49" y="36"/>
                      <a:pt x="42" y="48"/>
                      <a:pt x="39" y="57"/>
                    </a:cubicBezTo>
                    <a:cubicBezTo>
                      <a:pt x="35" y="66"/>
                      <a:pt x="31" y="78"/>
                      <a:pt x="23" y="83"/>
                    </a:cubicBezTo>
                    <a:cubicBezTo>
                      <a:pt x="20" y="85"/>
                      <a:pt x="14" y="87"/>
                      <a:pt x="10" y="88"/>
                    </a:cubicBezTo>
                    <a:cubicBezTo>
                      <a:pt x="8" y="89"/>
                      <a:pt x="5" y="88"/>
                      <a:pt x="2" y="90"/>
                    </a:cubicBezTo>
                    <a:cubicBezTo>
                      <a:pt x="1" y="90"/>
                      <a:pt x="0" y="91"/>
                      <a:pt x="0" y="92"/>
                    </a:cubicBezTo>
                    <a:cubicBezTo>
                      <a:pt x="3" y="93"/>
                      <a:pt x="7" y="96"/>
                      <a:pt x="11" y="100"/>
                    </a:cubicBezTo>
                    <a:cubicBezTo>
                      <a:pt x="16" y="105"/>
                      <a:pt x="16" y="114"/>
                      <a:pt x="21" y="119"/>
                    </a:cubicBezTo>
                    <a:cubicBezTo>
                      <a:pt x="24" y="122"/>
                      <a:pt x="33" y="122"/>
                      <a:pt x="35" y="127"/>
                    </a:cubicBezTo>
                    <a:cubicBezTo>
                      <a:pt x="36" y="129"/>
                      <a:pt x="32" y="130"/>
                      <a:pt x="32" y="131"/>
                    </a:cubicBezTo>
                    <a:cubicBezTo>
                      <a:pt x="33" y="136"/>
                      <a:pt x="33" y="140"/>
                      <a:pt x="38" y="143"/>
                    </a:cubicBezTo>
                    <a:cubicBezTo>
                      <a:pt x="40" y="144"/>
                      <a:pt x="51" y="150"/>
                      <a:pt x="53" y="150"/>
                    </a:cubicBezTo>
                    <a:cubicBezTo>
                      <a:pt x="57" y="149"/>
                      <a:pt x="61" y="143"/>
                      <a:pt x="65" y="144"/>
                    </a:cubicBezTo>
                    <a:cubicBezTo>
                      <a:pt x="72" y="147"/>
                      <a:pt x="63" y="155"/>
                      <a:pt x="63" y="160"/>
                    </a:cubicBezTo>
                    <a:cubicBezTo>
                      <a:pt x="69" y="163"/>
                      <a:pt x="77" y="168"/>
                      <a:pt x="72" y="175"/>
                    </a:cubicBezTo>
                    <a:cubicBezTo>
                      <a:pt x="84" y="179"/>
                      <a:pt x="97" y="175"/>
                      <a:pt x="109" y="177"/>
                    </a:cubicBezTo>
                    <a:cubicBezTo>
                      <a:pt x="120" y="180"/>
                      <a:pt x="133" y="180"/>
                      <a:pt x="144" y="183"/>
                    </a:cubicBezTo>
                    <a:cubicBezTo>
                      <a:pt x="154" y="172"/>
                      <a:pt x="170" y="167"/>
                      <a:pt x="186" y="168"/>
                    </a:cubicBezTo>
                    <a:cubicBezTo>
                      <a:pt x="189" y="168"/>
                      <a:pt x="195" y="168"/>
                      <a:pt x="197" y="169"/>
                    </a:cubicBezTo>
                    <a:cubicBezTo>
                      <a:pt x="202" y="171"/>
                      <a:pt x="202" y="175"/>
                      <a:pt x="205" y="177"/>
                    </a:cubicBezTo>
                    <a:cubicBezTo>
                      <a:pt x="209" y="179"/>
                      <a:pt x="218" y="180"/>
                      <a:pt x="225" y="180"/>
                    </a:cubicBezTo>
                    <a:cubicBezTo>
                      <a:pt x="224" y="179"/>
                      <a:pt x="224" y="177"/>
                      <a:pt x="225" y="176"/>
                    </a:cubicBezTo>
                    <a:cubicBezTo>
                      <a:pt x="226" y="173"/>
                      <a:pt x="228" y="170"/>
                      <a:pt x="228" y="166"/>
                    </a:cubicBezTo>
                    <a:cubicBezTo>
                      <a:pt x="228" y="163"/>
                      <a:pt x="226" y="159"/>
                      <a:pt x="227" y="156"/>
                    </a:cubicBezTo>
                    <a:cubicBezTo>
                      <a:pt x="229" y="153"/>
                      <a:pt x="233" y="153"/>
                      <a:pt x="236" y="151"/>
                    </a:cubicBezTo>
                    <a:cubicBezTo>
                      <a:pt x="239" y="148"/>
                      <a:pt x="236" y="146"/>
                      <a:pt x="241" y="144"/>
                    </a:cubicBezTo>
                    <a:cubicBezTo>
                      <a:pt x="244" y="143"/>
                      <a:pt x="249" y="144"/>
                      <a:pt x="251" y="142"/>
                    </a:cubicBezTo>
                    <a:cubicBezTo>
                      <a:pt x="254" y="140"/>
                      <a:pt x="254" y="131"/>
                      <a:pt x="255" y="127"/>
                    </a:cubicBezTo>
                    <a:cubicBezTo>
                      <a:pt x="255" y="125"/>
                      <a:pt x="254" y="123"/>
                      <a:pt x="254" y="120"/>
                    </a:cubicBezTo>
                    <a:cubicBezTo>
                      <a:pt x="244" y="113"/>
                      <a:pt x="231" y="128"/>
                      <a:pt x="221" y="12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3" name="Freeform 636">
                <a:extLst>
                  <a:ext uri="{FF2B5EF4-FFF2-40B4-BE49-F238E27FC236}">
                    <a16:creationId xmlns:a16="http://schemas.microsoft.com/office/drawing/2014/main" id="{9B3E34C9-C573-45E6-B775-A7709886E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0427" y="3281359"/>
                <a:ext cx="78521" cy="102851"/>
              </a:xfrm>
              <a:custGeom>
                <a:avLst/>
                <a:gdLst>
                  <a:gd name="T0" fmla="*/ 50 w 90"/>
                  <a:gd name="T1" fmla="*/ 108 h 118"/>
                  <a:gd name="T2" fmla="*/ 57 w 90"/>
                  <a:gd name="T3" fmla="*/ 93 h 118"/>
                  <a:gd name="T4" fmla="*/ 59 w 90"/>
                  <a:gd name="T5" fmla="*/ 87 h 118"/>
                  <a:gd name="T6" fmla="*/ 58 w 90"/>
                  <a:gd name="T7" fmla="*/ 81 h 118"/>
                  <a:gd name="T8" fmla="*/ 68 w 90"/>
                  <a:gd name="T9" fmla="*/ 81 h 118"/>
                  <a:gd name="T10" fmla="*/ 85 w 90"/>
                  <a:gd name="T11" fmla="*/ 82 h 118"/>
                  <a:gd name="T12" fmla="*/ 85 w 90"/>
                  <a:gd name="T13" fmla="*/ 71 h 118"/>
                  <a:gd name="T14" fmla="*/ 83 w 90"/>
                  <a:gd name="T15" fmla="*/ 65 h 118"/>
                  <a:gd name="T16" fmla="*/ 78 w 90"/>
                  <a:gd name="T17" fmla="*/ 61 h 118"/>
                  <a:gd name="T18" fmla="*/ 76 w 90"/>
                  <a:gd name="T19" fmla="*/ 48 h 118"/>
                  <a:gd name="T20" fmla="*/ 65 w 90"/>
                  <a:gd name="T21" fmla="*/ 40 h 118"/>
                  <a:gd name="T22" fmla="*/ 66 w 90"/>
                  <a:gd name="T23" fmla="*/ 29 h 118"/>
                  <a:gd name="T24" fmla="*/ 61 w 90"/>
                  <a:gd name="T25" fmla="*/ 18 h 118"/>
                  <a:gd name="T26" fmla="*/ 54 w 90"/>
                  <a:gd name="T27" fmla="*/ 17 h 118"/>
                  <a:gd name="T28" fmla="*/ 47 w 90"/>
                  <a:gd name="T29" fmla="*/ 11 h 118"/>
                  <a:gd name="T30" fmla="*/ 34 w 90"/>
                  <a:gd name="T31" fmla="*/ 5 h 118"/>
                  <a:gd name="T32" fmla="*/ 20 w 90"/>
                  <a:gd name="T33" fmla="*/ 0 h 118"/>
                  <a:gd name="T34" fmla="*/ 0 w 90"/>
                  <a:gd name="T35" fmla="*/ 9 h 118"/>
                  <a:gd name="T36" fmla="*/ 14 w 90"/>
                  <a:gd name="T37" fmla="*/ 30 h 118"/>
                  <a:gd name="T38" fmla="*/ 34 w 90"/>
                  <a:gd name="T39" fmla="*/ 58 h 118"/>
                  <a:gd name="T40" fmla="*/ 37 w 90"/>
                  <a:gd name="T41" fmla="*/ 96 h 118"/>
                  <a:gd name="T42" fmla="*/ 41 w 90"/>
                  <a:gd name="T43" fmla="*/ 118 h 118"/>
                  <a:gd name="T44" fmla="*/ 50 w 90"/>
                  <a:gd name="T45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0" h="118">
                    <a:moveTo>
                      <a:pt x="50" y="108"/>
                    </a:moveTo>
                    <a:cubicBezTo>
                      <a:pt x="52" y="103"/>
                      <a:pt x="55" y="98"/>
                      <a:pt x="57" y="93"/>
                    </a:cubicBezTo>
                    <a:cubicBezTo>
                      <a:pt x="58" y="90"/>
                      <a:pt x="58" y="92"/>
                      <a:pt x="59" y="87"/>
                    </a:cubicBezTo>
                    <a:cubicBezTo>
                      <a:pt x="59" y="86"/>
                      <a:pt x="57" y="83"/>
                      <a:pt x="58" y="81"/>
                    </a:cubicBezTo>
                    <a:cubicBezTo>
                      <a:pt x="61" y="72"/>
                      <a:pt x="64" y="79"/>
                      <a:pt x="68" y="81"/>
                    </a:cubicBezTo>
                    <a:cubicBezTo>
                      <a:pt x="72" y="83"/>
                      <a:pt x="82" y="84"/>
                      <a:pt x="85" y="82"/>
                    </a:cubicBezTo>
                    <a:cubicBezTo>
                      <a:pt x="90" y="79"/>
                      <a:pt x="87" y="76"/>
                      <a:pt x="85" y="71"/>
                    </a:cubicBezTo>
                    <a:cubicBezTo>
                      <a:pt x="84" y="69"/>
                      <a:pt x="85" y="67"/>
                      <a:pt x="83" y="65"/>
                    </a:cubicBezTo>
                    <a:cubicBezTo>
                      <a:pt x="82" y="62"/>
                      <a:pt x="79" y="63"/>
                      <a:pt x="78" y="61"/>
                    </a:cubicBezTo>
                    <a:cubicBezTo>
                      <a:pt x="76" y="57"/>
                      <a:pt x="77" y="52"/>
                      <a:pt x="76" y="48"/>
                    </a:cubicBezTo>
                    <a:cubicBezTo>
                      <a:pt x="74" y="47"/>
                      <a:pt x="66" y="43"/>
                      <a:pt x="65" y="40"/>
                    </a:cubicBezTo>
                    <a:cubicBezTo>
                      <a:pt x="62" y="36"/>
                      <a:pt x="67" y="33"/>
                      <a:pt x="66" y="29"/>
                    </a:cubicBezTo>
                    <a:cubicBezTo>
                      <a:pt x="66" y="25"/>
                      <a:pt x="64" y="20"/>
                      <a:pt x="61" y="18"/>
                    </a:cubicBezTo>
                    <a:cubicBezTo>
                      <a:pt x="60" y="17"/>
                      <a:pt x="56" y="17"/>
                      <a:pt x="54" y="17"/>
                    </a:cubicBezTo>
                    <a:cubicBezTo>
                      <a:pt x="52" y="16"/>
                      <a:pt x="50" y="13"/>
                      <a:pt x="47" y="11"/>
                    </a:cubicBezTo>
                    <a:cubicBezTo>
                      <a:pt x="41" y="9"/>
                      <a:pt x="39" y="9"/>
                      <a:pt x="34" y="5"/>
                    </a:cubicBezTo>
                    <a:cubicBezTo>
                      <a:pt x="29" y="1"/>
                      <a:pt x="28" y="0"/>
                      <a:pt x="20" y="0"/>
                    </a:cubicBezTo>
                    <a:cubicBezTo>
                      <a:pt x="13" y="1"/>
                      <a:pt x="5" y="3"/>
                      <a:pt x="0" y="9"/>
                    </a:cubicBezTo>
                    <a:cubicBezTo>
                      <a:pt x="8" y="10"/>
                      <a:pt x="12" y="23"/>
                      <a:pt x="14" y="30"/>
                    </a:cubicBezTo>
                    <a:cubicBezTo>
                      <a:pt x="18" y="40"/>
                      <a:pt x="27" y="49"/>
                      <a:pt x="34" y="58"/>
                    </a:cubicBezTo>
                    <a:cubicBezTo>
                      <a:pt x="45" y="72"/>
                      <a:pt x="38" y="80"/>
                      <a:pt x="37" y="96"/>
                    </a:cubicBezTo>
                    <a:cubicBezTo>
                      <a:pt x="37" y="102"/>
                      <a:pt x="37" y="112"/>
                      <a:pt x="41" y="118"/>
                    </a:cubicBezTo>
                    <a:cubicBezTo>
                      <a:pt x="45" y="116"/>
                      <a:pt x="47" y="114"/>
                      <a:pt x="50" y="108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4" name="Freeform 637">
                <a:extLst>
                  <a:ext uri="{FF2B5EF4-FFF2-40B4-BE49-F238E27FC236}">
                    <a16:creationId xmlns:a16="http://schemas.microsoft.com/office/drawing/2014/main" id="{031F2CA0-1BC7-40A2-9100-9210ADD48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436" y="3024414"/>
                <a:ext cx="72254" cy="37602"/>
              </a:xfrm>
              <a:custGeom>
                <a:avLst/>
                <a:gdLst>
                  <a:gd name="T0" fmla="*/ 77 w 83"/>
                  <a:gd name="T1" fmla="*/ 32 h 43"/>
                  <a:gd name="T2" fmla="*/ 83 w 83"/>
                  <a:gd name="T3" fmla="*/ 19 h 43"/>
                  <a:gd name="T4" fmla="*/ 72 w 83"/>
                  <a:gd name="T5" fmla="*/ 11 h 43"/>
                  <a:gd name="T6" fmla="*/ 61 w 83"/>
                  <a:gd name="T7" fmla="*/ 8 h 43"/>
                  <a:gd name="T8" fmla="*/ 48 w 83"/>
                  <a:gd name="T9" fmla="*/ 4 h 43"/>
                  <a:gd name="T10" fmla="*/ 39 w 83"/>
                  <a:gd name="T11" fmla="*/ 0 h 43"/>
                  <a:gd name="T12" fmla="*/ 27 w 83"/>
                  <a:gd name="T13" fmla="*/ 15 h 43"/>
                  <a:gd name="T14" fmla="*/ 1 w 83"/>
                  <a:gd name="T15" fmla="*/ 21 h 43"/>
                  <a:gd name="T16" fmla="*/ 1 w 83"/>
                  <a:gd name="T17" fmla="*/ 35 h 43"/>
                  <a:gd name="T18" fmla="*/ 28 w 83"/>
                  <a:gd name="T19" fmla="*/ 39 h 43"/>
                  <a:gd name="T20" fmla="*/ 65 w 83"/>
                  <a:gd name="T21" fmla="*/ 43 h 43"/>
                  <a:gd name="T22" fmla="*/ 77 w 83"/>
                  <a:gd name="T23" fmla="*/ 42 h 43"/>
                  <a:gd name="T24" fmla="*/ 77 w 83"/>
                  <a:gd name="T25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43">
                    <a:moveTo>
                      <a:pt x="77" y="32"/>
                    </a:moveTo>
                    <a:cubicBezTo>
                      <a:pt x="78" y="27"/>
                      <a:pt x="83" y="24"/>
                      <a:pt x="83" y="19"/>
                    </a:cubicBezTo>
                    <a:cubicBezTo>
                      <a:pt x="77" y="18"/>
                      <a:pt x="77" y="13"/>
                      <a:pt x="72" y="11"/>
                    </a:cubicBezTo>
                    <a:cubicBezTo>
                      <a:pt x="70" y="10"/>
                      <a:pt x="64" y="9"/>
                      <a:pt x="61" y="8"/>
                    </a:cubicBezTo>
                    <a:cubicBezTo>
                      <a:pt x="56" y="7"/>
                      <a:pt x="53" y="6"/>
                      <a:pt x="48" y="4"/>
                    </a:cubicBezTo>
                    <a:cubicBezTo>
                      <a:pt x="45" y="2"/>
                      <a:pt x="43" y="0"/>
                      <a:pt x="39" y="0"/>
                    </a:cubicBezTo>
                    <a:cubicBezTo>
                      <a:pt x="40" y="8"/>
                      <a:pt x="38" y="15"/>
                      <a:pt x="27" y="15"/>
                    </a:cubicBezTo>
                    <a:cubicBezTo>
                      <a:pt x="21" y="15"/>
                      <a:pt x="0" y="10"/>
                      <a:pt x="1" y="21"/>
                    </a:cubicBezTo>
                    <a:cubicBezTo>
                      <a:pt x="6" y="23"/>
                      <a:pt x="4" y="30"/>
                      <a:pt x="1" y="35"/>
                    </a:cubicBezTo>
                    <a:cubicBezTo>
                      <a:pt x="9" y="40"/>
                      <a:pt x="17" y="39"/>
                      <a:pt x="28" y="39"/>
                    </a:cubicBezTo>
                    <a:cubicBezTo>
                      <a:pt x="40" y="40"/>
                      <a:pt x="53" y="43"/>
                      <a:pt x="65" y="43"/>
                    </a:cubicBezTo>
                    <a:cubicBezTo>
                      <a:pt x="69" y="43"/>
                      <a:pt x="73" y="42"/>
                      <a:pt x="77" y="42"/>
                    </a:cubicBezTo>
                    <a:cubicBezTo>
                      <a:pt x="77" y="38"/>
                      <a:pt x="76" y="35"/>
                      <a:pt x="77" y="32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5" name="Freeform 638">
                <a:extLst>
                  <a:ext uri="{FF2B5EF4-FFF2-40B4-BE49-F238E27FC236}">
                    <a16:creationId xmlns:a16="http://schemas.microsoft.com/office/drawing/2014/main" id="{3ACDA488-AEDA-465C-B8D2-90E5E70D2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8084" y="2973910"/>
                <a:ext cx="133449" cy="105432"/>
              </a:xfrm>
              <a:custGeom>
                <a:avLst/>
                <a:gdLst>
                  <a:gd name="T0" fmla="*/ 92 w 153"/>
                  <a:gd name="T1" fmla="*/ 120 h 121"/>
                  <a:gd name="T2" fmla="*/ 100 w 153"/>
                  <a:gd name="T3" fmla="*/ 116 h 121"/>
                  <a:gd name="T4" fmla="*/ 108 w 153"/>
                  <a:gd name="T5" fmla="*/ 108 h 121"/>
                  <a:gd name="T6" fmla="*/ 116 w 153"/>
                  <a:gd name="T7" fmla="*/ 105 h 121"/>
                  <a:gd name="T8" fmla="*/ 125 w 153"/>
                  <a:gd name="T9" fmla="*/ 88 h 121"/>
                  <a:gd name="T10" fmla="*/ 132 w 153"/>
                  <a:gd name="T11" fmla="*/ 73 h 121"/>
                  <a:gd name="T12" fmla="*/ 138 w 153"/>
                  <a:gd name="T13" fmla="*/ 68 h 121"/>
                  <a:gd name="T14" fmla="*/ 141 w 153"/>
                  <a:gd name="T15" fmla="*/ 64 h 121"/>
                  <a:gd name="T16" fmla="*/ 144 w 153"/>
                  <a:gd name="T17" fmla="*/ 65 h 121"/>
                  <a:gd name="T18" fmla="*/ 150 w 153"/>
                  <a:gd name="T19" fmla="*/ 58 h 121"/>
                  <a:gd name="T20" fmla="*/ 143 w 153"/>
                  <a:gd name="T21" fmla="*/ 56 h 121"/>
                  <a:gd name="T22" fmla="*/ 146 w 153"/>
                  <a:gd name="T23" fmla="*/ 50 h 121"/>
                  <a:gd name="T24" fmla="*/ 146 w 153"/>
                  <a:gd name="T25" fmla="*/ 38 h 121"/>
                  <a:gd name="T26" fmla="*/ 140 w 153"/>
                  <a:gd name="T27" fmla="*/ 35 h 121"/>
                  <a:gd name="T28" fmla="*/ 136 w 153"/>
                  <a:gd name="T29" fmla="*/ 28 h 121"/>
                  <a:gd name="T30" fmla="*/ 124 w 153"/>
                  <a:gd name="T31" fmla="*/ 17 h 121"/>
                  <a:gd name="T32" fmla="*/ 109 w 153"/>
                  <a:gd name="T33" fmla="*/ 12 h 121"/>
                  <a:gd name="T34" fmla="*/ 97 w 153"/>
                  <a:gd name="T35" fmla="*/ 4 h 121"/>
                  <a:gd name="T36" fmla="*/ 86 w 153"/>
                  <a:gd name="T37" fmla="*/ 9 h 121"/>
                  <a:gd name="T38" fmla="*/ 70 w 153"/>
                  <a:gd name="T39" fmla="*/ 7 h 121"/>
                  <a:gd name="T40" fmla="*/ 55 w 153"/>
                  <a:gd name="T41" fmla="*/ 7 h 121"/>
                  <a:gd name="T42" fmla="*/ 40 w 153"/>
                  <a:gd name="T43" fmla="*/ 5 h 121"/>
                  <a:gd name="T44" fmla="*/ 24 w 153"/>
                  <a:gd name="T45" fmla="*/ 6 h 121"/>
                  <a:gd name="T46" fmla="*/ 7 w 153"/>
                  <a:gd name="T47" fmla="*/ 13 h 121"/>
                  <a:gd name="T48" fmla="*/ 0 w 153"/>
                  <a:gd name="T49" fmla="*/ 20 h 121"/>
                  <a:gd name="T50" fmla="*/ 4 w 153"/>
                  <a:gd name="T51" fmla="*/ 40 h 121"/>
                  <a:gd name="T52" fmla="*/ 7 w 153"/>
                  <a:gd name="T53" fmla="*/ 58 h 121"/>
                  <a:gd name="T54" fmla="*/ 16 w 153"/>
                  <a:gd name="T55" fmla="*/ 62 h 121"/>
                  <a:gd name="T56" fmla="*/ 29 w 153"/>
                  <a:gd name="T57" fmla="*/ 66 h 121"/>
                  <a:gd name="T58" fmla="*/ 40 w 153"/>
                  <a:gd name="T59" fmla="*/ 69 h 121"/>
                  <a:gd name="T60" fmla="*/ 51 w 153"/>
                  <a:gd name="T61" fmla="*/ 77 h 121"/>
                  <a:gd name="T62" fmla="*/ 45 w 153"/>
                  <a:gd name="T63" fmla="*/ 90 h 121"/>
                  <a:gd name="T64" fmla="*/ 45 w 153"/>
                  <a:gd name="T65" fmla="*/ 100 h 121"/>
                  <a:gd name="T66" fmla="*/ 61 w 153"/>
                  <a:gd name="T67" fmla="*/ 106 h 121"/>
                  <a:gd name="T68" fmla="*/ 66 w 153"/>
                  <a:gd name="T69" fmla="*/ 121 h 121"/>
                  <a:gd name="T70" fmla="*/ 81 w 153"/>
                  <a:gd name="T71" fmla="*/ 119 h 121"/>
                  <a:gd name="T72" fmla="*/ 92 w 153"/>
                  <a:gd name="T73" fmla="*/ 12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3" h="121">
                    <a:moveTo>
                      <a:pt x="92" y="120"/>
                    </a:moveTo>
                    <a:cubicBezTo>
                      <a:pt x="94" y="120"/>
                      <a:pt x="98" y="117"/>
                      <a:pt x="100" y="116"/>
                    </a:cubicBezTo>
                    <a:cubicBezTo>
                      <a:pt x="102" y="114"/>
                      <a:pt x="105" y="110"/>
                      <a:pt x="108" y="108"/>
                    </a:cubicBezTo>
                    <a:cubicBezTo>
                      <a:pt x="110" y="107"/>
                      <a:pt x="115" y="106"/>
                      <a:pt x="116" y="105"/>
                    </a:cubicBezTo>
                    <a:cubicBezTo>
                      <a:pt x="120" y="101"/>
                      <a:pt x="123" y="93"/>
                      <a:pt x="125" y="88"/>
                    </a:cubicBezTo>
                    <a:cubicBezTo>
                      <a:pt x="127" y="81"/>
                      <a:pt x="127" y="79"/>
                      <a:pt x="132" y="73"/>
                    </a:cubicBezTo>
                    <a:cubicBezTo>
                      <a:pt x="133" y="72"/>
                      <a:pt x="137" y="69"/>
                      <a:pt x="138" y="68"/>
                    </a:cubicBezTo>
                    <a:cubicBezTo>
                      <a:pt x="139" y="67"/>
                      <a:pt x="139" y="65"/>
                      <a:pt x="141" y="64"/>
                    </a:cubicBezTo>
                    <a:cubicBezTo>
                      <a:pt x="141" y="64"/>
                      <a:pt x="143" y="65"/>
                      <a:pt x="144" y="65"/>
                    </a:cubicBezTo>
                    <a:cubicBezTo>
                      <a:pt x="146" y="63"/>
                      <a:pt x="153" y="64"/>
                      <a:pt x="150" y="58"/>
                    </a:cubicBezTo>
                    <a:cubicBezTo>
                      <a:pt x="149" y="56"/>
                      <a:pt x="144" y="58"/>
                      <a:pt x="143" y="56"/>
                    </a:cubicBezTo>
                    <a:cubicBezTo>
                      <a:pt x="142" y="53"/>
                      <a:pt x="146" y="52"/>
                      <a:pt x="146" y="50"/>
                    </a:cubicBezTo>
                    <a:cubicBezTo>
                      <a:pt x="148" y="44"/>
                      <a:pt x="150" y="43"/>
                      <a:pt x="146" y="38"/>
                    </a:cubicBezTo>
                    <a:cubicBezTo>
                      <a:pt x="145" y="36"/>
                      <a:pt x="142" y="36"/>
                      <a:pt x="140" y="35"/>
                    </a:cubicBezTo>
                    <a:cubicBezTo>
                      <a:pt x="138" y="33"/>
                      <a:pt x="137" y="30"/>
                      <a:pt x="136" y="28"/>
                    </a:cubicBezTo>
                    <a:cubicBezTo>
                      <a:pt x="133" y="25"/>
                      <a:pt x="128" y="19"/>
                      <a:pt x="124" y="17"/>
                    </a:cubicBezTo>
                    <a:cubicBezTo>
                      <a:pt x="119" y="15"/>
                      <a:pt x="113" y="16"/>
                      <a:pt x="109" y="12"/>
                    </a:cubicBezTo>
                    <a:cubicBezTo>
                      <a:pt x="104" y="7"/>
                      <a:pt x="107" y="0"/>
                      <a:pt x="97" y="4"/>
                    </a:cubicBezTo>
                    <a:cubicBezTo>
                      <a:pt x="91" y="7"/>
                      <a:pt x="94" y="10"/>
                      <a:pt x="86" y="9"/>
                    </a:cubicBezTo>
                    <a:cubicBezTo>
                      <a:pt x="81" y="9"/>
                      <a:pt x="75" y="8"/>
                      <a:pt x="70" y="7"/>
                    </a:cubicBezTo>
                    <a:cubicBezTo>
                      <a:pt x="64" y="6"/>
                      <a:pt x="60" y="7"/>
                      <a:pt x="55" y="7"/>
                    </a:cubicBezTo>
                    <a:cubicBezTo>
                      <a:pt x="52" y="7"/>
                      <a:pt x="44" y="5"/>
                      <a:pt x="40" y="5"/>
                    </a:cubicBezTo>
                    <a:cubicBezTo>
                      <a:pt x="34" y="4"/>
                      <a:pt x="30" y="4"/>
                      <a:pt x="24" y="6"/>
                    </a:cubicBezTo>
                    <a:cubicBezTo>
                      <a:pt x="19" y="7"/>
                      <a:pt x="11" y="9"/>
                      <a:pt x="7" y="13"/>
                    </a:cubicBezTo>
                    <a:cubicBezTo>
                      <a:pt x="4" y="15"/>
                      <a:pt x="3" y="19"/>
                      <a:pt x="0" y="20"/>
                    </a:cubicBezTo>
                    <a:cubicBezTo>
                      <a:pt x="1" y="27"/>
                      <a:pt x="2" y="33"/>
                      <a:pt x="4" y="40"/>
                    </a:cubicBezTo>
                    <a:cubicBezTo>
                      <a:pt x="5" y="45"/>
                      <a:pt x="7" y="52"/>
                      <a:pt x="7" y="58"/>
                    </a:cubicBezTo>
                    <a:cubicBezTo>
                      <a:pt x="11" y="58"/>
                      <a:pt x="13" y="60"/>
                      <a:pt x="16" y="62"/>
                    </a:cubicBezTo>
                    <a:cubicBezTo>
                      <a:pt x="21" y="64"/>
                      <a:pt x="24" y="65"/>
                      <a:pt x="29" y="66"/>
                    </a:cubicBezTo>
                    <a:cubicBezTo>
                      <a:pt x="32" y="67"/>
                      <a:pt x="38" y="68"/>
                      <a:pt x="40" y="69"/>
                    </a:cubicBezTo>
                    <a:cubicBezTo>
                      <a:pt x="45" y="71"/>
                      <a:pt x="45" y="76"/>
                      <a:pt x="51" y="77"/>
                    </a:cubicBezTo>
                    <a:cubicBezTo>
                      <a:pt x="51" y="82"/>
                      <a:pt x="46" y="85"/>
                      <a:pt x="45" y="90"/>
                    </a:cubicBezTo>
                    <a:cubicBezTo>
                      <a:pt x="44" y="93"/>
                      <a:pt x="45" y="96"/>
                      <a:pt x="45" y="100"/>
                    </a:cubicBezTo>
                    <a:cubicBezTo>
                      <a:pt x="51" y="99"/>
                      <a:pt x="57" y="100"/>
                      <a:pt x="61" y="106"/>
                    </a:cubicBezTo>
                    <a:cubicBezTo>
                      <a:pt x="64" y="109"/>
                      <a:pt x="65" y="115"/>
                      <a:pt x="66" y="121"/>
                    </a:cubicBezTo>
                    <a:cubicBezTo>
                      <a:pt x="71" y="119"/>
                      <a:pt x="78" y="119"/>
                      <a:pt x="81" y="119"/>
                    </a:cubicBezTo>
                    <a:cubicBezTo>
                      <a:pt x="86" y="119"/>
                      <a:pt x="87" y="121"/>
                      <a:pt x="92" y="120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6" name="Freeform 639">
                <a:extLst>
                  <a:ext uri="{FF2B5EF4-FFF2-40B4-BE49-F238E27FC236}">
                    <a16:creationId xmlns:a16="http://schemas.microsoft.com/office/drawing/2014/main" id="{88F1325F-CE04-4ED4-8030-19CD2515D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6609" y="2904237"/>
                <a:ext cx="168101" cy="103589"/>
              </a:xfrm>
              <a:custGeom>
                <a:avLst/>
                <a:gdLst>
                  <a:gd name="T0" fmla="*/ 166 w 193"/>
                  <a:gd name="T1" fmla="*/ 113 h 119"/>
                  <a:gd name="T2" fmla="*/ 177 w 193"/>
                  <a:gd name="T3" fmla="*/ 111 h 119"/>
                  <a:gd name="T4" fmla="*/ 185 w 193"/>
                  <a:gd name="T5" fmla="*/ 99 h 119"/>
                  <a:gd name="T6" fmla="*/ 190 w 193"/>
                  <a:gd name="T7" fmla="*/ 97 h 119"/>
                  <a:gd name="T8" fmla="*/ 191 w 193"/>
                  <a:gd name="T9" fmla="*/ 93 h 119"/>
                  <a:gd name="T10" fmla="*/ 192 w 193"/>
                  <a:gd name="T11" fmla="*/ 82 h 119"/>
                  <a:gd name="T12" fmla="*/ 178 w 193"/>
                  <a:gd name="T13" fmla="*/ 61 h 119"/>
                  <a:gd name="T14" fmla="*/ 180 w 193"/>
                  <a:gd name="T15" fmla="*/ 53 h 119"/>
                  <a:gd name="T16" fmla="*/ 171 w 193"/>
                  <a:gd name="T17" fmla="*/ 28 h 119"/>
                  <a:gd name="T18" fmla="*/ 157 w 193"/>
                  <a:gd name="T19" fmla="*/ 26 h 119"/>
                  <a:gd name="T20" fmla="*/ 143 w 193"/>
                  <a:gd name="T21" fmla="*/ 25 h 119"/>
                  <a:gd name="T22" fmla="*/ 134 w 193"/>
                  <a:gd name="T23" fmla="*/ 13 h 119"/>
                  <a:gd name="T24" fmla="*/ 127 w 193"/>
                  <a:gd name="T25" fmla="*/ 12 h 119"/>
                  <a:gd name="T26" fmla="*/ 121 w 193"/>
                  <a:gd name="T27" fmla="*/ 6 h 119"/>
                  <a:gd name="T28" fmla="*/ 90 w 193"/>
                  <a:gd name="T29" fmla="*/ 11 h 119"/>
                  <a:gd name="T30" fmla="*/ 90 w 193"/>
                  <a:gd name="T31" fmla="*/ 13 h 119"/>
                  <a:gd name="T32" fmla="*/ 91 w 193"/>
                  <a:gd name="T33" fmla="*/ 39 h 119"/>
                  <a:gd name="T34" fmla="*/ 71 w 193"/>
                  <a:gd name="T35" fmla="*/ 57 h 119"/>
                  <a:gd name="T36" fmla="*/ 60 w 193"/>
                  <a:gd name="T37" fmla="*/ 33 h 119"/>
                  <a:gd name="T38" fmla="*/ 41 w 193"/>
                  <a:gd name="T39" fmla="*/ 17 h 119"/>
                  <a:gd name="T40" fmla="*/ 14 w 193"/>
                  <a:gd name="T41" fmla="*/ 36 h 119"/>
                  <a:gd name="T42" fmla="*/ 12 w 193"/>
                  <a:gd name="T43" fmla="*/ 51 h 119"/>
                  <a:gd name="T44" fmla="*/ 4 w 193"/>
                  <a:gd name="T45" fmla="*/ 63 h 119"/>
                  <a:gd name="T46" fmla="*/ 4 w 193"/>
                  <a:gd name="T47" fmla="*/ 70 h 119"/>
                  <a:gd name="T48" fmla="*/ 1 w 193"/>
                  <a:gd name="T49" fmla="*/ 81 h 119"/>
                  <a:gd name="T50" fmla="*/ 2 w 193"/>
                  <a:gd name="T51" fmla="*/ 97 h 119"/>
                  <a:gd name="T52" fmla="*/ 2 w 193"/>
                  <a:gd name="T53" fmla="*/ 100 h 119"/>
                  <a:gd name="T54" fmla="*/ 9 w 193"/>
                  <a:gd name="T55" fmla="*/ 93 h 119"/>
                  <a:gd name="T56" fmla="*/ 26 w 193"/>
                  <a:gd name="T57" fmla="*/ 86 h 119"/>
                  <a:gd name="T58" fmla="*/ 42 w 193"/>
                  <a:gd name="T59" fmla="*/ 85 h 119"/>
                  <a:gd name="T60" fmla="*/ 57 w 193"/>
                  <a:gd name="T61" fmla="*/ 87 h 119"/>
                  <a:gd name="T62" fmla="*/ 72 w 193"/>
                  <a:gd name="T63" fmla="*/ 87 h 119"/>
                  <a:gd name="T64" fmla="*/ 88 w 193"/>
                  <a:gd name="T65" fmla="*/ 89 h 119"/>
                  <a:gd name="T66" fmla="*/ 99 w 193"/>
                  <a:gd name="T67" fmla="*/ 84 h 119"/>
                  <a:gd name="T68" fmla="*/ 111 w 193"/>
                  <a:gd name="T69" fmla="*/ 92 h 119"/>
                  <a:gd name="T70" fmla="*/ 126 w 193"/>
                  <a:gd name="T71" fmla="*/ 97 h 119"/>
                  <a:gd name="T72" fmla="*/ 138 w 193"/>
                  <a:gd name="T73" fmla="*/ 108 h 119"/>
                  <a:gd name="T74" fmla="*/ 142 w 193"/>
                  <a:gd name="T75" fmla="*/ 115 h 119"/>
                  <a:gd name="T76" fmla="*/ 148 w 193"/>
                  <a:gd name="T77" fmla="*/ 118 h 119"/>
                  <a:gd name="T78" fmla="*/ 149 w 193"/>
                  <a:gd name="T79" fmla="*/ 119 h 119"/>
                  <a:gd name="T80" fmla="*/ 154 w 193"/>
                  <a:gd name="T81" fmla="*/ 118 h 119"/>
                  <a:gd name="T82" fmla="*/ 166 w 193"/>
                  <a:gd name="T83" fmla="*/ 11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3" h="119">
                    <a:moveTo>
                      <a:pt x="166" y="113"/>
                    </a:moveTo>
                    <a:cubicBezTo>
                      <a:pt x="171" y="112"/>
                      <a:pt x="173" y="114"/>
                      <a:pt x="177" y="111"/>
                    </a:cubicBezTo>
                    <a:cubicBezTo>
                      <a:pt x="181" y="108"/>
                      <a:pt x="182" y="102"/>
                      <a:pt x="185" y="99"/>
                    </a:cubicBezTo>
                    <a:cubicBezTo>
                      <a:pt x="186" y="98"/>
                      <a:pt x="189" y="99"/>
                      <a:pt x="190" y="97"/>
                    </a:cubicBezTo>
                    <a:cubicBezTo>
                      <a:pt x="191" y="96"/>
                      <a:pt x="190" y="94"/>
                      <a:pt x="191" y="93"/>
                    </a:cubicBezTo>
                    <a:cubicBezTo>
                      <a:pt x="192" y="89"/>
                      <a:pt x="193" y="86"/>
                      <a:pt x="192" y="82"/>
                    </a:cubicBezTo>
                    <a:cubicBezTo>
                      <a:pt x="191" y="74"/>
                      <a:pt x="186" y="62"/>
                      <a:pt x="178" y="61"/>
                    </a:cubicBezTo>
                    <a:cubicBezTo>
                      <a:pt x="180" y="58"/>
                      <a:pt x="179" y="56"/>
                      <a:pt x="180" y="53"/>
                    </a:cubicBezTo>
                    <a:cubicBezTo>
                      <a:pt x="183" y="42"/>
                      <a:pt x="182" y="34"/>
                      <a:pt x="171" y="28"/>
                    </a:cubicBezTo>
                    <a:cubicBezTo>
                      <a:pt x="167" y="26"/>
                      <a:pt x="160" y="26"/>
                      <a:pt x="157" y="26"/>
                    </a:cubicBezTo>
                    <a:cubicBezTo>
                      <a:pt x="152" y="26"/>
                      <a:pt x="148" y="29"/>
                      <a:pt x="143" y="25"/>
                    </a:cubicBezTo>
                    <a:cubicBezTo>
                      <a:pt x="138" y="22"/>
                      <a:pt x="138" y="17"/>
                      <a:pt x="134" y="13"/>
                    </a:cubicBezTo>
                    <a:cubicBezTo>
                      <a:pt x="133" y="12"/>
                      <a:pt x="129" y="13"/>
                      <a:pt x="127" y="12"/>
                    </a:cubicBezTo>
                    <a:cubicBezTo>
                      <a:pt x="124" y="10"/>
                      <a:pt x="123" y="8"/>
                      <a:pt x="121" y="6"/>
                    </a:cubicBezTo>
                    <a:cubicBezTo>
                      <a:pt x="111" y="0"/>
                      <a:pt x="101" y="8"/>
                      <a:pt x="90" y="11"/>
                    </a:cubicBezTo>
                    <a:cubicBezTo>
                      <a:pt x="90" y="12"/>
                      <a:pt x="90" y="12"/>
                      <a:pt x="90" y="13"/>
                    </a:cubicBezTo>
                    <a:cubicBezTo>
                      <a:pt x="89" y="21"/>
                      <a:pt x="92" y="31"/>
                      <a:pt x="91" y="39"/>
                    </a:cubicBezTo>
                    <a:cubicBezTo>
                      <a:pt x="90" y="46"/>
                      <a:pt x="81" y="61"/>
                      <a:pt x="71" y="57"/>
                    </a:cubicBezTo>
                    <a:cubicBezTo>
                      <a:pt x="65" y="55"/>
                      <a:pt x="60" y="38"/>
                      <a:pt x="60" y="33"/>
                    </a:cubicBezTo>
                    <a:cubicBezTo>
                      <a:pt x="48" y="31"/>
                      <a:pt x="45" y="28"/>
                      <a:pt x="41" y="17"/>
                    </a:cubicBezTo>
                    <a:cubicBezTo>
                      <a:pt x="32" y="20"/>
                      <a:pt x="18" y="28"/>
                      <a:pt x="14" y="36"/>
                    </a:cubicBezTo>
                    <a:cubicBezTo>
                      <a:pt x="12" y="41"/>
                      <a:pt x="14" y="46"/>
                      <a:pt x="12" y="51"/>
                    </a:cubicBezTo>
                    <a:cubicBezTo>
                      <a:pt x="10" y="57"/>
                      <a:pt x="6" y="58"/>
                      <a:pt x="4" y="63"/>
                    </a:cubicBezTo>
                    <a:cubicBezTo>
                      <a:pt x="4" y="65"/>
                      <a:pt x="5" y="68"/>
                      <a:pt x="4" y="70"/>
                    </a:cubicBezTo>
                    <a:cubicBezTo>
                      <a:pt x="4" y="74"/>
                      <a:pt x="1" y="77"/>
                      <a:pt x="1" y="81"/>
                    </a:cubicBezTo>
                    <a:cubicBezTo>
                      <a:pt x="0" y="86"/>
                      <a:pt x="2" y="91"/>
                      <a:pt x="2" y="97"/>
                    </a:cubicBezTo>
                    <a:cubicBezTo>
                      <a:pt x="2" y="98"/>
                      <a:pt x="2" y="99"/>
                      <a:pt x="2" y="100"/>
                    </a:cubicBezTo>
                    <a:cubicBezTo>
                      <a:pt x="5" y="99"/>
                      <a:pt x="6" y="95"/>
                      <a:pt x="9" y="93"/>
                    </a:cubicBezTo>
                    <a:cubicBezTo>
                      <a:pt x="13" y="89"/>
                      <a:pt x="21" y="87"/>
                      <a:pt x="26" y="86"/>
                    </a:cubicBezTo>
                    <a:cubicBezTo>
                      <a:pt x="32" y="84"/>
                      <a:pt x="36" y="84"/>
                      <a:pt x="42" y="85"/>
                    </a:cubicBezTo>
                    <a:cubicBezTo>
                      <a:pt x="46" y="85"/>
                      <a:pt x="54" y="87"/>
                      <a:pt x="57" y="87"/>
                    </a:cubicBezTo>
                    <a:cubicBezTo>
                      <a:pt x="62" y="87"/>
                      <a:pt x="66" y="86"/>
                      <a:pt x="72" y="87"/>
                    </a:cubicBezTo>
                    <a:cubicBezTo>
                      <a:pt x="77" y="88"/>
                      <a:pt x="83" y="89"/>
                      <a:pt x="88" y="89"/>
                    </a:cubicBezTo>
                    <a:cubicBezTo>
                      <a:pt x="96" y="90"/>
                      <a:pt x="93" y="87"/>
                      <a:pt x="99" y="84"/>
                    </a:cubicBezTo>
                    <a:cubicBezTo>
                      <a:pt x="109" y="80"/>
                      <a:pt x="106" y="87"/>
                      <a:pt x="111" y="92"/>
                    </a:cubicBezTo>
                    <a:cubicBezTo>
                      <a:pt x="115" y="96"/>
                      <a:pt x="121" y="95"/>
                      <a:pt x="126" y="97"/>
                    </a:cubicBezTo>
                    <a:cubicBezTo>
                      <a:pt x="130" y="99"/>
                      <a:pt x="135" y="105"/>
                      <a:pt x="138" y="108"/>
                    </a:cubicBezTo>
                    <a:cubicBezTo>
                      <a:pt x="139" y="110"/>
                      <a:pt x="140" y="113"/>
                      <a:pt x="142" y="115"/>
                    </a:cubicBezTo>
                    <a:cubicBezTo>
                      <a:pt x="144" y="116"/>
                      <a:pt x="147" y="116"/>
                      <a:pt x="148" y="118"/>
                    </a:cubicBezTo>
                    <a:cubicBezTo>
                      <a:pt x="149" y="118"/>
                      <a:pt x="149" y="119"/>
                      <a:pt x="149" y="119"/>
                    </a:cubicBezTo>
                    <a:cubicBezTo>
                      <a:pt x="151" y="119"/>
                      <a:pt x="152" y="118"/>
                      <a:pt x="154" y="118"/>
                    </a:cubicBezTo>
                    <a:cubicBezTo>
                      <a:pt x="158" y="116"/>
                      <a:pt x="160" y="113"/>
                      <a:pt x="166" y="113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7" name="Freeform 640">
                <a:extLst>
                  <a:ext uri="{FF2B5EF4-FFF2-40B4-BE49-F238E27FC236}">
                    <a16:creationId xmlns:a16="http://schemas.microsoft.com/office/drawing/2014/main" id="{3571FA7A-3A1F-4B27-9C2C-58CD35BB1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275" y="2834563"/>
                <a:ext cx="113173" cy="95110"/>
              </a:xfrm>
              <a:custGeom>
                <a:avLst/>
                <a:gdLst>
                  <a:gd name="T0" fmla="*/ 113 w 130"/>
                  <a:gd name="T1" fmla="*/ 96 h 109"/>
                  <a:gd name="T2" fmla="*/ 118 w 130"/>
                  <a:gd name="T3" fmla="*/ 93 h 109"/>
                  <a:gd name="T4" fmla="*/ 116 w 130"/>
                  <a:gd name="T5" fmla="*/ 88 h 109"/>
                  <a:gd name="T6" fmla="*/ 114 w 130"/>
                  <a:gd name="T7" fmla="*/ 83 h 109"/>
                  <a:gd name="T8" fmla="*/ 110 w 130"/>
                  <a:gd name="T9" fmla="*/ 73 h 109"/>
                  <a:gd name="T10" fmla="*/ 111 w 130"/>
                  <a:gd name="T11" fmla="*/ 62 h 109"/>
                  <a:gd name="T12" fmla="*/ 109 w 130"/>
                  <a:gd name="T13" fmla="*/ 50 h 109"/>
                  <a:gd name="T14" fmla="*/ 119 w 130"/>
                  <a:gd name="T15" fmla="*/ 28 h 109"/>
                  <a:gd name="T16" fmla="*/ 125 w 130"/>
                  <a:gd name="T17" fmla="*/ 10 h 109"/>
                  <a:gd name="T18" fmla="*/ 117 w 130"/>
                  <a:gd name="T19" fmla="*/ 13 h 109"/>
                  <a:gd name="T20" fmla="*/ 108 w 130"/>
                  <a:gd name="T21" fmla="*/ 13 h 109"/>
                  <a:gd name="T22" fmla="*/ 102 w 130"/>
                  <a:gd name="T23" fmla="*/ 9 h 109"/>
                  <a:gd name="T24" fmla="*/ 86 w 130"/>
                  <a:gd name="T25" fmla="*/ 5 h 109"/>
                  <a:gd name="T26" fmla="*/ 70 w 130"/>
                  <a:gd name="T27" fmla="*/ 1 h 109"/>
                  <a:gd name="T28" fmla="*/ 64 w 130"/>
                  <a:gd name="T29" fmla="*/ 1 h 109"/>
                  <a:gd name="T30" fmla="*/ 58 w 130"/>
                  <a:gd name="T31" fmla="*/ 5 h 109"/>
                  <a:gd name="T32" fmla="*/ 38 w 130"/>
                  <a:gd name="T33" fmla="*/ 7 h 109"/>
                  <a:gd name="T34" fmla="*/ 2 w 130"/>
                  <a:gd name="T35" fmla="*/ 34 h 109"/>
                  <a:gd name="T36" fmla="*/ 11 w 130"/>
                  <a:gd name="T37" fmla="*/ 64 h 109"/>
                  <a:gd name="T38" fmla="*/ 17 w 130"/>
                  <a:gd name="T39" fmla="*/ 73 h 109"/>
                  <a:gd name="T40" fmla="*/ 29 w 130"/>
                  <a:gd name="T41" fmla="*/ 68 h 109"/>
                  <a:gd name="T42" fmla="*/ 30 w 130"/>
                  <a:gd name="T43" fmla="*/ 79 h 109"/>
                  <a:gd name="T44" fmla="*/ 26 w 130"/>
                  <a:gd name="T45" fmla="*/ 91 h 109"/>
                  <a:gd name="T46" fmla="*/ 57 w 130"/>
                  <a:gd name="T47" fmla="*/ 86 h 109"/>
                  <a:gd name="T48" fmla="*/ 63 w 130"/>
                  <a:gd name="T49" fmla="*/ 92 h 109"/>
                  <a:gd name="T50" fmla="*/ 70 w 130"/>
                  <a:gd name="T51" fmla="*/ 93 h 109"/>
                  <a:gd name="T52" fmla="*/ 79 w 130"/>
                  <a:gd name="T53" fmla="*/ 105 h 109"/>
                  <a:gd name="T54" fmla="*/ 93 w 130"/>
                  <a:gd name="T55" fmla="*/ 106 h 109"/>
                  <a:gd name="T56" fmla="*/ 106 w 130"/>
                  <a:gd name="T57" fmla="*/ 108 h 109"/>
                  <a:gd name="T58" fmla="*/ 108 w 130"/>
                  <a:gd name="T59" fmla="*/ 101 h 109"/>
                  <a:gd name="T60" fmla="*/ 113 w 130"/>
                  <a:gd name="T61" fmla="*/ 9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0" h="109">
                    <a:moveTo>
                      <a:pt x="113" y="96"/>
                    </a:moveTo>
                    <a:cubicBezTo>
                      <a:pt x="113" y="95"/>
                      <a:pt x="118" y="94"/>
                      <a:pt x="118" y="93"/>
                    </a:cubicBezTo>
                    <a:cubicBezTo>
                      <a:pt x="119" y="89"/>
                      <a:pt x="117" y="90"/>
                      <a:pt x="116" y="88"/>
                    </a:cubicBezTo>
                    <a:cubicBezTo>
                      <a:pt x="116" y="88"/>
                      <a:pt x="115" y="84"/>
                      <a:pt x="114" y="83"/>
                    </a:cubicBezTo>
                    <a:cubicBezTo>
                      <a:pt x="113" y="81"/>
                      <a:pt x="111" y="76"/>
                      <a:pt x="110" y="73"/>
                    </a:cubicBezTo>
                    <a:cubicBezTo>
                      <a:pt x="110" y="69"/>
                      <a:pt x="111" y="66"/>
                      <a:pt x="111" y="62"/>
                    </a:cubicBezTo>
                    <a:cubicBezTo>
                      <a:pt x="111" y="58"/>
                      <a:pt x="109" y="54"/>
                      <a:pt x="109" y="50"/>
                    </a:cubicBezTo>
                    <a:cubicBezTo>
                      <a:pt x="108" y="41"/>
                      <a:pt x="116" y="36"/>
                      <a:pt x="119" y="28"/>
                    </a:cubicBezTo>
                    <a:cubicBezTo>
                      <a:pt x="122" y="20"/>
                      <a:pt x="130" y="16"/>
                      <a:pt x="125" y="10"/>
                    </a:cubicBezTo>
                    <a:cubicBezTo>
                      <a:pt x="123" y="12"/>
                      <a:pt x="121" y="12"/>
                      <a:pt x="117" y="13"/>
                    </a:cubicBezTo>
                    <a:cubicBezTo>
                      <a:pt x="114" y="13"/>
                      <a:pt x="110" y="14"/>
                      <a:pt x="108" y="13"/>
                    </a:cubicBezTo>
                    <a:cubicBezTo>
                      <a:pt x="104" y="12"/>
                      <a:pt x="103" y="9"/>
                      <a:pt x="102" y="9"/>
                    </a:cubicBezTo>
                    <a:cubicBezTo>
                      <a:pt x="97" y="7"/>
                      <a:pt x="91" y="7"/>
                      <a:pt x="86" y="5"/>
                    </a:cubicBezTo>
                    <a:cubicBezTo>
                      <a:pt x="81" y="3"/>
                      <a:pt x="75" y="1"/>
                      <a:pt x="70" y="1"/>
                    </a:cubicBezTo>
                    <a:cubicBezTo>
                      <a:pt x="68" y="1"/>
                      <a:pt x="66" y="0"/>
                      <a:pt x="64" y="1"/>
                    </a:cubicBezTo>
                    <a:cubicBezTo>
                      <a:pt x="61" y="1"/>
                      <a:pt x="60" y="4"/>
                      <a:pt x="58" y="5"/>
                    </a:cubicBezTo>
                    <a:cubicBezTo>
                      <a:pt x="52" y="7"/>
                      <a:pt x="45" y="5"/>
                      <a:pt x="38" y="7"/>
                    </a:cubicBezTo>
                    <a:cubicBezTo>
                      <a:pt x="25" y="11"/>
                      <a:pt x="5" y="19"/>
                      <a:pt x="2" y="34"/>
                    </a:cubicBezTo>
                    <a:cubicBezTo>
                      <a:pt x="0" y="40"/>
                      <a:pt x="2" y="65"/>
                      <a:pt x="11" y="64"/>
                    </a:cubicBezTo>
                    <a:cubicBezTo>
                      <a:pt x="12" y="67"/>
                      <a:pt x="15" y="69"/>
                      <a:pt x="17" y="73"/>
                    </a:cubicBezTo>
                    <a:cubicBezTo>
                      <a:pt x="19" y="68"/>
                      <a:pt x="24" y="66"/>
                      <a:pt x="29" y="68"/>
                    </a:cubicBezTo>
                    <a:cubicBezTo>
                      <a:pt x="28" y="72"/>
                      <a:pt x="30" y="75"/>
                      <a:pt x="30" y="79"/>
                    </a:cubicBezTo>
                    <a:cubicBezTo>
                      <a:pt x="30" y="84"/>
                      <a:pt x="27" y="87"/>
                      <a:pt x="26" y="91"/>
                    </a:cubicBezTo>
                    <a:cubicBezTo>
                      <a:pt x="37" y="88"/>
                      <a:pt x="47" y="80"/>
                      <a:pt x="57" y="86"/>
                    </a:cubicBezTo>
                    <a:cubicBezTo>
                      <a:pt x="59" y="88"/>
                      <a:pt x="60" y="90"/>
                      <a:pt x="63" y="92"/>
                    </a:cubicBezTo>
                    <a:cubicBezTo>
                      <a:pt x="65" y="93"/>
                      <a:pt x="69" y="92"/>
                      <a:pt x="70" y="93"/>
                    </a:cubicBezTo>
                    <a:cubicBezTo>
                      <a:pt x="74" y="97"/>
                      <a:pt x="74" y="102"/>
                      <a:pt x="79" y="105"/>
                    </a:cubicBezTo>
                    <a:cubicBezTo>
                      <a:pt x="84" y="109"/>
                      <a:pt x="88" y="106"/>
                      <a:pt x="93" y="106"/>
                    </a:cubicBezTo>
                    <a:cubicBezTo>
                      <a:pt x="96" y="106"/>
                      <a:pt x="102" y="106"/>
                      <a:pt x="106" y="108"/>
                    </a:cubicBezTo>
                    <a:cubicBezTo>
                      <a:pt x="107" y="105"/>
                      <a:pt x="107" y="103"/>
                      <a:pt x="108" y="101"/>
                    </a:cubicBezTo>
                    <a:cubicBezTo>
                      <a:pt x="109" y="100"/>
                      <a:pt x="112" y="96"/>
                      <a:pt x="113" y="96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8" name="Freeform 641">
                <a:extLst>
                  <a:ext uri="{FF2B5EF4-FFF2-40B4-BE49-F238E27FC236}">
                    <a16:creationId xmlns:a16="http://schemas.microsoft.com/office/drawing/2014/main" id="{82DE2A25-5FE8-44BA-AE10-B22654E9C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3520" y="3137588"/>
                <a:ext cx="418778" cy="282380"/>
              </a:xfrm>
              <a:custGeom>
                <a:avLst/>
                <a:gdLst>
                  <a:gd name="T0" fmla="*/ 459 w 481"/>
                  <a:gd name="T1" fmla="*/ 191 h 324"/>
                  <a:gd name="T2" fmla="*/ 472 w 481"/>
                  <a:gd name="T3" fmla="*/ 162 h 324"/>
                  <a:gd name="T4" fmla="*/ 477 w 481"/>
                  <a:gd name="T5" fmla="*/ 136 h 324"/>
                  <a:gd name="T6" fmla="*/ 453 w 481"/>
                  <a:gd name="T7" fmla="*/ 108 h 324"/>
                  <a:gd name="T8" fmla="*/ 394 w 481"/>
                  <a:gd name="T9" fmla="*/ 92 h 324"/>
                  <a:gd name="T10" fmla="*/ 363 w 481"/>
                  <a:gd name="T11" fmla="*/ 87 h 324"/>
                  <a:gd name="T12" fmla="*/ 342 w 481"/>
                  <a:gd name="T13" fmla="*/ 52 h 324"/>
                  <a:gd name="T14" fmla="*/ 327 w 481"/>
                  <a:gd name="T15" fmla="*/ 26 h 324"/>
                  <a:gd name="T16" fmla="*/ 266 w 481"/>
                  <a:gd name="T17" fmla="*/ 14 h 324"/>
                  <a:gd name="T18" fmla="*/ 211 w 481"/>
                  <a:gd name="T19" fmla="*/ 41 h 324"/>
                  <a:gd name="T20" fmla="*/ 189 w 481"/>
                  <a:gd name="T21" fmla="*/ 34 h 324"/>
                  <a:gd name="T22" fmla="*/ 135 w 481"/>
                  <a:gd name="T23" fmla="*/ 28 h 324"/>
                  <a:gd name="T24" fmla="*/ 49 w 481"/>
                  <a:gd name="T25" fmla="*/ 33 h 324"/>
                  <a:gd name="T26" fmla="*/ 46 w 481"/>
                  <a:gd name="T27" fmla="*/ 56 h 324"/>
                  <a:gd name="T28" fmla="*/ 22 w 481"/>
                  <a:gd name="T29" fmla="*/ 111 h 324"/>
                  <a:gd name="T30" fmla="*/ 11 w 481"/>
                  <a:gd name="T31" fmla="*/ 139 h 324"/>
                  <a:gd name="T32" fmla="*/ 0 w 481"/>
                  <a:gd name="T33" fmla="*/ 166 h 324"/>
                  <a:gd name="T34" fmla="*/ 23 w 481"/>
                  <a:gd name="T35" fmla="*/ 185 h 324"/>
                  <a:gd name="T36" fmla="*/ 66 w 481"/>
                  <a:gd name="T37" fmla="*/ 188 h 324"/>
                  <a:gd name="T38" fmla="*/ 104 w 481"/>
                  <a:gd name="T39" fmla="*/ 185 h 324"/>
                  <a:gd name="T40" fmla="*/ 143 w 481"/>
                  <a:gd name="T41" fmla="*/ 165 h 324"/>
                  <a:gd name="T42" fmla="*/ 177 w 481"/>
                  <a:gd name="T43" fmla="*/ 182 h 324"/>
                  <a:gd name="T44" fmla="*/ 188 w 481"/>
                  <a:gd name="T45" fmla="*/ 205 h 324"/>
                  <a:gd name="T46" fmla="*/ 206 w 481"/>
                  <a:gd name="T47" fmla="*/ 230 h 324"/>
                  <a:gd name="T48" fmla="*/ 191 w 481"/>
                  <a:gd name="T49" fmla="*/ 246 h 324"/>
                  <a:gd name="T50" fmla="*/ 180 w 481"/>
                  <a:gd name="T51" fmla="*/ 258 h 324"/>
                  <a:gd name="T52" fmla="*/ 169 w 481"/>
                  <a:gd name="T53" fmla="*/ 289 h 324"/>
                  <a:gd name="T54" fmla="*/ 212 w 481"/>
                  <a:gd name="T55" fmla="*/ 272 h 324"/>
                  <a:gd name="T56" fmla="*/ 235 w 481"/>
                  <a:gd name="T57" fmla="*/ 241 h 324"/>
                  <a:gd name="T58" fmla="*/ 288 w 481"/>
                  <a:gd name="T59" fmla="*/ 260 h 324"/>
                  <a:gd name="T60" fmla="*/ 288 w 481"/>
                  <a:gd name="T61" fmla="*/ 276 h 324"/>
                  <a:gd name="T62" fmla="*/ 304 w 481"/>
                  <a:gd name="T63" fmla="*/ 295 h 324"/>
                  <a:gd name="T64" fmla="*/ 320 w 481"/>
                  <a:gd name="T65" fmla="*/ 321 h 324"/>
                  <a:gd name="T66" fmla="*/ 341 w 481"/>
                  <a:gd name="T67" fmla="*/ 308 h 324"/>
                  <a:gd name="T68" fmla="*/ 369 w 481"/>
                  <a:gd name="T69" fmla="*/ 300 h 324"/>
                  <a:gd name="T70" fmla="*/ 387 w 481"/>
                  <a:gd name="T71" fmla="*/ 283 h 324"/>
                  <a:gd name="T72" fmla="*/ 368 w 481"/>
                  <a:gd name="T73" fmla="*/ 282 h 324"/>
                  <a:gd name="T74" fmla="*/ 340 w 481"/>
                  <a:gd name="T75" fmla="*/ 263 h 324"/>
                  <a:gd name="T76" fmla="*/ 369 w 481"/>
                  <a:gd name="T77" fmla="*/ 236 h 324"/>
                  <a:gd name="T78" fmla="*/ 392 w 481"/>
                  <a:gd name="T79" fmla="*/ 236 h 324"/>
                  <a:gd name="T80" fmla="*/ 410 w 481"/>
                  <a:gd name="T81" fmla="*/ 223 h 324"/>
                  <a:gd name="T82" fmla="*/ 427 w 481"/>
                  <a:gd name="T83" fmla="*/ 219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81" h="324">
                    <a:moveTo>
                      <a:pt x="433" y="199"/>
                    </a:moveTo>
                    <a:cubicBezTo>
                      <a:pt x="434" y="198"/>
                      <a:pt x="443" y="195"/>
                      <a:pt x="446" y="194"/>
                    </a:cubicBezTo>
                    <a:cubicBezTo>
                      <a:pt x="450" y="192"/>
                      <a:pt x="452" y="191"/>
                      <a:pt x="459" y="191"/>
                    </a:cubicBezTo>
                    <a:cubicBezTo>
                      <a:pt x="467" y="192"/>
                      <a:pt x="467" y="192"/>
                      <a:pt x="470" y="186"/>
                    </a:cubicBezTo>
                    <a:cubicBezTo>
                      <a:pt x="473" y="182"/>
                      <a:pt x="474" y="177"/>
                      <a:pt x="475" y="173"/>
                    </a:cubicBezTo>
                    <a:cubicBezTo>
                      <a:pt x="476" y="168"/>
                      <a:pt x="474" y="166"/>
                      <a:pt x="472" y="162"/>
                    </a:cubicBezTo>
                    <a:cubicBezTo>
                      <a:pt x="469" y="154"/>
                      <a:pt x="466" y="153"/>
                      <a:pt x="475" y="150"/>
                    </a:cubicBezTo>
                    <a:cubicBezTo>
                      <a:pt x="476" y="149"/>
                      <a:pt x="475" y="149"/>
                      <a:pt x="475" y="148"/>
                    </a:cubicBezTo>
                    <a:cubicBezTo>
                      <a:pt x="461" y="149"/>
                      <a:pt x="474" y="140"/>
                      <a:pt x="477" y="136"/>
                    </a:cubicBezTo>
                    <a:cubicBezTo>
                      <a:pt x="481" y="130"/>
                      <a:pt x="479" y="127"/>
                      <a:pt x="479" y="119"/>
                    </a:cubicBezTo>
                    <a:cubicBezTo>
                      <a:pt x="470" y="120"/>
                      <a:pt x="471" y="117"/>
                      <a:pt x="466" y="114"/>
                    </a:cubicBezTo>
                    <a:cubicBezTo>
                      <a:pt x="462" y="111"/>
                      <a:pt x="456" y="110"/>
                      <a:pt x="453" y="108"/>
                    </a:cubicBezTo>
                    <a:cubicBezTo>
                      <a:pt x="442" y="104"/>
                      <a:pt x="427" y="105"/>
                      <a:pt x="419" y="98"/>
                    </a:cubicBezTo>
                    <a:cubicBezTo>
                      <a:pt x="415" y="95"/>
                      <a:pt x="413" y="87"/>
                      <a:pt x="409" y="86"/>
                    </a:cubicBezTo>
                    <a:cubicBezTo>
                      <a:pt x="405" y="84"/>
                      <a:pt x="397" y="91"/>
                      <a:pt x="394" y="92"/>
                    </a:cubicBezTo>
                    <a:cubicBezTo>
                      <a:pt x="390" y="93"/>
                      <a:pt x="382" y="92"/>
                      <a:pt x="378" y="90"/>
                    </a:cubicBezTo>
                    <a:cubicBezTo>
                      <a:pt x="375" y="88"/>
                      <a:pt x="373" y="84"/>
                      <a:pt x="370" y="84"/>
                    </a:cubicBezTo>
                    <a:cubicBezTo>
                      <a:pt x="367" y="84"/>
                      <a:pt x="366" y="87"/>
                      <a:pt x="363" y="87"/>
                    </a:cubicBezTo>
                    <a:cubicBezTo>
                      <a:pt x="352" y="86"/>
                      <a:pt x="355" y="71"/>
                      <a:pt x="355" y="62"/>
                    </a:cubicBezTo>
                    <a:cubicBezTo>
                      <a:pt x="349" y="62"/>
                      <a:pt x="351" y="58"/>
                      <a:pt x="349" y="56"/>
                    </a:cubicBezTo>
                    <a:cubicBezTo>
                      <a:pt x="346" y="53"/>
                      <a:pt x="346" y="53"/>
                      <a:pt x="342" y="52"/>
                    </a:cubicBezTo>
                    <a:cubicBezTo>
                      <a:pt x="328" y="47"/>
                      <a:pt x="325" y="53"/>
                      <a:pt x="322" y="37"/>
                    </a:cubicBezTo>
                    <a:cubicBezTo>
                      <a:pt x="322" y="32"/>
                      <a:pt x="320" y="35"/>
                      <a:pt x="322" y="31"/>
                    </a:cubicBezTo>
                    <a:cubicBezTo>
                      <a:pt x="323" y="29"/>
                      <a:pt x="327" y="32"/>
                      <a:pt x="327" y="26"/>
                    </a:cubicBezTo>
                    <a:cubicBezTo>
                      <a:pt x="327" y="24"/>
                      <a:pt x="323" y="21"/>
                      <a:pt x="322" y="19"/>
                    </a:cubicBezTo>
                    <a:cubicBezTo>
                      <a:pt x="316" y="10"/>
                      <a:pt x="312" y="1"/>
                      <a:pt x="299" y="1"/>
                    </a:cubicBezTo>
                    <a:cubicBezTo>
                      <a:pt x="287" y="0"/>
                      <a:pt x="279" y="14"/>
                      <a:pt x="266" y="14"/>
                    </a:cubicBezTo>
                    <a:cubicBezTo>
                      <a:pt x="256" y="14"/>
                      <a:pt x="242" y="11"/>
                      <a:pt x="233" y="16"/>
                    </a:cubicBezTo>
                    <a:cubicBezTo>
                      <a:pt x="221" y="23"/>
                      <a:pt x="229" y="38"/>
                      <a:pt x="225" y="49"/>
                    </a:cubicBezTo>
                    <a:cubicBezTo>
                      <a:pt x="219" y="48"/>
                      <a:pt x="217" y="42"/>
                      <a:pt x="211" y="41"/>
                    </a:cubicBezTo>
                    <a:cubicBezTo>
                      <a:pt x="213" y="41"/>
                      <a:pt x="204" y="39"/>
                      <a:pt x="206" y="39"/>
                    </a:cubicBezTo>
                    <a:cubicBezTo>
                      <a:pt x="202" y="39"/>
                      <a:pt x="200" y="41"/>
                      <a:pt x="198" y="42"/>
                    </a:cubicBezTo>
                    <a:cubicBezTo>
                      <a:pt x="187" y="43"/>
                      <a:pt x="196" y="38"/>
                      <a:pt x="189" y="34"/>
                    </a:cubicBezTo>
                    <a:cubicBezTo>
                      <a:pt x="185" y="32"/>
                      <a:pt x="177" y="37"/>
                      <a:pt x="177" y="41"/>
                    </a:cubicBezTo>
                    <a:cubicBezTo>
                      <a:pt x="174" y="39"/>
                      <a:pt x="162" y="29"/>
                      <a:pt x="159" y="36"/>
                    </a:cubicBezTo>
                    <a:cubicBezTo>
                      <a:pt x="153" y="36"/>
                      <a:pt x="136" y="36"/>
                      <a:pt x="135" y="28"/>
                    </a:cubicBezTo>
                    <a:cubicBezTo>
                      <a:pt x="117" y="25"/>
                      <a:pt x="97" y="18"/>
                      <a:pt x="79" y="20"/>
                    </a:cubicBezTo>
                    <a:cubicBezTo>
                      <a:pt x="70" y="21"/>
                      <a:pt x="63" y="22"/>
                      <a:pt x="56" y="28"/>
                    </a:cubicBezTo>
                    <a:cubicBezTo>
                      <a:pt x="52" y="31"/>
                      <a:pt x="55" y="31"/>
                      <a:pt x="49" y="33"/>
                    </a:cubicBezTo>
                    <a:cubicBezTo>
                      <a:pt x="46" y="33"/>
                      <a:pt x="43" y="33"/>
                      <a:pt x="40" y="33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41"/>
                      <a:pt x="43" y="49"/>
                      <a:pt x="46" y="56"/>
                    </a:cubicBezTo>
                    <a:cubicBezTo>
                      <a:pt x="49" y="62"/>
                      <a:pt x="53" y="67"/>
                      <a:pt x="53" y="74"/>
                    </a:cubicBezTo>
                    <a:cubicBezTo>
                      <a:pt x="53" y="83"/>
                      <a:pt x="49" y="80"/>
                      <a:pt x="44" y="83"/>
                    </a:cubicBezTo>
                    <a:cubicBezTo>
                      <a:pt x="35" y="90"/>
                      <a:pt x="29" y="103"/>
                      <a:pt x="22" y="111"/>
                    </a:cubicBezTo>
                    <a:cubicBezTo>
                      <a:pt x="15" y="118"/>
                      <a:pt x="16" y="116"/>
                      <a:pt x="17" y="125"/>
                    </a:cubicBezTo>
                    <a:cubicBezTo>
                      <a:pt x="18" y="131"/>
                      <a:pt x="18" y="136"/>
                      <a:pt x="21" y="141"/>
                    </a:cubicBezTo>
                    <a:cubicBezTo>
                      <a:pt x="17" y="141"/>
                      <a:pt x="14" y="140"/>
                      <a:pt x="11" y="139"/>
                    </a:cubicBezTo>
                    <a:cubicBezTo>
                      <a:pt x="9" y="143"/>
                      <a:pt x="6" y="148"/>
                      <a:pt x="4" y="152"/>
                    </a:cubicBezTo>
                    <a:cubicBezTo>
                      <a:pt x="2" y="156"/>
                      <a:pt x="2" y="160"/>
                      <a:pt x="2" y="165"/>
                    </a:cubicBezTo>
                    <a:cubicBezTo>
                      <a:pt x="1" y="165"/>
                      <a:pt x="0" y="165"/>
                      <a:pt x="0" y="166"/>
                    </a:cubicBezTo>
                    <a:cubicBezTo>
                      <a:pt x="3" y="171"/>
                      <a:pt x="14" y="176"/>
                      <a:pt x="17" y="180"/>
                    </a:cubicBezTo>
                    <a:cubicBezTo>
                      <a:pt x="19" y="183"/>
                      <a:pt x="20" y="185"/>
                      <a:pt x="20" y="186"/>
                    </a:cubicBezTo>
                    <a:cubicBezTo>
                      <a:pt x="21" y="186"/>
                      <a:pt x="22" y="186"/>
                      <a:pt x="23" y="185"/>
                    </a:cubicBezTo>
                    <a:cubicBezTo>
                      <a:pt x="24" y="185"/>
                      <a:pt x="27" y="181"/>
                      <a:pt x="26" y="181"/>
                    </a:cubicBezTo>
                    <a:cubicBezTo>
                      <a:pt x="32" y="179"/>
                      <a:pt x="34" y="183"/>
                      <a:pt x="40" y="184"/>
                    </a:cubicBezTo>
                    <a:cubicBezTo>
                      <a:pt x="49" y="186"/>
                      <a:pt x="58" y="184"/>
                      <a:pt x="66" y="188"/>
                    </a:cubicBezTo>
                    <a:cubicBezTo>
                      <a:pt x="70" y="190"/>
                      <a:pt x="71" y="193"/>
                      <a:pt x="76" y="192"/>
                    </a:cubicBezTo>
                    <a:cubicBezTo>
                      <a:pt x="80" y="192"/>
                      <a:pt x="83" y="188"/>
                      <a:pt x="87" y="187"/>
                    </a:cubicBezTo>
                    <a:cubicBezTo>
                      <a:pt x="93" y="185"/>
                      <a:pt x="99" y="187"/>
                      <a:pt x="104" y="185"/>
                    </a:cubicBezTo>
                    <a:cubicBezTo>
                      <a:pt x="110" y="183"/>
                      <a:pt x="110" y="179"/>
                      <a:pt x="115" y="176"/>
                    </a:cubicBezTo>
                    <a:cubicBezTo>
                      <a:pt x="118" y="174"/>
                      <a:pt x="121" y="173"/>
                      <a:pt x="123" y="174"/>
                    </a:cubicBezTo>
                    <a:cubicBezTo>
                      <a:pt x="128" y="168"/>
                      <a:pt x="136" y="166"/>
                      <a:pt x="143" y="165"/>
                    </a:cubicBezTo>
                    <a:cubicBezTo>
                      <a:pt x="151" y="165"/>
                      <a:pt x="152" y="166"/>
                      <a:pt x="157" y="170"/>
                    </a:cubicBezTo>
                    <a:cubicBezTo>
                      <a:pt x="162" y="174"/>
                      <a:pt x="164" y="174"/>
                      <a:pt x="170" y="176"/>
                    </a:cubicBezTo>
                    <a:cubicBezTo>
                      <a:pt x="173" y="178"/>
                      <a:pt x="175" y="181"/>
                      <a:pt x="177" y="182"/>
                    </a:cubicBezTo>
                    <a:cubicBezTo>
                      <a:pt x="179" y="182"/>
                      <a:pt x="183" y="182"/>
                      <a:pt x="184" y="183"/>
                    </a:cubicBezTo>
                    <a:cubicBezTo>
                      <a:pt x="187" y="185"/>
                      <a:pt x="189" y="190"/>
                      <a:pt x="189" y="194"/>
                    </a:cubicBezTo>
                    <a:cubicBezTo>
                      <a:pt x="190" y="198"/>
                      <a:pt x="185" y="201"/>
                      <a:pt x="188" y="205"/>
                    </a:cubicBezTo>
                    <a:cubicBezTo>
                      <a:pt x="189" y="208"/>
                      <a:pt x="197" y="212"/>
                      <a:pt x="199" y="213"/>
                    </a:cubicBezTo>
                    <a:cubicBezTo>
                      <a:pt x="200" y="217"/>
                      <a:pt x="199" y="222"/>
                      <a:pt x="201" y="226"/>
                    </a:cubicBezTo>
                    <a:cubicBezTo>
                      <a:pt x="202" y="228"/>
                      <a:pt x="205" y="227"/>
                      <a:pt x="206" y="230"/>
                    </a:cubicBezTo>
                    <a:cubicBezTo>
                      <a:pt x="208" y="232"/>
                      <a:pt x="207" y="234"/>
                      <a:pt x="208" y="236"/>
                    </a:cubicBezTo>
                    <a:cubicBezTo>
                      <a:pt x="210" y="241"/>
                      <a:pt x="213" y="244"/>
                      <a:pt x="208" y="247"/>
                    </a:cubicBezTo>
                    <a:cubicBezTo>
                      <a:pt x="205" y="249"/>
                      <a:pt x="195" y="248"/>
                      <a:pt x="191" y="246"/>
                    </a:cubicBezTo>
                    <a:cubicBezTo>
                      <a:pt x="187" y="244"/>
                      <a:pt x="184" y="237"/>
                      <a:pt x="181" y="246"/>
                    </a:cubicBezTo>
                    <a:cubicBezTo>
                      <a:pt x="180" y="248"/>
                      <a:pt x="182" y="251"/>
                      <a:pt x="182" y="252"/>
                    </a:cubicBezTo>
                    <a:cubicBezTo>
                      <a:pt x="181" y="257"/>
                      <a:pt x="181" y="255"/>
                      <a:pt x="180" y="258"/>
                    </a:cubicBezTo>
                    <a:cubicBezTo>
                      <a:pt x="178" y="263"/>
                      <a:pt x="175" y="268"/>
                      <a:pt x="173" y="273"/>
                    </a:cubicBezTo>
                    <a:cubicBezTo>
                      <a:pt x="170" y="279"/>
                      <a:pt x="168" y="281"/>
                      <a:pt x="164" y="283"/>
                    </a:cubicBezTo>
                    <a:cubicBezTo>
                      <a:pt x="165" y="286"/>
                      <a:pt x="167" y="287"/>
                      <a:pt x="169" y="289"/>
                    </a:cubicBezTo>
                    <a:cubicBezTo>
                      <a:pt x="179" y="294"/>
                      <a:pt x="192" y="279"/>
                      <a:pt x="202" y="286"/>
                    </a:cubicBezTo>
                    <a:cubicBezTo>
                      <a:pt x="201" y="284"/>
                      <a:pt x="201" y="282"/>
                      <a:pt x="202" y="280"/>
                    </a:cubicBezTo>
                    <a:cubicBezTo>
                      <a:pt x="203" y="276"/>
                      <a:pt x="209" y="274"/>
                      <a:pt x="212" y="272"/>
                    </a:cubicBezTo>
                    <a:cubicBezTo>
                      <a:pt x="215" y="269"/>
                      <a:pt x="219" y="264"/>
                      <a:pt x="221" y="261"/>
                    </a:cubicBezTo>
                    <a:cubicBezTo>
                      <a:pt x="224" y="258"/>
                      <a:pt x="227" y="253"/>
                      <a:pt x="229" y="250"/>
                    </a:cubicBezTo>
                    <a:cubicBezTo>
                      <a:pt x="232" y="245"/>
                      <a:pt x="230" y="244"/>
                      <a:pt x="235" y="241"/>
                    </a:cubicBezTo>
                    <a:cubicBezTo>
                      <a:pt x="242" y="237"/>
                      <a:pt x="254" y="243"/>
                      <a:pt x="263" y="244"/>
                    </a:cubicBezTo>
                    <a:cubicBezTo>
                      <a:pt x="262" y="247"/>
                      <a:pt x="262" y="250"/>
                      <a:pt x="262" y="252"/>
                    </a:cubicBezTo>
                    <a:cubicBezTo>
                      <a:pt x="270" y="254"/>
                      <a:pt x="279" y="261"/>
                      <a:pt x="288" y="260"/>
                    </a:cubicBezTo>
                    <a:cubicBezTo>
                      <a:pt x="290" y="259"/>
                      <a:pt x="291" y="258"/>
                      <a:pt x="294" y="258"/>
                    </a:cubicBezTo>
                    <a:cubicBezTo>
                      <a:pt x="296" y="258"/>
                      <a:pt x="300" y="258"/>
                      <a:pt x="303" y="259"/>
                    </a:cubicBezTo>
                    <a:cubicBezTo>
                      <a:pt x="314" y="265"/>
                      <a:pt x="292" y="273"/>
                      <a:pt x="288" y="276"/>
                    </a:cubicBezTo>
                    <a:cubicBezTo>
                      <a:pt x="284" y="280"/>
                      <a:pt x="272" y="283"/>
                      <a:pt x="281" y="288"/>
                    </a:cubicBezTo>
                    <a:cubicBezTo>
                      <a:pt x="286" y="284"/>
                      <a:pt x="289" y="288"/>
                      <a:pt x="292" y="291"/>
                    </a:cubicBezTo>
                    <a:cubicBezTo>
                      <a:pt x="296" y="294"/>
                      <a:pt x="299" y="293"/>
                      <a:pt x="304" y="295"/>
                    </a:cubicBezTo>
                    <a:cubicBezTo>
                      <a:pt x="311" y="299"/>
                      <a:pt x="306" y="304"/>
                      <a:pt x="304" y="309"/>
                    </a:cubicBezTo>
                    <a:cubicBezTo>
                      <a:pt x="301" y="315"/>
                      <a:pt x="303" y="318"/>
                      <a:pt x="308" y="321"/>
                    </a:cubicBezTo>
                    <a:cubicBezTo>
                      <a:pt x="314" y="323"/>
                      <a:pt x="315" y="324"/>
                      <a:pt x="320" y="321"/>
                    </a:cubicBezTo>
                    <a:cubicBezTo>
                      <a:pt x="322" y="319"/>
                      <a:pt x="324" y="319"/>
                      <a:pt x="326" y="316"/>
                    </a:cubicBezTo>
                    <a:cubicBezTo>
                      <a:pt x="328" y="313"/>
                      <a:pt x="328" y="312"/>
                      <a:pt x="332" y="310"/>
                    </a:cubicBezTo>
                    <a:cubicBezTo>
                      <a:pt x="336" y="307"/>
                      <a:pt x="336" y="308"/>
                      <a:pt x="341" y="308"/>
                    </a:cubicBezTo>
                    <a:cubicBezTo>
                      <a:pt x="344" y="308"/>
                      <a:pt x="346" y="306"/>
                      <a:pt x="348" y="304"/>
                    </a:cubicBezTo>
                    <a:cubicBezTo>
                      <a:pt x="350" y="300"/>
                      <a:pt x="353" y="296"/>
                      <a:pt x="358" y="296"/>
                    </a:cubicBezTo>
                    <a:cubicBezTo>
                      <a:pt x="363" y="296"/>
                      <a:pt x="365" y="300"/>
                      <a:pt x="369" y="300"/>
                    </a:cubicBezTo>
                    <a:cubicBezTo>
                      <a:pt x="373" y="299"/>
                      <a:pt x="378" y="298"/>
                      <a:pt x="382" y="297"/>
                    </a:cubicBezTo>
                    <a:cubicBezTo>
                      <a:pt x="382" y="295"/>
                      <a:pt x="382" y="292"/>
                      <a:pt x="382" y="290"/>
                    </a:cubicBezTo>
                    <a:cubicBezTo>
                      <a:pt x="383" y="287"/>
                      <a:pt x="386" y="286"/>
                      <a:pt x="387" y="283"/>
                    </a:cubicBezTo>
                    <a:cubicBezTo>
                      <a:pt x="384" y="282"/>
                      <a:pt x="379" y="282"/>
                      <a:pt x="376" y="282"/>
                    </a:cubicBezTo>
                    <a:cubicBezTo>
                      <a:pt x="374" y="282"/>
                      <a:pt x="372" y="284"/>
                      <a:pt x="371" y="284"/>
                    </a:cubicBezTo>
                    <a:cubicBezTo>
                      <a:pt x="370" y="284"/>
                      <a:pt x="368" y="282"/>
                      <a:pt x="368" y="282"/>
                    </a:cubicBezTo>
                    <a:cubicBezTo>
                      <a:pt x="363" y="282"/>
                      <a:pt x="360" y="288"/>
                      <a:pt x="354" y="288"/>
                    </a:cubicBezTo>
                    <a:cubicBezTo>
                      <a:pt x="346" y="288"/>
                      <a:pt x="347" y="284"/>
                      <a:pt x="346" y="278"/>
                    </a:cubicBezTo>
                    <a:cubicBezTo>
                      <a:pt x="345" y="273"/>
                      <a:pt x="341" y="268"/>
                      <a:pt x="340" y="263"/>
                    </a:cubicBezTo>
                    <a:cubicBezTo>
                      <a:pt x="338" y="255"/>
                      <a:pt x="343" y="253"/>
                      <a:pt x="347" y="247"/>
                    </a:cubicBezTo>
                    <a:cubicBezTo>
                      <a:pt x="352" y="248"/>
                      <a:pt x="357" y="247"/>
                      <a:pt x="360" y="243"/>
                    </a:cubicBezTo>
                    <a:cubicBezTo>
                      <a:pt x="363" y="240"/>
                      <a:pt x="364" y="236"/>
                      <a:pt x="369" y="236"/>
                    </a:cubicBezTo>
                    <a:cubicBezTo>
                      <a:pt x="371" y="236"/>
                      <a:pt x="376" y="236"/>
                      <a:pt x="376" y="239"/>
                    </a:cubicBezTo>
                    <a:cubicBezTo>
                      <a:pt x="379" y="239"/>
                      <a:pt x="380" y="233"/>
                      <a:pt x="384" y="232"/>
                    </a:cubicBezTo>
                    <a:cubicBezTo>
                      <a:pt x="389" y="231"/>
                      <a:pt x="390" y="232"/>
                      <a:pt x="392" y="236"/>
                    </a:cubicBezTo>
                    <a:cubicBezTo>
                      <a:pt x="394" y="233"/>
                      <a:pt x="393" y="230"/>
                      <a:pt x="396" y="228"/>
                    </a:cubicBezTo>
                    <a:cubicBezTo>
                      <a:pt x="399" y="226"/>
                      <a:pt x="401" y="227"/>
                      <a:pt x="404" y="227"/>
                    </a:cubicBezTo>
                    <a:cubicBezTo>
                      <a:pt x="406" y="226"/>
                      <a:pt x="408" y="225"/>
                      <a:pt x="410" y="223"/>
                    </a:cubicBezTo>
                    <a:cubicBezTo>
                      <a:pt x="413" y="220"/>
                      <a:pt x="412" y="219"/>
                      <a:pt x="417" y="219"/>
                    </a:cubicBezTo>
                    <a:cubicBezTo>
                      <a:pt x="419" y="219"/>
                      <a:pt x="422" y="220"/>
                      <a:pt x="424" y="220"/>
                    </a:cubicBezTo>
                    <a:cubicBezTo>
                      <a:pt x="426" y="220"/>
                      <a:pt x="427" y="220"/>
                      <a:pt x="427" y="219"/>
                    </a:cubicBezTo>
                    <a:cubicBezTo>
                      <a:pt x="428" y="216"/>
                      <a:pt x="429" y="212"/>
                      <a:pt x="429" y="211"/>
                    </a:cubicBezTo>
                    <a:cubicBezTo>
                      <a:pt x="429" y="210"/>
                      <a:pt x="431" y="200"/>
                      <a:pt x="433" y="199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49" name="Freeform 642">
                <a:extLst>
                  <a:ext uri="{FF2B5EF4-FFF2-40B4-BE49-F238E27FC236}">
                    <a16:creationId xmlns:a16="http://schemas.microsoft.com/office/drawing/2014/main" id="{01E5AA1D-F7B1-465A-81F8-812C819B1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8588" y="2987182"/>
                <a:ext cx="219711" cy="193169"/>
              </a:xfrm>
              <a:custGeom>
                <a:avLst/>
                <a:gdLst>
                  <a:gd name="T0" fmla="*/ 224 w 252"/>
                  <a:gd name="T1" fmla="*/ 166 h 222"/>
                  <a:gd name="T2" fmla="*/ 222 w 252"/>
                  <a:gd name="T3" fmla="*/ 153 h 222"/>
                  <a:gd name="T4" fmla="*/ 230 w 252"/>
                  <a:gd name="T5" fmla="*/ 139 h 222"/>
                  <a:gd name="T6" fmla="*/ 251 w 252"/>
                  <a:gd name="T7" fmla="*/ 129 h 222"/>
                  <a:gd name="T8" fmla="*/ 250 w 252"/>
                  <a:gd name="T9" fmla="*/ 117 h 222"/>
                  <a:gd name="T10" fmla="*/ 232 w 252"/>
                  <a:gd name="T11" fmla="*/ 111 h 222"/>
                  <a:gd name="T12" fmla="*/ 224 w 252"/>
                  <a:gd name="T13" fmla="*/ 96 h 222"/>
                  <a:gd name="T14" fmla="*/ 213 w 252"/>
                  <a:gd name="T15" fmla="*/ 83 h 222"/>
                  <a:gd name="T16" fmla="*/ 209 w 252"/>
                  <a:gd name="T17" fmla="*/ 71 h 222"/>
                  <a:gd name="T18" fmla="*/ 208 w 252"/>
                  <a:gd name="T19" fmla="*/ 51 h 222"/>
                  <a:gd name="T20" fmla="*/ 205 w 252"/>
                  <a:gd name="T21" fmla="*/ 39 h 222"/>
                  <a:gd name="T22" fmla="*/ 194 w 252"/>
                  <a:gd name="T23" fmla="*/ 21 h 222"/>
                  <a:gd name="T24" fmla="*/ 163 w 252"/>
                  <a:gd name="T25" fmla="*/ 9 h 222"/>
                  <a:gd name="T26" fmla="*/ 145 w 252"/>
                  <a:gd name="T27" fmla="*/ 4 h 222"/>
                  <a:gd name="T28" fmla="*/ 135 w 252"/>
                  <a:gd name="T29" fmla="*/ 3 h 222"/>
                  <a:gd name="T30" fmla="*/ 130 w 252"/>
                  <a:gd name="T31" fmla="*/ 2 h 222"/>
                  <a:gd name="T32" fmla="*/ 117 w 252"/>
                  <a:gd name="T33" fmla="*/ 16 h 222"/>
                  <a:gd name="T34" fmla="*/ 94 w 252"/>
                  <a:gd name="T35" fmla="*/ 23 h 222"/>
                  <a:gd name="T36" fmla="*/ 88 w 252"/>
                  <a:gd name="T37" fmla="*/ 35 h 222"/>
                  <a:gd name="T38" fmla="*/ 92 w 252"/>
                  <a:gd name="T39" fmla="*/ 43 h 222"/>
                  <a:gd name="T40" fmla="*/ 83 w 252"/>
                  <a:gd name="T41" fmla="*/ 49 h 222"/>
                  <a:gd name="T42" fmla="*/ 74 w 252"/>
                  <a:gd name="T43" fmla="*/ 58 h 222"/>
                  <a:gd name="T44" fmla="*/ 58 w 252"/>
                  <a:gd name="T45" fmla="*/ 90 h 222"/>
                  <a:gd name="T46" fmla="*/ 42 w 252"/>
                  <a:gd name="T47" fmla="*/ 101 h 222"/>
                  <a:gd name="T48" fmla="*/ 23 w 252"/>
                  <a:gd name="T49" fmla="*/ 104 h 222"/>
                  <a:gd name="T50" fmla="*/ 10 w 252"/>
                  <a:gd name="T51" fmla="*/ 121 h 222"/>
                  <a:gd name="T52" fmla="*/ 11 w 252"/>
                  <a:gd name="T53" fmla="*/ 164 h 222"/>
                  <a:gd name="T54" fmla="*/ 0 w 252"/>
                  <a:gd name="T55" fmla="*/ 178 h 222"/>
                  <a:gd name="T56" fmla="*/ 11 w 252"/>
                  <a:gd name="T57" fmla="*/ 206 h 222"/>
                  <a:gd name="T58" fmla="*/ 27 w 252"/>
                  <a:gd name="T59" fmla="*/ 201 h 222"/>
                  <a:gd name="T60" fmla="*/ 106 w 252"/>
                  <a:gd name="T61" fmla="*/ 201 h 222"/>
                  <a:gd name="T62" fmla="*/ 148 w 252"/>
                  <a:gd name="T63" fmla="*/ 214 h 222"/>
                  <a:gd name="T64" fmla="*/ 169 w 252"/>
                  <a:gd name="T65" fmla="*/ 215 h 222"/>
                  <a:gd name="T66" fmla="*/ 182 w 252"/>
                  <a:gd name="T67" fmla="*/ 214 h 222"/>
                  <a:gd name="T68" fmla="*/ 204 w 252"/>
                  <a:gd name="T69" fmla="*/ 189 h 222"/>
                  <a:gd name="T70" fmla="*/ 224 w 252"/>
                  <a:gd name="T71" fmla="*/ 177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2" h="222">
                    <a:moveTo>
                      <a:pt x="223" y="170"/>
                    </a:moveTo>
                    <a:cubicBezTo>
                      <a:pt x="223" y="169"/>
                      <a:pt x="224" y="167"/>
                      <a:pt x="224" y="166"/>
                    </a:cubicBezTo>
                    <a:cubicBezTo>
                      <a:pt x="223" y="163"/>
                      <a:pt x="222" y="161"/>
                      <a:pt x="222" y="158"/>
                    </a:cubicBezTo>
                    <a:cubicBezTo>
                      <a:pt x="222" y="157"/>
                      <a:pt x="223" y="154"/>
                      <a:pt x="222" y="153"/>
                    </a:cubicBezTo>
                    <a:cubicBezTo>
                      <a:pt x="220" y="148"/>
                      <a:pt x="213" y="147"/>
                      <a:pt x="217" y="141"/>
                    </a:cubicBezTo>
                    <a:cubicBezTo>
                      <a:pt x="220" y="137"/>
                      <a:pt x="226" y="138"/>
                      <a:pt x="230" y="139"/>
                    </a:cubicBezTo>
                    <a:cubicBezTo>
                      <a:pt x="236" y="141"/>
                      <a:pt x="237" y="143"/>
                      <a:pt x="242" y="138"/>
                    </a:cubicBezTo>
                    <a:cubicBezTo>
                      <a:pt x="244" y="137"/>
                      <a:pt x="251" y="130"/>
                      <a:pt x="251" y="129"/>
                    </a:cubicBezTo>
                    <a:cubicBezTo>
                      <a:pt x="252" y="123"/>
                      <a:pt x="246" y="125"/>
                      <a:pt x="246" y="120"/>
                    </a:cubicBezTo>
                    <a:cubicBezTo>
                      <a:pt x="246" y="118"/>
                      <a:pt x="250" y="119"/>
                      <a:pt x="250" y="117"/>
                    </a:cubicBezTo>
                    <a:cubicBezTo>
                      <a:pt x="249" y="115"/>
                      <a:pt x="246" y="116"/>
                      <a:pt x="245" y="115"/>
                    </a:cubicBezTo>
                    <a:cubicBezTo>
                      <a:pt x="240" y="113"/>
                      <a:pt x="236" y="113"/>
                      <a:pt x="232" y="111"/>
                    </a:cubicBezTo>
                    <a:cubicBezTo>
                      <a:pt x="225" y="109"/>
                      <a:pt x="230" y="109"/>
                      <a:pt x="229" y="103"/>
                    </a:cubicBezTo>
                    <a:cubicBezTo>
                      <a:pt x="229" y="99"/>
                      <a:pt x="227" y="98"/>
                      <a:pt x="224" y="96"/>
                    </a:cubicBezTo>
                    <a:cubicBezTo>
                      <a:pt x="219" y="93"/>
                      <a:pt x="219" y="92"/>
                      <a:pt x="216" y="87"/>
                    </a:cubicBezTo>
                    <a:cubicBezTo>
                      <a:pt x="215" y="85"/>
                      <a:pt x="215" y="85"/>
                      <a:pt x="213" y="83"/>
                    </a:cubicBezTo>
                    <a:cubicBezTo>
                      <a:pt x="212" y="81"/>
                      <a:pt x="210" y="81"/>
                      <a:pt x="209" y="79"/>
                    </a:cubicBezTo>
                    <a:cubicBezTo>
                      <a:pt x="208" y="75"/>
                      <a:pt x="213" y="75"/>
                      <a:pt x="209" y="71"/>
                    </a:cubicBezTo>
                    <a:cubicBezTo>
                      <a:pt x="205" y="67"/>
                      <a:pt x="199" y="67"/>
                      <a:pt x="203" y="60"/>
                    </a:cubicBezTo>
                    <a:cubicBezTo>
                      <a:pt x="206" y="56"/>
                      <a:pt x="209" y="57"/>
                      <a:pt x="208" y="51"/>
                    </a:cubicBezTo>
                    <a:cubicBezTo>
                      <a:pt x="208" y="49"/>
                      <a:pt x="206" y="47"/>
                      <a:pt x="205" y="46"/>
                    </a:cubicBezTo>
                    <a:cubicBezTo>
                      <a:pt x="204" y="42"/>
                      <a:pt x="205" y="43"/>
                      <a:pt x="205" y="39"/>
                    </a:cubicBezTo>
                    <a:cubicBezTo>
                      <a:pt x="205" y="36"/>
                      <a:pt x="205" y="30"/>
                      <a:pt x="204" y="28"/>
                    </a:cubicBezTo>
                    <a:cubicBezTo>
                      <a:pt x="202" y="26"/>
                      <a:pt x="196" y="23"/>
                      <a:pt x="194" y="21"/>
                    </a:cubicBezTo>
                    <a:cubicBezTo>
                      <a:pt x="185" y="12"/>
                      <a:pt x="179" y="18"/>
                      <a:pt x="170" y="21"/>
                    </a:cubicBezTo>
                    <a:cubicBezTo>
                      <a:pt x="160" y="24"/>
                      <a:pt x="170" y="13"/>
                      <a:pt x="163" y="9"/>
                    </a:cubicBezTo>
                    <a:cubicBezTo>
                      <a:pt x="157" y="6"/>
                      <a:pt x="155" y="11"/>
                      <a:pt x="150" y="10"/>
                    </a:cubicBezTo>
                    <a:cubicBezTo>
                      <a:pt x="144" y="10"/>
                      <a:pt x="148" y="7"/>
                      <a:pt x="145" y="4"/>
                    </a:cubicBezTo>
                    <a:cubicBezTo>
                      <a:pt x="142" y="2"/>
                      <a:pt x="140" y="4"/>
                      <a:pt x="138" y="4"/>
                    </a:cubicBezTo>
                    <a:cubicBezTo>
                      <a:pt x="136" y="4"/>
                      <a:pt x="137" y="4"/>
                      <a:pt x="135" y="3"/>
                    </a:cubicBezTo>
                    <a:cubicBezTo>
                      <a:pt x="133" y="2"/>
                      <a:pt x="132" y="1"/>
                      <a:pt x="131" y="0"/>
                    </a:cubicBezTo>
                    <a:cubicBezTo>
                      <a:pt x="131" y="1"/>
                      <a:pt x="131" y="2"/>
                      <a:pt x="130" y="2"/>
                    </a:cubicBezTo>
                    <a:cubicBezTo>
                      <a:pt x="129" y="4"/>
                      <a:pt x="126" y="3"/>
                      <a:pt x="125" y="4"/>
                    </a:cubicBezTo>
                    <a:cubicBezTo>
                      <a:pt x="122" y="7"/>
                      <a:pt x="121" y="13"/>
                      <a:pt x="117" y="16"/>
                    </a:cubicBezTo>
                    <a:cubicBezTo>
                      <a:pt x="113" y="19"/>
                      <a:pt x="111" y="17"/>
                      <a:pt x="106" y="18"/>
                    </a:cubicBezTo>
                    <a:cubicBezTo>
                      <a:pt x="100" y="18"/>
                      <a:pt x="98" y="21"/>
                      <a:pt x="94" y="23"/>
                    </a:cubicBezTo>
                    <a:cubicBezTo>
                      <a:pt x="92" y="23"/>
                      <a:pt x="91" y="24"/>
                      <a:pt x="89" y="24"/>
                    </a:cubicBezTo>
                    <a:cubicBezTo>
                      <a:pt x="92" y="28"/>
                      <a:pt x="89" y="30"/>
                      <a:pt x="88" y="35"/>
                    </a:cubicBezTo>
                    <a:cubicBezTo>
                      <a:pt x="88" y="37"/>
                      <a:pt x="84" y="38"/>
                      <a:pt x="85" y="41"/>
                    </a:cubicBezTo>
                    <a:cubicBezTo>
                      <a:pt x="86" y="43"/>
                      <a:pt x="91" y="41"/>
                      <a:pt x="92" y="43"/>
                    </a:cubicBezTo>
                    <a:cubicBezTo>
                      <a:pt x="95" y="49"/>
                      <a:pt x="88" y="48"/>
                      <a:pt x="86" y="50"/>
                    </a:cubicBezTo>
                    <a:cubicBezTo>
                      <a:pt x="85" y="50"/>
                      <a:pt x="83" y="49"/>
                      <a:pt x="83" y="49"/>
                    </a:cubicBezTo>
                    <a:cubicBezTo>
                      <a:pt x="81" y="50"/>
                      <a:pt x="81" y="52"/>
                      <a:pt x="80" y="53"/>
                    </a:cubicBezTo>
                    <a:cubicBezTo>
                      <a:pt x="79" y="54"/>
                      <a:pt x="75" y="57"/>
                      <a:pt x="74" y="58"/>
                    </a:cubicBezTo>
                    <a:cubicBezTo>
                      <a:pt x="69" y="64"/>
                      <a:pt x="69" y="66"/>
                      <a:pt x="67" y="73"/>
                    </a:cubicBezTo>
                    <a:cubicBezTo>
                      <a:pt x="65" y="78"/>
                      <a:pt x="62" y="86"/>
                      <a:pt x="58" y="90"/>
                    </a:cubicBezTo>
                    <a:cubicBezTo>
                      <a:pt x="57" y="91"/>
                      <a:pt x="52" y="92"/>
                      <a:pt x="50" y="93"/>
                    </a:cubicBezTo>
                    <a:cubicBezTo>
                      <a:pt x="47" y="95"/>
                      <a:pt x="44" y="99"/>
                      <a:pt x="42" y="101"/>
                    </a:cubicBezTo>
                    <a:cubicBezTo>
                      <a:pt x="40" y="102"/>
                      <a:pt x="36" y="105"/>
                      <a:pt x="34" y="105"/>
                    </a:cubicBezTo>
                    <a:cubicBezTo>
                      <a:pt x="29" y="106"/>
                      <a:pt x="28" y="104"/>
                      <a:pt x="23" y="104"/>
                    </a:cubicBezTo>
                    <a:cubicBezTo>
                      <a:pt x="20" y="104"/>
                      <a:pt x="13" y="104"/>
                      <a:pt x="8" y="106"/>
                    </a:cubicBezTo>
                    <a:cubicBezTo>
                      <a:pt x="9" y="111"/>
                      <a:pt x="9" y="117"/>
                      <a:pt x="10" y="121"/>
                    </a:cubicBezTo>
                    <a:cubicBezTo>
                      <a:pt x="13" y="131"/>
                      <a:pt x="22" y="145"/>
                      <a:pt x="20" y="156"/>
                    </a:cubicBezTo>
                    <a:cubicBezTo>
                      <a:pt x="19" y="162"/>
                      <a:pt x="16" y="161"/>
                      <a:pt x="11" y="164"/>
                    </a:cubicBezTo>
                    <a:cubicBezTo>
                      <a:pt x="6" y="167"/>
                      <a:pt x="4" y="172"/>
                      <a:pt x="0" y="177"/>
                    </a:cubicBezTo>
                    <a:cubicBezTo>
                      <a:pt x="0" y="177"/>
                      <a:pt x="0" y="178"/>
                      <a:pt x="0" y="178"/>
                    </a:cubicBezTo>
                    <a:cubicBezTo>
                      <a:pt x="5" y="180"/>
                      <a:pt x="6" y="184"/>
                      <a:pt x="12" y="185"/>
                    </a:cubicBezTo>
                    <a:cubicBezTo>
                      <a:pt x="12" y="193"/>
                      <a:pt x="10" y="199"/>
                      <a:pt x="11" y="206"/>
                    </a:cubicBezTo>
                    <a:cubicBezTo>
                      <a:pt x="14" y="206"/>
                      <a:pt x="17" y="206"/>
                      <a:pt x="20" y="206"/>
                    </a:cubicBezTo>
                    <a:cubicBezTo>
                      <a:pt x="26" y="204"/>
                      <a:pt x="23" y="204"/>
                      <a:pt x="27" y="201"/>
                    </a:cubicBezTo>
                    <a:cubicBezTo>
                      <a:pt x="34" y="195"/>
                      <a:pt x="41" y="194"/>
                      <a:pt x="50" y="193"/>
                    </a:cubicBezTo>
                    <a:cubicBezTo>
                      <a:pt x="68" y="191"/>
                      <a:pt x="88" y="198"/>
                      <a:pt x="106" y="201"/>
                    </a:cubicBezTo>
                    <a:cubicBezTo>
                      <a:pt x="107" y="209"/>
                      <a:pt x="124" y="209"/>
                      <a:pt x="130" y="209"/>
                    </a:cubicBezTo>
                    <a:cubicBezTo>
                      <a:pt x="133" y="202"/>
                      <a:pt x="145" y="212"/>
                      <a:pt x="148" y="214"/>
                    </a:cubicBezTo>
                    <a:cubicBezTo>
                      <a:pt x="148" y="210"/>
                      <a:pt x="156" y="205"/>
                      <a:pt x="160" y="207"/>
                    </a:cubicBezTo>
                    <a:cubicBezTo>
                      <a:pt x="167" y="211"/>
                      <a:pt x="158" y="216"/>
                      <a:pt x="169" y="215"/>
                    </a:cubicBezTo>
                    <a:cubicBezTo>
                      <a:pt x="171" y="214"/>
                      <a:pt x="173" y="212"/>
                      <a:pt x="177" y="212"/>
                    </a:cubicBezTo>
                    <a:cubicBezTo>
                      <a:pt x="175" y="212"/>
                      <a:pt x="184" y="214"/>
                      <a:pt x="182" y="214"/>
                    </a:cubicBezTo>
                    <a:cubicBezTo>
                      <a:pt x="188" y="215"/>
                      <a:pt x="190" y="221"/>
                      <a:pt x="196" y="222"/>
                    </a:cubicBezTo>
                    <a:cubicBezTo>
                      <a:pt x="200" y="211"/>
                      <a:pt x="192" y="196"/>
                      <a:pt x="204" y="189"/>
                    </a:cubicBezTo>
                    <a:cubicBezTo>
                      <a:pt x="210" y="186"/>
                      <a:pt x="217" y="186"/>
                      <a:pt x="223" y="186"/>
                    </a:cubicBezTo>
                    <a:cubicBezTo>
                      <a:pt x="224" y="183"/>
                      <a:pt x="224" y="180"/>
                      <a:pt x="224" y="177"/>
                    </a:cubicBezTo>
                    <a:cubicBezTo>
                      <a:pt x="224" y="175"/>
                      <a:pt x="223" y="173"/>
                      <a:pt x="223" y="17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950" name="Freeform 643">
                <a:extLst>
                  <a:ext uri="{FF2B5EF4-FFF2-40B4-BE49-F238E27FC236}">
                    <a16:creationId xmlns:a16="http://schemas.microsoft.com/office/drawing/2014/main" id="{AC47F7D7-D888-4F21-8C2E-CD8A40142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435" y="1603297"/>
                <a:ext cx="3787067" cy="1916574"/>
              </a:xfrm>
              <a:custGeom>
                <a:avLst/>
                <a:gdLst>
                  <a:gd name="T0" fmla="*/ 4185 w 4349"/>
                  <a:gd name="T1" fmla="*/ 918 h 2201"/>
                  <a:gd name="T2" fmla="*/ 3817 w 4349"/>
                  <a:gd name="T3" fmla="*/ 777 h 2201"/>
                  <a:gd name="T4" fmla="*/ 3592 w 4349"/>
                  <a:gd name="T5" fmla="*/ 789 h 2201"/>
                  <a:gd name="T6" fmla="*/ 3291 w 4349"/>
                  <a:gd name="T7" fmla="*/ 646 h 2201"/>
                  <a:gd name="T8" fmla="*/ 3161 w 4349"/>
                  <a:gd name="T9" fmla="*/ 577 h 2201"/>
                  <a:gd name="T10" fmla="*/ 2997 w 4349"/>
                  <a:gd name="T11" fmla="*/ 548 h 2201"/>
                  <a:gd name="T12" fmla="*/ 2867 w 4349"/>
                  <a:gd name="T13" fmla="*/ 637 h 2201"/>
                  <a:gd name="T14" fmla="*/ 2707 w 4349"/>
                  <a:gd name="T15" fmla="*/ 587 h 2201"/>
                  <a:gd name="T16" fmla="*/ 2624 w 4349"/>
                  <a:gd name="T17" fmla="*/ 452 h 2201"/>
                  <a:gd name="T18" fmla="*/ 2480 w 4349"/>
                  <a:gd name="T19" fmla="*/ 502 h 2201"/>
                  <a:gd name="T20" fmla="*/ 2297 w 4349"/>
                  <a:gd name="T21" fmla="*/ 452 h 2201"/>
                  <a:gd name="T22" fmla="*/ 2078 w 4349"/>
                  <a:gd name="T23" fmla="*/ 527 h 2201"/>
                  <a:gd name="T24" fmla="*/ 2292 w 4349"/>
                  <a:gd name="T25" fmla="*/ 242 h 2201"/>
                  <a:gd name="T26" fmla="*/ 2235 w 4349"/>
                  <a:gd name="T27" fmla="*/ 123 h 2201"/>
                  <a:gd name="T28" fmla="*/ 2083 w 4349"/>
                  <a:gd name="T29" fmla="*/ 80 h 2201"/>
                  <a:gd name="T30" fmla="*/ 1973 w 4349"/>
                  <a:gd name="T31" fmla="*/ 98 h 2201"/>
                  <a:gd name="T32" fmla="*/ 1863 w 4349"/>
                  <a:gd name="T33" fmla="*/ 201 h 2201"/>
                  <a:gd name="T34" fmla="*/ 1803 w 4349"/>
                  <a:gd name="T35" fmla="*/ 185 h 2201"/>
                  <a:gd name="T36" fmla="*/ 1696 w 4349"/>
                  <a:gd name="T37" fmla="*/ 240 h 2201"/>
                  <a:gd name="T38" fmla="*/ 1582 w 4349"/>
                  <a:gd name="T39" fmla="*/ 339 h 2201"/>
                  <a:gd name="T40" fmla="*/ 1590 w 4349"/>
                  <a:gd name="T41" fmla="*/ 421 h 2201"/>
                  <a:gd name="T42" fmla="*/ 1429 w 4349"/>
                  <a:gd name="T43" fmla="*/ 594 h 2201"/>
                  <a:gd name="T44" fmla="*/ 1283 w 4349"/>
                  <a:gd name="T45" fmla="*/ 589 h 2201"/>
                  <a:gd name="T46" fmla="*/ 1277 w 4349"/>
                  <a:gd name="T47" fmla="*/ 820 h 2201"/>
                  <a:gd name="T48" fmla="*/ 1319 w 4349"/>
                  <a:gd name="T49" fmla="*/ 854 h 2201"/>
                  <a:gd name="T50" fmla="*/ 1175 w 4349"/>
                  <a:gd name="T51" fmla="*/ 1002 h 2201"/>
                  <a:gd name="T52" fmla="*/ 1187 w 4349"/>
                  <a:gd name="T53" fmla="*/ 634 h 2201"/>
                  <a:gd name="T54" fmla="*/ 1044 w 4349"/>
                  <a:gd name="T55" fmla="*/ 701 h 2201"/>
                  <a:gd name="T56" fmla="*/ 1115 w 4349"/>
                  <a:gd name="T57" fmla="*/ 838 h 2201"/>
                  <a:gd name="T58" fmla="*/ 890 w 4349"/>
                  <a:gd name="T59" fmla="*/ 847 h 2201"/>
                  <a:gd name="T60" fmla="*/ 719 w 4349"/>
                  <a:gd name="T61" fmla="*/ 881 h 2201"/>
                  <a:gd name="T62" fmla="*/ 634 w 4349"/>
                  <a:gd name="T63" fmla="*/ 870 h 2201"/>
                  <a:gd name="T64" fmla="*/ 502 w 4349"/>
                  <a:gd name="T65" fmla="*/ 878 h 2201"/>
                  <a:gd name="T66" fmla="*/ 292 w 4349"/>
                  <a:gd name="T67" fmla="*/ 1116 h 2201"/>
                  <a:gd name="T68" fmla="*/ 208 w 4349"/>
                  <a:gd name="T69" fmla="*/ 1123 h 2201"/>
                  <a:gd name="T70" fmla="*/ 186 w 4349"/>
                  <a:gd name="T71" fmla="*/ 998 h 2201"/>
                  <a:gd name="T72" fmla="*/ 248 w 4349"/>
                  <a:gd name="T73" fmla="*/ 832 h 2201"/>
                  <a:gd name="T74" fmla="*/ 42 w 4349"/>
                  <a:gd name="T75" fmla="*/ 829 h 2201"/>
                  <a:gd name="T76" fmla="*/ 12 w 4349"/>
                  <a:gd name="T77" fmla="*/ 1507 h 2201"/>
                  <a:gd name="T78" fmla="*/ 188 w 4349"/>
                  <a:gd name="T79" fmla="*/ 1788 h 2201"/>
                  <a:gd name="T80" fmla="*/ 253 w 4349"/>
                  <a:gd name="T81" fmla="*/ 2049 h 2201"/>
                  <a:gd name="T82" fmla="*/ 560 w 4349"/>
                  <a:gd name="T83" fmla="*/ 2036 h 2201"/>
                  <a:gd name="T84" fmla="*/ 702 w 4349"/>
                  <a:gd name="T85" fmla="*/ 1811 h 2201"/>
                  <a:gd name="T86" fmla="*/ 978 w 4349"/>
                  <a:gd name="T87" fmla="*/ 1678 h 2201"/>
                  <a:gd name="T88" fmla="*/ 1290 w 4349"/>
                  <a:gd name="T89" fmla="*/ 1685 h 2201"/>
                  <a:gd name="T90" fmla="*/ 1621 w 4349"/>
                  <a:gd name="T91" fmla="*/ 1893 h 2201"/>
                  <a:gd name="T92" fmla="*/ 1972 w 4349"/>
                  <a:gd name="T93" fmla="*/ 1802 h 2201"/>
                  <a:gd name="T94" fmla="*/ 2485 w 4349"/>
                  <a:gd name="T95" fmla="*/ 1752 h 2201"/>
                  <a:gd name="T96" fmla="*/ 2822 w 4349"/>
                  <a:gd name="T97" fmla="*/ 1940 h 2201"/>
                  <a:gd name="T98" fmla="*/ 2816 w 4349"/>
                  <a:gd name="T99" fmla="*/ 2145 h 2201"/>
                  <a:gd name="T100" fmla="*/ 3017 w 4349"/>
                  <a:gd name="T101" fmla="*/ 1841 h 2201"/>
                  <a:gd name="T102" fmla="*/ 2934 w 4349"/>
                  <a:gd name="T103" fmla="*/ 1707 h 2201"/>
                  <a:gd name="T104" fmla="*/ 2955 w 4349"/>
                  <a:gd name="T105" fmla="*/ 1574 h 2201"/>
                  <a:gd name="T106" fmla="*/ 3233 w 4349"/>
                  <a:gd name="T107" fmla="*/ 1436 h 2201"/>
                  <a:gd name="T108" fmla="*/ 3401 w 4349"/>
                  <a:gd name="T109" fmla="*/ 1423 h 2201"/>
                  <a:gd name="T110" fmla="*/ 3545 w 4349"/>
                  <a:gd name="T111" fmla="*/ 1352 h 2201"/>
                  <a:gd name="T112" fmla="*/ 3575 w 4349"/>
                  <a:gd name="T113" fmla="*/ 1395 h 2201"/>
                  <a:gd name="T114" fmla="*/ 3546 w 4349"/>
                  <a:gd name="T115" fmla="*/ 1677 h 2201"/>
                  <a:gd name="T116" fmla="*/ 3629 w 4349"/>
                  <a:gd name="T117" fmla="*/ 1407 h 2201"/>
                  <a:gd name="T118" fmla="*/ 3869 w 4349"/>
                  <a:gd name="T119" fmla="*/ 1331 h 2201"/>
                  <a:gd name="T120" fmla="*/ 3977 w 4349"/>
                  <a:gd name="T121" fmla="*/ 1126 h 2201"/>
                  <a:gd name="T122" fmla="*/ 4110 w 4349"/>
                  <a:gd name="T123" fmla="*/ 1059 h 2201"/>
                  <a:gd name="T124" fmla="*/ 4283 w 4349"/>
                  <a:gd name="T125" fmla="*/ 1078 h 2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349" h="2201">
                    <a:moveTo>
                      <a:pt x="4337" y="1029"/>
                    </a:moveTo>
                    <a:cubicBezTo>
                      <a:pt x="4335" y="1027"/>
                      <a:pt x="4335" y="1025"/>
                      <a:pt x="4333" y="1023"/>
                    </a:cubicBezTo>
                    <a:cubicBezTo>
                      <a:pt x="4331" y="1021"/>
                      <a:pt x="4328" y="1021"/>
                      <a:pt x="4326" y="1019"/>
                    </a:cubicBezTo>
                    <a:cubicBezTo>
                      <a:pt x="4320" y="1016"/>
                      <a:pt x="4318" y="1010"/>
                      <a:pt x="4313" y="1007"/>
                    </a:cubicBezTo>
                    <a:cubicBezTo>
                      <a:pt x="4309" y="1004"/>
                      <a:pt x="4304" y="999"/>
                      <a:pt x="4303" y="994"/>
                    </a:cubicBezTo>
                    <a:cubicBezTo>
                      <a:pt x="4302" y="993"/>
                      <a:pt x="4304" y="993"/>
                      <a:pt x="4303" y="991"/>
                    </a:cubicBezTo>
                    <a:cubicBezTo>
                      <a:pt x="4303" y="990"/>
                      <a:pt x="4301" y="990"/>
                      <a:pt x="4300" y="989"/>
                    </a:cubicBezTo>
                    <a:cubicBezTo>
                      <a:pt x="4298" y="988"/>
                      <a:pt x="4295" y="987"/>
                      <a:pt x="4294" y="984"/>
                    </a:cubicBezTo>
                    <a:cubicBezTo>
                      <a:pt x="4294" y="982"/>
                      <a:pt x="4296" y="980"/>
                      <a:pt x="4294" y="978"/>
                    </a:cubicBezTo>
                    <a:cubicBezTo>
                      <a:pt x="4293" y="977"/>
                      <a:pt x="4288" y="977"/>
                      <a:pt x="4287" y="977"/>
                    </a:cubicBezTo>
                    <a:cubicBezTo>
                      <a:pt x="4287" y="977"/>
                      <a:pt x="4287" y="978"/>
                      <a:pt x="4287" y="978"/>
                    </a:cubicBezTo>
                    <a:cubicBezTo>
                      <a:pt x="4283" y="978"/>
                      <a:pt x="4280" y="977"/>
                      <a:pt x="4277" y="975"/>
                    </a:cubicBezTo>
                    <a:cubicBezTo>
                      <a:pt x="4272" y="974"/>
                      <a:pt x="4268" y="974"/>
                      <a:pt x="4264" y="973"/>
                    </a:cubicBezTo>
                    <a:cubicBezTo>
                      <a:pt x="4260" y="972"/>
                      <a:pt x="4256" y="971"/>
                      <a:pt x="4252" y="970"/>
                    </a:cubicBezTo>
                    <a:cubicBezTo>
                      <a:pt x="4249" y="970"/>
                      <a:pt x="4241" y="966"/>
                      <a:pt x="4240" y="968"/>
                    </a:cubicBezTo>
                    <a:cubicBezTo>
                      <a:pt x="4240" y="968"/>
                      <a:pt x="4240" y="969"/>
                      <a:pt x="4240" y="969"/>
                    </a:cubicBezTo>
                    <a:cubicBezTo>
                      <a:pt x="4232" y="969"/>
                      <a:pt x="4224" y="970"/>
                      <a:pt x="4216" y="969"/>
                    </a:cubicBezTo>
                    <a:cubicBezTo>
                      <a:pt x="4216" y="966"/>
                      <a:pt x="4212" y="966"/>
                      <a:pt x="4212" y="969"/>
                    </a:cubicBezTo>
                    <a:cubicBezTo>
                      <a:pt x="4213" y="976"/>
                      <a:pt x="4225" y="972"/>
                      <a:pt x="4225" y="972"/>
                    </a:cubicBezTo>
                    <a:cubicBezTo>
                      <a:pt x="4225" y="974"/>
                      <a:pt x="4225" y="975"/>
                      <a:pt x="4225" y="977"/>
                    </a:cubicBezTo>
                    <a:cubicBezTo>
                      <a:pt x="4228" y="978"/>
                      <a:pt x="4229" y="977"/>
                      <a:pt x="4231" y="980"/>
                    </a:cubicBezTo>
                    <a:cubicBezTo>
                      <a:pt x="4233" y="982"/>
                      <a:pt x="4233" y="986"/>
                      <a:pt x="4234" y="989"/>
                    </a:cubicBezTo>
                    <a:cubicBezTo>
                      <a:pt x="4234" y="997"/>
                      <a:pt x="4231" y="999"/>
                      <a:pt x="4225" y="1003"/>
                    </a:cubicBezTo>
                    <a:cubicBezTo>
                      <a:pt x="4227" y="1005"/>
                      <a:pt x="4227" y="1006"/>
                      <a:pt x="4230" y="1007"/>
                    </a:cubicBezTo>
                    <a:cubicBezTo>
                      <a:pt x="4233" y="1008"/>
                      <a:pt x="4234" y="1007"/>
                      <a:pt x="4236" y="1009"/>
                    </a:cubicBezTo>
                    <a:cubicBezTo>
                      <a:pt x="4239" y="1011"/>
                      <a:pt x="4242" y="1019"/>
                      <a:pt x="4236" y="1019"/>
                    </a:cubicBezTo>
                    <a:cubicBezTo>
                      <a:pt x="4236" y="1021"/>
                      <a:pt x="4235" y="1025"/>
                      <a:pt x="4232" y="1024"/>
                    </a:cubicBezTo>
                    <a:cubicBezTo>
                      <a:pt x="4232" y="1020"/>
                      <a:pt x="4234" y="1018"/>
                      <a:pt x="4233" y="1015"/>
                    </a:cubicBezTo>
                    <a:cubicBezTo>
                      <a:pt x="4233" y="1010"/>
                      <a:pt x="4231" y="1009"/>
                      <a:pt x="4225" y="1011"/>
                    </a:cubicBezTo>
                    <a:cubicBezTo>
                      <a:pt x="4228" y="1014"/>
                      <a:pt x="4223" y="1017"/>
                      <a:pt x="4223" y="1021"/>
                    </a:cubicBezTo>
                    <a:cubicBezTo>
                      <a:pt x="4223" y="1021"/>
                      <a:pt x="4222" y="1021"/>
                      <a:pt x="4222" y="1021"/>
                    </a:cubicBezTo>
                    <a:cubicBezTo>
                      <a:pt x="4222" y="1020"/>
                      <a:pt x="4220" y="1018"/>
                      <a:pt x="4220" y="1017"/>
                    </a:cubicBezTo>
                    <a:cubicBezTo>
                      <a:pt x="4220" y="1015"/>
                      <a:pt x="4221" y="1014"/>
                      <a:pt x="4221" y="1012"/>
                    </a:cubicBezTo>
                    <a:cubicBezTo>
                      <a:pt x="4221" y="1009"/>
                      <a:pt x="4221" y="1006"/>
                      <a:pt x="4218" y="1004"/>
                    </a:cubicBezTo>
                    <a:cubicBezTo>
                      <a:pt x="4216" y="1003"/>
                      <a:pt x="4210" y="1003"/>
                      <a:pt x="4209" y="1001"/>
                    </a:cubicBezTo>
                    <a:cubicBezTo>
                      <a:pt x="4207" y="998"/>
                      <a:pt x="4209" y="995"/>
                      <a:pt x="4211" y="993"/>
                    </a:cubicBezTo>
                    <a:cubicBezTo>
                      <a:pt x="4211" y="993"/>
                      <a:pt x="4212" y="993"/>
                      <a:pt x="4212" y="993"/>
                    </a:cubicBezTo>
                    <a:cubicBezTo>
                      <a:pt x="4212" y="993"/>
                      <a:pt x="4212" y="993"/>
                      <a:pt x="4212" y="994"/>
                    </a:cubicBezTo>
                    <a:cubicBezTo>
                      <a:pt x="4216" y="993"/>
                      <a:pt x="4213" y="986"/>
                      <a:pt x="4214" y="983"/>
                    </a:cubicBezTo>
                    <a:cubicBezTo>
                      <a:pt x="4208" y="980"/>
                      <a:pt x="4208" y="967"/>
                      <a:pt x="4208" y="961"/>
                    </a:cubicBezTo>
                    <a:cubicBezTo>
                      <a:pt x="4209" y="958"/>
                      <a:pt x="4211" y="955"/>
                      <a:pt x="4211" y="952"/>
                    </a:cubicBezTo>
                    <a:cubicBezTo>
                      <a:pt x="4211" y="947"/>
                      <a:pt x="4207" y="945"/>
                      <a:pt x="4204" y="942"/>
                    </a:cubicBezTo>
                    <a:cubicBezTo>
                      <a:pt x="4201" y="939"/>
                      <a:pt x="4200" y="934"/>
                      <a:pt x="4197" y="929"/>
                    </a:cubicBezTo>
                    <a:cubicBezTo>
                      <a:pt x="4196" y="925"/>
                      <a:pt x="4194" y="926"/>
                      <a:pt x="4191" y="924"/>
                    </a:cubicBezTo>
                    <a:cubicBezTo>
                      <a:pt x="4188" y="922"/>
                      <a:pt x="4187" y="920"/>
                      <a:pt x="4185" y="918"/>
                    </a:cubicBezTo>
                    <a:cubicBezTo>
                      <a:pt x="4181" y="914"/>
                      <a:pt x="4175" y="912"/>
                      <a:pt x="4170" y="908"/>
                    </a:cubicBezTo>
                    <a:cubicBezTo>
                      <a:pt x="4163" y="903"/>
                      <a:pt x="4155" y="896"/>
                      <a:pt x="4147" y="892"/>
                    </a:cubicBezTo>
                    <a:cubicBezTo>
                      <a:pt x="4145" y="891"/>
                      <a:pt x="4142" y="887"/>
                      <a:pt x="4140" y="887"/>
                    </a:cubicBezTo>
                    <a:cubicBezTo>
                      <a:pt x="4140" y="887"/>
                      <a:pt x="4140" y="889"/>
                      <a:pt x="4140" y="889"/>
                    </a:cubicBezTo>
                    <a:cubicBezTo>
                      <a:pt x="4139" y="889"/>
                      <a:pt x="4139" y="892"/>
                      <a:pt x="4137" y="890"/>
                    </a:cubicBezTo>
                    <a:cubicBezTo>
                      <a:pt x="4136" y="889"/>
                      <a:pt x="4137" y="887"/>
                      <a:pt x="4136" y="886"/>
                    </a:cubicBezTo>
                    <a:cubicBezTo>
                      <a:pt x="4136" y="883"/>
                      <a:pt x="4135" y="881"/>
                      <a:pt x="4133" y="879"/>
                    </a:cubicBezTo>
                    <a:cubicBezTo>
                      <a:pt x="4129" y="875"/>
                      <a:pt x="4123" y="872"/>
                      <a:pt x="4119" y="868"/>
                    </a:cubicBezTo>
                    <a:cubicBezTo>
                      <a:pt x="4117" y="867"/>
                      <a:pt x="4114" y="864"/>
                      <a:pt x="4113" y="862"/>
                    </a:cubicBezTo>
                    <a:cubicBezTo>
                      <a:pt x="4112" y="861"/>
                      <a:pt x="4112" y="860"/>
                      <a:pt x="4111" y="859"/>
                    </a:cubicBezTo>
                    <a:cubicBezTo>
                      <a:pt x="4110" y="858"/>
                      <a:pt x="4108" y="857"/>
                      <a:pt x="4107" y="856"/>
                    </a:cubicBezTo>
                    <a:cubicBezTo>
                      <a:pt x="4105" y="854"/>
                      <a:pt x="4104" y="852"/>
                      <a:pt x="4102" y="850"/>
                    </a:cubicBezTo>
                    <a:cubicBezTo>
                      <a:pt x="4098" y="847"/>
                      <a:pt x="4093" y="846"/>
                      <a:pt x="4089" y="842"/>
                    </a:cubicBezTo>
                    <a:cubicBezTo>
                      <a:pt x="4088" y="840"/>
                      <a:pt x="4089" y="837"/>
                      <a:pt x="4085" y="837"/>
                    </a:cubicBezTo>
                    <a:cubicBezTo>
                      <a:pt x="4085" y="837"/>
                      <a:pt x="4084" y="839"/>
                      <a:pt x="4083" y="840"/>
                    </a:cubicBezTo>
                    <a:cubicBezTo>
                      <a:pt x="4082" y="840"/>
                      <a:pt x="4080" y="840"/>
                      <a:pt x="4079" y="839"/>
                    </a:cubicBezTo>
                    <a:cubicBezTo>
                      <a:pt x="4074" y="837"/>
                      <a:pt x="4069" y="830"/>
                      <a:pt x="4066" y="826"/>
                    </a:cubicBezTo>
                    <a:cubicBezTo>
                      <a:pt x="4062" y="821"/>
                      <a:pt x="4058" y="816"/>
                      <a:pt x="4053" y="812"/>
                    </a:cubicBezTo>
                    <a:cubicBezTo>
                      <a:pt x="4045" y="806"/>
                      <a:pt x="4041" y="801"/>
                      <a:pt x="4032" y="798"/>
                    </a:cubicBezTo>
                    <a:cubicBezTo>
                      <a:pt x="4030" y="798"/>
                      <a:pt x="4028" y="798"/>
                      <a:pt x="4026" y="798"/>
                    </a:cubicBezTo>
                    <a:cubicBezTo>
                      <a:pt x="4021" y="798"/>
                      <a:pt x="4016" y="795"/>
                      <a:pt x="4012" y="792"/>
                    </a:cubicBezTo>
                    <a:cubicBezTo>
                      <a:pt x="4010" y="791"/>
                      <a:pt x="4008" y="789"/>
                      <a:pt x="4006" y="788"/>
                    </a:cubicBezTo>
                    <a:cubicBezTo>
                      <a:pt x="4003" y="787"/>
                      <a:pt x="4002" y="787"/>
                      <a:pt x="3999" y="786"/>
                    </a:cubicBezTo>
                    <a:cubicBezTo>
                      <a:pt x="3989" y="785"/>
                      <a:pt x="3983" y="780"/>
                      <a:pt x="3976" y="773"/>
                    </a:cubicBezTo>
                    <a:cubicBezTo>
                      <a:pt x="3972" y="771"/>
                      <a:pt x="3969" y="763"/>
                      <a:pt x="3964" y="766"/>
                    </a:cubicBezTo>
                    <a:cubicBezTo>
                      <a:pt x="3960" y="764"/>
                      <a:pt x="3951" y="766"/>
                      <a:pt x="3946" y="767"/>
                    </a:cubicBezTo>
                    <a:cubicBezTo>
                      <a:pt x="3939" y="768"/>
                      <a:pt x="3929" y="769"/>
                      <a:pt x="3922" y="768"/>
                    </a:cubicBezTo>
                    <a:cubicBezTo>
                      <a:pt x="3921" y="767"/>
                      <a:pt x="3919" y="766"/>
                      <a:pt x="3918" y="766"/>
                    </a:cubicBezTo>
                    <a:cubicBezTo>
                      <a:pt x="3915" y="765"/>
                      <a:pt x="3911" y="767"/>
                      <a:pt x="3908" y="767"/>
                    </a:cubicBezTo>
                    <a:cubicBezTo>
                      <a:pt x="3905" y="766"/>
                      <a:pt x="3901" y="762"/>
                      <a:pt x="3898" y="761"/>
                    </a:cubicBezTo>
                    <a:cubicBezTo>
                      <a:pt x="3896" y="761"/>
                      <a:pt x="3891" y="763"/>
                      <a:pt x="3891" y="766"/>
                    </a:cubicBezTo>
                    <a:cubicBezTo>
                      <a:pt x="3895" y="765"/>
                      <a:pt x="3903" y="774"/>
                      <a:pt x="3892" y="773"/>
                    </a:cubicBezTo>
                    <a:cubicBezTo>
                      <a:pt x="3894" y="770"/>
                      <a:pt x="3886" y="768"/>
                      <a:pt x="3884" y="766"/>
                    </a:cubicBezTo>
                    <a:cubicBezTo>
                      <a:pt x="3884" y="766"/>
                      <a:pt x="3880" y="763"/>
                      <a:pt x="3880" y="763"/>
                    </a:cubicBezTo>
                    <a:cubicBezTo>
                      <a:pt x="3879" y="761"/>
                      <a:pt x="3880" y="760"/>
                      <a:pt x="3880" y="758"/>
                    </a:cubicBezTo>
                    <a:cubicBezTo>
                      <a:pt x="3877" y="757"/>
                      <a:pt x="3876" y="760"/>
                      <a:pt x="3874" y="761"/>
                    </a:cubicBezTo>
                    <a:cubicBezTo>
                      <a:pt x="3871" y="761"/>
                      <a:pt x="3869" y="760"/>
                      <a:pt x="3867" y="759"/>
                    </a:cubicBezTo>
                    <a:cubicBezTo>
                      <a:pt x="3864" y="758"/>
                      <a:pt x="3860" y="757"/>
                      <a:pt x="3857" y="756"/>
                    </a:cubicBezTo>
                    <a:cubicBezTo>
                      <a:pt x="3852" y="755"/>
                      <a:pt x="3847" y="753"/>
                      <a:pt x="3842" y="752"/>
                    </a:cubicBezTo>
                    <a:cubicBezTo>
                      <a:pt x="3839" y="751"/>
                      <a:pt x="3836" y="750"/>
                      <a:pt x="3833" y="749"/>
                    </a:cubicBezTo>
                    <a:cubicBezTo>
                      <a:pt x="3830" y="749"/>
                      <a:pt x="3827" y="750"/>
                      <a:pt x="3825" y="749"/>
                    </a:cubicBezTo>
                    <a:cubicBezTo>
                      <a:pt x="3823" y="748"/>
                      <a:pt x="3821" y="745"/>
                      <a:pt x="3818" y="746"/>
                    </a:cubicBezTo>
                    <a:cubicBezTo>
                      <a:pt x="3814" y="748"/>
                      <a:pt x="3819" y="749"/>
                      <a:pt x="3820" y="750"/>
                    </a:cubicBezTo>
                    <a:cubicBezTo>
                      <a:pt x="3822" y="753"/>
                      <a:pt x="3820" y="759"/>
                      <a:pt x="3820" y="763"/>
                    </a:cubicBezTo>
                    <a:cubicBezTo>
                      <a:pt x="3820" y="770"/>
                      <a:pt x="3823" y="773"/>
                      <a:pt x="3817" y="777"/>
                    </a:cubicBezTo>
                    <a:cubicBezTo>
                      <a:pt x="3815" y="778"/>
                      <a:pt x="3812" y="779"/>
                      <a:pt x="3811" y="781"/>
                    </a:cubicBezTo>
                    <a:cubicBezTo>
                      <a:pt x="3810" y="781"/>
                      <a:pt x="3808" y="788"/>
                      <a:pt x="3809" y="788"/>
                    </a:cubicBezTo>
                    <a:cubicBezTo>
                      <a:pt x="3813" y="788"/>
                      <a:pt x="3818" y="786"/>
                      <a:pt x="3821" y="789"/>
                    </a:cubicBezTo>
                    <a:cubicBezTo>
                      <a:pt x="3823" y="791"/>
                      <a:pt x="3824" y="796"/>
                      <a:pt x="3824" y="799"/>
                    </a:cubicBezTo>
                    <a:cubicBezTo>
                      <a:pt x="3825" y="804"/>
                      <a:pt x="3829" y="806"/>
                      <a:pt x="3830" y="811"/>
                    </a:cubicBezTo>
                    <a:cubicBezTo>
                      <a:pt x="3830" y="815"/>
                      <a:pt x="3828" y="818"/>
                      <a:pt x="3828" y="821"/>
                    </a:cubicBezTo>
                    <a:cubicBezTo>
                      <a:pt x="3837" y="819"/>
                      <a:pt x="3830" y="832"/>
                      <a:pt x="3827" y="834"/>
                    </a:cubicBezTo>
                    <a:cubicBezTo>
                      <a:pt x="3823" y="838"/>
                      <a:pt x="3817" y="843"/>
                      <a:pt x="3812" y="846"/>
                    </a:cubicBezTo>
                    <a:cubicBezTo>
                      <a:pt x="3808" y="847"/>
                      <a:pt x="3800" y="851"/>
                      <a:pt x="3795" y="849"/>
                    </a:cubicBezTo>
                    <a:cubicBezTo>
                      <a:pt x="3788" y="848"/>
                      <a:pt x="3791" y="841"/>
                      <a:pt x="3791" y="836"/>
                    </a:cubicBezTo>
                    <a:cubicBezTo>
                      <a:pt x="3791" y="834"/>
                      <a:pt x="3791" y="831"/>
                      <a:pt x="3790" y="829"/>
                    </a:cubicBezTo>
                    <a:cubicBezTo>
                      <a:pt x="3788" y="826"/>
                      <a:pt x="3786" y="827"/>
                      <a:pt x="3783" y="826"/>
                    </a:cubicBezTo>
                    <a:cubicBezTo>
                      <a:pt x="3780" y="825"/>
                      <a:pt x="3778" y="821"/>
                      <a:pt x="3775" y="819"/>
                    </a:cubicBezTo>
                    <a:cubicBezTo>
                      <a:pt x="3771" y="816"/>
                      <a:pt x="3768" y="818"/>
                      <a:pt x="3764" y="817"/>
                    </a:cubicBezTo>
                    <a:cubicBezTo>
                      <a:pt x="3760" y="816"/>
                      <a:pt x="3761" y="816"/>
                      <a:pt x="3760" y="813"/>
                    </a:cubicBezTo>
                    <a:cubicBezTo>
                      <a:pt x="3758" y="807"/>
                      <a:pt x="3758" y="804"/>
                      <a:pt x="3759" y="799"/>
                    </a:cubicBezTo>
                    <a:cubicBezTo>
                      <a:pt x="3760" y="797"/>
                      <a:pt x="3760" y="794"/>
                      <a:pt x="3760" y="792"/>
                    </a:cubicBezTo>
                    <a:cubicBezTo>
                      <a:pt x="3759" y="789"/>
                      <a:pt x="3756" y="790"/>
                      <a:pt x="3754" y="787"/>
                    </a:cubicBezTo>
                    <a:cubicBezTo>
                      <a:pt x="3749" y="780"/>
                      <a:pt x="3759" y="783"/>
                      <a:pt x="3763" y="785"/>
                    </a:cubicBezTo>
                    <a:cubicBezTo>
                      <a:pt x="3769" y="790"/>
                      <a:pt x="3786" y="797"/>
                      <a:pt x="3787" y="783"/>
                    </a:cubicBezTo>
                    <a:cubicBezTo>
                      <a:pt x="3788" y="781"/>
                      <a:pt x="3787" y="779"/>
                      <a:pt x="3788" y="776"/>
                    </a:cubicBezTo>
                    <a:cubicBezTo>
                      <a:pt x="3788" y="776"/>
                      <a:pt x="3790" y="775"/>
                      <a:pt x="3790" y="774"/>
                    </a:cubicBezTo>
                    <a:cubicBezTo>
                      <a:pt x="3791" y="773"/>
                      <a:pt x="3791" y="771"/>
                      <a:pt x="3791" y="770"/>
                    </a:cubicBezTo>
                    <a:cubicBezTo>
                      <a:pt x="3790" y="765"/>
                      <a:pt x="3783" y="764"/>
                      <a:pt x="3779" y="763"/>
                    </a:cubicBezTo>
                    <a:cubicBezTo>
                      <a:pt x="3774" y="761"/>
                      <a:pt x="3771" y="755"/>
                      <a:pt x="3765" y="754"/>
                    </a:cubicBezTo>
                    <a:cubicBezTo>
                      <a:pt x="3761" y="753"/>
                      <a:pt x="3752" y="755"/>
                      <a:pt x="3752" y="761"/>
                    </a:cubicBezTo>
                    <a:cubicBezTo>
                      <a:pt x="3751" y="762"/>
                      <a:pt x="3749" y="764"/>
                      <a:pt x="3748" y="765"/>
                    </a:cubicBezTo>
                    <a:cubicBezTo>
                      <a:pt x="3747" y="767"/>
                      <a:pt x="3747" y="769"/>
                      <a:pt x="3746" y="771"/>
                    </a:cubicBezTo>
                    <a:cubicBezTo>
                      <a:pt x="3744" y="774"/>
                      <a:pt x="3741" y="778"/>
                      <a:pt x="3739" y="780"/>
                    </a:cubicBezTo>
                    <a:cubicBezTo>
                      <a:pt x="3736" y="784"/>
                      <a:pt x="3734" y="786"/>
                      <a:pt x="3731" y="790"/>
                    </a:cubicBezTo>
                    <a:cubicBezTo>
                      <a:pt x="3729" y="793"/>
                      <a:pt x="3726" y="795"/>
                      <a:pt x="3723" y="795"/>
                    </a:cubicBezTo>
                    <a:cubicBezTo>
                      <a:pt x="3718" y="795"/>
                      <a:pt x="3712" y="794"/>
                      <a:pt x="3707" y="794"/>
                    </a:cubicBezTo>
                    <a:cubicBezTo>
                      <a:pt x="3701" y="793"/>
                      <a:pt x="3697" y="789"/>
                      <a:pt x="3692" y="788"/>
                    </a:cubicBezTo>
                    <a:cubicBezTo>
                      <a:pt x="3688" y="788"/>
                      <a:pt x="3681" y="787"/>
                      <a:pt x="3677" y="787"/>
                    </a:cubicBezTo>
                    <a:cubicBezTo>
                      <a:pt x="3673" y="788"/>
                      <a:pt x="3672" y="790"/>
                      <a:pt x="3668" y="790"/>
                    </a:cubicBezTo>
                    <a:cubicBezTo>
                      <a:pt x="3661" y="789"/>
                      <a:pt x="3661" y="788"/>
                      <a:pt x="3656" y="783"/>
                    </a:cubicBezTo>
                    <a:cubicBezTo>
                      <a:pt x="3655" y="782"/>
                      <a:pt x="3652" y="781"/>
                      <a:pt x="3651" y="780"/>
                    </a:cubicBezTo>
                    <a:cubicBezTo>
                      <a:pt x="3651" y="780"/>
                      <a:pt x="3651" y="778"/>
                      <a:pt x="3651" y="777"/>
                    </a:cubicBezTo>
                    <a:cubicBezTo>
                      <a:pt x="3650" y="776"/>
                      <a:pt x="3647" y="774"/>
                      <a:pt x="3645" y="775"/>
                    </a:cubicBezTo>
                    <a:cubicBezTo>
                      <a:pt x="3643" y="776"/>
                      <a:pt x="3644" y="780"/>
                      <a:pt x="3641" y="781"/>
                    </a:cubicBezTo>
                    <a:cubicBezTo>
                      <a:pt x="3636" y="784"/>
                      <a:pt x="3631" y="779"/>
                      <a:pt x="3627" y="778"/>
                    </a:cubicBezTo>
                    <a:cubicBezTo>
                      <a:pt x="3622" y="778"/>
                      <a:pt x="3619" y="785"/>
                      <a:pt x="3613" y="784"/>
                    </a:cubicBezTo>
                    <a:cubicBezTo>
                      <a:pt x="3610" y="783"/>
                      <a:pt x="3609" y="782"/>
                      <a:pt x="3606" y="782"/>
                    </a:cubicBezTo>
                    <a:cubicBezTo>
                      <a:pt x="3603" y="783"/>
                      <a:pt x="3601" y="783"/>
                      <a:pt x="3599" y="785"/>
                    </a:cubicBezTo>
                    <a:cubicBezTo>
                      <a:pt x="3597" y="786"/>
                      <a:pt x="3594" y="789"/>
                      <a:pt x="3592" y="789"/>
                    </a:cubicBezTo>
                    <a:cubicBezTo>
                      <a:pt x="3588" y="788"/>
                      <a:pt x="3589" y="785"/>
                      <a:pt x="3591" y="784"/>
                    </a:cubicBezTo>
                    <a:cubicBezTo>
                      <a:pt x="3588" y="782"/>
                      <a:pt x="3586" y="785"/>
                      <a:pt x="3582" y="785"/>
                    </a:cubicBezTo>
                    <a:cubicBezTo>
                      <a:pt x="3580" y="786"/>
                      <a:pt x="3577" y="784"/>
                      <a:pt x="3574" y="786"/>
                    </a:cubicBezTo>
                    <a:cubicBezTo>
                      <a:pt x="3574" y="790"/>
                      <a:pt x="3575" y="796"/>
                      <a:pt x="3569" y="797"/>
                    </a:cubicBezTo>
                    <a:cubicBezTo>
                      <a:pt x="3569" y="800"/>
                      <a:pt x="3568" y="804"/>
                      <a:pt x="3567" y="807"/>
                    </a:cubicBezTo>
                    <a:cubicBezTo>
                      <a:pt x="3566" y="806"/>
                      <a:pt x="3566" y="804"/>
                      <a:pt x="3565" y="803"/>
                    </a:cubicBezTo>
                    <a:cubicBezTo>
                      <a:pt x="3566" y="803"/>
                      <a:pt x="3566" y="803"/>
                      <a:pt x="3567" y="803"/>
                    </a:cubicBezTo>
                    <a:cubicBezTo>
                      <a:pt x="3566" y="801"/>
                      <a:pt x="3565" y="799"/>
                      <a:pt x="3565" y="798"/>
                    </a:cubicBezTo>
                    <a:cubicBezTo>
                      <a:pt x="3565" y="796"/>
                      <a:pt x="3566" y="797"/>
                      <a:pt x="3567" y="795"/>
                    </a:cubicBezTo>
                    <a:cubicBezTo>
                      <a:pt x="3568" y="793"/>
                      <a:pt x="3567" y="790"/>
                      <a:pt x="3567" y="787"/>
                    </a:cubicBezTo>
                    <a:cubicBezTo>
                      <a:pt x="3568" y="787"/>
                      <a:pt x="3568" y="787"/>
                      <a:pt x="3569" y="787"/>
                    </a:cubicBezTo>
                    <a:cubicBezTo>
                      <a:pt x="3569" y="785"/>
                      <a:pt x="3569" y="783"/>
                      <a:pt x="3568" y="781"/>
                    </a:cubicBezTo>
                    <a:cubicBezTo>
                      <a:pt x="3566" y="781"/>
                      <a:pt x="3565" y="781"/>
                      <a:pt x="3563" y="782"/>
                    </a:cubicBezTo>
                    <a:cubicBezTo>
                      <a:pt x="3564" y="783"/>
                      <a:pt x="3563" y="783"/>
                      <a:pt x="3563" y="784"/>
                    </a:cubicBezTo>
                    <a:cubicBezTo>
                      <a:pt x="3561" y="783"/>
                      <a:pt x="3557" y="782"/>
                      <a:pt x="3555" y="781"/>
                    </a:cubicBezTo>
                    <a:cubicBezTo>
                      <a:pt x="3552" y="781"/>
                      <a:pt x="3551" y="780"/>
                      <a:pt x="3549" y="779"/>
                    </a:cubicBezTo>
                    <a:cubicBezTo>
                      <a:pt x="3543" y="777"/>
                      <a:pt x="3537" y="776"/>
                      <a:pt x="3533" y="771"/>
                    </a:cubicBezTo>
                    <a:cubicBezTo>
                      <a:pt x="3529" y="767"/>
                      <a:pt x="3533" y="763"/>
                      <a:pt x="3535" y="759"/>
                    </a:cubicBezTo>
                    <a:cubicBezTo>
                      <a:pt x="3538" y="755"/>
                      <a:pt x="3536" y="750"/>
                      <a:pt x="3538" y="745"/>
                    </a:cubicBezTo>
                    <a:cubicBezTo>
                      <a:pt x="3539" y="741"/>
                      <a:pt x="3542" y="738"/>
                      <a:pt x="3541" y="733"/>
                    </a:cubicBezTo>
                    <a:cubicBezTo>
                      <a:pt x="3540" y="729"/>
                      <a:pt x="3539" y="722"/>
                      <a:pt x="3537" y="718"/>
                    </a:cubicBezTo>
                    <a:cubicBezTo>
                      <a:pt x="3538" y="717"/>
                      <a:pt x="3534" y="711"/>
                      <a:pt x="3533" y="709"/>
                    </a:cubicBezTo>
                    <a:cubicBezTo>
                      <a:pt x="3529" y="702"/>
                      <a:pt x="3522" y="696"/>
                      <a:pt x="3516" y="691"/>
                    </a:cubicBezTo>
                    <a:cubicBezTo>
                      <a:pt x="3508" y="683"/>
                      <a:pt x="3495" y="677"/>
                      <a:pt x="3484" y="675"/>
                    </a:cubicBezTo>
                    <a:cubicBezTo>
                      <a:pt x="3477" y="673"/>
                      <a:pt x="3471" y="672"/>
                      <a:pt x="3464" y="671"/>
                    </a:cubicBezTo>
                    <a:cubicBezTo>
                      <a:pt x="3446" y="668"/>
                      <a:pt x="3426" y="671"/>
                      <a:pt x="3409" y="674"/>
                    </a:cubicBezTo>
                    <a:cubicBezTo>
                      <a:pt x="3403" y="675"/>
                      <a:pt x="3398" y="678"/>
                      <a:pt x="3392" y="680"/>
                    </a:cubicBezTo>
                    <a:cubicBezTo>
                      <a:pt x="3387" y="682"/>
                      <a:pt x="3381" y="684"/>
                      <a:pt x="3376" y="685"/>
                    </a:cubicBezTo>
                    <a:cubicBezTo>
                      <a:pt x="3371" y="687"/>
                      <a:pt x="3365" y="688"/>
                      <a:pt x="3359" y="690"/>
                    </a:cubicBezTo>
                    <a:cubicBezTo>
                      <a:pt x="3354" y="691"/>
                      <a:pt x="3346" y="692"/>
                      <a:pt x="3340" y="691"/>
                    </a:cubicBezTo>
                    <a:cubicBezTo>
                      <a:pt x="3338" y="690"/>
                      <a:pt x="3337" y="689"/>
                      <a:pt x="3336" y="688"/>
                    </a:cubicBezTo>
                    <a:cubicBezTo>
                      <a:pt x="3335" y="688"/>
                      <a:pt x="3333" y="688"/>
                      <a:pt x="3332" y="687"/>
                    </a:cubicBezTo>
                    <a:cubicBezTo>
                      <a:pt x="3329" y="685"/>
                      <a:pt x="3328" y="682"/>
                      <a:pt x="3325" y="681"/>
                    </a:cubicBezTo>
                    <a:cubicBezTo>
                      <a:pt x="3323" y="680"/>
                      <a:pt x="3320" y="680"/>
                      <a:pt x="3318" y="680"/>
                    </a:cubicBezTo>
                    <a:cubicBezTo>
                      <a:pt x="3318" y="679"/>
                      <a:pt x="3318" y="679"/>
                      <a:pt x="3318" y="678"/>
                    </a:cubicBezTo>
                    <a:cubicBezTo>
                      <a:pt x="3321" y="679"/>
                      <a:pt x="3328" y="682"/>
                      <a:pt x="3328" y="676"/>
                    </a:cubicBezTo>
                    <a:cubicBezTo>
                      <a:pt x="3328" y="674"/>
                      <a:pt x="3325" y="672"/>
                      <a:pt x="3324" y="671"/>
                    </a:cubicBezTo>
                    <a:cubicBezTo>
                      <a:pt x="3324" y="669"/>
                      <a:pt x="3323" y="667"/>
                      <a:pt x="3322" y="665"/>
                    </a:cubicBezTo>
                    <a:cubicBezTo>
                      <a:pt x="3320" y="660"/>
                      <a:pt x="3317" y="649"/>
                      <a:pt x="3311" y="648"/>
                    </a:cubicBezTo>
                    <a:cubicBezTo>
                      <a:pt x="3311" y="648"/>
                      <a:pt x="3311" y="647"/>
                      <a:pt x="3311" y="647"/>
                    </a:cubicBezTo>
                    <a:cubicBezTo>
                      <a:pt x="3307" y="644"/>
                      <a:pt x="3307" y="643"/>
                      <a:pt x="3302" y="645"/>
                    </a:cubicBezTo>
                    <a:cubicBezTo>
                      <a:pt x="3301" y="645"/>
                      <a:pt x="3299" y="645"/>
                      <a:pt x="3298" y="645"/>
                    </a:cubicBezTo>
                    <a:cubicBezTo>
                      <a:pt x="3298" y="645"/>
                      <a:pt x="3297" y="647"/>
                      <a:pt x="3297" y="647"/>
                    </a:cubicBezTo>
                    <a:cubicBezTo>
                      <a:pt x="3295" y="648"/>
                      <a:pt x="3292" y="648"/>
                      <a:pt x="3291" y="647"/>
                    </a:cubicBezTo>
                    <a:cubicBezTo>
                      <a:pt x="3291" y="647"/>
                      <a:pt x="3291" y="646"/>
                      <a:pt x="3291" y="646"/>
                    </a:cubicBezTo>
                    <a:cubicBezTo>
                      <a:pt x="3293" y="645"/>
                      <a:pt x="3297" y="645"/>
                      <a:pt x="3297" y="642"/>
                    </a:cubicBezTo>
                    <a:cubicBezTo>
                      <a:pt x="3297" y="638"/>
                      <a:pt x="3293" y="639"/>
                      <a:pt x="3291" y="641"/>
                    </a:cubicBezTo>
                    <a:cubicBezTo>
                      <a:pt x="3295" y="633"/>
                      <a:pt x="3284" y="635"/>
                      <a:pt x="3280" y="634"/>
                    </a:cubicBezTo>
                    <a:cubicBezTo>
                      <a:pt x="3280" y="633"/>
                      <a:pt x="3282" y="632"/>
                      <a:pt x="3282" y="631"/>
                    </a:cubicBezTo>
                    <a:cubicBezTo>
                      <a:pt x="3283" y="629"/>
                      <a:pt x="3283" y="631"/>
                      <a:pt x="3282" y="629"/>
                    </a:cubicBezTo>
                    <a:cubicBezTo>
                      <a:pt x="3280" y="627"/>
                      <a:pt x="3274" y="622"/>
                      <a:pt x="3272" y="621"/>
                    </a:cubicBezTo>
                    <a:cubicBezTo>
                      <a:pt x="3270" y="619"/>
                      <a:pt x="3270" y="620"/>
                      <a:pt x="3267" y="621"/>
                    </a:cubicBezTo>
                    <a:cubicBezTo>
                      <a:pt x="3264" y="622"/>
                      <a:pt x="3258" y="624"/>
                      <a:pt x="3256" y="620"/>
                    </a:cubicBezTo>
                    <a:cubicBezTo>
                      <a:pt x="3253" y="620"/>
                      <a:pt x="3251" y="618"/>
                      <a:pt x="3249" y="617"/>
                    </a:cubicBezTo>
                    <a:cubicBezTo>
                      <a:pt x="3249" y="620"/>
                      <a:pt x="3245" y="620"/>
                      <a:pt x="3243" y="619"/>
                    </a:cubicBezTo>
                    <a:cubicBezTo>
                      <a:pt x="3246" y="618"/>
                      <a:pt x="3249" y="614"/>
                      <a:pt x="3250" y="612"/>
                    </a:cubicBezTo>
                    <a:cubicBezTo>
                      <a:pt x="3252" y="609"/>
                      <a:pt x="3257" y="606"/>
                      <a:pt x="3257" y="603"/>
                    </a:cubicBezTo>
                    <a:cubicBezTo>
                      <a:pt x="3260" y="605"/>
                      <a:pt x="3260" y="607"/>
                      <a:pt x="3261" y="609"/>
                    </a:cubicBezTo>
                    <a:cubicBezTo>
                      <a:pt x="3262" y="613"/>
                      <a:pt x="3263" y="615"/>
                      <a:pt x="3266" y="614"/>
                    </a:cubicBezTo>
                    <a:cubicBezTo>
                      <a:pt x="3267" y="613"/>
                      <a:pt x="3268" y="611"/>
                      <a:pt x="3269" y="611"/>
                    </a:cubicBezTo>
                    <a:cubicBezTo>
                      <a:pt x="3270" y="610"/>
                      <a:pt x="3271" y="610"/>
                      <a:pt x="3272" y="609"/>
                    </a:cubicBezTo>
                    <a:cubicBezTo>
                      <a:pt x="3274" y="607"/>
                      <a:pt x="3275" y="605"/>
                      <a:pt x="3275" y="603"/>
                    </a:cubicBezTo>
                    <a:cubicBezTo>
                      <a:pt x="3275" y="598"/>
                      <a:pt x="3272" y="594"/>
                      <a:pt x="3269" y="589"/>
                    </a:cubicBezTo>
                    <a:cubicBezTo>
                      <a:pt x="3265" y="582"/>
                      <a:pt x="3258" y="575"/>
                      <a:pt x="3250" y="572"/>
                    </a:cubicBezTo>
                    <a:cubicBezTo>
                      <a:pt x="3246" y="570"/>
                      <a:pt x="3242" y="571"/>
                      <a:pt x="3238" y="568"/>
                    </a:cubicBezTo>
                    <a:cubicBezTo>
                      <a:pt x="3234" y="566"/>
                      <a:pt x="3229" y="563"/>
                      <a:pt x="3224" y="563"/>
                    </a:cubicBezTo>
                    <a:cubicBezTo>
                      <a:pt x="3221" y="564"/>
                      <a:pt x="3218" y="564"/>
                      <a:pt x="3215" y="564"/>
                    </a:cubicBezTo>
                    <a:cubicBezTo>
                      <a:pt x="3212" y="564"/>
                      <a:pt x="3209" y="563"/>
                      <a:pt x="3205" y="563"/>
                    </a:cubicBezTo>
                    <a:cubicBezTo>
                      <a:pt x="3203" y="563"/>
                      <a:pt x="3199" y="564"/>
                      <a:pt x="3197" y="565"/>
                    </a:cubicBezTo>
                    <a:cubicBezTo>
                      <a:pt x="3195" y="566"/>
                      <a:pt x="3194" y="567"/>
                      <a:pt x="3193" y="570"/>
                    </a:cubicBezTo>
                    <a:cubicBezTo>
                      <a:pt x="3190" y="574"/>
                      <a:pt x="3187" y="578"/>
                      <a:pt x="3185" y="583"/>
                    </a:cubicBezTo>
                    <a:cubicBezTo>
                      <a:pt x="3183" y="588"/>
                      <a:pt x="3179" y="592"/>
                      <a:pt x="3176" y="596"/>
                    </a:cubicBezTo>
                    <a:cubicBezTo>
                      <a:pt x="3175" y="598"/>
                      <a:pt x="3174" y="600"/>
                      <a:pt x="3173" y="603"/>
                    </a:cubicBezTo>
                    <a:cubicBezTo>
                      <a:pt x="3170" y="607"/>
                      <a:pt x="3164" y="616"/>
                      <a:pt x="3158" y="617"/>
                    </a:cubicBezTo>
                    <a:cubicBezTo>
                      <a:pt x="3156" y="613"/>
                      <a:pt x="3151" y="621"/>
                      <a:pt x="3149" y="621"/>
                    </a:cubicBezTo>
                    <a:cubicBezTo>
                      <a:pt x="3149" y="620"/>
                      <a:pt x="3149" y="619"/>
                      <a:pt x="3149" y="619"/>
                    </a:cubicBezTo>
                    <a:cubicBezTo>
                      <a:pt x="3147" y="619"/>
                      <a:pt x="3146" y="620"/>
                      <a:pt x="3144" y="620"/>
                    </a:cubicBezTo>
                    <a:cubicBezTo>
                      <a:pt x="3143" y="620"/>
                      <a:pt x="3141" y="619"/>
                      <a:pt x="3139" y="620"/>
                    </a:cubicBezTo>
                    <a:cubicBezTo>
                      <a:pt x="3139" y="616"/>
                      <a:pt x="3136" y="615"/>
                      <a:pt x="3137" y="612"/>
                    </a:cubicBezTo>
                    <a:cubicBezTo>
                      <a:pt x="3139" y="613"/>
                      <a:pt x="3143" y="612"/>
                      <a:pt x="3144" y="609"/>
                    </a:cubicBezTo>
                    <a:cubicBezTo>
                      <a:pt x="3146" y="605"/>
                      <a:pt x="3139" y="603"/>
                      <a:pt x="3140" y="599"/>
                    </a:cubicBezTo>
                    <a:cubicBezTo>
                      <a:pt x="3141" y="599"/>
                      <a:pt x="3142" y="599"/>
                      <a:pt x="3143" y="599"/>
                    </a:cubicBezTo>
                    <a:cubicBezTo>
                      <a:pt x="3143" y="601"/>
                      <a:pt x="3145" y="601"/>
                      <a:pt x="3147" y="601"/>
                    </a:cubicBezTo>
                    <a:cubicBezTo>
                      <a:pt x="3147" y="602"/>
                      <a:pt x="3147" y="603"/>
                      <a:pt x="3147" y="604"/>
                    </a:cubicBezTo>
                    <a:cubicBezTo>
                      <a:pt x="3153" y="605"/>
                      <a:pt x="3154" y="597"/>
                      <a:pt x="3159" y="602"/>
                    </a:cubicBezTo>
                    <a:cubicBezTo>
                      <a:pt x="3161" y="599"/>
                      <a:pt x="3162" y="597"/>
                      <a:pt x="3162" y="594"/>
                    </a:cubicBezTo>
                    <a:cubicBezTo>
                      <a:pt x="3162" y="593"/>
                      <a:pt x="3162" y="591"/>
                      <a:pt x="3161" y="590"/>
                    </a:cubicBezTo>
                    <a:cubicBezTo>
                      <a:pt x="3160" y="589"/>
                      <a:pt x="3158" y="590"/>
                      <a:pt x="3157" y="590"/>
                    </a:cubicBezTo>
                    <a:cubicBezTo>
                      <a:pt x="3156" y="588"/>
                      <a:pt x="3156" y="585"/>
                      <a:pt x="3156" y="583"/>
                    </a:cubicBezTo>
                    <a:cubicBezTo>
                      <a:pt x="3157" y="580"/>
                      <a:pt x="3161" y="580"/>
                      <a:pt x="3161" y="577"/>
                    </a:cubicBezTo>
                    <a:cubicBezTo>
                      <a:pt x="3161" y="577"/>
                      <a:pt x="3161" y="577"/>
                      <a:pt x="3161" y="577"/>
                    </a:cubicBezTo>
                    <a:cubicBezTo>
                      <a:pt x="3161" y="579"/>
                      <a:pt x="3162" y="580"/>
                      <a:pt x="3164" y="580"/>
                    </a:cubicBezTo>
                    <a:cubicBezTo>
                      <a:pt x="3164" y="582"/>
                      <a:pt x="3164" y="584"/>
                      <a:pt x="3164" y="586"/>
                    </a:cubicBezTo>
                    <a:cubicBezTo>
                      <a:pt x="3169" y="588"/>
                      <a:pt x="3168" y="582"/>
                      <a:pt x="3167" y="579"/>
                    </a:cubicBezTo>
                    <a:cubicBezTo>
                      <a:pt x="3170" y="579"/>
                      <a:pt x="3171" y="579"/>
                      <a:pt x="3173" y="581"/>
                    </a:cubicBezTo>
                    <a:cubicBezTo>
                      <a:pt x="3175" y="583"/>
                      <a:pt x="3174" y="582"/>
                      <a:pt x="3173" y="584"/>
                    </a:cubicBezTo>
                    <a:cubicBezTo>
                      <a:pt x="3172" y="584"/>
                      <a:pt x="3171" y="585"/>
                      <a:pt x="3170" y="585"/>
                    </a:cubicBezTo>
                    <a:cubicBezTo>
                      <a:pt x="3170" y="585"/>
                      <a:pt x="3170" y="587"/>
                      <a:pt x="3170" y="587"/>
                    </a:cubicBezTo>
                    <a:cubicBezTo>
                      <a:pt x="3168" y="589"/>
                      <a:pt x="3167" y="590"/>
                      <a:pt x="3165" y="588"/>
                    </a:cubicBezTo>
                    <a:cubicBezTo>
                      <a:pt x="3165" y="590"/>
                      <a:pt x="3165" y="592"/>
                      <a:pt x="3165" y="593"/>
                    </a:cubicBezTo>
                    <a:cubicBezTo>
                      <a:pt x="3165" y="596"/>
                      <a:pt x="3161" y="610"/>
                      <a:pt x="3166" y="601"/>
                    </a:cubicBezTo>
                    <a:cubicBezTo>
                      <a:pt x="3169" y="597"/>
                      <a:pt x="3175" y="594"/>
                      <a:pt x="3178" y="589"/>
                    </a:cubicBezTo>
                    <a:cubicBezTo>
                      <a:pt x="3178" y="588"/>
                      <a:pt x="3178" y="587"/>
                      <a:pt x="3178" y="586"/>
                    </a:cubicBezTo>
                    <a:cubicBezTo>
                      <a:pt x="3179" y="585"/>
                      <a:pt x="3180" y="584"/>
                      <a:pt x="3181" y="583"/>
                    </a:cubicBezTo>
                    <a:cubicBezTo>
                      <a:pt x="3182" y="581"/>
                      <a:pt x="3183" y="579"/>
                      <a:pt x="3185" y="577"/>
                    </a:cubicBezTo>
                    <a:cubicBezTo>
                      <a:pt x="3186" y="574"/>
                      <a:pt x="3193" y="568"/>
                      <a:pt x="3189" y="565"/>
                    </a:cubicBezTo>
                    <a:cubicBezTo>
                      <a:pt x="3186" y="562"/>
                      <a:pt x="3176" y="565"/>
                      <a:pt x="3172" y="566"/>
                    </a:cubicBezTo>
                    <a:cubicBezTo>
                      <a:pt x="3161" y="568"/>
                      <a:pt x="3149" y="567"/>
                      <a:pt x="3139" y="571"/>
                    </a:cubicBezTo>
                    <a:cubicBezTo>
                      <a:pt x="3137" y="572"/>
                      <a:pt x="3134" y="572"/>
                      <a:pt x="3132" y="573"/>
                    </a:cubicBezTo>
                    <a:cubicBezTo>
                      <a:pt x="3130" y="575"/>
                      <a:pt x="3130" y="578"/>
                      <a:pt x="3127" y="578"/>
                    </a:cubicBezTo>
                    <a:cubicBezTo>
                      <a:pt x="3122" y="579"/>
                      <a:pt x="3116" y="572"/>
                      <a:pt x="3121" y="569"/>
                    </a:cubicBezTo>
                    <a:cubicBezTo>
                      <a:pt x="3122" y="570"/>
                      <a:pt x="3123" y="572"/>
                      <a:pt x="3124" y="573"/>
                    </a:cubicBezTo>
                    <a:cubicBezTo>
                      <a:pt x="3128" y="571"/>
                      <a:pt x="3129" y="563"/>
                      <a:pt x="3131" y="560"/>
                    </a:cubicBezTo>
                    <a:cubicBezTo>
                      <a:pt x="3133" y="558"/>
                      <a:pt x="3136" y="556"/>
                      <a:pt x="3138" y="556"/>
                    </a:cubicBezTo>
                    <a:cubicBezTo>
                      <a:pt x="3140" y="556"/>
                      <a:pt x="3143" y="559"/>
                      <a:pt x="3144" y="556"/>
                    </a:cubicBezTo>
                    <a:cubicBezTo>
                      <a:pt x="3148" y="559"/>
                      <a:pt x="3146" y="562"/>
                      <a:pt x="3152" y="562"/>
                    </a:cubicBezTo>
                    <a:cubicBezTo>
                      <a:pt x="3156" y="563"/>
                      <a:pt x="3160" y="563"/>
                      <a:pt x="3164" y="563"/>
                    </a:cubicBezTo>
                    <a:cubicBezTo>
                      <a:pt x="3172" y="563"/>
                      <a:pt x="3180" y="563"/>
                      <a:pt x="3188" y="563"/>
                    </a:cubicBezTo>
                    <a:cubicBezTo>
                      <a:pt x="3189" y="559"/>
                      <a:pt x="3175" y="555"/>
                      <a:pt x="3172" y="554"/>
                    </a:cubicBezTo>
                    <a:cubicBezTo>
                      <a:pt x="3161" y="549"/>
                      <a:pt x="3150" y="542"/>
                      <a:pt x="3138" y="541"/>
                    </a:cubicBezTo>
                    <a:cubicBezTo>
                      <a:pt x="3136" y="538"/>
                      <a:pt x="3127" y="538"/>
                      <a:pt x="3124" y="537"/>
                    </a:cubicBezTo>
                    <a:cubicBezTo>
                      <a:pt x="3119" y="535"/>
                      <a:pt x="3114" y="535"/>
                      <a:pt x="3109" y="534"/>
                    </a:cubicBezTo>
                    <a:cubicBezTo>
                      <a:pt x="3103" y="533"/>
                      <a:pt x="3097" y="532"/>
                      <a:pt x="3091" y="531"/>
                    </a:cubicBezTo>
                    <a:cubicBezTo>
                      <a:pt x="3076" y="530"/>
                      <a:pt x="3062" y="533"/>
                      <a:pt x="3049" y="524"/>
                    </a:cubicBezTo>
                    <a:cubicBezTo>
                      <a:pt x="3047" y="523"/>
                      <a:pt x="3046" y="523"/>
                      <a:pt x="3045" y="521"/>
                    </a:cubicBezTo>
                    <a:cubicBezTo>
                      <a:pt x="3044" y="520"/>
                      <a:pt x="3044" y="519"/>
                      <a:pt x="3042" y="518"/>
                    </a:cubicBezTo>
                    <a:cubicBezTo>
                      <a:pt x="3041" y="517"/>
                      <a:pt x="3036" y="516"/>
                      <a:pt x="3034" y="516"/>
                    </a:cubicBezTo>
                    <a:cubicBezTo>
                      <a:pt x="3031" y="515"/>
                      <a:pt x="3027" y="515"/>
                      <a:pt x="3024" y="515"/>
                    </a:cubicBezTo>
                    <a:cubicBezTo>
                      <a:pt x="3024" y="521"/>
                      <a:pt x="3029" y="528"/>
                      <a:pt x="3033" y="533"/>
                    </a:cubicBezTo>
                    <a:cubicBezTo>
                      <a:pt x="3036" y="536"/>
                      <a:pt x="3037" y="535"/>
                      <a:pt x="3036" y="540"/>
                    </a:cubicBezTo>
                    <a:cubicBezTo>
                      <a:pt x="3032" y="540"/>
                      <a:pt x="3033" y="542"/>
                      <a:pt x="3031" y="544"/>
                    </a:cubicBezTo>
                    <a:cubicBezTo>
                      <a:pt x="3030" y="544"/>
                      <a:pt x="3028" y="544"/>
                      <a:pt x="3027" y="544"/>
                    </a:cubicBezTo>
                    <a:cubicBezTo>
                      <a:pt x="3026" y="545"/>
                      <a:pt x="3026" y="546"/>
                      <a:pt x="3025" y="547"/>
                    </a:cubicBezTo>
                    <a:cubicBezTo>
                      <a:pt x="3022" y="550"/>
                      <a:pt x="3016" y="550"/>
                      <a:pt x="3012" y="549"/>
                    </a:cubicBezTo>
                    <a:cubicBezTo>
                      <a:pt x="3007" y="549"/>
                      <a:pt x="3002" y="548"/>
                      <a:pt x="2997" y="548"/>
                    </a:cubicBezTo>
                    <a:cubicBezTo>
                      <a:pt x="2994" y="549"/>
                      <a:pt x="2990" y="551"/>
                      <a:pt x="2990" y="555"/>
                    </a:cubicBezTo>
                    <a:cubicBezTo>
                      <a:pt x="2989" y="559"/>
                      <a:pt x="2991" y="557"/>
                      <a:pt x="2988" y="561"/>
                    </a:cubicBezTo>
                    <a:cubicBezTo>
                      <a:pt x="2987" y="562"/>
                      <a:pt x="2986" y="562"/>
                      <a:pt x="2985" y="563"/>
                    </a:cubicBezTo>
                    <a:cubicBezTo>
                      <a:pt x="2985" y="563"/>
                      <a:pt x="2986" y="564"/>
                      <a:pt x="2985" y="565"/>
                    </a:cubicBezTo>
                    <a:cubicBezTo>
                      <a:pt x="2983" y="569"/>
                      <a:pt x="2981" y="572"/>
                      <a:pt x="2983" y="577"/>
                    </a:cubicBezTo>
                    <a:cubicBezTo>
                      <a:pt x="2985" y="575"/>
                      <a:pt x="2987" y="577"/>
                      <a:pt x="2987" y="579"/>
                    </a:cubicBezTo>
                    <a:cubicBezTo>
                      <a:pt x="2990" y="577"/>
                      <a:pt x="2993" y="578"/>
                      <a:pt x="2994" y="574"/>
                    </a:cubicBezTo>
                    <a:cubicBezTo>
                      <a:pt x="2998" y="574"/>
                      <a:pt x="3000" y="574"/>
                      <a:pt x="3004" y="572"/>
                    </a:cubicBezTo>
                    <a:cubicBezTo>
                      <a:pt x="3005" y="572"/>
                      <a:pt x="3004" y="571"/>
                      <a:pt x="3006" y="571"/>
                    </a:cubicBezTo>
                    <a:cubicBezTo>
                      <a:pt x="3007" y="571"/>
                      <a:pt x="3006" y="573"/>
                      <a:pt x="3007" y="573"/>
                    </a:cubicBezTo>
                    <a:cubicBezTo>
                      <a:pt x="3008" y="573"/>
                      <a:pt x="3010" y="573"/>
                      <a:pt x="3012" y="574"/>
                    </a:cubicBezTo>
                    <a:cubicBezTo>
                      <a:pt x="3012" y="576"/>
                      <a:pt x="3012" y="579"/>
                      <a:pt x="3009" y="579"/>
                    </a:cubicBezTo>
                    <a:cubicBezTo>
                      <a:pt x="3009" y="578"/>
                      <a:pt x="3004" y="577"/>
                      <a:pt x="3002" y="578"/>
                    </a:cubicBezTo>
                    <a:cubicBezTo>
                      <a:pt x="3001" y="579"/>
                      <a:pt x="3003" y="580"/>
                      <a:pt x="3003" y="581"/>
                    </a:cubicBezTo>
                    <a:cubicBezTo>
                      <a:pt x="3002" y="581"/>
                      <a:pt x="3001" y="583"/>
                      <a:pt x="3001" y="583"/>
                    </a:cubicBezTo>
                    <a:cubicBezTo>
                      <a:pt x="2999" y="588"/>
                      <a:pt x="2997" y="590"/>
                      <a:pt x="2997" y="595"/>
                    </a:cubicBezTo>
                    <a:cubicBezTo>
                      <a:pt x="2994" y="597"/>
                      <a:pt x="2991" y="596"/>
                      <a:pt x="2988" y="596"/>
                    </a:cubicBezTo>
                    <a:cubicBezTo>
                      <a:pt x="2988" y="600"/>
                      <a:pt x="2995" y="599"/>
                      <a:pt x="2998" y="599"/>
                    </a:cubicBezTo>
                    <a:cubicBezTo>
                      <a:pt x="2998" y="602"/>
                      <a:pt x="2999" y="605"/>
                      <a:pt x="3000" y="608"/>
                    </a:cubicBezTo>
                    <a:cubicBezTo>
                      <a:pt x="3000" y="614"/>
                      <a:pt x="3000" y="618"/>
                      <a:pt x="3001" y="624"/>
                    </a:cubicBezTo>
                    <a:cubicBezTo>
                      <a:pt x="3002" y="626"/>
                      <a:pt x="3004" y="628"/>
                      <a:pt x="3004" y="630"/>
                    </a:cubicBezTo>
                    <a:cubicBezTo>
                      <a:pt x="3007" y="637"/>
                      <a:pt x="2999" y="635"/>
                      <a:pt x="2995" y="635"/>
                    </a:cubicBezTo>
                    <a:cubicBezTo>
                      <a:pt x="2992" y="635"/>
                      <a:pt x="2992" y="635"/>
                      <a:pt x="2990" y="637"/>
                    </a:cubicBezTo>
                    <a:cubicBezTo>
                      <a:pt x="2989" y="638"/>
                      <a:pt x="2988" y="644"/>
                      <a:pt x="2985" y="642"/>
                    </a:cubicBezTo>
                    <a:cubicBezTo>
                      <a:pt x="2982" y="641"/>
                      <a:pt x="2982" y="631"/>
                      <a:pt x="2982" y="628"/>
                    </a:cubicBezTo>
                    <a:cubicBezTo>
                      <a:pt x="2978" y="627"/>
                      <a:pt x="2978" y="624"/>
                      <a:pt x="2973" y="624"/>
                    </a:cubicBezTo>
                    <a:cubicBezTo>
                      <a:pt x="2970" y="624"/>
                      <a:pt x="2968" y="624"/>
                      <a:pt x="2965" y="625"/>
                    </a:cubicBezTo>
                    <a:cubicBezTo>
                      <a:pt x="2964" y="625"/>
                      <a:pt x="2964" y="626"/>
                      <a:pt x="2963" y="626"/>
                    </a:cubicBezTo>
                    <a:cubicBezTo>
                      <a:pt x="2962" y="626"/>
                      <a:pt x="2961" y="626"/>
                      <a:pt x="2960" y="626"/>
                    </a:cubicBezTo>
                    <a:cubicBezTo>
                      <a:pt x="2955" y="628"/>
                      <a:pt x="2957" y="629"/>
                      <a:pt x="2955" y="634"/>
                    </a:cubicBezTo>
                    <a:cubicBezTo>
                      <a:pt x="2954" y="638"/>
                      <a:pt x="2950" y="641"/>
                      <a:pt x="2948" y="645"/>
                    </a:cubicBezTo>
                    <a:cubicBezTo>
                      <a:pt x="2951" y="647"/>
                      <a:pt x="2951" y="649"/>
                      <a:pt x="2953" y="651"/>
                    </a:cubicBezTo>
                    <a:cubicBezTo>
                      <a:pt x="2955" y="653"/>
                      <a:pt x="2960" y="653"/>
                      <a:pt x="2959" y="656"/>
                    </a:cubicBezTo>
                    <a:cubicBezTo>
                      <a:pt x="2957" y="657"/>
                      <a:pt x="2954" y="655"/>
                      <a:pt x="2952" y="654"/>
                    </a:cubicBezTo>
                    <a:cubicBezTo>
                      <a:pt x="2948" y="652"/>
                      <a:pt x="2948" y="653"/>
                      <a:pt x="2945" y="654"/>
                    </a:cubicBezTo>
                    <a:cubicBezTo>
                      <a:pt x="2942" y="654"/>
                      <a:pt x="2944" y="656"/>
                      <a:pt x="2942" y="653"/>
                    </a:cubicBezTo>
                    <a:cubicBezTo>
                      <a:pt x="2942" y="653"/>
                      <a:pt x="2941" y="650"/>
                      <a:pt x="2941" y="649"/>
                    </a:cubicBezTo>
                    <a:cubicBezTo>
                      <a:pt x="2941" y="647"/>
                      <a:pt x="2941" y="644"/>
                      <a:pt x="2941" y="641"/>
                    </a:cubicBezTo>
                    <a:cubicBezTo>
                      <a:pt x="2947" y="646"/>
                      <a:pt x="2954" y="636"/>
                      <a:pt x="2953" y="631"/>
                    </a:cubicBezTo>
                    <a:cubicBezTo>
                      <a:pt x="2951" y="621"/>
                      <a:pt x="2925" y="627"/>
                      <a:pt x="2926" y="636"/>
                    </a:cubicBezTo>
                    <a:cubicBezTo>
                      <a:pt x="2925" y="634"/>
                      <a:pt x="2924" y="633"/>
                      <a:pt x="2923" y="631"/>
                    </a:cubicBezTo>
                    <a:cubicBezTo>
                      <a:pt x="2922" y="631"/>
                      <a:pt x="2920" y="631"/>
                      <a:pt x="2918" y="631"/>
                    </a:cubicBezTo>
                    <a:cubicBezTo>
                      <a:pt x="2920" y="624"/>
                      <a:pt x="2906" y="623"/>
                      <a:pt x="2902" y="623"/>
                    </a:cubicBezTo>
                    <a:cubicBezTo>
                      <a:pt x="2893" y="622"/>
                      <a:pt x="2886" y="625"/>
                      <a:pt x="2878" y="630"/>
                    </a:cubicBezTo>
                    <a:cubicBezTo>
                      <a:pt x="2875" y="632"/>
                      <a:pt x="2870" y="634"/>
                      <a:pt x="2867" y="637"/>
                    </a:cubicBezTo>
                    <a:cubicBezTo>
                      <a:pt x="2863" y="640"/>
                      <a:pt x="2863" y="644"/>
                      <a:pt x="2857" y="645"/>
                    </a:cubicBezTo>
                    <a:cubicBezTo>
                      <a:pt x="2849" y="645"/>
                      <a:pt x="2839" y="642"/>
                      <a:pt x="2834" y="637"/>
                    </a:cubicBezTo>
                    <a:cubicBezTo>
                      <a:pt x="2827" y="631"/>
                      <a:pt x="2824" y="623"/>
                      <a:pt x="2819" y="617"/>
                    </a:cubicBezTo>
                    <a:cubicBezTo>
                      <a:pt x="2816" y="613"/>
                      <a:pt x="2814" y="613"/>
                      <a:pt x="2813" y="608"/>
                    </a:cubicBezTo>
                    <a:cubicBezTo>
                      <a:pt x="2813" y="604"/>
                      <a:pt x="2813" y="600"/>
                      <a:pt x="2813" y="597"/>
                    </a:cubicBezTo>
                    <a:cubicBezTo>
                      <a:pt x="2797" y="602"/>
                      <a:pt x="2796" y="634"/>
                      <a:pt x="2793" y="647"/>
                    </a:cubicBezTo>
                    <a:cubicBezTo>
                      <a:pt x="2792" y="655"/>
                      <a:pt x="2788" y="662"/>
                      <a:pt x="2787" y="670"/>
                    </a:cubicBezTo>
                    <a:cubicBezTo>
                      <a:pt x="2787" y="674"/>
                      <a:pt x="2786" y="677"/>
                      <a:pt x="2784" y="681"/>
                    </a:cubicBezTo>
                    <a:cubicBezTo>
                      <a:pt x="2784" y="683"/>
                      <a:pt x="2784" y="686"/>
                      <a:pt x="2783" y="687"/>
                    </a:cubicBezTo>
                    <a:cubicBezTo>
                      <a:pt x="2781" y="690"/>
                      <a:pt x="2779" y="689"/>
                      <a:pt x="2777" y="691"/>
                    </a:cubicBezTo>
                    <a:cubicBezTo>
                      <a:pt x="2775" y="694"/>
                      <a:pt x="2775" y="702"/>
                      <a:pt x="2769" y="700"/>
                    </a:cubicBezTo>
                    <a:cubicBezTo>
                      <a:pt x="2765" y="699"/>
                      <a:pt x="2765" y="693"/>
                      <a:pt x="2764" y="690"/>
                    </a:cubicBezTo>
                    <a:cubicBezTo>
                      <a:pt x="2764" y="687"/>
                      <a:pt x="2765" y="685"/>
                      <a:pt x="2763" y="683"/>
                    </a:cubicBezTo>
                    <a:cubicBezTo>
                      <a:pt x="2763" y="682"/>
                      <a:pt x="2760" y="680"/>
                      <a:pt x="2760" y="680"/>
                    </a:cubicBezTo>
                    <a:cubicBezTo>
                      <a:pt x="2761" y="690"/>
                      <a:pt x="2750" y="686"/>
                      <a:pt x="2747" y="681"/>
                    </a:cubicBezTo>
                    <a:cubicBezTo>
                      <a:pt x="2745" y="678"/>
                      <a:pt x="2746" y="674"/>
                      <a:pt x="2743" y="672"/>
                    </a:cubicBezTo>
                    <a:cubicBezTo>
                      <a:pt x="2741" y="669"/>
                      <a:pt x="2737" y="670"/>
                      <a:pt x="2735" y="667"/>
                    </a:cubicBezTo>
                    <a:cubicBezTo>
                      <a:pt x="2733" y="665"/>
                      <a:pt x="2733" y="661"/>
                      <a:pt x="2731" y="658"/>
                    </a:cubicBezTo>
                    <a:cubicBezTo>
                      <a:pt x="2729" y="656"/>
                      <a:pt x="2725" y="653"/>
                      <a:pt x="2724" y="650"/>
                    </a:cubicBezTo>
                    <a:cubicBezTo>
                      <a:pt x="2722" y="645"/>
                      <a:pt x="2722" y="626"/>
                      <a:pt x="2717" y="625"/>
                    </a:cubicBezTo>
                    <a:cubicBezTo>
                      <a:pt x="2717" y="625"/>
                      <a:pt x="2711" y="627"/>
                      <a:pt x="2710" y="628"/>
                    </a:cubicBezTo>
                    <a:cubicBezTo>
                      <a:pt x="2710" y="624"/>
                      <a:pt x="2708" y="621"/>
                      <a:pt x="2711" y="619"/>
                    </a:cubicBezTo>
                    <a:cubicBezTo>
                      <a:pt x="2713" y="617"/>
                      <a:pt x="2719" y="619"/>
                      <a:pt x="2720" y="615"/>
                    </a:cubicBezTo>
                    <a:cubicBezTo>
                      <a:pt x="2722" y="615"/>
                      <a:pt x="2724" y="619"/>
                      <a:pt x="2727" y="617"/>
                    </a:cubicBezTo>
                    <a:cubicBezTo>
                      <a:pt x="2723" y="611"/>
                      <a:pt x="2721" y="605"/>
                      <a:pt x="2718" y="598"/>
                    </a:cubicBezTo>
                    <a:cubicBezTo>
                      <a:pt x="2717" y="597"/>
                      <a:pt x="2715" y="589"/>
                      <a:pt x="2714" y="596"/>
                    </a:cubicBezTo>
                    <a:cubicBezTo>
                      <a:pt x="2714" y="598"/>
                      <a:pt x="2717" y="604"/>
                      <a:pt x="2719" y="607"/>
                    </a:cubicBezTo>
                    <a:cubicBezTo>
                      <a:pt x="2717" y="612"/>
                      <a:pt x="2712" y="618"/>
                      <a:pt x="2707" y="613"/>
                    </a:cubicBezTo>
                    <a:cubicBezTo>
                      <a:pt x="2705" y="611"/>
                      <a:pt x="2704" y="608"/>
                      <a:pt x="2703" y="605"/>
                    </a:cubicBezTo>
                    <a:cubicBezTo>
                      <a:pt x="2703" y="605"/>
                      <a:pt x="2703" y="602"/>
                      <a:pt x="2703" y="601"/>
                    </a:cubicBezTo>
                    <a:cubicBezTo>
                      <a:pt x="2702" y="600"/>
                      <a:pt x="2700" y="600"/>
                      <a:pt x="2700" y="598"/>
                    </a:cubicBezTo>
                    <a:cubicBezTo>
                      <a:pt x="2701" y="598"/>
                      <a:pt x="2702" y="600"/>
                      <a:pt x="2703" y="601"/>
                    </a:cubicBezTo>
                    <a:cubicBezTo>
                      <a:pt x="2705" y="600"/>
                      <a:pt x="2710" y="600"/>
                      <a:pt x="2709" y="596"/>
                    </a:cubicBezTo>
                    <a:cubicBezTo>
                      <a:pt x="2710" y="596"/>
                      <a:pt x="2711" y="596"/>
                      <a:pt x="2711" y="596"/>
                    </a:cubicBezTo>
                    <a:cubicBezTo>
                      <a:pt x="2712" y="593"/>
                      <a:pt x="2711" y="592"/>
                      <a:pt x="2708" y="591"/>
                    </a:cubicBezTo>
                    <a:cubicBezTo>
                      <a:pt x="2705" y="589"/>
                      <a:pt x="2703" y="589"/>
                      <a:pt x="2700" y="588"/>
                    </a:cubicBezTo>
                    <a:cubicBezTo>
                      <a:pt x="2696" y="587"/>
                      <a:pt x="2695" y="585"/>
                      <a:pt x="2693" y="582"/>
                    </a:cubicBezTo>
                    <a:cubicBezTo>
                      <a:pt x="2691" y="580"/>
                      <a:pt x="2688" y="578"/>
                      <a:pt x="2686" y="575"/>
                    </a:cubicBezTo>
                    <a:cubicBezTo>
                      <a:pt x="2685" y="572"/>
                      <a:pt x="2685" y="570"/>
                      <a:pt x="2682" y="567"/>
                    </a:cubicBezTo>
                    <a:cubicBezTo>
                      <a:pt x="2680" y="565"/>
                      <a:pt x="2678" y="561"/>
                      <a:pt x="2683" y="564"/>
                    </a:cubicBezTo>
                    <a:cubicBezTo>
                      <a:pt x="2683" y="564"/>
                      <a:pt x="2685" y="566"/>
                      <a:pt x="2686" y="567"/>
                    </a:cubicBezTo>
                    <a:cubicBezTo>
                      <a:pt x="2687" y="568"/>
                      <a:pt x="2689" y="569"/>
                      <a:pt x="2690" y="570"/>
                    </a:cubicBezTo>
                    <a:cubicBezTo>
                      <a:pt x="2693" y="573"/>
                      <a:pt x="2695" y="575"/>
                      <a:pt x="2697" y="579"/>
                    </a:cubicBezTo>
                    <a:cubicBezTo>
                      <a:pt x="2698" y="581"/>
                      <a:pt x="2700" y="585"/>
                      <a:pt x="2702" y="586"/>
                    </a:cubicBezTo>
                    <a:cubicBezTo>
                      <a:pt x="2703" y="587"/>
                      <a:pt x="2705" y="586"/>
                      <a:pt x="2707" y="587"/>
                    </a:cubicBezTo>
                    <a:cubicBezTo>
                      <a:pt x="2708" y="587"/>
                      <a:pt x="2709" y="588"/>
                      <a:pt x="2710" y="589"/>
                    </a:cubicBezTo>
                    <a:cubicBezTo>
                      <a:pt x="2714" y="590"/>
                      <a:pt x="2719" y="587"/>
                      <a:pt x="2721" y="585"/>
                    </a:cubicBezTo>
                    <a:cubicBezTo>
                      <a:pt x="2722" y="585"/>
                      <a:pt x="2722" y="584"/>
                      <a:pt x="2723" y="583"/>
                    </a:cubicBezTo>
                    <a:cubicBezTo>
                      <a:pt x="2724" y="582"/>
                      <a:pt x="2725" y="583"/>
                      <a:pt x="2726" y="582"/>
                    </a:cubicBezTo>
                    <a:cubicBezTo>
                      <a:pt x="2729" y="579"/>
                      <a:pt x="2727" y="582"/>
                      <a:pt x="2725" y="580"/>
                    </a:cubicBezTo>
                    <a:cubicBezTo>
                      <a:pt x="2725" y="579"/>
                      <a:pt x="2722" y="579"/>
                      <a:pt x="2723" y="576"/>
                    </a:cubicBezTo>
                    <a:cubicBezTo>
                      <a:pt x="2724" y="575"/>
                      <a:pt x="2726" y="575"/>
                      <a:pt x="2728" y="575"/>
                    </a:cubicBezTo>
                    <a:cubicBezTo>
                      <a:pt x="2727" y="572"/>
                      <a:pt x="2724" y="572"/>
                      <a:pt x="2724" y="569"/>
                    </a:cubicBezTo>
                    <a:cubicBezTo>
                      <a:pt x="2725" y="565"/>
                      <a:pt x="2727" y="564"/>
                      <a:pt x="2726" y="560"/>
                    </a:cubicBezTo>
                    <a:cubicBezTo>
                      <a:pt x="2725" y="557"/>
                      <a:pt x="2722" y="555"/>
                      <a:pt x="2723" y="551"/>
                    </a:cubicBezTo>
                    <a:cubicBezTo>
                      <a:pt x="2723" y="551"/>
                      <a:pt x="2725" y="551"/>
                      <a:pt x="2725" y="549"/>
                    </a:cubicBezTo>
                    <a:cubicBezTo>
                      <a:pt x="2725" y="549"/>
                      <a:pt x="2724" y="548"/>
                      <a:pt x="2723" y="548"/>
                    </a:cubicBezTo>
                    <a:cubicBezTo>
                      <a:pt x="2723" y="547"/>
                      <a:pt x="2719" y="540"/>
                      <a:pt x="2720" y="540"/>
                    </a:cubicBezTo>
                    <a:cubicBezTo>
                      <a:pt x="2721" y="540"/>
                      <a:pt x="2723" y="540"/>
                      <a:pt x="2725" y="539"/>
                    </a:cubicBezTo>
                    <a:cubicBezTo>
                      <a:pt x="2724" y="537"/>
                      <a:pt x="2725" y="535"/>
                      <a:pt x="2726" y="535"/>
                    </a:cubicBezTo>
                    <a:cubicBezTo>
                      <a:pt x="2724" y="533"/>
                      <a:pt x="2727" y="529"/>
                      <a:pt x="2726" y="526"/>
                    </a:cubicBezTo>
                    <a:cubicBezTo>
                      <a:pt x="2725" y="524"/>
                      <a:pt x="2724" y="524"/>
                      <a:pt x="2724" y="522"/>
                    </a:cubicBezTo>
                    <a:cubicBezTo>
                      <a:pt x="2723" y="521"/>
                      <a:pt x="2725" y="521"/>
                      <a:pt x="2726" y="521"/>
                    </a:cubicBezTo>
                    <a:cubicBezTo>
                      <a:pt x="2726" y="518"/>
                      <a:pt x="2722" y="516"/>
                      <a:pt x="2722" y="513"/>
                    </a:cubicBezTo>
                    <a:cubicBezTo>
                      <a:pt x="2722" y="510"/>
                      <a:pt x="2724" y="512"/>
                      <a:pt x="2727" y="510"/>
                    </a:cubicBezTo>
                    <a:cubicBezTo>
                      <a:pt x="2723" y="508"/>
                      <a:pt x="2726" y="505"/>
                      <a:pt x="2725" y="502"/>
                    </a:cubicBezTo>
                    <a:cubicBezTo>
                      <a:pt x="2724" y="499"/>
                      <a:pt x="2721" y="496"/>
                      <a:pt x="2718" y="496"/>
                    </a:cubicBezTo>
                    <a:cubicBezTo>
                      <a:pt x="2719" y="489"/>
                      <a:pt x="2710" y="495"/>
                      <a:pt x="2710" y="490"/>
                    </a:cubicBezTo>
                    <a:cubicBezTo>
                      <a:pt x="2710" y="488"/>
                      <a:pt x="2712" y="489"/>
                      <a:pt x="2711" y="486"/>
                    </a:cubicBezTo>
                    <a:cubicBezTo>
                      <a:pt x="2711" y="484"/>
                      <a:pt x="2709" y="483"/>
                      <a:pt x="2708" y="481"/>
                    </a:cubicBezTo>
                    <a:cubicBezTo>
                      <a:pt x="2706" y="481"/>
                      <a:pt x="2704" y="480"/>
                      <a:pt x="2702" y="480"/>
                    </a:cubicBezTo>
                    <a:cubicBezTo>
                      <a:pt x="2702" y="479"/>
                      <a:pt x="2702" y="478"/>
                      <a:pt x="2703" y="477"/>
                    </a:cubicBezTo>
                    <a:cubicBezTo>
                      <a:pt x="2699" y="477"/>
                      <a:pt x="2698" y="475"/>
                      <a:pt x="2699" y="472"/>
                    </a:cubicBezTo>
                    <a:cubicBezTo>
                      <a:pt x="2697" y="470"/>
                      <a:pt x="2691" y="471"/>
                      <a:pt x="2695" y="467"/>
                    </a:cubicBezTo>
                    <a:cubicBezTo>
                      <a:pt x="2694" y="467"/>
                      <a:pt x="2693" y="467"/>
                      <a:pt x="2691" y="467"/>
                    </a:cubicBezTo>
                    <a:cubicBezTo>
                      <a:pt x="2692" y="466"/>
                      <a:pt x="2691" y="465"/>
                      <a:pt x="2691" y="464"/>
                    </a:cubicBezTo>
                    <a:cubicBezTo>
                      <a:pt x="2689" y="464"/>
                      <a:pt x="2687" y="462"/>
                      <a:pt x="2685" y="460"/>
                    </a:cubicBezTo>
                    <a:cubicBezTo>
                      <a:pt x="2685" y="460"/>
                      <a:pt x="2683" y="460"/>
                      <a:pt x="2683" y="459"/>
                    </a:cubicBezTo>
                    <a:cubicBezTo>
                      <a:pt x="2682" y="459"/>
                      <a:pt x="2682" y="456"/>
                      <a:pt x="2682" y="456"/>
                    </a:cubicBezTo>
                    <a:cubicBezTo>
                      <a:pt x="2678" y="456"/>
                      <a:pt x="2675" y="455"/>
                      <a:pt x="2671" y="456"/>
                    </a:cubicBezTo>
                    <a:cubicBezTo>
                      <a:pt x="2671" y="457"/>
                      <a:pt x="2671" y="458"/>
                      <a:pt x="2671" y="460"/>
                    </a:cubicBezTo>
                    <a:cubicBezTo>
                      <a:pt x="2668" y="459"/>
                      <a:pt x="2668" y="456"/>
                      <a:pt x="2665" y="455"/>
                    </a:cubicBezTo>
                    <a:cubicBezTo>
                      <a:pt x="2662" y="454"/>
                      <a:pt x="2660" y="455"/>
                      <a:pt x="2657" y="455"/>
                    </a:cubicBezTo>
                    <a:cubicBezTo>
                      <a:pt x="2657" y="458"/>
                      <a:pt x="2659" y="459"/>
                      <a:pt x="2657" y="461"/>
                    </a:cubicBezTo>
                    <a:cubicBezTo>
                      <a:pt x="2656" y="462"/>
                      <a:pt x="2652" y="462"/>
                      <a:pt x="2651" y="462"/>
                    </a:cubicBezTo>
                    <a:cubicBezTo>
                      <a:pt x="2645" y="463"/>
                      <a:pt x="2644" y="462"/>
                      <a:pt x="2644" y="456"/>
                    </a:cubicBezTo>
                    <a:cubicBezTo>
                      <a:pt x="2643" y="456"/>
                      <a:pt x="2642" y="456"/>
                      <a:pt x="2641" y="456"/>
                    </a:cubicBezTo>
                    <a:cubicBezTo>
                      <a:pt x="2641" y="448"/>
                      <a:pt x="2635" y="456"/>
                      <a:pt x="2633" y="457"/>
                    </a:cubicBezTo>
                    <a:cubicBezTo>
                      <a:pt x="2629" y="458"/>
                      <a:pt x="2629" y="450"/>
                      <a:pt x="2625" y="453"/>
                    </a:cubicBezTo>
                    <a:cubicBezTo>
                      <a:pt x="2624" y="453"/>
                      <a:pt x="2624" y="452"/>
                      <a:pt x="2624" y="452"/>
                    </a:cubicBezTo>
                    <a:cubicBezTo>
                      <a:pt x="2622" y="452"/>
                      <a:pt x="2620" y="450"/>
                      <a:pt x="2619" y="449"/>
                    </a:cubicBezTo>
                    <a:cubicBezTo>
                      <a:pt x="2618" y="449"/>
                      <a:pt x="2616" y="447"/>
                      <a:pt x="2614" y="447"/>
                    </a:cubicBezTo>
                    <a:cubicBezTo>
                      <a:pt x="2614" y="446"/>
                      <a:pt x="2614" y="446"/>
                      <a:pt x="2614" y="445"/>
                    </a:cubicBezTo>
                    <a:cubicBezTo>
                      <a:pt x="2612" y="445"/>
                      <a:pt x="2610" y="443"/>
                      <a:pt x="2609" y="442"/>
                    </a:cubicBezTo>
                    <a:cubicBezTo>
                      <a:pt x="2609" y="441"/>
                      <a:pt x="2609" y="440"/>
                      <a:pt x="2608" y="439"/>
                    </a:cubicBezTo>
                    <a:cubicBezTo>
                      <a:pt x="2607" y="438"/>
                      <a:pt x="2606" y="439"/>
                      <a:pt x="2605" y="439"/>
                    </a:cubicBezTo>
                    <a:cubicBezTo>
                      <a:pt x="2603" y="437"/>
                      <a:pt x="2599" y="433"/>
                      <a:pt x="2597" y="434"/>
                    </a:cubicBezTo>
                    <a:cubicBezTo>
                      <a:pt x="2597" y="432"/>
                      <a:pt x="2594" y="433"/>
                      <a:pt x="2592" y="433"/>
                    </a:cubicBezTo>
                    <a:cubicBezTo>
                      <a:pt x="2593" y="432"/>
                      <a:pt x="2592" y="431"/>
                      <a:pt x="2592" y="431"/>
                    </a:cubicBezTo>
                    <a:cubicBezTo>
                      <a:pt x="2590" y="430"/>
                      <a:pt x="2588" y="429"/>
                      <a:pt x="2587" y="431"/>
                    </a:cubicBezTo>
                    <a:cubicBezTo>
                      <a:pt x="2586" y="430"/>
                      <a:pt x="2585" y="431"/>
                      <a:pt x="2584" y="430"/>
                    </a:cubicBezTo>
                    <a:cubicBezTo>
                      <a:pt x="2584" y="431"/>
                      <a:pt x="2584" y="431"/>
                      <a:pt x="2583" y="432"/>
                    </a:cubicBezTo>
                    <a:cubicBezTo>
                      <a:pt x="2582" y="430"/>
                      <a:pt x="2581" y="429"/>
                      <a:pt x="2580" y="431"/>
                    </a:cubicBezTo>
                    <a:cubicBezTo>
                      <a:pt x="2578" y="429"/>
                      <a:pt x="2577" y="429"/>
                      <a:pt x="2575" y="431"/>
                    </a:cubicBezTo>
                    <a:cubicBezTo>
                      <a:pt x="2575" y="431"/>
                      <a:pt x="2575" y="432"/>
                      <a:pt x="2576" y="433"/>
                    </a:cubicBezTo>
                    <a:cubicBezTo>
                      <a:pt x="2574" y="431"/>
                      <a:pt x="2572" y="432"/>
                      <a:pt x="2572" y="435"/>
                    </a:cubicBezTo>
                    <a:cubicBezTo>
                      <a:pt x="2572" y="434"/>
                      <a:pt x="2572" y="434"/>
                      <a:pt x="2571" y="434"/>
                    </a:cubicBezTo>
                    <a:cubicBezTo>
                      <a:pt x="2571" y="435"/>
                      <a:pt x="2570" y="436"/>
                      <a:pt x="2569" y="437"/>
                    </a:cubicBezTo>
                    <a:cubicBezTo>
                      <a:pt x="2569" y="437"/>
                      <a:pt x="2569" y="436"/>
                      <a:pt x="2569" y="436"/>
                    </a:cubicBezTo>
                    <a:cubicBezTo>
                      <a:pt x="2568" y="436"/>
                      <a:pt x="2564" y="441"/>
                      <a:pt x="2563" y="442"/>
                    </a:cubicBezTo>
                    <a:cubicBezTo>
                      <a:pt x="2561" y="446"/>
                      <a:pt x="2560" y="448"/>
                      <a:pt x="2561" y="452"/>
                    </a:cubicBezTo>
                    <a:cubicBezTo>
                      <a:pt x="2561" y="452"/>
                      <a:pt x="2560" y="452"/>
                      <a:pt x="2559" y="452"/>
                    </a:cubicBezTo>
                    <a:cubicBezTo>
                      <a:pt x="2561" y="456"/>
                      <a:pt x="2559" y="460"/>
                      <a:pt x="2560" y="462"/>
                    </a:cubicBezTo>
                    <a:cubicBezTo>
                      <a:pt x="2560" y="466"/>
                      <a:pt x="2561" y="469"/>
                      <a:pt x="2561" y="473"/>
                    </a:cubicBezTo>
                    <a:cubicBezTo>
                      <a:pt x="2562" y="476"/>
                      <a:pt x="2569" y="486"/>
                      <a:pt x="2564" y="489"/>
                    </a:cubicBezTo>
                    <a:cubicBezTo>
                      <a:pt x="2564" y="489"/>
                      <a:pt x="2564" y="490"/>
                      <a:pt x="2563" y="490"/>
                    </a:cubicBezTo>
                    <a:cubicBezTo>
                      <a:pt x="2567" y="491"/>
                      <a:pt x="2564" y="494"/>
                      <a:pt x="2563" y="496"/>
                    </a:cubicBezTo>
                    <a:cubicBezTo>
                      <a:pt x="2563" y="499"/>
                      <a:pt x="2564" y="502"/>
                      <a:pt x="2563" y="505"/>
                    </a:cubicBezTo>
                    <a:cubicBezTo>
                      <a:pt x="2562" y="506"/>
                      <a:pt x="2560" y="507"/>
                      <a:pt x="2559" y="508"/>
                    </a:cubicBezTo>
                    <a:cubicBezTo>
                      <a:pt x="2559" y="510"/>
                      <a:pt x="2559" y="513"/>
                      <a:pt x="2557" y="512"/>
                    </a:cubicBezTo>
                    <a:cubicBezTo>
                      <a:pt x="2555" y="512"/>
                      <a:pt x="2556" y="511"/>
                      <a:pt x="2556" y="510"/>
                    </a:cubicBezTo>
                    <a:cubicBezTo>
                      <a:pt x="2555" y="509"/>
                      <a:pt x="2554" y="508"/>
                      <a:pt x="2554" y="508"/>
                    </a:cubicBezTo>
                    <a:cubicBezTo>
                      <a:pt x="2553" y="507"/>
                      <a:pt x="2554" y="505"/>
                      <a:pt x="2553" y="504"/>
                    </a:cubicBezTo>
                    <a:cubicBezTo>
                      <a:pt x="2552" y="502"/>
                      <a:pt x="2548" y="503"/>
                      <a:pt x="2546" y="500"/>
                    </a:cubicBezTo>
                    <a:cubicBezTo>
                      <a:pt x="2547" y="500"/>
                      <a:pt x="2548" y="500"/>
                      <a:pt x="2549" y="500"/>
                    </a:cubicBezTo>
                    <a:cubicBezTo>
                      <a:pt x="2549" y="495"/>
                      <a:pt x="2538" y="495"/>
                      <a:pt x="2538" y="498"/>
                    </a:cubicBezTo>
                    <a:cubicBezTo>
                      <a:pt x="2535" y="498"/>
                      <a:pt x="2532" y="496"/>
                      <a:pt x="2533" y="500"/>
                    </a:cubicBezTo>
                    <a:cubicBezTo>
                      <a:pt x="2535" y="502"/>
                      <a:pt x="2537" y="503"/>
                      <a:pt x="2538" y="505"/>
                    </a:cubicBezTo>
                    <a:cubicBezTo>
                      <a:pt x="2539" y="506"/>
                      <a:pt x="2539" y="509"/>
                      <a:pt x="2540" y="511"/>
                    </a:cubicBezTo>
                    <a:cubicBezTo>
                      <a:pt x="2540" y="513"/>
                      <a:pt x="2541" y="514"/>
                      <a:pt x="2538" y="515"/>
                    </a:cubicBezTo>
                    <a:cubicBezTo>
                      <a:pt x="2537" y="515"/>
                      <a:pt x="2534" y="513"/>
                      <a:pt x="2533" y="513"/>
                    </a:cubicBezTo>
                    <a:cubicBezTo>
                      <a:pt x="2528" y="511"/>
                      <a:pt x="2524" y="510"/>
                      <a:pt x="2519" y="508"/>
                    </a:cubicBezTo>
                    <a:cubicBezTo>
                      <a:pt x="2510" y="504"/>
                      <a:pt x="2504" y="512"/>
                      <a:pt x="2494" y="508"/>
                    </a:cubicBezTo>
                    <a:cubicBezTo>
                      <a:pt x="2492" y="506"/>
                      <a:pt x="2490" y="505"/>
                      <a:pt x="2487" y="505"/>
                    </a:cubicBezTo>
                    <a:cubicBezTo>
                      <a:pt x="2485" y="504"/>
                      <a:pt x="2480" y="504"/>
                      <a:pt x="2480" y="502"/>
                    </a:cubicBezTo>
                    <a:cubicBezTo>
                      <a:pt x="2482" y="502"/>
                      <a:pt x="2484" y="504"/>
                      <a:pt x="2486" y="503"/>
                    </a:cubicBezTo>
                    <a:cubicBezTo>
                      <a:pt x="2486" y="502"/>
                      <a:pt x="2484" y="498"/>
                      <a:pt x="2483" y="496"/>
                    </a:cubicBezTo>
                    <a:cubicBezTo>
                      <a:pt x="2483" y="495"/>
                      <a:pt x="2482" y="495"/>
                      <a:pt x="2481" y="494"/>
                    </a:cubicBezTo>
                    <a:cubicBezTo>
                      <a:pt x="2481" y="494"/>
                      <a:pt x="2482" y="493"/>
                      <a:pt x="2481" y="492"/>
                    </a:cubicBezTo>
                    <a:cubicBezTo>
                      <a:pt x="2481" y="491"/>
                      <a:pt x="2479" y="491"/>
                      <a:pt x="2478" y="490"/>
                    </a:cubicBezTo>
                    <a:cubicBezTo>
                      <a:pt x="2473" y="488"/>
                      <a:pt x="2465" y="487"/>
                      <a:pt x="2460" y="489"/>
                    </a:cubicBezTo>
                    <a:cubicBezTo>
                      <a:pt x="2460" y="491"/>
                      <a:pt x="2464" y="493"/>
                      <a:pt x="2463" y="494"/>
                    </a:cubicBezTo>
                    <a:cubicBezTo>
                      <a:pt x="2462" y="495"/>
                      <a:pt x="2457" y="494"/>
                      <a:pt x="2456" y="494"/>
                    </a:cubicBezTo>
                    <a:cubicBezTo>
                      <a:pt x="2456" y="493"/>
                      <a:pt x="2455" y="492"/>
                      <a:pt x="2453" y="492"/>
                    </a:cubicBezTo>
                    <a:cubicBezTo>
                      <a:pt x="2453" y="494"/>
                      <a:pt x="2454" y="496"/>
                      <a:pt x="2454" y="497"/>
                    </a:cubicBezTo>
                    <a:cubicBezTo>
                      <a:pt x="2450" y="496"/>
                      <a:pt x="2446" y="493"/>
                      <a:pt x="2442" y="491"/>
                    </a:cubicBezTo>
                    <a:cubicBezTo>
                      <a:pt x="2437" y="490"/>
                      <a:pt x="2434" y="489"/>
                      <a:pt x="2431" y="485"/>
                    </a:cubicBezTo>
                    <a:cubicBezTo>
                      <a:pt x="2430" y="483"/>
                      <a:pt x="2430" y="481"/>
                      <a:pt x="2430" y="478"/>
                    </a:cubicBezTo>
                    <a:cubicBezTo>
                      <a:pt x="2430" y="476"/>
                      <a:pt x="2430" y="474"/>
                      <a:pt x="2430" y="472"/>
                    </a:cubicBezTo>
                    <a:cubicBezTo>
                      <a:pt x="2429" y="468"/>
                      <a:pt x="2428" y="469"/>
                      <a:pt x="2430" y="465"/>
                    </a:cubicBezTo>
                    <a:cubicBezTo>
                      <a:pt x="2432" y="464"/>
                      <a:pt x="2435" y="461"/>
                      <a:pt x="2437" y="463"/>
                    </a:cubicBezTo>
                    <a:cubicBezTo>
                      <a:pt x="2437" y="463"/>
                      <a:pt x="2437" y="468"/>
                      <a:pt x="2437" y="469"/>
                    </a:cubicBezTo>
                    <a:cubicBezTo>
                      <a:pt x="2437" y="470"/>
                      <a:pt x="2438" y="470"/>
                      <a:pt x="2438" y="471"/>
                    </a:cubicBezTo>
                    <a:cubicBezTo>
                      <a:pt x="2438" y="471"/>
                      <a:pt x="2436" y="472"/>
                      <a:pt x="2437" y="473"/>
                    </a:cubicBezTo>
                    <a:cubicBezTo>
                      <a:pt x="2437" y="474"/>
                      <a:pt x="2435" y="475"/>
                      <a:pt x="2437" y="476"/>
                    </a:cubicBezTo>
                    <a:cubicBezTo>
                      <a:pt x="2439" y="477"/>
                      <a:pt x="2440" y="472"/>
                      <a:pt x="2440" y="471"/>
                    </a:cubicBezTo>
                    <a:cubicBezTo>
                      <a:pt x="2440" y="468"/>
                      <a:pt x="2439" y="467"/>
                      <a:pt x="2440" y="464"/>
                    </a:cubicBezTo>
                    <a:cubicBezTo>
                      <a:pt x="2441" y="463"/>
                      <a:pt x="2442" y="463"/>
                      <a:pt x="2442" y="462"/>
                    </a:cubicBezTo>
                    <a:cubicBezTo>
                      <a:pt x="2442" y="462"/>
                      <a:pt x="2441" y="460"/>
                      <a:pt x="2441" y="459"/>
                    </a:cubicBezTo>
                    <a:cubicBezTo>
                      <a:pt x="2441" y="459"/>
                      <a:pt x="2442" y="459"/>
                      <a:pt x="2442" y="459"/>
                    </a:cubicBezTo>
                    <a:cubicBezTo>
                      <a:pt x="2443" y="460"/>
                      <a:pt x="2443" y="460"/>
                      <a:pt x="2443" y="460"/>
                    </a:cubicBezTo>
                    <a:cubicBezTo>
                      <a:pt x="2444" y="460"/>
                      <a:pt x="2444" y="460"/>
                      <a:pt x="2445" y="460"/>
                    </a:cubicBezTo>
                    <a:cubicBezTo>
                      <a:pt x="2447" y="449"/>
                      <a:pt x="2425" y="450"/>
                      <a:pt x="2420" y="450"/>
                    </a:cubicBezTo>
                    <a:cubicBezTo>
                      <a:pt x="2414" y="450"/>
                      <a:pt x="2408" y="451"/>
                      <a:pt x="2402" y="449"/>
                    </a:cubicBezTo>
                    <a:cubicBezTo>
                      <a:pt x="2395" y="447"/>
                      <a:pt x="2389" y="441"/>
                      <a:pt x="2382" y="440"/>
                    </a:cubicBezTo>
                    <a:cubicBezTo>
                      <a:pt x="2379" y="440"/>
                      <a:pt x="2377" y="441"/>
                      <a:pt x="2375" y="442"/>
                    </a:cubicBezTo>
                    <a:cubicBezTo>
                      <a:pt x="2373" y="442"/>
                      <a:pt x="2370" y="440"/>
                      <a:pt x="2368" y="440"/>
                    </a:cubicBezTo>
                    <a:cubicBezTo>
                      <a:pt x="2363" y="438"/>
                      <a:pt x="2358" y="437"/>
                      <a:pt x="2352" y="437"/>
                    </a:cubicBezTo>
                    <a:cubicBezTo>
                      <a:pt x="2347" y="438"/>
                      <a:pt x="2341" y="440"/>
                      <a:pt x="2338" y="443"/>
                    </a:cubicBezTo>
                    <a:cubicBezTo>
                      <a:pt x="2335" y="446"/>
                      <a:pt x="2336" y="447"/>
                      <a:pt x="2332" y="448"/>
                    </a:cubicBezTo>
                    <a:cubicBezTo>
                      <a:pt x="2327" y="448"/>
                      <a:pt x="2323" y="447"/>
                      <a:pt x="2318" y="448"/>
                    </a:cubicBezTo>
                    <a:cubicBezTo>
                      <a:pt x="2313" y="449"/>
                      <a:pt x="2310" y="452"/>
                      <a:pt x="2306" y="454"/>
                    </a:cubicBezTo>
                    <a:cubicBezTo>
                      <a:pt x="2299" y="456"/>
                      <a:pt x="2298" y="458"/>
                      <a:pt x="2301" y="464"/>
                    </a:cubicBezTo>
                    <a:cubicBezTo>
                      <a:pt x="2304" y="470"/>
                      <a:pt x="2308" y="469"/>
                      <a:pt x="2303" y="475"/>
                    </a:cubicBezTo>
                    <a:cubicBezTo>
                      <a:pt x="2300" y="480"/>
                      <a:pt x="2301" y="484"/>
                      <a:pt x="2301" y="490"/>
                    </a:cubicBezTo>
                    <a:cubicBezTo>
                      <a:pt x="2301" y="490"/>
                      <a:pt x="2300" y="490"/>
                      <a:pt x="2300" y="490"/>
                    </a:cubicBezTo>
                    <a:cubicBezTo>
                      <a:pt x="2299" y="485"/>
                      <a:pt x="2300" y="483"/>
                      <a:pt x="2300" y="478"/>
                    </a:cubicBezTo>
                    <a:cubicBezTo>
                      <a:pt x="2302" y="471"/>
                      <a:pt x="2295" y="469"/>
                      <a:pt x="2292" y="464"/>
                    </a:cubicBezTo>
                    <a:cubicBezTo>
                      <a:pt x="2291" y="461"/>
                      <a:pt x="2291" y="461"/>
                      <a:pt x="2292" y="458"/>
                    </a:cubicBezTo>
                    <a:cubicBezTo>
                      <a:pt x="2292" y="456"/>
                      <a:pt x="2294" y="451"/>
                      <a:pt x="2297" y="452"/>
                    </a:cubicBezTo>
                    <a:cubicBezTo>
                      <a:pt x="2299" y="444"/>
                      <a:pt x="2294" y="436"/>
                      <a:pt x="2292" y="429"/>
                    </a:cubicBezTo>
                    <a:cubicBezTo>
                      <a:pt x="2290" y="425"/>
                      <a:pt x="2288" y="422"/>
                      <a:pt x="2286" y="418"/>
                    </a:cubicBezTo>
                    <a:cubicBezTo>
                      <a:pt x="2284" y="416"/>
                      <a:pt x="2283" y="409"/>
                      <a:pt x="2280" y="410"/>
                    </a:cubicBezTo>
                    <a:cubicBezTo>
                      <a:pt x="2279" y="417"/>
                      <a:pt x="2284" y="422"/>
                      <a:pt x="2284" y="429"/>
                    </a:cubicBezTo>
                    <a:cubicBezTo>
                      <a:pt x="2283" y="444"/>
                      <a:pt x="2257" y="436"/>
                      <a:pt x="2250" y="433"/>
                    </a:cubicBezTo>
                    <a:cubicBezTo>
                      <a:pt x="2241" y="429"/>
                      <a:pt x="2238" y="421"/>
                      <a:pt x="2239" y="411"/>
                    </a:cubicBezTo>
                    <a:cubicBezTo>
                      <a:pt x="2242" y="412"/>
                      <a:pt x="2251" y="409"/>
                      <a:pt x="2246" y="405"/>
                    </a:cubicBezTo>
                    <a:cubicBezTo>
                      <a:pt x="2243" y="403"/>
                      <a:pt x="2239" y="405"/>
                      <a:pt x="2236" y="406"/>
                    </a:cubicBezTo>
                    <a:cubicBezTo>
                      <a:pt x="2233" y="409"/>
                      <a:pt x="2234" y="411"/>
                      <a:pt x="2233" y="414"/>
                    </a:cubicBezTo>
                    <a:cubicBezTo>
                      <a:pt x="2231" y="422"/>
                      <a:pt x="2226" y="414"/>
                      <a:pt x="2223" y="411"/>
                    </a:cubicBezTo>
                    <a:cubicBezTo>
                      <a:pt x="2219" y="408"/>
                      <a:pt x="2215" y="406"/>
                      <a:pt x="2210" y="407"/>
                    </a:cubicBezTo>
                    <a:cubicBezTo>
                      <a:pt x="2203" y="409"/>
                      <a:pt x="2204" y="414"/>
                      <a:pt x="2202" y="419"/>
                    </a:cubicBezTo>
                    <a:cubicBezTo>
                      <a:pt x="2199" y="424"/>
                      <a:pt x="2193" y="425"/>
                      <a:pt x="2193" y="432"/>
                    </a:cubicBezTo>
                    <a:cubicBezTo>
                      <a:pt x="2193" y="435"/>
                      <a:pt x="2194" y="436"/>
                      <a:pt x="2195" y="438"/>
                    </a:cubicBezTo>
                    <a:cubicBezTo>
                      <a:pt x="2198" y="446"/>
                      <a:pt x="2198" y="440"/>
                      <a:pt x="2203" y="439"/>
                    </a:cubicBezTo>
                    <a:cubicBezTo>
                      <a:pt x="2205" y="438"/>
                      <a:pt x="2208" y="440"/>
                      <a:pt x="2210" y="440"/>
                    </a:cubicBezTo>
                    <a:cubicBezTo>
                      <a:pt x="2214" y="440"/>
                      <a:pt x="2212" y="439"/>
                      <a:pt x="2215" y="437"/>
                    </a:cubicBezTo>
                    <a:cubicBezTo>
                      <a:pt x="2218" y="434"/>
                      <a:pt x="2224" y="431"/>
                      <a:pt x="2227" y="434"/>
                    </a:cubicBezTo>
                    <a:cubicBezTo>
                      <a:pt x="2227" y="436"/>
                      <a:pt x="2228" y="440"/>
                      <a:pt x="2226" y="442"/>
                    </a:cubicBezTo>
                    <a:cubicBezTo>
                      <a:pt x="2224" y="444"/>
                      <a:pt x="2220" y="444"/>
                      <a:pt x="2217" y="445"/>
                    </a:cubicBezTo>
                    <a:cubicBezTo>
                      <a:pt x="2215" y="446"/>
                      <a:pt x="2212" y="449"/>
                      <a:pt x="2210" y="450"/>
                    </a:cubicBezTo>
                    <a:cubicBezTo>
                      <a:pt x="2207" y="452"/>
                      <a:pt x="2208" y="453"/>
                      <a:pt x="2207" y="457"/>
                    </a:cubicBezTo>
                    <a:cubicBezTo>
                      <a:pt x="2203" y="456"/>
                      <a:pt x="2205" y="459"/>
                      <a:pt x="2203" y="460"/>
                    </a:cubicBezTo>
                    <a:cubicBezTo>
                      <a:pt x="2201" y="462"/>
                      <a:pt x="2199" y="462"/>
                      <a:pt x="2197" y="462"/>
                    </a:cubicBezTo>
                    <a:cubicBezTo>
                      <a:pt x="2194" y="462"/>
                      <a:pt x="2192" y="461"/>
                      <a:pt x="2190" y="459"/>
                    </a:cubicBezTo>
                    <a:cubicBezTo>
                      <a:pt x="2188" y="457"/>
                      <a:pt x="2188" y="456"/>
                      <a:pt x="2187" y="453"/>
                    </a:cubicBezTo>
                    <a:cubicBezTo>
                      <a:pt x="2186" y="453"/>
                      <a:pt x="2185" y="453"/>
                      <a:pt x="2184" y="453"/>
                    </a:cubicBezTo>
                    <a:cubicBezTo>
                      <a:pt x="2185" y="456"/>
                      <a:pt x="2181" y="457"/>
                      <a:pt x="2185" y="459"/>
                    </a:cubicBezTo>
                    <a:cubicBezTo>
                      <a:pt x="2181" y="462"/>
                      <a:pt x="2188" y="466"/>
                      <a:pt x="2186" y="468"/>
                    </a:cubicBezTo>
                    <a:cubicBezTo>
                      <a:pt x="2185" y="469"/>
                      <a:pt x="2181" y="469"/>
                      <a:pt x="2180" y="469"/>
                    </a:cubicBezTo>
                    <a:cubicBezTo>
                      <a:pt x="2176" y="471"/>
                      <a:pt x="2174" y="473"/>
                      <a:pt x="2171" y="474"/>
                    </a:cubicBezTo>
                    <a:cubicBezTo>
                      <a:pt x="2167" y="475"/>
                      <a:pt x="2163" y="475"/>
                      <a:pt x="2160" y="476"/>
                    </a:cubicBezTo>
                    <a:cubicBezTo>
                      <a:pt x="2152" y="479"/>
                      <a:pt x="2162" y="479"/>
                      <a:pt x="2162" y="483"/>
                    </a:cubicBezTo>
                    <a:cubicBezTo>
                      <a:pt x="2158" y="483"/>
                      <a:pt x="2156" y="480"/>
                      <a:pt x="2152" y="482"/>
                    </a:cubicBezTo>
                    <a:cubicBezTo>
                      <a:pt x="2148" y="484"/>
                      <a:pt x="2150" y="487"/>
                      <a:pt x="2144" y="488"/>
                    </a:cubicBezTo>
                    <a:cubicBezTo>
                      <a:pt x="2140" y="489"/>
                      <a:pt x="2124" y="487"/>
                      <a:pt x="2123" y="491"/>
                    </a:cubicBezTo>
                    <a:cubicBezTo>
                      <a:pt x="2119" y="491"/>
                      <a:pt x="2117" y="490"/>
                      <a:pt x="2114" y="488"/>
                    </a:cubicBezTo>
                    <a:cubicBezTo>
                      <a:pt x="2110" y="486"/>
                      <a:pt x="2109" y="486"/>
                      <a:pt x="2107" y="489"/>
                    </a:cubicBezTo>
                    <a:cubicBezTo>
                      <a:pt x="2106" y="490"/>
                      <a:pt x="2105" y="491"/>
                      <a:pt x="2105" y="493"/>
                    </a:cubicBezTo>
                    <a:cubicBezTo>
                      <a:pt x="2105" y="496"/>
                      <a:pt x="2105" y="498"/>
                      <a:pt x="2104" y="501"/>
                    </a:cubicBezTo>
                    <a:cubicBezTo>
                      <a:pt x="2103" y="506"/>
                      <a:pt x="2103" y="506"/>
                      <a:pt x="2100" y="509"/>
                    </a:cubicBezTo>
                    <a:cubicBezTo>
                      <a:pt x="2099" y="511"/>
                      <a:pt x="2098" y="514"/>
                      <a:pt x="2096" y="516"/>
                    </a:cubicBezTo>
                    <a:cubicBezTo>
                      <a:pt x="2094" y="518"/>
                      <a:pt x="2092" y="520"/>
                      <a:pt x="2090" y="522"/>
                    </a:cubicBezTo>
                    <a:cubicBezTo>
                      <a:pt x="2088" y="524"/>
                      <a:pt x="2085" y="526"/>
                      <a:pt x="2082" y="527"/>
                    </a:cubicBezTo>
                    <a:cubicBezTo>
                      <a:pt x="2081" y="527"/>
                      <a:pt x="2079" y="527"/>
                      <a:pt x="2078" y="527"/>
                    </a:cubicBezTo>
                    <a:cubicBezTo>
                      <a:pt x="2076" y="528"/>
                      <a:pt x="2077" y="529"/>
                      <a:pt x="2075" y="530"/>
                    </a:cubicBezTo>
                    <a:cubicBezTo>
                      <a:pt x="2074" y="531"/>
                      <a:pt x="2073" y="530"/>
                      <a:pt x="2072" y="531"/>
                    </a:cubicBezTo>
                    <a:cubicBezTo>
                      <a:pt x="2071" y="532"/>
                      <a:pt x="2071" y="533"/>
                      <a:pt x="2070" y="533"/>
                    </a:cubicBezTo>
                    <a:cubicBezTo>
                      <a:pt x="2069" y="534"/>
                      <a:pt x="2068" y="534"/>
                      <a:pt x="2067" y="535"/>
                    </a:cubicBezTo>
                    <a:cubicBezTo>
                      <a:pt x="2065" y="537"/>
                      <a:pt x="2062" y="539"/>
                      <a:pt x="2058" y="537"/>
                    </a:cubicBezTo>
                    <a:cubicBezTo>
                      <a:pt x="2061" y="537"/>
                      <a:pt x="2061" y="535"/>
                      <a:pt x="2063" y="534"/>
                    </a:cubicBezTo>
                    <a:cubicBezTo>
                      <a:pt x="2064" y="530"/>
                      <a:pt x="2066" y="526"/>
                      <a:pt x="2071" y="524"/>
                    </a:cubicBezTo>
                    <a:cubicBezTo>
                      <a:pt x="2075" y="523"/>
                      <a:pt x="2080" y="525"/>
                      <a:pt x="2083" y="523"/>
                    </a:cubicBezTo>
                    <a:cubicBezTo>
                      <a:pt x="2085" y="521"/>
                      <a:pt x="2085" y="520"/>
                      <a:pt x="2087" y="518"/>
                    </a:cubicBezTo>
                    <a:cubicBezTo>
                      <a:pt x="2089" y="517"/>
                      <a:pt x="2091" y="517"/>
                      <a:pt x="2092" y="515"/>
                    </a:cubicBezTo>
                    <a:cubicBezTo>
                      <a:pt x="2095" y="511"/>
                      <a:pt x="2096" y="506"/>
                      <a:pt x="2096" y="502"/>
                    </a:cubicBezTo>
                    <a:cubicBezTo>
                      <a:pt x="2096" y="496"/>
                      <a:pt x="2098" y="491"/>
                      <a:pt x="2099" y="486"/>
                    </a:cubicBezTo>
                    <a:cubicBezTo>
                      <a:pt x="2101" y="480"/>
                      <a:pt x="2102" y="476"/>
                      <a:pt x="2108" y="476"/>
                    </a:cubicBezTo>
                    <a:cubicBezTo>
                      <a:pt x="2111" y="476"/>
                      <a:pt x="2114" y="476"/>
                      <a:pt x="2117" y="475"/>
                    </a:cubicBezTo>
                    <a:cubicBezTo>
                      <a:pt x="2121" y="474"/>
                      <a:pt x="2120" y="473"/>
                      <a:pt x="2121" y="470"/>
                    </a:cubicBezTo>
                    <a:cubicBezTo>
                      <a:pt x="2122" y="468"/>
                      <a:pt x="2122" y="465"/>
                      <a:pt x="2123" y="463"/>
                    </a:cubicBezTo>
                    <a:cubicBezTo>
                      <a:pt x="2124" y="460"/>
                      <a:pt x="2128" y="459"/>
                      <a:pt x="2130" y="456"/>
                    </a:cubicBezTo>
                    <a:cubicBezTo>
                      <a:pt x="2132" y="454"/>
                      <a:pt x="2132" y="450"/>
                      <a:pt x="2135" y="448"/>
                    </a:cubicBezTo>
                    <a:cubicBezTo>
                      <a:pt x="2137" y="446"/>
                      <a:pt x="2141" y="447"/>
                      <a:pt x="2144" y="446"/>
                    </a:cubicBezTo>
                    <a:cubicBezTo>
                      <a:pt x="2148" y="446"/>
                      <a:pt x="2148" y="444"/>
                      <a:pt x="2150" y="443"/>
                    </a:cubicBezTo>
                    <a:cubicBezTo>
                      <a:pt x="2152" y="442"/>
                      <a:pt x="2154" y="440"/>
                      <a:pt x="2154" y="445"/>
                    </a:cubicBezTo>
                    <a:cubicBezTo>
                      <a:pt x="2157" y="443"/>
                      <a:pt x="2161" y="437"/>
                      <a:pt x="2162" y="435"/>
                    </a:cubicBezTo>
                    <a:cubicBezTo>
                      <a:pt x="2163" y="433"/>
                      <a:pt x="2164" y="431"/>
                      <a:pt x="2165" y="429"/>
                    </a:cubicBezTo>
                    <a:cubicBezTo>
                      <a:pt x="2171" y="422"/>
                      <a:pt x="2176" y="398"/>
                      <a:pt x="2190" y="404"/>
                    </a:cubicBezTo>
                    <a:cubicBezTo>
                      <a:pt x="2193" y="399"/>
                      <a:pt x="2199" y="396"/>
                      <a:pt x="2201" y="391"/>
                    </a:cubicBezTo>
                    <a:cubicBezTo>
                      <a:pt x="2204" y="387"/>
                      <a:pt x="2203" y="383"/>
                      <a:pt x="2203" y="378"/>
                    </a:cubicBezTo>
                    <a:cubicBezTo>
                      <a:pt x="2204" y="374"/>
                      <a:pt x="2207" y="375"/>
                      <a:pt x="2211" y="373"/>
                    </a:cubicBezTo>
                    <a:cubicBezTo>
                      <a:pt x="2216" y="370"/>
                      <a:pt x="2215" y="366"/>
                      <a:pt x="2217" y="362"/>
                    </a:cubicBezTo>
                    <a:cubicBezTo>
                      <a:pt x="2222" y="362"/>
                      <a:pt x="2222" y="363"/>
                      <a:pt x="2227" y="360"/>
                    </a:cubicBezTo>
                    <a:cubicBezTo>
                      <a:pt x="2230" y="357"/>
                      <a:pt x="2232" y="355"/>
                      <a:pt x="2234" y="352"/>
                    </a:cubicBezTo>
                    <a:cubicBezTo>
                      <a:pt x="2236" y="349"/>
                      <a:pt x="2239" y="346"/>
                      <a:pt x="2242" y="344"/>
                    </a:cubicBezTo>
                    <a:cubicBezTo>
                      <a:pt x="2246" y="341"/>
                      <a:pt x="2248" y="343"/>
                      <a:pt x="2252" y="346"/>
                    </a:cubicBezTo>
                    <a:cubicBezTo>
                      <a:pt x="2253" y="345"/>
                      <a:pt x="2252" y="343"/>
                      <a:pt x="2253" y="342"/>
                    </a:cubicBezTo>
                    <a:cubicBezTo>
                      <a:pt x="2254" y="341"/>
                      <a:pt x="2255" y="340"/>
                      <a:pt x="2256" y="339"/>
                    </a:cubicBezTo>
                    <a:cubicBezTo>
                      <a:pt x="2260" y="333"/>
                      <a:pt x="2260" y="323"/>
                      <a:pt x="2267" y="320"/>
                    </a:cubicBezTo>
                    <a:cubicBezTo>
                      <a:pt x="2271" y="319"/>
                      <a:pt x="2277" y="319"/>
                      <a:pt x="2280" y="315"/>
                    </a:cubicBezTo>
                    <a:cubicBezTo>
                      <a:pt x="2281" y="313"/>
                      <a:pt x="2282" y="311"/>
                      <a:pt x="2283" y="310"/>
                    </a:cubicBezTo>
                    <a:cubicBezTo>
                      <a:pt x="2284" y="307"/>
                      <a:pt x="2286" y="307"/>
                      <a:pt x="2287" y="305"/>
                    </a:cubicBezTo>
                    <a:cubicBezTo>
                      <a:pt x="2293" y="297"/>
                      <a:pt x="2301" y="287"/>
                      <a:pt x="2303" y="278"/>
                    </a:cubicBezTo>
                    <a:cubicBezTo>
                      <a:pt x="2303" y="275"/>
                      <a:pt x="2304" y="272"/>
                      <a:pt x="2303" y="270"/>
                    </a:cubicBezTo>
                    <a:cubicBezTo>
                      <a:pt x="2303" y="269"/>
                      <a:pt x="2300" y="269"/>
                      <a:pt x="2302" y="267"/>
                    </a:cubicBezTo>
                    <a:cubicBezTo>
                      <a:pt x="2304" y="266"/>
                      <a:pt x="2305" y="268"/>
                      <a:pt x="2306" y="265"/>
                    </a:cubicBezTo>
                    <a:cubicBezTo>
                      <a:pt x="2307" y="263"/>
                      <a:pt x="2306" y="260"/>
                      <a:pt x="2305" y="258"/>
                    </a:cubicBezTo>
                    <a:cubicBezTo>
                      <a:pt x="2303" y="255"/>
                      <a:pt x="2299" y="258"/>
                      <a:pt x="2296" y="256"/>
                    </a:cubicBezTo>
                    <a:cubicBezTo>
                      <a:pt x="2289" y="252"/>
                      <a:pt x="2299" y="244"/>
                      <a:pt x="2292" y="242"/>
                    </a:cubicBezTo>
                    <a:cubicBezTo>
                      <a:pt x="2280" y="240"/>
                      <a:pt x="2290" y="252"/>
                      <a:pt x="2285" y="254"/>
                    </a:cubicBezTo>
                    <a:cubicBezTo>
                      <a:pt x="2282" y="255"/>
                      <a:pt x="2280" y="251"/>
                      <a:pt x="2280" y="249"/>
                    </a:cubicBezTo>
                    <a:cubicBezTo>
                      <a:pt x="2281" y="247"/>
                      <a:pt x="2282" y="246"/>
                      <a:pt x="2282" y="244"/>
                    </a:cubicBezTo>
                    <a:cubicBezTo>
                      <a:pt x="2282" y="243"/>
                      <a:pt x="2282" y="242"/>
                      <a:pt x="2282" y="241"/>
                    </a:cubicBezTo>
                    <a:cubicBezTo>
                      <a:pt x="2281" y="238"/>
                      <a:pt x="2282" y="236"/>
                      <a:pt x="2281" y="234"/>
                    </a:cubicBezTo>
                    <a:cubicBezTo>
                      <a:pt x="2279" y="230"/>
                      <a:pt x="2277" y="230"/>
                      <a:pt x="2273" y="228"/>
                    </a:cubicBezTo>
                    <a:cubicBezTo>
                      <a:pt x="2275" y="225"/>
                      <a:pt x="2269" y="224"/>
                      <a:pt x="2270" y="221"/>
                    </a:cubicBezTo>
                    <a:cubicBezTo>
                      <a:pt x="2272" y="221"/>
                      <a:pt x="2278" y="226"/>
                      <a:pt x="2281" y="228"/>
                    </a:cubicBezTo>
                    <a:cubicBezTo>
                      <a:pt x="2282" y="229"/>
                      <a:pt x="2284" y="232"/>
                      <a:pt x="2285" y="233"/>
                    </a:cubicBezTo>
                    <a:cubicBezTo>
                      <a:pt x="2286" y="234"/>
                      <a:pt x="2287" y="233"/>
                      <a:pt x="2287" y="234"/>
                    </a:cubicBezTo>
                    <a:cubicBezTo>
                      <a:pt x="2288" y="235"/>
                      <a:pt x="2287" y="236"/>
                      <a:pt x="2287" y="236"/>
                    </a:cubicBezTo>
                    <a:cubicBezTo>
                      <a:pt x="2289" y="239"/>
                      <a:pt x="2288" y="238"/>
                      <a:pt x="2290" y="238"/>
                    </a:cubicBezTo>
                    <a:cubicBezTo>
                      <a:pt x="2292" y="239"/>
                      <a:pt x="2294" y="239"/>
                      <a:pt x="2296" y="239"/>
                    </a:cubicBezTo>
                    <a:cubicBezTo>
                      <a:pt x="2301" y="241"/>
                      <a:pt x="2300" y="243"/>
                      <a:pt x="2298" y="248"/>
                    </a:cubicBezTo>
                    <a:cubicBezTo>
                      <a:pt x="2297" y="250"/>
                      <a:pt x="2293" y="255"/>
                      <a:pt x="2299" y="254"/>
                    </a:cubicBezTo>
                    <a:cubicBezTo>
                      <a:pt x="2301" y="254"/>
                      <a:pt x="2303" y="250"/>
                      <a:pt x="2304" y="248"/>
                    </a:cubicBezTo>
                    <a:cubicBezTo>
                      <a:pt x="2306" y="244"/>
                      <a:pt x="2306" y="239"/>
                      <a:pt x="2308" y="234"/>
                    </a:cubicBezTo>
                    <a:cubicBezTo>
                      <a:pt x="2309" y="229"/>
                      <a:pt x="2311" y="223"/>
                      <a:pt x="2310" y="218"/>
                    </a:cubicBezTo>
                    <a:cubicBezTo>
                      <a:pt x="2310" y="214"/>
                      <a:pt x="2305" y="204"/>
                      <a:pt x="2301" y="209"/>
                    </a:cubicBezTo>
                    <a:cubicBezTo>
                      <a:pt x="2301" y="207"/>
                      <a:pt x="2300" y="206"/>
                      <a:pt x="2299" y="205"/>
                    </a:cubicBezTo>
                    <a:cubicBezTo>
                      <a:pt x="2299" y="202"/>
                      <a:pt x="2300" y="198"/>
                      <a:pt x="2299" y="194"/>
                    </a:cubicBezTo>
                    <a:cubicBezTo>
                      <a:pt x="2299" y="190"/>
                      <a:pt x="2297" y="186"/>
                      <a:pt x="2296" y="182"/>
                    </a:cubicBezTo>
                    <a:cubicBezTo>
                      <a:pt x="2295" y="179"/>
                      <a:pt x="2295" y="175"/>
                      <a:pt x="2292" y="173"/>
                    </a:cubicBezTo>
                    <a:cubicBezTo>
                      <a:pt x="2288" y="171"/>
                      <a:pt x="2287" y="175"/>
                      <a:pt x="2284" y="176"/>
                    </a:cubicBezTo>
                    <a:cubicBezTo>
                      <a:pt x="2285" y="178"/>
                      <a:pt x="2284" y="180"/>
                      <a:pt x="2285" y="182"/>
                    </a:cubicBezTo>
                    <a:cubicBezTo>
                      <a:pt x="2287" y="184"/>
                      <a:pt x="2291" y="182"/>
                      <a:pt x="2290" y="186"/>
                    </a:cubicBezTo>
                    <a:cubicBezTo>
                      <a:pt x="2285" y="186"/>
                      <a:pt x="2286" y="188"/>
                      <a:pt x="2286" y="192"/>
                    </a:cubicBezTo>
                    <a:cubicBezTo>
                      <a:pt x="2286" y="195"/>
                      <a:pt x="2285" y="198"/>
                      <a:pt x="2281" y="198"/>
                    </a:cubicBezTo>
                    <a:cubicBezTo>
                      <a:pt x="2280" y="196"/>
                      <a:pt x="2282" y="194"/>
                      <a:pt x="2282" y="193"/>
                    </a:cubicBezTo>
                    <a:cubicBezTo>
                      <a:pt x="2282" y="190"/>
                      <a:pt x="2282" y="191"/>
                      <a:pt x="2281" y="189"/>
                    </a:cubicBezTo>
                    <a:cubicBezTo>
                      <a:pt x="2281" y="186"/>
                      <a:pt x="2280" y="180"/>
                      <a:pt x="2277" y="184"/>
                    </a:cubicBezTo>
                    <a:cubicBezTo>
                      <a:pt x="2273" y="181"/>
                      <a:pt x="2280" y="173"/>
                      <a:pt x="2279" y="169"/>
                    </a:cubicBezTo>
                    <a:cubicBezTo>
                      <a:pt x="2279" y="167"/>
                      <a:pt x="2276" y="163"/>
                      <a:pt x="2274" y="161"/>
                    </a:cubicBezTo>
                    <a:cubicBezTo>
                      <a:pt x="2273" y="159"/>
                      <a:pt x="2270" y="155"/>
                      <a:pt x="2267" y="154"/>
                    </a:cubicBezTo>
                    <a:cubicBezTo>
                      <a:pt x="2265" y="154"/>
                      <a:pt x="2261" y="159"/>
                      <a:pt x="2262" y="159"/>
                    </a:cubicBezTo>
                    <a:cubicBezTo>
                      <a:pt x="2262" y="159"/>
                      <a:pt x="2261" y="159"/>
                      <a:pt x="2261" y="159"/>
                    </a:cubicBezTo>
                    <a:cubicBezTo>
                      <a:pt x="2262" y="157"/>
                      <a:pt x="2265" y="156"/>
                      <a:pt x="2265" y="153"/>
                    </a:cubicBezTo>
                    <a:cubicBezTo>
                      <a:pt x="2265" y="151"/>
                      <a:pt x="2262" y="150"/>
                      <a:pt x="2261" y="148"/>
                    </a:cubicBezTo>
                    <a:cubicBezTo>
                      <a:pt x="2260" y="146"/>
                      <a:pt x="2260" y="144"/>
                      <a:pt x="2258" y="141"/>
                    </a:cubicBezTo>
                    <a:cubicBezTo>
                      <a:pt x="2257" y="140"/>
                      <a:pt x="2255" y="138"/>
                      <a:pt x="2253" y="137"/>
                    </a:cubicBezTo>
                    <a:cubicBezTo>
                      <a:pt x="2251" y="135"/>
                      <a:pt x="2247" y="135"/>
                      <a:pt x="2247" y="132"/>
                    </a:cubicBezTo>
                    <a:cubicBezTo>
                      <a:pt x="2247" y="130"/>
                      <a:pt x="2251" y="128"/>
                      <a:pt x="2251" y="127"/>
                    </a:cubicBezTo>
                    <a:cubicBezTo>
                      <a:pt x="2250" y="125"/>
                      <a:pt x="2245" y="127"/>
                      <a:pt x="2243" y="126"/>
                    </a:cubicBezTo>
                    <a:cubicBezTo>
                      <a:pt x="2241" y="126"/>
                      <a:pt x="2237" y="125"/>
                      <a:pt x="2235" y="124"/>
                    </a:cubicBezTo>
                    <a:cubicBezTo>
                      <a:pt x="2235" y="124"/>
                      <a:pt x="2235" y="123"/>
                      <a:pt x="2235" y="123"/>
                    </a:cubicBezTo>
                    <a:cubicBezTo>
                      <a:pt x="2235" y="123"/>
                      <a:pt x="2236" y="123"/>
                      <a:pt x="2236" y="123"/>
                    </a:cubicBezTo>
                    <a:cubicBezTo>
                      <a:pt x="2237" y="119"/>
                      <a:pt x="2239" y="121"/>
                      <a:pt x="2242" y="121"/>
                    </a:cubicBezTo>
                    <a:cubicBezTo>
                      <a:pt x="2242" y="120"/>
                      <a:pt x="2242" y="120"/>
                      <a:pt x="2242" y="119"/>
                    </a:cubicBezTo>
                    <a:cubicBezTo>
                      <a:pt x="2238" y="118"/>
                      <a:pt x="2231" y="113"/>
                      <a:pt x="2231" y="121"/>
                    </a:cubicBezTo>
                    <a:cubicBezTo>
                      <a:pt x="2224" y="123"/>
                      <a:pt x="2224" y="116"/>
                      <a:pt x="2218" y="118"/>
                    </a:cubicBezTo>
                    <a:cubicBezTo>
                      <a:pt x="2216" y="119"/>
                      <a:pt x="2204" y="126"/>
                      <a:pt x="2204" y="126"/>
                    </a:cubicBezTo>
                    <a:cubicBezTo>
                      <a:pt x="2202" y="122"/>
                      <a:pt x="2194" y="121"/>
                      <a:pt x="2191" y="120"/>
                    </a:cubicBezTo>
                    <a:cubicBezTo>
                      <a:pt x="2191" y="119"/>
                      <a:pt x="2190" y="118"/>
                      <a:pt x="2190" y="118"/>
                    </a:cubicBezTo>
                    <a:cubicBezTo>
                      <a:pt x="2187" y="118"/>
                      <a:pt x="2185" y="121"/>
                      <a:pt x="2182" y="122"/>
                    </a:cubicBezTo>
                    <a:cubicBezTo>
                      <a:pt x="2178" y="123"/>
                      <a:pt x="2174" y="124"/>
                      <a:pt x="2170" y="123"/>
                    </a:cubicBezTo>
                    <a:cubicBezTo>
                      <a:pt x="2167" y="123"/>
                      <a:pt x="2164" y="122"/>
                      <a:pt x="2162" y="121"/>
                    </a:cubicBezTo>
                    <a:cubicBezTo>
                      <a:pt x="2161" y="120"/>
                      <a:pt x="2162" y="118"/>
                      <a:pt x="2159" y="118"/>
                    </a:cubicBezTo>
                    <a:cubicBezTo>
                      <a:pt x="2157" y="118"/>
                      <a:pt x="2156" y="119"/>
                      <a:pt x="2154" y="119"/>
                    </a:cubicBezTo>
                    <a:cubicBezTo>
                      <a:pt x="2150" y="120"/>
                      <a:pt x="2151" y="119"/>
                      <a:pt x="2150" y="123"/>
                    </a:cubicBezTo>
                    <a:cubicBezTo>
                      <a:pt x="2150" y="126"/>
                      <a:pt x="2151" y="127"/>
                      <a:pt x="2151" y="129"/>
                    </a:cubicBezTo>
                    <a:cubicBezTo>
                      <a:pt x="2152" y="135"/>
                      <a:pt x="2152" y="141"/>
                      <a:pt x="2147" y="145"/>
                    </a:cubicBezTo>
                    <a:cubicBezTo>
                      <a:pt x="2144" y="148"/>
                      <a:pt x="2143" y="146"/>
                      <a:pt x="2140" y="145"/>
                    </a:cubicBezTo>
                    <a:cubicBezTo>
                      <a:pt x="2137" y="144"/>
                      <a:pt x="2136" y="144"/>
                      <a:pt x="2132" y="145"/>
                    </a:cubicBezTo>
                    <a:cubicBezTo>
                      <a:pt x="2130" y="145"/>
                      <a:pt x="2128" y="146"/>
                      <a:pt x="2126" y="147"/>
                    </a:cubicBezTo>
                    <a:cubicBezTo>
                      <a:pt x="2123" y="148"/>
                      <a:pt x="2121" y="147"/>
                      <a:pt x="2121" y="151"/>
                    </a:cubicBezTo>
                    <a:cubicBezTo>
                      <a:pt x="2120" y="150"/>
                      <a:pt x="2119" y="149"/>
                      <a:pt x="2119" y="148"/>
                    </a:cubicBezTo>
                    <a:cubicBezTo>
                      <a:pt x="2112" y="149"/>
                      <a:pt x="2109" y="143"/>
                      <a:pt x="2111" y="137"/>
                    </a:cubicBezTo>
                    <a:cubicBezTo>
                      <a:pt x="2114" y="138"/>
                      <a:pt x="2114" y="145"/>
                      <a:pt x="2117" y="141"/>
                    </a:cubicBezTo>
                    <a:cubicBezTo>
                      <a:pt x="2119" y="140"/>
                      <a:pt x="2118" y="135"/>
                      <a:pt x="2119" y="133"/>
                    </a:cubicBezTo>
                    <a:cubicBezTo>
                      <a:pt x="2121" y="129"/>
                      <a:pt x="2122" y="129"/>
                      <a:pt x="2121" y="125"/>
                    </a:cubicBezTo>
                    <a:cubicBezTo>
                      <a:pt x="2121" y="124"/>
                      <a:pt x="2119" y="124"/>
                      <a:pt x="2121" y="122"/>
                    </a:cubicBezTo>
                    <a:cubicBezTo>
                      <a:pt x="2122" y="120"/>
                      <a:pt x="2125" y="122"/>
                      <a:pt x="2126" y="121"/>
                    </a:cubicBezTo>
                    <a:cubicBezTo>
                      <a:pt x="2128" y="119"/>
                      <a:pt x="2127" y="116"/>
                      <a:pt x="2127" y="114"/>
                    </a:cubicBezTo>
                    <a:cubicBezTo>
                      <a:pt x="2132" y="115"/>
                      <a:pt x="2131" y="112"/>
                      <a:pt x="2132" y="109"/>
                    </a:cubicBezTo>
                    <a:cubicBezTo>
                      <a:pt x="2134" y="106"/>
                      <a:pt x="2135" y="105"/>
                      <a:pt x="2135" y="102"/>
                    </a:cubicBezTo>
                    <a:cubicBezTo>
                      <a:pt x="2137" y="102"/>
                      <a:pt x="2139" y="100"/>
                      <a:pt x="2139" y="98"/>
                    </a:cubicBezTo>
                    <a:cubicBezTo>
                      <a:pt x="2135" y="96"/>
                      <a:pt x="2135" y="95"/>
                      <a:pt x="2133" y="91"/>
                    </a:cubicBezTo>
                    <a:cubicBezTo>
                      <a:pt x="2132" y="88"/>
                      <a:pt x="2118" y="81"/>
                      <a:pt x="2118" y="85"/>
                    </a:cubicBezTo>
                    <a:cubicBezTo>
                      <a:pt x="2116" y="85"/>
                      <a:pt x="2115" y="87"/>
                      <a:pt x="2113" y="87"/>
                    </a:cubicBezTo>
                    <a:cubicBezTo>
                      <a:pt x="2114" y="83"/>
                      <a:pt x="2106" y="82"/>
                      <a:pt x="2103" y="83"/>
                    </a:cubicBezTo>
                    <a:cubicBezTo>
                      <a:pt x="2101" y="84"/>
                      <a:pt x="2100" y="87"/>
                      <a:pt x="2098" y="88"/>
                    </a:cubicBezTo>
                    <a:cubicBezTo>
                      <a:pt x="2096" y="90"/>
                      <a:pt x="2095" y="89"/>
                      <a:pt x="2092" y="90"/>
                    </a:cubicBezTo>
                    <a:cubicBezTo>
                      <a:pt x="2091" y="94"/>
                      <a:pt x="2085" y="91"/>
                      <a:pt x="2085" y="88"/>
                    </a:cubicBezTo>
                    <a:cubicBezTo>
                      <a:pt x="2088" y="87"/>
                      <a:pt x="2090" y="86"/>
                      <a:pt x="2093" y="86"/>
                    </a:cubicBezTo>
                    <a:cubicBezTo>
                      <a:pt x="2092" y="85"/>
                      <a:pt x="2093" y="84"/>
                      <a:pt x="2092" y="83"/>
                    </a:cubicBezTo>
                    <a:cubicBezTo>
                      <a:pt x="2093" y="83"/>
                      <a:pt x="2094" y="83"/>
                      <a:pt x="2095" y="83"/>
                    </a:cubicBezTo>
                    <a:cubicBezTo>
                      <a:pt x="2096" y="80"/>
                      <a:pt x="2094" y="75"/>
                      <a:pt x="2097" y="73"/>
                    </a:cubicBezTo>
                    <a:cubicBezTo>
                      <a:pt x="2095" y="73"/>
                      <a:pt x="2093" y="75"/>
                      <a:pt x="2092" y="78"/>
                    </a:cubicBezTo>
                    <a:cubicBezTo>
                      <a:pt x="2091" y="77"/>
                      <a:pt x="2091" y="78"/>
                      <a:pt x="2090" y="77"/>
                    </a:cubicBezTo>
                    <a:cubicBezTo>
                      <a:pt x="2087" y="76"/>
                      <a:pt x="2087" y="80"/>
                      <a:pt x="2083" y="80"/>
                    </a:cubicBezTo>
                    <a:cubicBezTo>
                      <a:pt x="2080" y="81"/>
                      <a:pt x="2080" y="77"/>
                      <a:pt x="2077" y="78"/>
                    </a:cubicBezTo>
                    <a:cubicBezTo>
                      <a:pt x="2074" y="78"/>
                      <a:pt x="2075" y="83"/>
                      <a:pt x="2071" y="81"/>
                    </a:cubicBezTo>
                    <a:cubicBezTo>
                      <a:pt x="2068" y="80"/>
                      <a:pt x="2068" y="75"/>
                      <a:pt x="2065" y="75"/>
                    </a:cubicBezTo>
                    <a:cubicBezTo>
                      <a:pt x="2065" y="82"/>
                      <a:pt x="2055" y="79"/>
                      <a:pt x="2052" y="78"/>
                    </a:cubicBezTo>
                    <a:cubicBezTo>
                      <a:pt x="2054" y="78"/>
                      <a:pt x="2055" y="76"/>
                      <a:pt x="2057" y="75"/>
                    </a:cubicBezTo>
                    <a:cubicBezTo>
                      <a:pt x="2058" y="74"/>
                      <a:pt x="2059" y="75"/>
                      <a:pt x="2061" y="74"/>
                    </a:cubicBezTo>
                    <a:cubicBezTo>
                      <a:pt x="2061" y="72"/>
                      <a:pt x="2063" y="70"/>
                      <a:pt x="2065" y="70"/>
                    </a:cubicBezTo>
                    <a:cubicBezTo>
                      <a:pt x="2067" y="70"/>
                      <a:pt x="2068" y="72"/>
                      <a:pt x="2070" y="71"/>
                    </a:cubicBezTo>
                    <a:cubicBezTo>
                      <a:pt x="2071" y="71"/>
                      <a:pt x="2071" y="70"/>
                      <a:pt x="2072" y="70"/>
                    </a:cubicBezTo>
                    <a:cubicBezTo>
                      <a:pt x="2074" y="69"/>
                      <a:pt x="2077" y="68"/>
                      <a:pt x="2079" y="67"/>
                    </a:cubicBezTo>
                    <a:cubicBezTo>
                      <a:pt x="2081" y="66"/>
                      <a:pt x="2082" y="64"/>
                      <a:pt x="2084" y="63"/>
                    </a:cubicBezTo>
                    <a:cubicBezTo>
                      <a:pt x="2092" y="65"/>
                      <a:pt x="2087" y="59"/>
                      <a:pt x="2088" y="56"/>
                    </a:cubicBezTo>
                    <a:cubicBezTo>
                      <a:pt x="2088" y="55"/>
                      <a:pt x="2090" y="53"/>
                      <a:pt x="2091" y="51"/>
                    </a:cubicBezTo>
                    <a:cubicBezTo>
                      <a:pt x="2092" y="50"/>
                      <a:pt x="2093" y="47"/>
                      <a:pt x="2095" y="47"/>
                    </a:cubicBezTo>
                    <a:cubicBezTo>
                      <a:pt x="2099" y="46"/>
                      <a:pt x="2104" y="49"/>
                      <a:pt x="2106" y="51"/>
                    </a:cubicBezTo>
                    <a:cubicBezTo>
                      <a:pt x="2107" y="52"/>
                      <a:pt x="2108" y="55"/>
                      <a:pt x="2111" y="53"/>
                    </a:cubicBezTo>
                    <a:cubicBezTo>
                      <a:pt x="2113" y="50"/>
                      <a:pt x="2110" y="51"/>
                      <a:pt x="2108" y="49"/>
                    </a:cubicBezTo>
                    <a:cubicBezTo>
                      <a:pt x="2108" y="48"/>
                      <a:pt x="2108" y="47"/>
                      <a:pt x="2107" y="46"/>
                    </a:cubicBezTo>
                    <a:cubicBezTo>
                      <a:pt x="2106" y="44"/>
                      <a:pt x="2104" y="43"/>
                      <a:pt x="2103" y="42"/>
                    </a:cubicBezTo>
                    <a:cubicBezTo>
                      <a:pt x="2101" y="41"/>
                      <a:pt x="2099" y="40"/>
                      <a:pt x="2098" y="37"/>
                    </a:cubicBezTo>
                    <a:cubicBezTo>
                      <a:pt x="2097" y="34"/>
                      <a:pt x="2099" y="27"/>
                      <a:pt x="2096" y="24"/>
                    </a:cubicBezTo>
                    <a:cubicBezTo>
                      <a:pt x="2093" y="21"/>
                      <a:pt x="2088" y="24"/>
                      <a:pt x="2084" y="24"/>
                    </a:cubicBezTo>
                    <a:cubicBezTo>
                      <a:pt x="2079" y="23"/>
                      <a:pt x="2074" y="18"/>
                      <a:pt x="2068" y="17"/>
                    </a:cubicBezTo>
                    <a:cubicBezTo>
                      <a:pt x="2068" y="14"/>
                      <a:pt x="2068" y="11"/>
                      <a:pt x="2068" y="8"/>
                    </a:cubicBezTo>
                    <a:cubicBezTo>
                      <a:pt x="2065" y="6"/>
                      <a:pt x="2063" y="5"/>
                      <a:pt x="2061" y="6"/>
                    </a:cubicBezTo>
                    <a:cubicBezTo>
                      <a:pt x="2058" y="7"/>
                      <a:pt x="2057" y="10"/>
                      <a:pt x="2054" y="8"/>
                    </a:cubicBezTo>
                    <a:cubicBezTo>
                      <a:pt x="2055" y="7"/>
                      <a:pt x="2057" y="7"/>
                      <a:pt x="2058" y="5"/>
                    </a:cubicBezTo>
                    <a:cubicBezTo>
                      <a:pt x="2055" y="5"/>
                      <a:pt x="2056" y="2"/>
                      <a:pt x="2053" y="1"/>
                    </a:cubicBezTo>
                    <a:cubicBezTo>
                      <a:pt x="2052" y="0"/>
                      <a:pt x="2047" y="1"/>
                      <a:pt x="2046" y="1"/>
                    </a:cubicBezTo>
                    <a:cubicBezTo>
                      <a:pt x="2045" y="2"/>
                      <a:pt x="2042" y="6"/>
                      <a:pt x="2041" y="8"/>
                    </a:cubicBezTo>
                    <a:cubicBezTo>
                      <a:pt x="2040" y="10"/>
                      <a:pt x="2041" y="12"/>
                      <a:pt x="2039" y="14"/>
                    </a:cubicBezTo>
                    <a:cubicBezTo>
                      <a:pt x="2036" y="12"/>
                      <a:pt x="2033" y="15"/>
                      <a:pt x="2030" y="14"/>
                    </a:cubicBezTo>
                    <a:cubicBezTo>
                      <a:pt x="2031" y="8"/>
                      <a:pt x="2019" y="17"/>
                      <a:pt x="2018" y="19"/>
                    </a:cubicBezTo>
                    <a:cubicBezTo>
                      <a:pt x="2017" y="21"/>
                      <a:pt x="2019" y="22"/>
                      <a:pt x="2018" y="23"/>
                    </a:cubicBezTo>
                    <a:cubicBezTo>
                      <a:pt x="2017" y="24"/>
                      <a:pt x="2015" y="25"/>
                      <a:pt x="2015" y="26"/>
                    </a:cubicBezTo>
                    <a:cubicBezTo>
                      <a:pt x="2011" y="28"/>
                      <a:pt x="2007" y="29"/>
                      <a:pt x="2005" y="34"/>
                    </a:cubicBezTo>
                    <a:cubicBezTo>
                      <a:pt x="2005" y="34"/>
                      <a:pt x="2005" y="36"/>
                      <a:pt x="2005" y="37"/>
                    </a:cubicBezTo>
                    <a:cubicBezTo>
                      <a:pt x="2005" y="38"/>
                      <a:pt x="2004" y="38"/>
                      <a:pt x="2003" y="39"/>
                    </a:cubicBezTo>
                    <a:cubicBezTo>
                      <a:pt x="2002" y="42"/>
                      <a:pt x="1999" y="46"/>
                      <a:pt x="1999" y="49"/>
                    </a:cubicBezTo>
                    <a:cubicBezTo>
                      <a:pt x="1996" y="49"/>
                      <a:pt x="1995" y="44"/>
                      <a:pt x="1997" y="43"/>
                    </a:cubicBezTo>
                    <a:cubicBezTo>
                      <a:pt x="1994" y="44"/>
                      <a:pt x="1994" y="45"/>
                      <a:pt x="1993" y="48"/>
                    </a:cubicBezTo>
                    <a:cubicBezTo>
                      <a:pt x="1992" y="52"/>
                      <a:pt x="1991" y="53"/>
                      <a:pt x="1989" y="55"/>
                    </a:cubicBezTo>
                    <a:cubicBezTo>
                      <a:pt x="1985" y="59"/>
                      <a:pt x="1982" y="64"/>
                      <a:pt x="1979" y="68"/>
                    </a:cubicBezTo>
                    <a:cubicBezTo>
                      <a:pt x="1976" y="73"/>
                      <a:pt x="1974" y="76"/>
                      <a:pt x="1974" y="81"/>
                    </a:cubicBezTo>
                    <a:cubicBezTo>
                      <a:pt x="1973" y="87"/>
                      <a:pt x="1974" y="93"/>
                      <a:pt x="1973" y="98"/>
                    </a:cubicBezTo>
                    <a:cubicBezTo>
                      <a:pt x="1969" y="98"/>
                      <a:pt x="1969" y="89"/>
                      <a:pt x="1966" y="95"/>
                    </a:cubicBezTo>
                    <a:cubicBezTo>
                      <a:pt x="1965" y="97"/>
                      <a:pt x="1963" y="102"/>
                      <a:pt x="1963" y="105"/>
                    </a:cubicBezTo>
                    <a:cubicBezTo>
                      <a:pt x="1963" y="109"/>
                      <a:pt x="1965" y="115"/>
                      <a:pt x="1968" y="118"/>
                    </a:cubicBezTo>
                    <a:cubicBezTo>
                      <a:pt x="1973" y="121"/>
                      <a:pt x="1975" y="120"/>
                      <a:pt x="1976" y="127"/>
                    </a:cubicBezTo>
                    <a:cubicBezTo>
                      <a:pt x="1974" y="127"/>
                      <a:pt x="1972" y="126"/>
                      <a:pt x="1970" y="126"/>
                    </a:cubicBezTo>
                    <a:cubicBezTo>
                      <a:pt x="1968" y="131"/>
                      <a:pt x="1969" y="136"/>
                      <a:pt x="1968" y="140"/>
                    </a:cubicBezTo>
                    <a:cubicBezTo>
                      <a:pt x="1966" y="144"/>
                      <a:pt x="1959" y="148"/>
                      <a:pt x="1955" y="150"/>
                    </a:cubicBezTo>
                    <a:cubicBezTo>
                      <a:pt x="1950" y="152"/>
                      <a:pt x="1946" y="150"/>
                      <a:pt x="1941" y="151"/>
                    </a:cubicBezTo>
                    <a:cubicBezTo>
                      <a:pt x="1933" y="152"/>
                      <a:pt x="1929" y="154"/>
                      <a:pt x="1921" y="152"/>
                    </a:cubicBezTo>
                    <a:cubicBezTo>
                      <a:pt x="1918" y="151"/>
                      <a:pt x="1917" y="148"/>
                      <a:pt x="1914" y="147"/>
                    </a:cubicBezTo>
                    <a:cubicBezTo>
                      <a:pt x="1912" y="146"/>
                      <a:pt x="1909" y="146"/>
                      <a:pt x="1907" y="149"/>
                    </a:cubicBezTo>
                    <a:cubicBezTo>
                      <a:pt x="1906" y="152"/>
                      <a:pt x="1908" y="153"/>
                      <a:pt x="1910" y="155"/>
                    </a:cubicBezTo>
                    <a:cubicBezTo>
                      <a:pt x="1911" y="157"/>
                      <a:pt x="1912" y="159"/>
                      <a:pt x="1912" y="162"/>
                    </a:cubicBezTo>
                    <a:cubicBezTo>
                      <a:pt x="1914" y="167"/>
                      <a:pt x="1913" y="165"/>
                      <a:pt x="1918" y="166"/>
                    </a:cubicBezTo>
                    <a:cubicBezTo>
                      <a:pt x="1921" y="167"/>
                      <a:pt x="1921" y="170"/>
                      <a:pt x="1922" y="172"/>
                    </a:cubicBezTo>
                    <a:cubicBezTo>
                      <a:pt x="1924" y="176"/>
                      <a:pt x="1924" y="175"/>
                      <a:pt x="1928" y="175"/>
                    </a:cubicBezTo>
                    <a:cubicBezTo>
                      <a:pt x="1926" y="182"/>
                      <a:pt x="1932" y="185"/>
                      <a:pt x="1934" y="190"/>
                    </a:cubicBezTo>
                    <a:cubicBezTo>
                      <a:pt x="1935" y="191"/>
                      <a:pt x="1937" y="197"/>
                      <a:pt x="1934" y="197"/>
                    </a:cubicBezTo>
                    <a:cubicBezTo>
                      <a:pt x="1933" y="196"/>
                      <a:pt x="1931" y="191"/>
                      <a:pt x="1931" y="190"/>
                    </a:cubicBezTo>
                    <a:cubicBezTo>
                      <a:pt x="1929" y="190"/>
                      <a:pt x="1928" y="192"/>
                      <a:pt x="1928" y="194"/>
                    </a:cubicBezTo>
                    <a:cubicBezTo>
                      <a:pt x="1927" y="194"/>
                      <a:pt x="1926" y="193"/>
                      <a:pt x="1924" y="193"/>
                    </a:cubicBezTo>
                    <a:cubicBezTo>
                      <a:pt x="1924" y="190"/>
                      <a:pt x="1928" y="191"/>
                      <a:pt x="1928" y="187"/>
                    </a:cubicBezTo>
                    <a:cubicBezTo>
                      <a:pt x="1925" y="187"/>
                      <a:pt x="1918" y="192"/>
                      <a:pt x="1918" y="187"/>
                    </a:cubicBezTo>
                    <a:cubicBezTo>
                      <a:pt x="1918" y="183"/>
                      <a:pt x="1926" y="183"/>
                      <a:pt x="1924" y="178"/>
                    </a:cubicBezTo>
                    <a:cubicBezTo>
                      <a:pt x="1921" y="178"/>
                      <a:pt x="1922" y="180"/>
                      <a:pt x="1920" y="180"/>
                    </a:cubicBezTo>
                    <a:cubicBezTo>
                      <a:pt x="1918" y="181"/>
                      <a:pt x="1917" y="179"/>
                      <a:pt x="1915" y="178"/>
                    </a:cubicBezTo>
                    <a:cubicBezTo>
                      <a:pt x="1914" y="178"/>
                      <a:pt x="1912" y="177"/>
                      <a:pt x="1910" y="178"/>
                    </a:cubicBezTo>
                    <a:cubicBezTo>
                      <a:pt x="1908" y="178"/>
                      <a:pt x="1909" y="181"/>
                      <a:pt x="1907" y="180"/>
                    </a:cubicBezTo>
                    <a:cubicBezTo>
                      <a:pt x="1907" y="178"/>
                      <a:pt x="1907" y="176"/>
                      <a:pt x="1908" y="174"/>
                    </a:cubicBezTo>
                    <a:cubicBezTo>
                      <a:pt x="1904" y="176"/>
                      <a:pt x="1902" y="178"/>
                      <a:pt x="1898" y="181"/>
                    </a:cubicBezTo>
                    <a:cubicBezTo>
                      <a:pt x="1896" y="182"/>
                      <a:pt x="1893" y="184"/>
                      <a:pt x="1890" y="185"/>
                    </a:cubicBezTo>
                    <a:cubicBezTo>
                      <a:pt x="1889" y="186"/>
                      <a:pt x="1883" y="189"/>
                      <a:pt x="1885" y="191"/>
                    </a:cubicBezTo>
                    <a:cubicBezTo>
                      <a:pt x="1887" y="194"/>
                      <a:pt x="1893" y="190"/>
                      <a:pt x="1892" y="194"/>
                    </a:cubicBezTo>
                    <a:cubicBezTo>
                      <a:pt x="1891" y="194"/>
                      <a:pt x="1889" y="194"/>
                      <a:pt x="1888" y="194"/>
                    </a:cubicBezTo>
                    <a:cubicBezTo>
                      <a:pt x="1887" y="195"/>
                      <a:pt x="1886" y="197"/>
                      <a:pt x="1885" y="198"/>
                    </a:cubicBezTo>
                    <a:cubicBezTo>
                      <a:pt x="1884" y="198"/>
                      <a:pt x="1881" y="194"/>
                      <a:pt x="1881" y="193"/>
                    </a:cubicBezTo>
                    <a:cubicBezTo>
                      <a:pt x="1878" y="193"/>
                      <a:pt x="1874" y="196"/>
                      <a:pt x="1873" y="199"/>
                    </a:cubicBezTo>
                    <a:cubicBezTo>
                      <a:pt x="1873" y="199"/>
                      <a:pt x="1874" y="199"/>
                      <a:pt x="1874" y="199"/>
                    </a:cubicBezTo>
                    <a:cubicBezTo>
                      <a:pt x="1874" y="199"/>
                      <a:pt x="1874" y="200"/>
                      <a:pt x="1874" y="200"/>
                    </a:cubicBezTo>
                    <a:cubicBezTo>
                      <a:pt x="1878" y="200"/>
                      <a:pt x="1881" y="201"/>
                      <a:pt x="1879" y="206"/>
                    </a:cubicBezTo>
                    <a:cubicBezTo>
                      <a:pt x="1874" y="204"/>
                      <a:pt x="1864" y="202"/>
                      <a:pt x="1866" y="211"/>
                    </a:cubicBezTo>
                    <a:cubicBezTo>
                      <a:pt x="1866" y="208"/>
                      <a:pt x="1865" y="207"/>
                      <a:pt x="1864" y="205"/>
                    </a:cubicBezTo>
                    <a:cubicBezTo>
                      <a:pt x="1866" y="204"/>
                      <a:pt x="1867" y="202"/>
                      <a:pt x="1870" y="201"/>
                    </a:cubicBezTo>
                    <a:cubicBezTo>
                      <a:pt x="1870" y="201"/>
                      <a:pt x="1870" y="200"/>
                      <a:pt x="1870" y="200"/>
                    </a:cubicBezTo>
                    <a:cubicBezTo>
                      <a:pt x="1867" y="200"/>
                      <a:pt x="1866" y="201"/>
                      <a:pt x="1863" y="201"/>
                    </a:cubicBezTo>
                    <a:cubicBezTo>
                      <a:pt x="1863" y="196"/>
                      <a:pt x="1870" y="196"/>
                      <a:pt x="1868" y="192"/>
                    </a:cubicBezTo>
                    <a:cubicBezTo>
                      <a:pt x="1865" y="192"/>
                      <a:pt x="1861" y="195"/>
                      <a:pt x="1859" y="196"/>
                    </a:cubicBezTo>
                    <a:cubicBezTo>
                      <a:pt x="1857" y="198"/>
                      <a:pt x="1851" y="202"/>
                      <a:pt x="1850" y="203"/>
                    </a:cubicBezTo>
                    <a:cubicBezTo>
                      <a:pt x="1850" y="209"/>
                      <a:pt x="1857" y="203"/>
                      <a:pt x="1859" y="203"/>
                    </a:cubicBezTo>
                    <a:cubicBezTo>
                      <a:pt x="1862" y="204"/>
                      <a:pt x="1857" y="208"/>
                      <a:pt x="1857" y="211"/>
                    </a:cubicBezTo>
                    <a:cubicBezTo>
                      <a:pt x="1855" y="211"/>
                      <a:pt x="1854" y="212"/>
                      <a:pt x="1854" y="213"/>
                    </a:cubicBezTo>
                    <a:cubicBezTo>
                      <a:pt x="1853" y="213"/>
                      <a:pt x="1852" y="213"/>
                      <a:pt x="1851" y="213"/>
                    </a:cubicBezTo>
                    <a:cubicBezTo>
                      <a:pt x="1851" y="216"/>
                      <a:pt x="1847" y="219"/>
                      <a:pt x="1846" y="216"/>
                    </a:cubicBezTo>
                    <a:cubicBezTo>
                      <a:pt x="1846" y="216"/>
                      <a:pt x="1848" y="211"/>
                      <a:pt x="1848" y="210"/>
                    </a:cubicBezTo>
                    <a:cubicBezTo>
                      <a:pt x="1848" y="209"/>
                      <a:pt x="1850" y="207"/>
                      <a:pt x="1849" y="207"/>
                    </a:cubicBezTo>
                    <a:cubicBezTo>
                      <a:pt x="1849" y="205"/>
                      <a:pt x="1848" y="207"/>
                      <a:pt x="1847" y="206"/>
                    </a:cubicBezTo>
                    <a:cubicBezTo>
                      <a:pt x="1846" y="205"/>
                      <a:pt x="1845" y="207"/>
                      <a:pt x="1844" y="205"/>
                    </a:cubicBezTo>
                    <a:cubicBezTo>
                      <a:pt x="1844" y="204"/>
                      <a:pt x="1846" y="202"/>
                      <a:pt x="1846" y="202"/>
                    </a:cubicBezTo>
                    <a:cubicBezTo>
                      <a:pt x="1843" y="201"/>
                      <a:pt x="1837" y="204"/>
                      <a:pt x="1839" y="207"/>
                    </a:cubicBezTo>
                    <a:cubicBezTo>
                      <a:pt x="1838" y="208"/>
                      <a:pt x="1835" y="207"/>
                      <a:pt x="1834" y="208"/>
                    </a:cubicBezTo>
                    <a:cubicBezTo>
                      <a:pt x="1833" y="208"/>
                      <a:pt x="1831" y="211"/>
                      <a:pt x="1830" y="212"/>
                    </a:cubicBezTo>
                    <a:cubicBezTo>
                      <a:pt x="1829" y="213"/>
                      <a:pt x="1826" y="214"/>
                      <a:pt x="1825" y="215"/>
                    </a:cubicBezTo>
                    <a:cubicBezTo>
                      <a:pt x="1824" y="216"/>
                      <a:pt x="1825" y="219"/>
                      <a:pt x="1825" y="221"/>
                    </a:cubicBezTo>
                    <a:cubicBezTo>
                      <a:pt x="1820" y="220"/>
                      <a:pt x="1827" y="210"/>
                      <a:pt x="1828" y="208"/>
                    </a:cubicBezTo>
                    <a:cubicBezTo>
                      <a:pt x="1830" y="205"/>
                      <a:pt x="1838" y="199"/>
                      <a:pt x="1833" y="196"/>
                    </a:cubicBezTo>
                    <a:cubicBezTo>
                      <a:pt x="1834" y="196"/>
                      <a:pt x="1838" y="196"/>
                      <a:pt x="1839" y="194"/>
                    </a:cubicBezTo>
                    <a:cubicBezTo>
                      <a:pt x="1839" y="191"/>
                      <a:pt x="1833" y="191"/>
                      <a:pt x="1832" y="190"/>
                    </a:cubicBezTo>
                    <a:cubicBezTo>
                      <a:pt x="1826" y="185"/>
                      <a:pt x="1842" y="190"/>
                      <a:pt x="1843" y="190"/>
                    </a:cubicBezTo>
                    <a:cubicBezTo>
                      <a:pt x="1842" y="188"/>
                      <a:pt x="1844" y="187"/>
                      <a:pt x="1846" y="185"/>
                    </a:cubicBezTo>
                    <a:cubicBezTo>
                      <a:pt x="1845" y="191"/>
                      <a:pt x="1849" y="187"/>
                      <a:pt x="1850" y="183"/>
                    </a:cubicBezTo>
                    <a:cubicBezTo>
                      <a:pt x="1852" y="187"/>
                      <a:pt x="1857" y="179"/>
                      <a:pt x="1861" y="179"/>
                    </a:cubicBezTo>
                    <a:cubicBezTo>
                      <a:pt x="1861" y="177"/>
                      <a:pt x="1857" y="173"/>
                      <a:pt x="1861" y="173"/>
                    </a:cubicBezTo>
                    <a:cubicBezTo>
                      <a:pt x="1861" y="170"/>
                      <a:pt x="1860" y="168"/>
                      <a:pt x="1858" y="166"/>
                    </a:cubicBezTo>
                    <a:cubicBezTo>
                      <a:pt x="1857" y="166"/>
                      <a:pt x="1857" y="163"/>
                      <a:pt x="1855" y="164"/>
                    </a:cubicBezTo>
                    <a:cubicBezTo>
                      <a:pt x="1854" y="165"/>
                      <a:pt x="1855" y="167"/>
                      <a:pt x="1856" y="168"/>
                    </a:cubicBezTo>
                    <a:cubicBezTo>
                      <a:pt x="1856" y="168"/>
                      <a:pt x="1853" y="173"/>
                      <a:pt x="1853" y="173"/>
                    </a:cubicBezTo>
                    <a:cubicBezTo>
                      <a:pt x="1850" y="175"/>
                      <a:pt x="1850" y="173"/>
                      <a:pt x="1848" y="171"/>
                    </a:cubicBezTo>
                    <a:cubicBezTo>
                      <a:pt x="1845" y="170"/>
                      <a:pt x="1837" y="167"/>
                      <a:pt x="1837" y="173"/>
                    </a:cubicBezTo>
                    <a:cubicBezTo>
                      <a:pt x="1837" y="173"/>
                      <a:pt x="1837" y="172"/>
                      <a:pt x="1837" y="172"/>
                    </a:cubicBezTo>
                    <a:cubicBezTo>
                      <a:pt x="1835" y="171"/>
                      <a:pt x="1832" y="170"/>
                      <a:pt x="1830" y="171"/>
                    </a:cubicBezTo>
                    <a:cubicBezTo>
                      <a:pt x="1830" y="170"/>
                      <a:pt x="1830" y="169"/>
                      <a:pt x="1830" y="169"/>
                    </a:cubicBezTo>
                    <a:cubicBezTo>
                      <a:pt x="1827" y="168"/>
                      <a:pt x="1823" y="170"/>
                      <a:pt x="1823" y="173"/>
                    </a:cubicBezTo>
                    <a:cubicBezTo>
                      <a:pt x="1821" y="173"/>
                      <a:pt x="1821" y="173"/>
                      <a:pt x="1821" y="171"/>
                    </a:cubicBezTo>
                    <a:cubicBezTo>
                      <a:pt x="1817" y="170"/>
                      <a:pt x="1811" y="178"/>
                      <a:pt x="1815" y="179"/>
                    </a:cubicBezTo>
                    <a:cubicBezTo>
                      <a:pt x="1817" y="180"/>
                      <a:pt x="1826" y="182"/>
                      <a:pt x="1824" y="186"/>
                    </a:cubicBezTo>
                    <a:cubicBezTo>
                      <a:pt x="1823" y="186"/>
                      <a:pt x="1821" y="184"/>
                      <a:pt x="1820" y="185"/>
                    </a:cubicBezTo>
                    <a:cubicBezTo>
                      <a:pt x="1817" y="185"/>
                      <a:pt x="1817" y="186"/>
                      <a:pt x="1816" y="187"/>
                    </a:cubicBezTo>
                    <a:cubicBezTo>
                      <a:pt x="1815" y="188"/>
                      <a:pt x="1813" y="188"/>
                      <a:pt x="1812" y="189"/>
                    </a:cubicBezTo>
                    <a:cubicBezTo>
                      <a:pt x="1811" y="189"/>
                      <a:pt x="1811" y="191"/>
                      <a:pt x="1809" y="191"/>
                    </a:cubicBezTo>
                    <a:cubicBezTo>
                      <a:pt x="1804" y="191"/>
                      <a:pt x="1806" y="187"/>
                      <a:pt x="1803" y="185"/>
                    </a:cubicBezTo>
                    <a:cubicBezTo>
                      <a:pt x="1801" y="184"/>
                      <a:pt x="1793" y="185"/>
                      <a:pt x="1792" y="186"/>
                    </a:cubicBezTo>
                    <a:cubicBezTo>
                      <a:pt x="1794" y="188"/>
                      <a:pt x="1799" y="187"/>
                      <a:pt x="1799" y="190"/>
                    </a:cubicBezTo>
                    <a:cubicBezTo>
                      <a:pt x="1797" y="190"/>
                      <a:pt x="1794" y="191"/>
                      <a:pt x="1794" y="194"/>
                    </a:cubicBezTo>
                    <a:cubicBezTo>
                      <a:pt x="1793" y="194"/>
                      <a:pt x="1792" y="193"/>
                      <a:pt x="1791" y="193"/>
                    </a:cubicBezTo>
                    <a:cubicBezTo>
                      <a:pt x="1791" y="192"/>
                      <a:pt x="1791" y="191"/>
                      <a:pt x="1790" y="189"/>
                    </a:cubicBezTo>
                    <a:cubicBezTo>
                      <a:pt x="1789" y="189"/>
                      <a:pt x="1787" y="190"/>
                      <a:pt x="1785" y="189"/>
                    </a:cubicBezTo>
                    <a:cubicBezTo>
                      <a:pt x="1785" y="188"/>
                      <a:pt x="1773" y="189"/>
                      <a:pt x="1771" y="190"/>
                    </a:cubicBezTo>
                    <a:cubicBezTo>
                      <a:pt x="1770" y="194"/>
                      <a:pt x="1776" y="191"/>
                      <a:pt x="1775" y="196"/>
                    </a:cubicBezTo>
                    <a:cubicBezTo>
                      <a:pt x="1774" y="195"/>
                      <a:pt x="1772" y="195"/>
                      <a:pt x="1771" y="195"/>
                    </a:cubicBezTo>
                    <a:cubicBezTo>
                      <a:pt x="1771" y="195"/>
                      <a:pt x="1771" y="196"/>
                      <a:pt x="1771" y="197"/>
                    </a:cubicBezTo>
                    <a:cubicBezTo>
                      <a:pt x="1770" y="196"/>
                      <a:pt x="1768" y="196"/>
                      <a:pt x="1767" y="197"/>
                    </a:cubicBezTo>
                    <a:cubicBezTo>
                      <a:pt x="1767" y="198"/>
                      <a:pt x="1767" y="202"/>
                      <a:pt x="1764" y="200"/>
                    </a:cubicBezTo>
                    <a:cubicBezTo>
                      <a:pt x="1762" y="199"/>
                      <a:pt x="1766" y="193"/>
                      <a:pt x="1766" y="191"/>
                    </a:cubicBezTo>
                    <a:cubicBezTo>
                      <a:pt x="1764" y="191"/>
                      <a:pt x="1761" y="189"/>
                      <a:pt x="1759" y="190"/>
                    </a:cubicBezTo>
                    <a:cubicBezTo>
                      <a:pt x="1755" y="192"/>
                      <a:pt x="1757" y="192"/>
                      <a:pt x="1758" y="194"/>
                    </a:cubicBezTo>
                    <a:cubicBezTo>
                      <a:pt x="1759" y="197"/>
                      <a:pt x="1760" y="199"/>
                      <a:pt x="1758" y="200"/>
                    </a:cubicBezTo>
                    <a:cubicBezTo>
                      <a:pt x="1755" y="202"/>
                      <a:pt x="1755" y="199"/>
                      <a:pt x="1753" y="196"/>
                    </a:cubicBezTo>
                    <a:cubicBezTo>
                      <a:pt x="1751" y="197"/>
                      <a:pt x="1750" y="198"/>
                      <a:pt x="1750" y="200"/>
                    </a:cubicBezTo>
                    <a:cubicBezTo>
                      <a:pt x="1749" y="201"/>
                      <a:pt x="1750" y="202"/>
                      <a:pt x="1749" y="203"/>
                    </a:cubicBezTo>
                    <a:cubicBezTo>
                      <a:pt x="1749" y="204"/>
                      <a:pt x="1747" y="205"/>
                      <a:pt x="1747" y="205"/>
                    </a:cubicBezTo>
                    <a:cubicBezTo>
                      <a:pt x="1747" y="206"/>
                      <a:pt x="1746" y="206"/>
                      <a:pt x="1746" y="207"/>
                    </a:cubicBezTo>
                    <a:cubicBezTo>
                      <a:pt x="1746" y="206"/>
                      <a:pt x="1748" y="209"/>
                      <a:pt x="1748" y="209"/>
                    </a:cubicBezTo>
                    <a:cubicBezTo>
                      <a:pt x="1748" y="211"/>
                      <a:pt x="1747" y="213"/>
                      <a:pt x="1747" y="215"/>
                    </a:cubicBezTo>
                    <a:cubicBezTo>
                      <a:pt x="1749" y="215"/>
                      <a:pt x="1751" y="218"/>
                      <a:pt x="1754" y="217"/>
                    </a:cubicBezTo>
                    <a:cubicBezTo>
                      <a:pt x="1756" y="215"/>
                      <a:pt x="1755" y="212"/>
                      <a:pt x="1753" y="212"/>
                    </a:cubicBezTo>
                    <a:cubicBezTo>
                      <a:pt x="1753" y="211"/>
                      <a:pt x="1754" y="211"/>
                      <a:pt x="1754" y="211"/>
                    </a:cubicBezTo>
                    <a:cubicBezTo>
                      <a:pt x="1754" y="210"/>
                      <a:pt x="1753" y="210"/>
                      <a:pt x="1753" y="209"/>
                    </a:cubicBezTo>
                    <a:cubicBezTo>
                      <a:pt x="1757" y="209"/>
                      <a:pt x="1759" y="209"/>
                      <a:pt x="1761" y="212"/>
                    </a:cubicBezTo>
                    <a:cubicBezTo>
                      <a:pt x="1762" y="214"/>
                      <a:pt x="1763" y="219"/>
                      <a:pt x="1766" y="217"/>
                    </a:cubicBezTo>
                    <a:cubicBezTo>
                      <a:pt x="1767" y="216"/>
                      <a:pt x="1766" y="214"/>
                      <a:pt x="1765" y="213"/>
                    </a:cubicBezTo>
                    <a:cubicBezTo>
                      <a:pt x="1765" y="212"/>
                      <a:pt x="1766" y="211"/>
                      <a:pt x="1768" y="211"/>
                    </a:cubicBezTo>
                    <a:cubicBezTo>
                      <a:pt x="1767" y="212"/>
                      <a:pt x="1767" y="213"/>
                      <a:pt x="1767" y="214"/>
                    </a:cubicBezTo>
                    <a:cubicBezTo>
                      <a:pt x="1770" y="215"/>
                      <a:pt x="1774" y="214"/>
                      <a:pt x="1777" y="214"/>
                    </a:cubicBezTo>
                    <a:cubicBezTo>
                      <a:pt x="1772" y="218"/>
                      <a:pt x="1764" y="221"/>
                      <a:pt x="1758" y="222"/>
                    </a:cubicBezTo>
                    <a:cubicBezTo>
                      <a:pt x="1754" y="223"/>
                      <a:pt x="1751" y="224"/>
                      <a:pt x="1747" y="226"/>
                    </a:cubicBezTo>
                    <a:cubicBezTo>
                      <a:pt x="1745" y="227"/>
                      <a:pt x="1739" y="226"/>
                      <a:pt x="1739" y="228"/>
                    </a:cubicBezTo>
                    <a:cubicBezTo>
                      <a:pt x="1736" y="229"/>
                      <a:pt x="1731" y="230"/>
                      <a:pt x="1728" y="232"/>
                    </a:cubicBezTo>
                    <a:cubicBezTo>
                      <a:pt x="1726" y="232"/>
                      <a:pt x="1725" y="233"/>
                      <a:pt x="1723" y="233"/>
                    </a:cubicBezTo>
                    <a:cubicBezTo>
                      <a:pt x="1720" y="233"/>
                      <a:pt x="1719" y="232"/>
                      <a:pt x="1717" y="233"/>
                    </a:cubicBezTo>
                    <a:cubicBezTo>
                      <a:pt x="1716" y="236"/>
                      <a:pt x="1716" y="240"/>
                      <a:pt x="1715" y="243"/>
                    </a:cubicBezTo>
                    <a:cubicBezTo>
                      <a:pt x="1714" y="242"/>
                      <a:pt x="1710" y="241"/>
                      <a:pt x="1708" y="241"/>
                    </a:cubicBezTo>
                    <a:cubicBezTo>
                      <a:pt x="1706" y="241"/>
                      <a:pt x="1709" y="244"/>
                      <a:pt x="1705" y="243"/>
                    </a:cubicBezTo>
                    <a:cubicBezTo>
                      <a:pt x="1703" y="243"/>
                      <a:pt x="1703" y="242"/>
                      <a:pt x="1704" y="240"/>
                    </a:cubicBezTo>
                    <a:cubicBezTo>
                      <a:pt x="1701" y="239"/>
                      <a:pt x="1700" y="242"/>
                      <a:pt x="1700" y="245"/>
                    </a:cubicBezTo>
                    <a:cubicBezTo>
                      <a:pt x="1696" y="246"/>
                      <a:pt x="1696" y="243"/>
                      <a:pt x="1696" y="240"/>
                    </a:cubicBezTo>
                    <a:cubicBezTo>
                      <a:pt x="1695" y="241"/>
                      <a:pt x="1695" y="240"/>
                      <a:pt x="1694" y="242"/>
                    </a:cubicBezTo>
                    <a:cubicBezTo>
                      <a:pt x="1689" y="241"/>
                      <a:pt x="1691" y="246"/>
                      <a:pt x="1688" y="247"/>
                    </a:cubicBezTo>
                    <a:cubicBezTo>
                      <a:pt x="1685" y="249"/>
                      <a:pt x="1681" y="246"/>
                      <a:pt x="1679" y="247"/>
                    </a:cubicBezTo>
                    <a:cubicBezTo>
                      <a:pt x="1677" y="248"/>
                      <a:pt x="1676" y="249"/>
                      <a:pt x="1675" y="250"/>
                    </a:cubicBezTo>
                    <a:cubicBezTo>
                      <a:pt x="1673" y="251"/>
                      <a:pt x="1670" y="251"/>
                      <a:pt x="1668" y="252"/>
                    </a:cubicBezTo>
                    <a:cubicBezTo>
                      <a:pt x="1670" y="253"/>
                      <a:pt x="1675" y="255"/>
                      <a:pt x="1675" y="256"/>
                    </a:cubicBezTo>
                    <a:cubicBezTo>
                      <a:pt x="1672" y="256"/>
                      <a:pt x="1665" y="257"/>
                      <a:pt x="1663" y="260"/>
                    </a:cubicBezTo>
                    <a:cubicBezTo>
                      <a:pt x="1668" y="263"/>
                      <a:pt x="1659" y="263"/>
                      <a:pt x="1659" y="265"/>
                    </a:cubicBezTo>
                    <a:cubicBezTo>
                      <a:pt x="1658" y="265"/>
                      <a:pt x="1657" y="265"/>
                      <a:pt x="1657" y="265"/>
                    </a:cubicBezTo>
                    <a:cubicBezTo>
                      <a:pt x="1657" y="264"/>
                      <a:pt x="1657" y="263"/>
                      <a:pt x="1657" y="262"/>
                    </a:cubicBezTo>
                    <a:cubicBezTo>
                      <a:pt x="1656" y="262"/>
                      <a:pt x="1656" y="262"/>
                      <a:pt x="1655" y="262"/>
                    </a:cubicBezTo>
                    <a:cubicBezTo>
                      <a:pt x="1655" y="261"/>
                      <a:pt x="1655" y="259"/>
                      <a:pt x="1655" y="259"/>
                    </a:cubicBezTo>
                    <a:cubicBezTo>
                      <a:pt x="1656" y="259"/>
                      <a:pt x="1658" y="258"/>
                      <a:pt x="1659" y="259"/>
                    </a:cubicBezTo>
                    <a:cubicBezTo>
                      <a:pt x="1660" y="254"/>
                      <a:pt x="1650" y="257"/>
                      <a:pt x="1649" y="259"/>
                    </a:cubicBezTo>
                    <a:cubicBezTo>
                      <a:pt x="1648" y="260"/>
                      <a:pt x="1649" y="262"/>
                      <a:pt x="1649" y="263"/>
                    </a:cubicBezTo>
                    <a:cubicBezTo>
                      <a:pt x="1649" y="263"/>
                      <a:pt x="1645" y="265"/>
                      <a:pt x="1645" y="265"/>
                    </a:cubicBezTo>
                    <a:cubicBezTo>
                      <a:pt x="1643" y="266"/>
                      <a:pt x="1640" y="266"/>
                      <a:pt x="1638" y="268"/>
                    </a:cubicBezTo>
                    <a:cubicBezTo>
                      <a:pt x="1640" y="271"/>
                      <a:pt x="1643" y="267"/>
                      <a:pt x="1646" y="267"/>
                    </a:cubicBezTo>
                    <a:cubicBezTo>
                      <a:pt x="1645" y="270"/>
                      <a:pt x="1642" y="270"/>
                      <a:pt x="1640" y="271"/>
                    </a:cubicBezTo>
                    <a:cubicBezTo>
                      <a:pt x="1637" y="272"/>
                      <a:pt x="1638" y="274"/>
                      <a:pt x="1636" y="276"/>
                    </a:cubicBezTo>
                    <a:cubicBezTo>
                      <a:pt x="1634" y="278"/>
                      <a:pt x="1632" y="279"/>
                      <a:pt x="1630" y="281"/>
                    </a:cubicBezTo>
                    <a:cubicBezTo>
                      <a:pt x="1628" y="284"/>
                      <a:pt x="1629" y="286"/>
                      <a:pt x="1626" y="288"/>
                    </a:cubicBezTo>
                    <a:cubicBezTo>
                      <a:pt x="1624" y="289"/>
                      <a:pt x="1621" y="288"/>
                      <a:pt x="1622" y="292"/>
                    </a:cubicBezTo>
                    <a:cubicBezTo>
                      <a:pt x="1622" y="292"/>
                      <a:pt x="1624" y="295"/>
                      <a:pt x="1624" y="294"/>
                    </a:cubicBezTo>
                    <a:cubicBezTo>
                      <a:pt x="1624" y="296"/>
                      <a:pt x="1623" y="297"/>
                      <a:pt x="1620" y="297"/>
                    </a:cubicBezTo>
                    <a:cubicBezTo>
                      <a:pt x="1617" y="298"/>
                      <a:pt x="1610" y="297"/>
                      <a:pt x="1607" y="296"/>
                    </a:cubicBezTo>
                    <a:cubicBezTo>
                      <a:pt x="1602" y="295"/>
                      <a:pt x="1598" y="293"/>
                      <a:pt x="1593" y="295"/>
                    </a:cubicBezTo>
                    <a:cubicBezTo>
                      <a:pt x="1589" y="297"/>
                      <a:pt x="1587" y="300"/>
                      <a:pt x="1590" y="304"/>
                    </a:cubicBezTo>
                    <a:cubicBezTo>
                      <a:pt x="1591" y="301"/>
                      <a:pt x="1595" y="302"/>
                      <a:pt x="1597" y="303"/>
                    </a:cubicBezTo>
                    <a:cubicBezTo>
                      <a:pt x="1599" y="304"/>
                      <a:pt x="1599" y="305"/>
                      <a:pt x="1601" y="306"/>
                    </a:cubicBezTo>
                    <a:cubicBezTo>
                      <a:pt x="1602" y="306"/>
                      <a:pt x="1604" y="306"/>
                      <a:pt x="1606" y="306"/>
                    </a:cubicBezTo>
                    <a:cubicBezTo>
                      <a:pt x="1614" y="307"/>
                      <a:pt x="1611" y="316"/>
                      <a:pt x="1604" y="313"/>
                    </a:cubicBezTo>
                    <a:cubicBezTo>
                      <a:pt x="1605" y="308"/>
                      <a:pt x="1599" y="310"/>
                      <a:pt x="1597" y="311"/>
                    </a:cubicBezTo>
                    <a:cubicBezTo>
                      <a:pt x="1596" y="314"/>
                      <a:pt x="1598" y="315"/>
                      <a:pt x="1600" y="316"/>
                    </a:cubicBezTo>
                    <a:cubicBezTo>
                      <a:pt x="1599" y="317"/>
                      <a:pt x="1600" y="318"/>
                      <a:pt x="1599" y="319"/>
                    </a:cubicBezTo>
                    <a:cubicBezTo>
                      <a:pt x="1598" y="321"/>
                      <a:pt x="1596" y="321"/>
                      <a:pt x="1596" y="322"/>
                    </a:cubicBezTo>
                    <a:cubicBezTo>
                      <a:pt x="1594" y="324"/>
                      <a:pt x="1592" y="327"/>
                      <a:pt x="1591" y="329"/>
                    </a:cubicBezTo>
                    <a:cubicBezTo>
                      <a:pt x="1591" y="332"/>
                      <a:pt x="1594" y="334"/>
                      <a:pt x="1591" y="336"/>
                    </a:cubicBezTo>
                    <a:cubicBezTo>
                      <a:pt x="1589" y="338"/>
                      <a:pt x="1587" y="336"/>
                      <a:pt x="1585" y="338"/>
                    </a:cubicBezTo>
                    <a:cubicBezTo>
                      <a:pt x="1587" y="339"/>
                      <a:pt x="1585" y="340"/>
                      <a:pt x="1586" y="342"/>
                    </a:cubicBezTo>
                    <a:cubicBezTo>
                      <a:pt x="1587" y="343"/>
                      <a:pt x="1589" y="343"/>
                      <a:pt x="1589" y="344"/>
                    </a:cubicBezTo>
                    <a:cubicBezTo>
                      <a:pt x="1589" y="346"/>
                      <a:pt x="1589" y="348"/>
                      <a:pt x="1587" y="348"/>
                    </a:cubicBezTo>
                    <a:cubicBezTo>
                      <a:pt x="1585" y="348"/>
                      <a:pt x="1586" y="347"/>
                      <a:pt x="1585" y="346"/>
                    </a:cubicBezTo>
                    <a:cubicBezTo>
                      <a:pt x="1585" y="345"/>
                      <a:pt x="1584" y="343"/>
                      <a:pt x="1583" y="342"/>
                    </a:cubicBezTo>
                    <a:cubicBezTo>
                      <a:pt x="1584" y="343"/>
                      <a:pt x="1581" y="339"/>
                      <a:pt x="1582" y="339"/>
                    </a:cubicBezTo>
                    <a:cubicBezTo>
                      <a:pt x="1580" y="338"/>
                      <a:pt x="1573" y="340"/>
                      <a:pt x="1574" y="335"/>
                    </a:cubicBezTo>
                    <a:cubicBezTo>
                      <a:pt x="1581" y="338"/>
                      <a:pt x="1574" y="331"/>
                      <a:pt x="1572" y="329"/>
                    </a:cubicBezTo>
                    <a:cubicBezTo>
                      <a:pt x="1568" y="328"/>
                      <a:pt x="1563" y="329"/>
                      <a:pt x="1564" y="323"/>
                    </a:cubicBezTo>
                    <a:cubicBezTo>
                      <a:pt x="1562" y="323"/>
                      <a:pt x="1561" y="323"/>
                      <a:pt x="1559" y="324"/>
                    </a:cubicBezTo>
                    <a:cubicBezTo>
                      <a:pt x="1562" y="328"/>
                      <a:pt x="1553" y="330"/>
                      <a:pt x="1559" y="332"/>
                    </a:cubicBezTo>
                    <a:cubicBezTo>
                      <a:pt x="1561" y="332"/>
                      <a:pt x="1562" y="331"/>
                      <a:pt x="1564" y="331"/>
                    </a:cubicBezTo>
                    <a:cubicBezTo>
                      <a:pt x="1566" y="331"/>
                      <a:pt x="1567" y="332"/>
                      <a:pt x="1569" y="332"/>
                    </a:cubicBezTo>
                    <a:cubicBezTo>
                      <a:pt x="1568" y="333"/>
                      <a:pt x="1567" y="334"/>
                      <a:pt x="1567" y="336"/>
                    </a:cubicBezTo>
                    <a:cubicBezTo>
                      <a:pt x="1566" y="337"/>
                      <a:pt x="1564" y="337"/>
                      <a:pt x="1563" y="338"/>
                    </a:cubicBezTo>
                    <a:cubicBezTo>
                      <a:pt x="1562" y="338"/>
                      <a:pt x="1562" y="340"/>
                      <a:pt x="1561" y="340"/>
                    </a:cubicBezTo>
                    <a:cubicBezTo>
                      <a:pt x="1560" y="342"/>
                      <a:pt x="1557" y="342"/>
                      <a:pt x="1555" y="343"/>
                    </a:cubicBezTo>
                    <a:cubicBezTo>
                      <a:pt x="1555" y="343"/>
                      <a:pt x="1555" y="344"/>
                      <a:pt x="1555" y="344"/>
                    </a:cubicBezTo>
                    <a:cubicBezTo>
                      <a:pt x="1557" y="344"/>
                      <a:pt x="1559" y="345"/>
                      <a:pt x="1560" y="345"/>
                    </a:cubicBezTo>
                    <a:cubicBezTo>
                      <a:pt x="1560" y="346"/>
                      <a:pt x="1560" y="346"/>
                      <a:pt x="1559" y="346"/>
                    </a:cubicBezTo>
                    <a:cubicBezTo>
                      <a:pt x="1561" y="349"/>
                      <a:pt x="1564" y="348"/>
                      <a:pt x="1566" y="350"/>
                    </a:cubicBezTo>
                    <a:cubicBezTo>
                      <a:pt x="1563" y="352"/>
                      <a:pt x="1561" y="352"/>
                      <a:pt x="1559" y="354"/>
                    </a:cubicBezTo>
                    <a:cubicBezTo>
                      <a:pt x="1558" y="356"/>
                      <a:pt x="1558" y="360"/>
                      <a:pt x="1556" y="360"/>
                    </a:cubicBezTo>
                    <a:cubicBezTo>
                      <a:pt x="1555" y="363"/>
                      <a:pt x="1557" y="365"/>
                      <a:pt x="1560" y="365"/>
                    </a:cubicBezTo>
                    <a:cubicBezTo>
                      <a:pt x="1561" y="365"/>
                      <a:pt x="1566" y="362"/>
                      <a:pt x="1567" y="361"/>
                    </a:cubicBezTo>
                    <a:cubicBezTo>
                      <a:pt x="1568" y="363"/>
                      <a:pt x="1571" y="362"/>
                      <a:pt x="1571" y="359"/>
                    </a:cubicBezTo>
                    <a:cubicBezTo>
                      <a:pt x="1574" y="357"/>
                      <a:pt x="1568" y="355"/>
                      <a:pt x="1568" y="353"/>
                    </a:cubicBezTo>
                    <a:cubicBezTo>
                      <a:pt x="1570" y="351"/>
                      <a:pt x="1571" y="349"/>
                      <a:pt x="1574" y="350"/>
                    </a:cubicBezTo>
                    <a:cubicBezTo>
                      <a:pt x="1575" y="350"/>
                      <a:pt x="1576" y="352"/>
                      <a:pt x="1577" y="353"/>
                    </a:cubicBezTo>
                    <a:cubicBezTo>
                      <a:pt x="1578" y="353"/>
                      <a:pt x="1580" y="353"/>
                      <a:pt x="1581" y="353"/>
                    </a:cubicBezTo>
                    <a:cubicBezTo>
                      <a:pt x="1585" y="356"/>
                      <a:pt x="1579" y="355"/>
                      <a:pt x="1580" y="359"/>
                    </a:cubicBezTo>
                    <a:cubicBezTo>
                      <a:pt x="1580" y="360"/>
                      <a:pt x="1583" y="362"/>
                      <a:pt x="1583" y="362"/>
                    </a:cubicBezTo>
                    <a:cubicBezTo>
                      <a:pt x="1584" y="364"/>
                      <a:pt x="1584" y="365"/>
                      <a:pt x="1584" y="366"/>
                    </a:cubicBezTo>
                    <a:cubicBezTo>
                      <a:pt x="1580" y="365"/>
                      <a:pt x="1579" y="363"/>
                      <a:pt x="1574" y="364"/>
                    </a:cubicBezTo>
                    <a:cubicBezTo>
                      <a:pt x="1572" y="364"/>
                      <a:pt x="1565" y="365"/>
                      <a:pt x="1567" y="368"/>
                    </a:cubicBezTo>
                    <a:cubicBezTo>
                      <a:pt x="1568" y="371"/>
                      <a:pt x="1575" y="370"/>
                      <a:pt x="1574" y="375"/>
                    </a:cubicBezTo>
                    <a:cubicBezTo>
                      <a:pt x="1574" y="375"/>
                      <a:pt x="1573" y="375"/>
                      <a:pt x="1573" y="375"/>
                    </a:cubicBezTo>
                    <a:cubicBezTo>
                      <a:pt x="1570" y="369"/>
                      <a:pt x="1562" y="368"/>
                      <a:pt x="1563" y="376"/>
                    </a:cubicBezTo>
                    <a:cubicBezTo>
                      <a:pt x="1563" y="382"/>
                      <a:pt x="1570" y="382"/>
                      <a:pt x="1574" y="382"/>
                    </a:cubicBezTo>
                    <a:cubicBezTo>
                      <a:pt x="1575" y="386"/>
                      <a:pt x="1583" y="385"/>
                      <a:pt x="1585" y="389"/>
                    </a:cubicBezTo>
                    <a:cubicBezTo>
                      <a:pt x="1586" y="391"/>
                      <a:pt x="1582" y="398"/>
                      <a:pt x="1586" y="399"/>
                    </a:cubicBezTo>
                    <a:cubicBezTo>
                      <a:pt x="1586" y="404"/>
                      <a:pt x="1596" y="401"/>
                      <a:pt x="1598" y="404"/>
                    </a:cubicBezTo>
                    <a:cubicBezTo>
                      <a:pt x="1593" y="405"/>
                      <a:pt x="1588" y="404"/>
                      <a:pt x="1584" y="405"/>
                    </a:cubicBezTo>
                    <a:cubicBezTo>
                      <a:pt x="1583" y="405"/>
                      <a:pt x="1577" y="404"/>
                      <a:pt x="1578" y="407"/>
                    </a:cubicBezTo>
                    <a:cubicBezTo>
                      <a:pt x="1578" y="408"/>
                      <a:pt x="1583" y="407"/>
                      <a:pt x="1584" y="407"/>
                    </a:cubicBezTo>
                    <a:cubicBezTo>
                      <a:pt x="1584" y="409"/>
                      <a:pt x="1582" y="409"/>
                      <a:pt x="1581" y="409"/>
                    </a:cubicBezTo>
                    <a:cubicBezTo>
                      <a:pt x="1581" y="412"/>
                      <a:pt x="1580" y="415"/>
                      <a:pt x="1581" y="418"/>
                    </a:cubicBezTo>
                    <a:cubicBezTo>
                      <a:pt x="1585" y="418"/>
                      <a:pt x="1592" y="418"/>
                      <a:pt x="1590" y="412"/>
                    </a:cubicBezTo>
                    <a:cubicBezTo>
                      <a:pt x="1595" y="413"/>
                      <a:pt x="1594" y="414"/>
                      <a:pt x="1594" y="417"/>
                    </a:cubicBezTo>
                    <a:cubicBezTo>
                      <a:pt x="1595" y="419"/>
                      <a:pt x="1597" y="421"/>
                      <a:pt x="1597" y="423"/>
                    </a:cubicBezTo>
                    <a:cubicBezTo>
                      <a:pt x="1594" y="423"/>
                      <a:pt x="1592" y="421"/>
                      <a:pt x="1590" y="421"/>
                    </a:cubicBezTo>
                    <a:cubicBezTo>
                      <a:pt x="1587" y="420"/>
                      <a:pt x="1584" y="420"/>
                      <a:pt x="1581" y="420"/>
                    </a:cubicBezTo>
                    <a:cubicBezTo>
                      <a:pt x="1577" y="421"/>
                      <a:pt x="1571" y="421"/>
                      <a:pt x="1568" y="422"/>
                    </a:cubicBezTo>
                    <a:cubicBezTo>
                      <a:pt x="1565" y="424"/>
                      <a:pt x="1565" y="425"/>
                      <a:pt x="1563" y="426"/>
                    </a:cubicBezTo>
                    <a:cubicBezTo>
                      <a:pt x="1561" y="427"/>
                      <a:pt x="1558" y="426"/>
                      <a:pt x="1555" y="427"/>
                    </a:cubicBezTo>
                    <a:cubicBezTo>
                      <a:pt x="1548" y="430"/>
                      <a:pt x="1556" y="439"/>
                      <a:pt x="1545" y="438"/>
                    </a:cubicBezTo>
                    <a:cubicBezTo>
                      <a:pt x="1541" y="437"/>
                      <a:pt x="1540" y="435"/>
                      <a:pt x="1537" y="434"/>
                    </a:cubicBezTo>
                    <a:cubicBezTo>
                      <a:pt x="1532" y="431"/>
                      <a:pt x="1526" y="435"/>
                      <a:pt x="1522" y="437"/>
                    </a:cubicBezTo>
                    <a:cubicBezTo>
                      <a:pt x="1516" y="439"/>
                      <a:pt x="1509" y="440"/>
                      <a:pt x="1504" y="442"/>
                    </a:cubicBezTo>
                    <a:cubicBezTo>
                      <a:pt x="1487" y="448"/>
                      <a:pt x="1468" y="441"/>
                      <a:pt x="1451" y="445"/>
                    </a:cubicBezTo>
                    <a:cubicBezTo>
                      <a:pt x="1450" y="445"/>
                      <a:pt x="1447" y="445"/>
                      <a:pt x="1446" y="445"/>
                    </a:cubicBezTo>
                    <a:cubicBezTo>
                      <a:pt x="1443" y="446"/>
                      <a:pt x="1444" y="449"/>
                      <a:pt x="1442" y="450"/>
                    </a:cubicBezTo>
                    <a:cubicBezTo>
                      <a:pt x="1440" y="451"/>
                      <a:pt x="1437" y="450"/>
                      <a:pt x="1435" y="450"/>
                    </a:cubicBezTo>
                    <a:cubicBezTo>
                      <a:pt x="1434" y="450"/>
                      <a:pt x="1432" y="451"/>
                      <a:pt x="1430" y="451"/>
                    </a:cubicBezTo>
                    <a:cubicBezTo>
                      <a:pt x="1427" y="452"/>
                      <a:pt x="1422" y="451"/>
                      <a:pt x="1419" y="452"/>
                    </a:cubicBezTo>
                    <a:cubicBezTo>
                      <a:pt x="1419" y="453"/>
                      <a:pt x="1419" y="455"/>
                      <a:pt x="1419" y="456"/>
                    </a:cubicBezTo>
                    <a:cubicBezTo>
                      <a:pt x="1419" y="458"/>
                      <a:pt x="1421" y="458"/>
                      <a:pt x="1421" y="459"/>
                    </a:cubicBezTo>
                    <a:cubicBezTo>
                      <a:pt x="1423" y="463"/>
                      <a:pt x="1422" y="464"/>
                      <a:pt x="1419" y="467"/>
                    </a:cubicBezTo>
                    <a:cubicBezTo>
                      <a:pt x="1417" y="469"/>
                      <a:pt x="1415" y="470"/>
                      <a:pt x="1415" y="474"/>
                    </a:cubicBezTo>
                    <a:cubicBezTo>
                      <a:pt x="1415" y="478"/>
                      <a:pt x="1416" y="477"/>
                      <a:pt x="1419" y="479"/>
                    </a:cubicBezTo>
                    <a:cubicBezTo>
                      <a:pt x="1419" y="479"/>
                      <a:pt x="1424" y="485"/>
                      <a:pt x="1423" y="485"/>
                    </a:cubicBezTo>
                    <a:cubicBezTo>
                      <a:pt x="1421" y="485"/>
                      <a:pt x="1410" y="486"/>
                      <a:pt x="1415" y="490"/>
                    </a:cubicBezTo>
                    <a:cubicBezTo>
                      <a:pt x="1417" y="491"/>
                      <a:pt x="1420" y="490"/>
                      <a:pt x="1421" y="492"/>
                    </a:cubicBezTo>
                    <a:cubicBezTo>
                      <a:pt x="1422" y="494"/>
                      <a:pt x="1419" y="495"/>
                      <a:pt x="1417" y="495"/>
                    </a:cubicBezTo>
                    <a:cubicBezTo>
                      <a:pt x="1417" y="495"/>
                      <a:pt x="1417" y="496"/>
                      <a:pt x="1417" y="496"/>
                    </a:cubicBezTo>
                    <a:cubicBezTo>
                      <a:pt x="1421" y="496"/>
                      <a:pt x="1426" y="501"/>
                      <a:pt x="1427" y="504"/>
                    </a:cubicBezTo>
                    <a:cubicBezTo>
                      <a:pt x="1429" y="508"/>
                      <a:pt x="1427" y="513"/>
                      <a:pt x="1427" y="517"/>
                    </a:cubicBezTo>
                    <a:cubicBezTo>
                      <a:pt x="1426" y="522"/>
                      <a:pt x="1424" y="525"/>
                      <a:pt x="1423" y="529"/>
                    </a:cubicBezTo>
                    <a:cubicBezTo>
                      <a:pt x="1422" y="533"/>
                      <a:pt x="1422" y="539"/>
                      <a:pt x="1427" y="539"/>
                    </a:cubicBezTo>
                    <a:cubicBezTo>
                      <a:pt x="1428" y="542"/>
                      <a:pt x="1426" y="544"/>
                      <a:pt x="1425" y="547"/>
                    </a:cubicBezTo>
                    <a:cubicBezTo>
                      <a:pt x="1425" y="552"/>
                      <a:pt x="1430" y="557"/>
                      <a:pt x="1434" y="559"/>
                    </a:cubicBezTo>
                    <a:cubicBezTo>
                      <a:pt x="1439" y="563"/>
                      <a:pt x="1444" y="563"/>
                      <a:pt x="1450" y="564"/>
                    </a:cubicBezTo>
                    <a:cubicBezTo>
                      <a:pt x="1452" y="564"/>
                      <a:pt x="1456" y="565"/>
                      <a:pt x="1458" y="567"/>
                    </a:cubicBezTo>
                    <a:cubicBezTo>
                      <a:pt x="1459" y="567"/>
                      <a:pt x="1460" y="569"/>
                      <a:pt x="1462" y="570"/>
                    </a:cubicBezTo>
                    <a:cubicBezTo>
                      <a:pt x="1463" y="570"/>
                      <a:pt x="1464" y="570"/>
                      <a:pt x="1466" y="571"/>
                    </a:cubicBezTo>
                    <a:cubicBezTo>
                      <a:pt x="1469" y="574"/>
                      <a:pt x="1468" y="581"/>
                      <a:pt x="1464" y="583"/>
                    </a:cubicBezTo>
                    <a:cubicBezTo>
                      <a:pt x="1467" y="588"/>
                      <a:pt x="1473" y="588"/>
                      <a:pt x="1475" y="594"/>
                    </a:cubicBezTo>
                    <a:cubicBezTo>
                      <a:pt x="1475" y="596"/>
                      <a:pt x="1475" y="600"/>
                      <a:pt x="1475" y="601"/>
                    </a:cubicBezTo>
                    <a:cubicBezTo>
                      <a:pt x="1477" y="603"/>
                      <a:pt x="1483" y="602"/>
                      <a:pt x="1486" y="603"/>
                    </a:cubicBezTo>
                    <a:cubicBezTo>
                      <a:pt x="1490" y="603"/>
                      <a:pt x="1494" y="605"/>
                      <a:pt x="1496" y="609"/>
                    </a:cubicBezTo>
                    <a:cubicBezTo>
                      <a:pt x="1499" y="616"/>
                      <a:pt x="1493" y="615"/>
                      <a:pt x="1488" y="614"/>
                    </a:cubicBezTo>
                    <a:cubicBezTo>
                      <a:pt x="1483" y="613"/>
                      <a:pt x="1480" y="611"/>
                      <a:pt x="1474" y="614"/>
                    </a:cubicBezTo>
                    <a:cubicBezTo>
                      <a:pt x="1466" y="618"/>
                      <a:pt x="1457" y="620"/>
                      <a:pt x="1448" y="617"/>
                    </a:cubicBezTo>
                    <a:cubicBezTo>
                      <a:pt x="1446" y="616"/>
                      <a:pt x="1442" y="615"/>
                      <a:pt x="1440" y="613"/>
                    </a:cubicBezTo>
                    <a:cubicBezTo>
                      <a:pt x="1439" y="612"/>
                      <a:pt x="1440" y="608"/>
                      <a:pt x="1439" y="606"/>
                    </a:cubicBezTo>
                    <a:cubicBezTo>
                      <a:pt x="1437" y="601"/>
                      <a:pt x="1431" y="599"/>
                      <a:pt x="1429" y="594"/>
                    </a:cubicBezTo>
                    <a:cubicBezTo>
                      <a:pt x="1426" y="589"/>
                      <a:pt x="1428" y="586"/>
                      <a:pt x="1423" y="583"/>
                    </a:cubicBezTo>
                    <a:cubicBezTo>
                      <a:pt x="1417" y="581"/>
                      <a:pt x="1411" y="579"/>
                      <a:pt x="1406" y="576"/>
                    </a:cubicBezTo>
                    <a:cubicBezTo>
                      <a:pt x="1402" y="573"/>
                      <a:pt x="1399" y="567"/>
                      <a:pt x="1395" y="563"/>
                    </a:cubicBezTo>
                    <a:cubicBezTo>
                      <a:pt x="1387" y="557"/>
                      <a:pt x="1377" y="561"/>
                      <a:pt x="1369" y="560"/>
                    </a:cubicBezTo>
                    <a:cubicBezTo>
                      <a:pt x="1361" y="560"/>
                      <a:pt x="1351" y="560"/>
                      <a:pt x="1347" y="567"/>
                    </a:cubicBezTo>
                    <a:cubicBezTo>
                      <a:pt x="1346" y="569"/>
                      <a:pt x="1346" y="574"/>
                      <a:pt x="1343" y="575"/>
                    </a:cubicBezTo>
                    <a:cubicBezTo>
                      <a:pt x="1340" y="576"/>
                      <a:pt x="1340" y="572"/>
                      <a:pt x="1336" y="574"/>
                    </a:cubicBezTo>
                    <a:cubicBezTo>
                      <a:pt x="1342" y="577"/>
                      <a:pt x="1329" y="584"/>
                      <a:pt x="1339" y="588"/>
                    </a:cubicBezTo>
                    <a:cubicBezTo>
                      <a:pt x="1342" y="583"/>
                      <a:pt x="1349" y="582"/>
                      <a:pt x="1354" y="586"/>
                    </a:cubicBezTo>
                    <a:cubicBezTo>
                      <a:pt x="1356" y="588"/>
                      <a:pt x="1357" y="592"/>
                      <a:pt x="1357" y="595"/>
                    </a:cubicBezTo>
                    <a:cubicBezTo>
                      <a:pt x="1357" y="599"/>
                      <a:pt x="1356" y="600"/>
                      <a:pt x="1353" y="602"/>
                    </a:cubicBezTo>
                    <a:cubicBezTo>
                      <a:pt x="1349" y="606"/>
                      <a:pt x="1345" y="610"/>
                      <a:pt x="1339" y="606"/>
                    </a:cubicBezTo>
                    <a:cubicBezTo>
                      <a:pt x="1335" y="603"/>
                      <a:pt x="1332" y="597"/>
                      <a:pt x="1328" y="593"/>
                    </a:cubicBezTo>
                    <a:cubicBezTo>
                      <a:pt x="1327" y="592"/>
                      <a:pt x="1325" y="588"/>
                      <a:pt x="1323" y="587"/>
                    </a:cubicBezTo>
                    <a:cubicBezTo>
                      <a:pt x="1322" y="587"/>
                      <a:pt x="1317" y="588"/>
                      <a:pt x="1316" y="588"/>
                    </a:cubicBezTo>
                    <a:cubicBezTo>
                      <a:pt x="1311" y="590"/>
                      <a:pt x="1307" y="593"/>
                      <a:pt x="1303" y="596"/>
                    </a:cubicBezTo>
                    <a:cubicBezTo>
                      <a:pt x="1302" y="597"/>
                      <a:pt x="1296" y="600"/>
                      <a:pt x="1296" y="602"/>
                    </a:cubicBezTo>
                    <a:cubicBezTo>
                      <a:pt x="1296" y="602"/>
                      <a:pt x="1300" y="606"/>
                      <a:pt x="1301" y="608"/>
                    </a:cubicBezTo>
                    <a:cubicBezTo>
                      <a:pt x="1301" y="610"/>
                      <a:pt x="1301" y="612"/>
                      <a:pt x="1301" y="614"/>
                    </a:cubicBezTo>
                    <a:cubicBezTo>
                      <a:pt x="1302" y="617"/>
                      <a:pt x="1303" y="618"/>
                      <a:pt x="1304" y="620"/>
                    </a:cubicBezTo>
                    <a:cubicBezTo>
                      <a:pt x="1306" y="625"/>
                      <a:pt x="1303" y="628"/>
                      <a:pt x="1309" y="631"/>
                    </a:cubicBezTo>
                    <a:cubicBezTo>
                      <a:pt x="1313" y="633"/>
                      <a:pt x="1315" y="637"/>
                      <a:pt x="1318" y="639"/>
                    </a:cubicBezTo>
                    <a:cubicBezTo>
                      <a:pt x="1321" y="642"/>
                      <a:pt x="1323" y="641"/>
                      <a:pt x="1326" y="643"/>
                    </a:cubicBezTo>
                    <a:cubicBezTo>
                      <a:pt x="1328" y="644"/>
                      <a:pt x="1327" y="645"/>
                      <a:pt x="1328" y="646"/>
                    </a:cubicBezTo>
                    <a:cubicBezTo>
                      <a:pt x="1332" y="650"/>
                      <a:pt x="1339" y="655"/>
                      <a:pt x="1344" y="654"/>
                    </a:cubicBezTo>
                    <a:cubicBezTo>
                      <a:pt x="1343" y="653"/>
                      <a:pt x="1343" y="652"/>
                      <a:pt x="1345" y="652"/>
                    </a:cubicBezTo>
                    <a:cubicBezTo>
                      <a:pt x="1348" y="652"/>
                      <a:pt x="1347" y="653"/>
                      <a:pt x="1348" y="654"/>
                    </a:cubicBezTo>
                    <a:cubicBezTo>
                      <a:pt x="1348" y="655"/>
                      <a:pt x="1350" y="660"/>
                      <a:pt x="1352" y="655"/>
                    </a:cubicBezTo>
                    <a:cubicBezTo>
                      <a:pt x="1353" y="656"/>
                      <a:pt x="1357" y="656"/>
                      <a:pt x="1358" y="658"/>
                    </a:cubicBezTo>
                    <a:cubicBezTo>
                      <a:pt x="1358" y="658"/>
                      <a:pt x="1358" y="663"/>
                      <a:pt x="1358" y="665"/>
                    </a:cubicBezTo>
                    <a:cubicBezTo>
                      <a:pt x="1359" y="669"/>
                      <a:pt x="1359" y="673"/>
                      <a:pt x="1363" y="675"/>
                    </a:cubicBezTo>
                    <a:cubicBezTo>
                      <a:pt x="1364" y="678"/>
                      <a:pt x="1362" y="680"/>
                      <a:pt x="1362" y="682"/>
                    </a:cubicBezTo>
                    <a:cubicBezTo>
                      <a:pt x="1361" y="682"/>
                      <a:pt x="1359" y="682"/>
                      <a:pt x="1358" y="681"/>
                    </a:cubicBezTo>
                    <a:cubicBezTo>
                      <a:pt x="1356" y="680"/>
                      <a:pt x="1355" y="679"/>
                      <a:pt x="1354" y="678"/>
                    </a:cubicBezTo>
                    <a:cubicBezTo>
                      <a:pt x="1350" y="677"/>
                      <a:pt x="1349" y="677"/>
                      <a:pt x="1349" y="672"/>
                    </a:cubicBezTo>
                    <a:cubicBezTo>
                      <a:pt x="1347" y="661"/>
                      <a:pt x="1334" y="662"/>
                      <a:pt x="1325" y="661"/>
                    </a:cubicBezTo>
                    <a:cubicBezTo>
                      <a:pt x="1319" y="661"/>
                      <a:pt x="1313" y="660"/>
                      <a:pt x="1307" y="659"/>
                    </a:cubicBezTo>
                    <a:cubicBezTo>
                      <a:pt x="1300" y="659"/>
                      <a:pt x="1274" y="653"/>
                      <a:pt x="1278" y="641"/>
                    </a:cubicBezTo>
                    <a:cubicBezTo>
                      <a:pt x="1286" y="643"/>
                      <a:pt x="1280" y="634"/>
                      <a:pt x="1286" y="635"/>
                    </a:cubicBezTo>
                    <a:cubicBezTo>
                      <a:pt x="1286" y="632"/>
                      <a:pt x="1283" y="629"/>
                      <a:pt x="1283" y="627"/>
                    </a:cubicBezTo>
                    <a:cubicBezTo>
                      <a:pt x="1283" y="625"/>
                      <a:pt x="1285" y="624"/>
                      <a:pt x="1283" y="621"/>
                    </a:cubicBezTo>
                    <a:cubicBezTo>
                      <a:pt x="1281" y="616"/>
                      <a:pt x="1277" y="614"/>
                      <a:pt x="1278" y="607"/>
                    </a:cubicBezTo>
                    <a:cubicBezTo>
                      <a:pt x="1278" y="605"/>
                      <a:pt x="1278" y="603"/>
                      <a:pt x="1278" y="601"/>
                    </a:cubicBezTo>
                    <a:cubicBezTo>
                      <a:pt x="1279" y="599"/>
                      <a:pt x="1282" y="597"/>
                      <a:pt x="1282" y="595"/>
                    </a:cubicBezTo>
                    <a:cubicBezTo>
                      <a:pt x="1283" y="594"/>
                      <a:pt x="1282" y="591"/>
                      <a:pt x="1283" y="589"/>
                    </a:cubicBezTo>
                    <a:cubicBezTo>
                      <a:pt x="1284" y="586"/>
                      <a:pt x="1284" y="581"/>
                      <a:pt x="1286" y="578"/>
                    </a:cubicBezTo>
                    <a:cubicBezTo>
                      <a:pt x="1286" y="577"/>
                      <a:pt x="1287" y="574"/>
                      <a:pt x="1288" y="574"/>
                    </a:cubicBezTo>
                    <a:cubicBezTo>
                      <a:pt x="1289" y="574"/>
                      <a:pt x="1292" y="575"/>
                      <a:pt x="1291" y="576"/>
                    </a:cubicBezTo>
                    <a:cubicBezTo>
                      <a:pt x="1293" y="574"/>
                      <a:pt x="1292" y="572"/>
                      <a:pt x="1290" y="571"/>
                    </a:cubicBezTo>
                    <a:cubicBezTo>
                      <a:pt x="1292" y="567"/>
                      <a:pt x="1289" y="564"/>
                      <a:pt x="1287" y="560"/>
                    </a:cubicBezTo>
                    <a:cubicBezTo>
                      <a:pt x="1286" y="556"/>
                      <a:pt x="1285" y="552"/>
                      <a:pt x="1285" y="548"/>
                    </a:cubicBezTo>
                    <a:cubicBezTo>
                      <a:pt x="1289" y="548"/>
                      <a:pt x="1289" y="545"/>
                      <a:pt x="1288" y="543"/>
                    </a:cubicBezTo>
                    <a:cubicBezTo>
                      <a:pt x="1287" y="541"/>
                      <a:pt x="1285" y="541"/>
                      <a:pt x="1284" y="540"/>
                    </a:cubicBezTo>
                    <a:cubicBezTo>
                      <a:pt x="1283" y="539"/>
                      <a:pt x="1283" y="537"/>
                      <a:pt x="1282" y="535"/>
                    </a:cubicBezTo>
                    <a:cubicBezTo>
                      <a:pt x="1281" y="533"/>
                      <a:pt x="1280" y="534"/>
                      <a:pt x="1281" y="531"/>
                    </a:cubicBezTo>
                    <a:cubicBezTo>
                      <a:pt x="1281" y="531"/>
                      <a:pt x="1283" y="532"/>
                      <a:pt x="1284" y="531"/>
                    </a:cubicBezTo>
                    <a:cubicBezTo>
                      <a:pt x="1286" y="526"/>
                      <a:pt x="1274" y="514"/>
                      <a:pt x="1270" y="515"/>
                    </a:cubicBezTo>
                    <a:cubicBezTo>
                      <a:pt x="1268" y="515"/>
                      <a:pt x="1265" y="518"/>
                      <a:pt x="1265" y="519"/>
                    </a:cubicBezTo>
                    <a:cubicBezTo>
                      <a:pt x="1263" y="523"/>
                      <a:pt x="1268" y="528"/>
                      <a:pt x="1269" y="532"/>
                    </a:cubicBezTo>
                    <a:cubicBezTo>
                      <a:pt x="1271" y="538"/>
                      <a:pt x="1272" y="543"/>
                      <a:pt x="1273" y="549"/>
                    </a:cubicBezTo>
                    <a:cubicBezTo>
                      <a:pt x="1274" y="559"/>
                      <a:pt x="1276" y="573"/>
                      <a:pt x="1269" y="581"/>
                    </a:cubicBezTo>
                    <a:cubicBezTo>
                      <a:pt x="1266" y="584"/>
                      <a:pt x="1264" y="587"/>
                      <a:pt x="1261" y="590"/>
                    </a:cubicBezTo>
                    <a:cubicBezTo>
                      <a:pt x="1256" y="595"/>
                      <a:pt x="1248" y="598"/>
                      <a:pt x="1242" y="601"/>
                    </a:cubicBezTo>
                    <a:cubicBezTo>
                      <a:pt x="1238" y="604"/>
                      <a:pt x="1230" y="607"/>
                      <a:pt x="1230" y="612"/>
                    </a:cubicBezTo>
                    <a:cubicBezTo>
                      <a:pt x="1229" y="614"/>
                      <a:pt x="1232" y="615"/>
                      <a:pt x="1232" y="618"/>
                    </a:cubicBezTo>
                    <a:cubicBezTo>
                      <a:pt x="1232" y="619"/>
                      <a:pt x="1231" y="623"/>
                      <a:pt x="1230" y="624"/>
                    </a:cubicBezTo>
                    <a:cubicBezTo>
                      <a:pt x="1228" y="629"/>
                      <a:pt x="1224" y="632"/>
                      <a:pt x="1221" y="636"/>
                    </a:cubicBezTo>
                    <a:cubicBezTo>
                      <a:pt x="1219" y="638"/>
                      <a:pt x="1218" y="640"/>
                      <a:pt x="1218" y="643"/>
                    </a:cubicBezTo>
                    <a:cubicBezTo>
                      <a:pt x="1219" y="647"/>
                      <a:pt x="1227" y="651"/>
                      <a:pt x="1230" y="655"/>
                    </a:cubicBezTo>
                    <a:cubicBezTo>
                      <a:pt x="1232" y="657"/>
                      <a:pt x="1233" y="660"/>
                      <a:pt x="1234" y="663"/>
                    </a:cubicBezTo>
                    <a:cubicBezTo>
                      <a:pt x="1235" y="664"/>
                      <a:pt x="1236" y="671"/>
                      <a:pt x="1236" y="671"/>
                    </a:cubicBezTo>
                    <a:cubicBezTo>
                      <a:pt x="1237" y="672"/>
                      <a:pt x="1237" y="672"/>
                      <a:pt x="1237" y="674"/>
                    </a:cubicBezTo>
                    <a:cubicBezTo>
                      <a:pt x="1239" y="676"/>
                      <a:pt x="1241" y="677"/>
                      <a:pt x="1241" y="680"/>
                    </a:cubicBezTo>
                    <a:cubicBezTo>
                      <a:pt x="1242" y="682"/>
                      <a:pt x="1241" y="685"/>
                      <a:pt x="1241" y="687"/>
                    </a:cubicBezTo>
                    <a:cubicBezTo>
                      <a:pt x="1242" y="693"/>
                      <a:pt x="1249" y="696"/>
                      <a:pt x="1251" y="702"/>
                    </a:cubicBezTo>
                    <a:cubicBezTo>
                      <a:pt x="1252" y="707"/>
                      <a:pt x="1252" y="711"/>
                      <a:pt x="1251" y="716"/>
                    </a:cubicBezTo>
                    <a:cubicBezTo>
                      <a:pt x="1250" y="723"/>
                      <a:pt x="1246" y="729"/>
                      <a:pt x="1242" y="735"/>
                    </a:cubicBezTo>
                    <a:cubicBezTo>
                      <a:pt x="1241" y="737"/>
                      <a:pt x="1241" y="738"/>
                      <a:pt x="1240" y="739"/>
                    </a:cubicBezTo>
                    <a:cubicBezTo>
                      <a:pt x="1239" y="741"/>
                      <a:pt x="1237" y="743"/>
                      <a:pt x="1236" y="744"/>
                    </a:cubicBezTo>
                    <a:cubicBezTo>
                      <a:pt x="1236" y="747"/>
                      <a:pt x="1237" y="747"/>
                      <a:pt x="1238" y="749"/>
                    </a:cubicBezTo>
                    <a:cubicBezTo>
                      <a:pt x="1238" y="753"/>
                      <a:pt x="1237" y="758"/>
                      <a:pt x="1236" y="762"/>
                    </a:cubicBezTo>
                    <a:cubicBezTo>
                      <a:pt x="1235" y="767"/>
                      <a:pt x="1233" y="771"/>
                      <a:pt x="1232" y="776"/>
                    </a:cubicBezTo>
                    <a:cubicBezTo>
                      <a:pt x="1231" y="781"/>
                      <a:pt x="1235" y="786"/>
                      <a:pt x="1237" y="790"/>
                    </a:cubicBezTo>
                    <a:cubicBezTo>
                      <a:pt x="1239" y="794"/>
                      <a:pt x="1241" y="801"/>
                      <a:pt x="1241" y="805"/>
                    </a:cubicBezTo>
                    <a:cubicBezTo>
                      <a:pt x="1241" y="810"/>
                      <a:pt x="1238" y="814"/>
                      <a:pt x="1238" y="820"/>
                    </a:cubicBezTo>
                    <a:cubicBezTo>
                      <a:pt x="1239" y="825"/>
                      <a:pt x="1242" y="829"/>
                      <a:pt x="1247" y="825"/>
                    </a:cubicBezTo>
                    <a:cubicBezTo>
                      <a:pt x="1251" y="823"/>
                      <a:pt x="1255" y="822"/>
                      <a:pt x="1260" y="824"/>
                    </a:cubicBezTo>
                    <a:cubicBezTo>
                      <a:pt x="1262" y="826"/>
                      <a:pt x="1263" y="827"/>
                      <a:pt x="1265" y="827"/>
                    </a:cubicBezTo>
                    <a:cubicBezTo>
                      <a:pt x="1266" y="827"/>
                      <a:pt x="1272" y="826"/>
                      <a:pt x="1273" y="826"/>
                    </a:cubicBezTo>
                    <a:cubicBezTo>
                      <a:pt x="1275" y="825"/>
                      <a:pt x="1275" y="822"/>
                      <a:pt x="1277" y="820"/>
                    </a:cubicBezTo>
                    <a:cubicBezTo>
                      <a:pt x="1278" y="819"/>
                      <a:pt x="1280" y="819"/>
                      <a:pt x="1281" y="818"/>
                    </a:cubicBezTo>
                    <a:cubicBezTo>
                      <a:pt x="1281" y="818"/>
                      <a:pt x="1283" y="816"/>
                      <a:pt x="1283" y="816"/>
                    </a:cubicBezTo>
                    <a:cubicBezTo>
                      <a:pt x="1286" y="814"/>
                      <a:pt x="1295" y="814"/>
                      <a:pt x="1299" y="815"/>
                    </a:cubicBezTo>
                    <a:cubicBezTo>
                      <a:pt x="1304" y="816"/>
                      <a:pt x="1306" y="822"/>
                      <a:pt x="1312" y="823"/>
                    </a:cubicBezTo>
                    <a:cubicBezTo>
                      <a:pt x="1315" y="824"/>
                      <a:pt x="1316" y="822"/>
                      <a:pt x="1318" y="825"/>
                    </a:cubicBezTo>
                    <a:cubicBezTo>
                      <a:pt x="1320" y="828"/>
                      <a:pt x="1320" y="830"/>
                      <a:pt x="1323" y="832"/>
                    </a:cubicBezTo>
                    <a:cubicBezTo>
                      <a:pt x="1325" y="834"/>
                      <a:pt x="1328" y="834"/>
                      <a:pt x="1331" y="835"/>
                    </a:cubicBezTo>
                    <a:cubicBezTo>
                      <a:pt x="1332" y="836"/>
                      <a:pt x="1333" y="838"/>
                      <a:pt x="1335" y="839"/>
                    </a:cubicBezTo>
                    <a:cubicBezTo>
                      <a:pt x="1336" y="840"/>
                      <a:pt x="1337" y="839"/>
                      <a:pt x="1338" y="840"/>
                    </a:cubicBezTo>
                    <a:cubicBezTo>
                      <a:pt x="1342" y="842"/>
                      <a:pt x="1341" y="843"/>
                      <a:pt x="1342" y="847"/>
                    </a:cubicBezTo>
                    <a:cubicBezTo>
                      <a:pt x="1342" y="850"/>
                      <a:pt x="1344" y="851"/>
                      <a:pt x="1344" y="854"/>
                    </a:cubicBezTo>
                    <a:cubicBezTo>
                      <a:pt x="1345" y="856"/>
                      <a:pt x="1343" y="859"/>
                      <a:pt x="1343" y="862"/>
                    </a:cubicBezTo>
                    <a:cubicBezTo>
                      <a:pt x="1343" y="865"/>
                      <a:pt x="1344" y="866"/>
                      <a:pt x="1346" y="868"/>
                    </a:cubicBezTo>
                    <a:cubicBezTo>
                      <a:pt x="1347" y="869"/>
                      <a:pt x="1351" y="869"/>
                      <a:pt x="1347" y="872"/>
                    </a:cubicBezTo>
                    <a:cubicBezTo>
                      <a:pt x="1348" y="873"/>
                      <a:pt x="1347" y="875"/>
                      <a:pt x="1348" y="876"/>
                    </a:cubicBezTo>
                    <a:cubicBezTo>
                      <a:pt x="1349" y="878"/>
                      <a:pt x="1351" y="879"/>
                      <a:pt x="1353" y="881"/>
                    </a:cubicBezTo>
                    <a:cubicBezTo>
                      <a:pt x="1352" y="880"/>
                      <a:pt x="1355" y="885"/>
                      <a:pt x="1355" y="885"/>
                    </a:cubicBezTo>
                    <a:cubicBezTo>
                      <a:pt x="1356" y="890"/>
                      <a:pt x="1347" y="888"/>
                      <a:pt x="1344" y="890"/>
                    </a:cubicBezTo>
                    <a:cubicBezTo>
                      <a:pt x="1340" y="893"/>
                      <a:pt x="1338" y="898"/>
                      <a:pt x="1338" y="902"/>
                    </a:cubicBezTo>
                    <a:cubicBezTo>
                      <a:pt x="1338" y="905"/>
                      <a:pt x="1339" y="907"/>
                      <a:pt x="1339" y="910"/>
                    </a:cubicBezTo>
                    <a:cubicBezTo>
                      <a:pt x="1338" y="912"/>
                      <a:pt x="1337" y="913"/>
                      <a:pt x="1337" y="916"/>
                    </a:cubicBezTo>
                    <a:cubicBezTo>
                      <a:pt x="1336" y="920"/>
                      <a:pt x="1338" y="925"/>
                      <a:pt x="1342" y="927"/>
                    </a:cubicBezTo>
                    <a:cubicBezTo>
                      <a:pt x="1342" y="926"/>
                      <a:pt x="1342" y="926"/>
                      <a:pt x="1342" y="925"/>
                    </a:cubicBezTo>
                    <a:cubicBezTo>
                      <a:pt x="1346" y="925"/>
                      <a:pt x="1348" y="927"/>
                      <a:pt x="1345" y="930"/>
                    </a:cubicBezTo>
                    <a:cubicBezTo>
                      <a:pt x="1348" y="930"/>
                      <a:pt x="1352" y="927"/>
                      <a:pt x="1353" y="931"/>
                    </a:cubicBezTo>
                    <a:cubicBezTo>
                      <a:pt x="1359" y="930"/>
                      <a:pt x="1366" y="931"/>
                      <a:pt x="1372" y="931"/>
                    </a:cubicBezTo>
                    <a:cubicBezTo>
                      <a:pt x="1372" y="935"/>
                      <a:pt x="1362" y="938"/>
                      <a:pt x="1359" y="937"/>
                    </a:cubicBezTo>
                    <a:cubicBezTo>
                      <a:pt x="1359" y="937"/>
                      <a:pt x="1359" y="936"/>
                      <a:pt x="1359" y="936"/>
                    </a:cubicBezTo>
                    <a:cubicBezTo>
                      <a:pt x="1355" y="936"/>
                      <a:pt x="1353" y="937"/>
                      <a:pt x="1349" y="936"/>
                    </a:cubicBezTo>
                    <a:cubicBezTo>
                      <a:pt x="1346" y="935"/>
                      <a:pt x="1344" y="933"/>
                      <a:pt x="1341" y="931"/>
                    </a:cubicBezTo>
                    <a:cubicBezTo>
                      <a:pt x="1340" y="930"/>
                      <a:pt x="1338" y="930"/>
                      <a:pt x="1337" y="929"/>
                    </a:cubicBezTo>
                    <a:cubicBezTo>
                      <a:pt x="1336" y="929"/>
                      <a:pt x="1335" y="927"/>
                      <a:pt x="1334" y="926"/>
                    </a:cubicBezTo>
                    <a:cubicBezTo>
                      <a:pt x="1332" y="924"/>
                      <a:pt x="1326" y="923"/>
                      <a:pt x="1327" y="920"/>
                    </a:cubicBezTo>
                    <a:cubicBezTo>
                      <a:pt x="1330" y="920"/>
                      <a:pt x="1333" y="917"/>
                      <a:pt x="1333" y="914"/>
                    </a:cubicBezTo>
                    <a:cubicBezTo>
                      <a:pt x="1334" y="910"/>
                      <a:pt x="1330" y="909"/>
                      <a:pt x="1330" y="905"/>
                    </a:cubicBezTo>
                    <a:cubicBezTo>
                      <a:pt x="1329" y="900"/>
                      <a:pt x="1335" y="893"/>
                      <a:pt x="1332" y="888"/>
                    </a:cubicBezTo>
                    <a:cubicBezTo>
                      <a:pt x="1331" y="886"/>
                      <a:pt x="1329" y="888"/>
                      <a:pt x="1330" y="884"/>
                    </a:cubicBezTo>
                    <a:cubicBezTo>
                      <a:pt x="1330" y="882"/>
                      <a:pt x="1332" y="881"/>
                      <a:pt x="1332" y="879"/>
                    </a:cubicBezTo>
                    <a:cubicBezTo>
                      <a:pt x="1333" y="878"/>
                      <a:pt x="1331" y="876"/>
                      <a:pt x="1332" y="875"/>
                    </a:cubicBezTo>
                    <a:cubicBezTo>
                      <a:pt x="1332" y="873"/>
                      <a:pt x="1333" y="872"/>
                      <a:pt x="1333" y="870"/>
                    </a:cubicBezTo>
                    <a:cubicBezTo>
                      <a:pt x="1332" y="869"/>
                      <a:pt x="1332" y="868"/>
                      <a:pt x="1331" y="866"/>
                    </a:cubicBezTo>
                    <a:cubicBezTo>
                      <a:pt x="1330" y="865"/>
                      <a:pt x="1328" y="864"/>
                      <a:pt x="1327" y="863"/>
                    </a:cubicBezTo>
                    <a:cubicBezTo>
                      <a:pt x="1326" y="862"/>
                      <a:pt x="1326" y="860"/>
                      <a:pt x="1325" y="860"/>
                    </a:cubicBezTo>
                    <a:cubicBezTo>
                      <a:pt x="1325" y="859"/>
                      <a:pt x="1323" y="859"/>
                      <a:pt x="1323" y="858"/>
                    </a:cubicBezTo>
                    <a:cubicBezTo>
                      <a:pt x="1322" y="857"/>
                      <a:pt x="1320" y="856"/>
                      <a:pt x="1319" y="854"/>
                    </a:cubicBezTo>
                    <a:cubicBezTo>
                      <a:pt x="1314" y="850"/>
                      <a:pt x="1315" y="851"/>
                      <a:pt x="1317" y="846"/>
                    </a:cubicBezTo>
                    <a:cubicBezTo>
                      <a:pt x="1320" y="835"/>
                      <a:pt x="1310" y="832"/>
                      <a:pt x="1301" y="835"/>
                    </a:cubicBezTo>
                    <a:cubicBezTo>
                      <a:pt x="1290" y="838"/>
                      <a:pt x="1280" y="842"/>
                      <a:pt x="1269" y="846"/>
                    </a:cubicBezTo>
                    <a:cubicBezTo>
                      <a:pt x="1264" y="848"/>
                      <a:pt x="1257" y="851"/>
                      <a:pt x="1257" y="857"/>
                    </a:cubicBezTo>
                    <a:cubicBezTo>
                      <a:pt x="1256" y="861"/>
                      <a:pt x="1257" y="865"/>
                      <a:pt x="1256" y="869"/>
                    </a:cubicBezTo>
                    <a:cubicBezTo>
                      <a:pt x="1255" y="873"/>
                      <a:pt x="1252" y="875"/>
                      <a:pt x="1253" y="879"/>
                    </a:cubicBezTo>
                    <a:cubicBezTo>
                      <a:pt x="1253" y="883"/>
                      <a:pt x="1255" y="882"/>
                      <a:pt x="1257" y="884"/>
                    </a:cubicBezTo>
                    <a:cubicBezTo>
                      <a:pt x="1262" y="888"/>
                      <a:pt x="1263" y="894"/>
                      <a:pt x="1265" y="899"/>
                    </a:cubicBezTo>
                    <a:cubicBezTo>
                      <a:pt x="1268" y="907"/>
                      <a:pt x="1268" y="922"/>
                      <a:pt x="1263" y="929"/>
                    </a:cubicBezTo>
                    <a:cubicBezTo>
                      <a:pt x="1258" y="936"/>
                      <a:pt x="1250" y="940"/>
                      <a:pt x="1246" y="948"/>
                    </a:cubicBezTo>
                    <a:cubicBezTo>
                      <a:pt x="1245" y="949"/>
                      <a:pt x="1243" y="952"/>
                      <a:pt x="1242" y="953"/>
                    </a:cubicBezTo>
                    <a:cubicBezTo>
                      <a:pt x="1241" y="957"/>
                      <a:pt x="1243" y="956"/>
                      <a:pt x="1243" y="958"/>
                    </a:cubicBezTo>
                    <a:cubicBezTo>
                      <a:pt x="1245" y="962"/>
                      <a:pt x="1243" y="967"/>
                      <a:pt x="1242" y="971"/>
                    </a:cubicBezTo>
                    <a:cubicBezTo>
                      <a:pt x="1241" y="975"/>
                      <a:pt x="1239" y="978"/>
                      <a:pt x="1234" y="978"/>
                    </a:cubicBezTo>
                    <a:cubicBezTo>
                      <a:pt x="1235" y="988"/>
                      <a:pt x="1224" y="988"/>
                      <a:pt x="1220" y="993"/>
                    </a:cubicBezTo>
                    <a:cubicBezTo>
                      <a:pt x="1218" y="995"/>
                      <a:pt x="1218" y="997"/>
                      <a:pt x="1217" y="998"/>
                    </a:cubicBezTo>
                    <a:cubicBezTo>
                      <a:pt x="1214" y="1001"/>
                      <a:pt x="1213" y="1000"/>
                      <a:pt x="1210" y="1001"/>
                    </a:cubicBezTo>
                    <a:cubicBezTo>
                      <a:pt x="1206" y="1001"/>
                      <a:pt x="1200" y="1005"/>
                      <a:pt x="1200" y="1010"/>
                    </a:cubicBezTo>
                    <a:cubicBezTo>
                      <a:pt x="1200" y="1012"/>
                      <a:pt x="1203" y="1013"/>
                      <a:pt x="1202" y="1015"/>
                    </a:cubicBezTo>
                    <a:cubicBezTo>
                      <a:pt x="1200" y="1018"/>
                      <a:pt x="1199" y="1017"/>
                      <a:pt x="1196" y="1018"/>
                    </a:cubicBezTo>
                    <a:cubicBezTo>
                      <a:pt x="1196" y="1022"/>
                      <a:pt x="1199" y="1025"/>
                      <a:pt x="1193" y="1026"/>
                    </a:cubicBezTo>
                    <a:cubicBezTo>
                      <a:pt x="1191" y="1026"/>
                      <a:pt x="1187" y="1026"/>
                      <a:pt x="1186" y="1025"/>
                    </a:cubicBezTo>
                    <a:cubicBezTo>
                      <a:pt x="1185" y="1025"/>
                      <a:pt x="1184" y="1023"/>
                      <a:pt x="1183" y="1022"/>
                    </a:cubicBezTo>
                    <a:cubicBezTo>
                      <a:pt x="1182" y="1020"/>
                      <a:pt x="1180" y="1020"/>
                      <a:pt x="1179" y="1019"/>
                    </a:cubicBezTo>
                    <a:cubicBezTo>
                      <a:pt x="1175" y="1018"/>
                      <a:pt x="1171" y="1018"/>
                      <a:pt x="1167" y="1018"/>
                    </a:cubicBezTo>
                    <a:cubicBezTo>
                      <a:pt x="1161" y="1018"/>
                      <a:pt x="1156" y="1020"/>
                      <a:pt x="1150" y="1019"/>
                    </a:cubicBezTo>
                    <a:cubicBezTo>
                      <a:pt x="1144" y="1018"/>
                      <a:pt x="1139" y="1015"/>
                      <a:pt x="1134" y="1012"/>
                    </a:cubicBezTo>
                    <a:cubicBezTo>
                      <a:pt x="1128" y="1009"/>
                      <a:pt x="1123" y="1009"/>
                      <a:pt x="1119" y="1004"/>
                    </a:cubicBezTo>
                    <a:cubicBezTo>
                      <a:pt x="1118" y="1001"/>
                      <a:pt x="1117" y="1000"/>
                      <a:pt x="1117" y="997"/>
                    </a:cubicBezTo>
                    <a:cubicBezTo>
                      <a:pt x="1116" y="994"/>
                      <a:pt x="1116" y="992"/>
                      <a:pt x="1119" y="995"/>
                    </a:cubicBezTo>
                    <a:cubicBezTo>
                      <a:pt x="1120" y="996"/>
                      <a:pt x="1119" y="1002"/>
                      <a:pt x="1122" y="1001"/>
                    </a:cubicBezTo>
                    <a:cubicBezTo>
                      <a:pt x="1123" y="1001"/>
                      <a:pt x="1124" y="996"/>
                      <a:pt x="1125" y="995"/>
                    </a:cubicBezTo>
                    <a:cubicBezTo>
                      <a:pt x="1126" y="998"/>
                      <a:pt x="1126" y="1001"/>
                      <a:pt x="1127" y="1003"/>
                    </a:cubicBezTo>
                    <a:cubicBezTo>
                      <a:pt x="1128" y="1006"/>
                      <a:pt x="1131" y="1009"/>
                      <a:pt x="1134" y="1010"/>
                    </a:cubicBezTo>
                    <a:cubicBezTo>
                      <a:pt x="1136" y="1011"/>
                      <a:pt x="1141" y="1011"/>
                      <a:pt x="1142" y="1009"/>
                    </a:cubicBezTo>
                    <a:cubicBezTo>
                      <a:pt x="1144" y="1006"/>
                      <a:pt x="1142" y="1005"/>
                      <a:pt x="1140" y="1002"/>
                    </a:cubicBezTo>
                    <a:cubicBezTo>
                      <a:pt x="1142" y="1000"/>
                      <a:pt x="1142" y="997"/>
                      <a:pt x="1141" y="995"/>
                    </a:cubicBezTo>
                    <a:cubicBezTo>
                      <a:pt x="1139" y="992"/>
                      <a:pt x="1134" y="992"/>
                      <a:pt x="1131" y="990"/>
                    </a:cubicBezTo>
                    <a:cubicBezTo>
                      <a:pt x="1132" y="990"/>
                      <a:pt x="1132" y="990"/>
                      <a:pt x="1133" y="990"/>
                    </a:cubicBezTo>
                    <a:cubicBezTo>
                      <a:pt x="1134" y="983"/>
                      <a:pt x="1142" y="995"/>
                      <a:pt x="1143" y="995"/>
                    </a:cubicBezTo>
                    <a:cubicBezTo>
                      <a:pt x="1144" y="997"/>
                      <a:pt x="1145" y="997"/>
                      <a:pt x="1145" y="999"/>
                    </a:cubicBezTo>
                    <a:cubicBezTo>
                      <a:pt x="1146" y="1000"/>
                      <a:pt x="1144" y="1001"/>
                      <a:pt x="1145" y="1002"/>
                    </a:cubicBezTo>
                    <a:cubicBezTo>
                      <a:pt x="1145" y="1004"/>
                      <a:pt x="1148" y="1006"/>
                      <a:pt x="1150" y="1007"/>
                    </a:cubicBezTo>
                    <a:cubicBezTo>
                      <a:pt x="1157" y="1010"/>
                      <a:pt x="1162" y="1008"/>
                      <a:pt x="1168" y="1004"/>
                    </a:cubicBezTo>
                    <a:cubicBezTo>
                      <a:pt x="1171" y="1002"/>
                      <a:pt x="1172" y="1003"/>
                      <a:pt x="1175" y="1002"/>
                    </a:cubicBezTo>
                    <a:cubicBezTo>
                      <a:pt x="1177" y="1001"/>
                      <a:pt x="1180" y="1000"/>
                      <a:pt x="1181" y="997"/>
                    </a:cubicBezTo>
                    <a:cubicBezTo>
                      <a:pt x="1182" y="995"/>
                      <a:pt x="1180" y="993"/>
                      <a:pt x="1180" y="991"/>
                    </a:cubicBezTo>
                    <a:cubicBezTo>
                      <a:pt x="1179" y="987"/>
                      <a:pt x="1178" y="984"/>
                      <a:pt x="1176" y="980"/>
                    </a:cubicBezTo>
                    <a:cubicBezTo>
                      <a:pt x="1177" y="980"/>
                      <a:pt x="1182" y="983"/>
                      <a:pt x="1182" y="983"/>
                    </a:cubicBezTo>
                    <a:cubicBezTo>
                      <a:pt x="1184" y="983"/>
                      <a:pt x="1184" y="982"/>
                      <a:pt x="1185" y="980"/>
                    </a:cubicBezTo>
                    <a:cubicBezTo>
                      <a:pt x="1187" y="978"/>
                      <a:pt x="1189" y="974"/>
                      <a:pt x="1192" y="973"/>
                    </a:cubicBezTo>
                    <a:cubicBezTo>
                      <a:pt x="1192" y="972"/>
                      <a:pt x="1192" y="969"/>
                      <a:pt x="1192" y="968"/>
                    </a:cubicBezTo>
                    <a:cubicBezTo>
                      <a:pt x="1194" y="964"/>
                      <a:pt x="1195" y="967"/>
                      <a:pt x="1197" y="966"/>
                    </a:cubicBezTo>
                    <a:cubicBezTo>
                      <a:pt x="1200" y="964"/>
                      <a:pt x="1197" y="956"/>
                      <a:pt x="1193" y="957"/>
                    </a:cubicBezTo>
                    <a:cubicBezTo>
                      <a:pt x="1192" y="952"/>
                      <a:pt x="1202" y="955"/>
                      <a:pt x="1204" y="952"/>
                    </a:cubicBezTo>
                    <a:cubicBezTo>
                      <a:pt x="1205" y="950"/>
                      <a:pt x="1203" y="948"/>
                      <a:pt x="1203" y="946"/>
                    </a:cubicBezTo>
                    <a:cubicBezTo>
                      <a:pt x="1203" y="943"/>
                      <a:pt x="1205" y="943"/>
                      <a:pt x="1205" y="941"/>
                    </a:cubicBezTo>
                    <a:cubicBezTo>
                      <a:pt x="1206" y="938"/>
                      <a:pt x="1206" y="936"/>
                      <a:pt x="1206" y="934"/>
                    </a:cubicBezTo>
                    <a:cubicBezTo>
                      <a:pt x="1210" y="934"/>
                      <a:pt x="1213" y="932"/>
                      <a:pt x="1215" y="930"/>
                    </a:cubicBezTo>
                    <a:cubicBezTo>
                      <a:pt x="1216" y="928"/>
                      <a:pt x="1218" y="923"/>
                      <a:pt x="1220" y="928"/>
                    </a:cubicBezTo>
                    <a:cubicBezTo>
                      <a:pt x="1220" y="926"/>
                      <a:pt x="1220" y="923"/>
                      <a:pt x="1220" y="922"/>
                    </a:cubicBezTo>
                    <a:cubicBezTo>
                      <a:pt x="1221" y="919"/>
                      <a:pt x="1223" y="919"/>
                      <a:pt x="1224" y="917"/>
                    </a:cubicBezTo>
                    <a:cubicBezTo>
                      <a:pt x="1226" y="912"/>
                      <a:pt x="1220" y="905"/>
                      <a:pt x="1220" y="899"/>
                    </a:cubicBezTo>
                    <a:cubicBezTo>
                      <a:pt x="1219" y="891"/>
                      <a:pt x="1224" y="887"/>
                      <a:pt x="1228" y="880"/>
                    </a:cubicBezTo>
                    <a:cubicBezTo>
                      <a:pt x="1229" y="878"/>
                      <a:pt x="1229" y="875"/>
                      <a:pt x="1230" y="873"/>
                    </a:cubicBezTo>
                    <a:cubicBezTo>
                      <a:pt x="1232" y="871"/>
                      <a:pt x="1233" y="874"/>
                      <a:pt x="1233" y="876"/>
                    </a:cubicBezTo>
                    <a:cubicBezTo>
                      <a:pt x="1242" y="870"/>
                      <a:pt x="1222" y="855"/>
                      <a:pt x="1219" y="852"/>
                    </a:cubicBezTo>
                    <a:cubicBezTo>
                      <a:pt x="1216" y="849"/>
                      <a:pt x="1211" y="847"/>
                      <a:pt x="1209" y="844"/>
                    </a:cubicBezTo>
                    <a:cubicBezTo>
                      <a:pt x="1205" y="837"/>
                      <a:pt x="1204" y="826"/>
                      <a:pt x="1204" y="818"/>
                    </a:cubicBezTo>
                    <a:cubicBezTo>
                      <a:pt x="1205" y="818"/>
                      <a:pt x="1205" y="818"/>
                      <a:pt x="1205" y="818"/>
                    </a:cubicBezTo>
                    <a:cubicBezTo>
                      <a:pt x="1205" y="814"/>
                      <a:pt x="1210" y="814"/>
                      <a:pt x="1208" y="809"/>
                    </a:cubicBezTo>
                    <a:cubicBezTo>
                      <a:pt x="1208" y="807"/>
                      <a:pt x="1206" y="806"/>
                      <a:pt x="1206" y="804"/>
                    </a:cubicBezTo>
                    <a:cubicBezTo>
                      <a:pt x="1206" y="803"/>
                      <a:pt x="1208" y="801"/>
                      <a:pt x="1208" y="800"/>
                    </a:cubicBezTo>
                    <a:cubicBezTo>
                      <a:pt x="1210" y="794"/>
                      <a:pt x="1204" y="790"/>
                      <a:pt x="1205" y="784"/>
                    </a:cubicBezTo>
                    <a:cubicBezTo>
                      <a:pt x="1206" y="782"/>
                      <a:pt x="1208" y="780"/>
                      <a:pt x="1209" y="778"/>
                    </a:cubicBezTo>
                    <a:cubicBezTo>
                      <a:pt x="1210" y="776"/>
                      <a:pt x="1210" y="774"/>
                      <a:pt x="1210" y="772"/>
                    </a:cubicBezTo>
                    <a:cubicBezTo>
                      <a:pt x="1210" y="769"/>
                      <a:pt x="1209" y="767"/>
                      <a:pt x="1208" y="764"/>
                    </a:cubicBezTo>
                    <a:cubicBezTo>
                      <a:pt x="1207" y="762"/>
                      <a:pt x="1205" y="760"/>
                      <a:pt x="1205" y="757"/>
                    </a:cubicBezTo>
                    <a:cubicBezTo>
                      <a:pt x="1204" y="753"/>
                      <a:pt x="1208" y="751"/>
                      <a:pt x="1208" y="747"/>
                    </a:cubicBezTo>
                    <a:cubicBezTo>
                      <a:pt x="1208" y="743"/>
                      <a:pt x="1203" y="741"/>
                      <a:pt x="1203" y="737"/>
                    </a:cubicBezTo>
                    <a:cubicBezTo>
                      <a:pt x="1203" y="734"/>
                      <a:pt x="1205" y="731"/>
                      <a:pt x="1206" y="730"/>
                    </a:cubicBezTo>
                    <a:cubicBezTo>
                      <a:pt x="1208" y="727"/>
                      <a:pt x="1211" y="727"/>
                      <a:pt x="1212" y="724"/>
                    </a:cubicBezTo>
                    <a:cubicBezTo>
                      <a:pt x="1214" y="720"/>
                      <a:pt x="1211" y="714"/>
                      <a:pt x="1210" y="711"/>
                    </a:cubicBezTo>
                    <a:cubicBezTo>
                      <a:pt x="1209" y="704"/>
                      <a:pt x="1212" y="698"/>
                      <a:pt x="1212" y="691"/>
                    </a:cubicBezTo>
                    <a:cubicBezTo>
                      <a:pt x="1212" y="688"/>
                      <a:pt x="1212" y="685"/>
                      <a:pt x="1210" y="682"/>
                    </a:cubicBezTo>
                    <a:cubicBezTo>
                      <a:pt x="1209" y="681"/>
                      <a:pt x="1207" y="679"/>
                      <a:pt x="1207" y="676"/>
                    </a:cubicBezTo>
                    <a:cubicBezTo>
                      <a:pt x="1206" y="674"/>
                      <a:pt x="1209" y="674"/>
                      <a:pt x="1209" y="671"/>
                    </a:cubicBezTo>
                    <a:cubicBezTo>
                      <a:pt x="1210" y="664"/>
                      <a:pt x="1203" y="664"/>
                      <a:pt x="1199" y="661"/>
                    </a:cubicBezTo>
                    <a:cubicBezTo>
                      <a:pt x="1195" y="657"/>
                      <a:pt x="1194" y="653"/>
                      <a:pt x="1192" y="648"/>
                    </a:cubicBezTo>
                    <a:cubicBezTo>
                      <a:pt x="1190" y="644"/>
                      <a:pt x="1186" y="638"/>
                      <a:pt x="1187" y="634"/>
                    </a:cubicBezTo>
                    <a:cubicBezTo>
                      <a:pt x="1188" y="634"/>
                      <a:pt x="1189" y="633"/>
                      <a:pt x="1190" y="633"/>
                    </a:cubicBezTo>
                    <a:cubicBezTo>
                      <a:pt x="1189" y="630"/>
                      <a:pt x="1193" y="629"/>
                      <a:pt x="1195" y="627"/>
                    </a:cubicBezTo>
                    <a:cubicBezTo>
                      <a:pt x="1196" y="626"/>
                      <a:pt x="1195" y="622"/>
                      <a:pt x="1196" y="621"/>
                    </a:cubicBezTo>
                    <a:cubicBezTo>
                      <a:pt x="1198" y="618"/>
                      <a:pt x="1199" y="621"/>
                      <a:pt x="1200" y="617"/>
                    </a:cubicBezTo>
                    <a:cubicBezTo>
                      <a:pt x="1201" y="614"/>
                      <a:pt x="1200" y="611"/>
                      <a:pt x="1200" y="608"/>
                    </a:cubicBezTo>
                    <a:cubicBezTo>
                      <a:pt x="1201" y="604"/>
                      <a:pt x="1203" y="605"/>
                      <a:pt x="1204" y="602"/>
                    </a:cubicBezTo>
                    <a:cubicBezTo>
                      <a:pt x="1205" y="601"/>
                      <a:pt x="1205" y="597"/>
                      <a:pt x="1206" y="595"/>
                    </a:cubicBezTo>
                    <a:cubicBezTo>
                      <a:pt x="1206" y="592"/>
                      <a:pt x="1206" y="589"/>
                      <a:pt x="1207" y="587"/>
                    </a:cubicBezTo>
                    <a:cubicBezTo>
                      <a:pt x="1208" y="585"/>
                      <a:pt x="1209" y="584"/>
                      <a:pt x="1210" y="581"/>
                    </a:cubicBezTo>
                    <a:cubicBezTo>
                      <a:pt x="1210" y="579"/>
                      <a:pt x="1210" y="577"/>
                      <a:pt x="1210" y="575"/>
                    </a:cubicBezTo>
                    <a:cubicBezTo>
                      <a:pt x="1211" y="573"/>
                      <a:pt x="1213" y="572"/>
                      <a:pt x="1214" y="571"/>
                    </a:cubicBezTo>
                    <a:cubicBezTo>
                      <a:pt x="1215" y="568"/>
                      <a:pt x="1212" y="563"/>
                      <a:pt x="1212" y="560"/>
                    </a:cubicBezTo>
                    <a:cubicBezTo>
                      <a:pt x="1212" y="557"/>
                      <a:pt x="1213" y="553"/>
                      <a:pt x="1212" y="550"/>
                    </a:cubicBezTo>
                    <a:cubicBezTo>
                      <a:pt x="1212" y="546"/>
                      <a:pt x="1210" y="543"/>
                      <a:pt x="1213" y="539"/>
                    </a:cubicBezTo>
                    <a:cubicBezTo>
                      <a:pt x="1215" y="539"/>
                      <a:pt x="1216" y="540"/>
                      <a:pt x="1216" y="542"/>
                    </a:cubicBezTo>
                    <a:cubicBezTo>
                      <a:pt x="1216" y="540"/>
                      <a:pt x="1216" y="538"/>
                      <a:pt x="1216" y="536"/>
                    </a:cubicBezTo>
                    <a:cubicBezTo>
                      <a:pt x="1216" y="534"/>
                      <a:pt x="1219" y="534"/>
                      <a:pt x="1216" y="532"/>
                    </a:cubicBezTo>
                    <a:cubicBezTo>
                      <a:pt x="1214" y="532"/>
                      <a:pt x="1213" y="532"/>
                      <a:pt x="1212" y="534"/>
                    </a:cubicBezTo>
                    <a:cubicBezTo>
                      <a:pt x="1212" y="532"/>
                      <a:pt x="1212" y="531"/>
                      <a:pt x="1213" y="529"/>
                    </a:cubicBezTo>
                    <a:cubicBezTo>
                      <a:pt x="1210" y="527"/>
                      <a:pt x="1205" y="526"/>
                      <a:pt x="1201" y="524"/>
                    </a:cubicBezTo>
                    <a:cubicBezTo>
                      <a:pt x="1198" y="522"/>
                      <a:pt x="1194" y="520"/>
                      <a:pt x="1190" y="518"/>
                    </a:cubicBezTo>
                    <a:cubicBezTo>
                      <a:pt x="1188" y="517"/>
                      <a:pt x="1186" y="515"/>
                      <a:pt x="1183" y="514"/>
                    </a:cubicBezTo>
                    <a:cubicBezTo>
                      <a:pt x="1181" y="513"/>
                      <a:pt x="1179" y="514"/>
                      <a:pt x="1177" y="514"/>
                    </a:cubicBezTo>
                    <a:cubicBezTo>
                      <a:pt x="1169" y="515"/>
                      <a:pt x="1163" y="515"/>
                      <a:pt x="1156" y="515"/>
                    </a:cubicBezTo>
                    <a:cubicBezTo>
                      <a:pt x="1150" y="515"/>
                      <a:pt x="1144" y="515"/>
                      <a:pt x="1138" y="515"/>
                    </a:cubicBezTo>
                    <a:cubicBezTo>
                      <a:pt x="1136" y="516"/>
                      <a:pt x="1130" y="518"/>
                      <a:pt x="1128" y="517"/>
                    </a:cubicBezTo>
                    <a:cubicBezTo>
                      <a:pt x="1125" y="514"/>
                      <a:pt x="1131" y="513"/>
                      <a:pt x="1132" y="512"/>
                    </a:cubicBezTo>
                    <a:cubicBezTo>
                      <a:pt x="1137" y="506"/>
                      <a:pt x="1126" y="507"/>
                      <a:pt x="1123" y="509"/>
                    </a:cubicBezTo>
                    <a:cubicBezTo>
                      <a:pt x="1119" y="513"/>
                      <a:pt x="1119" y="518"/>
                      <a:pt x="1117" y="523"/>
                    </a:cubicBezTo>
                    <a:cubicBezTo>
                      <a:pt x="1116" y="525"/>
                      <a:pt x="1113" y="526"/>
                      <a:pt x="1112" y="528"/>
                    </a:cubicBezTo>
                    <a:cubicBezTo>
                      <a:pt x="1112" y="530"/>
                      <a:pt x="1113" y="532"/>
                      <a:pt x="1112" y="534"/>
                    </a:cubicBezTo>
                    <a:cubicBezTo>
                      <a:pt x="1112" y="535"/>
                      <a:pt x="1111" y="537"/>
                      <a:pt x="1110" y="538"/>
                    </a:cubicBezTo>
                    <a:cubicBezTo>
                      <a:pt x="1104" y="562"/>
                      <a:pt x="1105" y="588"/>
                      <a:pt x="1096" y="612"/>
                    </a:cubicBezTo>
                    <a:cubicBezTo>
                      <a:pt x="1094" y="617"/>
                      <a:pt x="1091" y="621"/>
                      <a:pt x="1088" y="625"/>
                    </a:cubicBezTo>
                    <a:cubicBezTo>
                      <a:pt x="1085" y="631"/>
                      <a:pt x="1082" y="633"/>
                      <a:pt x="1077" y="638"/>
                    </a:cubicBezTo>
                    <a:cubicBezTo>
                      <a:pt x="1073" y="641"/>
                      <a:pt x="1069" y="645"/>
                      <a:pt x="1064" y="649"/>
                    </a:cubicBezTo>
                    <a:cubicBezTo>
                      <a:pt x="1062" y="651"/>
                      <a:pt x="1057" y="653"/>
                      <a:pt x="1056" y="656"/>
                    </a:cubicBezTo>
                    <a:cubicBezTo>
                      <a:pt x="1055" y="659"/>
                      <a:pt x="1054" y="661"/>
                      <a:pt x="1052" y="664"/>
                    </a:cubicBezTo>
                    <a:cubicBezTo>
                      <a:pt x="1049" y="670"/>
                      <a:pt x="1048" y="677"/>
                      <a:pt x="1045" y="684"/>
                    </a:cubicBezTo>
                    <a:cubicBezTo>
                      <a:pt x="1042" y="691"/>
                      <a:pt x="1042" y="701"/>
                      <a:pt x="1043" y="708"/>
                    </a:cubicBezTo>
                    <a:cubicBezTo>
                      <a:pt x="1044" y="712"/>
                      <a:pt x="1045" y="715"/>
                      <a:pt x="1047" y="718"/>
                    </a:cubicBezTo>
                    <a:cubicBezTo>
                      <a:pt x="1048" y="721"/>
                      <a:pt x="1053" y="726"/>
                      <a:pt x="1056" y="726"/>
                    </a:cubicBezTo>
                    <a:cubicBezTo>
                      <a:pt x="1055" y="724"/>
                      <a:pt x="1052" y="723"/>
                      <a:pt x="1051" y="721"/>
                    </a:cubicBezTo>
                    <a:cubicBezTo>
                      <a:pt x="1049" y="718"/>
                      <a:pt x="1047" y="714"/>
                      <a:pt x="1046" y="711"/>
                    </a:cubicBezTo>
                    <a:cubicBezTo>
                      <a:pt x="1045" y="707"/>
                      <a:pt x="1044" y="705"/>
                      <a:pt x="1044" y="701"/>
                    </a:cubicBezTo>
                    <a:cubicBezTo>
                      <a:pt x="1044" y="695"/>
                      <a:pt x="1044" y="689"/>
                      <a:pt x="1047" y="684"/>
                    </a:cubicBezTo>
                    <a:cubicBezTo>
                      <a:pt x="1050" y="679"/>
                      <a:pt x="1053" y="676"/>
                      <a:pt x="1054" y="671"/>
                    </a:cubicBezTo>
                    <a:cubicBezTo>
                      <a:pt x="1057" y="671"/>
                      <a:pt x="1052" y="683"/>
                      <a:pt x="1051" y="684"/>
                    </a:cubicBezTo>
                    <a:cubicBezTo>
                      <a:pt x="1050" y="686"/>
                      <a:pt x="1048" y="686"/>
                      <a:pt x="1048" y="688"/>
                    </a:cubicBezTo>
                    <a:cubicBezTo>
                      <a:pt x="1048" y="691"/>
                      <a:pt x="1050" y="690"/>
                      <a:pt x="1051" y="692"/>
                    </a:cubicBezTo>
                    <a:cubicBezTo>
                      <a:pt x="1051" y="694"/>
                      <a:pt x="1050" y="695"/>
                      <a:pt x="1050" y="697"/>
                    </a:cubicBezTo>
                    <a:cubicBezTo>
                      <a:pt x="1053" y="694"/>
                      <a:pt x="1056" y="695"/>
                      <a:pt x="1059" y="693"/>
                    </a:cubicBezTo>
                    <a:cubicBezTo>
                      <a:pt x="1060" y="692"/>
                      <a:pt x="1059" y="691"/>
                      <a:pt x="1061" y="691"/>
                    </a:cubicBezTo>
                    <a:cubicBezTo>
                      <a:pt x="1063" y="691"/>
                      <a:pt x="1064" y="692"/>
                      <a:pt x="1065" y="693"/>
                    </a:cubicBezTo>
                    <a:cubicBezTo>
                      <a:pt x="1067" y="694"/>
                      <a:pt x="1068" y="700"/>
                      <a:pt x="1068" y="703"/>
                    </a:cubicBezTo>
                    <a:cubicBezTo>
                      <a:pt x="1067" y="707"/>
                      <a:pt x="1064" y="710"/>
                      <a:pt x="1064" y="714"/>
                    </a:cubicBezTo>
                    <a:cubicBezTo>
                      <a:pt x="1064" y="718"/>
                      <a:pt x="1067" y="719"/>
                      <a:pt x="1065" y="723"/>
                    </a:cubicBezTo>
                    <a:cubicBezTo>
                      <a:pt x="1063" y="729"/>
                      <a:pt x="1059" y="739"/>
                      <a:pt x="1064" y="744"/>
                    </a:cubicBezTo>
                    <a:cubicBezTo>
                      <a:pt x="1064" y="744"/>
                      <a:pt x="1065" y="745"/>
                      <a:pt x="1066" y="745"/>
                    </a:cubicBezTo>
                    <a:cubicBezTo>
                      <a:pt x="1067" y="746"/>
                      <a:pt x="1067" y="747"/>
                      <a:pt x="1067" y="748"/>
                    </a:cubicBezTo>
                    <a:cubicBezTo>
                      <a:pt x="1068" y="750"/>
                      <a:pt x="1068" y="750"/>
                      <a:pt x="1067" y="753"/>
                    </a:cubicBezTo>
                    <a:cubicBezTo>
                      <a:pt x="1067" y="754"/>
                      <a:pt x="1067" y="756"/>
                      <a:pt x="1066" y="757"/>
                    </a:cubicBezTo>
                    <a:cubicBezTo>
                      <a:pt x="1065" y="757"/>
                      <a:pt x="1061" y="759"/>
                      <a:pt x="1061" y="759"/>
                    </a:cubicBezTo>
                    <a:cubicBezTo>
                      <a:pt x="1055" y="761"/>
                      <a:pt x="1060" y="755"/>
                      <a:pt x="1060" y="752"/>
                    </a:cubicBezTo>
                    <a:cubicBezTo>
                      <a:pt x="1053" y="752"/>
                      <a:pt x="1056" y="762"/>
                      <a:pt x="1054" y="765"/>
                    </a:cubicBezTo>
                    <a:cubicBezTo>
                      <a:pt x="1054" y="766"/>
                      <a:pt x="1053" y="774"/>
                      <a:pt x="1053" y="776"/>
                    </a:cubicBezTo>
                    <a:cubicBezTo>
                      <a:pt x="1053" y="780"/>
                      <a:pt x="1053" y="783"/>
                      <a:pt x="1053" y="787"/>
                    </a:cubicBezTo>
                    <a:cubicBezTo>
                      <a:pt x="1053" y="791"/>
                      <a:pt x="1055" y="793"/>
                      <a:pt x="1056" y="797"/>
                    </a:cubicBezTo>
                    <a:cubicBezTo>
                      <a:pt x="1056" y="799"/>
                      <a:pt x="1056" y="800"/>
                      <a:pt x="1057" y="802"/>
                    </a:cubicBezTo>
                    <a:cubicBezTo>
                      <a:pt x="1059" y="804"/>
                      <a:pt x="1061" y="805"/>
                      <a:pt x="1063" y="806"/>
                    </a:cubicBezTo>
                    <a:cubicBezTo>
                      <a:pt x="1063" y="806"/>
                      <a:pt x="1064" y="801"/>
                      <a:pt x="1064" y="801"/>
                    </a:cubicBezTo>
                    <a:cubicBezTo>
                      <a:pt x="1066" y="801"/>
                      <a:pt x="1068" y="797"/>
                      <a:pt x="1068" y="796"/>
                    </a:cubicBezTo>
                    <a:cubicBezTo>
                      <a:pt x="1069" y="794"/>
                      <a:pt x="1068" y="791"/>
                      <a:pt x="1068" y="789"/>
                    </a:cubicBezTo>
                    <a:cubicBezTo>
                      <a:pt x="1063" y="789"/>
                      <a:pt x="1060" y="790"/>
                      <a:pt x="1059" y="795"/>
                    </a:cubicBezTo>
                    <a:cubicBezTo>
                      <a:pt x="1059" y="795"/>
                      <a:pt x="1058" y="795"/>
                      <a:pt x="1058" y="795"/>
                    </a:cubicBezTo>
                    <a:cubicBezTo>
                      <a:pt x="1058" y="794"/>
                      <a:pt x="1058" y="792"/>
                      <a:pt x="1057" y="791"/>
                    </a:cubicBezTo>
                    <a:cubicBezTo>
                      <a:pt x="1057" y="789"/>
                      <a:pt x="1055" y="788"/>
                      <a:pt x="1055" y="787"/>
                    </a:cubicBezTo>
                    <a:cubicBezTo>
                      <a:pt x="1057" y="786"/>
                      <a:pt x="1058" y="785"/>
                      <a:pt x="1060" y="784"/>
                    </a:cubicBezTo>
                    <a:cubicBezTo>
                      <a:pt x="1059" y="783"/>
                      <a:pt x="1059" y="782"/>
                      <a:pt x="1059" y="781"/>
                    </a:cubicBezTo>
                    <a:cubicBezTo>
                      <a:pt x="1061" y="782"/>
                      <a:pt x="1063" y="784"/>
                      <a:pt x="1066" y="786"/>
                    </a:cubicBezTo>
                    <a:cubicBezTo>
                      <a:pt x="1067" y="787"/>
                      <a:pt x="1068" y="786"/>
                      <a:pt x="1069" y="787"/>
                    </a:cubicBezTo>
                    <a:cubicBezTo>
                      <a:pt x="1071" y="787"/>
                      <a:pt x="1071" y="788"/>
                      <a:pt x="1072" y="788"/>
                    </a:cubicBezTo>
                    <a:cubicBezTo>
                      <a:pt x="1075" y="790"/>
                      <a:pt x="1076" y="791"/>
                      <a:pt x="1078" y="793"/>
                    </a:cubicBezTo>
                    <a:cubicBezTo>
                      <a:pt x="1080" y="795"/>
                      <a:pt x="1083" y="798"/>
                      <a:pt x="1086" y="797"/>
                    </a:cubicBezTo>
                    <a:cubicBezTo>
                      <a:pt x="1086" y="795"/>
                      <a:pt x="1086" y="794"/>
                      <a:pt x="1086" y="793"/>
                    </a:cubicBezTo>
                    <a:cubicBezTo>
                      <a:pt x="1091" y="793"/>
                      <a:pt x="1085" y="809"/>
                      <a:pt x="1086" y="812"/>
                    </a:cubicBezTo>
                    <a:cubicBezTo>
                      <a:pt x="1087" y="817"/>
                      <a:pt x="1091" y="821"/>
                      <a:pt x="1093" y="827"/>
                    </a:cubicBezTo>
                    <a:cubicBezTo>
                      <a:pt x="1095" y="832"/>
                      <a:pt x="1097" y="836"/>
                      <a:pt x="1102" y="839"/>
                    </a:cubicBezTo>
                    <a:cubicBezTo>
                      <a:pt x="1105" y="840"/>
                      <a:pt x="1106" y="840"/>
                      <a:pt x="1108" y="839"/>
                    </a:cubicBezTo>
                    <a:cubicBezTo>
                      <a:pt x="1110" y="838"/>
                      <a:pt x="1112" y="836"/>
                      <a:pt x="1115" y="838"/>
                    </a:cubicBezTo>
                    <a:cubicBezTo>
                      <a:pt x="1115" y="838"/>
                      <a:pt x="1115" y="839"/>
                      <a:pt x="1115" y="839"/>
                    </a:cubicBezTo>
                    <a:cubicBezTo>
                      <a:pt x="1113" y="839"/>
                      <a:pt x="1112" y="839"/>
                      <a:pt x="1110" y="840"/>
                    </a:cubicBezTo>
                    <a:cubicBezTo>
                      <a:pt x="1110" y="843"/>
                      <a:pt x="1114" y="842"/>
                      <a:pt x="1115" y="844"/>
                    </a:cubicBezTo>
                    <a:cubicBezTo>
                      <a:pt x="1114" y="846"/>
                      <a:pt x="1113" y="848"/>
                      <a:pt x="1112" y="850"/>
                    </a:cubicBezTo>
                    <a:cubicBezTo>
                      <a:pt x="1111" y="852"/>
                      <a:pt x="1111" y="854"/>
                      <a:pt x="1110" y="857"/>
                    </a:cubicBezTo>
                    <a:cubicBezTo>
                      <a:pt x="1109" y="863"/>
                      <a:pt x="1106" y="867"/>
                      <a:pt x="1103" y="872"/>
                    </a:cubicBezTo>
                    <a:cubicBezTo>
                      <a:pt x="1101" y="876"/>
                      <a:pt x="1101" y="880"/>
                      <a:pt x="1100" y="884"/>
                    </a:cubicBezTo>
                    <a:cubicBezTo>
                      <a:pt x="1099" y="889"/>
                      <a:pt x="1098" y="888"/>
                      <a:pt x="1095" y="890"/>
                    </a:cubicBezTo>
                    <a:cubicBezTo>
                      <a:pt x="1094" y="891"/>
                      <a:pt x="1095" y="892"/>
                      <a:pt x="1093" y="892"/>
                    </a:cubicBezTo>
                    <a:cubicBezTo>
                      <a:pt x="1093" y="892"/>
                      <a:pt x="1091" y="890"/>
                      <a:pt x="1091" y="890"/>
                    </a:cubicBezTo>
                    <a:cubicBezTo>
                      <a:pt x="1091" y="888"/>
                      <a:pt x="1090" y="885"/>
                      <a:pt x="1092" y="885"/>
                    </a:cubicBezTo>
                    <a:cubicBezTo>
                      <a:pt x="1092" y="880"/>
                      <a:pt x="1091" y="878"/>
                      <a:pt x="1088" y="875"/>
                    </a:cubicBezTo>
                    <a:cubicBezTo>
                      <a:pt x="1087" y="875"/>
                      <a:pt x="1085" y="875"/>
                      <a:pt x="1084" y="874"/>
                    </a:cubicBezTo>
                    <a:cubicBezTo>
                      <a:pt x="1084" y="874"/>
                      <a:pt x="1084" y="872"/>
                      <a:pt x="1083" y="872"/>
                    </a:cubicBezTo>
                    <a:cubicBezTo>
                      <a:pt x="1081" y="870"/>
                      <a:pt x="1080" y="870"/>
                      <a:pt x="1078" y="868"/>
                    </a:cubicBezTo>
                    <a:cubicBezTo>
                      <a:pt x="1076" y="866"/>
                      <a:pt x="1076" y="865"/>
                      <a:pt x="1074" y="862"/>
                    </a:cubicBezTo>
                    <a:cubicBezTo>
                      <a:pt x="1073" y="861"/>
                      <a:pt x="1070" y="858"/>
                      <a:pt x="1070" y="858"/>
                    </a:cubicBezTo>
                    <a:cubicBezTo>
                      <a:pt x="1068" y="857"/>
                      <a:pt x="1066" y="857"/>
                      <a:pt x="1064" y="856"/>
                    </a:cubicBezTo>
                    <a:cubicBezTo>
                      <a:pt x="1063" y="855"/>
                      <a:pt x="1060" y="847"/>
                      <a:pt x="1059" y="847"/>
                    </a:cubicBezTo>
                    <a:cubicBezTo>
                      <a:pt x="1062" y="847"/>
                      <a:pt x="1067" y="852"/>
                      <a:pt x="1069" y="851"/>
                    </a:cubicBezTo>
                    <a:cubicBezTo>
                      <a:pt x="1074" y="848"/>
                      <a:pt x="1062" y="845"/>
                      <a:pt x="1061" y="845"/>
                    </a:cubicBezTo>
                    <a:cubicBezTo>
                      <a:pt x="1057" y="844"/>
                      <a:pt x="1050" y="842"/>
                      <a:pt x="1048" y="839"/>
                    </a:cubicBezTo>
                    <a:cubicBezTo>
                      <a:pt x="1044" y="835"/>
                      <a:pt x="1042" y="831"/>
                      <a:pt x="1038" y="827"/>
                    </a:cubicBezTo>
                    <a:cubicBezTo>
                      <a:pt x="1034" y="824"/>
                      <a:pt x="1029" y="825"/>
                      <a:pt x="1024" y="823"/>
                    </a:cubicBezTo>
                    <a:cubicBezTo>
                      <a:pt x="1020" y="821"/>
                      <a:pt x="1016" y="820"/>
                      <a:pt x="1012" y="818"/>
                    </a:cubicBezTo>
                    <a:cubicBezTo>
                      <a:pt x="1012" y="818"/>
                      <a:pt x="1003" y="810"/>
                      <a:pt x="1004" y="813"/>
                    </a:cubicBezTo>
                    <a:cubicBezTo>
                      <a:pt x="1003" y="807"/>
                      <a:pt x="998" y="804"/>
                      <a:pt x="994" y="801"/>
                    </a:cubicBezTo>
                    <a:cubicBezTo>
                      <a:pt x="991" y="797"/>
                      <a:pt x="986" y="794"/>
                      <a:pt x="981" y="792"/>
                    </a:cubicBezTo>
                    <a:cubicBezTo>
                      <a:pt x="969" y="785"/>
                      <a:pt x="956" y="780"/>
                      <a:pt x="942" y="778"/>
                    </a:cubicBezTo>
                    <a:cubicBezTo>
                      <a:pt x="930" y="776"/>
                      <a:pt x="918" y="776"/>
                      <a:pt x="907" y="770"/>
                    </a:cubicBezTo>
                    <a:cubicBezTo>
                      <a:pt x="904" y="768"/>
                      <a:pt x="894" y="766"/>
                      <a:pt x="891" y="770"/>
                    </a:cubicBezTo>
                    <a:cubicBezTo>
                      <a:pt x="890" y="771"/>
                      <a:pt x="892" y="776"/>
                      <a:pt x="891" y="778"/>
                    </a:cubicBezTo>
                    <a:cubicBezTo>
                      <a:pt x="891" y="779"/>
                      <a:pt x="889" y="783"/>
                      <a:pt x="887" y="783"/>
                    </a:cubicBezTo>
                    <a:cubicBezTo>
                      <a:pt x="883" y="784"/>
                      <a:pt x="883" y="781"/>
                      <a:pt x="879" y="783"/>
                    </a:cubicBezTo>
                    <a:cubicBezTo>
                      <a:pt x="876" y="785"/>
                      <a:pt x="877" y="788"/>
                      <a:pt x="877" y="791"/>
                    </a:cubicBezTo>
                    <a:cubicBezTo>
                      <a:pt x="878" y="794"/>
                      <a:pt x="878" y="795"/>
                      <a:pt x="879" y="798"/>
                    </a:cubicBezTo>
                    <a:cubicBezTo>
                      <a:pt x="882" y="803"/>
                      <a:pt x="886" y="808"/>
                      <a:pt x="888" y="813"/>
                    </a:cubicBezTo>
                    <a:cubicBezTo>
                      <a:pt x="889" y="816"/>
                      <a:pt x="887" y="819"/>
                      <a:pt x="888" y="822"/>
                    </a:cubicBezTo>
                    <a:cubicBezTo>
                      <a:pt x="888" y="823"/>
                      <a:pt x="891" y="828"/>
                      <a:pt x="891" y="828"/>
                    </a:cubicBezTo>
                    <a:cubicBezTo>
                      <a:pt x="892" y="826"/>
                      <a:pt x="892" y="823"/>
                      <a:pt x="893" y="822"/>
                    </a:cubicBezTo>
                    <a:cubicBezTo>
                      <a:pt x="893" y="821"/>
                      <a:pt x="893" y="821"/>
                      <a:pt x="894" y="821"/>
                    </a:cubicBezTo>
                    <a:cubicBezTo>
                      <a:pt x="895" y="824"/>
                      <a:pt x="896" y="825"/>
                      <a:pt x="896" y="828"/>
                    </a:cubicBezTo>
                    <a:cubicBezTo>
                      <a:pt x="896" y="831"/>
                      <a:pt x="897" y="832"/>
                      <a:pt x="897" y="835"/>
                    </a:cubicBezTo>
                    <a:cubicBezTo>
                      <a:pt x="896" y="838"/>
                      <a:pt x="895" y="839"/>
                      <a:pt x="899" y="841"/>
                    </a:cubicBezTo>
                    <a:cubicBezTo>
                      <a:pt x="893" y="840"/>
                      <a:pt x="892" y="844"/>
                      <a:pt x="890" y="847"/>
                    </a:cubicBezTo>
                    <a:cubicBezTo>
                      <a:pt x="887" y="851"/>
                      <a:pt x="884" y="855"/>
                      <a:pt x="879" y="856"/>
                    </a:cubicBezTo>
                    <a:cubicBezTo>
                      <a:pt x="876" y="856"/>
                      <a:pt x="870" y="853"/>
                      <a:pt x="867" y="856"/>
                    </a:cubicBezTo>
                    <a:cubicBezTo>
                      <a:pt x="865" y="859"/>
                      <a:pt x="867" y="862"/>
                      <a:pt x="868" y="864"/>
                    </a:cubicBezTo>
                    <a:cubicBezTo>
                      <a:pt x="869" y="867"/>
                      <a:pt x="870" y="869"/>
                      <a:pt x="870" y="872"/>
                    </a:cubicBezTo>
                    <a:cubicBezTo>
                      <a:pt x="870" y="874"/>
                      <a:pt x="869" y="876"/>
                      <a:pt x="867" y="877"/>
                    </a:cubicBezTo>
                    <a:cubicBezTo>
                      <a:pt x="866" y="878"/>
                      <a:pt x="864" y="881"/>
                      <a:pt x="863" y="881"/>
                    </a:cubicBezTo>
                    <a:cubicBezTo>
                      <a:pt x="860" y="882"/>
                      <a:pt x="858" y="879"/>
                      <a:pt x="855" y="878"/>
                    </a:cubicBezTo>
                    <a:cubicBezTo>
                      <a:pt x="853" y="878"/>
                      <a:pt x="849" y="877"/>
                      <a:pt x="848" y="874"/>
                    </a:cubicBezTo>
                    <a:cubicBezTo>
                      <a:pt x="848" y="872"/>
                      <a:pt x="849" y="871"/>
                      <a:pt x="849" y="869"/>
                    </a:cubicBezTo>
                    <a:cubicBezTo>
                      <a:pt x="849" y="866"/>
                      <a:pt x="848" y="866"/>
                      <a:pt x="848" y="863"/>
                    </a:cubicBezTo>
                    <a:cubicBezTo>
                      <a:pt x="849" y="862"/>
                      <a:pt x="849" y="859"/>
                      <a:pt x="850" y="857"/>
                    </a:cubicBezTo>
                    <a:cubicBezTo>
                      <a:pt x="852" y="857"/>
                      <a:pt x="858" y="859"/>
                      <a:pt x="859" y="857"/>
                    </a:cubicBezTo>
                    <a:cubicBezTo>
                      <a:pt x="860" y="855"/>
                      <a:pt x="857" y="855"/>
                      <a:pt x="856" y="854"/>
                    </a:cubicBezTo>
                    <a:cubicBezTo>
                      <a:pt x="854" y="853"/>
                      <a:pt x="854" y="852"/>
                      <a:pt x="853" y="851"/>
                    </a:cubicBezTo>
                    <a:cubicBezTo>
                      <a:pt x="860" y="851"/>
                      <a:pt x="853" y="847"/>
                      <a:pt x="853" y="844"/>
                    </a:cubicBezTo>
                    <a:cubicBezTo>
                      <a:pt x="850" y="844"/>
                      <a:pt x="849" y="838"/>
                      <a:pt x="845" y="838"/>
                    </a:cubicBezTo>
                    <a:cubicBezTo>
                      <a:pt x="845" y="836"/>
                      <a:pt x="852" y="836"/>
                      <a:pt x="854" y="835"/>
                    </a:cubicBezTo>
                    <a:cubicBezTo>
                      <a:pt x="853" y="833"/>
                      <a:pt x="846" y="833"/>
                      <a:pt x="844" y="833"/>
                    </a:cubicBezTo>
                    <a:cubicBezTo>
                      <a:pt x="839" y="834"/>
                      <a:pt x="834" y="838"/>
                      <a:pt x="829" y="841"/>
                    </a:cubicBezTo>
                    <a:cubicBezTo>
                      <a:pt x="828" y="841"/>
                      <a:pt x="826" y="843"/>
                      <a:pt x="824" y="843"/>
                    </a:cubicBezTo>
                    <a:cubicBezTo>
                      <a:pt x="823" y="844"/>
                      <a:pt x="822" y="843"/>
                      <a:pt x="821" y="844"/>
                    </a:cubicBezTo>
                    <a:cubicBezTo>
                      <a:pt x="820" y="844"/>
                      <a:pt x="820" y="846"/>
                      <a:pt x="819" y="846"/>
                    </a:cubicBezTo>
                    <a:cubicBezTo>
                      <a:pt x="815" y="848"/>
                      <a:pt x="798" y="849"/>
                      <a:pt x="797" y="853"/>
                    </a:cubicBezTo>
                    <a:cubicBezTo>
                      <a:pt x="801" y="855"/>
                      <a:pt x="804" y="852"/>
                      <a:pt x="808" y="852"/>
                    </a:cubicBezTo>
                    <a:cubicBezTo>
                      <a:pt x="808" y="853"/>
                      <a:pt x="807" y="854"/>
                      <a:pt x="807" y="855"/>
                    </a:cubicBezTo>
                    <a:cubicBezTo>
                      <a:pt x="807" y="857"/>
                      <a:pt x="805" y="859"/>
                      <a:pt x="804" y="861"/>
                    </a:cubicBezTo>
                    <a:cubicBezTo>
                      <a:pt x="803" y="864"/>
                      <a:pt x="804" y="864"/>
                      <a:pt x="801" y="866"/>
                    </a:cubicBezTo>
                    <a:cubicBezTo>
                      <a:pt x="799" y="867"/>
                      <a:pt x="799" y="867"/>
                      <a:pt x="796" y="867"/>
                    </a:cubicBezTo>
                    <a:cubicBezTo>
                      <a:pt x="794" y="867"/>
                      <a:pt x="791" y="867"/>
                      <a:pt x="789" y="865"/>
                    </a:cubicBezTo>
                    <a:cubicBezTo>
                      <a:pt x="787" y="863"/>
                      <a:pt x="786" y="862"/>
                      <a:pt x="784" y="861"/>
                    </a:cubicBezTo>
                    <a:cubicBezTo>
                      <a:pt x="780" y="859"/>
                      <a:pt x="780" y="862"/>
                      <a:pt x="777" y="863"/>
                    </a:cubicBezTo>
                    <a:cubicBezTo>
                      <a:pt x="773" y="864"/>
                      <a:pt x="770" y="860"/>
                      <a:pt x="767" y="860"/>
                    </a:cubicBezTo>
                    <a:cubicBezTo>
                      <a:pt x="761" y="859"/>
                      <a:pt x="762" y="863"/>
                      <a:pt x="758" y="864"/>
                    </a:cubicBezTo>
                    <a:cubicBezTo>
                      <a:pt x="756" y="865"/>
                      <a:pt x="755" y="864"/>
                      <a:pt x="754" y="864"/>
                    </a:cubicBezTo>
                    <a:cubicBezTo>
                      <a:pt x="749" y="865"/>
                      <a:pt x="748" y="865"/>
                      <a:pt x="745" y="868"/>
                    </a:cubicBezTo>
                    <a:cubicBezTo>
                      <a:pt x="743" y="870"/>
                      <a:pt x="740" y="872"/>
                      <a:pt x="738" y="874"/>
                    </a:cubicBezTo>
                    <a:cubicBezTo>
                      <a:pt x="737" y="876"/>
                      <a:pt x="737" y="878"/>
                      <a:pt x="736" y="880"/>
                    </a:cubicBezTo>
                    <a:cubicBezTo>
                      <a:pt x="735" y="882"/>
                      <a:pt x="734" y="882"/>
                      <a:pt x="735" y="885"/>
                    </a:cubicBezTo>
                    <a:cubicBezTo>
                      <a:pt x="735" y="886"/>
                      <a:pt x="736" y="886"/>
                      <a:pt x="736" y="887"/>
                    </a:cubicBezTo>
                    <a:cubicBezTo>
                      <a:pt x="736" y="888"/>
                      <a:pt x="735" y="888"/>
                      <a:pt x="735" y="889"/>
                    </a:cubicBezTo>
                    <a:cubicBezTo>
                      <a:pt x="735" y="891"/>
                      <a:pt x="736" y="896"/>
                      <a:pt x="732" y="895"/>
                    </a:cubicBezTo>
                    <a:cubicBezTo>
                      <a:pt x="729" y="894"/>
                      <a:pt x="728" y="888"/>
                      <a:pt x="727" y="886"/>
                    </a:cubicBezTo>
                    <a:cubicBezTo>
                      <a:pt x="726" y="885"/>
                      <a:pt x="724" y="884"/>
                      <a:pt x="723" y="883"/>
                    </a:cubicBezTo>
                    <a:cubicBezTo>
                      <a:pt x="723" y="883"/>
                      <a:pt x="720" y="880"/>
                      <a:pt x="721" y="881"/>
                    </a:cubicBezTo>
                    <a:cubicBezTo>
                      <a:pt x="720" y="880"/>
                      <a:pt x="720" y="881"/>
                      <a:pt x="719" y="881"/>
                    </a:cubicBezTo>
                    <a:cubicBezTo>
                      <a:pt x="719" y="882"/>
                      <a:pt x="717" y="883"/>
                      <a:pt x="717" y="884"/>
                    </a:cubicBezTo>
                    <a:cubicBezTo>
                      <a:pt x="716" y="884"/>
                      <a:pt x="715" y="884"/>
                      <a:pt x="714" y="886"/>
                    </a:cubicBezTo>
                    <a:cubicBezTo>
                      <a:pt x="713" y="888"/>
                      <a:pt x="714" y="889"/>
                      <a:pt x="711" y="889"/>
                    </a:cubicBezTo>
                    <a:cubicBezTo>
                      <a:pt x="709" y="889"/>
                      <a:pt x="708" y="887"/>
                      <a:pt x="705" y="887"/>
                    </a:cubicBezTo>
                    <a:cubicBezTo>
                      <a:pt x="703" y="887"/>
                      <a:pt x="700" y="886"/>
                      <a:pt x="699" y="886"/>
                    </a:cubicBezTo>
                    <a:cubicBezTo>
                      <a:pt x="696" y="887"/>
                      <a:pt x="695" y="889"/>
                      <a:pt x="693" y="888"/>
                    </a:cubicBezTo>
                    <a:cubicBezTo>
                      <a:pt x="691" y="887"/>
                      <a:pt x="691" y="884"/>
                      <a:pt x="692" y="883"/>
                    </a:cubicBezTo>
                    <a:cubicBezTo>
                      <a:pt x="693" y="882"/>
                      <a:pt x="696" y="880"/>
                      <a:pt x="697" y="880"/>
                    </a:cubicBezTo>
                    <a:cubicBezTo>
                      <a:pt x="699" y="880"/>
                      <a:pt x="700" y="882"/>
                      <a:pt x="702" y="882"/>
                    </a:cubicBezTo>
                    <a:cubicBezTo>
                      <a:pt x="701" y="878"/>
                      <a:pt x="704" y="880"/>
                      <a:pt x="705" y="882"/>
                    </a:cubicBezTo>
                    <a:cubicBezTo>
                      <a:pt x="707" y="883"/>
                      <a:pt x="708" y="886"/>
                      <a:pt x="710" y="885"/>
                    </a:cubicBezTo>
                    <a:cubicBezTo>
                      <a:pt x="710" y="883"/>
                      <a:pt x="712" y="880"/>
                      <a:pt x="711" y="878"/>
                    </a:cubicBezTo>
                    <a:cubicBezTo>
                      <a:pt x="710" y="874"/>
                      <a:pt x="710" y="871"/>
                      <a:pt x="709" y="868"/>
                    </a:cubicBezTo>
                    <a:cubicBezTo>
                      <a:pt x="708" y="868"/>
                      <a:pt x="708" y="865"/>
                      <a:pt x="707" y="864"/>
                    </a:cubicBezTo>
                    <a:cubicBezTo>
                      <a:pt x="705" y="863"/>
                      <a:pt x="704" y="862"/>
                      <a:pt x="704" y="859"/>
                    </a:cubicBezTo>
                    <a:cubicBezTo>
                      <a:pt x="705" y="857"/>
                      <a:pt x="707" y="857"/>
                      <a:pt x="707" y="855"/>
                    </a:cubicBezTo>
                    <a:cubicBezTo>
                      <a:pt x="708" y="854"/>
                      <a:pt x="707" y="852"/>
                      <a:pt x="707" y="851"/>
                    </a:cubicBezTo>
                    <a:cubicBezTo>
                      <a:pt x="708" y="848"/>
                      <a:pt x="713" y="848"/>
                      <a:pt x="711" y="844"/>
                    </a:cubicBezTo>
                    <a:cubicBezTo>
                      <a:pt x="709" y="842"/>
                      <a:pt x="704" y="842"/>
                      <a:pt x="701" y="842"/>
                    </a:cubicBezTo>
                    <a:cubicBezTo>
                      <a:pt x="702" y="840"/>
                      <a:pt x="705" y="839"/>
                      <a:pt x="707" y="839"/>
                    </a:cubicBezTo>
                    <a:cubicBezTo>
                      <a:pt x="708" y="838"/>
                      <a:pt x="708" y="837"/>
                      <a:pt x="709" y="837"/>
                    </a:cubicBezTo>
                    <a:cubicBezTo>
                      <a:pt x="709" y="837"/>
                      <a:pt x="711" y="838"/>
                      <a:pt x="711" y="837"/>
                    </a:cubicBezTo>
                    <a:cubicBezTo>
                      <a:pt x="712" y="837"/>
                      <a:pt x="714" y="836"/>
                      <a:pt x="715" y="836"/>
                    </a:cubicBezTo>
                    <a:cubicBezTo>
                      <a:pt x="720" y="834"/>
                      <a:pt x="726" y="836"/>
                      <a:pt x="731" y="834"/>
                    </a:cubicBezTo>
                    <a:cubicBezTo>
                      <a:pt x="730" y="831"/>
                      <a:pt x="719" y="833"/>
                      <a:pt x="716" y="833"/>
                    </a:cubicBezTo>
                    <a:cubicBezTo>
                      <a:pt x="709" y="834"/>
                      <a:pt x="704" y="836"/>
                      <a:pt x="698" y="839"/>
                    </a:cubicBezTo>
                    <a:cubicBezTo>
                      <a:pt x="694" y="841"/>
                      <a:pt x="689" y="843"/>
                      <a:pt x="686" y="846"/>
                    </a:cubicBezTo>
                    <a:cubicBezTo>
                      <a:pt x="682" y="849"/>
                      <a:pt x="678" y="852"/>
                      <a:pt x="675" y="854"/>
                    </a:cubicBezTo>
                    <a:cubicBezTo>
                      <a:pt x="672" y="856"/>
                      <a:pt x="669" y="857"/>
                      <a:pt x="666" y="860"/>
                    </a:cubicBezTo>
                    <a:cubicBezTo>
                      <a:pt x="663" y="863"/>
                      <a:pt x="667" y="864"/>
                      <a:pt x="670" y="865"/>
                    </a:cubicBezTo>
                    <a:cubicBezTo>
                      <a:pt x="673" y="865"/>
                      <a:pt x="672" y="867"/>
                      <a:pt x="674" y="868"/>
                    </a:cubicBezTo>
                    <a:cubicBezTo>
                      <a:pt x="675" y="870"/>
                      <a:pt x="677" y="869"/>
                      <a:pt x="677" y="872"/>
                    </a:cubicBezTo>
                    <a:cubicBezTo>
                      <a:pt x="677" y="875"/>
                      <a:pt x="675" y="874"/>
                      <a:pt x="673" y="875"/>
                    </a:cubicBezTo>
                    <a:cubicBezTo>
                      <a:pt x="671" y="877"/>
                      <a:pt x="669" y="884"/>
                      <a:pt x="665" y="881"/>
                    </a:cubicBezTo>
                    <a:cubicBezTo>
                      <a:pt x="662" y="879"/>
                      <a:pt x="664" y="878"/>
                      <a:pt x="666" y="877"/>
                    </a:cubicBezTo>
                    <a:cubicBezTo>
                      <a:pt x="667" y="875"/>
                      <a:pt x="667" y="873"/>
                      <a:pt x="668" y="872"/>
                    </a:cubicBezTo>
                    <a:cubicBezTo>
                      <a:pt x="668" y="872"/>
                      <a:pt x="668" y="872"/>
                      <a:pt x="668" y="872"/>
                    </a:cubicBezTo>
                    <a:cubicBezTo>
                      <a:pt x="663" y="870"/>
                      <a:pt x="662" y="868"/>
                      <a:pt x="665" y="864"/>
                    </a:cubicBezTo>
                    <a:cubicBezTo>
                      <a:pt x="661" y="864"/>
                      <a:pt x="657" y="868"/>
                      <a:pt x="654" y="869"/>
                    </a:cubicBezTo>
                    <a:cubicBezTo>
                      <a:pt x="650" y="870"/>
                      <a:pt x="645" y="869"/>
                      <a:pt x="645" y="874"/>
                    </a:cubicBezTo>
                    <a:cubicBezTo>
                      <a:pt x="642" y="874"/>
                      <a:pt x="640" y="877"/>
                      <a:pt x="638" y="878"/>
                    </a:cubicBezTo>
                    <a:cubicBezTo>
                      <a:pt x="635" y="879"/>
                      <a:pt x="631" y="881"/>
                      <a:pt x="628" y="880"/>
                    </a:cubicBezTo>
                    <a:cubicBezTo>
                      <a:pt x="629" y="877"/>
                      <a:pt x="634" y="874"/>
                      <a:pt x="637" y="874"/>
                    </a:cubicBezTo>
                    <a:cubicBezTo>
                      <a:pt x="640" y="874"/>
                      <a:pt x="646" y="874"/>
                      <a:pt x="644" y="869"/>
                    </a:cubicBezTo>
                    <a:cubicBezTo>
                      <a:pt x="641" y="869"/>
                      <a:pt x="637" y="869"/>
                      <a:pt x="634" y="870"/>
                    </a:cubicBezTo>
                    <a:cubicBezTo>
                      <a:pt x="631" y="872"/>
                      <a:pt x="628" y="875"/>
                      <a:pt x="626" y="877"/>
                    </a:cubicBezTo>
                    <a:cubicBezTo>
                      <a:pt x="623" y="881"/>
                      <a:pt x="622" y="884"/>
                      <a:pt x="618" y="887"/>
                    </a:cubicBezTo>
                    <a:cubicBezTo>
                      <a:pt x="614" y="890"/>
                      <a:pt x="611" y="894"/>
                      <a:pt x="607" y="897"/>
                    </a:cubicBezTo>
                    <a:cubicBezTo>
                      <a:pt x="605" y="898"/>
                      <a:pt x="604" y="899"/>
                      <a:pt x="602" y="901"/>
                    </a:cubicBezTo>
                    <a:cubicBezTo>
                      <a:pt x="601" y="903"/>
                      <a:pt x="600" y="904"/>
                      <a:pt x="598" y="906"/>
                    </a:cubicBezTo>
                    <a:cubicBezTo>
                      <a:pt x="596" y="907"/>
                      <a:pt x="594" y="908"/>
                      <a:pt x="592" y="909"/>
                    </a:cubicBezTo>
                    <a:cubicBezTo>
                      <a:pt x="587" y="912"/>
                      <a:pt x="582" y="917"/>
                      <a:pt x="576" y="916"/>
                    </a:cubicBezTo>
                    <a:cubicBezTo>
                      <a:pt x="573" y="916"/>
                      <a:pt x="573" y="915"/>
                      <a:pt x="571" y="913"/>
                    </a:cubicBezTo>
                    <a:cubicBezTo>
                      <a:pt x="570" y="912"/>
                      <a:pt x="568" y="910"/>
                      <a:pt x="566" y="911"/>
                    </a:cubicBezTo>
                    <a:cubicBezTo>
                      <a:pt x="566" y="913"/>
                      <a:pt x="569" y="915"/>
                      <a:pt x="570" y="916"/>
                    </a:cubicBezTo>
                    <a:cubicBezTo>
                      <a:pt x="572" y="918"/>
                      <a:pt x="572" y="919"/>
                      <a:pt x="572" y="921"/>
                    </a:cubicBezTo>
                    <a:cubicBezTo>
                      <a:pt x="572" y="922"/>
                      <a:pt x="570" y="926"/>
                      <a:pt x="570" y="926"/>
                    </a:cubicBezTo>
                    <a:cubicBezTo>
                      <a:pt x="567" y="926"/>
                      <a:pt x="567" y="928"/>
                      <a:pt x="565" y="929"/>
                    </a:cubicBezTo>
                    <a:cubicBezTo>
                      <a:pt x="563" y="930"/>
                      <a:pt x="561" y="928"/>
                      <a:pt x="559" y="930"/>
                    </a:cubicBezTo>
                    <a:cubicBezTo>
                      <a:pt x="557" y="931"/>
                      <a:pt x="556" y="932"/>
                      <a:pt x="554" y="931"/>
                    </a:cubicBezTo>
                    <a:cubicBezTo>
                      <a:pt x="553" y="931"/>
                      <a:pt x="553" y="930"/>
                      <a:pt x="552" y="931"/>
                    </a:cubicBezTo>
                    <a:cubicBezTo>
                      <a:pt x="551" y="931"/>
                      <a:pt x="550" y="932"/>
                      <a:pt x="549" y="932"/>
                    </a:cubicBezTo>
                    <a:cubicBezTo>
                      <a:pt x="545" y="935"/>
                      <a:pt x="547" y="937"/>
                      <a:pt x="548" y="941"/>
                    </a:cubicBezTo>
                    <a:cubicBezTo>
                      <a:pt x="550" y="946"/>
                      <a:pt x="548" y="948"/>
                      <a:pt x="545" y="951"/>
                    </a:cubicBezTo>
                    <a:cubicBezTo>
                      <a:pt x="543" y="954"/>
                      <a:pt x="545" y="953"/>
                      <a:pt x="545" y="956"/>
                    </a:cubicBezTo>
                    <a:cubicBezTo>
                      <a:pt x="546" y="958"/>
                      <a:pt x="544" y="959"/>
                      <a:pt x="542" y="960"/>
                    </a:cubicBezTo>
                    <a:cubicBezTo>
                      <a:pt x="543" y="963"/>
                      <a:pt x="544" y="964"/>
                      <a:pt x="544" y="967"/>
                    </a:cubicBezTo>
                    <a:cubicBezTo>
                      <a:pt x="544" y="969"/>
                      <a:pt x="544" y="973"/>
                      <a:pt x="543" y="975"/>
                    </a:cubicBezTo>
                    <a:cubicBezTo>
                      <a:pt x="543" y="976"/>
                      <a:pt x="541" y="977"/>
                      <a:pt x="541" y="978"/>
                    </a:cubicBezTo>
                    <a:cubicBezTo>
                      <a:pt x="539" y="980"/>
                      <a:pt x="541" y="979"/>
                      <a:pt x="539" y="980"/>
                    </a:cubicBezTo>
                    <a:cubicBezTo>
                      <a:pt x="538" y="980"/>
                      <a:pt x="536" y="980"/>
                      <a:pt x="535" y="980"/>
                    </a:cubicBezTo>
                    <a:cubicBezTo>
                      <a:pt x="531" y="982"/>
                      <a:pt x="526" y="984"/>
                      <a:pt x="521" y="985"/>
                    </a:cubicBezTo>
                    <a:cubicBezTo>
                      <a:pt x="520" y="986"/>
                      <a:pt x="518" y="987"/>
                      <a:pt x="516" y="986"/>
                    </a:cubicBezTo>
                    <a:cubicBezTo>
                      <a:pt x="514" y="986"/>
                      <a:pt x="515" y="984"/>
                      <a:pt x="513" y="983"/>
                    </a:cubicBezTo>
                    <a:cubicBezTo>
                      <a:pt x="509" y="983"/>
                      <a:pt x="506" y="987"/>
                      <a:pt x="502" y="987"/>
                    </a:cubicBezTo>
                    <a:cubicBezTo>
                      <a:pt x="498" y="987"/>
                      <a:pt x="495" y="984"/>
                      <a:pt x="493" y="981"/>
                    </a:cubicBezTo>
                    <a:cubicBezTo>
                      <a:pt x="489" y="974"/>
                      <a:pt x="490" y="967"/>
                      <a:pt x="484" y="962"/>
                    </a:cubicBezTo>
                    <a:cubicBezTo>
                      <a:pt x="479" y="958"/>
                      <a:pt x="472" y="958"/>
                      <a:pt x="469" y="951"/>
                    </a:cubicBezTo>
                    <a:cubicBezTo>
                      <a:pt x="468" y="945"/>
                      <a:pt x="471" y="938"/>
                      <a:pt x="475" y="936"/>
                    </a:cubicBezTo>
                    <a:cubicBezTo>
                      <a:pt x="480" y="933"/>
                      <a:pt x="479" y="936"/>
                      <a:pt x="480" y="931"/>
                    </a:cubicBezTo>
                    <a:cubicBezTo>
                      <a:pt x="482" y="922"/>
                      <a:pt x="485" y="925"/>
                      <a:pt x="493" y="924"/>
                    </a:cubicBezTo>
                    <a:cubicBezTo>
                      <a:pt x="495" y="923"/>
                      <a:pt x="498" y="922"/>
                      <a:pt x="500" y="921"/>
                    </a:cubicBezTo>
                    <a:cubicBezTo>
                      <a:pt x="506" y="918"/>
                      <a:pt x="510" y="919"/>
                      <a:pt x="516" y="920"/>
                    </a:cubicBezTo>
                    <a:cubicBezTo>
                      <a:pt x="516" y="917"/>
                      <a:pt x="516" y="915"/>
                      <a:pt x="516" y="912"/>
                    </a:cubicBezTo>
                    <a:cubicBezTo>
                      <a:pt x="515" y="909"/>
                      <a:pt x="513" y="906"/>
                      <a:pt x="512" y="903"/>
                    </a:cubicBezTo>
                    <a:cubicBezTo>
                      <a:pt x="512" y="901"/>
                      <a:pt x="513" y="898"/>
                      <a:pt x="512" y="896"/>
                    </a:cubicBezTo>
                    <a:cubicBezTo>
                      <a:pt x="511" y="893"/>
                      <a:pt x="508" y="892"/>
                      <a:pt x="508" y="888"/>
                    </a:cubicBezTo>
                    <a:cubicBezTo>
                      <a:pt x="506" y="888"/>
                      <a:pt x="506" y="887"/>
                      <a:pt x="505" y="887"/>
                    </a:cubicBezTo>
                    <a:cubicBezTo>
                      <a:pt x="501" y="884"/>
                      <a:pt x="497" y="880"/>
                      <a:pt x="496" y="875"/>
                    </a:cubicBezTo>
                    <a:cubicBezTo>
                      <a:pt x="498" y="877"/>
                      <a:pt x="500" y="878"/>
                      <a:pt x="502" y="878"/>
                    </a:cubicBezTo>
                    <a:cubicBezTo>
                      <a:pt x="502" y="873"/>
                      <a:pt x="491" y="869"/>
                      <a:pt x="487" y="868"/>
                    </a:cubicBezTo>
                    <a:cubicBezTo>
                      <a:pt x="484" y="867"/>
                      <a:pt x="481" y="867"/>
                      <a:pt x="478" y="866"/>
                    </a:cubicBezTo>
                    <a:cubicBezTo>
                      <a:pt x="472" y="865"/>
                      <a:pt x="465" y="864"/>
                      <a:pt x="458" y="865"/>
                    </a:cubicBezTo>
                    <a:cubicBezTo>
                      <a:pt x="451" y="866"/>
                      <a:pt x="446" y="866"/>
                      <a:pt x="440" y="862"/>
                    </a:cubicBezTo>
                    <a:cubicBezTo>
                      <a:pt x="434" y="858"/>
                      <a:pt x="431" y="857"/>
                      <a:pt x="424" y="856"/>
                    </a:cubicBezTo>
                    <a:cubicBezTo>
                      <a:pt x="423" y="863"/>
                      <a:pt x="434" y="868"/>
                      <a:pt x="438" y="872"/>
                    </a:cubicBezTo>
                    <a:cubicBezTo>
                      <a:pt x="445" y="877"/>
                      <a:pt x="451" y="882"/>
                      <a:pt x="450" y="892"/>
                    </a:cubicBezTo>
                    <a:cubicBezTo>
                      <a:pt x="449" y="896"/>
                      <a:pt x="448" y="899"/>
                      <a:pt x="448" y="903"/>
                    </a:cubicBezTo>
                    <a:cubicBezTo>
                      <a:pt x="449" y="906"/>
                      <a:pt x="450" y="908"/>
                      <a:pt x="449" y="911"/>
                    </a:cubicBezTo>
                    <a:cubicBezTo>
                      <a:pt x="449" y="913"/>
                      <a:pt x="447" y="913"/>
                      <a:pt x="447" y="915"/>
                    </a:cubicBezTo>
                    <a:cubicBezTo>
                      <a:pt x="446" y="916"/>
                      <a:pt x="448" y="917"/>
                      <a:pt x="448" y="919"/>
                    </a:cubicBezTo>
                    <a:cubicBezTo>
                      <a:pt x="448" y="923"/>
                      <a:pt x="447" y="925"/>
                      <a:pt x="446" y="929"/>
                    </a:cubicBezTo>
                    <a:cubicBezTo>
                      <a:pt x="444" y="935"/>
                      <a:pt x="443" y="940"/>
                      <a:pt x="440" y="946"/>
                    </a:cubicBezTo>
                    <a:cubicBezTo>
                      <a:pt x="438" y="949"/>
                      <a:pt x="437" y="955"/>
                      <a:pt x="438" y="959"/>
                    </a:cubicBezTo>
                    <a:cubicBezTo>
                      <a:pt x="440" y="963"/>
                      <a:pt x="441" y="962"/>
                      <a:pt x="445" y="964"/>
                    </a:cubicBezTo>
                    <a:cubicBezTo>
                      <a:pt x="448" y="966"/>
                      <a:pt x="448" y="968"/>
                      <a:pt x="451" y="970"/>
                    </a:cubicBezTo>
                    <a:cubicBezTo>
                      <a:pt x="454" y="974"/>
                      <a:pt x="457" y="978"/>
                      <a:pt x="456" y="984"/>
                    </a:cubicBezTo>
                    <a:cubicBezTo>
                      <a:pt x="456" y="988"/>
                      <a:pt x="451" y="995"/>
                      <a:pt x="458" y="997"/>
                    </a:cubicBezTo>
                    <a:cubicBezTo>
                      <a:pt x="454" y="1002"/>
                      <a:pt x="454" y="1009"/>
                      <a:pt x="451" y="1014"/>
                    </a:cubicBezTo>
                    <a:cubicBezTo>
                      <a:pt x="449" y="1018"/>
                      <a:pt x="446" y="1022"/>
                      <a:pt x="446" y="1027"/>
                    </a:cubicBezTo>
                    <a:cubicBezTo>
                      <a:pt x="447" y="1030"/>
                      <a:pt x="449" y="1033"/>
                      <a:pt x="449" y="1035"/>
                    </a:cubicBezTo>
                    <a:cubicBezTo>
                      <a:pt x="449" y="1039"/>
                      <a:pt x="446" y="1039"/>
                      <a:pt x="446" y="1042"/>
                    </a:cubicBezTo>
                    <a:cubicBezTo>
                      <a:pt x="447" y="1041"/>
                      <a:pt x="447" y="1037"/>
                      <a:pt x="446" y="1036"/>
                    </a:cubicBezTo>
                    <a:cubicBezTo>
                      <a:pt x="446" y="1035"/>
                      <a:pt x="443" y="1035"/>
                      <a:pt x="442" y="1034"/>
                    </a:cubicBezTo>
                    <a:cubicBezTo>
                      <a:pt x="442" y="1033"/>
                      <a:pt x="442" y="1031"/>
                      <a:pt x="441" y="1031"/>
                    </a:cubicBezTo>
                    <a:cubicBezTo>
                      <a:pt x="438" y="1027"/>
                      <a:pt x="433" y="1030"/>
                      <a:pt x="429" y="1034"/>
                    </a:cubicBezTo>
                    <a:cubicBezTo>
                      <a:pt x="431" y="1031"/>
                      <a:pt x="438" y="1028"/>
                      <a:pt x="435" y="1023"/>
                    </a:cubicBezTo>
                    <a:cubicBezTo>
                      <a:pt x="433" y="1020"/>
                      <a:pt x="425" y="1021"/>
                      <a:pt x="426" y="1014"/>
                    </a:cubicBezTo>
                    <a:cubicBezTo>
                      <a:pt x="421" y="1013"/>
                      <a:pt x="417" y="1017"/>
                      <a:pt x="412" y="1015"/>
                    </a:cubicBezTo>
                    <a:cubicBezTo>
                      <a:pt x="407" y="1014"/>
                      <a:pt x="401" y="1006"/>
                      <a:pt x="396" y="1008"/>
                    </a:cubicBezTo>
                    <a:cubicBezTo>
                      <a:pt x="394" y="1009"/>
                      <a:pt x="393" y="1013"/>
                      <a:pt x="391" y="1016"/>
                    </a:cubicBezTo>
                    <a:cubicBezTo>
                      <a:pt x="389" y="1018"/>
                      <a:pt x="387" y="1021"/>
                      <a:pt x="386" y="1023"/>
                    </a:cubicBezTo>
                    <a:cubicBezTo>
                      <a:pt x="382" y="1028"/>
                      <a:pt x="378" y="1034"/>
                      <a:pt x="373" y="1037"/>
                    </a:cubicBezTo>
                    <a:cubicBezTo>
                      <a:pt x="370" y="1038"/>
                      <a:pt x="367" y="1040"/>
                      <a:pt x="365" y="1041"/>
                    </a:cubicBezTo>
                    <a:cubicBezTo>
                      <a:pt x="362" y="1042"/>
                      <a:pt x="359" y="1041"/>
                      <a:pt x="356" y="1043"/>
                    </a:cubicBezTo>
                    <a:cubicBezTo>
                      <a:pt x="353" y="1045"/>
                      <a:pt x="353" y="1048"/>
                      <a:pt x="352" y="1051"/>
                    </a:cubicBezTo>
                    <a:cubicBezTo>
                      <a:pt x="347" y="1059"/>
                      <a:pt x="337" y="1061"/>
                      <a:pt x="332" y="1069"/>
                    </a:cubicBezTo>
                    <a:cubicBezTo>
                      <a:pt x="329" y="1073"/>
                      <a:pt x="327" y="1081"/>
                      <a:pt x="330" y="1085"/>
                    </a:cubicBezTo>
                    <a:cubicBezTo>
                      <a:pt x="332" y="1088"/>
                      <a:pt x="335" y="1089"/>
                      <a:pt x="337" y="1093"/>
                    </a:cubicBezTo>
                    <a:cubicBezTo>
                      <a:pt x="338" y="1095"/>
                      <a:pt x="340" y="1099"/>
                      <a:pt x="340" y="1101"/>
                    </a:cubicBezTo>
                    <a:cubicBezTo>
                      <a:pt x="341" y="1106"/>
                      <a:pt x="337" y="1114"/>
                      <a:pt x="334" y="1118"/>
                    </a:cubicBezTo>
                    <a:cubicBezTo>
                      <a:pt x="331" y="1123"/>
                      <a:pt x="327" y="1126"/>
                      <a:pt x="325" y="1133"/>
                    </a:cubicBezTo>
                    <a:cubicBezTo>
                      <a:pt x="324" y="1129"/>
                      <a:pt x="318" y="1128"/>
                      <a:pt x="315" y="1126"/>
                    </a:cubicBezTo>
                    <a:cubicBezTo>
                      <a:pt x="309" y="1123"/>
                      <a:pt x="303" y="1121"/>
                      <a:pt x="296" y="1118"/>
                    </a:cubicBezTo>
                    <a:cubicBezTo>
                      <a:pt x="294" y="1117"/>
                      <a:pt x="294" y="1116"/>
                      <a:pt x="292" y="1116"/>
                    </a:cubicBezTo>
                    <a:cubicBezTo>
                      <a:pt x="286" y="1114"/>
                      <a:pt x="282" y="1113"/>
                      <a:pt x="278" y="1108"/>
                    </a:cubicBezTo>
                    <a:cubicBezTo>
                      <a:pt x="277" y="1106"/>
                      <a:pt x="276" y="1105"/>
                      <a:pt x="274" y="1103"/>
                    </a:cubicBezTo>
                    <a:cubicBezTo>
                      <a:pt x="271" y="1100"/>
                      <a:pt x="269" y="1100"/>
                      <a:pt x="265" y="1098"/>
                    </a:cubicBezTo>
                    <a:cubicBezTo>
                      <a:pt x="261" y="1096"/>
                      <a:pt x="261" y="1094"/>
                      <a:pt x="256" y="1096"/>
                    </a:cubicBezTo>
                    <a:cubicBezTo>
                      <a:pt x="252" y="1097"/>
                      <a:pt x="253" y="1096"/>
                      <a:pt x="253" y="1100"/>
                    </a:cubicBezTo>
                    <a:cubicBezTo>
                      <a:pt x="253" y="1102"/>
                      <a:pt x="254" y="1107"/>
                      <a:pt x="254" y="1108"/>
                    </a:cubicBezTo>
                    <a:cubicBezTo>
                      <a:pt x="252" y="1110"/>
                      <a:pt x="249" y="1109"/>
                      <a:pt x="248" y="1112"/>
                    </a:cubicBezTo>
                    <a:cubicBezTo>
                      <a:pt x="247" y="1111"/>
                      <a:pt x="245" y="1110"/>
                      <a:pt x="243" y="1110"/>
                    </a:cubicBezTo>
                    <a:cubicBezTo>
                      <a:pt x="243" y="1113"/>
                      <a:pt x="244" y="1115"/>
                      <a:pt x="244" y="1117"/>
                    </a:cubicBezTo>
                    <a:cubicBezTo>
                      <a:pt x="245" y="1119"/>
                      <a:pt x="244" y="1122"/>
                      <a:pt x="245" y="1124"/>
                    </a:cubicBezTo>
                    <a:cubicBezTo>
                      <a:pt x="246" y="1124"/>
                      <a:pt x="248" y="1124"/>
                      <a:pt x="248" y="1124"/>
                    </a:cubicBezTo>
                    <a:cubicBezTo>
                      <a:pt x="249" y="1125"/>
                      <a:pt x="250" y="1126"/>
                      <a:pt x="251" y="1127"/>
                    </a:cubicBezTo>
                    <a:cubicBezTo>
                      <a:pt x="252" y="1129"/>
                      <a:pt x="254" y="1131"/>
                      <a:pt x="255" y="1133"/>
                    </a:cubicBezTo>
                    <a:cubicBezTo>
                      <a:pt x="256" y="1138"/>
                      <a:pt x="258" y="1143"/>
                      <a:pt x="263" y="1145"/>
                    </a:cubicBezTo>
                    <a:cubicBezTo>
                      <a:pt x="264" y="1146"/>
                      <a:pt x="265" y="1147"/>
                      <a:pt x="266" y="1147"/>
                    </a:cubicBezTo>
                    <a:cubicBezTo>
                      <a:pt x="268" y="1147"/>
                      <a:pt x="269" y="1145"/>
                      <a:pt x="269" y="1145"/>
                    </a:cubicBezTo>
                    <a:cubicBezTo>
                      <a:pt x="272" y="1145"/>
                      <a:pt x="273" y="1148"/>
                      <a:pt x="276" y="1146"/>
                    </a:cubicBezTo>
                    <a:cubicBezTo>
                      <a:pt x="276" y="1145"/>
                      <a:pt x="276" y="1143"/>
                      <a:pt x="276" y="1142"/>
                    </a:cubicBezTo>
                    <a:cubicBezTo>
                      <a:pt x="277" y="1141"/>
                      <a:pt x="278" y="1141"/>
                      <a:pt x="278" y="1142"/>
                    </a:cubicBezTo>
                    <a:cubicBezTo>
                      <a:pt x="278" y="1143"/>
                      <a:pt x="279" y="1144"/>
                      <a:pt x="279" y="1145"/>
                    </a:cubicBezTo>
                    <a:cubicBezTo>
                      <a:pt x="279" y="1145"/>
                      <a:pt x="280" y="1145"/>
                      <a:pt x="280" y="1146"/>
                    </a:cubicBezTo>
                    <a:cubicBezTo>
                      <a:pt x="279" y="1149"/>
                      <a:pt x="282" y="1148"/>
                      <a:pt x="283" y="1150"/>
                    </a:cubicBezTo>
                    <a:cubicBezTo>
                      <a:pt x="283" y="1152"/>
                      <a:pt x="281" y="1153"/>
                      <a:pt x="281" y="1155"/>
                    </a:cubicBezTo>
                    <a:cubicBezTo>
                      <a:pt x="281" y="1158"/>
                      <a:pt x="284" y="1160"/>
                      <a:pt x="285" y="1163"/>
                    </a:cubicBezTo>
                    <a:cubicBezTo>
                      <a:pt x="286" y="1166"/>
                      <a:pt x="286" y="1169"/>
                      <a:pt x="284" y="1172"/>
                    </a:cubicBezTo>
                    <a:cubicBezTo>
                      <a:pt x="282" y="1175"/>
                      <a:pt x="279" y="1174"/>
                      <a:pt x="275" y="1174"/>
                    </a:cubicBezTo>
                    <a:cubicBezTo>
                      <a:pt x="276" y="1181"/>
                      <a:pt x="270" y="1182"/>
                      <a:pt x="266" y="1179"/>
                    </a:cubicBezTo>
                    <a:cubicBezTo>
                      <a:pt x="264" y="1178"/>
                      <a:pt x="264" y="1175"/>
                      <a:pt x="262" y="1175"/>
                    </a:cubicBezTo>
                    <a:cubicBezTo>
                      <a:pt x="260" y="1174"/>
                      <a:pt x="257" y="1175"/>
                      <a:pt x="254" y="1174"/>
                    </a:cubicBezTo>
                    <a:cubicBezTo>
                      <a:pt x="250" y="1173"/>
                      <a:pt x="246" y="1171"/>
                      <a:pt x="242" y="1169"/>
                    </a:cubicBezTo>
                    <a:cubicBezTo>
                      <a:pt x="237" y="1167"/>
                      <a:pt x="238" y="1164"/>
                      <a:pt x="238" y="1160"/>
                    </a:cubicBezTo>
                    <a:cubicBezTo>
                      <a:pt x="234" y="1159"/>
                      <a:pt x="234" y="1155"/>
                      <a:pt x="230" y="1155"/>
                    </a:cubicBezTo>
                    <a:cubicBezTo>
                      <a:pt x="229" y="1154"/>
                      <a:pt x="228" y="1152"/>
                      <a:pt x="229" y="1150"/>
                    </a:cubicBezTo>
                    <a:cubicBezTo>
                      <a:pt x="235" y="1150"/>
                      <a:pt x="228" y="1139"/>
                      <a:pt x="228" y="1148"/>
                    </a:cubicBezTo>
                    <a:cubicBezTo>
                      <a:pt x="223" y="1148"/>
                      <a:pt x="223" y="1143"/>
                      <a:pt x="218" y="1144"/>
                    </a:cubicBezTo>
                    <a:cubicBezTo>
                      <a:pt x="219" y="1146"/>
                      <a:pt x="220" y="1147"/>
                      <a:pt x="221" y="1147"/>
                    </a:cubicBezTo>
                    <a:cubicBezTo>
                      <a:pt x="219" y="1149"/>
                      <a:pt x="213" y="1150"/>
                      <a:pt x="214" y="1145"/>
                    </a:cubicBezTo>
                    <a:cubicBezTo>
                      <a:pt x="212" y="1144"/>
                      <a:pt x="211" y="1144"/>
                      <a:pt x="211" y="1146"/>
                    </a:cubicBezTo>
                    <a:cubicBezTo>
                      <a:pt x="209" y="1146"/>
                      <a:pt x="209" y="1144"/>
                      <a:pt x="208" y="1144"/>
                    </a:cubicBezTo>
                    <a:cubicBezTo>
                      <a:pt x="208" y="1143"/>
                      <a:pt x="205" y="1143"/>
                      <a:pt x="205" y="1143"/>
                    </a:cubicBezTo>
                    <a:cubicBezTo>
                      <a:pt x="204" y="1140"/>
                      <a:pt x="206" y="1139"/>
                      <a:pt x="204" y="1137"/>
                    </a:cubicBezTo>
                    <a:cubicBezTo>
                      <a:pt x="202" y="1135"/>
                      <a:pt x="200" y="1138"/>
                      <a:pt x="201" y="1134"/>
                    </a:cubicBezTo>
                    <a:cubicBezTo>
                      <a:pt x="201" y="1133"/>
                      <a:pt x="204" y="1130"/>
                      <a:pt x="205" y="1129"/>
                    </a:cubicBezTo>
                    <a:cubicBezTo>
                      <a:pt x="203" y="1128"/>
                      <a:pt x="201" y="1127"/>
                      <a:pt x="201" y="1125"/>
                    </a:cubicBezTo>
                    <a:cubicBezTo>
                      <a:pt x="204" y="1125"/>
                      <a:pt x="205" y="1123"/>
                      <a:pt x="208" y="1123"/>
                    </a:cubicBezTo>
                    <a:cubicBezTo>
                      <a:pt x="208" y="1123"/>
                      <a:pt x="207" y="1122"/>
                      <a:pt x="207" y="1122"/>
                    </a:cubicBezTo>
                    <a:cubicBezTo>
                      <a:pt x="206" y="1122"/>
                      <a:pt x="205" y="1121"/>
                      <a:pt x="204" y="1122"/>
                    </a:cubicBezTo>
                    <a:cubicBezTo>
                      <a:pt x="203" y="1120"/>
                      <a:pt x="203" y="1118"/>
                      <a:pt x="203" y="1116"/>
                    </a:cubicBezTo>
                    <a:cubicBezTo>
                      <a:pt x="203" y="1115"/>
                      <a:pt x="204" y="1113"/>
                      <a:pt x="203" y="1113"/>
                    </a:cubicBezTo>
                    <a:cubicBezTo>
                      <a:pt x="203" y="1112"/>
                      <a:pt x="201" y="1112"/>
                      <a:pt x="201" y="1111"/>
                    </a:cubicBezTo>
                    <a:cubicBezTo>
                      <a:pt x="199" y="1109"/>
                      <a:pt x="200" y="1106"/>
                      <a:pt x="200" y="1103"/>
                    </a:cubicBezTo>
                    <a:cubicBezTo>
                      <a:pt x="199" y="1101"/>
                      <a:pt x="198" y="1099"/>
                      <a:pt x="197" y="1097"/>
                    </a:cubicBezTo>
                    <a:cubicBezTo>
                      <a:pt x="197" y="1095"/>
                      <a:pt x="196" y="1096"/>
                      <a:pt x="195" y="1095"/>
                    </a:cubicBezTo>
                    <a:cubicBezTo>
                      <a:pt x="194" y="1093"/>
                      <a:pt x="194" y="1091"/>
                      <a:pt x="193" y="1088"/>
                    </a:cubicBezTo>
                    <a:cubicBezTo>
                      <a:pt x="192" y="1087"/>
                      <a:pt x="190" y="1085"/>
                      <a:pt x="191" y="1082"/>
                    </a:cubicBezTo>
                    <a:cubicBezTo>
                      <a:pt x="192" y="1080"/>
                      <a:pt x="194" y="1080"/>
                      <a:pt x="196" y="1080"/>
                    </a:cubicBezTo>
                    <a:cubicBezTo>
                      <a:pt x="194" y="1077"/>
                      <a:pt x="197" y="1075"/>
                      <a:pt x="198" y="1072"/>
                    </a:cubicBezTo>
                    <a:cubicBezTo>
                      <a:pt x="198" y="1068"/>
                      <a:pt x="198" y="1064"/>
                      <a:pt x="198" y="1060"/>
                    </a:cubicBezTo>
                    <a:cubicBezTo>
                      <a:pt x="201" y="1060"/>
                      <a:pt x="200" y="1064"/>
                      <a:pt x="203" y="1063"/>
                    </a:cubicBezTo>
                    <a:cubicBezTo>
                      <a:pt x="207" y="1063"/>
                      <a:pt x="205" y="1060"/>
                      <a:pt x="205" y="1058"/>
                    </a:cubicBezTo>
                    <a:cubicBezTo>
                      <a:pt x="203" y="1053"/>
                      <a:pt x="199" y="1050"/>
                      <a:pt x="197" y="1045"/>
                    </a:cubicBezTo>
                    <a:cubicBezTo>
                      <a:pt x="195" y="1040"/>
                      <a:pt x="193" y="1037"/>
                      <a:pt x="190" y="1033"/>
                    </a:cubicBezTo>
                    <a:cubicBezTo>
                      <a:pt x="187" y="1030"/>
                      <a:pt x="181" y="1026"/>
                      <a:pt x="176" y="1027"/>
                    </a:cubicBezTo>
                    <a:cubicBezTo>
                      <a:pt x="177" y="1024"/>
                      <a:pt x="174" y="1022"/>
                      <a:pt x="175" y="1019"/>
                    </a:cubicBezTo>
                    <a:cubicBezTo>
                      <a:pt x="172" y="1018"/>
                      <a:pt x="170" y="1021"/>
                      <a:pt x="167" y="1018"/>
                    </a:cubicBezTo>
                    <a:cubicBezTo>
                      <a:pt x="167" y="1015"/>
                      <a:pt x="172" y="1015"/>
                      <a:pt x="174" y="1014"/>
                    </a:cubicBezTo>
                    <a:cubicBezTo>
                      <a:pt x="174" y="1014"/>
                      <a:pt x="174" y="1014"/>
                      <a:pt x="174" y="1014"/>
                    </a:cubicBezTo>
                    <a:cubicBezTo>
                      <a:pt x="170" y="1012"/>
                      <a:pt x="159" y="1011"/>
                      <a:pt x="158" y="1007"/>
                    </a:cubicBezTo>
                    <a:cubicBezTo>
                      <a:pt x="161" y="1007"/>
                      <a:pt x="163" y="1008"/>
                      <a:pt x="166" y="1009"/>
                    </a:cubicBezTo>
                    <a:cubicBezTo>
                      <a:pt x="164" y="1007"/>
                      <a:pt x="162" y="1005"/>
                      <a:pt x="161" y="1003"/>
                    </a:cubicBezTo>
                    <a:cubicBezTo>
                      <a:pt x="160" y="1000"/>
                      <a:pt x="160" y="1000"/>
                      <a:pt x="157" y="998"/>
                    </a:cubicBezTo>
                    <a:cubicBezTo>
                      <a:pt x="154" y="996"/>
                      <a:pt x="152" y="996"/>
                      <a:pt x="150" y="994"/>
                    </a:cubicBezTo>
                    <a:cubicBezTo>
                      <a:pt x="150" y="993"/>
                      <a:pt x="150" y="992"/>
                      <a:pt x="149" y="990"/>
                    </a:cubicBezTo>
                    <a:cubicBezTo>
                      <a:pt x="148" y="990"/>
                      <a:pt x="147" y="990"/>
                      <a:pt x="146" y="990"/>
                    </a:cubicBezTo>
                    <a:cubicBezTo>
                      <a:pt x="144" y="989"/>
                      <a:pt x="140" y="987"/>
                      <a:pt x="140" y="985"/>
                    </a:cubicBezTo>
                    <a:cubicBezTo>
                      <a:pt x="139" y="983"/>
                      <a:pt x="140" y="981"/>
                      <a:pt x="140" y="979"/>
                    </a:cubicBezTo>
                    <a:cubicBezTo>
                      <a:pt x="141" y="977"/>
                      <a:pt x="141" y="974"/>
                      <a:pt x="140" y="973"/>
                    </a:cubicBezTo>
                    <a:cubicBezTo>
                      <a:pt x="139" y="971"/>
                      <a:pt x="135" y="972"/>
                      <a:pt x="136" y="969"/>
                    </a:cubicBezTo>
                    <a:cubicBezTo>
                      <a:pt x="136" y="969"/>
                      <a:pt x="138" y="968"/>
                      <a:pt x="139" y="967"/>
                    </a:cubicBezTo>
                    <a:cubicBezTo>
                      <a:pt x="146" y="967"/>
                      <a:pt x="146" y="974"/>
                      <a:pt x="148" y="979"/>
                    </a:cubicBezTo>
                    <a:cubicBezTo>
                      <a:pt x="149" y="980"/>
                      <a:pt x="151" y="980"/>
                      <a:pt x="153" y="982"/>
                    </a:cubicBezTo>
                    <a:cubicBezTo>
                      <a:pt x="154" y="983"/>
                      <a:pt x="154" y="984"/>
                      <a:pt x="155" y="985"/>
                    </a:cubicBezTo>
                    <a:cubicBezTo>
                      <a:pt x="156" y="987"/>
                      <a:pt x="158" y="987"/>
                      <a:pt x="160" y="988"/>
                    </a:cubicBezTo>
                    <a:cubicBezTo>
                      <a:pt x="161" y="989"/>
                      <a:pt x="160" y="990"/>
                      <a:pt x="162" y="991"/>
                    </a:cubicBezTo>
                    <a:cubicBezTo>
                      <a:pt x="162" y="994"/>
                      <a:pt x="167" y="995"/>
                      <a:pt x="169" y="994"/>
                    </a:cubicBezTo>
                    <a:cubicBezTo>
                      <a:pt x="169" y="992"/>
                      <a:pt x="167" y="991"/>
                      <a:pt x="167" y="989"/>
                    </a:cubicBezTo>
                    <a:cubicBezTo>
                      <a:pt x="170" y="989"/>
                      <a:pt x="169" y="991"/>
                      <a:pt x="171" y="992"/>
                    </a:cubicBezTo>
                    <a:cubicBezTo>
                      <a:pt x="172" y="993"/>
                      <a:pt x="173" y="993"/>
                      <a:pt x="174" y="994"/>
                    </a:cubicBezTo>
                    <a:cubicBezTo>
                      <a:pt x="177" y="996"/>
                      <a:pt x="178" y="997"/>
                      <a:pt x="182" y="998"/>
                    </a:cubicBezTo>
                    <a:cubicBezTo>
                      <a:pt x="183" y="998"/>
                      <a:pt x="185" y="997"/>
                      <a:pt x="186" y="998"/>
                    </a:cubicBezTo>
                    <a:cubicBezTo>
                      <a:pt x="186" y="999"/>
                      <a:pt x="186" y="1001"/>
                      <a:pt x="186" y="1001"/>
                    </a:cubicBezTo>
                    <a:cubicBezTo>
                      <a:pt x="187" y="1002"/>
                      <a:pt x="187" y="1004"/>
                      <a:pt x="188" y="1005"/>
                    </a:cubicBezTo>
                    <a:cubicBezTo>
                      <a:pt x="190" y="1007"/>
                      <a:pt x="189" y="1005"/>
                      <a:pt x="191" y="1005"/>
                    </a:cubicBezTo>
                    <a:cubicBezTo>
                      <a:pt x="194" y="1005"/>
                      <a:pt x="196" y="1003"/>
                      <a:pt x="198" y="1003"/>
                    </a:cubicBezTo>
                    <a:cubicBezTo>
                      <a:pt x="204" y="1002"/>
                      <a:pt x="207" y="1009"/>
                      <a:pt x="210" y="1012"/>
                    </a:cubicBezTo>
                    <a:cubicBezTo>
                      <a:pt x="213" y="1015"/>
                      <a:pt x="219" y="1017"/>
                      <a:pt x="224" y="1018"/>
                    </a:cubicBezTo>
                    <a:cubicBezTo>
                      <a:pt x="229" y="1020"/>
                      <a:pt x="235" y="1022"/>
                      <a:pt x="240" y="1023"/>
                    </a:cubicBezTo>
                    <a:cubicBezTo>
                      <a:pt x="246" y="1024"/>
                      <a:pt x="251" y="1025"/>
                      <a:pt x="256" y="1026"/>
                    </a:cubicBezTo>
                    <a:cubicBezTo>
                      <a:pt x="262" y="1027"/>
                      <a:pt x="267" y="1030"/>
                      <a:pt x="273" y="1032"/>
                    </a:cubicBezTo>
                    <a:cubicBezTo>
                      <a:pt x="279" y="1035"/>
                      <a:pt x="286" y="1037"/>
                      <a:pt x="292" y="1038"/>
                    </a:cubicBezTo>
                    <a:cubicBezTo>
                      <a:pt x="300" y="1039"/>
                      <a:pt x="307" y="1036"/>
                      <a:pt x="315" y="1034"/>
                    </a:cubicBezTo>
                    <a:cubicBezTo>
                      <a:pt x="324" y="1032"/>
                      <a:pt x="333" y="1028"/>
                      <a:pt x="341" y="1022"/>
                    </a:cubicBezTo>
                    <a:cubicBezTo>
                      <a:pt x="348" y="1018"/>
                      <a:pt x="351" y="1012"/>
                      <a:pt x="356" y="1005"/>
                    </a:cubicBezTo>
                    <a:cubicBezTo>
                      <a:pt x="363" y="996"/>
                      <a:pt x="372" y="989"/>
                      <a:pt x="374" y="978"/>
                    </a:cubicBezTo>
                    <a:cubicBezTo>
                      <a:pt x="374" y="974"/>
                      <a:pt x="376" y="963"/>
                      <a:pt x="373" y="961"/>
                    </a:cubicBezTo>
                    <a:cubicBezTo>
                      <a:pt x="370" y="958"/>
                      <a:pt x="370" y="961"/>
                      <a:pt x="369" y="956"/>
                    </a:cubicBezTo>
                    <a:cubicBezTo>
                      <a:pt x="368" y="953"/>
                      <a:pt x="369" y="951"/>
                      <a:pt x="368" y="948"/>
                    </a:cubicBezTo>
                    <a:cubicBezTo>
                      <a:pt x="368" y="945"/>
                      <a:pt x="365" y="944"/>
                      <a:pt x="365" y="940"/>
                    </a:cubicBezTo>
                    <a:cubicBezTo>
                      <a:pt x="364" y="938"/>
                      <a:pt x="366" y="935"/>
                      <a:pt x="366" y="933"/>
                    </a:cubicBezTo>
                    <a:cubicBezTo>
                      <a:pt x="365" y="931"/>
                      <a:pt x="365" y="927"/>
                      <a:pt x="364" y="925"/>
                    </a:cubicBezTo>
                    <a:cubicBezTo>
                      <a:pt x="362" y="923"/>
                      <a:pt x="360" y="924"/>
                      <a:pt x="358" y="920"/>
                    </a:cubicBezTo>
                    <a:cubicBezTo>
                      <a:pt x="355" y="920"/>
                      <a:pt x="353" y="915"/>
                      <a:pt x="349" y="918"/>
                    </a:cubicBezTo>
                    <a:cubicBezTo>
                      <a:pt x="351" y="919"/>
                      <a:pt x="352" y="921"/>
                      <a:pt x="353" y="922"/>
                    </a:cubicBezTo>
                    <a:cubicBezTo>
                      <a:pt x="353" y="922"/>
                      <a:pt x="353" y="923"/>
                      <a:pt x="353" y="923"/>
                    </a:cubicBezTo>
                    <a:cubicBezTo>
                      <a:pt x="351" y="924"/>
                      <a:pt x="346" y="918"/>
                      <a:pt x="346" y="916"/>
                    </a:cubicBezTo>
                    <a:cubicBezTo>
                      <a:pt x="350" y="917"/>
                      <a:pt x="349" y="914"/>
                      <a:pt x="347" y="912"/>
                    </a:cubicBezTo>
                    <a:cubicBezTo>
                      <a:pt x="344" y="908"/>
                      <a:pt x="339" y="908"/>
                      <a:pt x="337" y="903"/>
                    </a:cubicBezTo>
                    <a:cubicBezTo>
                      <a:pt x="336" y="900"/>
                      <a:pt x="335" y="895"/>
                      <a:pt x="331" y="894"/>
                    </a:cubicBezTo>
                    <a:cubicBezTo>
                      <a:pt x="331" y="895"/>
                      <a:pt x="332" y="897"/>
                      <a:pt x="332" y="898"/>
                    </a:cubicBezTo>
                    <a:cubicBezTo>
                      <a:pt x="333" y="900"/>
                      <a:pt x="334" y="900"/>
                      <a:pt x="333" y="902"/>
                    </a:cubicBezTo>
                    <a:cubicBezTo>
                      <a:pt x="330" y="903"/>
                      <a:pt x="327" y="900"/>
                      <a:pt x="325" y="898"/>
                    </a:cubicBezTo>
                    <a:cubicBezTo>
                      <a:pt x="322" y="896"/>
                      <a:pt x="319" y="894"/>
                      <a:pt x="316" y="892"/>
                    </a:cubicBezTo>
                    <a:cubicBezTo>
                      <a:pt x="314" y="890"/>
                      <a:pt x="314" y="888"/>
                      <a:pt x="312" y="887"/>
                    </a:cubicBezTo>
                    <a:cubicBezTo>
                      <a:pt x="311" y="886"/>
                      <a:pt x="310" y="885"/>
                      <a:pt x="309" y="884"/>
                    </a:cubicBezTo>
                    <a:cubicBezTo>
                      <a:pt x="307" y="884"/>
                      <a:pt x="306" y="882"/>
                      <a:pt x="304" y="881"/>
                    </a:cubicBezTo>
                    <a:cubicBezTo>
                      <a:pt x="302" y="879"/>
                      <a:pt x="301" y="879"/>
                      <a:pt x="298" y="878"/>
                    </a:cubicBezTo>
                    <a:cubicBezTo>
                      <a:pt x="296" y="876"/>
                      <a:pt x="294" y="875"/>
                      <a:pt x="292" y="874"/>
                    </a:cubicBezTo>
                    <a:cubicBezTo>
                      <a:pt x="291" y="872"/>
                      <a:pt x="290" y="870"/>
                      <a:pt x="289" y="869"/>
                    </a:cubicBezTo>
                    <a:cubicBezTo>
                      <a:pt x="287" y="868"/>
                      <a:pt x="286" y="867"/>
                      <a:pt x="285" y="866"/>
                    </a:cubicBezTo>
                    <a:cubicBezTo>
                      <a:pt x="283" y="864"/>
                      <a:pt x="282" y="861"/>
                      <a:pt x="280" y="859"/>
                    </a:cubicBezTo>
                    <a:cubicBezTo>
                      <a:pt x="277" y="857"/>
                      <a:pt x="275" y="855"/>
                      <a:pt x="272" y="853"/>
                    </a:cubicBezTo>
                    <a:cubicBezTo>
                      <a:pt x="268" y="850"/>
                      <a:pt x="264" y="845"/>
                      <a:pt x="260" y="842"/>
                    </a:cubicBezTo>
                    <a:cubicBezTo>
                      <a:pt x="259" y="841"/>
                      <a:pt x="257" y="841"/>
                      <a:pt x="256" y="840"/>
                    </a:cubicBezTo>
                    <a:cubicBezTo>
                      <a:pt x="256" y="840"/>
                      <a:pt x="256" y="839"/>
                      <a:pt x="256" y="838"/>
                    </a:cubicBezTo>
                    <a:cubicBezTo>
                      <a:pt x="254" y="836"/>
                      <a:pt x="250" y="834"/>
                      <a:pt x="248" y="832"/>
                    </a:cubicBezTo>
                    <a:cubicBezTo>
                      <a:pt x="245" y="830"/>
                      <a:pt x="244" y="828"/>
                      <a:pt x="241" y="826"/>
                    </a:cubicBezTo>
                    <a:cubicBezTo>
                      <a:pt x="239" y="825"/>
                      <a:pt x="237" y="824"/>
                      <a:pt x="235" y="823"/>
                    </a:cubicBezTo>
                    <a:cubicBezTo>
                      <a:pt x="233" y="822"/>
                      <a:pt x="232" y="820"/>
                      <a:pt x="230" y="819"/>
                    </a:cubicBezTo>
                    <a:cubicBezTo>
                      <a:pt x="228" y="818"/>
                      <a:pt x="225" y="818"/>
                      <a:pt x="224" y="817"/>
                    </a:cubicBezTo>
                    <a:cubicBezTo>
                      <a:pt x="222" y="816"/>
                      <a:pt x="221" y="815"/>
                      <a:pt x="218" y="815"/>
                    </a:cubicBezTo>
                    <a:cubicBezTo>
                      <a:pt x="215" y="814"/>
                      <a:pt x="211" y="813"/>
                      <a:pt x="208" y="813"/>
                    </a:cubicBezTo>
                    <a:cubicBezTo>
                      <a:pt x="208" y="814"/>
                      <a:pt x="208" y="814"/>
                      <a:pt x="208" y="814"/>
                    </a:cubicBezTo>
                    <a:cubicBezTo>
                      <a:pt x="209" y="815"/>
                      <a:pt x="212" y="815"/>
                      <a:pt x="211" y="818"/>
                    </a:cubicBezTo>
                    <a:cubicBezTo>
                      <a:pt x="209" y="818"/>
                      <a:pt x="207" y="816"/>
                      <a:pt x="205" y="816"/>
                    </a:cubicBezTo>
                    <a:cubicBezTo>
                      <a:pt x="203" y="815"/>
                      <a:pt x="201" y="815"/>
                      <a:pt x="199" y="814"/>
                    </a:cubicBezTo>
                    <a:cubicBezTo>
                      <a:pt x="198" y="814"/>
                      <a:pt x="199" y="813"/>
                      <a:pt x="198" y="812"/>
                    </a:cubicBezTo>
                    <a:cubicBezTo>
                      <a:pt x="197" y="812"/>
                      <a:pt x="195" y="812"/>
                      <a:pt x="195" y="812"/>
                    </a:cubicBezTo>
                    <a:cubicBezTo>
                      <a:pt x="193" y="812"/>
                      <a:pt x="191" y="813"/>
                      <a:pt x="189" y="812"/>
                    </a:cubicBezTo>
                    <a:cubicBezTo>
                      <a:pt x="188" y="807"/>
                      <a:pt x="189" y="804"/>
                      <a:pt x="183" y="803"/>
                    </a:cubicBezTo>
                    <a:cubicBezTo>
                      <a:pt x="182" y="803"/>
                      <a:pt x="179" y="803"/>
                      <a:pt x="178" y="804"/>
                    </a:cubicBezTo>
                    <a:cubicBezTo>
                      <a:pt x="178" y="804"/>
                      <a:pt x="176" y="807"/>
                      <a:pt x="177" y="806"/>
                    </a:cubicBezTo>
                    <a:cubicBezTo>
                      <a:pt x="178" y="806"/>
                      <a:pt x="180" y="807"/>
                      <a:pt x="180" y="809"/>
                    </a:cubicBezTo>
                    <a:cubicBezTo>
                      <a:pt x="176" y="808"/>
                      <a:pt x="168" y="811"/>
                      <a:pt x="165" y="807"/>
                    </a:cubicBezTo>
                    <a:cubicBezTo>
                      <a:pt x="165" y="807"/>
                      <a:pt x="165" y="801"/>
                      <a:pt x="164" y="801"/>
                    </a:cubicBezTo>
                    <a:cubicBezTo>
                      <a:pt x="162" y="801"/>
                      <a:pt x="161" y="801"/>
                      <a:pt x="160" y="801"/>
                    </a:cubicBezTo>
                    <a:cubicBezTo>
                      <a:pt x="160" y="799"/>
                      <a:pt x="144" y="797"/>
                      <a:pt x="141" y="795"/>
                    </a:cubicBezTo>
                    <a:cubicBezTo>
                      <a:pt x="140" y="795"/>
                      <a:pt x="139" y="794"/>
                      <a:pt x="138" y="793"/>
                    </a:cubicBezTo>
                    <a:cubicBezTo>
                      <a:pt x="136" y="792"/>
                      <a:pt x="136" y="791"/>
                      <a:pt x="134" y="790"/>
                    </a:cubicBezTo>
                    <a:cubicBezTo>
                      <a:pt x="132" y="789"/>
                      <a:pt x="129" y="787"/>
                      <a:pt x="126" y="787"/>
                    </a:cubicBezTo>
                    <a:cubicBezTo>
                      <a:pt x="126" y="787"/>
                      <a:pt x="126" y="785"/>
                      <a:pt x="126" y="784"/>
                    </a:cubicBezTo>
                    <a:cubicBezTo>
                      <a:pt x="134" y="786"/>
                      <a:pt x="141" y="790"/>
                      <a:pt x="150" y="790"/>
                    </a:cubicBezTo>
                    <a:cubicBezTo>
                      <a:pt x="152" y="786"/>
                      <a:pt x="157" y="782"/>
                      <a:pt x="155" y="777"/>
                    </a:cubicBezTo>
                    <a:cubicBezTo>
                      <a:pt x="154" y="770"/>
                      <a:pt x="144" y="775"/>
                      <a:pt x="140" y="772"/>
                    </a:cubicBezTo>
                    <a:cubicBezTo>
                      <a:pt x="139" y="771"/>
                      <a:pt x="138" y="769"/>
                      <a:pt x="136" y="767"/>
                    </a:cubicBezTo>
                    <a:cubicBezTo>
                      <a:pt x="134" y="765"/>
                      <a:pt x="132" y="763"/>
                      <a:pt x="130" y="762"/>
                    </a:cubicBezTo>
                    <a:cubicBezTo>
                      <a:pt x="129" y="761"/>
                      <a:pt x="125" y="758"/>
                      <a:pt x="122" y="759"/>
                    </a:cubicBezTo>
                    <a:cubicBezTo>
                      <a:pt x="121" y="760"/>
                      <a:pt x="119" y="764"/>
                      <a:pt x="122" y="764"/>
                    </a:cubicBezTo>
                    <a:cubicBezTo>
                      <a:pt x="123" y="766"/>
                      <a:pt x="123" y="768"/>
                      <a:pt x="124" y="769"/>
                    </a:cubicBezTo>
                    <a:cubicBezTo>
                      <a:pt x="124" y="771"/>
                      <a:pt x="126" y="771"/>
                      <a:pt x="127" y="773"/>
                    </a:cubicBezTo>
                    <a:cubicBezTo>
                      <a:pt x="123" y="773"/>
                      <a:pt x="121" y="768"/>
                      <a:pt x="117" y="769"/>
                    </a:cubicBezTo>
                    <a:cubicBezTo>
                      <a:pt x="118" y="774"/>
                      <a:pt x="114" y="778"/>
                      <a:pt x="119" y="782"/>
                    </a:cubicBezTo>
                    <a:cubicBezTo>
                      <a:pt x="113" y="782"/>
                      <a:pt x="107" y="775"/>
                      <a:pt x="102" y="773"/>
                    </a:cubicBezTo>
                    <a:cubicBezTo>
                      <a:pt x="100" y="773"/>
                      <a:pt x="98" y="773"/>
                      <a:pt x="94" y="773"/>
                    </a:cubicBezTo>
                    <a:cubicBezTo>
                      <a:pt x="95" y="778"/>
                      <a:pt x="98" y="785"/>
                      <a:pt x="95" y="790"/>
                    </a:cubicBezTo>
                    <a:cubicBezTo>
                      <a:pt x="90" y="798"/>
                      <a:pt x="82" y="785"/>
                      <a:pt x="77" y="784"/>
                    </a:cubicBezTo>
                    <a:cubicBezTo>
                      <a:pt x="77" y="788"/>
                      <a:pt x="77" y="792"/>
                      <a:pt x="75" y="796"/>
                    </a:cubicBezTo>
                    <a:cubicBezTo>
                      <a:pt x="74" y="800"/>
                      <a:pt x="70" y="805"/>
                      <a:pt x="66" y="807"/>
                    </a:cubicBezTo>
                    <a:cubicBezTo>
                      <a:pt x="61" y="809"/>
                      <a:pt x="58" y="807"/>
                      <a:pt x="55" y="812"/>
                    </a:cubicBezTo>
                    <a:cubicBezTo>
                      <a:pt x="53" y="817"/>
                      <a:pt x="54" y="835"/>
                      <a:pt x="43" y="830"/>
                    </a:cubicBezTo>
                    <a:cubicBezTo>
                      <a:pt x="43" y="830"/>
                      <a:pt x="43" y="829"/>
                      <a:pt x="42" y="829"/>
                    </a:cubicBezTo>
                    <a:cubicBezTo>
                      <a:pt x="38" y="834"/>
                      <a:pt x="30" y="836"/>
                      <a:pt x="29" y="841"/>
                    </a:cubicBezTo>
                    <a:cubicBezTo>
                      <a:pt x="38" y="842"/>
                      <a:pt x="39" y="849"/>
                      <a:pt x="36" y="857"/>
                    </a:cubicBezTo>
                    <a:cubicBezTo>
                      <a:pt x="33" y="867"/>
                      <a:pt x="29" y="865"/>
                      <a:pt x="31" y="876"/>
                    </a:cubicBezTo>
                    <a:cubicBezTo>
                      <a:pt x="34" y="895"/>
                      <a:pt x="48" y="895"/>
                      <a:pt x="58" y="908"/>
                    </a:cubicBezTo>
                    <a:cubicBezTo>
                      <a:pt x="67" y="920"/>
                      <a:pt x="75" y="931"/>
                      <a:pt x="66" y="947"/>
                    </a:cubicBezTo>
                    <a:cubicBezTo>
                      <a:pt x="61" y="955"/>
                      <a:pt x="54" y="961"/>
                      <a:pt x="49" y="969"/>
                    </a:cubicBezTo>
                    <a:cubicBezTo>
                      <a:pt x="43" y="981"/>
                      <a:pt x="45" y="984"/>
                      <a:pt x="51" y="994"/>
                    </a:cubicBezTo>
                    <a:cubicBezTo>
                      <a:pt x="53" y="997"/>
                      <a:pt x="54" y="1001"/>
                      <a:pt x="56" y="1005"/>
                    </a:cubicBezTo>
                    <a:cubicBezTo>
                      <a:pt x="58" y="1012"/>
                      <a:pt x="60" y="1019"/>
                      <a:pt x="63" y="1026"/>
                    </a:cubicBezTo>
                    <a:cubicBezTo>
                      <a:pt x="65" y="1031"/>
                      <a:pt x="81" y="1067"/>
                      <a:pt x="66" y="1064"/>
                    </a:cubicBezTo>
                    <a:cubicBezTo>
                      <a:pt x="65" y="1069"/>
                      <a:pt x="67" y="1072"/>
                      <a:pt x="66" y="1077"/>
                    </a:cubicBezTo>
                    <a:cubicBezTo>
                      <a:pt x="64" y="1082"/>
                      <a:pt x="60" y="1085"/>
                      <a:pt x="60" y="1091"/>
                    </a:cubicBezTo>
                    <a:cubicBezTo>
                      <a:pt x="72" y="1095"/>
                      <a:pt x="61" y="1101"/>
                      <a:pt x="60" y="1106"/>
                    </a:cubicBezTo>
                    <a:cubicBezTo>
                      <a:pt x="58" y="1115"/>
                      <a:pt x="65" y="1120"/>
                      <a:pt x="73" y="1119"/>
                    </a:cubicBezTo>
                    <a:cubicBezTo>
                      <a:pt x="73" y="1123"/>
                      <a:pt x="76" y="1126"/>
                      <a:pt x="76" y="1129"/>
                    </a:cubicBezTo>
                    <a:cubicBezTo>
                      <a:pt x="74" y="1140"/>
                      <a:pt x="69" y="1139"/>
                      <a:pt x="77" y="1148"/>
                    </a:cubicBezTo>
                    <a:cubicBezTo>
                      <a:pt x="85" y="1156"/>
                      <a:pt x="90" y="1164"/>
                      <a:pt x="81" y="1174"/>
                    </a:cubicBezTo>
                    <a:cubicBezTo>
                      <a:pt x="79" y="1177"/>
                      <a:pt x="72" y="1182"/>
                      <a:pt x="71" y="1184"/>
                    </a:cubicBezTo>
                    <a:cubicBezTo>
                      <a:pt x="70" y="1190"/>
                      <a:pt x="77" y="1194"/>
                      <a:pt x="81" y="1197"/>
                    </a:cubicBezTo>
                    <a:cubicBezTo>
                      <a:pt x="92" y="1206"/>
                      <a:pt x="104" y="1217"/>
                      <a:pt x="108" y="1231"/>
                    </a:cubicBezTo>
                    <a:cubicBezTo>
                      <a:pt x="113" y="1248"/>
                      <a:pt x="102" y="1264"/>
                      <a:pt x="91" y="1276"/>
                    </a:cubicBezTo>
                    <a:cubicBezTo>
                      <a:pt x="87" y="1281"/>
                      <a:pt x="81" y="1284"/>
                      <a:pt x="77" y="1289"/>
                    </a:cubicBezTo>
                    <a:cubicBezTo>
                      <a:pt x="73" y="1294"/>
                      <a:pt x="70" y="1301"/>
                      <a:pt x="66" y="1306"/>
                    </a:cubicBezTo>
                    <a:cubicBezTo>
                      <a:pt x="63" y="1311"/>
                      <a:pt x="60" y="1315"/>
                      <a:pt x="58" y="1320"/>
                    </a:cubicBezTo>
                    <a:cubicBezTo>
                      <a:pt x="54" y="1327"/>
                      <a:pt x="50" y="1328"/>
                      <a:pt x="44" y="1334"/>
                    </a:cubicBezTo>
                    <a:cubicBezTo>
                      <a:pt x="37" y="1342"/>
                      <a:pt x="27" y="1348"/>
                      <a:pt x="20" y="1356"/>
                    </a:cubicBezTo>
                    <a:cubicBezTo>
                      <a:pt x="17" y="1361"/>
                      <a:pt x="15" y="1364"/>
                      <a:pt x="12" y="1367"/>
                    </a:cubicBezTo>
                    <a:cubicBezTo>
                      <a:pt x="17" y="1365"/>
                      <a:pt x="23" y="1363"/>
                      <a:pt x="30" y="1365"/>
                    </a:cubicBezTo>
                    <a:cubicBezTo>
                      <a:pt x="22" y="1377"/>
                      <a:pt x="35" y="1380"/>
                      <a:pt x="45" y="1384"/>
                    </a:cubicBezTo>
                    <a:cubicBezTo>
                      <a:pt x="52" y="1387"/>
                      <a:pt x="64" y="1386"/>
                      <a:pt x="70" y="1389"/>
                    </a:cubicBezTo>
                    <a:cubicBezTo>
                      <a:pt x="75" y="1393"/>
                      <a:pt x="87" y="1404"/>
                      <a:pt x="71" y="1401"/>
                    </a:cubicBezTo>
                    <a:cubicBezTo>
                      <a:pt x="66" y="1400"/>
                      <a:pt x="63" y="1395"/>
                      <a:pt x="56" y="1395"/>
                    </a:cubicBezTo>
                    <a:cubicBezTo>
                      <a:pt x="51" y="1395"/>
                      <a:pt x="48" y="1399"/>
                      <a:pt x="43" y="1398"/>
                    </a:cubicBezTo>
                    <a:cubicBezTo>
                      <a:pt x="43" y="1401"/>
                      <a:pt x="43" y="1404"/>
                      <a:pt x="42" y="1407"/>
                    </a:cubicBezTo>
                    <a:cubicBezTo>
                      <a:pt x="37" y="1406"/>
                      <a:pt x="34" y="1402"/>
                      <a:pt x="29" y="1404"/>
                    </a:cubicBezTo>
                    <a:cubicBezTo>
                      <a:pt x="29" y="1408"/>
                      <a:pt x="29" y="1412"/>
                      <a:pt x="27" y="1414"/>
                    </a:cubicBezTo>
                    <a:cubicBezTo>
                      <a:pt x="25" y="1410"/>
                      <a:pt x="25" y="1404"/>
                      <a:pt x="19" y="1404"/>
                    </a:cubicBezTo>
                    <a:cubicBezTo>
                      <a:pt x="18" y="1413"/>
                      <a:pt x="22" y="1420"/>
                      <a:pt x="19" y="1424"/>
                    </a:cubicBezTo>
                    <a:cubicBezTo>
                      <a:pt x="24" y="1430"/>
                      <a:pt x="16" y="1434"/>
                      <a:pt x="13" y="1442"/>
                    </a:cubicBezTo>
                    <a:cubicBezTo>
                      <a:pt x="10" y="1450"/>
                      <a:pt x="2" y="1455"/>
                      <a:pt x="3" y="1464"/>
                    </a:cubicBezTo>
                    <a:cubicBezTo>
                      <a:pt x="3" y="1468"/>
                      <a:pt x="5" y="1472"/>
                      <a:pt x="5" y="1476"/>
                    </a:cubicBezTo>
                    <a:cubicBezTo>
                      <a:pt x="5" y="1480"/>
                      <a:pt x="4" y="1483"/>
                      <a:pt x="4" y="1487"/>
                    </a:cubicBezTo>
                    <a:cubicBezTo>
                      <a:pt x="5" y="1490"/>
                      <a:pt x="7" y="1495"/>
                      <a:pt x="8" y="1497"/>
                    </a:cubicBezTo>
                    <a:cubicBezTo>
                      <a:pt x="9" y="1498"/>
                      <a:pt x="10" y="1502"/>
                      <a:pt x="10" y="1502"/>
                    </a:cubicBezTo>
                    <a:cubicBezTo>
                      <a:pt x="11" y="1504"/>
                      <a:pt x="13" y="1503"/>
                      <a:pt x="12" y="1507"/>
                    </a:cubicBezTo>
                    <a:cubicBezTo>
                      <a:pt x="12" y="1508"/>
                      <a:pt x="7" y="1509"/>
                      <a:pt x="7" y="1510"/>
                    </a:cubicBezTo>
                    <a:cubicBezTo>
                      <a:pt x="6" y="1510"/>
                      <a:pt x="3" y="1514"/>
                      <a:pt x="2" y="1515"/>
                    </a:cubicBezTo>
                    <a:cubicBezTo>
                      <a:pt x="1" y="1517"/>
                      <a:pt x="1" y="1519"/>
                      <a:pt x="0" y="1522"/>
                    </a:cubicBezTo>
                    <a:cubicBezTo>
                      <a:pt x="0" y="1522"/>
                      <a:pt x="1" y="1522"/>
                      <a:pt x="1" y="1522"/>
                    </a:cubicBezTo>
                    <a:cubicBezTo>
                      <a:pt x="12" y="1528"/>
                      <a:pt x="13" y="1536"/>
                      <a:pt x="10" y="1547"/>
                    </a:cubicBezTo>
                    <a:cubicBezTo>
                      <a:pt x="9" y="1550"/>
                      <a:pt x="10" y="1552"/>
                      <a:pt x="8" y="1555"/>
                    </a:cubicBezTo>
                    <a:cubicBezTo>
                      <a:pt x="16" y="1556"/>
                      <a:pt x="21" y="1568"/>
                      <a:pt x="22" y="1576"/>
                    </a:cubicBezTo>
                    <a:cubicBezTo>
                      <a:pt x="23" y="1580"/>
                      <a:pt x="22" y="1583"/>
                      <a:pt x="21" y="1587"/>
                    </a:cubicBezTo>
                    <a:cubicBezTo>
                      <a:pt x="21" y="1587"/>
                      <a:pt x="21" y="1588"/>
                      <a:pt x="21" y="1589"/>
                    </a:cubicBezTo>
                    <a:cubicBezTo>
                      <a:pt x="22" y="1590"/>
                      <a:pt x="23" y="1591"/>
                      <a:pt x="25" y="1592"/>
                    </a:cubicBezTo>
                    <a:cubicBezTo>
                      <a:pt x="27" y="1593"/>
                      <a:pt x="26" y="1593"/>
                      <a:pt x="28" y="1593"/>
                    </a:cubicBezTo>
                    <a:cubicBezTo>
                      <a:pt x="30" y="1593"/>
                      <a:pt x="32" y="1591"/>
                      <a:pt x="35" y="1593"/>
                    </a:cubicBezTo>
                    <a:cubicBezTo>
                      <a:pt x="38" y="1596"/>
                      <a:pt x="34" y="1599"/>
                      <a:pt x="40" y="1599"/>
                    </a:cubicBezTo>
                    <a:cubicBezTo>
                      <a:pt x="45" y="1600"/>
                      <a:pt x="47" y="1595"/>
                      <a:pt x="53" y="1598"/>
                    </a:cubicBezTo>
                    <a:cubicBezTo>
                      <a:pt x="60" y="1602"/>
                      <a:pt x="50" y="1613"/>
                      <a:pt x="60" y="1610"/>
                    </a:cubicBezTo>
                    <a:cubicBezTo>
                      <a:pt x="69" y="1607"/>
                      <a:pt x="75" y="1601"/>
                      <a:pt x="84" y="1610"/>
                    </a:cubicBezTo>
                    <a:cubicBezTo>
                      <a:pt x="86" y="1612"/>
                      <a:pt x="92" y="1615"/>
                      <a:pt x="94" y="1617"/>
                    </a:cubicBezTo>
                    <a:cubicBezTo>
                      <a:pt x="95" y="1619"/>
                      <a:pt x="95" y="1625"/>
                      <a:pt x="95" y="1628"/>
                    </a:cubicBezTo>
                    <a:cubicBezTo>
                      <a:pt x="95" y="1632"/>
                      <a:pt x="94" y="1631"/>
                      <a:pt x="95" y="1635"/>
                    </a:cubicBezTo>
                    <a:cubicBezTo>
                      <a:pt x="96" y="1636"/>
                      <a:pt x="98" y="1638"/>
                      <a:pt x="98" y="1640"/>
                    </a:cubicBezTo>
                    <a:cubicBezTo>
                      <a:pt x="99" y="1646"/>
                      <a:pt x="96" y="1645"/>
                      <a:pt x="93" y="1649"/>
                    </a:cubicBezTo>
                    <a:cubicBezTo>
                      <a:pt x="89" y="1656"/>
                      <a:pt x="95" y="1656"/>
                      <a:pt x="99" y="1660"/>
                    </a:cubicBezTo>
                    <a:cubicBezTo>
                      <a:pt x="103" y="1664"/>
                      <a:pt x="98" y="1664"/>
                      <a:pt x="99" y="1668"/>
                    </a:cubicBezTo>
                    <a:cubicBezTo>
                      <a:pt x="100" y="1670"/>
                      <a:pt x="102" y="1670"/>
                      <a:pt x="103" y="1672"/>
                    </a:cubicBezTo>
                    <a:cubicBezTo>
                      <a:pt x="105" y="1674"/>
                      <a:pt x="105" y="1674"/>
                      <a:pt x="106" y="1676"/>
                    </a:cubicBezTo>
                    <a:cubicBezTo>
                      <a:pt x="109" y="1681"/>
                      <a:pt x="109" y="1682"/>
                      <a:pt x="114" y="1685"/>
                    </a:cubicBezTo>
                    <a:cubicBezTo>
                      <a:pt x="117" y="1687"/>
                      <a:pt x="119" y="1688"/>
                      <a:pt x="119" y="1692"/>
                    </a:cubicBezTo>
                    <a:cubicBezTo>
                      <a:pt x="120" y="1698"/>
                      <a:pt x="115" y="1698"/>
                      <a:pt x="122" y="1700"/>
                    </a:cubicBezTo>
                    <a:cubicBezTo>
                      <a:pt x="126" y="1702"/>
                      <a:pt x="130" y="1702"/>
                      <a:pt x="135" y="1704"/>
                    </a:cubicBezTo>
                    <a:cubicBezTo>
                      <a:pt x="136" y="1705"/>
                      <a:pt x="139" y="1704"/>
                      <a:pt x="140" y="1706"/>
                    </a:cubicBezTo>
                    <a:cubicBezTo>
                      <a:pt x="140" y="1708"/>
                      <a:pt x="136" y="1707"/>
                      <a:pt x="136" y="1709"/>
                    </a:cubicBezTo>
                    <a:cubicBezTo>
                      <a:pt x="136" y="1714"/>
                      <a:pt x="142" y="1712"/>
                      <a:pt x="141" y="1718"/>
                    </a:cubicBezTo>
                    <a:cubicBezTo>
                      <a:pt x="141" y="1719"/>
                      <a:pt x="134" y="1726"/>
                      <a:pt x="132" y="1727"/>
                    </a:cubicBezTo>
                    <a:cubicBezTo>
                      <a:pt x="127" y="1732"/>
                      <a:pt x="126" y="1730"/>
                      <a:pt x="120" y="1728"/>
                    </a:cubicBezTo>
                    <a:cubicBezTo>
                      <a:pt x="116" y="1727"/>
                      <a:pt x="110" y="1726"/>
                      <a:pt x="107" y="1730"/>
                    </a:cubicBezTo>
                    <a:cubicBezTo>
                      <a:pt x="103" y="1736"/>
                      <a:pt x="110" y="1737"/>
                      <a:pt x="112" y="1742"/>
                    </a:cubicBezTo>
                    <a:cubicBezTo>
                      <a:pt x="113" y="1743"/>
                      <a:pt x="112" y="1746"/>
                      <a:pt x="112" y="1747"/>
                    </a:cubicBezTo>
                    <a:cubicBezTo>
                      <a:pt x="112" y="1750"/>
                      <a:pt x="113" y="1752"/>
                      <a:pt x="114" y="1755"/>
                    </a:cubicBezTo>
                    <a:cubicBezTo>
                      <a:pt x="114" y="1756"/>
                      <a:pt x="113" y="1758"/>
                      <a:pt x="113" y="1759"/>
                    </a:cubicBezTo>
                    <a:cubicBezTo>
                      <a:pt x="113" y="1762"/>
                      <a:pt x="114" y="1764"/>
                      <a:pt x="114" y="1766"/>
                    </a:cubicBezTo>
                    <a:cubicBezTo>
                      <a:pt x="114" y="1769"/>
                      <a:pt x="114" y="1772"/>
                      <a:pt x="113" y="1775"/>
                    </a:cubicBezTo>
                    <a:cubicBezTo>
                      <a:pt x="118" y="1775"/>
                      <a:pt x="123" y="1776"/>
                      <a:pt x="127" y="1776"/>
                    </a:cubicBezTo>
                    <a:cubicBezTo>
                      <a:pt x="140" y="1776"/>
                      <a:pt x="148" y="1762"/>
                      <a:pt x="160" y="1763"/>
                    </a:cubicBezTo>
                    <a:cubicBezTo>
                      <a:pt x="173" y="1763"/>
                      <a:pt x="177" y="1772"/>
                      <a:pt x="183" y="1781"/>
                    </a:cubicBezTo>
                    <a:cubicBezTo>
                      <a:pt x="184" y="1783"/>
                      <a:pt x="188" y="1786"/>
                      <a:pt x="188" y="1788"/>
                    </a:cubicBezTo>
                    <a:cubicBezTo>
                      <a:pt x="188" y="1794"/>
                      <a:pt x="184" y="1791"/>
                      <a:pt x="183" y="1793"/>
                    </a:cubicBezTo>
                    <a:cubicBezTo>
                      <a:pt x="181" y="1797"/>
                      <a:pt x="183" y="1794"/>
                      <a:pt x="183" y="1799"/>
                    </a:cubicBezTo>
                    <a:cubicBezTo>
                      <a:pt x="186" y="1815"/>
                      <a:pt x="189" y="1809"/>
                      <a:pt x="203" y="1814"/>
                    </a:cubicBezTo>
                    <a:cubicBezTo>
                      <a:pt x="207" y="1815"/>
                      <a:pt x="207" y="1815"/>
                      <a:pt x="210" y="1818"/>
                    </a:cubicBezTo>
                    <a:cubicBezTo>
                      <a:pt x="212" y="1820"/>
                      <a:pt x="210" y="1824"/>
                      <a:pt x="216" y="1824"/>
                    </a:cubicBezTo>
                    <a:cubicBezTo>
                      <a:pt x="216" y="1833"/>
                      <a:pt x="213" y="1848"/>
                      <a:pt x="224" y="1849"/>
                    </a:cubicBezTo>
                    <a:cubicBezTo>
                      <a:pt x="227" y="1849"/>
                      <a:pt x="228" y="1846"/>
                      <a:pt x="231" y="1846"/>
                    </a:cubicBezTo>
                    <a:cubicBezTo>
                      <a:pt x="234" y="1846"/>
                      <a:pt x="236" y="1850"/>
                      <a:pt x="239" y="1852"/>
                    </a:cubicBezTo>
                    <a:cubicBezTo>
                      <a:pt x="243" y="1854"/>
                      <a:pt x="251" y="1855"/>
                      <a:pt x="255" y="1854"/>
                    </a:cubicBezTo>
                    <a:cubicBezTo>
                      <a:pt x="258" y="1853"/>
                      <a:pt x="266" y="1846"/>
                      <a:pt x="270" y="1848"/>
                    </a:cubicBezTo>
                    <a:cubicBezTo>
                      <a:pt x="274" y="1849"/>
                      <a:pt x="276" y="1857"/>
                      <a:pt x="280" y="1860"/>
                    </a:cubicBezTo>
                    <a:cubicBezTo>
                      <a:pt x="288" y="1867"/>
                      <a:pt x="303" y="1866"/>
                      <a:pt x="314" y="1870"/>
                    </a:cubicBezTo>
                    <a:cubicBezTo>
                      <a:pt x="317" y="1872"/>
                      <a:pt x="323" y="1873"/>
                      <a:pt x="327" y="1876"/>
                    </a:cubicBezTo>
                    <a:cubicBezTo>
                      <a:pt x="332" y="1879"/>
                      <a:pt x="331" y="1882"/>
                      <a:pt x="340" y="1881"/>
                    </a:cubicBezTo>
                    <a:cubicBezTo>
                      <a:pt x="340" y="1889"/>
                      <a:pt x="342" y="1892"/>
                      <a:pt x="338" y="1898"/>
                    </a:cubicBezTo>
                    <a:cubicBezTo>
                      <a:pt x="335" y="1902"/>
                      <a:pt x="322" y="1911"/>
                      <a:pt x="336" y="1910"/>
                    </a:cubicBezTo>
                    <a:cubicBezTo>
                      <a:pt x="336" y="1911"/>
                      <a:pt x="337" y="1911"/>
                      <a:pt x="336" y="1912"/>
                    </a:cubicBezTo>
                    <a:cubicBezTo>
                      <a:pt x="327" y="1915"/>
                      <a:pt x="330" y="1916"/>
                      <a:pt x="333" y="1924"/>
                    </a:cubicBezTo>
                    <a:cubicBezTo>
                      <a:pt x="335" y="1928"/>
                      <a:pt x="337" y="1930"/>
                      <a:pt x="336" y="1935"/>
                    </a:cubicBezTo>
                    <a:cubicBezTo>
                      <a:pt x="335" y="1939"/>
                      <a:pt x="334" y="1944"/>
                      <a:pt x="331" y="1948"/>
                    </a:cubicBezTo>
                    <a:cubicBezTo>
                      <a:pt x="328" y="1954"/>
                      <a:pt x="328" y="1954"/>
                      <a:pt x="320" y="1953"/>
                    </a:cubicBezTo>
                    <a:cubicBezTo>
                      <a:pt x="313" y="1953"/>
                      <a:pt x="311" y="1954"/>
                      <a:pt x="307" y="1956"/>
                    </a:cubicBezTo>
                    <a:cubicBezTo>
                      <a:pt x="304" y="1957"/>
                      <a:pt x="295" y="1960"/>
                      <a:pt x="294" y="1961"/>
                    </a:cubicBezTo>
                    <a:cubicBezTo>
                      <a:pt x="292" y="1962"/>
                      <a:pt x="290" y="1972"/>
                      <a:pt x="290" y="1973"/>
                    </a:cubicBezTo>
                    <a:cubicBezTo>
                      <a:pt x="290" y="1974"/>
                      <a:pt x="289" y="1978"/>
                      <a:pt x="288" y="1981"/>
                    </a:cubicBezTo>
                    <a:cubicBezTo>
                      <a:pt x="290" y="1981"/>
                      <a:pt x="291" y="1980"/>
                      <a:pt x="293" y="1980"/>
                    </a:cubicBezTo>
                    <a:cubicBezTo>
                      <a:pt x="296" y="1979"/>
                      <a:pt x="299" y="1981"/>
                      <a:pt x="302" y="1980"/>
                    </a:cubicBezTo>
                    <a:cubicBezTo>
                      <a:pt x="304" y="1979"/>
                      <a:pt x="308" y="1978"/>
                      <a:pt x="310" y="1977"/>
                    </a:cubicBezTo>
                    <a:cubicBezTo>
                      <a:pt x="313" y="1976"/>
                      <a:pt x="313" y="1973"/>
                      <a:pt x="317" y="1974"/>
                    </a:cubicBezTo>
                    <a:cubicBezTo>
                      <a:pt x="316" y="1977"/>
                      <a:pt x="320" y="1980"/>
                      <a:pt x="316" y="1983"/>
                    </a:cubicBezTo>
                    <a:cubicBezTo>
                      <a:pt x="315" y="1983"/>
                      <a:pt x="312" y="1983"/>
                      <a:pt x="311" y="1983"/>
                    </a:cubicBezTo>
                    <a:cubicBezTo>
                      <a:pt x="307" y="1986"/>
                      <a:pt x="307" y="1988"/>
                      <a:pt x="303" y="1989"/>
                    </a:cubicBezTo>
                    <a:cubicBezTo>
                      <a:pt x="300" y="1990"/>
                      <a:pt x="296" y="1989"/>
                      <a:pt x="296" y="1992"/>
                    </a:cubicBezTo>
                    <a:cubicBezTo>
                      <a:pt x="297" y="1995"/>
                      <a:pt x="301" y="1995"/>
                      <a:pt x="298" y="1998"/>
                    </a:cubicBezTo>
                    <a:cubicBezTo>
                      <a:pt x="294" y="1995"/>
                      <a:pt x="293" y="1995"/>
                      <a:pt x="288" y="1997"/>
                    </a:cubicBezTo>
                    <a:cubicBezTo>
                      <a:pt x="285" y="1998"/>
                      <a:pt x="282" y="1997"/>
                      <a:pt x="279" y="1999"/>
                    </a:cubicBezTo>
                    <a:cubicBezTo>
                      <a:pt x="280" y="2001"/>
                      <a:pt x="279" y="2005"/>
                      <a:pt x="282" y="2007"/>
                    </a:cubicBezTo>
                    <a:cubicBezTo>
                      <a:pt x="284" y="2009"/>
                      <a:pt x="288" y="2009"/>
                      <a:pt x="291" y="2010"/>
                    </a:cubicBezTo>
                    <a:cubicBezTo>
                      <a:pt x="291" y="2012"/>
                      <a:pt x="292" y="2016"/>
                      <a:pt x="291" y="2018"/>
                    </a:cubicBezTo>
                    <a:cubicBezTo>
                      <a:pt x="289" y="2021"/>
                      <a:pt x="286" y="2020"/>
                      <a:pt x="284" y="2022"/>
                    </a:cubicBezTo>
                    <a:cubicBezTo>
                      <a:pt x="281" y="2025"/>
                      <a:pt x="284" y="2027"/>
                      <a:pt x="282" y="2030"/>
                    </a:cubicBezTo>
                    <a:cubicBezTo>
                      <a:pt x="281" y="2033"/>
                      <a:pt x="276" y="2033"/>
                      <a:pt x="275" y="2036"/>
                    </a:cubicBezTo>
                    <a:cubicBezTo>
                      <a:pt x="273" y="2038"/>
                      <a:pt x="275" y="2042"/>
                      <a:pt x="273" y="2045"/>
                    </a:cubicBezTo>
                    <a:cubicBezTo>
                      <a:pt x="267" y="2054"/>
                      <a:pt x="259" y="2043"/>
                      <a:pt x="252" y="2045"/>
                    </a:cubicBezTo>
                    <a:cubicBezTo>
                      <a:pt x="252" y="2045"/>
                      <a:pt x="253" y="2050"/>
                      <a:pt x="253" y="2049"/>
                    </a:cubicBezTo>
                    <a:cubicBezTo>
                      <a:pt x="253" y="2049"/>
                      <a:pt x="255" y="2050"/>
                      <a:pt x="254" y="2051"/>
                    </a:cubicBezTo>
                    <a:cubicBezTo>
                      <a:pt x="254" y="2052"/>
                      <a:pt x="252" y="2051"/>
                      <a:pt x="252" y="2052"/>
                    </a:cubicBezTo>
                    <a:cubicBezTo>
                      <a:pt x="249" y="2055"/>
                      <a:pt x="246" y="2052"/>
                      <a:pt x="250" y="2056"/>
                    </a:cubicBezTo>
                    <a:cubicBezTo>
                      <a:pt x="256" y="2060"/>
                      <a:pt x="264" y="2059"/>
                      <a:pt x="268" y="2066"/>
                    </a:cubicBezTo>
                    <a:cubicBezTo>
                      <a:pt x="269" y="2068"/>
                      <a:pt x="268" y="2070"/>
                      <a:pt x="269" y="2071"/>
                    </a:cubicBezTo>
                    <a:cubicBezTo>
                      <a:pt x="272" y="2074"/>
                      <a:pt x="277" y="2073"/>
                      <a:pt x="280" y="2074"/>
                    </a:cubicBezTo>
                    <a:cubicBezTo>
                      <a:pt x="284" y="2076"/>
                      <a:pt x="285" y="2079"/>
                      <a:pt x="289" y="2081"/>
                    </a:cubicBezTo>
                    <a:cubicBezTo>
                      <a:pt x="292" y="2084"/>
                      <a:pt x="295" y="2084"/>
                      <a:pt x="299" y="2086"/>
                    </a:cubicBezTo>
                    <a:cubicBezTo>
                      <a:pt x="306" y="2089"/>
                      <a:pt x="314" y="2094"/>
                      <a:pt x="317" y="2100"/>
                    </a:cubicBezTo>
                    <a:cubicBezTo>
                      <a:pt x="320" y="2103"/>
                      <a:pt x="322" y="2106"/>
                      <a:pt x="324" y="2108"/>
                    </a:cubicBezTo>
                    <a:cubicBezTo>
                      <a:pt x="327" y="2111"/>
                      <a:pt x="330" y="2112"/>
                      <a:pt x="333" y="2116"/>
                    </a:cubicBezTo>
                    <a:cubicBezTo>
                      <a:pt x="345" y="2113"/>
                      <a:pt x="357" y="2116"/>
                      <a:pt x="370" y="2119"/>
                    </a:cubicBezTo>
                    <a:cubicBezTo>
                      <a:pt x="372" y="2130"/>
                      <a:pt x="401" y="2129"/>
                      <a:pt x="409" y="2130"/>
                    </a:cubicBezTo>
                    <a:cubicBezTo>
                      <a:pt x="413" y="2131"/>
                      <a:pt x="415" y="2131"/>
                      <a:pt x="418" y="2132"/>
                    </a:cubicBezTo>
                    <a:cubicBezTo>
                      <a:pt x="421" y="2134"/>
                      <a:pt x="423" y="2137"/>
                      <a:pt x="426" y="2139"/>
                    </a:cubicBezTo>
                    <a:cubicBezTo>
                      <a:pt x="428" y="2140"/>
                      <a:pt x="444" y="2143"/>
                      <a:pt x="438" y="2149"/>
                    </a:cubicBezTo>
                    <a:cubicBezTo>
                      <a:pt x="447" y="2155"/>
                      <a:pt x="452" y="2143"/>
                      <a:pt x="461" y="2144"/>
                    </a:cubicBezTo>
                    <a:cubicBezTo>
                      <a:pt x="463" y="2145"/>
                      <a:pt x="463" y="2147"/>
                      <a:pt x="465" y="2147"/>
                    </a:cubicBezTo>
                    <a:cubicBezTo>
                      <a:pt x="466" y="2148"/>
                      <a:pt x="468" y="2146"/>
                      <a:pt x="469" y="2146"/>
                    </a:cubicBezTo>
                    <a:cubicBezTo>
                      <a:pt x="473" y="2147"/>
                      <a:pt x="476" y="2149"/>
                      <a:pt x="480" y="2150"/>
                    </a:cubicBezTo>
                    <a:cubicBezTo>
                      <a:pt x="482" y="2155"/>
                      <a:pt x="490" y="2150"/>
                      <a:pt x="491" y="2154"/>
                    </a:cubicBezTo>
                    <a:cubicBezTo>
                      <a:pt x="492" y="2155"/>
                      <a:pt x="488" y="2165"/>
                      <a:pt x="487" y="2167"/>
                    </a:cubicBezTo>
                    <a:cubicBezTo>
                      <a:pt x="491" y="2169"/>
                      <a:pt x="494" y="2168"/>
                      <a:pt x="498" y="2170"/>
                    </a:cubicBezTo>
                    <a:cubicBezTo>
                      <a:pt x="501" y="2171"/>
                      <a:pt x="503" y="2173"/>
                      <a:pt x="507" y="2175"/>
                    </a:cubicBezTo>
                    <a:cubicBezTo>
                      <a:pt x="513" y="2177"/>
                      <a:pt x="523" y="2180"/>
                      <a:pt x="528" y="2185"/>
                    </a:cubicBezTo>
                    <a:cubicBezTo>
                      <a:pt x="530" y="2188"/>
                      <a:pt x="530" y="2192"/>
                      <a:pt x="533" y="2195"/>
                    </a:cubicBezTo>
                    <a:cubicBezTo>
                      <a:pt x="536" y="2198"/>
                      <a:pt x="541" y="2201"/>
                      <a:pt x="546" y="2200"/>
                    </a:cubicBezTo>
                    <a:cubicBezTo>
                      <a:pt x="551" y="2199"/>
                      <a:pt x="552" y="2195"/>
                      <a:pt x="555" y="2191"/>
                    </a:cubicBezTo>
                    <a:cubicBezTo>
                      <a:pt x="557" y="2189"/>
                      <a:pt x="561" y="2186"/>
                      <a:pt x="563" y="2183"/>
                    </a:cubicBezTo>
                    <a:cubicBezTo>
                      <a:pt x="565" y="2181"/>
                      <a:pt x="566" y="2179"/>
                      <a:pt x="568" y="2178"/>
                    </a:cubicBezTo>
                    <a:cubicBezTo>
                      <a:pt x="567" y="2176"/>
                      <a:pt x="566" y="2174"/>
                      <a:pt x="564" y="2173"/>
                    </a:cubicBezTo>
                    <a:cubicBezTo>
                      <a:pt x="560" y="2168"/>
                      <a:pt x="557" y="2163"/>
                      <a:pt x="553" y="2157"/>
                    </a:cubicBezTo>
                    <a:cubicBezTo>
                      <a:pt x="551" y="2155"/>
                      <a:pt x="548" y="2152"/>
                      <a:pt x="547" y="2150"/>
                    </a:cubicBezTo>
                    <a:cubicBezTo>
                      <a:pt x="546" y="2147"/>
                      <a:pt x="548" y="2144"/>
                      <a:pt x="547" y="2141"/>
                    </a:cubicBezTo>
                    <a:cubicBezTo>
                      <a:pt x="545" y="2138"/>
                      <a:pt x="542" y="2136"/>
                      <a:pt x="540" y="2134"/>
                    </a:cubicBezTo>
                    <a:cubicBezTo>
                      <a:pt x="537" y="2128"/>
                      <a:pt x="539" y="2123"/>
                      <a:pt x="539" y="2117"/>
                    </a:cubicBezTo>
                    <a:cubicBezTo>
                      <a:pt x="540" y="2115"/>
                      <a:pt x="540" y="2111"/>
                      <a:pt x="540" y="2109"/>
                    </a:cubicBezTo>
                    <a:cubicBezTo>
                      <a:pt x="542" y="2106"/>
                      <a:pt x="544" y="2105"/>
                      <a:pt x="544" y="2101"/>
                    </a:cubicBezTo>
                    <a:cubicBezTo>
                      <a:pt x="542" y="2102"/>
                      <a:pt x="540" y="2103"/>
                      <a:pt x="538" y="2104"/>
                    </a:cubicBezTo>
                    <a:cubicBezTo>
                      <a:pt x="537" y="2099"/>
                      <a:pt x="534" y="2097"/>
                      <a:pt x="530" y="2093"/>
                    </a:cubicBezTo>
                    <a:cubicBezTo>
                      <a:pt x="526" y="2088"/>
                      <a:pt x="515" y="2084"/>
                      <a:pt x="518" y="2076"/>
                    </a:cubicBezTo>
                    <a:cubicBezTo>
                      <a:pt x="520" y="2069"/>
                      <a:pt x="528" y="2066"/>
                      <a:pt x="531" y="2060"/>
                    </a:cubicBezTo>
                    <a:cubicBezTo>
                      <a:pt x="533" y="2055"/>
                      <a:pt x="534" y="2048"/>
                      <a:pt x="537" y="2044"/>
                    </a:cubicBezTo>
                    <a:cubicBezTo>
                      <a:pt x="543" y="2034"/>
                      <a:pt x="545" y="2046"/>
                      <a:pt x="553" y="2046"/>
                    </a:cubicBezTo>
                    <a:cubicBezTo>
                      <a:pt x="552" y="2041"/>
                      <a:pt x="556" y="2037"/>
                      <a:pt x="560" y="2036"/>
                    </a:cubicBezTo>
                    <a:cubicBezTo>
                      <a:pt x="562" y="2036"/>
                      <a:pt x="564" y="2039"/>
                      <a:pt x="567" y="2038"/>
                    </a:cubicBezTo>
                    <a:cubicBezTo>
                      <a:pt x="572" y="2037"/>
                      <a:pt x="569" y="2038"/>
                      <a:pt x="571" y="2035"/>
                    </a:cubicBezTo>
                    <a:cubicBezTo>
                      <a:pt x="575" y="2028"/>
                      <a:pt x="573" y="2026"/>
                      <a:pt x="582" y="2023"/>
                    </a:cubicBezTo>
                    <a:cubicBezTo>
                      <a:pt x="584" y="2022"/>
                      <a:pt x="587" y="2020"/>
                      <a:pt x="589" y="2018"/>
                    </a:cubicBezTo>
                    <a:cubicBezTo>
                      <a:pt x="588" y="2016"/>
                      <a:pt x="586" y="2013"/>
                      <a:pt x="584" y="2011"/>
                    </a:cubicBezTo>
                    <a:cubicBezTo>
                      <a:pt x="578" y="2006"/>
                      <a:pt x="567" y="2003"/>
                      <a:pt x="564" y="1994"/>
                    </a:cubicBezTo>
                    <a:cubicBezTo>
                      <a:pt x="568" y="1994"/>
                      <a:pt x="572" y="1996"/>
                      <a:pt x="576" y="1996"/>
                    </a:cubicBezTo>
                    <a:cubicBezTo>
                      <a:pt x="578" y="1990"/>
                      <a:pt x="572" y="1987"/>
                      <a:pt x="569" y="1983"/>
                    </a:cubicBezTo>
                    <a:cubicBezTo>
                      <a:pt x="567" y="1978"/>
                      <a:pt x="566" y="1973"/>
                      <a:pt x="563" y="1968"/>
                    </a:cubicBezTo>
                    <a:cubicBezTo>
                      <a:pt x="561" y="1965"/>
                      <a:pt x="558" y="1958"/>
                      <a:pt x="554" y="1956"/>
                    </a:cubicBezTo>
                    <a:cubicBezTo>
                      <a:pt x="551" y="1954"/>
                      <a:pt x="540" y="1951"/>
                      <a:pt x="537" y="1953"/>
                    </a:cubicBezTo>
                    <a:cubicBezTo>
                      <a:pt x="537" y="1954"/>
                      <a:pt x="536" y="1956"/>
                      <a:pt x="536" y="1957"/>
                    </a:cubicBezTo>
                    <a:cubicBezTo>
                      <a:pt x="522" y="1958"/>
                      <a:pt x="531" y="1948"/>
                      <a:pt x="531" y="1942"/>
                    </a:cubicBezTo>
                    <a:cubicBezTo>
                      <a:pt x="530" y="1940"/>
                      <a:pt x="526" y="1932"/>
                      <a:pt x="525" y="1931"/>
                    </a:cubicBezTo>
                    <a:cubicBezTo>
                      <a:pt x="523" y="1928"/>
                      <a:pt x="516" y="1926"/>
                      <a:pt x="512" y="1925"/>
                    </a:cubicBezTo>
                    <a:cubicBezTo>
                      <a:pt x="512" y="1916"/>
                      <a:pt x="519" y="1914"/>
                      <a:pt x="523" y="1908"/>
                    </a:cubicBezTo>
                    <a:cubicBezTo>
                      <a:pt x="528" y="1899"/>
                      <a:pt x="523" y="1898"/>
                      <a:pt x="520" y="1892"/>
                    </a:cubicBezTo>
                    <a:cubicBezTo>
                      <a:pt x="518" y="1886"/>
                      <a:pt x="519" y="1881"/>
                      <a:pt x="522" y="1875"/>
                    </a:cubicBezTo>
                    <a:cubicBezTo>
                      <a:pt x="524" y="1871"/>
                      <a:pt x="529" y="1869"/>
                      <a:pt x="531" y="1865"/>
                    </a:cubicBezTo>
                    <a:cubicBezTo>
                      <a:pt x="534" y="1861"/>
                      <a:pt x="534" y="1856"/>
                      <a:pt x="536" y="1852"/>
                    </a:cubicBezTo>
                    <a:cubicBezTo>
                      <a:pt x="539" y="1845"/>
                      <a:pt x="539" y="1847"/>
                      <a:pt x="544" y="1850"/>
                    </a:cubicBezTo>
                    <a:cubicBezTo>
                      <a:pt x="549" y="1852"/>
                      <a:pt x="550" y="1852"/>
                      <a:pt x="553" y="1857"/>
                    </a:cubicBezTo>
                    <a:cubicBezTo>
                      <a:pt x="554" y="1859"/>
                      <a:pt x="557" y="1867"/>
                      <a:pt x="559" y="1869"/>
                    </a:cubicBezTo>
                    <a:cubicBezTo>
                      <a:pt x="562" y="1871"/>
                      <a:pt x="570" y="1869"/>
                      <a:pt x="572" y="1866"/>
                    </a:cubicBezTo>
                    <a:cubicBezTo>
                      <a:pt x="574" y="1864"/>
                      <a:pt x="572" y="1860"/>
                      <a:pt x="571" y="1857"/>
                    </a:cubicBezTo>
                    <a:cubicBezTo>
                      <a:pt x="570" y="1851"/>
                      <a:pt x="567" y="1843"/>
                      <a:pt x="567" y="1837"/>
                    </a:cubicBezTo>
                    <a:cubicBezTo>
                      <a:pt x="570" y="1839"/>
                      <a:pt x="582" y="1833"/>
                      <a:pt x="585" y="1831"/>
                    </a:cubicBezTo>
                    <a:cubicBezTo>
                      <a:pt x="589" y="1827"/>
                      <a:pt x="586" y="1820"/>
                      <a:pt x="592" y="1818"/>
                    </a:cubicBezTo>
                    <a:cubicBezTo>
                      <a:pt x="595" y="1816"/>
                      <a:pt x="597" y="1818"/>
                      <a:pt x="601" y="1816"/>
                    </a:cubicBezTo>
                    <a:cubicBezTo>
                      <a:pt x="604" y="1814"/>
                      <a:pt x="608" y="1812"/>
                      <a:pt x="611" y="1810"/>
                    </a:cubicBezTo>
                    <a:cubicBezTo>
                      <a:pt x="613" y="1808"/>
                      <a:pt x="614" y="1805"/>
                      <a:pt x="617" y="1803"/>
                    </a:cubicBezTo>
                    <a:cubicBezTo>
                      <a:pt x="620" y="1801"/>
                      <a:pt x="619" y="1801"/>
                      <a:pt x="620" y="1798"/>
                    </a:cubicBezTo>
                    <a:cubicBezTo>
                      <a:pt x="621" y="1795"/>
                      <a:pt x="623" y="1796"/>
                      <a:pt x="624" y="1795"/>
                    </a:cubicBezTo>
                    <a:cubicBezTo>
                      <a:pt x="626" y="1793"/>
                      <a:pt x="624" y="1791"/>
                      <a:pt x="628" y="1792"/>
                    </a:cubicBezTo>
                    <a:cubicBezTo>
                      <a:pt x="629" y="1792"/>
                      <a:pt x="632" y="1793"/>
                      <a:pt x="634" y="1793"/>
                    </a:cubicBezTo>
                    <a:cubicBezTo>
                      <a:pt x="640" y="1794"/>
                      <a:pt x="641" y="1795"/>
                      <a:pt x="639" y="1800"/>
                    </a:cubicBezTo>
                    <a:cubicBezTo>
                      <a:pt x="639" y="1802"/>
                      <a:pt x="648" y="1799"/>
                      <a:pt x="649" y="1799"/>
                    </a:cubicBezTo>
                    <a:cubicBezTo>
                      <a:pt x="650" y="1798"/>
                      <a:pt x="652" y="1798"/>
                      <a:pt x="654" y="1796"/>
                    </a:cubicBezTo>
                    <a:cubicBezTo>
                      <a:pt x="655" y="1796"/>
                      <a:pt x="655" y="1794"/>
                      <a:pt x="656" y="1793"/>
                    </a:cubicBezTo>
                    <a:cubicBezTo>
                      <a:pt x="658" y="1792"/>
                      <a:pt x="659" y="1793"/>
                      <a:pt x="661" y="1793"/>
                    </a:cubicBezTo>
                    <a:cubicBezTo>
                      <a:pt x="665" y="1792"/>
                      <a:pt x="666" y="1791"/>
                      <a:pt x="670" y="1794"/>
                    </a:cubicBezTo>
                    <a:cubicBezTo>
                      <a:pt x="671" y="1795"/>
                      <a:pt x="672" y="1799"/>
                      <a:pt x="674" y="1801"/>
                    </a:cubicBezTo>
                    <a:cubicBezTo>
                      <a:pt x="677" y="1803"/>
                      <a:pt x="677" y="1803"/>
                      <a:pt x="680" y="1803"/>
                    </a:cubicBezTo>
                    <a:cubicBezTo>
                      <a:pt x="684" y="1804"/>
                      <a:pt x="688" y="1801"/>
                      <a:pt x="692" y="1802"/>
                    </a:cubicBezTo>
                    <a:cubicBezTo>
                      <a:pt x="698" y="1804"/>
                      <a:pt x="698" y="1808"/>
                      <a:pt x="702" y="1811"/>
                    </a:cubicBezTo>
                    <a:cubicBezTo>
                      <a:pt x="704" y="1813"/>
                      <a:pt x="708" y="1812"/>
                      <a:pt x="709" y="1814"/>
                    </a:cubicBezTo>
                    <a:cubicBezTo>
                      <a:pt x="711" y="1815"/>
                      <a:pt x="710" y="1817"/>
                      <a:pt x="712" y="1819"/>
                    </a:cubicBezTo>
                    <a:cubicBezTo>
                      <a:pt x="714" y="1822"/>
                      <a:pt x="723" y="1825"/>
                      <a:pt x="724" y="1828"/>
                    </a:cubicBezTo>
                    <a:cubicBezTo>
                      <a:pt x="726" y="1831"/>
                      <a:pt x="721" y="1834"/>
                      <a:pt x="722" y="1839"/>
                    </a:cubicBezTo>
                    <a:cubicBezTo>
                      <a:pt x="725" y="1847"/>
                      <a:pt x="728" y="1840"/>
                      <a:pt x="729" y="1835"/>
                    </a:cubicBezTo>
                    <a:cubicBezTo>
                      <a:pt x="730" y="1828"/>
                      <a:pt x="726" y="1828"/>
                      <a:pt x="725" y="1822"/>
                    </a:cubicBezTo>
                    <a:cubicBezTo>
                      <a:pt x="735" y="1820"/>
                      <a:pt x="744" y="1835"/>
                      <a:pt x="753" y="1839"/>
                    </a:cubicBezTo>
                    <a:cubicBezTo>
                      <a:pt x="759" y="1841"/>
                      <a:pt x="755" y="1841"/>
                      <a:pt x="760" y="1839"/>
                    </a:cubicBezTo>
                    <a:cubicBezTo>
                      <a:pt x="763" y="1838"/>
                      <a:pt x="765" y="1835"/>
                      <a:pt x="766" y="1833"/>
                    </a:cubicBezTo>
                    <a:cubicBezTo>
                      <a:pt x="770" y="1827"/>
                      <a:pt x="768" y="1826"/>
                      <a:pt x="776" y="1824"/>
                    </a:cubicBezTo>
                    <a:cubicBezTo>
                      <a:pt x="775" y="1817"/>
                      <a:pt x="779" y="1823"/>
                      <a:pt x="783" y="1823"/>
                    </a:cubicBezTo>
                    <a:cubicBezTo>
                      <a:pt x="789" y="1822"/>
                      <a:pt x="791" y="1816"/>
                      <a:pt x="799" y="1822"/>
                    </a:cubicBezTo>
                    <a:cubicBezTo>
                      <a:pt x="800" y="1823"/>
                      <a:pt x="799" y="1825"/>
                      <a:pt x="801" y="1826"/>
                    </a:cubicBezTo>
                    <a:cubicBezTo>
                      <a:pt x="803" y="1827"/>
                      <a:pt x="807" y="1827"/>
                      <a:pt x="809" y="1827"/>
                    </a:cubicBezTo>
                    <a:cubicBezTo>
                      <a:pt x="810" y="1824"/>
                      <a:pt x="811" y="1820"/>
                      <a:pt x="812" y="1818"/>
                    </a:cubicBezTo>
                    <a:cubicBezTo>
                      <a:pt x="817" y="1820"/>
                      <a:pt x="820" y="1817"/>
                      <a:pt x="824" y="1817"/>
                    </a:cubicBezTo>
                    <a:cubicBezTo>
                      <a:pt x="827" y="1817"/>
                      <a:pt x="830" y="1819"/>
                      <a:pt x="833" y="1819"/>
                    </a:cubicBezTo>
                    <a:cubicBezTo>
                      <a:pt x="833" y="1826"/>
                      <a:pt x="834" y="1831"/>
                      <a:pt x="842" y="1834"/>
                    </a:cubicBezTo>
                    <a:cubicBezTo>
                      <a:pt x="845" y="1835"/>
                      <a:pt x="848" y="1835"/>
                      <a:pt x="851" y="1836"/>
                    </a:cubicBezTo>
                    <a:cubicBezTo>
                      <a:pt x="854" y="1837"/>
                      <a:pt x="856" y="1840"/>
                      <a:pt x="859" y="1841"/>
                    </a:cubicBezTo>
                    <a:cubicBezTo>
                      <a:pt x="868" y="1843"/>
                      <a:pt x="864" y="1835"/>
                      <a:pt x="869" y="1831"/>
                    </a:cubicBezTo>
                    <a:cubicBezTo>
                      <a:pt x="874" y="1825"/>
                      <a:pt x="877" y="1833"/>
                      <a:pt x="882" y="1836"/>
                    </a:cubicBezTo>
                    <a:cubicBezTo>
                      <a:pt x="889" y="1839"/>
                      <a:pt x="903" y="1835"/>
                      <a:pt x="908" y="1829"/>
                    </a:cubicBezTo>
                    <a:cubicBezTo>
                      <a:pt x="910" y="1826"/>
                      <a:pt x="915" y="1810"/>
                      <a:pt x="913" y="1806"/>
                    </a:cubicBezTo>
                    <a:cubicBezTo>
                      <a:pt x="910" y="1801"/>
                      <a:pt x="903" y="1803"/>
                      <a:pt x="899" y="1801"/>
                    </a:cubicBezTo>
                    <a:cubicBezTo>
                      <a:pt x="897" y="1800"/>
                      <a:pt x="896" y="1798"/>
                      <a:pt x="894" y="1797"/>
                    </a:cubicBezTo>
                    <a:cubicBezTo>
                      <a:pt x="892" y="1796"/>
                      <a:pt x="889" y="1796"/>
                      <a:pt x="887" y="1795"/>
                    </a:cubicBezTo>
                    <a:cubicBezTo>
                      <a:pt x="879" y="1792"/>
                      <a:pt x="886" y="1792"/>
                      <a:pt x="881" y="1787"/>
                    </a:cubicBezTo>
                    <a:cubicBezTo>
                      <a:pt x="878" y="1784"/>
                      <a:pt x="870" y="1787"/>
                      <a:pt x="872" y="1779"/>
                    </a:cubicBezTo>
                    <a:cubicBezTo>
                      <a:pt x="880" y="1780"/>
                      <a:pt x="901" y="1769"/>
                      <a:pt x="898" y="1760"/>
                    </a:cubicBezTo>
                    <a:cubicBezTo>
                      <a:pt x="896" y="1753"/>
                      <a:pt x="888" y="1754"/>
                      <a:pt x="893" y="1745"/>
                    </a:cubicBezTo>
                    <a:cubicBezTo>
                      <a:pt x="896" y="1741"/>
                      <a:pt x="903" y="1740"/>
                      <a:pt x="904" y="1733"/>
                    </a:cubicBezTo>
                    <a:cubicBezTo>
                      <a:pt x="904" y="1730"/>
                      <a:pt x="902" y="1728"/>
                      <a:pt x="902" y="1725"/>
                    </a:cubicBezTo>
                    <a:cubicBezTo>
                      <a:pt x="901" y="1721"/>
                      <a:pt x="901" y="1721"/>
                      <a:pt x="902" y="1718"/>
                    </a:cubicBezTo>
                    <a:cubicBezTo>
                      <a:pt x="903" y="1711"/>
                      <a:pt x="904" y="1707"/>
                      <a:pt x="898" y="1704"/>
                    </a:cubicBezTo>
                    <a:cubicBezTo>
                      <a:pt x="903" y="1702"/>
                      <a:pt x="904" y="1697"/>
                      <a:pt x="899" y="1694"/>
                    </a:cubicBezTo>
                    <a:cubicBezTo>
                      <a:pt x="900" y="1694"/>
                      <a:pt x="903" y="1693"/>
                      <a:pt x="904" y="1694"/>
                    </a:cubicBezTo>
                    <a:cubicBezTo>
                      <a:pt x="903" y="1682"/>
                      <a:pt x="914" y="1691"/>
                      <a:pt x="918" y="1692"/>
                    </a:cubicBezTo>
                    <a:cubicBezTo>
                      <a:pt x="926" y="1694"/>
                      <a:pt x="925" y="1686"/>
                      <a:pt x="934" y="1688"/>
                    </a:cubicBezTo>
                    <a:cubicBezTo>
                      <a:pt x="934" y="1691"/>
                      <a:pt x="935" y="1694"/>
                      <a:pt x="938" y="1695"/>
                    </a:cubicBezTo>
                    <a:cubicBezTo>
                      <a:pt x="940" y="1690"/>
                      <a:pt x="940" y="1688"/>
                      <a:pt x="946" y="1687"/>
                    </a:cubicBezTo>
                    <a:cubicBezTo>
                      <a:pt x="948" y="1687"/>
                      <a:pt x="951" y="1689"/>
                      <a:pt x="953" y="1688"/>
                    </a:cubicBezTo>
                    <a:cubicBezTo>
                      <a:pt x="955" y="1687"/>
                      <a:pt x="954" y="1684"/>
                      <a:pt x="955" y="1683"/>
                    </a:cubicBezTo>
                    <a:cubicBezTo>
                      <a:pt x="958" y="1681"/>
                      <a:pt x="964" y="1680"/>
                      <a:pt x="967" y="1680"/>
                    </a:cubicBezTo>
                    <a:cubicBezTo>
                      <a:pt x="973" y="1679"/>
                      <a:pt x="973" y="1681"/>
                      <a:pt x="978" y="1678"/>
                    </a:cubicBezTo>
                    <a:cubicBezTo>
                      <a:pt x="984" y="1674"/>
                      <a:pt x="992" y="1673"/>
                      <a:pt x="1000" y="1673"/>
                    </a:cubicBezTo>
                    <a:cubicBezTo>
                      <a:pt x="1004" y="1674"/>
                      <a:pt x="1007" y="1677"/>
                      <a:pt x="1010" y="1674"/>
                    </a:cubicBezTo>
                    <a:cubicBezTo>
                      <a:pt x="1013" y="1670"/>
                      <a:pt x="1010" y="1668"/>
                      <a:pt x="1015" y="1665"/>
                    </a:cubicBezTo>
                    <a:cubicBezTo>
                      <a:pt x="1018" y="1664"/>
                      <a:pt x="1022" y="1662"/>
                      <a:pt x="1025" y="1661"/>
                    </a:cubicBezTo>
                    <a:cubicBezTo>
                      <a:pt x="1026" y="1661"/>
                      <a:pt x="1027" y="1659"/>
                      <a:pt x="1028" y="1659"/>
                    </a:cubicBezTo>
                    <a:cubicBezTo>
                      <a:pt x="1029" y="1659"/>
                      <a:pt x="1029" y="1661"/>
                      <a:pt x="1029" y="1661"/>
                    </a:cubicBezTo>
                    <a:cubicBezTo>
                      <a:pt x="1031" y="1660"/>
                      <a:pt x="1034" y="1661"/>
                      <a:pt x="1036" y="1660"/>
                    </a:cubicBezTo>
                    <a:cubicBezTo>
                      <a:pt x="1048" y="1659"/>
                      <a:pt x="1059" y="1654"/>
                      <a:pt x="1071" y="1652"/>
                    </a:cubicBezTo>
                    <a:cubicBezTo>
                      <a:pt x="1074" y="1651"/>
                      <a:pt x="1076" y="1650"/>
                      <a:pt x="1078" y="1649"/>
                    </a:cubicBezTo>
                    <a:cubicBezTo>
                      <a:pt x="1083" y="1647"/>
                      <a:pt x="1089" y="1648"/>
                      <a:pt x="1091" y="1643"/>
                    </a:cubicBezTo>
                    <a:cubicBezTo>
                      <a:pt x="1092" y="1641"/>
                      <a:pt x="1089" y="1638"/>
                      <a:pt x="1090" y="1636"/>
                    </a:cubicBezTo>
                    <a:cubicBezTo>
                      <a:pt x="1092" y="1634"/>
                      <a:pt x="1096" y="1636"/>
                      <a:pt x="1099" y="1635"/>
                    </a:cubicBezTo>
                    <a:cubicBezTo>
                      <a:pt x="1103" y="1632"/>
                      <a:pt x="1104" y="1626"/>
                      <a:pt x="1110" y="1631"/>
                    </a:cubicBezTo>
                    <a:cubicBezTo>
                      <a:pt x="1110" y="1629"/>
                      <a:pt x="1110" y="1626"/>
                      <a:pt x="1110" y="1624"/>
                    </a:cubicBezTo>
                    <a:cubicBezTo>
                      <a:pt x="1114" y="1628"/>
                      <a:pt x="1118" y="1627"/>
                      <a:pt x="1123" y="1627"/>
                    </a:cubicBezTo>
                    <a:cubicBezTo>
                      <a:pt x="1129" y="1628"/>
                      <a:pt x="1130" y="1629"/>
                      <a:pt x="1135" y="1632"/>
                    </a:cubicBezTo>
                    <a:cubicBezTo>
                      <a:pt x="1139" y="1635"/>
                      <a:pt x="1142" y="1637"/>
                      <a:pt x="1148" y="1635"/>
                    </a:cubicBezTo>
                    <a:cubicBezTo>
                      <a:pt x="1151" y="1633"/>
                      <a:pt x="1153" y="1628"/>
                      <a:pt x="1158" y="1629"/>
                    </a:cubicBezTo>
                    <a:cubicBezTo>
                      <a:pt x="1159" y="1634"/>
                      <a:pt x="1163" y="1637"/>
                      <a:pt x="1164" y="1642"/>
                    </a:cubicBezTo>
                    <a:cubicBezTo>
                      <a:pt x="1165" y="1645"/>
                      <a:pt x="1163" y="1652"/>
                      <a:pt x="1165" y="1654"/>
                    </a:cubicBezTo>
                    <a:cubicBezTo>
                      <a:pt x="1167" y="1656"/>
                      <a:pt x="1170" y="1655"/>
                      <a:pt x="1171" y="1657"/>
                    </a:cubicBezTo>
                    <a:cubicBezTo>
                      <a:pt x="1172" y="1660"/>
                      <a:pt x="1169" y="1661"/>
                      <a:pt x="1169" y="1662"/>
                    </a:cubicBezTo>
                    <a:cubicBezTo>
                      <a:pt x="1169" y="1664"/>
                      <a:pt x="1170" y="1666"/>
                      <a:pt x="1170" y="1668"/>
                    </a:cubicBezTo>
                    <a:cubicBezTo>
                      <a:pt x="1169" y="1672"/>
                      <a:pt x="1170" y="1676"/>
                      <a:pt x="1164" y="1676"/>
                    </a:cubicBezTo>
                    <a:cubicBezTo>
                      <a:pt x="1164" y="1678"/>
                      <a:pt x="1166" y="1681"/>
                      <a:pt x="1168" y="1683"/>
                    </a:cubicBezTo>
                    <a:cubicBezTo>
                      <a:pt x="1171" y="1685"/>
                      <a:pt x="1170" y="1681"/>
                      <a:pt x="1174" y="1682"/>
                    </a:cubicBezTo>
                    <a:cubicBezTo>
                      <a:pt x="1176" y="1682"/>
                      <a:pt x="1186" y="1690"/>
                      <a:pt x="1185" y="1680"/>
                    </a:cubicBezTo>
                    <a:cubicBezTo>
                      <a:pt x="1189" y="1681"/>
                      <a:pt x="1193" y="1680"/>
                      <a:pt x="1194" y="1675"/>
                    </a:cubicBezTo>
                    <a:cubicBezTo>
                      <a:pt x="1200" y="1675"/>
                      <a:pt x="1199" y="1681"/>
                      <a:pt x="1203" y="1683"/>
                    </a:cubicBezTo>
                    <a:cubicBezTo>
                      <a:pt x="1205" y="1685"/>
                      <a:pt x="1210" y="1683"/>
                      <a:pt x="1213" y="1684"/>
                    </a:cubicBezTo>
                    <a:cubicBezTo>
                      <a:pt x="1220" y="1687"/>
                      <a:pt x="1223" y="1696"/>
                      <a:pt x="1232" y="1691"/>
                    </a:cubicBezTo>
                    <a:cubicBezTo>
                      <a:pt x="1235" y="1689"/>
                      <a:pt x="1238" y="1683"/>
                      <a:pt x="1239" y="1691"/>
                    </a:cubicBezTo>
                    <a:cubicBezTo>
                      <a:pt x="1239" y="1698"/>
                      <a:pt x="1236" y="1694"/>
                      <a:pt x="1232" y="1696"/>
                    </a:cubicBezTo>
                    <a:cubicBezTo>
                      <a:pt x="1230" y="1698"/>
                      <a:pt x="1225" y="1702"/>
                      <a:pt x="1225" y="1705"/>
                    </a:cubicBezTo>
                    <a:cubicBezTo>
                      <a:pt x="1224" y="1709"/>
                      <a:pt x="1229" y="1710"/>
                      <a:pt x="1228" y="1715"/>
                    </a:cubicBezTo>
                    <a:cubicBezTo>
                      <a:pt x="1233" y="1714"/>
                      <a:pt x="1234" y="1707"/>
                      <a:pt x="1240" y="1707"/>
                    </a:cubicBezTo>
                    <a:cubicBezTo>
                      <a:pt x="1244" y="1707"/>
                      <a:pt x="1247" y="1710"/>
                      <a:pt x="1252" y="1710"/>
                    </a:cubicBezTo>
                    <a:cubicBezTo>
                      <a:pt x="1253" y="1714"/>
                      <a:pt x="1255" y="1716"/>
                      <a:pt x="1257" y="1712"/>
                    </a:cubicBezTo>
                    <a:cubicBezTo>
                      <a:pt x="1259" y="1709"/>
                      <a:pt x="1256" y="1706"/>
                      <a:pt x="1259" y="1703"/>
                    </a:cubicBezTo>
                    <a:cubicBezTo>
                      <a:pt x="1260" y="1703"/>
                      <a:pt x="1263" y="1702"/>
                      <a:pt x="1264" y="1701"/>
                    </a:cubicBezTo>
                    <a:cubicBezTo>
                      <a:pt x="1265" y="1701"/>
                      <a:pt x="1265" y="1699"/>
                      <a:pt x="1267" y="1698"/>
                    </a:cubicBezTo>
                    <a:cubicBezTo>
                      <a:pt x="1270" y="1696"/>
                      <a:pt x="1273" y="1697"/>
                      <a:pt x="1277" y="1695"/>
                    </a:cubicBezTo>
                    <a:cubicBezTo>
                      <a:pt x="1279" y="1693"/>
                      <a:pt x="1280" y="1694"/>
                      <a:pt x="1281" y="1692"/>
                    </a:cubicBezTo>
                    <a:cubicBezTo>
                      <a:pt x="1282" y="1691"/>
                      <a:pt x="1280" y="1688"/>
                      <a:pt x="1281" y="1687"/>
                    </a:cubicBezTo>
                    <a:cubicBezTo>
                      <a:pt x="1283" y="1684"/>
                      <a:pt x="1286" y="1686"/>
                      <a:pt x="1290" y="1685"/>
                    </a:cubicBezTo>
                    <a:cubicBezTo>
                      <a:pt x="1292" y="1684"/>
                      <a:pt x="1297" y="1682"/>
                      <a:pt x="1299" y="1680"/>
                    </a:cubicBezTo>
                    <a:cubicBezTo>
                      <a:pt x="1302" y="1679"/>
                      <a:pt x="1304" y="1679"/>
                      <a:pt x="1303" y="1674"/>
                    </a:cubicBezTo>
                    <a:cubicBezTo>
                      <a:pt x="1311" y="1675"/>
                      <a:pt x="1312" y="1672"/>
                      <a:pt x="1318" y="1669"/>
                    </a:cubicBezTo>
                    <a:cubicBezTo>
                      <a:pt x="1320" y="1672"/>
                      <a:pt x="1320" y="1676"/>
                      <a:pt x="1318" y="1679"/>
                    </a:cubicBezTo>
                    <a:cubicBezTo>
                      <a:pt x="1316" y="1683"/>
                      <a:pt x="1314" y="1682"/>
                      <a:pt x="1309" y="1682"/>
                    </a:cubicBezTo>
                    <a:cubicBezTo>
                      <a:pt x="1308" y="1692"/>
                      <a:pt x="1319" y="1696"/>
                      <a:pt x="1325" y="1701"/>
                    </a:cubicBezTo>
                    <a:cubicBezTo>
                      <a:pt x="1332" y="1706"/>
                      <a:pt x="1338" y="1712"/>
                      <a:pt x="1344" y="1720"/>
                    </a:cubicBezTo>
                    <a:cubicBezTo>
                      <a:pt x="1349" y="1727"/>
                      <a:pt x="1353" y="1732"/>
                      <a:pt x="1357" y="1740"/>
                    </a:cubicBezTo>
                    <a:cubicBezTo>
                      <a:pt x="1362" y="1750"/>
                      <a:pt x="1370" y="1756"/>
                      <a:pt x="1374" y="1766"/>
                    </a:cubicBezTo>
                    <a:cubicBezTo>
                      <a:pt x="1375" y="1771"/>
                      <a:pt x="1376" y="1777"/>
                      <a:pt x="1378" y="1782"/>
                    </a:cubicBezTo>
                    <a:cubicBezTo>
                      <a:pt x="1380" y="1786"/>
                      <a:pt x="1384" y="1790"/>
                      <a:pt x="1387" y="1794"/>
                    </a:cubicBezTo>
                    <a:cubicBezTo>
                      <a:pt x="1392" y="1801"/>
                      <a:pt x="1396" y="1808"/>
                      <a:pt x="1398" y="1816"/>
                    </a:cubicBezTo>
                    <a:cubicBezTo>
                      <a:pt x="1399" y="1820"/>
                      <a:pt x="1401" y="1831"/>
                      <a:pt x="1407" y="1830"/>
                    </a:cubicBezTo>
                    <a:cubicBezTo>
                      <a:pt x="1408" y="1830"/>
                      <a:pt x="1416" y="1824"/>
                      <a:pt x="1417" y="1823"/>
                    </a:cubicBezTo>
                    <a:cubicBezTo>
                      <a:pt x="1418" y="1821"/>
                      <a:pt x="1415" y="1816"/>
                      <a:pt x="1415" y="1814"/>
                    </a:cubicBezTo>
                    <a:cubicBezTo>
                      <a:pt x="1417" y="1814"/>
                      <a:pt x="1419" y="1813"/>
                      <a:pt x="1421" y="1813"/>
                    </a:cubicBezTo>
                    <a:cubicBezTo>
                      <a:pt x="1419" y="1804"/>
                      <a:pt x="1429" y="1813"/>
                      <a:pt x="1430" y="1814"/>
                    </a:cubicBezTo>
                    <a:cubicBezTo>
                      <a:pt x="1431" y="1815"/>
                      <a:pt x="1434" y="1814"/>
                      <a:pt x="1435" y="1815"/>
                    </a:cubicBezTo>
                    <a:cubicBezTo>
                      <a:pt x="1436" y="1817"/>
                      <a:pt x="1434" y="1817"/>
                      <a:pt x="1434" y="1818"/>
                    </a:cubicBezTo>
                    <a:cubicBezTo>
                      <a:pt x="1434" y="1820"/>
                      <a:pt x="1433" y="1822"/>
                      <a:pt x="1434" y="1824"/>
                    </a:cubicBezTo>
                    <a:cubicBezTo>
                      <a:pt x="1436" y="1824"/>
                      <a:pt x="1439" y="1825"/>
                      <a:pt x="1441" y="1826"/>
                    </a:cubicBezTo>
                    <a:cubicBezTo>
                      <a:pt x="1442" y="1828"/>
                      <a:pt x="1441" y="1830"/>
                      <a:pt x="1442" y="1832"/>
                    </a:cubicBezTo>
                    <a:cubicBezTo>
                      <a:pt x="1446" y="1835"/>
                      <a:pt x="1449" y="1831"/>
                      <a:pt x="1453" y="1831"/>
                    </a:cubicBezTo>
                    <a:cubicBezTo>
                      <a:pt x="1458" y="1830"/>
                      <a:pt x="1477" y="1838"/>
                      <a:pt x="1476" y="1826"/>
                    </a:cubicBezTo>
                    <a:cubicBezTo>
                      <a:pt x="1479" y="1826"/>
                      <a:pt x="1482" y="1826"/>
                      <a:pt x="1486" y="1826"/>
                    </a:cubicBezTo>
                    <a:cubicBezTo>
                      <a:pt x="1487" y="1817"/>
                      <a:pt x="1498" y="1824"/>
                      <a:pt x="1502" y="1825"/>
                    </a:cubicBezTo>
                    <a:cubicBezTo>
                      <a:pt x="1508" y="1828"/>
                      <a:pt x="1510" y="1833"/>
                      <a:pt x="1514" y="1838"/>
                    </a:cubicBezTo>
                    <a:cubicBezTo>
                      <a:pt x="1517" y="1844"/>
                      <a:pt x="1517" y="1850"/>
                      <a:pt x="1521" y="1854"/>
                    </a:cubicBezTo>
                    <a:cubicBezTo>
                      <a:pt x="1526" y="1858"/>
                      <a:pt x="1534" y="1859"/>
                      <a:pt x="1539" y="1861"/>
                    </a:cubicBezTo>
                    <a:cubicBezTo>
                      <a:pt x="1538" y="1864"/>
                      <a:pt x="1536" y="1866"/>
                      <a:pt x="1538" y="1869"/>
                    </a:cubicBezTo>
                    <a:cubicBezTo>
                      <a:pt x="1540" y="1870"/>
                      <a:pt x="1542" y="1871"/>
                      <a:pt x="1543" y="1873"/>
                    </a:cubicBezTo>
                    <a:cubicBezTo>
                      <a:pt x="1544" y="1874"/>
                      <a:pt x="1543" y="1876"/>
                      <a:pt x="1544" y="1878"/>
                    </a:cubicBezTo>
                    <a:cubicBezTo>
                      <a:pt x="1547" y="1882"/>
                      <a:pt x="1559" y="1881"/>
                      <a:pt x="1564" y="1883"/>
                    </a:cubicBezTo>
                    <a:cubicBezTo>
                      <a:pt x="1568" y="1885"/>
                      <a:pt x="1567" y="1884"/>
                      <a:pt x="1570" y="1882"/>
                    </a:cubicBezTo>
                    <a:cubicBezTo>
                      <a:pt x="1572" y="1881"/>
                      <a:pt x="1574" y="1881"/>
                      <a:pt x="1575" y="1880"/>
                    </a:cubicBezTo>
                    <a:cubicBezTo>
                      <a:pt x="1576" y="1878"/>
                      <a:pt x="1576" y="1877"/>
                      <a:pt x="1577" y="1875"/>
                    </a:cubicBezTo>
                    <a:cubicBezTo>
                      <a:pt x="1578" y="1874"/>
                      <a:pt x="1585" y="1872"/>
                      <a:pt x="1586" y="1875"/>
                    </a:cubicBezTo>
                    <a:cubicBezTo>
                      <a:pt x="1587" y="1877"/>
                      <a:pt x="1582" y="1877"/>
                      <a:pt x="1581" y="1879"/>
                    </a:cubicBezTo>
                    <a:cubicBezTo>
                      <a:pt x="1580" y="1882"/>
                      <a:pt x="1584" y="1883"/>
                      <a:pt x="1585" y="1884"/>
                    </a:cubicBezTo>
                    <a:cubicBezTo>
                      <a:pt x="1587" y="1886"/>
                      <a:pt x="1588" y="1889"/>
                      <a:pt x="1590" y="1891"/>
                    </a:cubicBezTo>
                    <a:cubicBezTo>
                      <a:pt x="1592" y="1895"/>
                      <a:pt x="1593" y="1894"/>
                      <a:pt x="1596" y="1896"/>
                    </a:cubicBezTo>
                    <a:cubicBezTo>
                      <a:pt x="1598" y="1897"/>
                      <a:pt x="1600" y="1900"/>
                      <a:pt x="1601" y="1902"/>
                    </a:cubicBezTo>
                    <a:cubicBezTo>
                      <a:pt x="1603" y="1901"/>
                      <a:pt x="1605" y="1899"/>
                      <a:pt x="1607" y="1899"/>
                    </a:cubicBezTo>
                    <a:cubicBezTo>
                      <a:pt x="1609" y="1898"/>
                      <a:pt x="1611" y="1899"/>
                      <a:pt x="1613" y="1899"/>
                    </a:cubicBezTo>
                    <a:cubicBezTo>
                      <a:pt x="1617" y="1898"/>
                      <a:pt x="1620" y="1897"/>
                      <a:pt x="1621" y="1893"/>
                    </a:cubicBezTo>
                    <a:cubicBezTo>
                      <a:pt x="1623" y="1891"/>
                      <a:pt x="1622" y="1887"/>
                      <a:pt x="1625" y="1885"/>
                    </a:cubicBezTo>
                    <a:cubicBezTo>
                      <a:pt x="1628" y="1884"/>
                      <a:pt x="1633" y="1886"/>
                      <a:pt x="1635" y="1886"/>
                    </a:cubicBezTo>
                    <a:cubicBezTo>
                      <a:pt x="1637" y="1886"/>
                      <a:pt x="1639" y="1886"/>
                      <a:pt x="1640" y="1886"/>
                    </a:cubicBezTo>
                    <a:cubicBezTo>
                      <a:pt x="1639" y="1886"/>
                      <a:pt x="1646" y="1884"/>
                      <a:pt x="1644" y="1885"/>
                    </a:cubicBezTo>
                    <a:cubicBezTo>
                      <a:pt x="1649" y="1883"/>
                      <a:pt x="1648" y="1883"/>
                      <a:pt x="1651" y="1878"/>
                    </a:cubicBezTo>
                    <a:cubicBezTo>
                      <a:pt x="1651" y="1878"/>
                      <a:pt x="1651" y="1878"/>
                      <a:pt x="1651" y="1878"/>
                    </a:cubicBezTo>
                    <a:cubicBezTo>
                      <a:pt x="1651" y="1878"/>
                      <a:pt x="1657" y="1882"/>
                      <a:pt x="1660" y="1879"/>
                    </a:cubicBezTo>
                    <a:cubicBezTo>
                      <a:pt x="1663" y="1876"/>
                      <a:pt x="1660" y="1874"/>
                      <a:pt x="1661" y="1870"/>
                    </a:cubicBezTo>
                    <a:cubicBezTo>
                      <a:pt x="1662" y="1864"/>
                      <a:pt x="1663" y="1868"/>
                      <a:pt x="1667" y="1866"/>
                    </a:cubicBezTo>
                    <a:cubicBezTo>
                      <a:pt x="1672" y="1864"/>
                      <a:pt x="1670" y="1863"/>
                      <a:pt x="1674" y="1860"/>
                    </a:cubicBezTo>
                    <a:cubicBezTo>
                      <a:pt x="1679" y="1855"/>
                      <a:pt x="1688" y="1855"/>
                      <a:pt x="1694" y="1851"/>
                    </a:cubicBezTo>
                    <a:cubicBezTo>
                      <a:pt x="1698" y="1847"/>
                      <a:pt x="1704" y="1846"/>
                      <a:pt x="1709" y="1843"/>
                    </a:cubicBezTo>
                    <a:cubicBezTo>
                      <a:pt x="1710" y="1843"/>
                      <a:pt x="1718" y="1834"/>
                      <a:pt x="1717" y="1834"/>
                    </a:cubicBezTo>
                    <a:cubicBezTo>
                      <a:pt x="1725" y="1834"/>
                      <a:pt x="1731" y="1837"/>
                      <a:pt x="1733" y="1828"/>
                    </a:cubicBezTo>
                    <a:cubicBezTo>
                      <a:pt x="1733" y="1828"/>
                      <a:pt x="1734" y="1828"/>
                      <a:pt x="1735" y="1828"/>
                    </a:cubicBezTo>
                    <a:cubicBezTo>
                      <a:pt x="1736" y="1830"/>
                      <a:pt x="1738" y="1834"/>
                      <a:pt x="1740" y="1835"/>
                    </a:cubicBezTo>
                    <a:cubicBezTo>
                      <a:pt x="1745" y="1837"/>
                      <a:pt x="1742" y="1836"/>
                      <a:pt x="1745" y="1834"/>
                    </a:cubicBezTo>
                    <a:cubicBezTo>
                      <a:pt x="1746" y="1833"/>
                      <a:pt x="1746" y="1829"/>
                      <a:pt x="1749" y="1831"/>
                    </a:cubicBezTo>
                    <a:cubicBezTo>
                      <a:pt x="1752" y="1832"/>
                      <a:pt x="1750" y="1835"/>
                      <a:pt x="1752" y="1836"/>
                    </a:cubicBezTo>
                    <a:cubicBezTo>
                      <a:pt x="1755" y="1840"/>
                      <a:pt x="1770" y="1840"/>
                      <a:pt x="1776" y="1840"/>
                    </a:cubicBezTo>
                    <a:cubicBezTo>
                      <a:pt x="1789" y="1841"/>
                      <a:pt x="1782" y="1846"/>
                      <a:pt x="1788" y="1854"/>
                    </a:cubicBezTo>
                    <a:cubicBezTo>
                      <a:pt x="1791" y="1857"/>
                      <a:pt x="1795" y="1859"/>
                      <a:pt x="1798" y="1860"/>
                    </a:cubicBezTo>
                    <a:cubicBezTo>
                      <a:pt x="1801" y="1862"/>
                      <a:pt x="1804" y="1864"/>
                      <a:pt x="1808" y="1866"/>
                    </a:cubicBezTo>
                    <a:cubicBezTo>
                      <a:pt x="1816" y="1870"/>
                      <a:pt x="1827" y="1865"/>
                      <a:pt x="1836" y="1865"/>
                    </a:cubicBezTo>
                    <a:cubicBezTo>
                      <a:pt x="1839" y="1866"/>
                      <a:pt x="1842" y="1867"/>
                      <a:pt x="1845" y="1868"/>
                    </a:cubicBezTo>
                    <a:cubicBezTo>
                      <a:pt x="1848" y="1868"/>
                      <a:pt x="1851" y="1867"/>
                      <a:pt x="1855" y="1868"/>
                    </a:cubicBezTo>
                    <a:cubicBezTo>
                      <a:pt x="1858" y="1869"/>
                      <a:pt x="1861" y="1874"/>
                      <a:pt x="1864" y="1875"/>
                    </a:cubicBezTo>
                    <a:cubicBezTo>
                      <a:pt x="1867" y="1876"/>
                      <a:pt x="1871" y="1872"/>
                      <a:pt x="1872" y="1871"/>
                    </a:cubicBezTo>
                    <a:cubicBezTo>
                      <a:pt x="1876" y="1867"/>
                      <a:pt x="1874" y="1867"/>
                      <a:pt x="1880" y="1865"/>
                    </a:cubicBezTo>
                    <a:cubicBezTo>
                      <a:pt x="1887" y="1863"/>
                      <a:pt x="1891" y="1857"/>
                      <a:pt x="1893" y="1849"/>
                    </a:cubicBezTo>
                    <a:cubicBezTo>
                      <a:pt x="1894" y="1841"/>
                      <a:pt x="1888" y="1842"/>
                      <a:pt x="1885" y="1837"/>
                    </a:cubicBezTo>
                    <a:cubicBezTo>
                      <a:pt x="1884" y="1835"/>
                      <a:pt x="1885" y="1833"/>
                      <a:pt x="1884" y="1831"/>
                    </a:cubicBezTo>
                    <a:cubicBezTo>
                      <a:pt x="1883" y="1828"/>
                      <a:pt x="1880" y="1825"/>
                      <a:pt x="1879" y="1822"/>
                    </a:cubicBezTo>
                    <a:cubicBezTo>
                      <a:pt x="1879" y="1820"/>
                      <a:pt x="1881" y="1815"/>
                      <a:pt x="1882" y="1813"/>
                    </a:cubicBezTo>
                    <a:cubicBezTo>
                      <a:pt x="1883" y="1811"/>
                      <a:pt x="1883" y="1806"/>
                      <a:pt x="1885" y="1804"/>
                    </a:cubicBezTo>
                    <a:cubicBezTo>
                      <a:pt x="1887" y="1802"/>
                      <a:pt x="1889" y="1801"/>
                      <a:pt x="1891" y="1798"/>
                    </a:cubicBezTo>
                    <a:cubicBezTo>
                      <a:pt x="1893" y="1795"/>
                      <a:pt x="1892" y="1793"/>
                      <a:pt x="1896" y="1790"/>
                    </a:cubicBezTo>
                    <a:cubicBezTo>
                      <a:pt x="1900" y="1788"/>
                      <a:pt x="1901" y="1789"/>
                      <a:pt x="1904" y="1786"/>
                    </a:cubicBezTo>
                    <a:cubicBezTo>
                      <a:pt x="1905" y="1784"/>
                      <a:pt x="1906" y="1780"/>
                      <a:pt x="1907" y="1778"/>
                    </a:cubicBezTo>
                    <a:cubicBezTo>
                      <a:pt x="1910" y="1774"/>
                      <a:pt x="1908" y="1774"/>
                      <a:pt x="1912" y="1776"/>
                    </a:cubicBezTo>
                    <a:cubicBezTo>
                      <a:pt x="1916" y="1778"/>
                      <a:pt x="1918" y="1781"/>
                      <a:pt x="1921" y="1783"/>
                    </a:cubicBezTo>
                    <a:cubicBezTo>
                      <a:pt x="1926" y="1784"/>
                      <a:pt x="1928" y="1783"/>
                      <a:pt x="1932" y="1786"/>
                    </a:cubicBezTo>
                    <a:cubicBezTo>
                      <a:pt x="1937" y="1789"/>
                      <a:pt x="1936" y="1790"/>
                      <a:pt x="1943" y="1791"/>
                    </a:cubicBezTo>
                    <a:cubicBezTo>
                      <a:pt x="1946" y="1791"/>
                      <a:pt x="1949" y="1790"/>
                      <a:pt x="1952" y="1791"/>
                    </a:cubicBezTo>
                    <a:cubicBezTo>
                      <a:pt x="1960" y="1793"/>
                      <a:pt x="1966" y="1799"/>
                      <a:pt x="1972" y="1802"/>
                    </a:cubicBezTo>
                    <a:cubicBezTo>
                      <a:pt x="1975" y="1803"/>
                      <a:pt x="1980" y="1802"/>
                      <a:pt x="1983" y="1803"/>
                    </a:cubicBezTo>
                    <a:cubicBezTo>
                      <a:pt x="1988" y="1803"/>
                      <a:pt x="1991" y="1805"/>
                      <a:pt x="1995" y="1807"/>
                    </a:cubicBezTo>
                    <a:cubicBezTo>
                      <a:pt x="1995" y="1813"/>
                      <a:pt x="1998" y="1818"/>
                      <a:pt x="1998" y="1823"/>
                    </a:cubicBezTo>
                    <a:cubicBezTo>
                      <a:pt x="1998" y="1828"/>
                      <a:pt x="1998" y="1831"/>
                      <a:pt x="1999" y="1835"/>
                    </a:cubicBezTo>
                    <a:cubicBezTo>
                      <a:pt x="2000" y="1840"/>
                      <a:pt x="1999" y="1839"/>
                      <a:pt x="2003" y="1842"/>
                    </a:cubicBezTo>
                    <a:cubicBezTo>
                      <a:pt x="2005" y="1844"/>
                      <a:pt x="2009" y="1847"/>
                      <a:pt x="2012" y="1849"/>
                    </a:cubicBezTo>
                    <a:cubicBezTo>
                      <a:pt x="2015" y="1851"/>
                      <a:pt x="2018" y="1850"/>
                      <a:pt x="2022" y="1852"/>
                    </a:cubicBezTo>
                    <a:cubicBezTo>
                      <a:pt x="2025" y="1853"/>
                      <a:pt x="2026" y="1856"/>
                      <a:pt x="2030" y="1857"/>
                    </a:cubicBezTo>
                    <a:cubicBezTo>
                      <a:pt x="2034" y="1858"/>
                      <a:pt x="2036" y="1856"/>
                      <a:pt x="2039" y="1856"/>
                    </a:cubicBezTo>
                    <a:cubicBezTo>
                      <a:pt x="2044" y="1856"/>
                      <a:pt x="2045" y="1860"/>
                      <a:pt x="2049" y="1857"/>
                    </a:cubicBezTo>
                    <a:cubicBezTo>
                      <a:pt x="2053" y="1855"/>
                      <a:pt x="2054" y="1852"/>
                      <a:pt x="2058" y="1851"/>
                    </a:cubicBezTo>
                    <a:cubicBezTo>
                      <a:pt x="2063" y="1849"/>
                      <a:pt x="2077" y="1849"/>
                      <a:pt x="2078" y="1844"/>
                    </a:cubicBezTo>
                    <a:cubicBezTo>
                      <a:pt x="2085" y="1845"/>
                      <a:pt x="2093" y="1847"/>
                      <a:pt x="2099" y="1849"/>
                    </a:cubicBezTo>
                    <a:cubicBezTo>
                      <a:pt x="2105" y="1852"/>
                      <a:pt x="2113" y="1848"/>
                      <a:pt x="2119" y="1851"/>
                    </a:cubicBezTo>
                    <a:cubicBezTo>
                      <a:pt x="2124" y="1854"/>
                      <a:pt x="2125" y="1860"/>
                      <a:pt x="2129" y="1863"/>
                    </a:cubicBezTo>
                    <a:cubicBezTo>
                      <a:pt x="2134" y="1866"/>
                      <a:pt x="2143" y="1864"/>
                      <a:pt x="2147" y="1866"/>
                    </a:cubicBezTo>
                    <a:cubicBezTo>
                      <a:pt x="2153" y="1869"/>
                      <a:pt x="2148" y="1875"/>
                      <a:pt x="2151" y="1880"/>
                    </a:cubicBezTo>
                    <a:cubicBezTo>
                      <a:pt x="2153" y="1884"/>
                      <a:pt x="2155" y="1881"/>
                      <a:pt x="2158" y="1883"/>
                    </a:cubicBezTo>
                    <a:cubicBezTo>
                      <a:pt x="2162" y="1885"/>
                      <a:pt x="2162" y="1889"/>
                      <a:pt x="2166" y="1891"/>
                    </a:cubicBezTo>
                    <a:cubicBezTo>
                      <a:pt x="2169" y="1892"/>
                      <a:pt x="2174" y="1891"/>
                      <a:pt x="2177" y="1891"/>
                    </a:cubicBezTo>
                    <a:cubicBezTo>
                      <a:pt x="2183" y="1890"/>
                      <a:pt x="2185" y="1892"/>
                      <a:pt x="2190" y="1894"/>
                    </a:cubicBezTo>
                    <a:cubicBezTo>
                      <a:pt x="2197" y="1896"/>
                      <a:pt x="2204" y="1897"/>
                      <a:pt x="2211" y="1898"/>
                    </a:cubicBezTo>
                    <a:cubicBezTo>
                      <a:pt x="2218" y="1898"/>
                      <a:pt x="2223" y="1901"/>
                      <a:pt x="2230" y="1897"/>
                    </a:cubicBezTo>
                    <a:cubicBezTo>
                      <a:pt x="2237" y="1894"/>
                      <a:pt x="2241" y="1890"/>
                      <a:pt x="2249" y="1888"/>
                    </a:cubicBezTo>
                    <a:cubicBezTo>
                      <a:pt x="2253" y="1887"/>
                      <a:pt x="2256" y="1888"/>
                      <a:pt x="2260" y="1887"/>
                    </a:cubicBezTo>
                    <a:cubicBezTo>
                      <a:pt x="2270" y="1883"/>
                      <a:pt x="2283" y="1885"/>
                      <a:pt x="2289" y="1875"/>
                    </a:cubicBezTo>
                    <a:cubicBezTo>
                      <a:pt x="2292" y="1870"/>
                      <a:pt x="2292" y="1868"/>
                      <a:pt x="2297" y="1865"/>
                    </a:cubicBezTo>
                    <a:cubicBezTo>
                      <a:pt x="2301" y="1863"/>
                      <a:pt x="2306" y="1861"/>
                      <a:pt x="2310" y="1859"/>
                    </a:cubicBezTo>
                    <a:cubicBezTo>
                      <a:pt x="2313" y="1858"/>
                      <a:pt x="2315" y="1855"/>
                      <a:pt x="2318" y="1854"/>
                    </a:cubicBezTo>
                    <a:cubicBezTo>
                      <a:pt x="2323" y="1852"/>
                      <a:pt x="2332" y="1854"/>
                      <a:pt x="2336" y="1856"/>
                    </a:cubicBezTo>
                    <a:cubicBezTo>
                      <a:pt x="2341" y="1860"/>
                      <a:pt x="2344" y="1868"/>
                      <a:pt x="2352" y="1869"/>
                    </a:cubicBezTo>
                    <a:cubicBezTo>
                      <a:pt x="2358" y="1870"/>
                      <a:pt x="2364" y="1865"/>
                      <a:pt x="2369" y="1864"/>
                    </a:cubicBezTo>
                    <a:cubicBezTo>
                      <a:pt x="2379" y="1864"/>
                      <a:pt x="2382" y="1872"/>
                      <a:pt x="2389" y="1876"/>
                    </a:cubicBezTo>
                    <a:cubicBezTo>
                      <a:pt x="2396" y="1879"/>
                      <a:pt x="2407" y="1885"/>
                      <a:pt x="2414" y="1883"/>
                    </a:cubicBezTo>
                    <a:cubicBezTo>
                      <a:pt x="2422" y="1881"/>
                      <a:pt x="2425" y="1872"/>
                      <a:pt x="2433" y="1868"/>
                    </a:cubicBezTo>
                    <a:cubicBezTo>
                      <a:pt x="2439" y="1866"/>
                      <a:pt x="2446" y="1867"/>
                      <a:pt x="2451" y="1863"/>
                    </a:cubicBezTo>
                    <a:cubicBezTo>
                      <a:pt x="2455" y="1859"/>
                      <a:pt x="2454" y="1844"/>
                      <a:pt x="2448" y="1848"/>
                    </a:cubicBezTo>
                    <a:cubicBezTo>
                      <a:pt x="2451" y="1846"/>
                      <a:pt x="2455" y="1837"/>
                      <a:pt x="2457" y="1832"/>
                    </a:cubicBezTo>
                    <a:cubicBezTo>
                      <a:pt x="2460" y="1826"/>
                      <a:pt x="2463" y="1821"/>
                      <a:pt x="2465" y="1814"/>
                    </a:cubicBezTo>
                    <a:cubicBezTo>
                      <a:pt x="2468" y="1809"/>
                      <a:pt x="2469" y="1801"/>
                      <a:pt x="2472" y="1796"/>
                    </a:cubicBezTo>
                    <a:cubicBezTo>
                      <a:pt x="2474" y="1794"/>
                      <a:pt x="2477" y="1789"/>
                      <a:pt x="2479" y="1787"/>
                    </a:cubicBezTo>
                    <a:cubicBezTo>
                      <a:pt x="2483" y="1785"/>
                      <a:pt x="2487" y="1785"/>
                      <a:pt x="2490" y="1782"/>
                    </a:cubicBezTo>
                    <a:cubicBezTo>
                      <a:pt x="2492" y="1779"/>
                      <a:pt x="2492" y="1772"/>
                      <a:pt x="2491" y="1769"/>
                    </a:cubicBezTo>
                    <a:cubicBezTo>
                      <a:pt x="2490" y="1763"/>
                      <a:pt x="2489" y="1763"/>
                      <a:pt x="2491" y="1757"/>
                    </a:cubicBezTo>
                    <a:cubicBezTo>
                      <a:pt x="2489" y="1756"/>
                      <a:pt x="2486" y="1753"/>
                      <a:pt x="2485" y="1752"/>
                    </a:cubicBezTo>
                    <a:cubicBezTo>
                      <a:pt x="2482" y="1751"/>
                      <a:pt x="2480" y="1753"/>
                      <a:pt x="2478" y="1753"/>
                    </a:cubicBezTo>
                    <a:cubicBezTo>
                      <a:pt x="2473" y="1753"/>
                      <a:pt x="2471" y="1750"/>
                      <a:pt x="2474" y="1744"/>
                    </a:cubicBezTo>
                    <a:cubicBezTo>
                      <a:pt x="2475" y="1742"/>
                      <a:pt x="2480" y="1739"/>
                      <a:pt x="2482" y="1736"/>
                    </a:cubicBezTo>
                    <a:cubicBezTo>
                      <a:pt x="2485" y="1733"/>
                      <a:pt x="2488" y="1731"/>
                      <a:pt x="2491" y="1728"/>
                    </a:cubicBezTo>
                    <a:cubicBezTo>
                      <a:pt x="2494" y="1724"/>
                      <a:pt x="2493" y="1724"/>
                      <a:pt x="2499" y="1723"/>
                    </a:cubicBezTo>
                    <a:cubicBezTo>
                      <a:pt x="2502" y="1722"/>
                      <a:pt x="2506" y="1722"/>
                      <a:pt x="2510" y="1721"/>
                    </a:cubicBezTo>
                    <a:cubicBezTo>
                      <a:pt x="2516" y="1719"/>
                      <a:pt x="2522" y="1714"/>
                      <a:pt x="2529" y="1714"/>
                    </a:cubicBezTo>
                    <a:cubicBezTo>
                      <a:pt x="2537" y="1713"/>
                      <a:pt x="2544" y="1715"/>
                      <a:pt x="2551" y="1713"/>
                    </a:cubicBezTo>
                    <a:cubicBezTo>
                      <a:pt x="2559" y="1711"/>
                      <a:pt x="2567" y="1708"/>
                      <a:pt x="2575" y="1712"/>
                    </a:cubicBezTo>
                    <a:cubicBezTo>
                      <a:pt x="2581" y="1716"/>
                      <a:pt x="2587" y="1723"/>
                      <a:pt x="2594" y="1727"/>
                    </a:cubicBezTo>
                    <a:cubicBezTo>
                      <a:pt x="2598" y="1729"/>
                      <a:pt x="2600" y="1726"/>
                      <a:pt x="2604" y="1726"/>
                    </a:cubicBezTo>
                    <a:cubicBezTo>
                      <a:pt x="2609" y="1726"/>
                      <a:pt x="2610" y="1729"/>
                      <a:pt x="2614" y="1731"/>
                    </a:cubicBezTo>
                    <a:cubicBezTo>
                      <a:pt x="2619" y="1734"/>
                      <a:pt x="2621" y="1735"/>
                      <a:pt x="2624" y="1738"/>
                    </a:cubicBezTo>
                    <a:cubicBezTo>
                      <a:pt x="2627" y="1741"/>
                      <a:pt x="2629" y="1745"/>
                      <a:pt x="2634" y="1746"/>
                    </a:cubicBezTo>
                    <a:cubicBezTo>
                      <a:pt x="2632" y="1749"/>
                      <a:pt x="2631" y="1754"/>
                      <a:pt x="2633" y="1757"/>
                    </a:cubicBezTo>
                    <a:cubicBezTo>
                      <a:pt x="2634" y="1758"/>
                      <a:pt x="2638" y="1758"/>
                      <a:pt x="2640" y="1759"/>
                    </a:cubicBezTo>
                    <a:cubicBezTo>
                      <a:pt x="2641" y="1761"/>
                      <a:pt x="2641" y="1763"/>
                      <a:pt x="2643" y="1764"/>
                    </a:cubicBezTo>
                    <a:cubicBezTo>
                      <a:pt x="2640" y="1769"/>
                      <a:pt x="2643" y="1773"/>
                      <a:pt x="2645" y="1777"/>
                    </a:cubicBezTo>
                    <a:cubicBezTo>
                      <a:pt x="2646" y="1778"/>
                      <a:pt x="2645" y="1780"/>
                      <a:pt x="2646" y="1782"/>
                    </a:cubicBezTo>
                    <a:cubicBezTo>
                      <a:pt x="2647" y="1785"/>
                      <a:pt x="2648" y="1787"/>
                      <a:pt x="2651" y="1788"/>
                    </a:cubicBezTo>
                    <a:cubicBezTo>
                      <a:pt x="2650" y="1793"/>
                      <a:pt x="2652" y="1795"/>
                      <a:pt x="2653" y="1799"/>
                    </a:cubicBezTo>
                    <a:cubicBezTo>
                      <a:pt x="2654" y="1803"/>
                      <a:pt x="2654" y="1807"/>
                      <a:pt x="2654" y="1811"/>
                    </a:cubicBezTo>
                    <a:cubicBezTo>
                      <a:pt x="2655" y="1817"/>
                      <a:pt x="2660" y="1821"/>
                      <a:pt x="2663" y="1825"/>
                    </a:cubicBezTo>
                    <a:cubicBezTo>
                      <a:pt x="2666" y="1830"/>
                      <a:pt x="2666" y="1834"/>
                      <a:pt x="2667" y="1840"/>
                    </a:cubicBezTo>
                    <a:cubicBezTo>
                      <a:pt x="2668" y="1844"/>
                      <a:pt x="2667" y="1846"/>
                      <a:pt x="2669" y="1850"/>
                    </a:cubicBezTo>
                    <a:cubicBezTo>
                      <a:pt x="2671" y="1854"/>
                      <a:pt x="2674" y="1856"/>
                      <a:pt x="2673" y="1860"/>
                    </a:cubicBezTo>
                    <a:cubicBezTo>
                      <a:pt x="2672" y="1865"/>
                      <a:pt x="2670" y="1866"/>
                      <a:pt x="2672" y="1871"/>
                    </a:cubicBezTo>
                    <a:cubicBezTo>
                      <a:pt x="2674" y="1876"/>
                      <a:pt x="2680" y="1881"/>
                      <a:pt x="2685" y="1882"/>
                    </a:cubicBezTo>
                    <a:cubicBezTo>
                      <a:pt x="2687" y="1883"/>
                      <a:pt x="2704" y="1880"/>
                      <a:pt x="2705" y="1882"/>
                    </a:cubicBezTo>
                    <a:cubicBezTo>
                      <a:pt x="2708" y="1891"/>
                      <a:pt x="2717" y="1887"/>
                      <a:pt x="2724" y="1890"/>
                    </a:cubicBezTo>
                    <a:cubicBezTo>
                      <a:pt x="2732" y="1893"/>
                      <a:pt x="2735" y="1905"/>
                      <a:pt x="2743" y="1909"/>
                    </a:cubicBezTo>
                    <a:cubicBezTo>
                      <a:pt x="2746" y="1910"/>
                      <a:pt x="2753" y="1907"/>
                      <a:pt x="2755" y="1911"/>
                    </a:cubicBezTo>
                    <a:cubicBezTo>
                      <a:pt x="2756" y="1913"/>
                      <a:pt x="2754" y="1918"/>
                      <a:pt x="2753" y="1920"/>
                    </a:cubicBezTo>
                    <a:cubicBezTo>
                      <a:pt x="2753" y="1927"/>
                      <a:pt x="2756" y="1925"/>
                      <a:pt x="2758" y="1929"/>
                    </a:cubicBezTo>
                    <a:cubicBezTo>
                      <a:pt x="2763" y="1935"/>
                      <a:pt x="2757" y="1935"/>
                      <a:pt x="2757" y="1939"/>
                    </a:cubicBezTo>
                    <a:cubicBezTo>
                      <a:pt x="2756" y="1943"/>
                      <a:pt x="2759" y="1944"/>
                      <a:pt x="2761" y="1947"/>
                    </a:cubicBezTo>
                    <a:cubicBezTo>
                      <a:pt x="2763" y="1949"/>
                      <a:pt x="2764" y="1955"/>
                      <a:pt x="2765" y="1959"/>
                    </a:cubicBezTo>
                    <a:cubicBezTo>
                      <a:pt x="2768" y="1958"/>
                      <a:pt x="2770" y="1957"/>
                      <a:pt x="2773" y="1956"/>
                    </a:cubicBezTo>
                    <a:cubicBezTo>
                      <a:pt x="2777" y="1955"/>
                      <a:pt x="2776" y="1956"/>
                      <a:pt x="2779" y="1957"/>
                    </a:cubicBezTo>
                    <a:cubicBezTo>
                      <a:pt x="2783" y="1958"/>
                      <a:pt x="2788" y="1959"/>
                      <a:pt x="2792" y="1958"/>
                    </a:cubicBezTo>
                    <a:cubicBezTo>
                      <a:pt x="2795" y="1958"/>
                      <a:pt x="2797" y="1957"/>
                      <a:pt x="2800" y="1957"/>
                    </a:cubicBezTo>
                    <a:cubicBezTo>
                      <a:pt x="2801" y="1957"/>
                      <a:pt x="2804" y="1958"/>
                      <a:pt x="2806" y="1957"/>
                    </a:cubicBezTo>
                    <a:cubicBezTo>
                      <a:pt x="2808" y="1956"/>
                      <a:pt x="2810" y="1949"/>
                      <a:pt x="2810" y="1947"/>
                    </a:cubicBezTo>
                    <a:cubicBezTo>
                      <a:pt x="2813" y="1947"/>
                      <a:pt x="2815" y="1947"/>
                      <a:pt x="2817" y="1945"/>
                    </a:cubicBezTo>
                    <a:cubicBezTo>
                      <a:pt x="2819" y="1944"/>
                      <a:pt x="2819" y="1941"/>
                      <a:pt x="2822" y="1940"/>
                    </a:cubicBezTo>
                    <a:cubicBezTo>
                      <a:pt x="2826" y="1939"/>
                      <a:pt x="2829" y="1943"/>
                      <a:pt x="2833" y="1940"/>
                    </a:cubicBezTo>
                    <a:cubicBezTo>
                      <a:pt x="2836" y="1938"/>
                      <a:pt x="2837" y="1936"/>
                      <a:pt x="2840" y="1935"/>
                    </a:cubicBezTo>
                    <a:cubicBezTo>
                      <a:pt x="2842" y="1934"/>
                      <a:pt x="2845" y="1932"/>
                      <a:pt x="2847" y="1931"/>
                    </a:cubicBezTo>
                    <a:cubicBezTo>
                      <a:pt x="2852" y="1930"/>
                      <a:pt x="2860" y="1930"/>
                      <a:pt x="2863" y="1935"/>
                    </a:cubicBezTo>
                    <a:cubicBezTo>
                      <a:pt x="2865" y="1939"/>
                      <a:pt x="2860" y="1942"/>
                      <a:pt x="2861" y="1947"/>
                    </a:cubicBezTo>
                    <a:cubicBezTo>
                      <a:pt x="2862" y="1950"/>
                      <a:pt x="2864" y="1951"/>
                      <a:pt x="2865" y="1954"/>
                    </a:cubicBezTo>
                    <a:cubicBezTo>
                      <a:pt x="2869" y="1964"/>
                      <a:pt x="2853" y="1967"/>
                      <a:pt x="2851" y="1975"/>
                    </a:cubicBezTo>
                    <a:cubicBezTo>
                      <a:pt x="2849" y="1979"/>
                      <a:pt x="2848" y="1983"/>
                      <a:pt x="2847" y="1987"/>
                    </a:cubicBezTo>
                    <a:cubicBezTo>
                      <a:pt x="2845" y="1995"/>
                      <a:pt x="2844" y="2005"/>
                      <a:pt x="2841" y="2013"/>
                    </a:cubicBezTo>
                    <a:cubicBezTo>
                      <a:pt x="2840" y="2019"/>
                      <a:pt x="2835" y="2023"/>
                      <a:pt x="2833" y="2029"/>
                    </a:cubicBezTo>
                    <a:cubicBezTo>
                      <a:pt x="2832" y="2032"/>
                      <a:pt x="2833" y="2034"/>
                      <a:pt x="2831" y="2037"/>
                    </a:cubicBezTo>
                    <a:cubicBezTo>
                      <a:pt x="2829" y="2040"/>
                      <a:pt x="2825" y="2040"/>
                      <a:pt x="2824" y="2043"/>
                    </a:cubicBezTo>
                    <a:cubicBezTo>
                      <a:pt x="2821" y="2047"/>
                      <a:pt x="2821" y="2055"/>
                      <a:pt x="2821" y="2060"/>
                    </a:cubicBezTo>
                    <a:cubicBezTo>
                      <a:pt x="2814" y="2060"/>
                      <a:pt x="2806" y="2056"/>
                      <a:pt x="2799" y="2055"/>
                    </a:cubicBezTo>
                    <a:cubicBezTo>
                      <a:pt x="2789" y="2052"/>
                      <a:pt x="2788" y="2051"/>
                      <a:pt x="2781" y="2059"/>
                    </a:cubicBezTo>
                    <a:cubicBezTo>
                      <a:pt x="2777" y="2062"/>
                      <a:pt x="2764" y="2064"/>
                      <a:pt x="2764" y="2069"/>
                    </a:cubicBezTo>
                    <a:cubicBezTo>
                      <a:pt x="2764" y="2071"/>
                      <a:pt x="2768" y="2075"/>
                      <a:pt x="2769" y="2077"/>
                    </a:cubicBezTo>
                    <a:cubicBezTo>
                      <a:pt x="2770" y="2080"/>
                      <a:pt x="2770" y="2083"/>
                      <a:pt x="2771" y="2085"/>
                    </a:cubicBezTo>
                    <a:cubicBezTo>
                      <a:pt x="2772" y="2091"/>
                      <a:pt x="2772" y="2098"/>
                      <a:pt x="2771" y="2105"/>
                    </a:cubicBezTo>
                    <a:cubicBezTo>
                      <a:pt x="2771" y="2108"/>
                      <a:pt x="2769" y="2111"/>
                      <a:pt x="2769" y="2115"/>
                    </a:cubicBezTo>
                    <a:cubicBezTo>
                      <a:pt x="2770" y="2119"/>
                      <a:pt x="2772" y="2120"/>
                      <a:pt x="2771" y="2125"/>
                    </a:cubicBezTo>
                    <a:cubicBezTo>
                      <a:pt x="2771" y="2132"/>
                      <a:pt x="2769" y="2138"/>
                      <a:pt x="2762" y="2140"/>
                    </a:cubicBezTo>
                    <a:cubicBezTo>
                      <a:pt x="2759" y="2141"/>
                      <a:pt x="2756" y="2141"/>
                      <a:pt x="2753" y="2143"/>
                    </a:cubicBezTo>
                    <a:cubicBezTo>
                      <a:pt x="2751" y="2144"/>
                      <a:pt x="2749" y="2146"/>
                      <a:pt x="2748" y="2147"/>
                    </a:cubicBezTo>
                    <a:cubicBezTo>
                      <a:pt x="2750" y="2149"/>
                      <a:pt x="2752" y="2150"/>
                      <a:pt x="2753" y="2153"/>
                    </a:cubicBezTo>
                    <a:cubicBezTo>
                      <a:pt x="2754" y="2155"/>
                      <a:pt x="2754" y="2158"/>
                      <a:pt x="2755" y="2160"/>
                    </a:cubicBezTo>
                    <a:cubicBezTo>
                      <a:pt x="2758" y="2159"/>
                      <a:pt x="2762" y="2156"/>
                      <a:pt x="2762" y="2156"/>
                    </a:cubicBezTo>
                    <a:cubicBezTo>
                      <a:pt x="2762" y="2154"/>
                      <a:pt x="2762" y="2152"/>
                      <a:pt x="2762" y="2151"/>
                    </a:cubicBezTo>
                    <a:cubicBezTo>
                      <a:pt x="2765" y="2150"/>
                      <a:pt x="2768" y="2148"/>
                      <a:pt x="2769" y="2153"/>
                    </a:cubicBezTo>
                    <a:cubicBezTo>
                      <a:pt x="2770" y="2149"/>
                      <a:pt x="2772" y="2148"/>
                      <a:pt x="2773" y="2145"/>
                    </a:cubicBezTo>
                    <a:cubicBezTo>
                      <a:pt x="2774" y="2144"/>
                      <a:pt x="2774" y="2143"/>
                      <a:pt x="2775" y="2142"/>
                    </a:cubicBezTo>
                    <a:cubicBezTo>
                      <a:pt x="2776" y="2141"/>
                      <a:pt x="2778" y="2141"/>
                      <a:pt x="2779" y="2139"/>
                    </a:cubicBezTo>
                    <a:cubicBezTo>
                      <a:pt x="2779" y="2138"/>
                      <a:pt x="2779" y="2136"/>
                      <a:pt x="2780" y="2135"/>
                    </a:cubicBezTo>
                    <a:cubicBezTo>
                      <a:pt x="2781" y="2134"/>
                      <a:pt x="2782" y="2133"/>
                      <a:pt x="2783" y="2132"/>
                    </a:cubicBezTo>
                    <a:cubicBezTo>
                      <a:pt x="2785" y="2129"/>
                      <a:pt x="2786" y="2125"/>
                      <a:pt x="2790" y="2126"/>
                    </a:cubicBezTo>
                    <a:cubicBezTo>
                      <a:pt x="2790" y="2129"/>
                      <a:pt x="2789" y="2132"/>
                      <a:pt x="2787" y="2134"/>
                    </a:cubicBezTo>
                    <a:cubicBezTo>
                      <a:pt x="2785" y="2136"/>
                      <a:pt x="2781" y="2137"/>
                      <a:pt x="2784" y="2140"/>
                    </a:cubicBezTo>
                    <a:cubicBezTo>
                      <a:pt x="2785" y="2139"/>
                      <a:pt x="2787" y="2139"/>
                      <a:pt x="2788" y="2137"/>
                    </a:cubicBezTo>
                    <a:cubicBezTo>
                      <a:pt x="2789" y="2136"/>
                      <a:pt x="2789" y="2135"/>
                      <a:pt x="2790" y="2134"/>
                    </a:cubicBezTo>
                    <a:cubicBezTo>
                      <a:pt x="2791" y="2133"/>
                      <a:pt x="2793" y="2132"/>
                      <a:pt x="2795" y="2131"/>
                    </a:cubicBezTo>
                    <a:cubicBezTo>
                      <a:pt x="2796" y="2130"/>
                      <a:pt x="2796" y="2129"/>
                      <a:pt x="2797" y="2128"/>
                    </a:cubicBezTo>
                    <a:cubicBezTo>
                      <a:pt x="2800" y="2128"/>
                      <a:pt x="2799" y="2132"/>
                      <a:pt x="2799" y="2135"/>
                    </a:cubicBezTo>
                    <a:cubicBezTo>
                      <a:pt x="2800" y="2137"/>
                      <a:pt x="2801" y="2139"/>
                      <a:pt x="2801" y="2142"/>
                    </a:cubicBezTo>
                    <a:cubicBezTo>
                      <a:pt x="2804" y="2142"/>
                      <a:pt x="2808" y="2142"/>
                      <a:pt x="2811" y="2141"/>
                    </a:cubicBezTo>
                    <a:cubicBezTo>
                      <a:pt x="2812" y="2143"/>
                      <a:pt x="2814" y="2145"/>
                      <a:pt x="2816" y="2145"/>
                    </a:cubicBezTo>
                    <a:cubicBezTo>
                      <a:pt x="2816" y="2144"/>
                      <a:pt x="2816" y="2143"/>
                      <a:pt x="2816" y="2143"/>
                    </a:cubicBezTo>
                    <a:cubicBezTo>
                      <a:pt x="2817" y="2142"/>
                      <a:pt x="2818" y="2143"/>
                      <a:pt x="2819" y="2143"/>
                    </a:cubicBezTo>
                    <a:cubicBezTo>
                      <a:pt x="2819" y="2144"/>
                      <a:pt x="2819" y="2146"/>
                      <a:pt x="2819" y="2148"/>
                    </a:cubicBezTo>
                    <a:cubicBezTo>
                      <a:pt x="2822" y="2148"/>
                      <a:pt x="2821" y="2146"/>
                      <a:pt x="2823" y="2145"/>
                    </a:cubicBezTo>
                    <a:cubicBezTo>
                      <a:pt x="2825" y="2144"/>
                      <a:pt x="2827" y="2144"/>
                      <a:pt x="2829" y="2144"/>
                    </a:cubicBezTo>
                    <a:cubicBezTo>
                      <a:pt x="2834" y="2142"/>
                      <a:pt x="2841" y="2141"/>
                      <a:pt x="2845" y="2138"/>
                    </a:cubicBezTo>
                    <a:cubicBezTo>
                      <a:pt x="2850" y="2135"/>
                      <a:pt x="2855" y="2131"/>
                      <a:pt x="2860" y="2128"/>
                    </a:cubicBezTo>
                    <a:cubicBezTo>
                      <a:pt x="2863" y="2127"/>
                      <a:pt x="2866" y="2124"/>
                      <a:pt x="2869" y="2122"/>
                    </a:cubicBezTo>
                    <a:cubicBezTo>
                      <a:pt x="2870" y="2121"/>
                      <a:pt x="2874" y="2119"/>
                      <a:pt x="2876" y="2118"/>
                    </a:cubicBezTo>
                    <a:cubicBezTo>
                      <a:pt x="2877" y="2116"/>
                      <a:pt x="2877" y="2113"/>
                      <a:pt x="2879" y="2111"/>
                    </a:cubicBezTo>
                    <a:cubicBezTo>
                      <a:pt x="2880" y="2110"/>
                      <a:pt x="2882" y="2109"/>
                      <a:pt x="2884" y="2107"/>
                    </a:cubicBezTo>
                    <a:cubicBezTo>
                      <a:pt x="2885" y="2106"/>
                      <a:pt x="2884" y="2104"/>
                      <a:pt x="2885" y="2103"/>
                    </a:cubicBezTo>
                    <a:cubicBezTo>
                      <a:pt x="2886" y="2102"/>
                      <a:pt x="2887" y="2101"/>
                      <a:pt x="2887" y="2100"/>
                    </a:cubicBezTo>
                    <a:cubicBezTo>
                      <a:pt x="2889" y="2098"/>
                      <a:pt x="2888" y="2096"/>
                      <a:pt x="2889" y="2093"/>
                    </a:cubicBezTo>
                    <a:cubicBezTo>
                      <a:pt x="2890" y="2090"/>
                      <a:pt x="2891" y="2092"/>
                      <a:pt x="2893" y="2089"/>
                    </a:cubicBezTo>
                    <a:cubicBezTo>
                      <a:pt x="2895" y="2088"/>
                      <a:pt x="2894" y="2085"/>
                      <a:pt x="2897" y="2084"/>
                    </a:cubicBezTo>
                    <a:cubicBezTo>
                      <a:pt x="2900" y="2082"/>
                      <a:pt x="2900" y="2083"/>
                      <a:pt x="2902" y="2080"/>
                    </a:cubicBezTo>
                    <a:cubicBezTo>
                      <a:pt x="2905" y="2075"/>
                      <a:pt x="2907" y="2071"/>
                      <a:pt x="2911" y="2067"/>
                    </a:cubicBezTo>
                    <a:cubicBezTo>
                      <a:pt x="2915" y="2064"/>
                      <a:pt x="2917" y="2061"/>
                      <a:pt x="2919" y="2057"/>
                    </a:cubicBezTo>
                    <a:cubicBezTo>
                      <a:pt x="2921" y="2053"/>
                      <a:pt x="2924" y="2052"/>
                      <a:pt x="2927" y="2049"/>
                    </a:cubicBezTo>
                    <a:cubicBezTo>
                      <a:pt x="2931" y="2045"/>
                      <a:pt x="2933" y="2041"/>
                      <a:pt x="2937" y="2037"/>
                    </a:cubicBezTo>
                    <a:cubicBezTo>
                      <a:pt x="2938" y="2036"/>
                      <a:pt x="2940" y="2034"/>
                      <a:pt x="2941" y="2033"/>
                    </a:cubicBezTo>
                    <a:cubicBezTo>
                      <a:pt x="2943" y="2031"/>
                      <a:pt x="2943" y="2030"/>
                      <a:pt x="2945" y="2028"/>
                    </a:cubicBezTo>
                    <a:cubicBezTo>
                      <a:pt x="2949" y="2022"/>
                      <a:pt x="2954" y="2019"/>
                      <a:pt x="2956" y="2012"/>
                    </a:cubicBezTo>
                    <a:cubicBezTo>
                      <a:pt x="2956" y="2010"/>
                      <a:pt x="2955" y="2009"/>
                      <a:pt x="2956" y="2007"/>
                    </a:cubicBezTo>
                    <a:cubicBezTo>
                      <a:pt x="2957" y="2006"/>
                      <a:pt x="2959" y="2005"/>
                      <a:pt x="2960" y="2004"/>
                    </a:cubicBezTo>
                    <a:cubicBezTo>
                      <a:pt x="2962" y="2002"/>
                      <a:pt x="2962" y="1998"/>
                      <a:pt x="2962" y="1996"/>
                    </a:cubicBezTo>
                    <a:cubicBezTo>
                      <a:pt x="2963" y="1993"/>
                      <a:pt x="2964" y="1991"/>
                      <a:pt x="2965" y="1988"/>
                    </a:cubicBezTo>
                    <a:cubicBezTo>
                      <a:pt x="2967" y="1983"/>
                      <a:pt x="2972" y="1978"/>
                      <a:pt x="2975" y="1974"/>
                    </a:cubicBezTo>
                    <a:cubicBezTo>
                      <a:pt x="2979" y="1971"/>
                      <a:pt x="2981" y="1966"/>
                      <a:pt x="2983" y="1961"/>
                    </a:cubicBezTo>
                    <a:cubicBezTo>
                      <a:pt x="2984" y="1957"/>
                      <a:pt x="2984" y="1956"/>
                      <a:pt x="2987" y="1953"/>
                    </a:cubicBezTo>
                    <a:cubicBezTo>
                      <a:pt x="2989" y="1950"/>
                      <a:pt x="2991" y="1949"/>
                      <a:pt x="2993" y="1947"/>
                    </a:cubicBezTo>
                    <a:cubicBezTo>
                      <a:pt x="2997" y="1943"/>
                      <a:pt x="3000" y="1938"/>
                      <a:pt x="3003" y="1935"/>
                    </a:cubicBezTo>
                    <a:cubicBezTo>
                      <a:pt x="3006" y="1931"/>
                      <a:pt x="3010" y="1927"/>
                      <a:pt x="3010" y="1923"/>
                    </a:cubicBezTo>
                    <a:cubicBezTo>
                      <a:pt x="3010" y="1919"/>
                      <a:pt x="3010" y="1917"/>
                      <a:pt x="3011" y="1914"/>
                    </a:cubicBezTo>
                    <a:cubicBezTo>
                      <a:pt x="3012" y="1912"/>
                      <a:pt x="3014" y="1910"/>
                      <a:pt x="3015" y="1908"/>
                    </a:cubicBezTo>
                    <a:cubicBezTo>
                      <a:pt x="3017" y="1904"/>
                      <a:pt x="3013" y="1900"/>
                      <a:pt x="3015" y="1895"/>
                    </a:cubicBezTo>
                    <a:cubicBezTo>
                      <a:pt x="3017" y="1889"/>
                      <a:pt x="3023" y="1881"/>
                      <a:pt x="3020" y="1873"/>
                    </a:cubicBezTo>
                    <a:cubicBezTo>
                      <a:pt x="3019" y="1871"/>
                      <a:pt x="3017" y="1871"/>
                      <a:pt x="3017" y="1868"/>
                    </a:cubicBezTo>
                    <a:cubicBezTo>
                      <a:pt x="3017" y="1866"/>
                      <a:pt x="3017" y="1865"/>
                      <a:pt x="3020" y="1865"/>
                    </a:cubicBezTo>
                    <a:cubicBezTo>
                      <a:pt x="3020" y="1863"/>
                      <a:pt x="3022" y="1862"/>
                      <a:pt x="3024" y="1861"/>
                    </a:cubicBezTo>
                    <a:cubicBezTo>
                      <a:pt x="3022" y="1860"/>
                      <a:pt x="3019" y="1859"/>
                      <a:pt x="3019" y="1857"/>
                    </a:cubicBezTo>
                    <a:cubicBezTo>
                      <a:pt x="3020" y="1857"/>
                      <a:pt x="3020" y="1857"/>
                      <a:pt x="3020" y="1856"/>
                    </a:cubicBezTo>
                    <a:cubicBezTo>
                      <a:pt x="3021" y="1854"/>
                      <a:pt x="3022" y="1849"/>
                      <a:pt x="3021" y="1846"/>
                    </a:cubicBezTo>
                    <a:cubicBezTo>
                      <a:pt x="3018" y="1846"/>
                      <a:pt x="3017" y="1844"/>
                      <a:pt x="3017" y="1841"/>
                    </a:cubicBezTo>
                    <a:cubicBezTo>
                      <a:pt x="3017" y="1838"/>
                      <a:pt x="3018" y="1838"/>
                      <a:pt x="3019" y="1835"/>
                    </a:cubicBezTo>
                    <a:cubicBezTo>
                      <a:pt x="3020" y="1833"/>
                      <a:pt x="3019" y="1830"/>
                      <a:pt x="3019" y="1828"/>
                    </a:cubicBezTo>
                    <a:cubicBezTo>
                      <a:pt x="3020" y="1826"/>
                      <a:pt x="3021" y="1825"/>
                      <a:pt x="3023" y="1823"/>
                    </a:cubicBezTo>
                    <a:cubicBezTo>
                      <a:pt x="3025" y="1819"/>
                      <a:pt x="3021" y="1815"/>
                      <a:pt x="3023" y="1811"/>
                    </a:cubicBezTo>
                    <a:cubicBezTo>
                      <a:pt x="3024" y="1809"/>
                      <a:pt x="3027" y="1809"/>
                      <a:pt x="3027" y="1807"/>
                    </a:cubicBezTo>
                    <a:cubicBezTo>
                      <a:pt x="3028" y="1805"/>
                      <a:pt x="3027" y="1804"/>
                      <a:pt x="3027" y="1802"/>
                    </a:cubicBezTo>
                    <a:cubicBezTo>
                      <a:pt x="3030" y="1801"/>
                      <a:pt x="3028" y="1797"/>
                      <a:pt x="3030" y="1795"/>
                    </a:cubicBezTo>
                    <a:cubicBezTo>
                      <a:pt x="3032" y="1794"/>
                      <a:pt x="3034" y="1794"/>
                      <a:pt x="3036" y="1792"/>
                    </a:cubicBezTo>
                    <a:cubicBezTo>
                      <a:pt x="3038" y="1790"/>
                      <a:pt x="3037" y="1786"/>
                      <a:pt x="3040" y="1784"/>
                    </a:cubicBezTo>
                    <a:cubicBezTo>
                      <a:pt x="3042" y="1781"/>
                      <a:pt x="3042" y="1783"/>
                      <a:pt x="3042" y="1780"/>
                    </a:cubicBezTo>
                    <a:cubicBezTo>
                      <a:pt x="3042" y="1778"/>
                      <a:pt x="3041" y="1776"/>
                      <a:pt x="3042" y="1774"/>
                    </a:cubicBezTo>
                    <a:cubicBezTo>
                      <a:pt x="3043" y="1773"/>
                      <a:pt x="3046" y="1774"/>
                      <a:pt x="3046" y="1770"/>
                    </a:cubicBezTo>
                    <a:cubicBezTo>
                      <a:pt x="3042" y="1767"/>
                      <a:pt x="3037" y="1765"/>
                      <a:pt x="3035" y="1759"/>
                    </a:cubicBezTo>
                    <a:cubicBezTo>
                      <a:pt x="3042" y="1759"/>
                      <a:pt x="3039" y="1749"/>
                      <a:pt x="3038" y="1746"/>
                    </a:cubicBezTo>
                    <a:cubicBezTo>
                      <a:pt x="3038" y="1744"/>
                      <a:pt x="3038" y="1743"/>
                      <a:pt x="3038" y="1740"/>
                    </a:cubicBezTo>
                    <a:cubicBezTo>
                      <a:pt x="3038" y="1737"/>
                      <a:pt x="3037" y="1734"/>
                      <a:pt x="3040" y="1731"/>
                    </a:cubicBezTo>
                    <a:cubicBezTo>
                      <a:pt x="3043" y="1729"/>
                      <a:pt x="3044" y="1730"/>
                      <a:pt x="3044" y="1726"/>
                    </a:cubicBezTo>
                    <a:cubicBezTo>
                      <a:pt x="3044" y="1723"/>
                      <a:pt x="3042" y="1722"/>
                      <a:pt x="3040" y="1720"/>
                    </a:cubicBezTo>
                    <a:cubicBezTo>
                      <a:pt x="3037" y="1719"/>
                      <a:pt x="3035" y="1718"/>
                      <a:pt x="3032" y="1715"/>
                    </a:cubicBezTo>
                    <a:cubicBezTo>
                      <a:pt x="3030" y="1714"/>
                      <a:pt x="3030" y="1711"/>
                      <a:pt x="3027" y="1710"/>
                    </a:cubicBezTo>
                    <a:cubicBezTo>
                      <a:pt x="3026" y="1709"/>
                      <a:pt x="3024" y="1709"/>
                      <a:pt x="3022" y="1708"/>
                    </a:cubicBezTo>
                    <a:cubicBezTo>
                      <a:pt x="3021" y="1707"/>
                      <a:pt x="3021" y="1705"/>
                      <a:pt x="3020" y="1704"/>
                    </a:cubicBezTo>
                    <a:cubicBezTo>
                      <a:pt x="3019" y="1703"/>
                      <a:pt x="3016" y="1702"/>
                      <a:pt x="3015" y="1700"/>
                    </a:cubicBezTo>
                    <a:cubicBezTo>
                      <a:pt x="3013" y="1698"/>
                      <a:pt x="3015" y="1695"/>
                      <a:pt x="3014" y="1692"/>
                    </a:cubicBezTo>
                    <a:cubicBezTo>
                      <a:pt x="3013" y="1688"/>
                      <a:pt x="3006" y="1686"/>
                      <a:pt x="3003" y="1683"/>
                    </a:cubicBezTo>
                    <a:cubicBezTo>
                      <a:pt x="3001" y="1680"/>
                      <a:pt x="3000" y="1679"/>
                      <a:pt x="2999" y="1676"/>
                    </a:cubicBezTo>
                    <a:cubicBezTo>
                      <a:pt x="2997" y="1677"/>
                      <a:pt x="2995" y="1678"/>
                      <a:pt x="2993" y="1680"/>
                    </a:cubicBezTo>
                    <a:cubicBezTo>
                      <a:pt x="2989" y="1682"/>
                      <a:pt x="2982" y="1681"/>
                      <a:pt x="2977" y="1679"/>
                    </a:cubicBezTo>
                    <a:cubicBezTo>
                      <a:pt x="2974" y="1678"/>
                      <a:pt x="2973" y="1675"/>
                      <a:pt x="2971" y="1678"/>
                    </a:cubicBezTo>
                    <a:cubicBezTo>
                      <a:pt x="2971" y="1679"/>
                      <a:pt x="2970" y="1685"/>
                      <a:pt x="2970" y="1686"/>
                    </a:cubicBezTo>
                    <a:cubicBezTo>
                      <a:pt x="2969" y="1688"/>
                      <a:pt x="2971" y="1690"/>
                      <a:pt x="2971" y="1692"/>
                    </a:cubicBezTo>
                    <a:cubicBezTo>
                      <a:pt x="2971" y="1695"/>
                      <a:pt x="2970" y="1697"/>
                      <a:pt x="2969" y="1700"/>
                    </a:cubicBezTo>
                    <a:cubicBezTo>
                      <a:pt x="2969" y="1702"/>
                      <a:pt x="2969" y="1705"/>
                      <a:pt x="2967" y="1708"/>
                    </a:cubicBezTo>
                    <a:cubicBezTo>
                      <a:pt x="2966" y="1710"/>
                      <a:pt x="2963" y="1711"/>
                      <a:pt x="2960" y="1713"/>
                    </a:cubicBezTo>
                    <a:cubicBezTo>
                      <a:pt x="2960" y="1710"/>
                      <a:pt x="2962" y="1710"/>
                      <a:pt x="2963" y="1707"/>
                    </a:cubicBezTo>
                    <a:cubicBezTo>
                      <a:pt x="2964" y="1706"/>
                      <a:pt x="2963" y="1705"/>
                      <a:pt x="2964" y="1704"/>
                    </a:cubicBezTo>
                    <a:cubicBezTo>
                      <a:pt x="2964" y="1703"/>
                      <a:pt x="2966" y="1702"/>
                      <a:pt x="2967" y="1702"/>
                    </a:cubicBezTo>
                    <a:cubicBezTo>
                      <a:pt x="2968" y="1699"/>
                      <a:pt x="2967" y="1694"/>
                      <a:pt x="2967" y="1691"/>
                    </a:cubicBezTo>
                    <a:cubicBezTo>
                      <a:pt x="2966" y="1691"/>
                      <a:pt x="2962" y="1694"/>
                      <a:pt x="2961" y="1695"/>
                    </a:cubicBezTo>
                    <a:cubicBezTo>
                      <a:pt x="2960" y="1697"/>
                      <a:pt x="2959" y="1700"/>
                      <a:pt x="2958" y="1702"/>
                    </a:cubicBezTo>
                    <a:cubicBezTo>
                      <a:pt x="2956" y="1704"/>
                      <a:pt x="2954" y="1707"/>
                      <a:pt x="2951" y="1708"/>
                    </a:cubicBezTo>
                    <a:cubicBezTo>
                      <a:pt x="2949" y="1710"/>
                      <a:pt x="2946" y="1710"/>
                      <a:pt x="2943" y="1710"/>
                    </a:cubicBezTo>
                    <a:cubicBezTo>
                      <a:pt x="2942" y="1709"/>
                      <a:pt x="2940" y="1708"/>
                      <a:pt x="2939" y="1708"/>
                    </a:cubicBezTo>
                    <a:cubicBezTo>
                      <a:pt x="2938" y="1708"/>
                      <a:pt x="2938" y="1710"/>
                      <a:pt x="2936" y="1711"/>
                    </a:cubicBezTo>
                    <a:cubicBezTo>
                      <a:pt x="2932" y="1712"/>
                      <a:pt x="2931" y="1710"/>
                      <a:pt x="2934" y="1707"/>
                    </a:cubicBezTo>
                    <a:cubicBezTo>
                      <a:pt x="2936" y="1705"/>
                      <a:pt x="2939" y="1705"/>
                      <a:pt x="2940" y="1703"/>
                    </a:cubicBezTo>
                    <a:cubicBezTo>
                      <a:pt x="2942" y="1701"/>
                      <a:pt x="2943" y="1699"/>
                      <a:pt x="2944" y="1697"/>
                    </a:cubicBezTo>
                    <a:cubicBezTo>
                      <a:pt x="2946" y="1695"/>
                      <a:pt x="2948" y="1695"/>
                      <a:pt x="2947" y="1691"/>
                    </a:cubicBezTo>
                    <a:cubicBezTo>
                      <a:pt x="2945" y="1691"/>
                      <a:pt x="2942" y="1692"/>
                      <a:pt x="2939" y="1691"/>
                    </a:cubicBezTo>
                    <a:cubicBezTo>
                      <a:pt x="2937" y="1690"/>
                      <a:pt x="2936" y="1688"/>
                      <a:pt x="2934" y="1688"/>
                    </a:cubicBezTo>
                    <a:cubicBezTo>
                      <a:pt x="2934" y="1684"/>
                      <a:pt x="2937" y="1686"/>
                      <a:pt x="2938" y="1684"/>
                    </a:cubicBezTo>
                    <a:cubicBezTo>
                      <a:pt x="2939" y="1684"/>
                      <a:pt x="2939" y="1682"/>
                      <a:pt x="2940" y="1681"/>
                    </a:cubicBezTo>
                    <a:cubicBezTo>
                      <a:pt x="2941" y="1680"/>
                      <a:pt x="2943" y="1680"/>
                      <a:pt x="2943" y="1679"/>
                    </a:cubicBezTo>
                    <a:cubicBezTo>
                      <a:pt x="2944" y="1678"/>
                      <a:pt x="2944" y="1677"/>
                      <a:pt x="2944" y="1676"/>
                    </a:cubicBezTo>
                    <a:cubicBezTo>
                      <a:pt x="2945" y="1675"/>
                      <a:pt x="2947" y="1675"/>
                      <a:pt x="2948" y="1674"/>
                    </a:cubicBezTo>
                    <a:cubicBezTo>
                      <a:pt x="2949" y="1672"/>
                      <a:pt x="2949" y="1670"/>
                      <a:pt x="2951" y="1668"/>
                    </a:cubicBezTo>
                    <a:cubicBezTo>
                      <a:pt x="2946" y="1667"/>
                      <a:pt x="2944" y="1674"/>
                      <a:pt x="2941" y="1676"/>
                    </a:cubicBezTo>
                    <a:cubicBezTo>
                      <a:pt x="2939" y="1677"/>
                      <a:pt x="2937" y="1676"/>
                      <a:pt x="2936" y="1677"/>
                    </a:cubicBezTo>
                    <a:cubicBezTo>
                      <a:pt x="2935" y="1677"/>
                      <a:pt x="2934" y="1679"/>
                      <a:pt x="2933" y="1680"/>
                    </a:cubicBezTo>
                    <a:cubicBezTo>
                      <a:pt x="2931" y="1681"/>
                      <a:pt x="2927" y="1682"/>
                      <a:pt x="2928" y="1685"/>
                    </a:cubicBezTo>
                    <a:cubicBezTo>
                      <a:pt x="2928" y="1688"/>
                      <a:pt x="2931" y="1687"/>
                      <a:pt x="2931" y="1690"/>
                    </a:cubicBezTo>
                    <a:cubicBezTo>
                      <a:pt x="2932" y="1692"/>
                      <a:pt x="2930" y="1695"/>
                      <a:pt x="2929" y="1696"/>
                    </a:cubicBezTo>
                    <a:cubicBezTo>
                      <a:pt x="2927" y="1699"/>
                      <a:pt x="2925" y="1697"/>
                      <a:pt x="2922" y="1698"/>
                    </a:cubicBezTo>
                    <a:cubicBezTo>
                      <a:pt x="2920" y="1699"/>
                      <a:pt x="2920" y="1702"/>
                      <a:pt x="2917" y="1700"/>
                    </a:cubicBezTo>
                    <a:cubicBezTo>
                      <a:pt x="2918" y="1695"/>
                      <a:pt x="2918" y="1691"/>
                      <a:pt x="2919" y="1686"/>
                    </a:cubicBezTo>
                    <a:cubicBezTo>
                      <a:pt x="2921" y="1680"/>
                      <a:pt x="2920" y="1674"/>
                      <a:pt x="2921" y="1668"/>
                    </a:cubicBezTo>
                    <a:cubicBezTo>
                      <a:pt x="2921" y="1664"/>
                      <a:pt x="2923" y="1662"/>
                      <a:pt x="2917" y="1661"/>
                    </a:cubicBezTo>
                    <a:cubicBezTo>
                      <a:pt x="2915" y="1661"/>
                      <a:pt x="2914" y="1662"/>
                      <a:pt x="2911" y="1663"/>
                    </a:cubicBezTo>
                    <a:cubicBezTo>
                      <a:pt x="2908" y="1663"/>
                      <a:pt x="2906" y="1662"/>
                      <a:pt x="2903" y="1663"/>
                    </a:cubicBezTo>
                    <a:cubicBezTo>
                      <a:pt x="2901" y="1663"/>
                      <a:pt x="2899" y="1664"/>
                      <a:pt x="2897" y="1664"/>
                    </a:cubicBezTo>
                    <a:cubicBezTo>
                      <a:pt x="2893" y="1665"/>
                      <a:pt x="2889" y="1665"/>
                      <a:pt x="2890" y="1660"/>
                    </a:cubicBezTo>
                    <a:cubicBezTo>
                      <a:pt x="2887" y="1658"/>
                      <a:pt x="2881" y="1656"/>
                      <a:pt x="2878" y="1655"/>
                    </a:cubicBezTo>
                    <a:cubicBezTo>
                      <a:pt x="2878" y="1652"/>
                      <a:pt x="2878" y="1650"/>
                      <a:pt x="2879" y="1649"/>
                    </a:cubicBezTo>
                    <a:cubicBezTo>
                      <a:pt x="2880" y="1648"/>
                      <a:pt x="2881" y="1647"/>
                      <a:pt x="2882" y="1646"/>
                    </a:cubicBezTo>
                    <a:cubicBezTo>
                      <a:pt x="2883" y="1645"/>
                      <a:pt x="2883" y="1643"/>
                      <a:pt x="2884" y="1643"/>
                    </a:cubicBezTo>
                    <a:cubicBezTo>
                      <a:pt x="2886" y="1639"/>
                      <a:pt x="2889" y="1639"/>
                      <a:pt x="2892" y="1638"/>
                    </a:cubicBezTo>
                    <a:cubicBezTo>
                      <a:pt x="2896" y="1636"/>
                      <a:pt x="2896" y="1635"/>
                      <a:pt x="2899" y="1633"/>
                    </a:cubicBezTo>
                    <a:cubicBezTo>
                      <a:pt x="2901" y="1632"/>
                      <a:pt x="2902" y="1632"/>
                      <a:pt x="2904" y="1630"/>
                    </a:cubicBezTo>
                    <a:cubicBezTo>
                      <a:pt x="2905" y="1629"/>
                      <a:pt x="2905" y="1627"/>
                      <a:pt x="2906" y="1625"/>
                    </a:cubicBezTo>
                    <a:cubicBezTo>
                      <a:pt x="2907" y="1623"/>
                      <a:pt x="2908" y="1620"/>
                      <a:pt x="2910" y="1618"/>
                    </a:cubicBezTo>
                    <a:cubicBezTo>
                      <a:pt x="2912" y="1617"/>
                      <a:pt x="2915" y="1616"/>
                      <a:pt x="2917" y="1615"/>
                    </a:cubicBezTo>
                    <a:cubicBezTo>
                      <a:pt x="2919" y="1613"/>
                      <a:pt x="2921" y="1611"/>
                      <a:pt x="2923" y="1609"/>
                    </a:cubicBezTo>
                    <a:cubicBezTo>
                      <a:pt x="2928" y="1606"/>
                      <a:pt x="2933" y="1602"/>
                      <a:pt x="2937" y="1598"/>
                    </a:cubicBezTo>
                    <a:cubicBezTo>
                      <a:pt x="2938" y="1596"/>
                      <a:pt x="2938" y="1595"/>
                      <a:pt x="2940" y="1593"/>
                    </a:cubicBezTo>
                    <a:cubicBezTo>
                      <a:pt x="2941" y="1592"/>
                      <a:pt x="2942" y="1592"/>
                      <a:pt x="2944" y="1591"/>
                    </a:cubicBezTo>
                    <a:cubicBezTo>
                      <a:pt x="2947" y="1588"/>
                      <a:pt x="2947" y="1586"/>
                      <a:pt x="2949" y="1582"/>
                    </a:cubicBezTo>
                    <a:cubicBezTo>
                      <a:pt x="2949" y="1581"/>
                      <a:pt x="2951" y="1581"/>
                      <a:pt x="2952" y="1580"/>
                    </a:cubicBezTo>
                    <a:cubicBezTo>
                      <a:pt x="2952" y="1580"/>
                      <a:pt x="2953" y="1578"/>
                      <a:pt x="2954" y="1578"/>
                    </a:cubicBezTo>
                    <a:cubicBezTo>
                      <a:pt x="2955" y="1577"/>
                      <a:pt x="2957" y="1578"/>
                      <a:pt x="2957" y="1577"/>
                    </a:cubicBezTo>
                    <a:cubicBezTo>
                      <a:pt x="2958" y="1575"/>
                      <a:pt x="2955" y="1575"/>
                      <a:pt x="2955" y="1574"/>
                    </a:cubicBezTo>
                    <a:cubicBezTo>
                      <a:pt x="2954" y="1570"/>
                      <a:pt x="2956" y="1570"/>
                      <a:pt x="2958" y="1568"/>
                    </a:cubicBezTo>
                    <a:cubicBezTo>
                      <a:pt x="2959" y="1567"/>
                      <a:pt x="2960" y="1564"/>
                      <a:pt x="2961" y="1562"/>
                    </a:cubicBezTo>
                    <a:cubicBezTo>
                      <a:pt x="2962" y="1561"/>
                      <a:pt x="2963" y="1560"/>
                      <a:pt x="2964" y="1559"/>
                    </a:cubicBezTo>
                    <a:cubicBezTo>
                      <a:pt x="2964" y="1558"/>
                      <a:pt x="2966" y="1558"/>
                      <a:pt x="2967" y="1557"/>
                    </a:cubicBezTo>
                    <a:cubicBezTo>
                      <a:pt x="2968" y="1555"/>
                      <a:pt x="2967" y="1553"/>
                      <a:pt x="2970" y="1551"/>
                    </a:cubicBezTo>
                    <a:cubicBezTo>
                      <a:pt x="2972" y="1549"/>
                      <a:pt x="2975" y="1549"/>
                      <a:pt x="2976" y="1547"/>
                    </a:cubicBezTo>
                    <a:cubicBezTo>
                      <a:pt x="2978" y="1545"/>
                      <a:pt x="2978" y="1542"/>
                      <a:pt x="2980" y="1539"/>
                    </a:cubicBezTo>
                    <a:cubicBezTo>
                      <a:pt x="2983" y="1537"/>
                      <a:pt x="2985" y="1537"/>
                      <a:pt x="2988" y="1535"/>
                    </a:cubicBezTo>
                    <a:cubicBezTo>
                      <a:pt x="2991" y="1534"/>
                      <a:pt x="2991" y="1533"/>
                      <a:pt x="2993" y="1530"/>
                    </a:cubicBezTo>
                    <a:cubicBezTo>
                      <a:pt x="2995" y="1527"/>
                      <a:pt x="2998" y="1528"/>
                      <a:pt x="3000" y="1526"/>
                    </a:cubicBezTo>
                    <a:cubicBezTo>
                      <a:pt x="3001" y="1524"/>
                      <a:pt x="3000" y="1521"/>
                      <a:pt x="3001" y="1519"/>
                    </a:cubicBezTo>
                    <a:cubicBezTo>
                      <a:pt x="3002" y="1516"/>
                      <a:pt x="3004" y="1516"/>
                      <a:pt x="3007" y="1514"/>
                    </a:cubicBezTo>
                    <a:cubicBezTo>
                      <a:pt x="3012" y="1512"/>
                      <a:pt x="3017" y="1510"/>
                      <a:pt x="3019" y="1504"/>
                    </a:cubicBezTo>
                    <a:cubicBezTo>
                      <a:pt x="3020" y="1502"/>
                      <a:pt x="3019" y="1501"/>
                      <a:pt x="3021" y="1498"/>
                    </a:cubicBezTo>
                    <a:cubicBezTo>
                      <a:pt x="3024" y="1491"/>
                      <a:pt x="3025" y="1482"/>
                      <a:pt x="3033" y="1478"/>
                    </a:cubicBezTo>
                    <a:cubicBezTo>
                      <a:pt x="3043" y="1473"/>
                      <a:pt x="3049" y="1467"/>
                      <a:pt x="3055" y="1457"/>
                    </a:cubicBezTo>
                    <a:cubicBezTo>
                      <a:pt x="3059" y="1450"/>
                      <a:pt x="3063" y="1444"/>
                      <a:pt x="3070" y="1440"/>
                    </a:cubicBezTo>
                    <a:cubicBezTo>
                      <a:pt x="3073" y="1438"/>
                      <a:pt x="3077" y="1437"/>
                      <a:pt x="3080" y="1436"/>
                    </a:cubicBezTo>
                    <a:cubicBezTo>
                      <a:pt x="3084" y="1434"/>
                      <a:pt x="3087" y="1431"/>
                      <a:pt x="3090" y="1431"/>
                    </a:cubicBezTo>
                    <a:cubicBezTo>
                      <a:pt x="3093" y="1430"/>
                      <a:pt x="3093" y="1432"/>
                      <a:pt x="3096" y="1432"/>
                    </a:cubicBezTo>
                    <a:cubicBezTo>
                      <a:pt x="3098" y="1432"/>
                      <a:pt x="3099" y="1431"/>
                      <a:pt x="3100" y="1431"/>
                    </a:cubicBezTo>
                    <a:cubicBezTo>
                      <a:pt x="3104" y="1429"/>
                      <a:pt x="3108" y="1428"/>
                      <a:pt x="3112" y="1428"/>
                    </a:cubicBezTo>
                    <a:cubicBezTo>
                      <a:pt x="3120" y="1428"/>
                      <a:pt x="3128" y="1429"/>
                      <a:pt x="3136" y="1430"/>
                    </a:cubicBezTo>
                    <a:cubicBezTo>
                      <a:pt x="3137" y="1430"/>
                      <a:pt x="3139" y="1430"/>
                      <a:pt x="3140" y="1430"/>
                    </a:cubicBezTo>
                    <a:cubicBezTo>
                      <a:pt x="3141" y="1429"/>
                      <a:pt x="3141" y="1428"/>
                      <a:pt x="3142" y="1427"/>
                    </a:cubicBezTo>
                    <a:cubicBezTo>
                      <a:pt x="3144" y="1427"/>
                      <a:pt x="3145" y="1428"/>
                      <a:pt x="3146" y="1428"/>
                    </a:cubicBezTo>
                    <a:cubicBezTo>
                      <a:pt x="3147" y="1428"/>
                      <a:pt x="3148" y="1427"/>
                      <a:pt x="3149" y="1427"/>
                    </a:cubicBezTo>
                    <a:cubicBezTo>
                      <a:pt x="3152" y="1426"/>
                      <a:pt x="3155" y="1428"/>
                      <a:pt x="3158" y="1428"/>
                    </a:cubicBezTo>
                    <a:cubicBezTo>
                      <a:pt x="3160" y="1429"/>
                      <a:pt x="3164" y="1427"/>
                      <a:pt x="3164" y="1431"/>
                    </a:cubicBezTo>
                    <a:cubicBezTo>
                      <a:pt x="3163" y="1431"/>
                      <a:pt x="3161" y="1433"/>
                      <a:pt x="3161" y="1434"/>
                    </a:cubicBezTo>
                    <a:cubicBezTo>
                      <a:pt x="3161" y="1435"/>
                      <a:pt x="3161" y="1436"/>
                      <a:pt x="3161" y="1437"/>
                    </a:cubicBezTo>
                    <a:cubicBezTo>
                      <a:pt x="3161" y="1437"/>
                      <a:pt x="3164" y="1440"/>
                      <a:pt x="3163" y="1440"/>
                    </a:cubicBezTo>
                    <a:cubicBezTo>
                      <a:pt x="3165" y="1442"/>
                      <a:pt x="3164" y="1441"/>
                      <a:pt x="3166" y="1441"/>
                    </a:cubicBezTo>
                    <a:cubicBezTo>
                      <a:pt x="3165" y="1441"/>
                      <a:pt x="3168" y="1439"/>
                      <a:pt x="3169" y="1439"/>
                    </a:cubicBezTo>
                    <a:cubicBezTo>
                      <a:pt x="3170" y="1439"/>
                      <a:pt x="3172" y="1439"/>
                      <a:pt x="3174" y="1438"/>
                    </a:cubicBezTo>
                    <a:cubicBezTo>
                      <a:pt x="3174" y="1435"/>
                      <a:pt x="3172" y="1428"/>
                      <a:pt x="3176" y="1426"/>
                    </a:cubicBezTo>
                    <a:cubicBezTo>
                      <a:pt x="3180" y="1424"/>
                      <a:pt x="3183" y="1428"/>
                      <a:pt x="3186" y="1429"/>
                    </a:cubicBezTo>
                    <a:cubicBezTo>
                      <a:pt x="3190" y="1430"/>
                      <a:pt x="3194" y="1430"/>
                      <a:pt x="3198" y="1432"/>
                    </a:cubicBezTo>
                    <a:cubicBezTo>
                      <a:pt x="3201" y="1433"/>
                      <a:pt x="3204" y="1437"/>
                      <a:pt x="3207" y="1437"/>
                    </a:cubicBezTo>
                    <a:cubicBezTo>
                      <a:pt x="3207" y="1436"/>
                      <a:pt x="3207" y="1435"/>
                      <a:pt x="3207" y="1434"/>
                    </a:cubicBezTo>
                    <a:cubicBezTo>
                      <a:pt x="3210" y="1433"/>
                      <a:pt x="3211" y="1437"/>
                      <a:pt x="3213" y="1435"/>
                    </a:cubicBezTo>
                    <a:cubicBezTo>
                      <a:pt x="3215" y="1434"/>
                      <a:pt x="3214" y="1431"/>
                      <a:pt x="3213" y="1430"/>
                    </a:cubicBezTo>
                    <a:cubicBezTo>
                      <a:pt x="3216" y="1430"/>
                      <a:pt x="3218" y="1428"/>
                      <a:pt x="3220" y="1427"/>
                    </a:cubicBezTo>
                    <a:cubicBezTo>
                      <a:pt x="3223" y="1427"/>
                      <a:pt x="3226" y="1429"/>
                      <a:pt x="3229" y="1429"/>
                    </a:cubicBezTo>
                    <a:cubicBezTo>
                      <a:pt x="3228" y="1433"/>
                      <a:pt x="3228" y="1436"/>
                      <a:pt x="3233" y="1436"/>
                    </a:cubicBezTo>
                    <a:cubicBezTo>
                      <a:pt x="3235" y="1436"/>
                      <a:pt x="3237" y="1435"/>
                      <a:pt x="3239" y="1435"/>
                    </a:cubicBezTo>
                    <a:cubicBezTo>
                      <a:pt x="3240" y="1436"/>
                      <a:pt x="3242" y="1437"/>
                      <a:pt x="3243" y="1437"/>
                    </a:cubicBezTo>
                    <a:cubicBezTo>
                      <a:pt x="3244" y="1436"/>
                      <a:pt x="3245" y="1434"/>
                      <a:pt x="3245" y="1432"/>
                    </a:cubicBezTo>
                    <a:cubicBezTo>
                      <a:pt x="3246" y="1430"/>
                      <a:pt x="3244" y="1430"/>
                      <a:pt x="3243" y="1428"/>
                    </a:cubicBezTo>
                    <a:cubicBezTo>
                      <a:pt x="3241" y="1428"/>
                      <a:pt x="3240" y="1428"/>
                      <a:pt x="3238" y="1428"/>
                    </a:cubicBezTo>
                    <a:cubicBezTo>
                      <a:pt x="3239" y="1426"/>
                      <a:pt x="3240" y="1423"/>
                      <a:pt x="3241" y="1421"/>
                    </a:cubicBezTo>
                    <a:cubicBezTo>
                      <a:pt x="3241" y="1423"/>
                      <a:pt x="3242" y="1423"/>
                      <a:pt x="3242" y="1424"/>
                    </a:cubicBezTo>
                    <a:cubicBezTo>
                      <a:pt x="3246" y="1423"/>
                      <a:pt x="3252" y="1427"/>
                      <a:pt x="3251" y="1422"/>
                    </a:cubicBezTo>
                    <a:cubicBezTo>
                      <a:pt x="3251" y="1420"/>
                      <a:pt x="3248" y="1419"/>
                      <a:pt x="3248" y="1417"/>
                    </a:cubicBezTo>
                    <a:cubicBezTo>
                      <a:pt x="3248" y="1416"/>
                      <a:pt x="3250" y="1413"/>
                      <a:pt x="3251" y="1413"/>
                    </a:cubicBezTo>
                    <a:cubicBezTo>
                      <a:pt x="3260" y="1405"/>
                      <a:pt x="3275" y="1413"/>
                      <a:pt x="3283" y="1418"/>
                    </a:cubicBezTo>
                    <a:cubicBezTo>
                      <a:pt x="3286" y="1420"/>
                      <a:pt x="3287" y="1422"/>
                      <a:pt x="3289" y="1424"/>
                    </a:cubicBezTo>
                    <a:cubicBezTo>
                      <a:pt x="3291" y="1425"/>
                      <a:pt x="3294" y="1426"/>
                      <a:pt x="3296" y="1425"/>
                    </a:cubicBezTo>
                    <a:cubicBezTo>
                      <a:pt x="3302" y="1422"/>
                      <a:pt x="3295" y="1422"/>
                      <a:pt x="3298" y="1419"/>
                    </a:cubicBezTo>
                    <a:cubicBezTo>
                      <a:pt x="3299" y="1418"/>
                      <a:pt x="3307" y="1419"/>
                      <a:pt x="3308" y="1419"/>
                    </a:cubicBezTo>
                    <a:cubicBezTo>
                      <a:pt x="3311" y="1420"/>
                      <a:pt x="3313" y="1422"/>
                      <a:pt x="3315" y="1425"/>
                    </a:cubicBezTo>
                    <a:cubicBezTo>
                      <a:pt x="3317" y="1427"/>
                      <a:pt x="3318" y="1430"/>
                      <a:pt x="3320" y="1431"/>
                    </a:cubicBezTo>
                    <a:cubicBezTo>
                      <a:pt x="3323" y="1433"/>
                      <a:pt x="3328" y="1434"/>
                      <a:pt x="3331" y="1435"/>
                    </a:cubicBezTo>
                    <a:cubicBezTo>
                      <a:pt x="3326" y="1442"/>
                      <a:pt x="3320" y="1438"/>
                      <a:pt x="3313" y="1440"/>
                    </a:cubicBezTo>
                    <a:cubicBezTo>
                      <a:pt x="3310" y="1440"/>
                      <a:pt x="3308" y="1442"/>
                      <a:pt x="3305" y="1443"/>
                    </a:cubicBezTo>
                    <a:cubicBezTo>
                      <a:pt x="3302" y="1445"/>
                      <a:pt x="3301" y="1443"/>
                      <a:pt x="3303" y="1448"/>
                    </a:cubicBezTo>
                    <a:cubicBezTo>
                      <a:pt x="3303" y="1449"/>
                      <a:pt x="3305" y="1454"/>
                      <a:pt x="3307" y="1455"/>
                    </a:cubicBezTo>
                    <a:cubicBezTo>
                      <a:pt x="3308" y="1457"/>
                      <a:pt x="3312" y="1457"/>
                      <a:pt x="3314" y="1457"/>
                    </a:cubicBezTo>
                    <a:cubicBezTo>
                      <a:pt x="3318" y="1457"/>
                      <a:pt x="3319" y="1455"/>
                      <a:pt x="3322" y="1454"/>
                    </a:cubicBezTo>
                    <a:cubicBezTo>
                      <a:pt x="3325" y="1453"/>
                      <a:pt x="3327" y="1453"/>
                      <a:pt x="3329" y="1451"/>
                    </a:cubicBezTo>
                    <a:cubicBezTo>
                      <a:pt x="3331" y="1450"/>
                      <a:pt x="3331" y="1448"/>
                      <a:pt x="3335" y="1448"/>
                    </a:cubicBezTo>
                    <a:cubicBezTo>
                      <a:pt x="3338" y="1449"/>
                      <a:pt x="3337" y="1450"/>
                      <a:pt x="3339" y="1451"/>
                    </a:cubicBezTo>
                    <a:cubicBezTo>
                      <a:pt x="3340" y="1452"/>
                      <a:pt x="3342" y="1452"/>
                      <a:pt x="3344" y="1452"/>
                    </a:cubicBezTo>
                    <a:cubicBezTo>
                      <a:pt x="3348" y="1453"/>
                      <a:pt x="3348" y="1454"/>
                      <a:pt x="3350" y="1451"/>
                    </a:cubicBezTo>
                    <a:cubicBezTo>
                      <a:pt x="3352" y="1448"/>
                      <a:pt x="3352" y="1446"/>
                      <a:pt x="3354" y="1445"/>
                    </a:cubicBezTo>
                    <a:cubicBezTo>
                      <a:pt x="3355" y="1444"/>
                      <a:pt x="3362" y="1443"/>
                      <a:pt x="3362" y="1443"/>
                    </a:cubicBezTo>
                    <a:cubicBezTo>
                      <a:pt x="3362" y="1441"/>
                      <a:pt x="3362" y="1439"/>
                      <a:pt x="3363" y="1437"/>
                    </a:cubicBezTo>
                    <a:cubicBezTo>
                      <a:pt x="3364" y="1437"/>
                      <a:pt x="3366" y="1437"/>
                      <a:pt x="3366" y="1438"/>
                    </a:cubicBezTo>
                    <a:cubicBezTo>
                      <a:pt x="3370" y="1438"/>
                      <a:pt x="3372" y="1440"/>
                      <a:pt x="3375" y="1442"/>
                    </a:cubicBezTo>
                    <a:cubicBezTo>
                      <a:pt x="3377" y="1445"/>
                      <a:pt x="3378" y="1447"/>
                      <a:pt x="3382" y="1446"/>
                    </a:cubicBezTo>
                    <a:cubicBezTo>
                      <a:pt x="3382" y="1446"/>
                      <a:pt x="3384" y="1444"/>
                      <a:pt x="3385" y="1444"/>
                    </a:cubicBezTo>
                    <a:cubicBezTo>
                      <a:pt x="3386" y="1443"/>
                      <a:pt x="3387" y="1443"/>
                      <a:pt x="3388" y="1442"/>
                    </a:cubicBezTo>
                    <a:cubicBezTo>
                      <a:pt x="3390" y="1441"/>
                      <a:pt x="3388" y="1438"/>
                      <a:pt x="3392" y="1439"/>
                    </a:cubicBezTo>
                    <a:cubicBezTo>
                      <a:pt x="3395" y="1439"/>
                      <a:pt x="3396" y="1442"/>
                      <a:pt x="3399" y="1442"/>
                    </a:cubicBezTo>
                    <a:cubicBezTo>
                      <a:pt x="3400" y="1441"/>
                      <a:pt x="3401" y="1440"/>
                      <a:pt x="3402" y="1439"/>
                    </a:cubicBezTo>
                    <a:cubicBezTo>
                      <a:pt x="3403" y="1439"/>
                      <a:pt x="3404" y="1440"/>
                      <a:pt x="3405" y="1439"/>
                    </a:cubicBezTo>
                    <a:cubicBezTo>
                      <a:pt x="3409" y="1439"/>
                      <a:pt x="3409" y="1440"/>
                      <a:pt x="3410" y="1436"/>
                    </a:cubicBezTo>
                    <a:cubicBezTo>
                      <a:pt x="3411" y="1434"/>
                      <a:pt x="3410" y="1432"/>
                      <a:pt x="3410" y="1430"/>
                    </a:cubicBezTo>
                    <a:cubicBezTo>
                      <a:pt x="3409" y="1428"/>
                      <a:pt x="3405" y="1423"/>
                      <a:pt x="3403" y="1422"/>
                    </a:cubicBezTo>
                    <a:cubicBezTo>
                      <a:pt x="3402" y="1422"/>
                      <a:pt x="3402" y="1423"/>
                      <a:pt x="3401" y="1423"/>
                    </a:cubicBezTo>
                    <a:cubicBezTo>
                      <a:pt x="3400" y="1423"/>
                      <a:pt x="3399" y="1422"/>
                      <a:pt x="3399" y="1422"/>
                    </a:cubicBezTo>
                    <a:cubicBezTo>
                      <a:pt x="3394" y="1421"/>
                      <a:pt x="3390" y="1419"/>
                      <a:pt x="3387" y="1422"/>
                    </a:cubicBezTo>
                    <a:cubicBezTo>
                      <a:pt x="3386" y="1424"/>
                      <a:pt x="3388" y="1425"/>
                      <a:pt x="3385" y="1426"/>
                    </a:cubicBezTo>
                    <a:cubicBezTo>
                      <a:pt x="3384" y="1426"/>
                      <a:pt x="3380" y="1423"/>
                      <a:pt x="3380" y="1422"/>
                    </a:cubicBezTo>
                    <a:cubicBezTo>
                      <a:pt x="3380" y="1422"/>
                      <a:pt x="3383" y="1419"/>
                      <a:pt x="3383" y="1418"/>
                    </a:cubicBezTo>
                    <a:cubicBezTo>
                      <a:pt x="3385" y="1417"/>
                      <a:pt x="3385" y="1416"/>
                      <a:pt x="3387" y="1417"/>
                    </a:cubicBezTo>
                    <a:cubicBezTo>
                      <a:pt x="3387" y="1413"/>
                      <a:pt x="3385" y="1411"/>
                      <a:pt x="3385" y="1408"/>
                    </a:cubicBezTo>
                    <a:cubicBezTo>
                      <a:pt x="3385" y="1407"/>
                      <a:pt x="3385" y="1404"/>
                      <a:pt x="3386" y="1403"/>
                    </a:cubicBezTo>
                    <a:cubicBezTo>
                      <a:pt x="3387" y="1401"/>
                      <a:pt x="3388" y="1404"/>
                      <a:pt x="3390" y="1403"/>
                    </a:cubicBezTo>
                    <a:cubicBezTo>
                      <a:pt x="3394" y="1401"/>
                      <a:pt x="3389" y="1398"/>
                      <a:pt x="3390" y="1395"/>
                    </a:cubicBezTo>
                    <a:cubicBezTo>
                      <a:pt x="3390" y="1393"/>
                      <a:pt x="3392" y="1393"/>
                      <a:pt x="3393" y="1392"/>
                    </a:cubicBezTo>
                    <a:cubicBezTo>
                      <a:pt x="3395" y="1389"/>
                      <a:pt x="3397" y="1385"/>
                      <a:pt x="3399" y="1382"/>
                    </a:cubicBezTo>
                    <a:cubicBezTo>
                      <a:pt x="3403" y="1378"/>
                      <a:pt x="3407" y="1375"/>
                      <a:pt x="3411" y="1372"/>
                    </a:cubicBezTo>
                    <a:cubicBezTo>
                      <a:pt x="3415" y="1369"/>
                      <a:pt x="3419" y="1366"/>
                      <a:pt x="3423" y="1363"/>
                    </a:cubicBezTo>
                    <a:cubicBezTo>
                      <a:pt x="3426" y="1360"/>
                      <a:pt x="3428" y="1358"/>
                      <a:pt x="3429" y="1353"/>
                    </a:cubicBezTo>
                    <a:cubicBezTo>
                      <a:pt x="3430" y="1350"/>
                      <a:pt x="3445" y="1324"/>
                      <a:pt x="3450" y="1332"/>
                    </a:cubicBezTo>
                    <a:cubicBezTo>
                      <a:pt x="3450" y="1329"/>
                      <a:pt x="3449" y="1325"/>
                      <a:pt x="3449" y="1322"/>
                    </a:cubicBezTo>
                    <a:cubicBezTo>
                      <a:pt x="3450" y="1319"/>
                      <a:pt x="3450" y="1316"/>
                      <a:pt x="3451" y="1313"/>
                    </a:cubicBezTo>
                    <a:cubicBezTo>
                      <a:pt x="3454" y="1314"/>
                      <a:pt x="3455" y="1312"/>
                      <a:pt x="3458" y="1309"/>
                    </a:cubicBezTo>
                    <a:cubicBezTo>
                      <a:pt x="3461" y="1306"/>
                      <a:pt x="3462" y="1306"/>
                      <a:pt x="3465" y="1304"/>
                    </a:cubicBezTo>
                    <a:cubicBezTo>
                      <a:pt x="3468" y="1303"/>
                      <a:pt x="3468" y="1300"/>
                      <a:pt x="3471" y="1299"/>
                    </a:cubicBezTo>
                    <a:cubicBezTo>
                      <a:pt x="3474" y="1297"/>
                      <a:pt x="3478" y="1298"/>
                      <a:pt x="3481" y="1299"/>
                    </a:cubicBezTo>
                    <a:cubicBezTo>
                      <a:pt x="3485" y="1301"/>
                      <a:pt x="3484" y="1302"/>
                      <a:pt x="3488" y="1300"/>
                    </a:cubicBezTo>
                    <a:cubicBezTo>
                      <a:pt x="3492" y="1298"/>
                      <a:pt x="3491" y="1296"/>
                      <a:pt x="3495" y="1297"/>
                    </a:cubicBezTo>
                    <a:cubicBezTo>
                      <a:pt x="3499" y="1297"/>
                      <a:pt x="3500" y="1296"/>
                      <a:pt x="3502" y="1296"/>
                    </a:cubicBezTo>
                    <a:cubicBezTo>
                      <a:pt x="3504" y="1295"/>
                      <a:pt x="3506" y="1297"/>
                      <a:pt x="3507" y="1296"/>
                    </a:cubicBezTo>
                    <a:cubicBezTo>
                      <a:pt x="3509" y="1296"/>
                      <a:pt x="3508" y="1294"/>
                      <a:pt x="3509" y="1294"/>
                    </a:cubicBezTo>
                    <a:cubicBezTo>
                      <a:pt x="3511" y="1292"/>
                      <a:pt x="3514" y="1291"/>
                      <a:pt x="3517" y="1291"/>
                    </a:cubicBezTo>
                    <a:cubicBezTo>
                      <a:pt x="3518" y="1291"/>
                      <a:pt x="3522" y="1293"/>
                      <a:pt x="3522" y="1294"/>
                    </a:cubicBezTo>
                    <a:cubicBezTo>
                      <a:pt x="3522" y="1296"/>
                      <a:pt x="3522" y="1299"/>
                      <a:pt x="3525" y="1299"/>
                    </a:cubicBezTo>
                    <a:cubicBezTo>
                      <a:pt x="3525" y="1301"/>
                      <a:pt x="3524" y="1303"/>
                      <a:pt x="3525" y="1305"/>
                    </a:cubicBezTo>
                    <a:cubicBezTo>
                      <a:pt x="3526" y="1305"/>
                      <a:pt x="3526" y="1304"/>
                      <a:pt x="3527" y="1304"/>
                    </a:cubicBezTo>
                    <a:cubicBezTo>
                      <a:pt x="3528" y="1305"/>
                      <a:pt x="3535" y="1303"/>
                      <a:pt x="3535" y="1303"/>
                    </a:cubicBezTo>
                    <a:cubicBezTo>
                      <a:pt x="3538" y="1302"/>
                      <a:pt x="3538" y="1298"/>
                      <a:pt x="3539" y="1296"/>
                    </a:cubicBezTo>
                    <a:cubicBezTo>
                      <a:pt x="3541" y="1291"/>
                      <a:pt x="3548" y="1286"/>
                      <a:pt x="3549" y="1294"/>
                    </a:cubicBezTo>
                    <a:cubicBezTo>
                      <a:pt x="3550" y="1300"/>
                      <a:pt x="3545" y="1307"/>
                      <a:pt x="3542" y="1312"/>
                    </a:cubicBezTo>
                    <a:cubicBezTo>
                      <a:pt x="3541" y="1315"/>
                      <a:pt x="3540" y="1317"/>
                      <a:pt x="3539" y="1319"/>
                    </a:cubicBezTo>
                    <a:cubicBezTo>
                      <a:pt x="3538" y="1321"/>
                      <a:pt x="3533" y="1325"/>
                      <a:pt x="3533" y="1328"/>
                    </a:cubicBezTo>
                    <a:cubicBezTo>
                      <a:pt x="3534" y="1328"/>
                      <a:pt x="3535" y="1328"/>
                      <a:pt x="3536" y="1328"/>
                    </a:cubicBezTo>
                    <a:cubicBezTo>
                      <a:pt x="3542" y="1336"/>
                      <a:pt x="3532" y="1340"/>
                      <a:pt x="3535" y="1348"/>
                    </a:cubicBezTo>
                    <a:cubicBezTo>
                      <a:pt x="3535" y="1346"/>
                      <a:pt x="3537" y="1346"/>
                      <a:pt x="3538" y="1345"/>
                    </a:cubicBezTo>
                    <a:cubicBezTo>
                      <a:pt x="3538" y="1345"/>
                      <a:pt x="3540" y="1342"/>
                      <a:pt x="3540" y="1342"/>
                    </a:cubicBezTo>
                    <a:cubicBezTo>
                      <a:pt x="3543" y="1340"/>
                      <a:pt x="3546" y="1341"/>
                      <a:pt x="3549" y="1341"/>
                    </a:cubicBezTo>
                    <a:cubicBezTo>
                      <a:pt x="3549" y="1343"/>
                      <a:pt x="3546" y="1345"/>
                      <a:pt x="3545" y="1347"/>
                    </a:cubicBezTo>
                    <a:cubicBezTo>
                      <a:pt x="3545" y="1349"/>
                      <a:pt x="3545" y="1350"/>
                      <a:pt x="3545" y="1352"/>
                    </a:cubicBezTo>
                    <a:cubicBezTo>
                      <a:pt x="3545" y="1357"/>
                      <a:pt x="3544" y="1361"/>
                      <a:pt x="3541" y="1365"/>
                    </a:cubicBezTo>
                    <a:cubicBezTo>
                      <a:pt x="3547" y="1365"/>
                      <a:pt x="3548" y="1357"/>
                      <a:pt x="3555" y="1357"/>
                    </a:cubicBezTo>
                    <a:cubicBezTo>
                      <a:pt x="3559" y="1356"/>
                      <a:pt x="3558" y="1358"/>
                      <a:pt x="3561" y="1354"/>
                    </a:cubicBezTo>
                    <a:cubicBezTo>
                      <a:pt x="3562" y="1353"/>
                      <a:pt x="3562" y="1350"/>
                      <a:pt x="3563" y="1348"/>
                    </a:cubicBezTo>
                    <a:cubicBezTo>
                      <a:pt x="3567" y="1344"/>
                      <a:pt x="3571" y="1341"/>
                      <a:pt x="3574" y="1337"/>
                    </a:cubicBezTo>
                    <a:cubicBezTo>
                      <a:pt x="3578" y="1334"/>
                      <a:pt x="3581" y="1328"/>
                      <a:pt x="3585" y="1325"/>
                    </a:cubicBezTo>
                    <a:cubicBezTo>
                      <a:pt x="3587" y="1323"/>
                      <a:pt x="3590" y="1322"/>
                      <a:pt x="3592" y="1320"/>
                    </a:cubicBezTo>
                    <a:cubicBezTo>
                      <a:pt x="3596" y="1317"/>
                      <a:pt x="3603" y="1311"/>
                      <a:pt x="3603" y="1305"/>
                    </a:cubicBezTo>
                    <a:cubicBezTo>
                      <a:pt x="3604" y="1305"/>
                      <a:pt x="3606" y="1306"/>
                      <a:pt x="3608" y="1307"/>
                    </a:cubicBezTo>
                    <a:cubicBezTo>
                      <a:pt x="3608" y="1308"/>
                      <a:pt x="3608" y="1310"/>
                      <a:pt x="3608" y="1310"/>
                    </a:cubicBezTo>
                    <a:cubicBezTo>
                      <a:pt x="3609" y="1310"/>
                      <a:pt x="3610" y="1310"/>
                      <a:pt x="3611" y="1310"/>
                    </a:cubicBezTo>
                    <a:cubicBezTo>
                      <a:pt x="3610" y="1308"/>
                      <a:pt x="3611" y="1307"/>
                      <a:pt x="3610" y="1305"/>
                    </a:cubicBezTo>
                    <a:cubicBezTo>
                      <a:pt x="3611" y="1304"/>
                      <a:pt x="3613" y="1303"/>
                      <a:pt x="3615" y="1302"/>
                    </a:cubicBezTo>
                    <a:cubicBezTo>
                      <a:pt x="3613" y="1307"/>
                      <a:pt x="3621" y="1314"/>
                      <a:pt x="3618" y="1318"/>
                    </a:cubicBezTo>
                    <a:cubicBezTo>
                      <a:pt x="3620" y="1316"/>
                      <a:pt x="3621" y="1313"/>
                      <a:pt x="3622" y="1311"/>
                    </a:cubicBezTo>
                    <a:cubicBezTo>
                      <a:pt x="3623" y="1309"/>
                      <a:pt x="3622" y="1309"/>
                      <a:pt x="3624" y="1308"/>
                    </a:cubicBezTo>
                    <a:cubicBezTo>
                      <a:pt x="3625" y="1307"/>
                      <a:pt x="3628" y="1307"/>
                      <a:pt x="3628" y="1305"/>
                    </a:cubicBezTo>
                    <a:cubicBezTo>
                      <a:pt x="3628" y="1302"/>
                      <a:pt x="3624" y="1301"/>
                      <a:pt x="3622" y="1299"/>
                    </a:cubicBezTo>
                    <a:cubicBezTo>
                      <a:pt x="3616" y="1295"/>
                      <a:pt x="3623" y="1288"/>
                      <a:pt x="3623" y="1282"/>
                    </a:cubicBezTo>
                    <a:cubicBezTo>
                      <a:pt x="3623" y="1280"/>
                      <a:pt x="3622" y="1278"/>
                      <a:pt x="3622" y="1276"/>
                    </a:cubicBezTo>
                    <a:cubicBezTo>
                      <a:pt x="3621" y="1268"/>
                      <a:pt x="3631" y="1271"/>
                      <a:pt x="3628" y="1263"/>
                    </a:cubicBezTo>
                    <a:cubicBezTo>
                      <a:pt x="3627" y="1261"/>
                      <a:pt x="3625" y="1260"/>
                      <a:pt x="3626" y="1257"/>
                    </a:cubicBezTo>
                    <a:cubicBezTo>
                      <a:pt x="3628" y="1254"/>
                      <a:pt x="3632" y="1254"/>
                      <a:pt x="3635" y="1254"/>
                    </a:cubicBezTo>
                    <a:cubicBezTo>
                      <a:pt x="3637" y="1253"/>
                      <a:pt x="3641" y="1253"/>
                      <a:pt x="3643" y="1251"/>
                    </a:cubicBezTo>
                    <a:cubicBezTo>
                      <a:pt x="3646" y="1250"/>
                      <a:pt x="3647" y="1248"/>
                      <a:pt x="3651" y="1247"/>
                    </a:cubicBezTo>
                    <a:cubicBezTo>
                      <a:pt x="3653" y="1247"/>
                      <a:pt x="3657" y="1246"/>
                      <a:pt x="3660" y="1247"/>
                    </a:cubicBezTo>
                    <a:cubicBezTo>
                      <a:pt x="3662" y="1248"/>
                      <a:pt x="3663" y="1251"/>
                      <a:pt x="3665" y="1252"/>
                    </a:cubicBezTo>
                    <a:cubicBezTo>
                      <a:pt x="3666" y="1254"/>
                      <a:pt x="3679" y="1259"/>
                      <a:pt x="3672" y="1262"/>
                    </a:cubicBezTo>
                    <a:cubicBezTo>
                      <a:pt x="3670" y="1263"/>
                      <a:pt x="3666" y="1261"/>
                      <a:pt x="3664" y="1261"/>
                    </a:cubicBezTo>
                    <a:cubicBezTo>
                      <a:pt x="3660" y="1261"/>
                      <a:pt x="3660" y="1262"/>
                      <a:pt x="3657" y="1264"/>
                    </a:cubicBezTo>
                    <a:cubicBezTo>
                      <a:pt x="3652" y="1267"/>
                      <a:pt x="3650" y="1267"/>
                      <a:pt x="3648" y="1273"/>
                    </a:cubicBezTo>
                    <a:cubicBezTo>
                      <a:pt x="3646" y="1278"/>
                      <a:pt x="3646" y="1285"/>
                      <a:pt x="3647" y="1290"/>
                    </a:cubicBezTo>
                    <a:cubicBezTo>
                      <a:pt x="3647" y="1294"/>
                      <a:pt x="3648" y="1300"/>
                      <a:pt x="3645" y="1303"/>
                    </a:cubicBezTo>
                    <a:cubicBezTo>
                      <a:pt x="3644" y="1305"/>
                      <a:pt x="3642" y="1305"/>
                      <a:pt x="3641" y="1306"/>
                    </a:cubicBezTo>
                    <a:cubicBezTo>
                      <a:pt x="3639" y="1309"/>
                      <a:pt x="3642" y="1315"/>
                      <a:pt x="3639" y="1318"/>
                    </a:cubicBezTo>
                    <a:cubicBezTo>
                      <a:pt x="3646" y="1312"/>
                      <a:pt x="3646" y="1321"/>
                      <a:pt x="3644" y="1326"/>
                    </a:cubicBezTo>
                    <a:cubicBezTo>
                      <a:pt x="3642" y="1329"/>
                      <a:pt x="3635" y="1336"/>
                      <a:pt x="3631" y="1338"/>
                    </a:cubicBezTo>
                    <a:cubicBezTo>
                      <a:pt x="3632" y="1342"/>
                      <a:pt x="3635" y="1344"/>
                      <a:pt x="3638" y="1344"/>
                    </a:cubicBezTo>
                    <a:cubicBezTo>
                      <a:pt x="3638" y="1345"/>
                      <a:pt x="3638" y="1346"/>
                      <a:pt x="3638" y="1347"/>
                    </a:cubicBezTo>
                    <a:cubicBezTo>
                      <a:pt x="3634" y="1348"/>
                      <a:pt x="3631" y="1352"/>
                      <a:pt x="3627" y="1352"/>
                    </a:cubicBezTo>
                    <a:cubicBezTo>
                      <a:pt x="3623" y="1353"/>
                      <a:pt x="3620" y="1350"/>
                      <a:pt x="3616" y="1353"/>
                    </a:cubicBezTo>
                    <a:cubicBezTo>
                      <a:pt x="3613" y="1355"/>
                      <a:pt x="3614" y="1358"/>
                      <a:pt x="3612" y="1360"/>
                    </a:cubicBezTo>
                    <a:cubicBezTo>
                      <a:pt x="3607" y="1365"/>
                      <a:pt x="3598" y="1365"/>
                      <a:pt x="3593" y="1371"/>
                    </a:cubicBezTo>
                    <a:cubicBezTo>
                      <a:pt x="3590" y="1375"/>
                      <a:pt x="3592" y="1376"/>
                      <a:pt x="3590" y="1380"/>
                    </a:cubicBezTo>
                    <a:cubicBezTo>
                      <a:pt x="3587" y="1387"/>
                      <a:pt x="3580" y="1388"/>
                      <a:pt x="3575" y="1395"/>
                    </a:cubicBezTo>
                    <a:cubicBezTo>
                      <a:pt x="3573" y="1398"/>
                      <a:pt x="3574" y="1401"/>
                      <a:pt x="3570" y="1404"/>
                    </a:cubicBezTo>
                    <a:cubicBezTo>
                      <a:pt x="3567" y="1406"/>
                      <a:pt x="3564" y="1409"/>
                      <a:pt x="3562" y="1411"/>
                    </a:cubicBezTo>
                    <a:cubicBezTo>
                      <a:pt x="3559" y="1414"/>
                      <a:pt x="3555" y="1416"/>
                      <a:pt x="3552" y="1418"/>
                    </a:cubicBezTo>
                    <a:cubicBezTo>
                      <a:pt x="3549" y="1422"/>
                      <a:pt x="3547" y="1427"/>
                      <a:pt x="3544" y="1430"/>
                    </a:cubicBezTo>
                    <a:cubicBezTo>
                      <a:pt x="3540" y="1434"/>
                      <a:pt x="3535" y="1436"/>
                      <a:pt x="3534" y="1441"/>
                    </a:cubicBezTo>
                    <a:cubicBezTo>
                      <a:pt x="3531" y="1449"/>
                      <a:pt x="3534" y="1450"/>
                      <a:pt x="3529" y="1456"/>
                    </a:cubicBezTo>
                    <a:cubicBezTo>
                      <a:pt x="3519" y="1468"/>
                      <a:pt x="3504" y="1495"/>
                      <a:pt x="3488" y="1498"/>
                    </a:cubicBezTo>
                    <a:cubicBezTo>
                      <a:pt x="3483" y="1499"/>
                      <a:pt x="3478" y="1495"/>
                      <a:pt x="3474" y="1499"/>
                    </a:cubicBezTo>
                    <a:cubicBezTo>
                      <a:pt x="3471" y="1502"/>
                      <a:pt x="3476" y="1509"/>
                      <a:pt x="3469" y="1511"/>
                    </a:cubicBezTo>
                    <a:cubicBezTo>
                      <a:pt x="3463" y="1513"/>
                      <a:pt x="3459" y="1502"/>
                      <a:pt x="3453" y="1510"/>
                    </a:cubicBezTo>
                    <a:cubicBezTo>
                      <a:pt x="3455" y="1516"/>
                      <a:pt x="3458" y="1520"/>
                      <a:pt x="3457" y="1527"/>
                    </a:cubicBezTo>
                    <a:cubicBezTo>
                      <a:pt x="3453" y="1544"/>
                      <a:pt x="3438" y="1551"/>
                      <a:pt x="3433" y="1566"/>
                    </a:cubicBezTo>
                    <a:cubicBezTo>
                      <a:pt x="3430" y="1575"/>
                      <a:pt x="3425" y="1584"/>
                      <a:pt x="3422" y="1593"/>
                    </a:cubicBezTo>
                    <a:cubicBezTo>
                      <a:pt x="3415" y="1618"/>
                      <a:pt x="3419" y="1652"/>
                      <a:pt x="3425" y="1676"/>
                    </a:cubicBezTo>
                    <a:cubicBezTo>
                      <a:pt x="3426" y="1682"/>
                      <a:pt x="3427" y="1685"/>
                      <a:pt x="3429" y="1690"/>
                    </a:cubicBezTo>
                    <a:cubicBezTo>
                      <a:pt x="3432" y="1696"/>
                      <a:pt x="3431" y="1702"/>
                      <a:pt x="3431" y="1708"/>
                    </a:cubicBezTo>
                    <a:cubicBezTo>
                      <a:pt x="3431" y="1714"/>
                      <a:pt x="3433" y="1720"/>
                      <a:pt x="3433" y="1725"/>
                    </a:cubicBezTo>
                    <a:cubicBezTo>
                      <a:pt x="3433" y="1728"/>
                      <a:pt x="3432" y="1731"/>
                      <a:pt x="3433" y="1734"/>
                    </a:cubicBezTo>
                    <a:cubicBezTo>
                      <a:pt x="3434" y="1739"/>
                      <a:pt x="3436" y="1743"/>
                      <a:pt x="3437" y="1747"/>
                    </a:cubicBezTo>
                    <a:cubicBezTo>
                      <a:pt x="3439" y="1753"/>
                      <a:pt x="3440" y="1758"/>
                      <a:pt x="3441" y="1763"/>
                    </a:cubicBezTo>
                    <a:cubicBezTo>
                      <a:pt x="3445" y="1773"/>
                      <a:pt x="3444" y="1782"/>
                      <a:pt x="3445" y="1792"/>
                    </a:cubicBezTo>
                    <a:cubicBezTo>
                      <a:pt x="3445" y="1796"/>
                      <a:pt x="3444" y="1801"/>
                      <a:pt x="3445" y="1805"/>
                    </a:cubicBezTo>
                    <a:cubicBezTo>
                      <a:pt x="3445" y="1808"/>
                      <a:pt x="3447" y="1809"/>
                      <a:pt x="3448" y="1811"/>
                    </a:cubicBezTo>
                    <a:cubicBezTo>
                      <a:pt x="3449" y="1812"/>
                      <a:pt x="3450" y="1813"/>
                      <a:pt x="3450" y="1814"/>
                    </a:cubicBezTo>
                    <a:cubicBezTo>
                      <a:pt x="3450" y="1814"/>
                      <a:pt x="3450" y="1816"/>
                      <a:pt x="3450" y="1816"/>
                    </a:cubicBezTo>
                    <a:cubicBezTo>
                      <a:pt x="3451" y="1818"/>
                      <a:pt x="3453" y="1819"/>
                      <a:pt x="3453" y="1821"/>
                    </a:cubicBezTo>
                    <a:cubicBezTo>
                      <a:pt x="3453" y="1823"/>
                      <a:pt x="3450" y="1825"/>
                      <a:pt x="3449" y="1828"/>
                    </a:cubicBezTo>
                    <a:cubicBezTo>
                      <a:pt x="3451" y="1828"/>
                      <a:pt x="3450" y="1827"/>
                      <a:pt x="3451" y="1827"/>
                    </a:cubicBezTo>
                    <a:cubicBezTo>
                      <a:pt x="3453" y="1826"/>
                      <a:pt x="3455" y="1822"/>
                      <a:pt x="3456" y="1820"/>
                    </a:cubicBezTo>
                    <a:cubicBezTo>
                      <a:pt x="3459" y="1818"/>
                      <a:pt x="3462" y="1816"/>
                      <a:pt x="3464" y="1813"/>
                    </a:cubicBezTo>
                    <a:cubicBezTo>
                      <a:pt x="3467" y="1809"/>
                      <a:pt x="3471" y="1804"/>
                      <a:pt x="3475" y="1801"/>
                    </a:cubicBezTo>
                    <a:cubicBezTo>
                      <a:pt x="3478" y="1798"/>
                      <a:pt x="3481" y="1798"/>
                      <a:pt x="3483" y="1794"/>
                    </a:cubicBezTo>
                    <a:cubicBezTo>
                      <a:pt x="3485" y="1792"/>
                      <a:pt x="3487" y="1790"/>
                      <a:pt x="3489" y="1787"/>
                    </a:cubicBezTo>
                    <a:cubicBezTo>
                      <a:pt x="3493" y="1781"/>
                      <a:pt x="3500" y="1768"/>
                      <a:pt x="3499" y="1761"/>
                    </a:cubicBezTo>
                    <a:cubicBezTo>
                      <a:pt x="3499" y="1757"/>
                      <a:pt x="3500" y="1752"/>
                      <a:pt x="3498" y="1748"/>
                    </a:cubicBezTo>
                    <a:cubicBezTo>
                      <a:pt x="3500" y="1746"/>
                      <a:pt x="3501" y="1743"/>
                      <a:pt x="3502" y="1741"/>
                    </a:cubicBezTo>
                    <a:cubicBezTo>
                      <a:pt x="3504" y="1739"/>
                      <a:pt x="3508" y="1738"/>
                      <a:pt x="3508" y="1734"/>
                    </a:cubicBezTo>
                    <a:cubicBezTo>
                      <a:pt x="3512" y="1735"/>
                      <a:pt x="3516" y="1730"/>
                      <a:pt x="3519" y="1728"/>
                    </a:cubicBezTo>
                    <a:cubicBezTo>
                      <a:pt x="3523" y="1726"/>
                      <a:pt x="3526" y="1726"/>
                      <a:pt x="3530" y="1726"/>
                    </a:cubicBezTo>
                    <a:cubicBezTo>
                      <a:pt x="3534" y="1725"/>
                      <a:pt x="3536" y="1725"/>
                      <a:pt x="3537" y="1721"/>
                    </a:cubicBezTo>
                    <a:cubicBezTo>
                      <a:pt x="3537" y="1718"/>
                      <a:pt x="3537" y="1713"/>
                      <a:pt x="3537" y="1710"/>
                    </a:cubicBezTo>
                    <a:cubicBezTo>
                      <a:pt x="3536" y="1707"/>
                      <a:pt x="3534" y="1704"/>
                      <a:pt x="3534" y="1701"/>
                    </a:cubicBezTo>
                    <a:cubicBezTo>
                      <a:pt x="3534" y="1698"/>
                      <a:pt x="3535" y="1697"/>
                      <a:pt x="3536" y="1695"/>
                    </a:cubicBezTo>
                    <a:cubicBezTo>
                      <a:pt x="3537" y="1693"/>
                      <a:pt x="3537" y="1690"/>
                      <a:pt x="3538" y="1688"/>
                    </a:cubicBezTo>
                    <a:cubicBezTo>
                      <a:pt x="3539" y="1684"/>
                      <a:pt x="3543" y="1680"/>
                      <a:pt x="3546" y="1677"/>
                    </a:cubicBezTo>
                    <a:cubicBezTo>
                      <a:pt x="3548" y="1676"/>
                      <a:pt x="3549" y="1674"/>
                      <a:pt x="3550" y="1673"/>
                    </a:cubicBezTo>
                    <a:cubicBezTo>
                      <a:pt x="3556" y="1669"/>
                      <a:pt x="3563" y="1662"/>
                      <a:pt x="3571" y="1666"/>
                    </a:cubicBezTo>
                    <a:cubicBezTo>
                      <a:pt x="3572" y="1667"/>
                      <a:pt x="3571" y="1668"/>
                      <a:pt x="3573" y="1669"/>
                    </a:cubicBezTo>
                    <a:cubicBezTo>
                      <a:pt x="3573" y="1669"/>
                      <a:pt x="3576" y="1668"/>
                      <a:pt x="3577" y="1667"/>
                    </a:cubicBezTo>
                    <a:cubicBezTo>
                      <a:pt x="3580" y="1667"/>
                      <a:pt x="3582" y="1668"/>
                      <a:pt x="3584" y="1667"/>
                    </a:cubicBezTo>
                    <a:cubicBezTo>
                      <a:pt x="3586" y="1666"/>
                      <a:pt x="3589" y="1663"/>
                      <a:pt x="3591" y="1662"/>
                    </a:cubicBezTo>
                    <a:cubicBezTo>
                      <a:pt x="3592" y="1661"/>
                      <a:pt x="3592" y="1659"/>
                      <a:pt x="3592" y="1658"/>
                    </a:cubicBezTo>
                    <a:cubicBezTo>
                      <a:pt x="3593" y="1657"/>
                      <a:pt x="3595" y="1657"/>
                      <a:pt x="3595" y="1656"/>
                    </a:cubicBezTo>
                    <a:cubicBezTo>
                      <a:pt x="3596" y="1653"/>
                      <a:pt x="3594" y="1651"/>
                      <a:pt x="3593" y="1649"/>
                    </a:cubicBezTo>
                    <a:cubicBezTo>
                      <a:pt x="3591" y="1647"/>
                      <a:pt x="3591" y="1644"/>
                      <a:pt x="3591" y="1642"/>
                    </a:cubicBezTo>
                    <a:cubicBezTo>
                      <a:pt x="3587" y="1642"/>
                      <a:pt x="3585" y="1632"/>
                      <a:pt x="3585" y="1629"/>
                    </a:cubicBezTo>
                    <a:cubicBezTo>
                      <a:pt x="3584" y="1626"/>
                      <a:pt x="3585" y="1622"/>
                      <a:pt x="3586" y="1618"/>
                    </a:cubicBezTo>
                    <a:cubicBezTo>
                      <a:pt x="3587" y="1615"/>
                      <a:pt x="3588" y="1611"/>
                      <a:pt x="3589" y="1608"/>
                    </a:cubicBezTo>
                    <a:cubicBezTo>
                      <a:pt x="3593" y="1602"/>
                      <a:pt x="3594" y="1588"/>
                      <a:pt x="3605" y="1587"/>
                    </a:cubicBezTo>
                    <a:cubicBezTo>
                      <a:pt x="3611" y="1587"/>
                      <a:pt x="3609" y="1590"/>
                      <a:pt x="3613" y="1594"/>
                    </a:cubicBezTo>
                    <a:cubicBezTo>
                      <a:pt x="3616" y="1597"/>
                      <a:pt x="3619" y="1598"/>
                      <a:pt x="3622" y="1595"/>
                    </a:cubicBezTo>
                    <a:cubicBezTo>
                      <a:pt x="3623" y="1593"/>
                      <a:pt x="3622" y="1593"/>
                      <a:pt x="3624" y="1592"/>
                    </a:cubicBezTo>
                    <a:cubicBezTo>
                      <a:pt x="3625" y="1591"/>
                      <a:pt x="3627" y="1591"/>
                      <a:pt x="3628" y="1590"/>
                    </a:cubicBezTo>
                    <a:cubicBezTo>
                      <a:pt x="3629" y="1588"/>
                      <a:pt x="3624" y="1582"/>
                      <a:pt x="3628" y="1582"/>
                    </a:cubicBezTo>
                    <a:cubicBezTo>
                      <a:pt x="3627" y="1580"/>
                      <a:pt x="3625" y="1577"/>
                      <a:pt x="3625" y="1575"/>
                    </a:cubicBezTo>
                    <a:cubicBezTo>
                      <a:pt x="3625" y="1572"/>
                      <a:pt x="3627" y="1570"/>
                      <a:pt x="3625" y="1566"/>
                    </a:cubicBezTo>
                    <a:cubicBezTo>
                      <a:pt x="3625" y="1563"/>
                      <a:pt x="3625" y="1561"/>
                      <a:pt x="3622" y="1561"/>
                    </a:cubicBezTo>
                    <a:cubicBezTo>
                      <a:pt x="3618" y="1561"/>
                      <a:pt x="3618" y="1564"/>
                      <a:pt x="3615" y="1562"/>
                    </a:cubicBezTo>
                    <a:cubicBezTo>
                      <a:pt x="3612" y="1558"/>
                      <a:pt x="3615" y="1553"/>
                      <a:pt x="3615" y="1549"/>
                    </a:cubicBezTo>
                    <a:cubicBezTo>
                      <a:pt x="3615" y="1542"/>
                      <a:pt x="3608" y="1532"/>
                      <a:pt x="3616" y="1527"/>
                    </a:cubicBezTo>
                    <a:cubicBezTo>
                      <a:pt x="3619" y="1526"/>
                      <a:pt x="3620" y="1527"/>
                      <a:pt x="3622" y="1525"/>
                    </a:cubicBezTo>
                    <a:cubicBezTo>
                      <a:pt x="3625" y="1522"/>
                      <a:pt x="3628" y="1516"/>
                      <a:pt x="3626" y="1511"/>
                    </a:cubicBezTo>
                    <a:cubicBezTo>
                      <a:pt x="3625" y="1508"/>
                      <a:pt x="3624" y="1509"/>
                      <a:pt x="3620" y="1508"/>
                    </a:cubicBezTo>
                    <a:cubicBezTo>
                      <a:pt x="3619" y="1507"/>
                      <a:pt x="3616" y="1505"/>
                      <a:pt x="3614" y="1504"/>
                    </a:cubicBezTo>
                    <a:cubicBezTo>
                      <a:pt x="3607" y="1500"/>
                      <a:pt x="3606" y="1504"/>
                      <a:pt x="3605" y="1511"/>
                    </a:cubicBezTo>
                    <a:cubicBezTo>
                      <a:pt x="3602" y="1510"/>
                      <a:pt x="3600" y="1510"/>
                      <a:pt x="3598" y="1508"/>
                    </a:cubicBezTo>
                    <a:cubicBezTo>
                      <a:pt x="3588" y="1503"/>
                      <a:pt x="3593" y="1488"/>
                      <a:pt x="3597" y="1480"/>
                    </a:cubicBezTo>
                    <a:cubicBezTo>
                      <a:pt x="3599" y="1475"/>
                      <a:pt x="3602" y="1471"/>
                      <a:pt x="3604" y="1466"/>
                    </a:cubicBezTo>
                    <a:cubicBezTo>
                      <a:pt x="3605" y="1465"/>
                      <a:pt x="3606" y="1463"/>
                      <a:pt x="3606" y="1462"/>
                    </a:cubicBezTo>
                    <a:cubicBezTo>
                      <a:pt x="3607" y="1461"/>
                      <a:pt x="3609" y="1462"/>
                      <a:pt x="3610" y="1461"/>
                    </a:cubicBezTo>
                    <a:cubicBezTo>
                      <a:pt x="3613" y="1458"/>
                      <a:pt x="3614" y="1455"/>
                      <a:pt x="3617" y="1453"/>
                    </a:cubicBezTo>
                    <a:cubicBezTo>
                      <a:pt x="3619" y="1450"/>
                      <a:pt x="3622" y="1450"/>
                      <a:pt x="3620" y="1446"/>
                    </a:cubicBezTo>
                    <a:cubicBezTo>
                      <a:pt x="3618" y="1444"/>
                      <a:pt x="3614" y="1441"/>
                      <a:pt x="3619" y="1441"/>
                    </a:cubicBezTo>
                    <a:cubicBezTo>
                      <a:pt x="3622" y="1441"/>
                      <a:pt x="3625" y="1445"/>
                      <a:pt x="3625" y="1447"/>
                    </a:cubicBezTo>
                    <a:cubicBezTo>
                      <a:pt x="3631" y="1441"/>
                      <a:pt x="3619" y="1440"/>
                      <a:pt x="3620" y="1435"/>
                    </a:cubicBezTo>
                    <a:cubicBezTo>
                      <a:pt x="3623" y="1435"/>
                      <a:pt x="3625" y="1434"/>
                      <a:pt x="3627" y="1435"/>
                    </a:cubicBezTo>
                    <a:cubicBezTo>
                      <a:pt x="3627" y="1432"/>
                      <a:pt x="3628" y="1430"/>
                      <a:pt x="3627" y="1427"/>
                    </a:cubicBezTo>
                    <a:cubicBezTo>
                      <a:pt x="3626" y="1424"/>
                      <a:pt x="3623" y="1422"/>
                      <a:pt x="3625" y="1419"/>
                    </a:cubicBezTo>
                    <a:cubicBezTo>
                      <a:pt x="3626" y="1419"/>
                      <a:pt x="3628" y="1419"/>
                      <a:pt x="3629" y="1419"/>
                    </a:cubicBezTo>
                    <a:cubicBezTo>
                      <a:pt x="3630" y="1414"/>
                      <a:pt x="3627" y="1411"/>
                      <a:pt x="3629" y="1407"/>
                    </a:cubicBezTo>
                    <a:cubicBezTo>
                      <a:pt x="3631" y="1402"/>
                      <a:pt x="3633" y="1403"/>
                      <a:pt x="3638" y="1402"/>
                    </a:cubicBezTo>
                    <a:cubicBezTo>
                      <a:pt x="3638" y="1401"/>
                      <a:pt x="3640" y="1399"/>
                      <a:pt x="3640" y="1398"/>
                    </a:cubicBezTo>
                    <a:cubicBezTo>
                      <a:pt x="3639" y="1397"/>
                      <a:pt x="3637" y="1396"/>
                      <a:pt x="3636" y="1395"/>
                    </a:cubicBezTo>
                    <a:cubicBezTo>
                      <a:pt x="3638" y="1395"/>
                      <a:pt x="3640" y="1395"/>
                      <a:pt x="3642" y="1395"/>
                    </a:cubicBezTo>
                    <a:cubicBezTo>
                      <a:pt x="3644" y="1396"/>
                      <a:pt x="3645" y="1397"/>
                      <a:pt x="3647" y="1397"/>
                    </a:cubicBezTo>
                    <a:cubicBezTo>
                      <a:pt x="3648" y="1398"/>
                      <a:pt x="3652" y="1398"/>
                      <a:pt x="3653" y="1397"/>
                    </a:cubicBezTo>
                    <a:cubicBezTo>
                      <a:pt x="3654" y="1395"/>
                      <a:pt x="3653" y="1393"/>
                      <a:pt x="3655" y="1392"/>
                    </a:cubicBezTo>
                    <a:cubicBezTo>
                      <a:pt x="3657" y="1391"/>
                      <a:pt x="3660" y="1393"/>
                      <a:pt x="3661" y="1394"/>
                    </a:cubicBezTo>
                    <a:cubicBezTo>
                      <a:pt x="3665" y="1398"/>
                      <a:pt x="3665" y="1403"/>
                      <a:pt x="3667" y="1408"/>
                    </a:cubicBezTo>
                    <a:cubicBezTo>
                      <a:pt x="3671" y="1406"/>
                      <a:pt x="3676" y="1404"/>
                      <a:pt x="3677" y="1398"/>
                    </a:cubicBezTo>
                    <a:cubicBezTo>
                      <a:pt x="3677" y="1394"/>
                      <a:pt x="3676" y="1390"/>
                      <a:pt x="3681" y="1387"/>
                    </a:cubicBezTo>
                    <a:cubicBezTo>
                      <a:pt x="3683" y="1385"/>
                      <a:pt x="3687" y="1385"/>
                      <a:pt x="3689" y="1384"/>
                    </a:cubicBezTo>
                    <a:cubicBezTo>
                      <a:pt x="3691" y="1382"/>
                      <a:pt x="3694" y="1380"/>
                      <a:pt x="3696" y="1379"/>
                    </a:cubicBezTo>
                    <a:cubicBezTo>
                      <a:pt x="3700" y="1375"/>
                      <a:pt x="3703" y="1370"/>
                      <a:pt x="3709" y="1372"/>
                    </a:cubicBezTo>
                    <a:cubicBezTo>
                      <a:pt x="3709" y="1374"/>
                      <a:pt x="3707" y="1375"/>
                      <a:pt x="3705" y="1376"/>
                    </a:cubicBezTo>
                    <a:cubicBezTo>
                      <a:pt x="3709" y="1383"/>
                      <a:pt x="3704" y="1387"/>
                      <a:pt x="3703" y="1393"/>
                    </a:cubicBezTo>
                    <a:cubicBezTo>
                      <a:pt x="3703" y="1395"/>
                      <a:pt x="3703" y="1396"/>
                      <a:pt x="3703" y="1397"/>
                    </a:cubicBezTo>
                    <a:cubicBezTo>
                      <a:pt x="3702" y="1399"/>
                      <a:pt x="3700" y="1400"/>
                      <a:pt x="3700" y="1402"/>
                    </a:cubicBezTo>
                    <a:cubicBezTo>
                      <a:pt x="3699" y="1405"/>
                      <a:pt x="3702" y="1407"/>
                      <a:pt x="3705" y="1407"/>
                    </a:cubicBezTo>
                    <a:cubicBezTo>
                      <a:pt x="3708" y="1406"/>
                      <a:pt x="3709" y="1402"/>
                      <a:pt x="3711" y="1400"/>
                    </a:cubicBezTo>
                    <a:cubicBezTo>
                      <a:pt x="3713" y="1397"/>
                      <a:pt x="3717" y="1395"/>
                      <a:pt x="3718" y="1392"/>
                    </a:cubicBezTo>
                    <a:cubicBezTo>
                      <a:pt x="3720" y="1388"/>
                      <a:pt x="3721" y="1386"/>
                      <a:pt x="3724" y="1383"/>
                    </a:cubicBezTo>
                    <a:cubicBezTo>
                      <a:pt x="3728" y="1378"/>
                      <a:pt x="3731" y="1377"/>
                      <a:pt x="3737" y="1375"/>
                    </a:cubicBezTo>
                    <a:cubicBezTo>
                      <a:pt x="3742" y="1373"/>
                      <a:pt x="3747" y="1370"/>
                      <a:pt x="3751" y="1367"/>
                    </a:cubicBezTo>
                    <a:cubicBezTo>
                      <a:pt x="3757" y="1364"/>
                      <a:pt x="3761" y="1364"/>
                      <a:pt x="3767" y="1365"/>
                    </a:cubicBezTo>
                    <a:cubicBezTo>
                      <a:pt x="3775" y="1367"/>
                      <a:pt x="3785" y="1365"/>
                      <a:pt x="3791" y="1370"/>
                    </a:cubicBezTo>
                    <a:cubicBezTo>
                      <a:pt x="3792" y="1370"/>
                      <a:pt x="3795" y="1372"/>
                      <a:pt x="3796" y="1373"/>
                    </a:cubicBezTo>
                    <a:cubicBezTo>
                      <a:pt x="3797" y="1374"/>
                      <a:pt x="3798" y="1377"/>
                      <a:pt x="3799" y="1379"/>
                    </a:cubicBezTo>
                    <a:cubicBezTo>
                      <a:pt x="3800" y="1381"/>
                      <a:pt x="3800" y="1382"/>
                      <a:pt x="3801" y="1384"/>
                    </a:cubicBezTo>
                    <a:cubicBezTo>
                      <a:pt x="3802" y="1389"/>
                      <a:pt x="3803" y="1392"/>
                      <a:pt x="3807" y="1395"/>
                    </a:cubicBezTo>
                    <a:cubicBezTo>
                      <a:pt x="3810" y="1398"/>
                      <a:pt x="3811" y="1400"/>
                      <a:pt x="3816" y="1400"/>
                    </a:cubicBezTo>
                    <a:cubicBezTo>
                      <a:pt x="3816" y="1397"/>
                      <a:pt x="3816" y="1393"/>
                      <a:pt x="3817" y="1390"/>
                    </a:cubicBezTo>
                    <a:cubicBezTo>
                      <a:pt x="3817" y="1389"/>
                      <a:pt x="3818" y="1384"/>
                      <a:pt x="3818" y="1383"/>
                    </a:cubicBezTo>
                    <a:cubicBezTo>
                      <a:pt x="3820" y="1381"/>
                      <a:pt x="3822" y="1382"/>
                      <a:pt x="3823" y="1378"/>
                    </a:cubicBezTo>
                    <a:cubicBezTo>
                      <a:pt x="3823" y="1378"/>
                      <a:pt x="3822" y="1376"/>
                      <a:pt x="3823" y="1375"/>
                    </a:cubicBezTo>
                    <a:cubicBezTo>
                      <a:pt x="3823" y="1375"/>
                      <a:pt x="3825" y="1374"/>
                      <a:pt x="3825" y="1374"/>
                    </a:cubicBezTo>
                    <a:cubicBezTo>
                      <a:pt x="3827" y="1372"/>
                      <a:pt x="3828" y="1370"/>
                      <a:pt x="3831" y="1369"/>
                    </a:cubicBezTo>
                    <a:cubicBezTo>
                      <a:pt x="3835" y="1367"/>
                      <a:pt x="3841" y="1365"/>
                      <a:pt x="3844" y="1361"/>
                    </a:cubicBezTo>
                    <a:cubicBezTo>
                      <a:pt x="3844" y="1360"/>
                      <a:pt x="3844" y="1359"/>
                      <a:pt x="3845" y="1358"/>
                    </a:cubicBezTo>
                    <a:cubicBezTo>
                      <a:pt x="3846" y="1357"/>
                      <a:pt x="3848" y="1358"/>
                      <a:pt x="3849" y="1358"/>
                    </a:cubicBezTo>
                    <a:cubicBezTo>
                      <a:pt x="3850" y="1356"/>
                      <a:pt x="3850" y="1353"/>
                      <a:pt x="3851" y="1351"/>
                    </a:cubicBezTo>
                    <a:cubicBezTo>
                      <a:pt x="3855" y="1354"/>
                      <a:pt x="3862" y="1352"/>
                      <a:pt x="3862" y="1346"/>
                    </a:cubicBezTo>
                    <a:cubicBezTo>
                      <a:pt x="3866" y="1346"/>
                      <a:pt x="3863" y="1343"/>
                      <a:pt x="3864" y="1340"/>
                    </a:cubicBezTo>
                    <a:cubicBezTo>
                      <a:pt x="3867" y="1342"/>
                      <a:pt x="3870" y="1342"/>
                      <a:pt x="3872" y="1339"/>
                    </a:cubicBezTo>
                    <a:cubicBezTo>
                      <a:pt x="3873" y="1335"/>
                      <a:pt x="3868" y="1334"/>
                      <a:pt x="3869" y="1331"/>
                    </a:cubicBezTo>
                    <a:cubicBezTo>
                      <a:pt x="3871" y="1332"/>
                      <a:pt x="3874" y="1334"/>
                      <a:pt x="3876" y="1333"/>
                    </a:cubicBezTo>
                    <a:cubicBezTo>
                      <a:pt x="3876" y="1330"/>
                      <a:pt x="3879" y="1330"/>
                      <a:pt x="3880" y="1327"/>
                    </a:cubicBezTo>
                    <a:cubicBezTo>
                      <a:pt x="3891" y="1331"/>
                      <a:pt x="3879" y="1318"/>
                      <a:pt x="3880" y="1317"/>
                    </a:cubicBezTo>
                    <a:cubicBezTo>
                      <a:pt x="3883" y="1315"/>
                      <a:pt x="3887" y="1320"/>
                      <a:pt x="3889" y="1320"/>
                    </a:cubicBezTo>
                    <a:cubicBezTo>
                      <a:pt x="3890" y="1318"/>
                      <a:pt x="3896" y="1317"/>
                      <a:pt x="3894" y="1313"/>
                    </a:cubicBezTo>
                    <a:cubicBezTo>
                      <a:pt x="3903" y="1314"/>
                      <a:pt x="3896" y="1308"/>
                      <a:pt x="3899" y="1303"/>
                    </a:cubicBezTo>
                    <a:cubicBezTo>
                      <a:pt x="3901" y="1300"/>
                      <a:pt x="3904" y="1304"/>
                      <a:pt x="3907" y="1304"/>
                    </a:cubicBezTo>
                    <a:cubicBezTo>
                      <a:pt x="3910" y="1305"/>
                      <a:pt x="3910" y="1303"/>
                      <a:pt x="3913" y="1300"/>
                    </a:cubicBezTo>
                    <a:cubicBezTo>
                      <a:pt x="3918" y="1295"/>
                      <a:pt x="3925" y="1298"/>
                      <a:pt x="3930" y="1295"/>
                    </a:cubicBezTo>
                    <a:cubicBezTo>
                      <a:pt x="3932" y="1293"/>
                      <a:pt x="3934" y="1290"/>
                      <a:pt x="3936" y="1289"/>
                    </a:cubicBezTo>
                    <a:cubicBezTo>
                      <a:pt x="3939" y="1288"/>
                      <a:pt x="3942" y="1287"/>
                      <a:pt x="3944" y="1286"/>
                    </a:cubicBezTo>
                    <a:cubicBezTo>
                      <a:pt x="3946" y="1285"/>
                      <a:pt x="3946" y="1283"/>
                      <a:pt x="3947" y="1282"/>
                    </a:cubicBezTo>
                    <a:cubicBezTo>
                      <a:pt x="3949" y="1281"/>
                      <a:pt x="3950" y="1281"/>
                      <a:pt x="3951" y="1280"/>
                    </a:cubicBezTo>
                    <a:cubicBezTo>
                      <a:pt x="3954" y="1279"/>
                      <a:pt x="3955" y="1276"/>
                      <a:pt x="3957" y="1275"/>
                    </a:cubicBezTo>
                    <a:cubicBezTo>
                      <a:pt x="3960" y="1273"/>
                      <a:pt x="3963" y="1273"/>
                      <a:pt x="3965" y="1271"/>
                    </a:cubicBezTo>
                    <a:cubicBezTo>
                      <a:pt x="3967" y="1271"/>
                      <a:pt x="3970" y="1271"/>
                      <a:pt x="3972" y="1270"/>
                    </a:cubicBezTo>
                    <a:cubicBezTo>
                      <a:pt x="3974" y="1269"/>
                      <a:pt x="3975" y="1267"/>
                      <a:pt x="3977" y="1265"/>
                    </a:cubicBezTo>
                    <a:cubicBezTo>
                      <a:pt x="3979" y="1263"/>
                      <a:pt x="3980" y="1262"/>
                      <a:pt x="3983" y="1260"/>
                    </a:cubicBezTo>
                    <a:cubicBezTo>
                      <a:pt x="3989" y="1258"/>
                      <a:pt x="3993" y="1255"/>
                      <a:pt x="3999" y="1254"/>
                    </a:cubicBezTo>
                    <a:cubicBezTo>
                      <a:pt x="4007" y="1253"/>
                      <a:pt x="4018" y="1254"/>
                      <a:pt x="4025" y="1258"/>
                    </a:cubicBezTo>
                    <a:cubicBezTo>
                      <a:pt x="4028" y="1259"/>
                      <a:pt x="4029" y="1261"/>
                      <a:pt x="4032" y="1262"/>
                    </a:cubicBezTo>
                    <a:cubicBezTo>
                      <a:pt x="4035" y="1263"/>
                      <a:pt x="4047" y="1267"/>
                      <a:pt x="4047" y="1270"/>
                    </a:cubicBezTo>
                    <a:cubicBezTo>
                      <a:pt x="4053" y="1271"/>
                      <a:pt x="4049" y="1261"/>
                      <a:pt x="4049" y="1258"/>
                    </a:cubicBezTo>
                    <a:cubicBezTo>
                      <a:pt x="4051" y="1259"/>
                      <a:pt x="4056" y="1260"/>
                      <a:pt x="4057" y="1257"/>
                    </a:cubicBezTo>
                    <a:cubicBezTo>
                      <a:pt x="4058" y="1255"/>
                      <a:pt x="4056" y="1252"/>
                      <a:pt x="4059" y="1252"/>
                    </a:cubicBezTo>
                    <a:cubicBezTo>
                      <a:pt x="4061" y="1249"/>
                      <a:pt x="4063" y="1247"/>
                      <a:pt x="4062" y="1243"/>
                    </a:cubicBezTo>
                    <a:cubicBezTo>
                      <a:pt x="4062" y="1243"/>
                      <a:pt x="4061" y="1239"/>
                      <a:pt x="4061" y="1239"/>
                    </a:cubicBezTo>
                    <a:cubicBezTo>
                      <a:pt x="4060" y="1237"/>
                      <a:pt x="4060" y="1238"/>
                      <a:pt x="4058" y="1236"/>
                    </a:cubicBezTo>
                    <a:cubicBezTo>
                      <a:pt x="4056" y="1234"/>
                      <a:pt x="4053" y="1234"/>
                      <a:pt x="4053" y="1230"/>
                    </a:cubicBezTo>
                    <a:cubicBezTo>
                      <a:pt x="4053" y="1227"/>
                      <a:pt x="4055" y="1225"/>
                      <a:pt x="4058" y="1226"/>
                    </a:cubicBezTo>
                    <a:cubicBezTo>
                      <a:pt x="4058" y="1221"/>
                      <a:pt x="4055" y="1217"/>
                      <a:pt x="4052" y="1214"/>
                    </a:cubicBezTo>
                    <a:cubicBezTo>
                      <a:pt x="4047" y="1210"/>
                      <a:pt x="4044" y="1207"/>
                      <a:pt x="4042" y="1201"/>
                    </a:cubicBezTo>
                    <a:cubicBezTo>
                      <a:pt x="4040" y="1196"/>
                      <a:pt x="4041" y="1192"/>
                      <a:pt x="4040" y="1186"/>
                    </a:cubicBezTo>
                    <a:cubicBezTo>
                      <a:pt x="4040" y="1181"/>
                      <a:pt x="4039" y="1175"/>
                      <a:pt x="4038" y="1171"/>
                    </a:cubicBezTo>
                    <a:cubicBezTo>
                      <a:pt x="4036" y="1165"/>
                      <a:pt x="4033" y="1161"/>
                      <a:pt x="4032" y="1156"/>
                    </a:cubicBezTo>
                    <a:cubicBezTo>
                      <a:pt x="4031" y="1152"/>
                      <a:pt x="4029" y="1145"/>
                      <a:pt x="4026" y="1143"/>
                    </a:cubicBezTo>
                    <a:cubicBezTo>
                      <a:pt x="4026" y="1144"/>
                      <a:pt x="4027" y="1148"/>
                      <a:pt x="4026" y="1150"/>
                    </a:cubicBezTo>
                    <a:cubicBezTo>
                      <a:pt x="4025" y="1153"/>
                      <a:pt x="4021" y="1152"/>
                      <a:pt x="4021" y="1156"/>
                    </a:cubicBezTo>
                    <a:cubicBezTo>
                      <a:pt x="4019" y="1156"/>
                      <a:pt x="4015" y="1152"/>
                      <a:pt x="4013" y="1151"/>
                    </a:cubicBezTo>
                    <a:cubicBezTo>
                      <a:pt x="4010" y="1149"/>
                      <a:pt x="4010" y="1148"/>
                      <a:pt x="4008" y="1145"/>
                    </a:cubicBezTo>
                    <a:cubicBezTo>
                      <a:pt x="4005" y="1140"/>
                      <a:pt x="4004" y="1138"/>
                      <a:pt x="4005" y="1132"/>
                    </a:cubicBezTo>
                    <a:cubicBezTo>
                      <a:pt x="4005" y="1130"/>
                      <a:pt x="4006" y="1126"/>
                      <a:pt x="4005" y="1125"/>
                    </a:cubicBezTo>
                    <a:cubicBezTo>
                      <a:pt x="4003" y="1121"/>
                      <a:pt x="4002" y="1122"/>
                      <a:pt x="3999" y="1124"/>
                    </a:cubicBezTo>
                    <a:cubicBezTo>
                      <a:pt x="3993" y="1126"/>
                      <a:pt x="3990" y="1128"/>
                      <a:pt x="3987" y="1134"/>
                    </a:cubicBezTo>
                    <a:cubicBezTo>
                      <a:pt x="3983" y="1132"/>
                      <a:pt x="3983" y="1126"/>
                      <a:pt x="3977" y="1126"/>
                    </a:cubicBezTo>
                    <a:cubicBezTo>
                      <a:pt x="3977" y="1122"/>
                      <a:pt x="3971" y="1121"/>
                      <a:pt x="3973" y="1116"/>
                    </a:cubicBezTo>
                    <a:cubicBezTo>
                      <a:pt x="3978" y="1115"/>
                      <a:pt x="3976" y="1120"/>
                      <a:pt x="3981" y="1118"/>
                    </a:cubicBezTo>
                    <a:cubicBezTo>
                      <a:pt x="3985" y="1117"/>
                      <a:pt x="3984" y="1116"/>
                      <a:pt x="3988" y="1118"/>
                    </a:cubicBezTo>
                    <a:cubicBezTo>
                      <a:pt x="3989" y="1118"/>
                      <a:pt x="3990" y="1118"/>
                      <a:pt x="3990" y="1118"/>
                    </a:cubicBezTo>
                    <a:cubicBezTo>
                      <a:pt x="3991" y="1118"/>
                      <a:pt x="3992" y="1120"/>
                      <a:pt x="3992" y="1120"/>
                    </a:cubicBezTo>
                    <a:cubicBezTo>
                      <a:pt x="3993" y="1120"/>
                      <a:pt x="3993" y="1121"/>
                      <a:pt x="3995" y="1121"/>
                    </a:cubicBezTo>
                    <a:cubicBezTo>
                      <a:pt x="3996" y="1122"/>
                      <a:pt x="4001" y="1120"/>
                      <a:pt x="4001" y="1119"/>
                    </a:cubicBezTo>
                    <a:cubicBezTo>
                      <a:pt x="4001" y="1118"/>
                      <a:pt x="3999" y="1113"/>
                      <a:pt x="3999" y="1112"/>
                    </a:cubicBezTo>
                    <a:cubicBezTo>
                      <a:pt x="3998" y="1110"/>
                      <a:pt x="3995" y="1109"/>
                      <a:pt x="3993" y="1108"/>
                    </a:cubicBezTo>
                    <a:cubicBezTo>
                      <a:pt x="3991" y="1106"/>
                      <a:pt x="3992" y="1106"/>
                      <a:pt x="3989" y="1105"/>
                    </a:cubicBezTo>
                    <a:cubicBezTo>
                      <a:pt x="3988" y="1105"/>
                      <a:pt x="3987" y="1106"/>
                      <a:pt x="3986" y="1106"/>
                    </a:cubicBezTo>
                    <a:cubicBezTo>
                      <a:pt x="3983" y="1107"/>
                      <a:pt x="3976" y="1107"/>
                      <a:pt x="3978" y="1103"/>
                    </a:cubicBezTo>
                    <a:cubicBezTo>
                      <a:pt x="3983" y="1106"/>
                      <a:pt x="3988" y="1102"/>
                      <a:pt x="3994" y="1104"/>
                    </a:cubicBezTo>
                    <a:cubicBezTo>
                      <a:pt x="4000" y="1106"/>
                      <a:pt x="3998" y="1111"/>
                      <a:pt x="4004" y="1113"/>
                    </a:cubicBezTo>
                    <a:cubicBezTo>
                      <a:pt x="4003" y="1117"/>
                      <a:pt x="4005" y="1119"/>
                      <a:pt x="4007" y="1122"/>
                    </a:cubicBezTo>
                    <a:cubicBezTo>
                      <a:pt x="4010" y="1126"/>
                      <a:pt x="4012" y="1125"/>
                      <a:pt x="4016" y="1126"/>
                    </a:cubicBezTo>
                    <a:cubicBezTo>
                      <a:pt x="4020" y="1127"/>
                      <a:pt x="4023" y="1128"/>
                      <a:pt x="4027" y="1128"/>
                    </a:cubicBezTo>
                    <a:cubicBezTo>
                      <a:pt x="4032" y="1128"/>
                      <a:pt x="4035" y="1125"/>
                      <a:pt x="4039" y="1127"/>
                    </a:cubicBezTo>
                    <a:cubicBezTo>
                      <a:pt x="4039" y="1130"/>
                      <a:pt x="4036" y="1130"/>
                      <a:pt x="4035" y="1133"/>
                    </a:cubicBezTo>
                    <a:cubicBezTo>
                      <a:pt x="4040" y="1131"/>
                      <a:pt x="4041" y="1126"/>
                      <a:pt x="4045" y="1124"/>
                    </a:cubicBezTo>
                    <a:cubicBezTo>
                      <a:pt x="4046" y="1123"/>
                      <a:pt x="4047" y="1123"/>
                      <a:pt x="4049" y="1122"/>
                    </a:cubicBezTo>
                    <a:cubicBezTo>
                      <a:pt x="4049" y="1122"/>
                      <a:pt x="4050" y="1120"/>
                      <a:pt x="4051" y="1120"/>
                    </a:cubicBezTo>
                    <a:cubicBezTo>
                      <a:pt x="4053" y="1119"/>
                      <a:pt x="4056" y="1120"/>
                      <a:pt x="4058" y="1119"/>
                    </a:cubicBezTo>
                    <a:cubicBezTo>
                      <a:pt x="4059" y="1118"/>
                      <a:pt x="4061" y="1117"/>
                      <a:pt x="4062" y="1115"/>
                    </a:cubicBezTo>
                    <a:cubicBezTo>
                      <a:pt x="4063" y="1114"/>
                      <a:pt x="4063" y="1112"/>
                      <a:pt x="4065" y="1110"/>
                    </a:cubicBezTo>
                    <a:cubicBezTo>
                      <a:pt x="4067" y="1107"/>
                      <a:pt x="4071" y="1104"/>
                      <a:pt x="4074" y="1101"/>
                    </a:cubicBezTo>
                    <a:cubicBezTo>
                      <a:pt x="4078" y="1099"/>
                      <a:pt x="4081" y="1097"/>
                      <a:pt x="4083" y="1093"/>
                    </a:cubicBezTo>
                    <a:cubicBezTo>
                      <a:pt x="4086" y="1090"/>
                      <a:pt x="4086" y="1086"/>
                      <a:pt x="4087" y="1082"/>
                    </a:cubicBezTo>
                    <a:cubicBezTo>
                      <a:pt x="4088" y="1079"/>
                      <a:pt x="4090" y="1077"/>
                      <a:pt x="4091" y="1074"/>
                    </a:cubicBezTo>
                    <a:cubicBezTo>
                      <a:pt x="4091" y="1072"/>
                      <a:pt x="4092" y="1068"/>
                      <a:pt x="4092" y="1066"/>
                    </a:cubicBezTo>
                    <a:cubicBezTo>
                      <a:pt x="4090" y="1066"/>
                      <a:pt x="4085" y="1062"/>
                      <a:pt x="4084" y="1061"/>
                    </a:cubicBezTo>
                    <a:cubicBezTo>
                      <a:pt x="4082" y="1059"/>
                      <a:pt x="4080" y="1054"/>
                      <a:pt x="4079" y="1052"/>
                    </a:cubicBezTo>
                    <a:cubicBezTo>
                      <a:pt x="4076" y="1046"/>
                      <a:pt x="4078" y="1039"/>
                      <a:pt x="4080" y="1034"/>
                    </a:cubicBezTo>
                    <a:cubicBezTo>
                      <a:pt x="4084" y="1033"/>
                      <a:pt x="4089" y="1037"/>
                      <a:pt x="4092" y="1034"/>
                    </a:cubicBezTo>
                    <a:cubicBezTo>
                      <a:pt x="4095" y="1030"/>
                      <a:pt x="4090" y="1026"/>
                      <a:pt x="4089" y="1022"/>
                    </a:cubicBezTo>
                    <a:cubicBezTo>
                      <a:pt x="4091" y="1024"/>
                      <a:pt x="4094" y="1025"/>
                      <a:pt x="4096" y="1022"/>
                    </a:cubicBezTo>
                    <a:cubicBezTo>
                      <a:pt x="4095" y="1027"/>
                      <a:pt x="4099" y="1034"/>
                      <a:pt x="4104" y="1031"/>
                    </a:cubicBezTo>
                    <a:cubicBezTo>
                      <a:pt x="4108" y="1029"/>
                      <a:pt x="4108" y="1020"/>
                      <a:pt x="4111" y="1018"/>
                    </a:cubicBezTo>
                    <a:cubicBezTo>
                      <a:pt x="4113" y="1023"/>
                      <a:pt x="4114" y="1028"/>
                      <a:pt x="4111" y="1033"/>
                    </a:cubicBezTo>
                    <a:cubicBezTo>
                      <a:pt x="4111" y="1034"/>
                      <a:pt x="4109" y="1034"/>
                      <a:pt x="4109" y="1035"/>
                    </a:cubicBezTo>
                    <a:cubicBezTo>
                      <a:pt x="4108" y="1036"/>
                      <a:pt x="4109" y="1037"/>
                      <a:pt x="4108" y="1038"/>
                    </a:cubicBezTo>
                    <a:cubicBezTo>
                      <a:pt x="4107" y="1040"/>
                      <a:pt x="4105" y="1042"/>
                      <a:pt x="4102" y="1041"/>
                    </a:cubicBezTo>
                    <a:cubicBezTo>
                      <a:pt x="4103" y="1043"/>
                      <a:pt x="4101" y="1045"/>
                      <a:pt x="4102" y="1046"/>
                    </a:cubicBezTo>
                    <a:cubicBezTo>
                      <a:pt x="4102" y="1049"/>
                      <a:pt x="4103" y="1049"/>
                      <a:pt x="4104" y="1050"/>
                    </a:cubicBezTo>
                    <a:cubicBezTo>
                      <a:pt x="4106" y="1053"/>
                      <a:pt x="4107" y="1057"/>
                      <a:pt x="4110" y="1059"/>
                    </a:cubicBezTo>
                    <a:cubicBezTo>
                      <a:pt x="4111" y="1061"/>
                      <a:pt x="4112" y="1059"/>
                      <a:pt x="4113" y="1062"/>
                    </a:cubicBezTo>
                    <a:cubicBezTo>
                      <a:pt x="4113" y="1063"/>
                      <a:pt x="4113" y="1066"/>
                      <a:pt x="4113" y="1066"/>
                    </a:cubicBezTo>
                    <a:cubicBezTo>
                      <a:pt x="4113" y="1067"/>
                      <a:pt x="4113" y="1068"/>
                      <a:pt x="4113" y="1069"/>
                    </a:cubicBezTo>
                    <a:cubicBezTo>
                      <a:pt x="4113" y="1070"/>
                      <a:pt x="4111" y="1070"/>
                      <a:pt x="4110" y="1071"/>
                    </a:cubicBezTo>
                    <a:cubicBezTo>
                      <a:pt x="4110" y="1073"/>
                      <a:pt x="4110" y="1075"/>
                      <a:pt x="4110" y="1077"/>
                    </a:cubicBezTo>
                    <a:cubicBezTo>
                      <a:pt x="4116" y="1079"/>
                      <a:pt x="4127" y="1078"/>
                      <a:pt x="4134" y="1078"/>
                    </a:cubicBezTo>
                    <a:cubicBezTo>
                      <a:pt x="4141" y="1077"/>
                      <a:pt x="4147" y="1076"/>
                      <a:pt x="4148" y="1069"/>
                    </a:cubicBezTo>
                    <a:cubicBezTo>
                      <a:pt x="4152" y="1068"/>
                      <a:pt x="4157" y="1070"/>
                      <a:pt x="4161" y="1072"/>
                    </a:cubicBezTo>
                    <a:cubicBezTo>
                      <a:pt x="4164" y="1073"/>
                      <a:pt x="4166" y="1074"/>
                      <a:pt x="4168" y="1075"/>
                    </a:cubicBezTo>
                    <a:cubicBezTo>
                      <a:pt x="4171" y="1076"/>
                      <a:pt x="4174" y="1077"/>
                      <a:pt x="4177" y="1079"/>
                    </a:cubicBezTo>
                    <a:cubicBezTo>
                      <a:pt x="4178" y="1079"/>
                      <a:pt x="4181" y="1079"/>
                      <a:pt x="4181" y="1081"/>
                    </a:cubicBezTo>
                    <a:cubicBezTo>
                      <a:pt x="4181" y="1081"/>
                      <a:pt x="4180" y="1083"/>
                      <a:pt x="4179" y="1083"/>
                    </a:cubicBezTo>
                    <a:cubicBezTo>
                      <a:pt x="4181" y="1086"/>
                      <a:pt x="4181" y="1090"/>
                      <a:pt x="4183" y="1093"/>
                    </a:cubicBezTo>
                    <a:cubicBezTo>
                      <a:pt x="4185" y="1096"/>
                      <a:pt x="4186" y="1094"/>
                      <a:pt x="4185" y="1098"/>
                    </a:cubicBezTo>
                    <a:cubicBezTo>
                      <a:pt x="4184" y="1100"/>
                      <a:pt x="4183" y="1102"/>
                      <a:pt x="4183" y="1104"/>
                    </a:cubicBezTo>
                    <a:cubicBezTo>
                      <a:pt x="4182" y="1110"/>
                      <a:pt x="4185" y="1109"/>
                      <a:pt x="4189" y="1113"/>
                    </a:cubicBezTo>
                    <a:cubicBezTo>
                      <a:pt x="4191" y="1114"/>
                      <a:pt x="4191" y="1115"/>
                      <a:pt x="4192" y="1117"/>
                    </a:cubicBezTo>
                    <a:cubicBezTo>
                      <a:pt x="4192" y="1118"/>
                      <a:pt x="4192" y="1118"/>
                      <a:pt x="4193" y="1119"/>
                    </a:cubicBezTo>
                    <a:cubicBezTo>
                      <a:pt x="4193" y="1120"/>
                      <a:pt x="4196" y="1120"/>
                      <a:pt x="4196" y="1120"/>
                    </a:cubicBezTo>
                    <a:cubicBezTo>
                      <a:pt x="4200" y="1121"/>
                      <a:pt x="4202" y="1121"/>
                      <a:pt x="4205" y="1121"/>
                    </a:cubicBezTo>
                    <a:cubicBezTo>
                      <a:pt x="4208" y="1121"/>
                      <a:pt x="4208" y="1121"/>
                      <a:pt x="4211" y="1123"/>
                    </a:cubicBezTo>
                    <a:cubicBezTo>
                      <a:pt x="4217" y="1125"/>
                      <a:pt x="4226" y="1129"/>
                      <a:pt x="4229" y="1134"/>
                    </a:cubicBezTo>
                    <a:cubicBezTo>
                      <a:pt x="4230" y="1136"/>
                      <a:pt x="4230" y="1139"/>
                      <a:pt x="4231" y="1141"/>
                    </a:cubicBezTo>
                    <a:cubicBezTo>
                      <a:pt x="4232" y="1144"/>
                      <a:pt x="4234" y="1145"/>
                      <a:pt x="4237" y="1146"/>
                    </a:cubicBezTo>
                    <a:cubicBezTo>
                      <a:pt x="4238" y="1147"/>
                      <a:pt x="4241" y="1148"/>
                      <a:pt x="4242" y="1148"/>
                    </a:cubicBezTo>
                    <a:cubicBezTo>
                      <a:pt x="4246" y="1148"/>
                      <a:pt x="4243" y="1148"/>
                      <a:pt x="4245" y="1147"/>
                    </a:cubicBezTo>
                    <a:cubicBezTo>
                      <a:pt x="4247" y="1145"/>
                      <a:pt x="4249" y="1142"/>
                      <a:pt x="4252" y="1142"/>
                    </a:cubicBezTo>
                    <a:cubicBezTo>
                      <a:pt x="4250" y="1145"/>
                      <a:pt x="4250" y="1148"/>
                      <a:pt x="4250" y="1151"/>
                    </a:cubicBezTo>
                    <a:cubicBezTo>
                      <a:pt x="4254" y="1153"/>
                      <a:pt x="4259" y="1156"/>
                      <a:pt x="4262" y="1151"/>
                    </a:cubicBezTo>
                    <a:cubicBezTo>
                      <a:pt x="4264" y="1149"/>
                      <a:pt x="4265" y="1139"/>
                      <a:pt x="4261" y="1139"/>
                    </a:cubicBezTo>
                    <a:cubicBezTo>
                      <a:pt x="4265" y="1135"/>
                      <a:pt x="4265" y="1144"/>
                      <a:pt x="4268" y="1145"/>
                    </a:cubicBezTo>
                    <a:cubicBezTo>
                      <a:pt x="4272" y="1147"/>
                      <a:pt x="4271" y="1145"/>
                      <a:pt x="4273" y="1144"/>
                    </a:cubicBezTo>
                    <a:cubicBezTo>
                      <a:pt x="4275" y="1143"/>
                      <a:pt x="4277" y="1143"/>
                      <a:pt x="4279" y="1143"/>
                    </a:cubicBezTo>
                    <a:cubicBezTo>
                      <a:pt x="4278" y="1142"/>
                      <a:pt x="4277" y="1137"/>
                      <a:pt x="4276" y="1136"/>
                    </a:cubicBezTo>
                    <a:cubicBezTo>
                      <a:pt x="4274" y="1134"/>
                      <a:pt x="4272" y="1134"/>
                      <a:pt x="4270" y="1133"/>
                    </a:cubicBezTo>
                    <a:cubicBezTo>
                      <a:pt x="4273" y="1133"/>
                      <a:pt x="4273" y="1131"/>
                      <a:pt x="4272" y="1128"/>
                    </a:cubicBezTo>
                    <a:cubicBezTo>
                      <a:pt x="4270" y="1128"/>
                      <a:pt x="4265" y="1127"/>
                      <a:pt x="4265" y="1130"/>
                    </a:cubicBezTo>
                    <a:cubicBezTo>
                      <a:pt x="4264" y="1129"/>
                      <a:pt x="4262" y="1128"/>
                      <a:pt x="4261" y="1127"/>
                    </a:cubicBezTo>
                    <a:cubicBezTo>
                      <a:pt x="4263" y="1125"/>
                      <a:pt x="4267" y="1124"/>
                      <a:pt x="4266" y="1121"/>
                    </a:cubicBezTo>
                    <a:cubicBezTo>
                      <a:pt x="4265" y="1118"/>
                      <a:pt x="4260" y="1118"/>
                      <a:pt x="4258" y="1118"/>
                    </a:cubicBezTo>
                    <a:cubicBezTo>
                      <a:pt x="4258" y="1115"/>
                      <a:pt x="4260" y="1116"/>
                      <a:pt x="4262" y="1116"/>
                    </a:cubicBezTo>
                    <a:cubicBezTo>
                      <a:pt x="4264" y="1116"/>
                      <a:pt x="4265" y="1117"/>
                      <a:pt x="4267" y="1115"/>
                    </a:cubicBezTo>
                    <a:cubicBezTo>
                      <a:pt x="4271" y="1113"/>
                      <a:pt x="4276" y="1112"/>
                      <a:pt x="4279" y="1108"/>
                    </a:cubicBezTo>
                    <a:cubicBezTo>
                      <a:pt x="4282" y="1105"/>
                      <a:pt x="4283" y="1102"/>
                      <a:pt x="4282" y="1099"/>
                    </a:cubicBezTo>
                    <a:cubicBezTo>
                      <a:pt x="4281" y="1094"/>
                      <a:pt x="4277" y="1081"/>
                      <a:pt x="4283" y="1078"/>
                    </a:cubicBezTo>
                    <a:cubicBezTo>
                      <a:pt x="4281" y="1078"/>
                      <a:pt x="4274" y="1081"/>
                      <a:pt x="4275" y="1076"/>
                    </a:cubicBezTo>
                    <a:cubicBezTo>
                      <a:pt x="4276" y="1076"/>
                      <a:pt x="4278" y="1076"/>
                      <a:pt x="4279" y="1076"/>
                    </a:cubicBezTo>
                    <a:cubicBezTo>
                      <a:pt x="4277" y="1074"/>
                      <a:pt x="4277" y="1073"/>
                      <a:pt x="4275" y="1070"/>
                    </a:cubicBezTo>
                    <a:cubicBezTo>
                      <a:pt x="4274" y="1068"/>
                      <a:pt x="4269" y="1066"/>
                      <a:pt x="4268" y="1064"/>
                    </a:cubicBezTo>
                    <a:cubicBezTo>
                      <a:pt x="4271" y="1064"/>
                      <a:pt x="4273" y="1064"/>
                      <a:pt x="4275" y="1064"/>
                    </a:cubicBezTo>
                    <a:cubicBezTo>
                      <a:pt x="4276" y="1065"/>
                      <a:pt x="4276" y="1065"/>
                      <a:pt x="4276" y="1066"/>
                    </a:cubicBezTo>
                    <a:cubicBezTo>
                      <a:pt x="4278" y="1068"/>
                      <a:pt x="4278" y="1071"/>
                      <a:pt x="4280" y="1072"/>
                    </a:cubicBezTo>
                    <a:cubicBezTo>
                      <a:pt x="4281" y="1073"/>
                      <a:pt x="4283" y="1071"/>
                      <a:pt x="4284" y="1072"/>
                    </a:cubicBezTo>
                    <a:cubicBezTo>
                      <a:pt x="4285" y="1072"/>
                      <a:pt x="4285" y="1074"/>
                      <a:pt x="4287" y="1074"/>
                    </a:cubicBezTo>
                    <a:cubicBezTo>
                      <a:pt x="4292" y="1076"/>
                      <a:pt x="4298" y="1073"/>
                      <a:pt x="4303" y="1074"/>
                    </a:cubicBezTo>
                    <a:cubicBezTo>
                      <a:pt x="4308" y="1075"/>
                      <a:pt x="4316" y="1079"/>
                      <a:pt x="4312" y="1070"/>
                    </a:cubicBezTo>
                    <a:cubicBezTo>
                      <a:pt x="4310" y="1065"/>
                      <a:pt x="4303" y="1062"/>
                      <a:pt x="4302" y="1056"/>
                    </a:cubicBezTo>
                    <a:cubicBezTo>
                      <a:pt x="4305" y="1058"/>
                      <a:pt x="4306" y="1061"/>
                      <a:pt x="4309" y="1062"/>
                    </a:cubicBezTo>
                    <a:cubicBezTo>
                      <a:pt x="4313" y="1065"/>
                      <a:pt x="4325" y="1073"/>
                      <a:pt x="4325" y="1063"/>
                    </a:cubicBezTo>
                    <a:cubicBezTo>
                      <a:pt x="4325" y="1059"/>
                      <a:pt x="4326" y="1058"/>
                      <a:pt x="4327" y="1054"/>
                    </a:cubicBezTo>
                    <a:cubicBezTo>
                      <a:pt x="4328" y="1052"/>
                      <a:pt x="4326" y="1050"/>
                      <a:pt x="4328" y="1047"/>
                    </a:cubicBezTo>
                    <a:cubicBezTo>
                      <a:pt x="4330" y="1045"/>
                      <a:pt x="4334" y="1044"/>
                      <a:pt x="4336" y="1042"/>
                    </a:cubicBezTo>
                    <a:cubicBezTo>
                      <a:pt x="4340" y="1040"/>
                      <a:pt x="4339" y="1040"/>
                      <a:pt x="4343" y="1041"/>
                    </a:cubicBezTo>
                    <a:cubicBezTo>
                      <a:pt x="4344" y="1042"/>
                      <a:pt x="4343" y="1043"/>
                      <a:pt x="4346" y="1042"/>
                    </a:cubicBezTo>
                    <a:cubicBezTo>
                      <a:pt x="4347" y="1042"/>
                      <a:pt x="4348" y="1039"/>
                      <a:pt x="4348" y="1038"/>
                    </a:cubicBezTo>
                    <a:cubicBezTo>
                      <a:pt x="4349" y="1030"/>
                      <a:pt x="4341" y="1032"/>
                      <a:pt x="4337" y="1029"/>
                    </a:cubicBezTo>
                    <a:close/>
                  </a:path>
                </a:pathLst>
              </a:custGeom>
              <a:noFill/>
              <a:ln w="9525" cap="rnd">
                <a:solidFill>
                  <a:srgbClr val="A5A5A5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 dirty="0"/>
              </a:p>
            </p:txBody>
          </p:sp>
        </p:grpSp>
        <p:sp>
          <p:nvSpPr>
            <p:cNvPr id="485" name="正方形/長方形 484">
              <a:extLst>
                <a:ext uri="{FF2B5EF4-FFF2-40B4-BE49-F238E27FC236}">
                  <a16:creationId xmlns:a16="http://schemas.microsoft.com/office/drawing/2014/main" id="{422AB91F-278C-4CA3-AB43-32314BCD3210}"/>
                </a:ext>
              </a:extLst>
            </p:cNvPr>
            <p:cNvSpPr/>
            <p:nvPr/>
          </p:nvSpPr>
          <p:spPr>
            <a:xfrm>
              <a:off x="371389" y="3576909"/>
              <a:ext cx="717933" cy="264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アフリカ</a:t>
              </a:r>
              <a:endParaRPr kumimoji="1" lang="ja-JP" alt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正方形/長方形 485">
              <a:extLst>
                <a:ext uri="{FF2B5EF4-FFF2-40B4-BE49-F238E27FC236}">
                  <a16:creationId xmlns:a16="http://schemas.microsoft.com/office/drawing/2014/main" id="{4E0B2DFC-5251-4889-82F3-907FD26E432D}"/>
                </a:ext>
              </a:extLst>
            </p:cNvPr>
            <p:cNvSpPr/>
            <p:nvPr/>
          </p:nvSpPr>
          <p:spPr>
            <a:xfrm>
              <a:off x="2698159" y="3614646"/>
              <a:ext cx="717933" cy="264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ja-JP" altLang="en-US" sz="1400" dirty="0">
                  <a:solidFill>
                    <a:sysClr val="windowText" lastClr="000000"/>
                  </a:solidFill>
                </a:rPr>
                <a:t>アジア</a:t>
              </a:r>
              <a:endParaRPr kumimoji="1" lang="ja-JP" altLang="en-US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7" name="正方形/長方形 486">
              <a:extLst>
                <a:ext uri="{FF2B5EF4-FFF2-40B4-BE49-F238E27FC236}">
                  <a16:creationId xmlns:a16="http://schemas.microsoft.com/office/drawing/2014/main" id="{AC03FD80-3226-4445-8210-056A3A5914BA}"/>
                </a:ext>
              </a:extLst>
            </p:cNvPr>
            <p:cNvSpPr/>
            <p:nvPr/>
          </p:nvSpPr>
          <p:spPr>
            <a:xfrm>
              <a:off x="6534544" y="4472342"/>
              <a:ext cx="717934" cy="2647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kumimoji="1" lang="ja-JP" altLang="en-US" sz="1400" dirty="0">
                  <a:solidFill>
                    <a:sysClr val="windowText" lastClr="000000"/>
                  </a:solidFill>
                </a:rPr>
                <a:t>中南米</a:t>
              </a:r>
            </a:p>
          </p:txBody>
        </p:sp>
      </p:grpSp>
      <p:sp>
        <p:nvSpPr>
          <p:cNvPr id="954" name="テキスト ボックス 953">
            <a:extLst>
              <a:ext uri="{FF2B5EF4-FFF2-40B4-BE49-F238E27FC236}">
                <a16:creationId xmlns:a16="http://schemas.microsoft.com/office/drawing/2014/main" id="{3D412822-D05F-4E69-9F23-3BDD737EE458}"/>
              </a:ext>
            </a:extLst>
          </p:cNvPr>
          <p:cNvSpPr txBox="1"/>
          <p:nvPr/>
        </p:nvSpPr>
        <p:spPr>
          <a:xfrm>
            <a:off x="5222031" y="4176582"/>
            <a:ext cx="1678652" cy="10772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7030A0"/>
                </a:solidFill>
              </a:rPr>
              <a:t>■</a:t>
            </a:r>
            <a:r>
              <a:rPr kumimoji="1" lang="en-US" altLang="ja-JP" sz="1600" dirty="0"/>
              <a:t>15</a:t>
            </a:r>
            <a:r>
              <a:rPr kumimoji="1" lang="ja-JP" altLang="en-US" sz="1600" dirty="0"/>
              <a:t>歳～</a:t>
            </a:r>
            <a:r>
              <a:rPr kumimoji="1" lang="en-US" altLang="ja-JP" sz="1600" dirty="0"/>
              <a:t>49</a:t>
            </a:r>
            <a:r>
              <a:rPr kumimoji="1" lang="ja-JP" altLang="en-US" sz="1600" dirty="0"/>
              <a:t>歳の　　</a:t>
            </a:r>
            <a:endParaRPr kumimoji="1" lang="en-US" altLang="ja-JP" sz="1600" dirty="0"/>
          </a:p>
          <a:p>
            <a:r>
              <a:rPr lang="ja-JP" altLang="en-US" sz="1600" dirty="0"/>
              <a:t>　 </a:t>
            </a:r>
            <a:r>
              <a:rPr kumimoji="1" lang="ja-JP" altLang="en-US" sz="1600" dirty="0"/>
              <a:t>女性における</a:t>
            </a:r>
            <a:endParaRPr kumimoji="1" lang="en-US" altLang="ja-JP" sz="1600" dirty="0"/>
          </a:p>
          <a:p>
            <a:r>
              <a:rPr kumimoji="1" lang="ja-JP" altLang="en-US" sz="1600" dirty="0"/>
              <a:t>　 貧血の割合が 　</a:t>
            </a:r>
            <a:endParaRPr kumimoji="1" lang="en-US" altLang="ja-JP" sz="1600" dirty="0"/>
          </a:p>
          <a:p>
            <a:r>
              <a:rPr lang="ja-JP" altLang="en-US" sz="1600" dirty="0"/>
              <a:t>　 </a:t>
            </a:r>
            <a:r>
              <a:rPr kumimoji="1" lang="en-US" altLang="ja-JP" sz="1600" dirty="0"/>
              <a:t>20%</a:t>
            </a:r>
            <a:r>
              <a:rPr kumimoji="1" lang="ja-JP" altLang="en-US" sz="1600" dirty="0"/>
              <a:t>以上</a:t>
            </a:r>
          </a:p>
        </p:txBody>
      </p:sp>
      <p:sp>
        <p:nvSpPr>
          <p:cNvPr id="955" name="テキスト ボックス 954">
            <a:extLst>
              <a:ext uri="{FF2B5EF4-FFF2-40B4-BE49-F238E27FC236}">
                <a16:creationId xmlns:a16="http://schemas.microsoft.com/office/drawing/2014/main" id="{8772482F-14AB-4992-A43F-98FF6FA20502}"/>
              </a:ext>
            </a:extLst>
          </p:cNvPr>
          <p:cNvSpPr txBox="1"/>
          <p:nvPr/>
        </p:nvSpPr>
        <p:spPr>
          <a:xfrm>
            <a:off x="2480299" y="5772793"/>
            <a:ext cx="6565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女性の貧血は、低所得国のみならず、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日本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、ヨーロッパ、中東など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高所得国にもみられます。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57" name="図 956">
            <a:extLst>
              <a:ext uri="{FF2B5EF4-FFF2-40B4-BE49-F238E27FC236}">
                <a16:creationId xmlns:a16="http://schemas.microsoft.com/office/drawing/2014/main" id="{4B84EC32-34AD-4FA7-A1E3-D4FD8382A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2" y="5672754"/>
            <a:ext cx="978642" cy="961166"/>
          </a:xfrm>
          <a:prstGeom prst="rect">
            <a:avLst/>
          </a:prstGeom>
        </p:spPr>
      </p:pic>
      <p:pic>
        <p:nvPicPr>
          <p:cNvPr id="958" name="図 957">
            <a:extLst>
              <a:ext uri="{FF2B5EF4-FFF2-40B4-BE49-F238E27FC236}">
                <a16:creationId xmlns:a16="http://schemas.microsoft.com/office/drawing/2014/main" id="{821C26F1-B24C-4C18-B59C-BBA864B4B9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20" y="5687300"/>
            <a:ext cx="946620" cy="9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2">
            <a:extLst>
              <a:ext uri="{FF2B5EF4-FFF2-40B4-BE49-F238E27FC236}">
                <a16:creationId xmlns:a16="http://schemas.microsoft.com/office/drawing/2014/main" id="{38FAEBB4-21A1-4DF1-AF50-B123753488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4104" y="3171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BA1D500-6E61-4155-8CC5-8280D4E878C8}"/>
              </a:ext>
            </a:extLst>
          </p:cNvPr>
          <p:cNvGrpSpPr/>
          <p:nvPr/>
        </p:nvGrpSpPr>
        <p:grpSpPr>
          <a:xfrm>
            <a:off x="0" y="1358436"/>
            <a:ext cx="3393391" cy="5322680"/>
            <a:chOff x="0" y="1358436"/>
            <a:chExt cx="3393391" cy="5322680"/>
          </a:xfrm>
        </p:grpSpPr>
        <p:sp>
          <p:nvSpPr>
            <p:cNvPr id="24" name="角丸四角形吹き出し 7">
              <a:extLst>
                <a:ext uri="{FF2B5EF4-FFF2-40B4-BE49-F238E27FC236}">
                  <a16:creationId xmlns:a16="http://schemas.microsoft.com/office/drawing/2014/main" id="{F5C40F62-3A2C-4D7D-8121-D369CFE02B15}"/>
                </a:ext>
              </a:extLst>
            </p:cNvPr>
            <p:cNvSpPr/>
            <p:nvPr/>
          </p:nvSpPr>
          <p:spPr>
            <a:xfrm>
              <a:off x="504056" y="2212637"/>
              <a:ext cx="2750121" cy="1268710"/>
            </a:xfrm>
            <a:prstGeom prst="wedgeRoundRectCallout">
              <a:avLst>
                <a:gd name="adj1" fmla="val -17858"/>
                <a:gd name="adj2" fmla="val 8339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途上国では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食糧が足りていないのに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先進国では飽食</a:t>
              </a:r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</a:t>
              </a:r>
            </a:p>
          </p:txBody>
        </p:sp>
        <p:pic>
          <p:nvPicPr>
            <p:cNvPr id="2074" name="Picture 26">
              <a:extLst>
                <a:ext uri="{FF2B5EF4-FFF2-40B4-BE49-F238E27FC236}">
                  <a16:creationId xmlns:a16="http://schemas.microsoft.com/office/drawing/2014/main" id="{17C354A9-8AE8-4F04-93E9-D34657F1B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736" b="89767" l="9845" r="98187">
                          <a14:foregroundMark x1="27461" y1="6865" x2="69948" y2="10104"/>
                          <a14:foregroundMark x1="39119" y1="11917" x2="77979" y2="47150"/>
                          <a14:foregroundMark x1="77979" y1="47150" x2="92228" y2="66321"/>
                          <a14:foregroundMark x1="94819" y1="66710" x2="98187" y2="68782"/>
                          <a14:foregroundMark x1="78627" y1="21632" x2="95466" y2="66062"/>
                          <a14:foregroundMark x1="30440" y1="16192" x2="38342" y2="40285"/>
                          <a14:foregroundMark x1="59715" y1="37824" x2="56606" y2="32124"/>
                          <a14:backgroundMark x1="19819" y1="45596" x2="65803" y2="848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97881" y="4378170"/>
              <a:ext cx="1346322" cy="1346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id="{48FACB58-CE17-455C-80BC-FD559AF5C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80" y="5051331"/>
              <a:ext cx="2521911" cy="1629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>
              <a:extLst>
                <a:ext uri="{FF2B5EF4-FFF2-40B4-BE49-F238E27FC236}">
                  <a16:creationId xmlns:a16="http://schemas.microsoft.com/office/drawing/2014/main" id="{816A36CB-6D56-43FC-8CA4-87A5834E0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854" y="4578274"/>
              <a:ext cx="1156763" cy="1960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8" name="Picture 20">
              <a:extLst>
                <a:ext uri="{FF2B5EF4-FFF2-40B4-BE49-F238E27FC236}">
                  <a16:creationId xmlns:a16="http://schemas.microsoft.com/office/drawing/2014/main" id="{B925BA96-763A-4563-8EDA-6AA8270A4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00364"/>
              <a:ext cx="1605900" cy="197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BA16D38-E367-45D3-AC1A-FCE31C718936}"/>
                </a:ext>
              </a:extLst>
            </p:cNvPr>
            <p:cNvSpPr/>
            <p:nvPr/>
          </p:nvSpPr>
          <p:spPr>
            <a:xfrm>
              <a:off x="1224136" y="1358436"/>
              <a:ext cx="1368530" cy="587924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世界</a:t>
              </a:r>
              <a:endParaRPr kumimoji="1" lang="ja-JP" altLang="en-US" sz="24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FD059C4-2BBA-4EF6-A673-D3D533AE2450}"/>
              </a:ext>
            </a:extLst>
          </p:cNvPr>
          <p:cNvGrpSpPr/>
          <p:nvPr/>
        </p:nvGrpSpPr>
        <p:grpSpPr>
          <a:xfrm>
            <a:off x="3438864" y="1344022"/>
            <a:ext cx="2937022" cy="5111942"/>
            <a:chOff x="3438864" y="1344022"/>
            <a:chExt cx="2937022" cy="5111942"/>
          </a:xfrm>
        </p:grpSpPr>
        <p:sp>
          <p:nvSpPr>
            <p:cNvPr id="8" name="角丸四角形吹き出し 7"/>
            <p:cNvSpPr/>
            <p:nvPr/>
          </p:nvSpPr>
          <p:spPr>
            <a:xfrm>
              <a:off x="3553604" y="2212637"/>
              <a:ext cx="2822282" cy="1268710"/>
            </a:xfrm>
            <a:prstGeom prst="wedgeRoundRectCallout">
              <a:avLst>
                <a:gd name="adj1" fmla="val -17858"/>
                <a:gd name="adj2" fmla="val 8339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農村にいる私はやせすぎ、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都市にいる彼は太りすぎ。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同じ国の人間なのに</a:t>
              </a:r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</a:t>
              </a:r>
            </a:p>
          </p:txBody>
        </p:sp>
        <p:pic>
          <p:nvPicPr>
            <p:cNvPr id="2060" name="Picture 12">
              <a:extLst>
                <a:ext uri="{FF2B5EF4-FFF2-40B4-BE49-F238E27FC236}">
                  <a16:creationId xmlns:a16="http://schemas.microsoft.com/office/drawing/2014/main" id="{5D5ADE23-0254-4D12-AADD-8D2EFCC59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864" y="4005655"/>
              <a:ext cx="1746572" cy="2409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>
              <a:extLst>
                <a:ext uri="{FF2B5EF4-FFF2-40B4-BE49-F238E27FC236}">
                  <a16:creationId xmlns:a16="http://schemas.microsoft.com/office/drawing/2014/main" id="{9B66D7F9-F87E-4C29-841A-D4E407C96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317" y="3896263"/>
              <a:ext cx="1570780" cy="2559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BD9357C8-6CA4-4708-BF3F-D73BBE268D51}"/>
                </a:ext>
              </a:extLst>
            </p:cNvPr>
            <p:cNvSpPr/>
            <p:nvPr/>
          </p:nvSpPr>
          <p:spPr>
            <a:xfrm>
              <a:off x="4224542" y="1344022"/>
              <a:ext cx="1368530" cy="5879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国</a:t>
              </a:r>
              <a:endParaRPr kumimoji="1" lang="ja-JP" altLang="en-US" sz="2400" b="1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6316FF4-3E52-403D-8218-21525E833C72}"/>
              </a:ext>
            </a:extLst>
          </p:cNvPr>
          <p:cNvGrpSpPr/>
          <p:nvPr/>
        </p:nvGrpSpPr>
        <p:grpSpPr>
          <a:xfrm>
            <a:off x="6696744" y="1340768"/>
            <a:ext cx="2141985" cy="5136297"/>
            <a:chOff x="6696744" y="1340768"/>
            <a:chExt cx="2141985" cy="5136297"/>
          </a:xfrm>
        </p:grpSpPr>
        <p:sp>
          <p:nvSpPr>
            <p:cNvPr id="23" name="角丸四角形吹き出し 7">
              <a:extLst>
                <a:ext uri="{FF2B5EF4-FFF2-40B4-BE49-F238E27FC236}">
                  <a16:creationId xmlns:a16="http://schemas.microsoft.com/office/drawing/2014/main" id="{BE042835-837E-481E-AF43-C3CE6FEBC933}"/>
                </a:ext>
              </a:extLst>
            </p:cNvPr>
            <p:cNvSpPr/>
            <p:nvPr/>
          </p:nvSpPr>
          <p:spPr>
            <a:xfrm>
              <a:off x="6696744" y="2212637"/>
              <a:ext cx="2141985" cy="1268710"/>
            </a:xfrm>
            <a:prstGeom prst="wedgeRoundRectCallout">
              <a:avLst>
                <a:gd name="adj1" fmla="val -17858"/>
                <a:gd name="adj2" fmla="val 83390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太りすぎなのに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鉄分不足って</a:t>
              </a:r>
              <a:endPara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言われた</a:t>
              </a:r>
              <a:r>
                <a:rPr lang="en-US" altLang="ja-JP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</a:t>
              </a:r>
            </a:p>
          </p:txBody>
        </p: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F625F19-1232-4D0E-83BD-2E2FCD125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634" y="4099292"/>
              <a:ext cx="1656184" cy="2377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36FAA7F-C125-40F8-80F4-39ABB5DD7F64}"/>
                </a:ext>
              </a:extLst>
            </p:cNvPr>
            <p:cNvSpPr/>
            <p:nvPr/>
          </p:nvSpPr>
          <p:spPr>
            <a:xfrm>
              <a:off x="7114263" y="1340768"/>
              <a:ext cx="1368530" cy="5879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b="1" dirty="0"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個人</a:t>
              </a:r>
              <a:endParaRPr kumimoji="1" lang="ja-JP" altLang="en-US" sz="2400" b="1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7758C9FC-AC55-4525-8CC2-218251AF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259939"/>
            <a:ext cx="8788400" cy="553998"/>
          </a:xfrm>
        </p:spPr>
        <p:txBody>
          <a:bodyPr/>
          <a:lstStyle/>
          <a:p>
            <a:pPr algn="ctr"/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栄養の不足、過多のアンバランス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D29BC0-145A-407D-A04F-77852503A3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36" y="183247"/>
            <a:ext cx="9206036" cy="614402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chemeClr val="bg1"/>
                </a:solidFill>
              </a:rPr>
              <a:pPr/>
              <a:t>2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076056" y="3933056"/>
            <a:ext cx="39753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飢餓</a:t>
            </a:r>
            <a:endParaRPr lang="en-US" altLang="ja-JP" sz="7200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sz="720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８億人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6" y="6413170"/>
            <a:ext cx="2535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/>
              <a:t>Source: UNICEF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821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502A7D8-4B4A-4F27-AE72-B5AA7D45D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99" y="259939"/>
            <a:ext cx="7579190" cy="492443"/>
          </a:xfrm>
        </p:spPr>
        <p:txBody>
          <a:bodyPr/>
          <a:lstStyle/>
          <a:p>
            <a:pPr algn="ctr"/>
            <a:r>
              <a:rPr kumimoji="1" lang="ja-JP" altLang="en-US" sz="3200" b="1" kern="1200" dirty="0"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日本にもいろいろな栄養の問題があります</a:t>
            </a:r>
          </a:p>
        </p:txBody>
      </p:sp>
      <p:pic>
        <p:nvPicPr>
          <p:cNvPr id="3074" name="Picture 2" descr="ソース画像を表示">
            <a:extLst>
              <a:ext uri="{FF2B5EF4-FFF2-40B4-BE49-F238E27FC236}">
                <a16:creationId xmlns:a16="http://schemas.microsoft.com/office/drawing/2014/main" id="{2EE1D773-26C3-44FB-BAE8-80FB75FC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4" y="1160522"/>
            <a:ext cx="1772181" cy="19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D2B2275-1767-48D4-972C-AF28F21D4E2A}"/>
              </a:ext>
            </a:extLst>
          </p:cNvPr>
          <p:cNvSpPr txBox="1"/>
          <p:nvPr/>
        </p:nvSpPr>
        <p:spPr>
          <a:xfrm>
            <a:off x="194658" y="3052160"/>
            <a:ext cx="2599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①お母さんの妊娠中に栄養が不足して、</a:t>
            </a: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小さく生まれてしまう赤ちゃんが増えています。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36E1006-5B19-4577-BC9F-684AE422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38" y="4033184"/>
            <a:ext cx="1876607" cy="21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8A87BC8-E2EC-48A3-9575-3EB326FB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438" y="1100144"/>
            <a:ext cx="1391400" cy="218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ソース画像を表示">
            <a:extLst>
              <a:ext uri="{FF2B5EF4-FFF2-40B4-BE49-F238E27FC236}">
                <a16:creationId xmlns:a16="http://schemas.microsoft.com/office/drawing/2014/main" id="{3542EBB1-3EAA-44C3-A067-4C1B654F0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15" y="4193450"/>
            <a:ext cx="2048279" cy="198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ソース画像を表示">
            <a:extLst>
              <a:ext uri="{FF2B5EF4-FFF2-40B4-BE49-F238E27FC236}">
                <a16:creationId xmlns:a16="http://schemas.microsoft.com/office/drawing/2014/main" id="{EB7B812C-1758-4A94-B56D-D841DE7F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681" y="1312819"/>
            <a:ext cx="2610788" cy="170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9AA32DA-8BDF-4246-861B-598A30B42D90}"/>
              </a:ext>
            </a:extLst>
          </p:cNvPr>
          <p:cNvSpPr txBox="1"/>
          <p:nvPr/>
        </p:nvSpPr>
        <p:spPr>
          <a:xfrm>
            <a:off x="2909917" y="3360979"/>
            <a:ext cx="240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②太りすぎのお父さん世代が増えています。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DD48FF-8F78-4DE3-BB6E-D8C9CC8EBAAA}"/>
              </a:ext>
            </a:extLst>
          </p:cNvPr>
          <p:cNvSpPr txBox="1"/>
          <p:nvPr/>
        </p:nvSpPr>
        <p:spPr>
          <a:xfrm>
            <a:off x="5838779" y="3108073"/>
            <a:ext cx="284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③</a:t>
            </a:r>
            <a: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20</a:t>
            </a: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代～</a:t>
            </a:r>
            <a: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40</a:t>
            </a: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代の野菜の摂取量が足りていません。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433769-AF58-42F4-B288-DF88DE4E61FA}"/>
              </a:ext>
            </a:extLst>
          </p:cNvPr>
          <p:cNvSpPr txBox="1"/>
          <p:nvPr/>
        </p:nvSpPr>
        <p:spPr>
          <a:xfrm>
            <a:off x="2040189" y="4691001"/>
            <a:ext cx="2736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④日本人の食塩摂取量は</a:t>
            </a:r>
            <a:endPara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平均</a:t>
            </a:r>
            <a: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</a:t>
            </a: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日</a:t>
            </a:r>
            <a:r>
              <a: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10g</a:t>
            </a:r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！</a:t>
            </a:r>
            <a:endParaRPr kumimoji="1"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世界の目標</a:t>
            </a:r>
            <a: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5g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に比べ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倍も取りすぎです。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967BC22-4B9D-4521-943B-EA7A582C0EE1}"/>
              </a:ext>
            </a:extLst>
          </p:cNvPr>
          <p:cNvSpPr txBox="1"/>
          <p:nvPr/>
        </p:nvSpPr>
        <p:spPr>
          <a:xfrm>
            <a:off x="6441824" y="4700549"/>
            <a:ext cx="24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⑤日本の食品廃棄量は年間</a:t>
            </a:r>
            <a:r>
              <a:rPr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2800</a:t>
            </a:r>
            <a:r>
              <a:rPr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万トン！</a:t>
            </a:r>
            <a:endParaRPr lang="en-US" altLang="ja-JP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食べ物が、必要な人に届いていますか？</a:t>
            </a: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AE8ADCFF-D7CC-4C6A-88F6-986142C3038F}"/>
              </a:ext>
            </a:extLst>
          </p:cNvPr>
          <p:cNvSpPr/>
          <p:nvPr/>
        </p:nvSpPr>
        <p:spPr>
          <a:xfrm>
            <a:off x="308225" y="6324936"/>
            <a:ext cx="8657974" cy="455291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世界で、私たちの国で、どのような栄養の問題があるか調べてみよう！</a:t>
            </a:r>
            <a:endParaRPr kumimoji="1" lang="ja-JP" altLang="en-US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86" name="Picture 14" descr="ソース画像を表示">
            <a:extLst>
              <a:ext uri="{FF2B5EF4-FFF2-40B4-BE49-F238E27FC236}">
                <a16:creationId xmlns:a16="http://schemas.microsoft.com/office/drawing/2014/main" id="{740B660F-C469-473F-8B35-AEDDC032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14579">
            <a:off x="7535914" y="281476"/>
            <a:ext cx="835591" cy="55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175F76-9C57-4431-843D-B2C12C0645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買い物ゲーム１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" y="1353022"/>
            <a:ext cx="9144000" cy="550497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☆気づきのポイント☆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ja-JP" altLang="en-US" sz="4000" b="1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所得の差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栄養摂取状況の変化～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１．低所得は栄養が</a:t>
            </a:r>
            <a:r>
              <a:rPr kumimoji="0" lang="ja-JP" altLang="en-US" sz="3600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不足しがち</a:t>
            </a:r>
            <a:endParaRPr kumimoji="0" lang="en-US" altLang="ja-JP" sz="3600" u="sng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２．低所得は</a:t>
            </a:r>
            <a:r>
              <a:rPr kumimoji="0" lang="ja-JP" altLang="en-US" sz="3600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過栄養</a:t>
            </a: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にもなりやすい</a:t>
            </a:r>
            <a:endParaRPr kumimoji="0" lang="en-US" altLang="ja-JP" sz="36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３．高所得でも</a:t>
            </a:r>
            <a:r>
              <a:rPr kumimoji="0" lang="ja-JP" altLang="en-US" sz="3600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栄養が偏る</a:t>
            </a: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リスク</a:t>
            </a:r>
            <a:endParaRPr kumimoji="0" lang="en-US" altLang="ja-JP" sz="36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E0ED70A-4051-42E5-89DF-67A9E9753E6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3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0509D57-AF9E-4C68-B39B-F1B83BFE4D85}"/>
              </a:ext>
            </a:extLst>
          </p:cNvPr>
          <p:cNvSpPr txBox="1"/>
          <p:nvPr/>
        </p:nvSpPr>
        <p:spPr>
          <a:xfrm>
            <a:off x="1943608" y="1439616"/>
            <a:ext cx="524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買い物条件カード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9918C9A-7C30-476A-87F7-525CE4FE9736}"/>
              </a:ext>
            </a:extLst>
          </p:cNvPr>
          <p:cNvGrpSpPr/>
          <p:nvPr/>
        </p:nvGrpSpPr>
        <p:grpSpPr>
          <a:xfrm>
            <a:off x="1020495" y="2394470"/>
            <a:ext cx="1956571" cy="2792810"/>
            <a:chOff x="2564450" y="1776756"/>
            <a:chExt cx="2320324" cy="3312031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3CCEE794-6920-4500-A1B4-1DE7ECF0E0D4}"/>
                </a:ext>
              </a:extLst>
            </p:cNvPr>
            <p:cNvSpPr/>
            <p:nvPr/>
          </p:nvSpPr>
          <p:spPr>
            <a:xfrm>
              <a:off x="2564450" y="1776756"/>
              <a:ext cx="2286194" cy="33120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A0EBB62-EE4C-4541-98BB-29EE29477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3637" y="3169671"/>
              <a:ext cx="1465424" cy="1765572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F2B2313-57FF-44B2-8256-722917932BD6}"/>
                </a:ext>
              </a:extLst>
            </p:cNvPr>
            <p:cNvSpPr txBox="1"/>
            <p:nvPr/>
          </p:nvSpPr>
          <p:spPr>
            <a:xfrm>
              <a:off x="2659389" y="1830843"/>
              <a:ext cx="2225385" cy="102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所得</a:t>
              </a:r>
              <a:r>
                <a:rPr kumimoji="1" lang="en-US" altLang="ja-JP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200</a:t>
              </a: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円</a:t>
              </a:r>
              <a:endPara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＋栄養相談</a:t>
              </a:r>
              <a:endPara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C0FED19-F1A0-4DFC-86AF-8CC7DA699A6D}"/>
              </a:ext>
            </a:extLst>
          </p:cNvPr>
          <p:cNvGrpSpPr/>
          <p:nvPr/>
        </p:nvGrpSpPr>
        <p:grpSpPr>
          <a:xfrm>
            <a:off x="3614378" y="2394470"/>
            <a:ext cx="2006776" cy="2792810"/>
            <a:chOff x="4825235" y="1776756"/>
            <a:chExt cx="2379863" cy="3312031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FC86F2FE-8C6E-4D2A-9A83-B1EE54376491}"/>
                </a:ext>
              </a:extLst>
            </p:cNvPr>
            <p:cNvSpPr/>
            <p:nvPr/>
          </p:nvSpPr>
          <p:spPr>
            <a:xfrm>
              <a:off x="4850644" y="1776756"/>
              <a:ext cx="2286194" cy="33120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E2556778-756E-4A56-87A0-3ADE8E5965B8}"/>
                </a:ext>
              </a:extLst>
            </p:cNvPr>
            <p:cNvGrpSpPr/>
            <p:nvPr/>
          </p:nvGrpSpPr>
          <p:grpSpPr>
            <a:xfrm>
              <a:off x="5469629" y="3215745"/>
              <a:ext cx="1047061" cy="1737860"/>
              <a:chOff x="3743325" y="3752852"/>
              <a:chExt cx="1870853" cy="3105151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3B06E18A-0A0E-446E-9F3C-4DFD01821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43325" y="3752852"/>
                <a:ext cx="1870853" cy="3105151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10371AE3-5345-42FE-B82E-D9F792ECD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5026" y="4931398"/>
                <a:ext cx="1172774" cy="975598"/>
              </a:xfrm>
              <a:prstGeom prst="rect">
                <a:avLst/>
              </a:prstGeom>
            </p:spPr>
          </p:pic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969F71A-5E63-4989-8F25-F4438FDEEFA6}"/>
                </a:ext>
              </a:extLst>
            </p:cNvPr>
            <p:cNvSpPr txBox="1"/>
            <p:nvPr/>
          </p:nvSpPr>
          <p:spPr>
            <a:xfrm>
              <a:off x="4825235" y="1814137"/>
              <a:ext cx="2379863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所得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200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円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＋学校給食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441B2A1-2043-4853-B8A5-E1324719A442}"/>
              </a:ext>
            </a:extLst>
          </p:cNvPr>
          <p:cNvGrpSpPr/>
          <p:nvPr/>
        </p:nvGrpSpPr>
        <p:grpSpPr>
          <a:xfrm>
            <a:off x="6195091" y="2394470"/>
            <a:ext cx="2019893" cy="2792810"/>
            <a:chOff x="7081643" y="1776756"/>
            <a:chExt cx="2395419" cy="3312031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10C5B2E7-AA7A-4894-99BA-4A47DDE24B99}"/>
                </a:ext>
              </a:extLst>
            </p:cNvPr>
            <p:cNvSpPr/>
            <p:nvPr/>
          </p:nvSpPr>
          <p:spPr>
            <a:xfrm>
              <a:off x="7136256" y="1776756"/>
              <a:ext cx="2286194" cy="33120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F0E3C601-1689-4530-948B-08455C71E342}"/>
                </a:ext>
              </a:extLst>
            </p:cNvPr>
            <p:cNvGrpSpPr/>
            <p:nvPr/>
          </p:nvGrpSpPr>
          <p:grpSpPr>
            <a:xfrm>
              <a:off x="7524784" y="3403371"/>
              <a:ext cx="1350532" cy="1419964"/>
              <a:chOff x="1952685" y="4832668"/>
              <a:chExt cx="1926299" cy="2025332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4D71701B-E6CC-44CD-8030-17DF49806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29298" y="4832668"/>
                <a:ext cx="1549686" cy="2025332"/>
              </a:xfrm>
              <a:prstGeom prst="rect">
                <a:avLst/>
              </a:prstGeom>
            </p:spPr>
          </p:pic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CAF00E33-E80B-4579-8093-4D6DF41C2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52685" y="5399774"/>
                <a:ext cx="824545" cy="888142"/>
              </a:xfrm>
              <a:prstGeom prst="rect">
                <a:avLst/>
              </a:prstGeom>
            </p:spPr>
          </p:pic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60C0DDE-D85E-4651-A478-C11F3EC69C8E}"/>
                </a:ext>
              </a:extLst>
            </p:cNvPr>
            <p:cNvSpPr txBox="1"/>
            <p:nvPr/>
          </p:nvSpPr>
          <p:spPr>
            <a:xfrm>
              <a:off x="7081643" y="1814137"/>
              <a:ext cx="2395419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所得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200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円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ja-JP" altLang="en-US" sz="160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  <a:r>
                <a:rPr kumimoji="1"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現金給付</a:t>
              </a:r>
              <a:r>
                <a:rPr kumimoji="1" lang="en-US" altLang="ja-JP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100</a:t>
              </a:r>
              <a:r>
                <a:rPr kumimoji="1"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円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D6FF8046-0882-42CF-8BD8-121FC404E905}"/>
              </a:ext>
            </a:extLst>
          </p:cNvPr>
          <p:cNvGrpSpPr/>
          <p:nvPr/>
        </p:nvGrpSpPr>
        <p:grpSpPr>
          <a:xfrm>
            <a:off x="941743" y="2326402"/>
            <a:ext cx="2012856" cy="2963016"/>
            <a:chOff x="1879550" y="2342681"/>
            <a:chExt cx="2341503" cy="3312030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CA24294-5C36-4071-9CE5-2012B89D2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94287" y="2827944"/>
              <a:ext cx="3312030" cy="2341503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5DFE3E2D-C23C-4204-9CDB-3F3822A71C0C}"/>
                </a:ext>
              </a:extLst>
            </p:cNvPr>
            <p:cNvSpPr txBox="1"/>
            <p:nvPr/>
          </p:nvSpPr>
          <p:spPr>
            <a:xfrm>
              <a:off x="2709533" y="3388996"/>
              <a:ext cx="844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50" dirty="0">
                  <a:latin typeface="Algerian" panose="04020705040A02060702" pitchFamily="82" charset="0"/>
                </a:rPr>
                <a:t>4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2885517-5D92-4D1E-AB34-3DBFD5B65576}"/>
              </a:ext>
            </a:extLst>
          </p:cNvPr>
          <p:cNvGrpSpPr/>
          <p:nvPr/>
        </p:nvGrpSpPr>
        <p:grpSpPr>
          <a:xfrm>
            <a:off x="3508204" y="2326403"/>
            <a:ext cx="2112950" cy="2938225"/>
            <a:chOff x="4853136" y="2288759"/>
            <a:chExt cx="2341503" cy="3312030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AC59930-D09F-4AA6-98E4-A9D398ED1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367873" y="2774022"/>
              <a:ext cx="3312030" cy="2341503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060B3EF-B9EE-45C0-82DB-39815D8A0065}"/>
                </a:ext>
              </a:extLst>
            </p:cNvPr>
            <p:cNvSpPr txBox="1"/>
            <p:nvPr/>
          </p:nvSpPr>
          <p:spPr>
            <a:xfrm>
              <a:off x="5691884" y="3385032"/>
              <a:ext cx="844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50">
                  <a:latin typeface="Algerian" panose="04020705040A02060702" pitchFamily="82" charset="0"/>
                </a:rPr>
                <a:t>5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F2BBF83-FB50-4834-8056-364D9D2D410A}"/>
              </a:ext>
            </a:extLst>
          </p:cNvPr>
          <p:cNvGrpSpPr/>
          <p:nvPr/>
        </p:nvGrpSpPr>
        <p:grpSpPr>
          <a:xfrm>
            <a:off x="6168719" y="2326404"/>
            <a:ext cx="2135034" cy="2928941"/>
            <a:chOff x="8098277" y="2332306"/>
            <a:chExt cx="2341503" cy="3312030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ECDE4726-F2B3-4352-8F40-FBD007D8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613014" y="2817569"/>
              <a:ext cx="3312030" cy="2341503"/>
            </a:xfrm>
            <a:prstGeom prst="rect">
              <a:avLst/>
            </a:prstGeom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1AD34AF-0E4A-4CDA-B19F-6FA43E5632A2}"/>
                </a:ext>
              </a:extLst>
            </p:cNvPr>
            <p:cNvSpPr txBox="1"/>
            <p:nvPr/>
          </p:nvSpPr>
          <p:spPr>
            <a:xfrm>
              <a:off x="8962910" y="3385032"/>
              <a:ext cx="844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50">
                  <a:latin typeface="Algerian" panose="04020705040A02060702" pitchFamily="82" charset="0"/>
                </a:rPr>
                <a:t>6</a:t>
              </a:r>
              <a:endParaRPr lang="ja-JP" altLang="en-US" sz="4050">
                <a:latin typeface="Algerian" panose="04020705040A02060702" pitchFamily="82" charset="0"/>
              </a:endParaRPr>
            </a:p>
          </p:txBody>
        </p:sp>
      </p:grpSp>
      <p:sp>
        <p:nvSpPr>
          <p:cNvPr id="31" name="Rectangle 2">
            <a:extLst>
              <a:ext uri="{FF2B5EF4-FFF2-40B4-BE49-F238E27FC236}">
                <a16:creationId xmlns:a16="http://schemas.microsoft.com/office/drawing/2014/main" id="{C402875C-5A17-489F-BDA7-1FF78A308332}"/>
              </a:ext>
            </a:extLst>
          </p:cNvPr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買い物ゲーム２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354084-843D-4E82-8794-BBC687BF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56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買い物ゲーム２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38851" y="1187841"/>
            <a:ext cx="8337686" cy="535977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所得</a:t>
            </a: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200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円の人に対して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4. 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栄養相談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うけられます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5. 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学校給食 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 </a:t>
            </a: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100kcal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提供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6. 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現金給付 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 ＋</a:t>
            </a: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この条件で</a:t>
            </a:r>
            <a: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400kcal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以上、</a:t>
            </a:r>
            <a:br>
              <a:rPr kumimoji="0" lang="en-US" altLang="ja-JP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栄養バランスの良い買い物を目指そう！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883" y="1727102"/>
            <a:ext cx="1465424" cy="1765572"/>
          </a:xfrm>
          <a:prstGeom prst="rect">
            <a:avLst/>
          </a:prstGeom>
        </p:spPr>
      </p:pic>
      <p:grpSp>
        <p:nvGrpSpPr>
          <p:cNvPr id="17" name="グループ化 16"/>
          <p:cNvGrpSpPr/>
          <p:nvPr/>
        </p:nvGrpSpPr>
        <p:grpSpPr>
          <a:xfrm>
            <a:off x="7219329" y="4102830"/>
            <a:ext cx="1350531" cy="1419964"/>
            <a:chOff x="7509129" y="2225379"/>
            <a:chExt cx="1350531" cy="1419964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3172" y="2225379"/>
              <a:ext cx="1086488" cy="1419964"/>
            </a:xfrm>
            <a:prstGeom prst="rect">
              <a:avLst/>
            </a:prstGeom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9129" y="2622978"/>
              <a:ext cx="578090" cy="622678"/>
            </a:xfrm>
            <a:prstGeom prst="rect">
              <a:avLst/>
            </a:prstGeom>
          </p:spPr>
        </p:pic>
      </p:grpSp>
      <p:grpSp>
        <p:nvGrpSpPr>
          <p:cNvPr id="2" name="グループ化 1"/>
          <p:cNvGrpSpPr/>
          <p:nvPr/>
        </p:nvGrpSpPr>
        <p:grpSpPr>
          <a:xfrm>
            <a:off x="234330" y="2623744"/>
            <a:ext cx="1047061" cy="1737860"/>
            <a:chOff x="2908056" y="4750183"/>
            <a:chExt cx="1047061" cy="173786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056" y="4750183"/>
              <a:ext cx="1047061" cy="1737860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9296" y="5409781"/>
              <a:ext cx="656367" cy="546013"/>
            </a:xfrm>
            <a:prstGeom prst="rect">
              <a:avLst/>
            </a:prstGeom>
          </p:spPr>
        </p:pic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DDFEBC-63C0-4ABB-9531-6C632205C2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グラフ 6"/>
          <p:cNvGraphicFramePr/>
          <p:nvPr/>
        </p:nvGraphicFramePr>
        <p:xfrm>
          <a:off x="0" y="1044546"/>
          <a:ext cx="9144000" cy="583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250046" y="5724489"/>
            <a:ext cx="140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体を動かす</a:t>
            </a:r>
            <a:endParaRPr kumimoji="1" lang="en-US" altLang="ja-JP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458062" y="2880448"/>
            <a:ext cx="1020581" cy="523220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/>
              <a:t>ビタミン</a:t>
            </a:r>
            <a:r>
              <a:rPr kumimoji="1" lang="en-US" altLang="ja-JP" sz="1400" dirty="0"/>
              <a:t>A</a:t>
            </a:r>
          </a:p>
          <a:p>
            <a:pPr algn="ctr"/>
            <a:r>
              <a:rPr kumimoji="1" lang="ja-JP" altLang="en-US" sz="1400" dirty="0"/>
              <a:t>（カロテン）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51284" y="6425762"/>
            <a:ext cx="855427" cy="307777"/>
          </a:xfrm>
          <a:prstGeom prst="rect">
            <a:avLst/>
          </a:prstGeom>
          <a:solidFill>
            <a:srgbClr val="92D050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/>
              <a:t>ビタミン</a:t>
            </a:r>
            <a:r>
              <a:rPr kumimoji="1" lang="en-US" altLang="ja-JP" sz="1400" dirty="0"/>
              <a:t>C</a:t>
            </a:r>
            <a:endParaRPr kumimoji="1" lang="ja-JP" altLang="en-US" sz="1400" dirty="0"/>
          </a:p>
        </p:txBody>
      </p:sp>
      <p:sp>
        <p:nvSpPr>
          <p:cNvPr id="35" name="テキスト ボックス 33"/>
          <p:cNvSpPr txBox="1"/>
          <p:nvPr/>
        </p:nvSpPr>
        <p:spPr>
          <a:xfrm>
            <a:off x="1493846" y="1193578"/>
            <a:ext cx="1041958" cy="307777"/>
          </a:xfrm>
          <a:prstGeom prst="rect">
            <a:avLst/>
          </a:prstGeom>
          <a:solidFill>
            <a:srgbClr val="FF4B4B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400" dirty="0"/>
              <a:t>たんぱく質</a:t>
            </a:r>
          </a:p>
        </p:txBody>
      </p:sp>
      <p:sp>
        <p:nvSpPr>
          <p:cNvPr id="37" name="テキスト ボックス 33"/>
          <p:cNvSpPr txBox="1"/>
          <p:nvPr/>
        </p:nvSpPr>
        <p:spPr>
          <a:xfrm>
            <a:off x="6139553" y="1139344"/>
            <a:ext cx="1766478" cy="306611"/>
          </a:xfrm>
          <a:prstGeom prst="rect">
            <a:avLst/>
          </a:prstGeom>
          <a:solidFill>
            <a:srgbClr val="FF4B4B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400" dirty="0"/>
              <a:t>ミネラル・カルシウム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810841" y="6203586"/>
            <a:ext cx="242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単色野菜・果物</a:t>
            </a:r>
            <a:endParaRPr kumimoji="1" lang="en-US" altLang="ja-JP" sz="1200" dirty="0"/>
          </a:p>
          <a:p>
            <a:r>
              <a:rPr lang="ja-JP" altLang="en-US" sz="1200" dirty="0"/>
              <a:t>（病原菌やウイルスに対する抵抗力を増やし、風邪をひきにくくする）</a:t>
            </a:r>
            <a:endParaRPr kumimoji="1" lang="ja-JP" altLang="en-US" sz="12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373306" y="3438144"/>
            <a:ext cx="1926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緑黄色野菜</a:t>
            </a:r>
            <a:endParaRPr kumimoji="1" lang="en-US" altLang="ja-JP" sz="1200" dirty="0"/>
          </a:p>
          <a:p>
            <a:r>
              <a:rPr lang="ja-JP" altLang="en-US" sz="1200" dirty="0"/>
              <a:t>（皮膚や粘膜を強くする）</a:t>
            </a:r>
            <a:endParaRPr kumimoji="1" lang="ja-JP" altLang="en-US" sz="12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463136" y="1504810"/>
            <a:ext cx="1360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牛乳・小魚・海藻</a:t>
            </a:r>
            <a:endParaRPr kumimoji="1" lang="en-US" altLang="ja-JP" sz="1200" dirty="0"/>
          </a:p>
          <a:p>
            <a:r>
              <a:rPr lang="ja-JP" altLang="en-US" sz="1200" dirty="0"/>
              <a:t>（骨や歯をつくる）</a:t>
            </a:r>
            <a:endParaRPr kumimoji="1" lang="ja-JP" altLang="en-US" sz="12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95696" y="1554276"/>
            <a:ext cx="168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/>
              <a:t>魚・肉</a:t>
            </a:r>
            <a:r>
              <a:rPr lang="ja-JP" altLang="en-US" sz="1200" dirty="0"/>
              <a:t>・卵・豆</a:t>
            </a:r>
            <a:endParaRPr lang="en-US" altLang="ja-JP" sz="1200" dirty="0"/>
          </a:p>
          <a:p>
            <a:pPr algn="ctr"/>
            <a:r>
              <a:rPr kumimoji="1" lang="ja-JP" altLang="en-US" sz="1200" dirty="0"/>
              <a:t>（血や筋肉などをつくる）</a:t>
            </a:r>
            <a:endParaRPr kumimoji="1" lang="en-US" altLang="ja-JP" sz="12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98033" y="4243990"/>
            <a:ext cx="161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/>
              <a:t>油脂・種実</a:t>
            </a:r>
            <a:endParaRPr kumimoji="1" lang="en-US" altLang="ja-JP" sz="1200" dirty="0"/>
          </a:p>
          <a:p>
            <a:r>
              <a:rPr lang="ja-JP" altLang="en-US" sz="1200" dirty="0"/>
              <a:t>（高エネルギー源、ゆっくり消化する）</a:t>
            </a:r>
            <a:endParaRPr kumimoji="1" lang="ja-JP" altLang="en-US" sz="1200" dirty="0"/>
          </a:p>
        </p:txBody>
      </p:sp>
      <p:sp>
        <p:nvSpPr>
          <p:cNvPr id="49" name="テキスト ボックス 33">
            <a:extLst>
              <a:ext uri="{FF2B5EF4-FFF2-40B4-BE49-F238E27FC236}">
                <a16:creationId xmlns:a16="http://schemas.microsoft.com/office/drawing/2014/main" id="{E3FAB415-1928-4FC3-887B-4B028BE3972D}"/>
              </a:ext>
            </a:extLst>
          </p:cNvPr>
          <p:cNvSpPr txBox="1"/>
          <p:nvPr/>
        </p:nvSpPr>
        <p:spPr>
          <a:xfrm>
            <a:off x="611810" y="2614010"/>
            <a:ext cx="753157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400" dirty="0"/>
              <a:t>鉄分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F6050F23-3C33-44F4-B3EF-12DC4C165121}"/>
              </a:ext>
            </a:extLst>
          </p:cNvPr>
          <p:cNvSpPr txBox="1"/>
          <p:nvPr/>
        </p:nvSpPr>
        <p:spPr>
          <a:xfrm>
            <a:off x="200962" y="2937865"/>
            <a:ext cx="153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/>
              <a:t>血液中に含まれ、</a:t>
            </a:r>
            <a:endParaRPr kumimoji="1" lang="en-US" altLang="ja-JP" sz="1200" dirty="0"/>
          </a:p>
          <a:p>
            <a:pPr algn="ctr"/>
            <a:r>
              <a:rPr kumimoji="1" lang="ja-JP" altLang="en-US" sz="1200" dirty="0"/>
              <a:t>酸素を運ぶ</a:t>
            </a:r>
            <a:endParaRPr kumimoji="1" lang="en-US" altLang="ja-JP" sz="1200" dirty="0"/>
          </a:p>
          <a:p>
            <a:pPr algn="ctr"/>
            <a:r>
              <a:rPr lang="ja-JP" altLang="en-US" sz="1200" dirty="0"/>
              <a:t>不足しがちな栄養素</a:t>
            </a:r>
            <a:endParaRPr kumimoji="1" lang="ja-JP" altLang="en-US" sz="1200" dirty="0"/>
          </a:p>
        </p:txBody>
      </p:sp>
      <p:sp>
        <p:nvSpPr>
          <p:cNvPr id="45" name="スライド番号プレースホルダー 4">
            <a:extLst>
              <a:ext uri="{FF2B5EF4-FFF2-40B4-BE49-F238E27FC236}">
                <a16:creationId xmlns:a16="http://schemas.microsoft.com/office/drawing/2014/main" id="{114D7BB9-5BF2-4274-8BBF-0DB01A10F30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32240" y="259939"/>
            <a:ext cx="2103120" cy="276999"/>
          </a:xfrm>
        </p:spPr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7" name="グループ化 46"/>
          <p:cNvGrpSpPr/>
          <p:nvPr/>
        </p:nvGrpSpPr>
        <p:grpSpPr>
          <a:xfrm>
            <a:off x="2566903" y="2023510"/>
            <a:ext cx="704583" cy="807822"/>
            <a:chOff x="2566903" y="2023510"/>
            <a:chExt cx="704583" cy="807822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6903" y="2060932"/>
              <a:ext cx="674561" cy="770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C7268323-4719-44B6-9BD6-A6EDD2893B43}"/>
                </a:ext>
              </a:extLst>
            </p:cNvPr>
            <p:cNvSpPr/>
            <p:nvPr/>
          </p:nvSpPr>
          <p:spPr>
            <a:xfrm flipH="1">
              <a:off x="3088324" y="2023510"/>
              <a:ext cx="183162" cy="1850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鉄</a:t>
              </a: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478" y="4833115"/>
            <a:ext cx="564149" cy="6408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306" y="5509492"/>
            <a:ext cx="560980" cy="6372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538" y="1659448"/>
            <a:ext cx="583149" cy="66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813" y="4807915"/>
            <a:ext cx="586335" cy="666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58" name="グループ化 57"/>
          <p:cNvGrpSpPr/>
          <p:nvPr/>
        </p:nvGrpSpPr>
        <p:grpSpPr>
          <a:xfrm>
            <a:off x="3292765" y="1467547"/>
            <a:ext cx="705735" cy="792256"/>
            <a:chOff x="3292765" y="1467547"/>
            <a:chExt cx="705735" cy="792256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92765" y="1489403"/>
              <a:ext cx="674561" cy="770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8716F569-F25A-4912-9E5F-238D10B77177}"/>
                </a:ext>
              </a:extLst>
            </p:cNvPr>
            <p:cNvSpPr/>
            <p:nvPr/>
          </p:nvSpPr>
          <p:spPr>
            <a:xfrm flipH="1">
              <a:off x="3815338" y="1467547"/>
              <a:ext cx="183162" cy="1850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鉄</a:t>
              </a: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4229882" y="2897466"/>
            <a:ext cx="684378" cy="790742"/>
            <a:chOff x="4229882" y="2897466"/>
            <a:chExt cx="684378" cy="790742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29882" y="2928608"/>
              <a:ext cx="665105" cy="759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7E0B8A73-0167-4AF1-BF92-1090FAB08FB0}"/>
                </a:ext>
              </a:extLst>
            </p:cNvPr>
            <p:cNvSpPr/>
            <p:nvPr/>
          </p:nvSpPr>
          <p:spPr>
            <a:xfrm flipH="1">
              <a:off x="4731098" y="2897466"/>
              <a:ext cx="183162" cy="1850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鉄</a:t>
              </a:r>
            </a:p>
          </p:txBody>
        </p:sp>
      </p:grpSp>
      <p:grpSp>
        <p:nvGrpSpPr>
          <p:cNvPr id="46" name="グループ化 45"/>
          <p:cNvGrpSpPr/>
          <p:nvPr/>
        </p:nvGrpSpPr>
        <p:grpSpPr>
          <a:xfrm>
            <a:off x="5029980" y="3866611"/>
            <a:ext cx="664176" cy="754757"/>
            <a:chOff x="5029980" y="3866611"/>
            <a:chExt cx="664176" cy="754757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29980" y="3908568"/>
              <a:ext cx="624127" cy="712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3855BD62-D81F-4E69-84A4-298F0DE1501A}"/>
                </a:ext>
              </a:extLst>
            </p:cNvPr>
            <p:cNvSpPr/>
            <p:nvPr/>
          </p:nvSpPr>
          <p:spPr>
            <a:xfrm flipH="1">
              <a:off x="5510994" y="3866611"/>
              <a:ext cx="183162" cy="1850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鉄</a:t>
              </a:r>
            </a:p>
          </p:txBody>
        </p:sp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92884" y="3603486"/>
            <a:ext cx="589504" cy="669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495" y="3471110"/>
            <a:ext cx="586301" cy="669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4953" y="2481646"/>
            <a:ext cx="627279" cy="7164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797" y="4654508"/>
            <a:ext cx="579997" cy="662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29980" y="2477697"/>
            <a:ext cx="611518" cy="698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2104" y="4495262"/>
            <a:ext cx="627537" cy="7128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41498" y="5402289"/>
            <a:ext cx="567319" cy="644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1" name="グループ化 60"/>
          <p:cNvGrpSpPr/>
          <p:nvPr/>
        </p:nvGrpSpPr>
        <p:grpSpPr>
          <a:xfrm>
            <a:off x="5892104" y="2671893"/>
            <a:ext cx="712856" cy="821055"/>
            <a:chOff x="2696204" y="160846"/>
            <a:chExt cx="712856" cy="821055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696204" y="204301"/>
              <a:ext cx="680865" cy="77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B48130AF-5476-452B-8DF5-5DA034BA59F6}"/>
                </a:ext>
              </a:extLst>
            </p:cNvPr>
            <p:cNvSpPr/>
            <p:nvPr/>
          </p:nvSpPr>
          <p:spPr>
            <a:xfrm flipH="1">
              <a:off x="3225898" y="160846"/>
              <a:ext cx="183162" cy="1850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鉄</a:t>
              </a: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2004275" y="2940535"/>
            <a:ext cx="751370" cy="794906"/>
            <a:chOff x="87500" y="85399"/>
            <a:chExt cx="751370" cy="794906"/>
          </a:xfrm>
        </p:grpSpPr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7500" y="124305"/>
              <a:ext cx="661953" cy="756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4" name="図 6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70623" y="85399"/>
              <a:ext cx="268247" cy="249958"/>
            </a:xfrm>
            <a:prstGeom prst="rect">
              <a:avLst/>
            </a:prstGeom>
          </p:spPr>
        </p:pic>
      </p:grpSp>
      <p:pic>
        <p:nvPicPr>
          <p:cNvPr id="67" name="図 6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98326" y="5829794"/>
            <a:ext cx="586301" cy="669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65835" y="4449715"/>
            <a:ext cx="627279" cy="7164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0" name="グループ化 69"/>
          <p:cNvGrpSpPr/>
          <p:nvPr/>
        </p:nvGrpSpPr>
        <p:grpSpPr>
          <a:xfrm>
            <a:off x="4029650" y="1191537"/>
            <a:ext cx="725362" cy="832604"/>
            <a:chOff x="224261" y="219820"/>
            <a:chExt cx="725362" cy="832604"/>
          </a:xfrm>
        </p:grpSpPr>
        <p:pic>
          <p:nvPicPr>
            <p:cNvPr id="69" name="図 6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24261" y="264024"/>
              <a:ext cx="694094" cy="788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46F4999C-E1FF-4C64-90B6-CDC34A81C35C}"/>
                </a:ext>
              </a:extLst>
            </p:cNvPr>
            <p:cNvSpPr/>
            <p:nvPr/>
          </p:nvSpPr>
          <p:spPr>
            <a:xfrm flipH="1">
              <a:off x="766461" y="219820"/>
              <a:ext cx="183162" cy="18507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鉄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2354" y="5706821"/>
            <a:ext cx="681416" cy="774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29420" y="3861662"/>
            <a:ext cx="554779" cy="633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41878" y="1467547"/>
            <a:ext cx="570540" cy="651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785" y="964330"/>
            <a:ext cx="9053345" cy="587095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337" y="195511"/>
            <a:ext cx="2389839" cy="9693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269549" y="393715"/>
            <a:ext cx="7395089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0" y="856415"/>
            <a:ext cx="6943946" cy="554784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486" y="856415"/>
            <a:ext cx="1054699" cy="1274174"/>
          </a:xfrm>
          <a:prstGeom prst="rect">
            <a:avLst/>
          </a:prstGeom>
        </p:spPr>
      </p:pic>
      <p:pic>
        <p:nvPicPr>
          <p:cNvPr id="2050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06132FC5-7C00-41E7-B3A0-9298A3CC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249268" y="4440019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EBD7B8EF-4899-445F-A0B8-C2A26D16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249268" y="3591704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E6A8C097-07BE-49BB-9548-0D051775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249268" y="2743389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B569CF99-47D3-4CB6-8CA4-ED086EF7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249267" y="5189926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10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図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03" y="789463"/>
            <a:ext cx="7103942" cy="575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692" y="2275921"/>
            <a:ext cx="1365622" cy="44809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054" y="920491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56" y="920491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7620" y="920491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0022" y="920491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948" y="920491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112" y="920491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9293" y="2357182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3456" y="2357182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7619" y="2357182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1784" y="2357182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5948" y="2357182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112" y="2357182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455" y="379387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7619" y="379387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70021" y="379387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95948" y="379387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0111" y="379387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59291" y="379387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0" name="図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59291" y="518463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93455" y="518463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927619" y="518463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70021" y="518463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95948" y="518463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0111" y="5195089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12692" y="789463"/>
            <a:ext cx="1299740" cy="14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748900" y="920491"/>
            <a:ext cx="1027323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572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25B22548-7A63-4F1D-B716-CFFBC19CC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456097"/>
              </p:ext>
            </p:extLst>
          </p:nvPr>
        </p:nvGraphicFramePr>
        <p:xfrm>
          <a:off x="467544" y="1772816"/>
          <a:ext cx="7583902" cy="40556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24249">
                  <a:extLst>
                    <a:ext uri="{9D8B030D-6E8A-4147-A177-3AD203B41FA5}">
                      <a16:colId xmlns:a16="http://schemas.microsoft.com/office/drawing/2014/main" val="3973893490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1509541931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741602156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2288565491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1022750081"/>
                    </a:ext>
                  </a:extLst>
                </a:gridCol>
                <a:gridCol w="824249">
                  <a:extLst>
                    <a:ext uri="{9D8B030D-6E8A-4147-A177-3AD203B41FA5}">
                      <a16:colId xmlns:a16="http://schemas.microsoft.com/office/drawing/2014/main" val="3402981927"/>
                    </a:ext>
                  </a:extLst>
                </a:gridCol>
                <a:gridCol w="864495">
                  <a:extLst>
                    <a:ext uri="{9D8B030D-6E8A-4147-A177-3AD203B41FA5}">
                      <a16:colId xmlns:a16="http://schemas.microsoft.com/office/drawing/2014/main" val="2340408809"/>
                    </a:ext>
                  </a:extLst>
                </a:gridCol>
                <a:gridCol w="1773913">
                  <a:extLst>
                    <a:ext uri="{9D8B030D-6E8A-4147-A177-3AD203B41FA5}">
                      <a16:colId xmlns:a16="http://schemas.microsoft.com/office/drawing/2014/main" val="973594867"/>
                    </a:ext>
                  </a:extLst>
                </a:gridCol>
              </a:tblGrid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食品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合計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79689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金額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円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507337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エネルギー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n-ea"/>
                          <a:ea typeface="+mn-ea"/>
                        </a:rPr>
                        <a:t>kcal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264580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色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合計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達成！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未達成</a:t>
                      </a:r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…</a:t>
                      </a:r>
                      <a:endParaRPr lang="en-US" altLang="ja-JP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173740"/>
                  </a:ext>
                </a:extLst>
              </a:tr>
              <a:tr h="2728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炭水化物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</a:p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b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以下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不足→糖分足りてる？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390117"/>
                  </a:ext>
                </a:extLst>
              </a:tr>
              <a:tr h="27280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ゴシック" panose="020B0609070205080204" pitchFamily="49" charset="-128"/>
                      </a:endParaRPr>
                    </a:p>
                  </a:txBody>
                  <a:tcPr marL="3529" marR="3529" marT="3529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ゴシック" panose="020B0609070205080204" pitchFamily="49" charset="-128"/>
                      </a:endParaRPr>
                    </a:p>
                  </a:txBody>
                  <a:tcPr marL="3529" marR="3529" marT="3529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400" u="none" strike="noStrike">
                          <a:effectLst/>
                          <a:latin typeface="+mn-lt"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ＭＳ ゴシック" panose="020B0609070205080204" pitchFamily="49" charset="-128"/>
                      </a:endParaRPr>
                    </a:p>
                  </a:txBody>
                  <a:tcPr marL="3529" marR="3529" marT="3529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過多→太りすぎ注意！</a:t>
                      </a:r>
                      <a:endParaRPr lang="en-US" altLang="zh-TW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961437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たんぱく質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かぜをひきやすい弱い体に</a:t>
                      </a:r>
                      <a:r>
                        <a:rPr lang="en-US" altLang="ja-JP" sz="1100" u="none" strike="noStrike" dirty="0">
                          <a:effectLst/>
                          <a:latin typeface="+mn-ea"/>
                          <a:ea typeface="+mn-ea"/>
                        </a:rPr>
                        <a:t>…</a:t>
                      </a: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278426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カルシウム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骨折が心配</a:t>
                      </a:r>
                      <a:r>
                        <a:rPr lang="en-US" altLang="ja-JP" sz="1100" u="none" strike="noStrike" dirty="0">
                          <a:effectLst/>
                          <a:latin typeface="+mn-ea"/>
                          <a:ea typeface="+mn-ea"/>
                        </a:rPr>
                        <a:t>…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6686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鉄分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貧血気味かも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177280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ビタミン</a:t>
                      </a:r>
                      <a:r>
                        <a:rPr lang="en-US" sz="1100" u="none" strike="noStrike">
                          <a:effectLst/>
                          <a:latin typeface="+mn-ea"/>
                          <a:ea typeface="+mn-ea"/>
                        </a:rPr>
                        <a:t>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免疫力が低下しがち</a:t>
                      </a: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41305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ビタミン</a:t>
                      </a:r>
                      <a:r>
                        <a:rPr lang="en-US" sz="1100" u="none" strike="noStrike">
                          <a:effectLst/>
                          <a:latin typeface="+mn-ea"/>
                          <a:ea typeface="+mn-ea"/>
                        </a:rPr>
                        <a:t>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以上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免疫力が低下しがち</a:t>
                      </a: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129227"/>
                  </a:ext>
                </a:extLst>
              </a:tr>
              <a:tr h="35100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脂質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　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ja-JP" altLang="en-US" sz="1100" u="none" strike="noStrike">
                          <a:effectLst/>
                          <a:latin typeface="+mn-ea"/>
                          <a:ea typeface="+mn-ea"/>
                        </a:rPr>
                        <a:t>以下</a:t>
                      </a:r>
                      <a:endParaRPr lang="ja-JP" altLang="en-US" sz="11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u="none" strike="noStrike" dirty="0">
                          <a:effectLst/>
                          <a:latin typeface="+mn-ea"/>
                          <a:ea typeface="+mn-ea"/>
                        </a:rPr>
                        <a:t>太りすぎ注意！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2647" marR="2647" marT="26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47260"/>
                  </a:ext>
                </a:extLst>
              </a:tr>
            </a:tbl>
          </a:graphicData>
        </a:graphic>
      </p:graphicFrame>
      <p:sp>
        <p:nvSpPr>
          <p:cNvPr id="4" name="楕円 3">
            <a:extLst>
              <a:ext uri="{FF2B5EF4-FFF2-40B4-BE49-F238E27FC236}">
                <a16:creationId xmlns:a16="http://schemas.microsoft.com/office/drawing/2014/main" id="{6D7790BD-B1C4-41E3-947F-D588D45BBCB7}"/>
              </a:ext>
            </a:extLst>
          </p:cNvPr>
          <p:cNvSpPr/>
          <p:nvPr/>
        </p:nvSpPr>
        <p:spPr>
          <a:xfrm>
            <a:off x="8205097" y="3310014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AAD73EA-D106-4191-8E61-2B100A0AD89A}"/>
              </a:ext>
            </a:extLst>
          </p:cNvPr>
          <p:cNvSpPr/>
          <p:nvPr/>
        </p:nvSpPr>
        <p:spPr>
          <a:xfrm>
            <a:off x="8205097" y="3708781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10D64CFD-323E-4E13-8751-5D0C49F9DC1D}"/>
              </a:ext>
            </a:extLst>
          </p:cNvPr>
          <p:cNvSpPr/>
          <p:nvPr/>
        </p:nvSpPr>
        <p:spPr>
          <a:xfrm>
            <a:off x="8205097" y="4026922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DE79F89-2A2F-479F-A896-C626E6998088}"/>
              </a:ext>
            </a:extLst>
          </p:cNvPr>
          <p:cNvSpPr/>
          <p:nvPr/>
        </p:nvSpPr>
        <p:spPr>
          <a:xfrm>
            <a:off x="8205097" y="4391383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D7D6D3F-ED7D-494D-87C6-FB69670331A7}"/>
              </a:ext>
            </a:extLst>
          </p:cNvPr>
          <p:cNvSpPr/>
          <p:nvPr/>
        </p:nvSpPr>
        <p:spPr>
          <a:xfrm>
            <a:off x="8240400" y="4725893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18BAE42-792D-4134-B16B-EA3B16C471FE}"/>
              </a:ext>
            </a:extLst>
          </p:cNvPr>
          <p:cNvSpPr/>
          <p:nvPr/>
        </p:nvSpPr>
        <p:spPr>
          <a:xfrm>
            <a:off x="8205097" y="5095085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24E5DAB-1657-4FCD-89B7-76DBE0594490}"/>
              </a:ext>
            </a:extLst>
          </p:cNvPr>
          <p:cNvSpPr/>
          <p:nvPr/>
        </p:nvSpPr>
        <p:spPr>
          <a:xfrm>
            <a:off x="8240400" y="5434988"/>
            <a:ext cx="517803" cy="3181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8451B5-81DA-4E1C-90C7-9E1DBAF5A3DD}"/>
              </a:ext>
            </a:extLst>
          </p:cNvPr>
          <p:cNvSpPr txBox="1"/>
          <p:nvPr/>
        </p:nvSpPr>
        <p:spPr>
          <a:xfrm>
            <a:off x="6287184" y="6027782"/>
            <a:ext cx="18255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/>
              <a:t>コ達成！</a:t>
            </a:r>
          </a:p>
        </p:txBody>
      </p:sp>
      <p:graphicFrame>
        <p:nvGraphicFramePr>
          <p:cNvPr id="14" name="表 14">
            <a:extLst>
              <a:ext uri="{FF2B5EF4-FFF2-40B4-BE49-F238E27FC236}">
                <a16:creationId xmlns:a16="http://schemas.microsoft.com/office/drawing/2014/main" id="{DD5392A9-6E5B-4690-880D-0FF89F37E9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806188"/>
              </p:ext>
            </p:extLst>
          </p:nvPr>
        </p:nvGraphicFramePr>
        <p:xfrm>
          <a:off x="5466156" y="5911356"/>
          <a:ext cx="821028" cy="377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028">
                  <a:extLst>
                    <a:ext uri="{9D8B030D-6E8A-4147-A177-3AD203B41FA5}">
                      <a16:colId xmlns:a16="http://schemas.microsoft.com/office/drawing/2014/main" val="1370761427"/>
                    </a:ext>
                  </a:extLst>
                </a:gridCol>
              </a:tblGrid>
              <a:tr h="377871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828977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A36C41-6D83-422F-A15E-330C188B483A}"/>
              </a:ext>
            </a:extLst>
          </p:cNvPr>
          <p:cNvSpPr txBox="1"/>
          <p:nvPr/>
        </p:nvSpPr>
        <p:spPr>
          <a:xfrm>
            <a:off x="467544" y="1274382"/>
            <a:ext cx="62108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100" b="1"/>
              <a:t>★手に入れた食品の栄養をチェックしてみよう！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45AF195-8D7F-4840-901A-E142953EECF2}"/>
              </a:ext>
            </a:extLst>
          </p:cNvPr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計算タイム　→栄養素集計シートへ！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1ECDFD7-5D75-45BF-B27E-78ED5131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50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買い物ゲーム２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1093408"/>
            <a:ext cx="7704856" cy="550497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☆結果共有☆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１．選んだ食べ物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２．選んだ理由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３．栄養摂取状況はどう変化した？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F79A9B-BE1B-4EF5-92C5-4E396F6649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100" y="1353022"/>
            <a:ext cx="9105900" cy="494176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☆気づきのポイント☆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さまざまな</a:t>
            </a:r>
            <a:r>
              <a:rPr kumimoji="0" lang="ja-JP" altLang="en-US" sz="4000" b="1" u="sng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支援アプローチ</a:t>
            </a:r>
            <a:endParaRPr kumimoji="0" lang="en-US" altLang="ja-JP" sz="4000" b="1" u="sng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</a:pP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による栄養改善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１．適切な支援によって栄養が改善</a:t>
            </a:r>
            <a:endParaRPr kumimoji="0" lang="en-US" altLang="ja-JP" sz="3600" u="sng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２．アプローチによって効果にバラツキ</a:t>
            </a:r>
            <a:endParaRPr kumimoji="0" lang="en-US" altLang="ja-JP" sz="36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３．アプローチによって良し悪しがある</a:t>
            </a:r>
            <a:endParaRPr kumimoji="0" lang="en-US" altLang="ja-JP" sz="36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0A54F9-B5D7-4BD1-B275-59DE325333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9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939"/>
            <a:ext cx="9107408" cy="5692130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schemeClr val="bg1"/>
                </a:solidFill>
              </a:rPr>
              <a:pPr/>
              <a:t>3</a:t>
            </a:fld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252536" y="620690"/>
            <a:ext cx="565185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dirty="0">
                <a:ln w="0">
                  <a:solidFill>
                    <a:sysClr val="windowText" lastClr="000000"/>
                  </a:solidFill>
                </a:ln>
                <a:solidFill>
                  <a:srgbClr val="FF4B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肥満</a:t>
            </a:r>
            <a:endParaRPr lang="en-US" altLang="ja-JP" sz="7200" dirty="0">
              <a:ln w="0">
                <a:solidFill>
                  <a:sysClr val="windowText" lastClr="000000"/>
                </a:solidFill>
              </a:ln>
              <a:solidFill>
                <a:srgbClr val="FF4B4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en-US" altLang="ja-JP" sz="6600" dirty="0">
                <a:ln w="0">
                  <a:solidFill>
                    <a:sysClr val="windowText" lastClr="000000"/>
                  </a:solidFill>
                </a:ln>
                <a:solidFill>
                  <a:srgbClr val="FF4B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</a:t>
            </a:r>
            <a:r>
              <a:rPr lang="ja-JP" altLang="en-US" sz="6600" dirty="0">
                <a:ln w="0">
                  <a:solidFill>
                    <a:sysClr val="windowText" lastClr="000000"/>
                  </a:solidFill>
                </a:ln>
                <a:solidFill>
                  <a:srgbClr val="FF4B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億人</a:t>
            </a:r>
            <a:endParaRPr lang="en-US" altLang="ja-JP" sz="4800" dirty="0">
              <a:ln w="0">
                <a:solidFill>
                  <a:sysClr val="windowText" lastClr="000000"/>
                </a:solidFill>
              </a:ln>
              <a:solidFill>
                <a:srgbClr val="FF4B4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16216" y="6488668"/>
            <a:ext cx="2535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/>
              <a:t>Source: Al Jazeera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85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1299531" y="215288"/>
            <a:ext cx="5328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栄養</a:t>
            </a:r>
            <a:r>
              <a:rPr lang="ja-JP" altLang="en-US" sz="4400" b="1" i="1" dirty="0">
                <a:latin typeface="Meiryo UI" panose="020B0604030504040204" pitchFamily="50" charset="-128"/>
                <a:ea typeface="Meiryo UI" panose="020B0604030504040204" pitchFamily="50" charset="-128"/>
              </a:rPr>
              <a:t>教育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391" y="96192"/>
            <a:ext cx="1090932" cy="131437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0664EC7-57E6-4E5E-8F99-A9FA34F2EA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28" y="1164429"/>
            <a:ext cx="4443843" cy="294881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322298-0B99-4FD2-847E-4D36FBAB9D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259" y="1800955"/>
            <a:ext cx="1440000" cy="14400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D604EC6-28A3-49F4-8244-BCB691D79131}"/>
              </a:ext>
            </a:extLst>
          </p:cNvPr>
          <p:cNvSpPr/>
          <p:nvPr/>
        </p:nvSpPr>
        <p:spPr>
          <a:xfrm>
            <a:off x="137307" y="133378"/>
            <a:ext cx="2324447" cy="30815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様々な支援アプローチ例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3A655E-2FF9-4A4A-AE26-27253BA55663}"/>
              </a:ext>
            </a:extLst>
          </p:cNvPr>
          <p:cNvSpPr txBox="1"/>
          <p:nvPr/>
        </p:nvSpPr>
        <p:spPr>
          <a:xfrm>
            <a:off x="4650571" y="1642221"/>
            <a:ext cx="29096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グアテマラ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妊産婦健診での栄養教室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lang="ja-JP" altLang="en-US" sz="3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B0E231F-18F8-4D81-8F46-BFAF4E78B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5885" y="3551260"/>
            <a:ext cx="4211387" cy="31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7CAF13-8A4B-427E-871D-0631A163171B}"/>
              </a:ext>
            </a:extLst>
          </p:cNvPr>
          <p:cNvSpPr txBox="1"/>
          <p:nvPr/>
        </p:nvSpPr>
        <p:spPr>
          <a:xfrm>
            <a:off x="116228" y="4662519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ja-JP" altLang="ja-JP" sz="32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ソロモン諸島</a:t>
            </a:r>
            <a:r>
              <a:rPr lang="en-US" altLang="ja-JP" sz="3200" b="0" i="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​</a:t>
            </a:r>
          </a:p>
          <a:p>
            <a:pPr algn="r" rtl="0" fontAlgn="base"/>
            <a:r>
              <a:rPr lang="ja-JP" altLang="ja-JP" sz="32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コミュニティーベースで</a:t>
            </a:r>
            <a:endParaRPr lang="en-US" altLang="ja-JP" sz="3200" b="0" i="0" u="none" strike="noStrike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 rtl="0" fontAlgn="base"/>
            <a:r>
              <a:rPr lang="ja-JP" altLang="en-US" sz="3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野菜摂取について学ぶ</a:t>
            </a:r>
            <a:endParaRPr lang="en-US" altLang="ja-JP" sz="32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 rtl="0" fontAlgn="base"/>
            <a:r>
              <a:rPr lang="ja-JP" altLang="en-US" sz="3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32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過栄養対策）</a:t>
            </a:r>
            <a:endParaRPr lang="en-US" altLang="ja-JP" sz="3200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AF4E57C9-711A-4DE0-A141-DE9FFE3841C5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2123728" y="239261"/>
            <a:ext cx="5328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学校給食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71" y="1657782"/>
            <a:ext cx="1440000" cy="1440000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2843808" y="124601"/>
            <a:ext cx="691992" cy="1254372"/>
            <a:chOff x="2908056" y="4750183"/>
            <a:chExt cx="1047061" cy="173786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056" y="4750183"/>
              <a:ext cx="1047061" cy="1737860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9296" y="5409781"/>
              <a:ext cx="656367" cy="546013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CEBAB40D-AC75-43A6-9A58-6FE9B5889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594031"/>
            <a:ext cx="4032448" cy="302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077F49D-D3DF-4E75-B32D-FC38374070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78204" y="1475962"/>
            <a:ext cx="3817256" cy="3240360"/>
          </a:xfrm>
          <a:prstGeom prst="rect">
            <a:avLst/>
          </a:prstGeom>
        </p:spPr>
      </p:pic>
      <p:sp>
        <p:nvSpPr>
          <p:cNvPr id="13" name="テキスト プレースホルダー 4">
            <a:extLst>
              <a:ext uri="{FF2B5EF4-FFF2-40B4-BE49-F238E27FC236}">
                <a16:creationId xmlns:a16="http://schemas.microsoft.com/office/drawing/2014/main" id="{656EAF9A-8A4B-46F8-9823-1BE9AE23F5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86060" y="5287801"/>
            <a:ext cx="4748343" cy="984885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セネガル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学校菜園で野菜栽培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9F64E7E9-1D85-4CDE-94D6-A5E3F7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771" y="1714530"/>
            <a:ext cx="3816424" cy="1922359"/>
          </a:xfrm>
        </p:spPr>
        <p:txBody>
          <a:bodyPr>
            <a:noAutofit/>
          </a:bodyPr>
          <a:lstStyle/>
          <a:p>
            <a:pPr algn="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マダガスカル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地元食材を使った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学校給食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kumimoji="1"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スライド番号プレースホルダー 1">
            <a:extLst>
              <a:ext uri="{FF2B5EF4-FFF2-40B4-BE49-F238E27FC236}">
                <a16:creationId xmlns:a16="http://schemas.microsoft.com/office/drawing/2014/main" id="{0FA8C6FE-21B8-4B2F-9B01-E89BACF6E5E4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A2E74CEB-7563-4B39-99B3-1385FD98F9CF}"/>
              </a:ext>
            </a:extLst>
          </p:cNvPr>
          <p:cNvSpPr/>
          <p:nvPr/>
        </p:nvSpPr>
        <p:spPr>
          <a:xfrm>
            <a:off x="137307" y="133378"/>
            <a:ext cx="2324447" cy="30815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様々な支援アプローチ例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32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52646" y="258870"/>
            <a:ext cx="53285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所得向上</a:t>
            </a:r>
          </a:p>
        </p:txBody>
      </p:sp>
      <p:sp>
        <p:nvSpPr>
          <p:cNvPr id="13" name="テキスト プレースホルダー 4">
            <a:extLst>
              <a:ext uri="{FF2B5EF4-FFF2-40B4-BE49-F238E27FC236}">
                <a16:creationId xmlns:a16="http://schemas.microsoft.com/office/drawing/2014/main" id="{656EAF9A-8A4B-46F8-9823-1BE9AE23F5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02931" y="4819514"/>
            <a:ext cx="3777584" cy="1477328"/>
          </a:xfrm>
          <a:prstGeom prst="rect">
            <a:avLst/>
          </a:prstGeom>
        </p:spPr>
        <p:txBody>
          <a:bodyPr/>
          <a:lstStyle/>
          <a:p>
            <a:pPr algn="l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ウガンダ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高く売れる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野菜をつくる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EACCF68-F413-4088-A6E4-324196CBEB3B}"/>
              </a:ext>
            </a:extLst>
          </p:cNvPr>
          <p:cNvGrpSpPr/>
          <p:nvPr/>
        </p:nvGrpSpPr>
        <p:grpSpPr>
          <a:xfrm>
            <a:off x="5122729" y="104592"/>
            <a:ext cx="1124682" cy="1182504"/>
            <a:chOff x="7509129" y="2225379"/>
            <a:chExt cx="1350531" cy="141996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3BC7EC6-7923-4C36-833B-CC07FFEDB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3172" y="2225379"/>
              <a:ext cx="1086488" cy="1419964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CE82978-E5C0-4141-866D-DBC8A5E5B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9129" y="2622978"/>
              <a:ext cx="578090" cy="622678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2078AC9E-B1AF-4A75-A7E1-DA4D02A885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166" y="1191156"/>
            <a:ext cx="3501290" cy="241321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A230316-1D80-4504-91DD-03F8D27BAA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163" y="3808872"/>
            <a:ext cx="4104456" cy="27902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E80925-43F6-43CB-80CF-CE423073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781" y="148391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D5AD83-46CE-4C37-83A0-46AA8DAD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2245" y="4856842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タイトル 1">
            <a:extLst>
              <a:ext uri="{FF2B5EF4-FFF2-40B4-BE49-F238E27FC236}">
                <a16:creationId xmlns:a16="http://schemas.microsoft.com/office/drawing/2014/main" id="{9F64E7E9-1D85-4CDE-94D6-A5E3F7D6C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893" y="1617891"/>
            <a:ext cx="3410049" cy="1922359"/>
          </a:xfrm>
        </p:spPr>
        <p:txBody>
          <a:bodyPr>
            <a:noAutofit/>
          </a:bodyPr>
          <a:lstStyle/>
          <a:p>
            <a:pPr algn="r"/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ミャンマー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養殖で収入</a:t>
            </a:r>
            <a: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UP</a:t>
            </a:r>
            <a:br>
              <a:rPr kumimoji="1" lang="en-US" altLang="ja-JP" sz="32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kumimoji="1"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E510E84F-6A4B-4065-8B62-D02B14DB106C}"/>
              </a:ext>
            </a:extLst>
          </p:cNvPr>
          <p:cNvSpPr txBox="1">
            <a:spLocks/>
          </p:cNvSpPr>
          <p:nvPr/>
        </p:nvSpPr>
        <p:spPr>
          <a:xfrm>
            <a:off x="6732240" y="25993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687683D1-52B9-4C8C-BB1F-6DA069150909}"/>
              </a:ext>
            </a:extLst>
          </p:cNvPr>
          <p:cNvSpPr/>
          <p:nvPr/>
        </p:nvSpPr>
        <p:spPr>
          <a:xfrm>
            <a:off x="137307" y="133378"/>
            <a:ext cx="2324447" cy="30815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様々な支援アプローチ例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0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「味の素　ココプラス」の画像検索結果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9F64E7E9-1D85-4CDE-94D6-A5E3F7D6C8A2}"/>
              </a:ext>
            </a:extLst>
          </p:cNvPr>
          <p:cNvSpPr txBox="1">
            <a:spLocks/>
          </p:cNvSpPr>
          <p:nvPr/>
        </p:nvSpPr>
        <p:spPr>
          <a:xfrm>
            <a:off x="1705203" y="1735117"/>
            <a:ext cx="3370934" cy="17565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ベトナム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栄養士育成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（民間連携）</a:t>
            </a:r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656EAF9A-8A4B-46F8-9823-1BE9AE23F5F7}"/>
              </a:ext>
            </a:extLst>
          </p:cNvPr>
          <p:cNvSpPr txBox="1">
            <a:spLocks/>
          </p:cNvSpPr>
          <p:nvPr/>
        </p:nvSpPr>
        <p:spPr>
          <a:xfrm>
            <a:off x="4211314" y="4717520"/>
            <a:ext cx="4122551" cy="2304256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モザンビーク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水・衛生環境の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改善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50053" y="429692"/>
            <a:ext cx="76328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さまざまな分野からの栄養改善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292" y="4826910"/>
            <a:ext cx="1464352" cy="14643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53" y="1797356"/>
            <a:ext cx="1440000" cy="144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90AF3FB-40AE-4E41-BC1D-A93A76C615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535" y="1298914"/>
            <a:ext cx="3943420" cy="26289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2B03031-EF87-4193-8000-0F4B947E28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3889143"/>
            <a:ext cx="3779912" cy="2834934"/>
          </a:xfrm>
          <a:prstGeom prst="rect">
            <a:avLst/>
          </a:prstGeom>
        </p:spPr>
      </p:pic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E8D4437C-C918-4C76-A901-B0D07D3A44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32240" y="259939"/>
            <a:ext cx="2103120" cy="276999"/>
          </a:xfrm>
        </p:spPr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0DB43C59-81F1-4B68-95B5-503936BDBE26}"/>
              </a:ext>
            </a:extLst>
          </p:cNvPr>
          <p:cNvSpPr/>
          <p:nvPr/>
        </p:nvSpPr>
        <p:spPr>
          <a:xfrm>
            <a:off x="137307" y="133378"/>
            <a:ext cx="2324447" cy="30815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様々な支援アプローチ例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752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627E6506-1B18-44DE-8AA1-E518EB9AC048}"/>
              </a:ext>
            </a:extLst>
          </p:cNvPr>
          <p:cNvSpPr txBox="1">
            <a:spLocks/>
          </p:cNvSpPr>
          <p:nvPr/>
        </p:nvSpPr>
        <p:spPr>
          <a:xfrm>
            <a:off x="515331" y="4452385"/>
            <a:ext cx="4785568" cy="208197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マダガスカル隊員</a:t>
            </a:r>
            <a:endParaRPr kumimoji="1"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栄養啓発用すごろくの開発</a:t>
            </a:r>
            <a:endParaRPr kumimoji="1"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コンテンツ プレースホルダー 10">
            <a:extLst>
              <a:ext uri="{FF2B5EF4-FFF2-40B4-BE49-F238E27FC236}">
                <a16:creationId xmlns:a16="http://schemas.microsoft.com/office/drawing/2014/main" id="{EA465E0C-1103-4ADC-BC31-A978DE3F94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087" y="3729988"/>
            <a:ext cx="3318454" cy="2625429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25CCE732-3438-4E49-8CC6-22ECC462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502583"/>
            <a:ext cx="8788400" cy="615553"/>
          </a:xfrm>
        </p:spPr>
        <p:txBody>
          <a:bodyPr/>
          <a:lstStyle/>
          <a:p>
            <a:pPr algn="ctr"/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JICA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海外協力隊の取組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2C998D9-D793-4D07-B10F-3764938B9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1" y="1522974"/>
            <a:ext cx="3467100" cy="23050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6F5CCA-D67F-407F-B388-69C7D7344585}"/>
              </a:ext>
            </a:extLst>
          </p:cNvPr>
          <p:cNvSpPr txBox="1"/>
          <p:nvPr/>
        </p:nvSpPr>
        <p:spPr>
          <a:xfrm>
            <a:off x="3982431" y="1706003"/>
            <a:ext cx="47491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マダガスカル隊員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色食品群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栄養キットの開発</a:t>
            </a:r>
            <a:endParaRPr lang="en-US" altLang="ja-JP" sz="32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3CC4155-47FF-4FF1-B152-2D70002EE8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57319E9-D2EF-4571-BBFB-038BF0FDA4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60" y="5820064"/>
            <a:ext cx="2764394" cy="615553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C72E52D-7F85-456D-981A-2657105C65B2}"/>
              </a:ext>
            </a:extLst>
          </p:cNvPr>
          <p:cNvSpPr/>
          <p:nvPr/>
        </p:nvSpPr>
        <p:spPr>
          <a:xfrm>
            <a:off x="137307" y="133378"/>
            <a:ext cx="2324447" cy="30815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様々な支援アプローチ例</a:t>
            </a:r>
            <a:endParaRPr kumimoji="1" lang="ja-JP" alt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3275856" y="1496212"/>
            <a:ext cx="5328202" cy="5317366"/>
            <a:chOff x="4267568" y="1680875"/>
            <a:chExt cx="3733434" cy="359294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5859" y="1680875"/>
              <a:ext cx="3725142" cy="3394652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773668" y="3154477"/>
              <a:ext cx="840890" cy="33399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altLang="ja-JP" b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SDGs</a:t>
              </a:r>
              <a:r>
                <a:rPr lang="ja-JP" altLang="en-US" b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達成</a:t>
              </a: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727096" y="1841191"/>
              <a:ext cx="1459692" cy="2869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栄養対策への支援はハイ・リターン</a:t>
              </a:r>
              <a:endParaRPr lang="en-US" altLang="ja-JP" sz="100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</a:t>
              </a:r>
              <a: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ドルの投入で</a:t>
              </a:r>
              <a: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16</a:t>
              </a: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ドルの経済成長）</a:t>
              </a: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260268" y="1841191"/>
              <a:ext cx="1335488" cy="2869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貧困により、必要かつ適切な食料へのアクセスが妨げられる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817013" y="2340485"/>
              <a:ext cx="900992" cy="2209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農業と食料安全は</a:t>
              </a:r>
              <a:b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栄養の礎</a:t>
              </a: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139927" y="2975796"/>
              <a:ext cx="108557" cy="9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160277" y="2814424"/>
              <a:ext cx="840725" cy="3199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</a:t>
              </a: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歳未満児の</a:t>
              </a:r>
              <a:b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死亡原因の</a:t>
              </a:r>
              <a: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45</a:t>
              </a: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％は</a:t>
              </a:r>
              <a:endParaRPr lang="en-US" altLang="ja-JP" sz="100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低栄養</a:t>
              </a: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7130144" y="3773229"/>
              <a:ext cx="823112" cy="3472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不十分な食事</a:t>
              </a:r>
            </a:p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により、学校での集中が妨げられる</a:t>
              </a:r>
              <a:b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endParaRPr lang="ja-JP" altLang="en-US" sz="100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703609" y="4319929"/>
              <a:ext cx="1053425" cy="3139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女性が家計を握ることにより、子どもの健康と栄養状態が改善される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151723" y="4697609"/>
              <a:ext cx="929090" cy="3139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栄養改善にはまず、</a:t>
              </a:r>
              <a:b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安全な水と衛生設備が必要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255393" y="4691063"/>
              <a:ext cx="896332" cy="3611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不況の陰に栄養不良</a:t>
              </a:r>
              <a:endParaRPr lang="en-US" altLang="ja-JP" sz="100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（栄養不良で</a:t>
              </a:r>
              <a: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GDP</a:t>
              </a: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</a:t>
              </a:r>
              <a: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11</a:t>
              </a: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％損失）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275861" y="4343722"/>
              <a:ext cx="1301399" cy="3831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資源の無駄遣いにより、</a:t>
              </a:r>
              <a:b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資源の共有と良質な食料へのアクセスが妨げられる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267568" y="3773229"/>
              <a:ext cx="1059566" cy="3332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気候変動により、水不足と食料の減産につながる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4267568" y="2958427"/>
              <a:ext cx="911951" cy="4501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土壌の劣化により、</a:t>
              </a:r>
              <a:endParaRPr lang="en-US" altLang="ja-JP" sz="100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食料生産能力が低下する</a:t>
              </a: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517722" y="2335467"/>
              <a:ext cx="989459" cy="2389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0250" tIns="20250" rIns="20250" bIns="20250" rtlCol="0" anchor="ctr" anchorCtr="0">
              <a:noAutofit/>
            </a:bodyPr>
            <a:lstStyle/>
            <a:p>
              <a:pPr algn="ctr"/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栄養危機の主な要因は</a:t>
              </a:r>
              <a:br>
                <a:rPr lang="en-US" altLang="ja-JP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10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戦争と紛争</a:t>
              </a: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5507182" y="2335465"/>
              <a:ext cx="84698" cy="160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7225652" y="3061521"/>
              <a:ext cx="108557" cy="9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517722" y="3382523"/>
              <a:ext cx="108557" cy="9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013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4723543" y="5107450"/>
              <a:ext cx="3092430" cy="166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出典：</a:t>
              </a:r>
              <a:r>
                <a:rPr lang="en-US" altLang="ja-JP" sz="1000" dirty="0">
                  <a:latin typeface="Calibri" panose="020F0502020204030204" pitchFamily="34" charset="0"/>
                  <a:cs typeface="Calibri" panose="020F0502020204030204" pitchFamily="34" charset="0"/>
                </a:rPr>
                <a:t>http://scalingupnutrition.org/wp-content/uploads/2016/06/VISUAL-EN.jpg</a:t>
              </a:r>
              <a:endParaRPr lang="ja-JP" altLang="en-US"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840526" y="241918"/>
            <a:ext cx="998934" cy="276999"/>
          </a:xfrm>
        </p:spPr>
        <p:txBody>
          <a:bodyPr/>
          <a:lstStyle/>
          <a:p>
            <a:pPr>
              <a:defRPr/>
            </a:pPr>
            <a:fld id="{EA213D6D-0613-44F7-8F6E-37DBE9A8BFF3}" type="slidenum">
              <a:rPr lang="ja-JP" altLang="en-US" smtClean="0"/>
              <a:pPr>
                <a:defRPr/>
              </a:pPr>
              <a:t>35</a:t>
            </a:fld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66613" y="112376"/>
            <a:ext cx="8626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栄養は、すべての</a:t>
            </a:r>
            <a: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達成に</a:t>
            </a:r>
            <a:endParaRPr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必要不可欠</a:t>
            </a:r>
          </a:p>
        </p:txBody>
      </p:sp>
      <p:sp>
        <p:nvSpPr>
          <p:cNvPr id="9" name="AutoShape 2" descr="ソース画像を表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3" y="1339153"/>
            <a:ext cx="2419753" cy="52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026" y="1243649"/>
            <a:ext cx="1323152" cy="1323152"/>
          </a:xfrm>
          <a:prstGeom prst="rect">
            <a:avLst/>
          </a:prstGeom>
        </p:spPr>
      </p:pic>
      <p:sp>
        <p:nvSpPr>
          <p:cNvPr id="4" name="AutoShape 2" descr="「味の素　ココプラス」の画像検索結果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83568" y="365757"/>
            <a:ext cx="7825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みんなの栄養を　みんなで改善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562" y="2348880"/>
            <a:ext cx="1281022" cy="128102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1856" y="2197271"/>
            <a:ext cx="6532512" cy="3593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856" y="5316205"/>
            <a:ext cx="1323152" cy="132315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42" y="4437114"/>
            <a:ext cx="1843863" cy="184386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724" y="1542538"/>
            <a:ext cx="1467232" cy="1467232"/>
          </a:xfrm>
          <a:prstGeom prst="rect">
            <a:avLst/>
          </a:prstGeom>
        </p:spPr>
      </p:pic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73A14E13-8CF6-41BB-BE45-69AE96ADCAE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732240" y="259939"/>
            <a:ext cx="2103120" cy="276999"/>
          </a:xfrm>
        </p:spPr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66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新JICAロゴ">
            <a:extLst>
              <a:ext uri="{FF2B5EF4-FFF2-40B4-BE49-F238E27FC236}">
                <a16:creationId xmlns:a16="http://schemas.microsoft.com/office/drawing/2014/main" id="{EB9F4B03-63DF-4A77-AC5D-1B5E646E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8700" y="2052460"/>
            <a:ext cx="2686599" cy="24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0" y="2103120"/>
            <a:ext cx="4549031" cy="30359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683570" y="404664"/>
            <a:ext cx="35513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飢餓</a:t>
            </a:r>
            <a:endParaRPr lang="en-US" altLang="ja-JP" sz="4400" dirty="0">
              <a:ln w="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ja-JP" altLang="en-US" sz="4400" dirty="0">
                <a:ln w="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８億人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558924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世界には、なぜこんな</a:t>
            </a:r>
            <a:r>
              <a:rPr lang="ja-JP" altLang="en-US" sz="4000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栄養の偏り</a:t>
            </a:r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があるの？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426" y="2103119"/>
            <a:ext cx="4857574" cy="303598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3839561" y="404664"/>
            <a:ext cx="56166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dirty="0">
                <a:ln w="0">
                  <a:solidFill>
                    <a:sysClr val="windowText" lastClr="000000"/>
                  </a:solidFill>
                </a:ln>
                <a:solidFill>
                  <a:srgbClr val="FF4B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肥満</a:t>
            </a:r>
            <a:endParaRPr lang="en-US" altLang="ja-JP" sz="4400" dirty="0">
              <a:ln w="0">
                <a:solidFill>
                  <a:sysClr val="windowText" lastClr="000000"/>
                </a:solidFill>
              </a:ln>
              <a:solidFill>
                <a:srgbClr val="FF4B4B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lang="en-US" altLang="ja-JP" sz="4400" dirty="0">
                <a:ln w="0">
                  <a:solidFill>
                    <a:sysClr val="windowText" lastClr="000000"/>
                  </a:solidFill>
                </a:ln>
                <a:solidFill>
                  <a:srgbClr val="FF4B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</a:t>
            </a:r>
            <a:r>
              <a:rPr lang="ja-JP" altLang="en-US" sz="4400" dirty="0">
                <a:ln w="0">
                  <a:solidFill>
                    <a:sysClr val="windowText" lastClr="000000"/>
                  </a:solidFill>
                </a:ln>
                <a:solidFill>
                  <a:srgbClr val="FF4B4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億人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003D209-EEFD-45D1-9CCA-276722CC03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1020366"/>
            <a:ext cx="7704856" cy="550497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kumimoji="0" lang="en-US" altLang="ja-JP" sz="4000" kern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17CBFD-5957-4592-AC0B-7B708DE4E7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3866D4F-49A7-4E96-90C8-07EDD4C61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311" y="1289996"/>
            <a:ext cx="6465353" cy="496571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D9ABAE-91F0-41F1-9539-F71E94557E23}"/>
              </a:ext>
            </a:extLst>
          </p:cNvPr>
          <p:cNvSpPr/>
          <p:nvPr/>
        </p:nvSpPr>
        <p:spPr>
          <a:xfrm>
            <a:off x="1042831" y="1191527"/>
            <a:ext cx="7058338" cy="54625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＜練習＞</a:t>
            </a:r>
            <a:endParaRPr lang="en-US" altLang="ja-JP" sz="240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このオブジェクトの下にカードが隠れています。</a:t>
            </a:r>
            <a:endParaRPr lang="en-US" altLang="ja-JP" sz="240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オブジェクトをクリック→</a:t>
            </a:r>
            <a:r>
              <a:rPr lang="en-US" altLang="ja-JP" sz="240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Delete</a:t>
            </a:r>
            <a:r>
              <a:rPr lang="ja-JP" altLang="en-US" sz="240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</a:t>
            </a:r>
            <a:endParaRPr lang="en-US" altLang="ja-JP" sz="240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カードを確認してみましょう。</a:t>
            </a:r>
            <a:endParaRPr lang="en-US" altLang="ja-JP" sz="240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150000"/>
              </a:lnSpc>
            </a:pPr>
            <a:endParaRPr lang="en-US" altLang="ja-JP" sz="240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18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A4EC78FC-46A9-4F9B-8220-4770EBFACF02}"/>
              </a:ext>
            </a:extLst>
          </p:cNvPr>
          <p:cNvGrpSpPr/>
          <p:nvPr/>
        </p:nvGrpSpPr>
        <p:grpSpPr>
          <a:xfrm>
            <a:off x="994323" y="2234592"/>
            <a:ext cx="2025852" cy="2934870"/>
            <a:chOff x="1924108" y="2338568"/>
            <a:chExt cx="2286194" cy="3312031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89575D2-D8F6-40E6-B368-B56B9A89327D}"/>
                </a:ext>
              </a:extLst>
            </p:cNvPr>
            <p:cNvSpPr/>
            <p:nvPr/>
          </p:nvSpPr>
          <p:spPr>
            <a:xfrm>
              <a:off x="1924108" y="2338568"/>
              <a:ext cx="2286194" cy="33120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A8D2CE2C-FEE0-4573-8343-0E74717208DB}"/>
                </a:ext>
              </a:extLst>
            </p:cNvPr>
            <p:cNvSpPr txBox="1"/>
            <p:nvPr/>
          </p:nvSpPr>
          <p:spPr>
            <a:xfrm>
              <a:off x="1939459" y="2471820"/>
              <a:ext cx="2255493" cy="2815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所得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150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円で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400kcal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達成しよう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9EF21CF-B64B-4FB8-B412-A5AFBA9F3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4054" y="3430374"/>
              <a:ext cx="1495370" cy="1984886"/>
            </a:xfrm>
            <a:prstGeom prst="rect">
              <a:avLst/>
            </a:prstGeom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CB5F1DF-93D2-46F4-9CB0-1BF1744EE7FA}"/>
              </a:ext>
            </a:extLst>
          </p:cNvPr>
          <p:cNvGrpSpPr/>
          <p:nvPr/>
        </p:nvGrpSpPr>
        <p:grpSpPr>
          <a:xfrm>
            <a:off x="6115073" y="2233009"/>
            <a:ext cx="2037554" cy="2934870"/>
            <a:chOff x="7114627" y="1702945"/>
            <a:chExt cx="2299400" cy="3312031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249A235-F644-4F6B-AAA4-93CF5D3966BD}"/>
                </a:ext>
              </a:extLst>
            </p:cNvPr>
            <p:cNvSpPr/>
            <p:nvPr/>
          </p:nvSpPr>
          <p:spPr>
            <a:xfrm>
              <a:off x="7114627" y="1702945"/>
              <a:ext cx="2286194" cy="33120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2DF01A7-6972-43DC-BED1-60F835F731EB}"/>
                </a:ext>
              </a:extLst>
            </p:cNvPr>
            <p:cNvSpPr txBox="1"/>
            <p:nvPr/>
          </p:nvSpPr>
          <p:spPr>
            <a:xfrm>
              <a:off x="7114627" y="1854461"/>
              <a:ext cx="2255493" cy="2815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所得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300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円で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400kcal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達成しよう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BA5EC91-B819-45CD-B51E-262B81EA5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3469" y="2791141"/>
              <a:ext cx="2230558" cy="1971255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818FCF4-66F1-4D81-B08B-C173AAE4A7D4}"/>
              </a:ext>
            </a:extLst>
          </p:cNvPr>
          <p:cNvGrpSpPr/>
          <p:nvPr/>
        </p:nvGrpSpPr>
        <p:grpSpPr>
          <a:xfrm>
            <a:off x="3522535" y="2234590"/>
            <a:ext cx="2039454" cy="2934871"/>
            <a:chOff x="4813665" y="1702945"/>
            <a:chExt cx="2301544" cy="3312031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6F29ECD-05D6-41FB-8662-0EC8AB50A5C9}"/>
                </a:ext>
              </a:extLst>
            </p:cNvPr>
            <p:cNvSpPr/>
            <p:nvPr/>
          </p:nvSpPr>
          <p:spPr>
            <a:xfrm>
              <a:off x="4829015" y="1702945"/>
              <a:ext cx="2286194" cy="33120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C8F270F-958C-42E2-ACB7-EBBEA18F0BB1}"/>
                </a:ext>
              </a:extLst>
            </p:cNvPr>
            <p:cNvSpPr txBox="1"/>
            <p:nvPr/>
          </p:nvSpPr>
          <p:spPr>
            <a:xfrm>
              <a:off x="4813665" y="1843674"/>
              <a:ext cx="2255493" cy="2815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所得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200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円で</a:t>
              </a:r>
              <a:r>
                <a:rPr kumimoji="1" lang="en-US" altLang="ja-JP">
                  <a:latin typeface="Meiryo UI" panose="020B0604030504040204" pitchFamily="50" charset="-128"/>
                  <a:ea typeface="Meiryo UI" panose="020B0604030504040204" pitchFamily="50" charset="-128"/>
                </a:rPr>
                <a:t>400kcal</a:t>
              </a:r>
              <a:r>
                <a:rPr kumimoji="1" lang="ja-JP" altLang="en-US">
                  <a:latin typeface="Meiryo UI" panose="020B0604030504040204" pitchFamily="50" charset="-128"/>
                  <a:ea typeface="Meiryo UI" panose="020B0604030504040204" pitchFamily="50" charset="-128"/>
                </a:rPr>
                <a:t>達成しよう</a:t>
              </a: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en-US" altLang="ja-JP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150000"/>
                </a:lnSpc>
              </a:pPr>
              <a:endParaRPr kumimoji="1" lang="ja-JP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67B2B2D-F426-4241-B698-C8E985431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939" y="2783745"/>
              <a:ext cx="1562691" cy="2074244"/>
            </a:xfrm>
            <a:prstGeom prst="rect">
              <a:avLst/>
            </a:prstGeom>
          </p:spPr>
        </p:pic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8DBB987-16D4-4E0B-8D9D-145307A0A766}"/>
              </a:ext>
            </a:extLst>
          </p:cNvPr>
          <p:cNvSpPr txBox="1"/>
          <p:nvPr/>
        </p:nvSpPr>
        <p:spPr>
          <a:xfrm>
            <a:off x="1494258" y="1357797"/>
            <a:ext cx="6193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買い物条件カード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DF94724-FCD9-44BE-B0E2-1258AF23ED76}"/>
              </a:ext>
            </a:extLst>
          </p:cNvPr>
          <p:cNvGrpSpPr/>
          <p:nvPr/>
        </p:nvGrpSpPr>
        <p:grpSpPr>
          <a:xfrm>
            <a:off x="931601" y="2195746"/>
            <a:ext cx="2127550" cy="3009396"/>
            <a:chOff x="1896453" y="2338570"/>
            <a:chExt cx="2341503" cy="3312030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109DBFC0-56A8-45B2-8718-BFE6393C9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411190" y="2823833"/>
              <a:ext cx="3312030" cy="2341503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50236C0-518C-41A3-9FB1-91FF8976CF87}"/>
                </a:ext>
              </a:extLst>
            </p:cNvPr>
            <p:cNvSpPr txBox="1"/>
            <p:nvPr/>
          </p:nvSpPr>
          <p:spPr>
            <a:xfrm>
              <a:off x="2709533" y="3388997"/>
              <a:ext cx="844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50" dirty="0">
                  <a:latin typeface="Algerian" panose="04020705040A02060702" pitchFamily="82" charset="0"/>
                </a:rPr>
                <a:t>1</a:t>
              </a:r>
              <a:endParaRPr lang="ja-JP" altLang="en-US" sz="4050" dirty="0">
                <a:latin typeface="Algerian" panose="04020705040A02060702" pitchFamily="82" charset="0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159191D7-D1B8-403A-9FD1-66BB90337A2E}"/>
              </a:ext>
            </a:extLst>
          </p:cNvPr>
          <p:cNvGrpSpPr/>
          <p:nvPr/>
        </p:nvGrpSpPr>
        <p:grpSpPr>
          <a:xfrm>
            <a:off x="3495205" y="2195746"/>
            <a:ext cx="2127550" cy="3009396"/>
            <a:chOff x="4943339" y="2338570"/>
            <a:chExt cx="2341503" cy="3312030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E0706414-EF91-40C9-88AE-983F4975E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458076" y="2823833"/>
              <a:ext cx="3312030" cy="2341503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6AA5B35-0A0B-4C17-AFFC-E827EB011215}"/>
                </a:ext>
              </a:extLst>
            </p:cNvPr>
            <p:cNvSpPr txBox="1"/>
            <p:nvPr/>
          </p:nvSpPr>
          <p:spPr>
            <a:xfrm>
              <a:off x="5691884" y="3385031"/>
              <a:ext cx="844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50" dirty="0">
                  <a:latin typeface="Algerian" panose="04020705040A02060702" pitchFamily="82" charset="0"/>
                </a:rPr>
                <a:t>2</a:t>
              </a: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14D2BAB9-AABC-4A73-AF4C-00F9F430EA66}"/>
              </a:ext>
            </a:extLst>
          </p:cNvPr>
          <p:cNvGrpSpPr/>
          <p:nvPr/>
        </p:nvGrpSpPr>
        <p:grpSpPr>
          <a:xfrm>
            <a:off x="6050621" y="2233009"/>
            <a:ext cx="2127550" cy="3009396"/>
            <a:chOff x="8098277" y="2338570"/>
            <a:chExt cx="2341503" cy="331203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7412944A-5B9B-4F4A-BE2C-98A7BBAC6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613014" y="2823833"/>
              <a:ext cx="3312030" cy="2341503"/>
            </a:xfrm>
            <a:prstGeom prst="rect">
              <a:avLst/>
            </a:prstGeom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9D7C518B-AE63-44CA-83BA-2D41068FA428}"/>
                </a:ext>
              </a:extLst>
            </p:cNvPr>
            <p:cNvSpPr txBox="1"/>
            <p:nvPr/>
          </p:nvSpPr>
          <p:spPr>
            <a:xfrm>
              <a:off x="8962910" y="3385031"/>
              <a:ext cx="844411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50">
                  <a:latin typeface="Algerian" panose="04020705040A02060702" pitchFamily="82" charset="0"/>
                </a:rPr>
                <a:t>3</a:t>
              </a:r>
              <a:endParaRPr lang="ja-JP" altLang="en-US" sz="4050">
                <a:latin typeface="Algerian" panose="04020705040A02060702" pitchFamily="82" charset="0"/>
              </a:endParaRPr>
            </a:p>
          </p:txBody>
        </p:sp>
      </p:grpSp>
      <p:sp>
        <p:nvSpPr>
          <p:cNvPr id="24" name="Rectangle 2">
            <a:extLst>
              <a:ext uri="{FF2B5EF4-FFF2-40B4-BE49-F238E27FC236}">
                <a16:creationId xmlns:a16="http://schemas.microsoft.com/office/drawing/2014/main" id="{77E327D4-7986-408B-8B88-5DCE4465DE81}"/>
              </a:ext>
            </a:extLst>
          </p:cNvPr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買い物ゲーム１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B35F3FF-F1F1-437C-9E4E-2BBC7085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76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8100" y="404815"/>
            <a:ext cx="9105900" cy="61555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買い物ゲーム１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1560" y="1020366"/>
            <a:ext cx="7704856" cy="550497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☆ルール☆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好きな食べ物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を買います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</a:t>
            </a:r>
            <a:r>
              <a:rPr kumimoji="0" lang="en-US" altLang="ja-JP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400kcal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を満たしてください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</a:t>
            </a:r>
            <a:r>
              <a:rPr kumimoji="0" lang="ja-JP" altLang="en-US" sz="4000" b="1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所得内</a:t>
            </a:r>
            <a:r>
              <a:rPr kumimoji="0" lang="ja-JP" altLang="en-US" sz="4000" kern="0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に収めましょう</a:t>
            </a:r>
            <a:endParaRPr kumimoji="0" lang="en-US" altLang="ja-JP" sz="4000" kern="0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94F41E4-3BB6-429B-B167-93D18F4BD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80" y="5164670"/>
            <a:ext cx="1281031" cy="170038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2F1603-86EF-4FAA-A81E-4EE602A85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164" y="5013177"/>
            <a:ext cx="2082262" cy="18401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938F693-DC58-4488-AFC2-710F3937EB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486" y="5107853"/>
            <a:ext cx="1338703" cy="1776932"/>
          </a:xfrm>
          <a:prstGeom prst="rect">
            <a:avLst/>
          </a:prstGeom>
        </p:spPr>
      </p:pic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2B963549-9DD7-42CB-B0C1-01B218DDE48D}"/>
              </a:ext>
            </a:extLst>
          </p:cNvPr>
          <p:cNvSpPr/>
          <p:nvPr/>
        </p:nvSpPr>
        <p:spPr>
          <a:xfrm>
            <a:off x="2012909" y="5229200"/>
            <a:ext cx="1022158" cy="864096"/>
          </a:xfrm>
          <a:prstGeom prst="wedgeEllipseCallout">
            <a:avLst>
              <a:gd name="adj1" fmla="val -51788"/>
              <a:gd name="adj2" fmla="val 595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2000" rIns="72000" rtlCol="0" anchor="ctr"/>
          <a:lstStyle/>
          <a:p>
            <a:pPr algn="ctr"/>
            <a:r>
              <a:rPr lang="en-US" altLang="ja-JP" sz="2400" dirty="0"/>
              <a:t>150</a:t>
            </a:r>
            <a:r>
              <a:rPr lang="ja-JP" altLang="en-US" sz="2400" dirty="0"/>
              <a:t>円</a:t>
            </a: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344B2D9D-0D7A-4194-8C5D-A0048DF05C20}"/>
              </a:ext>
            </a:extLst>
          </p:cNvPr>
          <p:cNvSpPr/>
          <p:nvPr/>
        </p:nvSpPr>
        <p:spPr>
          <a:xfrm>
            <a:off x="4615733" y="5229200"/>
            <a:ext cx="1022158" cy="864096"/>
          </a:xfrm>
          <a:prstGeom prst="wedgeEllipseCallout">
            <a:avLst>
              <a:gd name="adj1" fmla="val -51788"/>
              <a:gd name="adj2" fmla="val 595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2000" rIns="72000" rtlCol="0" anchor="ctr"/>
          <a:lstStyle/>
          <a:p>
            <a:pPr algn="ctr"/>
            <a:r>
              <a:rPr lang="en-US" altLang="ja-JP" sz="2400"/>
              <a:t>200</a:t>
            </a:r>
            <a:r>
              <a:rPr lang="ja-JP" altLang="en-US" sz="2400"/>
              <a:t>円</a:t>
            </a:r>
          </a:p>
        </p:txBody>
      </p:sp>
      <p:sp>
        <p:nvSpPr>
          <p:cNvPr id="9" name="吹き出し: 円形 8">
            <a:extLst>
              <a:ext uri="{FF2B5EF4-FFF2-40B4-BE49-F238E27FC236}">
                <a16:creationId xmlns:a16="http://schemas.microsoft.com/office/drawing/2014/main" id="{662EA888-A4A0-4108-9C8B-786843DC65D8}"/>
              </a:ext>
            </a:extLst>
          </p:cNvPr>
          <p:cNvSpPr/>
          <p:nvPr/>
        </p:nvSpPr>
        <p:spPr>
          <a:xfrm>
            <a:off x="7805110" y="5229200"/>
            <a:ext cx="1022158" cy="864096"/>
          </a:xfrm>
          <a:prstGeom prst="wedgeEllipseCallout">
            <a:avLst>
              <a:gd name="adj1" fmla="val -51788"/>
              <a:gd name="adj2" fmla="val 595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2000" rIns="72000" rtlCol="0" anchor="ctr"/>
          <a:lstStyle/>
          <a:p>
            <a:pPr algn="ctr"/>
            <a:r>
              <a:rPr lang="en-US" altLang="ja-JP" sz="2400"/>
              <a:t>300</a:t>
            </a:r>
            <a:r>
              <a:rPr lang="ja-JP" altLang="en-US" sz="2400"/>
              <a:t>円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0D33748F-7387-404F-A7CE-915DB0EDE0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3094AB7-2E59-4E78-9BF5-D35F66EE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3E67E29-D6B6-4AC0-A92F-70281AB9B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60" y="805659"/>
            <a:ext cx="6943946" cy="5547841"/>
          </a:xfrm>
          <a:prstGeom prst="rect">
            <a:avLst/>
          </a:prstGeom>
        </p:spPr>
      </p:pic>
      <p:pic>
        <p:nvPicPr>
          <p:cNvPr id="2050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06132FC5-7C00-41E7-B3A0-9298A3CC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249268" y="3132466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EBD7B8EF-4899-445F-A0B8-C2A26D167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187442" y="1511448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E6A8C097-07BE-49BB-9548-0D051775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167839" y="2324995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手の甲のイラスト | かわいいフリー素材集 いらすとや">
            <a:extLst>
              <a:ext uri="{FF2B5EF4-FFF2-40B4-BE49-F238E27FC236}">
                <a16:creationId xmlns:a16="http://schemas.microsoft.com/office/drawing/2014/main" id="{B569CF99-47D3-4CB6-8CA4-ED086EF7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50223" flipH="1">
            <a:off x="8249269" y="3946013"/>
            <a:ext cx="510003" cy="61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820EC4F7-5EE6-4AFE-9EAE-8B06A84CE520}"/>
              </a:ext>
            </a:extLst>
          </p:cNvPr>
          <p:cNvSpPr/>
          <p:nvPr/>
        </p:nvSpPr>
        <p:spPr>
          <a:xfrm>
            <a:off x="7628706" y="943506"/>
            <a:ext cx="1334228" cy="56328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かご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E1CEBBB-9CB7-403C-9E0C-F564F597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56CFA-48EC-4285-BCA9-A27F4F13C654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4E1B9DA-3A45-44A2-9568-32482B1A12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65" y="619053"/>
            <a:ext cx="7103942" cy="575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E67D98F-3867-45FD-AF46-87BC8FD942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310" y="719565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34664936-CA68-407D-A22C-22E933B5BB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12" y="719565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D7AC50F8-A876-45B6-909E-F999D65B2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876" y="719565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A236A09F-0CDD-43ED-97B1-76C5046030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278" y="719565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677AF4D5-8050-4F79-B1B3-1D148449A8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04" y="719565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720FF85F-BC9A-4C32-8289-60122B9F96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68" y="719565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1EEDB2DE-8005-4CDF-8C4C-88D62D02B0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549" y="2156256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760EDB4B-B7E7-47EE-A93D-AC8DFAFAC5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12" y="2156256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013D19BD-CAFB-4608-BAC7-C213F5DAA48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875" y="2156256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48BE8229-0A69-49B3-8122-CEBBC459406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040" y="2156256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F0658FB3-505E-4A6E-92F3-0F218279B11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04" y="2156256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2C036BFF-4760-43FC-9F0C-DA4EC28103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68" y="2156256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08395A9F-A3DE-4E85-9D5F-1F7C7C29B52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11" y="359294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E34910D5-2367-41C3-816B-F345DD34F90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875" y="359294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B6505C46-E529-404E-AA77-3C1FC76EFC1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277" y="359294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F4AD644D-40CC-4801-8C5C-70730CE78F4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04" y="359294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BEEF725F-FB88-42B8-B019-956C1E74903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67" y="359294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6DA10758-0E8B-4B91-8BFE-245181A4EB80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547" y="359294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1AF490FC-11CC-4F8D-9D30-82B9AD216DFC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547" y="498370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7F54CC45-70A5-4080-9E7F-29E59CD9B14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11" y="498370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99E961E3-13AD-4C13-B713-41B3E2A9DF7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875" y="498370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DDC77BE5-8A22-4740-812B-09C1FC3EE94B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277" y="498370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FC9F2F24-9E22-4363-BEE2-CE9AD20A3171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204" y="4983707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604EB8A4-9208-41DA-9CCB-B2D37BE76990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67" y="4994163"/>
            <a:ext cx="1093859" cy="124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85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第55回農村開発部ナレッジ勉強会(仲田)</Template>
  <TotalTime>1781</TotalTime>
  <Words>1806</Words>
  <Application>Microsoft Office PowerPoint</Application>
  <PresentationFormat>On-screen Show (4:3)</PresentationFormat>
  <Paragraphs>452</Paragraphs>
  <Slides>37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1_Office Theme</vt:lpstr>
      <vt:lpstr>「買い物ゲーム」で学ぶ！ 世界の栄養問題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こんな風に、考えていませんか？</vt:lpstr>
      <vt:lpstr>飢餓で苦しんでいる人はどこにいる？</vt:lpstr>
      <vt:lpstr>PowerPoint Presentation</vt:lpstr>
      <vt:lpstr>やせすぎや太りすぎによって 健康にどのような影響がある？</vt:lpstr>
      <vt:lpstr>PowerPoint Presentation</vt:lpstr>
      <vt:lpstr>貧血で苦しんでいる人はどこにいる？</vt:lpstr>
      <vt:lpstr>栄養の不足、過多のアンバランス</vt:lpstr>
      <vt:lpstr>日本にもいろいろな栄養の問題があります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マダガスカル 地元食材を使った 学校給食  </vt:lpstr>
      <vt:lpstr>ミャンマー 養殖で収入UP </vt:lpstr>
      <vt:lpstr>PowerPoint Presentation</vt:lpstr>
      <vt:lpstr>JICA海外協力隊の取組</vt:lpstr>
      <vt:lpstr>PowerPoint Presentation</vt:lpstr>
      <vt:lpstr>PowerPoint Presentation</vt:lpstr>
      <vt:lpstr>PowerPoint Presentation</vt:lpstr>
    </vt:vector>
  </TitlesOfParts>
  <Company>JICA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Masato</dc:creator>
  <cp:lastModifiedBy>Umenaga, Yui[梅永 優衣]</cp:lastModifiedBy>
  <cp:revision>130</cp:revision>
  <cp:lastPrinted>2018-05-14T08:50:29Z</cp:lastPrinted>
  <dcterms:created xsi:type="dcterms:W3CDTF">2016-11-22T11:54:41Z</dcterms:created>
  <dcterms:modified xsi:type="dcterms:W3CDTF">2021-08-30T08:22:00Z</dcterms:modified>
</cp:coreProperties>
</file>